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64" r:id="rId3"/>
    <p:sldMasterId id="2147483680" r:id="rId4"/>
    <p:sldMasterId id="2147483696" r:id="rId5"/>
    <p:sldMasterId id="2147483712" r:id="rId6"/>
  </p:sldMasterIdLst>
  <p:notesMasterIdLst>
    <p:notesMasterId r:id="rId7"/>
  </p:notesMasterIdLst>
  <p:sldIdLst>
    <p:sldId id="256" r:id="rId8"/>
    <p:sldId id="287" r:id="rId9"/>
    <p:sldId id="319" r:id="rId10"/>
    <p:sldId id="437" r:id="rId11"/>
    <p:sldId id="289" r:id="rId12"/>
    <p:sldId id="1089" r:id="rId13"/>
    <p:sldId id="1090" r:id="rId14"/>
    <p:sldId id="1091" r:id="rId15"/>
    <p:sldId id="1095" r:id="rId16"/>
    <p:sldId id="1097" r:id="rId17"/>
    <p:sldId id="1098" r:id="rId18"/>
    <p:sldId id="1099" r:id="rId19"/>
    <p:sldId id="1096" r:id="rId20"/>
    <p:sldId id="1100" r:id="rId21"/>
    <p:sldId id="1101" r:id="rId22"/>
    <p:sldId id="1102" r:id="rId23"/>
    <p:sldId id="1104" r:id="rId24"/>
    <p:sldId id="1105" r:id="rId25"/>
    <p:sldId id="1106" r:id="rId26"/>
    <p:sldId id="1085" r:id="rId27"/>
    <p:sldId id="1107" r:id="rId28"/>
    <p:sldId id="1132" r:id="rId29"/>
    <p:sldId id="1110" r:id="rId30"/>
    <p:sldId id="1133" r:id="rId31"/>
    <p:sldId id="1116" r:id="rId32"/>
    <p:sldId id="1117" r:id="rId33"/>
    <p:sldId id="1119" r:id="rId34"/>
    <p:sldId id="1120" r:id="rId35"/>
    <p:sldId id="1134" r:id="rId36"/>
    <p:sldId id="1123" r:id="rId37"/>
    <p:sldId id="1124" r:id="rId38"/>
    <p:sldId id="1125" r:id="rId39"/>
    <p:sldId id="1126" r:id="rId40"/>
    <p:sldId id="1127" r:id="rId41"/>
    <p:sldId id="1128" r:id="rId42"/>
    <p:sldId id="1129" r:id="rId43"/>
    <p:sldId id="1130" r:id="rId44"/>
    <p:sldId id="1131" r:id="rId45"/>
    <p:sldId id="1086" r:id="rId46"/>
    <p:sldId id="1137" r:id="rId47"/>
    <p:sldId id="1138" r:id="rId48"/>
    <p:sldId id="1139" r:id="rId49"/>
    <p:sldId id="1140" r:id="rId50"/>
    <p:sldId id="1142" r:id="rId51"/>
    <p:sldId id="1202" r:id="rId52"/>
    <p:sldId id="1144" r:id="rId53"/>
    <p:sldId id="1203" r:id="rId54"/>
    <p:sldId id="1204" r:id="rId55"/>
    <p:sldId id="1150" r:id="rId56"/>
    <p:sldId id="1151" r:id="rId57"/>
    <p:sldId id="1205" r:id="rId58"/>
    <p:sldId id="1206" r:id="rId59"/>
    <p:sldId id="1158" r:id="rId60"/>
    <p:sldId id="1161" r:id="rId61"/>
    <p:sldId id="1162" r:id="rId62"/>
    <p:sldId id="1165" r:id="rId63"/>
    <p:sldId id="1166" r:id="rId64"/>
    <p:sldId id="1087" r:id="rId65"/>
    <p:sldId id="1167" r:id="rId66"/>
    <p:sldId id="1212" r:id="rId67"/>
    <p:sldId id="1213" r:id="rId68"/>
    <p:sldId id="1214" r:id="rId69"/>
    <p:sldId id="1215" r:id="rId70"/>
    <p:sldId id="1216" r:id="rId71"/>
    <p:sldId id="1173" r:id="rId72"/>
    <p:sldId id="1174" r:id="rId73"/>
    <p:sldId id="1175" r:id="rId74"/>
    <p:sldId id="1176" r:id="rId75"/>
    <p:sldId id="1177" r:id="rId76"/>
    <p:sldId id="1178" r:id="rId77"/>
    <p:sldId id="1218" r:id="rId78"/>
    <p:sldId id="1219" r:id="rId79"/>
    <p:sldId id="1220" r:id="rId80"/>
    <p:sldId id="1221" r:id="rId81"/>
    <p:sldId id="1222" r:id="rId82"/>
    <p:sldId id="1223" r:id="rId83"/>
    <p:sldId id="1224" r:id="rId84"/>
    <p:sldId id="1225" r:id="rId85"/>
    <p:sldId id="1226" r:id="rId86"/>
    <p:sldId id="1227" r:id="rId87"/>
    <p:sldId id="1228" r:id="rId88"/>
    <p:sldId id="1229" r:id="rId89"/>
    <p:sldId id="1230" r:id="rId90"/>
    <p:sldId id="1231" r:id="rId91"/>
    <p:sldId id="1232" r:id="rId92"/>
    <p:sldId id="1233" r:id="rId93"/>
  </p:sldIdLst>
  <p:sldSz cx="12192000" cy="6858000"/>
  <p:notesSz cx="6858000" cy="9144000"/>
  <p:custDataLst>
    <p:tags r:id="rId9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0" name="谢 谢" initials="谢" lastIdx="0" clrIdx="0"/>
  <p:cmAuthor id="7" name="thinkpad" initials="t" lastIdx="0" clrIdx="6"/>
  <p:cmAuthor id="1" name="幸全" initials="幸全" lastIdx="0" clrIdx="0"/>
  <p:cmAuthor id="8" name="Chao Yi" initials="C" lastIdx="0" clrIdx="7"/>
  <p:cmAuthor id="2" name="作者" initials="A" lastIdx="0" clrIdx="1"/>
  <p:cmAuthor id="9" name="yun li" initials="y" lastIdx="0" clrIdx="8"/>
  <p:cmAuthor id="3" name="罗 兰容" initials="罗" lastIdx="0" clrIdx="2"/>
  <p:cmAuthor id="10" name="flinstar" initials="f" lastIdx="0" clrIdx="9"/>
  <p:cmAuthor id="4" name="User" initials="U" lastIdx="0" clrIdx="3"/>
  <p:cmAuthor id="5" name="wangli" initials="w" lastIdx="0" clrIdx="0"/>
  <p:cmAuthor id="6" name="Administrator" initials="A" lastIdx="0" clrIdx="5"/>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72" d="100"/>
          <a:sy n="72" d="100"/>
        </p:scale>
        <p:origin x="156" y="7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1.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2.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3.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4.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slide" Target="slides/slide50.xml" /><Relationship Id="rId58" Type="http://schemas.openxmlformats.org/officeDocument/2006/relationships/slide" Target="slides/slide51.xml" /><Relationship Id="rId59" Type="http://schemas.openxmlformats.org/officeDocument/2006/relationships/slide" Target="slides/slide52.xml" /><Relationship Id="rId6" Type="http://schemas.openxmlformats.org/officeDocument/2006/relationships/slideMaster" Target="slideMasters/slideMaster5.xml" /><Relationship Id="rId60" Type="http://schemas.openxmlformats.org/officeDocument/2006/relationships/slide" Target="slides/slide53.xml" /><Relationship Id="rId61" Type="http://schemas.openxmlformats.org/officeDocument/2006/relationships/slide" Target="slides/slide54.xml" /><Relationship Id="rId62" Type="http://schemas.openxmlformats.org/officeDocument/2006/relationships/slide" Target="slides/slide55.xml" /><Relationship Id="rId63" Type="http://schemas.openxmlformats.org/officeDocument/2006/relationships/slide" Target="slides/slide56.xml" /><Relationship Id="rId64" Type="http://schemas.openxmlformats.org/officeDocument/2006/relationships/slide" Target="slides/slide57.xml" /><Relationship Id="rId65" Type="http://schemas.openxmlformats.org/officeDocument/2006/relationships/slide" Target="slides/slide58.xml" /><Relationship Id="rId66" Type="http://schemas.openxmlformats.org/officeDocument/2006/relationships/slide" Target="slides/slide59.xml" /><Relationship Id="rId67" Type="http://schemas.openxmlformats.org/officeDocument/2006/relationships/slide" Target="slides/slide60.xml" /><Relationship Id="rId68" Type="http://schemas.openxmlformats.org/officeDocument/2006/relationships/slide" Target="slides/slide61.xml" /><Relationship Id="rId69" Type="http://schemas.openxmlformats.org/officeDocument/2006/relationships/slide" Target="slides/slide62.xml" /><Relationship Id="rId7" Type="http://schemas.openxmlformats.org/officeDocument/2006/relationships/notesMaster" Target="notesMasters/notesMaster1.xml" /><Relationship Id="rId70" Type="http://schemas.openxmlformats.org/officeDocument/2006/relationships/slide" Target="slides/slide63.xml" /><Relationship Id="rId71" Type="http://schemas.openxmlformats.org/officeDocument/2006/relationships/slide" Target="slides/slide64.xml" /><Relationship Id="rId72" Type="http://schemas.openxmlformats.org/officeDocument/2006/relationships/slide" Target="slides/slide65.xml" /><Relationship Id="rId73" Type="http://schemas.openxmlformats.org/officeDocument/2006/relationships/slide" Target="slides/slide66.xml" /><Relationship Id="rId74" Type="http://schemas.openxmlformats.org/officeDocument/2006/relationships/slide" Target="slides/slide67.xml" /><Relationship Id="rId75" Type="http://schemas.openxmlformats.org/officeDocument/2006/relationships/slide" Target="slides/slide68.xml" /><Relationship Id="rId76" Type="http://schemas.openxmlformats.org/officeDocument/2006/relationships/slide" Target="slides/slide69.xml" /><Relationship Id="rId77" Type="http://schemas.openxmlformats.org/officeDocument/2006/relationships/slide" Target="slides/slide70.xml" /><Relationship Id="rId78" Type="http://schemas.openxmlformats.org/officeDocument/2006/relationships/slide" Target="slides/slide71.xml" /><Relationship Id="rId79" Type="http://schemas.openxmlformats.org/officeDocument/2006/relationships/slide" Target="slides/slide72.xml" /><Relationship Id="rId8" Type="http://schemas.openxmlformats.org/officeDocument/2006/relationships/slide" Target="slides/slide1.xml" /><Relationship Id="rId80" Type="http://schemas.openxmlformats.org/officeDocument/2006/relationships/slide" Target="slides/slide73.xml" /><Relationship Id="rId81" Type="http://schemas.openxmlformats.org/officeDocument/2006/relationships/slide" Target="slides/slide74.xml" /><Relationship Id="rId82" Type="http://schemas.openxmlformats.org/officeDocument/2006/relationships/slide" Target="slides/slide75.xml" /><Relationship Id="rId83" Type="http://schemas.openxmlformats.org/officeDocument/2006/relationships/slide" Target="slides/slide76.xml" /><Relationship Id="rId84" Type="http://schemas.openxmlformats.org/officeDocument/2006/relationships/slide" Target="slides/slide77.xml" /><Relationship Id="rId85" Type="http://schemas.openxmlformats.org/officeDocument/2006/relationships/slide" Target="slides/slide78.xml" /><Relationship Id="rId86" Type="http://schemas.openxmlformats.org/officeDocument/2006/relationships/slide" Target="slides/slide79.xml" /><Relationship Id="rId87" Type="http://schemas.openxmlformats.org/officeDocument/2006/relationships/slide" Target="slides/slide80.xml" /><Relationship Id="rId88" Type="http://schemas.openxmlformats.org/officeDocument/2006/relationships/slide" Target="slides/slide81.xml" /><Relationship Id="rId89" Type="http://schemas.openxmlformats.org/officeDocument/2006/relationships/slide" Target="slides/slide82.xml" /><Relationship Id="rId9" Type="http://schemas.openxmlformats.org/officeDocument/2006/relationships/slide" Target="slides/slide2.xml" /><Relationship Id="rId90" Type="http://schemas.openxmlformats.org/officeDocument/2006/relationships/slide" Target="slides/slide83.xml" /><Relationship Id="rId91" Type="http://schemas.openxmlformats.org/officeDocument/2006/relationships/slide" Target="slides/slide84.xml" /><Relationship Id="rId92" Type="http://schemas.openxmlformats.org/officeDocument/2006/relationships/slide" Target="slides/slide85.xml" /><Relationship Id="rId93" Type="http://schemas.openxmlformats.org/officeDocument/2006/relationships/slide" Target="slides/slide86.xml" /><Relationship Id="rId94" Type="http://schemas.openxmlformats.org/officeDocument/2006/relationships/tags" Target="tags/tag2556.xml" /><Relationship Id="rId95" Type="http://schemas.openxmlformats.org/officeDocument/2006/relationships/presProps" Target="presProps.xml" /><Relationship Id="rId96" Type="http://schemas.openxmlformats.org/officeDocument/2006/relationships/viewProps" Target="viewProps.xml" /><Relationship Id="rId97" Type="http://schemas.openxmlformats.org/officeDocument/2006/relationships/theme" Target="theme/theme1.xml" /><Relationship Id="rId9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11.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tags" Target="../tags/tag114.xml"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2024/9/9</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4588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 Id="rId3" Type="http://schemas.openxmlformats.org/officeDocument/2006/relationships/tags" Target="../tags/tag2227.xml" /><Relationship Id="rId4" Type="http://schemas.openxmlformats.org/officeDocument/2006/relationships/tags" Target="../tags/tag2228.xml" /><Relationship Id="rId5" Type="http://schemas.openxmlformats.org/officeDocument/2006/relationships/tags" Target="../tags/tag2229.xml" /><Relationship Id="rId6" Type="http://schemas.openxmlformats.org/officeDocument/2006/relationships/tags" Target="../tags/tag2230.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939C064F-B2F8-4256-A825-D1FD500088C9}"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61</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extLst>
      <p:ext uri="{BB962C8B-B14F-4D97-AF65-F5344CB8AC3E}">
        <p14:creationId xmlns:p14="http://schemas.microsoft.com/office/powerpoint/2010/main" val="362763458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0.xml"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4.xml" /><Relationship Id="rId2" Type="http://schemas.openxmlformats.org/officeDocument/2006/relationships/tags" Target="../tags/tag15.xml" /><Relationship Id="rId3" Type="http://schemas.openxmlformats.org/officeDocument/2006/relationships/tags" Target="../tags/tag16.xml" /><Relationship Id="rId4" Type="http://schemas.openxmlformats.org/officeDocument/2006/relationships/tags" Target="../tags/tag17.xml" /><Relationship Id="rId5"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8.xml"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4.xml"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27.xml"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8.xml" /><Relationship Id="rId2"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29.xml" /><Relationship Id="rId2"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33.xml" /><Relationship Id="rId2"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6.xml" /><Relationship Id="rId2" Type="http://schemas.openxmlformats.org/officeDocument/2006/relationships/tags" Target="../tags/tag37.xml" /><Relationship Id="rId3" Type="http://schemas.openxmlformats.org/officeDocument/2006/relationships/tags" Target="../tags/tag38.xml" /><Relationship Id="rId4" Type="http://schemas.openxmlformats.org/officeDocument/2006/relationships/tags" Target="../tags/tag39.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45.xml" /><Relationship Id="rId2"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6.xml" /><Relationship Id="rId2"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7.xml" /><Relationship Id="rId2"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49.xml" /><Relationship Id="rId2"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50.xml" /><Relationship Id="rId2"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53.xml" /><Relationship Id="rId2"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4.xml" /><Relationship Id="rId2"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54.xml" /><Relationship Id="rId2"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55.xml" /><Relationship Id="rId2"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tags" Target="../tags/tag56.xml" /><Relationship Id="rId2"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tags" Target="../tags/tag62.xml" /><Relationship Id="rId2"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tags" Target="../tags/tag67.xml" /><Relationship Id="rId2" Type="http://schemas.openxmlformats.org/officeDocument/2006/relationships/slideMaster" Target="../slideMasters/slideMaster4.xml" /></Relationships>
</file>

<file path=ppt/slideLayouts/_rels/slideLayout47.xml.rels>&#65279;<?xml version="1.0" encoding="utf-8" standalone="yes"?><Relationships xmlns="http://schemas.openxmlformats.org/package/2006/relationships"><Relationship Id="rId1" Type="http://schemas.openxmlformats.org/officeDocument/2006/relationships/tags" Target="../tags/tag68.xml" /><Relationship Id="rId2" Type="http://schemas.openxmlformats.org/officeDocument/2006/relationships/slideMaster" Target="../slideMasters/slideMaster4.xml" /></Relationships>
</file>

<file path=ppt/slideLayouts/_rels/slideLayout48.xml.rels>&#65279;<?xml version="1.0" encoding="utf-8" standalone="yes"?><Relationships xmlns="http://schemas.openxmlformats.org/package/2006/relationships"><Relationship Id="rId1" Type="http://schemas.openxmlformats.org/officeDocument/2006/relationships/tags" Target="../tags/tag69.xml" /><Relationship Id="rId2" Type="http://schemas.openxmlformats.org/officeDocument/2006/relationships/slideMaster" Target="../slideMasters/slideMaster4.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slideMaster" Target="../slideMasters/slideMaster4.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71.xml" /><Relationship Id="rId2" Type="http://schemas.openxmlformats.org/officeDocument/2006/relationships/slideMaster" Target="../slideMasters/slideMaster4.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72.xml" /><Relationship Id="rId2" Type="http://schemas.openxmlformats.org/officeDocument/2006/relationships/slideMaster" Target="../slideMasters/slideMaster4.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73.xml" /><Relationship Id="rId2" Type="http://schemas.openxmlformats.org/officeDocument/2006/relationships/slideMaster" Target="../slideMasters/slideMaster4.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74.xml" /><Relationship Id="rId2" Type="http://schemas.openxmlformats.org/officeDocument/2006/relationships/slideMaster" Target="../slideMasters/slideMaster4.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75.xml" /><Relationship Id="rId2" Type="http://schemas.openxmlformats.org/officeDocument/2006/relationships/slideMaster" Target="../slideMasters/slideMaster4.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slideMaster" Target="../slideMasters/slideMaster4.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77.xml" /><Relationship Id="rId2" Type="http://schemas.openxmlformats.org/officeDocument/2006/relationships/slideMaster" Target="../slideMasters/slideMaster4.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slideMaster" Target="../slideMasters/slideMaster4.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79.xml" /><Relationship Id="rId2" Type="http://schemas.openxmlformats.org/officeDocument/2006/relationships/slideMaster" Target="../slideMasters/slideMaster4.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80.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slideMaster" Target="../slideMasters/slideMaster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tags" Target="../tags/tag84.xml" /><Relationship Id="rId2" Type="http://schemas.openxmlformats.org/officeDocument/2006/relationships/slideMaster" Target="../slideMasters/slideMaster4.xml" /></Relationships>
</file>

<file path=ppt/slideLayouts/_rels/slideLayout61.xml.rels>&#65279;<?xml version="1.0" encoding="utf-8" standalone="yes"?><Relationships xmlns="http://schemas.openxmlformats.org/package/2006/relationships"><Relationship Id="rId1" Type="http://schemas.openxmlformats.org/officeDocument/2006/relationships/tags" Target="../tags/tag89.xml" /><Relationship Id="rId2" Type="http://schemas.openxmlformats.org/officeDocument/2006/relationships/slideMaster" Target="../slideMasters/slideMaster5.xml" /></Relationships>
</file>

<file path=ppt/slideLayouts/_rels/slideLayout62.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slideMaster" Target="../slideMasters/slideMaster5.xml" /></Relationships>
</file>

<file path=ppt/slideLayouts/_rels/slideLayout63.xml.rels>&#65279;<?xml version="1.0" encoding="utf-8" standalone="yes"?><Relationships xmlns="http://schemas.openxmlformats.org/package/2006/relationships"><Relationship Id="rId1" Type="http://schemas.openxmlformats.org/officeDocument/2006/relationships/tags" Target="../tags/tag91.xml" /><Relationship Id="rId2" Type="http://schemas.openxmlformats.org/officeDocument/2006/relationships/slideMaster" Target="../slideMasters/slideMaster5.xml" /></Relationships>
</file>

<file path=ppt/slideLayouts/_rels/slideLayout64.xml.rels>&#65279;<?xml version="1.0" encoding="utf-8" standalone="yes"?><Relationships xmlns="http://schemas.openxmlformats.org/package/2006/relationships"><Relationship Id="rId1" Type="http://schemas.openxmlformats.org/officeDocument/2006/relationships/tags" Target="../tags/tag92.xml" /><Relationship Id="rId2" Type="http://schemas.openxmlformats.org/officeDocument/2006/relationships/slideMaster" Target="../slideMasters/slideMaster5.xml" /></Relationships>
</file>

<file path=ppt/slideLayouts/_rels/slideLayout65.xml.rels>&#65279;<?xml version="1.0" encoding="utf-8" standalone="yes"?><Relationships xmlns="http://schemas.openxmlformats.org/package/2006/relationships"><Relationship Id="rId1" Type="http://schemas.openxmlformats.org/officeDocument/2006/relationships/tags" Target="../tags/tag93.xml" /><Relationship Id="rId2" Type="http://schemas.openxmlformats.org/officeDocument/2006/relationships/slideMaster" Target="../slideMasters/slideMaster5.xml" /></Relationships>
</file>

<file path=ppt/slideLayouts/_rels/slideLayout66.xml.rels>&#65279;<?xml version="1.0" encoding="utf-8" standalone="yes"?><Relationships xmlns="http://schemas.openxmlformats.org/package/2006/relationships"><Relationship Id="rId1" Type="http://schemas.openxmlformats.org/officeDocument/2006/relationships/tags" Target="../tags/tag94.xml" /><Relationship Id="rId2" Type="http://schemas.openxmlformats.org/officeDocument/2006/relationships/slideMaster" Target="../slideMasters/slideMaster5.xml" /></Relationships>
</file>

<file path=ppt/slideLayouts/_rels/slideLayout67.xml.rels>&#65279;<?xml version="1.0" encoding="utf-8" standalone="yes"?><Relationships xmlns="http://schemas.openxmlformats.org/package/2006/relationships"><Relationship Id="rId1" Type="http://schemas.openxmlformats.org/officeDocument/2006/relationships/tags" Target="../tags/tag95.xml" /><Relationship Id="rId2" Type="http://schemas.openxmlformats.org/officeDocument/2006/relationships/slideMaster" Target="../slideMasters/slideMaster5.xml" /></Relationships>
</file>

<file path=ppt/slideLayouts/_rels/slideLayout68.xml.rels>&#65279;<?xml version="1.0" encoding="utf-8" standalone="yes"?><Relationships xmlns="http://schemas.openxmlformats.org/package/2006/relationships"><Relationship Id="rId1" Type="http://schemas.openxmlformats.org/officeDocument/2006/relationships/tags" Target="../tags/tag96.xml" /><Relationship Id="rId2" Type="http://schemas.openxmlformats.org/officeDocument/2006/relationships/slideMaster" Target="../slideMasters/slideMaster5.xml" /></Relationships>
</file>

<file path=ppt/slideLayouts/_rels/slideLayout69.xml.rels>&#65279;<?xml version="1.0" encoding="utf-8" standalone="yes"?><Relationships xmlns="http://schemas.openxmlformats.org/package/2006/relationships"><Relationship Id="rId1" Type="http://schemas.openxmlformats.org/officeDocument/2006/relationships/tags" Target="../tags/tag97.xml" /><Relationship Id="rId2" Type="http://schemas.openxmlformats.org/officeDocument/2006/relationships/slideMaster" Target="../slideMasters/slideMaster5.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tags" Target="../tags/tag98.xml" /><Relationship Id="rId2" Type="http://schemas.openxmlformats.org/officeDocument/2006/relationships/slideMaster" Target="../slideMasters/slideMaster5.xml" /></Relationships>
</file>

<file path=ppt/slideLayouts/_rels/slideLayout71.xml.rels>&#65279;<?xml version="1.0" encoding="utf-8" standalone="yes"?><Relationships xmlns="http://schemas.openxmlformats.org/package/2006/relationships"><Relationship Id="rId1" Type="http://schemas.openxmlformats.org/officeDocument/2006/relationships/tags" Target="../tags/tag99.xml" /><Relationship Id="rId2" Type="http://schemas.openxmlformats.org/officeDocument/2006/relationships/slideMaster" Target="../slideMasters/slideMaster5.xml" /></Relationships>
</file>

<file path=ppt/slideLayouts/_rels/slideLayout72.xml.rels>&#65279;<?xml version="1.0" encoding="utf-8" standalone="yes"?><Relationships xmlns="http://schemas.openxmlformats.org/package/2006/relationships"><Relationship Id="rId1" Type="http://schemas.openxmlformats.org/officeDocument/2006/relationships/tags" Target="../tags/tag100.xml" /><Relationship Id="rId2" Type="http://schemas.openxmlformats.org/officeDocument/2006/relationships/slideMaster" Target="../slideMasters/slideMaster5.xml" /></Relationships>
</file>

<file path=ppt/slideLayouts/_rels/slideLayout73.xml.rels>&#65279;<?xml version="1.0" encoding="utf-8" standalone="yes"?><Relationships xmlns="http://schemas.openxmlformats.org/package/2006/relationships"><Relationship Id="rId1" Type="http://schemas.openxmlformats.org/officeDocument/2006/relationships/tags" Target="../tags/tag101.xml" /><Relationship Id="rId2" Type="http://schemas.openxmlformats.org/officeDocument/2006/relationships/slideMaster" Target="../slideMasters/slideMaster5.xml" /></Relationships>
</file>

<file path=ppt/slideLayouts/_rels/slideLayout74.xml.rels>&#65279;<?xml version="1.0" encoding="utf-8" standalone="yes"?><Relationships xmlns="http://schemas.openxmlformats.org/package/2006/relationships"><Relationship Id="rId1" Type="http://schemas.openxmlformats.org/officeDocument/2006/relationships/tags" Target="../tags/tag102.xml" /><Relationship Id="rId2" Type="http://schemas.openxmlformats.org/officeDocument/2006/relationships/tags" Target="../tags/tag103.xml" /><Relationship Id="rId3" Type="http://schemas.openxmlformats.org/officeDocument/2006/relationships/tags" Target="../tags/tag104.xml" /><Relationship Id="rId4" Type="http://schemas.openxmlformats.org/officeDocument/2006/relationships/tags" Target="../tags/tag105.xml" /><Relationship Id="rId5" Type="http://schemas.openxmlformats.org/officeDocument/2006/relationships/slideMaster" Target="../slideMasters/slideMaster5.xml" /></Relationships>
</file>

<file path=ppt/slideLayouts/_rels/slideLayout75.xml.rels>&#65279;<?xml version="1.0" encoding="utf-8" standalone="yes"?><Relationships xmlns="http://schemas.openxmlformats.org/package/2006/relationships"><Relationship Id="rId1" Type="http://schemas.openxmlformats.org/officeDocument/2006/relationships/tags" Target="../tags/tag106.xml" /><Relationship Id="rId2" Type="http://schemas.openxmlformats.org/officeDocument/2006/relationships/slideMaster" Target="../slideMasters/slideMaster5.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pPr lvl="0" eaLnBrk="1" hangingPunct="1">
              <a:buNone/>
            </a:pPr>
            <a:fld id="{9A0DB2DC-4C9A-4742-B13C-FB6460FD3503}" type="slidenum">
              <a:rPr lang="en-US" altLang="en-US">
                <a:latin typeface="Calibri" panose="020f0502020204030204" charset="0"/>
              </a:rPr>
              <a:t>‹#›</a:t>
            </a:fld>
            <a:endParaRPr lang="en-US" altLang="en-US">
              <a:latin typeface="Calibri" panose="020f0502020204030204" charset="0"/>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pPr lvl="0" eaLnBrk="1" hangingPunct="1">
              <a:buNone/>
            </a:pPr>
            <a:fld id="{9A0DB2DC-4C9A-4742-B13C-FB6460FD3503}" type="slidenum">
              <a:rPr lang="en-US" altLang="en-US">
                <a:latin typeface="Calibri" panose="020f0502020204030204" charset="0"/>
              </a:rPr>
              <a:t>‹#›</a:t>
            </a:fld>
            <a:endParaRPr lang="en-US" altLang="en-US">
              <a:latin typeface="Calibri" panose="020f050202020403020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pPr lvl="0" eaLnBrk="1" hangingPunct="1">
              <a:buNone/>
            </a:pPr>
            <a:fld id="{9A0DB2DC-4C9A-4742-B13C-FB6460FD3503}" type="slidenum">
              <a:rPr lang="en-US" altLang="en-US">
                <a:latin typeface="Calibri" panose="020f0502020204030204" charset="0"/>
              </a:rPr>
              <a:t>‹#›</a:t>
            </a:fld>
            <a:endParaRPr lang="en-US" altLang="en-US">
              <a:latin typeface="Calibri" panose="020f0502020204030204" charset="0"/>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pPr lvl="0" eaLnBrk="1" hangingPunct="1">
              <a:buNone/>
            </a:pPr>
            <a:fld id="{9A0DB2DC-4C9A-4742-B13C-FB6460FD3503}" type="slidenum">
              <a:rPr lang="en-US" altLang="en-US">
                <a:latin typeface="Calibri" panose="020f0502020204030204" charset="0"/>
              </a:rPr>
              <a:t>‹#›</a:t>
            </a:fld>
            <a:endParaRPr lang="en-US" altLang="en-US">
              <a:latin typeface="Calibri" panose="020f050202020403020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pPr lvl="0" eaLnBrk="1" hangingPunct="1">
              <a:buNone/>
            </a:pPr>
            <a:fld id="{9A0DB2DC-4C9A-4742-B13C-FB6460FD3503}" type="slidenum">
              <a:rPr lang="en-US" altLang="en-US">
                <a:latin typeface="Calibri" panose="020f0502020204030204" charset="0"/>
              </a:rPr>
              <a:t>‹#›</a:t>
            </a:fld>
            <a:endParaRPr lang="en-US" altLang="en-US">
              <a:latin typeface="Calibri" panose="020f0502020204030204" charset="0"/>
            </a:endParaRPr>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ags" Target="../tags/tag19.xml" /><Relationship Id="rId17" Type="http://schemas.openxmlformats.org/officeDocument/2006/relationships/image" Target="../media/image1.png" /><Relationship Id="rId18" Type="http://schemas.openxmlformats.org/officeDocument/2006/relationships/tags" Target="../tags/tag20.xml" /><Relationship Id="rId19" Type="http://schemas.openxmlformats.org/officeDocument/2006/relationships/tags" Target="../tags/tag21.xml" /><Relationship Id="rId2" Type="http://schemas.openxmlformats.org/officeDocument/2006/relationships/slideLayout" Target="../slideLayouts/slideLayout2.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2.png" /><Relationship Id="rId22" Type="http://schemas.openxmlformats.org/officeDocument/2006/relationships/tags" Target="../tags/tag22.xml"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slideLayout" Target="../slideLayouts/slideLayout27.xml" /><Relationship Id="rId13" Type="http://schemas.openxmlformats.org/officeDocument/2006/relationships/slideLayout" Target="../slideLayouts/slideLayout28.xml" /><Relationship Id="rId14" Type="http://schemas.openxmlformats.org/officeDocument/2006/relationships/slideLayout" Target="../slideLayouts/slideLayout29.xml" /><Relationship Id="rId15" Type="http://schemas.openxmlformats.org/officeDocument/2006/relationships/slideLayout" Target="../slideLayouts/slideLayout30.xml" /><Relationship Id="rId16" Type="http://schemas.openxmlformats.org/officeDocument/2006/relationships/tags" Target="../tags/tag41.xml" /><Relationship Id="rId17" Type="http://schemas.openxmlformats.org/officeDocument/2006/relationships/image" Target="../media/image1.png" /><Relationship Id="rId18" Type="http://schemas.openxmlformats.org/officeDocument/2006/relationships/tags" Target="../tags/tag42.xml" /><Relationship Id="rId19" Type="http://schemas.openxmlformats.org/officeDocument/2006/relationships/tags" Target="../tags/tag43.xml" /><Relationship Id="rId2" Type="http://schemas.openxmlformats.org/officeDocument/2006/relationships/slideLayout" Target="../slideLayouts/slideLayout17.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2.png" /><Relationship Id="rId22" Type="http://schemas.openxmlformats.org/officeDocument/2006/relationships/tags" Target="../tags/tag44.xml" /><Relationship Id="rId23" Type="http://schemas.openxmlformats.org/officeDocument/2006/relationships/theme" Target="../theme/theme2.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slideLayout" Target="../slideLayouts/slideLayout40.xml" /><Relationship Id="rId11" Type="http://schemas.openxmlformats.org/officeDocument/2006/relationships/slideLayout" Target="../slideLayouts/slideLayout41.xml" /><Relationship Id="rId12" Type="http://schemas.openxmlformats.org/officeDocument/2006/relationships/slideLayout" Target="../slideLayouts/slideLayout42.xml" /><Relationship Id="rId13" Type="http://schemas.openxmlformats.org/officeDocument/2006/relationships/slideLayout" Target="../slideLayouts/slideLayout43.xml" /><Relationship Id="rId14" Type="http://schemas.openxmlformats.org/officeDocument/2006/relationships/slideLayout" Target="../slideLayouts/slideLayout44.xml" /><Relationship Id="rId15" Type="http://schemas.openxmlformats.org/officeDocument/2006/relationships/slideLayout" Target="../slideLayouts/slideLayout45.xml" /><Relationship Id="rId16" Type="http://schemas.openxmlformats.org/officeDocument/2006/relationships/tags" Target="../tags/tag63.xml" /><Relationship Id="rId17" Type="http://schemas.openxmlformats.org/officeDocument/2006/relationships/image" Target="../media/image1.png" /><Relationship Id="rId18" Type="http://schemas.openxmlformats.org/officeDocument/2006/relationships/tags" Target="../tags/tag64.xml" /><Relationship Id="rId19" Type="http://schemas.openxmlformats.org/officeDocument/2006/relationships/tags" Target="../tags/tag65.xml" /><Relationship Id="rId2" Type="http://schemas.openxmlformats.org/officeDocument/2006/relationships/slideLayout" Target="../slideLayouts/slideLayout32.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2.png" /><Relationship Id="rId22" Type="http://schemas.openxmlformats.org/officeDocument/2006/relationships/tags" Target="../tags/tag66.xml" /><Relationship Id="rId23" Type="http://schemas.openxmlformats.org/officeDocument/2006/relationships/theme" Target="../theme/theme3.xml" /><Relationship Id="rId3" Type="http://schemas.openxmlformats.org/officeDocument/2006/relationships/slideLayout" Target="../slideLayouts/slideLayout33.xml" /><Relationship Id="rId4" Type="http://schemas.openxmlformats.org/officeDocument/2006/relationships/slideLayout" Target="../slideLayouts/slideLayout34.xml" /><Relationship Id="rId5" Type="http://schemas.openxmlformats.org/officeDocument/2006/relationships/slideLayout" Target="../slideLayouts/slideLayout35.xml" /><Relationship Id="rId6" Type="http://schemas.openxmlformats.org/officeDocument/2006/relationships/slideLayout" Target="../slideLayouts/slideLayout36.xml" /><Relationship Id="rId7" Type="http://schemas.openxmlformats.org/officeDocument/2006/relationships/slideLayout" Target="../slideLayouts/slideLayout37.xml" /><Relationship Id="rId8" Type="http://schemas.openxmlformats.org/officeDocument/2006/relationships/slideLayout" Target="../slideLayouts/slideLayout38.xml" /><Relationship Id="rId9" Type="http://schemas.openxmlformats.org/officeDocument/2006/relationships/slideLayout" Target="../slideLayouts/slideLayout39.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46.xml" /><Relationship Id="rId10" Type="http://schemas.openxmlformats.org/officeDocument/2006/relationships/slideLayout" Target="../slideLayouts/slideLayout55.xml" /><Relationship Id="rId11" Type="http://schemas.openxmlformats.org/officeDocument/2006/relationships/slideLayout" Target="../slideLayouts/slideLayout56.xml" /><Relationship Id="rId12" Type="http://schemas.openxmlformats.org/officeDocument/2006/relationships/slideLayout" Target="../slideLayouts/slideLayout57.xml" /><Relationship Id="rId13" Type="http://schemas.openxmlformats.org/officeDocument/2006/relationships/slideLayout" Target="../slideLayouts/slideLayout58.xml" /><Relationship Id="rId14" Type="http://schemas.openxmlformats.org/officeDocument/2006/relationships/slideLayout" Target="../slideLayouts/slideLayout59.xml" /><Relationship Id="rId15" Type="http://schemas.openxmlformats.org/officeDocument/2006/relationships/slideLayout" Target="../slideLayouts/slideLayout60.xml" /><Relationship Id="rId16" Type="http://schemas.openxmlformats.org/officeDocument/2006/relationships/tags" Target="../tags/tag85.xml" /><Relationship Id="rId17" Type="http://schemas.openxmlformats.org/officeDocument/2006/relationships/image" Target="../media/image1.png" /><Relationship Id="rId18" Type="http://schemas.openxmlformats.org/officeDocument/2006/relationships/tags" Target="../tags/tag86.xml" /><Relationship Id="rId19" Type="http://schemas.openxmlformats.org/officeDocument/2006/relationships/tags" Target="../tags/tag87.xml" /><Relationship Id="rId2" Type="http://schemas.openxmlformats.org/officeDocument/2006/relationships/slideLayout" Target="../slideLayouts/slideLayout47.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2.png" /><Relationship Id="rId22" Type="http://schemas.openxmlformats.org/officeDocument/2006/relationships/tags" Target="../tags/tag88.xml" /><Relationship Id="rId23" Type="http://schemas.openxmlformats.org/officeDocument/2006/relationships/theme" Target="../theme/theme4.xml" /><Relationship Id="rId3" Type="http://schemas.openxmlformats.org/officeDocument/2006/relationships/slideLayout" Target="../slideLayouts/slideLayout48.xml" /><Relationship Id="rId4" Type="http://schemas.openxmlformats.org/officeDocument/2006/relationships/slideLayout" Target="../slideLayouts/slideLayout49.xml" /><Relationship Id="rId5" Type="http://schemas.openxmlformats.org/officeDocument/2006/relationships/slideLayout" Target="../slideLayouts/slideLayout50.xml" /><Relationship Id="rId6" Type="http://schemas.openxmlformats.org/officeDocument/2006/relationships/slideLayout" Target="../slideLayouts/slideLayout51.xml" /><Relationship Id="rId7" Type="http://schemas.openxmlformats.org/officeDocument/2006/relationships/slideLayout" Target="../slideLayouts/slideLayout52.xml" /><Relationship Id="rId8" Type="http://schemas.openxmlformats.org/officeDocument/2006/relationships/slideLayout" Target="../slideLayouts/slideLayout53.xml" /><Relationship Id="rId9" Type="http://schemas.openxmlformats.org/officeDocument/2006/relationships/slideLayout" Target="../slideLayouts/slideLayout5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61.xml" /><Relationship Id="rId10" Type="http://schemas.openxmlformats.org/officeDocument/2006/relationships/slideLayout" Target="../slideLayouts/slideLayout70.xml" /><Relationship Id="rId11" Type="http://schemas.openxmlformats.org/officeDocument/2006/relationships/slideLayout" Target="../slideLayouts/slideLayout71.xml" /><Relationship Id="rId12" Type="http://schemas.openxmlformats.org/officeDocument/2006/relationships/slideLayout" Target="../slideLayouts/slideLayout72.xml" /><Relationship Id="rId13" Type="http://schemas.openxmlformats.org/officeDocument/2006/relationships/slideLayout" Target="../slideLayouts/slideLayout73.xml" /><Relationship Id="rId14" Type="http://schemas.openxmlformats.org/officeDocument/2006/relationships/slideLayout" Target="../slideLayouts/slideLayout74.xml" /><Relationship Id="rId15" Type="http://schemas.openxmlformats.org/officeDocument/2006/relationships/slideLayout" Target="../slideLayouts/slideLayout75.xml" /><Relationship Id="rId16" Type="http://schemas.openxmlformats.org/officeDocument/2006/relationships/tags" Target="../tags/tag107.xml" /><Relationship Id="rId17" Type="http://schemas.openxmlformats.org/officeDocument/2006/relationships/image" Target="../media/image1.png" /><Relationship Id="rId18" Type="http://schemas.openxmlformats.org/officeDocument/2006/relationships/tags" Target="../tags/tag108.xml" /><Relationship Id="rId19" Type="http://schemas.openxmlformats.org/officeDocument/2006/relationships/tags" Target="../tags/tag109.xml" /><Relationship Id="rId2" Type="http://schemas.openxmlformats.org/officeDocument/2006/relationships/slideLayout" Target="../slideLayouts/slideLayout62.xml" /><Relationship Id="rId20" Type="http://schemas.openxmlformats.org/officeDocument/2006/relationships/image" Target="file:///D:\qq&#25991;&#20214;\712321467\Image\C2C\Image2\%7b75232B38-A165-1FB7-499C-2E1C792CACB5%7d.png" TargetMode="External" /><Relationship Id="rId21" Type="http://schemas.openxmlformats.org/officeDocument/2006/relationships/image" Target="../media/image2.png" /><Relationship Id="rId22" Type="http://schemas.openxmlformats.org/officeDocument/2006/relationships/tags" Target="../tags/tag110.xml" /><Relationship Id="rId23" Type="http://schemas.openxmlformats.org/officeDocument/2006/relationships/theme" Target="../theme/theme5.xml" /><Relationship Id="rId3" Type="http://schemas.openxmlformats.org/officeDocument/2006/relationships/slideLayout" Target="../slideLayouts/slideLayout63.xml" /><Relationship Id="rId4" Type="http://schemas.openxmlformats.org/officeDocument/2006/relationships/slideLayout" Target="../slideLayouts/slideLayout64.xml" /><Relationship Id="rId5" Type="http://schemas.openxmlformats.org/officeDocument/2006/relationships/slideLayout" Target="../slideLayouts/slideLayout65.xml" /><Relationship Id="rId6" Type="http://schemas.openxmlformats.org/officeDocument/2006/relationships/slideLayout" Target="../slideLayouts/slideLayout66.xml" /><Relationship Id="rId7" Type="http://schemas.openxmlformats.org/officeDocument/2006/relationships/slideLayout" Target="../slideLayouts/slideLayout67.xml" /><Relationship Id="rId8" Type="http://schemas.openxmlformats.org/officeDocument/2006/relationships/slideLayout" Target="../slideLayouts/slideLayout68.xml" /><Relationship Id="rId9" Type="http://schemas.openxmlformats.org/officeDocument/2006/relationships/slideLayout" Target="../slideLayouts/slideLayout6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6"/>
          </p:custDataLst>
        </p:nvPr>
      </p:nvGrpSpPr>
      <p:grpSpPr>
        <a:xfrm>
          <a:off x="0" y="0"/>
          <a:ext cx="0" cy="0"/>
        </a:xfrm>
      </p:grpSpPr>
      <p:pic>
        <p:nvPicPr>
          <p:cNvPr id="3" name="图片 2" descr="图片1(1)"/>
          <p:cNvPicPr>
            <a:picLocks noChangeAspect="1"/>
          </p:cNvPicPr>
          <p:nvPr userDrawn="1">
            <p:custDataLst>
              <p:tags r:id="rId18"/>
            </p:custDataLst>
          </p:nvPr>
        </p:nvPicPr>
        <p:blipFill>
          <a:blip r:embed="rId17"/>
          <a:stretch>
            <a:fillRect/>
          </a:stretch>
        </p:blipFill>
        <p:spPr>
          <a:xfrm>
            <a:off x="2540" y="0"/>
            <a:ext cx="12186920" cy="6858000"/>
          </a:xfrm>
          <a:prstGeom prst="rect">
            <a:avLst/>
          </a:prstGeom>
        </p:spPr>
      </p:pic>
      <p:sp>
        <p:nvSpPr>
          <p:cNvPr id="2" name="文本框 1"/>
          <p:cNvSpPr txBox="1"/>
          <p:nvPr userDrawn="1">
            <p:custDataLst>
              <p:tags r:id="rId19"/>
            </p:custDataLst>
          </p:nvPr>
        </p:nvSpPr>
        <p:spPr>
          <a:xfrm>
            <a:off x="4308475" y="-278130"/>
            <a:ext cx="4064000" cy="368300"/>
          </a:xfrm>
          <a:prstGeom prst="rect">
            <a:avLst/>
          </a:prstGeom>
          <a:noFill/>
        </p:spPr>
        <p:txBody>
          <a:bodyPr wrap="square" rtlCol="0">
            <a:spAutoFit/>
          </a:bodyPr>
          <a:lstStyle/>
          <a:p>
            <a:endParaRPr lang="zh-CN" altLang="en-US"/>
          </a:p>
        </p:txBody>
      </p:sp>
      <p:pic>
        <p:nvPicPr>
          <p:cNvPr id="4" name="图片 1073743875" descr="学科网 zxxk.com" title=""/>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iming/>
  <p:txStyles>
    <p:titleStyle/>
    <p:bodyStyle/>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6"/>
          </p:custDataLst>
        </p:nvPr>
      </p:nvGrpSpPr>
      <p:grpSpPr>
        <a:xfrm>
          <a:off x="0" y="0"/>
          <a:ext cx="0" cy="0"/>
        </a:xfrm>
      </p:grpSpPr>
      <p:pic>
        <p:nvPicPr>
          <p:cNvPr id="3" name="图片 2" descr="图片1(1)"/>
          <p:cNvPicPr>
            <a:picLocks noChangeAspect="1"/>
          </p:cNvPicPr>
          <p:nvPr userDrawn="1">
            <p:custDataLst>
              <p:tags r:id="rId18"/>
            </p:custDataLst>
          </p:nvPr>
        </p:nvPicPr>
        <p:blipFill>
          <a:blip r:embed="rId17"/>
          <a:stretch>
            <a:fillRect/>
          </a:stretch>
        </p:blipFill>
        <p:spPr>
          <a:xfrm>
            <a:off x="2540" y="0"/>
            <a:ext cx="12186920" cy="6858000"/>
          </a:xfrm>
          <a:prstGeom prst="rect">
            <a:avLst/>
          </a:prstGeom>
        </p:spPr>
      </p:pic>
      <p:sp>
        <p:nvSpPr>
          <p:cNvPr id="2" name="文本框 1"/>
          <p:cNvSpPr txBox="1"/>
          <p:nvPr userDrawn="1">
            <p:custDataLst>
              <p:tags r:id="rId19"/>
            </p:custDataLst>
          </p:nvPr>
        </p:nvSpPr>
        <p:spPr>
          <a:xfrm>
            <a:off x="4308475" y="-278130"/>
            <a:ext cx="4064000" cy="368300"/>
          </a:xfrm>
          <a:prstGeom prst="rect">
            <a:avLst/>
          </a:prstGeom>
          <a:noFill/>
        </p:spPr>
        <p:txBody>
          <a:bodyPr wrap="square" rtlCol="0">
            <a:spAutoFit/>
          </a:bodyPr>
          <a:lstStyle/>
          <a:p>
            <a:endParaRPr lang="zh-CN" altLang="en-US"/>
          </a:p>
        </p:txBody>
      </p:sp>
      <p:pic>
        <p:nvPicPr>
          <p:cNvPr id="4" name="图片 1073743875" descr="学科网 zxxk.com" title=""/>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p:timing/>
  <p:txStyles>
    <p:titleStyle/>
    <p:bodyStyle/>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6"/>
          </p:custDataLst>
        </p:nvPr>
      </p:nvGrpSpPr>
      <p:grpSpPr>
        <a:xfrm>
          <a:off x="0" y="0"/>
          <a:ext cx="0" cy="0"/>
        </a:xfrm>
      </p:grpSpPr>
      <p:pic>
        <p:nvPicPr>
          <p:cNvPr id="3" name="图片 2" descr="图片1(1)"/>
          <p:cNvPicPr>
            <a:picLocks noChangeAspect="1"/>
          </p:cNvPicPr>
          <p:nvPr userDrawn="1">
            <p:custDataLst>
              <p:tags r:id="rId18"/>
            </p:custDataLst>
          </p:nvPr>
        </p:nvPicPr>
        <p:blipFill>
          <a:blip r:embed="rId17"/>
          <a:stretch>
            <a:fillRect/>
          </a:stretch>
        </p:blipFill>
        <p:spPr>
          <a:xfrm>
            <a:off x="2540" y="0"/>
            <a:ext cx="12186920" cy="6858000"/>
          </a:xfrm>
          <a:prstGeom prst="rect">
            <a:avLst/>
          </a:prstGeom>
        </p:spPr>
      </p:pic>
      <p:sp>
        <p:nvSpPr>
          <p:cNvPr id="2" name="文本框 1"/>
          <p:cNvSpPr txBox="1"/>
          <p:nvPr userDrawn="1">
            <p:custDataLst>
              <p:tags r:id="rId19"/>
            </p:custDataLst>
          </p:nvPr>
        </p:nvSpPr>
        <p:spPr>
          <a:xfrm>
            <a:off x="4308475" y="-278130"/>
            <a:ext cx="4064000" cy="368300"/>
          </a:xfrm>
          <a:prstGeom prst="rect">
            <a:avLst/>
          </a:prstGeom>
          <a:noFill/>
        </p:spPr>
        <p:txBody>
          <a:bodyPr wrap="square" rtlCol="0">
            <a:spAutoFit/>
          </a:bodyPr>
          <a:lstStyle/>
          <a:p>
            <a:endParaRPr lang="zh-CN" altLang="en-US"/>
          </a:p>
        </p:txBody>
      </p:sp>
      <p:pic>
        <p:nvPicPr>
          <p:cNvPr id="4" name="图片 1073743875" descr="学科网 zxxk.com" title=""/>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ransition/>
  <p:timing/>
  <p:txStyles>
    <p:titleStyle/>
    <p:bodyStyle/>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6"/>
          </p:custDataLst>
        </p:nvPr>
      </p:nvGrpSpPr>
      <p:grpSpPr>
        <a:xfrm>
          <a:off x="0" y="0"/>
          <a:ext cx="0" cy="0"/>
        </a:xfrm>
      </p:grpSpPr>
      <p:pic>
        <p:nvPicPr>
          <p:cNvPr id="3" name="图片 2" descr="图片1(1)"/>
          <p:cNvPicPr>
            <a:picLocks noChangeAspect="1"/>
          </p:cNvPicPr>
          <p:nvPr userDrawn="1">
            <p:custDataLst>
              <p:tags r:id="rId18"/>
            </p:custDataLst>
          </p:nvPr>
        </p:nvPicPr>
        <p:blipFill>
          <a:blip r:embed="rId17"/>
          <a:stretch>
            <a:fillRect/>
          </a:stretch>
        </p:blipFill>
        <p:spPr>
          <a:xfrm>
            <a:off x="2540" y="0"/>
            <a:ext cx="12186920" cy="6858000"/>
          </a:xfrm>
          <a:prstGeom prst="rect">
            <a:avLst/>
          </a:prstGeom>
        </p:spPr>
      </p:pic>
      <p:sp>
        <p:nvSpPr>
          <p:cNvPr id="2" name="文本框 1"/>
          <p:cNvSpPr txBox="1"/>
          <p:nvPr userDrawn="1">
            <p:custDataLst>
              <p:tags r:id="rId19"/>
            </p:custDataLst>
          </p:nvPr>
        </p:nvSpPr>
        <p:spPr>
          <a:xfrm>
            <a:off x="4308475" y="-278130"/>
            <a:ext cx="4064000" cy="368300"/>
          </a:xfrm>
          <a:prstGeom prst="rect">
            <a:avLst/>
          </a:prstGeom>
          <a:noFill/>
        </p:spPr>
        <p:txBody>
          <a:bodyPr wrap="square" rtlCol="0">
            <a:spAutoFit/>
          </a:bodyPr>
          <a:lstStyle/>
          <a:p>
            <a:endParaRPr lang="zh-CN" altLang="en-US"/>
          </a:p>
        </p:txBody>
      </p:sp>
      <p:pic>
        <p:nvPicPr>
          <p:cNvPr id="4" name="图片 1073743875" descr="学科网 zxxk.com" title=""/>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p:timing/>
  <p:txStyles>
    <p:titleStyle/>
    <p:bodyStyle/>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6"/>
          </p:custDataLst>
        </p:nvPr>
      </p:nvGrpSpPr>
      <p:grpSpPr>
        <a:xfrm>
          <a:off x="0" y="0"/>
          <a:ext cx="0" cy="0"/>
        </a:xfrm>
      </p:grpSpPr>
      <p:pic>
        <p:nvPicPr>
          <p:cNvPr id="3" name="图片 2" descr="图片1(1)"/>
          <p:cNvPicPr>
            <a:picLocks noChangeAspect="1"/>
          </p:cNvPicPr>
          <p:nvPr userDrawn="1">
            <p:custDataLst>
              <p:tags r:id="rId18"/>
            </p:custDataLst>
          </p:nvPr>
        </p:nvPicPr>
        <p:blipFill>
          <a:blip r:embed="rId17"/>
          <a:stretch>
            <a:fillRect/>
          </a:stretch>
        </p:blipFill>
        <p:spPr>
          <a:xfrm>
            <a:off x="2540" y="0"/>
            <a:ext cx="12186920" cy="6858000"/>
          </a:xfrm>
          <a:prstGeom prst="rect">
            <a:avLst/>
          </a:prstGeom>
        </p:spPr>
      </p:pic>
      <p:sp>
        <p:nvSpPr>
          <p:cNvPr id="2" name="文本框 1"/>
          <p:cNvSpPr txBox="1"/>
          <p:nvPr userDrawn="1">
            <p:custDataLst>
              <p:tags r:id="rId19"/>
            </p:custDataLst>
          </p:nvPr>
        </p:nvSpPr>
        <p:spPr>
          <a:xfrm>
            <a:off x="4308475" y="-278130"/>
            <a:ext cx="4064000" cy="368300"/>
          </a:xfrm>
          <a:prstGeom prst="rect">
            <a:avLst/>
          </a:prstGeom>
          <a:noFill/>
        </p:spPr>
        <p:txBody>
          <a:bodyPr wrap="square" rtlCol="0">
            <a:spAutoFit/>
          </a:bodyPr>
          <a:lstStyle/>
          <a:p>
            <a:endParaRPr lang="zh-CN" altLang="en-US"/>
          </a:p>
        </p:txBody>
      </p:sp>
      <p:pic>
        <p:nvPicPr>
          <p:cNvPr id="4" name="图片 1073743875" descr="学科网 zxxk.com" title=""/>
          <p:cNvPicPr>
            <a:picLocks noChangeAspect="1"/>
          </p:cNvPicPr>
          <p:nvPr>
            <p:custDataLst>
              <p:tags r:id="rId22"/>
            </p:custDataLst>
          </p:nvPr>
        </p:nvPicPr>
        <p:blipFill>
          <a:blip r:embed="rId21" r:link="rId2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ransition/>
  <p:timing/>
  <p:txStyles>
    <p:titleStyle/>
    <p:bodyStyle/>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25.xml" /><Relationship Id="rId11" Type="http://schemas.openxmlformats.org/officeDocument/2006/relationships/tags" Target="../tags/tag126.xml" /><Relationship Id="rId12" Type="http://schemas.openxmlformats.org/officeDocument/2006/relationships/tags" Target="../tags/tag127.xml" /><Relationship Id="rId13" Type="http://schemas.openxmlformats.org/officeDocument/2006/relationships/tags" Target="../tags/tag128.xml" /><Relationship Id="rId14" Type="http://schemas.openxmlformats.org/officeDocument/2006/relationships/image" Target="../media/image4.png" /><Relationship Id="rId15" Type="http://schemas.openxmlformats.org/officeDocument/2006/relationships/tags" Target="../tags/tag129.xml" /><Relationship Id="rId2" Type="http://schemas.openxmlformats.org/officeDocument/2006/relationships/tags" Target="../tags/tag118.xml" /><Relationship Id="rId3" Type="http://schemas.openxmlformats.org/officeDocument/2006/relationships/tags" Target="../tags/tag119.xml" /><Relationship Id="rId4" Type="http://schemas.openxmlformats.org/officeDocument/2006/relationships/tags" Target="../tags/tag120.xml" /><Relationship Id="rId5" Type="http://schemas.openxmlformats.org/officeDocument/2006/relationships/tags" Target="../tags/tag121.xml" /><Relationship Id="rId6" Type="http://schemas.openxmlformats.org/officeDocument/2006/relationships/tags" Target="../tags/tag122.xml" /><Relationship Id="rId7" Type="http://schemas.openxmlformats.org/officeDocument/2006/relationships/tags" Target="../tags/tag123.xml" /><Relationship Id="rId8" Type="http://schemas.openxmlformats.org/officeDocument/2006/relationships/tags" Target="../tags/tag124.xml" /><Relationship Id="rId9"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233.xml" /><Relationship Id="rId11" Type="http://schemas.openxmlformats.org/officeDocument/2006/relationships/tags" Target="../tags/tag234.xml" /><Relationship Id="rId12" Type="http://schemas.openxmlformats.org/officeDocument/2006/relationships/tags" Target="../tags/tag235.xml" /><Relationship Id="rId13" Type="http://schemas.openxmlformats.org/officeDocument/2006/relationships/tags" Target="../tags/tag236.xml" /><Relationship Id="rId14" Type="http://schemas.openxmlformats.org/officeDocument/2006/relationships/tags" Target="../tags/tag237.xml" /><Relationship Id="rId15" Type="http://schemas.openxmlformats.org/officeDocument/2006/relationships/tags" Target="../tags/tag238.xml" /><Relationship Id="rId16" Type="http://schemas.openxmlformats.org/officeDocument/2006/relationships/tags" Target="../tags/tag239.xml" /><Relationship Id="rId17" Type="http://schemas.openxmlformats.org/officeDocument/2006/relationships/tags" Target="../tags/tag240.xml" /><Relationship Id="rId18" Type="http://schemas.openxmlformats.org/officeDocument/2006/relationships/tags" Target="../tags/tag241.xml" /><Relationship Id="rId19" Type="http://schemas.openxmlformats.org/officeDocument/2006/relationships/tags" Target="../tags/tag242.xml" /><Relationship Id="rId2" Type="http://schemas.openxmlformats.org/officeDocument/2006/relationships/tags" Target="../tags/tag225.xml" /><Relationship Id="rId20" Type="http://schemas.openxmlformats.org/officeDocument/2006/relationships/tags" Target="../tags/tag243.xml" /><Relationship Id="rId21" Type="http://schemas.openxmlformats.org/officeDocument/2006/relationships/tags" Target="../tags/tag244.xml" /><Relationship Id="rId22" Type="http://schemas.openxmlformats.org/officeDocument/2006/relationships/tags" Target="../tags/tag245.xml" /><Relationship Id="rId23" Type="http://schemas.openxmlformats.org/officeDocument/2006/relationships/tags" Target="../tags/tag246.xml" /><Relationship Id="rId24" Type="http://schemas.openxmlformats.org/officeDocument/2006/relationships/tags" Target="../tags/tag247.xml" /><Relationship Id="rId25" Type="http://schemas.openxmlformats.org/officeDocument/2006/relationships/tags" Target="../tags/tag248.xml" /><Relationship Id="rId3" Type="http://schemas.openxmlformats.org/officeDocument/2006/relationships/tags" Target="../tags/tag226.xml" /><Relationship Id="rId4" Type="http://schemas.openxmlformats.org/officeDocument/2006/relationships/tags" Target="../tags/tag227.xml" /><Relationship Id="rId5" Type="http://schemas.openxmlformats.org/officeDocument/2006/relationships/tags" Target="../tags/tag228.xml" /><Relationship Id="rId6" Type="http://schemas.openxmlformats.org/officeDocument/2006/relationships/tags" Target="../tags/tag229.xml" /><Relationship Id="rId7" Type="http://schemas.openxmlformats.org/officeDocument/2006/relationships/tags" Target="../tags/tag230.xml" /><Relationship Id="rId8" Type="http://schemas.openxmlformats.org/officeDocument/2006/relationships/tags" Target="../tags/tag231.xml" /><Relationship Id="rId9" Type="http://schemas.openxmlformats.org/officeDocument/2006/relationships/tags" Target="../tags/tag23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257.xml" /><Relationship Id="rId11" Type="http://schemas.openxmlformats.org/officeDocument/2006/relationships/tags" Target="../tags/tag258.xml" /><Relationship Id="rId12" Type="http://schemas.openxmlformats.org/officeDocument/2006/relationships/tags" Target="../tags/tag259.xml" /><Relationship Id="rId13" Type="http://schemas.openxmlformats.org/officeDocument/2006/relationships/tags" Target="../tags/tag260.xml" /><Relationship Id="rId14" Type="http://schemas.openxmlformats.org/officeDocument/2006/relationships/tags" Target="../tags/tag261.xml" /><Relationship Id="rId15" Type="http://schemas.openxmlformats.org/officeDocument/2006/relationships/tags" Target="../tags/tag262.xml" /><Relationship Id="rId16" Type="http://schemas.openxmlformats.org/officeDocument/2006/relationships/tags" Target="../tags/tag263.xml" /><Relationship Id="rId17" Type="http://schemas.openxmlformats.org/officeDocument/2006/relationships/tags" Target="../tags/tag264.xml" /><Relationship Id="rId18" Type="http://schemas.openxmlformats.org/officeDocument/2006/relationships/tags" Target="../tags/tag265.xml" /><Relationship Id="rId19" Type="http://schemas.openxmlformats.org/officeDocument/2006/relationships/tags" Target="../tags/tag266.xml" /><Relationship Id="rId2" Type="http://schemas.openxmlformats.org/officeDocument/2006/relationships/tags" Target="../tags/tag249.xml" /><Relationship Id="rId20" Type="http://schemas.openxmlformats.org/officeDocument/2006/relationships/tags" Target="../tags/tag267.xml" /><Relationship Id="rId21" Type="http://schemas.openxmlformats.org/officeDocument/2006/relationships/tags" Target="../tags/tag268.xml" /><Relationship Id="rId22" Type="http://schemas.openxmlformats.org/officeDocument/2006/relationships/tags" Target="../tags/tag269.xml" /><Relationship Id="rId23" Type="http://schemas.openxmlformats.org/officeDocument/2006/relationships/tags" Target="../tags/tag270.xml" /><Relationship Id="rId24" Type="http://schemas.openxmlformats.org/officeDocument/2006/relationships/tags" Target="../tags/tag271.xml" /><Relationship Id="rId25" Type="http://schemas.openxmlformats.org/officeDocument/2006/relationships/tags" Target="../tags/tag272.xml" /><Relationship Id="rId26" Type="http://schemas.openxmlformats.org/officeDocument/2006/relationships/tags" Target="../tags/tag273.xml" /><Relationship Id="rId27" Type="http://schemas.openxmlformats.org/officeDocument/2006/relationships/tags" Target="../tags/tag274.xml" /><Relationship Id="rId28" Type="http://schemas.openxmlformats.org/officeDocument/2006/relationships/tags" Target="../tags/tag275.xml" /><Relationship Id="rId29" Type="http://schemas.openxmlformats.org/officeDocument/2006/relationships/tags" Target="../tags/tag276.xml" /><Relationship Id="rId3" Type="http://schemas.openxmlformats.org/officeDocument/2006/relationships/tags" Target="../tags/tag250.xml" /><Relationship Id="rId30" Type="http://schemas.openxmlformats.org/officeDocument/2006/relationships/image" Target="../media/image6.png" /><Relationship Id="rId31" Type="http://schemas.openxmlformats.org/officeDocument/2006/relationships/tags" Target="../tags/tag277.xml" /><Relationship Id="rId32" Type="http://schemas.openxmlformats.org/officeDocument/2006/relationships/tags" Target="../tags/tag278.xml" /><Relationship Id="rId33" Type="http://schemas.openxmlformats.org/officeDocument/2006/relationships/tags" Target="../tags/tag279.xml" /><Relationship Id="rId34" Type="http://schemas.openxmlformats.org/officeDocument/2006/relationships/tags" Target="../tags/tag280.xml" /><Relationship Id="rId35" Type="http://schemas.openxmlformats.org/officeDocument/2006/relationships/tags" Target="../tags/tag281.xml" /><Relationship Id="rId36" Type="http://schemas.openxmlformats.org/officeDocument/2006/relationships/tags" Target="../tags/tag282.xml" /><Relationship Id="rId4" Type="http://schemas.openxmlformats.org/officeDocument/2006/relationships/tags" Target="../tags/tag251.xml" /><Relationship Id="rId5" Type="http://schemas.openxmlformats.org/officeDocument/2006/relationships/tags" Target="../tags/tag252.xml" /><Relationship Id="rId6" Type="http://schemas.openxmlformats.org/officeDocument/2006/relationships/tags" Target="../tags/tag253.xml" /><Relationship Id="rId7" Type="http://schemas.openxmlformats.org/officeDocument/2006/relationships/tags" Target="../tags/tag254.xml" /><Relationship Id="rId8" Type="http://schemas.openxmlformats.org/officeDocument/2006/relationships/tags" Target="../tags/tag255.xml" /><Relationship Id="rId9" Type="http://schemas.openxmlformats.org/officeDocument/2006/relationships/tags" Target="../tags/tag25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291.xml" /><Relationship Id="rId11" Type="http://schemas.openxmlformats.org/officeDocument/2006/relationships/tags" Target="../tags/tag292.xml" /><Relationship Id="rId12" Type="http://schemas.openxmlformats.org/officeDocument/2006/relationships/tags" Target="../tags/tag293.xml" /><Relationship Id="rId13" Type="http://schemas.openxmlformats.org/officeDocument/2006/relationships/tags" Target="../tags/tag294.xml" /><Relationship Id="rId14" Type="http://schemas.openxmlformats.org/officeDocument/2006/relationships/tags" Target="../tags/tag295.xml" /><Relationship Id="rId15" Type="http://schemas.openxmlformats.org/officeDocument/2006/relationships/tags" Target="../tags/tag296.xml" /><Relationship Id="rId16" Type="http://schemas.openxmlformats.org/officeDocument/2006/relationships/tags" Target="../tags/tag297.xml" /><Relationship Id="rId17" Type="http://schemas.openxmlformats.org/officeDocument/2006/relationships/tags" Target="../tags/tag298.xml" /><Relationship Id="rId18" Type="http://schemas.openxmlformats.org/officeDocument/2006/relationships/tags" Target="../tags/tag299.xml" /><Relationship Id="rId19" Type="http://schemas.openxmlformats.org/officeDocument/2006/relationships/tags" Target="../tags/tag300.xml" /><Relationship Id="rId2" Type="http://schemas.openxmlformats.org/officeDocument/2006/relationships/tags" Target="../tags/tag283.xml" /><Relationship Id="rId20" Type="http://schemas.openxmlformats.org/officeDocument/2006/relationships/tags" Target="../tags/tag301.xml" /><Relationship Id="rId21" Type="http://schemas.openxmlformats.org/officeDocument/2006/relationships/tags" Target="../tags/tag302.xml" /><Relationship Id="rId22" Type="http://schemas.openxmlformats.org/officeDocument/2006/relationships/tags" Target="../tags/tag303.xml" /><Relationship Id="rId23" Type="http://schemas.openxmlformats.org/officeDocument/2006/relationships/tags" Target="../tags/tag304.xml" /><Relationship Id="rId24" Type="http://schemas.openxmlformats.org/officeDocument/2006/relationships/tags" Target="../tags/tag305.xml" /><Relationship Id="rId25" Type="http://schemas.openxmlformats.org/officeDocument/2006/relationships/tags" Target="../tags/tag306.xml" /><Relationship Id="rId26" Type="http://schemas.openxmlformats.org/officeDocument/2006/relationships/tags" Target="../tags/tag307.xml" /><Relationship Id="rId27" Type="http://schemas.openxmlformats.org/officeDocument/2006/relationships/tags" Target="../tags/tag308.xml" /><Relationship Id="rId28" Type="http://schemas.openxmlformats.org/officeDocument/2006/relationships/tags" Target="../tags/tag309.xml" /><Relationship Id="rId29" Type="http://schemas.openxmlformats.org/officeDocument/2006/relationships/tags" Target="../tags/tag310.xml" /><Relationship Id="rId3" Type="http://schemas.openxmlformats.org/officeDocument/2006/relationships/tags" Target="../tags/tag284.xml" /><Relationship Id="rId30" Type="http://schemas.openxmlformats.org/officeDocument/2006/relationships/tags" Target="../tags/tag311.xml" /><Relationship Id="rId31" Type="http://schemas.openxmlformats.org/officeDocument/2006/relationships/tags" Target="../tags/tag312.xml" /><Relationship Id="rId32" Type="http://schemas.openxmlformats.org/officeDocument/2006/relationships/tags" Target="../tags/tag313.xml" /><Relationship Id="rId33" Type="http://schemas.openxmlformats.org/officeDocument/2006/relationships/tags" Target="../tags/tag314.xml" /><Relationship Id="rId34" Type="http://schemas.openxmlformats.org/officeDocument/2006/relationships/tags" Target="../tags/tag315.xml" /><Relationship Id="rId35" Type="http://schemas.openxmlformats.org/officeDocument/2006/relationships/tags" Target="../tags/tag316.xml" /><Relationship Id="rId36" Type="http://schemas.openxmlformats.org/officeDocument/2006/relationships/tags" Target="../tags/tag317.xml" /><Relationship Id="rId4" Type="http://schemas.openxmlformats.org/officeDocument/2006/relationships/tags" Target="../tags/tag285.xml" /><Relationship Id="rId5" Type="http://schemas.openxmlformats.org/officeDocument/2006/relationships/tags" Target="../tags/tag286.xml" /><Relationship Id="rId6" Type="http://schemas.openxmlformats.org/officeDocument/2006/relationships/tags" Target="../tags/tag287.xml" /><Relationship Id="rId7" Type="http://schemas.openxmlformats.org/officeDocument/2006/relationships/tags" Target="../tags/tag288.xml" /><Relationship Id="rId8" Type="http://schemas.openxmlformats.org/officeDocument/2006/relationships/tags" Target="../tags/tag289.xml" /><Relationship Id="rId9" Type="http://schemas.openxmlformats.org/officeDocument/2006/relationships/tags" Target="../tags/tag29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18.xml" /><Relationship Id="rId3" Type="http://schemas.openxmlformats.org/officeDocument/2006/relationships/tags" Target="../tags/tag319.xml" /><Relationship Id="rId4" Type="http://schemas.openxmlformats.org/officeDocument/2006/relationships/tags" Target="../tags/tag320.xml" /><Relationship Id="rId5" Type="http://schemas.openxmlformats.org/officeDocument/2006/relationships/tags" Target="../tags/tag321.xml" /><Relationship Id="rId6" Type="http://schemas.openxmlformats.org/officeDocument/2006/relationships/tags" Target="../tags/tag322.xml" /><Relationship Id="rId7" Type="http://schemas.openxmlformats.org/officeDocument/2006/relationships/tags" Target="../tags/tag323.xml" /><Relationship Id="rId8" Type="http://schemas.openxmlformats.org/officeDocument/2006/relationships/tags" Target="../tags/tag324.xml" /><Relationship Id="rId9" Type="http://schemas.openxmlformats.org/officeDocument/2006/relationships/tags" Target="../tags/tag32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26.xml" /><Relationship Id="rId3" Type="http://schemas.openxmlformats.org/officeDocument/2006/relationships/tags" Target="../tags/tag327.xml" /><Relationship Id="rId4" Type="http://schemas.openxmlformats.org/officeDocument/2006/relationships/tags" Target="../tags/tag328.xml" /><Relationship Id="rId5" Type="http://schemas.openxmlformats.org/officeDocument/2006/relationships/tags" Target="../tags/tag329.xml" /><Relationship Id="rId6" Type="http://schemas.openxmlformats.org/officeDocument/2006/relationships/tags" Target="../tags/tag330.xml" /><Relationship Id="rId7" Type="http://schemas.openxmlformats.org/officeDocument/2006/relationships/tags" Target="../tags/tag331.xml" /><Relationship Id="rId8" Type="http://schemas.openxmlformats.org/officeDocument/2006/relationships/tags" Target="../tags/tag332.xml" /><Relationship Id="rId9" Type="http://schemas.openxmlformats.org/officeDocument/2006/relationships/tags" Target="../tags/tag33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34.xml" /><Relationship Id="rId3" Type="http://schemas.openxmlformats.org/officeDocument/2006/relationships/tags" Target="../tags/tag335.xml" /><Relationship Id="rId4" Type="http://schemas.openxmlformats.org/officeDocument/2006/relationships/tags" Target="../tags/tag336.xml" /><Relationship Id="rId5" Type="http://schemas.openxmlformats.org/officeDocument/2006/relationships/tags" Target="../tags/tag337.xml" /><Relationship Id="rId6" Type="http://schemas.openxmlformats.org/officeDocument/2006/relationships/tags" Target="../tags/tag338.xml" /><Relationship Id="rId7" Type="http://schemas.openxmlformats.org/officeDocument/2006/relationships/tags" Target="../tags/tag339.xml" /><Relationship Id="rId8" Type="http://schemas.openxmlformats.org/officeDocument/2006/relationships/tags" Target="../tags/tag340.xml" /><Relationship Id="rId9" Type="http://schemas.openxmlformats.org/officeDocument/2006/relationships/tags" Target="../tags/tag34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42.xml" /><Relationship Id="rId3" Type="http://schemas.openxmlformats.org/officeDocument/2006/relationships/tags" Target="../tags/tag343.xml" /><Relationship Id="rId4" Type="http://schemas.openxmlformats.org/officeDocument/2006/relationships/tags" Target="../tags/tag344.xml" /><Relationship Id="rId5" Type="http://schemas.openxmlformats.org/officeDocument/2006/relationships/tags" Target="../tags/tag345.xml" /><Relationship Id="rId6" Type="http://schemas.openxmlformats.org/officeDocument/2006/relationships/tags" Target="../tags/tag346.xml" /><Relationship Id="rId7" Type="http://schemas.openxmlformats.org/officeDocument/2006/relationships/tags" Target="../tags/tag347.xml" /><Relationship Id="rId8" Type="http://schemas.openxmlformats.org/officeDocument/2006/relationships/tags" Target="../tags/tag348.xml" /><Relationship Id="rId9" Type="http://schemas.openxmlformats.org/officeDocument/2006/relationships/tags" Target="../tags/tag349.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50.xml" /><Relationship Id="rId3" Type="http://schemas.openxmlformats.org/officeDocument/2006/relationships/tags" Target="../tags/tag351.xml" /><Relationship Id="rId4" Type="http://schemas.openxmlformats.org/officeDocument/2006/relationships/tags" Target="../tags/tag352.xml" /><Relationship Id="rId5" Type="http://schemas.openxmlformats.org/officeDocument/2006/relationships/tags" Target="../tags/tag353.xml" /><Relationship Id="rId6" Type="http://schemas.openxmlformats.org/officeDocument/2006/relationships/tags" Target="../tags/tag354.xml" /><Relationship Id="rId7" Type="http://schemas.openxmlformats.org/officeDocument/2006/relationships/tags" Target="../tags/tag355.xml" /><Relationship Id="rId8" Type="http://schemas.openxmlformats.org/officeDocument/2006/relationships/tags" Target="../tags/tag356.xml" /><Relationship Id="rId9" Type="http://schemas.openxmlformats.org/officeDocument/2006/relationships/tags" Target="../tags/tag35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58.xml" /><Relationship Id="rId3" Type="http://schemas.openxmlformats.org/officeDocument/2006/relationships/tags" Target="../tags/tag359.xml" /><Relationship Id="rId4" Type="http://schemas.openxmlformats.org/officeDocument/2006/relationships/tags" Target="../tags/tag360.xml" /><Relationship Id="rId5" Type="http://schemas.openxmlformats.org/officeDocument/2006/relationships/tags" Target="../tags/tag361.xml" /><Relationship Id="rId6" Type="http://schemas.openxmlformats.org/officeDocument/2006/relationships/tags" Target="../tags/tag362.xml" /><Relationship Id="rId7" Type="http://schemas.openxmlformats.org/officeDocument/2006/relationships/tags" Target="../tags/tag363.xml" /><Relationship Id="rId8" Type="http://schemas.openxmlformats.org/officeDocument/2006/relationships/tags" Target="../tags/tag364.xml" /><Relationship Id="rId9" Type="http://schemas.openxmlformats.org/officeDocument/2006/relationships/tags" Target="../tags/tag36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66.xml" /><Relationship Id="rId3" Type="http://schemas.openxmlformats.org/officeDocument/2006/relationships/tags" Target="../tags/tag367.xml" /><Relationship Id="rId4" Type="http://schemas.openxmlformats.org/officeDocument/2006/relationships/tags" Target="../tags/tag368.xml" /><Relationship Id="rId5" Type="http://schemas.openxmlformats.org/officeDocument/2006/relationships/tags" Target="../tags/tag369.xml" /><Relationship Id="rId6" Type="http://schemas.openxmlformats.org/officeDocument/2006/relationships/tags" Target="../tags/tag370.xml" /><Relationship Id="rId7" Type="http://schemas.openxmlformats.org/officeDocument/2006/relationships/tags" Target="../tags/tag371.xml" /><Relationship Id="rId8" Type="http://schemas.openxmlformats.org/officeDocument/2006/relationships/tags" Target="../tags/tag372.xml" /><Relationship Id="rId9" Type="http://schemas.openxmlformats.org/officeDocument/2006/relationships/tags" Target="../tags/tag37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38.xml" /><Relationship Id="rId11" Type="http://schemas.openxmlformats.org/officeDocument/2006/relationships/tags" Target="../tags/tag139.xml" /><Relationship Id="rId12" Type="http://schemas.openxmlformats.org/officeDocument/2006/relationships/tags" Target="../tags/tag140.xml" /><Relationship Id="rId13" Type="http://schemas.openxmlformats.org/officeDocument/2006/relationships/tags" Target="../tags/tag141.xml" /><Relationship Id="rId14" Type="http://schemas.openxmlformats.org/officeDocument/2006/relationships/tags" Target="../tags/tag142.xml" /><Relationship Id="rId15" Type="http://schemas.openxmlformats.org/officeDocument/2006/relationships/tags" Target="../tags/tag143.xml" /><Relationship Id="rId16" Type="http://schemas.openxmlformats.org/officeDocument/2006/relationships/tags" Target="../tags/tag144.xml" /><Relationship Id="rId17" Type="http://schemas.openxmlformats.org/officeDocument/2006/relationships/tags" Target="../tags/tag145.xml" /><Relationship Id="rId18" Type="http://schemas.openxmlformats.org/officeDocument/2006/relationships/tags" Target="../tags/tag146.xml" /><Relationship Id="rId19" Type="http://schemas.openxmlformats.org/officeDocument/2006/relationships/tags" Target="../tags/tag147.xml" /><Relationship Id="rId2" Type="http://schemas.openxmlformats.org/officeDocument/2006/relationships/tags" Target="../tags/tag130.xml" /><Relationship Id="rId20" Type="http://schemas.openxmlformats.org/officeDocument/2006/relationships/tags" Target="../tags/tag148.xml" /><Relationship Id="rId21" Type="http://schemas.openxmlformats.org/officeDocument/2006/relationships/tags" Target="../tags/tag149.xml" /><Relationship Id="rId22" Type="http://schemas.openxmlformats.org/officeDocument/2006/relationships/tags" Target="../tags/tag150.xml" /><Relationship Id="rId23" Type="http://schemas.openxmlformats.org/officeDocument/2006/relationships/tags" Target="../tags/tag151.xml" /><Relationship Id="rId24" Type="http://schemas.openxmlformats.org/officeDocument/2006/relationships/tags" Target="../tags/tag152.xml" /><Relationship Id="rId25" Type="http://schemas.openxmlformats.org/officeDocument/2006/relationships/tags" Target="../tags/tag153.xml" /><Relationship Id="rId26" Type="http://schemas.openxmlformats.org/officeDocument/2006/relationships/tags" Target="../tags/tag154.xml" /><Relationship Id="rId27" Type="http://schemas.openxmlformats.org/officeDocument/2006/relationships/tags" Target="../tags/tag155.xml" /><Relationship Id="rId28" Type="http://schemas.openxmlformats.org/officeDocument/2006/relationships/tags" Target="../tags/tag156.xml" /><Relationship Id="rId29" Type="http://schemas.openxmlformats.org/officeDocument/2006/relationships/tags" Target="../tags/tag157.xml" /><Relationship Id="rId3" Type="http://schemas.openxmlformats.org/officeDocument/2006/relationships/tags" Target="../tags/tag131.xml" /><Relationship Id="rId30" Type="http://schemas.openxmlformats.org/officeDocument/2006/relationships/tags" Target="../tags/tag158.xml" /><Relationship Id="rId31" Type="http://schemas.openxmlformats.org/officeDocument/2006/relationships/tags" Target="../tags/tag159.xml" /><Relationship Id="rId32" Type="http://schemas.openxmlformats.org/officeDocument/2006/relationships/tags" Target="../tags/tag160.xml" /><Relationship Id="rId33" Type="http://schemas.openxmlformats.org/officeDocument/2006/relationships/tags" Target="../tags/tag161.xml" /><Relationship Id="rId34" Type="http://schemas.openxmlformats.org/officeDocument/2006/relationships/tags" Target="../tags/tag162.xml" /><Relationship Id="rId35" Type="http://schemas.openxmlformats.org/officeDocument/2006/relationships/tags" Target="../tags/tag163.xml" /><Relationship Id="rId36" Type="http://schemas.openxmlformats.org/officeDocument/2006/relationships/tags" Target="../tags/tag164.xml" /><Relationship Id="rId37" Type="http://schemas.openxmlformats.org/officeDocument/2006/relationships/tags" Target="../tags/tag165.xml" /><Relationship Id="rId38" Type="http://schemas.openxmlformats.org/officeDocument/2006/relationships/tags" Target="../tags/tag166.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 Id="rId7" Type="http://schemas.openxmlformats.org/officeDocument/2006/relationships/tags" Target="../tags/tag135.xml" /><Relationship Id="rId8" Type="http://schemas.openxmlformats.org/officeDocument/2006/relationships/tags" Target="../tags/tag136.xml" /><Relationship Id="rId9" Type="http://schemas.openxmlformats.org/officeDocument/2006/relationships/tags" Target="../tags/tag13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tags" Target="../tags/tag381.xml" /><Relationship Id="rId11" Type="http://schemas.openxmlformats.org/officeDocument/2006/relationships/tags" Target="../tags/tag382.xml" /><Relationship Id="rId12" Type="http://schemas.openxmlformats.org/officeDocument/2006/relationships/tags" Target="../tags/tag383.xml" /><Relationship Id="rId13" Type="http://schemas.openxmlformats.org/officeDocument/2006/relationships/tags" Target="../tags/tag384.xml" /><Relationship Id="rId14" Type="http://schemas.openxmlformats.org/officeDocument/2006/relationships/tags" Target="../tags/tag385.xml" /><Relationship Id="rId15" Type="http://schemas.openxmlformats.org/officeDocument/2006/relationships/tags" Target="../tags/tag386.xml" /><Relationship Id="rId2" Type="http://schemas.openxmlformats.org/officeDocument/2006/relationships/tags" Target="../tags/tag374.xml" /><Relationship Id="rId3" Type="http://schemas.openxmlformats.org/officeDocument/2006/relationships/tags" Target="../tags/tag375.xml" /><Relationship Id="rId4" Type="http://schemas.openxmlformats.org/officeDocument/2006/relationships/tags" Target="../tags/tag376.xml" /><Relationship Id="rId5" Type="http://schemas.openxmlformats.org/officeDocument/2006/relationships/tags" Target="../tags/tag377.xml" /><Relationship Id="rId6" Type="http://schemas.openxmlformats.org/officeDocument/2006/relationships/tags" Target="../tags/tag378.xml" /><Relationship Id="rId7" Type="http://schemas.openxmlformats.org/officeDocument/2006/relationships/image" Target="../media/image5.png" /><Relationship Id="rId8" Type="http://schemas.openxmlformats.org/officeDocument/2006/relationships/tags" Target="../tags/tag379.xml" /><Relationship Id="rId9" Type="http://schemas.openxmlformats.org/officeDocument/2006/relationships/tags" Target="../tags/tag38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ags" Target="../tags/tag387.xml" /><Relationship Id="rId3" Type="http://schemas.openxmlformats.org/officeDocument/2006/relationships/tags" Target="../tags/tag388.xml" /><Relationship Id="rId4" Type="http://schemas.openxmlformats.org/officeDocument/2006/relationships/tags" Target="../tags/tag389.xml" /><Relationship Id="rId5" Type="http://schemas.openxmlformats.org/officeDocument/2006/relationships/tags" Target="../tags/tag390.xml" /><Relationship Id="rId6" Type="http://schemas.openxmlformats.org/officeDocument/2006/relationships/tags" Target="../tags/tag391.xml" /><Relationship Id="rId7" Type="http://schemas.openxmlformats.org/officeDocument/2006/relationships/tags" Target="../tags/tag39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1.xml" /><Relationship Id="rId2" Type="http://schemas.openxmlformats.org/officeDocument/2006/relationships/tags" Target="../tags/tag393.xml" /><Relationship Id="rId3" Type="http://schemas.openxmlformats.org/officeDocument/2006/relationships/tags" Target="../tags/tag394.xml" /><Relationship Id="rId4" Type="http://schemas.openxmlformats.org/officeDocument/2006/relationships/tags" Target="../tags/tag395.xml" /><Relationship Id="rId5" Type="http://schemas.openxmlformats.org/officeDocument/2006/relationships/tags" Target="../tags/tag396.xml" /><Relationship Id="rId6" Type="http://schemas.openxmlformats.org/officeDocument/2006/relationships/tags" Target="../tags/tag397.xml" /><Relationship Id="rId7" Type="http://schemas.openxmlformats.org/officeDocument/2006/relationships/tags" Target="../tags/tag39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399.xml" /><Relationship Id="rId3" Type="http://schemas.openxmlformats.org/officeDocument/2006/relationships/tags" Target="../tags/tag400.xml" /><Relationship Id="rId4" Type="http://schemas.openxmlformats.org/officeDocument/2006/relationships/tags" Target="../tags/tag401.xml" /><Relationship Id="rId5" Type="http://schemas.openxmlformats.org/officeDocument/2006/relationships/tags" Target="../tags/tag402.xml" /><Relationship Id="rId6" Type="http://schemas.openxmlformats.org/officeDocument/2006/relationships/tags" Target="../tags/tag403.xml" /><Relationship Id="rId7" Type="http://schemas.openxmlformats.org/officeDocument/2006/relationships/tags" Target="../tags/tag40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ags" Target="../tags/tag405.xml" /><Relationship Id="rId3" Type="http://schemas.openxmlformats.org/officeDocument/2006/relationships/tags" Target="../tags/tag406.xml" /><Relationship Id="rId4" Type="http://schemas.openxmlformats.org/officeDocument/2006/relationships/tags" Target="../tags/tag407.xml" /><Relationship Id="rId5" Type="http://schemas.openxmlformats.org/officeDocument/2006/relationships/tags" Target="../tags/tag408.xml" /><Relationship Id="rId6" Type="http://schemas.openxmlformats.org/officeDocument/2006/relationships/tags" Target="../tags/tag409.xml" /><Relationship Id="rId7" Type="http://schemas.openxmlformats.org/officeDocument/2006/relationships/tags" Target="../tags/tag410.xml" /><Relationship Id="rId8" Type="http://schemas.openxmlformats.org/officeDocument/2006/relationships/tags" Target="../tags/tag41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412.xml" /><Relationship Id="rId3" Type="http://schemas.openxmlformats.org/officeDocument/2006/relationships/tags" Target="../tags/tag413.xml" /><Relationship Id="rId4" Type="http://schemas.openxmlformats.org/officeDocument/2006/relationships/tags" Target="../tags/tag414.xml" /><Relationship Id="rId5" Type="http://schemas.openxmlformats.org/officeDocument/2006/relationships/tags" Target="../tags/tag415.xml" /><Relationship Id="rId6" Type="http://schemas.openxmlformats.org/officeDocument/2006/relationships/tags" Target="../tags/tag416.xml" /><Relationship Id="rId7" Type="http://schemas.openxmlformats.org/officeDocument/2006/relationships/tags" Target="../tags/tag41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418.xml" /><Relationship Id="rId3" Type="http://schemas.openxmlformats.org/officeDocument/2006/relationships/tags" Target="../tags/tag419.xml" /><Relationship Id="rId4" Type="http://schemas.openxmlformats.org/officeDocument/2006/relationships/tags" Target="../tags/tag420.xml" /><Relationship Id="rId5" Type="http://schemas.openxmlformats.org/officeDocument/2006/relationships/tags" Target="../tags/tag421.xml" /><Relationship Id="rId6" Type="http://schemas.openxmlformats.org/officeDocument/2006/relationships/tags" Target="../tags/tag422.xml" /><Relationship Id="rId7" Type="http://schemas.openxmlformats.org/officeDocument/2006/relationships/tags" Target="../tags/tag423.xml" /><Relationship Id="rId8" Type="http://schemas.openxmlformats.org/officeDocument/2006/relationships/tags" Target="../tags/tag424.xml" /><Relationship Id="rId9" Type="http://schemas.openxmlformats.org/officeDocument/2006/relationships/tags" Target="../tags/tag4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ags" Target="../tags/tag426.xml" /><Relationship Id="rId3" Type="http://schemas.openxmlformats.org/officeDocument/2006/relationships/tags" Target="../tags/tag427.xml" /><Relationship Id="rId4" Type="http://schemas.openxmlformats.org/officeDocument/2006/relationships/tags" Target="../tags/tag428.xml" /><Relationship Id="rId5" Type="http://schemas.openxmlformats.org/officeDocument/2006/relationships/tags" Target="../tags/tag429.xml" /><Relationship Id="rId6" Type="http://schemas.openxmlformats.org/officeDocument/2006/relationships/tags" Target="../tags/tag430.xml" /><Relationship Id="rId7" Type="http://schemas.openxmlformats.org/officeDocument/2006/relationships/tags" Target="../tags/tag43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ags" Target="../tags/tag432.xml" /><Relationship Id="rId3" Type="http://schemas.openxmlformats.org/officeDocument/2006/relationships/tags" Target="../tags/tag433.xml" /><Relationship Id="rId4" Type="http://schemas.openxmlformats.org/officeDocument/2006/relationships/tags" Target="../tags/tag434.xml" /><Relationship Id="rId5" Type="http://schemas.openxmlformats.org/officeDocument/2006/relationships/tags" Target="../tags/tag435.xml" /><Relationship Id="rId6" Type="http://schemas.openxmlformats.org/officeDocument/2006/relationships/tags" Target="../tags/tag436.xml" /><Relationship Id="rId7" Type="http://schemas.openxmlformats.org/officeDocument/2006/relationships/tags" Target="../tags/tag43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ags" Target="../tags/tag438.xml" /><Relationship Id="rId3" Type="http://schemas.openxmlformats.org/officeDocument/2006/relationships/tags" Target="../tags/tag439.xml" /><Relationship Id="rId4" Type="http://schemas.openxmlformats.org/officeDocument/2006/relationships/tags" Target="../tags/tag440.xml" /><Relationship Id="rId5" Type="http://schemas.openxmlformats.org/officeDocument/2006/relationships/tags" Target="../tags/tag441.xml" /><Relationship Id="rId6" Type="http://schemas.openxmlformats.org/officeDocument/2006/relationships/tags" Target="../tags/tag442.xml" /><Relationship Id="rId7" Type="http://schemas.openxmlformats.org/officeDocument/2006/relationships/image" Target="../media/image7.png" /><Relationship Id="rId8" Type="http://schemas.openxmlformats.org/officeDocument/2006/relationships/tags" Target="../tags/tag443.xml" /><Relationship Id="rId9" Type="http://schemas.openxmlformats.org/officeDocument/2006/relationships/tags" Target="../tags/tag44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74.xml" /><Relationship Id="rId11" Type="http://schemas.openxmlformats.org/officeDocument/2006/relationships/tags" Target="../tags/tag175.xml" /><Relationship Id="rId12" Type="http://schemas.openxmlformats.org/officeDocument/2006/relationships/tags" Target="../tags/tag176.xml" /><Relationship Id="rId13" Type="http://schemas.openxmlformats.org/officeDocument/2006/relationships/tags" Target="../tags/tag177.xml" /><Relationship Id="rId14" Type="http://schemas.openxmlformats.org/officeDocument/2006/relationships/tags" Target="../tags/tag178.xml" /><Relationship Id="rId15" Type="http://schemas.openxmlformats.org/officeDocument/2006/relationships/tags" Target="../tags/tag179.xml" /><Relationship Id="rId2" Type="http://schemas.openxmlformats.org/officeDocument/2006/relationships/tags" Target="../tags/tag167.xml" /><Relationship Id="rId3" Type="http://schemas.openxmlformats.org/officeDocument/2006/relationships/tags" Target="../tags/tag168.xml" /><Relationship Id="rId4" Type="http://schemas.openxmlformats.org/officeDocument/2006/relationships/tags" Target="../tags/tag169.xml" /><Relationship Id="rId5" Type="http://schemas.openxmlformats.org/officeDocument/2006/relationships/tags" Target="../tags/tag170.xml" /><Relationship Id="rId6" Type="http://schemas.openxmlformats.org/officeDocument/2006/relationships/tags" Target="../tags/tag171.xml" /><Relationship Id="rId7" Type="http://schemas.openxmlformats.org/officeDocument/2006/relationships/image" Target="../media/image5.png" /><Relationship Id="rId8" Type="http://schemas.openxmlformats.org/officeDocument/2006/relationships/tags" Target="../tags/tag172.xml" /><Relationship Id="rId9" Type="http://schemas.openxmlformats.org/officeDocument/2006/relationships/tags" Target="../tags/tag17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445.xml" /><Relationship Id="rId3" Type="http://schemas.openxmlformats.org/officeDocument/2006/relationships/tags" Target="../tags/tag446.xml" /><Relationship Id="rId4" Type="http://schemas.openxmlformats.org/officeDocument/2006/relationships/tags" Target="../tags/tag447.xml" /><Relationship Id="rId5" Type="http://schemas.openxmlformats.org/officeDocument/2006/relationships/tags" Target="../tags/tag448.xml" /><Relationship Id="rId6" Type="http://schemas.openxmlformats.org/officeDocument/2006/relationships/tags" Target="../tags/tag449.xml" /><Relationship Id="rId7" Type="http://schemas.openxmlformats.org/officeDocument/2006/relationships/tags" Target="../tags/tag45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459.xml" /><Relationship Id="rId11" Type="http://schemas.openxmlformats.org/officeDocument/2006/relationships/tags" Target="../tags/tag460.xml" /><Relationship Id="rId2" Type="http://schemas.openxmlformats.org/officeDocument/2006/relationships/tags" Target="../tags/tag451.xml" /><Relationship Id="rId3" Type="http://schemas.openxmlformats.org/officeDocument/2006/relationships/tags" Target="../tags/tag452.xml" /><Relationship Id="rId4" Type="http://schemas.openxmlformats.org/officeDocument/2006/relationships/tags" Target="../tags/tag453.xml" /><Relationship Id="rId5" Type="http://schemas.openxmlformats.org/officeDocument/2006/relationships/tags" Target="../tags/tag454.xml" /><Relationship Id="rId6" Type="http://schemas.openxmlformats.org/officeDocument/2006/relationships/tags" Target="../tags/tag455.xml" /><Relationship Id="rId7" Type="http://schemas.openxmlformats.org/officeDocument/2006/relationships/tags" Target="../tags/tag456.xml" /><Relationship Id="rId8" Type="http://schemas.openxmlformats.org/officeDocument/2006/relationships/tags" Target="../tags/tag457.xml" /><Relationship Id="rId9" Type="http://schemas.openxmlformats.org/officeDocument/2006/relationships/tags" Target="../tags/tag45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461.xml" /><Relationship Id="rId3" Type="http://schemas.openxmlformats.org/officeDocument/2006/relationships/tags" Target="../tags/tag462.xml" /><Relationship Id="rId4" Type="http://schemas.openxmlformats.org/officeDocument/2006/relationships/tags" Target="../tags/tag463.xml" /><Relationship Id="rId5" Type="http://schemas.openxmlformats.org/officeDocument/2006/relationships/tags" Target="../tags/tag464.xml" /><Relationship Id="rId6" Type="http://schemas.openxmlformats.org/officeDocument/2006/relationships/tags" Target="../tags/tag465.xml" /><Relationship Id="rId7" Type="http://schemas.openxmlformats.org/officeDocument/2006/relationships/tags" Target="../tags/tag466.xml" /><Relationship Id="rId8" Type="http://schemas.openxmlformats.org/officeDocument/2006/relationships/tags" Target="../tags/tag46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476.xml" /><Relationship Id="rId11" Type="http://schemas.openxmlformats.org/officeDocument/2006/relationships/tags" Target="../tags/tag477.xml" /><Relationship Id="rId12" Type="http://schemas.openxmlformats.org/officeDocument/2006/relationships/tags" Target="../tags/tag478.xml" /><Relationship Id="rId2" Type="http://schemas.openxmlformats.org/officeDocument/2006/relationships/tags" Target="../tags/tag468.xml" /><Relationship Id="rId3" Type="http://schemas.openxmlformats.org/officeDocument/2006/relationships/tags" Target="../tags/tag469.xml" /><Relationship Id="rId4" Type="http://schemas.openxmlformats.org/officeDocument/2006/relationships/tags" Target="../tags/tag470.xml" /><Relationship Id="rId5" Type="http://schemas.openxmlformats.org/officeDocument/2006/relationships/tags" Target="../tags/tag471.xml" /><Relationship Id="rId6" Type="http://schemas.openxmlformats.org/officeDocument/2006/relationships/tags" Target="../tags/tag472.xml" /><Relationship Id="rId7" Type="http://schemas.openxmlformats.org/officeDocument/2006/relationships/tags" Target="../tags/tag473.xml" /><Relationship Id="rId8" Type="http://schemas.openxmlformats.org/officeDocument/2006/relationships/tags" Target="../tags/tag474.xml" /><Relationship Id="rId9" Type="http://schemas.openxmlformats.org/officeDocument/2006/relationships/tags" Target="../tags/tag475.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479.xml" /><Relationship Id="rId3" Type="http://schemas.openxmlformats.org/officeDocument/2006/relationships/tags" Target="../tags/tag480.xml" /><Relationship Id="rId4" Type="http://schemas.openxmlformats.org/officeDocument/2006/relationships/tags" Target="../tags/tag481.xml" /><Relationship Id="rId5" Type="http://schemas.openxmlformats.org/officeDocument/2006/relationships/tags" Target="../tags/tag482.xml" /><Relationship Id="rId6" Type="http://schemas.openxmlformats.org/officeDocument/2006/relationships/tags" Target="../tags/tag483.xml" /><Relationship Id="rId7" Type="http://schemas.openxmlformats.org/officeDocument/2006/relationships/tags" Target="../tags/tag484.xml" /><Relationship Id="rId8" Type="http://schemas.openxmlformats.org/officeDocument/2006/relationships/tags" Target="../tags/tag485.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494.xml" /><Relationship Id="rId11" Type="http://schemas.openxmlformats.org/officeDocument/2006/relationships/image" Target="../media/image8.png" /><Relationship Id="rId12" Type="http://schemas.openxmlformats.org/officeDocument/2006/relationships/tags" Target="../tags/tag495.xml" /><Relationship Id="rId2" Type="http://schemas.openxmlformats.org/officeDocument/2006/relationships/tags" Target="../tags/tag486.xml" /><Relationship Id="rId3" Type="http://schemas.openxmlformats.org/officeDocument/2006/relationships/tags" Target="../tags/tag487.xml" /><Relationship Id="rId4" Type="http://schemas.openxmlformats.org/officeDocument/2006/relationships/tags" Target="../tags/tag488.xml" /><Relationship Id="rId5" Type="http://schemas.openxmlformats.org/officeDocument/2006/relationships/tags" Target="../tags/tag489.xml" /><Relationship Id="rId6" Type="http://schemas.openxmlformats.org/officeDocument/2006/relationships/tags" Target="../tags/tag490.xml" /><Relationship Id="rId7" Type="http://schemas.openxmlformats.org/officeDocument/2006/relationships/tags" Target="../tags/tag491.xml" /><Relationship Id="rId8" Type="http://schemas.openxmlformats.org/officeDocument/2006/relationships/tags" Target="../tags/tag492.xml" /><Relationship Id="rId9" Type="http://schemas.openxmlformats.org/officeDocument/2006/relationships/tags" Target="../tags/tag49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496.xml" /><Relationship Id="rId3" Type="http://schemas.openxmlformats.org/officeDocument/2006/relationships/tags" Target="../tags/tag497.xml" /><Relationship Id="rId4" Type="http://schemas.openxmlformats.org/officeDocument/2006/relationships/tags" Target="../tags/tag498.xml" /><Relationship Id="rId5" Type="http://schemas.openxmlformats.org/officeDocument/2006/relationships/tags" Target="../tags/tag499.xml" /><Relationship Id="rId6" Type="http://schemas.openxmlformats.org/officeDocument/2006/relationships/tags" Target="../tags/tag500.xml" /><Relationship Id="rId7" Type="http://schemas.openxmlformats.org/officeDocument/2006/relationships/tags" Target="../tags/tag501.xml" /><Relationship Id="rId8" Type="http://schemas.openxmlformats.org/officeDocument/2006/relationships/tags" Target="../tags/tag50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503.xml" /><Relationship Id="rId3" Type="http://schemas.openxmlformats.org/officeDocument/2006/relationships/tags" Target="../tags/tag504.xml" /><Relationship Id="rId4" Type="http://schemas.openxmlformats.org/officeDocument/2006/relationships/tags" Target="../tags/tag505.xml" /><Relationship Id="rId5" Type="http://schemas.openxmlformats.org/officeDocument/2006/relationships/tags" Target="../tags/tag506.xml" /><Relationship Id="rId6" Type="http://schemas.openxmlformats.org/officeDocument/2006/relationships/tags" Target="../tags/tag507.xml" /><Relationship Id="rId7" Type="http://schemas.openxmlformats.org/officeDocument/2006/relationships/tags" Target="../tags/tag508.xml" /><Relationship Id="rId8" Type="http://schemas.openxmlformats.org/officeDocument/2006/relationships/tags" Target="../tags/tag509.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ags" Target="../tags/tag510.xml" /><Relationship Id="rId3" Type="http://schemas.openxmlformats.org/officeDocument/2006/relationships/tags" Target="../tags/tag511.xml" /><Relationship Id="rId4" Type="http://schemas.openxmlformats.org/officeDocument/2006/relationships/tags" Target="../tags/tag512.xml" /><Relationship Id="rId5" Type="http://schemas.openxmlformats.org/officeDocument/2006/relationships/tags" Target="../tags/tag513.xml" /><Relationship Id="rId6" Type="http://schemas.openxmlformats.org/officeDocument/2006/relationships/tags" Target="../tags/tag514.xml" /><Relationship Id="rId7" Type="http://schemas.openxmlformats.org/officeDocument/2006/relationships/tags" Target="../tags/tag51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tags" Target="../tags/tag523.xml" /><Relationship Id="rId11" Type="http://schemas.openxmlformats.org/officeDocument/2006/relationships/tags" Target="../tags/tag524.xml" /><Relationship Id="rId12" Type="http://schemas.openxmlformats.org/officeDocument/2006/relationships/tags" Target="../tags/tag525.xml" /><Relationship Id="rId13" Type="http://schemas.openxmlformats.org/officeDocument/2006/relationships/tags" Target="../tags/tag526.xml" /><Relationship Id="rId14" Type="http://schemas.openxmlformats.org/officeDocument/2006/relationships/tags" Target="../tags/tag527.xml" /><Relationship Id="rId15" Type="http://schemas.openxmlformats.org/officeDocument/2006/relationships/tags" Target="../tags/tag528.xml" /><Relationship Id="rId2" Type="http://schemas.openxmlformats.org/officeDocument/2006/relationships/tags" Target="../tags/tag516.xml" /><Relationship Id="rId3" Type="http://schemas.openxmlformats.org/officeDocument/2006/relationships/tags" Target="../tags/tag517.xml" /><Relationship Id="rId4" Type="http://schemas.openxmlformats.org/officeDocument/2006/relationships/tags" Target="../tags/tag518.xml" /><Relationship Id="rId5" Type="http://schemas.openxmlformats.org/officeDocument/2006/relationships/tags" Target="../tags/tag519.xml" /><Relationship Id="rId6" Type="http://schemas.openxmlformats.org/officeDocument/2006/relationships/tags" Target="../tags/tag520.xml" /><Relationship Id="rId7" Type="http://schemas.openxmlformats.org/officeDocument/2006/relationships/image" Target="../media/image5.png" /><Relationship Id="rId8" Type="http://schemas.openxmlformats.org/officeDocument/2006/relationships/tags" Target="../tags/tag521.xml" /><Relationship Id="rId9" Type="http://schemas.openxmlformats.org/officeDocument/2006/relationships/tags" Target="../tags/tag52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80.xml" /><Relationship Id="rId3" Type="http://schemas.openxmlformats.org/officeDocument/2006/relationships/tags" Target="../tags/tag181.xml" /><Relationship Id="rId4" Type="http://schemas.openxmlformats.org/officeDocument/2006/relationships/tags" Target="../tags/tag182.xml" /><Relationship Id="rId5" Type="http://schemas.openxmlformats.org/officeDocument/2006/relationships/tags" Target="../tags/tag183.xml" /><Relationship Id="rId6" Type="http://schemas.openxmlformats.org/officeDocument/2006/relationships/tags" Target="../tags/tag18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tags" Target="../tags/tag529.xml" /><Relationship Id="rId3" Type="http://schemas.openxmlformats.org/officeDocument/2006/relationships/tags" Target="../tags/tag530.xml" /><Relationship Id="rId4" Type="http://schemas.openxmlformats.org/officeDocument/2006/relationships/tags" Target="../tags/tag531.xml" /><Relationship Id="rId5" Type="http://schemas.openxmlformats.org/officeDocument/2006/relationships/tags" Target="../tags/tag532.xml" /><Relationship Id="rId6" Type="http://schemas.openxmlformats.org/officeDocument/2006/relationships/tags" Target="../tags/tag533.xml" /><Relationship Id="rId7" Type="http://schemas.openxmlformats.org/officeDocument/2006/relationships/tags" Target="../tags/tag534.xml" /><Relationship Id="rId8" Type="http://schemas.openxmlformats.org/officeDocument/2006/relationships/tags" Target="../tags/tag535.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tags" Target="../tags/tag536.xml" /><Relationship Id="rId3" Type="http://schemas.openxmlformats.org/officeDocument/2006/relationships/tags" Target="../tags/tag537.xml" /><Relationship Id="rId4" Type="http://schemas.openxmlformats.org/officeDocument/2006/relationships/tags" Target="../tags/tag538.xml" /><Relationship Id="rId5" Type="http://schemas.openxmlformats.org/officeDocument/2006/relationships/tags" Target="../tags/tag539.xml" /><Relationship Id="rId6" Type="http://schemas.openxmlformats.org/officeDocument/2006/relationships/tags" Target="../tags/tag540.xml" /><Relationship Id="rId7" Type="http://schemas.openxmlformats.org/officeDocument/2006/relationships/tags" Target="../tags/tag541.xml" /><Relationship Id="rId8" Type="http://schemas.openxmlformats.org/officeDocument/2006/relationships/tags" Target="../tags/tag542.xml" /><Relationship Id="rId9" Type="http://schemas.openxmlformats.org/officeDocument/2006/relationships/tags" Target="../tags/tag54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tags" Target="../tags/tag544.xml" /><Relationship Id="rId3" Type="http://schemas.openxmlformats.org/officeDocument/2006/relationships/tags" Target="../tags/tag545.xml" /><Relationship Id="rId4" Type="http://schemas.openxmlformats.org/officeDocument/2006/relationships/tags" Target="../tags/tag546.xml" /><Relationship Id="rId5" Type="http://schemas.openxmlformats.org/officeDocument/2006/relationships/tags" Target="../tags/tag547.xml" /><Relationship Id="rId6" Type="http://schemas.openxmlformats.org/officeDocument/2006/relationships/tags" Target="../tags/tag548.xml" /><Relationship Id="rId7" Type="http://schemas.openxmlformats.org/officeDocument/2006/relationships/tags" Target="../tags/tag549.xml" /><Relationship Id="rId8" Type="http://schemas.openxmlformats.org/officeDocument/2006/relationships/tags" Target="../tags/tag550.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tags" Target="../tags/tag559.xml" /><Relationship Id="rId11" Type="http://schemas.openxmlformats.org/officeDocument/2006/relationships/tags" Target="../tags/tag560.xml" /><Relationship Id="rId2" Type="http://schemas.openxmlformats.org/officeDocument/2006/relationships/tags" Target="../tags/tag551.xml" /><Relationship Id="rId3" Type="http://schemas.openxmlformats.org/officeDocument/2006/relationships/tags" Target="../tags/tag552.xml" /><Relationship Id="rId4" Type="http://schemas.openxmlformats.org/officeDocument/2006/relationships/tags" Target="../tags/tag553.xml" /><Relationship Id="rId5" Type="http://schemas.openxmlformats.org/officeDocument/2006/relationships/tags" Target="../tags/tag554.xml" /><Relationship Id="rId6" Type="http://schemas.openxmlformats.org/officeDocument/2006/relationships/tags" Target="../tags/tag555.xml" /><Relationship Id="rId7" Type="http://schemas.openxmlformats.org/officeDocument/2006/relationships/tags" Target="../tags/tag556.xml" /><Relationship Id="rId8" Type="http://schemas.openxmlformats.org/officeDocument/2006/relationships/tags" Target="../tags/tag557.xml" /><Relationship Id="rId9" Type="http://schemas.openxmlformats.org/officeDocument/2006/relationships/tags" Target="../tags/tag558.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tags" Target="../tags/tag561.xml" /><Relationship Id="rId3" Type="http://schemas.openxmlformats.org/officeDocument/2006/relationships/tags" Target="../tags/tag562.xml" /><Relationship Id="rId4" Type="http://schemas.openxmlformats.org/officeDocument/2006/relationships/tags" Target="../tags/tag563.xml" /><Relationship Id="rId5" Type="http://schemas.openxmlformats.org/officeDocument/2006/relationships/tags" Target="../tags/tag564.xml" /><Relationship Id="rId6" Type="http://schemas.openxmlformats.org/officeDocument/2006/relationships/tags" Target="../tags/tag565.xml" /><Relationship Id="rId7" Type="http://schemas.openxmlformats.org/officeDocument/2006/relationships/tags" Target="../tags/tag566.xml" /><Relationship Id="rId8" Type="http://schemas.openxmlformats.org/officeDocument/2006/relationships/tags" Target="../tags/tag567.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tags" Target="../tags/tag576.xml" /><Relationship Id="rId11" Type="http://schemas.openxmlformats.org/officeDocument/2006/relationships/tags" Target="../tags/tag577.xml" /><Relationship Id="rId12" Type="http://schemas.openxmlformats.org/officeDocument/2006/relationships/tags" Target="../tags/tag578.xml" /><Relationship Id="rId13" Type="http://schemas.openxmlformats.org/officeDocument/2006/relationships/tags" Target="../tags/tag579.xml" /><Relationship Id="rId14" Type="http://schemas.openxmlformats.org/officeDocument/2006/relationships/tags" Target="../tags/tag580.xml" /><Relationship Id="rId15" Type="http://schemas.openxmlformats.org/officeDocument/2006/relationships/tags" Target="../tags/tag581.xml" /><Relationship Id="rId16" Type="http://schemas.openxmlformats.org/officeDocument/2006/relationships/tags" Target="../tags/tag582.xml" /><Relationship Id="rId17" Type="http://schemas.openxmlformats.org/officeDocument/2006/relationships/tags" Target="../tags/tag583.xml" /><Relationship Id="rId2" Type="http://schemas.openxmlformats.org/officeDocument/2006/relationships/tags" Target="../tags/tag568.xml" /><Relationship Id="rId3" Type="http://schemas.openxmlformats.org/officeDocument/2006/relationships/tags" Target="../tags/tag569.xml" /><Relationship Id="rId4" Type="http://schemas.openxmlformats.org/officeDocument/2006/relationships/tags" Target="../tags/tag570.xml" /><Relationship Id="rId5" Type="http://schemas.openxmlformats.org/officeDocument/2006/relationships/tags" Target="../tags/tag571.xml" /><Relationship Id="rId6" Type="http://schemas.openxmlformats.org/officeDocument/2006/relationships/tags" Target="../tags/tag572.xml" /><Relationship Id="rId7" Type="http://schemas.openxmlformats.org/officeDocument/2006/relationships/tags" Target="../tags/tag573.xml" /><Relationship Id="rId8" Type="http://schemas.openxmlformats.org/officeDocument/2006/relationships/tags" Target="../tags/tag574.xml" /><Relationship Id="rId9" Type="http://schemas.openxmlformats.org/officeDocument/2006/relationships/tags" Target="../tags/tag57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tags" Target="../tags/tag592.xml" /><Relationship Id="rId11" Type="http://schemas.openxmlformats.org/officeDocument/2006/relationships/tags" Target="../tags/tag593.xml" /><Relationship Id="rId12" Type="http://schemas.openxmlformats.org/officeDocument/2006/relationships/tags" Target="../tags/tag594.xml" /><Relationship Id="rId13" Type="http://schemas.openxmlformats.org/officeDocument/2006/relationships/tags" Target="../tags/tag595.xml" /><Relationship Id="rId14" Type="http://schemas.openxmlformats.org/officeDocument/2006/relationships/tags" Target="../tags/tag596.xml" /><Relationship Id="rId15" Type="http://schemas.openxmlformats.org/officeDocument/2006/relationships/tags" Target="../tags/tag597.xml" /><Relationship Id="rId16" Type="http://schemas.openxmlformats.org/officeDocument/2006/relationships/tags" Target="../tags/tag598.xml" /><Relationship Id="rId2" Type="http://schemas.openxmlformats.org/officeDocument/2006/relationships/tags" Target="../tags/tag584.xml" /><Relationship Id="rId3" Type="http://schemas.openxmlformats.org/officeDocument/2006/relationships/tags" Target="../tags/tag585.xml" /><Relationship Id="rId4" Type="http://schemas.openxmlformats.org/officeDocument/2006/relationships/tags" Target="../tags/tag586.xml" /><Relationship Id="rId5" Type="http://schemas.openxmlformats.org/officeDocument/2006/relationships/tags" Target="../tags/tag587.xml" /><Relationship Id="rId6" Type="http://schemas.openxmlformats.org/officeDocument/2006/relationships/tags" Target="../tags/tag588.xml" /><Relationship Id="rId7" Type="http://schemas.openxmlformats.org/officeDocument/2006/relationships/tags" Target="../tags/tag589.xml" /><Relationship Id="rId8" Type="http://schemas.openxmlformats.org/officeDocument/2006/relationships/tags" Target="../tags/tag590.xml" /><Relationship Id="rId9" Type="http://schemas.openxmlformats.org/officeDocument/2006/relationships/tags" Target="../tags/tag591.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tags" Target="../tags/tag607.xml" /><Relationship Id="rId11" Type="http://schemas.openxmlformats.org/officeDocument/2006/relationships/tags" Target="../tags/tag608.xml" /><Relationship Id="rId12" Type="http://schemas.openxmlformats.org/officeDocument/2006/relationships/tags" Target="../tags/tag609.xml" /><Relationship Id="rId13" Type="http://schemas.openxmlformats.org/officeDocument/2006/relationships/tags" Target="../tags/tag610.xml" /><Relationship Id="rId14" Type="http://schemas.openxmlformats.org/officeDocument/2006/relationships/tags" Target="../tags/tag611.xml" /><Relationship Id="rId15" Type="http://schemas.openxmlformats.org/officeDocument/2006/relationships/tags" Target="../tags/tag612.xml" /><Relationship Id="rId16" Type="http://schemas.openxmlformats.org/officeDocument/2006/relationships/tags" Target="../tags/tag613.xml" /><Relationship Id="rId17" Type="http://schemas.openxmlformats.org/officeDocument/2006/relationships/tags" Target="../tags/tag614.xml" /><Relationship Id="rId18" Type="http://schemas.openxmlformats.org/officeDocument/2006/relationships/tags" Target="../tags/tag615.xml" /><Relationship Id="rId19" Type="http://schemas.openxmlformats.org/officeDocument/2006/relationships/tags" Target="../tags/tag616.xml" /><Relationship Id="rId2" Type="http://schemas.openxmlformats.org/officeDocument/2006/relationships/tags" Target="../tags/tag599.xml" /><Relationship Id="rId3" Type="http://schemas.openxmlformats.org/officeDocument/2006/relationships/tags" Target="../tags/tag600.xml" /><Relationship Id="rId4" Type="http://schemas.openxmlformats.org/officeDocument/2006/relationships/tags" Target="../tags/tag601.xml" /><Relationship Id="rId5" Type="http://schemas.openxmlformats.org/officeDocument/2006/relationships/tags" Target="../tags/tag602.xml" /><Relationship Id="rId6" Type="http://schemas.openxmlformats.org/officeDocument/2006/relationships/tags" Target="../tags/tag603.xml" /><Relationship Id="rId7" Type="http://schemas.openxmlformats.org/officeDocument/2006/relationships/tags" Target="../tags/tag604.xml" /><Relationship Id="rId8" Type="http://schemas.openxmlformats.org/officeDocument/2006/relationships/tags" Target="../tags/tag605.xml" /><Relationship Id="rId9" Type="http://schemas.openxmlformats.org/officeDocument/2006/relationships/tags" Target="../tags/tag60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tags" Target="../tags/tag625.xml" /><Relationship Id="rId11" Type="http://schemas.openxmlformats.org/officeDocument/2006/relationships/tags" Target="../tags/tag626.xml" /><Relationship Id="rId12" Type="http://schemas.openxmlformats.org/officeDocument/2006/relationships/tags" Target="../tags/tag627.xml" /><Relationship Id="rId13" Type="http://schemas.openxmlformats.org/officeDocument/2006/relationships/tags" Target="../tags/tag628.xml" /><Relationship Id="rId14" Type="http://schemas.openxmlformats.org/officeDocument/2006/relationships/tags" Target="../tags/tag629.xml" /><Relationship Id="rId2" Type="http://schemas.openxmlformats.org/officeDocument/2006/relationships/tags" Target="../tags/tag617.xml" /><Relationship Id="rId3" Type="http://schemas.openxmlformats.org/officeDocument/2006/relationships/tags" Target="../tags/tag618.xml" /><Relationship Id="rId4" Type="http://schemas.openxmlformats.org/officeDocument/2006/relationships/tags" Target="../tags/tag619.xml" /><Relationship Id="rId5" Type="http://schemas.openxmlformats.org/officeDocument/2006/relationships/tags" Target="../tags/tag620.xml" /><Relationship Id="rId6" Type="http://schemas.openxmlformats.org/officeDocument/2006/relationships/tags" Target="../tags/tag621.xml" /><Relationship Id="rId7" Type="http://schemas.openxmlformats.org/officeDocument/2006/relationships/tags" Target="../tags/tag622.xml" /><Relationship Id="rId8" Type="http://schemas.openxmlformats.org/officeDocument/2006/relationships/tags" Target="../tags/tag623.xml" /><Relationship Id="rId9" Type="http://schemas.openxmlformats.org/officeDocument/2006/relationships/tags" Target="../tags/tag624.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1.xml" /><Relationship Id="rId10" Type="http://schemas.openxmlformats.org/officeDocument/2006/relationships/tags" Target="../tags/tag638.xml" /><Relationship Id="rId11" Type="http://schemas.openxmlformats.org/officeDocument/2006/relationships/tags" Target="../tags/tag639.xml" /><Relationship Id="rId12" Type="http://schemas.openxmlformats.org/officeDocument/2006/relationships/tags" Target="../tags/tag640.xml" /><Relationship Id="rId13" Type="http://schemas.openxmlformats.org/officeDocument/2006/relationships/tags" Target="../tags/tag641.xml" /><Relationship Id="rId14" Type="http://schemas.openxmlformats.org/officeDocument/2006/relationships/tags" Target="../tags/tag642.xml" /><Relationship Id="rId15" Type="http://schemas.openxmlformats.org/officeDocument/2006/relationships/tags" Target="../tags/tag643.xml" /><Relationship Id="rId16" Type="http://schemas.openxmlformats.org/officeDocument/2006/relationships/tags" Target="../tags/tag644.xml" /><Relationship Id="rId2" Type="http://schemas.openxmlformats.org/officeDocument/2006/relationships/tags" Target="../tags/tag630.xml" /><Relationship Id="rId3" Type="http://schemas.openxmlformats.org/officeDocument/2006/relationships/tags" Target="../tags/tag631.xml" /><Relationship Id="rId4" Type="http://schemas.openxmlformats.org/officeDocument/2006/relationships/tags" Target="../tags/tag632.xml" /><Relationship Id="rId5" Type="http://schemas.openxmlformats.org/officeDocument/2006/relationships/tags" Target="../tags/tag633.xml" /><Relationship Id="rId6" Type="http://schemas.openxmlformats.org/officeDocument/2006/relationships/tags" Target="../tags/tag634.xml" /><Relationship Id="rId7" Type="http://schemas.openxmlformats.org/officeDocument/2006/relationships/tags" Target="../tags/tag635.xml" /><Relationship Id="rId8" Type="http://schemas.openxmlformats.org/officeDocument/2006/relationships/tags" Target="../tags/tag636.xml" /><Relationship Id="rId9" Type="http://schemas.openxmlformats.org/officeDocument/2006/relationships/tags" Target="../tags/tag63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92.xml" /><Relationship Id="rId11" Type="http://schemas.openxmlformats.org/officeDocument/2006/relationships/tags" Target="../tags/tag193.xml" /><Relationship Id="rId12" Type="http://schemas.openxmlformats.org/officeDocument/2006/relationships/tags" Target="../tags/tag194.xml" /><Relationship Id="rId13" Type="http://schemas.openxmlformats.org/officeDocument/2006/relationships/tags" Target="../tags/tag195.xml" /><Relationship Id="rId14" Type="http://schemas.openxmlformats.org/officeDocument/2006/relationships/tags" Target="../tags/tag196.xml" /><Relationship Id="rId15" Type="http://schemas.openxmlformats.org/officeDocument/2006/relationships/tags" Target="../tags/tag197.xml" /><Relationship Id="rId2" Type="http://schemas.openxmlformats.org/officeDocument/2006/relationships/tags" Target="../tags/tag185.xml" /><Relationship Id="rId3" Type="http://schemas.openxmlformats.org/officeDocument/2006/relationships/tags" Target="../tags/tag186.xml" /><Relationship Id="rId4" Type="http://schemas.openxmlformats.org/officeDocument/2006/relationships/tags" Target="../tags/tag187.xml" /><Relationship Id="rId5" Type="http://schemas.openxmlformats.org/officeDocument/2006/relationships/tags" Target="../tags/tag188.xml" /><Relationship Id="rId6" Type="http://schemas.openxmlformats.org/officeDocument/2006/relationships/tags" Target="../tags/tag189.xml" /><Relationship Id="rId7" Type="http://schemas.openxmlformats.org/officeDocument/2006/relationships/image" Target="../media/image5.png" /><Relationship Id="rId8" Type="http://schemas.openxmlformats.org/officeDocument/2006/relationships/tags" Target="../tags/tag190.xml" /><Relationship Id="rId9" Type="http://schemas.openxmlformats.org/officeDocument/2006/relationships/tags" Target="../tags/tag191.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1.xml" /><Relationship Id="rId10" Type="http://schemas.openxmlformats.org/officeDocument/2006/relationships/tags" Target="../tags/tag653.xml" /><Relationship Id="rId11" Type="http://schemas.openxmlformats.org/officeDocument/2006/relationships/tags" Target="../tags/tag654.xml" /><Relationship Id="rId2" Type="http://schemas.openxmlformats.org/officeDocument/2006/relationships/tags" Target="../tags/tag645.xml" /><Relationship Id="rId3" Type="http://schemas.openxmlformats.org/officeDocument/2006/relationships/tags" Target="../tags/tag646.xml" /><Relationship Id="rId4" Type="http://schemas.openxmlformats.org/officeDocument/2006/relationships/tags" Target="../tags/tag647.xml" /><Relationship Id="rId5" Type="http://schemas.openxmlformats.org/officeDocument/2006/relationships/tags" Target="../tags/tag648.xml" /><Relationship Id="rId6" Type="http://schemas.openxmlformats.org/officeDocument/2006/relationships/tags" Target="../tags/tag649.xml" /><Relationship Id="rId7" Type="http://schemas.openxmlformats.org/officeDocument/2006/relationships/tags" Target="../tags/tag650.xml" /><Relationship Id="rId8" Type="http://schemas.openxmlformats.org/officeDocument/2006/relationships/tags" Target="../tags/tag651.xml" /><Relationship Id="rId9" Type="http://schemas.openxmlformats.org/officeDocument/2006/relationships/tags" Target="../tags/tag652.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1.xml" /><Relationship Id="rId10" Type="http://schemas.openxmlformats.org/officeDocument/2006/relationships/tags" Target="../tags/tag663.xml" /><Relationship Id="rId11" Type="http://schemas.openxmlformats.org/officeDocument/2006/relationships/tags" Target="../tags/tag664.xml" /><Relationship Id="rId12" Type="http://schemas.openxmlformats.org/officeDocument/2006/relationships/tags" Target="../tags/tag665.xml" /><Relationship Id="rId13" Type="http://schemas.openxmlformats.org/officeDocument/2006/relationships/tags" Target="../tags/tag666.xml" /><Relationship Id="rId2" Type="http://schemas.openxmlformats.org/officeDocument/2006/relationships/tags" Target="../tags/tag655.xml" /><Relationship Id="rId3" Type="http://schemas.openxmlformats.org/officeDocument/2006/relationships/tags" Target="../tags/tag656.xml" /><Relationship Id="rId4" Type="http://schemas.openxmlformats.org/officeDocument/2006/relationships/tags" Target="../tags/tag657.xml" /><Relationship Id="rId5" Type="http://schemas.openxmlformats.org/officeDocument/2006/relationships/tags" Target="../tags/tag658.xml" /><Relationship Id="rId6" Type="http://schemas.openxmlformats.org/officeDocument/2006/relationships/tags" Target="../tags/tag659.xml" /><Relationship Id="rId7" Type="http://schemas.openxmlformats.org/officeDocument/2006/relationships/tags" Target="../tags/tag660.xml" /><Relationship Id="rId8" Type="http://schemas.openxmlformats.org/officeDocument/2006/relationships/tags" Target="../tags/tag661.xml" /><Relationship Id="rId9" Type="http://schemas.openxmlformats.org/officeDocument/2006/relationships/tags" Target="../tags/tag662.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1.xml" /><Relationship Id="rId10" Type="http://schemas.openxmlformats.org/officeDocument/2006/relationships/tags" Target="../tags/tag675.xml" /><Relationship Id="rId11" Type="http://schemas.openxmlformats.org/officeDocument/2006/relationships/image" Target="../media/image9.png" /><Relationship Id="rId12" Type="http://schemas.openxmlformats.org/officeDocument/2006/relationships/tags" Target="../tags/tag676.xml" /><Relationship Id="rId13" Type="http://schemas.openxmlformats.org/officeDocument/2006/relationships/image" Target="../media/image10.jpeg" /><Relationship Id="rId14" Type="http://schemas.openxmlformats.org/officeDocument/2006/relationships/tags" Target="../tags/tag677.xml" /><Relationship Id="rId15" Type="http://schemas.openxmlformats.org/officeDocument/2006/relationships/image" Target="../media/image11.jpeg" /><Relationship Id="rId16" Type="http://schemas.openxmlformats.org/officeDocument/2006/relationships/tags" Target="../tags/tag678.xml" /><Relationship Id="rId17" Type="http://schemas.openxmlformats.org/officeDocument/2006/relationships/tags" Target="../tags/tag679.xml" /><Relationship Id="rId18" Type="http://schemas.openxmlformats.org/officeDocument/2006/relationships/tags" Target="../tags/tag680.xml" /><Relationship Id="rId19" Type="http://schemas.openxmlformats.org/officeDocument/2006/relationships/tags" Target="../tags/tag681.xml" /><Relationship Id="rId2" Type="http://schemas.openxmlformats.org/officeDocument/2006/relationships/tags" Target="../tags/tag667.xml" /><Relationship Id="rId3" Type="http://schemas.openxmlformats.org/officeDocument/2006/relationships/tags" Target="../tags/tag668.xml" /><Relationship Id="rId4" Type="http://schemas.openxmlformats.org/officeDocument/2006/relationships/tags" Target="../tags/tag669.xml" /><Relationship Id="rId5" Type="http://schemas.openxmlformats.org/officeDocument/2006/relationships/tags" Target="../tags/tag670.xml" /><Relationship Id="rId6" Type="http://schemas.openxmlformats.org/officeDocument/2006/relationships/tags" Target="../tags/tag671.xml" /><Relationship Id="rId7" Type="http://schemas.openxmlformats.org/officeDocument/2006/relationships/tags" Target="../tags/tag672.xml" /><Relationship Id="rId8" Type="http://schemas.openxmlformats.org/officeDocument/2006/relationships/tags" Target="../tags/tag673.xml" /><Relationship Id="rId9" Type="http://schemas.openxmlformats.org/officeDocument/2006/relationships/tags" Target="../tags/tag674.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tags" Target="../tags/tag682.xml" /><Relationship Id="rId3" Type="http://schemas.openxmlformats.org/officeDocument/2006/relationships/tags" Target="../tags/tag683.xml" /><Relationship Id="rId4" Type="http://schemas.openxmlformats.org/officeDocument/2006/relationships/tags" Target="../tags/tag684.xml" /><Relationship Id="rId5" Type="http://schemas.openxmlformats.org/officeDocument/2006/relationships/tags" Target="../tags/tag685.xml" /><Relationship Id="rId6" Type="http://schemas.openxmlformats.org/officeDocument/2006/relationships/tags" Target="../tags/tag686.xml" /><Relationship Id="rId7" Type="http://schemas.openxmlformats.org/officeDocument/2006/relationships/tags" Target="../tags/tag687.xml" /><Relationship Id="rId8" Type="http://schemas.openxmlformats.org/officeDocument/2006/relationships/tags" Target="../tags/tag688.xml" /><Relationship Id="rId9" Type="http://schemas.openxmlformats.org/officeDocument/2006/relationships/tags" Target="../tags/tag689.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tags" Target="../tags/tag690.xml" /><Relationship Id="rId3" Type="http://schemas.openxmlformats.org/officeDocument/2006/relationships/tags" Target="../tags/tag691.xml" /><Relationship Id="rId4" Type="http://schemas.openxmlformats.org/officeDocument/2006/relationships/tags" Target="../tags/tag692.xml" /><Relationship Id="rId5" Type="http://schemas.openxmlformats.org/officeDocument/2006/relationships/tags" Target="../tags/tag693.xml" /><Relationship Id="rId6" Type="http://schemas.openxmlformats.org/officeDocument/2006/relationships/tags" Target="../tags/tag694.xml" /><Relationship Id="rId7" Type="http://schemas.openxmlformats.org/officeDocument/2006/relationships/tags" Target="../tags/tag695.xml" /><Relationship Id="rId8" Type="http://schemas.openxmlformats.org/officeDocument/2006/relationships/tags" Target="../tags/tag696.xml" /><Relationship Id="rId9" Type="http://schemas.openxmlformats.org/officeDocument/2006/relationships/tags" Target="../tags/tag697.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tags" Target="../tags/tag698.xml" /><Relationship Id="rId3" Type="http://schemas.openxmlformats.org/officeDocument/2006/relationships/tags" Target="../tags/tag699.xml" /><Relationship Id="rId4" Type="http://schemas.openxmlformats.org/officeDocument/2006/relationships/tags" Target="../tags/tag700.xml" /><Relationship Id="rId5" Type="http://schemas.openxmlformats.org/officeDocument/2006/relationships/tags" Target="../tags/tag701.xml" /><Relationship Id="rId6" Type="http://schemas.openxmlformats.org/officeDocument/2006/relationships/tags" Target="../tags/tag702.xml" /><Relationship Id="rId7" Type="http://schemas.openxmlformats.org/officeDocument/2006/relationships/tags" Target="../tags/tag703.xml" /><Relationship Id="rId8" Type="http://schemas.openxmlformats.org/officeDocument/2006/relationships/tags" Target="../tags/tag704.xml" /><Relationship Id="rId9" Type="http://schemas.openxmlformats.org/officeDocument/2006/relationships/tags" Target="../tags/tag70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1.xml" /><Relationship Id="rId10" Type="http://schemas.openxmlformats.org/officeDocument/2006/relationships/tags" Target="../tags/tag714.xml" /><Relationship Id="rId100" Type="http://schemas.openxmlformats.org/officeDocument/2006/relationships/tags" Target="../tags/tag804.xml" /><Relationship Id="rId1000" Type="http://schemas.openxmlformats.org/officeDocument/2006/relationships/tags" Target="../tags/tag1702.xml" /><Relationship Id="rId1001" Type="http://schemas.openxmlformats.org/officeDocument/2006/relationships/tags" Target="../tags/tag1703.xml" /><Relationship Id="rId1002" Type="http://schemas.openxmlformats.org/officeDocument/2006/relationships/tags" Target="../tags/tag1704.xml" /><Relationship Id="rId1003" Type="http://schemas.openxmlformats.org/officeDocument/2006/relationships/tags" Target="../tags/tag1705.xml" /><Relationship Id="rId1004" Type="http://schemas.openxmlformats.org/officeDocument/2006/relationships/tags" Target="../tags/tag1706.xml" /><Relationship Id="rId1005" Type="http://schemas.openxmlformats.org/officeDocument/2006/relationships/tags" Target="../tags/tag1707.xml" /><Relationship Id="rId1006" Type="http://schemas.openxmlformats.org/officeDocument/2006/relationships/tags" Target="../tags/tag1708.xml" /><Relationship Id="rId1007" Type="http://schemas.openxmlformats.org/officeDocument/2006/relationships/tags" Target="../tags/tag1709.xml" /><Relationship Id="rId1008" Type="http://schemas.openxmlformats.org/officeDocument/2006/relationships/tags" Target="../tags/tag1710.xml" /><Relationship Id="rId1009" Type="http://schemas.openxmlformats.org/officeDocument/2006/relationships/tags" Target="../tags/tag1711.xml" /><Relationship Id="rId101" Type="http://schemas.openxmlformats.org/officeDocument/2006/relationships/tags" Target="../tags/tag805.xml" /><Relationship Id="rId1010" Type="http://schemas.openxmlformats.org/officeDocument/2006/relationships/tags" Target="../tags/tag1712.xml" /><Relationship Id="rId1011" Type="http://schemas.openxmlformats.org/officeDocument/2006/relationships/tags" Target="../tags/tag1713.xml" /><Relationship Id="rId1012" Type="http://schemas.openxmlformats.org/officeDocument/2006/relationships/tags" Target="../tags/tag1714.xml" /><Relationship Id="rId1013" Type="http://schemas.openxmlformats.org/officeDocument/2006/relationships/tags" Target="../tags/tag1715.xml" /><Relationship Id="rId1014" Type="http://schemas.openxmlformats.org/officeDocument/2006/relationships/tags" Target="../tags/tag1716.xml" /><Relationship Id="rId1015" Type="http://schemas.openxmlformats.org/officeDocument/2006/relationships/tags" Target="../tags/tag1717.xml" /><Relationship Id="rId1016" Type="http://schemas.openxmlformats.org/officeDocument/2006/relationships/tags" Target="../tags/tag1718.xml" /><Relationship Id="rId1017" Type="http://schemas.openxmlformats.org/officeDocument/2006/relationships/tags" Target="../tags/tag1719.xml" /><Relationship Id="rId1018" Type="http://schemas.openxmlformats.org/officeDocument/2006/relationships/tags" Target="../tags/tag1720.xml" /><Relationship Id="rId1019" Type="http://schemas.openxmlformats.org/officeDocument/2006/relationships/tags" Target="../tags/tag1721.xml" /><Relationship Id="rId102" Type="http://schemas.openxmlformats.org/officeDocument/2006/relationships/tags" Target="../tags/tag806.xml" /><Relationship Id="rId1020" Type="http://schemas.openxmlformats.org/officeDocument/2006/relationships/tags" Target="../tags/tag1722.xml" /><Relationship Id="rId1021" Type="http://schemas.openxmlformats.org/officeDocument/2006/relationships/tags" Target="../tags/tag1723.xml" /><Relationship Id="rId1022" Type="http://schemas.openxmlformats.org/officeDocument/2006/relationships/tags" Target="../tags/tag1724.xml" /><Relationship Id="rId1023" Type="http://schemas.openxmlformats.org/officeDocument/2006/relationships/tags" Target="../tags/tag1725.xml" /><Relationship Id="rId1024" Type="http://schemas.openxmlformats.org/officeDocument/2006/relationships/tags" Target="../tags/tag1726.xml" /><Relationship Id="rId1025" Type="http://schemas.openxmlformats.org/officeDocument/2006/relationships/tags" Target="../tags/tag1727.xml" /><Relationship Id="rId1026" Type="http://schemas.openxmlformats.org/officeDocument/2006/relationships/tags" Target="../tags/tag1728.xml" /><Relationship Id="rId1027" Type="http://schemas.openxmlformats.org/officeDocument/2006/relationships/tags" Target="../tags/tag1729.xml" /><Relationship Id="rId1028" Type="http://schemas.openxmlformats.org/officeDocument/2006/relationships/tags" Target="../tags/tag1730.xml" /><Relationship Id="rId1029" Type="http://schemas.openxmlformats.org/officeDocument/2006/relationships/tags" Target="../tags/tag1731.xml" /><Relationship Id="rId103" Type="http://schemas.openxmlformats.org/officeDocument/2006/relationships/tags" Target="../tags/tag807.xml" /><Relationship Id="rId1030" Type="http://schemas.openxmlformats.org/officeDocument/2006/relationships/tags" Target="../tags/tag1732.xml" /><Relationship Id="rId1031" Type="http://schemas.openxmlformats.org/officeDocument/2006/relationships/tags" Target="../tags/tag1733.xml" /><Relationship Id="rId1032" Type="http://schemas.openxmlformats.org/officeDocument/2006/relationships/tags" Target="../tags/tag1734.xml" /><Relationship Id="rId1033" Type="http://schemas.openxmlformats.org/officeDocument/2006/relationships/tags" Target="../tags/tag1735.xml" /><Relationship Id="rId1034" Type="http://schemas.openxmlformats.org/officeDocument/2006/relationships/tags" Target="../tags/tag1736.xml" /><Relationship Id="rId1035" Type="http://schemas.openxmlformats.org/officeDocument/2006/relationships/tags" Target="../tags/tag1737.xml" /><Relationship Id="rId1036" Type="http://schemas.openxmlformats.org/officeDocument/2006/relationships/tags" Target="../tags/tag1738.xml" /><Relationship Id="rId1037" Type="http://schemas.openxmlformats.org/officeDocument/2006/relationships/tags" Target="../tags/tag1739.xml" /><Relationship Id="rId1038" Type="http://schemas.openxmlformats.org/officeDocument/2006/relationships/tags" Target="../tags/tag1740.xml" /><Relationship Id="rId1039" Type="http://schemas.openxmlformats.org/officeDocument/2006/relationships/tags" Target="../tags/tag1741.xml" /><Relationship Id="rId104" Type="http://schemas.openxmlformats.org/officeDocument/2006/relationships/tags" Target="../tags/tag808.xml" /><Relationship Id="rId1040" Type="http://schemas.openxmlformats.org/officeDocument/2006/relationships/tags" Target="../tags/tag1742.xml" /><Relationship Id="rId1041" Type="http://schemas.openxmlformats.org/officeDocument/2006/relationships/tags" Target="../tags/tag1743.xml" /><Relationship Id="rId1042" Type="http://schemas.openxmlformats.org/officeDocument/2006/relationships/tags" Target="../tags/tag1744.xml" /><Relationship Id="rId1043" Type="http://schemas.openxmlformats.org/officeDocument/2006/relationships/tags" Target="../tags/tag1745.xml" /><Relationship Id="rId1044" Type="http://schemas.openxmlformats.org/officeDocument/2006/relationships/tags" Target="../tags/tag1746.xml" /><Relationship Id="rId1045" Type="http://schemas.openxmlformats.org/officeDocument/2006/relationships/tags" Target="../tags/tag1747.xml" /><Relationship Id="rId1046" Type="http://schemas.openxmlformats.org/officeDocument/2006/relationships/tags" Target="../tags/tag1748.xml" /><Relationship Id="rId1047" Type="http://schemas.openxmlformats.org/officeDocument/2006/relationships/tags" Target="../tags/tag1749.xml" /><Relationship Id="rId1048" Type="http://schemas.openxmlformats.org/officeDocument/2006/relationships/tags" Target="../tags/tag1750.xml" /><Relationship Id="rId1049" Type="http://schemas.openxmlformats.org/officeDocument/2006/relationships/tags" Target="../tags/tag1751.xml" /><Relationship Id="rId105" Type="http://schemas.openxmlformats.org/officeDocument/2006/relationships/tags" Target="../tags/tag809.xml" /><Relationship Id="rId1050" Type="http://schemas.openxmlformats.org/officeDocument/2006/relationships/tags" Target="../tags/tag1752.xml" /><Relationship Id="rId1051" Type="http://schemas.openxmlformats.org/officeDocument/2006/relationships/tags" Target="../tags/tag1753.xml" /><Relationship Id="rId1052" Type="http://schemas.openxmlformats.org/officeDocument/2006/relationships/tags" Target="../tags/tag1754.xml" /><Relationship Id="rId1053" Type="http://schemas.openxmlformats.org/officeDocument/2006/relationships/tags" Target="../tags/tag1755.xml" /><Relationship Id="rId1054" Type="http://schemas.openxmlformats.org/officeDocument/2006/relationships/tags" Target="../tags/tag1756.xml" /><Relationship Id="rId1055" Type="http://schemas.openxmlformats.org/officeDocument/2006/relationships/tags" Target="../tags/tag1757.xml" /><Relationship Id="rId1056" Type="http://schemas.openxmlformats.org/officeDocument/2006/relationships/tags" Target="../tags/tag1758.xml" /><Relationship Id="rId1057" Type="http://schemas.openxmlformats.org/officeDocument/2006/relationships/tags" Target="../tags/tag1759.xml" /><Relationship Id="rId1058" Type="http://schemas.openxmlformats.org/officeDocument/2006/relationships/tags" Target="../tags/tag1760.xml" /><Relationship Id="rId1059" Type="http://schemas.openxmlformats.org/officeDocument/2006/relationships/tags" Target="../tags/tag1761.xml" /><Relationship Id="rId106" Type="http://schemas.openxmlformats.org/officeDocument/2006/relationships/tags" Target="../tags/tag810.xml" /><Relationship Id="rId1060" Type="http://schemas.openxmlformats.org/officeDocument/2006/relationships/tags" Target="../tags/tag1762.xml" /><Relationship Id="rId1061" Type="http://schemas.openxmlformats.org/officeDocument/2006/relationships/tags" Target="../tags/tag1763.xml" /><Relationship Id="rId1062" Type="http://schemas.openxmlformats.org/officeDocument/2006/relationships/tags" Target="../tags/tag1764.xml" /><Relationship Id="rId1063" Type="http://schemas.openxmlformats.org/officeDocument/2006/relationships/tags" Target="../tags/tag1765.xml" /><Relationship Id="rId1064" Type="http://schemas.openxmlformats.org/officeDocument/2006/relationships/tags" Target="../tags/tag1766.xml" /><Relationship Id="rId1065" Type="http://schemas.openxmlformats.org/officeDocument/2006/relationships/tags" Target="../tags/tag1767.xml" /><Relationship Id="rId1066" Type="http://schemas.openxmlformats.org/officeDocument/2006/relationships/tags" Target="../tags/tag1768.xml" /><Relationship Id="rId1067" Type="http://schemas.openxmlformats.org/officeDocument/2006/relationships/tags" Target="../tags/tag1769.xml" /><Relationship Id="rId1068" Type="http://schemas.openxmlformats.org/officeDocument/2006/relationships/tags" Target="../tags/tag1770.xml" /><Relationship Id="rId1069" Type="http://schemas.openxmlformats.org/officeDocument/2006/relationships/tags" Target="../tags/tag1771.xml" /><Relationship Id="rId107" Type="http://schemas.openxmlformats.org/officeDocument/2006/relationships/tags" Target="../tags/tag811.xml" /><Relationship Id="rId1070" Type="http://schemas.openxmlformats.org/officeDocument/2006/relationships/tags" Target="../tags/tag1772.xml" /><Relationship Id="rId1071" Type="http://schemas.openxmlformats.org/officeDocument/2006/relationships/tags" Target="../tags/tag1773.xml" /><Relationship Id="rId1072" Type="http://schemas.openxmlformats.org/officeDocument/2006/relationships/tags" Target="../tags/tag1774.xml" /><Relationship Id="rId1073" Type="http://schemas.openxmlformats.org/officeDocument/2006/relationships/tags" Target="../tags/tag1775.xml" /><Relationship Id="rId1074" Type="http://schemas.openxmlformats.org/officeDocument/2006/relationships/tags" Target="../tags/tag1776.xml" /><Relationship Id="rId1075" Type="http://schemas.openxmlformats.org/officeDocument/2006/relationships/tags" Target="../tags/tag1777.xml" /><Relationship Id="rId1076" Type="http://schemas.openxmlformats.org/officeDocument/2006/relationships/tags" Target="../tags/tag1778.xml" /><Relationship Id="rId1077" Type="http://schemas.openxmlformats.org/officeDocument/2006/relationships/tags" Target="../tags/tag1779.xml" /><Relationship Id="rId1078" Type="http://schemas.openxmlformats.org/officeDocument/2006/relationships/tags" Target="../tags/tag1780.xml" /><Relationship Id="rId1079" Type="http://schemas.openxmlformats.org/officeDocument/2006/relationships/tags" Target="../tags/tag1781.xml" /><Relationship Id="rId108" Type="http://schemas.openxmlformats.org/officeDocument/2006/relationships/tags" Target="../tags/tag812.xml" /><Relationship Id="rId1080" Type="http://schemas.openxmlformats.org/officeDocument/2006/relationships/tags" Target="../tags/tag1782.xml" /><Relationship Id="rId1081" Type="http://schemas.openxmlformats.org/officeDocument/2006/relationships/tags" Target="../tags/tag1783.xml" /><Relationship Id="rId1082" Type="http://schemas.openxmlformats.org/officeDocument/2006/relationships/tags" Target="../tags/tag1784.xml" /><Relationship Id="rId1083" Type="http://schemas.openxmlformats.org/officeDocument/2006/relationships/tags" Target="../tags/tag1785.xml" /><Relationship Id="rId1084" Type="http://schemas.openxmlformats.org/officeDocument/2006/relationships/tags" Target="../tags/tag1786.xml" /><Relationship Id="rId1085" Type="http://schemas.openxmlformats.org/officeDocument/2006/relationships/tags" Target="../tags/tag1787.xml" /><Relationship Id="rId1086" Type="http://schemas.openxmlformats.org/officeDocument/2006/relationships/tags" Target="../tags/tag1788.xml" /><Relationship Id="rId1087" Type="http://schemas.openxmlformats.org/officeDocument/2006/relationships/tags" Target="../tags/tag1789.xml" /><Relationship Id="rId1088" Type="http://schemas.openxmlformats.org/officeDocument/2006/relationships/tags" Target="../tags/tag1790.xml" /><Relationship Id="rId1089" Type="http://schemas.openxmlformats.org/officeDocument/2006/relationships/tags" Target="../tags/tag1791.xml" /><Relationship Id="rId109" Type="http://schemas.openxmlformats.org/officeDocument/2006/relationships/tags" Target="../tags/tag813.xml" /><Relationship Id="rId1090" Type="http://schemas.openxmlformats.org/officeDocument/2006/relationships/tags" Target="../tags/tag1792.xml" /><Relationship Id="rId1091" Type="http://schemas.openxmlformats.org/officeDocument/2006/relationships/tags" Target="../tags/tag1793.xml" /><Relationship Id="rId1092" Type="http://schemas.openxmlformats.org/officeDocument/2006/relationships/tags" Target="../tags/tag1794.xml" /><Relationship Id="rId1093" Type="http://schemas.openxmlformats.org/officeDocument/2006/relationships/tags" Target="../tags/tag1795.xml" /><Relationship Id="rId1094" Type="http://schemas.openxmlformats.org/officeDocument/2006/relationships/tags" Target="../tags/tag1796.xml" /><Relationship Id="rId1095" Type="http://schemas.openxmlformats.org/officeDocument/2006/relationships/tags" Target="../tags/tag1797.xml" /><Relationship Id="rId1096" Type="http://schemas.openxmlformats.org/officeDocument/2006/relationships/tags" Target="../tags/tag1798.xml" /><Relationship Id="rId1097" Type="http://schemas.openxmlformats.org/officeDocument/2006/relationships/tags" Target="../tags/tag1799.xml" /><Relationship Id="rId1098" Type="http://schemas.openxmlformats.org/officeDocument/2006/relationships/tags" Target="../tags/tag1800.xml" /><Relationship Id="rId1099" Type="http://schemas.openxmlformats.org/officeDocument/2006/relationships/tags" Target="../tags/tag1801.xml" /><Relationship Id="rId11" Type="http://schemas.openxmlformats.org/officeDocument/2006/relationships/tags" Target="../tags/tag715.xml" /><Relationship Id="rId110" Type="http://schemas.openxmlformats.org/officeDocument/2006/relationships/tags" Target="../tags/tag814.xml" /><Relationship Id="rId1100" Type="http://schemas.openxmlformats.org/officeDocument/2006/relationships/tags" Target="../tags/tag1802.xml" /><Relationship Id="rId1101" Type="http://schemas.openxmlformats.org/officeDocument/2006/relationships/tags" Target="../tags/tag1803.xml" /><Relationship Id="rId1102" Type="http://schemas.openxmlformats.org/officeDocument/2006/relationships/tags" Target="../tags/tag1804.xml" /><Relationship Id="rId1103" Type="http://schemas.openxmlformats.org/officeDocument/2006/relationships/tags" Target="../tags/tag1805.xml" /><Relationship Id="rId1104" Type="http://schemas.openxmlformats.org/officeDocument/2006/relationships/tags" Target="../tags/tag1806.xml" /><Relationship Id="rId1105" Type="http://schemas.openxmlformats.org/officeDocument/2006/relationships/tags" Target="../tags/tag1807.xml" /><Relationship Id="rId1106" Type="http://schemas.openxmlformats.org/officeDocument/2006/relationships/tags" Target="../tags/tag1808.xml" /><Relationship Id="rId1107" Type="http://schemas.openxmlformats.org/officeDocument/2006/relationships/tags" Target="../tags/tag1809.xml" /><Relationship Id="rId1108" Type="http://schemas.openxmlformats.org/officeDocument/2006/relationships/tags" Target="../tags/tag1810.xml" /><Relationship Id="rId1109" Type="http://schemas.openxmlformats.org/officeDocument/2006/relationships/tags" Target="../tags/tag1811.xml" /><Relationship Id="rId111" Type="http://schemas.openxmlformats.org/officeDocument/2006/relationships/tags" Target="../tags/tag815.xml" /><Relationship Id="rId1110" Type="http://schemas.openxmlformats.org/officeDocument/2006/relationships/tags" Target="../tags/tag1812.xml" /><Relationship Id="rId1111" Type="http://schemas.openxmlformats.org/officeDocument/2006/relationships/tags" Target="../tags/tag1813.xml" /><Relationship Id="rId1112" Type="http://schemas.openxmlformats.org/officeDocument/2006/relationships/tags" Target="../tags/tag1814.xml" /><Relationship Id="rId1113" Type="http://schemas.openxmlformats.org/officeDocument/2006/relationships/tags" Target="../tags/tag1815.xml" /><Relationship Id="rId1114" Type="http://schemas.openxmlformats.org/officeDocument/2006/relationships/tags" Target="../tags/tag1816.xml" /><Relationship Id="rId1115" Type="http://schemas.openxmlformats.org/officeDocument/2006/relationships/tags" Target="../tags/tag1817.xml" /><Relationship Id="rId1116" Type="http://schemas.openxmlformats.org/officeDocument/2006/relationships/tags" Target="../tags/tag1818.xml" /><Relationship Id="rId1117" Type="http://schemas.openxmlformats.org/officeDocument/2006/relationships/tags" Target="../tags/tag1819.xml" /><Relationship Id="rId1118" Type="http://schemas.openxmlformats.org/officeDocument/2006/relationships/tags" Target="../tags/tag1820.xml" /><Relationship Id="rId1119" Type="http://schemas.openxmlformats.org/officeDocument/2006/relationships/tags" Target="../tags/tag1821.xml" /><Relationship Id="rId112" Type="http://schemas.openxmlformats.org/officeDocument/2006/relationships/tags" Target="../tags/tag816.xml" /><Relationship Id="rId1120" Type="http://schemas.openxmlformats.org/officeDocument/2006/relationships/tags" Target="../tags/tag1822.xml" /><Relationship Id="rId1121" Type="http://schemas.openxmlformats.org/officeDocument/2006/relationships/tags" Target="../tags/tag1823.xml" /><Relationship Id="rId1122" Type="http://schemas.openxmlformats.org/officeDocument/2006/relationships/tags" Target="../tags/tag1824.xml" /><Relationship Id="rId1123" Type="http://schemas.openxmlformats.org/officeDocument/2006/relationships/tags" Target="../tags/tag1825.xml" /><Relationship Id="rId1124" Type="http://schemas.openxmlformats.org/officeDocument/2006/relationships/tags" Target="../tags/tag1826.xml" /><Relationship Id="rId1125" Type="http://schemas.openxmlformats.org/officeDocument/2006/relationships/tags" Target="../tags/tag1827.xml" /><Relationship Id="rId1126" Type="http://schemas.openxmlformats.org/officeDocument/2006/relationships/tags" Target="../tags/tag1828.xml" /><Relationship Id="rId1127" Type="http://schemas.openxmlformats.org/officeDocument/2006/relationships/tags" Target="../tags/tag1829.xml" /><Relationship Id="rId1128" Type="http://schemas.openxmlformats.org/officeDocument/2006/relationships/tags" Target="../tags/tag1830.xml" /><Relationship Id="rId1129" Type="http://schemas.openxmlformats.org/officeDocument/2006/relationships/tags" Target="../tags/tag1831.xml" /><Relationship Id="rId113" Type="http://schemas.openxmlformats.org/officeDocument/2006/relationships/tags" Target="../tags/tag817.xml" /><Relationship Id="rId1130" Type="http://schemas.openxmlformats.org/officeDocument/2006/relationships/tags" Target="../tags/tag1832.xml" /><Relationship Id="rId1131" Type="http://schemas.openxmlformats.org/officeDocument/2006/relationships/tags" Target="../tags/tag1833.xml" /><Relationship Id="rId1132" Type="http://schemas.openxmlformats.org/officeDocument/2006/relationships/tags" Target="../tags/tag1834.xml" /><Relationship Id="rId1133" Type="http://schemas.openxmlformats.org/officeDocument/2006/relationships/tags" Target="../tags/tag1835.xml" /><Relationship Id="rId1134" Type="http://schemas.openxmlformats.org/officeDocument/2006/relationships/tags" Target="../tags/tag1836.xml" /><Relationship Id="rId1135" Type="http://schemas.openxmlformats.org/officeDocument/2006/relationships/tags" Target="../tags/tag1837.xml" /><Relationship Id="rId1136" Type="http://schemas.openxmlformats.org/officeDocument/2006/relationships/tags" Target="../tags/tag1838.xml" /><Relationship Id="rId1137" Type="http://schemas.openxmlformats.org/officeDocument/2006/relationships/tags" Target="../tags/tag1839.xml" /><Relationship Id="rId1138" Type="http://schemas.openxmlformats.org/officeDocument/2006/relationships/tags" Target="../tags/tag1840.xml" /><Relationship Id="rId1139" Type="http://schemas.openxmlformats.org/officeDocument/2006/relationships/tags" Target="../tags/tag1841.xml" /><Relationship Id="rId114" Type="http://schemas.openxmlformats.org/officeDocument/2006/relationships/tags" Target="../tags/tag818.xml" /><Relationship Id="rId1140" Type="http://schemas.openxmlformats.org/officeDocument/2006/relationships/tags" Target="../tags/tag1842.xml" /><Relationship Id="rId1141" Type="http://schemas.openxmlformats.org/officeDocument/2006/relationships/tags" Target="../tags/tag1843.xml" /><Relationship Id="rId1142" Type="http://schemas.openxmlformats.org/officeDocument/2006/relationships/tags" Target="../tags/tag1844.xml" /><Relationship Id="rId1143" Type="http://schemas.openxmlformats.org/officeDocument/2006/relationships/tags" Target="../tags/tag1845.xml" /><Relationship Id="rId1144" Type="http://schemas.openxmlformats.org/officeDocument/2006/relationships/tags" Target="../tags/tag1846.xml" /><Relationship Id="rId1145" Type="http://schemas.openxmlformats.org/officeDocument/2006/relationships/tags" Target="../tags/tag1847.xml" /><Relationship Id="rId1146" Type="http://schemas.openxmlformats.org/officeDocument/2006/relationships/tags" Target="../tags/tag1848.xml" /><Relationship Id="rId1147" Type="http://schemas.openxmlformats.org/officeDocument/2006/relationships/tags" Target="../tags/tag1849.xml" /><Relationship Id="rId1148" Type="http://schemas.openxmlformats.org/officeDocument/2006/relationships/tags" Target="../tags/tag1850.xml" /><Relationship Id="rId1149" Type="http://schemas.openxmlformats.org/officeDocument/2006/relationships/tags" Target="../tags/tag1851.xml" /><Relationship Id="rId115" Type="http://schemas.openxmlformats.org/officeDocument/2006/relationships/tags" Target="../tags/tag819.xml" /><Relationship Id="rId1150" Type="http://schemas.openxmlformats.org/officeDocument/2006/relationships/tags" Target="../tags/tag1852.xml" /><Relationship Id="rId1151" Type="http://schemas.openxmlformats.org/officeDocument/2006/relationships/tags" Target="../tags/tag1853.xml" /><Relationship Id="rId1152" Type="http://schemas.openxmlformats.org/officeDocument/2006/relationships/tags" Target="../tags/tag1854.xml" /><Relationship Id="rId1153" Type="http://schemas.openxmlformats.org/officeDocument/2006/relationships/tags" Target="../tags/tag1855.xml" /><Relationship Id="rId1154" Type="http://schemas.openxmlformats.org/officeDocument/2006/relationships/tags" Target="../tags/tag1856.xml" /><Relationship Id="rId1155" Type="http://schemas.openxmlformats.org/officeDocument/2006/relationships/tags" Target="../tags/tag1857.xml" /><Relationship Id="rId1156" Type="http://schemas.openxmlformats.org/officeDocument/2006/relationships/tags" Target="../tags/tag1858.xml" /><Relationship Id="rId1157" Type="http://schemas.openxmlformats.org/officeDocument/2006/relationships/tags" Target="../tags/tag1859.xml" /><Relationship Id="rId1158" Type="http://schemas.openxmlformats.org/officeDocument/2006/relationships/tags" Target="../tags/tag1860.xml" /><Relationship Id="rId1159" Type="http://schemas.openxmlformats.org/officeDocument/2006/relationships/tags" Target="../tags/tag1861.xml" /><Relationship Id="rId116" Type="http://schemas.openxmlformats.org/officeDocument/2006/relationships/tags" Target="../tags/tag820.xml" /><Relationship Id="rId1160" Type="http://schemas.openxmlformats.org/officeDocument/2006/relationships/tags" Target="../tags/tag1862.xml" /><Relationship Id="rId1161" Type="http://schemas.openxmlformats.org/officeDocument/2006/relationships/tags" Target="../tags/tag1863.xml" /><Relationship Id="rId1162" Type="http://schemas.openxmlformats.org/officeDocument/2006/relationships/tags" Target="../tags/tag1864.xml" /><Relationship Id="rId1163" Type="http://schemas.openxmlformats.org/officeDocument/2006/relationships/tags" Target="../tags/tag1865.xml" /><Relationship Id="rId1164" Type="http://schemas.openxmlformats.org/officeDocument/2006/relationships/tags" Target="../tags/tag1866.xml" /><Relationship Id="rId1165" Type="http://schemas.openxmlformats.org/officeDocument/2006/relationships/tags" Target="../tags/tag1867.xml" /><Relationship Id="rId1166" Type="http://schemas.openxmlformats.org/officeDocument/2006/relationships/tags" Target="../tags/tag1868.xml" /><Relationship Id="rId1167" Type="http://schemas.openxmlformats.org/officeDocument/2006/relationships/tags" Target="../tags/tag1869.xml" /><Relationship Id="rId1168" Type="http://schemas.openxmlformats.org/officeDocument/2006/relationships/tags" Target="../tags/tag1870.xml" /><Relationship Id="rId1169" Type="http://schemas.openxmlformats.org/officeDocument/2006/relationships/tags" Target="../tags/tag1871.xml" /><Relationship Id="rId117" Type="http://schemas.openxmlformats.org/officeDocument/2006/relationships/tags" Target="../tags/tag821.xml" /><Relationship Id="rId1170" Type="http://schemas.openxmlformats.org/officeDocument/2006/relationships/tags" Target="../tags/tag1872.xml" /><Relationship Id="rId1171" Type="http://schemas.openxmlformats.org/officeDocument/2006/relationships/tags" Target="../tags/tag1873.xml" /><Relationship Id="rId1172" Type="http://schemas.openxmlformats.org/officeDocument/2006/relationships/tags" Target="../tags/tag1874.xml" /><Relationship Id="rId1173" Type="http://schemas.openxmlformats.org/officeDocument/2006/relationships/tags" Target="../tags/tag1875.xml" /><Relationship Id="rId1174" Type="http://schemas.openxmlformats.org/officeDocument/2006/relationships/tags" Target="../tags/tag1876.xml" /><Relationship Id="rId1175" Type="http://schemas.openxmlformats.org/officeDocument/2006/relationships/tags" Target="../tags/tag1877.xml" /><Relationship Id="rId1176" Type="http://schemas.openxmlformats.org/officeDocument/2006/relationships/tags" Target="../tags/tag1878.xml" /><Relationship Id="rId1177" Type="http://schemas.openxmlformats.org/officeDocument/2006/relationships/tags" Target="../tags/tag1879.xml" /><Relationship Id="rId1178" Type="http://schemas.openxmlformats.org/officeDocument/2006/relationships/tags" Target="../tags/tag1880.xml" /><Relationship Id="rId1179" Type="http://schemas.openxmlformats.org/officeDocument/2006/relationships/tags" Target="../tags/tag1881.xml" /><Relationship Id="rId118" Type="http://schemas.openxmlformats.org/officeDocument/2006/relationships/tags" Target="../tags/tag822.xml" /><Relationship Id="rId1180" Type="http://schemas.openxmlformats.org/officeDocument/2006/relationships/tags" Target="../tags/tag1882.xml" /><Relationship Id="rId1181" Type="http://schemas.openxmlformats.org/officeDocument/2006/relationships/tags" Target="../tags/tag1883.xml" /><Relationship Id="rId1182" Type="http://schemas.openxmlformats.org/officeDocument/2006/relationships/tags" Target="../tags/tag1884.xml" /><Relationship Id="rId1183" Type="http://schemas.openxmlformats.org/officeDocument/2006/relationships/tags" Target="../tags/tag1885.xml" /><Relationship Id="rId1184" Type="http://schemas.openxmlformats.org/officeDocument/2006/relationships/tags" Target="../tags/tag1886.xml" /><Relationship Id="rId1185" Type="http://schemas.openxmlformats.org/officeDocument/2006/relationships/tags" Target="../tags/tag1887.xml" /><Relationship Id="rId1186" Type="http://schemas.openxmlformats.org/officeDocument/2006/relationships/tags" Target="../tags/tag1888.xml" /><Relationship Id="rId1187" Type="http://schemas.openxmlformats.org/officeDocument/2006/relationships/tags" Target="../tags/tag1889.xml" /><Relationship Id="rId1188" Type="http://schemas.openxmlformats.org/officeDocument/2006/relationships/tags" Target="../tags/tag1890.xml" /><Relationship Id="rId1189" Type="http://schemas.openxmlformats.org/officeDocument/2006/relationships/tags" Target="../tags/tag1891.xml" /><Relationship Id="rId119" Type="http://schemas.openxmlformats.org/officeDocument/2006/relationships/tags" Target="../tags/tag823.xml" /><Relationship Id="rId1190" Type="http://schemas.openxmlformats.org/officeDocument/2006/relationships/tags" Target="../tags/tag1892.xml" /><Relationship Id="rId1191" Type="http://schemas.openxmlformats.org/officeDocument/2006/relationships/tags" Target="../tags/tag1893.xml" /><Relationship Id="rId1192" Type="http://schemas.openxmlformats.org/officeDocument/2006/relationships/tags" Target="../tags/tag1894.xml" /><Relationship Id="rId1193" Type="http://schemas.openxmlformats.org/officeDocument/2006/relationships/tags" Target="../tags/tag1895.xml" /><Relationship Id="rId1194" Type="http://schemas.openxmlformats.org/officeDocument/2006/relationships/tags" Target="../tags/tag1896.xml" /><Relationship Id="rId1195" Type="http://schemas.openxmlformats.org/officeDocument/2006/relationships/tags" Target="../tags/tag1897.xml" /><Relationship Id="rId1196" Type="http://schemas.openxmlformats.org/officeDocument/2006/relationships/tags" Target="../tags/tag1898.xml" /><Relationship Id="rId1197" Type="http://schemas.openxmlformats.org/officeDocument/2006/relationships/tags" Target="../tags/tag1899.xml" /><Relationship Id="rId1198" Type="http://schemas.openxmlformats.org/officeDocument/2006/relationships/tags" Target="../tags/tag1900.xml" /><Relationship Id="rId1199" Type="http://schemas.openxmlformats.org/officeDocument/2006/relationships/tags" Target="../tags/tag1901.xml" /><Relationship Id="rId12" Type="http://schemas.openxmlformats.org/officeDocument/2006/relationships/tags" Target="../tags/tag716.xml" /><Relationship Id="rId120" Type="http://schemas.openxmlformats.org/officeDocument/2006/relationships/tags" Target="../tags/tag824.xml" /><Relationship Id="rId1200" Type="http://schemas.openxmlformats.org/officeDocument/2006/relationships/tags" Target="../tags/tag1902.xml" /><Relationship Id="rId1201" Type="http://schemas.openxmlformats.org/officeDocument/2006/relationships/tags" Target="../tags/tag1903.xml" /><Relationship Id="rId1202" Type="http://schemas.openxmlformats.org/officeDocument/2006/relationships/tags" Target="../tags/tag1904.xml" /><Relationship Id="rId1203" Type="http://schemas.openxmlformats.org/officeDocument/2006/relationships/tags" Target="../tags/tag1905.xml" /><Relationship Id="rId1204" Type="http://schemas.openxmlformats.org/officeDocument/2006/relationships/tags" Target="../tags/tag1906.xml" /><Relationship Id="rId1205" Type="http://schemas.openxmlformats.org/officeDocument/2006/relationships/tags" Target="../tags/tag1907.xml" /><Relationship Id="rId1206" Type="http://schemas.openxmlformats.org/officeDocument/2006/relationships/tags" Target="../tags/tag1908.xml" /><Relationship Id="rId1207" Type="http://schemas.openxmlformats.org/officeDocument/2006/relationships/tags" Target="../tags/tag1909.xml" /><Relationship Id="rId1208" Type="http://schemas.openxmlformats.org/officeDocument/2006/relationships/tags" Target="../tags/tag1910.xml" /><Relationship Id="rId1209" Type="http://schemas.openxmlformats.org/officeDocument/2006/relationships/tags" Target="../tags/tag1911.xml" /><Relationship Id="rId121" Type="http://schemas.openxmlformats.org/officeDocument/2006/relationships/tags" Target="../tags/tag825.xml" /><Relationship Id="rId1210" Type="http://schemas.openxmlformats.org/officeDocument/2006/relationships/tags" Target="../tags/tag1912.xml" /><Relationship Id="rId1211" Type="http://schemas.openxmlformats.org/officeDocument/2006/relationships/tags" Target="../tags/tag1913.xml" /><Relationship Id="rId1212" Type="http://schemas.openxmlformats.org/officeDocument/2006/relationships/tags" Target="../tags/tag1914.xml" /><Relationship Id="rId1213" Type="http://schemas.openxmlformats.org/officeDocument/2006/relationships/tags" Target="../tags/tag1915.xml" /><Relationship Id="rId1214" Type="http://schemas.openxmlformats.org/officeDocument/2006/relationships/tags" Target="../tags/tag1916.xml" /><Relationship Id="rId1215" Type="http://schemas.openxmlformats.org/officeDocument/2006/relationships/tags" Target="../tags/tag1917.xml" /><Relationship Id="rId1216" Type="http://schemas.openxmlformats.org/officeDocument/2006/relationships/tags" Target="../tags/tag1918.xml" /><Relationship Id="rId1217" Type="http://schemas.openxmlformats.org/officeDocument/2006/relationships/tags" Target="../tags/tag1919.xml" /><Relationship Id="rId1218" Type="http://schemas.openxmlformats.org/officeDocument/2006/relationships/tags" Target="../tags/tag1920.xml" /><Relationship Id="rId1219" Type="http://schemas.openxmlformats.org/officeDocument/2006/relationships/tags" Target="../tags/tag1921.xml" /><Relationship Id="rId122" Type="http://schemas.openxmlformats.org/officeDocument/2006/relationships/tags" Target="../tags/tag826.xml" /><Relationship Id="rId1220" Type="http://schemas.openxmlformats.org/officeDocument/2006/relationships/tags" Target="../tags/tag1922.xml" /><Relationship Id="rId1221" Type="http://schemas.openxmlformats.org/officeDocument/2006/relationships/tags" Target="../tags/tag1923.xml" /><Relationship Id="rId1222" Type="http://schemas.openxmlformats.org/officeDocument/2006/relationships/tags" Target="../tags/tag1924.xml" /><Relationship Id="rId1223" Type="http://schemas.openxmlformats.org/officeDocument/2006/relationships/tags" Target="../tags/tag1925.xml" /><Relationship Id="rId1224" Type="http://schemas.openxmlformats.org/officeDocument/2006/relationships/tags" Target="../tags/tag1926.xml" /><Relationship Id="rId1225" Type="http://schemas.openxmlformats.org/officeDocument/2006/relationships/tags" Target="../tags/tag1927.xml" /><Relationship Id="rId1226" Type="http://schemas.openxmlformats.org/officeDocument/2006/relationships/tags" Target="../tags/tag1928.xml" /><Relationship Id="rId1227" Type="http://schemas.openxmlformats.org/officeDocument/2006/relationships/tags" Target="../tags/tag1929.xml" /><Relationship Id="rId1228" Type="http://schemas.openxmlformats.org/officeDocument/2006/relationships/tags" Target="../tags/tag1930.xml" /><Relationship Id="rId1229" Type="http://schemas.openxmlformats.org/officeDocument/2006/relationships/tags" Target="../tags/tag1931.xml" /><Relationship Id="rId123" Type="http://schemas.openxmlformats.org/officeDocument/2006/relationships/tags" Target="../tags/tag827.xml" /><Relationship Id="rId1230" Type="http://schemas.openxmlformats.org/officeDocument/2006/relationships/tags" Target="../tags/tag1932.xml" /><Relationship Id="rId1231" Type="http://schemas.openxmlformats.org/officeDocument/2006/relationships/tags" Target="../tags/tag1933.xml" /><Relationship Id="rId1232" Type="http://schemas.openxmlformats.org/officeDocument/2006/relationships/tags" Target="../tags/tag1934.xml" /><Relationship Id="rId1233" Type="http://schemas.openxmlformats.org/officeDocument/2006/relationships/tags" Target="../tags/tag1935.xml" /><Relationship Id="rId1234" Type="http://schemas.openxmlformats.org/officeDocument/2006/relationships/tags" Target="../tags/tag1936.xml" /><Relationship Id="rId1235" Type="http://schemas.openxmlformats.org/officeDocument/2006/relationships/tags" Target="../tags/tag1937.xml" /><Relationship Id="rId1236" Type="http://schemas.openxmlformats.org/officeDocument/2006/relationships/tags" Target="../tags/tag1938.xml" /><Relationship Id="rId1237" Type="http://schemas.openxmlformats.org/officeDocument/2006/relationships/tags" Target="../tags/tag1939.xml" /><Relationship Id="rId1238" Type="http://schemas.openxmlformats.org/officeDocument/2006/relationships/tags" Target="../tags/tag1940.xml" /><Relationship Id="rId1239" Type="http://schemas.openxmlformats.org/officeDocument/2006/relationships/tags" Target="../tags/tag1941.xml" /><Relationship Id="rId124" Type="http://schemas.openxmlformats.org/officeDocument/2006/relationships/tags" Target="../tags/tag828.xml" /><Relationship Id="rId1240" Type="http://schemas.openxmlformats.org/officeDocument/2006/relationships/tags" Target="../tags/tag1942.xml" /><Relationship Id="rId1241" Type="http://schemas.openxmlformats.org/officeDocument/2006/relationships/tags" Target="../tags/tag1943.xml" /><Relationship Id="rId1242" Type="http://schemas.openxmlformats.org/officeDocument/2006/relationships/tags" Target="../tags/tag1944.xml" /><Relationship Id="rId1243" Type="http://schemas.openxmlformats.org/officeDocument/2006/relationships/tags" Target="../tags/tag1945.xml" /><Relationship Id="rId1244" Type="http://schemas.openxmlformats.org/officeDocument/2006/relationships/tags" Target="../tags/tag1946.xml" /><Relationship Id="rId1245" Type="http://schemas.openxmlformats.org/officeDocument/2006/relationships/tags" Target="../tags/tag1947.xml" /><Relationship Id="rId1246" Type="http://schemas.openxmlformats.org/officeDocument/2006/relationships/tags" Target="../tags/tag1948.xml" /><Relationship Id="rId1247" Type="http://schemas.openxmlformats.org/officeDocument/2006/relationships/tags" Target="../tags/tag1949.xml" /><Relationship Id="rId1248" Type="http://schemas.openxmlformats.org/officeDocument/2006/relationships/tags" Target="../tags/tag1950.xml" /><Relationship Id="rId1249" Type="http://schemas.openxmlformats.org/officeDocument/2006/relationships/tags" Target="../tags/tag1951.xml" /><Relationship Id="rId125" Type="http://schemas.openxmlformats.org/officeDocument/2006/relationships/tags" Target="../tags/tag829.xml" /><Relationship Id="rId1250" Type="http://schemas.openxmlformats.org/officeDocument/2006/relationships/tags" Target="../tags/tag1952.xml" /><Relationship Id="rId1251" Type="http://schemas.openxmlformats.org/officeDocument/2006/relationships/tags" Target="../tags/tag1953.xml" /><Relationship Id="rId1252" Type="http://schemas.openxmlformats.org/officeDocument/2006/relationships/tags" Target="../tags/tag1954.xml" /><Relationship Id="rId1253" Type="http://schemas.openxmlformats.org/officeDocument/2006/relationships/tags" Target="../tags/tag1955.xml" /><Relationship Id="rId1254" Type="http://schemas.openxmlformats.org/officeDocument/2006/relationships/tags" Target="../tags/tag1956.xml" /><Relationship Id="rId1255" Type="http://schemas.openxmlformats.org/officeDocument/2006/relationships/tags" Target="../tags/tag1957.xml" /><Relationship Id="rId1256" Type="http://schemas.openxmlformats.org/officeDocument/2006/relationships/tags" Target="../tags/tag1958.xml" /><Relationship Id="rId1257" Type="http://schemas.openxmlformats.org/officeDocument/2006/relationships/tags" Target="../tags/tag1959.xml" /><Relationship Id="rId1258" Type="http://schemas.openxmlformats.org/officeDocument/2006/relationships/tags" Target="../tags/tag1960.xml" /><Relationship Id="rId1259" Type="http://schemas.openxmlformats.org/officeDocument/2006/relationships/tags" Target="../tags/tag1961.xml" /><Relationship Id="rId126" Type="http://schemas.openxmlformats.org/officeDocument/2006/relationships/tags" Target="../tags/tag830.xml" /><Relationship Id="rId1260" Type="http://schemas.openxmlformats.org/officeDocument/2006/relationships/tags" Target="../tags/tag1962.xml" /><Relationship Id="rId1261" Type="http://schemas.openxmlformats.org/officeDocument/2006/relationships/tags" Target="../tags/tag1963.xml" /><Relationship Id="rId1262" Type="http://schemas.openxmlformats.org/officeDocument/2006/relationships/tags" Target="../tags/tag1964.xml" /><Relationship Id="rId1263" Type="http://schemas.openxmlformats.org/officeDocument/2006/relationships/tags" Target="../tags/tag1965.xml" /><Relationship Id="rId1264" Type="http://schemas.openxmlformats.org/officeDocument/2006/relationships/tags" Target="../tags/tag1966.xml" /><Relationship Id="rId1265" Type="http://schemas.openxmlformats.org/officeDocument/2006/relationships/tags" Target="../tags/tag1967.xml" /><Relationship Id="rId1266" Type="http://schemas.openxmlformats.org/officeDocument/2006/relationships/tags" Target="../tags/tag1968.xml" /><Relationship Id="rId1267" Type="http://schemas.openxmlformats.org/officeDocument/2006/relationships/tags" Target="../tags/tag1969.xml" /><Relationship Id="rId1268" Type="http://schemas.openxmlformats.org/officeDocument/2006/relationships/tags" Target="../tags/tag1970.xml" /><Relationship Id="rId1269" Type="http://schemas.openxmlformats.org/officeDocument/2006/relationships/tags" Target="../tags/tag1971.xml" /><Relationship Id="rId127" Type="http://schemas.openxmlformats.org/officeDocument/2006/relationships/tags" Target="../tags/tag831.xml" /><Relationship Id="rId1270" Type="http://schemas.openxmlformats.org/officeDocument/2006/relationships/tags" Target="../tags/tag1972.xml" /><Relationship Id="rId1271" Type="http://schemas.openxmlformats.org/officeDocument/2006/relationships/tags" Target="../tags/tag1973.xml" /><Relationship Id="rId1272" Type="http://schemas.openxmlformats.org/officeDocument/2006/relationships/tags" Target="../tags/tag1974.xml" /><Relationship Id="rId1273" Type="http://schemas.openxmlformats.org/officeDocument/2006/relationships/tags" Target="../tags/tag1975.xml" /><Relationship Id="rId1274" Type="http://schemas.openxmlformats.org/officeDocument/2006/relationships/tags" Target="../tags/tag1976.xml" /><Relationship Id="rId1275" Type="http://schemas.openxmlformats.org/officeDocument/2006/relationships/tags" Target="../tags/tag1977.xml" /><Relationship Id="rId1276" Type="http://schemas.openxmlformats.org/officeDocument/2006/relationships/tags" Target="../tags/tag1978.xml" /><Relationship Id="rId1277" Type="http://schemas.openxmlformats.org/officeDocument/2006/relationships/tags" Target="../tags/tag1979.xml" /><Relationship Id="rId1278" Type="http://schemas.openxmlformats.org/officeDocument/2006/relationships/tags" Target="../tags/tag1980.xml" /><Relationship Id="rId1279" Type="http://schemas.openxmlformats.org/officeDocument/2006/relationships/tags" Target="../tags/tag1981.xml" /><Relationship Id="rId128" Type="http://schemas.openxmlformats.org/officeDocument/2006/relationships/tags" Target="../tags/tag832.xml" /><Relationship Id="rId1280" Type="http://schemas.openxmlformats.org/officeDocument/2006/relationships/tags" Target="../tags/tag1982.xml" /><Relationship Id="rId1281" Type="http://schemas.openxmlformats.org/officeDocument/2006/relationships/tags" Target="../tags/tag1983.xml" /><Relationship Id="rId1282" Type="http://schemas.openxmlformats.org/officeDocument/2006/relationships/tags" Target="../tags/tag1984.xml" /><Relationship Id="rId1283" Type="http://schemas.openxmlformats.org/officeDocument/2006/relationships/tags" Target="../tags/tag1985.xml" /><Relationship Id="rId1284" Type="http://schemas.openxmlformats.org/officeDocument/2006/relationships/tags" Target="../tags/tag1986.xml" /><Relationship Id="rId1285" Type="http://schemas.openxmlformats.org/officeDocument/2006/relationships/tags" Target="../tags/tag1987.xml" /><Relationship Id="rId1286" Type="http://schemas.openxmlformats.org/officeDocument/2006/relationships/tags" Target="../tags/tag1988.xml" /><Relationship Id="rId1287" Type="http://schemas.openxmlformats.org/officeDocument/2006/relationships/tags" Target="../tags/tag1989.xml" /><Relationship Id="rId1288" Type="http://schemas.openxmlformats.org/officeDocument/2006/relationships/tags" Target="../tags/tag1990.xml" /><Relationship Id="rId1289" Type="http://schemas.openxmlformats.org/officeDocument/2006/relationships/tags" Target="../tags/tag1991.xml" /><Relationship Id="rId129" Type="http://schemas.openxmlformats.org/officeDocument/2006/relationships/tags" Target="../tags/tag833.xml" /><Relationship Id="rId1290" Type="http://schemas.openxmlformats.org/officeDocument/2006/relationships/tags" Target="../tags/tag1992.xml" /><Relationship Id="rId1291" Type="http://schemas.openxmlformats.org/officeDocument/2006/relationships/tags" Target="../tags/tag1993.xml" /><Relationship Id="rId1292" Type="http://schemas.openxmlformats.org/officeDocument/2006/relationships/tags" Target="../tags/tag1994.xml" /><Relationship Id="rId1293" Type="http://schemas.openxmlformats.org/officeDocument/2006/relationships/tags" Target="../tags/tag1995.xml" /><Relationship Id="rId1294" Type="http://schemas.openxmlformats.org/officeDocument/2006/relationships/tags" Target="../tags/tag1996.xml" /><Relationship Id="rId1295" Type="http://schemas.openxmlformats.org/officeDocument/2006/relationships/tags" Target="../tags/tag1997.xml" /><Relationship Id="rId1296" Type="http://schemas.openxmlformats.org/officeDocument/2006/relationships/tags" Target="../tags/tag1998.xml" /><Relationship Id="rId1297" Type="http://schemas.openxmlformats.org/officeDocument/2006/relationships/tags" Target="../tags/tag1999.xml" /><Relationship Id="rId1298" Type="http://schemas.openxmlformats.org/officeDocument/2006/relationships/tags" Target="../tags/tag2000.xml" /><Relationship Id="rId1299" Type="http://schemas.openxmlformats.org/officeDocument/2006/relationships/tags" Target="../tags/tag2001.xml" /><Relationship Id="rId13" Type="http://schemas.openxmlformats.org/officeDocument/2006/relationships/tags" Target="../tags/tag717.xml" /><Relationship Id="rId130" Type="http://schemas.openxmlformats.org/officeDocument/2006/relationships/tags" Target="../tags/tag834.xml" /><Relationship Id="rId1300" Type="http://schemas.openxmlformats.org/officeDocument/2006/relationships/tags" Target="../tags/tag2002.xml" /><Relationship Id="rId1301" Type="http://schemas.openxmlformats.org/officeDocument/2006/relationships/tags" Target="../tags/tag2003.xml" /><Relationship Id="rId1302" Type="http://schemas.openxmlformats.org/officeDocument/2006/relationships/tags" Target="../tags/tag2004.xml" /><Relationship Id="rId1303" Type="http://schemas.openxmlformats.org/officeDocument/2006/relationships/tags" Target="../tags/tag2005.xml" /><Relationship Id="rId1304" Type="http://schemas.openxmlformats.org/officeDocument/2006/relationships/tags" Target="../tags/tag2006.xml" /><Relationship Id="rId1305" Type="http://schemas.openxmlformats.org/officeDocument/2006/relationships/tags" Target="../tags/tag2007.xml" /><Relationship Id="rId1306" Type="http://schemas.openxmlformats.org/officeDocument/2006/relationships/tags" Target="../tags/tag2008.xml" /><Relationship Id="rId1307" Type="http://schemas.openxmlformats.org/officeDocument/2006/relationships/tags" Target="../tags/tag2009.xml" /><Relationship Id="rId1308" Type="http://schemas.openxmlformats.org/officeDocument/2006/relationships/tags" Target="../tags/tag2010.xml" /><Relationship Id="rId1309" Type="http://schemas.openxmlformats.org/officeDocument/2006/relationships/tags" Target="../tags/tag2011.xml" /><Relationship Id="rId131" Type="http://schemas.openxmlformats.org/officeDocument/2006/relationships/tags" Target="../tags/tag835.xml" /><Relationship Id="rId1310" Type="http://schemas.openxmlformats.org/officeDocument/2006/relationships/image" Target="../media/image14.png" /><Relationship Id="rId1311" Type="http://schemas.openxmlformats.org/officeDocument/2006/relationships/tags" Target="../tags/tag2012.xml" /><Relationship Id="rId1312" Type="http://schemas.openxmlformats.org/officeDocument/2006/relationships/tags" Target="../tags/tag2013.xml" /><Relationship Id="rId1313" Type="http://schemas.openxmlformats.org/officeDocument/2006/relationships/tags" Target="../tags/tag2014.xml" /><Relationship Id="rId1314" Type="http://schemas.openxmlformats.org/officeDocument/2006/relationships/tags" Target="../tags/tag2015.xml" /><Relationship Id="rId1315" Type="http://schemas.openxmlformats.org/officeDocument/2006/relationships/tags" Target="../tags/tag2016.xml" /><Relationship Id="rId1316" Type="http://schemas.openxmlformats.org/officeDocument/2006/relationships/tags" Target="../tags/tag2017.xml" /><Relationship Id="rId1317" Type="http://schemas.openxmlformats.org/officeDocument/2006/relationships/tags" Target="../tags/tag2018.xml" /><Relationship Id="rId1318" Type="http://schemas.openxmlformats.org/officeDocument/2006/relationships/tags" Target="../tags/tag2019.xml" /><Relationship Id="rId1319" Type="http://schemas.openxmlformats.org/officeDocument/2006/relationships/tags" Target="../tags/tag2020.xml" /><Relationship Id="rId132" Type="http://schemas.openxmlformats.org/officeDocument/2006/relationships/tags" Target="../tags/tag836.xml" /><Relationship Id="rId1320" Type="http://schemas.openxmlformats.org/officeDocument/2006/relationships/tags" Target="../tags/tag2021.xml" /><Relationship Id="rId1321" Type="http://schemas.openxmlformats.org/officeDocument/2006/relationships/tags" Target="../tags/tag2022.xml" /><Relationship Id="rId1322" Type="http://schemas.openxmlformats.org/officeDocument/2006/relationships/tags" Target="../tags/tag2023.xml" /><Relationship Id="rId1323" Type="http://schemas.openxmlformats.org/officeDocument/2006/relationships/tags" Target="../tags/tag2024.xml" /><Relationship Id="rId1324" Type="http://schemas.openxmlformats.org/officeDocument/2006/relationships/tags" Target="../tags/tag2025.xml" /><Relationship Id="rId1325" Type="http://schemas.openxmlformats.org/officeDocument/2006/relationships/tags" Target="../tags/tag2026.xml" /><Relationship Id="rId1326" Type="http://schemas.openxmlformats.org/officeDocument/2006/relationships/tags" Target="../tags/tag2027.xml" /><Relationship Id="rId1327" Type="http://schemas.openxmlformats.org/officeDocument/2006/relationships/tags" Target="../tags/tag2028.xml" /><Relationship Id="rId1328" Type="http://schemas.openxmlformats.org/officeDocument/2006/relationships/tags" Target="../tags/tag2029.xml" /><Relationship Id="rId1329" Type="http://schemas.openxmlformats.org/officeDocument/2006/relationships/tags" Target="../tags/tag2030.xml" /><Relationship Id="rId133" Type="http://schemas.openxmlformats.org/officeDocument/2006/relationships/tags" Target="../tags/tag837.xml" /><Relationship Id="rId1330" Type="http://schemas.openxmlformats.org/officeDocument/2006/relationships/tags" Target="../tags/tag2031.xml" /><Relationship Id="rId1331" Type="http://schemas.openxmlformats.org/officeDocument/2006/relationships/tags" Target="../tags/tag2032.xml" /><Relationship Id="rId1332" Type="http://schemas.openxmlformats.org/officeDocument/2006/relationships/tags" Target="../tags/tag2033.xml" /><Relationship Id="rId1333" Type="http://schemas.openxmlformats.org/officeDocument/2006/relationships/tags" Target="../tags/tag2034.xml" /><Relationship Id="rId1334" Type="http://schemas.openxmlformats.org/officeDocument/2006/relationships/tags" Target="../tags/tag2035.xml" /><Relationship Id="rId1335" Type="http://schemas.openxmlformats.org/officeDocument/2006/relationships/tags" Target="../tags/tag2036.xml" /><Relationship Id="rId1336" Type="http://schemas.openxmlformats.org/officeDocument/2006/relationships/tags" Target="../tags/tag2037.xml" /><Relationship Id="rId1337" Type="http://schemas.openxmlformats.org/officeDocument/2006/relationships/tags" Target="../tags/tag2038.xml" /><Relationship Id="rId1338" Type="http://schemas.openxmlformats.org/officeDocument/2006/relationships/tags" Target="../tags/tag2039.xml" /><Relationship Id="rId1339" Type="http://schemas.openxmlformats.org/officeDocument/2006/relationships/tags" Target="../tags/tag2040.xml" /><Relationship Id="rId134" Type="http://schemas.openxmlformats.org/officeDocument/2006/relationships/tags" Target="../tags/tag838.xml" /><Relationship Id="rId1340" Type="http://schemas.openxmlformats.org/officeDocument/2006/relationships/tags" Target="../tags/tag2041.xml" /><Relationship Id="rId1341" Type="http://schemas.openxmlformats.org/officeDocument/2006/relationships/tags" Target="../tags/tag2042.xml" /><Relationship Id="rId1342" Type="http://schemas.openxmlformats.org/officeDocument/2006/relationships/tags" Target="../tags/tag2043.xml" /><Relationship Id="rId1343" Type="http://schemas.openxmlformats.org/officeDocument/2006/relationships/tags" Target="../tags/tag2044.xml" /><Relationship Id="rId1344" Type="http://schemas.openxmlformats.org/officeDocument/2006/relationships/tags" Target="../tags/tag2045.xml" /><Relationship Id="rId1345" Type="http://schemas.openxmlformats.org/officeDocument/2006/relationships/tags" Target="../tags/tag2046.xml" /><Relationship Id="rId1346" Type="http://schemas.openxmlformats.org/officeDocument/2006/relationships/tags" Target="../tags/tag2047.xml" /><Relationship Id="rId1347" Type="http://schemas.openxmlformats.org/officeDocument/2006/relationships/tags" Target="../tags/tag2048.xml" /><Relationship Id="rId1348" Type="http://schemas.openxmlformats.org/officeDocument/2006/relationships/tags" Target="../tags/tag2049.xml" /><Relationship Id="rId1349" Type="http://schemas.openxmlformats.org/officeDocument/2006/relationships/tags" Target="../tags/tag2050.xml" /><Relationship Id="rId135" Type="http://schemas.openxmlformats.org/officeDocument/2006/relationships/tags" Target="../tags/tag839.xml" /><Relationship Id="rId1350" Type="http://schemas.openxmlformats.org/officeDocument/2006/relationships/tags" Target="../tags/tag2051.xml" /><Relationship Id="rId1351" Type="http://schemas.openxmlformats.org/officeDocument/2006/relationships/tags" Target="../tags/tag2052.xml" /><Relationship Id="rId1352" Type="http://schemas.openxmlformats.org/officeDocument/2006/relationships/tags" Target="../tags/tag2053.xml" /><Relationship Id="rId1353" Type="http://schemas.openxmlformats.org/officeDocument/2006/relationships/tags" Target="../tags/tag2054.xml" /><Relationship Id="rId1354" Type="http://schemas.openxmlformats.org/officeDocument/2006/relationships/tags" Target="../tags/tag2055.xml" /><Relationship Id="rId1355" Type="http://schemas.openxmlformats.org/officeDocument/2006/relationships/tags" Target="../tags/tag2056.xml" /><Relationship Id="rId1356" Type="http://schemas.openxmlformats.org/officeDocument/2006/relationships/tags" Target="../tags/tag2057.xml" /><Relationship Id="rId1357" Type="http://schemas.openxmlformats.org/officeDocument/2006/relationships/tags" Target="../tags/tag2058.xml" /><Relationship Id="rId1358" Type="http://schemas.openxmlformats.org/officeDocument/2006/relationships/tags" Target="../tags/tag2059.xml" /><Relationship Id="rId1359" Type="http://schemas.openxmlformats.org/officeDocument/2006/relationships/tags" Target="../tags/tag2060.xml" /><Relationship Id="rId136" Type="http://schemas.openxmlformats.org/officeDocument/2006/relationships/tags" Target="../tags/tag840.xml" /><Relationship Id="rId1360" Type="http://schemas.openxmlformats.org/officeDocument/2006/relationships/tags" Target="../tags/tag2061.xml" /><Relationship Id="rId1361" Type="http://schemas.openxmlformats.org/officeDocument/2006/relationships/tags" Target="../tags/tag2062.xml" /><Relationship Id="rId1362" Type="http://schemas.openxmlformats.org/officeDocument/2006/relationships/tags" Target="../tags/tag2063.xml" /><Relationship Id="rId1363" Type="http://schemas.openxmlformats.org/officeDocument/2006/relationships/tags" Target="../tags/tag2064.xml" /><Relationship Id="rId1364" Type="http://schemas.openxmlformats.org/officeDocument/2006/relationships/tags" Target="../tags/tag2065.xml" /><Relationship Id="rId1365" Type="http://schemas.openxmlformats.org/officeDocument/2006/relationships/tags" Target="../tags/tag2066.xml" /><Relationship Id="rId1366" Type="http://schemas.openxmlformats.org/officeDocument/2006/relationships/tags" Target="../tags/tag2067.xml" /><Relationship Id="rId1367" Type="http://schemas.openxmlformats.org/officeDocument/2006/relationships/tags" Target="../tags/tag2068.xml" /><Relationship Id="rId1368" Type="http://schemas.openxmlformats.org/officeDocument/2006/relationships/tags" Target="../tags/tag2069.xml" /><Relationship Id="rId1369" Type="http://schemas.openxmlformats.org/officeDocument/2006/relationships/tags" Target="../tags/tag2070.xml" /><Relationship Id="rId137" Type="http://schemas.openxmlformats.org/officeDocument/2006/relationships/tags" Target="../tags/tag841.xml" /><Relationship Id="rId1370" Type="http://schemas.openxmlformats.org/officeDocument/2006/relationships/tags" Target="../tags/tag2071.xml" /><Relationship Id="rId1371" Type="http://schemas.openxmlformats.org/officeDocument/2006/relationships/tags" Target="../tags/tag2072.xml" /><Relationship Id="rId1372" Type="http://schemas.openxmlformats.org/officeDocument/2006/relationships/tags" Target="../tags/tag2073.xml" /><Relationship Id="rId1373" Type="http://schemas.openxmlformats.org/officeDocument/2006/relationships/tags" Target="../tags/tag2074.xml" /><Relationship Id="rId1374" Type="http://schemas.openxmlformats.org/officeDocument/2006/relationships/tags" Target="../tags/tag2075.xml" /><Relationship Id="rId1375" Type="http://schemas.openxmlformats.org/officeDocument/2006/relationships/tags" Target="../tags/tag2076.xml" /><Relationship Id="rId1376" Type="http://schemas.openxmlformats.org/officeDocument/2006/relationships/tags" Target="../tags/tag2077.xml" /><Relationship Id="rId1377" Type="http://schemas.openxmlformats.org/officeDocument/2006/relationships/tags" Target="../tags/tag2078.xml" /><Relationship Id="rId1378" Type="http://schemas.openxmlformats.org/officeDocument/2006/relationships/tags" Target="../tags/tag2079.xml" /><Relationship Id="rId1379" Type="http://schemas.openxmlformats.org/officeDocument/2006/relationships/tags" Target="../tags/tag2080.xml" /><Relationship Id="rId138" Type="http://schemas.openxmlformats.org/officeDocument/2006/relationships/tags" Target="../tags/tag842.xml" /><Relationship Id="rId1380" Type="http://schemas.openxmlformats.org/officeDocument/2006/relationships/tags" Target="../tags/tag2081.xml" /><Relationship Id="rId1381" Type="http://schemas.openxmlformats.org/officeDocument/2006/relationships/tags" Target="../tags/tag2082.xml" /><Relationship Id="rId1382" Type="http://schemas.openxmlformats.org/officeDocument/2006/relationships/tags" Target="../tags/tag2083.xml" /><Relationship Id="rId1383" Type="http://schemas.openxmlformats.org/officeDocument/2006/relationships/tags" Target="../tags/tag2084.xml" /><Relationship Id="rId1384" Type="http://schemas.openxmlformats.org/officeDocument/2006/relationships/tags" Target="../tags/tag2085.xml" /><Relationship Id="rId1385" Type="http://schemas.openxmlformats.org/officeDocument/2006/relationships/tags" Target="../tags/tag2086.xml" /><Relationship Id="rId1386" Type="http://schemas.openxmlformats.org/officeDocument/2006/relationships/tags" Target="../tags/tag2087.xml" /><Relationship Id="rId1387" Type="http://schemas.openxmlformats.org/officeDocument/2006/relationships/tags" Target="../tags/tag2088.xml" /><Relationship Id="rId1388" Type="http://schemas.openxmlformats.org/officeDocument/2006/relationships/tags" Target="../tags/tag2089.xml" /><Relationship Id="rId1389" Type="http://schemas.openxmlformats.org/officeDocument/2006/relationships/tags" Target="../tags/tag2090.xml" /><Relationship Id="rId139" Type="http://schemas.openxmlformats.org/officeDocument/2006/relationships/tags" Target="../tags/tag843.xml" /><Relationship Id="rId1390" Type="http://schemas.openxmlformats.org/officeDocument/2006/relationships/tags" Target="../tags/tag2091.xml" /><Relationship Id="rId1391" Type="http://schemas.openxmlformats.org/officeDocument/2006/relationships/tags" Target="../tags/tag2092.xml" /><Relationship Id="rId1392" Type="http://schemas.openxmlformats.org/officeDocument/2006/relationships/tags" Target="../tags/tag2093.xml" /><Relationship Id="rId1393" Type="http://schemas.openxmlformats.org/officeDocument/2006/relationships/tags" Target="../tags/tag2094.xml" /><Relationship Id="rId1394" Type="http://schemas.openxmlformats.org/officeDocument/2006/relationships/tags" Target="../tags/tag2095.xml" /><Relationship Id="rId1395" Type="http://schemas.openxmlformats.org/officeDocument/2006/relationships/tags" Target="../tags/tag2096.xml" /><Relationship Id="rId1396" Type="http://schemas.openxmlformats.org/officeDocument/2006/relationships/tags" Target="../tags/tag2097.xml" /><Relationship Id="rId1397" Type="http://schemas.openxmlformats.org/officeDocument/2006/relationships/tags" Target="../tags/tag2098.xml" /><Relationship Id="rId1398" Type="http://schemas.openxmlformats.org/officeDocument/2006/relationships/tags" Target="../tags/tag2099.xml" /><Relationship Id="rId1399" Type="http://schemas.openxmlformats.org/officeDocument/2006/relationships/tags" Target="../tags/tag2100.xml" /><Relationship Id="rId14" Type="http://schemas.openxmlformats.org/officeDocument/2006/relationships/tags" Target="../tags/tag718.xml" /><Relationship Id="rId140" Type="http://schemas.openxmlformats.org/officeDocument/2006/relationships/tags" Target="../tags/tag844.xml" /><Relationship Id="rId1400" Type="http://schemas.openxmlformats.org/officeDocument/2006/relationships/tags" Target="../tags/tag2101.xml" /><Relationship Id="rId1401" Type="http://schemas.openxmlformats.org/officeDocument/2006/relationships/tags" Target="../tags/tag2102.xml" /><Relationship Id="rId1402" Type="http://schemas.openxmlformats.org/officeDocument/2006/relationships/tags" Target="../tags/tag2103.xml" /><Relationship Id="rId1403" Type="http://schemas.openxmlformats.org/officeDocument/2006/relationships/tags" Target="../tags/tag2104.xml" /><Relationship Id="rId1404" Type="http://schemas.openxmlformats.org/officeDocument/2006/relationships/tags" Target="../tags/tag2105.xml" /><Relationship Id="rId1405" Type="http://schemas.openxmlformats.org/officeDocument/2006/relationships/tags" Target="../tags/tag2106.xml" /><Relationship Id="rId1406" Type="http://schemas.openxmlformats.org/officeDocument/2006/relationships/tags" Target="../tags/tag2107.xml" /><Relationship Id="rId1407" Type="http://schemas.openxmlformats.org/officeDocument/2006/relationships/tags" Target="../tags/tag2108.xml" /><Relationship Id="rId1408" Type="http://schemas.openxmlformats.org/officeDocument/2006/relationships/tags" Target="../tags/tag2109.xml" /><Relationship Id="rId1409" Type="http://schemas.openxmlformats.org/officeDocument/2006/relationships/tags" Target="../tags/tag2110.xml" /><Relationship Id="rId141" Type="http://schemas.openxmlformats.org/officeDocument/2006/relationships/tags" Target="../tags/tag845.xml" /><Relationship Id="rId1410" Type="http://schemas.openxmlformats.org/officeDocument/2006/relationships/tags" Target="../tags/tag2111.xml" /><Relationship Id="rId1411" Type="http://schemas.openxmlformats.org/officeDocument/2006/relationships/tags" Target="../tags/tag2112.xml" /><Relationship Id="rId1412" Type="http://schemas.openxmlformats.org/officeDocument/2006/relationships/tags" Target="../tags/tag2113.xml" /><Relationship Id="rId1413" Type="http://schemas.openxmlformats.org/officeDocument/2006/relationships/tags" Target="../tags/tag2114.xml" /><Relationship Id="rId1414" Type="http://schemas.openxmlformats.org/officeDocument/2006/relationships/tags" Target="../tags/tag2115.xml" /><Relationship Id="rId1415" Type="http://schemas.openxmlformats.org/officeDocument/2006/relationships/tags" Target="../tags/tag2116.xml" /><Relationship Id="rId1416" Type="http://schemas.openxmlformats.org/officeDocument/2006/relationships/tags" Target="../tags/tag2117.xml" /><Relationship Id="rId1417" Type="http://schemas.openxmlformats.org/officeDocument/2006/relationships/tags" Target="../tags/tag2118.xml" /><Relationship Id="rId1418" Type="http://schemas.openxmlformats.org/officeDocument/2006/relationships/tags" Target="../tags/tag2119.xml" /><Relationship Id="rId1419" Type="http://schemas.openxmlformats.org/officeDocument/2006/relationships/tags" Target="../tags/tag2120.xml" /><Relationship Id="rId142" Type="http://schemas.openxmlformats.org/officeDocument/2006/relationships/tags" Target="../tags/tag846.xml" /><Relationship Id="rId1420" Type="http://schemas.openxmlformats.org/officeDocument/2006/relationships/tags" Target="../tags/tag2121.xml" /><Relationship Id="rId1421" Type="http://schemas.openxmlformats.org/officeDocument/2006/relationships/tags" Target="../tags/tag2122.xml" /><Relationship Id="rId1422" Type="http://schemas.openxmlformats.org/officeDocument/2006/relationships/tags" Target="../tags/tag2123.xml" /><Relationship Id="rId1423" Type="http://schemas.openxmlformats.org/officeDocument/2006/relationships/tags" Target="../tags/tag2124.xml" /><Relationship Id="rId1424" Type="http://schemas.openxmlformats.org/officeDocument/2006/relationships/tags" Target="../tags/tag2125.xml" /><Relationship Id="rId1425" Type="http://schemas.openxmlformats.org/officeDocument/2006/relationships/tags" Target="../tags/tag2126.xml" /><Relationship Id="rId1426" Type="http://schemas.openxmlformats.org/officeDocument/2006/relationships/tags" Target="../tags/tag2127.xml" /><Relationship Id="rId1427" Type="http://schemas.openxmlformats.org/officeDocument/2006/relationships/tags" Target="../tags/tag2128.xml" /><Relationship Id="rId1428" Type="http://schemas.openxmlformats.org/officeDocument/2006/relationships/tags" Target="../tags/tag2129.xml" /><Relationship Id="rId1429" Type="http://schemas.openxmlformats.org/officeDocument/2006/relationships/tags" Target="../tags/tag2130.xml" /><Relationship Id="rId143" Type="http://schemas.openxmlformats.org/officeDocument/2006/relationships/tags" Target="../tags/tag847.xml" /><Relationship Id="rId1430" Type="http://schemas.openxmlformats.org/officeDocument/2006/relationships/tags" Target="../tags/tag2131.xml" /><Relationship Id="rId1431" Type="http://schemas.openxmlformats.org/officeDocument/2006/relationships/tags" Target="../tags/tag2132.xml" /><Relationship Id="rId1432" Type="http://schemas.openxmlformats.org/officeDocument/2006/relationships/tags" Target="../tags/tag2133.xml" /><Relationship Id="rId1433" Type="http://schemas.openxmlformats.org/officeDocument/2006/relationships/tags" Target="../tags/tag2134.xml" /><Relationship Id="rId1434" Type="http://schemas.openxmlformats.org/officeDocument/2006/relationships/tags" Target="../tags/tag2135.xml" /><Relationship Id="rId1435" Type="http://schemas.openxmlformats.org/officeDocument/2006/relationships/tags" Target="../tags/tag2136.xml" /><Relationship Id="rId1436" Type="http://schemas.openxmlformats.org/officeDocument/2006/relationships/tags" Target="../tags/tag2137.xml" /><Relationship Id="rId1437" Type="http://schemas.openxmlformats.org/officeDocument/2006/relationships/tags" Target="../tags/tag2138.xml" /><Relationship Id="rId1438" Type="http://schemas.openxmlformats.org/officeDocument/2006/relationships/tags" Target="../tags/tag2139.xml" /><Relationship Id="rId1439" Type="http://schemas.openxmlformats.org/officeDocument/2006/relationships/tags" Target="../tags/tag2140.xml" /><Relationship Id="rId144" Type="http://schemas.openxmlformats.org/officeDocument/2006/relationships/tags" Target="../tags/tag848.xml" /><Relationship Id="rId1440" Type="http://schemas.openxmlformats.org/officeDocument/2006/relationships/tags" Target="../tags/tag2141.xml" /><Relationship Id="rId1441" Type="http://schemas.openxmlformats.org/officeDocument/2006/relationships/tags" Target="../tags/tag2142.xml" /><Relationship Id="rId1442" Type="http://schemas.openxmlformats.org/officeDocument/2006/relationships/tags" Target="../tags/tag2143.xml" /><Relationship Id="rId1443" Type="http://schemas.openxmlformats.org/officeDocument/2006/relationships/tags" Target="../tags/tag2144.xml" /><Relationship Id="rId1444" Type="http://schemas.openxmlformats.org/officeDocument/2006/relationships/tags" Target="../tags/tag2145.xml" /><Relationship Id="rId1445" Type="http://schemas.openxmlformats.org/officeDocument/2006/relationships/tags" Target="../tags/tag2146.xml" /><Relationship Id="rId1446" Type="http://schemas.openxmlformats.org/officeDocument/2006/relationships/tags" Target="../tags/tag2147.xml" /><Relationship Id="rId1447" Type="http://schemas.openxmlformats.org/officeDocument/2006/relationships/tags" Target="../tags/tag2148.xml" /><Relationship Id="rId1448" Type="http://schemas.openxmlformats.org/officeDocument/2006/relationships/tags" Target="../tags/tag2149.xml" /><Relationship Id="rId1449" Type="http://schemas.openxmlformats.org/officeDocument/2006/relationships/tags" Target="../tags/tag2150.xml" /><Relationship Id="rId145" Type="http://schemas.openxmlformats.org/officeDocument/2006/relationships/tags" Target="../tags/tag849.xml" /><Relationship Id="rId1450" Type="http://schemas.openxmlformats.org/officeDocument/2006/relationships/tags" Target="../tags/tag2151.xml" /><Relationship Id="rId1451" Type="http://schemas.openxmlformats.org/officeDocument/2006/relationships/tags" Target="../tags/tag2152.xml" /><Relationship Id="rId1452" Type="http://schemas.openxmlformats.org/officeDocument/2006/relationships/tags" Target="../tags/tag2153.xml" /><Relationship Id="rId1453" Type="http://schemas.openxmlformats.org/officeDocument/2006/relationships/tags" Target="../tags/tag2154.xml" /><Relationship Id="rId1454" Type="http://schemas.openxmlformats.org/officeDocument/2006/relationships/tags" Target="../tags/tag2155.xml" /><Relationship Id="rId1455" Type="http://schemas.openxmlformats.org/officeDocument/2006/relationships/tags" Target="../tags/tag2156.xml" /><Relationship Id="rId1456" Type="http://schemas.openxmlformats.org/officeDocument/2006/relationships/tags" Target="../tags/tag2157.xml" /><Relationship Id="rId1457" Type="http://schemas.openxmlformats.org/officeDocument/2006/relationships/tags" Target="../tags/tag2158.xml" /><Relationship Id="rId1458" Type="http://schemas.openxmlformats.org/officeDocument/2006/relationships/tags" Target="../tags/tag2159.xml" /><Relationship Id="rId1459" Type="http://schemas.openxmlformats.org/officeDocument/2006/relationships/tags" Target="../tags/tag2160.xml" /><Relationship Id="rId146" Type="http://schemas.openxmlformats.org/officeDocument/2006/relationships/tags" Target="../tags/tag850.xml" /><Relationship Id="rId1460" Type="http://schemas.openxmlformats.org/officeDocument/2006/relationships/tags" Target="../tags/tag2161.xml" /><Relationship Id="rId1461" Type="http://schemas.openxmlformats.org/officeDocument/2006/relationships/tags" Target="../tags/tag2162.xml" /><Relationship Id="rId1462" Type="http://schemas.openxmlformats.org/officeDocument/2006/relationships/tags" Target="../tags/tag2163.xml" /><Relationship Id="rId1463" Type="http://schemas.openxmlformats.org/officeDocument/2006/relationships/tags" Target="../tags/tag2164.xml" /><Relationship Id="rId1464" Type="http://schemas.openxmlformats.org/officeDocument/2006/relationships/tags" Target="../tags/tag2165.xml" /><Relationship Id="rId1465" Type="http://schemas.openxmlformats.org/officeDocument/2006/relationships/tags" Target="../tags/tag2166.xml" /><Relationship Id="rId1466" Type="http://schemas.openxmlformats.org/officeDocument/2006/relationships/tags" Target="../tags/tag2167.xml" /><Relationship Id="rId1467" Type="http://schemas.openxmlformats.org/officeDocument/2006/relationships/tags" Target="../tags/tag2168.xml" /><Relationship Id="rId1468" Type="http://schemas.openxmlformats.org/officeDocument/2006/relationships/tags" Target="../tags/tag2169.xml" /><Relationship Id="rId1469" Type="http://schemas.openxmlformats.org/officeDocument/2006/relationships/tags" Target="../tags/tag2170.xml" /><Relationship Id="rId147" Type="http://schemas.openxmlformats.org/officeDocument/2006/relationships/tags" Target="../tags/tag851.xml" /><Relationship Id="rId1470" Type="http://schemas.openxmlformats.org/officeDocument/2006/relationships/tags" Target="../tags/tag2171.xml" /><Relationship Id="rId1471" Type="http://schemas.openxmlformats.org/officeDocument/2006/relationships/tags" Target="../tags/tag2172.xml" /><Relationship Id="rId1472" Type="http://schemas.openxmlformats.org/officeDocument/2006/relationships/tags" Target="../tags/tag2173.xml" /><Relationship Id="rId1473" Type="http://schemas.openxmlformats.org/officeDocument/2006/relationships/tags" Target="../tags/tag2174.xml" /><Relationship Id="rId1474" Type="http://schemas.openxmlformats.org/officeDocument/2006/relationships/tags" Target="../tags/tag2175.xml" /><Relationship Id="rId1475" Type="http://schemas.openxmlformats.org/officeDocument/2006/relationships/tags" Target="../tags/tag2176.xml" /><Relationship Id="rId1476" Type="http://schemas.openxmlformats.org/officeDocument/2006/relationships/tags" Target="../tags/tag2177.xml" /><Relationship Id="rId1477" Type="http://schemas.openxmlformats.org/officeDocument/2006/relationships/tags" Target="../tags/tag2178.xml" /><Relationship Id="rId1478" Type="http://schemas.openxmlformats.org/officeDocument/2006/relationships/tags" Target="../tags/tag2179.xml" /><Relationship Id="rId1479" Type="http://schemas.openxmlformats.org/officeDocument/2006/relationships/tags" Target="../tags/tag2180.xml" /><Relationship Id="rId148" Type="http://schemas.openxmlformats.org/officeDocument/2006/relationships/tags" Target="../tags/tag852.xml" /><Relationship Id="rId1480" Type="http://schemas.openxmlformats.org/officeDocument/2006/relationships/tags" Target="../tags/tag2181.xml" /><Relationship Id="rId1481" Type="http://schemas.openxmlformats.org/officeDocument/2006/relationships/tags" Target="../tags/tag2182.xml" /><Relationship Id="rId1482" Type="http://schemas.openxmlformats.org/officeDocument/2006/relationships/tags" Target="../tags/tag2183.xml" /><Relationship Id="rId1483" Type="http://schemas.openxmlformats.org/officeDocument/2006/relationships/tags" Target="../tags/tag2184.xml" /><Relationship Id="rId1484" Type="http://schemas.openxmlformats.org/officeDocument/2006/relationships/image" Target="../media/image15.png" /><Relationship Id="rId1485" Type="http://schemas.openxmlformats.org/officeDocument/2006/relationships/image" Target="../media/image16.svg" /><Relationship Id="rId1486" Type="http://schemas.openxmlformats.org/officeDocument/2006/relationships/tags" Target="../tags/tag2185.xml" /><Relationship Id="rId1487" Type="http://schemas.openxmlformats.org/officeDocument/2006/relationships/tags" Target="../tags/tag2186.xml" /><Relationship Id="rId1488" Type="http://schemas.openxmlformats.org/officeDocument/2006/relationships/tags" Target="../tags/tag2187.xml" /><Relationship Id="rId1489" Type="http://schemas.openxmlformats.org/officeDocument/2006/relationships/tags" Target="../tags/tag2188.xml" /><Relationship Id="rId149" Type="http://schemas.openxmlformats.org/officeDocument/2006/relationships/tags" Target="../tags/tag853.xml" /><Relationship Id="rId1490" Type="http://schemas.openxmlformats.org/officeDocument/2006/relationships/tags" Target="../tags/tag2189.xml" /><Relationship Id="rId1491" Type="http://schemas.openxmlformats.org/officeDocument/2006/relationships/tags" Target="../tags/tag2190.xml" /><Relationship Id="rId1492" Type="http://schemas.openxmlformats.org/officeDocument/2006/relationships/tags" Target="../tags/tag2191.xml" /><Relationship Id="rId1493" Type="http://schemas.openxmlformats.org/officeDocument/2006/relationships/tags" Target="../tags/tag2192.xml" /><Relationship Id="rId15" Type="http://schemas.openxmlformats.org/officeDocument/2006/relationships/tags" Target="../tags/tag719.xml" /><Relationship Id="rId150" Type="http://schemas.openxmlformats.org/officeDocument/2006/relationships/tags" Target="../tags/tag854.xml" /><Relationship Id="rId151" Type="http://schemas.openxmlformats.org/officeDocument/2006/relationships/tags" Target="../tags/tag855.xml" /><Relationship Id="rId152" Type="http://schemas.openxmlformats.org/officeDocument/2006/relationships/tags" Target="../tags/tag856.xml" /><Relationship Id="rId153" Type="http://schemas.openxmlformats.org/officeDocument/2006/relationships/tags" Target="../tags/tag857.xml" /><Relationship Id="rId154" Type="http://schemas.openxmlformats.org/officeDocument/2006/relationships/tags" Target="../tags/tag858.xml" /><Relationship Id="rId155" Type="http://schemas.openxmlformats.org/officeDocument/2006/relationships/tags" Target="../tags/tag859.xml" /><Relationship Id="rId156" Type="http://schemas.openxmlformats.org/officeDocument/2006/relationships/tags" Target="../tags/tag860.xml" /><Relationship Id="rId157" Type="http://schemas.openxmlformats.org/officeDocument/2006/relationships/tags" Target="../tags/tag861.xml" /><Relationship Id="rId158" Type="http://schemas.openxmlformats.org/officeDocument/2006/relationships/tags" Target="../tags/tag862.xml" /><Relationship Id="rId159" Type="http://schemas.openxmlformats.org/officeDocument/2006/relationships/tags" Target="../tags/tag863.xml" /><Relationship Id="rId16" Type="http://schemas.openxmlformats.org/officeDocument/2006/relationships/tags" Target="../tags/tag720.xml" /><Relationship Id="rId160" Type="http://schemas.openxmlformats.org/officeDocument/2006/relationships/tags" Target="../tags/tag864.xml" /><Relationship Id="rId161" Type="http://schemas.openxmlformats.org/officeDocument/2006/relationships/tags" Target="../tags/tag865.xml" /><Relationship Id="rId162" Type="http://schemas.openxmlformats.org/officeDocument/2006/relationships/tags" Target="../tags/tag866.xml" /><Relationship Id="rId163" Type="http://schemas.openxmlformats.org/officeDocument/2006/relationships/tags" Target="../tags/tag867.xml" /><Relationship Id="rId164" Type="http://schemas.openxmlformats.org/officeDocument/2006/relationships/tags" Target="../tags/tag868.xml" /><Relationship Id="rId165" Type="http://schemas.openxmlformats.org/officeDocument/2006/relationships/tags" Target="../tags/tag869.xml" /><Relationship Id="rId166" Type="http://schemas.openxmlformats.org/officeDocument/2006/relationships/tags" Target="../tags/tag870.xml" /><Relationship Id="rId167" Type="http://schemas.openxmlformats.org/officeDocument/2006/relationships/tags" Target="../tags/tag871.xml" /><Relationship Id="rId168" Type="http://schemas.openxmlformats.org/officeDocument/2006/relationships/tags" Target="../tags/tag872.xml" /><Relationship Id="rId169" Type="http://schemas.openxmlformats.org/officeDocument/2006/relationships/tags" Target="../tags/tag873.xml" /><Relationship Id="rId17" Type="http://schemas.openxmlformats.org/officeDocument/2006/relationships/tags" Target="../tags/tag721.xml" /><Relationship Id="rId170" Type="http://schemas.openxmlformats.org/officeDocument/2006/relationships/tags" Target="../tags/tag874.xml" /><Relationship Id="rId171" Type="http://schemas.openxmlformats.org/officeDocument/2006/relationships/tags" Target="../tags/tag875.xml" /><Relationship Id="rId172" Type="http://schemas.openxmlformats.org/officeDocument/2006/relationships/tags" Target="../tags/tag876.xml" /><Relationship Id="rId173" Type="http://schemas.openxmlformats.org/officeDocument/2006/relationships/tags" Target="../tags/tag877.xml" /><Relationship Id="rId174" Type="http://schemas.openxmlformats.org/officeDocument/2006/relationships/tags" Target="../tags/tag878.xml" /><Relationship Id="rId175" Type="http://schemas.openxmlformats.org/officeDocument/2006/relationships/tags" Target="../tags/tag879.xml" /><Relationship Id="rId176" Type="http://schemas.openxmlformats.org/officeDocument/2006/relationships/tags" Target="../tags/tag880.xml" /><Relationship Id="rId177" Type="http://schemas.openxmlformats.org/officeDocument/2006/relationships/tags" Target="../tags/tag881.xml" /><Relationship Id="rId178" Type="http://schemas.openxmlformats.org/officeDocument/2006/relationships/tags" Target="../tags/tag882.xml" /><Relationship Id="rId179" Type="http://schemas.openxmlformats.org/officeDocument/2006/relationships/tags" Target="../tags/tag883.xml" /><Relationship Id="rId18" Type="http://schemas.openxmlformats.org/officeDocument/2006/relationships/tags" Target="../tags/tag722.xml" /><Relationship Id="rId180" Type="http://schemas.openxmlformats.org/officeDocument/2006/relationships/tags" Target="../tags/tag884.xml" /><Relationship Id="rId181" Type="http://schemas.openxmlformats.org/officeDocument/2006/relationships/tags" Target="../tags/tag885.xml" /><Relationship Id="rId182" Type="http://schemas.openxmlformats.org/officeDocument/2006/relationships/tags" Target="../tags/tag886.xml" /><Relationship Id="rId183" Type="http://schemas.openxmlformats.org/officeDocument/2006/relationships/tags" Target="../tags/tag887.xml" /><Relationship Id="rId184" Type="http://schemas.openxmlformats.org/officeDocument/2006/relationships/tags" Target="../tags/tag888.xml" /><Relationship Id="rId185" Type="http://schemas.openxmlformats.org/officeDocument/2006/relationships/tags" Target="../tags/tag889.xml" /><Relationship Id="rId186" Type="http://schemas.openxmlformats.org/officeDocument/2006/relationships/tags" Target="../tags/tag890.xml" /><Relationship Id="rId187" Type="http://schemas.openxmlformats.org/officeDocument/2006/relationships/tags" Target="../tags/tag891.xml" /><Relationship Id="rId188" Type="http://schemas.openxmlformats.org/officeDocument/2006/relationships/tags" Target="../tags/tag892.xml" /><Relationship Id="rId189" Type="http://schemas.openxmlformats.org/officeDocument/2006/relationships/tags" Target="../tags/tag893.xml" /><Relationship Id="rId19" Type="http://schemas.openxmlformats.org/officeDocument/2006/relationships/tags" Target="../tags/tag723.xml" /><Relationship Id="rId190" Type="http://schemas.openxmlformats.org/officeDocument/2006/relationships/tags" Target="../tags/tag894.xml" /><Relationship Id="rId191" Type="http://schemas.openxmlformats.org/officeDocument/2006/relationships/tags" Target="../tags/tag895.xml" /><Relationship Id="rId192" Type="http://schemas.openxmlformats.org/officeDocument/2006/relationships/tags" Target="../tags/tag896.xml" /><Relationship Id="rId193" Type="http://schemas.openxmlformats.org/officeDocument/2006/relationships/tags" Target="../tags/tag897.xml" /><Relationship Id="rId194" Type="http://schemas.openxmlformats.org/officeDocument/2006/relationships/tags" Target="../tags/tag898.xml" /><Relationship Id="rId195" Type="http://schemas.openxmlformats.org/officeDocument/2006/relationships/tags" Target="../tags/tag899.xml" /><Relationship Id="rId196" Type="http://schemas.openxmlformats.org/officeDocument/2006/relationships/tags" Target="../tags/tag900.xml" /><Relationship Id="rId197" Type="http://schemas.openxmlformats.org/officeDocument/2006/relationships/tags" Target="../tags/tag901.xml" /><Relationship Id="rId198" Type="http://schemas.openxmlformats.org/officeDocument/2006/relationships/tags" Target="../tags/tag902.xml" /><Relationship Id="rId199" Type="http://schemas.openxmlformats.org/officeDocument/2006/relationships/tags" Target="../tags/tag903.xml" /><Relationship Id="rId2" Type="http://schemas.openxmlformats.org/officeDocument/2006/relationships/tags" Target="../tags/tag706.xml" /><Relationship Id="rId20" Type="http://schemas.openxmlformats.org/officeDocument/2006/relationships/tags" Target="../tags/tag724.xml" /><Relationship Id="rId200" Type="http://schemas.openxmlformats.org/officeDocument/2006/relationships/tags" Target="../tags/tag904.xml" /><Relationship Id="rId201" Type="http://schemas.openxmlformats.org/officeDocument/2006/relationships/tags" Target="../tags/tag905.xml" /><Relationship Id="rId202" Type="http://schemas.openxmlformats.org/officeDocument/2006/relationships/tags" Target="../tags/tag906.xml" /><Relationship Id="rId203" Type="http://schemas.openxmlformats.org/officeDocument/2006/relationships/tags" Target="../tags/tag907.xml" /><Relationship Id="rId204" Type="http://schemas.openxmlformats.org/officeDocument/2006/relationships/tags" Target="../tags/tag908.xml" /><Relationship Id="rId205" Type="http://schemas.openxmlformats.org/officeDocument/2006/relationships/tags" Target="../tags/tag909.xml" /><Relationship Id="rId206" Type="http://schemas.openxmlformats.org/officeDocument/2006/relationships/tags" Target="../tags/tag910.xml" /><Relationship Id="rId207" Type="http://schemas.openxmlformats.org/officeDocument/2006/relationships/tags" Target="../tags/tag911.xml" /><Relationship Id="rId208" Type="http://schemas.openxmlformats.org/officeDocument/2006/relationships/tags" Target="../tags/tag912.xml" /><Relationship Id="rId209" Type="http://schemas.openxmlformats.org/officeDocument/2006/relationships/tags" Target="../tags/tag913.xml" /><Relationship Id="rId21" Type="http://schemas.openxmlformats.org/officeDocument/2006/relationships/tags" Target="../tags/tag725.xml" /><Relationship Id="rId210" Type="http://schemas.openxmlformats.org/officeDocument/2006/relationships/tags" Target="../tags/tag914.xml" /><Relationship Id="rId211" Type="http://schemas.openxmlformats.org/officeDocument/2006/relationships/tags" Target="../tags/tag915.xml" /><Relationship Id="rId212" Type="http://schemas.openxmlformats.org/officeDocument/2006/relationships/tags" Target="../tags/tag916.xml" /><Relationship Id="rId213" Type="http://schemas.openxmlformats.org/officeDocument/2006/relationships/tags" Target="../tags/tag917.xml" /><Relationship Id="rId214" Type="http://schemas.openxmlformats.org/officeDocument/2006/relationships/tags" Target="../tags/tag918.xml" /><Relationship Id="rId215" Type="http://schemas.openxmlformats.org/officeDocument/2006/relationships/tags" Target="../tags/tag919.xml" /><Relationship Id="rId216" Type="http://schemas.openxmlformats.org/officeDocument/2006/relationships/tags" Target="../tags/tag920.xml" /><Relationship Id="rId217" Type="http://schemas.openxmlformats.org/officeDocument/2006/relationships/tags" Target="../tags/tag921.xml" /><Relationship Id="rId218" Type="http://schemas.openxmlformats.org/officeDocument/2006/relationships/tags" Target="../tags/tag922.xml" /><Relationship Id="rId219" Type="http://schemas.openxmlformats.org/officeDocument/2006/relationships/tags" Target="../tags/tag923.xml" /><Relationship Id="rId22" Type="http://schemas.openxmlformats.org/officeDocument/2006/relationships/tags" Target="../tags/tag726.xml" /><Relationship Id="rId220" Type="http://schemas.openxmlformats.org/officeDocument/2006/relationships/tags" Target="../tags/tag924.xml" /><Relationship Id="rId221" Type="http://schemas.openxmlformats.org/officeDocument/2006/relationships/tags" Target="../tags/tag925.xml" /><Relationship Id="rId222" Type="http://schemas.openxmlformats.org/officeDocument/2006/relationships/tags" Target="../tags/tag926.xml" /><Relationship Id="rId223" Type="http://schemas.openxmlformats.org/officeDocument/2006/relationships/tags" Target="../tags/tag927.xml" /><Relationship Id="rId224" Type="http://schemas.openxmlformats.org/officeDocument/2006/relationships/tags" Target="../tags/tag928.xml" /><Relationship Id="rId225" Type="http://schemas.openxmlformats.org/officeDocument/2006/relationships/tags" Target="../tags/tag929.xml" /><Relationship Id="rId226" Type="http://schemas.openxmlformats.org/officeDocument/2006/relationships/tags" Target="../tags/tag930.xml" /><Relationship Id="rId227" Type="http://schemas.openxmlformats.org/officeDocument/2006/relationships/tags" Target="../tags/tag931.xml" /><Relationship Id="rId228" Type="http://schemas.openxmlformats.org/officeDocument/2006/relationships/tags" Target="../tags/tag932.xml" /><Relationship Id="rId229" Type="http://schemas.openxmlformats.org/officeDocument/2006/relationships/tags" Target="../tags/tag933.xml" /><Relationship Id="rId23" Type="http://schemas.openxmlformats.org/officeDocument/2006/relationships/tags" Target="../tags/tag727.xml" /><Relationship Id="rId230" Type="http://schemas.openxmlformats.org/officeDocument/2006/relationships/tags" Target="../tags/tag934.xml" /><Relationship Id="rId231" Type="http://schemas.openxmlformats.org/officeDocument/2006/relationships/tags" Target="../tags/tag935.xml" /><Relationship Id="rId232" Type="http://schemas.openxmlformats.org/officeDocument/2006/relationships/tags" Target="../tags/tag936.xml" /><Relationship Id="rId233" Type="http://schemas.openxmlformats.org/officeDocument/2006/relationships/tags" Target="../tags/tag937.xml" /><Relationship Id="rId234" Type="http://schemas.openxmlformats.org/officeDocument/2006/relationships/tags" Target="../tags/tag938.xml" /><Relationship Id="rId235" Type="http://schemas.openxmlformats.org/officeDocument/2006/relationships/tags" Target="../tags/tag939.xml" /><Relationship Id="rId236" Type="http://schemas.openxmlformats.org/officeDocument/2006/relationships/tags" Target="../tags/tag940.xml" /><Relationship Id="rId237" Type="http://schemas.openxmlformats.org/officeDocument/2006/relationships/tags" Target="../tags/tag941.xml" /><Relationship Id="rId238" Type="http://schemas.openxmlformats.org/officeDocument/2006/relationships/tags" Target="../tags/tag942.xml" /><Relationship Id="rId239" Type="http://schemas.openxmlformats.org/officeDocument/2006/relationships/tags" Target="../tags/tag943.xml" /><Relationship Id="rId24" Type="http://schemas.openxmlformats.org/officeDocument/2006/relationships/tags" Target="../tags/tag728.xml" /><Relationship Id="rId240" Type="http://schemas.openxmlformats.org/officeDocument/2006/relationships/tags" Target="../tags/tag944.xml" /><Relationship Id="rId241" Type="http://schemas.openxmlformats.org/officeDocument/2006/relationships/tags" Target="../tags/tag945.xml" /><Relationship Id="rId242" Type="http://schemas.openxmlformats.org/officeDocument/2006/relationships/tags" Target="../tags/tag946.xml" /><Relationship Id="rId243" Type="http://schemas.openxmlformats.org/officeDocument/2006/relationships/tags" Target="../tags/tag947.xml" /><Relationship Id="rId244" Type="http://schemas.openxmlformats.org/officeDocument/2006/relationships/tags" Target="../tags/tag948.xml" /><Relationship Id="rId245" Type="http://schemas.openxmlformats.org/officeDocument/2006/relationships/tags" Target="../tags/tag949.xml" /><Relationship Id="rId246" Type="http://schemas.openxmlformats.org/officeDocument/2006/relationships/tags" Target="../tags/tag950.xml" /><Relationship Id="rId247" Type="http://schemas.openxmlformats.org/officeDocument/2006/relationships/tags" Target="../tags/tag951.xml" /><Relationship Id="rId248" Type="http://schemas.openxmlformats.org/officeDocument/2006/relationships/tags" Target="../tags/tag952.xml" /><Relationship Id="rId249" Type="http://schemas.openxmlformats.org/officeDocument/2006/relationships/tags" Target="../tags/tag953.xml" /><Relationship Id="rId25" Type="http://schemas.openxmlformats.org/officeDocument/2006/relationships/tags" Target="../tags/tag729.xml" /><Relationship Id="rId250" Type="http://schemas.openxmlformats.org/officeDocument/2006/relationships/tags" Target="../tags/tag954.xml" /><Relationship Id="rId251" Type="http://schemas.openxmlformats.org/officeDocument/2006/relationships/tags" Target="../tags/tag955.xml" /><Relationship Id="rId252" Type="http://schemas.openxmlformats.org/officeDocument/2006/relationships/tags" Target="../tags/tag956.xml" /><Relationship Id="rId253" Type="http://schemas.openxmlformats.org/officeDocument/2006/relationships/tags" Target="../tags/tag957.xml" /><Relationship Id="rId254" Type="http://schemas.openxmlformats.org/officeDocument/2006/relationships/tags" Target="../tags/tag958.xml" /><Relationship Id="rId255" Type="http://schemas.openxmlformats.org/officeDocument/2006/relationships/tags" Target="../tags/tag959.xml" /><Relationship Id="rId256" Type="http://schemas.openxmlformats.org/officeDocument/2006/relationships/tags" Target="../tags/tag960.xml" /><Relationship Id="rId257" Type="http://schemas.openxmlformats.org/officeDocument/2006/relationships/tags" Target="../tags/tag961.xml" /><Relationship Id="rId258" Type="http://schemas.openxmlformats.org/officeDocument/2006/relationships/tags" Target="../tags/tag962.xml" /><Relationship Id="rId259" Type="http://schemas.openxmlformats.org/officeDocument/2006/relationships/tags" Target="../tags/tag963.xml" /><Relationship Id="rId26" Type="http://schemas.openxmlformats.org/officeDocument/2006/relationships/tags" Target="../tags/tag730.xml" /><Relationship Id="rId260" Type="http://schemas.openxmlformats.org/officeDocument/2006/relationships/tags" Target="../tags/tag964.xml" /><Relationship Id="rId261" Type="http://schemas.openxmlformats.org/officeDocument/2006/relationships/tags" Target="../tags/tag965.xml" /><Relationship Id="rId262" Type="http://schemas.openxmlformats.org/officeDocument/2006/relationships/tags" Target="../tags/tag966.xml" /><Relationship Id="rId263" Type="http://schemas.openxmlformats.org/officeDocument/2006/relationships/tags" Target="../tags/tag967.xml" /><Relationship Id="rId264" Type="http://schemas.openxmlformats.org/officeDocument/2006/relationships/tags" Target="../tags/tag968.xml" /><Relationship Id="rId265" Type="http://schemas.openxmlformats.org/officeDocument/2006/relationships/tags" Target="../tags/tag969.xml" /><Relationship Id="rId266" Type="http://schemas.openxmlformats.org/officeDocument/2006/relationships/tags" Target="../tags/tag970.xml" /><Relationship Id="rId267" Type="http://schemas.openxmlformats.org/officeDocument/2006/relationships/tags" Target="../tags/tag971.xml" /><Relationship Id="rId268" Type="http://schemas.openxmlformats.org/officeDocument/2006/relationships/tags" Target="../tags/tag972.xml" /><Relationship Id="rId269" Type="http://schemas.openxmlformats.org/officeDocument/2006/relationships/tags" Target="../tags/tag973.xml" /><Relationship Id="rId27" Type="http://schemas.openxmlformats.org/officeDocument/2006/relationships/tags" Target="../tags/tag731.xml" /><Relationship Id="rId270" Type="http://schemas.openxmlformats.org/officeDocument/2006/relationships/tags" Target="../tags/tag974.xml" /><Relationship Id="rId271" Type="http://schemas.openxmlformats.org/officeDocument/2006/relationships/tags" Target="../tags/tag975.xml" /><Relationship Id="rId272" Type="http://schemas.openxmlformats.org/officeDocument/2006/relationships/tags" Target="../tags/tag976.xml" /><Relationship Id="rId273" Type="http://schemas.openxmlformats.org/officeDocument/2006/relationships/tags" Target="../tags/tag977.xml" /><Relationship Id="rId274" Type="http://schemas.openxmlformats.org/officeDocument/2006/relationships/tags" Target="../tags/tag978.xml" /><Relationship Id="rId275" Type="http://schemas.openxmlformats.org/officeDocument/2006/relationships/tags" Target="../tags/tag979.xml" /><Relationship Id="rId276" Type="http://schemas.openxmlformats.org/officeDocument/2006/relationships/tags" Target="../tags/tag980.xml" /><Relationship Id="rId277" Type="http://schemas.openxmlformats.org/officeDocument/2006/relationships/tags" Target="../tags/tag981.xml" /><Relationship Id="rId278" Type="http://schemas.openxmlformats.org/officeDocument/2006/relationships/tags" Target="../tags/tag982.xml" /><Relationship Id="rId279" Type="http://schemas.openxmlformats.org/officeDocument/2006/relationships/tags" Target="../tags/tag983.xml" /><Relationship Id="rId28" Type="http://schemas.openxmlformats.org/officeDocument/2006/relationships/tags" Target="../tags/tag732.xml" /><Relationship Id="rId280" Type="http://schemas.openxmlformats.org/officeDocument/2006/relationships/tags" Target="../tags/tag984.xml" /><Relationship Id="rId281" Type="http://schemas.openxmlformats.org/officeDocument/2006/relationships/tags" Target="../tags/tag985.xml" /><Relationship Id="rId282" Type="http://schemas.openxmlformats.org/officeDocument/2006/relationships/tags" Target="../tags/tag986.xml" /><Relationship Id="rId283" Type="http://schemas.openxmlformats.org/officeDocument/2006/relationships/tags" Target="../tags/tag987.xml" /><Relationship Id="rId284" Type="http://schemas.openxmlformats.org/officeDocument/2006/relationships/tags" Target="../tags/tag988.xml" /><Relationship Id="rId285" Type="http://schemas.openxmlformats.org/officeDocument/2006/relationships/tags" Target="../tags/tag989.xml" /><Relationship Id="rId286" Type="http://schemas.openxmlformats.org/officeDocument/2006/relationships/tags" Target="../tags/tag990.xml" /><Relationship Id="rId287" Type="http://schemas.openxmlformats.org/officeDocument/2006/relationships/tags" Target="../tags/tag991.xml" /><Relationship Id="rId288" Type="http://schemas.openxmlformats.org/officeDocument/2006/relationships/tags" Target="../tags/tag992.xml" /><Relationship Id="rId289" Type="http://schemas.openxmlformats.org/officeDocument/2006/relationships/tags" Target="../tags/tag993.xml" /><Relationship Id="rId29" Type="http://schemas.openxmlformats.org/officeDocument/2006/relationships/tags" Target="../tags/tag733.xml" /><Relationship Id="rId290" Type="http://schemas.openxmlformats.org/officeDocument/2006/relationships/tags" Target="../tags/tag994.xml" /><Relationship Id="rId291" Type="http://schemas.openxmlformats.org/officeDocument/2006/relationships/tags" Target="../tags/tag995.xml" /><Relationship Id="rId292" Type="http://schemas.openxmlformats.org/officeDocument/2006/relationships/tags" Target="../tags/tag996.xml" /><Relationship Id="rId293" Type="http://schemas.openxmlformats.org/officeDocument/2006/relationships/tags" Target="../tags/tag997.xml" /><Relationship Id="rId294" Type="http://schemas.openxmlformats.org/officeDocument/2006/relationships/tags" Target="../tags/tag998.xml" /><Relationship Id="rId295" Type="http://schemas.openxmlformats.org/officeDocument/2006/relationships/tags" Target="../tags/tag999.xml" /><Relationship Id="rId296" Type="http://schemas.openxmlformats.org/officeDocument/2006/relationships/tags" Target="../tags/tag1000.xml" /><Relationship Id="rId297" Type="http://schemas.openxmlformats.org/officeDocument/2006/relationships/tags" Target="../tags/tag1001.xml" /><Relationship Id="rId298" Type="http://schemas.openxmlformats.org/officeDocument/2006/relationships/tags" Target="../tags/tag1002.xml" /><Relationship Id="rId299" Type="http://schemas.openxmlformats.org/officeDocument/2006/relationships/tags" Target="../tags/tag1003.xml" /><Relationship Id="rId3" Type="http://schemas.openxmlformats.org/officeDocument/2006/relationships/tags" Target="../tags/tag707.xml" /><Relationship Id="rId30" Type="http://schemas.openxmlformats.org/officeDocument/2006/relationships/tags" Target="../tags/tag734.xml" /><Relationship Id="rId300" Type="http://schemas.openxmlformats.org/officeDocument/2006/relationships/tags" Target="../tags/tag1004.xml" /><Relationship Id="rId301" Type="http://schemas.openxmlformats.org/officeDocument/2006/relationships/tags" Target="../tags/tag1005.xml" /><Relationship Id="rId302" Type="http://schemas.openxmlformats.org/officeDocument/2006/relationships/tags" Target="../tags/tag1006.xml" /><Relationship Id="rId303" Type="http://schemas.openxmlformats.org/officeDocument/2006/relationships/tags" Target="../tags/tag1007.xml" /><Relationship Id="rId304" Type="http://schemas.openxmlformats.org/officeDocument/2006/relationships/tags" Target="../tags/tag1008.xml" /><Relationship Id="rId305" Type="http://schemas.openxmlformats.org/officeDocument/2006/relationships/tags" Target="../tags/tag1009.xml" /><Relationship Id="rId306" Type="http://schemas.openxmlformats.org/officeDocument/2006/relationships/tags" Target="../tags/tag1010.xml" /><Relationship Id="rId307" Type="http://schemas.openxmlformats.org/officeDocument/2006/relationships/tags" Target="../tags/tag1011.xml" /><Relationship Id="rId308" Type="http://schemas.openxmlformats.org/officeDocument/2006/relationships/tags" Target="../tags/tag1012.xml" /><Relationship Id="rId309" Type="http://schemas.openxmlformats.org/officeDocument/2006/relationships/tags" Target="../tags/tag1013.xml" /><Relationship Id="rId31" Type="http://schemas.openxmlformats.org/officeDocument/2006/relationships/tags" Target="../tags/tag735.xml" /><Relationship Id="rId310" Type="http://schemas.openxmlformats.org/officeDocument/2006/relationships/tags" Target="../tags/tag1014.xml" /><Relationship Id="rId311" Type="http://schemas.openxmlformats.org/officeDocument/2006/relationships/tags" Target="../tags/tag1015.xml" /><Relationship Id="rId312" Type="http://schemas.openxmlformats.org/officeDocument/2006/relationships/tags" Target="../tags/tag1016.xml" /><Relationship Id="rId313" Type="http://schemas.openxmlformats.org/officeDocument/2006/relationships/tags" Target="../tags/tag1017.xml" /><Relationship Id="rId314" Type="http://schemas.openxmlformats.org/officeDocument/2006/relationships/tags" Target="../tags/tag1018.xml" /><Relationship Id="rId315" Type="http://schemas.openxmlformats.org/officeDocument/2006/relationships/tags" Target="../tags/tag1019.xml" /><Relationship Id="rId316" Type="http://schemas.openxmlformats.org/officeDocument/2006/relationships/tags" Target="../tags/tag1020.xml" /><Relationship Id="rId317" Type="http://schemas.openxmlformats.org/officeDocument/2006/relationships/tags" Target="../tags/tag1021.xml" /><Relationship Id="rId318" Type="http://schemas.openxmlformats.org/officeDocument/2006/relationships/tags" Target="../tags/tag1022.xml" /><Relationship Id="rId319" Type="http://schemas.openxmlformats.org/officeDocument/2006/relationships/tags" Target="../tags/tag1023.xml" /><Relationship Id="rId32" Type="http://schemas.openxmlformats.org/officeDocument/2006/relationships/tags" Target="../tags/tag736.xml" /><Relationship Id="rId320" Type="http://schemas.openxmlformats.org/officeDocument/2006/relationships/tags" Target="../tags/tag1024.xml" /><Relationship Id="rId321" Type="http://schemas.openxmlformats.org/officeDocument/2006/relationships/tags" Target="../tags/tag1025.xml" /><Relationship Id="rId322" Type="http://schemas.openxmlformats.org/officeDocument/2006/relationships/tags" Target="../tags/tag1026.xml" /><Relationship Id="rId323" Type="http://schemas.openxmlformats.org/officeDocument/2006/relationships/tags" Target="../tags/tag1027.xml" /><Relationship Id="rId324" Type="http://schemas.openxmlformats.org/officeDocument/2006/relationships/image" Target="../media/image12.png" /><Relationship Id="rId325" Type="http://schemas.openxmlformats.org/officeDocument/2006/relationships/tags" Target="../tags/tag1028.xml" /><Relationship Id="rId326" Type="http://schemas.openxmlformats.org/officeDocument/2006/relationships/tags" Target="../tags/tag1029.xml" /><Relationship Id="rId327" Type="http://schemas.openxmlformats.org/officeDocument/2006/relationships/tags" Target="../tags/tag1030.xml" /><Relationship Id="rId328" Type="http://schemas.openxmlformats.org/officeDocument/2006/relationships/tags" Target="../tags/tag1031.xml" /><Relationship Id="rId329" Type="http://schemas.openxmlformats.org/officeDocument/2006/relationships/tags" Target="../tags/tag1032.xml" /><Relationship Id="rId33" Type="http://schemas.openxmlformats.org/officeDocument/2006/relationships/tags" Target="../tags/tag737.xml" /><Relationship Id="rId330" Type="http://schemas.openxmlformats.org/officeDocument/2006/relationships/tags" Target="../tags/tag1033.xml" /><Relationship Id="rId331" Type="http://schemas.openxmlformats.org/officeDocument/2006/relationships/tags" Target="../tags/tag1034.xml" /><Relationship Id="rId332" Type="http://schemas.openxmlformats.org/officeDocument/2006/relationships/tags" Target="../tags/tag1035.xml" /><Relationship Id="rId333" Type="http://schemas.openxmlformats.org/officeDocument/2006/relationships/tags" Target="../tags/tag1036.xml" /><Relationship Id="rId334" Type="http://schemas.openxmlformats.org/officeDocument/2006/relationships/tags" Target="../tags/tag1037.xml" /><Relationship Id="rId335" Type="http://schemas.openxmlformats.org/officeDocument/2006/relationships/tags" Target="../tags/tag1038.xml" /><Relationship Id="rId336" Type="http://schemas.openxmlformats.org/officeDocument/2006/relationships/tags" Target="../tags/tag1039.xml" /><Relationship Id="rId337" Type="http://schemas.openxmlformats.org/officeDocument/2006/relationships/tags" Target="../tags/tag1040.xml" /><Relationship Id="rId338" Type="http://schemas.openxmlformats.org/officeDocument/2006/relationships/tags" Target="../tags/tag1041.xml" /><Relationship Id="rId339" Type="http://schemas.openxmlformats.org/officeDocument/2006/relationships/tags" Target="../tags/tag1042.xml" /><Relationship Id="rId34" Type="http://schemas.openxmlformats.org/officeDocument/2006/relationships/tags" Target="../tags/tag738.xml" /><Relationship Id="rId340" Type="http://schemas.openxmlformats.org/officeDocument/2006/relationships/tags" Target="../tags/tag1043.xml" /><Relationship Id="rId341" Type="http://schemas.openxmlformats.org/officeDocument/2006/relationships/tags" Target="../tags/tag1044.xml" /><Relationship Id="rId342" Type="http://schemas.openxmlformats.org/officeDocument/2006/relationships/tags" Target="../tags/tag1045.xml" /><Relationship Id="rId343" Type="http://schemas.openxmlformats.org/officeDocument/2006/relationships/tags" Target="../tags/tag1046.xml" /><Relationship Id="rId344" Type="http://schemas.openxmlformats.org/officeDocument/2006/relationships/tags" Target="../tags/tag1047.xml" /><Relationship Id="rId345" Type="http://schemas.openxmlformats.org/officeDocument/2006/relationships/tags" Target="../tags/tag1048.xml" /><Relationship Id="rId346" Type="http://schemas.openxmlformats.org/officeDocument/2006/relationships/tags" Target="../tags/tag1049.xml" /><Relationship Id="rId347" Type="http://schemas.openxmlformats.org/officeDocument/2006/relationships/tags" Target="../tags/tag1050.xml" /><Relationship Id="rId348" Type="http://schemas.openxmlformats.org/officeDocument/2006/relationships/tags" Target="../tags/tag1051.xml" /><Relationship Id="rId349" Type="http://schemas.openxmlformats.org/officeDocument/2006/relationships/tags" Target="../tags/tag1052.xml" /><Relationship Id="rId35" Type="http://schemas.openxmlformats.org/officeDocument/2006/relationships/tags" Target="../tags/tag739.xml" /><Relationship Id="rId350" Type="http://schemas.openxmlformats.org/officeDocument/2006/relationships/tags" Target="../tags/tag1053.xml" /><Relationship Id="rId351" Type="http://schemas.openxmlformats.org/officeDocument/2006/relationships/tags" Target="../tags/tag1054.xml" /><Relationship Id="rId352" Type="http://schemas.openxmlformats.org/officeDocument/2006/relationships/tags" Target="../tags/tag1055.xml" /><Relationship Id="rId353" Type="http://schemas.openxmlformats.org/officeDocument/2006/relationships/tags" Target="../tags/tag1056.xml" /><Relationship Id="rId354" Type="http://schemas.openxmlformats.org/officeDocument/2006/relationships/tags" Target="../tags/tag1057.xml" /><Relationship Id="rId355" Type="http://schemas.openxmlformats.org/officeDocument/2006/relationships/tags" Target="../tags/tag1058.xml" /><Relationship Id="rId356" Type="http://schemas.openxmlformats.org/officeDocument/2006/relationships/tags" Target="../tags/tag1059.xml" /><Relationship Id="rId357" Type="http://schemas.openxmlformats.org/officeDocument/2006/relationships/tags" Target="../tags/tag1060.xml" /><Relationship Id="rId358" Type="http://schemas.openxmlformats.org/officeDocument/2006/relationships/tags" Target="../tags/tag1061.xml" /><Relationship Id="rId359" Type="http://schemas.openxmlformats.org/officeDocument/2006/relationships/tags" Target="../tags/tag1062.xml" /><Relationship Id="rId36" Type="http://schemas.openxmlformats.org/officeDocument/2006/relationships/tags" Target="../tags/tag740.xml" /><Relationship Id="rId360" Type="http://schemas.openxmlformats.org/officeDocument/2006/relationships/tags" Target="../tags/tag1063.xml" /><Relationship Id="rId361" Type="http://schemas.openxmlformats.org/officeDocument/2006/relationships/tags" Target="../tags/tag1064.xml" /><Relationship Id="rId362" Type="http://schemas.openxmlformats.org/officeDocument/2006/relationships/tags" Target="../tags/tag1065.xml" /><Relationship Id="rId363" Type="http://schemas.openxmlformats.org/officeDocument/2006/relationships/tags" Target="../tags/tag1066.xml" /><Relationship Id="rId364" Type="http://schemas.openxmlformats.org/officeDocument/2006/relationships/tags" Target="../tags/tag1067.xml" /><Relationship Id="rId365" Type="http://schemas.openxmlformats.org/officeDocument/2006/relationships/tags" Target="../tags/tag1068.xml" /><Relationship Id="rId366" Type="http://schemas.openxmlformats.org/officeDocument/2006/relationships/tags" Target="../tags/tag1069.xml" /><Relationship Id="rId367" Type="http://schemas.openxmlformats.org/officeDocument/2006/relationships/tags" Target="../tags/tag1070.xml" /><Relationship Id="rId368" Type="http://schemas.openxmlformats.org/officeDocument/2006/relationships/tags" Target="../tags/tag1071.xml" /><Relationship Id="rId369" Type="http://schemas.openxmlformats.org/officeDocument/2006/relationships/tags" Target="../tags/tag1072.xml" /><Relationship Id="rId37" Type="http://schemas.openxmlformats.org/officeDocument/2006/relationships/tags" Target="../tags/tag741.xml" /><Relationship Id="rId370" Type="http://schemas.openxmlformats.org/officeDocument/2006/relationships/tags" Target="../tags/tag1073.xml" /><Relationship Id="rId371" Type="http://schemas.openxmlformats.org/officeDocument/2006/relationships/tags" Target="../tags/tag1074.xml" /><Relationship Id="rId372" Type="http://schemas.openxmlformats.org/officeDocument/2006/relationships/tags" Target="../tags/tag1075.xml" /><Relationship Id="rId373" Type="http://schemas.openxmlformats.org/officeDocument/2006/relationships/tags" Target="../tags/tag1076.xml" /><Relationship Id="rId374" Type="http://schemas.openxmlformats.org/officeDocument/2006/relationships/tags" Target="../tags/tag1077.xml" /><Relationship Id="rId375" Type="http://schemas.openxmlformats.org/officeDocument/2006/relationships/tags" Target="../tags/tag1078.xml" /><Relationship Id="rId376" Type="http://schemas.openxmlformats.org/officeDocument/2006/relationships/tags" Target="../tags/tag1079.xml" /><Relationship Id="rId377" Type="http://schemas.openxmlformats.org/officeDocument/2006/relationships/tags" Target="../tags/tag1080.xml" /><Relationship Id="rId378" Type="http://schemas.openxmlformats.org/officeDocument/2006/relationships/tags" Target="../tags/tag1081.xml" /><Relationship Id="rId379" Type="http://schemas.openxmlformats.org/officeDocument/2006/relationships/tags" Target="../tags/tag1082.xml" /><Relationship Id="rId38" Type="http://schemas.openxmlformats.org/officeDocument/2006/relationships/tags" Target="../tags/tag742.xml" /><Relationship Id="rId380" Type="http://schemas.openxmlformats.org/officeDocument/2006/relationships/tags" Target="../tags/tag1083.xml" /><Relationship Id="rId381" Type="http://schemas.openxmlformats.org/officeDocument/2006/relationships/tags" Target="../tags/tag1084.xml" /><Relationship Id="rId382" Type="http://schemas.openxmlformats.org/officeDocument/2006/relationships/tags" Target="../tags/tag1085.xml" /><Relationship Id="rId383" Type="http://schemas.openxmlformats.org/officeDocument/2006/relationships/tags" Target="../tags/tag1086.xml" /><Relationship Id="rId384" Type="http://schemas.openxmlformats.org/officeDocument/2006/relationships/tags" Target="../tags/tag1087.xml" /><Relationship Id="rId385" Type="http://schemas.openxmlformats.org/officeDocument/2006/relationships/tags" Target="../tags/tag1088.xml" /><Relationship Id="rId386" Type="http://schemas.openxmlformats.org/officeDocument/2006/relationships/tags" Target="../tags/tag1089.xml" /><Relationship Id="rId387" Type="http://schemas.openxmlformats.org/officeDocument/2006/relationships/tags" Target="../tags/tag1090.xml" /><Relationship Id="rId388" Type="http://schemas.openxmlformats.org/officeDocument/2006/relationships/tags" Target="../tags/tag1091.xml" /><Relationship Id="rId389" Type="http://schemas.openxmlformats.org/officeDocument/2006/relationships/tags" Target="../tags/tag1092.xml" /><Relationship Id="rId39" Type="http://schemas.openxmlformats.org/officeDocument/2006/relationships/tags" Target="../tags/tag743.xml" /><Relationship Id="rId390" Type="http://schemas.openxmlformats.org/officeDocument/2006/relationships/tags" Target="../tags/tag1093.xml" /><Relationship Id="rId391" Type="http://schemas.openxmlformats.org/officeDocument/2006/relationships/tags" Target="../tags/tag1094.xml" /><Relationship Id="rId392" Type="http://schemas.openxmlformats.org/officeDocument/2006/relationships/tags" Target="../tags/tag1095.xml" /><Relationship Id="rId393" Type="http://schemas.openxmlformats.org/officeDocument/2006/relationships/tags" Target="../tags/tag1096.xml" /><Relationship Id="rId394" Type="http://schemas.openxmlformats.org/officeDocument/2006/relationships/tags" Target="../tags/tag1097.xml" /><Relationship Id="rId395" Type="http://schemas.openxmlformats.org/officeDocument/2006/relationships/tags" Target="../tags/tag1098.xml" /><Relationship Id="rId396" Type="http://schemas.openxmlformats.org/officeDocument/2006/relationships/tags" Target="../tags/tag1099.xml" /><Relationship Id="rId397" Type="http://schemas.openxmlformats.org/officeDocument/2006/relationships/tags" Target="../tags/tag1100.xml" /><Relationship Id="rId398" Type="http://schemas.openxmlformats.org/officeDocument/2006/relationships/tags" Target="../tags/tag1101.xml" /><Relationship Id="rId399" Type="http://schemas.openxmlformats.org/officeDocument/2006/relationships/tags" Target="../tags/tag1102.xml" /><Relationship Id="rId4" Type="http://schemas.openxmlformats.org/officeDocument/2006/relationships/tags" Target="../tags/tag708.xml" /><Relationship Id="rId40" Type="http://schemas.openxmlformats.org/officeDocument/2006/relationships/tags" Target="../tags/tag744.xml" /><Relationship Id="rId400" Type="http://schemas.openxmlformats.org/officeDocument/2006/relationships/tags" Target="../tags/tag1103.xml" /><Relationship Id="rId401" Type="http://schemas.openxmlformats.org/officeDocument/2006/relationships/tags" Target="../tags/tag1104.xml" /><Relationship Id="rId402" Type="http://schemas.openxmlformats.org/officeDocument/2006/relationships/tags" Target="../tags/tag1105.xml" /><Relationship Id="rId403" Type="http://schemas.openxmlformats.org/officeDocument/2006/relationships/tags" Target="../tags/tag1106.xml" /><Relationship Id="rId404" Type="http://schemas.openxmlformats.org/officeDocument/2006/relationships/tags" Target="../tags/tag1107.xml" /><Relationship Id="rId405" Type="http://schemas.openxmlformats.org/officeDocument/2006/relationships/tags" Target="../tags/tag1108.xml" /><Relationship Id="rId406" Type="http://schemas.openxmlformats.org/officeDocument/2006/relationships/tags" Target="../tags/tag1109.xml" /><Relationship Id="rId407" Type="http://schemas.openxmlformats.org/officeDocument/2006/relationships/tags" Target="../tags/tag1110.xml" /><Relationship Id="rId408" Type="http://schemas.openxmlformats.org/officeDocument/2006/relationships/tags" Target="../tags/tag1111.xml" /><Relationship Id="rId409" Type="http://schemas.openxmlformats.org/officeDocument/2006/relationships/tags" Target="../tags/tag1112.xml" /><Relationship Id="rId41" Type="http://schemas.openxmlformats.org/officeDocument/2006/relationships/tags" Target="../tags/tag745.xml" /><Relationship Id="rId410" Type="http://schemas.openxmlformats.org/officeDocument/2006/relationships/tags" Target="../tags/tag1113.xml" /><Relationship Id="rId411" Type="http://schemas.openxmlformats.org/officeDocument/2006/relationships/tags" Target="../tags/tag1114.xml" /><Relationship Id="rId412" Type="http://schemas.openxmlformats.org/officeDocument/2006/relationships/tags" Target="../tags/tag1115.xml" /><Relationship Id="rId413" Type="http://schemas.openxmlformats.org/officeDocument/2006/relationships/tags" Target="../tags/tag1116.xml" /><Relationship Id="rId414" Type="http://schemas.openxmlformats.org/officeDocument/2006/relationships/tags" Target="../tags/tag1117.xml" /><Relationship Id="rId415" Type="http://schemas.openxmlformats.org/officeDocument/2006/relationships/tags" Target="../tags/tag1118.xml" /><Relationship Id="rId416" Type="http://schemas.openxmlformats.org/officeDocument/2006/relationships/tags" Target="../tags/tag1119.xml" /><Relationship Id="rId417" Type="http://schemas.openxmlformats.org/officeDocument/2006/relationships/tags" Target="../tags/tag1120.xml" /><Relationship Id="rId418" Type="http://schemas.openxmlformats.org/officeDocument/2006/relationships/tags" Target="../tags/tag1121.xml" /><Relationship Id="rId419" Type="http://schemas.openxmlformats.org/officeDocument/2006/relationships/tags" Target="../tags/tag1122.xml" /><Relationship Id="rId42" Type="http://schemas.openxmlformats.org/officeDocument/2006/relationships/tags" Target="../tags/tag746.xml" /><Relationship Id="rId420" Type="http://schemas.openxmlformats.org/officeDocument/2006/relationships/tags" Target="../tags/tag1123.xml" /><Relationship Id="rId421" Type="http://schemas.openxmlformats.org/officeDocument/2006/relationships/tags" Target="../tags/tag1124.xml" /><Relationship Id="rId422" Type="http://schemas.openxmlformats.org/officeDocument/2006/relationships/tags" Target="../tags/tag1125.xml" /><Relationship Id="rId423" Type="http://schemas.openxmlformats.org/officeDocument/2006/relationships/tags" Target="../tags/tag1126.xml" /><Relationship Id="rId424" Type="http://schemas.openxmlformats.org/officeDocument/2006/relationships/tags" Target="../tags/tag1127.xml" /><Relationship Id="rId425" Type="http://schemas.openxmlformats.org/officeDocument/2006/relationships/tags" Target="../tags/tag1128.xml" /><Relationship Id="rId426" Type="http://schemas.openxmlformats.org/officeDocument/2006/relationships/tags" Target="../tags/tag1129.xml" /><Relationship Id="rId427" Type="http://schemas.openxmlformats.org/officeDocument/2006/relationships/tags" Target="../tags/tag1130.xml" /><Relationship Id="rId428" Type="http://schemas.openxmlformats.org/officeDocument/2006/relationships/tags" Target="../tags/tag1131.xml" /><Relationship Id="rId429" Type="http://schemas.openxmlformats.org/officeDocument/2006/relationships/tags" Target="../tags/tag1132.xml" /><Relationship Id="rId43" Type="http://schemas.openxmlformats.org/officeDocument/2006/relationships/tags" Target="../tags/tag747.xml" /><Relationship Id="rId430" Type="http://schemas.openxmlformats.org/officeDocument/2006/relationships/tags" Target="../tags/tag1133.xml" /><Relationship Id="rId431" Type="http://schemas.openxmlformats.org/officeDocument/2006/relationships/tags" Target="../tags/tag1134.xml" /><Relationship Id="rId432" Type="http://schemas.openxmlformats.org/officeDocument/2006/relationships/tags" Target="../tags/tag1135.xml" /><Relationship Id="rId433" Type="http://schemas.openxmlformats.org/officeDocument/2006/relationships/tags" Target="../tags/tag1136.xml" /><Relationship Id="rId434" Type="http://schemas.openxmlformats.org/officeDocument/2006/relationships/tags" Target="../tags/tag1137.xml" /><Relationship Id="rId435" Type="http://schemas.openxmlformats.org/officeDocument/2006/relationships/tags" Target="../tags/tag1138.xml" /><Relationship Id="rId436" Type="http://schemas.openxmlformats.org/officeDocument/2006/relationships/tags" Target="../tags/tag1139.xml" /><Relationship Id="rId437" Type="http://schemas.openxmlformats.org/officeDocument/2006/relationships/tags" Target="../tags/tag1140.xml" /><Relationship Id="rId438" Type="http://schemas.openxmlformats.org/officeDocument/2006/relationships/tags" Target="../tags/tag1141.xml" /><Relationship Id="rId439" Type="http://schemas.openxmlformats.org/officeDocument/2006/relationships/tags" Target="../tags/tag1142.xml" /><Relationship Id="rId44" Type="http://schemas.openxmlformats.org/officeDocument/2006/relationships/tags" Target="../tags/tag748.xml" /><Relationship Id="rId440" Type="http://schemas.openxmlformats.org/officeDocument/2006/relationships/tags" Target="../tags/tag1143.xml" /><Relationship Id="rId441" Type="http://schemas.openxmlformats.org/officeDocument/2006/relationships/tags" Target="../tags/tag1144.xml" /><Relationship Id="rId442" Type="http://schemas.openxmlformats.org/officeDocument/2006/relationships/tags" Target="../tags/tag1145.xml" /><Relationship Id="rId443" Type="http://schemas.openxmlformats.org/officeDocument/2006/relationships/tags" Target="../tags/tag1146.xml" /><Relationship Id="rId444" Type="http://schemas.openxmlformats.org/officeDocument/2006/relationships/tags" Target="../tags/tag1147.xml" /><Relationship Id="rId445" Type="http://schemas.openxmlformats.org/officeDocument/2006/relationships/tags" Target="../tags/tag1148.xml" /><Relationship Id="rId446" Type="http://schemas.openxmlformats.org/officeDocument/2006/relationships/tags" Target="../tags/tag1149.xml" /><Relationship Id="rId447" Type="http://schemas.openxmlformats.org/officeDocument/2006/relationships/tags" Target="../tags/tag1150.xml" /><Relationship Id="rId448" Type="http://schemas.openxmlformats.org/officeDocument/2006/relationships/tags" Target="../tags/tag1151.xml" /><Relationship Id="rId449" Type="http://schemas.openxmlformats.org/officeDocument/2006/relationships/tags" Target="../tags/tag1152.xml" /><Relationship Id="rId45" Type="http://schemas.openxmlformats.org/officeDocument/2006/relationships/tags" Target="../tags/tag749.xml" /><Relationship Id="rId450" Type="http://schemas.openxmlformats.org/officeDocument/2006/relationships/tags" Target="../tags/tag1153.xml" /><Relationship Id="rId451" Type="http://schemas.openxmlformats.org/officeDocument/2006/relationships/tags" Target="../tags/tag1154.xml" /><Relationship Id="rId452" Type="http://schemas.openxmlformats.org/officeDocument/2006/relationships/tags" Target="../tags/tag1155.xml" /><Relationship Id="rId453" Type="http://schemas.openxmlformats.org/officeDocument/2006/relationships/tags" Target="../tags/tag1156.xml" /><Relationship Id="rId454" Type="http://schemas.openxmlformats.org/officeDocument/2006/relationships/tags" Target="../tags/tag1157.xml" /><Relationship Id="rId455" Type="http://schemas.openxmlformats.org/officeDocument/2006/relationships/tags" Target="../tags/tag1158.xml" /><Relationship Id="rId456" Type="http://schemas.openxmlformats.org/officeDocument/2006/relationships/tags" Target="../tags/tag1159.xml" /><Relationship Id="rId457" Type="http://schemas.openxmlformats.org/officeDocument/2006/relationships/tags" Target="../tags/tag1160.xml" /><Relationship Id="rId458" Type="http://schemas.openxmlformats.org/officeDocument/2006/relationships/tags" Target="../tags/tag1161.xml" /><Relationship Id="rId459" Type="http://schemas.openxmlformats.org/officeDocument/2006/relationships/tags" Target="../tags/tag1162.xml" /><Relationship Id="rId46" Type="http://schemas.openxmlformats.org/officeDocument/2006/relationships/tags" Target="../tags/tag750.xml" /><Relationship Id="rId460" Type="http://schemas.openxmlformats.org/officeDocument/2006/relationships/tags" Target="../tags/tag1163.xml" /><Relationship Id="rId461" Type="http://schemas.openxmlformats.org/officeDocument/2006/relationships/tags" Target="../tags/tag1164.xml" /><Relationship Id="rId462" Type="http://schemas.openxmlformats.org/officeDocument/2006/relationships/tags" Target="../tags/tag1165.xml" /><Relationship Id="rId463" Type="http://schemas.openxmlformats.org/officeDocument/2006/relationships/tags" Target="../tags/tag1166.xml" /><Relationship Id="rId464" Type="http://schemas.openxmlformats.org/officeDocument/2006/relationships/tags" Target="../tags/tag1167.xml" /><Relationship Id="rId465" Type="http://schemas.openxmlformats.org/officeDocument/2006/relationships/tags" Target="../tags/tag1168.xml" /><Relationship Id="rId466" Type="http://schemas.openxmlformats.org/officeDocument/2006/relationships/tags" Target="../tags/tag1169.xml" /><Relationship Id="rId467" Type="http://schemas.openxmlformats.org/officeDocument/2006/relationships/tags" Target="../tags/tag1170.xml" /><Relationship Id="rId468" Type="http://schemas.openxmlformats.org/officeDocument/2006/relationships/tags" Target="../tags/tag1171.xml" /><Relationship Id="rId469" Type="http://schemas.openxmlformats.org/officeDocument/2006/relationships/tags" Target="../tags/tag1172.xml" /><Relationship Id="rId47" Type="http://schemas.openxmlformats.org/officeDocument/2006/relationships/tags" Target="../tags/tag751.xml" /><Relationship Id="rId470" Type="http://schemas.openxmlformats.org/officeDocument/2006/relationships/tags" Target="../tags/tag1173.xml" /><Relationship Id="rId471" Type="http://schemas.openxmlformats.org/officeDocument/2006/relationships/tags" Target="../tags/tag1174.xml" /><Relationship Id="rId472" Type="http://schemas.openxmlformats.org/officeDocument/2006/relationships/tags" Target="../tags/tag1175.xml" /><Relationship Id="rId473" Type="http://schemas.openxmlformats.org/officeDocument/2006/relationships/tags" Target="../tags/tag1176.xml" /><Relationship Id="rId474" Type="http://schemas.openxmlformats.org/officeDocument/2006/relationships/tags" Target="../tags/tag1177.xml" /><Relationship Id="rId475" Type="http://schemas.openxmlformats.org/officeDocument/2006/relationships/tags" Target="../tags/tag1178.xml" /><Relationship Id="rId476" Type="http://schemas.openxmlformats.org/officeDocument/2006/relationships/tags" Target="../tags/tag1179.xml" /><Relationship Id="rId477" Type="http://schemas.openxmlformats.org/officeDocument/2006/relationships/tags" Target="../tags/tag1180.xml" /><Relationship Id="rId478" Type="http://schemas.openxmlformats.org/officeDocument/2006/relationships/tags" Target="../tags/tag1181.xml" /><Relationship Id="rId479" Type="http://schemas.openxmlformats.org/officeDocument/2006/relationships/tags" Target="../tags/tag1182.xml" /><Relationship Id="rId48" Type="http://schemas.openxmlformats.org/officeDocument/2006/relationships/tags" Target="../tags/tag752.xml" /><Relationship Id="rId480" Type="http://schemas.openxmlformats.org/officeDocument/2006/relationships/tags" Target="../tags/tag1183.xml" /><Relationship Id="rId481" Type="http://schemas.openxmlformats.org/officeDocument/2006/relationships/tags" Target="../tags/tag1184.xml" /><Relationship Id="rId482" Type="http://schemas.openxmlformats.org/officeDocument/2006/relationships/tags" Target="../tags/tag1185.xml" /><Relationship Id="rId483" Type="http://schemas.openxmlformats.org/officeDocument/2006/relationships/tags" Target="../tags/tag1186.xml" /><Relationship Id="rId484" Type="http://schemas.openxmlformats.org/officeDocument/2006/relationships/tags" Target="../tags/tag1187.xml" /><Relationship Id="rId485" Type="http://schemas.openxmlformats.org/officeDocument/2006/relationships/tags" Target="../tags/tag1188.xml" /><Relationship Id="rId486" Type="http://schemas.openxmlformats.org/officeDocument/2006/relationships/tags" Target="../tags/tag1189.xml" /><Relationship Id="rId487" Type="http://schemas.openxmlformats.org/officeDocument/2006/relationships/tags" Target="../tags/tag1190.xml" /><Relationship Id="rId488" Type="http://schemas.openxmlformats.org/officeDocument/2006/relationships/tags" Target="../tags/tag1191.xml" /><Relationship Id="rId489" Type="http://schemas.openxmlformats.org/officeDocument/2006/relationships/tags" Target="../tags/tag1192.xml" /><Relationship Id="rId49" Type="http://schemas.openxmlformats.org/officeDocument/2006/relationships/tags" Target="../tags/tag753.xml" /><Relationship Id="rId490" Type="http://schemas.openxmlformats.org/officeDocument/2006/relationships/tags" Target="../tags/tag1193.xml" /><Relationship Id="rId491" Type="http://schemas.openxmlformats.org/officeDocument/2006/relationships/tags" Target="../tags/tag1194.xml" /><Relationship Id="rId492" Type="http://schemas.openxmlformats.org/officeDocument/2006/relationships/tags" Target="../tags/tag1195.xml" /><Relationship Id="rId493" Type="http://schemas.openxmlformats.org/officeDocument/2006/relationships/tags" Target="../tags/tag1196.xml" /><Relationship Id="rId494" Type="http://schemas.openxmlformats.org/officeDocument/2006/relationships/tags" Target="../tags/tag1197.xml" /><Relationship Id="rId495" Type="http://schemas.openxmlformats.org/officeDocument/2006/relationships/tags" Target="../tags/tag1198.xml" /><Relationship Id="rId496" Type="http://schemas.openxmlformats.org/officeDocument/2006/relationships/tags" Target="../tags/tag1199.xml" /><Relationship Id="rId497" Type="http://schemas.openxmlformats.org/officeDocument/2006/relationships/tags" Target="../tags/tag1200.xml" /><Relationship Id="rId498" Type="http://schemas.openxmlformats.org/officeDocument/2006/relationships/tags" Target="../tags/tag1201.xml" /><Relationship Id="rId499" Type="http://schemas.openxmlformats.org/officeDocument/2006/relationships/tags" Target="../tags/tag1202.xml" /><Relationship Id="rId5" Type="http://schemas.openxmlformats.org/officeDocument/2006/relationships/tags" Target="../tags/tag709.xml" /><Relationship Id="rId50" Type="http://schemas.openxmlformats.org/officeDocument/2006/relationships/tags" Target="../tags/tag754.xml" /><Relationship Id="rId500" Type="http://schemas.openxmlformats.org/officeDocument/2006/relationships/tags" Target="../tags/tag1203.xml" /><Relationship Id="rId501" Type="http://schemas.openxmlformats.org/officeDocument/2006/relationships/tags" Target="../tags/tag1204.xml" /><Relationship Id="rId502" Type="http://schemas.openxmlformats.org/officeDocument/2006/relationships/tags" Target="../tags/tag1205.xml" /><Relationship Id="rId503" Type="http://schemas.openxmlformats.org/officeDocument/2006/relationships/tags" Target="../tags/tag1206.xml" /><Relationship Id="rId504" Type="http://schemas.openxmlformats.org/officeDocument/2006/relationships/tags" Target="../tags/tag1207.xml" /><Relationship Id="rId505" Type="http://schemas.openxmlformats.org/officeDocument/2006/relationships/tags" Target="../tags/tag1208.xml" /><Relationship Id="rId506" Type="http://schemas.openxmlformats.org/officeDocument/2006/relationships/tags" Target="../tags/tag1209.xml" /><Relationship Id="rId507" Type="http://schemas.openxmlformats.org/officeDocument/2006/relationships/tags" Target="../tags/tag1210.xml" /><Relationship Id="rId508" Type="http://schemas.openxmlformats.org/officeDocument/2006/relationships/tags" Target="../tags/tag1211.xml" /><Relationship Id="rId509" Type="http://schemas.openxmlformats.org/officeDocument/2006/relationships/tags" Target="../tags/tag1212.xml" /><Relationship Id="rId51" Type="http://schemas.openxmlformats.org/officeDocument/2006/relationships/tags" Target="../tags/tag755.xml" /><Relationship Id="rId510" Type="http://schemas.openxmlformats.org/officeDocument/2006/relationships/tags" Target="../tags/tag1213.xml" /><Relationship Id="rId511" Type="http://schemas.openxmlformats.org/officeDocument/2006/relationships/tags" Target="../tags/tag1214.xml" /><Relationship Id="rId512" Type="http://schemas.openxmlformats.org/officeDocument/2006/relationships/tags" Target="../tags/tag1215.xml" /><Relationship Id="rId513" Type="http://schemas.openxmlformats.org/officeDocument/2006/relationships/tags" Target="../tags/tag1216.xml" /><Relationship Id="rId514" Type="http://schemas.openxmlformats.org/officeDocument/2006/relationships/tags" Target="../tags/tag1217.xml" /><Relationship Id="rId515" Type="http://schemas.openxmlformats.org/officeDocument/2006/relationships/tags" Target="../tags/tag1218.xml" /><Relationship Id="rId516" Type="http://schemas.openxmlformats.org/officeDocument/2006/relationships/tags" Target="../tags/tag1219.xml" /><Relationship Id="rId517" Type="http://schemas.openxmlformats.org/officeDocument/2006/relationships/tags" Target="../tags/tag1220.xml" /><Relationship Id="rId518" Type="http://schemas.openxmlformats.org/officeDocument/2006/relationships/tags" Target="../tags/tag1221.xml" /><Relationship Id="rId519" Type="http://schemas.openxmlformats.org/officeDocument/2006/relationships/tags" Target="../tags/tag1222.xml" /><Relationship Id="rId52" Type="http://schemas.openxmlformats.org/officeDocument/2006/relationships/tags" Target="../tags/tag756.xml" /><Relationship Id="rId520" Type="http://schemas.openxmlformats.org/officeDocument/2006/relationships/tags" Target="../tags/tag1223.xml" /><Relationship Id="rId521" Type="http://schemas.openxmlformats.org/officeDocument/2006/relationships/tags" Target="../tags/tag1224.xml" /><Relationship Id="rId522" Type="http://schemas.openxmlformats.org/officeDocument/2006/relationships/tags" Target="../tags/tag1225.xml" /><Relationship Id="rId523" Type="http://schemas.openxmlformats.org/officeDocument/2006/relationships/tags" Target="../tags/tag1226.xml" /><Relationship Id="rId524" Type="http://schemas.openxmlformats.org/officeDocument/2006/relationships/tags" Target="../tags/tag1227.xml" /><Relationship Id="rId525" Type="http://schemas.openxmlformats.org/officeDocument/2006/relationships/tags" Target="../tags/tag1228.xml" /><Relationship Id="rId526" Type="http://schemas.openxmlformats.org/officeDocument/2006/relationships/tags" Target="../tags/tag1229.xml" /><Relationship Id="rId527" Type="http://schemas.openxmlformats.org/officeDocument/2006/relationships/tags" Target="../tags/tag1230.xml" /><Relationship Id="rId528" Type="http://schemas.openxmlformats.org/officeDocument/2006/relationships/tags" Target="../tags/tag1231.xml" /><Relationship Id="rId529" Type="http://schemas.openxmlformats.org/officeDocument/2006/relationships/tags" Target="../tags/tag1232.xml" /><Relationship Id="rId53" Type="http://schemas.openxmlformats.org/officeDocument/2006/relationships/tags" Target="../tags/tag757.xml" /><Relationship Id="rId530" Type="http://schemas.openxmlformats.org/officeDocument/2006/relationships/tags" Target="../tags/tag1233.xml" /><Relationship Id="rId531" Type="http://schemas.openxmlformats.org/officeDocument/2006/relationships/tags" Target="../tags/tag1234.xml" /><Relationship Id="rId532" Type="http://schemas.openxmlformats.org/officeDocument/2006/relationships/tags" Target="../tags/tag1235.xml" /><Relationship Id="rId533" Type="http://schemas.openxmlformats.org/officeDocument/2006/relationships/tags" Target="../tags/tag1236.xml" /><Relationship Id="rId534" Type="http://schemas.openxmlformats.org/officeDocument/2006/relationships/tags" Target="../tags/tag1237.xml" /><Relationship Id="rId535" Type="http://schemas.openxmlformats.org/officeDocument/2006/relationships/tags" Target="../tags/tag1238.xml" /><Relationship Id="rId536" Type="http://schemas.openxmlformats.org/officeDocument/2006/relationships/tags" Target="../tags/tag1239.xml" /><Relationship Id="rId537" Type="http://schemas.openxmlformats.org/officeDocument/2006/relationships/tags" Target="../tags/tag1240.xml" /><Relationship Id="rId538" Type="http://schemas.openxmlformats.org/officeDocument/2006/relationships/tags" Target="../tags/tag1241.xml" /><Relationship Id="rId539" Type="http://schemas.openxmlformats.org/officeDocument/2006/relationships/tags" Target="../tags/tag1242.xml" /><Relationship Id="rId54" Type="http://schemas.openxmlformats.org/officeDocument/2006/relationships/tags" Target="../tags/tag758.xml" /><Relationship Id="rId540" Type="http://schemas.openxmlformats.org/officeDocument/2006/relationships/tags" Target="../tags/tag1243.xml" /><Relationship Id="rId541" Type="http://schemas.openxmlformats.org/officeDocument/2006/relationships/tags" Target="../tags/tag1244.xml" /><Relationship Id="rId542" Type="http://schemas.openxmlformats.org/officeDocument/2006/relationships/tags" Target="../tags/tag1245.xml" /><Relationship Id="rId543" Type="http://schemas.openxmlformats.org/officeDocument/2006/relationships/tags" Target="../tags/tag1246.xml" /><Relationship Id="rId544" Type="http://schemas.openxmlformats.org/officeDocument/2006/relationships/tags" Target="../tags/tag1247.xml" /><Relationship Id="rId545" Type="http://schemas.openxmlformats.org/officeDocument/2006/relationships/tags" Target="../tags/tag1248.xml" /><Relationship Id="rId546" Type="http://schemas.openxmlformats.org/officeDocument/2006/relationships/tags" Target="../tags/tag1249.xml" /><Relationship Id="rId547" Type="http://schemas.openxmlformats.org/officeDocument/2006/relationships/tags" Target="../tags/tag1250.xml" /><Relationship Id="rId548" Type="http://schemas.openxmlformats.org/officeDocument/2006/relationships/tags" Target="../tags/tag1251.xml" /><Relationship Id="rId549" Type="http://schemas.openxmlformats.org/officeDocument/2006/relationships/tags" Target="../tags/tag1252.xml" /><Relationship Id="rId55" Type="http://schemas.openxmlformats.org/officeDocument/2006/relationships/tags" Target="../tags/tag759.xml" /><Relationship Id="rId550" Type="http://schemas.openxmlformats.org/officeDocument/2006/relationships/tags" Target="../tags/tag1253.xml" /><Relationship Id="rId551" Type="http://schemas.openxmlformats.org/officeDocument/2006/relationships/tags" Target="../tags/tag1254.xml" /><Relationship Id="rId552" Type="http://schemas.openxmlformats.org/officeDocument/2006/relationships/tags" Target="../tags/tag1255.xml" /><Relationship Id="rId553" Type="http://schemas.openxmlformats.org/officeDocument/2006/relationships/tags" Target="../tags/tag1256.xml" /><Relationship Id="rId554" Type="http://schemas.openxmlformats.org/officeDocument/2006/relationships/tags" Target="../tags/tag1257.xml" /><Relationship Id="rId555" Type="http://schemas.openxmlformats.org/officeDocument/2006/relationships/tags" Target="../tags/tag1258.xml" /><Relationship Id="rId556" Type="http://schemas.openxmlformats.org/officeDocument/2006/relationships/tags" Target="../tags/tag1259.xml" /><Relationship Id="rId557" Type="http://schemas.openxmlformats.org/officeDocument/2006/relationships/tags" Target="../tags/tag1260.xml" /><Relationship Id="rId558" Type="http://schemas.openxmlformats.org/officeDocument/2006/relationships/tags" Target="../tags/tag1261.xml" /><Relationship Id="rId559" Type="http://schemas.openxmlformats.org/officeDocument/2006/relationships/tags" Target="../tags/tag1262.xml" /><Relationship Id="rId56" Type="http://schemas.openxmlformats.org/officeDocument/2006/relationships/tags" Target="../tags/tag760.xml" /><Relationship Id="rId560" Type="http://schemas.openxmlformats.org/officeDocument/2006/relationships/tags" Target="../tags/tag1263.xml" /><Relationship Id="rId561" Type="http://schemas.openxmlformats.org/officeDocument/2006/relationships/tags" Target="../tags/tag1264.xml" /><Relationship Id="rId562" Type="http://schemas.openxmlformats.org/officeDocument/2006/relationships/tags" Target="../tags/tag1265.xml" /><Relationship Id="rId563" Type="http://schemas.openxmlformats.org/officeDocument/2006/relationships/tags" Target="../tags/tag1266.xml" /><Relationship Id="rId564" Type="http://schemas.openxmlformats.org/officeDocument/2006/relationships/tags" Target="../tags/tag1267.xml" /><Relationship Id="rId565" Type="http://schemas.openxmlformats.org/officeDocument/2006/relationships/tags" Target="../tags/tag1268.xml" /><Relationship Id="rId566" Type="http://schemas.openxmlformats.org/officeDocument/2006/relationships/tags" Target="../tags/tag1269.xml" /><Relationship Id="rId567" Type="http://schemas.openxmlformats.org/officeDocument/2006/relationships/tags" Target="../tags/tag1270.xml" /><Relationship Id="rId568" Type="http://schemas.openxmlformats.org/officeDocument/2006/relationships/tags" Target="../tags/tag1271.xml" /><Relationship Id="rId569" Type="http://schemas.openxmlformats.org/officeDocument/2006/relationships/tags" Target="../tags/tag1272.xml" /><Relationship Id="rId57" Type="http://schemas.openxmlformats.org/officeDocument/2006/relationships/tags" Target="../tags/tag761.xml" /><Relationship Id="rId570" Type="http://schemas.openxmlformats.org/officeDocument/2006/relationships/tags" Target="../tags/tag1273.xml" /><Relationship Id="rId571" Type="http://schemas.openxmlformats.org/officeDocument/2006/relationships/tags" Target="../tags/tag1274.xml" /><Relationship Id="rId572" Type="http://schemas.openxmlformats.org/officeDocument/2006/relationships/tags" Target="../tags/tag1275.xml" /><Relationship Id="rId573" Type="http://schemas.openxmlformats.org/officeDocument/2006/relationships/tags" Target="../tags/tag1276.xml" /><Relationship Id="rId574" Type="http://schemas.openxmlformats.org/officeDocument/2006/relationships/tags" Target="../tags/tag1277.xml" /><Relationship Id="rId575" Type="http://schemas.openxmlformats.org/officeDocument/2006/relationships/tags" Target="../tags/tag1278.xml" /><Relationship Id="rId576" Type="http://schemas.openxmlformats.org/officeDocument/2006/relationships/tags" Target="../tags/tag1279.xml" /><Relationship Id="rId577" Type="http://schemas.openxmlformats.org/officeDocument/2006/relationships/tags" Target="../tags/tag1280.xml" /><Relationship Id="rId578" Type="http://schemas.openxmlformats.org/officeDocument/2006/relationships/tags" Target="../tags/tag1281.xml" /><Relationship Id="rId579" Type="http://schemas.openxmlformats.org/officeDocument/2006/relationships/tags" Target="../tags/tag1282.xml" /><Relationship Id="rId58" Type="http://schemas.openxmlformats.org/officeDocument/2006/relationships/tags" Target="../tags/tag762.xml" /><Relationship Id="rId580" Type="http://schemas.openxmlformats.org/officeDocument/2006/relationships/tags" Target="../tags/tag1283.xml" /><Relationship Id="rId581" Type="http://schemas.openxmlformats.org/officeDocument/2006/relationships/tags" Target="../tags/tag1284.xml" /><Relationship Id="rId582" Type="http://schemas.openxmlformats.org/officeDocument/2006/relationships/tags" Target="../tags/tag1285.xml" /><Relationship Id="rId583" Type="http://schemas.openxmlformats.org/officeDocument/2006/relationships/tags" Target="../tags/tag1286.xml" /><Relationship Id="rId584" Type="http://schemas.openxmlformats.org/officeDocument/2006/relationships/tags" Target="../tags/tag1287.xml" /><Relationship Id="rId585" Type="http://schemas.openxmlformats.org/officeDocument/2006/relationships/tags" Target="../tags/tag1288.xml" /><Relationship Id="rId586" Type="http://schemas.openxmlformats.org/officeDocument/2006/relationships/tags" Target="../tags/tag1289.xml" /><Relationship Id="rId587" Type="http://schemas.openxmlformats.org/officeDocument/2006/relationships/tags" Target="../tags/tag1290.xml" /><Relationship Id="rId588" Type="http://schemas.openxmlformats.org/officeDocument/2006/relationships/tags" Target="../tags/tag1291.xml" /><Relationship Id="rId589" Type="http://schemas.openxmlformats.org/officeDocument/2006/relationships/tags" Target="../tags/tag1292.xml" /><Relationship Id="rId59" Type="http://schemas.openxmlformats.org/officeDocument/2006/relationships/tags" Target="../tags/tag763.xml" /><Relationship Id="rId590" Type="http://schemas.openxmlformats.org/officeDocument/2006/relationships/tags" Target="../tags/tag1293.xml" /><Relationship Id="rId591" Type="http://schemas.openxmlformats.org/officeDocument/2006/relationships/tags" Target="../tags/tag1294.xml" /><Relationship Id="rId592" Type="http://schemas.openxmlformats.org/officeDocument/2006/relationships/tags" Target="../tags/tag1295.xml" /><Relationship Id="rId593" Type="http://schemas.openxmlformats.org/officeDocument/2006/relationships/tags" Target="../tags/tag1296.xml" /><Relationship Id="rId594" Type="http://schemas.openxmlformats.org/officeDocument/2006/relationships/tags" Target="../tags/tag1297.xml" /><Relationship Id="rId595" Type="http://schemas.openxmlformats.org/officeDocument/2006/relationships/tags" Target="../tags/tag1298.xml" /><Relationship Id="rId596" Type="http://schemas.openxmlformats.org/officeDocument/2006/relationships/tags" Target="../tags/tag1299.xml" /><Relationship Id="rId597" Type="http://schemas.openxmlformats.org/officeDocument/2006/relationships/tags" Target="../tags/tag1300.xml" /><Relationship Id="rId598" Type="http://schemas.openxmlformats.org/officeDocument/2006/relationships/tags" Target="../tags/tag1301.xml" /><Relationship Id="rId599" Type="http://schemas.openxmlformats.org/officeDocument/2006/relationships/tags" Target="../tags/tag1302.xml" /><Relationship Id="rId6" Type="http://schemas.openxmlformats.org/officeDocument/2006/relationships/tags" Target="../tags/tag710.xml" /><Relationship Id="rId60" Type="http://schemas.openxmlformats.org/officeDocument/2006/relationships/tags" Target="../tags/tag764.xml" /><Relationship Id="rId600" Type="http://schemas.openxmlformats.org/officeDocument/2006/relationships/tags" Target="../tags/tag1303.xml" /><Relationship Id="rId601" Type="http://schemas.openxmlformats.org/officeDocument/2006/relationships/tags" Target="../tags/tag1304.xml" /><Relationship Id="rId602" Type="http://schemas.openxmlformats.org/officeDocument/2006/relationships/tags" Target="../tags/tag1305.xml" /><Relationship Id="rId603" Type="http://schemas.openxmlformats.org/officeDocument/2006/relationships/tags" Target="../tags/tag1306.xml" /><Relationship Id="rId604" Type="http://schemas.openxmlformats.org/officeDocument/2006/relationships/tags" Target="../tags/tag1307.xml" /><Relationship Id="rId605" Type="http://schemas.openxmlformats.org/officeDocument/2006/relationships/tags" Target="../tags/tag1308.xml" /><Relationship Id="rId606" Type="http://schemas.openxmlformats.org/officeDocument/2006/relationships/tags" Target="../tags/tag1309.xml" /><Relationship Id="rId607" Type="http://schemas.openxmlformats.org/officeDocument/2006/relationships/tags" Target="../tags/tag1310.xml" /><Relationship Id="rId608" Type="http://schemas.openxmlformats.org/officeDocument/2006/relationships/tags" Target="../tags/tag1311.xml" /><Relationship Id="rId609" Type="http://schemas.openxmlformats.org/officeDocument/2006/relationships/tags" Target="../tags/tag1312.xml" /><Relationship Id="rId61" Type="http://schemas.openxmlformats.org/officeDocument/2006/relationships/tags" Target="../tags/tag765.xml" /><Relationship Id="rId610" Type="http://schemas.openxmlformats.org/officeDocument/2006/relationships/tags" Target="../tags/tag1313.xml" /><Relationship Id="rId611" Type="http://schemas.openxmlformats.org/officeDocument/2006/relationships/tags" Target="../tags/tag1314.xml" /><Relationship Id="rId612" Type="http://schemas.openxmlformats.org/officeDocument/2006/relationships/tags" Target="../tags/tag1315.xml" /><Relationship Id="rId613" Type="http://schemas.openxmlformats.org/officeDocument/2006/relationships/tags" Target="../tags/tag1316.xml" /><Relationship Id="rId614" Type="http://schemas.openxmlformats.org/officeDocument/2006/relationships/tags" Target="../tags/tag1317.xml" /><Relationship Id="rId615" Type="http://schemas.openxmlformats.org/officeDocument/2006/relationships/tags" Target="../tags/tag1318.xml" /><Relationship Id="rId616" Type="http://schemas.openxmlformats.org/officeDocument/2006/relationships/tags" Target="../tags/tag1319.xml" /><Relationship Id="rId617" Type="http://schemas.openxmlformats.org/officeDocument/2006/relationships/tags" Target="../tags/tag1320.xml" /><Relationship Id="rId618" Type="http://schemas.openxmlformats.org/officeDocument/2006/relationships/tags" Target="../tags/tag1321.xml" /><Relationship Id="rId619" Type="http://schemas.openxmlformats.org/officeDocument/2006/relationships/tags" Target="../tags/tag1322.xml" /><Relationship Id="rId62" Type="http://schemas.openxmlformats.org/officeDocument/2006/relationships/tags" Target="../tags/tag766.xml" /><Relationship Id="rId620" Type="http://schemas.openxmlformats.org/officeDocument/2006/relationships/tags" Target="../tags/tag1323.xml" /><Relationship Id="rId621" Type="http://schemas.openxmlformats.org/officeDocument/2006/relationships/tags" Target="../tags/tag1324.xml" /><Relationship Id="rId622" Type="http://schemas.openxmlformats.org/officeDocument/2006/relationships/tags" Target="../tags/tag1325.xml" /><Relationship Id="rId623" Type="http://schemas.openxmlformats.org/officeDocument/2006/relationships/tags" Target="../tags/tag1326.xml" /><Relationship Id="rId624" Type="http://schemas.openxmlformats.org/officeDocument/2006/relationships/tags" Target="../tags/tag1327.xml" /><Relationship Id="rId625" Type="http://schemas.openxmlformats.org/officeDocument/2006/relationships/tags" Target="../tags/tag1328.xml" /><Relationship Id="rId626" Type="http://schemas.openxmlformats.org/officeDocument/2006/relationships/tags" Target="../tags/tag1329.xml" /><Relationship Id="rId627" Type="http://schemas.openxmlformats.org/officeDocument/2006/relationships/tags" Target="../tags/tag1330.xml" /><Relationship Id="rId628" Type="http://schemas.openxmlformats.org/officeDocument/2006/relationships/tags" Target="../tags/tag1331.xml" /><Relationship Id="rId629" Type="http://schemas.openxmlformats.org/officeDocument/2006/relationships/tags" Target="../tags/tag1332.xml" /><Relationship Id="rId63" Type="http://schemas.openxmlformats.org/officeDocument/2006/relationships/tags" Target="../tags/tag767.xml" /><Relationship Id="rId630" Type="http://schemas.openxmlformats.org/officeDocument/2006/relationships/tags" Target="../tags/tag1333.xml" /><Relationship Id="rId631" Type="http://schemas.openxmlformats.org/officeDocument/2006/relationships/tags" Target="../tags/tag1334.xml" /><Relationship Id="rId632" Type="http://schemas.openxmlformats.org/officeDocument/2006/relationships/tags" Target="../tags/tag1335.xml" /><Relationship Id="rId633" Type="http://schemas.openxmlformats.org/officeDocument/2006/relationships/tags" Target="../tags/tag1336.xml" /><Relationship Id="rId634" Type="http://schemas.openxmlformats.org/officeDocument/2006/relationships/tags" Target="../tags/tag1337.xml" /><Relationship Id="rId635" Type="http://schemas.openxmlformats.org/officeDocument/2006/relationships/tags" Target="../tags/tag1338.xml" /><Relationship Id="rId636" Type="http://schemas.openxmlformats.org/officeDocument/2006/relationships/tags" Target="../tags/tag1339.xml" /><Relationship Id="rId637" Type="http://schemas.openxmlformats.org/officeDocument/2006/relationships/tags" Target="../tags/tag1340.xml" /><Relationship Id="rId638" Type="http://schemas.openxmlformats.org/officeDocument/2006/relationships/tags" Target="../tags/tag1341.xml" /><Relationship Id="rId639" Type="http://schemas.openxmlformats.org/officeDocument/2006/relationships/tags" Target="../tags/tag1342.xml" /><Relationship Id="rId64" Type="http://schemas.openxmlformats.org/officeDocument/2006/relationships/tags" Target="../tags/tag768.xml" /><Relationship Id="rId640" Type="http://schemas.openxmlformats.org/officeDocument/2006/relationships/tags" Target="../tags/tag1343.xml" /><Relationship Id="rId641" Type="http://schemas.openxmlformats.org/officeDocument/2006/relationships/tags" Target="../tags/tag1344.xml" /><Relationship Id="rId642" Type="http://schemas.openxmlformats.org/officeDocument/2006/relationships/tags" Target="../tags/tag1345.xml" /><Relationship Id="rId643" Type="http://schemas.openxmlformats.org/officeDocument/2006/relationships/tags" Target="../tags/tag1346.xml" /><Relationship Id="rId644" Type="http://schemas.openxmlformats.org/officeDocument/2006/relationships/tags" Target="../tags/tag1347.xml" /><Relationship Id="rId645" Type="http://schemas.openxmlformats.org/officeDocument/2006/relationships/tags" Target="../tags/tag1348.xml" /><Relationship Id="rId646" Type="http://schemas.openxmlformats.org/officeDocument/2006/relationships/tags" Target="../tags/tag1349.xml" /><Relationship Id="rId647" Type="http://schemas.openxmlformats.org/officeDocument/2006/relationships/tags" Target="../tags/tag1350.xml" /><Relationship Id="rId648" Type="http://schemas.openxmlformats.org/officeDocument/2006/relationships/tags" Target="../tags/tag1351.xml" /><Relationship Id="rId649" Type="http://schemas.openxmlformats.org/officeDocument/2006/relationships/tags" Target="../tags/tag1352.xml" /><Relationship Id="rId65" Type="http://schemas.openxmlformats.org/officeDocument/2006/relationships/tags" Target="../tags/tag769.xml" /><Relationship Id="rId650" Type="http://schemas.openxmlformats.org/officeDocument/2006/relationships/tags" Target="../tags/tag1353.xml" /><Relationship Id="rId651" Type="http://schemas.openxmlformats.org/officeDocument/2006/relationships/tags" Target="../tags/tag1354.xml" /><Relationship Id="rId652" Type="http://schemas.openxmlformats.org/officeDocument/2006/relationships/tags" Target="../tags/tag1355.xml" /><Relationship Id="rId653" Type="http://schemas.openxmlformats.org/officeDocument/2006/relationships/tags" Target="../tags/tag1356.xml" /><Relationship Id="rId654" Type="http://schemas.openxmlformats.org/officeDocument/2006/relationships/tags" Target="../tags/tag1357.xml" /><Relationship Id="rId655" Type="http://schemas.openxmlformats.org/officeDocument/2006/relationships/tags" Target="../tags/tag1358.xml" /><Relationship Id="rId656" Type="http://schemas.openxmlformats.org/officeDocument/2006/relationships/tags" Target="../tags/tag1359.xml" /><Relationship Id="rId657" Type="http://schemas.openxmlformats.org/officeDocument/2006/relationships/tags" Target="../tags/tag1360.xml" /><Relationship Id="rId658" Type="http://schemas.openxmlformats.org/officeDocument/2006/relationships/tags" Target="../tags/tag1361.xml" /><Relationship Id="rId659" Type="http://schemas.openxmlformats.org/officeDocument/2006/relationships/tags" Target="../tags/tag1362.xml" /><Relationship Id="rId66" Type="http://schemas.openxmlformats.org/officeDocument/2006/relationships/tags" Target="../tags/tag770.xml" /><Relationship Id="rId660" Type="http://schemas.openxmlformats.org/officeDocument/2006/relationships/tags" Target="../tags/tag1363.xml" /><Relationship Id="rId661" Type="http://schemas.openxmlformats.org/officeDocument/2006/relationships/tags" Target="../tags/tag1364.xml" /><Relationship Id="rId662" Type="http://schemas.openxmlformats.org/officeDocument/2006/relationships/tags" Target="../tags/tag1365.xml" /><Relationship Id="rId663" Type="http://schemas.openxmlformats.org/officeDocument/2006/relationships/tags" Target="../tags/tag1366.xml" /><Relationship Id="rId664" Type="http://schemas.openxmlformats.org/officeDocument/2006/relationships/tags" Target="../tags/tag1367.xml" /><Relationship Id="rId665" Type="http://schemas.openxmlformats.org/officeDocument/2006/relationships/tags" Target="../tags/tag1368.xml" /><Relationship Id="rId666" Type="http://schemas.openxmlformats.org/officeDocument/2006/relationships/tags" Target="../tags/tag1369.xml" /><Relationship Id="rId667" Type="http://schemas.openxmlformats.org/officeDocument/2006/relationships/tags" Target="../tags/tag1370.xml" /><Relationship Id="rId668" Type="http://schemas.openxmlformats.org/officeDocument/2006/relationships/tags" Target="../tags/tag1371.xml" /><Relationship Id="rId669" Type="http://schemas.openxmlformats.org/officeDocument/2006/relationships/tags" Target="../tags/tag1372.xml" /><Relationship Id="rId67" Type="http://schemas.openxmlformats.org/officeDocument/2006/relationships/tags" Target="../tags/tag771.xml" /><Relationship Id="rId670" Type="http://schemas.openxmlformats.org/officeDocument/2006/relationships/tags" Target="../tags/tag1373.xml" /><Relationship Id="rId671" Type="http://schemas.openxmlformats.org/officeDocument/2006/relationships/tags" Target="../tags/tag1374.xml" /><Relationship Id="rId672" Type="http://schemas.openxmlformats.org/officeDocument/2006/relationships/tags" Target="../tags/tag1375.xml" /><Relationship Id="rId673" Type="http://schemas.openxmlformats.org/officeDocument/2006/relationships/tags" Target="../tags/tag1376.xml" /><Relationship Id="rId674" Type="http://schemas.openxmlformats.org/officeDocument/2006/relationships/tags" Target="../tags/tag1377.xml" /><Relationship Id="rId675" Type="http://schemas.openxmlformats.org/officeDocument/2006/relationships/tags" Target="../tags/tag1378.xml" /><Relationship Id="rId676" Type="http://schemas.openxmlformats.org/officeDocument/2006/relationships/tags" Target="../tags/tag1379.xml" /><Relationship Id="rId677" Type="http://schemas.openxmlformats.org/officeDocument/2006/relationships/tags" Target="../tags/tag1380.xml" /><Relationship Id="rId678" Type="http://schemas.openxmlformats.org/officeDocument/2006/relationships/tags" Target="../tags/tag1381.xml" /><Relationship Id="rId679" Type="http://schemas.openxmlformats.org/officeDocument/2006/relationships/tags" Target="../tags/tag1382.xml" /><Relationship Id="rId68" Type="http://schemas.openxmlformats.org/officeDocument/2006/relationships/tags" Target="../tags/tag772.xml" /><Relationship Id="rId680" Type="http://schemas.openxmlformats.org/officeDocument/2006/relationships/tags" Target="../tags/tag1383.xml" /><Relationship Id="rId681" Type="http://schemas.openxmlformats.org/officeDocument/2006/relationships/tags" Target="../tags/tag1384.xml" /><Relationship Id="rId682" Type="http://schemas.openxmlformats.org/officeDocument/2006/relationships/tags" Target="../tags/tag1385.xml" /><Relationship Id="rId683" Type="http://schemas.openxmlformats.org/officeDocument/2006/relationships/tags" Target="../tags/tag1386.xml" /><Relationship Id="rId684" Type="http://schemas.openxmlformats.org/officeDocument/2006/relationships/tags" Target="../tags/tag1387.xml" /><Relationship Id="rId685" Type="http://schemas.openxmlformats.org/officeDocument/2006/relationships/tags" Target="../tags/tag1388.xml" /><Relationship Id="rId686" Type="http://schemas.openxmlformats.org/officeDocument/2006/relationships/tags" Target="../tags/tag1389.xml" /><Relationship Id="rId687" Type="http://schemas.openxmlformats.org/officeDocument/2006/relationships/tags" Target="../tags/tag1390.xml" /><Relationship Id="rId688" Type="http://schemas.openxmlformats.org/officeDocument/2006/relationships/tags" Target="../tags/tag1391.xml" /><Relationship Id="rId689" Type="http://schemas.openxmlformats.org/officeDocument/2006/relationships/tags" Target="../tags/tag1392.xml" /><Relationship Id="rId69" Type="http://schemas.openxmlformats.org/officeDocument/2006/relationships/tags" Target="../tags/tag773.xml" /><Relationship Id="rId690" Type="http://schemas.openxmlformats.org/officeDocument/2006/relationships/tags" Target="../tags/tag1393.xml" /><Relationship Id="rId691" Type="http://schemas.openxmlformats.org/officeDocument/2006/relationships/tags" Target="../tags/tag1394.xml" /><Relationship Id="rId692" Type="http://schemas.openxmlformats.org/officeDocument/2006/relationships/tags" Target="../tags/tag1395.xml" /><Relationship Id="rId693" Type="http://schemas.openxmlformats.org/officeDocument/2006/relationships/tags" Target="../tags/tag1396.xml" /><Relationship Id="rId694" Type="http://schemas.openxmlformats.org/officeDocument/2006/relationships/tags" Target="../tags/tag1397.xml" /><Relationship Id="rId695" Type="http://schemas.openxmlformats.org/officeDocument/2006/relationships/tags" Target="../tags/tag1398.xml" /><Relationship Id="rId696" Type="http://schemas.openxmlformats.org/officeDocument/2006/relationships/tags" Target="../tags/tag1399.xml" /><Relationship Id="rId697" Type="http://schemas.openxmlformats.org/officeDocument/2006/relationships/tags" Target="../tags/tag1400.xml" /><Relationship Id="rId698" Type="http://schemas.openxmlformats.org/officeDocument/2006/relationships/tags" Target="../tags/tag1401.xml" /><Relationship Id="rId699" Type="http://schemas.openxmlformats.org/officeDocument/2006/relationships/tags" Target="../tags/tag1402.xml" /><Relationship Id="rId7" Type="http://schemas.openxmlformats.org/officeDocument/2006/relationships/tags" Target="../tags/tag711.xml" /><Relationship Id="rId70" Type="http://schemas.openxmlformats.org/officeDocument/2006/relationships/tags" Target="../tags/tag774.xml" /><Relationship Id="rId700" Type="http://schemas.openxmlformats.org/officeDocument/2006/relationships/tags" Target="../tags/tag1403.xml" /><Relationship Id="rId701" Type="http://schemas.openxmlformats.org/officeDocument/2006/relationships/tags" Target="../tags/tag1404.xml" /><Relationship Id="rId702" Type="http://schemas.openxmlformats.org/officeDocument/2006/relationships/tags" Target="../tags/tag1405.xml" /><Relationship Id="rId703" Type="http://schemas.openxmlformats.org/officeDocument/2006/relationships/tags" Target="../tags/tag1406.xml" /><Relationship Id="rId704" Type="http://schemas.openxmlformats.org/officeDocument/2006/relationships/tags" Target="../tags/tag1407.xml" /><Relationship Id="rId705" Type="http://schemas.openxmlformats.org/officeDocument/2006/relationships/tags" Target="../tags/tag1408.xml" /><Relationship Id="rId706" Type="http://schemas.openxmlformats.org/officeDocument/2006/relationships/tags" Target="../tags/tag1409.xml" /><Relationship Id="rId707" Type="http://schemas.openxmlformats.org/officeDocument/2006/relationships/tags" Target="../tags/tag1410.xml" /><Relationship Id="rId708" Type="http://schemas.openxmlformats.org/officeDocument/2006/relationships/tags" Target="../tags/tag1411.xml" /><Relationship Id="rId709" Type="http://schemas.openxmlformats.org/officeDocument/2006/relationships/tags" Target="../tags/tag1412.xml" /><Relationship Id="rId71" Type="http://schemas.openxmlformats.org/officeDocument/2006/relationships/tags" Target="../tags/tag775.xml" /><Relationship Id="rId710" Type="http://schemas.openxmlformats.org/officeDocument/2006/relationships/tags" Target="../tags/tag1413.xml" /><Relationship Id="rId711" Type="http://schemas.openxmlformats.org/officeDocument/2006/relationships/tags" Target="../tags/tag1414.xml" /><Relationship Id="rId712" Type="http://schemas.openxmlformats.org/officeDocument/2006/relationships/tags" Target="../tags/tag1415.xml" /><Relationship Id="rId713" Type="http://schemas.openxmlformats.org/officeDocument/2006/relationships/tags" Target="../tags/tag1416.xml" /><Relationship Id="rId714" Type="http://schemas.openxmlformats.org/officeDocument/2006/relationships/tags" Target="../tags/tag1417.xml" /><Relationship Id="rId715" Type="http://schemas.openxmlformats.org/officeDocument/2006/relationships/tags" Target="../tags/tag1418.xml" /><Relationship Id="rId716" Type="http://schemas.openxmlformats.org/officeDocument/2006/relationships/tags" Target="../tags/tag1419.xml" /><Relationship Id="rId717" Type="http://schemas.openxmlformats.org/officeDocument/2006/relationships/tags" Target="../tags/tag1420.xml" /><Relationship Id="rId718" Type="http://schemas.openxmlformats.org/officeDocument/2006/relationships/tags" Target="../tags/tag1421.xml" /><Relationship Id="rId719" Type="http://schemas.openxmlformats.org/officeDocument/2006/relationships/tags" Target="../tags/tag1422.xml" /><Relationship Id="rId72" Type="http://schemas.openxmlformats.org/officeDocument/2006/relationships/tags" Target="../tags/tag776.xml" /><Relationship Id="rId720" Type="http://schemas.openxmlformats.org/officeDocument/2006/relationships/tags" Target="../tags/tag1423.xml" /><Relationship Id="rId721" Type="http://schemas.openxmlformats.org/officeDocument/2006/relationships/tags" Target="../tags/tag1424.xml" /><Relationship Id="rId722" Type="http://schemas.openxmlformats.org/officeDocument/2006/relationships/tags" Target="../tags/tag1425.xml" /><Relationship Id="rId723" Type="http://schemas.openxmlformats.org/officeDocument/2006/relationships/tags" Target="../tags/tag1426.xml" /><Relationship Id="rId724" Type="http://schemas.openxmlformats.org/officeDocument/2006/relationships/tags" Target="../tags/tag1427.xml" /><Relationship Id="rId725" Type="http://schemas.openxmlformats.org/officeDocument/2006/relationships/tags" Target="../tags/tag1428.xml" /><Relationship Id="rId726" Type="http://schemas.openxmlformats.org/officeDocument/2006/relationships/tags" Target="../tags/tag1429.xml" /><Relationship Id="rId727" Type="http://schemas.openxmlformats.org/officeDocument/2006/relationships/tags" Target="../tags/tag1430.xml" /><Relationship Id="rId728" Type="http://schemas.openxmlformats.org/officeDocument/2006/relationships/tags" Target="../tags/tag1431.xml" /><Relationship Id="rId729" Type="http://schemas.openxmlformats.org/officeDocument/2006/relationships/tags" Target="../tags/tag1432.xml" /><Relationship Id="rId73" Type="http://schemas.openxmlformats.org/officeDocument/2006/relationships/tags" Target="../tags/tag777.xml" /><Relationship Id="rId730" Type="http://schemas.openxmlformats.org/officeDocument/2006/relationships/tags" Target="../tags/tag1433.xml" /><Relationship Id="rId731" Type="http://schemas.openxmlformats.org/officeDocument/2006/relationships/tags" Target="../tags/tag1434.xml" /><Relationship Id="rId732" Type="http://schemas.openxmlformats.org/officeDocument/2006/relationships/tags" Target="../tags/tag1435.xml" /><Relationship Id="rId733" Type="http://schemas.openxmlformats.org/officeDocument/2006/relationships/tags" Target="../tags/tag1436.xml" /><Relationship Id="rId734" Type="http://schemas.openxmlformats.org/officeDocument/2006/relationships/tags" Target="../tags/tag1437.xml" /><Relationship Id="rId735" Type="http://schemas.openxmlformats.org/officeDocument/2006/relationships/tags" Target="../tags/tag1438.xml" /><Relationship Id="rId736" Type="http://schemas.openxmlformats.org/officeDocument/2006/relationships/tags" Target="../tags/tag1439.xml" /><Relationship Id="rId737" Type="http://schemas.openxmlformats.org/officeDocument/2006/relationships/tags" Target="../tags/tag1440.xml" /><Relationship Id="rId738" Type="http://schemas.openxmlformats.org/officeDocument/2006/relationships/tags" Target="../tags/tag1441.xml" /><Relationship Id="rId739" Type="http://schemas.openxmlformats.org/officeDocument/2006/relationships/tags" Target="../tags/tag1442.xml" /><Relationship Id="rId74" Type="http://schemas.openxmlformats.org/officeDocument/2006/relationships/tags" Target="../tags/tag778.xml" /><Relationship Id="rId740" Type="http://schemas.openxmlformats.org/officeDocument/2006/relationships/tags" Target="../tags/tag1443.xml" /><Relationship Id="rId741" Type="http://schemas.openxmlformats.org/officeDocument/2006/relationships/tags" Target="../tags/tag1444.xml" /><Relationship Id="rId742" Type="http://schemas.openxmlformats.org/officeDocument/2006/relationships/tags" Target="../tags/tag1445.xml" /><Relationship Id="rId743" Type="http://schemas.openxmlformats.org/officeDocument/2006/relationships/tags" Target="../tags/tag1446.xml" /><Relationship Id="rId744" Type="http://schemas.openxmlformats.org/officeDocument/2006/relationships/tags" Target="../tags/tag1447.xml" /><Relationship Id="rId745" Type="http://schemas.openxmlformats.org/officeDocument/2006/relationships/tags" Target="../tags/tag1448.xml" /><Relationship Id="rId746" Type="http://schemas.openxmlformats.org/officeDocument/2006/relationships/tags" Target="../tags/tag1449.xml" /><Relationship Id="rId747" Type="http://schemas.openxmlformats.org/officeDocument/2006/relationships/tags" Target="../tags/tag1450.xml" /><Relationship Id="rId748" Type="http://schemas.openxmlformats.org/officeDocument/2006/relationships/tags" Target="../tags/tag1451.xml" /><Relationship Id="rId749" Type="http://schemas.openxmlformats.org/officeDocument/2006/relationships/tags" Target="../tags/tag1452.xml" /><Relationship Id="rId75" Type="http://schemas.openxmlformats.org/officeDocument/2006/relationships/tags" Target="../tags/tag779.xml" /><Relationship Id="rId750" Type="http://schemas.openxmlformats.org/officeDocument/2006/relationships/tags" Target="../tags/tag1453.xml" /><Relationship Id="rId751" Type="http://schemas.openxmlformats.org/officeDocument/2006/relationships/tags" Target="../tags/tag1454.xml" /><Relationship Id="rId752" Type="http://schemas.openxmlformats.org/officeDocument/2006/relationships/tags" Target="../tags/tag1455.xml" /><Relationship Id="rId753" Type="http://schemas.openxmlformats.org/officeDocument/2006/relationships/tags" Target="../tags/tag1456.xml" /><Relationship Id="rId754" Type="http://schemas.openxmlformats.org/officeDocument/2006/relationships/tags" Target="../tags/tag1457.xml" /><Relationship Id="rId755" Type="http://schemas.openxmlformats.org/officeDocument/2006/relationships/tags" Target="../tags/tag1458.xml" /><Relationship Id="rId756" Type="http://schemas.openxmlformats.org/officeDocument/2006/relationships/tags" Target="../tags/tag1459.xml" /><Relationship Id="rId757" Type="http://schemas.openxmlformats.org/officeDocument/2006/relationships/tags" Target="../tags/tag1460.xml" /><Relationship Id="rId758" Type="http://schemas.openxmlformats.org/officeDocument/2006/relationships/tags" Target="../tags/tag1461.xml" /><Relationship Id="rId759" Type="http://schemas.openxmlformats.org/officeDocument/2006/relationships/tags" Target="../tags/tag1462.xml" /><Relationship Id="rId76" Type="http://schemas.openxmlformats.org/officeDocument/2006/relationships/tags" Target="../tags/tag780.xml" /><Relationship Id="rId760" Type="http://schemas.openxmlformats.org/officeDocument/2006/relationships/tags" Target="../tags/tag1463.xml" /><Relationship Id="rId761" Type="http://schemas.openxmlformats.org/officeDocument/2006/relationships/tags" Target="../tags/tag1464.xml" /><Relationship Id="rId762" Type="http://schemas.openxmlformats.org/officeDocument/2006/relationships/tags" Target="../tags/tag1465.xml" /><Relationship Id="rId763" Type="http://schemas.openxmlformats.org/officeDocument/2006/relationships/tags" Target="../tags/tag1466.xml" /><Relationship Id="rId764" Type="http://schemas.openxmlformats.org/officeDocument/2006/relationships/tags" Target="../tags/tag1467.xml" /><Relationship Id="rId765" Type="http://schemas.openxmlformats.org/officeDocument/2006/relationships/tags" Target="../tags/tag1468.xml" /><Relationship Id="rId766" Type="http://schemas.openxmlformats.org/officeDocument/2006/relationships/tags" Target="../tags/tag1469.xml" /><Relationship Id="rId767" Type="http://schemas.openxmlformats.org/officeDocument/2006/relationships/tags" Target="../tags/tag1470.xml" /><Relationship Id="rId768" Type="http://schemas.openxmlformats.org/officeDocument/2006/relationships/tags" Target="../tags/tag1471.xml" /><Relationship Id="rId769" Type="http://schemas.openxmlformats.org/officeDocument/2006/relationships/tags" Target="../tags/tag1472.xml" /><Relationship Id="rId77" Type="http://schemas.openxmlformats.org/officeDocument/2006/relationships/tags" Target="../tags/tag781.xml" /><Relationship Id="rId770" Type="http://schemas.openxmlformats.org/officeDocument/2006/relationships/tags" Target="../tags/tag1473.xml" /><Relationship Id="rId771" Type="http://schemas.openxmlformats.org/officeDocument/2006/relationships/tags" Target="../tags/tag1474.xml" /><Relationship Id="rId772" Type="http://schemas.openxmlformats.org/officeDocument/2006/relationships/tags" Target="../tags/tag1475.xml" /><Relationship Id="rId773" Type="http://schemas.openxmlformats.org/officeDocument/2006/relationships/tags" Target="../tags/tag1476.xml" /><Relationship Id="rId774" Type="http://schemas.openxmlformats.org/officeDocument/2006/relationships/tags" Target="../tags/tag1477.xml" /><Relationship Id="rId775" Type="http://schemas.openxmlformats.org/officeDocument/2006/relationships/tags" Target="../tags/tag1478.xml" /><Relationship Id="rId776" Type="http://schemas.openxmlformats.org/officeDocument/2006/relationships/tags" Target="../tags/tag1479.xml" /><Relationship Id="rId777" Type="http://schemas.openxmlformats.org/officeDocument/2006/relationships/tags" Target="../tags/tag1480.xml" /><Relationship Id="rId778" Type="http://schemas.openxmlformats.org/officeDocument/2006/relationships/tags" Target="../tags/tag1481.xml" /><Relationship Id="rId779" Type="http://schemas.openxmlformats.org/officeDocument/2006/relationships/tags" Target="../tags/tag1482.xml" /><Relationship Id="rId78" Type="http://schemas.openxmlformats.org/officeDocument/2006/relationships/tags" Target="../tags/tag782.xml" /><Relationship Id="rId780" Type="http://schemas.openxmlformats.org/officeDocument/2006/relationships/tags" Target="../tags/tag1483.xml" /><Relationship Id="rId781" Type="http://schemas.openxmlformats.org/officeDocument/2006/relationships/tags" Target="../tags/tag1484.xml" /><Relationship Id="rId782" Type="http://schemas.openxmlformats.org/officeDocument/2006/relationships/tags" Target="../tags/tag1485.xml" /><Relationship Id="rId783" Type="http://schemas.openxmlformats.org/officeDocument/2006/relationships/tags" Target="../tags/tag1486.xml" /><Relationship Id="rId784" Type="http://schemas.openxmlformats.org/officeDocument/2006/relationships/tags" Target="../tags/tag1487.xml" /><Relationship Id="rId785" Type="http://schemas.openxmlformats.org/officeDocument/2006/relationships/tags" Target="../tags/tag1488.xml" /><Relationship Id="rId786" Type="http://schemas.openxmlformats.org/officeDocument/2006/relationships/tags" Target="../tags/tag1489.xml" /><Relationship Id="rId787" Type="http://schemas.openxmlformats.org/officeDocument/2006/relationships/tags" Target="../tags/tag1490.xml" /><Relationship Id="rId788" Type="http://schemas.openxmlformats.org/officeDocument/2006/relationships/tags" Target="../tags/tag1491.xml" /><Relationship Id="rId789" Type="http://schemas.openxmlformats.org/officeDocument/2006/relationships/tags" Target="../tags/tag1492.xml" /><Relationship Id="rId79" Type="http://schemas.openxmlformats.org/officeDocument/2006/relationships/tags" Target="../tags/tag783.xml" /><Relationship Id="rId790" Type="http://schemas.openxmlformats.org/officeDocument/2006/relationships/tags" Target="../tags/tag1493.xml" /><Relationship Id="rId791" Type="http://schemas.openxmlformats.org/officeDocument/2006/relationships/tags" Target="../tags/tag1494.xml" /><Relationship Id="rId792" Type="http://schemas.openxmlformats.org/officeDocument/2006/relationships/tags" Target="../tags/tag1495.xml" /><Relationship Id="rId793" Type="http://schemas.openxmlformats.org/officeDocument/2006/relationships/tags" Target="../tags/tag1496.xml" /><Relationship Id="rId794" Type="http://schemas.openxmlformats.org/officeDocument/2006/relationships/tags" Target="../tags/tag1497.xml" /><Relationship Id="rId795" Type="http://schemas.openxmlformats.org/officeDocument/2006/relationships/tags" Target="../tags/tag1498.xml" /><Relationship Id="rId796" Type="http://schemas.openxmlformats.org/officeDocument/2006/relationships/tags" Target="../tags/tag1499.xml" /><Relationship Id="rId797" Type="http://schemas.openxmlformats.org/officeDocument/2006/relationships/tags" Target="../tags/tag1500.xml" /><Relationship Id="rId798" Type="http://schemas.openxmlformats.org/officeDocument/2006/relationships/tags" Target="../tags/tag1501.xml" /><Relationship Id="rId799" Type="http://schemas.openxmlformats.org/officeDocument/2006/relationships/tags" Target="../tags/tag1502.xml" /><Relationship Id="rId8" Type="http://schemas.openxmlformats.org/officeDocument/2006/relationships/tags" Target="../tags/tag712.xml" /><Relationship Id="rId80" Type="http://schemas.openxmlformats.org/officeDocument/2006/relationships/tags" Target="../tags/tag784.xml" /><Relationship Id="rId800" Type="http://schemas.openxmlformats.org/officeDocument/2006/relationships/tags" Target="../tags/tag1503.xml" /><Relationship Id="rId801" Type="http://schemas.openxmlformats.org/officeDocument/2006/relationships/tags" Target="../tags/tag1504.xml" /><Relationship Id="rId802" Type="http://schemas.openxmlformats.org/officeDocument/2006/relationships/tags" Target="../tags/tag1505.xml" /><Relationship Id="rId803" Type="http://schemas.openxmlformats.org/officeDocument/2006/relationships/tags" Target="../tags/tag1506.xml" /><Relationship Id="rId804" Type="http://schemas.openxmlformats.org/officeDocument/2006/relationships/tags" Target="../tags/tag1507.xml" /><Relationship Id="rId805" Type="http://schemas.openxmlformats.org/officeDocument/2006/relationships/tags" Target="../tags/tag1508.xml" /><Relationship Id="rId806" Type="http://schemas.openxmlformats.org/officeDocument/2006/relationships/tags" Target="../tags/tag1509.xml" /><Relationship Id="rId807" Type="http://schemas.openxmlformats.org/officeDocument/2006/relationships/tags" Target="../tags/tag1510.xml" /><Relationship Id="rId808" Type="http://schemas.openxmlformats.org/officeDocument/2006/relationships/tags" Target="../tags/tag1511.xml" /><Relationship Id="rId809" Type="http://schemas.openxmlformats.org/officeDocument/2006/relationships/tags" Target="../tags/tag1512.xml" /><Relationship Id="rId81" Type="http://schemas.openxmlformats.org/officeDocument/2006/relationships/tags" Target="../tags/tag785.xml" /><Relationship Id="rId810" Type="http://schemas.openxmlformats.org/officeDocument/2006/relationships/tags" Target="../tags/tag1513.xml" /><Relationship Id="rId811" Type="http://schemas.openxmlformats.org/officeDocument/2006/relationships/tags" Target="../tags/tag1514.xml" /><Relationship Id="rId812" Type="http://schemas.openxmlformats.org/officeDocument/2006/relationships/tags" Target="../tags/tag1515.xml" /><Relationship Id="rId813" Type="http://schemas.openxmlformats.org/officeDocument/2006/relationships/tags" Target="../tags/tag1516.xml" /><Relationship Id="rId814" Type="http://schemas.openxmlformats.org/officeDocument/2006/relationships/tags" Target="../tags/tag1517.xml" /><Relationship Id="rId815" Type="http://schemas.openxmlformats.org/officeDocument/2006/relationships/tags" Target="../tags/tag1518.xml" /><Relationship Id="rId816" Type="http://schemas.openxmlformats.org/officeDocument/2006/relationships/tags" Target="../tags/tag1519.xml" /><Relationship Id="rId817" Type="http://schemas.openxmlformats.org/officeDocument/2006/relationships/image" Target="../media/image13.png" /><Relationship Id="rId818" Type="http://schemas.openxmlformats.org/officeDocument/2006/relationships/tags" Target="../tags/tag1520.xml" /><Relationship Id="rId819" Type="http://schemas.openxmlformats.org/officeDocument/2006/relationships/tags" Target="../tags/tag1521.xml" /><Relationship Id="rId82" Type="http://schemas.openxmlformats.org/officeDocument/2006/relationships/tags" Target="../tags/tag786.xml" /><Relationship Id="rId820" Type="http://schemas.openxmlformats.org/officeDocument/2006/relationships/tags" Target="../tags/tag1522.xml" /><Relationship Id="rId821" Type="http://schemas.openxmlformats.org/officeDocument/2006/relationships/tags" Target="../tags/tag1523.xml" /><Relationship Id="rId822" Type="http://schemas.openxmlformats.org/officeDocument/2006/relationships/tags" Target="../tags/tag1524.xml" /><Relationship Id="rId823" Type="http://schemas.openxmlformats.org/officeDocument/2006/relationships/tags" Target="../tags/tag1525.xml" /><Relationship Id="rId824" Type="http://schemas.openxmlformats.org/officeDocument/2006/relationships/tags" Target="../tags/tag1526.xml" /><Relationship Id="rId825" Type="http://schemas.openxmlformats.org/officeDocument/2006/relationships/tags" Target="../tags/tag1527.xml" /><Relationship Id="rId826" Type="http://schemas.openxmlformats.org/officeDocument/2006/relationships/tags" Target="../tags/tag1528.xml" /><Relationship Id="rId827" Type="http://schemas.openxmlformats.org/officeDocument/2006/relationships/tags" Target="../tags/tag1529.xml" /><Relationship Id="rId828" Type="http://schemas.openxmlformats.org/officeDocument/2006/relationships/tags" Target="../tags/tag1530.xml" /><Relationship Id="rId829" Type="http://schemas.openxmlformats.org/officeDocument/2006/relationships/tags" Target="../tags/tag1531.xml" /><Relationship Id="rId83" Type="http://schemas.openxmlformats.org/officeDocument/2006/relationships/tags" Target="../tags/tag787.xml" /><Relationship Id="rId830" Type="http://schemas.openxmlformats.org/officeDocument/2006/relationships/tags" Target="../tags/tag1532.xml" /><Relationship Id="rId831" Type="http://schemas.openxmlformats.org/officeDocument/2006/relationships/tags" Target="../tags/tag1533.xml" /><Relationship Id="rId832" Type="http://schemas.openxmlformats.org/officeDocument/2006/relationships/tags" Target="../tags/tag1534.xml" /><Relationship Id="rId833" Type="http://schemas.openxmlformats.org/officeDocument/2006/relationships/tags" Target="../tags/tag1535.xml" /><Relationship Id="rId834" Type="http://schemas.openxmlformats.org/officeDocument/2006/relationships/tags" Target="../tags/tag1536.xml" /><Relationship Id="rId835" Type="http://schemas.openxmlformats.org/officeDocument/2006/relationships/tags" Target="../tags/tag1537.xml" /><Relationship Id="rId836" Type="http://schemas.openxmlformats.org/officeDocument/2006/relationships/tags" Target="../tags/tag1538.xml" /><Relationship Id="rId837" Type="http://schemas.openxmlformats.org/officeDocument/2006/relationships/tags" Target="../tags/tag1539.xml" /><Relationship Id="rId838" Type="http://schemas.openxmlformats.org/officeDocument/2006/relationships/tags" Target="../tags/tag1540.xml" /><Relationship Id="rId839" Type="http://schemas.openxmlformats.org/officeDocument/2006/relationships/tags" Target="../tags/tag1541.xml" /><Relationship Id="rId84" Type="http://schemas.openxmlformats.org/officeDocument/2006/relationships/tags" Target="../tags/tag788.xml" /><Relationship Id="rId840" Type="http://schemas.openxmlformats.org/officeDocument/2006/relationships/tags" Target="../tags/tag1542.xml" /><Relationship Id="rId841" Type="http://schemas.openxmlformats.org/officeDocument/2006/relationships/tags" Target="../tags/tag1543.xml" /><Relationship Id="rId842" Type="http://schemas.openxmlformats.org/officeDocument/2006/relationships/tags" Target="../tags/tag1544.xml" /><Relationship Id="rId843" Type="http://schemas.openxmlformats.org/officeDocument/2006/relationships/tags" Target="../tags/tag1545.xml" /><Relationship Id="rId844" Type="http://schemas.openxmlformats.org/officeDocument/2006/relationships/tags" Target="../tags/tag1546.xml" /><Relationship Id="rId845" Type="http://schemas.openxmlformats.org/officeDocument/2006/relationships/tags" Target="../tags/tag1547.xml" /><Relationship Id="rId846" Type="http://schemas.openxmlformats.org/officeDocument/2006/relationships/tags" Target="../tags/tag1548.xml" /><Relationship Id="rId847" Type="http://schemas.openxmlformats.org/officeDocument/2006/relationships/tags" Target="../tags/tag1549.xml" /><Relationship Id="rId848" Type="http://schemas.openxmlformats.org/officeDocument/2006/relationships/tags" Target="../tags/tag1550.xml" /><Relationship Id="rId849" Type="http://schemas.openxmlformats.org/officeDocument/2006/relationships/tags" Target="../tags/tag1551.xml" /><Relationship Id="rId85" Type="http://schemas.openxmlformats.org/officeDocument/2006/relationships/tags" Target="../tags/tag789.xml" /><Relationship Id="rId850" Type="http://schemas.openxmlformats.org/officeDocument/2006/relationships/tags" Target="../tags/tag1552.xml" /><Relationship Id="rId851" Type="http://schemas.openxmlformats.org/officeDocument/2006/relationships/tags" Target="../tags/tag1553.xml" /><Relationship Id="rId852" Type="http://schemas.openxmlformats.org/officeDocument/2006/relationships/tags" Target="../tags/tag1554.xml" /><Relationship Id="rId853" Type="http://schemas.openxmlformats.org/officeDocument/2006/relationships/tags" Target="../tags/tag1555.xml" /><Relationship Id="rId854" Type="http://schemas.openxmlformats.org/officeDocument/2006/relationships/tags" Target="../tags/tag1556.xml" /><Relationship Id="rId855" Type="http://schemas.openxmlformats.org/officeDocument/2006/relationships/tags" Target="../tags/tag1557.xml" /><Relationship Id="rId856" Type="http://schemas.openxmlformats.org/officeDocument/2006/relationships/tags" Target="../tags/tag1558.xml" /><Relationship Id="rId857" Type="http://schemas.openxmlformats.org/officeDocument/2006/relationships/tags" Target="../tags/tag1559.xml" /><Relationship Id="rId858" Type="http://schemas.openxmlformats.org/officeDocument/2006/relationships/tags" Target="../tags/tag1560.xml" /><Relationship Id="rId859" Type="http://schemas.openxmlformats.org/officeDocument/2006/relationships/tags" Target="../tags/tag1561.xml" /><Relationship Id="rId86" Type="http://schemas.openxmlformats.org/officeDocument/2006/relationships/tags" Target="../tags/tag790.xml" /><Relationship Id="rId860" Type="http://schemas.openxmlformats.org/officeDocument/2006/relationships/tags" Target="../tags/tag1562.xml" /><Relationship Id="rId861" Type="http://schemas.openxmlformats.org/officeDocument/2006/relationships/tags" Target="../tags/tag1563.xml" /><Relationship Id="rId862" Type="http://schemas.openxmlformats.org/officeDocument/2006/relationships/tags" Target="../tags/tag1564.xml" /><Relationship Id="rId863" Type="http://schemas.openxmlformats.org/officeDocument/2006/relationships/tags" Target="../tags/tag1565.xml" /><Relationship Id="rId864" Type="http://schemas.openxmlformats.org/officeDocument/2006/relationships/tags" Target="../tags/tag1566.xml" /><Relationship Id="rId865" Type="http://schemas.openxmlformats.org/officeDocument/2006/relationships/tags" Target="../tags/tag1567.xml" /><Relationship Id="rId866" Type="http://schemas.openxmlformats.org/officeDocument/2006/relationships/tags" Target="../tags/tag1568.xml" /><Relationship Id="rId867" Type="http://schemas.openxmlformats.org/officeDocument/2006/relationships/tags" Target="../tags/tag1569.xml" /><Relationship Id="rId868" Type="http://schemas.openxmlformats.org/officeDocument/2006/relationships/tags" Target="../tags/tag1570.xml" /><Relationship Id="rId869" Type="http://schemas.openxmlformats.org/officeDocument/2006/relationships/tags" Target="../tags/tag1571.xml" /><Relationship Id="rId87" Type="http://schemas.openxmlformats.org/officeDocument/2006/relationships/tags" Target="../tags/tag791.xml" /><Relationship Id="rId870" Type="http://schemas.openxmlformats.org/officeDocument/2006/relationships/tags" Target="../tags/tag1572.xml" /><Relationship Id="rId871" Type="http://schemas.openxmlformats.org/officeDocument/2006/relationships/tags" Target="../tags/tag1573.xml" /><Relationship Id="rId872" Type="http://schemas.openxmlformats.org/officeDocument/2006/relationships/tags" Target="../tags/tag1574.xml" /><Relationship Id="rId873" Type="http://schemas.openxmlformats.org/officeDocument/2006/relationships/tags" Target="../tags/tag1575.xml" /><Relationship Id="rId874" Type="http://schemas.openxmlformats.org/officeDocument/2006/relationships/tags" Target="../tags/tag1576.xml" /><Relationship Id="rId875" Type="http://schemas.openxmlformats.org/officeDocument/2006/relationships/tags" Target="../tags/tag1577.xml" /><Relationship Id="rId876" Type="http://schemas.openxmlformats.org/officeDocument/2006/relationships/tags" Target="../tags/tag1578.xml" /><Relationship Id="rId877" Type="http://schemas.openxmlformats.org/officeDocument/2006/relationships/tags" Target="../tags/tag1579.xml" /><Relationship Id="rId878" Type="http://schemas.openxmlformats.org/officeDocument/2006/relationships/tags" Target="../tags/tag1580.xml" /><Relationship Id="rId879" Type="http://schemas.openxmlformats.org/officeDocument/2006/relationships/tags" Target="../tags/tag1581.xml" /><Relationship Id="rId88" Type="http://schemas.openxmlformats.org/officeDocument/2006/relationships/tags" Target="../tags/tag792.xml" /><Relationship Id="rId880" Type="http://schemas.openxmlformats.org/officeDocument/2006/relationships/tags" Target="../tags/tag1582.xml" /><Relationship Id="rId881" Type="http://schemas.openxmlformats.org/officeDocument/2006/relationships/tags" Target="../tags/tag1583.xml" /><Relationship Id="rId882" Type="http://schemas.openxmlformats.org/officeDocument/2006/relationships/tags" Target="../tags/tag1584.xml" /><Relationship Id="rId883" Type="http://schemas.openxmlformats.org/officeDocument/2006/relationships/tags" Target="../tags/tag1585.xml" /><Relationship Id="rId884" Type="http://schemas.openxmlformats.org/officeDocument/2006/relationships/tags" Target="../tags/tag1586.xml" /><Relationship Id="rId885" Type="http://schemas.openxmlformats.org/officeDocument/2006/relationships/tags" Target="../tags/tag1587.xml" /><Relationship Id="rId886" Type="http://schemas.openxmlformats.org/officeDocument/2006/relationships/tags" Target="../tags/tag1588.xml" /><Relationship Id="rId887" Type="http://schemas.openxmlformats.org/officeDocument/2006/relationships/tags" Target="../tags/tag1589.xml" /><Relationship Id="rId888" Type="http://schemas.openxmlformats.org/officeDocument/2006/relationships/tags" Target="../tags/tag1590.xml" /><Relationship Id="rId889" Type="http://schemas.openxmlformats.org/officeDocument/2006/relationships/tags" Target="../tags/tag1591.xml" /><Relationship Id="rId89" Type="http://schemas.openxmlformats.org/officeDocument/2006/relationships/tags" Target="../tags/tag793.xml" /><Relationship Id="rId890" Type="http://schemas.openxmlformats.org/officeDocument/2006/relationships/tags" Target="../tags/tag1592.xml" /><Relationship Id="rId891" Type="http://schemas.openxmlformats.org/officeDocument/2006/relationships/tags" Target="../tags/tag1593.xml" /><Relationship Id="rId892" Type="http://schemas.openxmlformats.org/officeDocument/2006/relationships/tags" Target="../tags/tag1594.xml" /><Relationship Id="rId893" Type="http://schemas.openxmlformats.org/officeDocument/2006/relationships/tags" Target="../tags/tag1595.xml" /><Relationship Id="rId894" Type="http://schemas.openxmlformats.org/officeDocument/2006/relationships/tags" Target="../tags/tag1596.xml" /><Relationship Id="rId895" Type="http://schemas.openxmlformats.org/officeDocument/2006/relationships/tags" Target="../tags/tag1597.xml" /><Relationship Id="rId896" Type="http://schemas.openxmlformats.org/officeDocument/2006/relationships/tags" Target="../tags/tag1598.xml" /><Relationship Id="rId897" Type="http://schemas.openxmlformats.org/officeDocument/2006/relationships/tags" Target="../tags/tag1599.xml" /><Relationship Id="rId898" Type="http://schemas.openxmlformats.org/officeDocument/2006/relationships/tags" Target="../tags/tag1600.xml" /><Relationship Id="rId899" Type="http://schemas.openxmlformats.org/officeDocument/2006/relationships/tags" Target="../tags/tag1601.xml" /><Relationship Id="rId9" Type="http://schemas.openxmlformats.org/officeDocument/2006/relationships/tags" Target="../tags/tag713.xml" /><Relationship Id="rId90" Type="http://schemas.openxmlformats.org/officeDocument/2006/relationships/tags" Target="../tags/tag794.xml" /><Relationship Id="rId900" Type="http://schemas.openxmlformats.org/officeDocument/2006/relationships/tags" Target="../tags/tag1602.xml" /><Relationship Id="rId901" Type="http://schemas.openxmlformats.org/officeDocument/2006/relationships/tags" Target="../tags/tag1603.xml" /><Relationship Id="rId902" Type="http://schemas.openxmlformats.org/officeDocument/2006/relationships/tags" Target="../tags/tag1604.xml" /><Relationship Id="rId903" Type="http://schemas.openxmlformats.org/officeDocument/2006/relationships/tags" Target="../tags/tag1605.xml" /><Relationship Id="rId904" Type="http://schemas.openxmlformats.org/officeDocument/2006/relationships/tags" Target="../tags/tag1606.xml" /><Relationship Id="rId905" Type="http://schemas.openxmlformats.org/officeDocument/2006/relationships/tags" Target="../tags/tag1607.xml" /><Relationship Id="rId906" Type="http://schemas.openxmlformats.org/officeDocument/2006/relationships/tags" Target="../tags/tag1608.xml" /><Relationship Id="rId907" Type="http://schemas.openxmlformats.org/officeDocument/2006/relationships/tags" Target="../tags/tag1609.xml" /><Relationship Id="rId908" Type="http://schemas.openxmlformats.org/officeDocument/2006/relationships/tags" Target="../tags/tag1610.xml" /><Relationship Id="rId909" Type="http://schemas.openxmlformats.org/officeDocument/2006/relationships/tags" Target="../tags/tag1611.xml" /><Relationship Id="rId91" Type="http://schemas.openxmlformats.org/officeDocument/2006/relationships/tags" Target="../tags/tag795.xml" /><Relationship Id="rId910" Type="http://schemas.openxmlformats.org/officeDocument/2006/relationships/tags" Target="../tags/tag1612.xml" /><Relationship Id="rId911" Type="http://schemas.openxmlformats.org/officeDocument/2006/relationships/tags" Target="../tags/tag1613.xml" /><Relationship Id="rId912" Type="http://schemas.openxmlformats.org/officeDocument/2006/relationships/tags" Target="../tags/tag1614.xml" /><Relationship Id="rId913" Type="http://schemas.openxmlformats.org/officeDocument/2006/relationships/tags" Target="../tags/tag1615.xml" /><Relationship Id="rId914" Type="http://schemas.openxmlformats.org/officeDocument/2006/relationships/tags" Target="../tags/tag1616.xml" /><Relationship Id="rId915" Type="http://schemas.openxmlformats.org/officeDocument/2006/relationships/tags" Target="../tags/tag1617.xml" /><Relationship Id="rId916" Type="http://schemas.openxmlformats.org/officeDocument/2006/relationships/tags" Target="../tags/tag1618.xml" /><Relationship Id="rId917" Type="http://schemas.openxmlformats.org/officeDocument/2006/relationships/tags" Target="../tags/tag1619.xml" /><Relationship Id="rId918" Type="http://schemas.openxmlformats.org/officeDocument/2006/relationships/tags" Target="../tags/tag1620.xml" /><Relationship Id="rId919" Type="http://schemas.openxmlformats.org/officeDocument/2006/relationships/tags" Target="../tags/tag1621.xml" /><Relationship Id="rId92" Type="http://schemas.openxmlformats.org/officeDocument/2006/relationships/tags" Target="../tags/tag796.xml" /><Relationship Id="rId920" Type="http://schemas.openxmlformats.org/officeDocument/2006/relationships/tags" Target="../tags/tag1622.xml" /><Relationship Id="rId921" Type="http://schemas.openxmlformats.org/officeDocument/2006/relationships/tags" Target="../tags/tag1623.xml" /><Relationship Id="rId922" Type="http://schemas.openxmlformats.org/officeDocument/2006/relationships/tags" Target="../tags/tag1624.xml" /><Relationship Id="rId923" Type="http://schemas.openxmlformats.org/officeDocument/2006/relationships/tags" Target="../tags/tag1625.xml" /><Relationship Id="rId924" Type="http://schemas.openxmlformats.org/officeDocument/2006/relationships/tags" Target="../tags/tag1626.xml" /><Relationship Id="rId925" Type="http://schemas.openxmlformats.org/officeDocument/2006/relationships/tags" Target="../tags/tag1627.xml" /><Relationship Id="rId926" Type="http://schemas.openxmlformats.org/officeDocument/2006/relationships/tags" Target="../tags/tag1628.xml" /><Relationship Id="rId927" Type="http://schemas.openxmlformats.org/officeDocument/2006/relationships/tags" Target="../tags/tag1629.xml" /><Relationship Id="rId928" Type="http://schemas.openxmlformats.org/officeDocument/2006/relationships/tags" Target="../tags/tag1630.xml" /><Relationship Id="rId929" Type="http://schemas.openxmlformats.org/officeDocument/2006/relationships/tags" Target="../tags/tag1631.xml" /><Relationship Id="rId93" Type="http://schemas.openxmlformats.org/officeDocument/2006/relationships/tags" Target="../tags/tag797.xml" /><Relationship Id="rId930" Type="http://schemas.openxmlformats.org/officeDocument/2006/relationships/tags" Target="../tags/tag1632.xml" /><Relationship Id="rId931" Type="http://schemas.openxmlformats.org/officeDocument/2006/relationships/tags" Target="../tags/tag1633.xml" /><Relationship Id="rId932" Type="http://schemas.openxmlformats.org/officeDocument/2006/relationships/tags" Target="../tags/tag1634.xml" /><Relationship Id="rId933" Type="http://schemas.openxmlformats.org/officeDocument/2006/relationships/tags" Target="../tags/tag1635.xml" /><Relationship Id="rId934" Type="http://schemas.openxmlformats.org/officeDocument/2006/relationships/tags" Target="../tags/tag1636.xml" /><Relationship Id="rId935" Type="http://schemas.openxmlformats.org/officeDocument/2006/relationships/tags" Target="../tags/tag1637.xml" /><Relationship Id="rId936" Type="http://schemas.openxmlformats.org/officeDocument/2006/relationships/tags" Target="../tags/tag1638.xml" /><Relationship Id="rId937" Type="http://schemas.openxmlformats.org/officeDocument/2006/relationships/tags" Target="../tags/tag1639.xml" /><Relationship Id="rId938" Type="http://schemas.openxmlformats.org/officeDocument/2006/relationships/tags" Target="../tags/tag1640.xml" /><Relationship Id="rId939" Type="http://schemas.openxmlformats.org/officeDocument/2006/relationships/tags" Target="../tags/tag1641.xml" /><Relationship Id="rId94" Type="http://schemas.openxmlformats.org/officeDocument/2006/relationships/tags" Target="../tags/tag798.xml" /><Relationship Id="rId940" Type="http://schemas.openxmlformats.org/officeDocument/2006/relationships/tags" Target="../tags/tag1642.xml" /><Relationship Id="rId941" Type="http://schemas.openxmlformats.org/officeDocument/2006/relationships/tags" Target="../tags/tag1643.xml" /><Relationship Id="rId942" Type="http://schemas.openxmlformats.org/officeDocument/2006/relationships/tags" Target="../tags/tag1644.xml" /><Relationship Id="rId943" Type="http://schemas.openxmlformats.org/officeDocument/2006/relationships/tags" Target="../tags/tag1645.xml" /><Relationship Id="rId944" Type="http://schemas.openxmlformats.org/officeDocument/2006/relationships/tags" Target="../tags/tag1646.xml" /><Relationship Id="rId945" Type="http://schemas.openxmlformats.org/officeDocument/2006/relationships/tags" Target="../tags/tag1647.xml" /><Relationship Id="rId946" Type="http://schemas.openxmlformats.org/officeDocument/2006/relationships/tags" Target="../tags/tag1648.xml" /><Relationship Id="rId947" Type="http://schemas.openxmlformats.org/officeDocument/2006/relationships/tags" Target="../tags/tag1649.xml" /><Relationship Id="rId948" Type="http://schemas.openxmlformats.org/officeDocument/2006/relationships/tags" Target="../tags/tag1650.xml" /><Relationship Id="rId949" Type="http://schemas.openxmlformats.org/officeDocument/2006/relationships/tags" Target="../tags/tag1651.xml" /><Relationship Id="rId95" Type="http://schemas.openxmlformats.org/officeDocument/2006/relationships/tags" Target="../tags/tag799.xml" /><Relationship Id="rId950" Type="http://schemas.openxmlformats.org/officeDocument/2006/relationships/tags" Target="../tags/tag1652.xml" /><Relationship Id="rId951" Type="http://schemas.openxmlformats.org/officeDocument/2006/relationships/tags" Target="../tags/tag1653.xml" /><Relationship Id="rId952" Type="http://schemas.openxmlformats.org/officeDocument/2006/relationships/tags" Target="../tags/tag1654.xml" /><Relationship Id="rId953" Type="http://schemas.openxmlformats.org/officeDocument/2006/relationships/tags" Target="../tags/tag1655.xml" /><Relationship Id="rId954" Type="http://schemas.openxmlformats.org/officeDocument/2006/relationships/tags" Target="../tags/tag1656.xml" /><Relationship Id="rId955" Type="http://schemas.openxmlformats.org/officeDocument/2006/relationships/tags" Target="../tags/tag1657.xml" /><Relationship Id="rId956" Type="http://schemas.openxmlformats.org/officeDocument/2006/relationships/tags" Target="../tags/tag1658.xml" /><Relationship Id="rId957" Type="http://schemas.openxmlformats.org/officeDocument/2006/relationships/tags" Target="../tags/tag1659.xml" /><Relationship Id="rId958" Type="http://schemas.openxmlformats.org/officeDocument/2006/relationships/tags" Target="../tags/tag1660.xml" /><Relationship Id="rId959" Type="http://schemas.openxmlformats.org/officeDocument/2006/relationships/tags" Target="../tags/tag1661.xml" /><Relationship Id="rId96" Type="http://schemas.openxmlformats.org/officeDocument/2006/relationships/tags" Target="../tags/tag800.xml" /><Relationship Id="rId960" Type="http://schemas.openxmlformats.org/officeDocument/2006/relationships/tags" Target="../tags/tag1662.xml" /><Relationship Id="rId961" Type="http://schemas.openxmlformats.org/officeDocument/2006/relationships/tags" Target="../tags/tag1663.xml" /><Relationship Id="rId962" Type="http://schemas.openxmlformats.org/officeDocument/2006/relationships/tags" Target="../tags/tag1664.xml" /><Relationship Id="rId963" Type="http://schemas.openxmlformats.org/officeDocument/2006/relationships/tags" Target="../tags/tag1665.xml" /><Relationship Id="rId964" Type="http://schemas.openxmlformats.org/officeDocument/2006/relationships/tags" Target="../tags/tag1666.xml" /><Relationship Id="rId965" Type="http://schemas.openxmlformats.org/officeDocument/2006/relationships/tags" Target="../tags/tag1667.xml" /><Relationship Id="rId966" Type="http://schemas.openxmlformats.org/officeDocument/2006/relationships/tags" Target="../tags/tag1668.xml" /><Relationship Id="rId967" Type="http://schemas.openxmlformats.org/officeDocument/2006/relationships/tags" Target="../tags/tag1669.xml" /><Relationship Id="rId968" Type="http://schemas.openxmlformats.org/officeDocument/2006/relationships/tags" Target="../tags/tag1670.xml" /><Relationship Id="rId969" Type="http://schemas.openxmlformats.org/officeDocument/2006/relationships/tags" Target="../tags/tag1671.xml" /><Relationship Id="rId97" Type="http://schemas.openxmlformats.org/officeDocument/2006/relationships/tags" Target="../tags/tag801.xml" /><Relationship Id="rId970" Type="http://schemas.openxmlformats.org/officeDocument/2006/relationships/tags" Target="../tags/tag1672.xml" /><Relationship Id="rId971" Type="http://schemas.openxmlformats.org/officeDocument/2006/relationships/tags" Target="../tags/tag1673.xml" /><Relationship Id="rId972" Type="http://schemas.openxmlformats.org/officeDocument/2006/relationships/tags" Target="../tags/tag1674.xml" /><Relationship Id="rId973" Type="http://schemas.openxmlformats.org/officeDocument/2006/relationships/tags" Target="../tags/tag1675.xml" /><Relationship Id="rId974" Type="http://schemas.openxmlformats.org/officeDocument/2006/relationships/tags" Target="../tags/tag1676.xml" /><Relationship Id="rId975" Type="http://schemas.openxmlformats.org/officeDocument/2006/relationships/tags" Target="../tags/tag1677.xml" /><Relationship Id="rId976" Type="http://schemas.openxmlformats.org/officeDocument/2006/relationships/tags" Target="../tags/tag1678.xml" /><Relationship Id="rId977" Type="http://schemas.openxmlformats.org/officeDocument/2006/relationships/tags" Target="../tags/tag1679.xml" /><Relationship Id="rId978" Type="http://schemas.openxmlformats.org/officeDocument/2006/relationships/tags" Target="../tags/tag1680.xml" /><Relationship Id="rId979" Type="http://schemas.openxmlformats.org/officeDocument/2006/relationships/tags" Target="../tags/tag1681.xml" /><Relationship Id="rId98" Type="http://schemas.openxmlformats.org/officeDocument/2006/relationships/tags" Target="../tags/tag802.xml" /><Relationship Id="rId980" Type="http://schemas.openxmlformats.org/officeDocument/2006/relationships/tags" Target="../tags/tag1682.xml" /><Relationship Id="rId981" Type="http://schemas.openxmlformats.org/officeDocument/2006/relationships/tags" Target="../tags/tag1683.xml" /><Relationship Id="rId982" Type="http://schemas.openxmlformats.org/officeDocument/2006/relationships/tags" Target="../tags/tag1684.xml" /><Relationship Id="rId983" Type="http://schemas.openxmlformats.org/officeDocument/2006/relationships/tags" Target="../tags/tag1685.xml" /><Relationship Id="rId984" Type="http://schemas.openxmlformats.org/officeDocument/2006/relationships/tags" Target="../tags/tag1686.xml" /><Relationship Id="rId985" Type="http://schemas.openxmlformats.org/officeDocument/2006/relationships/tags" Target="../tags/tag1687.xml" /><Relationship Id="rId986" Type="http://schemas.openxmlformats.org/officeDocument/2006/relationships/tags" Target="../tags/tag1688.xml" /><Relationship Id="rId987" Type="http://schemas.openxmlformats.org/officeDocument/2006/relationships/tags" Target="../tags/tag1689.xml" /><Relationship Id="rId988" Type="http://schemas.openxmlformats.org/officeDocument/2006/relationships/tags" Target="../tags/tag1690.xml" /><Relationship Id="rId989" Type="http://schemas.openxmlformats.org/officeDocument/2006/relationships/tags" Target="../tags/tag1691.xml" /><Relationship Id="rId99" Type="http://schemas.openxmlformats.org/officeDocument/2006/relationships/tags" Target="../tags/tag803.xml" /><Relationship Id="rId990" Type="http://schemas.openxmlformats.org/officeDocument/2006/relationships/tags" Target="../tags/tag1692.xml" /><Relationship Id="rId991" Type="http://schemas.openxmlformats.org/officeDocument/2006/relationships/tags" Target="../tags/tag1693.xml" /><Relationship Id="rId992" Type="http://schemas.openxmlformats.org/officeDocument/2006/relationships/tags" Target="../tags/tag1694.xml" /><Relationship Id="rId993" Type="http://schemas.openxmlformats.org/officeDocument/2006/relationships/tags" Target="../tags/tag1695.xml" /><Relationship Id="rId994" Type="http://schemas.openxmlformats.org/officeDocument/2006/relationships/tags" Target="../tags/tag1696.xml" /><Relationship Id="rId995" Type="http://schemas.openxmlformats.org/officeDocument/2006/relationships/tags" Target="../tags/tag1697.xml" /><Relationship Id="rId996" Type="http://schemas.openxmlformats.org/officeDocument/2006/relationships/tags" Target="../tags/tag1698.xml" /><Relationship Id="rId997" Type="http://schemas.openxmlformats.org/officeDocument/2006/relationships/tags" Target="../tags/tag1699.xml" /><Relationship Id="rId998" Type="http://schemas.openxmlformats.org/officeDocument/2006/relationships/tags" Target="../tags/tag1700.xml" /><Relationship Id="rId999" Type="http://schemas.openxmlformats.org/officeDocument/2006/relationships/tags" Target="../tags/tag1701.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tags" Target="../tags/tag2193.xml" /><Relationship Id="rId3" Type="http://schemas.openxmlformats.org/officeDocument/2006/relationships/image" Target="../media/image17.png" /><Relationship Id="rId4" Type="http://schemas.openxmlformats.org/officeDocument/2006/relationships/tags" Target="../tags/tag2194.xml" /><Relationship Id="rId5" Type="http://schemas.openxmlformats.org/officeDocument/2006/relationships/tags" Target="../tags/tag2195.xml" /><Relationship Id="rId6" Type="http://schemas.openxmlformats.org/officeDocument/2006/relationships/tags" Target="../tags/tag2196.xml" /><Relationship Id="rId7" Type="http://schemas.openxmlformats.org/officeDocument/2006/relationships/tags" Target="../tags/tag2197.xml" /><Relationship Id="rId8" Type="http://schemas.openxmlformats.org/officeDocument/2006/relationships/tags" Target="../tags/tag2198.xml" /><Relationship Id="rId9" Type="http://schemas.openxmlformats.org/officeDocument/2006/relationships/tags" Target="../tags/tag2199.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 Id="rId10" Type="http://schemas.openxmlformats.org/officeDocument/2006/relationships/tags" Target="../tags/tag2207.xml" /><Relationship Id="rId11" Type="http://schemas.openxmlformats.org/officeDocument/2006/relationships/tags" Target="../tags/tag2208.xml" /><Relationship Id="rId12" Type="http://schemas.openxmlformats.org/officeDocument/2006/relationships/tags" Target="../tags/tag2209.xml" /><Relationship Id="rId13" Type="http://schemas.openxmlformats.org/officeDocument/2006/relationships/tags" Target="../tags/tag2210.xml" /><Relationship Id="rId14" Type="http://schemas.openxmlformats.org/officeDocument/2006/relationships/tags" Target="../tags/tag2211.xml" /><Relationship Id="rId15" Type="http://schemas.openxmlformats.org/officeDocument/2006/relationships/tags" Target="../tags/tag2212.xml" /><Relationship Id="rId2" Type="http://schemas.openxmlformats.org/officeDocument/2006/relationships/tags" Target="../tags/tag2200.xml" /><Relationship Id="rId3" Type="http://schemas.openxmlformats.org/officeDocument/2006/relationships/tags" Target="../tags/tag2201.xml" /><Relationship Id="rId4" Type="http://schemas.openxmlformats.org/officeDocument/2006/relationships/tags" Target="../tags/tag2202.xml" /><Relationship Id="rId5" Type="http://schemas.openxmlformats.org/officeDocument/2006/relationships/tags" Target="../tags/tag2203.xml" /><Relationship Id="rId6" Type="http://schemas.openxmlformats.org/officeDocument/2006/relationships/tags" Target="../tags/tag2204.xml" /><Relationship Id="rId7" Type="http://schemas.openxmlformats.org/officeDocument/2006/relationships/image" Target="../media/image5.png" /><Relationship Id="rId8" Type="http://schemas.openxmlformats.org/officeDocument/2006/relationships/tags" Target="../tags/tag2205.xml" /><Relationship Id="rId9" Type="http://schemas.openxmlformats.org/officeDocument/2006/relationships/tags" Target="../tags/tag2206.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tags" Target="../tags/tag2213.xml" /><Relationship Id="rId3" Type="http://schemas.openxmlformats.org/officeDocument/2006/relationships/tags" Target="../tags/tag2214.xml" /><Relationship Id="rId4" Type="http://schemas.openxmlformats.org/officeDocument/2006/relationships/tags" Target="../tags/tag2215.xml" /><Relationship Id="rId5" Type="http://schemas.openxmlformats.org/officeDocument/2006/relationships/tags" Target="../tags/tag2216.xml" /><Relationship Id="rId6" Type="http://schemas.openxmlformats.org/officeDocument/2006/relationships/tags" Target="../tags/tag2217.xml" /><Relationship Id="rId7" Type="http://schemas.openxmlformats.org/officeDocument/2006/relationships/tags" Target="../tags/tag221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198.xml" /><Relationship Id="rId3" Type="http://schemas.openxmlformats.org/officeDocument/2006/relationships/tags" Target="../tags/tag199.xml" /><Relationship Id="rId4" Type="http://schemas.openxmlformats.org/officeDocument/2006/relationships/tags" Target="../tags/tag200.xml" /><Relationship Id="rId5" Type="http://schemas.openxmlformats.org/officeDocument/2006/relationships/tags" Target="../tags/tag201.xml" /><Relationship Id="rId6" Type="http://schemas.openxmlformats.org/officeDocument/2006/relationships/tags" Target="../tags/tag202.xml" /><Relationship Id="rId7" Type="http://schemas.openxmlformats.org/officeDocument/2006/relationships/tags" Target="../tags/tag203.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219.xml" /><Relationship Id="rId3" Type="http://schemas.openxmlformats.org/officeDocument/2006/relationships/tags" Target="../tags/tag2220.xml" /><Relationship Id="rId4" Type="http://schemas.openxmlformats.org/officeDocument/2006/relationships/tags" Target="../tags/tag2221.xml" /><Relationship Id="rId5" Type="http://schemas.openxmlformats.org/officeDocument/2006/relationships/tags" Target="../tags/tag2222.xml" /><Relationship Id="rId6" Type="http://schemas.openxmlformats.org/officeDocument/2006/relationships/tags" Target="../tags/tag2223.xml" /><Relationship Id="rId7" Type="http://schemas.openxmlformats.org/officeDocument/2006/relationships/tags" Target="../tags/tag2224.xml" /><Relationship Id="rId8" Type="http://schemas.openxmlformats.org/officeDocument/2006/relationships/tags" Target="../tags/tag2225.xml" /><Relationship Id="rId9" Type="http://schemas.openxmlformats.org/officeDocument/2006/relationships/tags" Target="../tags/tag2226.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2237.xml" /><Relationship Id="rId2" Type="http://schemas.openxmlformats.org/officeDocument/2006/relationships/notesSlide" Target="../notesSlides/notesSlide1.xml" /><Relationship Id="rId3" Type="http://schemas.openxmlformats.org/officeDocument/2006/relationships/tags" Target="../tags/tag2231.xml" /><Relationship Id="rId4" Type="http://schemas.openxmlformats.org/officeDocument/2006/relationships/tags" Target="../tags/tag2232.xml" /><Relationship Id="rId5" Type="http://schemas.openxmlformats.org/officeDocument/2006/relationships/image" Target="../media/image18.png" /><Relationship Id="rId6" Type="http://schemas.openxmlformats.org/officeDocument/2006/relationships/tags" Target="../tags/tag2233.xml" /><Relationship Id="rId7" Type="http://schemas.openxmlformats.org/officeDocument/2006/relationships/tags" Target="../tags/tag2234.xml" /><Relationship Id="rId8" Type="http://schemas.openxmlformats.org/officeDocument/2006/relationships/tags" Target="../tags/tag2235.xml" /><Relationship Id="rId9" Type="http://schemas.openxmlformats.org/officeDocument/2006/relationships/tags" Target="../tags/tag2236.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2238.xml" /><Relationship Id="rId3" Type="http://schemas.openxmlformats.org/officeDocument/2006/relationships/tags" Target="../tags/tag2239.xml" /><Relationship Id="rId4" Type="http://schemas.openxmlformats.org/officeDocument/2006/relationships/tags" Target="../tags/tag2240.xml" /><Relationship Id="rId5" Type="http://schemas.openxmlformats.org/officeDocument/2006/relationships/tags" Target="../tags/tag2241.xml" /><Relationship Id="rId6" Type="http://schemas.openxmlformats.org/officeDocument/2006/relationships/tags" Target="../tags/tag2242.xml" /><Relationship Id="rId7" Type="http://schemas.openxmlformats.org/officeDocument/2006/relationships/tags" Target="../tags/tag2243.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tags" Target="../tags/tag2251.xml" /><Relationship Id="rId11" Type="http://schemas.openxmlformats.org/officeDocument/2006/relationships/tags" Target="../tags/tag2252.xml" /><Relationship Id="rId12" Type="http://schemas.openxmlformats.org/officeDocument/2006/relationships/tags" Target="../tags/tag2253.xml" /><Relationship Id="rId13" Type="http://schemas.openxmlformats.org/officeDocument/2006/relationships/tags" Target="../tags/tag2254.xml" /><Relationship Id="rId14" Type="http://schemas.openxmlformats.org/officeDocument/2006/relationships/tags" Target="../tags/tag2255.xml" /><Relationship Id="rId15" Type="http://schemas.openxmlformats.org/officeDocument/2006/relationships/tags" Target="../tags/tag2256.xml" /><Relationship Id="rId2" Type="http://schemas.openxmlformats.org/officeDocument/2006/relationships/tags" Target="../tags/tag2244.xml" /><Relationship Id="rId3" Type="http://schemas.openxmlformats.org/officeDocument/2006/relationships/image" Target="../media/image19.jpeg" /><Relationship Id="rId4" Type="http://schemas.openxmlformats.org/officeDocument/2006/relationships/tags" Target="../tags/tag2245.xml" /><Relationship Id="rId5" Type="http://schemas.openxmlformats.org/officeDocument/2006/relationships/tags" Target="../tags/tag2246.xml" /><Relationship Id="rId6" Type="http://schemas.openxmlformats.org/officeDocument/2006/relationships/tags" Target="../tags/tag2247.xml" /><Relationship Id="rId7" Type="http://schemas.openxmlformats.org/officeDocument/2006/relationships/tags" Target="../tags/tag2248.xml" /><Relationship Id="rId8" Type="http://schemas.openxmlformats.org/officeDocument/2006/relationships/tags" Target="../tags/tag2249.xml" /><Relationship Id="rId9" Type="http://schemas.openxmlformats.org/officeDocument/2006/relationships/tags" Target="../tags/tag2250.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2265.xml" /><Relationship Id="rId11" Type="http://schemas.openxmlformats.org/officeDocument/2006/relationships/tags" Target="../tags/tag2266.xml" /><Relationship Id="rId12" Type="http://schemas.openxmlformats.org/officeDocument/2006/relationships/tags" Target="../tags/tag2267.xml" /><Relationship Id="rId13" Type="http://schemas.openxmlformats.org/officeDocument/2006/relationships/tags" Target="../tags/tag2268.xml" /><Relationship Id="rId14" Type="http://schemas.openxmlformats.org/officeDocument/2006/relationships/tags" Target="../tags/tag2269.xml" /><Relationship Id="rId15" Type="http://schemas.openxmlformats.org/officeDocument/2006/relationships/tags" Target="../tags/tag2270.xml" /><Relationship Id="rId16" Type="http://schemas.openxmlformats.org/officeDocument/2006/relationships/tags" Target="../tags/tag2271.xml" /><Relationship Id="rId17" Type="http://schemas.openxmlformats.org/officeDocument/2006/relationships/tags" Target="../tags/tag2272.xml" /><Relationship Id="rId18" Type="http://schemas.openxmlformats.org/officeDocument/2006/relationships/tags" Target="../tags/tag2273.xml" /><Relationship Id="rId19" Type="http://schemas.openxmlformats.org/officeDocument/2006/relationships/tags" Target="../tags/tag2274.xml" /><Relationship Id="rId2" Type="http://schemas.openxmlformats.org/officeDocument/2006/relationships/tags" Target="../tags/tag2257.xml" /><Relationship Id="rId20" Type="http://schemas.openxmlformats.org/officeDocument/2006/relationships/tags" Target="../tags/tag2275.xml" /><Relationship Id="rId21" Type="http://schemas.openxmlformats.org/officeDocument/2006/relationships/tags" Target="../tags/tag2276.xml" /><Relationship Id="rId3" Type="http://schemas.openxmlformats.org/officeDocument/2006/relationships/tags" Target="../tags/tag2258.xml" /><Relationship Id="rId4" Type="http://schemas.openxmlformats.org/officeDocument/2006/relationships/tags" Target="../tags/tag2259.xml" /><Relationship Id="rId5" Type="http://schemas.openxmlformats.org/officeDocument/2006/relationships/tags" Target="../tags/tag2260.xml" /><Relationship Id="rId6" Type="http://schemas.openxmlformats.org/officeDocument/2006/relationships/tags" Target="../tags/tag2261.xml" /><Relationship Id="rId7" Type="http://schemas.openxmlformats.org/officeDocument/2006/relationships/tags" Target="../tags/tag2262.xml" /><Relationship Id="rId8" Type="http://schemas.openxmlformats.org/officeDocument/2006/relationships/tags" Target="../tags/tag2263.xml" /><Relationship Id="rId9" Type="http://schemas.openxmlformats.org/officeDocument/2006/relationships/tags" Target="../tags/tag22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285.xml" /><Relationship Id="rId11" Type="http://schemas.openxmlformats.org/officeDocument/2006/relationships/tags" Target="../tags/tag2286.xml" /><Relationship Id="rId12" Type="http://schemas.openxmlformats.org/officeDocument/2006/relationships/tags" Target="../tags/tag2287.xml" /><Relationship Id="rId13" Type="http://schemas.openxmlformats.org/officeDocument/2006/relationships/tags" Target="../tags/tag2288.xml" /><Relationship Id="rId14" Type="http://schemas.openxmlformats.org/officeDocument/2006/relationships/tags" Target="../tags/tag2289.xml" /><Relationship Id="rId2" Type="http://schemas.openxmlformats.org/officeDocument/2006/relationships/tags" Target="../tags/tag2277.xml" /><Relationship Id="rId3" Type="http://schemas.openxmlformats.org/officeDocument/2006/relationships/tags" Target="../tags/tag2278.xml" /><Relationship Id="rId4" Type="http://schemas.openxmlformats.org/officeDocument/2006/relationships/tags" Target="../tags/tag2279.xml" /><Relationship Id="rId5" Type="http://schemas.openxmlformats.org/officeDocument/2006/relationships/tags" Target="../tags/tag2280.xml" /><Relationship Id="rId6" Type="http://schemas.openxmlformats.org/officeDocument/2006/relationships/tags" Target="../tags/tag2281.xml" /><Relationship Id="rId7" Type="http://schemas.openxmlformats.org/officeDocument/2006/relationships/tags" Target="../tags/tag2282.xml" /><Relationship Id="rId8" Type="http://schemas.openxmlformats.org/officeDocument/2006/relationships/tags" Target="../tags/tag2283.xml" /><Relationship Id="rId9" Type="http://schemas.openxmlformats.org/officeDocument/2006/relationships/tags" Target="../tags/tag2284.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tags" Target="../tags/tag2298.xml" /><Relationship Id="rId11" Type="http://schemas.openxmlformats.org/officeDocument/2006/relationships/tags" Target="../tags/tag2299.xml" /><Relationship Id="rId12" Type="http://schemas.openxmlformats.org/officeDocument/2006/relationships/tags" Target="../tags/tag2300.xml" /><Relationship Id="rId13" Type="http://schemas.openxmlformats.org/officeDocument/2006/relationships/tags" Target="../tags/tag2301.xml" /><Relationship Id="rId14" Type="http://schemas.openxmlformats.org/officeDocument/2006/relationships/tags" Target="../tags/tag2302.xml" /><Relationship Id="rId15" Type="http://schemas.openxmlformats.org/officeDocument/2006/relationships/tags" Target="../tags/tag2303.xml" /><Relationship Id="rId16" Type="http://schemas.openxmlformats.org/officeDocument/2006/relationships/tags" Target="../tags/tag2304.xml" /><Relationship Id="rId17" Type="http://schemas.openxmlformats.org/officeDocument/2006/relationships/tags" Target="../tags/tag2305.xml" /><Relationship Id="rId18" Type="http://schemas.openxmlformats.org/officeDocument/2006/relationships/tags" Target="../tags/tag2306.xml" /><Relationship Id="rId19" Type="http://schemas.openxmlformats.org/officeDocument/2006/relationships/tags" Target="../tags/tag2307.xml" /><Relationship Id="rId2" Type="http://schemas.openxmlformats.org/officeDocument/2006/relationships/tags" Target="../tags/tag2290.xml" /><Relationship Id="rId20" Type="http://schemas.openxmlformats.org/officeDocument/2006/relationships/tags" Target="../tags/tag2308.xml" /><Relationship Id="rId21" Type="http://schemas.openxmlformats.org/officeDocument/2006/relationships/tags" Target="../tags/tag2309.xml" /><Relationship Id="rId22" Type="http://schemas.openxmlformats.org/officeDocument/2006/relationships/tags" Target="../tags/tag2310.xml" /><Relationship Id="rId3" Type="http://schemas.openxmlformats.org/officeDocument/2006/relationships/tags" Target="../tags/tag2291.xml" /><Relationship Id="rId4" Type="http://schemas.openxmlformats.org/officeDocument/2006/relationships/tags" Target="../tags/tag2292.xml" /><Relationship Id="rId5" Type="http://schemas.openxmlformats.org/officeDocument/2006/relationships/tags" Target="../tags/tag2293.xml" /><Relationship Id="rId6" Type="http://schemas.openxmlformats.org/officeDocument/2006/relationships/tags" Target="../tags/tag2294.xml" /><Relationship Id="rId7" Type="http://schemas.openxmlformats.org/officeDocument/2006/relationships/tags" Target="../tags/tag2295.xml" /><Relationship Id="rId8" Type="http://schemas.openxmlformats.org/officeDocument/2006/relationships/tags" Target="../tags/tag2296.xml" /><Relationship Id="rId9" Type="http://schemas.openxmlformats.org/officeDocument/2006/relationships/tags" Target="../tags/tag2297.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tags" Target="../tags/tag2319.xml" /><Relationship Id="rId11" Type="http://schemas.openxmlformats.org/officeDocument/2006/relationships/tags" Target="../tags/tag2320.xml" /><Relationship Id="rId12" Type="http://schemas.openxmlformats.org/officeDocument/2006/relationships/tags" Target="../tags/tag2321.xml" /><Relationship Id="rId13" Type="http://schemas.openxmlformats.org/officeDocument/2006/relationships/tags" Target="../tags/tag2322.xml" /><Relationship Id="rId14" Type="http://schemas.openxmlformats.org/officeDocument/2006/relationships/tags" Target="../tags/tag2323.xml" /><Relationship Id="rId15" Type="http://schemas.openxmlformats.org/officeDocument/2006/relationships/tags" Target="../tags/tag2324.xml" /><Relationship Id="rId16" Type="http://schemas.openxmlformats.org/officeDocument/2006/relationships/tags" Target="../tags/tag2325.xml" /><Relationship Id="rId17" Type="http://schemas.openxmlformats.org/officeDocument/2006/relationships/tags" Target="../tags/tag2326.xml" /><Relationship Id="rId18" Type="http://schemas.openxmlformats.org/officeDocument/2006/relationships/tags" Target="../tags/tag2327.xml" /><Relationship Id="rId2" Type="http://schemas.openxmlformats.org/officeDocument/2006/relationships/tags" Target="../tags/tag2311.xml" /><Relationship Id="rId3" Type="http://schemas.openxmlformats.org/officeDocument/2006/relationships/tags" Target="../tags/tag2312.xml" /><Relationship Id="rId4" Type="http://schemas.openxmlformats.org/officeDocument/2006/relationships/tags" Target="../tags/tag2313.xml" /><Relationship Id="rId5" Type="http://schemas.openxmlformats.org/officeDocument/2006/relationships/tags" Target="../tags/tag2314.xml" /><Relationship Id="rId6" Type="http://schemas.openxmlformats.org/officeDocument/2006/relationships/tags" Target="../tags/tag2315.xml" /><Relationship Id="rId7" Type="http://schemas.openxmlformats.org/officeDocument/2006/relationships/tags" Target="../tags/tag2316.xml" /><Relationship Id="rId8" Type="http://schemas.openxmlformats.org/officeDocument/2006/relationships/tags" Target="../tags/tag2317.xml" /><Relationship Id="rId9" Type="http://schemas.openxmlformats.org/officeDocument/2006/relationships/tags" Target="../tags/tag2318.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336.xml" /><Relationship Id="rId11" Type="http://schemas.openxmlformats.org/officeDocument/2006/relationships/tags" Target="../tags/tag2337.xml" /><Relationship Id="rId12" Type="http://schemas.openxmlformats.org/officeDocument/2006/relationships/tags" Target="../tags/tag2338.xml" /><Relationship Id="rId13" Type="http://schemas.openxmlformats.org/officeDocument/2006/relationships/tags" Target="../tags/tag2339.xml" /><Relationship Id="rId14" Type="http://schemas.openxmlformats.org/officeDocument/2006/relationships/tags" Target="../tags/tag2340.xml" /><Relationship Id="rId2" Type="http://schemas.openxmlformats.org/officeDocument/2006/relationships/tags" Target="../tags/tag2328.xml" /><Relationship Id="rId3" Type="http://schemas.openxmlformats.org/officeDocument/2006/relationships/tags" Target="../tags/tag2329.xml" /><Relationship Id="rId4" Type="http://schemas.openxmlformats.org/officeDocument/2006/relationships/tags" Target="../tags/tag2330.xml" /><Relationship Id="rId5" Type="http://schemas.openxmlformats.org/officeDocument/2006/relationships/tags" Target="../tags/tag2331.xml" /><Relationship Id="rId6" Type="http://schemas.openxmlformats.org/officeDocument/2006/relationships/tags" Target="../tags/tag2332.xml" /><Relationship Id="rId7" Type="http://schemas.openxmlformats.org/officeDocument/2006/relationships/tags" Target="../tags/tag2333.xml" /><Relationship Id="rId8" Type="http://schemas.openxmlformats.org/officeDocument/2006/relationships/tags" Target="../tags/tag2334.xml" /><Relationship Id="rId9" Type="http://schemas.openxmlformats.org/officeDocument/2006/relationships/tags" Target="../tags/tag2335.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tags" Target="../tags/tag2349.xml" /><Relationship Id="rId11" Type="http://schemas.openxmlformats.org/officeDocument/2006/relationships/tags" Target="../tags/tag2350.xml" /><Relationship Id="rId12" Type="http://schemas.openxmlformats.org/officeDocument/2006/relationships/tags" Target="../tags/tag2351.xml" /><Relationship Id="rId13" Type="http://schemas.openxmlformats.org/officeDocument/2006/relationships/tags" Target="../tags/tag2352.xml" /><Relationship Id="rId14" Type="http://schemas.openxmlformats.org/officeDocument/2006/relationships/tags" Target="../tags/tag2353.xml" /><Relationship Id="rId15" Type="http://schemas.openxmlformats.org/officeDocument/2006/relationships/tags" Target="../tags/tag2354.xml" /><Relationship Id="rId16" Type="http://schemas.openxmlformats.org/officeDocument/2006/relationships/tags" Target="../tags/tag2355.xml" /><Relationship Id="rId17" Type="http://schemas.openxmlformats.org/officeDocument/2006/relationships/tags" Target="../tags/tag2356.xml" /><Relationship Id="rId18" Type="http://schemas.openxmlformats.org/officeDocument/2006/relationships/tags" Target="../tags/tag2357.xml" /><Relationship Id="rId19" Type="http://schemas.openxmlformats.org/officeDocument/2006/relationships/tags" Target="../tags/tag2358.xml" /><Relationship Id="rId2" Type="http://schemas.openxmlformats.org/officeDocument/2006/relationships/tags" Target="../tags/tag2341.xml" /><Relationship Id="rId20" Type="http://schemas.openxmlformats.org/officeDocument/2006/relationships/tags" Target="../tags/tag2359.xml" /><Relationship Id="rId21" Type="http://schemas.openxmlformats.org/officeDocument/2006/relationships/tags" Target="../tags/tag2360.xml" /><Relationship Id="rId22" Type="http://schemas.openxmlformats.org/officeDocument/2006/relationships/tags" Target="../tags/tag2361.xml" /><Relationship Id="rId23" Type="http://schemas.openxmlformats.org/officeDocument/2006/relationships/tags" Target="../tags/tag2362.xml" /><Relationship Id="rId24" Type="http://schemas.openxmlformats.org/officeDocument/2006/relationships/tags" Target="../tags/tag2363.xml" /><Relationship Id="rId25" Type="http://schemas.openxmlformats.org/officeDocument/2006/relationships/tags" Target="../tags/tag2364.xml" /><Relationship Id="rId26" Type="http://schemas.openxmlformats.org/officeDocument/2006/relationships/tags" Target="../tags/tag2365.xml" /><Relationship Id="rId27" Type="http://schemas.openxmlformats.org/officeDocument/2006/relationships/tags" Target="../tags/tag2366.xml" /><Relationship Id="rId28" Type="http://schemas.openxmlformats.org/officeDocument/2006/relationships/tags" Target="../tags/tag2367.xml" /><Relationship Id="rId29" Type="http://schemas.openxmlformats.org/officeDocument/2006/relationships/tags" Target="../tags/tag2368.xml" /><Relationship Id="rId3" Type="http://schemas.openxmlformats.org/officeDocument/2006/relationships/tags" Target="../tags/tag2342.xml" /><Relationship Id="rId30" Type="http://schemas.openxmlformats.org/officeDocument/2006/relationships/tags" Target="../tags/tag2369.xml" /><Relationship Id="rId31" Type="http://schemas.openxmlformats.org/officeDocument/2006/relationships/tags" Target="../tags/tag2370.xml" /><Relationship Id="rId32" Type="http://schemas.openxmlformats.org/officeDocument/2006/relationships/tags" Target="../tags/tag2371.xml" /><Relationship Id="rId33" Type="http://schemas.openxmlformats.org/officeDocument/2006/relationships/tags" Target="../tags/tag2372.xml" /><Relationship Id="rId4" Type="http://schemas.openxmlformats.org/officeDocument/2006/relationships/tags" Target="../tags/tag2343.xml" /><Relationship Id="rId5" Type="http://schemas.openxmlformats.org/officeDocument/2006/relationships/tags" Target="../tags/tag2344.xml" /><Relationship Id="rId6" Type="http://schemas.openxmlformats.org/officeDocument/2006/relationships/tags" Target="../tags/tag2345.xml" /><Relationship Id="rId7" Type="http://schemas.openxmlformats.org/officeDocument/2006/relationships/tags" Target="../tags/tag2346.xml" /><Relationship Id="rId8" Type="http://schemas.openxmlformats.org/officeDocument/2006/relationships/tags" Target="../tags/tag2347.xml" /><Relationship Id="rId9" Type="http://schemas.openxmlformats.org/officeDocument/2006/relationships/tags" Target="../tags/tag2348.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04.xml" /><Relationship Id="rId3" Type="http://schemas.openxmlformats.org/officeDocument/2006/relationships/tags" Target="../tags/tag205.xml" /><Relationship Id="rId4" Type="http://schemas.openxmlformats.org/officeDocument/2006/relationships/tags" Target="../tags/tag206.xml" /><Relationship Id="rId5" Type="http://schemas.openxmlformats.org/officeDocument/2006/relationships/tags" Target="../tags/tag207.xml" /><Relationship Id="rId6" Type="http://schemas.openxmlformats.org/officeDocument/2006/relationships/tags" Target="../tags/tag208.xml" /><Relationship Id="rId7" Type="http://schemas.openxmlformats.org/officeDocument/2006/relationships/tags" Target="../tags/tag209.xml" /><Relationship Id="rId8" Type="http://schemas.openxmlformats.org/officeDocument/2006/relationships/tags" Target="../tags/tag210.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tags" Target="../tags/tag2373.xml" /><Relationship Id="rId3" Type="http://schemas.openxmlformats.org/officeDocument/2006/relationships/tags" Target="../tags/tag2374.xml" /><Relationship Id="rId4" Type="http://schemas.openxmlformats.org/officeDocument/2006/relationships/tags" Target="../tags/tag2375.xml" /><Relationship Id="rId5" Type="http://schemas.openxmlformats.org/officeDocument/2006/relationships/tags" Target="../tags/tag2376.xml" /><Relationship Id="rId6" Type="http://schemas.openxmlformats.org/officeDocument/2006/relationships/tags" Target="../tags/tag2377.xml" /><Relationship Id="rId7" Type="http://schemas.openxmlformats.org/officeDocument/2006/relationships/tags" Target="../tags/tag2378.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387.xml" /><Relationship Id="rId11" Type="http://schemas.openxmlformats.org/officeDocument/2006/relationships/tags" Target="../tags/tag2388.xml" /><Relationship Id="rId2" Type="http://schemas.openxmlformats.org/officeDocument/2006/relationships/tags" Target="../tags/tag2379.xml" /><Relationship Id="rId3" Type="http://schemas.openxmlformats.org/officeDocument/2006/relationships/tags" Target="../tags/tag2380.xml" /><Relationship Id="rId4" Type="http://schemas.openxmlformats.org/officeDocument/2006/relationships/tags" Target="../tags/tag2381.xml" /><Relationship Id="rId5" Type="http://schemas.openxmlformats.org/officeDocument/2006/relationships/tags" Target="../tags/tag2382.xml" /><Relationship Id="rId6" Type="http://schemas.openxmlformats.org/officeDocument/2006/relationships/tags" Target="../tags/tag2383.xml" /><Relationship Id="rId7" Type="http://schemas.openxmlformats.org/officeDocument/2006/relationships/tags" Target="../tags/tag2384.xml" /><Relationship Id="rId8" Type="http://schemas.openxmlformats.org/officeDocument/2006/relationships/tags" Target="../tags/tag2385.xml" /><Relationship Id="rId9" Type="http://schemas.openxmlformats.org/officeDocument/2006/relationships/tags" Target="../tags/tag238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397.xml" /><Relationship Id="rId11" Type="http://schemas.openxmlformats.org/officeDocument/2006/relationships/tags" Target="../tags/tag2398.xml" /><Relationship Id="rId12" Type="http://schemas.openxmlformats.org/officeDocument/2006/relationships/tags" Target="../tags/tag2399.xml" /><Relationship Id="rId13" Type="http://schemas.openxmlformats.org/officeDocument/2006/relationships/tags" Target="../tags/tag2400.xml" /><Relationship Id="rId14" Type="http://schemas.openxmlformats.org/officeDocument/2006/relationships/tags" Target="../tags/tag2401.xml" /><Relationship Id="rId15" Type="http://schemas.openxmlformats.org/officeDocument/2006/relationships/tags" Target="../tags/tag2402.xml" /><Relationship Id="rId2" Type="http://schemas.openxmlformats.org/officeDocument/2006/relationships/tags" Target="../tags/tag2389.xml" /><Relationship Id="rId3" Type="http://schemas.openxmlformats.org/officeDocument/2006/relationships/tags" Target="../tags/tag2390.xml" /><Relationship Id="rId4" Type="http://schemas.openxmlformats.org/officeDocument/2006/relationships/tags" Target="../tags/tag2391.xml" /><Relationship Id="rId5" Type="http://schemas.openxmlformats.org/officeDocument/2006/relationships/tags" Target="../tags/tag2392.xml" /><Relationship Id="rId6" Type="http://schemas.openxmlformats.org/officeDocument/2006/relationships/tags" Target="../tags/tag2393.xml" /><Relationship Id="rId7" Type="http://schemas.openxmlformats.org/officeDocument/2006/relationships/tags" Target="../tags/tag2394.xml" /><Relationship Id="rId8" Type="http://schemas.openxmlformats.org/officeDocument/2006/relationships/tags" Target="../tags/tag2395.xml" /><Relationship Id="rId9" Type="http://schemas.openxmlformats.org/officeDocument/2006/relationships/tags" Target="../tags/tag239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411.xml" /><Relationship Id="rId11" Type="http://schemas.openxmlformats.org/officeDocument/2006/relationships/tags" Target="../tags/tag2412.xml" /><Relationship Id="rId12" Type="http://schemas.openxmlformats.org/officeDocument/2006/relationships/tags" Target="../tags/tag2413.xml" /><Relationship Id="rId13" Type="http://schemas.openxmlformats.org/officeDocument/2006/relationships/tags" Target="../tags/tag2414.xml" /><Relationship Id="rId14" Type="http://schemas.openxmlformats.org/officeDocument/2006/relationships/tags" Target="../tags/tag2415.xml" /><Relationship Id="rId2" Type="http://schemas.openxmlformats.org/officeDocument/2006/relationships/tags" Target="../tags/tag2403.xml" /><Relationship Id="rId3" Type="http://schemas.openxmlformats.org/officeDocument/2006/relationships/tags" Target="../tags/tag2404.xml" /><Relationship Id="rId4" Type="http://schemas.openxmlformats.org/officeDocument/2006/relationships/tags" Target="../tags/tag2405.xml" /><Relationship Id="rId5" Type="http://schemas.openxmlformats.org/officeDocument/2006/relationships/tags" Target="../tags/tag2406.xml" /><Relationship Id="rId6" Type="http://schemas.openxmlformats.org/officeDocument/2006/relationships/tags" Target="../tags/tag2407.xml" /><Relationship Id="rId7" Type="http://schemas.openxmlformats.org/officeDocument/2006/relationships/tags" Target="../tags/tag2408.xml" /><Relationship Id="rId8" Type="http://schemas.openxmlformats.org/officeDocument/2006/relationships/tags" Target="../tags/tag2409.xml" /><Relationship Id="rId9" Type="http://schemas.openxmlformats.org/officeDocument/2006/relationships/tags" Target="../tags/tag2410.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424.xml" /><Relationship Id="rId11" Type="http://schemas.openxmlformats.org/officeDocument/2006/relationships/tags" Target="../tags/tag2425.xml" /><Relationship Id="rId12" Type="http://schemas.openxmlformats.org/officeDocument/2006/relationships/tags" Target="../tags/tag2426.xml" /><Relationship Id="rId13" Type="http://schemas.openxmlformats.org/officeDocument/2006/relationships/tags" Target="../tags/tag2427.xml" /><Relationship Id="rId14" Type="http://schemas.openxmlformats.org/officeDocument/2006/relationships/tags" Target="../tags/tag2428.xml" /><Relationship Id="rId15" Type="http://schemas.openxmlformats.org/officeDocument/2006/relationships/tags" Target="../tags/tag2429.xml" /><Relationship Id="rId2" Type="http://schemas.openxmlformats.org/officeDocument/2006/relationships/tags" Target="../tags/tag2416.xml" /><Relationship Id="rId3" Type="http://schemas.openxmlformats.org/officeDocument/2006/relationships/tags" Target="../tags/tag2417.xml" /><Relationship Id="rId4" Type="http://schemas.openxmlformats.org/officeDocument/2006/relationships/tags" Target="../tags/tag2418.xml" /><Relationship Id="rId5" Type="http://schemas.openxmlformats.org/officeDocument/2006/relationships/tags" Target="../tags/tag2419.xml" /><Relationship Id="rId6" Type="http://schemas.openxmlformats.org/officeDocument/2006/relationships/tags" Target="../tags/tag2420.xml" /><Relationship Id="rId7" Type="http://schemas.openxmlformats.org/officeDocument/2006/relationships/tags" Target="../tags/tag2421.xml" /><Relationship Id="rId8" Type="http://schemas.openxmlformats.org/officeDocument/2006/relationships/tags" Target="../tags/tag2422.xml" /><Relationship Id="rId9" Type="http://schemas.openxmlformats.org/officeDocument/2006/relationships/tags" Target="../tags/tag2423.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438.xml" /><Relationship Id="rId11" Type="http://schemas.openxmlformats.org/officeDocument/2006/relationships/tags" Target="../tags/tag2439.xml" /><Relationship Id="rId12" Type="http://schemas.openxmlformats.org/officeDocument/2006/relationships/tags" Target="../tags/tag2440.xml" /><Relationship Id="rId13" Type="http://schemas.openxmlformats.org/officeDocument/2006/relationships/tags" Target="../tags/tag2441.xml" /><Relationship Id="rId14" Type="http://schemas.openxmlformats.org/officeDocument/2006/relationships/tags" Target="../tags/tag2442.xml" /><Relationship Id="rId15" Type="http://schemas.openxmlformats.org/officeDocument/2006/relationships/tags" Target="../tags/tag2443.xml" /><Relationship Id="rId16" Type="http://schemas.openxmlformats.org/officeDocument/2006/relationships/tags" Target="../tags/tag2444.xml" /><Relationship Id="rId2" Type="http://schemas.openxmlformats.org/officeDocument/2006/relationships/tags" Target="../tags/tag2430.xml" /><Relationship Id="rId3" Type="http://schemas.openxmlformats.org/officeDocument/2006/relationships/tags" Target="../tags/tag2431.xml" /><Relationship Id="rId4" Type="http://schemas.openxmlformats.org/officeDocument/2006/relationships/tags" Target="../tags/tag2432.xml" /><Relationship Id="rId5" Type="http://schemas.openxmlformats.org/officeDocument/2006/relationships/tags" Target="../tags/tag2433.xml" /><Relationship Id="rId6" Type="http://schemas.openxmlformats.org/officeDocument/2006/relationships/tags" Target="../tags/tag2434.xml" /><Relationship Id="rId7" Type="http://schemas.openxmlformats.org/officeDocument/2006/relationships/tags" Target="../tags/tag2435.xml" /><Relationship Id="rId8" Type="http://schemas.openxmlformats.org/officeDocument/2006/relationships/tags" Target="../tags/tag2436.xml" /><Relationship Id="rId9" Type="http://schemas.openxmlformats.org/officeDocument/2006/relationships/tags" Target="../tags/tag2437.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445.xml" /><Relationship Id="rId3" Type="http://schemas.openxmlformats.org/officeDocument/2006/relationships/tags" Target="../tags/tag2446.xml" /><Relationship Id="rId4" Type="http://schemas.openxmlformats.org/officeDocument/2006/relationships/tags" Target="../tags/tag2447.xml" /><Relationship Id="rId5" Type="http://schemas.openxmlformats.org/officeDocument/2006/relationships/tags" Target="../tags/tag2448.xml" /><Relationship Id="rId6" Type="http://schemas.openxmlformats.org/officeDocument/2006/relationships/tags" Target="../tags/tag2449.xml" /><Relationship Id="rId7" Type="http://schemas.openxmlformats.org/officeDocument/2006/relationships/tags" Target="../tags/tag2450.xml" /><Relationship Id="rId8" Type="http://schemas.openxmlformats.org/officeDocument/2006/relationships/tags" Target="../tags/tag2451.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452.xml" /><Relationship Id="rId3" Type="http://schemas.openxmlformats.org/officeDocument/2006/relationships/tags" Target="../tags/tag2453.xml" /><Relationship Id="rId4" Type="http://schemas.openxmlformats.org/officeDocument/2006/relationships/tags" Target="../tags/tag2454.xml" /><Relationship Id="rId5" Type="http://schemas.openxmlformats.org/officeDocument/2006/relationships/tags" Target="../tags/tag2455.xml" /><Relationship Id="rId6" Type="http://schemas.openxmlformats.org/officeDocument/2006/relationships/tags" Target="../tags/tag2456.xml" /><Relationship Id="rId7" Type="http://schemas.openxmlformats.org/officeDocument/2006/relationships/tags" Target="../tags/tag2457.xml" /><Relationship Id="rId8" Type="http://schemas.openxmlformats.org/officeDocument/2006/relationships/tags" Target="../tags/tag2458.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459.xml" /><Relationship Id="rId3" Type="http://schemas.openxmlformats.org/officeDocument/2006/relationships/tags" Target="../tags/tag2460.xml" /><Relationship Id="rId4" Type="http://schemas.openxmlformats.org/officeDocument/2006/relationships/tags" Target="../tags/tag2461.xml" /><Relationship Id="rId5" Type="http://schemas.openxmlformats.org/officeDocument/2006/relationships/tags" Target="../tags/tag2462.xml" /><Relationship Id="rId6" Type="http://schemas.openxmlformats.org/officeDocument/2006/relationships/tags" Target="../tags/tag2463.xml" /><Relationship Id="rId7" Type="http://schemas.openxmlformats.org/officeDocument/2006/relationships/tags" Target="../tags/tag2464.xml" /><Relationship Id="rId8" Type="http://schemas.openxmlformats.org/officeDocument/2006/relationships/tags" Target="../tags/tag2465.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474.xml" /><Relationship Id="rId11" Type="http://schemas.openxmlformats.org/officeDocument/2006/relationships/tags" Target="../tags/tag2475.xml" /><Relationship Id="rId12" Type="http://schemas.openxmlformats.org/officeDocument/2006/relationships/tags" Target="../tags/tag2476.xml" /><Relationship Id="rId13" Type="http://schemas.openxmlformats.org/officeDocument/2006/relationships/tags" Target="../tags/tag2477.xml" /><Relationship Id="rId14" Type="http://schemas.openxmlformats.org/officeDocument/2006/relationships/tags" Target="../tags/tag2478.xml" /><Relationship Id="rId15" Type="http://schemas.openxmlformats.org/officeDocument/2006/relationships/tags" Target="../tags/tag2479.xml" /><Relationship Id="rId2" Type="http://schemas.openxmlformats.org/officeDocument/2006/relationships/tags" Target="../tags/tag2466.xml" /><Relationship Id="rId3" Type="http://schemas.openxmlformats.org/officeDocument/2006/relationships/tags" Target="../tags/tag2467.xml" /><Relationship Id="rId4" Type="http://schemas.openxmlformats.org/officeDocument/2006/relationships/tags" Target="../tags/tag2468.xml" /><Relationship Id="rId5" Type="http://schemas.openxmlformats.org/officeDocument/2006/relationships/tags" Target="../tags/tag2469.xml" /><Relationship Id="rId6" Type="http://schemas.openxmlformats.org/officeDocument/2006/relationships/tags" Target="../tags/tag2470.xml" /><Relationship Id="rId7" Type="http://schemas.openxmlformats.org/officeDocument/2006/relationships/tags" Target="../tags/tag2471.xml" /><Relationship Id="rId8" Type="http://schemas.openxmlformats.org/officeDocument/2006/relationships/tags" Target="../tags/tag2472.xml" /><Relationship Id="rId9" Type="http://schemas.openxmlformats.org/officeDocument/2006/relationships/tags" Target="../tags/tag247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11.xml" /><Relationship Id="rId3" Type="http://schemas.openxmlformats.org/officeDocument/2006/relationships/tags" Target="../tags/tag212.xml" /><Relationship Id="rId4" Type="http://schemas.openxmlformats.org/officeDocument/2006/relationships/tags" Target="../tags/tag213.xml" /><Relationship Id="rId5" Type="http://schemas.openxmlformats.org/officeDocument/2006/relationships/tags" Target="../tags/tag214.xml" /><Relationship Id="rId6" Type="http://schemas.openxmlformats.org/officeDocument/2006/relationships/tags" Target="../tags/tag215.xml" /><Relationship Id="rId7" Type="http://schemas.openxmlformats.org/officeDocument/2006/relationships/tags" Target="../tags/tag216.xml" /><Relationship Id="rId8" Type="http://schemas.openxmlformats.org/officeDocument/2006/relationships/tags" Target="../tags/tag217.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480.xml" /><Relationship Id="rId3" Type="http://schemas.openxmlformats.org/officeDocument/2006/relationships/tags" Target="../tags/tag2481.xml" /><Relationship Id="rId4" Type="http://schemas.openxmlformats.org/officeDocument/2006/relationships/tags" Target="../tags/tag2482.xml" /><Relationship Id="rId5" Type="http://schemas.openxmlformats.org/officeDocument/2006/relationships/tags" Target="../tags/tag2483.xml" /><Relationship Id="rId6" Type="http://schemas.openxmlformats.org/officeDocument/2006/relationships/tags" Target="../tags/tag2484.xml" /><Relationship Id="rId7" Type="http://schemas.openxmlformats.org/officeDocument/2006/relationships/tags" Target="../tags/tag2485.xml" /><Relationship Id="rId8" Type="http://schemas.openxmlformats.org/officeDocument/2006/relationships/tags" Target="../tags/tag2486.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55.xml" /><Relationship Id="rId10" Type="http://schemas.openxmlformats.org/officeDocument/2006/relationships/tags" Target="../tags/tag2495.xml" /><Relationship Id="rId11" Type="http://schemas.openxmlformats.org/officeDocument/2006/relationships/tags" Target="../tags/tag2496.xml" /><Relationship Id="rId12" Type="http://schemas.openxmlformats.org/officeDocument/2006/relationships/tags" Target="../tags/tag2497.xml" /><Relationship Id="rId13" Type="http://schemas.openxmlformats.org/officeDocument/2006/relationships/tags" Target="../tags/tag2498.xml" /><Relationship Id="rId14" Type="http://schemas.openxmlformats.org/officeDocument/2006/relationships/tags" Target="../tags/tag2499.xml" /><Relationship Id="rId15" Type="http://schemas.openxmlformats.org/officeDocument/2006/relationships/tags" Target="../tags/tag2500.xml" /><Relationship Id="rId16" Type="http://schemas.openxmlformats.org/officeDocument/2006/relationships/tags" Target="../tags/tag2501.xml" /><Relationship Id="rId17" Type="http://schemas.openxmlformats.org/officeDocument/2006/relationships/tags" Target="../tags/tag2502.xml" /><Relationship Id="rId2" Type="http://schemas.openxmlformats.org/officeDocument/2006/relationships/tags" Target="../tags/tag2487.xml" /><Relationship Id="rId3" Type="http://schemas.openxmlformats.org/officeDocument/2006/relationships/tags" Target="../tags/tag2488.xml" /><Relationship Id="rId4" Type="http://schemas.openxmlformats.org/officeDocument/2006/relationships/tags" Target="../tags/tag2489.xml" /><Relationship Id="rId5" Type="http://schemas.openxmlformats.org/officeDocument/2006/relationships/tags" Target="../tags/tag2490.xml" /><Relationship Id="rId6" Type="http://schemas.openxmlformats.org/officeDocument/2006/relationships/tags" Target="../tags/tag2491.xml" /><Relationship Id="rId7" Type="http://schemas.openxmlformats.org/officeDocument/2006/relationships/tags" Target="../tags/tag2492.xml" /><Relationship Id="rId8" Type="http://schemas.openxmlformats.org/officeDocument/2006/relationships/tags" Target="../tags/tag2493.xml" /><Relationship Id="rId9" Type="http://schemas.openxmlformats.org/officeDocument/2006/relationships/tags" Target="../tags/tag2494.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511.xml" /><Relationship Id="rId11" Type="http://schemas.openxmlformats.org/officeDocument/2006/relationships/tags" Target="../tags/tag2512.xml" /><Relationship Id="rId12" Type="http://schemas.openxmlformats.org/officeDocument/2006/relationships/tags" Target="../tags/tag2513.xml" /><Relationship Id="rId13" Type="http://schemas.openxmlformats.org/officeDocument/2006/relationships/tags" Target="../tags/tag2514.xml" /><Relationship Id="rId14" Type="http://schemas.openxmlformats.org/officeDocument/2006/relationships/tags" Target="../tags/tag2515.xml" /><Relationship Id="rId15" Type="http://schemas.openxmlformats.org/officeDocument/2006/relationships/tags" Target="../tags/tag2516.xml" /><Relationship Id="rId16" Type="http://schemas.openxmlformats.org/officeDocument/2006/relationships/tags" Target="../tags/tag2517.xml" /><Relationship Id="rId17" Type="http://schemas.openxmlformats.org/officeDocument/2006/relationships/tags" Target="../tags/tag2518.xml" /><Relationship Id="rId2" Type="http://schemas.openxmlformats.org/officeDocument/2006/relationships/tags" Target="../tags/tag2503.xml" /><Relationship Id="rId3" Type="http://schemas.openxmlformats.org/officeDocument/2006/relationships/tags" Target="../tags/tag2504.xml" /><Relationship Id="rId4" Type="http://schemas.openxmlformats.org/officeDocument/2006/relationships/tags" Target="../tags/tag2505.xml" /><Relationship Id="rId5" Type="http://schemas.openxmlformats.org/officeDocument/2006/relationships/tags" Target="../tags/tag2506.xml" /><Relationship Id="rId6" Type="http://schemas.openxmlformats.org/officeDocument/2006/relationships/tags" Target="../tags/tag2507.xml" /><Relationship Id="rId7" Type="http://schemas.openxmlformats.org/officeDocument/2006/relationships/tags" Target="../tags/tag2508.xml" /><Relationship Id="rId8" Type="http://schemas.openxmlformats.org/officeDocument/2006/relationships/tags" Target="../tags/tag2509.xml" /><Relationship Id="rId9" Type="http://schemas.openxmlformats.org/officeDocument/2006/relationships/tags" Target="../tags/tag2510.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57.xml" /><Relationship Id="rId10" Type="http://schemas.openxmlformats.org/officeDocument/2006/relationships/tags" Target="../tags/tag2527.xml" /><Relationship Id="rId11" Type="http://schemas.openxmlformats.org/officeDocument/2006/relationships/tags" Target="../tags/tag2528.xml" /><Relationship Id="rId12" Type="http://schemas.openxmlformats.org/officeDocument/2006/relationships/tags" Target="../tags/tag2529.xml" /><Relationship Id="rId13" Type="http://schemas.openxmlformats.org/officeDocument/2006/relationships/tags" Target="../tags/tag2530.xml" /><Relationship Id="rId14" Type="http://schemas.openxmlformats.org/officeDocument/2006/relationships/tags" Target="../tags/tag2531.xml" /><Relationship Id="rId15" Type="http://schemas.openxmlformats.org/officeDocument/2006/relationships/tags" Target="../tags/tag2532.xml" /><Relationship Id="rId16" Type="http://schemas.openxmlformats.org/officeDocument/2006/relationships/tags" Target="../tags/tag2533.xml" /><Relationship Id="rId17" Type="http://schemas.openxmlformats.org/officeDocument/2006/relationships/tags" Target="../tags/tag2534.xml" /><Relationship Id="rId2" Type="http://schemas.openxmlformats.org/officeDocument/2006/relationships/tags" Target="../tags/tag2519.xml" /><Relationship Id="rId3" Type="http://schemas.openxmlformats.org/officeDocument/2006/relationships/tags" Target="../tags/tag2520.xml" /><Relationship Id="rId4" Type="http://schemas.openxmlformats.org/officeDocument/2006/relationships/tags" Target="../tags/tag2521.xml" /><Relationship Id="rId5" Type="http://schemas.openxmlformats.org/officeDocument/2006/relationships/tags" Target="../tags/tag2522.xml" /><Relationship Id="rId6" Type="http://schemas.openxmlformats.org/officeDocument/2006/relationships/tags" Target="../tags/tag2523.xml" /><Relationship Id="rId7" Type="http://schemas.openxmlformats.org/officeDocument/2006/relationships/tags" Target="../tags/tag2524.xml" /><Relationship Id="rId8" Type="http://schemas.openxmlformats.org/officeDocument/2006/relationships/tags" Target="../tags/tag2525.xml" /><Relationship Id="rId9" Type="http://schemas.openxmlformats.org/officeDocument/2006/relationships/tags" Target="../tags/tag2526.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535.xml" /><Relationship Id="rId3" Type="http://schemas.openxmlformats.org/officeDocument/2006/relationships/tags" Target="../tags/tag2536.xml" /><Relationship Id="rId4" Type="http://schemas.openxmlformats.org/officeDocument/2006/relationships/tags" Target="../tags/tag2537.xml" /><Relationship Id="rId5" Type="http://schemas.openxmlformats.org/officeDocument/2006/relationships/tags" Target="../tags/tag2538.xml" /><Relationship Id="rId6" Type="http://schemas.openxmlformats.org/officeDocument/2006/relationships/tags" Target="../tags/tag2539.xml" /><Relationship Id="rId7" Type="http://schemas.openxmlformats.org/officeDocument/2006/relationships/tags" Target="../tags/tag2540.xml" /><Relationship Id="rId8" Type="http://schemas.openxmlformats.org/officeDocument/2006/relationships/tags" Target="../tags/tag2541.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542.xml" /><Relationship Id="rId3" Type="http://schemas.openxmlformats.org/officeDocument/2006/relationships/tags" Target="../tags/tag2543.xml" /><Relationship Id="rId4" Type="http://schemas.openxmlformats.org/officeDocument/2006/relationships/tags" Target="../tags/tag2544.xml" /><Relationship Id="rId5" Type="http://schemas.openxmlformats.org/officeDocument/2006/relationships/tags" Target="../tags/tag2545.xml" /><Relationship Id="rId6" Type="http://schemas.openxmlformats.org/officeDocument/2006/relationships/tags" Target="../tags/tag2546.xml" /><Relationship Id="rId7" Type="http://schemas.openxmlformats.org/officeDocument/2006/relationships/tags" Target="../tags/tag2547.xml" /><Relationship Id="rId8" Type="http://schemas.openxmlformats.org/officeDocument/2006/relationships/tags" Target="../tags/tag2548.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ags" Target="../tags/tag2549.xml" /><Relationship Id="rId3" Type="http://schemas.openxmlformats.org/officeDocument/2006/relationships/tags" Target="../tags/tag2550.xml" /><Relationship Id="rId4" Type="http://schemas.openxmlformats.org/officeDocument/2006/relationships/tags" Target="../tags/tag2551.xml" /><Relationship Id="rId5" Type="http://schemas.openxmlformats.org/officeDocument/2006/relationships/tags" Target="../tags/tag2552.xml" /><Relationship Id="rId6" Type="http://schemas.openxmlformats.org/officeDocument/2006/relationships/tags" Target="../tags/tag2553.xml" /><Relationship Id="rId7" Type="http://schemas.openxmlformats.org/officeDocument/2006/relationships/tags" Target="../tags/tag2554.xml" /><Relationship Id="rId8" Type="http://schemas.openxmlformats.org/officeDocument/2006/relationships/tags" Target="../tags/tag255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218.xml" /><Relationship Id="rId3" Type="http://schemas.openxmlformats.org/officeDocument/2006/relationships/tags" Target="../tags/tag219.xml" /><Relationship Id="rId4" Type="http://schemas.openxmlformats.org/officeDocument/2006/relationships/tags" Target="../tags/tag220.xml" /><Relationship Id="rId5" Type="http://schemas.openxmlformats.org/officeDocument/2006/relationships/tags" Target="../tags/tag221.xml" /><Relationship Id="rId6" Type="http://schemas.openxmlformats.org/officeDocument/2006/relationships/tags" Target="../tags/tag222.xml" /><Relationship Id="rId7" Type="http://schemas.openxmlformats.org/officeDocument/2006/relationships/tags" Target="../tags/tag223.xml" /><Relationship Id="rId8" Type="http://schemas.openxmlformats.org/officeDocument/2006/relationships/tags" Target="../tags/tag224.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noFill/>
        <a:effectLst/>
      </p:bgPr>
    </p:bg>
    <p:spTree>
      <p:nvGrpSpPr>
        <p:cNvPr id="1" name=""/>
        <p:cNvGrpSpPr/>
        <p:nvPr>
          <p:custDataLst>
            <p:tags r:id="rId2"/>
          </p:custDataLst>
        </p:nvPr>
      </p:nvGrpSpPr>
      <p:grpSpPr>
        <a:xfrm>
          <a:off x="0" y="0"/>
          <a:ext cx="0" cy="0"/>
        </a:xfrm>
      </p:grpSpPr>
      <p:sp>
        <p:nvSpPr>
          <p:cNvPr id="2" name="标题 1" title=""/>
          <p:cNvSpPr txBox="1"/>
          <p:nvPr>
            <p:custDataLst>
              <p:tags r:id="rId3"/>
            </p:custDataLst>
          </p:nvPr>
        </p:nvSpPr>
        <p:spPr>
          <a:xfrm>
            <a:off x="0" y="1"/>
            <a:ext cx="12191997" cy="6857999"/>
          </a:xfrm>
          <a:prstGeom prst="rect">
            <a:avLst/>
          </a:pr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3" name="标题 1" title=""/>
          <p:cNvSpPr txBox="1"/>
          <p:nvPr>
            <p:custDataLst>
              <p:tags r:id="rId4"/>
            </p:custDataLst>
          </p:nvPr>
        </p:nvSpPr>
        <p:spPr>
          <a:xfrm>
            <a:off x="3953815" y="1"/>
            <a:ext cx="2877944" cy="672893"/>
          </a:xfrm>
          <a:custGeom>
            <a:gdLst>
              <a:gd name="connsiteX0" fmla="*/ 0 w 2877944"/>
              <a:gd name="connsiteY0" fmla="*/ 0 h 672893"/>
              <a:gd name="connsiteX1" fmla="*/ 343829 w 2877944"/>
              <a:gd name="connsiteY1" fmla="*/ 0 h 672893"/>
              <a:gd name="connsiteX2" fmla="*/ 369483 w 2877944"/>
              <a:gd name="connsiteY2" fmla="*/ 24259 h 672893"/>
              <a:gd name="connsiteX3" fmla="*/ 957221 w 2877944"/>
              <a:gd name="connsiteY3" fmla="*/ 351670 h 672893"/>
              <a:gd name="connsiteX4" fmla="*/ 2470185 w 2877944"/>
              <a:gd name="connsiteY4" fmla="*/ 57555 h 672893"/>
              <a:gd name="connsiteX5" fmla="*/ 2535047 w 2877944"/>
              <a:gd name="connsiteY5" fmla="*/ 0 h 672893"/>
              <a:gd name="connsiteX6" fmla="*/ 2877944 w 2877944"/>
              <a:gd name="connsiteY6" fmla="*/ 0 h 672893"/>
              <a:gd name="connsiteX7" fmla="*/ 2850138 w 2877944"/>
              <a:gd name="connsiteY7" fmla="*/ 34495 h 672893"/>
              <a:gd name="connsiteX8" fmla="*/ 883807 w 2877944"/>
              <a:gd name="connsiteY8" fmla="*/ 588583 h 672893"/>
              <a:gd name="connsiteX9" fmla="*/ 95534 w 2877944"/>
              <a:gd name="connsiteY9" fmla="*/ 106303 h 672893"/>
            </a:gdLst>
            <a:rect l="l" t="t" r="r" b="b"/>
            <a:pathLst>
              <a:path w="2877944" h="672893">
                <a:moveTo>
                  <a:pt x="0" y="0"/>
                </a:moveTo>
                <a:lnTo>
                  <a:pt x="343829" y="0"/>
                </a:lnTo>
                <a:lnTo>
                  <a:pt x="369483" y="24259"/>
                </a:lnTo>
                <a:cubicBezTo>
                  <a:pt x="536577" y="169839"/>
                  <a:pt x="735220" y="282877"/>
                  <a:pt x="957221" y="351670"/>
                </a:cubicBezTo>
                <a:cubicBezTo>
                  <a:pt x="1490022" y="516773"/>
                  <a:pt x="2055961" y="395604"/>
                  <a:pt x="2470185" y="57555"/>
                </a:cubicBezTo>
                <a:lnTo>
                  <a:pt x="2535047" y="0"/>
                </a:lnTo>
                <a:lnTo>
                  <a:pt x="2877944" y="0"/>
                </a:lnTo>
                <a:lnTo>
                  <a:pt x="2850138" y="34495"/>
                </a:lnTo>
                <a:cubicBezTo>
                  <a:pt x="2368203" y="583504"/>
                  <a:pt x="1600020" y="810521"/>
                  <a:pt x="883807" y="588583"/>
                </a:cubicBezTo>
                <a:cubicBezTo>
                  <a:pt x="576859" y="493467"/>
                  <a:pt x="308665" y="324941"/>
                  <a:pt x="95534" y="106303"/>
                </a:cubicBez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4" name="标题 1" title=""/>
          <p:cNvSpPr txBox="1"/>
          <p:nvPr>
            <p:custDataLst>
              <p:tags r:id="rId5"/>
            </p:custDataLst>
          </p:nvPr>
        </p:nvSpPr>
        <p:spPr>
          <a:xfrm>
            <a:off x="6258805" y="818444"/>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5" name="标题 1" title=""/>
          <p:cNvSpPr txBox="1"/>
          <p:nvPr>
            <p:custDataLst>
              <p:tags r:id="rId6"/>
            </p:custDataLst>
          </p:nvPr>
        </p:nvSpPr>
        <p:spPr>
          <a:xfrm flipH="1" flipV="1">
            <a:off x="6888090" y="908614"/>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6" name="标题 1" title=""/>
          <p:cNvSpPr txBox="1"/>
          <p:nvPr>
            <p:custDataLst>
              <p:tags r:id="rId7"/>
            </p:custDataLst>
          </p:nvPr>
        </p:nvSpPr>
        <p:spPr>
          <a:xfrm>
            <a:off x="6883449" y="908614"/>
            <a:ext cx="5270885" cy="5270885"/>
          </a:xfrm>
          <a:prstGeom prst="arc">
            <a:avLst>
              <a:gd name="adj1" fmla="val 11566994"/>
              <a:gd name="adj2" fmla="val 14974294"/>
            </a:avLst>
          </a:prstGeom>
          <a:noFill/>
          <a:ln w="6350" cap="sq">
            <a:solidFill>
              <a:schemeClr val="bg1"/>
            </a:solidFill>
            <a:miter/>
          </a:ln>
        </p:spPr>
        <p:txBody>
          <a:bodyPr vert="horz" wrap="square" lIns="91440" tIns="45720" rIns="91440" bIns="45720" rtlCol="0" anchor="ctr"/>
          <a:lstStyle/>
          <a:p>
            <a:pPr algn="ctr"/>
            <a:endParaRPr kumimoji="1" lang="zh-CN" altLang="en-US"/>
          </a:p>
        </p:txBody>
      </p:sp>
      <p:sp>
        <p:nvSpPr>
          <p:cNvPr id="7" name="标题 1" title=""/>
          <p:cNvSpPr txBox="1"/>
          <p:nvPr>
            <p:custDataLst>
              <p:tags r:id="rId8"/>
            </p:custDataLst>
          </p:nvPr>
        </p:nvSpPr>
        <p:spPr>
          <a:xfrm flipH="1" flipV="1">
            <a:off x="6254164" y="818444"/>
            <a:ext cx="5270885" cy="5270885"/>
          </a:xfrm>
          <a:prstGeom prst="arc">
            <a:avLst>
              <a:gd name="adj1" fmla="val 11566994"/>
              <a:gd name="adj2" fmla="val 14974294"/>
            </a:avLst>
          </a:prstGeom>
          <a:noFill/>
          <a:ln w="6350" cap="sq">
            <a:solidFill>
              <a:srgbClr val="4CA5E0">
                <a:alpha val="100000"/>
              </a:srgbClr>
            </a:solidFill>
            <a:miter/>
          </a:ln>
        </p:spPr>
        <p:txBody>
          <a:bodyPr vert="horz" wrap="square" lIns="91440" tIns="45720" rIns="91440" bIns="45720" rtlCol="0" anchor="ctr"/>
          <a:lstStyle/>
          <a:p>
            <a:pPr algn="ctr"/>
            <a:endParaRPr kumimoji="1" lang="zh-CN" altLang="en-US"/>
          </a:p>
        </p:txBody>
      </p:sp>
      <p:pic>
        <p:nvPicPr>
          <p:cNvPr id="8" name="图片 7" title=""/>
          <p:cNvPicPr>
            <a:picLocks noChangeAspect="1"/>
          </p:cNvPicPr>
          <p:nvPr>
            <p:custDataLst>
              <p:tags r:id="rId10"/>
            </p:custDataLst>
          </p:nvPr>
        </p:nvPicPr>
        <p:blipFill>
          <a:blip r:embed="rId9">
            <a:alphaModFix/>
          </a:blip>
          <a:stretch>
            <a:fillRect/>
          </a:stretch>
        </p:blipFill>
        <p:spPr>
          <a:xfrm>
            <a:off x="7405975" y="1426498"/>
            <a:ext cx="4238614" cy="4238614"/>
          </a:xfrm>
          <a:prstGeom prst="rect">
            <a:avLst/>
          </a:prstGeom>
        </p:spPr>
      </p:pic>
      <p:sp>
        <p:nvSpPr>
          <p:cNvPr id="9" name="标题 1" title=""/>
          <p:cNvSpPr txBox="1"/>
          <p:nvPr>
            <p:custDataLst>
              <p:tags r:id="rId11"/>
            </p:custDataLst>
          </p:nvPr>
        </p:nvSpPr>
        <p:spPr>
          <a:xfrm>
            <a:off x="1310640" y="1628775"/>
            <a:ext cx="5856605" cy="2998470"/>
          </a:xfrm>
          <a:prstGeom prst="rect">
            <a:avLst/>
          </a:prstGeom>
          <a:noFill/>
          <a:ln>
            <a:noFill/>
          </a:ln>
          <a:effectLst>
            <a:outerShdw blurRad="330200" dist="127000" dir="5400000" algn="ctr" rotWithShape="0">
              <a:schemeClr val="accent1">
                <a:alpha val="23000"/>
              </a:schemeClr>
            </a:outerShdw>
          </a:effectLst>
        </p:spPr>
        <p:txBody>
          <a:bodyPr vert="horz" wrap="square" lIns="0" tIns="0" rIns="0" bIns="0" rtlCol="0" anchor="ctr"/>
          <a:lstStyle/>
          <a:p>
            <a:pPr algn="l"/>
            <a:r>
              <a:rPr kumimoji="1" lang="en-US" altLang="zh-CN" sz="5400" b="1">
                <a:ln w="12700">
                  <a:noFill/>
                </a:ln>
                <a:solidFill>
                  <a:srgbClr val="C00000">
                    <a:alpha val="100000"/>
                  </a:srgbClr>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Dream-XinCuSongGB" panose="02010604000000000000" charset="-122"/>
              </a:rPr>
              <a:t>第</a:t>
            </a:r>
            <a:r>
              <a:rPr kumimoji="1" lang="zh-CN" altLang="en-US" sz="5400" b="1">
                <a:ln w="12700">
                  <a:noFill/>
                </a:ln>
                <a:solidFill>
                  <a:srgbClr val="C00000">
                    <a:alpha val="100000"/>
                  </a:srgbClr>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Dream-XinCuSongGB" panose="02010604000000000000" charset="-122"/>
              </a:rPr>
              <a:t>七</a:t>
            </a:r>
            <a:r>
              <a:rPr kumimoji="1" lang="en-US" altLang="zh-CN" sz="5400" b="1">
                <a:ln w="12700">
                  <a:noFill/>
                </a:ln>
                <a:solidFill>
                  <a:srgbClr val="C00000">
                    <a:alpha val="100000"/>
                  </a:srgbClr>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Dream-XinCuSongGB" panose="02010604000000000000" charset="-122"/>
              </a:rPr>
              <a:t>单元复习指导</a:t>
            </a:r>
          </a:p>
        </p:txBody>
      </p:sp>
      <p:sp>
        <p:nvSpPr>
          <p:cNvPr id="12" name="标题 1" title=""/>
          <p:cNvSpPr txBox="1"/>
          <p:nvPr>
            <p:custDataLst>
              <p:tags r:id="rId12"/>
            </p:custDataLst>
          </p:nvPr>
        </p:nvSpPr>
        <p:spPr>
          <a:xfrm>
            <a:off x="1" y="5636898"/>
            <a:ext cx="1310397" cy="1221102"/>
          </a:xfrm>
          <a:custGeom>
            <a:gdLst>
              <a:gd name="connsiteX0" fmla="*/ 0 w 1310397"/>
              <a:gd name="connsiteY0" fmla="*/ 0 h 1221102"/>
              <a:gd name="connsiteX1" fmla="*/ 200546 w 1310397"/>
              <a:gd name="connsiteY1" fmla="*/ 107987 h 1221102"/>
              <a:gd name="connsiteX2" fmla="*/ 1306356 w 1310397"/>
              <a:gd name="connsiteY2" fmla="*/ 1213620 h 1221102"/>
              <a:gd name="connsiteX3" fmla="*/ 1310397 w 1310397"/>
              <a:gd name="connsiteY3" fmla="*/ 1221102 h 1221102"/>
              <a:gd name="connsiteX4" fmla="*/ 802687 w 1310397"/>
              <a:gd name="connsiteY4" fmla="*/ 1221102 h 1221102"/>
              <a:gd name="connsiteX5" fmla="*/ 677587 w 1310397"/>
              <a:gd name="connsiteY5" fmla="*/ 1060216 h 1221102"/>
              <a:gd name="connsiteX6" fmla="*/ 175997 w 1310397"/>
              <a:gd name="connsiteY6" fmla="*/ 598177 h 1221102"/>
              <a:gd name="connsiteX7" fmla="*/ 0 w 1310397"/>
              <a:gd name="connsiteY7" fmla="*/ 483351 h 1221102"/>
            </a:gdLst>
            <a:rect l="l" t="t" r="r" b="b"/>
            <a:pathLst>
              <a:path w="1310397" h="1221102">
                <a:moveTo>
                  <a:pt x="0" y="0"/>
                </a:moveTo>
                <a:lnTo>
                  <a:pt x="200546" y="107987"/>
                </a:lnTo>
                <a:cubicBezTo>
                  <a:pt x="657402" y="379469"/>
                  <a:pt x="1037049" y="761065"/>
                  <a:pt x="1306356" y="1213620"/>
                </a:cubicBezTo>
                <a:lnTo>
                  <a:pt x="1310397" y="1221102"/>
                </a:lnTo>
                <a:lnTo>
                  <a:pt x="802687" y="1221102"/>
                </a:lnTo>
                <a:lnTo>
                  <a:pt x="677587" y="1060216"/>
                </a:lnTo>
                <a:cubicBezTo>
                  <a:pt x="530696" y="886599"/>
                  <a:pt x="362304" y="731173"/>
                  <a:pt x="175997" y="598177"/>
                </a:cubicBezTo>
                <a:lnTo>
                  <a:pt x="0" y="483351"/>
                </a:ln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14" name="圆角矩形 13" title=""/>
          <p:cNvSpPr/>
          <p:nvPr userDrawn="1">
            <p:custDataLst>
              <p:tags r:id="rId13"/>
            </p:custDataLst>
          </p:nvPr>
        </p:nvSpPr>
        <p:spPr bwMode="auto">
          <a:xfrm>
            <a:off x="79375" y="116840"/>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rgbClr val="FFFF00"/>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pic>
        <p:nvPicPr>
          <p:cNvPr id="15" name="图片 14" title=""/>
          <p:cNvPicPr>
            <a:picLocks noChangeAspect="1"/>
          </p:cNvPicPr>
          <p:nvPr userDrawn="1">
            <p:custDataLst>
              <p:tags r:id="rId15"/>
            </p:custDataLst>
          </p:nvPr>
        </p:nvPicPr>
        <p:blipFill>
          <a:blip r:embed="rId14"/>
          <a:stretch>
            <a:fillRect/>
          </a:stretch>
        </p:blipFill>
        <p:spPr>
          <a:xfrm>
            <a:off x="10059670" y="0"/>
            <a:ext cx="1999615" cy="59372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388" name="Text Box 4" title=""/>
          <p:cNvSpPr txBox="1">
            <a:spLocks noChangeArrowheads="1"/>
          </p:cNvSpPr>
          <p:nvPr>
            <p:custDataLst>
              <p:tags r:id="rId3"/>
            </p:custDataLst>
          </p:nvPr>
        </p:nvSpPr>
        <p:spPr bwMode="auto">
          <a:xfrm>
            <a:off x="10356702" y="3255388"/>
            <a:ext cx="161798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56" tIns="48377" rIns="96756" bIns="48377">
            <a:spAutoFit/>
          </a:bodyPr>
          <a:lstStyle/>
          <a:p>
            <a:pPr eaLnBrk="0" hangingPunct="0"/>
            <a:r>
              <a:rPr lang="zh-CN" altLang="en-US" sz="2800" b="1">
                <a:latin typeface="华文中宋" panose="02010600040101010101" charset="-122"/>
                <a:ea typeface="华文中宋" panose="02010600040101010101" charset="-122"/>
                <a:sym typeface="微软雅黑" panose="020b0503020204020204" charset="-122"/>
              </a:rPr>
              <a:t>并列结构</a:t>
            </a:r>
          </a:p>
        </p:txBody>
      </p:sp>
      <p:sp>
        <p:nvSpPr>
          <p:cNvPr id="3" name="圆角矩形 2" title=""/>
          <p:cNvSpPr/>
          <p:nvPr>
            <p:custDataLst>
              <p:tags r:id="rId4"/>
            </p:custDataLst>
          </p:nvPr>
        </p:nvSpPr>
        <p:spPr>
          <a:xfrm>
            <a:off x="8525718" y="1840779"/>
            <a:ext cx="1088512" cy="4468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anchor="ctr"/>
          <a:lstStyle/>
          <a:p>
            <a:pPr algn="ctr" defTabSz="724535" eaLnBrk="0" hangingPunct="0">
              <a:defRPr/>
            </a:pPr>
            <a:r>
              <a:rPr lang="zh-CN" altLang="en-US" sz="2800" b="1">
                <a:latin typeface="华文中宋" panose="02010600040101010101" charset="-122"/>
                <a:ea typeface="华文中宋" panose="02010600040101010101" charset="-122"/>
                <a:sym typeface="微软雅黑" panose="020b0503020204020204" charset="-122"/>
              </a:rPr>
              <a:t>引论</a:t>
            </a:r>
          </a:p>
        </p:txBody>
      </p:sp>
      <p:cxnSp>
        <p:nvCxnSpPr>
          <p:cNvPr id="4" name="直接箭头连接符 3" title=""/>
          <p:cNvCxnSpPr/>
          <p:nvPr>
            <p:custDataLst>
              <p:tags r:id="rId5"/>
            </p:custDataLst>
          </p:nvPr>
        </p:nvCxnSpPr>
        <p:spPr>
          <a:xfrm>
            <a:off x="7744610" y="2124708"/>
            <a:ext cx="78110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圆角矩形 4" title=""/>
          <p:cNvSpPr/>
          <p:nvPr>
            <p:custDataLst>
              <p:tags r:id="rId6"/>
            </p:custDataLst>
          </p:nvPr>
        </p:nvSpPr>
        <p:spPr>
          <a:xfrm>
            <a:off x="5969060" y="1902941"/>
            <a:ext cx="1782269" cy="44521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anchor="ctr"/>
          <a:lstStyle/>
          <a:p>
            <a:pPr algn="ctr" defTabSz="724535" eaLnBrk="0" hangingPunct="0">
              <a:defRPr/>
            </a:pPr>
            <a:r>
              <a:rPr lang="zh-CN" altLang="en-US" sz="2800" b="1">
                <a:latin typeface="华文中宋" panose="02010600040101010101" charset="-122"/>
                <a:ea typeface="华文中宋" panose="02010600040101010101" charset="-122"/>
                <a:sym typeface="微软雅黑" panose="020b0503020204020204" charset="-122"/>
              </a:rPr>
              <a:t>提出问题</a:t>
            </a:r>
          </a:p>
        </p:txBody>
      </p:sp>
      <p:sp>
        <p:nvSpPr>
          <p:cNvPr id="10" name="圆角矩形 9" title=""/>
          <p:cNvSpPr/>
          <p:nvPr>
            <p:custDataLst>
              <p:tags r:id="rId7"/>
            </p:custDataLst>
          </p:nvPr>
        </p:nvSpPr>
        <p:spPr>
          <a:xfrm>
            <a:off x="8525718" y="3297391"/>
            <a:ext cx="1088512" cy="44521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anchor="ctr"/>
          <a:lstStyle/>
          <a:p>
            <a:pPr algn="ctr" defTabSz="724535" eaLnBrk="0" hangingPunct="0">
              <a:defRPr/>
            </a:pPr>
            <a:r>
              <a:rPr lang="zh-CN" altLang="en-US" sz="2800" b="1">
                <a:latin typeface="华文中宋" panose="02010600040101010101" charset="-122"/>
                <a:ea typeface="华文中宋" panose="02010600040101010101" charset="-122"/>
                <a:sym typeface="微软雅黑" panose="020b0503020204020204" charset="-122"/>
              </a:rPr>
              <a:t>本论</a:t>
            </a:r>
          </a:p>
        </p:txBody>
      </p:sp>
      <p:cxnSp>
        <p:nvCxnSpPr>
          <p:cNvPr id="11" name="直接箭头连接符 10" title=""/>
          <p:cNvCxnSpPr/>
          <p:nvPr>
            <p:custDataLst>
              <p:tags r:id="rId8"/>
            </p:custDataLst>
          </p:nvPr>
        </p:nvCxnSpPr>
        <p:spPr>
          <a:xfrm>
            <a:off x="7781564" y="3567879"/>
            <a:ext cx="77942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圆角矩形 11" title=""/>
          <p:cNvSpPr/>
          <p:nvPr>
            <p:custDataLst>
              <p:tags r:id="rId9"/>
            </p:custDataLst>
          </p:nvPr>
        </p:nvSpPr>
        <p:spPr>
          <a:xfrm>
            <a:off x="5984176" y="3332671"/>
            <a:ext cx="1782271" cy="44521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anchor="ctr"/>
          <a:lstStyle/>
          <a:p>
            <a:pPr algn="ctr" defTabSz="724535" eaLnBrk="0" hangingPunct="0">
              <a:defRPr/>
            </a:pPr>
            <a:r>
              <a:rPr lang="zh-CN" altLang="en-US" sz="2800" b="1">
                <a:latin typeface="华文中宋" panose="02010600040101010101" charset="-122"/>
                <a:ea typeface="华文中宋" panose="02010600040101010101" charset="-122"/>
                <a:sym typeface="微软雅黑" panose="020b0503020204020204" charset="-122"/>
              </a:rPr>
              <a:t>分析问题</a:t>
            </a:r>
          </a:p>
        </p:txBody>
      </p:sp>
      <p:sp>
        <p:nvSpPr>
          <p:cNvPr id="13" name="圆角矩形 12" title=""/>
          <p:cNvSpPr/>
          <p:nvPr>
            <p:custDataLst>
              <p:tags r:id="rId10"/>
            </p:custDataLst>
          </p:nvPr>
        </p:nvSpPr>
        <p:spPr>
          <a:xfrm>
            <a:off x="8581150" y="5014411"/>
            <a:ext cx="1088512" cy="44521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anchor="ctr"/>
          <a:lstStyle/>
          <a:p>
            <a:pPr algn="ctr" defTabSz="724535" eaLnBrk="0" hangingPunct="0">
              <a:defRPr/>
            </a:pPr>
            <a:r>
              <a:rPr lang="zh-CN" altLang="en-US" sz="2800" b="1">
                <a:latin typeface="华文中宋" panose="02010600040101010101" charset="-122"/>
                <a:ea typeface="华文中宋" panose="02010600040101010101" charset="-122"/>
                <a:sym typeface="微软雅黑" panose="020b0503020204020204" charset="-122"/>
              </a:rPr>
              <a:t>结论</a:t>
            </a:r>
          </a:p>
        </p:txBody>
      </p:sp>
      <p:cxnSp>
        <p:nvCxnSpPr>
          <p:cNvPr id="14" name="直接箭头连接符 13" title=""/>
          <p:cNvCxnSpPr/>
          <p:nvPr>
            <p:custDataLst>
              <p:tags r:id="rId11"/>
            </p:custDataLst>
          </p:nvPr>
        </p:nvCxnSpPr>
        <p:spPr>
          <a:xfrm>
            <a:off x="7800044" y="5234497"/>
            <a:ext cx="7811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圆角矩形 14" title=""/>
          <p:cNvSpPr/>
          <p:nvPr>
            <p:custDataLst>
              <p:tags r:id="rId12"/>
            </p:custDataLst>
          </p:nvPr>
        </p:nvSpPr>
        <p:spPr>
          <a:xfrm>
            <a:off x="6016095" y="5011051"/>
            <a:ext cx="1783949" cy="44521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6756" tIns="48377" rIns="96756" bIns="48377" anchor="ctr"/>
          <a:lstStyle/>
          <a:p>
            <a:pPr algn="ctr" defTabSz="724535" eaLnBrk="0" hangingPunct="0">
              <a:defRPr/>
            </a:pPr>
            <a:r>
              <a:rPr lang="zh-CN" altLang="en-US" sz="2800" b="1">
                <a:latin typeface="华文中宋" panose="02010600040101010101" charset="-122"/>
                <a:ea typeface="华文中宋" panose="02010600040101010101" charset="-122"/>
                <a:sym typeface="微软雅黑" panose="020b0503020204020204" charset="-122"/>
              </a:rPr>
              <a:t>解决问题</a:t>
            </a:r>
          </a:p>
        </p:txBody>
      </p:sp>
      <p:sp>
        <p:nvSpPr>
          <p:cNvPr id="23565" name="矩形 5" title=""/>
          <p:cNvSpPr>
            <a:spLocks noChangeArrowheads="1"/>
          </p:cNvSpPr>
          <p:nvPr>
            <p:custDataLst>
              <p:tags r:id="rId13"/>
            </p:custDataLst>
          </p:nvPr>
        </p:nvSpPr>
        <p:spPr bwMode="auto">
          <a:xfrm>
            <a:off x="1954334" y="1916381"/>
            <a:ext cx="386969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56" tIns="48377" rIns="96756" bIns="48377">
            <a:spAutoFit/>
          </a:bodyPr>
          <a:lstStyle/>
          <a:p>
            <a:pPr eaLnBrk="0" hangingPunct="0"/>
            <a:r>
              <a:rPr lang="zh-CN" altLang="en-US" sz="2800" b="1">
                <a:solidFill>
                  <a:schemeClr val="tx1"/>
                </a:solidFill>
                <a:latin typeface="华文新魏" panose="02010800040101010101" charset="-122"/>
                <a:ea typeface="华文新魏" panose="02010800040101010101" charset="-122"/>
                <a:cs typeface="华文中宋" panose="02010600040101010101" charset="-122"/>
                <a:sym typeface="微软雅黑" panose="020b0503020204020204" charset="-122"/>
              </a:rPr>
              <a:t>指出党八股有八大罪状</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微软雅黑" panose="020b0503020204020204" charset="-122"/>
              </a:rPr>
              <a:t> </a:t>
            </a:r>
          </a:p>
        </p:txBody>
      </p:sp>
      <p:sp>
        <p:nvSpPr>
          <p:cNvPr id="23566" name="矩形 6" title=""/>
          <p:cNvSpPr>
            <a:spLocks noChangeArrowheads="1"/>
          </p:cNvSpPr>
          <p:nvPr>
            <p:custDataLst>
              <p:tags r:id="rId14"/>
            </p:custDataLst>
          </p:nvPr>
        </p:nvSpPr>
        <p:spPr bwMode="auto">
          <a:xfrm>
            <a:off x="1952654" y="2939537"/>
            <a:ext cx="3811471" cy="138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56" tIns="48377" rIns="96756" bIns="48377">
            <a:spAutoFit/>
          </a:bodyPr>
          <a:lstStyle/>
          <a:p>
            <a:pPr indent="0" eaLnBrk="0" fontAlgn="auto" hangingPunct="0">
              <a:lnSpc>
                <a:spcPct val="100000"/>
              </a:lnSpc>
            </a:pPr>
            <a:r>
              <a:rPr lang="zh-CN" altLang="en-US" sz="2800" b="1">
                <a:solidFill>
                  <a:schemeClr val="tx1"/>
                </a:solidFill>
                <a:latin typeface="华文新魏" panose="02010800040101010101" charset="-122"/>
                <a:ea typeface="华文新魏" panose="02010800040101010101" charset="-122"/>
                <a:cs typeface="华文中宋" panose="02010600040101010101" charset="-122"/>
                <a:sym typeface="微软雅黑" panose="020b0503020204020204" charset="-122"/>
              </a:rPr>
              <a:t>列举党八股八大罪状，论证其危害和纠正的方法。 </a:t>
            </a:r>
          </a:p>
        </p:txBody>
      </p:sp>
      <p:sp>
        <p:nvSpPr>
          <p:cNvPr id="23567" name="矩形 7" title=""/>
          <p:cNvSpPr>
            <a:spLocks noChangeArrowheads="1"/>
          </p:cNvSpPr>
          <p:nvPr>
            <p:custDataLst>
              <p:tags r:id="rId15"/>
            </p:custDataLst>
          </p:nvPr>
        </p:nvSpPr>
        <p:spPr bwMode="auto">
          <a:xfrm>
            <a:off x="2071920" y="4538953"/>
            <a:ext cx="3966011" cy="138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56" tIns="48377" rIns="96756" bIns="48377">
            <a:spAutoFit/>
          </a:bodyPr>
          <a:lstStyle/>
          <a:p>
            <a:pPr algn="l" eaLnBrk="0" fontAlgn="auto" hangingPunct="0">
              <a:lnSpc>
                <a:spcPct val="100000"/>
              </a:lnSpc>
              <a:buClrTx/>
              <a:buSzTx/>
              <a:buFontTx/>
            </a:pPr>
            <a:r>
              <a:rPr lang="zh-CN" altLang="en-US" sz="2800" b="1">
                <a:solidFill>
                  <a:schemeClr val="tx1"/>
                </a:solidFill>
                <a:latin typeface="华文新魏" panose="02010800040101010101" charset="-122"/>
                <a:ea typeface="华文新魏" panose="02010800040101010101" charset="-122"/>
                <a:cs typeface="华文中宋" panose="02010600040101010101" charset="-122"/>
                <a:sym typeface="微软雅黑" panose="020b0503020204020204" charset="-122"/>
              </a:rPr>
              <a:t>必须抛弃党八股，采取生动活泼新鲜有力的马克思列宁主义的文风。 </a:t>
            </a:r>
          </a:p>
        </p:txBody>
      </p:sp>
      <p:sp>
        <p:nvSpPr>
          <p:cNvPr id="23568" name="矩形 15" title=""/>
          <p:cNvSpPr>
            <a:spLocks noChangeArrowheads="1"/>
          </p:cNvSpPr>
          <p:nvPr>
            <p:custDataLst>
              <p:tags r:id="rId16"/>
            </p:custDataLst>
          </p:nvPr>
        </p:nvSpPr>
        <p:spPr bwMode="auto">
          <a:xfrm>
            <a:off x="612409" y="1965276"/>
            <a:ext cx="112331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56" tIns="48377" rIns="96756" bIns="48377">
            <a:spAutoFit/>
          </a:bodyPr>
          <a:lstStyle/>
          <a:p>
            <a:pPr eaLnBrk="0" hangingPunct="0"/>
            <a:r>
              <a:rPr lang="zh-CN" altLang="en-US"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第</a:t>
            </a:r>
            <a:r>
              <a:rPr lang="en-US" altLang="zh-CN"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1</a:t>
            </a:r>
            <a:r>
              <a:rPr lang="zh-CN" altLang="en-US"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段</a:t>
            </a:r>
          </a:p>
        </p:txBody>
      </p:sp>
      <p:sp>
        <p:nvSpPr>
          <p:cNvPr id="23569" name="矩形 16" title=""/>
          <p:cNvSpPr>
            <a:spLocks noChangeArrowheads="1"/>
          </p:cNvSpPr>
          <p:nvPr>
            <p:custDataLst>
              <p:tags r:id="rId17"/>
            </p:custDataLst>
          </p:nvPr>
        </p:nvSpPr>
        <p:spPr bwMode="auto">
          <a:xfrm>
            <a:off x="612409" y="3346284"/>
            <a:ext cx="137096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56" tIns="48377" rIns="96756" bIns="48377">
            <a:spAutoFit/>
          </a:bodyPr>
          <a:lstStyle/>
          <a:p>
            <a:pPr eaLnBrk="0" hangingPunct="0"/>
            <a:r>
              <a:rPr lang="en-US" altLang="zh-CN"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2—9</a:t>
            </a:r>
            <a:r>
              <a:rPr lang="zh-CN" altLang="en-US"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段</a:t>
            </a:r>
          </a:p>
        </p:txBody>
      </p:sp>
      <p:sp>
        <p:nvSpPr>
          <p:cNvPr id="23570" name="矩形 17" title=""/>
          <p:cNvSpPr>
            <a:spLocks noChangeArrowheads="1"/>
          </p:cNvSpPr>
          <p:nvPr>
            <p:custDataLst>
              <p:tags r:id="rId18"/>
            </p:custDataLst>
          </p:nvPr>
        </p:nvSpPr>
        <p:spPr bwMode="auto">
          <a:xfrm>
            <a:off x="612409" y="4678571"/>
            <a:ext cx="134239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56" tIns="48377" rIns="96756" bIns="48377">
            <a:spAutoFit/>
          </a:bodyPr>
          <a:lstStyle/>
          <a:p>
            <a:pPr eaLnBrk="0" hangingPunct="0"/>
            <a:r>
              <a:rPr lang="zh-CN" altLang="en-US"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第</a:t>
            </a:r>
            <a:r>
              <a:rPr lang="en-US" altLang="zh-CN"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10</a:t>
            </a:r>
            <a:r>
              <a:rPr lang="zh-CN" altLang="en-US" sz="2800" b="1">
                <a:solidFill>
                  <a:schemeClr val="hlink"/>
                </a:solidFill>
                <a:latin typeface="华文中宋" panose="02010600040101010101" charset="-122"/>
                <a:ea typeface="华文中宋" panose="02010600040101010101" charset="-122"/>
                <a:cs typeface="华文中宋" panose="02010600040101010101" charset="-122"/>
                <a:sym typeface="微软雅黑" panose="020b0503020204020204" charset="-122"/>
              </a:rPr>
              <a:t>段</a:t>
            </a:r>
          </a:p>
        </p:txBody>
      </p:sp>
      <p:cxnSp>
        <p:nvCxnSpPr>
          <p:cNvPr id="6" name="直接箭头连接符 5" title=""/>
          <p:cNvCxnSpPr/>
          <p:nvPr>
            <p:custDataLst>
              <p:tags r:id="rId19"/>
            </p:custDataLst>
          </p:nvPr>
        </p:nvCxnSpPr>
        <p:spPr>
          <a:xfrm>
            <a:off x="9614230" y="3502357"/>
            <a:ext cx="7811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 name="组合 1" title=""/>
          <p:cNvGrpSpPr/>
          <p:nvPr>
            <p:custDataLst>
              <p:tags r:id="rId20"/>
            </p:custDataLst>
          </p:nvPr>
        </p:nvGrpSpPr>
        <p:grpSpPr>
          <a:xfrm>
            <a:off x="329565" y="179705"/>
            <a:ext cx="8294370" cy="848995"/>
            <a:chOff x="519" y="283"/>
            <a:chExt cx="13062" cy="1337"/>
          </a:xfrm>
        </p:grpSpPr>
        <p:sp>
          <p:nvSpPr>
            <p:cNvPr id="17" name="标题 1"/>
            <p:cNvSpPr txBox="1"/>
            <p:nvPr>
              <p:custDataLst>
                <p:tags r:id="rId21"/>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22"/>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课文分析</a:t>
              </a:r>
            </a:p>
          </p:txBody>
        </p:sp>
        <p:sp>
          <p:nvSpPr>
            <p:cNvPr id="19" name="标题 1"/>
            <p:cNvSpPr txBox="1"/>
            <p:nvPr>
              <p:custDataLst>
                <p:tags r:id="rId23"/>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16" name="文本框 15" title=""/>
          <p:cNvSpPr txBox="1"/>
          <p:nvPr>
            <p:custDataLst>
              <p:tags r:id="rId24"/>
            </p:custDataLst>
          </p:nvPr>
        </p:nvSpPr>
        <p:spPr>
          <a:xfrm>
            <a:off x="2999740" y="908685"/>
            <a:ext cx="6096000" cy="829945"/>
          </a:xfrm>
          <a:prstGeom prst="rect">
            <a:avLst/>
          </a:prstGeom>
          <a:noFill/>
        </p:spPr>
        <p:txBody>
          <a:bodyPr wrap="square" rtlCol="0" anchor="t">
            <a:spAutoFit/>
          </a:bodyPr>
          <a:lstStyle/>
          <a:p>
            <a:pPr marL="0" indent="355600" algn="just" defTabSz="266700">
              <a:lnSpc>
                <a:spcPct val="150000"/>
              </a:lnSpc>
              <a:spcAft>
                <a:spcPct val="0"/>
              </a:spcAft>
            </a:pPr>
            <a:r>
              <a:rPr lang="zh-CN" sz="32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论证结构：总——分——总</a:t>
            </a:r>
            <a:endParaRPr lang="zh-CN" altLang="en-US" sz="3200" b="1">
              <a:solidFill>
                <a:srgbClr val="FF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Tree>
    <p:custDataLst>
      <p:tags r:id="rId25"/>
    </p:custData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1" name="文本框 50" title=""/>
          <p:cNvSpPr txBox="1"/>
          <p:nvPr>
            <p:custDataLst>
              <p:tags r:id="rId3"/>
            </p:custDataLst>
          </p:nvPr>
        </p:nvSpPr>
        <p:spPr>
          <a:xfrm>
            <a:off x="1487805" y="1113155"/>
            <a:ext cx="10215880" cy="583565"/>
          </a:xfrm>
          <a:prstGeom prst="rect">
            <a:avLst/>
          </a:prstGeom>
          <a:noFill/>
        </p:spPr>
        <p:txBody>
          <a:bodyPr wrap="square" rtlCol="0">
            <a:spAutoFit/>
          </a:bodyPr>
          <a:lstStyle/>
          <a:p>
            <a:r>
              <a:rPr lang="zh-CN" altLang="en-US" sz="32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文章第2-9段作者是从哪些方面论述党八股的罪状的？</a:t>
            </a:r>
          </a:p>
        </p:txBody>
      </p:sp>
      <p:sp>
        <p:nvSpPr>
          <p:cNvPr id="11" name="矩形 10" title=""/>
          <p:cNvSpPr/>
          <p:nvPr>
            <p:custDataLst>
              <p:tags r:id="rId4"/>
            </p:custDataLst>
          </p:nvPr>
        </p:nvSpPr>
        <p:spPr>
          <a:xfrm>
            <a:off x="4458335" y="2910840"/>
            <a:ext cx="791210" cy="3279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chemeClr val="tx1"/>
                </a:solidFill>
                <a:latin typeface="站酷高端黑" panose="02010600030101010101" pitchFamily="2" charset="-122"/>
                <a:ea typeface="站酷高端黑" panose="02010600030101010101" pitchFamily="2" charset="-122"/>
              </a:rPr>
              <a:t>八大罪状</a:t>
            </a:r>
          </a:p>
        </p:txBody>
      </p:sp>
      <p:sp>
        <p:nvSpPr>
          <p:cNvPr id="12" name="文本框 11" title=""/>
          <p:cNvSpPr txBox="1"/>
          <p:nvPr>
            <p:custDataLst>
              <p:tags r:id="rId5"/>
            </p:custDataLst>
          </p:nvPr>
        </p:nvSpPr>
        <p:spPr>
          <a:xfrm>
            <a:off x="6318250" y="2035810"/>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空话连篇，言之无物。</a:t>
            </a:r>
          </a:p>
        </p:txBody>
      </p:sp>
      <p:sp>
        <p:nvSpPr>
          <p:cNvPr id="13" name="文本框 12" title=""/>
          <p:cNvSpPr txBox="1"/>
          <p:nvPr>
            <p:custDataLst>
              <p:tags r:id="rId6"/>
            </p:custDataLst>
          </p:nvPr>
        </p:nvSpPr>
        <p:spPr>
          <a:xfrm>
            <a:off x="5640705" y="2035810"/>
            <a:ext cx="709930"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01.</a:t>
            </a:r>
          </a:p>
        </p:txBody>
      </p:sp>
      <p:sp>
        <p:nvSpPr>
          <p:cNvPr id="14" name="文本框 13" title=""/>
          <p:cNvSpPr txBox="1"/>
          <p:nvPr>
            <p:custDataLst>
              <p:tags r:id="rId7"/>
            </p:custDataLst>
          </p:nvPr>
        </p:nvSpPr>
        <p:spPr>
          <a:xfrm>
            <a:off x="6318250" y="314642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无的放矢，不看对象。</a:t>
            </a:r>
          </a:p>
        </p:txBody>
      </p:sp>
      <p:sp>
        <p:nvSpPr>
          <p:cNvPr id="15" name="文本框 14" title=""/>
          <p:cNvSpPr txBox="1"/>
          <p:nvPr>
            <p:custDataLst>
              <p:tags r:id="rId8"/>
            </p:custDataLst>
          </p:nvPr>
        </p:nvSpPr>
        <p:spPr>
          <a:xfrm>
            <a:off x="5640705" y="317754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03.</a:t>
            </a:r>
          </a:p>
        </p:txBody>
      </p:sp>
      <p:sp>
        <p:nvSpPr>
          <p:cNvPr id="16" name="文本框 15" title=""/>
          <p:cNvSpPr txBox="1"/>
          <p:nvPr>
            <p:custDataLst>
              <p:tags r:id="rId9"/>
            </p:custDataLst>
          </p:nvPr>
        </p:nvSpPr>
        <p:spPr>
          <a:xfrm>
            <a:off x="6318250" y="372554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语言无味，像个瘪三。</a:t>
            </a:r>
          </a:p>
        </p:txBody>
      </p:sp>
      <p:sp>
        <p:nvSpPr>
          <p:cNvPr id="17" name="文本框 16" title=""/>
          <p:cNvSpPr txBox="1"/>
          <p:nvPr>
            <p:custDataLst>
              <p:tags r:id="rId10"/>
            </p:custDataLst>
          </p:nvPr>
        </p:nvSpPr>
        <p:spPr>
          <a:xfrm>
            <a:off x="5640705" y="374840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04.</a:t>
            </a:r>
          </a:p>
        </p:txBody>
      </p:sp>
      <p:sp>
        <p:nvSpPr>
          <p:cNvPr id="18" name="文本框 17" title=""/>
          <p:cNvSpPr txBox="1"/>
          <p:nvPr>
            <p:custDataLst>
              <p:tags r:id="rId11"/>
            </p:custDataLst>
          </p:nvPr>
        </p:nvSpPr>
        <p:spPr>
          <a:xfrm>
            <a:off x="6318250" y="430466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甲乙丙丁，开中药铺。</a:t>
            </a:r>
          </a:p>
        </p:txBody>
      </p:sp>
      <p:sp>
        <p:nvSpPr>
          <p:cNvPr id="19" name="文本框 18" title=""/>
          <p:cNvSpPr txBox="1"/>
          <p:nvPr>
            <p:custDataLst>
              <p:tags r:id="rId12"/>
            </p:custDataLst>
          </p:nvPr>
        </p:nvSpPr>
        <p:spPr>
          <a:xfrm>
            <a:off x="5640705" y="431927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05.</a:t>
            </a:r>
          </a:p>
        </p:txBody>
      </p:sp>
      <p:sp>
        <p:nvSpPr>
          <p:cNvPr id="20" name="文本框 19" title=""/>
          <p:cNvSpPr txBox="1"/>
          <p:nvPr>
            <p:custDataLst>
              <p:tags r:id="rId13"/>
            </p:custDataLst>
          </p:nvPr>
        </p:nvSpPr>
        <p:spPr>
          <a:xfrm>
            <a:off x="6318250" y="488378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不负责任，到处害人。</a:t>
            </a:r>
          </a:p>
        </p:txBody>
      </p:sp>
      <p:sp>
        <p:nvSpPr>
          <p:cNvPr id="23" name="文本框 22" title=""/>
          <p:cNvSpPr txBox="1"/>
          <p:nvPr>
            <p:custDataLst>
              <p:tags r:id="rId14"/>
            </p:custDataLst>
          </p:nvPr>
        </p:nvSpPr>
        <p:spPr>
          <a:xfrm>
            <a:off x="5640705" y="489013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06.</a:t>
            </a:r>
          </a:p>
        </p:txBody>
      </p:sp>
      <p:sp>
        <p:nvSpPr>
          <p:cNvPr id="24" name="文本框 23" title=""/>
          <p:cNvSpPr txBox="1"/>
          <p:nvPr>
            <p:custDataLst>
              <p:tags r:id="rId15"/>
            </p:custDataLst>
          </p:nvPr>
        </p:nvSpPr>
        <p:spPr>
          <a:xfrm>
            <a:off x="6318250" y="256730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装腔作势，借以吓人。</a:t>
            </a:r>
          </a:p>
        </p:txBody>
      </p:sp>
      <p:sp>
        <p:nvSpPr>
          <p:cNvPr id="25" name="文本框 24" title=""/>
          <p:cNvSpPr txBox="1"/>
          <p:nvPr>
            <p:custDataLst>
              <p:tags r:id="rId16"/>
            </p:custDataLst>
          </p:nvPr>
        </p:nvSpPr>
        <p:spPr>
          <a:xfrm>
            <a:off x="5640705" y="260667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02.</a:t>
            </a:r>
          </a:p>
        </p:txBody>
      </p:sp>
      <p:sp>
        <p:nvSpPr>
          <p:cNvPr id="28" name="文本框 27" title=""/>
          <p:cNvSpPr txBox="1"/>
          <p:nvPr>
            <p:custDataLst>
              <p:tags r:id="rId17"/>
            </p:custDataLst>
          </p:nvPr>
        </p:nvSpPr>
        <p:spPr>
          <a:xfrm>
            <a:off x="6318250" y="546290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流毒全党，妨害革命。</a:t>
            </a:r>
          </a:p>
        </p:txBody>
      </p:sp>
      <p:sp>
        <p:nvSpPr>
          <p:cNvPr id="29" name="文本框 28" title=""/>
          <p:cNvSpPr txBox="1"/>
          <p:nvPr>
            <p:custDataLst>
              <p:tags r:id="rId18"/>
            </p:custDataLst>
          </p:nvPr>
        </p:nvSpPr>
        <p:spPr>
          <a:xfrm>
            <a:off x="5640705" y="546100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07.</a:t>
            </a:r>
          </a:p>
        </p:txBody>
      </p:sp>
      <p:sp>
        <p:nvSpPr>
          <p:cNvPr id="30" name="文本框 29" title=""/>
          <p:cNvSpPr txBox="1"/>
          <p:nvPr>
            <p:custDataLst>
              <p:tags r:id="rId19"/>
            </p:custDataLst>
          </p:nvPr>
        </p:nvSpPr>
        <p:spPr>
          <a:xfrm>
            <a:off x="6318250" y="6034405"/>
            <a:ext cx="3932555" cy="52197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r>
              <a:rPr lang="zh-CN" altLang="en-US" b="1">
                <a:solidFill>
                  <a:schemeClr val="tx1"/>
                </a:solidFill>
                <a:latin typeface="华文中宋" panose="02010600040101010101" charset="-122"/>
                <a:ea typeface="华文中宋" panose="02010600040101010101" charset="-122"/>
              </a:rPr>
              <a:t>传播出去，祸国殃民。</a:t>
            </a:r>
          </a:p>
        </p:txBody>
      </p:sp>
      <p:sp>
        <p:nvSpPr>
          <p:cNvPr id="33" name="文本框 32" title=""/>
          <p:cNvSpPr txBox="1"/>
          <p:nvPr>
            <p:custDataLst>
              <p:tags r:id="rId20"/>
            </p:custDataLst>
          </p:nvPr>
        </p:nvSpPr>
        <p:spPr>
          <a:xfrm>
            <a:off x="5640705" y="603186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08.</a:t>
            </a:r>
          </a:p>
        </p:txBody>
      </p:sp>
      <p:sp>
        <p:nvSpPr>
          <p:cNvPr id="34" name="矩形 33" title=""/>
          <p:cNvSpPr/>
          <p:nvPr>
            <p:custDataLst>
              <p:tags r:id="rId21"/>
            </p:custDataLst>
          </p:nvPr>
        </p:nvSpPr>
        <p:spPr>
          <a:xfrm>
            <a:off x="9956800" y="2098040"/>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内容</a:t>
            </a:r>
          </a:p>
        </p:txBody>
      </p:sp>
      <p:sp>
        <p:nvSpPr>
          <p:cNvPr id="35" name="矩形 34" title=""/>
          <p:cNvSpPr/>
          <p:nvPr>
            <p:custDataLst>
              <p:tags r:id="rId22"/>
            </p:custDataLst>
          </p:nvPr>
        </p:nvSpPr>
        <p:spPr>
          <a:xfrm>
            <a:off x="9956800" y="2668905"/>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动机</a:t>
            </a:r>
          </a:p>
        </p:txBody>
      </p:sp>
      <p:sp>
        <p:nvSpPr>
          <p:cNvPr id="38" name="矩形 37" title=""/>
          <p:cNvSpPr/>
          <p:nvPr>
            <p:custDataLst>
              <p:tags r:id="rId23"/>
            </p:custDataLst>
          </p:nvPr>
        </p:nvSpPr>
        <p:spPr>
          <a:xfrm>
            <a:off x="9956800" y="3239770"/>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目的</a:t>
            </a:r>
          </a:p>
        </p:txBody>
      </p:sp>
      <p:sp>
        <p:nvSpPr>
          <p:cNvPr id="39" name="矩形 38" title=""/>
          <p:cNvSpPr/>
          <p:nvPr>
            <p:custDataLst>
              <p:tags r:id="rId24"/>
            </p:custDataLst>
          </p:nvPr>
        </p:nvSpPr>
        <p:spPr>
          <a:xfrm>
            <a:off x="9956800" y="3810635"/>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语言</a:t>
            </a:r>
          </a:p>
        </p:txBody>
      </p:sp>
      <p:sp>
        <p:nvSpPr>
          <p:cNvPr id="40" name="矩形 39" title=""/>
          <p:cNvSpPr/>
          <p:nvPr>
            <p:custDataLst>
              <p:tags r:id="rId25"/>
            </p:custDataLst>
          </p:nvPr>
        </p:nvSpPr>
        <p:spPr>
          <a:xfrm>
            <a:off x="9956800" y="4381500"/>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形式</a:t>
            </a:r>
          </a:p>
        </p:txBody>
      </p:sp>
      <p:sp>
        <p:nvSpPr>
          <p:cNvPr id="43" name="矩形 42" title=""/>
          <p:cNvSpPr/>
          <p:nvPr>
            <p:custDataLst>
              <p:tags r:id="rId26"/>
            </p:custDataLst>
          </p:nvPr>
        </p:nvSpPr>
        <p:spPr>
          <a:xfrm>
            <a:off x="9956800" y="4952365"/>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态度</a:t>
            </a:r>
          </a:p>
        </p:txBody>
      </p:sp>
      <p:sp>
        <p:nvSpPr>
          <p:cNvPr id="44" name="矩形 43" title=""/>
          <p:cNvSpPr/>
          <p:nvPr>
            <p:custDataLst>
              <p:tags r:id="rId27"/>
            </p:custDataLst>
          </p:nvPr>
        </p:nvSpPr>
        <p:spPr>
          <a:xfrm>
            <a:off x="9956800" y="5523230"/>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后果</a:t>
            </a:r>
          </a:p>
        </p:txBody>
      </p:sp>
      <p:sp>
        <p:nvSpPr>
          <p:cNvPr id="45" name="矩形 44" title=""/>
          <p:cNvSpPr/>
          <p:nvPr>
            <p:custDataLst>
              <p:tags r:id="rId28"/>
            </p:custDataLst>
          </p:nvPr>
        </p:nvSpPr>
        <p:spPr>
          <a:xfrm>
            <a:off x="9956800" y="6094095"/>
            <a:ext cx="1002030" cy="3981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后果</a:t>
            </a:r>
          </a:p>
        </p:txBody>
      </p:sp>
      <p:sp>
        <p:nvSpPr>
          <p:cNvPr id="48" name="右大括号 47" title=""/>
          <p:cNvSpPr/>
          <p:nvPr>
            <p:custDataLst>
              <p:tags r:id="rId29"/>
            </p:custDataLst>
          </p:nvPr>
        </p:nvSpPr>
        <p:spPr>
          <a:xfrm rot="10800000">
            <a:off x="5265420" y="2184400"/>
            <a:ext cx="375285" cy="4102735"/>
          </a:xfrm>
          <a:prstGeom prst="rightBrace">
            <a:avLst>
              <a:gd name="adj1" fmla="val 91615"/>
              <a:gd name="adj2" fmla="val 50380"/>
            </a:avLst>
          </a:prstGeom>
          <a:noFill/>
          <a:ln w="38100" cap="flat" cmpd="sng">
            <a:solidFill>
              <a:schemeClr val="tx1"/>
            </a:solidFill>
            <a:prstDash val="solid"/>
            <a:round/>
            <a:headEnd type="none" w="med" len="med"/>
            <a:tailEnd type="none" w="med" len="med"/>
          </a:ln>
        </p:spPr>
        <p:txBody>
          <a:bodyPr lIns="68562" tIns="34286" rIns="68562" bIns="34286" anchor="t"/>
          <a:lstStyle/>
          <a:p>
            <a:pPr defTabSz="685800"/>
            <a:endParaRPr lang="zh-CN" altLang="en-US" sz="1500">
              <a:solidFill>
                <a:prstClr val="black"/>
              </a:solidFill>
              <a:latin typeface="Times New Roman" panose="02020603050405020304" pitchFamily="18" charset="0"/>
              <a:cs typeface="Arial"/>
            </a:endParaRPr>
          </a:p>
        </p:txBody>
      </p:sp>
      <p:pic>
        <p:nvPicPr>
          <p:cNvPr id="2" name="图片 1" title=""/>
          <p:cNvPicPr>
            <a:picLocks noChangeAspect="1"/>
          </p:cNvPicPr>
          <p:nvPr>
            <p:custDataLst>
              <p:tags r:id="rId31"/>
            </p:custDataLst>
          </p:nvPr>
        </p:nvPicPr>
        <p:blipFill>
          <a:blip r:embed="rId30"/>
          <a:stretch>
            <a:fillRect/>
          </a:stretch>
        </p:blipFill>
        <p:spPr>
          <a:xfrm>
            <a:off x="462280" y="2319655"/>
            <a:ext cx="3383280" cy="3359785"/>
          </a:xfrm>
          <a:prstGeom prst="rect">
            <a:avLst/>
          </a:prstGeom>
        </p:spPr>
      </p:pic>
      <p:grpSp>
        <p:nvGrpSpPr>
          <p:cNvPr id="3" name="组合 2" title=""/>
          <p:cNvGrpSpPr/>
          <p:nvPr>
            <p:custDataLst>
              <p:tags r:id="rId32"/>
            </p:custDataLst>
          </p:nvPr>
        </p:nvGrpSpPr>
        <p:grpSpPr>
          <a:xfrm>
            <a:off x="329565" y="179705"/>
            <a:ext cx="8294370" cy="848995"/>
            <a:chOff x="519" y="283"/>
            <a:chExt cx="13062" cy="1337"/>
          </a:xfrm>
        </p:grpSpPr>
        <p:sp>
          <p:nvSpPr>
            <p:cNvPr id="4" name="标题 1"/>
            <p:cNvSpPr txBox="1"/>
            <p:nvPr>
              <p:custDataLst>
                <p:tags r:id="rId3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custDataLst>
                <p:tags r:id="rId34"/>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课文分析</a:t>
              </a:r>
            </a:p>
          </p:txBody>
        </p:sp>
        <p:sp>
          <p:nvSpPr>
            <p:cNvPr id="6" name="标题 1"/>
            <p:cNvSpPr txBox="1"/>
            <p:nvPr>
              <p:custDataLst>
                <p:tags r:id="rId3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36"/>
    </p:custData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 name="矩形 10" title=""/>
          <p:cNvSpPr/>
          <p:nvPr>
            <p:custDataLst>
              <p:tags r:id="rId3"/>
            </p:custDataLst>
          </p:nvPr>
        </p:nvSpPr>
        <p:spPr>
          <a:xfrm>
            <a:off x="1581150" y="1776095"/>
            <a:ext cx="791210" cy="3279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chemeClr val="tx1"/>
                </a:solidFill>
                <a:latin typeface="站酷高端黑" panose="02010600030101010101" pitchFamily="2" charset="-122"/>
                <a:ea typeface="站酷高端黑" panose="02010600030101010101" pitchFamily="2" charset="-122"/>
              </a:rPr>
              <a:t>八大罪状</a:t>
            </a:r>
          </a:p>
        </p:txBody>
      </p:sp>
      <p:sp>
        <p:nvSpPr>
          <p:cNvPr id="12" name="文本框 11" title=""/>
          <p:cNvSpPr txBox="1"/>
          <p:nvPr>
            <p:custDataLst>
              <p:tags r:id="rId4"/>
            </p:custDataLst>
          </p:nvPr>
        </p:nvSpPr>
        <p:spPr>
          <a:xfrm>
            <a:off x="3441065" y="901065"/>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空话连篇，言之无物。</a:t>
            </a:r>
          </a:p>
        </p:txBody>
      </p:sp>
      <p:sp>
        <p:nvSpPr>
          <p:cNvPr id="13" name="文本框 12" title=""/>
          <p:cNvSpPr txBox="1"/>
          <p:nvPr>
            <p:custDataLst>
              <p:tags r:id="rId5"/>
            </p:custDataLst>
          </p:nvPr>
        </p:nvSpPr>
        <p:spPr>
          <a:xfrm>
            <a:off x="2763520" y="901065"/>
            <a:ext cx="709930"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01.</a:t>
            </a:r>
          </a:p>
        </p:txBody>
      </p:sp>
      <p:sp>
        <p:nvSpPr>
          <p:cNvPr id="14" name="文本框 13" title=""/>
          <p:cNvSpPr txBox="1"/>
          <p:nvPr>
            <p:custDataLst>
              <p:tags r:id="rId6"/>
            </p:custDataLst>
          </p:nvPr>
        </p:nvSpPr>
        <p:spPr>
          <a:xfrm>
            <a:off x="3441065" y="201168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无的放矢，不看对象。</a:t>
            </a:r>
          </a:p>
        </p:txBody>
      </p:sp>
      <p:sp>
        <p:nvSpPr>
          <p:cNvPr id="15" name="文本框 14" title=""/>
          <p:cNvSpPr txBox="1"/>
          <p:nvPr>
            <p:custDataLst>
              <p:tags r:id="rId7"/>
            </p:custDataLst>
          </p:nvPr>
        </p:nvSpPr>
        <p:spPr>
          <a:xfrm>
            <a:off x="2763520" y="204279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03.</a:t>
            </a:r>
          </a:p>
        </p:txBody>
      </p:sp>
      <p:sp>
        <p:nvSpPr>
          <p:cNvPr id="16" name="文本框 15" title=""/>
          <p:cNvSpPr txBox="1"/>
          <p:nvPr>
            <p:custDataLst>
              <p:tags r:id="rId8"/>
            </p:custDataLst>
          </p:nvPr>
        </p:nvSpPr>
        <p:spPr>
          <a:xfrm>
            <a:off x="3441065" y="259080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语言无味，像个瘪三。</a:t>
            </a:r>
          </a:p>
        </p:txBody>
      </p:sp>
      <p:sp>
        <p:nvSpPr>
          <p:cNvPr id="17" name="文本框 16" title=""/>
          <p:cNvSpPr txBox="1"/>
          <p:nvPr>
            <p:custDataLst>
              <p:tags r:id="rId9"/>
            </p:custDataLst>
          </p:nvPr>
        </p:nvSpPr>
        <p:spPr>
          <a:xfrm>
            <a:off x="2763520" y="261366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04.</a:t>
            </a:r>
          </a:p>
        </p:txBody>
      </p:sp>
      <p:sp>
        <p:nvSpPr>
          <p:cNvPr id="18" name="文本框 17" title=""/>
          <p:cNvSpPr txBox="1"/>
          <p:nvPr>
            <p:custDataLst>
              <p:tags r:id="rId10"/>
            </p:custDataLst>
          </p:nvPr>
        </p:nvSpPr>
        <p:spPr>
          <a:xfrm>
            <a:off x="3441065" y="316992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甲乙丙丁，开中药铺。</a:t>
            </a:r>
          </a:p>
        </p:txBody>
      </p:sp>
      <p:sp>
        <p:nvSpPr>
          <p:cNvPr id="19" name="文本框 18" title=""/>
          <p:cNvSpPr txBox="1"/>
          <p:nvPr>
            <p:custDataLst>
              <p:tags r:id="rId11"/>
            </p:custDataLst>
          </p:nvPr>
        </p:nvSpPr>
        <p:spPr>
          <a:xfrm>
            <a:off x="2763520" y="318452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05.</a:t>
            </a:r>
          </a:p>
        </p:txBody>
      </p:sp>
      <p:sp>
        <p:nvSpPr>
          <p:cNvPr id="20" name="文本框 19" title=""/>
          <p:cNvSpPr txBox="1"/>
          <p:nvPr>
            <p:custDataLst>
              <p:tags r:id="rId12"/>
            </p:custDataLst>
          </p:nvPr>
        </p:nvSpPr>
        <p:spPr>
          <a:xfrm>
            <a:off x="3441065" y="374904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不负责任，到处害人。</a:t>
            </a:r>
          </a:p>
        </p:txBody>
      </p:sp>
      <p:sp>
        <p:nvSpPr>
          <p:cNvPr id="23" name="文本框 22" title=""/>
          <p:cNvSpPr txBox="1"/>
          <p:nvPr>
            <p:custDataLst>
              <p:tags r:id="rId13"/>
            </p:custDataLst>
          </p:nvPr>
        </p:nvSpPr>
        <p:spPr>
          <a:xfrm>
            <a:off x="2763520" y="375539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06.</a:t>
            </a:r>
          </a:p>
        </p:txBody>
      </p:sp>
      <p:sp>
        <p:nvSpPr>
          <p:cNvPr id="24" name="文本框 23" title=""/>
          <p:cNvSpPr txBox="1"/>
          <p:nvPr>
            <p:custDataLst>
              <p:tags r:id="rId14"/>
            </p:custDataLst>
          </p:nvPr>
        </p:nvSpPr>
        <p:spPr>
          <a:xfrm>
            <a:off x="3441065" y="143256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装腔作势，借以吓人。</a:t>
            </a:r>
          </a:p>
        </p:txBody>
      </p:sp>
      <p:sp>
        <p:nvSpPr>
          <p:cNvPr id="25" name="文本框 24" title=""/>
          <p:cNvSpPr txBox="1"/>
          <p:nvPr>
            <p:custDataLst>
              <p:tags r:id="rId15"/>
            </p:custDataLst>
          </p:nvPr>
        </p:nvSpPr>
        <p:spPr>
          <a:xfrm>
            <a:off x="2763520" y="147193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02.</a:t>
            </a:r>
          </a:p>
        </p:txBody>
      </p:sp>
      <p:sp>
        <p:nvSpPr>
          <p:cNvPr id="28" name="文本框 27" title=""/>
          <p:cNvSpPr txBox="1"/>
          <p:nvPr>
            <p:custDataLst>
              <p:tags r:id="rId16"/>
            </p:custDataLst>
          </p:nvPr>
        </p:nvSpPr>
        <p:spPr>
          <a:xfrm>
            <a:off x="3441065" y="432816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流毒全党，妨害革命。</a:t>
            </a:r>
          </a:p>
        </p:txBody>
      </p:sp>
      <p:sp>
        <p:nvSpPr>
          <p:cNvPr id="29" name="文本框 28" title=""/>
          <p:cNvSpPr txBox="1"/>
          <p:nvPr>
            <p:custDataLst>
              <p:tags r:id="rId17"/>
            </p:custDataLst>
          </p:nvPr>
        </p:nvSpPr>
        <p:spPr>
          <a:xfrm>
            <a:off x="2763520" y="4326255"/>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07.</a:t>
            </a:r>
          </a:p>
        </p:txBody>
      </p:sp>
      <p:sp>
        <p:nvSpPr>
          <p:cNvPr id="30" name="文本框 29" title=""/>
          <p:cNvSpPr txBox="1"/>
          <p:nvPr>
            <p:custDataLst>
              <p:tags r:id="rId18"/>
            </p:custDataLst>
          </p:nvPr>
        </p:nvSpPr>
        <p:spPr>
          <a:xfrm>
            <a:off x="3441065" y="4899660"/>
            <a:ext cx="3404235" cy="491490"/>
          </a:xfrm>
          <a:prstGeom prst="rect">
            <a:avLst/>
          </a:prstGeom>
          <a:noFill/>
        </p:spPr>
        <p:txBody>
          <a:bodyPr wrap="square" rtlCol="0">
            <a:spAutoFit/>
          </a:bodyPr>
          <a:lstStyle>
            <a:defPPr>
              <a:defRPr lang="zh-CN"/>
            </a:defPPr>
            <a:lvl1pPr marR="0" lvl="0" indent="0" fontAlgn="auto">
              <a:lnSpc>
                <a:spcPct val="100000"/>
              </a:lnSpc>
              <a:spcBef>
                <a:spcPct val="0"/>
              </a:spcBef>
              <a:spcAft>
                <a:spcPct val="0"/>
              </a:spcAft>
              <a:buClrTx/>
              <a:buSzTx/>
              <a:buFontTx/>
              <a:buNone/>
              <a:defRPr kumimoji="0" sz="2800" b="0" i="0" u="none" strike="noStrike" cap="none" spc="0" normalizeH="0" baseline="0">
                <a:ln>
                  <a:noFill/>
                </a:ln>
                <a:solidFill>
                  <a:srgbClr val="FBEFE1"/>
                </a:solidFill>
                <a:effectLst/>
                <a:uLnTx/>
                <a:uFillTx/>
                <a:latin typeface="思源宋体 CN" panose="02020400000000000000" pitchFamily="18" charset="-122"/>
                <a:ea typeface="思源宋体 CN" panose="02020400000000000000" pitchFamily="18" charset="-122"/>
              </a:defRPr>
            </a:lvl1pPr>
          </a:lstStyle>
          <a:p>
            <a:pPr algn="l"/>
            <a:r>
              <a:rPr lang="zh-CN" altLang="en-US" sz="2600" b="1">
                <a:solidFill>
                  <a:schemeClr val="tx1"/>
                </a:solidFill>
                <a:latin typeface="华文中宋" panose="02010600040101010101" charset="-122"/>
                <a:ea typeface="华文中宋" panose="02010600040101010101" charset="-122"/>
              </a:rPr>
              <a:t>传播出去，祸国殃民。</a:t>
            </a:r>
          </a:p>
        </p:txBody>
      </p:sp>
      <p:sp>
        <p:nvSpPr>
          <p:cNvPr id="33" name="文本框 32" title=""/>
          <p:cNvSpPr txBox="1"/>
          <p:nvPr>
            <p:custDataLst>
              <p:tags r:id="rId19"/>
            </p:custDataLst>
          </p:nvPr>
        </p:nvSpPr>
        <p:spPr>
          <a:xfrm>
            <a:off x="2763520" y="4897120"/>
            <a:ext cx="1068705" cy="521970"/>
          </a:xfrm>
          <a:prstGeom prst="rect">
            <a:avLst/>
          </a:prstGeom>
          <a:noFill/>
        </p:spPr>
        <p:txBody>
          <a:bodyPr wrap="square" rtlCol="0">
            <a:spAutoFit/>
          </a:bodyPr>
          <a:lstStyle>
            <a:defPPr>
              <a:defRPr lang="zh-CN"/>
            </a:defPPr>
            <a:lvl1pPr>
              <a:defRPr sz="3600" kern="5700">
                <a:ln>
                  <a:solidFill>
                    <a:schemeClr val="accent3"/>
                  </a:solidFill>
                </a:ln>
                <a:solidFill>
                  <a:schemeClr val="accent4"/>
                </a:solidFill>
                <a:effectLst>
                  <a:outerShdw dist="88900" dir="2700000" algn="tl" rotWithShape="0">
                    <a:schemeClr val="accent3"/>
                  </a:outerShdw>
                </a:effectLst>
                <a:latin typeface="+mj-ea"/>
                <a:ea typeface="+mj-ea"/>
              </a:defRPr>
            </a:lvl1pPr>
          </a:lstStyle>
          <a:p>
            <a:r>
              <a:rPr lang="en-US" altLang="zh-CN" sz="2800" b="1">
                <a:solidFill>
                  <a:schemeClr val="tx1"/>
                </a:solidFill>
                <a:effectLst/>
                <a:latin typeface="华文新魏" panose="02010800040101010101" charset="-122"/>
                <a:ea typeface="华文新魏" panose="02010800040101010101" charset="-122"/>
              </a:rPr>
              <a:t>08.</a:t>
            </a:r>
          </a:p>
        </p:txBody>
      </p:sp>
      <p:sp>
        <p:nvSpPr>
          <p:cNvPr id="2" name="右大括号 1" title=""/>
          <p:cNvSpPr/>
          <p:nvPr>
            <p:custDataLst>
              <p:tags r:id="rId20"/>
            </p:custDataLst>
          </p:nvPr>
        </p:nvSpPr>
        <p:spPr>
          <a:xfrm rot="10800000">
            <a:off x="2372360" y="1176655"/>
            <a:ext cx="375285" cy="4102735"/>
          </a:xfrm>
          <a:prstGeom prst="rightBrace">
            <a:avLst>
              <a:gd name="adj1" fmla="val 91615"/>
              <a:gd name="adj2" fmla="val 50380"/>
            </a:avLst>
          </a:prstGeom>
          <a:noFill/>
          <a:ln w="38100" cap="flat" cmpd="sng">
            <a:solidFill>
              <a:schemeClr val="tx1"/>
            </a:solidFill>
            <a:prstDash val="solid"/>
            <a:round/>
            <a:headEnd type="none" w="med" len="med"/>
            <a:tailEnd type="none" w="med" len="med"/>
          </a:ln>
        </p:spPr>
        <p:txBody>
          <a:bodyPr lIns="68562" tIns="34286" rIns="68562" bIns="34286" anchor="t"/>
          <a:lstStyle/>
          <a:p>
            <a:pPr defTabSz="685800"/>
            <a:endParaRPr lang="zh-CN" altLang="en-US" sz="1500">
              <a:solidFill>
                <a:prstClr val="black"/>
              </a:solidFill>
              <a:latin typeface="Times New Roman" panose="02020603050405020304" pitchFamily="18" charset="0"/>
              <a:cs typeface="Arial"/>
            </a:endParaRPr>
          </a:p>
        </p:txBody>
      </p:sp>
      <p:sp>
        <p:nvSpPr>
          <p:cNvPr id="5" name="矩形 4" title=""/>
          <p:cNvSpPr/>
          <p:nvPr>
            <p:custDataLst>
              <p:tags r:id="rId21"/>
            </p:custDataLst>
          </p:nvPr>
        </p:nvSpPr>
        <p:spPr>
          <a:xfrm>
            <a:off x="7373620" y="1176655"/>
            <a:ext cx="624205" cy="102044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内容</a:t>
            </a:r>
          </a:p>
        </p:txBody>
      </p:sp>
      <p:sp>
        <p:nvSpPr>
          <p:cNvPr id="6" name="矩形 5" title=""/>
          <p:cNvSpPr/>
          <p:nvPr>
            <p:custDataLst>
              <p:tags r:id="rId22"/>
            </p:custDataLst>
          </p:nvPr>
        </p:nvSpPr>
        <p:spPr>
          <a:xfrm>
            <a:off x="7373620" y="2597150"/>
            <a:ext cx="566420" cy="1029970"/>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形式</a:t>
            </a:r>
          </a:p>
        </p:txBody>
      </p:sp>
      <p:sp>
        <p:nvSpPr>
          <p:cNvPr id="7" name="右大括号 6" title=""/>
          <p:cNvSpPr/>
          <p:nvPr>
            <p:custDataLst>
              <p:tags r:id="rId23"/>
            </p:custDataLst>
          </p:nvPr>
        </p:nvSpPr>
        <p:spPr>
          <a:xfrm>
            <a:off x="8366125" y="1685290"/>
            <a:ext cx="160020" cy="1369060"/>
          </a:xfrm>
          <a:prstGeom prst="rightBrace">
            <a:avLst>
              <a:gd name="adj1" fmla="val 91615"/>
              <a:gd name="adj2" fmla="val 50380"/>
            </a:avLst>
          </a:prstGeom>
          <a:noFill/>
          <a:ln w="38100" cap="flat" cmpd="sng">
            <a:solidFill>
              <a:schemeClr val="tx1"/>
            </a:solidFill>
            <a:prstDash val="solid"/>
            <a:round/>
            <a:headEnd type="none" w="med" len="med"/>
            <a:tailEnd type="none" w="med" len="med"/>
          </a:ln>
        </p:spPr>
        <p:txBody>
          <a:bodyPr lIns="68562" tIns="34286" rIns="68562" bIns="34286" anchor="t"/>
          <a:lstStyle/>
          <a:p>
            <a:pPr defTabSz="685800"/>
            <a:endParaRPr lang="zh-CN" altLang="en-US" sz="1500">
              <a:solidFill>
                <a:prstClr val="black"/>
              </a:solidFill>
              <a:latin typeface="Times New Roman" panose="02020603050405020304" pitchFamily="18" charset="0"/>
              <a:cs typeface="Arial"/>
            </a:endParaRPr>
          </a:p>
        </p:txBody>
      </p:sp>
      <p:sp>
        <p:nvSpPr>
          <p:cNvPr id="8" name="矩形 7" title=""/>
          <p:cNvSpPr/>
          <p:nvPr>
            <p:custDataLst>
              <p:tags r:id="rId24"/>
            </p:custDataLst>
          </p:nvPr>
        </p:nvSpPr>
        <p:spPr>
          <a:xfrm>
            <a:off x="8757920" y="2122805"/>
            <a:ext cx="1002030" cy="62039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表现</a:t>
            </a:r>
          </a:p>
        </p:txBody>
      </p:sp>
      <p:sp>
        <p:nvSpPr>
          <p:cNvPr id="9" name="矩形 8" title=""/>
          <p:cNvSpPr/>
          <p:nvPr>
            <p:custDataLst>
              <p:tags r:id="rId25"/>
            </p:custDataLst>
          </p:nvPr>
        </p:nvSpPr>
        <p:spPr>
          <a:xfrm>
            <a:off x="8981440" y="4658995"/>
            <a:ext cx="1002030" cy="62039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危害</a:t>
            </a:r>
          </a:p>
        </p:txBody>
      </p:sp>
      <p:sp>
        <p:nvSpPr>
          <p:cNvPr id="10" name="矩形 9" title=""/>
          <p:cNvSpPr/>
          <p:nvPr>
            <p:custDataLst>
              <p:tags r:id="rId26"/>
            </p:custDataLst>
          </p:nvPr>
        </p:nvSpPr>
        <p:spPr>
          <a:xfrm>
            <a:off x="8970645" y="3683635"/>
            <a:ext cx="1002030" cy="620395"/>
          </a:xfrm>
          <a:prstGeom prst="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华文新魏" panose="02010800040101010101" charset="-122"/>
                <a:ea typeface="华文新魏" panose="02010800040101010101" charset="-122"/>
              </a:rPr>
              <a:t>根源</a:t>
            </a:r>
          </a:p>
        </p:txBody>
      </p:sp>
      <p:sp>
        <p:nvSpPr>
          <p:cNvPr id="130" name="矩形 129" title=""/>
          <p:cNvSpPr/>
          <p:nvPr>
            <p:custDataLst>
              <p:tags r:id="rId27"/>
            </p:custDataLst>
          </p:nvPr>
        </p:nvSpPr>
        <p:spPr>
          <a:xfrm>
            <a:off x="3409628" y="803937"/>
            <a:ext cx="3595457" cy="179290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title=""/>
          <p:cNvSpPr/>
          <p:nvPr>
            <p:custDataLst>
              <p:tags r:id="rId28"/>
            </p:custDataLst>
          </p:nvPr>
        </p:nvSpPr>
        <p:spPr>
          <a:xfrm>
            <a:off x="3409315" y="2653030"/>
            <a:ext cx="3595370" cy="105664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title=""/>
          <p:cNvSpPr/>
          <p:nvPr>
            <p:custDataLst>
              <p:tags r:id="rId29"/>
            </p:custDataLst>
          </p:nvPr>
        </p:nvSpPr>
        <p:spPr>
          <a:xfrm>
            <a:off x="3409315" y="4342765"/>
            <a:ext cx="3595370" cy="113157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25" title=""/>
          <p:cNvSpPr txBox="1"/>
          <p:nvPr>
            <p:custDataLst>
              <p:tags r:id="rId30"/>
            </p:custDataLst>
          </p:nvPr>
        </p:nvSpPr>
        <p:spPr>
          <a:xfrm>
            <a:off x="317500" y="5744845"/>
            <a:ext cx="11550650" cy="891540"/>
          </a:xfrm>
          <a:prstGeom prst="rect">
            <a:avLst/>
          </a:prstGeom>
          <a:noFill/>
        </p:spPr>
        <p:txBody>
          <a:bodyPr wrap="square" rtlCol="0" anchor="t">
            <a:spAutoFit/>
          </a:bodyPr>
          <a:lstStyle/>
          <a:p>
            <a:pPr indent="457200" fontAlgn="auto">
              <a:lnSpc>
                <a:spcPct val="100000"/>
              </a:lnSpc>
            </a:pPr>
            <a:r>
              <a:rPr lang="zh-CN" altLang="en-US" sz="2600" b="1">
                <a:solidFill>
                  <a:schemeClr val="tx1"/>
                </a:solidFill>
                <a:latin typeface="华文中宋" panose="02010600040101010101" charset="-122"/>
                <a:ea typeface="华文中宋" panose="02010600040101010101" charset="-122"/>
                <a:sym typeface="+mn-ea"/>
              </a:rPr>
              <a:t>作者分别从内容、动机、目的、语言、形式、态度、后果等方面对党八股进行了揭示。从表现、根源和危害等方面层层深入，符合人们认识事物的规律。</a:t>
            </a:r>
          </a:p>
        </p:txBody>
      </p:sp>
      <p:sp>
        <p:nvSpPr>
          <p:cNvPr id="27" name="矩形 26" title=""/>
          <p:cNvSpPr/>
          <p:nvPr>
            <p:custDataLst>
              <p:tags r:id="rId31"/>
            </p:custDataLst>
          </p:nvPr>
        </p:nvSpPr>
        <p:spPr>
          <a:xfrm>
            <a:off x="8526145" y="327660"/>
            <a:ext cx="3592830" cy="1064895"/>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800">
                <a:solidFill>
                  <a:schemeClr val="tx1"/>
                </a:solidFill>
                <a:latin typeface="华文中宋" panose="02010600040101010101" charset="-122"/>
                <a:ea typeface="华文中宋" panose="02010600040101010101" charset="-122"/>
              </a:rPr>
              <a:t>思考：八大罪状的顺序是否可以随意改变？</a:t>
            </a:r>
          </a:p>
        </p:txBody>
      </p:sp>
      <p:grpSp>
        <p:nvGrpSpPr>
          <p:cNvPr id="3" name="组合 2" title=""/>
          <p:cNvGrpSpPr/>
          <p:nvPr>
            <p:custDataLst>
              <p:tags r:id="rId32"/>
            </p:custDataLst>
          </p:nvPr>
        </p:nvGrpSpPr>
        <p:grpSpPr>
          <a:xfrm>
            <a:off x="71755" y="64135"/>
            <a:ext cx="8294370" cy="848995"/>
            <a:chOff x="519" y="283"/>
            <a:chExt cx="13062" cy="1337"/>
          </a:xfrm>
        </p:grpSpPr>
        <p:sp>
          <p:nvSpPr>
            <p:cNvPr id="4" name="标题 1"/>
            <p:cNvSpPr txBox="1"/>
            <p:nvPr>
              <p:custDataLst>
                <p:tags r:id="rId3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31" name="标题 1"/>
            <p:cNvSpPr txBox="1"/>
            <p:nvPr>
              <p:custDataLst>
                <p:tags r:id="rId34"/>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课文分析</a:t>
              </a:r>
            </a:p>
          </p:txBody>
        </p:sp>
        <p:sp>
          <p:nvSpPr>
            <p:cNvPr id="32" name="标题 1"/>
            <p:cNvSpPr txBox="1"/>
            <p:nvPr>
              <p:custDataLst>
                <p:tags r:id="rId3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3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heel(1)">
                                      <p:cBhvr>
                                        <p:cTn id="7" dur="2000"/>
                                        <p:tgtEl>
                                          <p:spTgt spid="13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962025" y="2132965"/>
            <a:ext cx="9894570" cy="3969385"/>
          </a:xfrm>
          <a:prstGeom prst="rect">
            <a:avLst/>
          </a:prstGeom>
        </p:spPr>
        <p:txBody>
          <a:bodyPr wrap="square">
            <a:spAutoFit/>
          </a:bodyPr>
          <a:lstStyle/>
          <a:p>
            <a:pPr indent="457200" algn="just" defTabSz="266700" fontAlgn="auto">
              <a:lnSpc>
                <a:spcPct val="150000"/>
              </a:lnSpc>
              <a:spcAft>
                <a:spcPct val="0"/>
              </a:spcAft>
            </a:pPr>
            <a:r>
              <a:rPr sz="2800" b="1">
                <a:solidFill>
                  <a:srgbClr val="7030A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①比喻论证。</a:t>
            </a:r>
          </a:p>
          <a:p>
            <a:pPr indent="457200" algn="just" defTabSz="266700" fontAlgn="auto">
              <a:lnSpc>
                <a:spcPct val="150000"/>
              </a:lnSpc>
              <a:spcAft>
                <a:spcPct val="0"/>
              </a:spcAft>
            </a:pPr>
            <a:r>
              <a:rPr sz="2800" b="1">
                <a:latin typeface="华文楷体" panose="02010600040101010101" pitchFamily="2" charset="-122"/>
                <a:ea typeface="华文楷体" panose="02010600040101010101" pitchFamily="2" charset="-122"/>
                <a:cs typeface="华文中宋" panose="02010600040101010101" charset="-122"/>
              </a:rPr>
              <a:t>在揭露和批判党八股的第六条罪状时，作者用洗脸照镜子打比方。同一个比喻，使用两次。先从正面说明写文章做演说，要像洗脸一样认真负责，再从反面说明偶然不洗脸危害不大，写文章做演说，如果不负责任，危害就会很大。用来自生活的、人们熟悉的比喻，将道理说得深入浅出。</a:t>
            </a:r>
          </a:p>
        </p:txBody>
      </p:sp>
      <p:sp>
        <p:nvSpPr>
          <p:cNvPr id="51" name="文本框 50" title=""/>
          <p:cNvSpPr txBox="1"/>
          <p:nvPr>
            <p:custDataLst>
              <p:tags r:id="rId8"/>
            </p:custDataLst>
          </p:nvPr>
        </p:nvSpPr>
        <p:spPr>
          <a:xfrm>
            <a:off x="1127760" y="1412875"/>
            <a:ext cx="10215880" cy="583565"/>
          </a:xfrm>
          <a:prstGeom prst="rect">
            <a:avLst/>
          </a:prstGeom>
          <a:noFill/>
        </p:spPr>
        <p:txBody>
          <a:bodyPr wrap="square" rtlCol="0">
            <a:spAutoFit/>
          </a:bodyPr>
          <a:lstStyle/>
          <a:p>
            <a:r>
              <a:rPr lang="zh-CN" altLang="en-US" sz="32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1.本文综合运用多种论证方法，请结合文本加以分析。</a:t>
            </a:r>
          </a:p>
        </p:txBody>
      </p:sp>
    </p:spTree>
    <p:custDataLst>
      <p:tags r:id="rId9"/>
    </p:custData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911860" y="1772920"/>
            <a:ext cx="10229850" cy="4615815"/>
          </a:xfrm>
          <a:prstGeom prst="rect">
            <a:avLst/>
          </a:prstGeom>
        </p:spPr>
        <p:txBody>
          <a:bodyPr wrap="square">
            <a:spAutoFit/>
          </a:bodyPr>
          <a:lstStyle/>
          <a:p>
            <a:pPr indent="457200" algn="just" defTabSz="266700" fontAlgn="auto">
              <a:lnSpc>
                <a:spcPct val="150000"/>
              </a:lnSpc>
              <a:spcAft>
                <a:spcPct val="0"/>
              </a:spcAft>
            </a:pPr>
            <a:r>
              <a:rPr sz="2800" b="1">
                <a:solidFill>
                  <a:srgbClr val="7030A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②引用论证。</a:t>
            </a:r>
            <a:r>
              <a:rPr sz="2800" b="1">
                <a:latin typeface="华文楷体" panose="02010600040101010101" pitchFamily="2" charset="-122"/>
                <a:ea typeface="华文楷体" panose="02010600040101010101" pitchFamily="2" charset="-122"/>
                <a:cs typeface="华文楷体" panose="02010600040101010101" pitchFamily="2" charset="-122"/>
              </a:rPr>
              <a:t>在揭露第二条罪状时，作者引用了鲁迅的话：“辱骂和恐吓决不是战斗。”另外，还引用了谚语、歇后语等来证明自己的观点。</a:t>
            </a:r>
          </a:p>
          <a:p>
            <a:pPr indent="457200" algn="just" defTabSz="266700" fontAlgn="auto">
              <a:lnSpc>
                <a:spcPct val="150000"/>
              </a:lnSpc>
              <a:spcAft>
                <a:spcPct val="0"/>
              </a:spcAft>
            </a:pPr>
            <a:r>
              <a:rPr sz="2800" b="1">
                <a:solidFill>
                  <a:srgbClr val="7030A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③举例论证。</a:t>
            </a:r>
            <a:r>
              <a:rPr sz="2800" b="1">
                <a:latin typeface="华文楷体" panose="02010600040101010101" pitchFamily="2" charset="-122"/>
                <a:ea typeface="华文楷体" panose="02010600040101010101" pitchFamily="2" charset="-122"/>
                <a:cs typeface="华文楷体" panose="02010600040101010101" pitchFamily="2" charset="-122"/>
              </a:rPr>
              <a:t>如文中举了斯大林的演说和资本论的例子，这些典型事例的论证使论点更加令人信服。</a:t>
            </a:r>
          </a:p>
          <a:p>
            <a:pPr indent="457200" algn="just" defTabSz="266700" fontAlgn="auto">
              <a:lnSpc>
                <a:spcPct val="150000"/>
              </a:lnSpc>
              <a:spcAft>
                <a:spcPct val="0"/>
              </a:spcAft>
            </a:pPr>
            <a:r>
              <a:rPr sz="2800" b="1">
                <a:solidFill>
                  <a:srgbClr val="7030A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④对比论证。</a:t>
            </a:r>
            <a:r>
              <a:rPr sz="2800" b="1">
                <a:latin typeface="华文楷体" panose="02010600040101010101" pitchFamily="2" charset="-122"/>
                <a:ea typeface="华文楷体" panose="02010600040101010101" pitchFamily="2" charset="-122"/>
                <a:cs typeface="华文楷体" panose="02010600040101010101" pitchFamily="2" charset="-122"/>
              </a:rPr>
              <a:t>如把资本论和有些老爷的文章进行对比，使观点更加鲜明。</a:t>
            </a:r>
          </a:p>
        </p:txBody>
      </p:sp>
      <p:sp>
        <p:nvSpPr>
          <p:cNvPr id="51" name="文本框 50" title=""/>
          <p:cNvSpPr txBox="1"/>
          <p:nvPr>
            <p:custDataLst>
              <p:tags r:id="rId8"/>
            </p:custDataLst>
          </p:nvPr>
        </p:nvSpPr>
        <p:spPr>
          <a:xfrm>
            <a:off x="1127760" y="1125220"/>
            <a:ext cx="10215880" cy="583565"/>
          </a:xfrm>
          <a:prstGeom prst="rect">
            <a:avLst/>
          </a:prstGeom>
          <a:noFill/>
        </p:spPr>
        <p:txBody>
          <a:bodyPr wrap="square" rtlCol="0">
            <a:spAutoFit/>
          </a:bodyPr>
          <a:lstStyle/>
          <a:p>
            <a:r>
              <a:rPr lang="zh-CN" altLang="en-US" sz="32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1.本文综合运用多种论证方法，请结合文本加以分析。</a:t>
            </a:r>
          </a:p>
        </p:txBody>
      </p:sp>
    </p:spTree>
    <p:custDataLst>
      <p:tags r:id="rId9"/>
    </p:custData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983615" y="1980565"/>
            <a:ext cx="9707880" cy="3969385"/>
          </a:xfrm>
          <a:prstGeom prst="rect">
            <a:avLst/>
          </a:prstGeom>
        </p:spPr>
        <p:txBody>
          <a:bodyPr wrap="square">
            <a:spAutoFit/>
          </a:bodyPr>
          <a:lstStyle/>
          <a:p>
            <a:pPr indent="457200" algn="just" defTabSz="266700" fontAlgn="auto">
              <a:lnSpc>
                <a:spcPct val="150000"/>
              </a:lnSpc>
              <a:spcAft>
                <a:spcPct val="0"/>
              </a:spcAft>
            </a:pPr>
            <a:r>
              <a:rPr sz="2800" b="1">
                <a:latin typeface="华文楷体" panose="02010600040101010101" pitchFamily="2" charset="-122"/>
                <a:ea typeface="华文楷体" panose="02010600040101010101" pitchFamily="2" charset="-122"/>
              </a:rPr>
              <a:t>本文纲举目张，中心鲜明，条理清楚，严谨完整。第二部分具体分析党八股的八大罪状，大体上都体现着摆现象、论危害、析原因、提办法的层次；在批判错误中充分阐述正面主张的说理，先破后立，破立结合，让读者不但能够看清党八股的现象，理解它的危害，而且能够认识它产生的原因，学到杜绝它的办法，有利于推动反对党八股的斗争。</a:t>
            </a:r>
          </a:p>
        </p:txBody>
      </p:sp>
      <p:sp>
        <p:nvSpPr>
          <p:cNvPr id="51" name="文本框 50" title=""/>
          <p:cNvSpPr txBox="1"/>
          <p:nvPr>
            <p:custDataLst>
              <p:tags r:id="rId8"/>
            </p:custDataLst>
          </p:nvPr>
        </p:nvSpPr>
        <p:spPr>
          <a:xfrm>
            <a:off x="783590" y="1268730"/>
            <a:ext cx="10561320" cy="583565"/>
          </a:xfrm>
          <a:prstGeom prst="rect">
            <a:avLst/>
          </a:prstGeom>
          <a:noFill/>
        </p:spPr>
        <p:txBody>
          <a:bodyPr wrap="square" rtlCol="0">
            <a:spAutoFit/>
          </a:bodyPr>
          <a:lstStyle/>
          <a:p>
            <a:r>
              <a:rPr lang="zh-CN" altLang="en-US" sz="32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2.本文在论证自己观点的时候有破有立，请结合文本分析。</a:t>
            </a:r>
          </a:p>
        </p:txBody>
      </p:sp>
    </p:spTree>
    <p:custDataLst>
      <p:tags r:id="rId9"/>
    </p:custData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695325" y="2077720"/>
            <a:ext cx="10459720" cy="4615815"/>
          </a:xfrm>
          <a:prstGeom prst="rect">
            <a:avLst/>
          </a:prstGeom>
        </p:spPr>
        <p:txBody>
          <a:bodyPr wrap="square">
            <a:spAutoFit/>
          </a:bodyPr>
          <a:lstStyle/>
          <a:p>
            <a:pPr indent="457200" algn="just" defTabSz="266700" fontAlgn="auto">
              <a:lnSpc>
                <a:spcPct val="150000"/>
              </a:lnSpc>
              <a:spcAft>
                <a:spcPct val="0"/>
              </a:spcAft>
            </a:pPr>
            <a:r>
              <a:rPr sz="2800" b="1">
                <a:latin typeface="华文楷体" panose="02010600040101010101" pitchFamily="2" charset="-122"/>
                <a:ea typeface="华文楷体" panose="02010600040101010101" pitchFamily="2" charset="-122"/>
              </a:rPr>
              <a:t>本文在“破”与“立”之间，过渡自然，衔接紧密，例如在批判党八股的第一条罪状时，先从坏影响和根源两方面揭露长而空的罪状，接着用“长而空不好，短而空就好吗？”的问句过渡到对短而空的批判。紧接着又用“但是”这一词转到对当前任务的论述：“但是主要的和首先的任务，是把那些又长又臭的懒婆娘的裹脚，赶快扔到垃圾桶里去。”文章最后再次提到反对“长而空”，与前文自然地呼应。</a:t>
            </a:r>
          </a:p>
        </p:txBody>
      </p:sp>
      <p:sp>
        <p:nvSpPr>
          <p:cNvPr id="51" name="文本框 50" title=""/>
          <p:cNvSpPr txBox="1"/>
          <p:nvPr>
            <p:custDataLst>
              <p:tags r:id="rId8"/>
            </p:custDataLst>
          </p:nvPr>
        </p:nvSpPr>
        <p:spPr>
          <a:xfrm>
            <a:off x="767715" y="1124585"/>
            <a:ext cx="10561320" cy="953135"/>
          </a:xfrm>
          <a:prstGeom prst="rect">
            <a:avLst/>
          </a:prstGeom>
          <a:noFill/>
        </p:spPr>
        <p:txBody>
          <a:bodyPr wrap="square" rtlCol="0">
            <a:spAutoFit/>
          </a:bodyPr>
          <a:lstStyle/>
          <a:p>
            <a:pPr indent="457200" fontAlgn="auto"/>
            <a:r>
              <a:rPr lang="zh-CN" altLang="en-US" sz="28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3.《反对党八股(节选)》一文结构紧密，在破和立之间用了过渡的词和句，使内容前后照应环环相扣。请举例说明。</a:t>
            </a:r>
          </a:p>
        </p:txBody>
      </p:sp>
    </p:spTree>
    <p:custDataLst>
      <p:tags r:id="rId9"/>
    </p:custData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695325" y="2077720"/>
            <a:ext cx="10749915" cy="4569460"/>
          </a:xfrm>
          <a:prstGeom prst="rect">
            <a:avLst/>
          </a:prstGeom>
        </p:spPr>
        <p:txBody>
          <a:bodyPr wrap="square">
            <a:spAutoFit/>
          </a:bodyPr>
          <a:lstStyle/>
          <a:p>
            <a:pPr indent="457200" algn="just" defTabSz="266700" fontAlgn="auto">
              <a:lnSpc>
                <a:spcPct val="130000"/>
              </a:lnSpc>
              <a:spcAft>
                <a:spcPct val="0"/>
              </a:spcAft>
            </a:pPr>
            <a:r>
              <a:rPr sz="2800" b="1">
                <a:latin typeface="华文楷体" panose="02010600040101010101" pitchFamily="2" charset="-122"/>
                <a:ea typeface="华文楷体" panose="02010600040101010101" pitchFamily="2" charset="-122"/>
              </a:rPr>
              <a:t>①本文语言的生动活泼，充分体现在词语的运用上。一是采用了大量的谚语，例如“到什么山上唱什么歌”“看菜吃饭，量体裁衣”；二是采用歇后语，例如“懒婆娘的裹脚，又长又臭”；三是采用成语，例如“装腔作势”“无的放矢”“对牛弹琴”“莫名其妙”“津津有味”“祸国殃民”；四是采用文言词语，例如“得胜回朝”“下笔千言，离题万里”“文人学士”；五是采用方言词语，例如“瘪三”“蹩脚”。这些词语的恰当运用和巧妙安排，使得语言既通俗易懂，又生动有趣。</a:t>
            </a:r>
          </a:p>
        </p:txBody>
      </p:sp>
      <p:sp>
        <p:nvSpPr>
          <p:cNvPr id="51" name="文本框 50" title=""/>
          <p:cNvSpPr txBox="1"/>
          <p:nvPr>
            <p:custDataLst>
              <p:tags r:id="rId8"/>
            </p:custDataLst>
          </p:nvPr>
        </p:nvSpPr>
        <p:spPr>
          <a:xfrm>
            <a:off x="767715" y="1124585"/>
            <a:ext cx="10561320" cy="953135"/>
          </a:xfrm>
          <a:prstGeom prst="rect">
            <a:avLst/>
          </a:prstGeom>
          <a:noFill/>
        </p:spPr>
        <p:txBody>
          <a:bodyPr wrap="square" rtlCol="0">
            <a:spAutoFit/>
          </a:bodyPr>
          <a:lstStyle/>
          <a:p>
            <a:pPr indent="457200" fontAlgn="auto"/>
            <a:r>
              <a:rPr lang="zh-CN" altLang="en-US" sz="28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4.本文语言生动有趣而又富有说服力，请结合文本分析文章的语言特色。</a:t>
            </a:r>
          </a:p>
        </p:txBody>
      </p:sp>
    </p:spTree>
    <p:custDataLst>
      <p:tags r:id="rId9"/>
    </p:custData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695325" y="2077720"/>
            <a:ext cx="10562590" cy="3969385"/>
          </a:xfrm>
          <a:prstGeom prst="rect">
            <a:avLst/>
          </a:prstGeom>
        </p:spPr>
        <p:txBody>
          <a:bodyPr wrap="square">
            <a:spAutoFit/>
          </a:bodyPr>
          <a:lstStyle/>
          <a:p>
            <a:pPr indent="457200" algn="just" defTabSz="266700" fontAlgn="auto">
              <a:lnSpc>
                <a:spcPct val="150000"/>
              </a:lnSpc>
              <a:spcAft>
                <a:spcPct val="0"/>
              </a:spcAft>
            </a:pPr>
            <a:r>
              <a:rPr sz="2800" b="1">
                <a:latin typeface="华文楷体" panose="02010600040101010101" pitchFamily="2" charset="-122"/>
                <a:ea typeface="华文楷体" panose="02010600040101010101" pitchFamily="2" charset="-122"/>
              </a:rPr>
              <a:t>②赞成什么，反对什么，态度明朗，语言泼辣。如作者把空话连篇、言之无物的文章喻为“懒婆娘的裹脚，又长又臭”；把“语言无味”则直斥为“面目可憎，像个瘪三”；把现象罗列的形式主义称为“开中药铺”，而且“最低级，最幼稚，最庸俗”；而对于搞这种党八股的人，作者则予以辛辣的嘲讽，“我们的老爷”“仿佛像个才子”。真是一针见血，观点鲜明。</a:t>
            </a:r>
          </a:p>
        </p:txBody>
      </p:sp>
      <p:sp>
        <p:nvSpPr>
          <p:cNvPr id="51" name="文本框 50" title=""/>
          <p:cNvSpPr txBox="1"/>
          <p:nvPr>
            <p:custDataLst>
              <p:tags r:id="rId8"/>
            </p:custDataLst>
          </p:nvPr>
        </p:nvSpPr>
        <p:spPr>
          <a:xfrm>
            <a:off x="767715" y="1124585"/>
            <a:ext cx="10561320" cy="953135"/>
          </a:xfrm>
          <a:prstGeom prst="rect">
            <a:avLst/>
          </a:prstGeom>
          <a:noFill/>
        </p:spPr>
        <p:txBody>
          <a:bodyPr wrap="square" rtlCol="0">
            <a:spAutoFit/>
          </a:bodyPr>
          <a:lstStyle/>
          <a:p>
            <a:pPr indent="457200" fontAlgn="auto"/>
            <a:r>
              <a:rPr lang="zh-CN" altLang="en-US" sz="28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4.本文语言生动有趣而又富有说服力，请结合文本分析文章的语言特色。</a:t>
            </a:r>
          </a:p>
        </p:txBody>
      </p:sp>
    </p:spTree>
    <p:custDataLst>
      <p:tags r:id="rId9"/>
    </p:custData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重要考点</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956945" y="2636520"/>
            <a:ext cx="9769475" cy="2676525"/>
          </a:xfrm>
          <a:prstGeom prst="rect">
            <a:avLst/>
          </a:prstGeom>
        </p:spPr>
        <p:txBody>
          <a:bodyPr wrap="square">
            <a:spAutoFit/>
          </a:bodyPr>
          <a:lstStyle/>
          <a:p>
            <a:pPr indent="457200" algn="just" defTabSz="266700" fontAlgn="auto">
              <a:lnSpc>
                <a:spcPct val="150000"/>
              </a:lnSpc>
              <a:spcAft>
                <a:spcPct val="0"/>
              </a:spcAft>
            </a:pPr>
            <a:r>
              <a:rPr sz="2800" b="1">
                <a:latin typeface="华文楷体" panose="02010600040101010101" pitchFamily="2" charset="-122"/>
                <a:ea typeface="华文楷体" panose="02010600040101010101" pitchFamily="2" charset="-122"/>
              </a:rPr>
              <a:t>①党八股的文风关乎一名共产党员的思想、作风和行动，思想上存在教条主义、主观主义和宗派主义倾向，行动上不负责任，到处害人。</a:t>
            </a:r>
          </a:p>
          <a:p>
            <a:pPr indent="457200" algn="just" defTabSz="266700" fontAlgn="auto">
              <a:lnSpc>
                <a:spcPct val="150000"/>
              </a:lnSpc>
              <a:spcAft>
                <a:spcPct val="0"/>
              </a:spcAft>
            </a:pPr>
            <a:r>
              <a:rPr sz="2800" b="1">
                <a:latin typeface="华文楷体" panose="02010600040101010101" pitchFamily="2" charset="-122"/>
                <a:ea typeface="华文楷体" panose="02010600040101010101" pitchFamily="2" charset="-122"/>
              </a:rPr>
              <a:t>②流毒全党，妨害革命。</a:t>
            </a:r>
          </a:p>
        </p:txBody>
      </p:sp>
      <p:sp>
        <p:nvSpPr>
          <p:cNvPr id="51" name="文本框 50" title=""/>
          <p:cNvSpPr txBox="1"/>
          <p:nvPr>
            <p:custDataLst>
              <p:tags r:id="rId8"/>
            </p:custDataLst>
          </p:nvPr>
        </p:nvSpPr>
        <p:spPr>
          <a:xfrm>
            <a:off x="911860" y="1268730"/>
            <a:ext cx="10561320" cy="953135"/>
          </a:xfrm>
          <a:prstGeom prst="rect">
            <a:avLst/>
          </a:prstGeom>
          <a:noFill/>
        </p:spPr>
        <p:txBody>
          <a:bodyPr wrap="square" rtlCol="0">
            <a:spAutoFit/>
          </a:bodyPr>
          <a:lstStyle/>
          <a:p>
            <a:pPr indent="457200" fontAlgn="auto"/>
            <a:r>
              <a:rPr lang="zh-CN" altLang="en-US" sz="2800">
                <a:solidFill>
                  <a:schemeClr val="tx1"/>
                </a:solidFill>
                <a:effectLst>
                  <a:outerShdw dist="38100" dir="2700000" sx="101000" sy="101000" algn="tl" rotWithShape="0">
                    <a:srgbClr val="E3DFDA"/>
                  </a:outerShdw>
                </a:effectLst>
                <a:latin typeface="华文中宋" panose="02010600040101010101" charset="-122"/>
                <a:ea typeface="华文中宋" panose="02010600040101010101" charset="-122"/>
                <a:cs typeface="华文中宋" panose="02010600040101010101" charset="-122"/>
              </a:rPr>
              <a:t>5.结合7、8、10等段落回答。1942年，抗日战争出于最艰难的相持阶段，根据地生存艰难，为什么还要讨论文风问题？</a:t>
            </a:r>
          </a:p>
        </p:txBody>
      </p:sp>
    </p:spTree>
    <p:custDataLst>
      <p:tags r:id="rId9"/>
    </p:custData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custDataLst>
            <p:tags r:id="rId2"/>
          </p:custDataLst>
        </p:nvPr>
      </p:nvGrpSpPr>
      <p:grpSpPr>
        <a:xfrm>
          <a:off x="0" y="0"/>
          <a:ext cx="0" cy="0"/>
        </a:xfrm>
      </p:grpSpPr>
      <p:grpSp>
        <p:nvGrpSpPr>
          <p:cNvPr id="16" name="组合 67" title=""/>
          <p:cNvGrpSpPr/>
          <p:nvPr>
            <p:custDataLst>
              <p:tags r:id="rId3"/>
            </p:custDataLst>
          </p:nvPr>
        </p:nvGrpSpPr>
        <p:grpSpPr>
          <a:xfrm>
            <a:off x="47625" y="1786890"/>
            <a:ext cx="3419475" cy="3349625"/>
            <a:chOff x="124249" y="977543"/>
            <a:chExt cx="3419021" cy="3349198"/>
          </a:xfrm>
        </p:grpSpPr>
        <p:grpSp>
          <p:nvGrpSpPr>
            <p:cNvPr id="17" name="组合 45"/>
            <p:cNvGrpSpPr/>
            <p:nvPr>
              <p:custDataLst>
                <p:tags r:id="rId4"/>
              </p:custDataLst>
            </p:nvPr>
          </p:nvGrpSpPr>
          <p:grpSpPr>
            <a:xfrm>
              <a:off x="124249" y="977543"/>
              <a:ext cx="3419021" cy="3349198"/>
              <a:chOff x="3824747" y="492868"/>
              <a:chExt cx="4137015" cy="4052530"/>
            </a:xfrm>
          </p:grpSpPr>
          <p:grpSp>
            <p:nvGrpSpPr>
              <p:cNvPr id="18" name="组合 1"/>
              <p:cNvGrpSpPr/>
              <p:nvPr>
                <p:custDataLst>
                  <p:tags r:id="rId5"/>
                </p:custDataLst>
              </p:nvPr>
            </p:nvGrpSpPr>
            <p:grpSpPr>
              <a:xfrm>
                <a:off x="3824747" y="492868"/>
                <a:ext cx="4137015" cy="4052530"/>
                <a:chOff x="1084828" y="3126730"/>
                <a:chExt cx="3108201" cy="3014580"/>
              </a:xfrm>
            </p:grpSpPr>
            <p:sp>
              <p:nvSpPr>
                <p:cNvPr id="20" name="椭圆 19"/>
                <p:cNvSpPr>
                  <a:spLocks noChangeArrowheads="1"/>
                </p:cNvSpPr>
                <p:nvPr>
                  <p:custDataLst>
                    <p:tags r:id="rId6"/>
                  </p:custDataLst>
                </p:nvPr>
              </p:nvSpPr>
              <p:spPr bwMode="auto">
                <a:xfrm>
                  <a:off x="1084828" y="3126730"/>
                  <a:ext cx="3108201" cy="3014580"/>
                </a:xfrm>
                <a:prstGeom prst="ellipse">
                  <a:avLst/>
                </a:prstGeom>
                <a:solidFill>
                  <a:schemeClr val="accent1">
                    <a:lumMod val="40000"/>
                    <a:lumOff val="60000"/>
                  </a:schemeClr>
                </a:solidFill>
                <a:ln w="19050">
                  <a:solidFill>
                    <a:srgbClr val="C9C9C9"/>
                  </a:solidFill>
                  <a:miter lim="800000"/>
                </a:ln>
                <a:effectLst>
                  <a:outerShdw blurRad="254000" dist="127001" dir="2700000" algn="tl" rotWithShape="0">
                    <a:srgbClr val="808080">
                      <a:alpha val="39999"/>
                    </a:srgbClr>
                  </a:outerShdw>
                </a:effectLst>
              </p:spPr>
              <p:txBody>
                <a:bodyPr anchor="ctr"/>
                <a:lstStyle/>
                <a:p>
                  <a:pPr algn="ctr" defTabSz="914400">
                    <a:defRPr/>
                  </a:pPr>
                  <a:endParaRPr lang="zh-CN" altLang="en-US">
                    <a:solidFill>
                      <a:prstClr val="white"/>
                    </a:solidFill>
                  </a:endParaRPr>
                </a:p>
              </p:txBody>
            </p:sp>
            <p:sp>
              <p:nvSpPr>
                <p:cNvPr id="21" name="椭圆 20"/>
                <p:cNvSpPr/>
                <p:nvPr>
                  <p:custDataLst>
                    <p:tags r:id="rId7"/>
                  </p:custDataLst>
                </p:nvPr>
              </p:nvSpPr>
              <p:spPr>
                <a:xfrm>
                  <a:off x="1471309" y="3501571"/>
                  <a:ext cx="2335237" cy="2264898"/>
                </a:xfrm>
                <a:prstGeom prst="ellipse">
                  <a:avLst/>
                </a:prstGeom>
                <a:solidFill>
                  <a:schemeClr val="accent1">
                    <a:lumMod val="40000"/>
                    <a:lumOff val="60000"/>
                  </a:schemeClr>
                </a:solidFill>
                <a:ln w="31750">
                  <a:gradFill>
                    <a:gsLst>
                      <a:gs pos="100000">
                        <a:schemeClr val="bg1">
                          <a:lumMod val="97000"/>
                        </a:schemeClr>
                      </a:gs>
                      <a:gs pos="0">
                        <a:schemeClr val="bg1">
                          <a:lumMod val="65000"/>
                        </a:schemeClr>
                      </a:gs>
                    </a:gsLst>
                    <a:lin ang="2700000" scaled="0"/>
                  </a:gradFill>
                </a:ln>
                <a:effectLst>
                  <a:innerShdw blurRad="3048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grpSp>
          <p:sp>
            <p:nvSpPr>
              <p:cNvPr id="34" name="矩形 33"/>
              <p:cNvSpPr/>
              <p:nvPr>
                <p:custDataLst>
                  <p:tags r:id="rId8"/>
                </p:custDataLst>
              </p:nvPr>
            </p:nvSpPr>
            <p:spPr>
              <a:xfrm>
                <a:off x="4477386" y="1669802"/>
                <a:ext cx="3022338" cy="1899289"/>
              </a:xfrm>
              <a:prstGeom prst="rect">
                <a:avLst/>
              </a:prstGeom>
            </p:spPr>
            <p:txBody>
              <a:bodyPr wrap="none">
                <a:spAutoFit/>
              </a:bodyPr>
              <a:lstStyle/>
              <a:p>
                <a:pPr defTabSz="914400" fontAlgn="base">
                  <a:spcBef>
                    <a:spcPct val="0"/>
                  </a:spcBef>
                  <a:spcAft>
                    <a:spcPct val="0"/>
                  </a:spcAft>
                  <a:buFont typeface="Arial" panose="020b0604020202020204" pitchFamily="34" charset="0"/>
                  <a:buNone/>
                  <a:defRPr/>
                </a:pPr>
                <a:r>
                  <a:rPr lang="en-US" altLang="zh-CN" sz="9600" b="1" spc="800" smtClean="0">
                    <a:ln w="38100">
                      <a:solidFill>
                        <a:srgbClr val="FFFFFF"/>
                      </a:solidFill>
                    </a:ln>
                    <a:solidFill>
                      <a:srgbClr val="F5B417"/>
                    </a:solidFill>
                    <a:latin typeface="Impact" panose="020b0806030902050204" pitchFamily="34" charset="0"/>
                  </a:rPr>
                  <a:t>C</a:t>
                </a:r>
                <a:r>
                  <a:rPr lang="en-US" altLang="zh-CN" spc="800" smtClean="0">
                    <a:solidFill>
                      <a:schemeClr val="tx1">
                        <a:lumMod val="75000"/>
                        <a:lumOff val="25000"/>
                      </a:schemeClr>
                    </a:solidFill>
                    <a:latin typeface="Impact" panose="020b0806030902050204" pitchFamily="34" charset="0"/>
                  </a:rPr>
                  <a:t>ontent</a:t>
                </a:r>
                <a:r>
                  <a:rPr lang="en-US" altLang="zh-CN" spc="800" smtClean="0">
                    <a:solidFill>
                      <a:schemeClr val="bg2">
                        <a:lumMod val="25000"/>
                      </a:schemeClr>
                    </a:solidFill>
                    <a:latin typeface="Impact" panose="020b0806030902050204" pitchFamily="34" charset="0"/>
                  </a:rPr>
                  <a:t>s</a:t>
                </a:r>
                <a:endParaRPr lang="zh-CN" altLang="en-US" spc="800">
                  <a:solidFill>
                    <a:schemeClr val="bg2">
                      <a:lumMod val="25000"/>
                    </a:schemeClr>
                  </a:solidFill>
                  <a:latin typeface="Impact" panose="020b0806030902050204" pitchFamily="34" charset="0"/>
                </a:endParaRPr>
              </a:p>
            </p:txBody>
          </p:sp>
        </p:grpSp>
        <p:sp>
          <p:nvSpPr>
            <p:cNvPr id="67" name="Rectangle 13"/>
            <p:cNvSpPr>
              <a:spLocks noChangeArrowheads="1"/>
            </p:cNvSpPr>
            <p:nvPr>
              <p:custDataLst>
                <p:tags r:id="rId9"/>
              </p:custDataLst>
            </p:nvPr>
          </p:nvSpPr>
          <p:spPr bwMode="auto">
            <a:xfrm>
              <a:off x="1530587" y="2328334"/>
              <a:ext cx="1271419" cy="64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defRPr/>
              </a:pPr>
              <a:r>
                <a:rPr lang="zh-CN" altLang="en-US" sz="3600" b="1" smtClean="0">
                  <a:solidFill>
                    <a:schemeClr val="tx1">
                      <a:lumMod val="65000"/>
                      <a:lumOff val="35000"/>
                    </a:schemeClr>
                  </a:solidFill>
                  <a:effectLst>
                    <a:outerShdw blurRad="38100" dist="19050" dir="2700000" algn="tl" rotWithShape="0">
                      <a:prstClr val="black">
                        <a:lumMod val="50000"/>
                        <a:alpha val="40000"/>
                      </a:prstClr>
                    </a:outerShdw>
                  </a:effectLst>
                  <a:latin typeface="微软雅黑" panose="020b0503020204020204" charset="-122"/>
                  <a:ea typeface="微软雅黑" panose="020b0503020204020204" charset="-122"/>
                </a:rPr>
                <a:t>目 录</a:t>
              </a:r>
              <a:endParaRPr lang="zh-CN" altLang="en-US" sz="3600" b="1">
                <a:solidFill>
                  <a:schemeClr val="tx1">
                    <a:lumMod val="65000"/>
                    <a:lumOff val="35000"/>
                  </a:schemeClr>
                </a:solidFill>
                <a:effectLst>
                  <a:outerShdw blurRad="38100" dist="19050" dir="2700000" algn="tl" rotWithShape="0">
                    <a:prstClr val="black">
                      <a:lumMod val="50000"/>
                      <a:alpha val="40000"/>
                    </a:prstClr>
                  </a:outerShdw>
                </a:effectLst>
                <a:latin typeface="微软雅黑" panose="020b0503020204020204" charset="-122"/>
                <a:ea typeface="微软雅黑" panose="020b0503020204020204" charset="-122"/>
              </a:endParaRPr>
            </a:p>
          </p:txBody>
        </p:sp>
      </p:grpSp>
      <p:sp>
        <p:nvSpPr>
          <p:cNvPr id="28" name="圆角矩形 27" title=""/>
          <p:cNvSpPr/>
          <p:nvPr userDrawn="1">
            <p:custDataLst>
              <p:tags r:id="rId10"/>
            </p:custDataLst>
          </p:nvPr>
        </p:nvSpPr>
        <p:spPr bwMode="auto">
          <a:xfrm>
            <a:off x="-24765" y="45085"/>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grpSp>
        <p:nvGrpSpPr>
          <p:cNvPr id="58" name="组合 57" title=""/>
          <p:cNvGrpSpPr/>
          <p:nvPr>
            <p:custDataLst>
              <p:tags r:id="rId11"/>
            </p:custDataLst>
          </p:nvPr>
        </p:nvGrpSpPr>
        <p:grpSpPr>
          <a:xfrm>
            <a:off x="3848735" y="1052989"/>
            <a:ext cx="1026795" cy="895985"/>
            <a:chOff x="2234" y="3087"/>
            <a:chExt cx="1617" cy="1411"/>
          </a:xfrm>
        </p:grpSpPr>
        <p:sp>
          <p:nvSpPr>
            <p:cNvPr id="59" name="任意多边形 58"/>
            <p:cNvSpPr/>
            <p:nvPr>
              <p:custDataLst>
                <p:tags r:id="rId12"/>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3"/>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4"/>
              </p:custDataLst>
            </p:nvPr>
          </p:nvSpPr>
          <p:spPr>
            <a:xfrm>
              <a:off x="2379" y="3450"/>
              <a:ext cx="1105"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panose="020b0503020204020204" charset="-122"/>
                </a:rPr>
                <a:t>01</a:t>
              </a:r>
            </a:p>
          </p:txBody>
        </p:sp>
      </p:grpSp>
      <p:grpSp>
        <p:nvGrpSpPr>
          <p:cNvPr id="65" name="组合 64" title=""/>
          <p:cNvGrpSpPr/>
          <p:nvPr>
            <p:custDataLst>
              <p:tags r:id="rId15"/>
            </p:custDataLst>
          </p:nvPr>
        </p:nvGrpSpPr>
        <p:grpSpPr>
          <a:xfrm>
            <a:off x="3848735" y="1998504"/>
            <a:ext cx="1026795" cy="895985"/>
            <a:chOff x="5247" y="3087"/>
            <a:chExt cx="1617" cy="1411"/>
          </a:xfrm>
        </p:grpSpPr>
        <p:sp>
          <p:nvSpPr>
            <p:cNvPr id="66" name="任意多边形 65"/>
            <p:cNvSpPr/>
            <p:nvPr>
              <p:custDataLst>
                <p:tags r:id="rId16"/>
              </p:custDataLst>
            </p:nvPr>
          </p:nvSpPr>
          <p:spPr>
            <a:xfrm rot="5400000">
              <a:off x="5467"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8" name="任意多边形 67"/>
            <p:cNvSpPr/>
            <p:nvPr>
              <p:custDataLst>
                <p:tags r:id="rId17"/>
              </p:custDataLst>
            </p:nvPr>
          </p:nvSpPr>
          <p:spPr>
            <a:xfrm rot="5400000">
              <a:off x="5296"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9" name="文本框 68"/>
            <p:cNvSpPr txBox="1"/>
            <p:nvPr>
              <p:custDataLst>
                <p:tags r:id="rId18"/>
              </p:custDataLst>
            </p:nvPr>
          </p:nvSpPr>
          <p:spPr>
            <a:xfrm>
              <a:off x="5310" y="3450"/>
              <a:ext cx="1185"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panose="020b0503020204020204" charset="-122"/>
                </a:rPr>
                <a:t>02</a:t>
              </a:r>
            </a:p>
          </p:txBody>
        </p:sp>
      </p:grpSp>
      <p:grpSp>
        <p:nvGrpSpPr>
          <p:cNvPr id="70" name="组合 69" title=""/>
          <p:cNvGrpSpPr/>
          <p:nvPr>
            <p:custDataLst>
              <p:tags r:id="rId19"/>
            </p:custDataLst>
          </p:nvPr>
        </p:nvGrpSpPr>
        <p:grpSpPr>
          <a:xfrm>
            <a:off x="3856355" y="4835049"/>
            <a:ext cx="1087755" cy="895985"/>
            <a:chOff x="13917" y="3087"/>
            <a:chExt cx="1713" cy="1411"/>
          </a:xfrm>
        </p:grpSpPr>
        <p:sp>
          <p:nvSpPr>
            <p:cNvPr id="74" name="任意多边形 73"/>
            <p:cNvSpPr/>
            <p:nvPr>
              <p:custDataLst>
                <p:tags r:id="rId20"/>
              </p:custDataLst>
            </p:nvPr>
          </p:nvSpPr>
          <p:spPr>
            <a:xfrm rot="5400000">
              <a:off x="14233"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5" name="任意多边形 74"/>
            <p:cNvSpPr/>
            <p:nvPr>
              <p:custDataLst>
                <p:tags r:id="rId21"/>
              </p:custDataLst>
            </p:nvPr>
          </p:nvSpPr>
          <p:spPr>
            <a:xfrm rot="5400000">
              <a:off x="14062"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7" name="文本框 76"/>
            <p:cNvSpPr txBox="1"/>
            <p:nvPr>
              <p:custDataLst>
                <p:tags r:id="rId22"/>
              </p:custDataLst>
            </p:nvPr>
          </p:nvSpPr>
          <p:spPr>
            <a:xfrm>
              <a:off x="13917" y="3450"/>
              <a:ext cx="1250"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panose="020b0503020204020204" charset="-122"/>
                </a:rPr>
                <a:t>05</a:t>
              </a:r>
            </a:p>
          </p:txBody>
        </p:sp>
      </p:grpSp>
      <p:grpSp>
        <p:nvGrpSpPr>
          <p:cNvPr id="79" name="组合 78" title=""/>
          <p:cNvGrpSpPr/>
          <p:nvPr>
            <p:custDataLst>
              <p:tags r:id="rId23"/>
            </p:custDataLst>
          </p:nvPr>
        </p:nvGrpSpPr>
        <p:grpSpPr>
          <a:xfrm>
            <a:off x="3848418" y="2944019"/>
            <a:ext cx="1027430" cy="895985"/>
            <a:chOff x="8093" y="3087"/>
            <a:chExt cx="1618" cy="1411"/>
          </a:xfrm>
        </p:grpSpPr>
        <p:sp>
          <p:nvSpPr>
            <p:cNvPr id="80" name="任意多边形 79"/>
            <p:cNvSpPr/>
            <p:nvPr>
              <p:custDataLst>
                <p:tags r:id="rId24"/>
              </p:custDataLst>
            </p:nvPr>
          </p:nvSpPr>
          <p:spPr>
            <a:xfrm rot="5400000">
              <a:off x="831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1" name="任意多边形 80"/>
            <p:cNvSpPr/>
            <p:nvPr>
              <p:custDataLst>
                <p:tags r:id="rId25"/>
              </p:custDataLst>
            </p:nvPr>
          </p:nvSpPr>
          <p:spPr>
            <a:xfrm rot="5400000">
              <a:off x="814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2" name="文本框 81"/>
            <p:cNvSpPr txBox="1"/>
            <p:nvPr>
              <p:custDataLst>
                <p:tags r:id="rId26"/>
              </p:custDataLst>
            </p:nvPr>
          </p:nvSpPr>
          <p:spPr>
            <a:xfrm>
              <a:off x="8093" y="3450"/>
              <a:ext cx="1133"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panose="020b0503020204020204" charset="-122"/>
                </a:rPr>
                <a:t>03</a:t>
              </a:r>
            </a:p>
          </p:txBody>
        </p:sp>
      </p:grpSp>
      <p:grpSp>
        <p:nvGrpSpPr>
          <p:cNvPr id="83" name="组合 82" title=""/>
          <p:cNvGrpSpPr/>
          <p:nvPr>
            <p:custDataLst>
              <p:tags r:id="rId27"/>
            </p:custDataLst>
          </p:nvPr>
        </p:nvGrpSpPr>
        <p:grpSpPr>
          <a:xfrm>
            <a:off x="3825875" y="3889534"/>
            <a:ext cx="1072515" cy="895985"/>
            <a:chOff x="11005" y="3087"/>
            <a:chExt cx="1689" cy="1411"/>
          </a:xfrm>
        </p:grpSpPr>
        <p:sp>
          <p:nvSpPr>
            <p:cNvPr id="84" name="任意多边形 83"/>
            <p:cNvSpPr/>
            <p:nvPr>
              <p:custDataLst>
                <p:tags r:id="rId28"/>
              </p:custDataLst>
            </p:nvPr>
          </p:nvSpPr>
          <p:spPr>
            <a:xfrm rot="5400000">
              <a:off x="11297"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5" name="任意多边形 84"/>
            <p:cNvSpPr/>
            <p:nvPr>
              <p:custDataLst>
                <p:tags r:id="rId29"/>
              </p:custDataLst>
            </p:nvPr>
          </p:nvSpPr>
          <p:spPr>
            <a:xfrm rot="5400000">
              <a:off x="11126"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6" name="文本框 85"/>
            <p:cNvSpPr txBox="1"/>
            <p:nvPr>
              <p:custDataLst>
                <p:tags r:id="rId30"/>
              </p:custDataLst>
            </p:nvPr>
          </p:nvSpPr>
          <p:spPr>
            <a:xfrm>
              <a:off x="11005" y="3450"/>
              <a:ext cx="1133" cy="798"/>
            </a:xfrm>
            <a:prstGeom prst="rect">
              <a:avLst/>
            </a:prstGeom>
            <a:noFill/>
          </p:spPr>
          <p:txBody>
            <a:bodyPr wrap="square" rtlCol="0" anchor="ctr">
              <a:noAutofit/>
            </a:bodyPr>
            <a:lstStyle/>
            <a:p>
              <a:pPr algn="ctr"/>
              <a:r>
                <a:rPr lang="en-US" altLang="zh-CN" sz="2800" b="1">
                  <a:solidFill>
                    <a:schemeClr val="lt1">
                      <a:lumMod val="100000"/>
                    </a:schemeClr>
                  </a:solidFill>
                  <a:latin typeface="微软雅黑" panose="020b0503020204020204" charset="-122"/>
                  <a:ea typeface="微软雅黑" panose="020b0503020204020204" charset="-122"/>
                </a:rPr>
                <a:t>04</a:t>
              </a:r>
            </a:p>
          </p:txBody>
        </p:sp>
      </p:grpSp>
      <p:sp>
        <p:nvSpPr>
          <p:cNvPr id="87" name="文本框 86" title=""/>
          <p:cNvSpPr txBox="1"/>
          <p:nvPr>
            <p:custDataLst>
              <p:tags r:id="rId31"/>
            </p:custDataLst>
          </p:nvPr>
        </p:nvSpPr>
        <p:spPr>
          <a:xfrm>
            <a:off x="4925060" y="1211422"/>
            <a:ext cx="2192655" cy="579120"/>
          </a:xfrm>
          <a:prstGeom prst="rect">
            <a:avLst/>
          </a:prstGeom>
          <a:noFill/>
        </p:spPr>
        <p:txBody>
          <a:bodyPr wrap="square" lIns="107950" rIns="0" rtlCol="0">
            <a:normAutofit/>
          </a:bodyPr>
          <a:lstStyle/>
          <a:p>
            <a:pPr indent="0" algn="l" fontAlgn="auto">
              <a:lnSpc>
                <a:spcPct val="100000"/>
              </a:lnSpc>
            </a:pPr>
            <a:r>
              <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单元解读</a:t>
            </a:r>
          </a:p>
        </p:txBody>
      </p:sp>
      <p:sp>
        <p:nvSpPr>
          <p:cNvPr id="89" name="文本框 88" title=""/>
          <p:cNvSpPr txBox="1"/>
          <p:nvPr>
            <p:custDataLst>
              <p:tags r:id="rId32"/>
            </p:custDataLst>
          </p:nvPr>
        </p:nvSpPr>
        <p:spPr>
          <a:xfrm>
            <a:off x="4963160" y="5013325"/>
            <a:ext cx="1903095" cy="572770"/>
          </a:xfrm>
          <a:prstGeom prst="rect">
            <a:avLst/>
          </a:prstGeom>
          <a:noFill/>
        </p:spPr>
        <p:txBody>
          <a:bodyPr wrap="square" lIns="107950" rIns="0" rtlCol="0">
            <a:noAutofit/>
          </a:bodyPr>
          <a:lstStyle/>
          <a:p>
            <a:pPr indent="0" algn="l" fontAlgn="auto">
              <a:lnSpc>
                <a:spcPct val="100000"/>
              </a:lnSpc>
            </a:pPr>
            <a:r>
              <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《师说》</a:t>
            </a:r>
          </a:p>
        </p:txBody>
      </p:sp>
      <p:sp>
        <p:nvSpPr>
          <p:cNvPr id="91" name="文本框 90" title=""/>
          <p:cNvSpPr txBox="1"/>
          <p:nvPr>
            <p:custDataLst>
              <p:tags r:id="rId33"/>
            </p:custDataLst>
          </p:nvPr>
        </p:nvSpPr>
        <p:spPr>
          <a:xfrm>
            <a:off x="4925060" y="4102100"/>
            <a:ext cx="4954270" cy="554355"/>
          </a:xfrm>
          <a:prstGeom prst="rect">
            <a:avLst/>
          </a:prstGeom>
          <a:noFill/>
        </p:spPr>
        <p:txBody>
          <a:bodyPr wrap="square" lIns="107950" rIns="0" rtlCol="0">
            <a:noAutofit/>
          </a:bodyPr>
          <a:lstStyle/>
          <a:p>
            <a:pPr indent="0" algn="l" fontAlgn="auto">
              <a:lnSpc>
                <a:spcPct val="100000"/>
              </a:lnSpc>
            </a:pPr>
            <a:r>
              <a:rPr lang="zh-CN" altLang="en-US" sz="27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*《千篇一律与千变万化》</a:t>
            </a:r>
          </a:p>
        </p:txBody>
      </p:sp>
      <p:sp>
        <p:nvSpPr>
          <p:cNvPr id="92" name="文本框 91" title=""/>
          <p:cNvSpPr txBox="1"/>
          <p:nvPr>
            <p:custDataLst>
              <p:tags r:id="rId34"/>
            </p:custDataLst>
          </p:nvPr>
        </p:nvSpPr>
        <p:spPr>
          <a:xfrm>
            <a:off x="4925060" y="3087847"/>
            <a:ext cx="5350510" cy="657225"/>
          </a:xfrm>
          <a:prstGeom prst="rect">
            <a:avLst/>
          </a:prstGeom>
          <a:noFill/>
        </p:spPr>
        <p:txBody>
          <a:bodyPr wrap="square" lIns="107950" rIns="0" rtlCol="0">
            <a:noAutofit/>
          </a:bodyPr>
          <a:lstStyle/>
          <a:p>
            <a:pPr indent="0" algn="l" fontAlgn="auto">
              <a:lnSpc>
                <a:spcPct val="100000"/>
              </a:lnSpc>
            </a:pPr>
            <a:r>
              <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《拿来主义》</a:t>
            </a:r>
          </a:p>
        </p:txBody>
      </p:sp>
      <p:grpSp>
        <p:nvGrpSpPr>
          <p:cNvPr id="93" name="组合 92" title=""/>
          <p:cNvGrpSpPr/>
          <p:nvPr>
            <p:custDataLst>
              <p:tags r:id="rId35"/>
            </p:custDataLst>
          </p:nvPr>
        </p:nvGrpSpPr>
        <p:grpSpPr>
          <a:xfrm>
            <a:off x="11080758" y="-1"/>
            <a:ext cx="1111248" cy="6858001"/>
            <a:chOff x="11080758" y="-1"/>
            <a:chExt cx="1111248" cy="6858001"/>
          </a:xfrm>
        </p:grpSpPr>
        <p:sp>
          <p:nvSpPr>
            <p:cNvPr id="94" name="标题 1"/>
            <p:cNvSpPr txBox="1"/>
            <p:nvPr>
              <p:custDataLst>
                <p:tags r:id="rId36"/>
              </p:custDataLst>
            </p:nvPr>
          </p:nvSpPr>
          <p:spPr>
            <a:xfrm rot="16200000">
              <a:off x="8176344" y="2904413"/>
              <a:ext cx="6858000" cy="1049173"/>
            </a:xfrm>
            <a:custGeom>
              <a:gdLst>
                <a:gd name="connsiteX0" fmla="*/ 0 w 12192001"/>
                <a:gd name="connsiteY0" fmla="*/ 0 h 1034554"/>
                <a:gd name="connsiteX1" fmla="*/ 173424 w 12192001"/>
                <a:gd name="connsiteY1" fmla="*/ 41741 h 1034554"/>
                <a:gd name="connsiteX2" fmla="*/ 6105587 w 12192001"/>
                <a:gd name="connsiteY2" fmla="*/ 502935 h 1034554"/>
                <a:gd name="connsiteX3" fmla="*/ 12037750 w 12192001"/>
                <a:gd name="connsiteY3" fmla="*/ 41741 h 1034554"/>
                <a:gd name="connsiteX4" fmla="*/ 12192001 w 12192001"/>
                <a:gd name="connsiteY4" fmla="*/ 4615 h 1034554"/>
                <a:gd name="connsiteX5" fmla="*/ 12192001 w 12192001"/>
                <a:gd name="connsiteY5" fmla="*/ 1034554 h 1034554"/>
                <a:gd name="connsiteX6" fmla="*/ 0 w 12192001"/>
                <a:gd name="connsiteY6" fmla="*/ 1034554 h 1034554"/>
              </a:gdLst>
              <a:rect l="l" t="t" r="r" b="b"/>
              <a:pathLst>
                <a:path w="12192001" h="1034553">
                  <a:moveTo>
                    <a:pt x="0" y="0"/>
                  </a:moveTo>
                  <a:lnTo>
                    <a:pt x="173424" y="41741"/>
                  </a:lnTo>
                  <a:cubicBezTo>
                    <a:pt x="1459040" y="319993"/>
                    <a:pt x="3636204" y="502935"/>
                    <a:pt x="6105587" y="502935"/>
                  </a:cubicBezTo>
                  <a:cubicBezTo>
                    <a:pt x="8574971" y="502935"/>
                    <a:pt x="10752134" y="319993"/>
                    <a:pt x="12037750" y="41741"/>
                  </a:cubicBezTo>
                  <a:lnTo>
                    <a:pt x="12192001" y="4615"/>
                  </a:lnTo>
                  <a:lnTo>
                    <a:pt x="12192001" y="1034554"/>
                  </a:lnTo>
                  <a:lnTo>
                    <a:pt x="0" y="1034554"/>
                  </a:lnTo>
                  <a:close/>
                </a:path>
              </a:pathLst>
            </a:custGeom>
            <a:solidFill>
              <a:schemeClr val="accent1">
                <a:lumMod val="60000"/>
                <a:lumOff val="40000"/>
              </a:schemeClr>
            </a:solidFill>
            <a:ln w="12700" cap="sq">
              <a:noFill/>
              <a:miter/>
            </a:ln>
            <a:effectLst>
              <a:outerShdw blurRad="127000" dist="38100" dir="10800000" algn="tr" rotWithShape="0">
                <a:schemeClr val="accent1">
                  <a:lumMod val="50000"/>
                  <a:alpha val="32000"/>
                </a:schemeClr>
              </a:outerShdw>
            </a:effectLst>
          </p:spPr>
          <p:txBody>
            <a:bodyPr vert="horz" wrap="square" lIns="91440" tIns="45720" rIns="91440" bIns="45720" rtlCol="0" anchor="ctr"/>
            <a:lstStyle/>
            <a:p>
              <a:pPr algn="ctr"/>
              <a:endParaRPr kumimoji="1" lang="zh-CN" altLang="en-US"/>
            </a:p>
          </p:txBody>
        </p:sp>
        <p:sp>
          <p:nvSpPr>
            <p:cNvPr id="95" name="标题 1"/>
            <p:cNvSpPr txBox="1"/>
            <p:nvPr>
              <p:custDataLst>
                <p:tags r:id="rId37"/>
              </p:custDataLst>
            </p:nvPr>
          </p:nvSpPr>
          <p:spPr>
            <a:xfrm rot="16200000">
              <a:off x="8238419" y="2904412"/>
              <a:ext cx="6858000" cy="1049173"/>
            </a:xfrm>
            <a:custGeom>
              <a:gdLst>
                <a:gd name="connsiteX0" fmla="*/ 0 w 12192001"/>
                <a:gd name="connsiteY0" fmla="*/ 0 h 1034554"/>
                <a:gd name="connsiteX1" fmla="*/ 173424 w 12192001"/>
                <a:gd name="connsiteY1" fmla="*/ 41741 h 1034554"/>
                <a:gd name="connsiteX2" fmla="*/ 6105587 w 12192001"/>
                <a:gd name="connsiteY2" fmla="*/ 502935 h 1034554"/>
                <a:gd name="connsiteX3" fmla="*/ 12037750 w 12192001"/>
                <a:gd name="connsiteY3" fmla="*/ 41741 h 1034554"/>
                <a:gd name="connsiteX4" fmla="*/ 12192001 w 12192001"/>
                <a:gd name="connsiteY4" fmla="*/ 4615 h 1034554"/>
                <a:gd name="connsiteX5" fmla="*/ 12192001 w 12192001"/>
                <a:gd name="connsiteY5" fmla="*/ 1034554 h 1034554"/>
                <a:gd name="connsiteX6" fmla="*/ 0 w 12192001"/>
                <a:gd name="connsiteY6" fmla="*/ 1034554 h 1034554"/>
              </a:gdLst>
              <a:rect l="l" t="t" r="r" b="b"/>
              <a:pathLst>
                <a:path w="12192001" h="1034553">
                  <a:moveTo>
                    <a:pt x="0" y="0"/>
                  </a:moveTo>
                  <a:lnTo>
                    <a:pt x="173424" y="41741"/>
                  </a:lnTo>
                  <a:cubicBezTo>
                    <a:pt x="1459040" y="319993"/>
                    <a:pt x="3636204" y="502935"/>
                    <a:pt x="6105587" y="502935"/>
                  </a:cubicBezTo>
                  <a:cubicBezTo>
                    <a:pt x="8574971" y="502935"/>
                    <a:pt x="10752134" y="319993"/>
                    <a:pt x="12037750" y="41741"/>
                  </a:cubicBezTo>
                  <a:lnTo>
                    <a:pt x="12192001" y="4615"/>
                  </a:lnTo>
                  <a:lnTo>
                    <a:pt x="12192001" y="1034554"/>
                  </a:lnTo>
                  <a:lnTo>
                    <a:pt x="0" y="1034554"/>
                  </a:lnTo>
                  <a:close/>
                </a:path>
              </a:pathLst>
            </a:custGeom>
            <a:gradFill>
              <a:gsLst>
                <a:gs pos="0">
                  <a:schemeClr val="accent1">
                    <a:lumMod val="80000"/>
                    <a:lumOff val="20000"/>
                  </a:schemeClr>
                </a:gs>
                <a:gs pos="100000">
                  <a:schemeClr val="accent1">
                    <a:lumMod val="86000"/>
                  </a:schemeClr>
                </a:gs>
              </a:gsLst>
              <a:lin ang="2700000" scaled="0"/>
            </a:gradFill>
            <a:ln w="12700" cap="flat">
              <a:noFill/>
              <a:miter/>
            </a:ln>
            <a:effectLst/>
          </p:spPr>
          <p:txBody>
            <a:bodyPr vert="horz" wrap="square" lIns="91440" tIns="45720" rIns="91440" bIns="45720" rtlCol="0" anchor="ctr"/>
            <a:lstStyle/>
            <a:p>
              <a:pPr algn="ctr"/>
              <a:endParaRPr kumimoji="1" lang="zh-CN" altLang="en-US"/>
            </a:p>
          </p:txBody>
        </p:sp>
      </p:grpSp>
      <p:sp>
        <p:nvSpPr>
          <p:cNvPr id="90" name="文本框 89" title=""/>
          <p:cNvSpPr txBox="1"/>
          <p:nvPr>
            <p:custDataLst>
              <p:tags r:id="rId38"/>
            </p:custDataLst>
          </p:nvPr>
        </p:nvSpPr>
        <p:spPr>
          <a:xfrm>
            <a:off x="4925060" y="2147570"/>
            <a:ext cx="4538980" cy="583565"/>
          </a:xfrm>
          <a:prstGeom prst="rect">
            <a:avLst/>
          </a:prstGeom>
          <a:noFill/>
        </p:spPr>
        <p:txBody>
          <a:bodyPr wrap="square" lIns="107950" rIns="0" rtlCol="0">
            <a:noAutofit/>
          </a:bodyPr>
          <a:lstStyle/>
          <a:p>
            <a:pPr indent="0" algn="l" fontAlgn="auto">
              <a:lnSpc>
                <a:spcPct val="100000"/>
              </a:lnSpc>
            </a:pPr>
            <a:r>
              <a:rPr lang="zh-CN" altLang="en-US" sz="2800" b="1" spc="150">
                <a:solidFill>
                  <a:schemeClr val="tx1">
                    <a:lumMod val="85000"/>
                    <a:lumOff val="15000"/>
                  </a:schemeClr>
                </a:solidFill>
                <a:effectLst>
                  <a:outerShdw blurRad="38100" dist="38100" dir="2700000" algn="tl">
                    <a:srgbClr val="000000">
                      <a:alpha val="43137"/>
                    </a:srgbClr>
                  </a:outerShdw>
                </a:effectLst>
                <a:uFillTx/>
                <a:latin typeface="华文中宋" panose="02010600040101010101" charset="-122"/>
                <a:ea typeface="华文中宋" panose="02010600040101010101" charset="-122"/>
                <a:sym typeface="+mn-ea"/>
              </a:rPr>
              <a:t>《反对党八股》（节选）</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noFill/>
        <a:effectLst/>
      </p:bgPr>
    </p:bg>
    <p:spTree>
      <p:nvGrpSpPr>
        <p:cNvPr id="1" name=""/>
        <p:cNvGrpSpPr/>
        <p:nvPr>
          <p:custDataLst>
            <p:tags r:id="rId2"/>
          </p:custDataLst>
        </p:nvPr>
      </p:nvGrpSpPr>
      <p:grpSpPr>
        <a:xfrm>
          <a:off x="0" y="0"/>
          <a:ext cx="0" cy="0"/>
        </a:xfrm>
      </p:grpSpPr>
      <p:sp>
        <p:nvSpPr>
          <p:cNvPr id="3" name="标题 1" title=""/>
          <p:cNvSpPr txBox="1"/>
          <p:nvPr>
            <p:custDataLst>
              <p:tags r:id="rId3"/>
            </p:custDataLst>
          </p:nvPr>
        </p:nvSpPr>
        <p:spPr>
          <a:xfrm>
            <a:off x="492760" y="1426845"/>
            <a:ext cx="11666220" cy="4238625"/>
          </a:xfrm>
          <a:custGeom>
            <a:gdLst>
              <a:gd name="connsiteX0" fmla="*/ 2119307 w 11242550"/>
              <a:gd name="connsiteY0" fmla="*/ 0 h 4238614"/>
              <a:gd name="connsiteX1" fmla="*/ 11242550 w 11242550"/>
              <a:gd name="connsiteY1" fmla="*/ 0 h 4238614"/>
              <a:gd name="connsiteX2" fmla="*/ 11242550 w 11242550"/>
              <a:gd name="connsiteY2" fmla="*/ 4238614 h 4238614"/>
              <a:gd name="connsiteX3" fmla="*/ 2119307 w 11242550"/>
              <a:gd name="connsiteY3" fmla="*/ 4238614 h 4238614"/>
              <a:gd name="connsiteX4" fmla="*/ 0 w 11242550"/>
              <a:gd name="connsiteY4" fmla="*/ 2119307 h 4238614"/>
              <a:gd name="connsiteX5" fmla="*/ 2119307 w 11242550"/>
              <a:gd name="connsiteY5" fmla="*/ 0 h 4238614"/>
            </a:gdLst>
            <a:rect l="l" t="t" r="r" b="b"/>
            <a:pathLst>
              <a:path w="11242550" h="4238614">
                <a:moveTo>
                  <a:pt x="2119307" y="0"/>
                </a:moveTo>
                <a:lnTo>
                  <a:pt x="11242550" y="0"/>
                </a:lnTo>
                <a:lnTo>
                  <a:pt x="11242550" y="4238614"/>
                </a:lnTo>
                <a:lnTo>
                  <a:pt x="2119307" y="4238614"/>
                </a:lnTo>
                <a:cubicBezTo>
                  <a:pt x="948846" y="4238614"/>
                  <a:pt x="0" y="3289768"/>
                  <a:pt x="0" y="2119307"/>
                </a:cubicBezTo>
                <a:cubicBezTo>
                  <a:pt x="0" y="948846"/>
                  <a:pt x="948846" y="0"/>
                  <a:pt x="2119307" y="0"/>
                </a:cubicBezTo>
                <a:close/>
              </a:path>
            </a:pathLst>
          </a:custGeom>
          <a:gradFill>
            <a:gsLst>
              <a:gs pos="68000">
                <a:schemeClr val="accent1"/>
              </a:gs>
              <a:gs pos="100000">
                <a:schemeClr val="accent1">
                  <a:lumMod val="20000"/>
                  <a:lumOff val="80000"/>
                </a:schemeClr>
              </a:gs>
            </a:gsLst>
            <a:path path="circle">
              <a:fillToRect r="100000" b="100000"/>
            </a:path>
            <a:tileRect l="-100000" t="-100000"/>
          </a:gradFill>
          <a:ln w="25400" cap="sq">
            <a:solidFill>
              <a:schemeClr val="bg1"/>
            </a:solidFill>
            <a:miter/>
          </a:ln>
          <a:effectLst>
            <a:outerShdw blurRad="254000" algn="ctr" rotWithShape="0">
              <a:schemeClr val="accent1">
                <a:lumMod val="50000"/>
                <a:alpha val="20000"/>
              </a:schemeClr>
            </a:outerShdw>
          </a:effectLst>
        </p:spPr>
        <p:txBody>
          <a:bodyPr vert="horz" wrap="square" lIns="91440" tIns="45720" rIns="91440" bIns="45720" rtlCol="0" anchor="ctr"/>
          <a:lstStyle/>
          <a:p>
            <a:pPr algn="ctr"/>
            <a:endParaRPr kumimoji="1" lang="zh-CN" altLang="en-US"/>
          </a:p>
        </p:txBody>
      </p:sp>
      <p:sp>
        <p:nvSpPr>
          <p:cNvPr id="4" name="标题 1" title=""/>
          <p:cNvSpPr txBox="1"/>
          <p:nvPr>
            <p:custDataLst>
              <p:tags r:id="rId4"/>
            </p:custDataLst>
          </p:nvPr>
        </p:nvSpPr>
        <p:spPr>
          <a:xfrm>
            <a:off x="8655244" y="1"/>
            <a:ext cx="2877944" cy="672893"/>
          </a:xfrm>
          <a:custGeom>
            <a:gdLst>
              <a:gd name="connsiteX0" fmla="*/ 0 w 2877944"/>
              <a:gd name="connsiteY0" fmla="*/ 0 h 672893"/>
              <a:gd name="connsiteX1" fmla="*/ 343829 w 2877944"/>
              <a:gd name="connsiteY1" fmla="*/ 0 h 672893"/>
              <a:gd name="connsiteX2" fmla="*/ 369483 w 2877944"/>
              <a:gd name="connsiteY2" fmla="*/ 24259 h 672893"/>
              <a:gd name="connsiteX3" fmla="*/ 957221 w 2877944"/>
              <a:gd name="connsiteY3" fmla="*/ 351670 h 672893"/>
              <a:gd name="connsiteX4" fmla="*/ 2470185 w 2877944"/>
              <a:gd name="connsiteY4" fmla="*/ 57555 h 672893"/>
              <a:gd name="connsiteX5" fmla="*/ 2535047 w 2877944"/>
              <a:gd name="connsiteY5" fmla="*/ 0 h 672893"/>
              <a:gd name="connsiteX6" fmla="*/ 2877944 w 2877944"/>
              <a:gd name="connsiteY6" fmla="*/ 0 h 672893"/>
              <a:gd name="connsiteX7" fmla="*/ 2850138 w 2877944"/>
              <a:gd name="connsiteY7" fmla="*/ 34495 h 672893"/>
              <a:gd name="connsiteX8" fmla="*/ 883807 w 2877944"/>
              <a:gd name="connsiteY8" fmla="*/ 588583 h 672893"/>
              <a:gd name="connsiteX9" fmla="*/ 95534 w 2877944"/>
              <a:gd name="connsiteY9" fmla="*/ 106303 h 672893"/>
            </a:gdLst>
            <a:rect l="l" t="t" r="r" b="b"/>
            <a:pathLst>
              <a:path w="2877944" h="672893">
                <a:moveTo>
                  <a:pt x="0" y="0"/>
                </a:moveTo>
                <a:lnTo>
                  <a:pt x="343829" y="0"/>
                </a:lnTo>
                <a:lnTo>
                  <a:pt x="369483" y="24259"/>
                </a:lnTo>
                <a:cubicBezTo>
                  <a:pt x="536577" y="169839"/>
                  <a:pt x="735220" y="282877"/>
                  <a:pt x="957221" y="351670"/>
                </a:cubicBezTo>
                <a:cubicBezTo>
                  <a:pt x="1490022" y="516773"/>
                  <a:pt x="2055961" y="395604"/>
                  <a:pt x="2470185" y="57555"/>
                </a:cubicBezTo>
                <a:lnTo>
                  <a:pt x="2535047" y="0"/>
                </a:lnTo>
                <a:lnTo>
                  <a:pt x="2877944" y="0"/>
                </a:lnTo>
                <a:lnTo>
                  <a:pt x="2850138" y="34495"/>
                </a:lnTo>
                <a:cubicBezTo>
                  <a:pt x="2368203" y="583504"/>
                  <a:pt x="1600020" y="810521"/>
                  <a:pt x="883807" y="588583"/>
                </a:cubicBezTo>
                <a:cubicBezTo>
                  <a:pt x="576859" y="493467"/>
                  <a:pt x="308665" y="324941"/>
                  <a:pt x="95534" y="106303"/>
                </a:cubicBez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5" name="标题 1" title=""/>
          <p:cNvSpPr txBox="1"/>
          <p:nvPr>
            <p:custDataLst>
              <p:tags r:id="rId5"/>
            </p:custDataLst>
          </p:nvPr>
        </p:nvSpPr>
        <p:spPr>
          <a:xfrm flipH="1" flipV="1">
            <a:off x="-25000" y="908975"/>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6" name="标题 1" title=""/>
          <p:cNvSpPr txBox="1"/>
          <p:nvPr>
            <p:custDataLst>
              <p:tags r:id="rId6"/>
            </p:custDataLst>
          </p:nvPr>
        </p:nvSpPr>
        <p:spPr>
          <a:xfrm>
            <a:off x="426924" y="880400"/>
            <a:ext cx="5270885" cy="5270885"/>
          </a:xfrm>
          <a:prstGeom prst="arc">
            <a:avLst>
              <a:gd name="adj1" fmla="val 11566994"/>
              <a:gd name="adj2" fmla="val 14974294"/>
            </a:avLst>
          </a:prstGeom>
          <a:noFill/>
          <a:ln w="6350" cap="sq">
            <a:solidFill>
              <a:schemeClr val="bg1"/>
            </a:solidFill>
            <a:miter/>
          </a:ln>
        </p:spPr>
        <p:txBody>
          <a:bodyPr vert="horz" wrap="square" lIns="91440" tIns="45720" rIns="91440" bIns="45720" rtlCol="0" anchor="ctr"/>
          <a:lstStyle/>
          <a:p>
            <a:pPr algn="ctr"/>
            <a:endParaRPr kumimoji="1" lang="zh-CN" altLang="en-US"/>
          </a:p>
        </p:txBody>
      </p:sp>
      <p:pic>
        <p:nvPicPr>
          <p:cNvPr id="7" name="图片 6" title=""/>
          <p:cNvPicPr>
            <a:picLocks noChangeAspect="1"/>
          </p:cNvPicPr>
          <p:nvPr>
            <p:custDataLst>
              <p:tags r:id="rId8"/>
            </p:custDataLst>
          </p:nvPr>
        </p:nvPicPr>
        <p:blipFill>
          <a:blip r:embed="rId7">
            <a:alphaModFix/>
          </a:blip>
          <a:srcRect t="7" b="7"/>
          <a:stretch>
            <a:fillRect/>
          </a:stretch>
        </p:blipFill>
        <p:spPr>
          <a:xfrm>
            <a:off x="492885" y="1426859"/>
            <a:ext cx="4238614" cy="4238614"/>
          </a:xfrm>
          <a:prstGeom prst="rect">
            <a:avLst/>
          </a:prstGeom>
        </p:spPr>
      </p:pic>
      <p:sp>
        <p:nvSpPr>
          <p:cNvPr id="8" name="标题 1" title=""/>
          <p:cNvSpPr txBox="1"/>
          <p:nvPr>
            <p:custDataLst>
              <p:tags r:id="rId9"/>
            </p:custDataLst>
          </p:nvPr>
        </p:nvSpPr>
        <p:spPr>
          <a:xfrm>
            <a:off x="1" y="5636898"/>
            <a:ext cx="1310397" cy="1221102"/>
          </a:xfrm>
          <a:custGeom>
            <a:gdLst>
              <a:gd name="connsiteX0" fmla="*/ 0 w 1310397"/>
              <a:gd name="connsiteY0" fmla="*/ 0 h 1221102"/>
              <a:gd name="connsiteX1" fmla="*/ 200546 w 1310397"/>
              <a:gd name="connsiteY1" fmla="*/ 107987 h 1221102"/>
              <a:gd name="connsiteX2" fmla="*/ 1306356 w 1310397"/>
              <a:gd name="connsiteY2" fmla="*/ 1213620 h 1221102"/>
              <a:gd name="connsiteX3" fmla="*/ 1310397 w 1310397"/>
              <a:gd name="connsiteY3" fmla="*/ 1221102 h 1221102"/>
              <a:gd name="connsiteX4" fmla="*/ 802687 w 1310397"/>
              <a:gd name="connsiteY4" fmla="*/ 1221102 h 1221102"/>
              <a:gd name="connsiteX5" fmla="*/ 677587 w 1310397"/>
              <a:gd name="connsiteY5" fmla="*/ 1060216 h 1221102"/>
              <a:gd name="connsiteX6" fmla="*/ 175997 w 1310397"/>
              <a:gd name="connsiteY6" fmla="*/ 598177 h 1221102"/>
              <a:gd name="connsiteX7" fmla="*/ 0 w 1310397"/>
              <a:gd name="connsiteY7" fmla="*/ 483351 h 1221102"/>
            </a:gdLst>
            <a:rect l="l" t="t" r="r" b="b"/>
            <a:pathLst>
              <a:path w="1310397" h="1221102">
                <a:moveTo>
                  <a:pt x="0" y="0"/>
                </a:moveTo>
                <a:lnTo>
                  <a:pt x="200546" y="107987"/>
                </a:lnTo>
                <a:cubicBezTo>
                  <a:pt x="657402" y="379469"/>
                  <a:pt x="1037049" y="761065"/>
                  <a:pt x="1306356" y="1213620"/>
                </a:cubicBezTo>
                <a:lnTo>
                  <a:pt x="1310397" y="1221102"/>
                </a:lnTo>
                <a:lnTo>
                  <a:pt x="802687" y="1221102"/>
                </a:lnTo>
                <a:lnTo>
                  <a:pt x="677587" y="1060216"/>
                </a:lnTo>
                <a:cubicBezTo>
                  <a:pt x="530696" y="886599"/>
                  <a:pt x="362304" y="731173"/>
                  <a:pt x="175997" y="598177"/>
                </a:cubicBezTo>
                <a:lnTo>
                  <a:pt x="0" y="483351"/>
                </a:ln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9" name="标题 1" title=""/>
          <p:cNvSpPr txBox="1"/>
          <p:nvPr>
            <p:custDataLst>
              <p:tags r:id="rId10"/>
            </p:custDataLst>
          </p:nvPr>
        </p:nvSpPr>
        <p:spPr>
          <a:xfrm>
            <a:off x="5808345" y="3011805"/>
            <a:ext cx="5994400" cy="948055"/>
          </a:xfrm>
          <a:prstGeom prst="rect">
            <a:avLst/>
          </a:prstGeom>
          <a:noFill/>
          <a:ln>
            <a:noFill/>
          </a:ln>
          <a:effectLst>
            <a:outerShdw blurRad="330200" dist="127000" dir="5400000" algn="ctr" rotWithShape="0">
              <a:schemeClr val="accent1">
                <a:alpha val="23000"/>
              </a:schemeClr>
            </a:outerShdw>
          </a:effectLst>
        </p:spPr>
        <p:txBody>
          <a:bodyPr vert="horz" wrap="square" lIns="0" tIns="0" rIns="0" bIns="0" rtlCol="0" anchor="t"/>
          <a:lstStyle/>
          <a:p>
            <a:pPr indent="0" algn="l" fontAlgn="auto">
              <a:lnSpc>
                <a:spcPct val="150000"/>
              </a:lnSpc>
            </a:pPr>
            <a:r>
              <a:rPr kumimoji="1" lang="en-US" altLang="zh-CN" sz="3600" b="1">
                <a:ln w="12700">
                  <a:noFill/>
                </a:ln>
                <a:solidFill>
                  <a:srgbClr val="FFFFFF">
                    <a:alpha val="100000"/>
                  </a:srgbClr>
                </a:solidFill>
                <a:latin typeface="华文中宋" panose="02010600040101010101" charset="-122"/>
                <a:ea typeface="华文中宋" panose="02010600040101010101" charset="-122"/>
                <a:cs typeface="Dream-XinCuSongGB" panose="02010604000000000000" charset="-122"/>
              </a:rPr>
              <a:t>《拿来主义》</a:t>
            </a:r>
          </a:p>
        </p:txBody>
      </p:sp>
      <p:grpSp>
        <p:nvGrpSpPr>
          <p:cNvPr id="58" name="组合 57" title=""/>
          <p:cNvGrpSpPr/>
          <p:nvPr>
            <p:custDataLst>
              <p:tags r:id="rId11"/>
            </p:custDataLst>
          </p:nvPr>
        </p:nvGrpSpPr>
        <p:grpSpPr>
          <a:xfrm>
            <a:off x="4731385" y="2906395"/>
            <a:ext cx="1127125" cy="1133475"/>
            <a:chOff x="2233" y="3087"/>
            <a:chExt cx="1618" cy="1411"/>
          </a:xfrm>
        </p:grpSpPr>
        <p:sp>
          <p:nvSpPr>
            <p:cNvPr id="59" name="任意多边形 58"/>
            <p:cNvSpPr/>
            <p:nvPr>
              <p:custDataLst>
                <p:tags r:id="rId12"/>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3"/>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4"/>
              </p:custDataLst>
            </p:nvPr>
          </p:nvSpPr>
          <p:spPr>
            <a:xfrm>
              <a:off x="2233" y="3450"/>
              <a:ext cx="1105" cy="798"/>
            </a:xfrm>
            <a:prstGeom prst="rect">
              <a:avLst/>
            </a:prstGeom>
            <a:noFill/>
          </p:spPr>
          <p:txBody>
            <a:bodyPr wrap="square" rtlCol="0" anchor="ctr">
              <a:noAutofit/>
            </a:bodyPr>
            <a:lstStyle/>
            <a:p>
              <a:pPr algn="ctr"/>
              <a:r>
                <a:rPr lang="en-US" altLang="zh-CN" sz="3600" b="1">
                  <a:solidFill>
                    <a:schemeClr val="lt1">
                      <a:lumMod val="100000"/>
                    </a:schemeClr>
                  </a:solidFill>
                  <a:latin typeface="微软雅黑" panose="020b0503020204020204" charset="-122"/>
                  <a:ea typeface="微软雅黑" panose="020b0503020204020204" charset="-122"/>
                </a:rPr>
                <a:t>03</a:t>
              </a:r>
            </a:p>
          </p:txBody>
        </p:sp>
      </p:grpSp>
      <p:sp>
        <p:nvSpPr>
          <p:cNvPr id="28" name="圆角矩形 27" title=""/>
          <p:cNvSpPr/>
          <p:nvPr userDrawn="1">
            <p:custDataLst>
              <p:tags r:id="rId15"/>
            </p:custDataLst>
          </p:nvPr>
        </p:nvSpPr>
        <p:spPr bwMode="auto">
          <a:xfrm>
            <a:off x="79375" y="116840"/>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内容提要</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551815" y="1124585"/>
            <a:ext cx="10974070" cy="5128895"/>
          </a:xfrm>
          <a:prstGeom prst="rect">
            <a:avLst/>
          </a:prstGeom>
          <a:noFill/>
          <a:ln w="9525">
            <a:noFill/>
          </a:ln>
        </p:spPr>
        <p:txBody>
          <a:bodyPr wrap="square">
            <a:spAutoFit/>
          </a:bodyPr>
          <a:lstStyle/>
          <a:p>
            <a:pPr indent="457200" fontAlgn="auto">
              <a:lnSpc>
                <a:spcPct val="130000"/>
              </a:lnSpc>
              <a:buClrTx/>
              <a:buSzTx/>
              <a:buNone/>
            </a:pPr>
            <a:r>
              <a:rPr lang="zh-CN" sz="2800" b="1">
                <a:latin typeface="华文新魏" panose="02010800040101010101" charset="-122"/>
                <a:ea typeface="华文新魏" panose="02010800040101010101" charset="-122"/>
                <a:cs typeface="华文新魏" panose="02010800040101010101" charset="-122"/>
              </a:rPr>
              <a:t>《拿来主义》是鲁迅杂文中的名篇，旨在论述如何正确对待外国文化的问题，对于为什么要“拿来”，怎样“拿来”，都做了明确而又深刻的阐述。因此，为什么要“拿来”和“怎样拿来”是学习的主要内容。</a:t>
            </a:r>
          </a:p>
          <a:p>
            <a:pPr indent="457200" fontAlgn="auto">
              <a:lnSpc>
                <a:spcPct val="130000"/>
              </a:lnSpc>
              <a:buClrTx/>
              <a:buSzTx/>
              <a:buNone/>
            </a:pPr>
            <a:r>
              <a:rPr lang="zh-CN" sz="2800" b="1">
                <a:latin typeface="华文新魏" panose="02010800040101010101" charset="-122"/>
                <a:ea typeface="华文新魏" panose="02010800040101010101" charset="-122"/>
                <a:cs typeface="华文新魏" panose="02010800040101010101" charset="-122"/>
              </a:rPr>
              <a:t>20世纪 30年代，我国文化界在如何对待外国文化和古代文化遗产的问题上思想十分混乱。针对这种状况，鲁迅在《拿来主义》一文中旗帜鲜明地提出了“拿来主义”的主张。文章沿着这样的思路展开，为什么要提出拿来主义，怎祥实行拿来主义，以及实行拿来主义以后的必然结果，形象地阐明了要批判地继承古代文化遗产的正确态度。</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内容提要</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911860" y="1556385"/>
            <a:ext cx="9894570" cy="3322955"/>
          </a:xfrm>
          <a:prstGeom prst="rect">
            <a:avLst/>
          </a:prstGeom>
          <a:noFill/>
          <a:ln w="9525">
            <a:noFill/>
          </a:ln>
        </p:spPr>
        <p:txBody>
          <a:bodyPr wrap="square">
            <a:spAutoFit/>
          </a:bodyPr>
          <a:lstStyle/>
          <a:p>
            <a:pPr indent="457200" fontAlgn="auto">
              <a:lnSpc>
                <a:spcPct val="150000"/>
              </a:lnSpc>
              <a:buClrTx/>
              <a:buSzTx/>
              <a:buNone/>
            </a:pPr>
            <a:r>
              <a:rPr lang="zh-CN" sz="2800" b="1">
                <a:latin typeface="华文新魏" panose="02010800040101010101" charset="-122"/>
                <a:ea typeface="华文新魏" panose="02010800040101010101" charset="-122"/>
                <a:cs typeface="华文新魏" panose="02010800040101010101" charset="-122"/>
              </a:rPr>
              <a:t>本文除了采用比喻论证之外，先破后立是论证的又一特点。文章不是一开始就提出“拿来主义”的观点的，而是在反对和批判“闭关主义”和“送去主义”的过程中逐步确立的。同样，在对待文化遗产的问题上，作者也是先批判错误态度，再阐述正面主张。正确理解这一论证方法，有利于我们把握文章主旨。</a:t>
            </a: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329565" y="1124585"/>
            <a:ext cx="11322685" cy="5077460"/>
          </a:xfrm>
          <a:prstGeom prst="rect">
            <a:avLst/>
          </a:prstGeom>
          <a:noFill/>
          <a:ln w="9525">
            <a:noFill/>
          </a:ln>
        </p:spPr>
        <p:txBody>
          <a:bodyPr wrap="square">
            <a:spAutoFit/>
          </a:bodyPr>
          <a:lstStyle/>
          <a:p>
            <a:pPr indent="457200" fontAlgn="auto">
              <a:lnSpc>
                <a:spcPct val="150000"/>
              </a:lnSpc>
              <a:buClrTx/>
              <a:buSzTx/>
              <a:buNone/>
            </a:pPr>
            <a:r>
              <a:rPr lang="zh-CN" sz="2400" b="1">
                <a:latin typeface="华文楷体" panose="02010600040101010101" pitchFamily="2" charset="-122"/>
                <a:ea typeface="华文楷体" panose="02010600040101010101" pitchFamily="2" charset="-122"/>
                <a:cs typeface="华文楷体" panose="02010600040101010101" pitchFamily="2" charset="-122"/>
              </a:rPr>
              <a:t>鲁迅（1881-1936），原名</a:t>
            </a:r>
            <a:r>
              <a:rPr 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周树人</a:t>
            </a:r>
            <a:r>
              <a:rPr lang="zh-CN" sz="2400" b="1">
                <a:latin typeface="华文楷体" panose="02010600040101010101" pitchFamily="2" charset="-122"/>
                <a:ea typeface="华文楷体" panose="02010600040101010101" pitchFamily="2" charset="-122"/>
                <a:cs typeface="华文楷体" panose="02010600040101010101" pitchFamily="2" charset="-122"/>
              </a:rPr>
              <a:t>，字豫才，浙江绍兴人，是我国现代伟大的</a:t>
            </a:r>
            <a:r>
              <a:rPr 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文学家、思想家、革命家</a:t>
            </a:r>
            <a:r>
              <a:rPr lang="zh-CN" sz="2400" b="1">
                <a:latin typeface="华文楷体" panose="02010600040101010101" pitchFamily="2" charset="-122"/>
                <a:ea typeface="华文楷体" panose="02010600040101010101" pitchFamily="2" charset="-122"/>
                <a:cs typeface="华文楷体" panose="02010600040101010101" pitchFamily="2" charset="-122"/>
              </a:rPr>
              <a:t>。1918年5月首次以“</a:t>
            </a:r>
            <a:r>
              <a:rPr 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鲁迅</a:t>
            </a:r>
            <a:r>
              <a:rPr lang="zh-CN" sz="2400" b="1">
                <a:latin typeface="华文楷体" panose="02010600040101010101" pitchFamily="2" charset="-122"/>
                <a:ea typeface="华文楷体" panose="02010600040101010101" pitchFamily="2" charset="-122"/>
                <a:cs typeface="华文楷体" panose="02010600040101010101" pitchFamily="2" charset="-122"/>
              </a:rPr>
              <a:t>”为笔名发表了中国现代文学史上</a:t>
            </a:r>
            <a:r>
              <a:rPr 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第一篇白话小说《狂人日记》</a:t>
            </a:r>
            <a:r>
              <a:rPr lang="zh-CN" sz="2400" b="1">
                <a:latin typeface="华文楷体" panose="02010600040101010101" pitchFamily="2" charset="-122"/>
                <a:ea typeface="华文楷体" panose="02010600040101010101" pitchFamily="2" charset="-122"/>
                <a:cs typeface="华文楷体" panose="02010600040101010101" pitchFamily="2" charset="-122"/>
              </a:rPr>
              <a:t>，奠定了新文学运动的基础。作品主要有短篇小说集《呐喊》《徬徨》《故事新编》，散文集《朝花夕拾》，散文诗集《野草》，以及大量的杂文集如《坟》《而已集》《二心集》《华盖集》《南腔北调集》《且介亭杂文》等。</a:t>
            </a:r>
          </a:p>
          <a:p>
            <a:pPr indent="457200" fontAlgn="auto">
              <a:lnSpc>
                <a:spcPct val="150000"/>
              </a:lnSpc>
              <a:buClrTx/>
              <a:buSzTx/>
              <a:buNone/>
            </a:pPr>
            <a:r>
              <a:rPr lang="zh-CN" sz="2400" b="1">
                <a:latin typeface="华文楷体" panose="02010600040101010101" pitchFamily="2" charset="-122"/>
                <a:ea typeface="华文楷体" panose="02010600040101010101" pitchFamily="2" charset="-122"/>
                <a:cs typeface="华文楷体" panose="02010600040101010101" pitchFamily="2" charset="-122"/>
              </a:rPr>
              <a:t>本文选自鲁迅的杂文集《且介亭杂文》。之所以为“且介”，是因为鲁迅住在上海闸北帝国主义越界筑路的区域，这里有“半租界”之称，取“租界”二字一半，成“且介”，以表愤懑。形象地讽刺了国民党统治下半殖民半封建的黑暗现实。</a:t>
            </a: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文学常识</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254760" y="1228725"/>
            <a:ext cx="10039985" cy="4399915"/>
          </a:xfrm>
          <a:prstGeom prst="rect">
            <a:avLst/>
          </a:prstGeom>
          <a:noFill/>
        </p:spPr>
        <p:txBody>
          <a:bodyPr wrap="square" rtlCol="0" anchor="t">
            <a:spAutoFit/>
          </a:bodyPr>
          <a:lstStyle/>
          <a:p>
            <a:pPr indent="0" fontAlgn="auto">
              <a:lnSpc>
                <a:spcPct val="200000"/>
              </a:lnSpc>
              <a:buNone/>
            </a:pPr>
            <a:r>
              <a:rPr lang="zh-CN" altLang="zh-CN" sz="2800" b="1">
                <a:latin typeface="华文中宋" panose="02010600040101010101" charset="-122"/>
                <a:ea typeface="华文中宋" panose="02010600040101010101" charset="-122"/>
                <a:cs typeface="华文中宋" panose="02010600040101010101" charset="-122"/>
                <a:sym typeface="+mn-ea"/>
              </a:rPr>
              <a:t>自诩（</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x</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ǔ</a:t>
            </a:r>
            <a:r>
              <a:rPr lang="zh-CN" altLang="zh-CN"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脑髓（</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suǐ</a:t>
            </a:r>
            <a:r>
              <a:rPr lang="zh-CN" altLang="zh-CN"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糟（</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zāo</a:t>
            </a:r>
            <a:r>
              <a:rPr lang="zh-CN" altLang="zh-CN" sz="2800" b="1">
                <a:latin typeface="华文中宋" panose="02010600040101010101" charset="-122"/>
                <a:ea typeface="华文中宋" panose="02010600040101010101" charset="-122"/>
                <a:cs typeface="华文中宋" panose="02010600040101010101" charset="-122"/>
                <a:sym typeface="+mn-ea"/>
              </a:rPr>
              <a:t>）粕（</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pò</a:t>
            </a:r>
            <a:r>
              <a:rPr lang="zh-CN" altLang="zh-CN"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p>
          <a:p>
            <a:pPr indent="0" fontAlgn="auto">
              <a:lnSpc>
                <a:spcPct val="200000"/>
              </a:lnSpc>
              <a:buNone/>
            </a:pPr>
            <a:r>
              <a:rPr lang="zh-CN" altLang="zh-CN" sz="2800" b="1">
                <a:latin typeface="华文中宋" panose="02010600040101010101" charset="-122"/>
                <a:ea typeface="华文中宋" panose="02010600040101010101" charset="-122"/>
                <a:cs typeface="华文中宋" panose="02010600040101010101" charset="-122"/>
                <a:sym typeface="+mn-ea"/>
              </a:rPr>
              <a:t>国粹（</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cuì</a:t>
            </a:r>
            <a:r>
              <a:rPr lang="zh-CN" altLang="zh-CN"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磕（</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k</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ē</a:t>
            </a:r>
            <a:r>
              <a:rPr lang="zh-CN" altLang="zh-CN" sz="2800" b="1">
                <a:latin typeface="华文中宋" panose="02010600040101010101" charset="-122"/>
                <a:ea typeface="华文中宋" panose="02010600040101010101" charset="-122"/>
                <a:cs typeface="华文中宋" panose="02010600040101010101" charset="-122"/>
                <a:sym typeface="+mn-ea"/>
              </a:rPr>
              <a:t>）头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孱（</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càn</a:t>
            </a:r>
            <a:r>
              <a:rPr lang="zh-CN" altLang="zh-CN" sz="2800" b="1">
                <a:latin typeface="华文中宋" panose="02010600040101010101" charset="-122"/>
                <a:ea typeface="华文中宋" panose="02010600040101010101" charset="-122"/>
                <a:cs typeface="华文中宋" panose="02010600040101010101" charset="-122"/>
                <a:sym typeface="+mn-ea"/>
              </a:rPr>
              <a:t>）头</a:t>
            </a:r>
          </a:p>
          <a:p>
            <a:pPr indent="0" fontAlgn="auto">
              <a:lnSpc>
                <a:spcPct val="200000"/>
              </a:lnSpc>
              <a:buNone/>
            </a:pPr>
            <a:r>
              <a:rPr lang="zh-CN" altLang="zh-CN" sz="2800" b="1">
                <a:latin typeface="华文中宋" panose="02010600040101010101" charset="-122"/>
                <a:ea typeface="华文中宋" panose="02010600040101010101" charset="-122"/>
                <a:cs typeface="华文中宋" panose="02010600040101010101" charset="-122"/>
                <a:sym typeface="+mn-ea"/>
              </a:rPr>
              <a:t>给（</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jǐ</a:t>
            </a:r>
            <a:r>
              <a:rPr lang="zh-CN" altLang="zh-CN" sz="2800" b="1">
                <a:latin typeface="华文中宋" panose="02010600040101010101" charset="-122"/>
                <a:ea typeface="华文中宋" panose="02010600040101010101" charset="-122"/>
                <a:cs typeface="华文中宋" panose="02010600040101010101" charset="-122"/>
                <a:sym typeface="+mn-ea"/>
              </a:rPr>
              <a:t>）与</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犀（</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xī</a:t>
            </a:r>
            <a:r>
              <a:rPr lang="zh-CN" altLang="zh-CN" sz="2800" b="1">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利         </a:t>
            </a:r>
            <a:r>
              <a:rPr lang="zh-CN" altLang="zh-CN" sz="2800" b="1">
                <a:latin typeface="华文中宋" panose="02010600040101010101" charset="-122"/>
                <a:ea typeface="华文中宋" panose="02010600040101010101" charset="-122"/>
                <a:cs typeface="华文中宋" panose="02010600040101010101" charset="-122"/>
                <a:sym typeface="+mn-ea"/>
              </a:rPr>
              <a:t>吝（</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lìn</a:t>
            </a:r>
            <a:r>
              <a:rPr lang="zh-CN" altLang="zh-CN" sz="2800" b="1">
                <a:latin typeface="华文中宋" panose="02010600040101010101" charset="-122"/>
                <a:ea typeface="华文中宋" panose="02010600040101010101" charset="-122"/>
                <a:cs typeface="华文中宋" panose="02010600040101010101" charset="-122"/>
                <a:sym typeface="+mn-ea"/>
              </a:rPr>
              <a:t>）啬（</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s</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è</a:t>
            </a:r>
            <a:r>
              <a:rPr lang="zh-CN" altLang="zh-CN"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p>
          <a:p>
            <a:pPr indent="0" fontAlgn="auto">
              <a:lnSpc>
                <a:spcPct val="200000"/>
              </a:lnSpc>
              <a:buNone/>
            </a:pPr>
            <a:r>
              <a:rPr lang="zh-CN" altLang="zh-CN" sz="2800" b="1">
                <a:latin typeface="华文中宋" panose="02010600040101010101" charset="-122"/>
                <a:ea typeface="华文中宋" panose="02010600040101010101" charset="-122"/>
                <a:cs typeface="华文中宋" panose="02010600040101010101" charset="-122"/>
                <a:sym typeface="+mn-ea"/>
              </a:rPr>
              <a:t>譬（</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pì</a:t>
            </a:r>
            <a:r>
              <a:rPr lang="zh-CN" altLang="zh-CN" sz="2800" b="1">
                <a:latin typeface="华文中宋" panose="02010600040101010101" charset="-122"/>
                <a:ea typeface="华文中宋" panose="02010600040101010101" charset="-122"/>
                <a:cs typeface="华文中宋" panose="02010600040101010101" charset="-122"/>
                <a:sym typeface="+mn-ea"/>
              </a:rPr>
              <a:t>）如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蹩（</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bié</a:t>
            </a:r>
            <a:r>
              <a:rPr lang="zh-CN" altLang="zh-CN" sz="2800" b="1">
                <a:latin typeface="华文中宋" panose="02010600040101010101" charset="-122"/>
                <a:ea typeface="华文中宋" panose="02010600040101010101" charset="-122"/>
                <a:cs typeface="华文中宋" panose="02010600040101010101" charset="-122"/>
                <a:sym typeface="+mn-ea"/>
              </a:rPr>
              <a:t>）进</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徘（</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pái</a:t>
            </a:r>
            <a:r>
              <a:rPr lang="zh-CN" altLang="zh-CN" sz="2800" b="1">
                <a:latin typeface="华文中宋" panose="02010600040101010101" charset="-122"/>
                <a:ea typeface="华文中宋" panose="02010600040101010101" charset="-122"/>
                <a:cs typeface="华文中宋" panose="02010600040101010101" charset="-122"/>
                <a:sym typeface="+mn-ea"/>
              </a:rPr>
              <a:t>）徊（</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huái</a:t>
            </a:r>
            <a:r>
              <a:rPr lang="zh-CN" altLang="zh-CN"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   </a:t>
            </a:r>
          </a:p>
          <a:p>
            <a:pPr indent="0" fontAlgn="auto">
              <a:lnSpc>
                <a:spcPct val="200000"/>
              </a:lnSpc>
              <a:buNone/>
            </a:pPr>
            <a:r>
              <a:rPr lang="zh-CN" altLang="zh-CN" sz="2800" b="1">
                <a:latin typeface="华文中宋" panose="02010600040101010101" charset="-122"/>
                <a:ea typeface="华文中宋" panose="02010600040101010101" charset="-122"/>
                <a:cs typeface="华文中宋" panose="02010600040101010101" charset="-122"/>
                <a:sym typeface="+mn-ea"/>
              </a:rPr>
              <a:t>残羹（</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gēng</a:t>
            </a:r>
            <a:r>
              <a:rPr lang="zh-CN" altLang="zh-CN" sz="2800" b="1">
                <a:latin typeface="华文中宋" panose="02010600040101010101" charset="-122"/>
                <a:ea typeface="华文中宋" panose="02010600040101010101" charset="-122"/>
                <a:cs typeface="华文中宋" panose="02010600040101010101" charset="-122"/>
                <a:sym typeface="+mn-ea"/>
              </a:rPr>
              <a:t>）冷炙（</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zhì</a:t>
            </a:r>
            <a:r>
              <a:rPr lang="zh-CN" altLang="zh-CN"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latin typeface="华文中宋" panose="02010600040101010101" charset="-122"/>
                <a:ea typeface="华文中宋" panose="02010600040101010101" charset="-122"/>
                <a:cs typeface="华文中宋" panose="02010600040101010101" charset="-122"/>
                <a:sym typeface="+mn-ea"/>
              </a:rPr>
              <a:t>冠（</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guān</a:t>
            </a:r>
            <a:r>
              <a:rPr lang="zh-CN" altLang="zh-CN" sz="2800" b="1">
                <a:latin typeface="华文中宋" panose="02010600040101010101" charset="-122"/>
                <a:ea typeface="华文中宋" panose="02010600040101010101" charset="-122"/>
                <a:cs typeface="华文中宋" panose="02010600040101010101" charset="-122"/>
                <a:sym typeface="+mn-ea"/>
              </a:rPr>
              <a:t>）冕（</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miǎn</a:t>
            </a:r>
            <a:r>
              <a:rPr lang="zh-CN" altLang="zh-CN" sz="2800" b="1">
                <a:latin typeface="华文中宋" panose="02010600040101010101" charset="-122"/>
                <a:ea typeface="华文中宋" panose="02010600040101010101" charset="-122"/>
                <a:cs typeface="华文中宋" panose="02010600040101010101" charset="-122"/>
                <a:sym typeface="+mn-ea"/>
              </a:rPr>
              <a:t>）堂皇</a:t>
            </a:r>
            <a:endParaRPr lang="zh-CN" altLang="zh-CN" sz="2800" b="1">
              <a:latin typeface="华文中宋" panose="02010600040101010101" charset="-122"/>
              <a:ea typeface="华文中宋" panose="02010600040101010101" charset="-122"/>
              <a:cs typeface="华文中宋" panose="02010600040101010101" charset="-122"/>
            </a:endParaRP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8"/>
    </p:custData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585258" y="1412875"/>
            <a:ext cx="11340253" cy="4523105"/>
          </a:xfrm>
          <a:prstGeom prst="rect">
            <a:avLst/>
          </a:prstGeom>
          <a:noFill/>
          <a:ln w="9525">
            <a:noFill/>
          </a:ln>
        </p:spPr>
        <p:txBody>
          <a:bodyPr wrap="square">
            <a:spAutoFit/>
          </a:bodyPr>
          <a:lstStyle/>
          <a:p>
            <a:pPr indent="356870" fontAlgn="auto">
              <a:lnSpc>
                <a:spcPct val="150000"/>
              </a:lnSpc>
            </a:pPr>
            <a:r>
              <a:rPr sz="3200" b="1">
                <a:solidFill>
                  <a:srgbClr val="FF0000"/>
                </a:solidFill>
                <a:latin typeface="华文中宋" panose="02010600040101010101" charset="-122"/>
                <a:ea typeface="华文中宋" panose="02010600040101010101" charset="-122"/>
                <a:cs typeface="华文中宋" panose="02010600040101010101" charset="-122"/>
              </a:rPr>
              <a:t>礼尚往来：</a:t>
            </a:r>
            <a:r>
              <a:rPr sz="3200" b="1">
                <a:solidFill>
                  <a:srgbClr val="7030A0"/>
                </a:solidFill>
                <a:latin typeface="华文新魏" panose="02010800040101010101" charset="-122"/>
                <a:ea typeface="华文新魏" panose="02010800040101010101" charset="-122"/>
                <a:cs typeface="华文中宋" panose="02010600040101010101" charset="-122"/>
              </a:rPr>
              <a:t>社会交往中应该有来有往。尚，崇尚、重视。</a:t>
            </a:r>
            <a:endParaRPr sz="3200" b="1">
              <a:latin typeface="华文中宋" panose="02010600040101010101" charset="-122"/>
              <a:ea typeface="华文中宋" panose="02010600040101010101" charset="-122"/>
              <a:cs typeface="华文中宋" panose="02010600040101010101" charset="-122"/>
            </a:endParaRPr>
          </a:p>
          <a:p>
            <a:pPr indent="356870" fontAlgn="auto">
              <a:lnSpc>
                <a:spcPct val="150000"/>
              </a:lnSpc>
            </a:pPr>
            <a:r>
              <a:rPr sz="3200" b="1">
                <a:solidFill>
                  <a:srgbClr val="FF0000"/>
                </a:solidFill>
                <a:latin typeface="华文中宋" panose="02010600040101010101" charset="-122"/>
                <a:ea typeface="华文中宋" panose="02010600040101010101" charset="-122"/>
                <a:cs typeface="华文中宋" panose="02010600040101010101" charset="-122"/>
              </a:rPr>
              <a:t>残羹冷炙：</a:t>
            </a:r>
            <a:r>
              <a:rPr sz="3200" b="1">
                <a:solidFill>
                  <a:srgbClr val="7030A0"/>
                </a:solidFill>
                <a:latin typeface="华文新魏" panose="02010800040101010101" charset="-122"/>
                <a:ea typeface="华文新魏" panose="02010800040101010101" charset="-122"/>
                <a:cs typeface="华文中宋" panose="02010600040101010101" charset="-122"/>
              </a:rPr>
              <a:t>吃剩的饭菜，借指权贵的施舍</a:t>
            </a:r>
          </a:p>
          <a:p>
            <a:pPr indent="356870" fontAlgn="auto">
              <a:lnSpc>
                <a:spcPct val="150000"/>
              </a:lnSpc>
            </a:pPr>
            <a:r>
              <a:rPr sz="3200" b="1">
                <a:solidFill>
                  <a:srgbClr val="FF0000"/>
                </a:solidFill>
                <a:latin typeface="华文中宋" panose="02010600040101010101" charset="-122"/>
                <a:ea typeface="华文中宋" panose="02010600040101010101" charset="-122"/>
                <a:cs typeface="华文中宋" panose="02010600040101010101" charset="-122"/>
              </a:rPr>
              <a:t>冠冕堂皇：</a:t>
            </a:r>
            <a:r>
              <a:rPr sz="3200" b="1">
                <a:solidFill>
                  <a:srgbClr val="7030A0"/>
                </a:solidFill>
                <a:latin typeface="华文新魏" panose="02010800040101010101" charset="-122"/>
                <a:ea typeface="华文新魏" panose="02010800040101010101" charset="-122"/>
                <a:cs typeface="华文中宋" panose="02010600040101010101" charset="-122"/>
              </a:rPr>
              <a:t>形容表面上庄严或正大的样子</a:t>
            </a:r>
          </a:p>
          <a:p>
            <a:pPr indent="356870" fontAlgn="auto">
              <a:lnSpc>
                <a:spcPct val="150000"/>
              </a:lnSpc>
            </a:pPr>
            <a:r>
              <a:rPr sz="3200" b="1">
                <a:solidFill>
                  <a:srgbClr val="FF0000"/>
                </a:solidFill>
                <a:latin typeface="华文中宋" panose="02010600040101010101" charset="-122"/>
                <a:ea typeface="华文中宋" panose="02010600040101010101" charset="-122"/>
                <a:cs typeface="华文中宋" panose="02010600040101010101" charset="-122"/>
              </a:rPr>
              <a:t>故弄玄虚: </a:t>
            </a:r>
            <a:r>
              <a:rPr lang="en-US" sz="3200" b="1">
                <a:solidFill>
                  <a:srgbClr val="FF0000"/>
                </a:solidFill>
                <a:latin typeface="华文中宋" panose="02010600040101010101" charset="-122"/>
                <a:ea typeface="华文中宋" panose="02010600040101010101" charset="-122"/>
                <a:cs typeface="华文中宋" panose="02010600040101010101" charset="-122"/>
              </a:rPr>
              <a:t> </a:t>
            </a:r>
            <a:r>
              <a:rPr sz="3200" b="1">
                <a:solidFill>
                  <a:srgbClr val="7030A0"/>
                </a:solidFill>
                <a:latin typeface="华文新魏" panose="02010800040101010101" charset="-122"/>
                <a:ea typeface="华文新魏" panose="02010800040101010101" charset="-122"/>
                <a:cs typeface="华文中宋" panose="02010600040101010101" charset="-122"/>
              </a:rPr>
              <a:t>故意玩弄使人迷惑的花招</a:t>
            </a:r>
          </a:p>
          <a:p>
            <a:pPr indent="356870" fontAlgn="auto">
              <a:lnSpc>
                <a:spcPct val="150000"/>
              </a:lnSpc>
            </a:pPr>
            <a:r>
              <a:rPr sz="3200" b="1">
                <a:solidFill>
                  <a:srgbClr val="FF0000"/>
                </a:solidFill>
                <a:latin typeface="华文中宋" panose="02010600040101010101" charset="-122"/>
                <a:ea typeface="华文中宋" panose="02010600040101010101" charset="-122"/>
                <a:cs typeface="华文中宋" panose="02010600040101010101" charset="-122"/>
              </a:rPr>
              <a:t>勃然大怒：</a:t>
            </a:r>
            <a:r>
              <a:rPr sz="3200" b="1">
                <a:solidFill>
                  <a:srgbClr val="7030A0"/>
                </a:solidFill>
                <a:latin typeface="华文新魏" panose="02010800040101010101" charset="-122"/>
                <a:ea typeface="华文新魏" panose="02010800040101010101" charset="-122"/>
                <a:cs typeface="华文中宋" panose="02010600040101010101" charset="-122"/>
              </a:rPr>
              <a:t>突然变脸大发脾气，形容人大怒的样子</a:t>
            </a:r>
            <a:endParaRPr sz="3200" b="1">
              <a:latin typeface="华文中宋" panose="02010600040101010101" charset="-122"/>
              <a:ea typeface="华文中宋" panose="02010600040101010101" charset="-122"/>
              <a:cs typeface="华文中宋" panose="02010600040101010101" charset="-122"/>
            </a:endParaRPr>
          </a:p>
          <a:p>
            <a:pPr indent="356870" fontAlgn="auto">
              <a:lnSpc>
                <a:spcPct val="150000"/>
              </a:lnSpc>
            </a:pPr>
            <a:r>
              <a:rPr sz="3200" b="1">
                <a:solidFill>
                  <a:srgbClr val="FF0000"/>
                </a:solidFill>
                <a:latin typeface="华文中宋" panose="02010600040101010101" charset="-122"/>
                <a:ea typeface="华文中宋" panose="02010600040101010101" charset="-122"/>
                <a:cs typeface="华文中宋" panose="02010600040101010101" charset="-122"/>
              </a:rPr>
              <a:t>不管三七二十一</a:t>
            </a:r>
            <a:r>
              <a:rPr sz="3200" b="1">
                <a:solidFill>
                  <a:srgbClr val="FF0000"/>
                </a:solidFill>
                <a:latin typeface="华文中宋" panose="02010600040101010101" charset="-122"/>
                <a:ea typeface="华文中宋" panose="02010600040101010101" charset="-122"/>
                <a:cs typeface="华文中宋" panose="02010600040101010101" charset="-122"/>
                <a:sym typeface="+mn-ea"/>
              </a:rPr>
              <a:t>：</a:t>
            </a:r>
            <a:r>
              <a:rPr sz="3200" b="1">
                <a:solidFill>
                  <a:srgbClr val="7030A0"/>
                </a:solidFill>
                <a:latin typeface="华文新魏" panose="02010800040101010101" charset="-122"/>
                <a:ea typeface="华文新魏" panose="02010800040101010101" charset="-122"/>
                <a:cs typeface="华文中宋" panose="02010600040101010101" charset="-122"/>
              </a:rPr>
              <a:t>不顾一切，不问是非情由。</a:t>
            </a: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924560" y="1628775"/>
            <a:ext cx="10639425" cy="2676525"/>
          </a:xfrm>
          <a:prstGeom prst="rect">
            <a:avLst/>
          </a:prstGeom>
          <a:noFill/>
          <a:ln w="9525">
            <a:noFill/>
          </a:ln>
        </p:spPr>
        <p:txBody>
          <a:bodyPr wrap="square">
            <a:spAutoFit/>
          </a:bodyPr>
          <a:lstStyle/>
          <a:p>
            <a:pPr indent="356870" fontAlgn="auto">
              <a:lnSpc>
                <a:spcPct val="150000"/>
              </a:lnSpc>
            </a:pPr>
            <a:r>
              <a:rPr sz="2800" b="1">
                <a:latin typeface="华文中宋" panose="02010600040101010101" charset="-122"/>
                <a:ea typeface="华文中宋" panose="02010600040101010101" charset="-122"/>
                <a:cs typeface="华文中宋" panose="02010600040101010101" charset="-122"/>
              </a:rPr>
              <a:t>“未免”用来缓和句子的语气，表示前面所说的情况不合适或对某种过分情况的不以为然，含有委婉批评的意味，不能作谓语。</a:t>
            </a:r>
          </a:p>
          <a:p>
            <a:pPr indent="356870" fontAlgn="auto">
              <a:lnSpc>
                <a:spcPct val="150000"/>
              </a:lnSpc>
            </a:pPr>
            <a:r>
              <a:rPr sz="2800" b="1">
                <a:latin typeface="华文中宋" panose="02010600040101010101" charset="-122"/>
                <a:ea typeface="华文中宋" panose="02010600040101010101" charset="-122"/>
                <a:cs typeface="华文中宋" panose="02010600040101010101" charset="-122"/>
              </a:rPr>
              <a:t>“不免”是“免不了”的意思，用来加重句子的语气，表示某种结果在客观上不可避免，有时还可以作谓语。</a:t>
            </a:r>
          </a:p>
        </p:txBody>
      </p:sp>
      <p:sp>
        <p:nvSpPr>
          <p:cNvPr id="2" name="文本框 1" title=""/>
          <p:cNvSpPr txBox="1"/>
          <p:nvPr>
            <p:custDataLst>
              <p:tags r:id="rId4"/>
            </p:custDataLst>
          </p:nvPr>
        </p:nvSpPr>
        <p:spPr>
          <a:xfrm>
            <a:off x="4368377" y="932392"/>
            <a:ext cx="2937933" cy="645160"/>
          </a:xfrm>
          <a:prstGeom prst="rect">
            <a:avLst/>
          </a:prstGeom>
          <a:noFill/>
          <a:ln w="9525">
            <a:noFill/>
          </a:ln>
        </p:spPr>
        <p:txBody>
          <a:bodyPr wrap="square">
            <a:spAutoFit/>
          </a:bodyPr>
          <a:lstStyle/>
          <a:p>
            <a:pPr indent="0"/>
            <a:r>
              <a:rPr lang="zh-CN" altLang="en-US" sz="3600" noProof="0">
                <a:solidFill>
                  <a:srgbClr val="FF0000"/>
                </a:solidFill>
                <a:latin typeface="华文中宋" panose="02010600040101010101" charset="-122"/>
                <a:ea typeface="华文中宋" panose="02010600040101010101" charset="-122"/>
              </a:rPr>
              <a:t>未免·不免</a:t>
            </a:r>
          </a:p>
        </p:txBody>
      </p:sp>
      <p:sp>
        <p:nvSpPr>
          <p:cNvPr id="3" name="文本框 2" title=""/>
          <p:cNvSpPr txBox="1"/>
          <p:nvPr>
            <p:custDataLst>
              <p:tags r:id="rId5"/>
            </p:custDataLst>
          </p:nvPr>
        </p:nvSpPr>
        <p:spPr>
          <a:xfrm>
            <a:off x="924560" y="4275455"/>
            <a:ext cx="10353040" cy="2030095"/>
          </a:xfrm>
          <a:prstGeom prst="rect">
            <a:avLst/>
          </a:prstGeom>
          <a:noFill/>
          <a:ln w="9525">
            <a:noFill/>
          </a:ln>
        </p:spPr>
        <p:txBody>
          <a:bodyPr wrap="square">
            <a:spAutoFit/>
          </a:bodyPr>
          <a:lstStyle/>
          <a:p>
            <a:pPr indent="457200" fontAlgn="auto">
              <a:lnSpc>
                <a:spcPct val="150000"/>
              </a:lnSpc>
            </a:pPr>
            <a:r>
              <a:rPr lang="zh-CN" sz="2800" b="1">
                <a:ea typeface="华文楷体" panose="02010600040101010101" pitchFamily="2" charset="-122"/>
              </a:rPr>
              <a:t>我国资源企业海外并购所面临的重重困难</a:t>
            </a:r>
            <a:r>
              <a:rPr lang="zh-CN" sz="2800" b="1">
                <a:solidFill>
                  <a:srgbClr val="FF0000"/>
                </a:solidFill>
                <a:ea typeface="华文楷体" panose="02010600040101010101" pitchFamily="2" charset="-122"/>
              </a:rPr>
              <a:t>不免</a:t>
            </a:r>
            <a:r>
              <a:rPr lang="zh-CN" sz="2800" b="1">
                <a:ea typeface="华文楷体" panose="02010600040101010101" pitchFamily="2" charset="-122"/>
              </a:rPr>
              <a:t>让人捏一把汗；有关专家也认为，这种“蛇吞象”的收购即便成功了，此后的经营也</a:t>
            </a:r>
            <a:r>
              <a:rPr lang="zh-CN" sz="2800" b="1">
                <a:solidFill>
                  <a:srgbClr val="FF0000"/>
                </a:solidFill>
                <a:ea typeface="华文楷体" panose="02010600040101010101" pitchFamily="2" charset="-122"/>
              </a:rPr>
              <a:t>未免</a:t>
            </a:r>
            <a:r>
              <a:rPr lang="zh-CN" sz="2800" b="1">
                <a:ea typeface="华文楷体" panose="02010600040101010101" pitchFamily="2" charset="-122"/>
              </a:rPr>
              <a:t>得不偿失。</a:t>
            </a:r>
            <a:endParaRPr lang="zh-CN" altLang="en-US" sz="2800" b="1">
              <a:ea typeface="华文楷体" panose="02010600040101010101" pitchFamily="2" charset="-122"/>
            </a:endParaRPr>
          </a:p>
        </p:txBody>
      </p:sp>
      <p:grpSp>
        <p:nvGrpSpPr>
          <p:cNvPr id="4" name="组合 3" title=""/>
          <p:cNvGrpSpPr/>
          <p:nvPr>
            <p:custDataLst>
              <p:tags r:id="rId6"/>
            </p:custDataLst>
          </p:nvPr>
        </p:nvGrpSpPr>
        <p:grpSpPr>
          <a:xfrm>
            <a:off x="329565" y="179705"/>
            <a:ext cx="8294370" cy="848995"/>
            <a:chOff x="519" y="283"/>
            <a:chExt cx="13062" cy="1337"/>
          </a:xfrm>
        </p:grpSpPr>
        <p:sp>
          <p:nvSpPr>
            <p:cNvPr id="17" name="标题 1"/>
            <p:cNvSpPr txBox="1"/>
            <p:nvPr>
              <p:custDataLst>
                <p:tags r:id="rId7"/>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8"/>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词语辨析</a:t>
              </a:r>
            </a:p>
          </p:txBody>
        </p:sp>
        <p:sp>
          <p:nvSpPr>
            <p:cNvPr id="19" name="标题 1"/>
            <p:cNvSpPr txBox="1"/>
            <p:nvPr>
              <p:custDataLst>
                <p:tags r:id="rId9"/>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767715" y="1196340"/>
            <a:ext cx="10246995" cy="4523105"/>
          </a:xfrm>
          <a:prstGeom prst="rect">
            <a:avLst/>
          </a:prstGeom>
          <a:noFill/>
          <a:ln w="9525">
            <a:noFill/>
          </a:ln>
        </p:spPr>
        <p:txBody>
          <a:bodyPr wrap="square">
            <a:spAutoFit/>
          </a:bodyPr>
          <a:lstStyle/>
          <a:p>
            <a:pPr indent="457200" algn="l" fontAlgn="auto">
              <a:lnSpc>
                <a:spcPct val="150000"/>
              </a:lnSpc>
              <a:buClrTx/>
              <a:buSzTx/>
              <a:buNone/>
            </a:pPr>
            <a:r>
              <a:rPr lang="zh-CN" sz="32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杂文</a:t>
            </a:r>
            <a:r>
              <a:rPr lang="zh-CN" sz="3200" b="1">
                <a:solidFill>
                  <a:schemeClr val="tx1"/>
                </a:solidFill>
                <a:latin typeface="华文楷体" panose="02010600040101010101" pitchFamily="2" charset="-122"/>
                <a:ea typeface="华文楷体" panose="02010600040101010101" pitchFamily="2" charset="-122"/>
                <a:cs typeface="华文楷体" panose="02010600040101010101" pitchFamily="2" charset="-122"/>
              </a:rPr>
              <a:t>指现代散文中以议论和批评为主而又具有文学意味的文艺性社会评论。它既是说理的，又具有文学的因素。它短小精悍，以幽默、讽刺的文笔，鞭挞丑恶，针砭时弊，求索真理，剖析人生。</a:t>
            </a:r>
          </a:p>
          <a:p>
            <a:pPr indent="457200" algn="l" fontAlgn="auto">
              <a:lnSpc>
                <a:spcPct val="150000"/>
              </a:lnSpc>
              <a:buClrTx/>
              <a:buSzTx/>
              <a:buNone/>
            </a:pPr>
            <a:r>
              <a:rPr lang="zh-CN" sz="3200" b="1">
                <a:solidFill>
                  <a:schemeClr val="tx1"/>
                </a:solidFill>
                <a:latin typeface="华文楷体" panose="02010600040101010101" pitchFamily="2" charset="-122"/>
                <a:ea typeface="华文楷体" panose="02010600040101010101" pitchFamily="2" charset="-122"/>
                <a:cs typeface="华文楷体" panose="02010600040101010101" pitchFamily="2" charset="-122"/>
              </a:rPr>
              <a:t>杂文的典型特点为：</a:t>
            </a:r>
            <a:r>
              <a:rPr lang="zh-CN" sz="32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议论性、形象性、现实性</a:t>
            </a:r>
            <a:r>
              <a:rPr lang="zh-CN" sz="3200" b="1">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。好的杂文，被誉为</a:t>
            </a:r>
            <a:r>
              <a:rPr lang="zh-CN" sz="3200" b="1">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“匕首”或“投枪”</a:t>
            </a:r>
            <a:r>
              <a:rPr lang="zh-CN" sz="3200" b="1">
                <a:solidFill>
                  <a:schemeClr val="tx1"/>
                </a:solidFill>
                <a:latin typeface="华文楷体" panose="02010600040101010101" pitchFamily="2" charset="-122"/>
                <a:ea typeface="华文楷体" panose="02010600040101010101" pitchFamily="2" charset="-122"/>
                <a:cs typeface="华文楷体" panose="02010600040101010101" pitchFamily="2" charset="-122"/>
              </a:rPr>
              <a:t>。</a:t>
            </a:r>
          </a:p>
        </p:txBody>
      </p:sp>
      <p:grpSp>
        <p:nvGrpSpPr>
          <p:cNvPr id="4" name="组合 3"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文体知识</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 name="组合 3"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结构思路</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3" name="文本框 2" title=""/>
          <p:cNvSpPr txBox="1"/>
          <p:nvPr>
            <p:custDataLst>
              <p:tags r:id="rId7"/>
            </p:custDataLst>
          </p:nvPr>
        </p:nvSpPr>
        <p:spPr>
          <a:xfrm>
            <a:off x="1631950" y="1916430"/>
            <a:ext cx="9118600" cy="3345180"/>
          </a:xfrm>
          <a:prstGeom prst="rect">
            <a:avLst/>
          </a:prstGeom>
          <a:noFill/>
        </p:spPr>
        <p:txBody>
          <a:bodyPr wrap="square" rtlCol="0" anchor="t">
            <a:noAutofit/>
          </a:bodyPr>
          <a:lstStyle/>
          <a:p>
            <a:pPr indent="457200" algn="l" fontAlgn="base">
              <a:lnSpc>
                <a:spcPct val="150000"/>
              </a:lnSpc>
              <a:spcBef>
                <a:spcPct val="0"/>
              </a:spcBef>
              <a:buNone/>
            </a:pPr>
            <a:r>
              <a:rPr lang="zh-CN" altLang="en-US" sz="2800" b="1">
                <a:latin typeface="华文中宋" panose="02010600040101010101" charset="-122"/>
                <a:ea typeface="华文中宋" panose="02010600040101010101" charset="-122"/>
                <a:cs typeface="华文中宋" panose="02010600040101010101" charset="-122"/>
                <a:sym typeface="+mn-ea"/>
              </a:rPr>
              <a:t>第一部分(第1—6段)：</a:t>
            </a:r>
            <a:r>
              <a:rPr lang="zh-CN" sz="2800" b="1">
                <a:latin typeface="华文中宋" panose="02010600040101010101" charset="-122"/>
                <a:ea typeface="华文中宋" panose="02010600040101010101" charset="-122"/>
                <a:cs typeface="华文中宋" panose="02010600040101010101" charset="-122"/>
                <a:sym typeface="+mn-ea"/>
              </a:rPr>
              <a:t>列举时事热点，深入剖析</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送去主义</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和</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送来</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的本质及其危害，提出拿来主义的观点。</a:t>
            </a:r>
            <a:endParaRPr lang="zh-CN" altLang="en-US" sz="2800" b="1" strike="noStrike" noProof="1">
              <a:latin typeface="华文中宋" panose="02010600040101010101" charset="-122"/>
              <a:ea typeface="华文中宋" panose="02010600040101010101" charset="-122"/>
              <a:cs typeface="华文中宋" panose="02010600040101010101" charset="-122"/>
            </a:endParaRPr>
          </a:p>
          <a:p>
            <a:pPr indent="457200" algn="l">
              <a:lnSpc>
                <a:spcPct val="150000"/>
              </a:lnSpc>
              <a:spcBef>
                <a:spcPct val="0"/>
              </a:spcBef>
              <a:buNone/>
            </a:pPr>
            <a:r>
              <a:rPr lang="zh-CN" altLang="en-US" sz="2800" b="1">
                <a:latin typeface="华文中宋" panose="02010600040101010101" charset="-122"/>
                <a:ea typeface="华文中宋" panose="02010600040101010101" charset="-122"/>
                <a:cs typeface="华文中宋" panose="02010600040101010101" charset="-122"/>
                <a:sym typeface="+mn-ea"/>
              </a:rPr>
              <a:t>第二部分(第7—</a:t>
            </a:r>
            <a:r>
              <a:rPr lang="en-US" altLang="zh-CN" sz="2800" b="1">
                <a:latin typeface="华文中宋" panose="02010600040101010101" charset="-122"/>
                <a:ea typeface="华文中宋" panose="02010600040101010101" charset="-122"/>
                <a:cs typeface="华文中宋" panose="02010600040101010101" charset="-122"/>
                <a:sym typeface="+mn-ea"/>
              </a:rPr>
              <a:t>10</a:t>
            </a:r>
            <a:r>
              <a:rPr lang="zh-CN" altLang="en-US" sz="2800" b="1">
                <a:latin typeface="华文中宋" panose="02010600040101010101" charset="-122"/>
                <a:ea typeface="华文中宋" panose="02010600040101010101" charset="-122"/>
                <a:cs typeface="华文中宋" panose="02010600040101010101" charset="-122"/>
                <a:sym typeface="+mn-ea"/>
              </a:rPr>
              <a:t>段)：对</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拿来主义</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的观点进行正面论述。</a:t>
            </a: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 name="组合 3"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结构思路</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pic>
        <p:nvPicPr>
          <p:cNvPr id="12" name="图片 15" title=""/>
          <p:cNvPicPr>
            <a:picLocks noChangeAspect="1"/>
          </p:cNvPicPr>
          <p:nvPr>
            <p:custDataLst>
              <p:tags r:id="rId8"/>
            </p:custDataLst>
          </p:nvPr>
        </p:nvPicPr>
        <p:blipFill>
          <a:blip r:embed="rId7"/>
          <a:stretch>
            <a:fillRect/>
          </a:stretch>
        </p:blipFill>
        <p:spPr>
          <a:xfrm>
            <a:off x="2214245" y="1628775"/>
            <a:ext cx="7763510" cy="4696460"/>
          </a:xfrm>
          <a:prstGeom prst="rect">
            <a:avLst/>
          </a:prstGeom>
        </p:spPr>
      </p:pic>
      <p:sp>
        <p:nvSpPr>
          <p:cNvPr id="100" name="文本框 99" title=""/>
          <p:cNvSpPr txBox="1"/>
          <p:nvPr>
            <p:custDataLst>
              <p:tags r:id="rId9"/>
            </p:custDataLst>
          </p:nvPr>
        </p:nvSpPr>
        <p:spPr>
          <a:xfrm>
            <a:off x="5376122" y="836083"/>
            <a:ext cx="3215640" cy="666115"/>
          </a:xfrm>
          <a:prstGeom prst="rect">
            <a:avLst/>
          </a:prstGeom>
          <a:noFill/>
          <a:ln w="9525">
            <a:noFill/>
          </a:ln>
        </p:spPr>
        <p:txBody>
          <a:bodyPr wrap="square">
            <a:spAutoFit/>
          </a:bodyPr>
          <a:lstStyle/>
          <a:p>
            <a:pPr indent="0"/>
            <a:r>
              <a:rPr lang="zh-CN" sz="3735" b="1">
                <a:gradFill>
                  <a:gsLst>
                    <a:gs pos="0">
                      <a:srgbClr val="7B32B2"/>
                    </a:gs>
                    <a:gs pos="100000">
                      <a:srgbClr val="401A5D"/>
                    </a:gs>
                  </a:gsLst>
                  <a:lin scaled="0"/>
                </a:gradFill>
                <a:latin typeface="华文新魏" panose="02010800040101010101" charset="-122"/>
                <a:ea typeface="华文新魏" panose="02010800040101010101" charset="-122"/>
              </a:rPr>
              <a:t>（破立结合）</a:t>
            </a:r>
            <a:endParaRPr lang="zh-CN" altLang="en-US" sz="3735" b="1">
              <a:gradFill>
                <a:gsLst>
                  <a:gs pos="0">
                    <a:srgbClr val="7B32B2"/>
                  </a:gs>
                  <a:gs pos="100000">
                    <a:srgbClr val="401A5D"/>
                  </a:gs>
                </a:gsLst>
                <a:lin scaled="0"/>
              </a:gradFill>
              <a:latin typeface="华文新魏" panose="02010800040101010101" charset="-122"/>
              <a:ea typeface="华文新魏" panose="02010800040101010101" charset="-122"/>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noFill/>
        <a:effectLst/>
      </p:bgPr>
    </p:bg>
    <p:spTree>
      <p:nvGrpSpPr>
        <p:cNvPr id="1" name=""/>
        <p:cNvGrpSpPr/>
        <p:nvPr>
          <p:custDataLst>
            <p:tags r:id="rId2"/>
          </p:custDataLst>
        </p:nvPr>
      </p:nvGrpSpPr>
      <p:grpSpPr>
        <a:xfrm>
          <a:off x="0" y="0"/>
          <a:ext cx="0" cy="0"/>
        </a:xfrm>
      </p:grpSpPr>
      <p:sp>
        <p:nvSpPr>
          <p:cNvPr id="3" name="标题 1" title=""/>
          <p:cNvSpPr txBox="1"/>
          <p:nvPr>
            <p:custDataLst>
              <p:tags r:id="rId3"/>
            </p:custDataLst>
          </p:nvPr>
        </p:nvSpPr>
        <p:spPr>
          <a:xfrm>
            <a:off x="492760" y="1426845"/>
            <a:ext cx="11666220" cy="4238625"/>
          </a:xfrm>
          <a:custGeom>
            <a:gdLst>
              <a:gd name="connsiteX0" fmla="*/ 2119307 w 11242550"/>
              <a:gd name="connsiteY0" fmla="*/ 0 h 4238614"/>
              <a:gd name="connsiteX1" fmla="*/ 11242550 w 11242550"/>
              <a:gd name="connsiteY1" fmla="*/ 0 h 4238614"/>
              <a:gd name="connsiteX2" fmla="*/ 11242550 w 11242550"/>
              <a:gd name="connsiteY2" fmla="*/ 4238614 h 4238614"/>
              <a:gd name="connsiteX3" fmla="*/ 2119307 w 11242550"/>
              <a:gd name="connsiteY3" fmla="*/ 4238614 h 4238614"/>
              <a:gd name="connsiteX4" fmla="*/ 0 w 11242550"/>
              <a:gd name="connsiteY4" fmla="*/ 2119307 h 4238614"/>
              <a:gd name="connsiteX5" fmla="*/ 2119307 w 11242550"/>
              <a:gd name="connsiteY5" fmla="*/ 0 h 4238614"/>
            </a:gdLst>
            <a:rect l="l" t="t" r="r" b="b"/>
            <a:pathLst>
              <a:path w="11242550" h="4238614">
                <a:moveTo>
                  <a:pt x="2119307" y="0"/>
                </a:moveTo>
                <a:lnTo>
                  <a:pt x="11242550" y="0"/>
                </a:lnTo>
                <a:lnTo>
                  <a:pt x="11242550" y="4238614"/>
                </a:lnTo>
                <a:lnTo>
                  <a:pt x="2119307" y="4238614"/>
                </a:lnTo>
                <a:cubicBezTo>
                  <a:pt x="948846" y="4238614"/>
                  <a:pt x="0" y="3289768"/>
                  <a:pt x="0" y="2119307"/>
                </a:cubicBezTo>
                <a:cubicBezTo>
                  <a:pt x="0" y="948846"/>
                  <a:pt x="948846" y="0"/>
                  <a:pt x="2119307" y="0"/>
                </a:cubicBezTo>
                <a:close/>
              </a:path>
            </a:pathLst>
          </a:custGeom>
          <a:gradFill>
            <a:gsLst>
              <a:gs pos="68000">
                <a:schemeClr val="accent1"/>
              </a:gs>
              <a:gs pos="100000">
                <a:schemeClr val="accent1">
                  <a:lumMod val="20000"/>
                  <a:lumOff val="80000"/>
                </a:schemeClr>
              </a:gs>
            </a:gsLst>
            <a:path path="circle">
              <a:fillToRect r="100000" b="100000"/>
            </a:path>
            <a:tileRect l="-100000" t="-100000"/>
          </a:gradFill>
          <a:ln w="25400" cap="sq">
            <a:solidFill>
              <a:schemeClr val="bg1"/>
            </a:solidFill>
            <a:miter/>
          </a:ln>
          <a:effectLst>
            <a:outerShdw blurRad="254000" algn="ctr" rotWithShape="0">
              <a:schemeClr val="accent1">
                <a:lumMod val="50000"/>
                <a:alpha val="20000"/>
              </a:schemeClr>
            </a:outerShdw>
          </a:effectLst>
        </p:spPr>
        <p:txBody>
          <a:bodyPr vert="horz" wrap="square" lIns="91440" tIns="45720" rIns="91440" bIns="45720" rtlCol="0" anchor="ctr"/>
          <a:lstStyle/>
          <a:p>
            <a:pPr algn="ctr"/>
            <a:endParaRPr kumimoji="1" lang="zh-CN" altLang="en-US"/>
          </a:p>
        </p:txBody>
      </p:sp>
      <p:sp>
        <p:nvSpPr>
          <p:cNvPr id="4" name="标题 1" title=""/>
          <p:cNvSpPr txBox="1"/>
          <p:nvPr>
            <p:custDataLst>
              <p:tags r:id="rId4"/>
            </p:custDataLst>
          </p:nvPr>
        </p:nvSpPr>
        <p:spPr>
          <a:xfrm>
            <a:off x="8655244" y="1"/>
            <a:ext cx="2877944" cy="672893"/>
          </a:xfrm>
          <a:custGeom>
            <a:gdLst>
              <a:gd name="connsiteX0" fmla="*/ 0 w 2877944"/>
              <a:gd name="connsiteY0" fmla="*/ 0 h 672893"/>
              <a:gd name="connsiteX1" fmla="*/ 343829 w 2877944"/>
              <a:gd name="connsiteY1" fmla="*/ 0 h 672893"/>
              <a:gd name="connsiteX2" fmla="*/ 369483 w 2877944"/>
              <a:gd name="connsiteY2" fmla="*/ 24259 h 672893"/>
              <a:gd name="connsiteX3" fmla="*/ 957221 w 2877944"/>
              <a:gd name="connsiteY3" fmla="*/ 351670 h 672893"/>
              <a:gd name="connsiteX4" fmla="*/ 2470185 w 2877944"/>
              <a:gd name="connsiteY4" fmla="*/ 57555 h 672893"/>
              <a:gd name="connsiteX5" fmla="*/ 2535047 w 2877944"/>
              <a:gd name="connsiteY5" fmla="*/ 0 h 672893"/>
              <a:gd name="connsiteX6" fmla="*/ 2877944 w 2877944"/>
              <a:gd name="connsiteY6" fmla="*/ 0 h 672893"/>
              <a:gd name="connsiteX7" fmla="*/ 2850138 w 2877944"/>
              <a:gd name="connsiteY7" fmla="*/ 34495 h 672893"/>
              <a:gd name="connsiteX8" fmla="*/ 883807 w 2877944"/>
              <a:gd name="connsiteY8" fmla="*/ 588583 h 672893"/>
              <a:gd name="connsiteX9" fmla="*/ 95534 w 2877944"/>
              <a:gd name="connsiteY9" fmla="*/ 106303 h 672893"/>
            </a:gdLst>
            <a:rect l="l" t="t" r="r" b="b"/>
            <a:pathLst>
              <a:path w="2877944" h="672893">
                <a:moveTo>
                  <a:pt x="0" y="0"/>
                </a:moveTo>
                <a:lnTo>
                  <a:pt x="343829" y="0"/>
                </a:lnTo>
                <a:lnTo>
                  <a:pt x="369483" y="24259"/>
                </a:lnTo>
                <a:cubicBezTo>
                  <a:pt x="536577" y="169839"/>
                  <a:pt x="735220" y="282877"/>
                  <a:pt x="957221" y="351670"/>
                </a:cubicBezTo>
                <a:cubicBezTo>
                  <a:pt x="1490022" y="516773"/>
                  <a:pt x="2055961" y="395604"/>
                  <a:pt x="2470185" y="57555"/>
                </a:cubicBezTo>
                <a:lnTo>
                  <a:pt x="2535047" y="0"/>
                </a:lnTo>
                <a:lnTo>
                  <a:pt x="2877944" y="0"/>
                </a:lnTo>
                <a:lnTo>
                  <a:pt x="2850138" y="34495"/>
                </a:lnTo>
                <a:cubicBezTo>
                  <a:pt x="2368203" y="583504"/>
                  <a:pt x="1600020" y="810521"/>
                  <a:pt x="883807" y="588583"/>
                </a:cubicBezTo>
                <a:cubicBezTo>
                  <a:pt x="576859" y="493467"/>
                  <a:pt x="308665" y="324941"/>
                  <a:pt x="95534" y="106303"/>
                </a:cubicBez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5" name="标题 1" title=""/>
          <p:cNvSpPr txBox="1"/>
          <p:nvPr>
            <p:custDataLst>
              <p:tags r:id="rId5"/>
            </p:custDataLst>
          </p:nvPr>
        </p:nvSpPr>
        <p:spPr>
          <a:xfrm flipH="1" flipV="1">
            <a:off x="-25000" y="908975"/>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6" name="标题 1" title=""/>
          <p:cNvSpPr txBox="1"/>
          <p:nvPr>
            <p:custDataLst>
              <p:tags r:id="rId6"/>
            </p:custDataLst>
          </p:nvPr>
        </p:nvSpPr>
        <p:spPr>
          <a:xfrm>
            <a:off x="426924" y="880400"/>
            <a:ext cx="5270885" cy="5270885"/>
          </a:xfrm>
          <a:prstGeom prst="arc">
            <a:avLst>
              <a:gd name="adj1" fmla="val 11566994"/>
              <a:gd name="adj2" fmla="val 14974294"/>
            </a:avLst>
          </a:prstGeom>
          <a:noFill/>
          <a:ln w="6350" cap="sq">
            <a:solidFill>
              <a:schemeClr val="bg1"/>
            </a:solidFill>
            <a:miter/>
          </a:ln>
        </p:spPr>
        <p:txBody>
          <a:bodyPr vert="horz" wrap="square" lIns="91440" tIns="45720" rIns="91440" bIns="45720" rtlCol="0" anchor="ctr"/>
          <a:lstStyle/>
          <a:p>
            <a:pPr algn="ctr"/>
            <a:endParaRPr kumimoji="1" lang="zh-CN" altLang="en-US"/>
          </a:p>
        </p:txBody>
      </p:sp>
      <p:pic>
        <p:nvPicPr>
          <p:cNvPr id="7" name="图片 6" title=""/>
          <p:cNvPicPr>
            <a:picLocks noChangeAspect="1"/>
          </p:cNvPicPr>
          <p:nvPr>
            <p:custDataLst>
              <p:tags r:id="rId8"/>
            </p:custDataLst>
          </p:nvPr>
        </p:nvPicPr>
        <p:blipFill>
          <a:blip r:embed="rId7">
            <a:alphaModFix/>
          </a:blip>
          <a:srcRect t="7" b="7"/>
          <a:stretch>
            <a:fillRect/>
          </a:stretch>
        </p:blipFill>
        <p:spPr>
          <a:xfrm>
            <a:off x="492885" y="1426859"/>
            <a:ext cx="4238614" cy="4238614"/>
          </a:xfrm>
          <a:prstGeom prst="rect">
            <a:avLst/>
          </a:prstGeom>
        </p:spPr>
      </p:pic>
      <p:sp>
        <p:nvSpPr>
          <p:cNvPr id="8" name="标题 1" title=""/>
          <p:cNvSpPr txBox="1"/>
          <p:nvPr>
            <p:custDataLst>
              <p:tags r:id="rId9"/>
            </p:custDataLst>
          </p:nvPr>
        </p:nvSpPr>
        <p:spPr>
          <a:xfrm>
            <a:off x="1" y="5636898"/>
            <a:ext cx="1310397" cy="1221102"/>
          </a:xfrm>
          <a:custGeom>
            <a:gdLst>
              <a:gd name="connsiteX0" fmla="*/ 0 w 1310397"/>
              <a:gd name="connsiteY0" fmla="*/ 0 h 1221102"/>
              <a:gd name="connsiteX1" fmla="*/ 200546 w 1310397"/>
              <a:gd name="connsiteY1" fmla="*/ 107987 h 1221102"/>
              <a:gd name="connsiteX2" fmla="*/ 1306356 w 1310397"/>
              <a:gd name="connsiteY2" fmla="*/ 1213620 h 1221102"/>
              <a:gd name="connsiteX3" fmla="*/ 1310397 w 1310397"/>
              <a:gd name="connsiteY3" fmla="*/ 1221102 h 1221102"/>
              <a:gd name="connsiteX4" fmla="*/ 802687 w 1310397"/>
              <a:gd name="connsiteY4" fmla="*/ 1221102 h 1221102"/>
              <a:gd name="connsiteX5" fmla="*/ 677587 w 1310397"/>
              <a:gd name="connsiteY5" fmla="*/ 1060216 h 1221102"/>
              <a:gd name="connsiteX6" fmla="*/ 175997 w 1310397"/>
              <a:gd name="connsiteY6" fmla="*/ 598177 h 1221102"/>
              <a:gd name="connsiteX7" fmla="*/ 0 w 1310397"/>
              <a:gd name="connsiteY7" fmla="*/ 483351 h 1221102"/>
            </a:gdLst>
            <a:rect l="l" t="t" r="r" b="b"/>
            <a:pathLst>
              <a:path w="1310397" h="1221102">
                <a:moveTo>
                  <a:pt x="0" y="0"/>
                </a:moveTo>
                <a:lnTo>
                  <a:pt x="200546" y="107987"/>
                </a:lnTo>
                <a:cubicBezTo>
                  <a:pt x="657402" y="379469"/>
                  <a:pt x="1037049" y="761065"/>
                  <a:pt x="1306356" y="1213620"/>
                </a:cubicBezTo>
                <a:lnTo>
                  <a:pt x="1310397" y="1221102"/>
                </a:lnTo>
                <a:lnTo>
                  <a:pt x="802687" y="1221102"/>
                </a:lnTo>
                <a:lnTo>
                  <a:pt x="677587" y="1060216"/>
                </a:lnTo>
                <a:cubicBezTo>
                  <a:pt x="530696" y="886599"/>
                  <a:pt x="362304" y="731173"/>
                  <a:pt x="175997" y="598177"/>
                </a:cubicBezTo>
                <a:lnTo>
                  <a:pt x="0" y="483351"/>
                </a:ln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9" name="标题 1" title=""/>
          <p:cNvSpPr txBox="1"/>
          <p:nvPr>
            <p:custDataLst>
              <p:tags r:id="rId10"/>
            </p:custDataLst>
          </p:nvPr>
        </p:nvSpPr>
        <p:spPr>
          <a:xfrm>
            <a:off x="6029960" y="3140710"/>
            <a:ext cx="2519045" cy="672465"/>
          </a:xfrm>
          <a:prstGeom prst="rect">
            <a:avLst/>
          </a:prstGeom>
          <a:noFill/>
          <a:ln>
            <a:noFill/>
          </a:ln>
          <a:effectLst>
            <a:outerShdw blurRad="330200" dist="127000" dir="5400000" algn="ctr" rotWithShape="0">
              <a:schemeClr val="accent1">
                <a:alpha val="23000"/>
              </a:schemeClr>
            </a:outerShdw>
          </a:effectLst>
        </p:spPr>
        <p:txBody>
          <a:bodyPr vert="horz" wrap="square" lIns="0" tIns="0" rIns="0" bIns="0" rtlCol="0" anchor="t"/>
          <a:lstStyle/>
          <a:p>
            <a:pPr indent="0" algn="ctr" fontAlgn="auto"/>
            <a:r>
              <a:rPr kumimoji="1" lang="en-US" altLang="zh-CN" sz="3600">
                <a:ln w="12700">
                  <a:noFill/>
                </a:ln>
                <a:solidFill>
                  <a:srgbClr val="FFFFFF">
                    <a:alpha val="100000"/>
                  </a:srgbClr>
                </a:solidFill>
                <a:latin typeface="Dream-XinCuSongGB" panose="02010604000000000000" charset="-122"/>
                <a:ea typeface="Dream-XinCuSongGB" panose="02010604000000000000" charset="-122"/>
                <a:cs typeface="Dream-XinCuSongGB" panose="02010604000000000000" charset="-122"/>
              </a:rPr>
              <a:t>单元解读</a:t>
            </a:r>
          </a:p>
        </p:txBody>
      </p:sp>
      <p:grpSp>
        <p:nvGrpSpPr>
          <p:cNvPr id="58" name="组合 57" title=""/>
          <p:cNvGrpSpPr/>
          <p:nvPr>
            <p:custDataLst>
              <p:tags r:id="rId11"/>
            </p:custDataLst>
          </p:nvPr>
        </p:nvGrpSpPr>
        <p:grpSpPr>
          <a:xfrm>
            <a:off x="4731217" y="2906395"/>
            <a:ext cx="1298743" cy="1133475"/>
            <a:chOff x="2233" y="3087"/>
            <a:chExt cx="1618" cy="1411"/>
          </a:xfrm>
        </p:grpSpPr>
        <p:sp>
          <p:nvSpPr>
            <p:cNvPr id="59" name="任意多边形 58"/>
            <p:cNvSpPr/>
            <p:nvPr>
              <p:custDataLst>
                <p:tags r:id="rId12"/>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3"/>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4"/>
              </p:custDataLst>
            </p:nvPr>
          </p:nvSpPr>
          <p:spPr>
            <a:xfrm>
              <a:off x="2233" y="3450"/>
              <a:ext cx="1105" cy="798"/>
            </a:xfrm>
            <a:prstGeom prst="rect">
              <a:avLst/>
            </a:prstGeom>
            <a:noFill/>
          </p:spPr>
          <p:txBody>
            <a:bodyPr wrap="square" rtlCol="0" anchor="ctr">
              <a:noAutofit/>
            </a:bodyPr>
            <a:lstStyle/>
            <a:p>
              <a:pPr algn="ctr"/>
              <a:r>
                <a:rPr lang="en-US" altLang="zh-CN" sz="3600" b="1">
                  <a:solidFill>
                    <a:schemeClr val="lt1">
                      <a:lumMod val="100000"/>
                    </a:schemeClr>
                  </a:solidFill>
                  <a:latin typeface="微软雅黑" panose="020b0503020204020204" charset="-122"/>
                  <a:ea typeface="微软雅黑" panose="020b0503020204020204" charset="-122"/>
                </a:rPr>
                <a:t>01</a:t>
              </a:r>
            </a:p>
          </p:txBody>
        </p:sp>
      </p:grpSp>
      <p:sp>
        <p:nvSpPr>
          <p:cNvPr id="28" name="圆角矩形 27" title=""/>
          <p:cNvSpPr/>
          <p:nvPr userDrawn="1">
            <p:custDataLst>
              <p:tags r:id="rId15"/>
            </p:custDataLst>
          </p:nvPr>
        </p:nvSpPr>
        <p:spPr bwMode="auto">
          <a:xfrm>
            <a:off x="79375" y="116840"/>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703705" y="1628775"/>
            <a:ext cx="8818880" cy="3784600"/>
          </a:xfrm>
          <a:prstGeom prst="rect">
            <a:avLst/>
          </a:prstGeom>
          <a:noFill/>
          <a:ln w="9525">
            <a:noFill/>
          </a:ln>
        </p:spPr>
        <p:txBody>
          <a:bodyPr wrap="square">
            <a:spAutoFit/>
          </a:bodyPr>
          <a:lstStyle/>
          <a:p>
            <a:pPr indent="304800" fontAlgn="auto">
              <a:lnSpc>
                <a:spcPct val="150000"/>
              </a:lnSpc>
              <a:buClrTx/>
              <a:buSzTx/>
              <a:buNone/>
            </a:pPr>
            <a:r>
              <a:rPr lang="zh-CN" sz="3200" b="1">
                <a:solidFill>
                  <a:srgbClr val="FF0000"/>
                </a:solidFill>
                <a:latin typeface="华文新魏" panose="02010800040101010101" charset="-122"/>
                <a:ea typeface="华文新魏" panose="02010800040101010101" charset="-122"/>
                <a:cs typeface="华文新魏" panose="02010800040101010101" charset="-122"/>
              </a:rPr>
              <a:t>内容：</a:t>
            </a:r>
            <a:r>
              <a:rPr lang="zh-CN" sz="3200" b="1">
                <a:latin typeface="华文新魏" panose="02010800040101010101" charset="-122"/>
                <a:ea typeface="华文新魏" panose="02010800040101010101" charset="-122"/>
                <a:cs typeface="华文新魏" panose="02010800040101010101" charset="-122"/>
              </a:rPr>
              <a:t>运用脑髓，放出眼光，自己来拿    </a:t>
            </a:r>
          </a:p>
          <a:p>
            <a:pPr indent="304800" fontAlgn="auto">
              <a:lnSpc>
                <a:spcPct val="150000"/>
              </a:lnSpc>
              <a:buClrTx/>
              <a:buSzTx/>
              <a:buNone/>
            </a:pPr>
            <a:r>
              <a:rPr lang="zh-CN" sz="3200" b="1">
                <a:solidFill>
                  <a:srgbClr val="FF0000"/>
                </a:solidFill>
                <a:latin typeface="华文新魏" panose="02010800040101010101" charset="-122"/>
                <a:ea typeface="华文新魏" panose="02010800040101010101" charset="-122"/>
                <a:cs typeface="华文新魏" panose="02010800040101010101" charset="-122"/>
              </a:rPr>
              <a:t>态度：</a:t>
            </a:r>
            <a:r>
              <a:rPr lang="zh-CN" sz="3200" b="1">
                <a:latin typeface="华文新魏" panose="02010800040101010101" charset="-122"/>
                <a:ea typeface="华文新魏" panose="02010800040101010101" charset="-122"/>
                <a:cs typeface="华文新魏" panose="02010800040101010101" charset="-122"/>
              </a:rPr>
              <a:t>占有，挑选 </a:t>
            </a:r>
          </a:p>
          <a:p>
            <a:pPr indent="304800" fontAlgn="auto">
              <a:lnSpc>
                <a:spcPct val="150000"/>
              </a:lnSpc>
              <a:buClrTx/>
              <a:buSzTx/>
              <a:buNone/>
            </a:pPr>
            <a:r>
              <a:rPr lang="zh-CN" sz="3200" b="1">
                <a:solidFill>
                  <a:srgbClr val="FF0000"/>
                </a:solidFill>
                <a:latin typeface="华文新魏" panose="02010800040101010101" charset="-122"/>
                <a:ea typeface="华文新魏" panose="02010800040101010101" charset="-122"/>
                <a:cs typeface="华文新魏" panose="02010800040101010101" charset="-122"/>
              </a:rPr>
              <a:t>方法：</a:t>
            </a:r>
            <a:r>
              <a:rPr lang="zh-CN" sz="3200" b="1">
                <a:latin typeface="华文新魏" panose="02010800040101010101" charset="-122"/>
                <a:ea typeface="华文新魏" panose="02010800040101010101" charset="-122"/>
                <a:cs typeface="华文新魏" panose="02010800040101010101" charset="-122"/>
              </a:rPr>
              <a:t>使用，存放，毁灭 </a:t>
            </a:r>
          </a:p>
          <a:p>
            <a:pPr indent="304800" fontAlgn="auto">
              <a:lnSpc>
                <a:spcPct val="150000"/>
              </a:lnSpc>
              <a:buClrTx/>
              <a:buSzTx/>
              <a:buNone/>
            </a:pPr>
            <a:r>
              <a:rPr lang="zh-CN" sz="3200" b="1">
                <a:solidFill>
                  <a:srgbClr val="FF0000"/>
                </a:solidFill>
                <a:latin typeface="华文新魏" panose="02010800040101010101" charset="-122"/>
                <a:ea typeface="华文新魏" panose="02010800040101010101" charset="-122"/>
                <a:cs typeface="华文新魏" panose="02010800040101010101" charset="-122"/>
              </a:rPr>
              <a:t>条件：</a:t>
            </a:r>
            <a:r>
              <a:rPr lang="zh-CN" sz="3200" b="1">
                <a:latin typeface="华文新魏" panose="02010800040101010101" charset="-122"/>
                <a:ea typeface="华文新魏" panose="02010800040101010101" charset="-122"/>
                <a:cs typeface="华文新魏" panose="02010800040101010101" charset="-122"/>
              </a:rPr>
              <a:t>沉着，勇猛，有辨别，不自私 </a:t>
            </a:r>
          </a:p>
          <a:p>
            <a:pPr indent="304800" fontAlgn="auto">
              <a:lnSpc>
                <a:spcPct val="150000"/>
              </a:lnSpc>
              <a:buClrTx/>
              <a:buSzTx/>
              <a:buNone/>
            </a:pPr>
            <a:r>
              <a:rPr lang="zh-CN" sz="3200" b="1">
                <a:solidFill>
                  <a:srgbClr val="FF0000"/>
                </a:solidFill>
                <a:latin typeface="华文新魏" panose="02010800040101010101" charset="-122"/>
                <a:ea typeface="华文新魏" panose="02010800040101010101" charset="-122"/>
                <a:cs typeface="华文新魏" panose="02010800040101010101" charset="-122"/>
              </a:rPr>
              <a:t>意义：</a:t>
            </a:r>
            <a:r>
              <a:rPr lang="zh-CN" sz="3200" b="1">
                <a:latin typeface="华文新魏" panose="02010800040101010101" charset="-122"/>
                <a:ea typeface="华文新魏" panose="02010800040101010101" charset="-122"/>
                <a:cs typeface="华文新魏" panose="02010800040101010101" charset="-122"/>
              </a:rPr>
              <a:t>人自成为新人，文艺自成为新文艺</a:t>
            </a:r>
          </a:p>
        </p:txBody>
      </p:sp>
      <p:grpSp>
        <p:nvGrpSpPr>
          <p:cNvPr id="4" name="组合 3"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“拿来主义”的内涵</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783590" y="1268518"/>
            <a:ext cx="3967480" cy="829945"/>
          </a:xfrm>
          <a:prstGeom prst="rect">
            <a:avLst/>
          </a:prstGeom>
          <a:noFill/>
          <a:ln w="9525">
            <a:noFill/>
          </a:ln>
        </p:spPr>
        <p:txBody>
          <a:bodyPr wrap="square">
            <a:spAutoFit/>
          </a:bodyPr>
          <a:lstStyle/>
          <a:p>
            <a:pPr indent="304800" fontAlgn="auto">
              <a:lnSpc>
                <a:spcPct val="150000"/>
              </a:lnSpc>
              <a:buClrTx/>
              <a:buSzTx/>
              <a:buNone/>
            </a:pPr>
            <a:r>
              <a:rPr lang="zh-CN" sz="3200" b="1">
                <a:solidFill>
                  <a:srgbClr val="7030A0"/>
                </a:solidFill>
                <a:latin typeface="华文新魏" panose="02010800040101010101" charset="-122"/>
                <a:ea typeface="华文新魏" panose="02010800040101010101" charset="-122"/>
                <a:cs typeface="华文新魏" panose="02010800040101010101" charset="-122"/>
              </a:rPr>
              <a:t>（1）举例论证</a:t>
            </a:r>
          </a:p>
        </p:txBody>
      </p:sp>
      <p:sp>
        <p:nvSpPr>
          <p:cNvPr id="3" name="文本框 2" title=""/>
          <p:cNvSpPr txBox="1"/>
          <p:nvPr>
            <p:custDataLst>
              <p:tags r:id="rId4"/>
            </p:custDataLst>
          </p:nvPr>
        </p:nvSpPr>
        <p:spPr>
          <a:xfrm>
            <a:off x="783590" y="2745528"/>
            <a:ext cx="7362825" cy="829945"/>
          </a:xfrm>
          <a:prstGeom prst="rect">
            <a:avLst/>
          </a:prstGeom>
          <a:noFill/>
        </p:spPr>
        <p:txBody>
          <a:bodyPr wrap="square" rtlCol="0">
            <a:spAutoFit/>
          </a:bodyPr>
          <a:lstStyle/>
          <a:p>
            <a:pPr indent="304800" algn="l" fontAlgn="auto">
              <a:lnSpc>
                <a:spcPct val="150000"/>
              </a:lnSpc>
              <a:buClrTx/>
              <a:buSzTx/>
              <a:buFontTx/>
              <a:buNone/>
            </a:pPr>
            <a:r>
              <a:rPr lang="zh-CN" sz="3200" b="1">
                <a:solidFill>
                  <a:srgbClr val="7030A0"/>
                </a:solidFill>
                <a:latin typeface="华文新魏" panose="02010800040101010101" charset="-122"/>
                <a:ea typeface="华文新魏" panose="02010800040101010101" charset="-122"/>
                <a:cs typeface="华文新魏" panose="02010800040101010101" charset="-122"/>
                <a:sym typeface="+mn-ea"/>
              </a:rPr>
              <a:t>（2）类比论证——用同类事物相比较</a:t>
            </a:r>
          </a:p>
        </p:txBody>
      </p:sp>
      <p:sp>
        <p:nvSpPr>
          <p:cNvPr id="4" name="文本框 3" title=""/>
          <p:cNvSpPr txBox="1"/>
          <p:nvPr>
            <p:custDataLst>
              <p:tags r:id="rId5"/>
            </p:custDataLst>
          </p:nvPr>
        </p:nvSpPr>
        <p:spPr>
          <a:xfrm>
            <a:off x="783590" y="2007023"/>
            <a:ext cx="9254490" cy="737235"/>
          </a:xfrm>
          <a:prstGeom prst="rect">
            <a:avLst/>
          </a:prstGeom>
          <a:noFill/>
        </p:spPr>
        <p:txBody>
          <a:bodyPr wrap="square" rtlCol="0">
            <a:spAutoFit/>
          </a:bodyPr>
          <a:lstStyle/>
          <a:p>
            <a:pPr algn="l" fontAlgn="auto">
              <a:lnSpc>
                <a:spcPct val="150000"/>
              </a:lnSpc>
              <a:buClrTx/>
              <a:buSzTx/>
              <a:buNone/>
            </a:pPr>
            <a:r>
              <a:rPr lang="en-US" altLang="zh-CN" sz="2800" b="1">
                <a:latin typeface="华文新魏" panose="02010800040101010101" charset="-122"/>
                <a:ea typeface="华文新魏" panose="02010800040101010101" charset="-122"/>
                <a:cs typeface="华文新魏" panose="02010800040101010101" charset="-122"/>
                <a:sym typeface="+mn-ea"/>
              </a:rPr>
              <a:t>      </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第一段中送古董、送古画新画、送梅兰芳等事例。</a:t>
            </a:r>
          </a:p>
        </p:txBody>
      </p:sp>
      <p:sp>
        <p:nvSpPr>
          <p:cNvPr id="5" name="文本框 4" title=""/>
          <p:cNvSpPr txBox="1"/>
          <p:nvPr>
            <p:custDataLst>
              <p:tags r:id="rId6"/>
            </p:custDataLst>
          </p:nvPr>
        </p:nvSpPr>
        <p:spPr>
          <a:xfrm>
            <a:off x="783590" y="3484033"/>
            <a:ext cx="11082655" cy="1383665"/>
          </a:xfrm>
          <a:prstGeom prst="rect">
            <a:avLst/>
          </a:prstGeom>
          <a:noFill/>
        </p:spPr>
        <p:txBody>
          <a:bodyPr wrap="square" rtlCol="0">
            <a:spAutoFit/>
          </a:bodyPr>
          <a:lstStyle/>
          <a:p>
            <a:pPr fontAlgn="auto">
              <a:lnSpc>
                <a:spcPct val="150000"/>
              </a:lnSpc>
            </a:pPr>
            <a:r>
              <a:rPr lang="en-US" altLang="zh-CN" sz="2800" b="1">
                <a:latin typeface="华文新魏" panose="02010800040101010101" charset="-122"/>
                <a:ea typeface="华文新魏" panose="02010800040101010101" charset="-122"/>
                <a:cs typeface="华文新魏" panose="02010800040101010101" charset="-122"/>
                <a:sym typeface="+mn-ea"/>
              </a:rPr>
              <a:t>     </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尼采：自诩是太阳、  光热无穷、只是给予不想取得、发疯而死。                 </a:t>
            </a:r>
          </a:p>
          <a:p>
            <a:pPr fontAlgn="auto">
              <a:lnSpc>
                <a:spcPct val="150000"/>
              </a:lnSpc>
            </a:pPr>
            <a:r>
              <a:rPr lang="en-US" alt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中国：自诩地大物博、煤矿丰富、只是送去不拿来、  沦为乞丐。</a:t>
            </a:r>
          </a:p>
        </p:txBody>
      </p:sp>
      <p:sp>
        <p:nvSpPr>
          <p:cNvPr id="7" name="文本框 6" title=""/>
          <p:cNvSpPr txBox="1"/>
          <p:nvPr>
            <p:custDataLst>
              <p:tags r:id="rId7"/>
            </p:custDataLst>
          </p:nvPr>
        </p:nvSpPr>
        <p:spPr>
          <a:xfrm>
            <a:off x="783590" y="4868968"/>
            <a:ext cx="10278745" cy="1383665"/>
          </a:xfrm>
          <a:prstGeom prst="rect">
            <a:avLst/>
          </a:prstGeom>
          <a:noFill/>
        </p:spPr>
        <p:txBody>
          <a:bodyPr wrap="square" rtlCol="0">
            <a:spAutoFit/>
          </a:bodyPr>
          <a:lstStyle/>
          <a:p>
            <a:pPr fontAlgn="auto">
              <a:lnSpc>
                <a:spcPct val="150000"/>
              </a:lnSpc>
            </a:pPr>
            <a:r>
              <a:rPr lang="en-US" alt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注意：类比论证是用同类事物作比较，比喻论证是用不同类的、只是有相似点的事物打比方。</a:t>
            </a:r>
            <a:endParaRPr lang="zh-CN" sz="2800" b="1">
              <a:latin typeface="华文楷体" panose="02010600040101010101" pitchFamily="2" charset="-122"/>
              <a:ea typeface="华文楷体" panose="02010600040101010101" pitchFamily="2" charset="-122"/>
              <a:cs typeface="华文楷体" panose="02010600040101010101" pitchFamily="2" charset="-122"/>
            </a:endParaRPr>
          </a:p>
        </p:txBody>
      </p:sp>
      <p:grpSp>
        <p:nvGrpSpPr>
          <p:cNvPr id="9" name="组合 8" title=""/>
          <p:cNvGrpSpPr/>
          <p:nvPr>
            <p:custDataLst>
              <p:tags r:id="rId8"/>
            </p:custDataLst>
          </p:nvPr>
        </p:nvGrpSpPr>
        <p:grpSpPr>
          <a:xfrm>
            <a:off x="329565" y="179705"/>
            <a:ext cx="8294370" cy="848995"/>
            <a:chOff x="519" y="283"/>
            <a:chExt cx="13062" cy="1337"/>
          </a:xfrm>
        </p:grpSpPr>
        <p:sp>
          <p:nvSpPr>
            <p:cNvPr id="17" name="标题 1"/>
            <p:cNvSpPr txBox="1"/>
            <p:nvPr>
              <p:custDataLst>
                <p:tags r:id="rId9"/>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0"/>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论证方法</a:t>
              </a:r>
            </a:p>
          </p:txBody>
        </p:sp>
        <p:sp>
          <p:nvSpPr>
            <p:cNvPr id="19" name="标题 1"/>
            <p:cNvSpPr txBox="1"/>
            <p:nvPr>
              <p:custDataLst>
                <p:tags r:id="rId11"/>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839470" y="1196340"/>
            <a:ext cx="10581005" cy="1210945"/>
          </a:xfrm>
          <a:prstGeom prst="rect">
            <a:avLst/>
          </a:prstGeom>
          <a:noFill/>
          <a:ln w="9525">
            <a:noFill/>
          </a:ln>
        </p:spPr>
        <p:txBody>
          <a:bodyPr wrap="square">
            <a:spAutoFit/>
          </a:bodyPr>
          <a:lstStyle/>
          <a:p>
            <a:pPr indent="457200" fontAlgn="auto">
              <a:lnSpc>
                <a:spcPct val="130000"/>
              </a:lnSpc>
              <a:buClrTx/>
              <a:buSzTx/>
              <a:buNone/>
            </a:pPr>
            <a:r>
              <a:rPr lang="en-US" altLang="zh-CN" sz="2800" b="1">
                <a:solidFill>
                  <a:srgbClr val="7030A0"/>
                </a:solidFill>
                <a:latin typeface="华文中宋" panose="02010600040101010101" charset="-122"/>
                <a:ea typeface="华文中宋" panose="02010600040101010101" charset="-122"/>
                <a:cs typeface="华文中宋" panose="02010600040101010101" charset="-122"/>
              </a:rPr>
              <a:t>(</a:t>
            </a:r>
            <a:r>
              <a:rPr lang="zh-CN" sz="2800" b="1">
                <a:solidFill>
                  <a:srgbClr val="7030A0"/>
                </a:solidFill>
                <a:latin typeface="华文中宋" panose="02010600040101010101" charset="-122"/>
                <a:ea typeface="华文中宋" panose="02010600040101010101" charset="-122"/>
                <a:cs typeface="华文中宋" panose="02010600040101010101" charset="-122"/>
              </a:rPr>
              <a:t>3）比喻论证、对比论证——用有相似点的事物打比方、用性质相反的事物作比较</a:t>
            </a:r>
          </a:p>
        </p:txBody>
      </p:sp>
      <p:sp>
        <p:nvSpPr>
          <p:cNvPr id="4" name="文本框 3" title=""/>
          <p:cNvSpPr txBox="1"/>
          <p:nvPr>
            <p:custDataLst>
              <p:tags r:id="rId4"/>
            </p:custDataLst>
          </p:nvPr>
        </p:nvSpPr>
        <p:spPr>
          <a:xfrm>
            <a:off x="1271905" y="2564765"/>
            <a:ext cx="9821545" cy="3804920"/>
          </a:xfrm>
          <a:prstGeom prst="rect">
            <a:avLst/>
          </a:prstGeom>
          <a:noFill/>
        </p:spPr>
        <p:txBody>
          <a:bodyPr wrap="square" rtlCol="0">
            <a:spAutoFit/>
          </a:bodyPr>
          <a:lstStyle/>
          <a:p>
            <a:pPr indent="0" algn="l" fontAlgn="auto">
              <a:lnSpc>
                <a:spcPts val="3620"/>
              </a:lnSpc>
              <a:buClrTx/>
              <a:buSzTx/>
              <a:buNone/>
            </a:pPr>
            <a:r>
              <a:rPr lang="zh-CN" sz="2800" b="1">
                <a:latin typeface="华文中宋" panose="02010600040101010101" charset="-122"/>
                <a:ea typeface="华文中宋" panose="02010600040101010101" charset="-122"/>
                <a:cs typeface="华文楷体" panose="02010600040101010101" pitchFamily="2" charset="-122"/>
                <a:sym typeface="+mn-ea"/>
              </a:rPr>
              <a:t>大宅子：</a:t>
            </a:r>
            <a:r>
              <a:rPr lang="zh-CN" sz="2800" b="1">
                <a:latin typeface="华文新魏" panose="02010800040101010101" charset="-122"/>
                <a:ea typeface="华文新魏" panose="02010800040101010101" charset="-122"/>
                <a:cs typeface="华文楷体" panose="02010600040101010101" pitchFamily="2" charset="-122"/>
                <a:sym typeface="+mn-ea"/>
              </a:rPr>
              <a:t>文化遗产</a:t>
            </a:r>
            <a:endParaRPr lang="zh-CN" sz="2800" b="1">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algn="l" fontAlgn="auto">
              <a:lnSpc>
                <a:spcPts val="3620"/>
              </a:lnSpc>
              <a:buClrTx/>
              <a:buSzTx/>
              <a:buNone/>
            </a:pPr>
            <a:r>
              <a:rPr lang="zh-CN" sz="2800" b="1">
                <a:latin typeface="华文中宋" panose="02010600040101010101" charset="-122"/>
                <a:ea typeface="华文中宋" panose="02010600040101010101" charset="-122"/>
                <a:cs typeface="华文楷体" panose="02010600040101010101" pitchFamily="2" charset="-122"/>
                <a:sym typeface="+mn-ea"/>
              </a:rPr>
              <a:t>孱头：</a:t>
            </a:r>
            <a:r>
              <a:rPr lang="zh-CN" sz="2800" b="1">
                <a:latin typeface="华文新魏" panose="02010800040101010101" charset="-122"/>
                <a:ea typeface="华文新魏" panose="02010800040101010101" charset="-122"/>
                <a:cs typeface="华文新魏" panose="02010800040101010101" charset="-122"/>
                <a:sym typeface="+mn-ea"/>
              </a:rPr>
              <a:t>害怕继承、拒绝借鉴的逃避主义者 </a:t>
            </a:r>
          </a:p>
          <a:p>
            <a:pPr indent="0" algn="l" fontAlgn="auto">
              <a:lnSpc>
                <a:spcPts val="3620"/>
              </a:lnSpc>
              <a:buClrTx/>
              <a:buSzTx/>
              <a:buNone/>
            </a:pPr>
            <a:r>
              <a:rPr lang="zh-CN" sz="2800" b="1">
                <a:latin typeface="华文中宋" panose="02010600040101010101" charset="-122"/>
                <a:ea typeface="华文中宋" panose="02010600040101010101" charset="-122"/>
                <a:cs typeface="华文楷体" panose="02010600040101010101" pitchFamily="2" charset="-122"/>
                <a:sym typeface="+mn-ea"/>
              </a:rPr>
              <a:t>昏蛋：</a:t>
            </a:r>
            <a:r>
              <a:rPr lang="zh-CN" sz="2800" b="1">
                <a:latin typeface="华文新魏" panose="02010800040101010101" charset="-122"/>
                <a:ea typeface="华文新魏" panose="02010800040101010101" charset="-122"/>
                <a:cs typeface="华文楷体" panose="02010600040101010101" pitchFamily="2" charset="-122"/>
                <a:sym typeface="+mn-ea"/>
              </a:rPr>
              <a:t>割断历史、盲目排斥的虚无主义者</a:t>
            </a:r>
            <a:endParaRPr lang="zh-CN" sz="2800" b="1">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algn="l" fontAlgn="auto">
              <a:lnSpc>
                <a:spcPts val="3620"/>
              </a:lnSpc>
              <a:buClrTx/>
              <a:buSzTx/>
              <a:buNone/>
            </a:pPr>
            <a:r>
              <a:rPr lang="zh-CN" sz="2800" b="1">
                <a:latin typeface="华文中宋" panose="02010600040101010101" charset="-122"/>
                <a:ea typeface="华文中宋" panose="02010600040101010101" charset="-122"/>
                <a:cs typeface="华文楷体" panose="02010600040101010101" pitchFamily="2" charset="-122"/>
                <a:sym typeface="+mn-ea"/>
              </a:rPr>
              <a:t>废物：</a:t>
            </a:r>
            <a:r>
              <a:rPr lang="zh-CN" sz="2800" b="1">
                <a:latin typeface="华文新魏" panose="02010800040101010101" charset="-122"/>
                <a:ea typeface="华文新魏" panose="02010800040101010101" charset="-122"/>
                <a:cs typeface="华文楷体" panose="02010600040101010101" pitchFamily="2" charset="-122"/>
                <a:sym typeface="+mn-ea"/>
              </a:rPr>
              <a:t>崇洋媚外、全盘西化的投降主义者。</a:t>
            </a:r>
            <a:endParaRPr lang="zh-CN" sz="2800" b="1">
              <a:latin typeface="华文楷体" panose="02010600040101010101" pitchFamily="2" charset="-122"/>
              <a:ea typeface="华文楷体" panose="02010600040101010101" pitchFamily="2" charset="-122"/>
              <a:cs typeface="华文楷体" panose="02010600040101010101" pitchFamily="2" charset="-122"/>
              <a:sym typeface="+mn-ea"/>
            </a:endParaRPr>
          </a:p>
          <a:p>
            <a:pPr indent="0" algn="l" fontAlgn="auto">
              <a:lnSpc>
                <a:spcPts val="3620"/>
              </a:lnSpc>
              <a:buClrTx/>
              <a:buSzTx/>
              <a:buNone/>
            </a:pPr>
            <a:r>
              <a:rPr lang="zh-CN" sz="2800" b="1">
                <a:latin typeface="华文中宋" panose="02010600040101010101" charset="-122"/>
                <a:ea typeface="华文中宋" panose="02010600040101010101" charset="-122"/>
                <a:cs typeface="华文楷体" panose="02010600040101010101" pitchFamily="2" charset="-122"/>
                <a:sym typeface="+mn-ea"/>
              </a:rPr>
              <a:t>鱼翅：</a:t>
            </a:r>
            <a:r>
              <a:rPr lang="zh-CN" sz="2800" b="1">
                <a:latin typeface="华文新魏" panose="02010800040101010101" charset="-122"/>
                <a:ea typeface="华文新魏" panose="02010800040101010101" charset="-122"/>
                <a:cs typeface="华文新魏" panose="02010800040101010101" charset="-122"/>
                <a:sym typeface="+mn-ea"/>
              </a:rPr>
              <a:t>吃掉（占有、吸收）     喻文化精华 </a:t>
            </a:r>
          </a:p>
          <a:p>
            <a:pPr indent="0" algn="l" fontAlgn="auto">
              <a:lnSpc>
                <a:spcPts val="3620"/>
              </a:lnSpc>
              <a:buClrTx/>
              <a:buSzTx/>
              <a:buNone/>
            </a:pPr>
            <a:r>
              <a:rPr lang="zh-CN" sz="2800" b="1">
                <a:latin typeface="华文中宋" panose="02010600040101010101" charset="-122"/>
                <a:ea typeface="华文中宋" panose="02010600040101010101" charset="-122"/>
                <a:cs typeface="华文中宋" panose="02010600040101010101" charset="-122"/>
                <a:sym typeface="+mn-ea"/>
              </a:rPr>
              <a:t>鸦片</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sz="2800" b="1">
                <a:latin typeface="华文中宋" panose="02010600040101010101" charset="-122"/>
                <a:ea typeface="华文中宋" panose="02010600040101010101" charset="-122"/>
                <a:cs typeface="华文中宋" panose="02010600040101010101" charset="-122"/>
                <a:sym typeface="+mn-ea"/>
              </a:rPr>
              <a:t>  </a:t>
            </a:r>
            <a:r>
              <a:rPr lang="zh-CN" sz="2800" b="1">
                <a:latin typeface="华文新魏" panose="02010800040101010101" charset="-122"/>
                <a:ea typeface="华文新魏" panose="02010800040101010101" charset="-122"/>
                <a:cs typeface="华文新魏" panose="02010800040101010101" charset="-122"/>
                <a:sym typeface="+mn-ea"/>
              </a:rPr>
              <a:t> 送药房（存放、批判性地吸收）     喻益害并存 </a:t>
            </a:r>
          </a:p>
          <a:p>
            <a:pPr indent="0" algn="l" fontAlgn="auto">
              <a:lnSpc>
                <a:spcPts val="3620"/>
              </a:lnSpc>
              <a:buClrTx/>
              <a:buSzTx/>
              <a:buNone/>
            </a:pPr>
            <a:r>
              <a:rPr lang="zh-CN" sz="2800" b="1">
                <a:latin typeface="华文中宋" panose="02010600040101010101" charset="-122"/>
                <a:ea typeface="华文中宋" panose="02010600040101010101" charset="-122"/>
                <a:cs typeface="华文中宋" panose="02010600040101010101" charset="-122"/>
                <a:sym typeface="+mn-ea"/>
              </a:rPr>
              <a:t>烟枪烟灯</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sz="2800" b="1">
                <a:latin typeface="华文新魏" panose="02010800040101010101" charset="-122"/>
                <a:ea typeface="华文新魏" panose="02010800040101010101" charset="-122"/>
                <a:cs typeface="华文新魏" panose="02010800040101010101" charset="-122"/>
                <a:sym typeface="+mn-ea"/>
              </a:rPr>
              <a:t>送、毁掉 （存放一点，其余毁掉）   喻文化糟粕 </a:t>
            </a:r>
          </a:p>
          <a:p>
            <a:pPr indent="0" algn="l" fontAlgn="auto">
              <a:lnSpc>
                <a:spcPts val="3620"/>
              </a:lnSpc>
              <a:buClrTx/>
              <a:buSzTx/>
              <a:buNone/>
            </a:pPr>
            <a:r>
              <a:rPr lang="zh-CN" sz="2800" b="1">
                <a:latin typeface="华文中宋" panose="02010600040101010101" charset="-122"/>
                <a:ea typeface="华文中宋" panose="02010600040101010101" charset="-122"/>
                <a:cs typeface="华文中宋" panose="02010600040101010101" charset="-122"/>
                <a:sym typeface="+mn-ea"/>
              </a:rPr>
              <a:t>姨太太</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sz="2800" b="1">
                <a:latin typeface="华文新魏" panose="02010800040101010101" charset="-122"/>
                <a:ea typeface="华文新魏" panose="02010800040101010101" charset="-122"/>
                <a:cs typeface="华文新魏" panose="02010800040101010101" charset="-122"/>
                <a:sym typeface="+mn-ea"/>
              </a:rPr>
              <a:t>走散（毁灭）                      喻封建文化</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p>
        </p:txBody>
      </p:sp>
      <p:grpSp>
        <p:nvGrpSpPr>
          <p:cNvPr id="9" name="组合 8" title=""/>
          <p:cNvGrpSpPr/>
          <p:nvPr>
            <p:custDataLst>
              <p:tags r:id="rId5"/>
            </p:custDataLst>
          </p:nvPr>
        </p:nvGrpSpPr>
        <p:grpSpPr>
          <a:xfrm>
            <a:off x="329565" y="17970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论证方法</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07670" y="1295400"/>
            <a:ext cx="4781550" cy="645160"/>
          </a:xfrm>
          <a:prstGeom prst="rect">
            <a:avLst/>
          </a:prstGeom>
          <a:noFill/>
          <a:ln w="9525">
            <a:noFill/>
          </a:ln>
        </p:spPr>
        <p:txBody>
          <a:bodyPr wrap="square">
            <a:spAutoFit/>
          </a:bodyPr>
          <a:lstStyle/>
          <a:p>
            <a:pPr indent="304800" fontAlgn="auto">
              <a:lnSpc>
                <a:spcPct val="100000"/>
              </a:lnSpc>
              <a:buClrTx/>
              <a:buSzTx/>
              <a:buNone/>
            </a:pPr>
            <a:r>
              <a:rPr lang="en-US" altLang="zh-CN" sz="3600" b="1">
                <a:solidFill>
                  <a:srgbClr val="7030A0"/>
                </a:solidFill>
                <a:latin typeface="华文新魏" panose="02010800040101010101" charset="-122"/>
                <a:ea typeface="华文新魏" panose="02010800040101010101" charset="-122"/>
                <a:cs typeface="华文新魏" panose="02010800040101010101" charset="-122"/>
              </a:rPr>
              <a:t>(</a:t>
            </a:r>
            <a:r>
              <a:rPr lang="zh-CN" sz="3600" b="1">
                <a:solidFill>
                  <a:srgbClr val="7030A0"/>
                </a:solidFill>
                <a:latin typeface="华文新魏" panose="02010800040101010101" charset="-122"/>
                <a:ea typeface="华文新魏" panose="02010800040101010101" charset="-122"/>
                <a:cs typeface="华文新魏" panose="02010800040101010101" charset="-122"/>
              </a:rPr>
              <a:t>4）因果论证</a:t>
            </a:r>
          </a:p>
        </p:txBody>
      </p:sp>
      <p:sp>
        <p:nvSpPr>
          <p:cNvPr id="4" name="文本框 3" title=""/>
          <p:cNvSpPr txBox="1"/>
          <p:nvPr>
            <p:custDataLst>
              <p:tags r:id="rId4"/>
            </p:custDataLst>
          </p:nvPr>
        </p:nvSpPr>
        <p:spPr>
          <a:xfrm>
            <a:off x="1847850" y="2060575"/>
            <a:ext cx="9809480" cy="2369185"/>
          </a:xfrm>
          <a:prstGeom prst="rect">
            <a:avLst/>
          </a:prstGeom>
          <a:noFill/>
        </p:spPr>
        <p:txBody>
          <a:bodyPr wrap="square" rtlCol="0">
            <a:spAutoFit/>
          </a:bodyPr>
          <a:lstStyle/>
          <a:p>
            <a:pPr indent="0" algn="l" fontAlgn="auto">
              <a:lnSpc>
                <a:spcPct val="15000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第一层：闭关锁国，有往而无来（有悖于交往原则） </a:t>
            </a:r>
          </a:p>
          <a:p>
            <a:pPr indent="0" algn="l" fontAlgn="auto">
              <a:lnSpc>
                <a:spcPct val="15000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第二层：只是送去，必沦为乞丐（要正视历史逻辑） </a:t>
            </a:r>
          </a:p>
          <a:p>
            <a:pPr indent="0" algn="l" fontAlgn="auto">
              <a:lnSpc>
                <a:spcPct val="15000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第三层：听凭“送来”，大受祸害（应重视现实教训）</a:t>
            </a:r>
            <a:r>
              <a:rPr lang="zh-CN" sz="3465" b="1">
                <a:latin typeface="华文楷体" panose="02010600040101010101" pitchFamily="2" charset="-122"/>
                <a:ea typeface="华文楷体" panose="02010600040101010101" pitchFamily="2" charset="-122"/>
                <a:cs typeface="华文楷体" panose="02010600040101010101" pitchFamily="2" charset="-122"/>
                <a:sym typeface="+mn-ea"/>
              </a:rPr>
              <a:t> </a:t>
            </a:r>
          </a:p>
        </p:txBody>
      </p:sp>
      <p:sp>
        <p:nvSpPr>
          <p:cNvPr id="3" name="文本框 2" title=""/>
          <p:cNvSpPr txBox="1"/>
          <p:nvPr>
            <p:custDataLst>
              <p:tags r:id="rId5"/>
            </p:custDataLst>
          </p:nvPr>
        </p:nvSpPr>
        <p:spPr>
          <a:xfrm>
            <a:off x="767715" y="2924810"/>
            <a:ext cx="1004570" cy="583565"/>
          </a:xfrm>
          <a:prstGeom prst="rect">
            <a:avLst/>
          </a:prstGeom>
          <a:noFill/>
        </p:spPr>
        <p:txBody>
          <a:bodyPr wrap="square" rtlCol="0">
            <a:spAutoFit/>
          </a:bodyPr>
          <a:lstStyle/>
          <a:p>
            <a:r>
              <a:rPr lang="zh-CN" sz="3200" b="1">
                <a:solidFill>
                  <a:srgbClr val="FF0000"/>
                </a:solidFill>
                <a:latin typeface="华文中宋" panose="02010600040101010101" charset="-122"/>
                <a:ea typeface="华文中宋" panose="02010600040101010101" charset="-122"/>
                <a:cs typeface="华文楷体" panose="02010600040101010101" pitchFamily="2" charset="-122"/>
                <a:sym typeface="+mn-ea"/>
              </a:rPr>
              <a:t>因为</a:t>
            </a:r>
            <a:r>
              <a:rPr lang="zh-CN" sz="32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 </a:t>
            </a:r>
          </a:p>
        </p:txBody>
      </p:sp>
      <p:sp>
        <p:nvSpPr>
          <p:cNvPr id="5" name="文本框 4" title=""/>
          <p:cNvSpPr txBox="1"/>
          <p:nvPr>
            <p:custDataLst>
              <p:tags r:id="rId6"/>
            </p:custDataLst>
          </p:nvPr>
        </p:nvSpPr>
        <p:spPr>
          <a:xfrm>
            <a:off x="695325" y="4725035"/>
            <a:ext cx="1160780" cy="583565"/>
          </a:xfrm>
          <a:prstGeom prst="rect">
            <a:avLst/>
          </a:prstGeom>
          <a:noFill/>
        </p:spPr>
        <p:txBody>
          <a:bodyPr wrap="square" rtlCol="0">
            <a:spAutoFit/>
          </a:bodyPr>
          <a:lstStyle/>
          <a:p>
            <a:r>
              <a:rPr lang="zh-CN" sz="3200" b="1">
                <a:solidFill>
                  <a:srgbClr val="FF0000"/>
                </a:solidFill>
                <a:latin typeface="华文中宋" panose="02010600040101010101" charset="-122"/>
                <a:ea typeface="华文中宋" panose="02010600040101010101" charset="-122"/>
                <a:cs typeface="华文楷体" panose="02010600040101010101" pitchFamily="2" charset="-122"/>
                <a:sym typeface="+mn-ea"/>
              </a:rPr>
              <a:t>所以  </a:t>
            </a:r>
          </a:p>
        </p:txBody>
      </p:sp>
      <p:sp>
        <p:nvSpPr>
          <p:cNvPr id="24" name="AutoShape 12" title=""/>
          <p:cNvSpPr/>
          <p:nvPr>
            <p:custDataLst>
              <p:tags r:id="rId7"/>
            </p:custDataLst>
          </p:nvPr>
        </p:nvSpPr>
        <p:spPr bwMode="auto">
          <a:xfrm>
            <a:off x="1746038" y="2303251"/>
            <a:ext cx="101600" cy="1883833"/>
          </a:xfrm>
          <a:prstGeom prst="leftBrace">
            <a:avLst>
              <a:gd name="adj1" fmla="val 125469"/>
              <a:gd name="adj2" fmla="val 50000"/>
            </a:avLst>
          </a:prstGeom>
          <a:noFill/>
          <a:ln w="222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buFont typeface="Arial" panose="020b0604020202020204" pitchFamily="34" charset="0"/>
              <a:buNone/>
            </a:pPr>
            <a:endParaRPr lang="zh-CN" altLang="en-US" sz="2665">
              <a:solidFill>
                <a:srgbClr val="000000"/>
              </a:solidFill>
            </a:endParaRPr>
          </a:p>
        </p:txBody>
      </p:sp>
      <p:sp>
        <p:nvSpPr>
          <p:cNvPr id="7" name="文本框 6" title=""/>
          <p:cNvSpPr txBox="1"/>
          <p:nvPr>
            <p:custDataLst>
              <p:tags r:id="rId8"/>
            </p:custDataLst>
          </p:nvPr>
        </p:nvSpPr>
        <p:spPr>
          <a:xfrm>
            <a:off x="2333625" y="4591050"/>
            <a:ext cx="8650605" cy="829945"/>
          </a:xfrm>
          <a:prstGeom prst="rect">
            <a:avLst/>
          </a:prstGeom>
          <a:noFill/>
        </p:spPr>
        <p:txBody>
          <a:bodyPr wrap="square" rtlCol="0">
            <a:spAutoFit/>
          </a:bodyPr>
          <a:lstStyle/>
          <a:p>
            <a:pPr indent="0" algn="l" fontAlgn="auto">
              <a:lnSpc>
                <a:spcPct val="15000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我们要运用脑髓，放出眼光，自己来拿！</a:t>
            </a:r>
            <a:endParaRPr lang="zh-CN" sz="3200" b="1">
              <a:latin typeface="华文楷体" panose="02010600040101010101" pitchFamily="2" charset="-122"/>
              <a:ea typeface="华文楷体" panose="02010600040101010101" pitchFamily="2" charset="-122"/>
              <a:cs typeface="华文楷体" panose="02010600040101010101" pitchFamily="2" charset="-122"/>
            </a:endParaRPr>
          </a:p>
        </p:txBody>
      </p:sp>
      <p:grpSp>
        <p:nvGrpSpPr>
          <p:cNvPr id="9" name="组合 8" title=""/>
          <p:cNvGrpSpPr/>
          <p:nvPr>
            <p:custDataLst>
              <p:tags r:id="rId9"/>
            </p:custDataLst>
          </p:nvPr>
        </p:nvGrpSpPr>
        <p:grpSpPr>
          <a:xfrm>
            <a:off x="329565" y="179705"/>
            <a:ext cx="8294370" cy="848995"/>
            <a:chOff x="519" y="283"/>
            <a:chExt cx="13062" cy="1337"/>
          </a:xfrm>
        </p:grpSpPr>
        <p:sp>
          <p:nvSpPr>
            <p:cNvPr id="17" name="标题 1"/>
            <p:cNvSpPr txBox="1"/>
            <p:nvPr>
              <p:custDataLst>
                <p:tags r:id="rId10"/>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1"/>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论证方法</a:t>
              </a:r>
            </a:p>
          </p:txBody>
        </p:sp>
        <p:sp>
          <p:nvSpPr>
            <p:cNvPr id="19" name="标题 1"/>
            <p:cNvSpPr txBox="1"/>
            <p:nvPr>
              <p:custDataLst>
                <p:tags r:id="rId12"/>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5" grpId="0"/>
      <p:bldP spid="7"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839470" y="932392"/>
            <a:ext cx="10733193" cy="1383665"/>
          </a:xfrm>
          <a:prstGeom prst="rect">
            <a:avLst/>
          </a:prstGeom>
          <a:noFill/>
          <a:ln w="9525">
            <a:noFill/>
          </a:ln>
        </p:spPr>
        <p:txBody>
          <a:bodyPr wrap="square">
            <a:spAutoFit/>
          </a:bodyPr>
          <a:lstStyle/>
          <a:p>
            <a:pPr indent="304800" fontAlgn="auto">
              <a:lnSpc>
                <a:spcPct val="150000"/>
              </a:lnSpc>
              <a:buClrTx/>
              <a:buSzTx/>
              <a:buNone/>
            </a:pPr>
            <a:r>
              <a:rPr 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（1）还有几位“大师”们捧着几张古画和新画，在欧洲各国一路的挂过去，叫作“发扬国光”。</a:t>
            </a:r>
          </a:p>
        </p:txBody>
      </p:sp>
      <p:sp>
        <p:nvSpPr>
          <p:cNvPr id="3" name="文本框 2" title=""/>
          <p:cNvSpPr txBox="1"/>
          <p:nvPr>
            <p:custDataLst>
              <p:tags r:id="rId4"/>
            </p:custDataLst>
          </p:nvPr>
        </p:nvSpPr>
        <p:spPr>
          <a:xfrm>
            <a:off x="839470" y="2487295"/>
            <a:ext cx="10705465" cy="3969385"/>
          </a:xfrm>
          <a:prstGeom prst="rect">
            <a:avLst/>
          </a:prstGeom>
          <a:noFill/>
        </p:spPr>
        <p:txBody>
          <a:bodyPr wrap="square" rtlCol="0">
            <a:spAutoFit/>
          </a:bodyPr>
          <a:lstStyle/>
          <a:p>
            <a:pPr indent="304800" fontAlgn="auto">
              <a:lnSpc>
                <a:spcPct val="150000"/>
              </a:lnSpc>
              <a:buClrTx/>
              <a:buSzTx/>
              <a:buNone/>
            </a:pP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（“捧”为“双手承托”之意，描述对象是国民党政府的御用文人——“几位‘大师’”，呈送对象则是帝国主义殖民者，这个字活画出“大师”们</a:t>
            </a:r>
            <a:r>
              <a:rPr 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毕恭毕敬、谄媚讨好的奴性心理</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。“挂”用得很准确，说明了只有几张画却一路“挂”过去，显得多么寒碜、可怜，勾画出“大师”们</a:t>
            </a:r>
            <a:r>
              <a:rPr 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大张旗鼓、自鸣得意的丑陋之态，颇具讽刺意味。</a:t>
            </a: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a:t>
            </a:r>
          </a:p>
        </p:txBody>
      </p:sp>
      <p:grpSp>
        <p:nvGrpSpPr>
          <p:cNvPr id="9" name="组合 8" title=""/>
          <p:cNvGrpSpPr/>
          <p:nvPr>
            <p:custDataLst>
              <p:tags r:id="rId5"/>
            </p:custDataLst>
          </p:nvPr>
        </p:nvGrpSpPr>
        <p:grpSpPr>
          <a:xfrm>
            <a:off x="329565" y="17970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幽默讽刺的手法 </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79425" y="1340485"/>
            <a:ext cx="11194415" cy="737235"/>
          </a:xfrm>
          <a:prstGeom prst="rect">
            <a:avLst/>
          </a:prstGeom>
          <a:noFill/>
          <a:ln w="9525">
            <a:noFill/>
          </a:ln>
        </p:spPr>
        <p:txBody>
          <a:bodyPr wrap="square">
            <a:spAutoFit/>
          </a:bodyPr>
          <a:lstStyle/>
          <a:p>
            <a:pPr indent="0" algn="l" fontAlgn="auto">
              <a:lnSpc>
                <a:spcPct val="150000"/>
              </a:lnSpc>
              <a:buClrTx/>
              <a:buSzTx/>
              <a:buFontTx/>
              <a:buNone/>
            </a:pPr>
            <a:r>
              <a:rPr 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（2）总之，活人替代了古董，我敢说，也可以算得显出一点进步了。</a:t>
            </a:r>
          </a:p>
        </p:txBody>
      </p:sp>
      <p:sp>
        <p:nvSpPr>
          <p:cNvPr id="3" name="文本框 2" title=""/>
          <p:cNvSpPr txBox="1"/>
          <p:nvPr>
            <p:custDataLst>
              <p:tags r:id="rId4"/>
            </p:custDataLst>
          </p:nvPr>
        </p:nvSpPr>
        <p:spPr>
          <a:xfrm>
            <a:off x="1127972" y="2420620"/>
            <a:ext cx="6931660" cy="542290"/>
          </a:xfrm>
          <a:prstGeom prst="rect">
            <a:avLst/>
          </a:prstGeom>
          <a:noFill/>
        </p:spPr>
        <p:txBody>
          <a:bodyPr wrap="square" rtlCol="0">
            <a:spAutoFit/>
          </a:bodyPr>
          <a:lstStyle/>
          <a:p>
            <a:pPr indent="304800" fontAlgn="auto">
              <a:lnSpc>
                <a:spcPts val="352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(“算得显出一点进步”是</a:t>
            </a:r>
            <a:r>
              <a:rPr lang="zh-CN" sz="32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反语</a:t>
            </a: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a:t>
            </a:r>
          </a:p>
        </p:txBody>
      </p:sp>
      <p:sp>
        <p:nvSpPr>
          <p:cNvPr id="4" name="文本框 3" title=""/>
          <p:cNvSpPr txBox="1"/>
          <p:nvPr>
            <p:custDataLst>
              <p:tags r:id="rId5"/>
            </p:custDataLst>
          </p:nvPr>
        </p:nvSpPr>
        <p:spPr>
          <a:xfrm>
            <a:off x="540173" y="3315547"/>
            <a:ext cx="10733193" cy="1383665"/>
          </a:xfrm>
          <a:prstGeom prst="rect">
            <a:avLst/>
          </a:prstGeom>
          <a:noFill/>
          <a:ln w="9525">
            <a:noFill/>
          </a:ln>
        </p:spPr>
        <p:txBody>
          <a:bodyPr wrap="square">
            <a:spAutoFit/>
          </a:bodyPr>
          <a:lstStyle/>
          <a:p>
            <a:pPr indent="304800" algn="l" fontAlgn="auto">
              <a:lnSpc>
                <a:spcPct val="150000"/>
              </a:lnSpc>
              <a:buClrTx/>
              <a:buSzTx/>
              <a:buFontTx/>
              <a:buNone/>
            </a:pPr>
            <a:r>
              <a:rPr 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（3）当然，能够只是送出去，也不算坏事情，一者见得丰富，二者见得大度。</a:t>
            </a:r>
          </a:p>
        </p:txBody>
      </p:sp>
      <p:sp>
        <p:nvSpPr>
          <p:cNvPr id="5" name="文本框 4" title=""/>
          <p:cNvSpPr txBox="1"/>
          <p:nvPr>
            <p:custDataLst>
              <p:tags r:id="rId6"/>
            </p:custDataLst>
          </p:nvPr>
        </p:nvSpPr>
        <p:spPr>
          <a:xfrm>
            <a:off x="1199727" y="5012902"/>
            <a:ext cx="6343227" cy="542290"/>
          </a:xfrm>
          <a:prstGeom prst="rect">
            <a:avLst/>
          </a:prstGeom>
          <a:noFill/>
        </p:spPr>
        <p:txBody>
          <a:bodyPr wrap="square" rtlCol="0">
            <a:spAutoFit/>
          </a:bodyPr>
          <a:lstStyle/>
          <a:p>
            <a:pPr indent="304800" fontAlgn="auto">
              <a:lnSpc>
                <a:spcPts val="352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(“丰富”“大度”语带</a:t>
            </a:r>
            <a:r>
              <a:rPr lang="zh-CN" sz="32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讽刺</a:t>
            </a: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a:t>
            </a:r>
          </a:p>
        </p:txBody>
      </p:sp>
      <p:grpSp>
        <p:nvGrpSpPr>
          <p:cNvPr id="9" name="组合 8" title=""/>
          <p:cNvGrpSpPr/>
          <p:nvPr>
            <p:custDataLst>
              <p:tags r:id="rId7"/>
            </p:custDataLst>
          </p:nvPr>
        </p:nvGrpSpPr>
        <p:grpSpPr>
          <a:xfrm>
            <a:off x="329565" y="179705"/>
            <a:ext cx="8294370" cy="848995"/>
            <a:chOff x="519" y="283"/>
            <a:chExt cx="13062" cy="1337"/>
          </a:xfrm>
        </p:grpSpPr>
        <p:sp>
          <p:nvSpPr>
            <p:cNvPr id="17" name="标题 1"/>
            <p:cNvSpPr txBox="1"/>
            <p:nvPr>
              <p:custDataLst>
                <p:tags r:id="rId8"/>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9"/>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幽默讽刺的手法 </a:t>
              </a:r>
            </a:p>
          </p:txBody>
        </p:sp>
        <p:sp>
          <p:nvSpPr>
            <p:cNvPr id="19" name="标题 1"/>
            <p:cNvSpPr txBox="1"/>
            <p:nvPr>
              <p:custDataLst>
                <p:tags r:id="rId10"/>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pic>
        <p:nvPicPr>
          <p:cNvPr id="6" name="Picture 6"/>
          <p:cNvPicPr>
            <a:picLocks noChangeAspect="1"/>
          </p:cNvPicPr>
          <p:nvPr>
            <p:custDataLst>
              <p:tags r:id="rId12"/>
            </p:custDataLst>
          </p:nvPr>
        </p:nvPicPr>
        <p:blipFill>
          <a:blip r:embed="rId11"/>
          <a:stretch>
            <a:fillRect/>
          </a:stretch>
        </p:blipFill>
        <p:spPr>
          <a:xfrm flipH="1">
            <a:off x="12344400" y="10807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 name="文本框 6" title=""/>
          <p:cNvSpPr txBox="1"/>
          <p:nvPr>
            <p:custDataLst>
              <p:tags r:id="rId3"/>
            </p:custDataLst>
          </p:nvPr>
        </p:nvSpPr>
        <p:spPr>
          <a:xfrm>
            <a:off x="598593" y="1492673"/>
            <a:ext cx="10733193" cy="993775"/>
          </a:xfrm>
          <a:prstGeom prst="rect">
            <a:avLst/>
          </a:prstGeom>
          <a:noFill/>
          <a:ln w="9525">
            <a:noFill/>
          </a:ln>
        </p:spPr>
        <p:txBody>
          <a:bodyPr wrap="square">
            <a:spAutoFit/>
          </a:bodyPr>
          <a:lstStyle/>
          <a:p>
            <a:pPr indent="304800" fontAlgn="auto">
              <a:lnSpc>
                <a:spcPts val="3520"/>
              </a:lnSpc>
              <a:buClrTx/>
              <a:buSzTx/>
              <a:buNone/>
            </a:pPr>
            <a:r>
              <a:rPr lang="zh-CN" sz="3200" b="1">
                <a:latin typeface="华文新魏" panose="02010800040101010101" charset="-122"/>
                <a:ea typeface="华文新魏" panose="02010800040101010101" charset="-122"/>
                <a:cs typeface="华文新魏" panose="02010800040101010101" charset="-122"/>
              </a:rPr>
              <a:t>（4）我在这里也并不想对于“送去”再说什么，否则太不“摩登”了。</a:t>
            </a:r>
          </a:p>
        </p:txBody>
      </p:sp>
      <p:sp>
        <p:nvSpPr>
          <p:cNvPr id="9" name="文本框 8" title=""/>
          <p:cNvSpPr txBox="1"/>
          <p:nvPr>
            <p:custDataLst>
              <p:tags r:id="rId4"/>
            </p:custDataLst>
          </p:nvPr>
        </p:nvSpPr>
        <p:spPr>
          <a:xfrm>
            <a:off x="439420" y="3180927"/>
            <a:ext cx="11338560" cy="1896745"/>
          </a:xfrm>
          <a:prstGeom prst="rect">
            <a:avLst/>
          </a:prstGeom>
          <a:noFill/>
        </p:spPr>
        <p:txBody>
          <a:bodyPr wrap="square" rtlCol="0">
            <a:spAutoFit/>
          </a:bodyPr>
          <a:lstStyle/>
          <a:p>
            <a:pPr indent="304800" fontAlgn="auto">
              <a:lnSpc>
                <a:spcPts val="3520"/>
              </a:lnSpc>
              <a:buClrTx/>
              <a:buSzTx/>
              <a:buNone/>
            </a:pPr>
            <a:r>
              <a:rPr lang="zh-CN" sz="3200" b="1">
                <a:latin typeface="华文楷体" panose="02010600040101010101" pitchFamily="2" charset="-122"/>
                <a:ea typeface="华文楷体" panose="02010600040101010101" pitchFamily="2" charset="-122"/>
                <a:cs typeface="华文楷体" panose="02010600040101010101" pitchFamily="2" charset="-122"/>
                <a:sym typeface="+mn-ea"/>
              </a:rPr>
              <a:t>（“摩登”是针对上文“自从给枪炮打破了大门之后……成了什么都是‘送去主义’了”而言的，把卖国媚外的行径说成“时髦”，把一味地“送去”说成“赶时髦”，其讽刺意味是很浓烈的。）</a:t>
            </a:r>
          </a:p>
        </p:txBody>
      </p:sp>
      <p:grpSp>
        <p:nvGrpSpPr>
          <p:cNvPr id="2" name="组合 1" title=""/>
          <p:cNvGrpSpPr/>
          <p:nvPr>
            <p:custDataLst>
              <p:tags r:id="rId5"/>
            </p:custDataLst>
          </p:nvPr>
        </p:nvGrpSpPr>
        <p:grpSpPr>
          <a:xfrm>
            <a:off x="329565" y="17970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幽默讽刺的手法 </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 name="文本框 6" title=""/>
          <p:cNvSpPr txBox="1"/>
          <p:nvPr>
            <p:custDataLst>
              <p:tags r:id="rId3"/>
            </p:custDataLst>
          </p:nvPr>
        </p:nvSpPr>
        <p:spPr>
          <a:xfrm>
            <a:off x="1271693" y="1124373"/>
            <a:ext cx="10733193" cy="542290"/>
          </a:xfrm>
          <a:prstGeom prst="rect">
            <a:avLst/>
          </a:prstGeom>
          <a:noFill/>
          <a:ln w="9525">
            <a:noFill/>
          </a:ln>
        </p:spPr>
        <p:txBody>
          <a:bodyPr wrap="square">
            <a:spAutoFit/>
          </a:bodyPr>
          <a:lstStyle/>
          <a:p>
            <a:pPr indent="304800" fontAlgn="auto">
              <a:lnSpc>
                <a:spcPts val="3520"/>
              </a:lnSpc>
              <a:buClrTx/>
              <a:buSzTx/>
              <a:buNone/>
            </a:pPr>
            <a:r>
              <a:rPr lang="zh-CN" sz="32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分析“抛来”“抛给”“送来”“拿来”的基本含义</a:t>
            </a:r>
          </a:p>
        </p:txBody>
      </p:sp>
      <p:sp>
        <p:nvSpPr>
          <p:cNvPr id="9" name="文本框 8" title=""/>
          <p:cNvSpPr txBox="1"/>
          <p:nvPr>
            <p:custDataLst>
              <p:tags r:id="rId4"/>
            </p:custDataLst>
          </p:nvPr>
        </p:nvSpPr>
        <p:spPr>
          <a:xfrm>
            <a:off x="839470" y="1700530"/>
            <a:ext cx="10622280" cy="4615815"/>
          </a:xfrm>
          <a:prstGeom prst="rect">
            <a:avLst/>
          </a:prstGeom>
          <a:noFill/>
        </p:spPr>
        <p:txBody>
          <a:bodyPr wrap="square" rtlCol="0">
            <a:spAutoFit/>
          </a:bodyPr>
          <a:lstStyle/>
          <a:p>
            <a:pPr indent="457200" fontAlgn="auto">
              <a:lnSpc>
                <a:spcPct val="150000"/>
              </a:lnSpc>
              <a:buClrTx/>
              <a:buSzTx/>
              <a:buNone/>
            </a:pP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抛来：把无用的东西抛弃或送人，一般不怀有不良动机，无轻蔑侮辱之意。</a:t>
            </a:r>
          </a:p>
          <a:p>
            <a:pPr indent="457200" fontAlgn="auto">
              <a:lnSpc>
                <a:spcPct val="150000"/>
              </a:lnSpc>
              <a:buClrTx/>
              <a:buSzTx/>
              <a:buNone/>
            </a:pP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抛给：是磕头贺喜后得到的赏赐，犹如“嗟来之食”，带有轻蔑、侮辱的意味。</a:t>
            </a:r>
          </a:p>
          <a:p>
            <a:pPr indent="457200" fontAlgn="auto">
              <a:lnSpc>
                <a:spcPct val="150000"/>
              </a:lnSpc>
              <a:buClrTx/>
              <a:buSzTx/>
              <a:buNone/>
            </a:pP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送来：是“抛给”的冠冕说法，是接受者的自我安慰，自我粉饰。</a:t>
            </a:r>
          </a:p>
          <a:p>
            <a:pPr indent="457200" fontAlgn="auto">
              <a:lnSpc>
                <a:spcPct val="150000"/>
              </a:lnSpc>
              <a:buClrTx/>
              <a:buSzTx/>
              <a:buNone/>
            </a:pPr>
            <a:r>
              <a:rPr lang="zh-CN" sz="2800" b="1">
                <a:latin typeface="华文楷体" panose="02010600040101010101" pitchFamily="2" charset="-122"/>
                <a:ea typeface="华文楷体" panose="02010600040101010101" pitchFamily="2" charset="-122"/>
                <a:cs typeface="华文楷体" panose="02010600040101010101" pitchFamily="2" charset="-122"/>
                <a:sym typeface="+mn-ea"/>
              </a:rPr>
              <a:t>拿来：是接受者完全根据自己的需要独立自主的选择，是运用脑髓（独自思考），放出眼光（善于鉴别），自己来拿（敢于行动）。</a:t>
            </a:r>
          </a:p>
        </p:txBody>
      </p:sp>
      <p:grpSp>
        <p:nvGrpSpPr>
          <p:cNvPr id="2" name="组合 1" title=""/>
          <p:cNvGrpSpPr/>
          <p:nvPr>
            <p:custDataLst>
              <p:tags r:id="rId5"/>
            </p:custDataLst>
          </p:nvPr>
        </p:nvGrpSpPr>
        <p:grpSpPr>
          <a:xfrm>
            <a:off x="329565" y="17970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幽默讽刺的手法 </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 name="文本框 6" title=""/>
          <p:cNvSpPr txBox="1"/>
          <p:nvPr>
            <p:custDataLst>
              <p:tags r:id="rId3"/>
            </p:custDataLst>
          </p:nvPr>
        </p:nvSpPr>
        <p:spPr>
          <a:xfrm>
            <a:off x="675640" y="1091565"/>
            <a:ext cx="10999470" cy="5262245"/>
          </a:xfrm>
          <a:prstGeom prst="rect">
            <a:avLst/>
          </a:prstGeom>
          <a:noFill/>
          <a:ln w="9525">
            <a:noFill/>
          </a:ln>
        </p:spPr>
        <p:txBody>
          <a:bodyPr wrap="square">
            <a:spAutoFit/>
          </a:bodyPr>
          <a:lstStyle/>
          <a:p>
            <a:pPr indent="304800" fontAlgn="auto">
              <a:lnSpc>
                <a:spcPct val="150000"/>
              </a:lnSpc>
              <a:buClrTx/>
              <a:buSzTx/>
              <a:buNone/>
            </a:pPr>
            <a:r>
              <a:rPr lang="zh-CN" sz="3200" b="1">
                <a:latin typeface="华文新魏" panose="02010800040101010101" charset="-122"/>
                <a:ea typeface="华文新魏" panose="02010800040101010101" charset="-122"/>
                <a:cs typeface="华文新魏" panose="02010800040101010101" charset="-122"/>
              </a:rPr>
              <a:t>杂文通常用含蓄的语言或夸张的手法，通过反语、夸张、类比、对比、比喻、影射 、双关、褒词贬用、贬词褒用、大词小用（庄词谐用）、归谬法等修辞使对象漫画化，讽刺其乖讹和不合情理之处，以达到幽默讽刺的效果。幽默，是敏锐机智和含蓄委婉的结合物，是从容不迫、游刃有余的风度。大凡幽默的文字，都能毫不造作地从平淡中揭示崇高、从荒诞中揭示理智、从任性的描述中揭示让人惊诧的真理。</a:t>
            </a:r>
          </a:p>
        </p:txBody>
      </p:sp>
      <p:grpSp>
        <p:nvGrpSpPr>
          <p:cNvPr id="9" name="组合 8"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幽默讽刺的手法 </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noFill/>
        <a:effectLst/>
      </p:bgPr>
    </p:bg>
    <p:spTree>
      <p:nvGrpSpPr>
        <p:cNvPr id="1" name=""/>
        <p:cNvGrpSpPr/>
        <p:nvPr>
          <p:custDataLst>
            <p:tags r:id="rId2"/>
          </p:custDataLst>
        </p:nvPr>
      </p:nvGrpSpPr>
      <p:grpSpPr>
        <a:xfrm>
          <a:off x="0" y="0"/>
          <a:ext cx="0" cy="0"/>
        </a:xfrm>
      </p:grpSpPr>
      <p:sp>
        <p:nvSpPr>
          <p:cNvPr id="3" name="标题 1" title=""/>
          <p:cNvSpPr txBox="1"/>
          <p:nvPr>
            <p:custDataLst>
              <p:tags r:id="rId3"/>
            </p:custDataLst>
          </p:nvPr>
        </p:nvSpPr>
        <p:spPr>
          <a:xfrm>
            <a:off x="492760" y="1426845"/>
            <a:ext cx="11666220" cy="4238625"/>
          </a:xfrm>
          <a:custGeom>
            <a:gdLst>
              <a:gd name="connsiteX0" fmla="*/ 2119307 w 11242550"/>
              <a:gd name="connsiteY0" fmla="*/ 0 h 4238614"/>
              <a:gd name="connsiteX1" fmla="*/ 11242550 w 11242550"/>
              <a:gd name="connsiteY1" fmla="*/ 0 h 4238614"/>
              <a:gd name="connsiteX2" fmla="*/ 11242550 w 11242550"/>
              <a:gd name="connsiteY2" fmla="*/ 4238614 h 4238614"/>
              <a:gd name="connsiteX3" fmla="*/ 2119307 w 11242550"/>
              <a:gd name="connsiteY3" fmla="*/ 4238614 h 4238614"/>
              <a:gd name="connsiteX4" fmla="*/ 0 w 11242550"/>
              <a:gd name="connsiteY4" fmla="*/ 2119307 h 4238614"/>
              <a:gd name="connsiteX5" fmla="*/ 2119307 w 11242550"/>
              <a:gd name="connsiteY5" fmla="*/ 0 h 4238614"/>
            </a:gdLst>
            <a:rect l="l" t="t" r="r" b="b"/>
            <a:pathLst>
              <a:path w="11242550" h="4238614">
                <a:moveTo>
                  <a:pt x="2119307" y="0"/>
                </a:moveTo>
                <a:lnTo>
                  <a:pt x="11242550" y="0"/>
                </a:lnTo>
                <a:lnTo>
                  <a:pt x="11242550" y="4238614"/>
                </a:lnTo>
                <a:lnTo>
                  <a:pt x="2119307" y="4238614"/>
                </a:lnTo>
                <a:cubicBezTo>
                  <a:pt x="948846" y="4238614"/>
                  <a:pt x="0" y="3289768"/>
                  <a:pt x="0" y="2119307"/>
                </a:cubicBezTo>
                <a:cubicBezTo>
                  <a:pt x="0" y="948846"/>
                  <a:pt x="948846" y="0"/>
                  <a:pt x="2119307" y="0"/>
                </a:cubicBezTo>
                <a:close/>
              </a:path>
            </a:pathLst>
          </a:custGeom>
          <a:gradFill>
            <a:gsLst>
              <a:gs pos="68000">
                <a:schemeClr val="accent1"/>
              </a:gs>
              <a:gs pos="100000">
                <a:schemeClr val="accent1">
                  <a:lumMod val="20000"/>
                  <a:lumOff val="80000"/>
                </a:schemeClr>
              </a:gs>
            </a:gsLst>
            <a:path path="circle">
              <a:fillToRect r="100000" b="100000"/>
            </a:path>
            <a:tileRect l="-100000" t="-100000"/>
          </a:gradFill>
          <a:ln w="25400" cap="sq">
            <a:solidFill>
              <a:schemeClr val="bg1"/>
            </a:solidFill>
            <a:miter/>
          </a:ln>
          <a:effectLst>
            <a:outerShdw blurRad="254000" algn="ctr" rotWithShape="0">
              <a:schemeClr val="accent1">
                <a:lumMod val="50000"/>
                <a:alpha val="20000"/>
              </a:schemeClr>
            </a:outerShdw>
          </a:effectLst>
        </p:spPr>
        <p:txBody>
          <a:bodyPr vert="horz" wrap="square" lIns="91440" tIns="45720" rIns="91440" bIns="45720" rtlCol="0" anchor="ctr"/>
          <a:lstStyle/>
          <a:p>
            <a:pPr algn="ctr"/>
            <a:endParaRPr kumimoji="1" lang="zh-CN" altLang="en-US"/>
          </a:p>
        </p:txBody>
      </p:sp>
      <p:sp>
        <p:nvSpPr>
          <p:cNvPr id="4" name="标题 1" title=""/>
          <p:cNvSpPr txBox="1"/>
          <p:nvPr>
            <p:custDataLst>
              <p:tags r:id="rId4"/>
            </p:custDataLst>
          </p:nvPr>
        </p:nvSpPr>
        <p:spPr>
          <a:xfrm>
            <a:off x="8655244" y="1"/>
            <a:ext cx="2877944" cy="672893"/>
          </a:xfrm>
          <a:custGeom>
            <a:gdLst>
              <a:gd name="connsiteX0" fmla="*/ 0 w 2877944"/>
              <a:gd name="connsiteY0" fmla="*/ 0 h 672893"/>
              <a:gd name="connsiteX1" fmla="*/ 343829 w 2877944"/>
              <a:gd name="connsiteY1" fmla="*/ 0 h 672893"/>
              <a:gd name="connsiteX2" fmla="*/ 369483 w 2877944"/>
              <a:gd name="connsiteY2" fmla="*/ 24259 h 672893"/>
              <a:gd name="connsiteX3" fmla="*/ 957221 w 2877944"/>
              <a:gd name="connsiteY3" fmla="*/ 351670 h 672893"/>
              <a:gd name="connsiteX4" fmla="*/ 2470185 w 2877944"/>
              <a:gd name="connsiteY4" fmla="*/ 57555 h 672893"/>
              <a:gd name="connsiteX5" fmla="*/ 2535047 w 2877944"/>
              <a:gd name="connsiteY5" fmla="*/ 0 h 672893"/>
              <a:gd name="connsiteX6" fmla="*/ 2877944 w 2877944"/>
              <a:gd name="connsiteY6" fmla="*/ 0 h 672893"/>
              <a:gd name="connsiteX7" fmla="*/ 2850138 w 2877944"/>
              <a:gd name="connsiteY7" fmla="*/ 34495 h 672893"/>
              <a:gd name="connsiteX8" fmla="*/ 883807 w 2877944"/>
              <a:gd name="connsiteY8" fmla="*/ 588583 h 672893"/>
              <a:gd name="connsiteX9" fmla="*/ 95534 w 2877944"/>
              <a:gd name="connsiteY9" fmla="*/ 106303 h 672893"/>
            </a:gdLst>
            <a:rect l="l" t="t" r="r" b="b"/>
            <a:pathLst>
              <a:path w="2877944" h="672893">
                <a:moveTo>
                  <a:pt x="0" y="0"/>
                </a:moveTo>
                <a:lnTo>
                  <a:pt x="343829" y="0"/>
                </a:lnTo>
                <a:lnTo>
                  <a:pt x="369483" y="24259"/>
                </a:lnTo>
                <a:cubicBezTo>
                  <a:pt x="536577" y="169839"/>
                  <a:pt x="735220" y="282877"/>
                  <a:pt x="957221" y="351670"/>
                </a:cubicBezTo>
                <a:cubicBezTo>
                  <a:pt x="1490022" y="516773"/>
                  <a:pt x="2055961" y="395604"/>
                  <a:pt x="2470185" y="57555"/>
                </a:cubicBezTo>
                <a:lnTo>
                  <a:pt x="2535047" y="0"/>
                </a:lnTo>
                <a:lnTo>
                  <a:pt x="2877944" y="0"/>
                </a:lnTo>
                <a:lnTo>
                  <a:pt x="2850138" y="34495"/>
                </a:lnTo>
                <a:cubicBezTo>
                  <a:pt x="2368203" y="583504"/>
                  <a:pt x="1600020" y="810521"/>
                  <a:pt x="883807" y="588583"/>
                </a:cubicBezTo>
                <a:cubicBezTo>
                  <a:pt x="576859" y="493467"/>
                  <a:pt x="308665" y="324941"/>
                  <a:pt x="95534" y="106303"/>
                </a:cubicBez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5" name="标题 1" title=""/>
          <p:cNvSpPr txBox="1"/>
          <p:nvPr>
            <p:custDataLst>
              <p:tags r:id="rId5"/>
            </p:custDataLst>
          </p:nvPr>
        </p:nvSpPr>
        <p:spPr>
          <a:xfrm flipH="1" flipV="1">
            <a:off x="-25000" y="908975"/>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6" name="标题 1" title=""/>
          <p:cNvSpPr txBox="1"/>
          <p:nvPr>
            <p:custDataLst>
              <p:tags r:id="rId6"/>
            </p:custDataLst>
          </p:nvPr>
        </p:nvSpPr>
        <p:spPr>
          <a:xfrm>
            <a:off x="426924" y="880400"/>
            <a:ext cx="5270885" cy="5270885"/>
          </a:xfrm>
          <a:prstGeom prst="arc">
            <a:avLst>
              <a:gd name="adj1" fmla="val 11566994"/>
              <a:gd name="adj2" fmla="val 14974294"/>
            </a:avLst>
          </a:prstGeom>
          <a:noFill/>
          <a:ln w="6350" cap="sq">
            <a:solidFill>
              <a:schemeClr val="bg1"/>
            </a:solidFill>
            <a:miter/>
          </a:ln>
        </p:spPr>
        <p:txBody>
          <a:bodyPr vert="horz" wrap="square" lIns="91440" tIns="45720" rIns="91440" bIns="45720" rtlCol="0" anchor="ctr"/>
          <a:lstStyle/>
          <a:p>
            <a:pPr algn="ctr"/>
            <a:endParaRPr kumimoji="1" lang="zh-CN" altLang="en-US"/>
          </a:p>
        </p:txBody>
      </p:sp>
      <p:pic>
        <p:nvPicPr>
          <p:cNvPr id="7" name="图片 6" title=""/>
          <p:cNvPicPr>
            <a:picLocks noChangeAspect="1"/>
          </p:cNvPicPr>
          <p:nvPr>
            <p:custDataLst>
              <p:tags r:id="rId8"/>
            </p:custDataLst>
          </p:nvPr>
        </p:nvPicPr>
        <p:blipFill>
          <a:blip r:embed="rId7">
            <a:alphaModFix/>
          </a:blip>
          <a:srcRect t="7" b="7"/>
          <a:stretch>
            <a:fillRect/>
          </a:stretch>
        </p:blipFill>
        <p:spPr>
          <a:xfrm>
            <a:off x="492885" y="1426859"/>
            <a:ext cx="4238614" cy="4238614"/>
          </a:xfrm>
          <a:prstGeom prst="rect">
            <a:avLst/>
          </a:prstGeom>
        </p:spPr>
      </p:pic>
      <p:sp>
        <p:nvSpPr>
          <p:cNvPr id="8" name="标题 1" title=""/>
          <p:cNvSpPr txBox="1"/>
          <p:nvPr>
            <p:custDataLst>
              <p:tags r:id="rId9"/>
            </p:custDataLst>
          </p:nvPr>
        </p:nvSpPr>
        <p:spPr>
          <a:xfrm>
            <a:off x="1" y="5636898"/>
            <a:ext cx="1310397" cy="1221102"/>
          </a:xfrm>
          <a:custGeom>
            <a:gdLst>
              <a:gd name="connsiteX0" fmla="*/ 0 w 1310397"/>
              <a:gd name="connsiteY0" fmla="*/ 0 h 1221102"/>
              <a:gd name="connsiteX1" fmla="*/ 200546 w 1310397"/>
              <a:gd name="connsiteY1" fmla="*/ 107987 h 1221102"/>
              <a:gd name="connsiteX2" fmla="*/ 1306356 w 1310397"/>
              <a:gd name="connsiteY2" fmla="*/ 1213620 h 1221102"/>
              <a:gd name="connsiteX3" fmla="*/ 1310397 w 1310397"/>
              <a:gd name="connsiteY3" fmla="*/ 1221102 h 1221102"/>
              <a:gd name="connsiteX4" fmla="*/ 802687 w 1310397"/>
              <a:gd name="connsiteY4" fmla="*/ 1221102 h 1221102"/>
              <a:gd name="connsiteX5" fmla="*/ 677587 w 1310397"/>
              <a:gd name="connsiteY5" fmla="*/ 1060216 h 1221102"/>
              <a:gd name="connsiteX6" fmla="*/ 175997 w 1310397"/>
              <a:gd name="connsiteY6" fmla="*/ 598177 h 1221102"/>
              <a:gd name="connsiteX7" fmla="*/ 0 w 1310397"/>
              <a:gd name="connsiteY7" fmla="*/ 483351 h 1221102"/>
            </a:gdLst>
            <a:rect l="l" t="t" r="r" b="b"/>
            <a:pathLst>
              <a:path w="1310397" h="1221102">
                <a:moveTo>
                  <a:pt x="0" y="0"/>
                </a:moveTo>
                <a:lnTo>
                  <a:pt x="200546" y="107987"/>
                </a:lnTo>
                <a:cubicBezTo>
                  <a:pt x="657402" y="379469"/>
                  <a:pt x="1037049" y="761065"/>
                  <a:pt x="1306356" y="1213620"/>
                </a:cubicBezTo>
                <a:lnTo>
                  <a:pt x="1310397" y="1221102"/>
                </a:lnTo>
                <a:lnTo>
                  <a:pt x="802687" y="1221102"/>
                </a:lnTo>
                <a:lnTo>
                  <a:pt x="677587" y="1060216"/>
                </a:lnTo>
                <a:cubicBezTo>
                  <a:pt x="530696" y="886599"/>
                  <a:pt x="362304" y="731173"/>
                  <a:pt x="175997" y="598177"/>
                </a:cubicBezTo>
                <a:lnTo>
                  <a:pt x="0" y="483351"/>
                </a:ln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9" name="标题 1" title=""/>
          <p:cNvSpPr txBox="1"/>
          <p:nvPr>
            <p:custDataLst>
              <p:tags r:id="rId10"/>
            </p:custDataLst>
          </p:nvPr>
        </p:nvSpPr>
        <p:spPr>
          <a:xfrm>
            <a:off x="5880100" y="2996565"/>
            <a:ext cx="5994400" cy="948055"/>
          </a:xfrm>
          <a:prstGeom prst="rect">
            <a:avLst/>
          </a:prstGeom>
          <a:noFill/>
          <a:ln>
            <a:noFill/>
          </a:ln>
          <a:effectLst>
            <a:outerShdw blurRad="330200" dist="127000" dir="5400000" algn="ctr" rotWithShape="0">
              <a:schemeClr val="accent1">
                <a:alpha val="23000"/>
              </a:schemeClr>
            </a:outerShdw>
          </a:effectLst>
        </p:spPr>
        <p:txBody>
          <a:bodyPr vert="horz" wrap="square" lIns="0" tIns="0" rIns="0" bIns="0" rtlCol="0" anchor="t"/>
          <a:lstStyle/>
          <a:p>
            <a:pPr indent="0" algn="l" fontAlgn="auto">
              <a:lnSpc>
                <a:spcPct val="150000"/>
              </a:lnSpc>
            </a:pPr>
            <a:r>
              <a:rPr kumimoji="1" lang="en-US" altLang="zh-CN" sz="3600" b="1">
                <a:ln w="12700">
                  <a:noFill/>
                </a:ln>
                <a:solidFill>
                  <a:srgbClr val="FFFFFF">
                    <a:alpha val="100000"/>
                  </a:srgbClr>
                </a:solidFill>
                <a:latin typeface="华文中宋" panose="02010600040101010101" charset="-122"/>
                <a:ea typeface="华文中宋" panose="02010600040101010101" charset="-122"/>
                <a:cs typeface="Dream-XinCuSongGB" panose="02010604000000000000" charset="-122"/>
              </a:rPr>
              <a:t>*《千篇一律与千变万化》</a:t>
            </a:r>
          </a:p>
        </p:txBody>
      </p:sp>
      <p:grpSp>
        <p:nvGrpSpPr>
          <p:cNvPr id="58" name="组合 57" title=""/>
          <p:cNvGrpSpPr/>
          <p:nvPr>
            <p:custDataLst>
              <p:tags r:id="rId11"/>
            </p:custDataLst>
          </p:nvPr>
        </p:nvGrpSpPr>
        <p:grpSpPr>
          <a:xfrm>
            <a:off x="4731385" y="2906395"/>
            <a:ext cx="1127125" cy="1133475"/>
            <a:chOff x="2233" y="3087"/>
            <a:chExt cx="1618" cy="1411"/>
          </a:xfrm>
        </p:grpSpPr>
        <p:sp>
          <p:nvSpPr>
            <p:cNvPr id="59" name="任意多边形 58"/>
            <p:cNvSpPr/>
            <p:nvPr>
              <p:custDataLst>
                <p:tags r:id="rId12"/>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3"/>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4"/>
              </p:custDataLst>
            </p:nvPr>
          </p:nvSpPr>
          <p:spPr>
            <a:xfrm>
              <a:off x="2233" y="3450"/>
              <a:ext cx="1105" cy="798"/>
            </a:xfrm>
            <a:prstGeom prst="rect">
              <a:avLst/>
            </a:prstGeom>
            <a:noFill/>
          </p:spPr>
          <p:txBody>
            <a:bodyPr wrap="square" rtlCol="0" anchor="ctr">
              <a:noAutofit/>
            </a:bodyPr>
            <a:lstStyle/>
            <a:p>
              <a:pPr algn="ctr"/>
              <a:r>
                <a:rPr lang="en-US" altLang="zh-CN" sz="3600" b="1">
                  <a:solidFill>
                    <a:schemeClr val="lt1">
                      <a:lumMod val="100000"/>
                    </a:schemeClr>
                  </a:solidFill>
                  <a:latin typeface="微软雅黑" panose="020b0503020204020204" charset="-122"/>
                  <a:ea typeface="微软雅黑" panose="020b0503020204020204" charset="-122"/>
                </a:rPr>
                <a:t>04</a:t>
              </a:r>
            </a:p>
          </p:txBody>
        </p:sp>
      </p:grpSp>
      <p:sp>
        <p:nvSpPr>
          <p:cNvPr id="28" name="圆角矩形 27" title=""/>
          <p:cNvSpPr/>
          <p:nvPr userDrawn="1">
            <p:custDataLst>
              <p:tags r:id="rId15"/>
            </p:custDataLst>
          </p:nvPr>
        </p:nvSpPr>
        <p:spPr bwMode="auto">
          <a:xfrm>
            <a:off x="79375" y="116840"/>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custDataLst>
            <p:tags r:id="rId2"/>
          </p:custDataLst>
        </p:nvPr>
      </p:nvGrpSpPr>
      <p:grpSpPr>
        <a:xfrm>
          <a:off x="0" y="0"/>
          <a:ext cx="0" cy="0"/>
        </a:xfrm>
      </p:grpSpPr>
      <p:sp>
        <p:nvSpPr>
          <p:cNvPr id="17" name="标题 1" title=""/>
          <p:cNvSpPr txBox="1"/>
          <p:nvPr>
            <p:custDataLst>
              <p:tags r:id="rId3"/>
            </p:custDataLst>
          </p:nvPr>
        </p:nvSpPr>
        <p:spPr>
          <a:xfrm>
            <a:off x="452878" y="276631"/>
            <a:ext cx="8171180" cy="655320"/>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title=""/>
          <p:cNvSpPr txBox="1"/>
          <p:nvPr>
            <p:custDataLst>
              <p:tags r:id="rId4"/>
            </p:custDataLst>
          </p:nvPr>
        </p:nvSpPr>
        <p:spPr>
          <a:xfrm>
            <a:off x="783590" y="385445"/>
            <a:ext cx="2225675" cy="467995"/>
          </a:xfrm>
          <a:prstGeom prst="rect">
            <a:avLst/>
          </a:prstGeom>
          <a:noFill/>
          <a:ln>
            <a:noFill/>
          </a:ln>
        </p:spPr>
        <p:txBody>
          <a:bodyPr vert="horz" wrap="square" lIns="0" tIns="0" rIns="0" bIns="0" rtlCol="0" anchor="ctr"/>
          <a:lstStyle/>
          <a:p>
            <a:pPr algn="l"/>
            <a:r>
              <a:rPr kumimoji="1" lang="en-US" altLang="zh-CN"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单元解读</a:t>
            </a:r>
          </a:p>
        </p:txBody>
      </p:sp>
      <p:sp>
        <p:nvSpPr>
          <p:cNvPr id="19" name="标题 1" title=""/>
          <p:cNvSpPr txBox="1"/>
          <p:nvPr>
            <p:custDataLst>
              <p:tags r:id="rId5"/>
            </p:custDataLst>
          </p:nvPr>
        </p:nvSpPr>
        <p:spPr>
          <a:xfrm>
            <a:off x="329783" y="179882"/>
            <a:ext cx="255666" cy="848818"/>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aphicFrame>
        <p:nvGraphicFramePr>
          <p:cNvPr id="4" name="表格 3" title=""/>
          <p:cNvGraphicFramePr>
            <a:graphicFrameLocks noGrp="1"/>
          </p:cNvGraphicFramePr>
          <p:nvPr>
            <p:custDataLst>
              <p:tags r:id="rId6"/>
            </p:custDataLst>
          </p:nvPr>
        </p:nvGraphicFramePr>
        <p:xfrm>
          <a:off x="479425" y="1268730"/>
          <a:ext cx="11127105" cy="4799965"/>
        </p:xfrm>
        <a:graphic>
          <a:graphicData uri="http://schemas.openxmlformats.org/drawingml/2006/table">
            <a:tbl>
              <a:tblPr/>
              <a:tblGrid>
                <a:gridCol w="1504315"/>
                <a:gridCol w="2478405"/>
                <a:gridCol w="1627505"/>
                <a:gridCol w="5516880"/>
              </a:tblGrid>
              <a:tr h="758825">
                <a:tc>
                  <a:txBody>
                    <a:bodyPr vert="horz" wrap="square"/>
                    <a:lstStyle/>
                    <a:p>
                      <a:pPr marL="68580" indent="0" algn="ctr">
                        <a:spcBef>
                          <a:spcPct val="0"/>
                        </a:spcBef>
                        <a:spcAft>
                          <a:spcPct val="0"/>
                        </a:spcAft>
                      </a:pPr>
                      <a:r>
                        <a:rPr lang="zh-CN" altLang="en-US" sz="2400" b="1">
                          <a:solidFill>
                            <a:srgbClr val="000000"/>
                          </a:solidFill>
                          <a:latin typeface="Calibri" panose="020f0502020204030204" charset="0"/>
                          <a:ea typeface="华文中宋" panose="02010600040101010101" charset="-122"/>
                        </a:rPr>
                        <a:t>单元主题</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vert="horz" wrap="square"/>
                    <a:lstStyle/>
                    <a:p>
                      <a:pPr marL="0" indent="0" algn="ctr">
                        <a:spcBef>
                          <a:spcPct val="0"/>
                        </a:spcBef>
                        <a:spcAft>
                          <a:spcPct val="0"/>
                        </a:spcAft>
                      </a:pPr>
                      <a:r>
                        <a:rPr lang="zh-CN" altLang="en-US" sz="2400" b="1">
                          <a:solidFill>
                            <a:srgbClr val="000000"/>
                          </a:solidFill>
                          <a:latin typeface="Calibri" panose="020f0502020204030204" charset="0"/>
                          <a:ea typeface="华文中宋" panose="02010600040101010101" charset="-122"/>
                        </a:rPr>
                        <a:t>学习任务</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vert="horz" wrap="square"/>
                    <a:lstStyle/>
                    <a:p>
                      <a:pPr marL="68580" indent="0" algn="ctr">
                        <a:spcBef>
                          <a:spcPct val="0"/>
                        </a:spcBef>
                        <a:spcAft>
                          <a:spcPct val="0"/>
                        </a:spcAft>
                      </a:pPr>
                      <a:r>
                        <a:rPr lang="zh-CN" altLang="en-US" sz="2400" b="1">
                          <a:solidFill>
                            <a:srgbClr val="000000"/>
                          </a:solidFill>
                          <a:latin typeface="Calibri" panose="020f0502020204030204" charset="0"/>
                          <a:ea typeface="华文中宋" panose="02010600040101010101" charset="-122"/>
                        </a:rPr>
                        <a:t>学习目标</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vert="horz" wrap="square"/>
                    <a:lstStyle/>
                    <a:p>
                      <a:endParaRPr lang="zh-CN"/>
                    </a:p>
                  </a:txBody>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1102360">
                <a:tc rowSpan="3">
                  <a:txBody>
                    <a:bodyPr vert="horz" wrap="square"/>
                    <a:lstStyle/>
                    <a:p>
                      <a:pPr marL="68580" indent="0" algn="l" eaLnBrk="1" fontAlgn="auto" latinLnBrk="0" hangingPunct="1">
                        <a:spcBef>
                          <a:spcPct val="0"/>
                        </a:spcBef>
                        <a:spcAft>
                          <a:spcPct val="0"/>
                        </a:spcAft>
                      </a:pPr>
                      <a:r>
                        <a:rPr sz="2400" b="1">
                          <a:solidFill>
                            <a:srgbClr val="000000"/>
                          </a:solidFill>
                          <a:latin typeface="Calibri" panose="020f0502020204030204" charset="0"/>
                          <a:ea typeface="宋体" panose="02010600030101010101" pitchFamily="2" charset="-122"/>
                        </a:rPr>
                        <a:t>学习阐述观点的方法，培养逻辑思维能力</a:t>
                      </a:r>
                      <a:r>
                        <a:rPr lang="zh-CN" sz="2400" b="1">
                          <a:solidFill>
                            <a:srgbClr val="000000"/>
                          </a:solidFill>
                          <a:latin typeface="Calibri" panose="020f0502020204030204" charset="0"/>
                          <a:ea typeface="宋体" panose="02010600030101010101" pitchFamily="2" charset="-122"/>
                        </a:rPr>
                        <a:t>。</a:t>
                      </a:r>
                      <a:endParaRPr sz="2400" b="1">
                        <a:solidFill>
                          <a:srgbClr val="000000"/>
                        </a:solidFill>
                        <a:latin typeface="Calibri" panose="020f0502020204030204" charset="0"/>
                        <a:ea typeface="宋体" panose="02010600030101010101" pitchFamily="2" charset="-122"/>
                      </a:endParaRPr>
                    </a:p>
                    <a:p>
                      <a:pPr marL="0" indent="0" algn="l">
                        <a:spcBef>
                          <a:spcPct val="0"/>
                        </a:spcBef>
                        <a:spcAft>
                          <a:spcPct val="0"/>
                        </a:spcAft>
                      </a:pPr>
                      <a:r>
                        <a:rPr lang="en-US" altLang="zh-CN" sz="1800">
                          <a:latin typeface="Calibri" panose="020f0502020204030204" charset="0"/>
                          <a:ea typeface="宋体" panose="02010600030101010101" pitchFamily="2" charset="-122"/>
                        </a:rPr>
                        <a:t> </a:t>
                      </a:r>
                      <a:endParaRPr lang="en-US" sz="1800">
                        <a:latin typeface="Calibri" panose="020f0502020204030204" charset="0"/>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3">
                  <a:txBody>
                    <a:bodyPr vert="horz" wrap="square"/>
                    <a:lstStyle/>
                    <a:p>
                      <a:pPr marL="68580" indent="457200" algn="l" eaLnBrk="1" fontAlgn="auto" latinLnBrk="0" hangingPunct="1">
                        <a:spcBef>
                          <a:spcPct val="0"/>
                        </a:spcBef>
                        <a:spcAft>
                          <a:spcPct val="0"/>
                        </a:spcAft>
                      </a:pPr>
                      <a:r>
                        <a:rPr sz="2000" b="1">
                          <a:solidFill>
                            <a:srgbClr val="000000"/>
                          </a:solidFill>
                          <a:latin typeface="Calibri" panose="020f0502020204030204" charset="0"/>
                          <a:ea typeface="宋体" panose="02010600030101010101" pitchFamily="2" charset="-122"/>
                        </a:rPr>
                        <a:t>了分析、归 纳作 者 的 立 场、观点、态度</a:t>
                      </a:r>
                      <a:r>
                        <a:rPr lang="zh-CN" sz="2000" b="1">
                          <a:solidFill>
                            <a:srgbClr val="000000"/>
                          </a:solidFill>
                          <a:latin typeface="Calibri" panose="020f0502020204030204" charset="0"/>
                          <a:ea typeface="宋体" panose="02010600030101010101" pitchFamily="2" charset="-122"/>
                        </a:rPr>
                        <a:t>，</a:t>
                      </a:r>
                      <a:r>
                        <a:rPr sz="2000" b="1">
                          <a:solidFill>
                            <a:srgbClr val="000000"/>
                          </a:solidFill>
                          <a:latin typeface="Calibri" panose="020f0502020204030204" charset="0"/>
                          <a:ea typeface="宋体" panose="02010600030101010101" pitchFamily="2" charset="-122"/>
                        </a:rPr>
                        <a:t>理解作者阐述观点的逻辑和方法，培养和发展辩证思维能力，学会对社会 现 象 进 行 客观、理 性 评 析,提高认识社会的能力</a:t>
                      </a:r>
                      <a:r>
                        <a:rPr lang="zh-CN" sz="2000" b="1">
                          <a:solidFill>
                            <a:srgbClr val="000000"/>
                          </a:solidFill>
                          <a:latin typeface="Calibri" panose="020f0502020204030204" charset="0"/>
                          <a:ea typeface="宋体" panose="02010600030101010101" pitchFamily="2" charset="-122"/>
                        </a:rPr>
                        <a:t>。</a:t>
                      </a:r>
                      <a:endParaRPr lang="en-US" sz="2000">
                        <a:latin typeface="Calibri" panose="020f0502020204030204" charset="0"/>
                        <a:ea typeface="宋体" panose="02010600030101010101" pitchFamily="2" charset="-122"/>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vert="horz" wrap="square"/>
                    <a:lstStyle/>
                    <a:p>
                      <a:pPr marL="0" indent="0" algn="ctr">
                        <a:spcBef>
                          <a:spcPct val="0"/>
                        </a:spcBef>
                        <a:spcAft>
                          <a:spcPct val="0"/>
                        </a:spcAft>
                      </a:pPr>
                      <a:r>
                        <a:rPr sz="2000" b="1">
                          <a:solidFill>
                            <a:srgbClr val="000000"/>
                          </a:solidFill>
                          <a:latin typeface="宋体" panose="02010600030101010101" pitchFamily="2" charset="-122"/>
                          <a:ea typeface="宋体" panose="02010600030101010101" pitchFamily="2" charset="-122"/>
                          <a:cs typeface="宋体" panose="02010600030101010101" pitchFamily="2" charset="-122"/>
                        </a:rPr>
                        <a:t>反对党八股</a:t>
                      </a:r>
                    </a:p>
                    <a:p>
                      <a:pPr marL="0" indent="0" algn="ctr">
                        <a:spcBef>
                          <a:spcPct val="0"/>
                        </a:spcBef>
                        <a:spcAft>
                          <a:spcPct val="0"/>
                        </a:spcAft>
                      </a:pPr>
                      <a:r>
                        <a:rPr sz="2000" b="1">
                          <a:solidFill>
                            <a:srgbClr val="000000"/>
                          </a:solidFill>
                          <a:latin typeface="宋体" panose="02010600030101010101" pitchFamily="2" charset="-122"/>
                          <a:ea typeface="宋体" panose="02010600030101010101" pitchFamily="2" charset="-122"/>
                          <a:cs typeface="宋体" panose="02010600030101010101" pitchFamily="2" charset="-122"/>
                        </a:rPr>
                        <a:t>(节选)</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vert="horz" wrap="square"/>
                    <a:lstStyle/>
                    <a:p>
                      <a:pPr marL="0" indent="457200" algn="l" eaLnBrk="1" fontAlgn="auto" latinLnBrk="0" hangingPunct="1">
                        <a:lnSpc>
                          <a:spcPct val="150000"/>
                        </a:lnSpc>
                        <a:spcBef>
                          <a:spcPct val="0"/>
                        </a:spcBef>
                        <a:spcAft>
                          <a:spcPct val="0"/>
                        </a:spcAft>
                      </a:pPr>
                      <a:r>
                        <a:rPr lang="zh-CN" altLang="en-US" sz="2000" b="1">
                          <a:solidFill>
                            <a:srgbClr val="000000"/>
                          </a:solidFill>
                          <a:latin typeface="Calibri" panose="020f0502020204030204" charset="0"/>
                          <a:ea typeface="华文楷体" panose="02010600040101010101" pitchFamily="2" charset="-122"/>
                        </a:rPr>
                        <a:t>掌握观点分析的阅读方法，理解党八股八大罪状的主要内容，正确把握作者的观点，整体把握作者的论述思路领会“边破边立”和运用多种论证方法的论述效果。</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052830">
                <a:tc vMerge="1">
                  <a:txBody>
                    <a:bodyPr vert="horz" wrap="square"/>
                    <a:lstStyle/>
                    <a:p>
                      <a:endParaRPr lang="zh-CN"/>
                    </a:p>
                  </a:txBody>
                  <a:tcP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noFill/>
                  </a:tcPr>
                </a:tc>
                <a:tc vMerge="1">
                  <a:txBody>
                    <a:bodyPr vert="horz" wrap="square"/>
                    <a:lstStyle/>
                    <a:p>
                      <a:endParaRPr lang="zh-CN"/>
                    </a:p>
                  </a:txBody>
                  <a:tcP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noFill/>
                  </a:tcPr>
                </a:tc>
                <a:tc>
                  <a:txBody>
                    <a:bodyPr vert="horz" wrap="square"/>
                    <a:lstStyle/>
                    <a:p>
                      <a:pPr marL="0" indent="0" algn="ctr">
                        <a:spcBef>
                          <a:spcPct val="0"/>
                        </a:spcBef>
                        <a:spcAft>
                          <a:spcPct val="0"/>
                        </a:spcAft>
                        <a:buNone/>
                      </a:pPr>
                      <a:r>
                        <a:rPr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拿来主义</a:t>
                      </a:r>
                      <a:endParaRPr sz="2400" b="1">
                        <a:solidFill>
                          <a:srgbClr val="000000"/>
                        </a:solidFill>
                        <a:latin typeface="Calibri" panose="020f0502020204030204" charset="0"/>
                        <a:ea typeface="宋体" panose="02010600030101010101" pitchFamily="2" charset="-122"/>
                        <a:sym typeface="+mn-ea"/>
                      </a:endParaRP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vert="horz" wrap="square"/>
                    <a:lstStyle/>
                    <a:p>
                      <a:pPr marL="0" marR="0" indent="457200" algn="l" rtl="0" eaLnBrk="1" fontAlgn="auto" latinLnBrk="0" hangingPunct="1">
                        <a:lnSpc>
                          <a:spcPct val="150000"/>
                        </a:lnSpc>
                        <a:buClrTx/>
                        <a:buSzTx/>
                        <a:buFontTx/>
                        <a:buNone/>
                      </a:pPr>
                      <a:r>
                        <a:rPr lang="zh-CN" altLang="en-US" sz="2000" b="1">
                          <a:solidFill>
                            <a:srgbClr val="000000"/>
                          </a:solidFill>
                          <a:latin typeface="Calibri" panose="020f0502020204030204" charset="0"/>
                          <a:ea typeface="华文楷体" panose="02010600040101010101" pitchFamily="2" charset="-122"/>
                          <a:cs typeface="+mn-ea"/>
                          <a:sym typeface="+mn-ea"/>
                        </a:rPr>
                        <a:t>理解作者提出的“拿来主义”的主张,领会比喻论证和“先破后立”的论证方法。</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1159510">
                <a:tc vMerge="1">
                  <a:txBody>
                    <a:bodyPr vert="horz" wrap="square"/>
                    <a:lstStyle/>
                    <a:p>
                      <a:endParaRPr lang="zh-CN"/>
                    </a:p>
                  </a:txBody>
                  <a:tcP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noFill/>
                  </a:tcPr>
                </a:tc>
                <a:tc vMerge="1">
                  <a:txBody>
                    <a:bodyPr vert="horz" wrap="square"/>
                    <a:lstStyle/>
                    <a:p>
                      <a:endParaRPr lang="zh-CN"/>
                    </a:p>
                  </a:txBody>
                  <a:tcP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noFill/>
                  </a:tcPr>
                </a:tc>
                <a:tc>
                  <a:txBody>
                    <a:bodyPr vert="horz" wrap="square"/>
                    <a:lstStyle/>
                    <a:p>
                      <a:pPr marL="0" indent="0" algn="ctr">
                        <a:spcBef>
                          <a:spcPct val="0"/>
                        </a:spcBef>
                        <a:spcAft>
                          <a:spcPct val="0"/>
                        </a:spcAft>
                        <a:buNone/>
                      </a:pPr>
                      <a:r>
                        <a:rPr sz="20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师 说</a:t>
                      </a:r>
                    </a:p>
                  </a:txBody>
                  <a:tcPr marL="68580" marR="68580" marT="0" marB="0" anchor="ct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vert="horz" wrap="square"/>
                    <a:lstStyle/>
                    <a:p>
                      <a:pPr marL="0" marR="0" indent="457200" algn="l" rtl="0" eaLnBrk="1" fontAlgn="auto" latinLnBrk="0" hangingPunct="1">
                        <a:lnSpc>
                          <a:spcPct val="150000"/>
                        </a:lnSpc>
                        <a:buClrTx/>
                        <a:buSzTx/>
                        <a:buFontTx/>
                        <a:buNone/>
                      </a:pPr>
                      <a:r>
                        <a:rPr lang="zh-CN" altLang="en-US" sz="2000" b="1">
                          <a:solidFill>
                            <a:srgbClr val="000000"/>
                          </a:solidFill>
                          <a:latin typeface="Calibri" panose="020f0502020204030204" charset="0"/>
                          <a:ea typeface="华文楷体" panose="02010600040101010101" pitchFamily="2" charset="-122"/>
                          <a:cs typeface="+mn-ea"/>
                          <a:sym typeface="+mn-ea"/>
                        </a:rPr>
                        <a:t>正确把握作者观点，理解从师学习的必要性和原则，学习对比法和例证法等多种论述方法。</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9092" name="文本框 89091" title=""/>
          <p:cNvSpPr txBox="1"/>
          <p:nvPr>
            <p:custDataLst>
              <p:tags r:id="rId3"/>
            </p:custDataLst>
          </p:nvPr>
        </p:nvSpPr>
        <p:spPr>
          <a:xfrm>
            <a:off x="585470" y="1484630"/>
            <a:ext cx="11036300" cy="4588510"/>
          </a:xfrm>
          <a:prstGeom prst="rect">
            <a:avLst/>
          </a:prstGeom>
          <a:noFill/>
          <a:ln w="9525">
            <a:noFill/>
          </a:ln>
        </p:spPr>
        <p:txBody>
          <a:bodyPr wrap="square">
            <a:spAutoFit/>
          </a:bodyPr>
          <a:lstStyle/>
          <a:p>
            <a:pPr>
              <a:lnSpc>
                <a:spcPct val="120000"/>
              </a:lnSpc>
              <a:spcBef>
                <a:spcPct val="50000"/>
              </a:spcBef>
            </a:pPr>
            <a:r>
              <a:rPr lang="en-US" altLang="zh-CN" sz="2800" b="1">
                <a:solidFill>
                  <a:srgbClr val="000000"/>
                </a:solidFill>
                <a:latin typeface="华文新魏" panose="02010800040101010101" charset="-122"/>
                <a:ea typeface="华文新魏" panose="02010800040101010101" charset="-122"/>
                <a:cs typeface="华文新魏" panose="02010800040101010101" charset="-122"/>
              </a:rPr>
              <a:t>   </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 </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梁思成</a:t>
            </a:r>
            <a:r>
              <a:rPr lang="zh-CN" altLang="en-US" sz="2800" b="1">
                <a:latin typeface="华文新魏" panose="02010800040101010101" charset="-122"/>
                <a:ea typeface="华文新魏" panose="02010800040101010101" charset="-122"/>
                <a:cs typeface="华文新魏" panose="02010800040101010101" charset="-122"/>
              </a:rPr>
              <a:t>（</a:t>
            </a:r>
            <a:r>
              <a:rPr lang="en-US" altLang="zh-CN" sz="2800" b="1">
                <a:latin typeface="华文新魏" panose="02010800040101010101" charset="-122"/>
                <a:ea typeface="华文新魏" panose="02010800040101010101" charset="-122"/>
                <a:cs typeface="华文新魏" panose="02010800040101010101" charset="-122"/>
              </a:rPr>
              <a:t>1901-1972</a:t>
            </a:r>
            <a:r>
              <a:rPr lang="zh-CN" altLang="en-US" sz="2800" b="1">
                <a:latin typeface="华文新魏" panose="02010800040101010101" charset="-122"/>
                <a:ea typeface="华文新魏" panose="02010800040101010101" charset="-122"/>
                <a:cs typeface="华文新魏" panose="02010800040101010101" charset="-122"/>
              </a:rPr>
              <a:t>），</a:t>
            </a:r>
            <a:r>
              <a:rPr lang="zh-CN" altLang="en-US" sz="2800" b="1">
                <a:solidFill>
                  <a:srgbClr val="C00000"/>
                </a:solidFill>
                <a:latin typeface="华文新魏" panose="02010800040101010101" charset="-122"/>
                <a:ea typeface="华文新魏" panose="02010800040101010101" charset="-122"/>
                <a:cs typeface="华文新魏" panose="02010800040101010101" charset="-122"/>
              </a:rPr>
              <a:t>梁启超的长子</a:t>
            </a:r>
            <a:r>
              <a:rPr lang="zh-CN" altLang="en-US" sz="2800" b="1">
                <a:latin typeface="华文新魏" panose="02010800040101010101" charset="-122"/>
                <a:ea typeface="华文新魏" panose="02010800040101010101" charset="-122"/>
                <a:cs typeface="华文新魏" panose="02010800040101010101" charset="-122"/>
              </a:rPr>
              <a:t>。</a:t>
            </a:r>
            <a:r>
              <a:rPr lang="zh-CN" altLang="en-US" sz="2800" b="1">
                <a:solidFill>
                  <a:srgbClr val="0070C0"/>
                </a:solidFill>
                <a:latin typeface="华文新魏" panose="02010800040101010101" charset="-122"/>
                <a:ea typeface="华文新魏" panose="02010800040101010101" charset="-122"/>
                <a:cs typeface="华文新魏" panose="02010800040101010101" charset="-122"/>
              </a:rPr>
              <a:t>中国现代建筑学家、建筑史学家、建筑教育家。  </a:t>
            </a:r>
            <a:r>
              <a:rPr lang="zh-CN" altLang="en-US" sz="2800" b="1">
                <a:latin typeface="华文新魏" panose="02010800040101010101" charset="-122"/>
                <a:ea typeface="华文新魏" panose="02010800040101010101" charset="-122"/>
                <a:cs typeface="华文新魏" panose="02010800040101010101" charset="-122"/>
              </a:rPr>
              <a:t>长期从事</a:t>
            </a:r>
            <a:r>
              <a:rPr lang="zh-CN" altLang="en-US" sz="2800" b="1">
                <a:solidFill>
                  <a:srgbClr val="0070C0"/>
                </a:solidFill>
                <a:latin typeface="华文新魏" panose="02010800040101010101" charset="-122"/>
                <a:ea typeface="华文新魏" panose="02010800040101010101" charset="-122"/>
                <a:cs typeface="华文新魏" panose="02010800040101010101" charset="-122"/>
              </a:rPr>
              <a:t>中国古代建筑</a:t>
            </a:r>
            <a:r>
              <a:rPr lang="zh-CN" altLang="en-US" sz="2800" b="1">
                <a:latin typeface="华文新魏" panose="02010800040101010101" charset="-122"/>
                <a:ea typeface="华文新魏" panose="02010800040101010101" charset="-122"/>
                <a:cs typeface="华文新魏" panose="02010800040101010101" charset="-122"/>
              </a:rPr>
              <a:t>研究，为中国古代建筑史的研究作了</a:t>
            </a:r>
            <a:r>
              <a:rPr lang="zh-CN" altLang="en-US" sz="2800" b="1">
                <a:solidFill>
                  <a:srgbClr val="0070C0"/>
                </a:solidFill>
                <a:latin typeface="华文新魏" panose="02010800040101010101" charset="-122"/>
                <a:ea typeface="华文新魏" panose="02010800040101010101" charset="-122"/>
                <a:cs typeface="华文新魏" panose="02010800040101010101" charset="-122"/>
              </a:rPr>
              <a:t>开创性</a:t>
            </a:r>
            <a:r>
              <a:rPr lang="zh-CN" altLang="en-US" sz="2800" b="1">
                <a:latin typeface="华文新魏" panose="02010800040101010101" charset="-122"/>
                <a:ea typeface="华文新魏" panose="02010800040101010101" charset="-122"/>
                <a:cs typeface="华文新魏" panose="02010800040101010101" charset="-122"/>
              </a:rPr>
              <a:t>的工作。他是中华人民共和国</a:t>
            </a:r>
            <a:r>
              <a:rPr lang="zh-CN" altLang="en-US" sz="2800" b="1">
                <a:solidFill>
                  <a:srgbClr val="0070C0"/>
                </a:solidFill>
                <a:latin typeface="华文新魏" panose="02010800040101010101" charset="-122"/>
                <a:ea typeface="华文新魏" panose="02010800040101010101" charset="-122"/>
                <a:cs typeface="华文新魏" panose="02010800040101010101" charset="-122"/>
              </a:rPr>
              <a:t>国徽</a:t>
            </a:r>
            <a:r>
              <a:rPr lang="zh-CN" altLang="en-US" sz="2800" b="1">
                <a:latin typeface="华文新魏" panose="02010800040101010101" charset="-122"/>
                <a:ea typeface="华文新魏" panose="02010800040101010101" charset="-122"/>
                <a:cs typeface="华文新魏" panose="02010800040101010101" charset="-122"/>
              </a:rPr>
              <a:t>和</a:t>
            </a:r>
            <a:r>
              <a:rPr lang="zh-CN" altLang="en-US" sz="2800" b="1">
                <a:solidFill>
                  <a:srgbClr val="0070C0"/>
                </a:solidFill>
                <a:latin typeface="华文新魏" panose="02010800040101010101" charset="-122"/>
                <a:ea typeface="华文新魏" panose="02010800040101010101" charset="-122"/>
                <a:cs typeface="华文新魏" panose="02010800040101010101" charset="-122"/>
              </a:rPr>
              <a:t>人民英雄纪念碑</a:t>
            </a:r>
            <a:r>
              <a:rPr lang="zh-CN" altLang="en-US" sz="2800" b="1">
                <a:latin typeface="华文新魏" panose="02010800040101010101" charset="-122"/>
                <a:ea typeface="华文新魏" panose="02010800040101010101" charset="-122"/>
                <a:cs typeface="华文新魏" panose="02010800040101010101" charset="-122"/>
              </a:rPr>
              <a:t>的主要设计者。</a:t>
            </a:r>
          </a:p>
          <a:p>
            <a:pPr>
              <a:lnSpc>
                <a:spcPct val="120000"/>
              </a:lnSpc>
              <a:spcBef>
                <a:spcPct val="50000"/>
              </a:spcBef>
            </a:pPr>
            <a:r>
              <a:rPr lang="en-US" altLang="zh-CN" sz="2800" b="1">
                <a:latin typeface="华文新魏" panose="02010800040101010101" charset="-122"/>
                <a:ea typeface="华文新魏" panose="02010800040101010101" charset="-122"/>
                <a:cs typeface="华文新魏" panose="02010800040101010101" charset="-122"/>
                <a:sym typeface="+mn-ea"/>
              </a:rPr>
              <a:t>    </a:t>
            </a:r>
            <a:r>
              <a:rPr lang="en-US" altLang="zh-CN" sz="2800" b="1">
                <a:solidFill>
                  <a:schemeClr val="tx1"/>
                </a:solidFill>
                <a:latin typeface="华文新魏" panose="02010800040101010101" charset="-122"/>
                <a:ea typeface="华文新魏" panose="02010800040101010101" charset="-122"/>
                <a:cs typeface="华文新魏" panose="02010800040101010101" charset="-122"/>
                <a:sym typeface="+mn-ea"/>
              </a:rPr>
              <a:t>  </a:t>
            </a:r>
            <a:r>
              <a:rPr lang="zh-CN" altLang="en-US" sz="2800" b="1">
                <a:solidFill>
                  <a:schemeClr val="tx1"/>
                </a:solidFill>
                <a:latin typeface="华文新魏" panose="02010800040101010101" charset="-122"/>
                <a:ea typeface="华文新魏" panose="02010800040101010101" charset="-122"/>
                <a:cs typeface="华文新魏" panose="02010800040101010101" charset="-122"/>
                <a:sym typeface="+mn-ea"/>
              </a:rPr>
              <a:t>1948年，在平津战役前，梁思成绘制了《全国文物古建筑目录》，交给中国人民解放军，使北平古迹避免受到炮击，很好地保护了北京的文物和古城墙。他对北京城区改造、文物保护等方面的提出了良好的建议，</a:t>
            </a:r>
            <a:r>
              <a:rPr lang="zh-CN" altLang="en-US" sz="2800" b="1">
                <a:solidFill>
                  <a:schemeClr val="tx1"/>
                </a:solidFill>
                <a:latin typeface="华文新魏" panose="02010800040101010101" charset="-122"/>
                <a:ea typeface="华文新魏" panose="02010800040101010101" charset="-122"/>
                <a:cs typeface="华文新魏" panose="02010800040101010101" charset="-122"/>
              </a:rPr>
              <a:t>被称为</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“古建筑的保护神”。</a:t>
            </a:r>
          </a:p>
        </p:txBody>
      </p:sp>
      <p:grpSp>
        <p:nvGrpSpPr>
          <p:cNvPr id="5" name="组合 4"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作者简介</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8"/>
    </p:custData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80770" y="896620"/>
            <a:ext cx="9741535" cy="3969385"/>
          </a:xfrm>
          <a:prstGeom prst="rect">
            <a:avLst/>
          </a:prstGeom>
          <a:noFill/>
        </p:spPr>
        <p:txBody>
          <a:bodyPr wrap="square" rtlCol="0" anchor="t">
            <a:spAutoFit/>
          </a:bodyPr>
          <a:lstStyle/>
          <a:p>
            <a:pPr lvl="0" indent="0" fontAlgn="auto">
              <a:lnSpc>
                <a:spcPct val="15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鳟（</a:t>
            </a:r>
            <a:r>
              <a:rPr lang="en-US"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zūn</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）鱼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厢庑（</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wǔ</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瓦垄（</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lǒng</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p>
          <a:p>
            <a:pPr lvl="0" indent="0" fontAlgn="auto">
              <a:lnSpc>
                <a:spcPct val="15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荒谬（</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miù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梁枋（</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fāng</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琢磨（</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zuó mo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p>
          <a:p>
            <a:pPr lvl="0" indent="0" fontAlgn="auto">
              <a:lnSpc>
                <a:spcPct val="15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水波涓（</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juān</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）涓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嬉（</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xī</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）戏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给予（</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jǐ  yǔ</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p>
          <a:p>
            <a:pPr lvl="0" indent="0" fontAlgn="auto">
              <a:lnSpc>
                <a:spcPct val="15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檐（</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yán</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廊（</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láng</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颐（</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yí</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）和园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谐（</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xié</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）趣园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一幢（</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zhuàng</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）房子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endParaRPr lang="en-US" altLang="zh-CN" sz="2800" b="1">
              <a:solidFill>
                <a:schemeClr val="tx1"/>
              </a:solidFill>
              <a:latin typeface="华文中宋" panose="02010600040101010101" charset="-122"/>
              <a:ea typeface="华文中宋" panose="02010600040101010101" charset="-122"/>
              <a:cs typeface="华文中宋" panose="02010600040101010101" charset="-122"/>
            </a:endParaRPr>
          </a:p>
          <a:p>
            <a:pPr lvl="0" indent="0" fontAlgn="auto">
              <a:lnSpc>
                <a:spcPct val="150000"/>
              </a:lnSpc>
            </a:pP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寥（</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liáo</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）寥几笔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左睇（</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dì</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）右盼</a:t>
            </a:r>
          </a:p>
        </p:txBody>
      </p:sp>
      <p:sp>
        <p:nvSpPr>
          <p:cNvPr id="3" name="文本框 2" title=""/>
          <p:cNvSpPr txBox="1"/>
          <p:nvPr>
            <p:custDataLst>
              <p:tags r:id="rId4"/>
            </p:custDataLst>
          </p:nvPr>
        </p:nvSpPr>
        <p:spPr>
          <a:xfrm>
            <a:off x="983615" y="4866005"/>
            <a:ext cx="10411460" cy="1529715"/>
          </a:xfrm>
          <a:prstGeom prst="rect">
            <a:avLst/>
          </a:prstGeom>
          <a:noFill/>
        </p:spPr>
        <p:txBody>
          <a:bodyPr wrap="square" rtlCol="0" anchor="t">
            <a:spAutoFit/>
          </a:bodyPr>
          <a:lstStyle/>
          <a:p>
            <a:pPr marR="0" lvl="0" indent="0" algn="l" defTabSz="914400" rtl="0" fontAlgn="auto">
              <a:lnSpc>
                <a:spcPct val="120000"/>
              </a:lnSpc>
              <a:spcBef>
                <a:spcPct val="0"/>
              </a:spcBef>
              <a:buClrTx/>
              <a:buSzTx/>
              <a:buFontTx/>
              <a:buNone/>
            </a:pPr>
            <a:r>
              <a:rPr lang="zh-CN" altLang="en-US" sz="2600" b="1" noProof="0">
                <a:solidFill>
                  <a:srgbClr val="FF0000"/>
                </a:solidFill>
                <a:effectLst>
                  <a:outerShdw blurRad="38100" dist="25400" dir="5400000" algn="ctr" rotWithShape="0">
                    <a:srgbClr val="6E747A">
                      <a:alpha val="43000"/>
                    </a:srgbClr>
                  </a:outerShdw>
                </a:effectLst>
                <a:uLnTx/>
                <a:uFillTx/>
                <a:latin typeface="华文中宋" panose="02010600040101010101" charset="-122"/>
                <a:ea typeface="华文中宋" panose="02010600040101010101" charset="-122"/>
                <a:sym typeface="+mn-ea"/>
              </a:rPr>
              <a:t>千篇一律</a:t>
            </a:r>
            <a:r>
              <a:rPr lang="zh-CN" altLang="en-US" sz="2600" b="1">
                <a:solidFill>
                  <a:srgbClr val="0070C0"/>
                </a:solidFill>
                <a:latin typeface="华文新魏" panose="02010800040101010101" charset="-122"/>
                <a:ea typeface="华文新魏" panose="02010800040101010101" charset="-122"/>
                <a:sym typeface="+mn-ea"/>
              </a:rPr>
              <a:t>：泛指事物只有一种形式，毫无变化。</a:t>
            </a:r>
          </a:p>
          <a:p>
            <a:pPr marR="0" lvl="0" indent="0" algn="l" defTabSz="914400" rtl="0" fontAlgn="auto">
              <a:lnSpc>
                <a:spcPct val="120000"/>
              </a:lnSpc>
              <a:spcBef>
                <a:spcPct val="0"/>
              </a:spcBef>
              <a:buClrTx/>
              <a:buSzTx/>
              <a:buFontTx/>
              <a:buNone/>
            </a:pPr>
            <a:r>
              <a:rPr lang="zh-CN" altLang="en-US" sz="2600" b="1" noProof="0">
                <a:solidFill>
                  <a:srgbClr val="FF0000"/>
                </a:solidFill>
                <a:effectLst>
                  <a:outerShdw blurRad="38100" dist="25400" dir="5400000" algn="ctr" rotWithShape="0">
                    <a:srgbClr val="6E747A">
                      <a:alpha val="43000"/>
                    </a:srgbClr>
                  </a:outerShdw>
                </a:effectLst>
                <a:uLnTx/>
                <a:uFillTx/>
                <a:latin typeface="华文中宋" panose="02010600040101010101" charset="-122"/>
                <a:ea typeface="华文中宋" panose="02010600040101010101" charset="-122"/>
                <a:sym typeface="+mn-ea"/>
              </a:rPr>
              <a:t>杂乱无章</a:t>
            </a:r>
            <a:r>
              <a:rPr lang="zh-CN" altLang="en-US" sz="2600" b="1">
                <a:solidFill>
                  <a:srgbClr val="0070C0"/>
                </a:solidFill>
                <a:latin typeface="华文新魏" panose="02010800040101010101" charset="-122"/>
                <a:ea typeface="华文新魏" panose="02010800040101010101" charset="-122"/>
                <a:sym typeface="+mn-ea"/>
              </a:rPr>
              <a:t>：又多又乱，没有条理。</a:t>
            </a:r>
            <a:endParaRPr kumimoji="0" lang="zh-CN" altLang="en-US" sz="2600" b="1" i="0" u="none" strike="noStrike" kern="1200" cap="none" spc="0" normalizeH="0" baseline="0">
              <a:solidFill>
                <a:srgbClr val="0070C0"/>
              </a:solidFill>
              <a:latin typeface="华文新魏" panose="02010800040101010101" charset="-122"/>
              <a:ea typeface="华文新魏" panose="02010800040101010101" charset="-122"/>
              <a:cs typeface="+mn-cs"/>
            </a:endParaRPr>
          </a:p>
          <a:p>
            <a:pPr lvl="0" indent="0" fontAlgn="auto">
              <a:lnSpc>
                <a:spcPct val="120000"/>
              </a:lnSpc>
              <a:spcBef>
                <a:spcPct val="0"/>
              </a:spcBef>
            </a:pPr>
            <a:r>
              <a:rPr lang="zh-CN" altLang="en-US" sz="2600" b="1">
                <a:solidFill>
                  <a:srgbClr val="FF0000"/>
                </a:solidFill>
                <a:latin typeface="华文中宋" panose="02010600040101010101" charset="-122"/>
                <a:ea typeface="华文中宋" panose="02010600040101010101" charset="-122"/>
                <a:sym typeface="+mn-ea"/>
              </a:rPr>
              <a:t>层出不穷</a:t>
            </a:r>
            <a:r>
              <a:rPr lang="zh-CN" altLang="en-US" sz="2600" b="1">
                <a:solidFill>
                  <a:srgbClr val="0070C0"/>
                </a:solidFill>
                <a:latin typeface="华文新魏" panose="02010800040101010101" charset="-122"/>
                <a:ea typeface="华文新魏" panose="02010800040101010101" charset="-122"/>
                <a:sym typeface="+mn-ea"/>
              </a:rPr>
              <a:t>：形容事物连续出现，没有穷尽。</a:t>
            </a:r>
          </a:p>
        </p:txBody>
      </p:sp>
      <p:grpSp>
        <p:nvGrpSpPr>
          <p:cNvPr id="5" name="组合 4" title=""/>
          <p:cNvGrpSpPr/>
          <p:nvPr>
            <p:custDataLst>
              <p:tags r:id="rId5"/>
            </p:custDataLst>
          </p:nvPr>
        </p:nvGrpSpPr>
        <p:grpSpPr>
          <a:xfrm>
            <a:off x="329565" y="17970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776605" y="958215"/>
            <a:ext cx="10577195" cy="5492750"/>
          </a:xfrm>
          <a:prstGeom prst="rect">
            <a:avLst/>
          </a:prstGeom>
          <a:noFill/>
        </p:spPr>
        <p:txBody>
          <a:bodyPr wrap="square" rtlCol="0" anchor="t">
            <a:spAutoFit/>
          </a:bodyPr>
          <a:lstStyle/>
          <a:p>
            <a:pPr lvl="0" indent="0" algn="l" fontAlgn="auto">
              <a:lnSpc>
                <a:spcPct val="150000"/>
              </a:lnSpc>
              <a:spcBef>
                <a:spcPct val="0"/>
              </a:spcBef>
              <a:buClrTx/>
              <a:buSzTx/>
              <a:buFontTx/>
            </a:pPr>
            <a:r>
              <a:rPr lang="zh-CN" altLang="en-US" sz="2600" b="1">
                <a:solidFill>
                  <a:srgbClr val="FF0000"/>
                </a:solidFill>
                <a:latin typeface="华文中宋" panose="02010600040101010101" charset="-122"/>
                <a:ea typeface="华文中宋" panose="02010600040101010101" charset="-122"/>
                <a:sym typeface="+mn-ea"/>
              </a:rPr>
              <a:t>惨淡经营</a:t>
            </a:r>
            <a:r>
              <a:rPr lang="zh-CN" altLang="en-US" sz="2600" b="1">
                <a:solidFill>
                  <a:srgbClr val="0070C0"/>
                </a:solidFill>
                <a:latin typeface="华文新魏" panose="02010800040101010101" charset="-122"/>
                <a:ea typeface="华文新魏" panose="02010800040101010101" charset="-122"/>
                <a:sym typeface="+mn-ea"/>
              </a:rPr>
              <a:t>：费尽心思从事某种事情。</a:t>
            </a:r>
            <a:endParaRPr lang="zh-CN" altLang="en-US" sz="2600" b="1">
              <a:solidFill>
                <a:srgbClr val="0070C0"/>
              </a:solidFill>
              <a:latin typeface="华文新魏" panose="02010800040101010101" charset="-122"/>
              <a:ea typeface="华文新魏" panose="02010800040101010101" charset="-122"/>
            </a:endParaRPr>
          </a:p>
          <a:p>
            <a:pPr lvl="0" indent="0" algn="l" fontAlgn="auto">
              <a:lnSpc>
                <a:spcPct val="150000"/>
              </a:lnSpc>
              <a:spcBef>
                <a:spcPct val="0"/>
              </a:spcBef>
              <a:buClrTx/>
              <a:buSzTx/>
              <a:buFontTx/>
            </a:pPr>
            <a:r>
              <a:rPr lang="zh-CN" altLang="en-US" sz="2600" b="1">
                <a:solidFill>
                  <a:srgbClr val="FF0000"/>
                </a:solidFill>
                <a:latin typeface="华文中宋" panose="02010600040101010101" charset="-122"/>
                <a:ea typeface="华文中宋" panose="02010600040101010101" charset="-122"/>
                <a:sym typeface="+mn-ea"/>
              </a:rPr>
              <a:t>眼花缭乱</a:t>
            </a:r>
            <a:r>
              <a:rPr lang="zh-CN" altLang="en-US" sz="2600" b="1">
                <a:solidFill>
                  <a:srgbClr val="0070C0"/>
                </a:solidFill>
                <a:latin typeface="华文新魏" panose="02010800040101010101" charset="-122"/>
                <a:ea typeface="华文新魏" panose="02010800040101010101" charset="-122"/>
                <a:sym typeface="+mn-ea"/>
              </a:rPr>
              <a:t>：形容眼睛看见复杂纷繁的东西而感到迷乱。</a:t>
            </a:r>
            <a:endParaRPr lang="zh-CN" altLang="en-US" sz="2600" b="1">
              <a:solidFill>
                <a:srgbClr val="0070C0"/>
              </a:solidFill>
              <a:latin typeface="华文新魏" panose="02010800040101010101" charset="-122"/>
              <a:ea typeface="华文新魏" panose="02010800040101010101" charset="-122"/>
            </a:endParaRPr>
          </a:p>
          <a:p>
            <a:pPr lvl="0" indent="0" fontAlgn="auto">
              <a:lnSpc>
                <a:spcPct val="150000"/>
              </a:lnSpc>
              <a:spcBef>
                <a:spcPct val="0"/>
              </a:spcBef>
            </a:pPr>
            <a:r>
              <a:rPr lang="zh-CN" altLang="en-US" sz="2600" b="1">
                <a:solidFill>
                  <a:srgbClr val="FF0000"/>
                </a:solidFill>
                <a:latin typeface="华文中宋" panose="02010600040101010101" charset="-122"/>
                <a:ea typeface="华文中宋" panose="02010600040101010101" charset="-122"/>
                <a:sym typeface="+mn-ea"/>
              </a:rPr>
              <a:t>荒谬绝伦</a:t>
            </a:r>
            <a:r>
              <a:rPr lang="zh-CN" altLang="en-US" sz="2600" b="1">
                <a:solidFill>
                  <a:srgbClr val="0070C0"/>
                </a:solidFill>
                <a:latin typeface="华文新魏" panose="02010800040101010101" charset="-122"/>
                <a:ea typeface="华文新魏" panose="02010800040101010101" charset="-122"/>
                <a:sym typeface="+mn-ea"/>
              </a:rPr>
              <a:t>：荒唐、错误到了无可比拟的地步。</a:t>
            </a:r>
          </a:p>
          <a:p>
            <a:pPr lvl="0" indent="0" fontAlgn="auto">
              <a:lnSpc>
                <a:spcPct val="150000"/>
              </a:lnSpc>
              <a:spcBef>
                <a:spcPct val="0"/>
              </a:spcBef>
            </a:pPr>
            <a:r>
              <a:rPr lang="zh-CN" altLang="en-US" sz="2600" b="1">
                <a:solidFill>
                  <a:srgbClr val="FF0000"/>
                </a:solidFill>
                <a:latin typeface="华文中宋" panose="02010600040101010101" charset="-122"/>
                <a:ea typeface="华文中宋" panose="02010600040101010101" charset="-122"/>
                <a:sym typeface="+mn-ea"/>
              </a:rPr>
              <a:t>引人入胜</a:t>
            </a:r>
            <a:r>
              <a:rPr lang="zh-CN" altLang="en-US" sz="2600" b="1">
                <a:solidFill>
                  <a:srgbClr val="0070C0"/>
                </a:solidFill>
                <a:latin typeface="华文新魏" panose="02010800040101010101" charset="-122"/>
                <a:ea typeface="华文新魏" panose="02010800040101010101" charset="-122"/>
                <a:sym typeface="+mn-ea"/>
              </a:rPr>
              <a:t>：胜：胜境。引人进入佳境。现多用来指风景或文艺作品特别吸引人。</a:t>
            </a:r>
            <a:endParaRPr lang="zh-CN" altLang="en-US" sz="2600" b="1">
              <a:latin typeface="华文中宋" panose="02010600040101010101" charset="-122"/>
              <a:ea typeface="华文中宋" panose="02010600040101010101" charset="-122"/>
            </a:endParaRPr>
          </a:p>
          <a:p>
            <a:pPr lvl="0" indent="0" fontAlgn="auto">
              <a:lnSpc>
                <a:spcPct val="150000"/>
              </a:lnSpc>
              <a:spcBef>
                <a:spcPct val="0"/>
              </a:spcBef>
            </a:pPr>
            <a:r>
              <a:rPr lang="zh-CN" altLang="en-US" sz="2600" b="1">
                <a:solidFill>
                  <a:srgbClr val="FF0000"/>
                </a:solidFill>
                <a:latin typeface="华文中宋" panose="02010600040101010101" charset="-122"/>
                <a:ea typeface="华文中宋" panose="02010600040101010101" charset="-122"/>
                <a:sym typeface="+mn-ea"/>
              </a:rPr>
              <a:t>万变不离其宗</a:t>
            </a:r>
            <a:r>
              <a:rPr lang="zh-CN" altLang="en-US" sz="2600" b="1">
                <a:solidFill>
                  <a:srgbClr val="0070C0"/>
                </a:solidFill>
                <a:latin typeface="华文新魏" panose="02010800040101010101" charset="-122"/>
                <a:ea typeface="华文新魏" panose="02010800040101010101" charset="-122"/>
              </a:rPr>
              <a:t>：宗：</a:t>
            </a:r>
            <a:r>
              <a:rPr lang="zh-CN" altLang="en-US" sz="2600" b="1">
                <a:solidFill>
                  <a:srgbClr val="0070C0"/>
                </a:solidFill>
                <a:latin typeface="华文新魏" panose="02010800040101010101" charset="-122"/>
                <a:ea typeface="华文新魏" panose="02010800040101010101" charset="-122"/>
                <a:sym typeface="+mn-ea"/>
              </a:rPr>
              <a:t>宗旨，目的。尽管形式上变化多端，其本质或目的不变，殊途同归。</a:t>
            </a:r>
            <a:endParaRPr lang="zh-CN" altLang="en-US" sz="2600" b="1">
              <a:latin typeface="华文中宋" panose="02010600040101010101" charset="-122"/>
              <a:ea typeface="华文中宋" panose="02010600040101010101" charset="-122"/>
            </a:endParaRPr>
          </a:p>
          <a:p>
            <a:pPr lvl="0" indent="0" algn="l" fontAlgn="auto">
              <a:lnSpc>
                <a:spcPct val="150000"/>
              </a:lnSpc>
              <a:spcBef>
                <a:spcPct val="0"/>
              </a:spcBef>
              <a:buClrTx/>
              <a:buSzTx/>
              <a:buFontTx/>
            </a:pPr>
            <a:r>
              <a:rPr lang="zh-CN" altLang="en-US" sz="2600" b="1">
                <a:solidFill>
                  <a:srgbClr val="FF0000"/>
                </a:solidFill>
                <a:latin typeface="华文中宋" panose="02010600040101010101" charset="-122"/>
                <a:ea typeface="华文中宋" panose="02010600040101010101" charset="-122"/>
                <a:sym typeface="+mn-ea"/>
              </a:rPr>
              <a:t>悠然自得</a:t>
            </a:r>
            <a:r>
              <a:rPr lang="zh-CN" altLang="en-US" sz="2600" b="1">
                <a:solidFill>
                  <a:srgbClr val="0070C0"/>
                </a:solidFill>
                <a:latin typeface="华文新魏" panose="02010800040101010101" charset="-122"/>
                <a:ea typeface="华文新魏" panose="02010800040101010101" charset="-122"/>
                <a:sym typeface="+mn-ea"/>
              </a:rPr>
              <a:t>：形容自由清闲，心情舒畅。</a:t>
            </a:r>
          </a:p>
          <a:p>
            <a:pPr marR="0" lvl="0" indent="0" algn="l" defTabSz="914400" rtl="0" fontAlgn="auto">
              <a:lnSpc>
                <a:spcPct val="150000"/>
              </a:lnSpc>
              <a:spcBef>
                <a:spcPct val="0"/>
              </a:spcBef>
              <a:buClrTx/>
              <a:buSzTx/>
              <a:buFontTx/>
              <a:buNone/>
            </a:pPr>
            <a:r>
              <a:rPr lang="zh-CN" altLang="en-US" sz="2600" b="1" noProof="0">
                <a:solidFill>
                  <a:srgbClr val="FF0000"/>
                </a:solidFill>
                <a:effectLst>
                  <a:outerShdw blurRad="38100" dist="25400" dir="5400000" algn="ctr" rotWithShape="0">
                    <a:srgbClr val="6E747A">
                      <a:alpha val="43000"/>
                    </a:srgbClr>
                  </a:outerShdw>
                </a:effectLst>
                <a:uLnTx/>
                <a:uFillTx/>
                <a:latin typeface="华文中宋" panose="02010600040101010101" charset="-122"/>
                <a:ea typeface="华文中宋" panose="02010600040101010101" charset="-122"/>
                <a:sym typeface="+mn-ea"/>
              </a:rPr>
              <a:t>左睇右盼</a:t>
            </a:r>
            <a:r>
              <a:rPr lang="zh-CN" altLang="en-US" sz="2600" b="1">
                <a:solidFill>
                  <a:srgbClr val="0070C0"/>
                </a:solidFill>
                <a:latin typeface="华文新魏" panose="02010800040101010101" charset="-122"/>
                <a:ea typeface="华文新魏" panose="02010800040101010101" charset="-122"/>
                <a:sym typeface="+mn-ea"/>
              </a:rPr>
              <a:t>：向左右两边看。睇，看、望。</a:t>
            </a:r>
          </a:p>
        </p:txBody>
      </p:sp>
      <p:grpSp>
        <p:nvGrpSpPr>
          <p:cNvPr id="5" name="组合 4"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8"/>
    </p:custData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983615" y="1124585"/>
            <a:ext cx="10501630" cy="1124585"/>
          </a:xfrm>
          <a:prstGeom prst="rect">
            <a:avLst/>
          </a:prstGeom>
          <a:noFill/>
        </p:spPr>
        <p:txBody>
          <a:bodyPr wrap="square" rtlCol="0" anchor="t">
            <a:spAutoFit/>
          </a:bodyPr>
          <a:lstStyle/>
          <a:p>
            <a:pPr marR="0" lvl="0" indent="457200" algn="l" defTabSz="914400" rtl="0" fontAlgn="base">
              <a:lnSpc>
                <a:spcPct val="120000"/>
              </a:lnSpc>
              <a:spcBef>
                <a:spcPct val="0"/>
              </a:spcBef>
              <a:spcAft>
                <a:spcPct val="0"/>
              </a:spcAft>
              <a:buClrTx/>
              <a:buSzTx/>
              <a:buFontTx/>
              <a:buNone/>
              <a:defRPr/>
            </a:pPr>
            <a:r>
              <a:rPr lang="en-US" altLang="zh-CN"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a:t>
            </a:r>
            <a:r>
              <a:rPr lang="zh-CN" altLang="en-US"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千篇一律</a:t>
            </a:r>
            <a:r>
              <a:rPr lang="en-US" altLang="zh-CN"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a:t>
            </a:r>
            <a:r>
              <a:rPr lang="zh-CN" altLang="en-US"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指</a:t>
            </a:r>
            <a:r>
              <a:rPr lang="zh-CN" altLang="en-US" sz="2800" b="1" noProof="0" smtClean="0">
                <a:ln>
                  <a:noFill/>
                </a:ln>
                <a:solidFill>
                  <a:srgbClr val="0070C0"/>
                </a:solidFill>
                <a:effectLst/>
                <a:uLnTx/>
                <a:uFillTx/>
                <a:latin typeface="华文中宋" panose="02010600040101010101" charset="-122"/>
                <a:ea typeface="华文中宋" panose="02010600040101010101" charset="-122"/>
                <a:cs typeface="华文中宋" panose="02010600040101010101" charset="-122"/>
                <a:sym typeface="+mn-ea"/>
              </a:rPr>
              <a:t>艺术创作中的重复</a:t>
            </a:r>
            <a:r>
              <a:rPr lang="zh-CN" altLang="en-US"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a:t>
            </a:r>
            <a:r>
              <a:rPr lang="en-US" altLang="zh-CN"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“千变万化”</a:t>
            </a:r>
            <a:r>
              <a:rPr lang="zh-CN" altLang="en-US"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指</a:t>
            </a:r>
            <a:r>
              <a:rPr lang="zh-CN" altLang="en-US" sz="2800" b="1" noProof="0" smtClean="0">
                <a:ln>
                  <a:noFill/>
                </a:ln>
                <a:solidFill>
                  <a:srgbClr val="0070C0"/>
                </a:solidFill>
                <a:effectLst/>
                <a:uLnTx/>
                <a:uFillTx/>
                <a:latin typeface="华文中宋" panose="02010600040101010101" charset="-122"/>
                <a:ea typeface="华文中宋" panose="02010600040101010101" charset="-122"/>
                <a:cs typeface="华文中宋" panose="02010600040101010101" charset="-122"/>
                <a:sym typeface="+mn-ea"/>
              </a:rPr>
              <a:t>艺术创作中的变化</a:t>
            </a:r>
            <a:r>
              <a:rPr lang="zh-CN" altLang="en-US" sz="2800" b="1" noProof="0" smtClean="0">
                <a:ln>
                  <a:noFill/>
                </a:ln>
                <a:effectLst/>
                <a:uLnTx/>
                <a:uFillTx/>
                <a:latin typeface="华文中宋" panose="02010600040101010101" charset="-122"/>
                <a:ea typeface="华文中宋" panose="02010600040101010101" charset="-122"/>
                <a:cs typeface="华文中宋" panose="02010600040101010101" charset="-122"/>
                <a:sym typeface="+mn-ea"/>
              </a:rPr>
              <a:t>，二者是对立统一的辩证关系。</a:t>
            </a:r>
          </a:p>
        </p:txBody>
      </p:sp>
      <p:sp>
        <p:nvSpPr>
          <p:cNvPr id="5" name="文本框 4" title=""/>
          <p:cNvSpPr txBox="1"/>
          <p:nvPr>
            <p:custDataLst>
              <p:tags r:id="rId4"/>
            </p:custDataLst>
          </p:nvPr>
        </p:nvSpPr>
        <p:spPr>
          <a:xfrm>
            <a:off x="983615" y="2276475"/>
            <a:ext cx="9545955" cy="607695"/>
          </a:xfrm>
          <a:prstGeom prst="rect">
            <a:avLst/>
          </a:prstGeom>
          <a:noFill/>
        </p:spPr>
        <p:txBody>
          <a:bodyPr wrap="square" rtlCol="0" anchor="t">
            <a:spAutoFit/>
          </a:bodyPr>
          <a:lstStyle/>
          <a:p>
            <a:pPr marR="0" lvl="0" indent="457200" algn="l" defTabSz="914400" rtl="0" fontAlgn="base">
              <a:lnSpc>
                <a:spcPct val="120000"/>
              </a:lnSpc>
              <a:spcBef>
                <a:spcPct val="0"/>
              </a:spcBef>
              <a:spcAft>
                <a:spcPct val="0"/>
              </a:spcAft>
              <a:buClrTx/>
              <a:buSzTx/>
              <a:buFontTx/>
              <a:buNone/>
              <a:defRPr/>
            </a:pPr>
            <a:r>
              <a:rPr lang="zh-CN" altLang="en-US" sz="2800" b="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本文原有副标题为“音乐、绘画、建筑之间的通感”</a:t>
            </a:r>
            <a:endParaRPr lang="zh-CN" altLang="en-US" sz="2800" b="1" noProof="0" smtClean="0">
              <a:ln>
                <a:noFill/>
              </a:ln>
              <a:solidFill>
                <a:schemeClr val="tx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华文中宋" panose="02010600040101010101" charset="-122"/>
              <a:sym typeface="+mn-ea"/>
            </a:endParaRPr>
          </a:p>
        </p:txBody>
      </p:sp>
      <p:sp>
        <p:nvSpPr>
          <p:cNvPr id="6" name="文本框 5" title=""/>
          <p:cNvSpPr txBox="1"/>
          <p:nvPr>
            <p:custDataLst>
              <p:tags r:id="rId5"/>
            </p:custDataLst>
          </p:nvPr>
        </p:nvSpPr>
        <p:spPr>
          <a:xfrm>
            <a:off x="839470" y="2996565"/>
            <a:ext cx="10728325" cy="2675255"/>
          </a:xfrm>
          <a:prstGeom prst="rect">
            <a:avLst/>
          </a:prstGeom>
          <a:noFill/>
        </p:spPr>
        <p:txBody>
          <a:bodyPr wrap="square" rtlCol="0" anchor="t">
            <a:spAutoFit/>
          </a:bodyPr>
          <a:lstStyle/>
          <a:p>
            <a:pPr marR="0" lvl="0" indent="457200" algn="l" defTabSz="914400" rtl="0" fontAlgn="base">
              <a:lnSpc>
                <a:spcPct val="120000"/>
              </a:lnSpc>
              <a:spcBef>
                <a:spcPct val="0"/>
              </a:spcBef>
              <a:spcAft>
                <a:spcPct val="0"/>
              </a:spcAft>
              <a:buClrTx/>
              <a:buSzTx/>
              <a:buFontTx/>
              <a:buNone/>
              <a:defRPr/>
            </a:pPr>
            <a:r>
              <a:rPr lang="zh-CN" altLang="en-US" sz="2800" b="1" noProof="0" smtClean="0">
                <a:ln>
                  <a:noFill/>
                </a:ln>
                <a:solidFill>
                  <a:srgbClr val="0070C0"/>
                </a:solidFill>
                <a:effectLst/>
                <a:uLnTx/>
                <a:uFillTx/>
                <a:latin typeface="华文新魏" panose="02010800040101010101" charset="-122"/>
                <a:ea typeface="华文新魏" panose="02010800040101010101" charset="-122"/>
                <a:cs typeface="华文新魏" panose="02010800040101010101" charset="-122"/>
                <a:sym typeface="+mn-ea"/>
              </a:rPr>
              <a:t>不同的艺术门类具有共同特点和相通的手法，欣赏者对此产生了具体的感受和认同，谓之“通感”</a:t>
            </a:r>
            <a:r>
              <a:rPr lang="zh-CN" altLang="en-US" sz="2800" b="1" noProof="0" smtClean="0">
                <a:ln>
                  <a:noFill/>
                </a:ln>
                <a:effectLst/>
                <a:uLnTx/>
                <a:uFillTx/>
                <a:latin typeface="华文新魏" panose="02010800040101010101" charset="-122"/>
                <a:ea typeface="华文新魏" panose="02010800040101010101" charset="-122"/>
                <a:cs typeface="华文新魏" panose="02010800040101010101" charset="-122"/>
                <a:sym typeface="+mn-ea"/>
              </a:rPr>
              <a:t>。</a:t>
            </a:r>
            <a:endParaRPr kumimoji="0" lang="zh-CN" altLang="en-US" sz="2800" b="1" i="0" u="none" strike="noStrike" kern="1200" cap="none" spc="0" normalizeH="0" baseline="0" noProof="0" smtClean="0">
              <a:ln>
                <a:noFill/>
              </a:ln>
              <a:solidFill>
                <a:schemeClr val="tx1"/>
              </a:solidFill>
              <a:effectLst/>
              <a:uLnTx/>
              <a:uFillTx/>
              <a:latin typeface="华文新魏" panose="02010800040101010101" charset="-122"/>
              <a:ea typeface="华文新魏" panose="02010800040101010101" charset="-122"/>
              <a:cs typeface="华文新魏" panose="02010800040101010101" charset="-122"/>
            </a:endParaRPr>
          </a:p>
          <a:p>
            <a:pPr marR="0" lvl="0" indent="457200" algn="l" defTabSz="914400" rtl="0" fontAlgn="base">
              <a:lnSpc>
                <a:spcPct val="120000"/>
              </a:lnSpc>
              <a:spcBef>
                <a:spcPct val="0"/>
              </a:spcBef>
              <a:spcAft>
                <a:spcPct val="0"/>
              </a:spcAft>
              <a:buClrTx/>
              <a:buSzTx/>
              <a:buFontTx/>
              <a:buNone/>
              <a:defRPr/>
            </a:pPr>
            <a:r>
              <a:rPr lang="zh-CN" altLang="en-US" sz="2800" b="1" noProof="0" smtClean="0">
                <a:ln>
                  <a:noFill/>
                </a:ln>
                <a:effectLst/>
                <a:uLnTx/>
                <a:uFillTx/>
                <a:latin typeface="华文新魏" panose="02010800040101010101" charset="-122"/>
                <a:ea typeface="华文新魏" panose="02010800040101010101" charset="-122"/>
                <a:cs typeface="华文新魏" panose="02010800040101010101" charset="-122"/>
                <a:sym typeface="+mn-ea"/>
              </a:rPr>
              <a:t>音乐、舞蹈、绘画、建筑的表现形式都有重复和变化的辩证统一的特点，在人的认识上得到一致反映。作者用“通感”一词说明这种现象。</a:t>
            </a:r>
          </a:p>
        </p:txBody>
      </p:sp>
      <p:grpSp>
        <p:nvGrpSpPr>
          <p:cNvPr id="2" name="组合 1" title=""/>
          <p:cNvGrpSpPr/>
          <p:nvPr>
            <p:custDataLst>
              <p:tags r:id="rId6"/>
            </p:custDataLst>
          </p:nvPr>
        </p:nvGrpSpPr>
        <p:grpSpPr>
          <a:xfrm>
            <a:off x="329565" y="179705"/>
            <a:ext cx="8294370" cy="848995"/>
            <a:chOff x="519" y="283"/>
            <a:chExt cx="13062" cy="1337"/>
          </a:xfrm>
        </p:grpSpPr>
        <p:sp>
          <p:nvSpPr>
            <p:cNvPr id="17" name="标题 1"/>
            <p:cNvSpPr txBox="1"/>
            <p:nvPr>
              <p:custDataLst>
                <p:tags r:id="rId7"/>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8"/>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解     题</a:t>
              </a:r>
            </a:p>
          </p:txBody>
        </p:sp>
        <p:sp>
          <p:nvSpPr>
            <p:cNvPr id="19" name="标题 1"/>
            <p:cNvSpPr txBox="1"/>
            <p:nvPr>
              <p:custDataLst>
                <p:tags r:id="rId9"/>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7" name="文本框 6" title=""/>
          <p:cNvSpPr txBox="1"/>
          <p:nvPr>
            <p:custDataLst>
              <p:tags r:id="rId10"/>
            </p:custDataLst>
          </p:nvPr>
        </p:nvSpPr>
        <p:spPr>
          <a:xfrm>
            <a:off x="911860" y="5732780"/>
            <a:ext cx="8175625" cy="829945"/>
          </a:xfrm>
          <a:prstGeom prst="rect">
            <a:avLst/>
          </a:prstGeom>
          <a:noFill/>
        </p:spPr>
        <p:txBody>
          <a:bodyPr wrap="square" rtlCol="0" anchor="t">
            <a:spAutoFit/>
            <a:scene3d>
              <a:camera prst="orthographicFront"/>
              <a:lightRig rig="threePt" dir="t"/>
            </a:scene3d>
          </a:bodyPr>
          <a:lstStyle/>
          <a:p>
            <a:pPr indent="0" fontAlgn="auto">
              <a:lnSpc>
                <a:spcPct val="150000"/>
              </a:lnSpc>
              <a:buFont typeface="Arial" panose="020b0604020202020204" pitchFamily="34" charset="0"/>
              <a:buNone/>
            </a:pPr>
            <a:r>
              <a:rPr lang="en-US" altLang="zh-CN"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sym typeface="+mn-ea"/>
              </a:rPr>
              <a:t>      </a:t>
            </a:r>
            <a:r>
              <a:rPr lang="zh-CN" altLang="en-US" sz="2800" b="1">
                <a:solidFill>
                  <a:srgbClr val="7030A0"/>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sym typeface="+mn-ea"/>
              </a:rPr>
              <a:t>这是一篇关于建筑艺术的科技论述文。</a:t>
            </a: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568960" y="1003300"/>
            <a:ext cx="11128375" cy="5507990"/>
          </a:xfrm>
          <a:prstGeom prst="rect">
            <a:avLst/>
          </a:prstGeom>
          <a:noFill/>
        </p:spPr>
        <p:txBody>
          <a:bodyPr wrap="square" rtlCol="0" anchor="t">
            <a:spAutoFit/>
          </a:bodyPr>
          <a:lstStyle/>
          <a:p>
            <a:pPr fontAlgn="auto">
              <a:lnSpc>
                <a:spcPts val="3520"/>
              </a:lnSpc>
            </a:pPr>
            <a:r>
              <a:rPr lang="zh-CN" altLang="en-US" sz="2600" b="1">
                <a:solidFill>
                  <a:srgbClr val="7030A0"/>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sym typeface="+mn-ea"/>
              </a:rPr>
              <a:t>第一部分（1-7）：阐述艺术创作中重复与变化的辩证关系。</a:t>
            </a:r>
          </a:p>
          <a:p>
            <a:pPr indent="457200" fontAlgn="auto">
              <a:lnSpc>
                <a:spcPts val="3520"/>
              </a:lnSpc>
            </a:pPr>
            <a:r>
              <a:rPr lang="zh-CN" altLang="en-US"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第一层</a:t>
            </a:r>
            <a:r>
              <a:rPr lang="en-US" altLang="zh-CN"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（1</a:t>
            </a:r>
            <a:r>
              <a:rPr lang="zh-CN" altLang="en-US"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自然段</a:t>
            </a:r>
            <a:r>
              <a:rPr lang="en-US" altLang="zh-CN"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a:t>
            </a:r>
            <a:r>
              <a:rPr lang="en-US" altLang="zh-CN"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提出了重复和变化的问题， 指出在有“持续性”的作品中，创作上的重复与变化尤为重要。</a:t>
            </a:r>
          </a:p>
          <a:p>
            <a:pPr indent="457200" fontAlgn="auto">
              <a:lnSpc>
                <a:spcPts val="3520"/>
              </a:lnSpc>
            </a:pPr>
            <a:r>
              <a:rPr lang="zh-CN" altLang="en-US"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第二层</a:t>
            </a:r>
            <a:r>
              <a:rPr lang="en-US" altLang="zh-CN"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（2-7</a:t>
            </a:r>
            <a:r>
              <a:rPr lang="zh-CN" altLang="en-US"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自然段</a:t>
            </a:r>
            <a:r>
              <a:rPr lang="en-US" altLang="zh-CN"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a:t>
            </a:r>
            <a:r>
              <a:rPr lang="en-US" altLang="zh-CN" sz="2600" b="1">
                <a:solidFill>
                  <a:schemeClr val="tx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rPr>
              <a:t>以音乐、舞蹈和绘画为例，说明作为有持续性的艺术创作都是重复和变化的统一。</a:t>
            </a:r>
            <a:endParaRPr lang="en-US" altLang="zh-CN" sz="2600" b="1">
              <a:solidFill>
                <a:schemeClr val="accent1"/>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endParaRPr>
          </a:p>
          <a:p>
            <a:pPr algn="l" fontAlgn="auto">
              <a:lnSpc>
                <a:spcPts val="3520"/>
              </a:lnSpc>
              <a:buClrTx/>
              <a:buSzTx/>
              <a:buFontTx/>
            </a:pPr>
            <a:r>
              <a:rPr lang="zh-CN" altLang="en-US" sz="2600" b="1">
                <a:solidFill>
                  <a:srgbClr val="7030A0"/>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sym typeface="+mn-ea"/>
              </a:rPr>
              <a:t>第二部分（8-16）:以建筑实例说明作为一种空间持续的艺术，绝大多数建筑都是千篇一律和千变万化的有机统一，并且指出了当前城市建筑中存在的一些问题。</a:t>
            </a:r>
          </a:p>
          <a:p>
            <a:pPr indent="457200" algn="l" fontAlgn="auto">
              <a:lnSpc>
                <a:spcPts val="3520"/>
              </a:lnSpc>
              <a:buClrTx/>
              <a:buSzTx/>
              <a:buNone/>
            </a:pPr>
            <a:r>
              <a:rPr lang="zh-CN" altLang="en-US" sz="2600" b="1">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第一层（8-15自然段）：论述重复与变化的统一在建筑物形象的艺术效果上起着极其重要的作用。</a:t>
            </a:r>
            <a:endParaRPr lang="zh-CN" altLang="en-US" sz="2600" b="1">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endParaRPr>
          </a:p>
          <a:p>
            <a:pPr indent="457200" algn="l" fontAlgn="auto">
              <a:lnSpc>
                <a:spcPts val="3520"/>
              </a:lnSpc>
              <a:buClrTx/>
              <a:buSzTx/>
              <a:buNone/>
            </a:pPr>
            <a:r>
              <a:rPr lang="zh-CN" altLang="en-US" sz="2600" b="1">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cs typeface="华文楷体" panose="02010600040101010101" pitchFamily="2" charset="-122"/>
                <a:sym typeface="+mn-ea"/>
              </a:rPr>
              <a:t>第二层（16自然段）：针对当时城市建筑设计中存在的问题提出了改进方向。</a:t>
            </a: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文章结构</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8"/>
    </p:custData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335280" y="1268730"/>
            <a:ext cx="11295380" cy="583565"/>
          </a:xfrm>
          <a:prstGeom prst="rect">
            <a:avLst/>
          </a:prstGeom>
          <a:noFill/>
        </p:spPr>
        <p:txBody>
          <a:bodyPr wrap="square" rtlCol="0" anchor="t">
            <a:spAutoFit/>
          </a:bodyPr>
          <a:lstStyle/>
          <a:p>
            <a:pPr indent="0" algn="l" fontAlgn="auto">
              <a:lnSpc>
                <a:spcPct val="100000"/>
              </a:lnSpc>
            </a:pPr>
            <a:r>
              <a:rPr lang="en-US" altLang="zh-CN" sz="3200" b="1">
                <a:latin typeface="方正粗黑宋简体" panose="02000000000000000000" charset="-122"/>
                <a:ea typeface="方正粗黑宋简体" panose="02000000000000000000" charset="-122"/>
                <a:cs typeface="华文新魏" panose="02010800040101010101" charset="-122"/>
                <a:sym typeface="+mn-ea"/>
              </a:rPr>
              <a:t>     </a:t>
            </a:r>
            <a:r>
              <a:rPr lang="zh-CN" altLang="en-US" sz="3200" b="1">
                <a:latin typeface="方正粗黑宋简体" panose="02000000000000000000" charset="-122"/>
                <a:ea typeface="方正粗黑宋简体" panose="02000000000000000000" charset="-122"/>
                <a:cs typeface="华文新魏" panose="02010800040101010101" charset="-122"/>
                <a:sym typeface="+mn-ea"/>
              </a:rPr>
              <a:t>课文第</a:t>
            </a:r>
            <a:r>
              <a:rPr lang="en-US" altLang="zh-CN" sz="3200" b="1">
                <a:latin typeface="方正粗黑宋简体" panose="02000000000000000000" charset="-122"/>
                <a:ea typeface="方正粗黑宋简体" panose="02000000000000000000" charset="-122"/>
                <a:cs typeface="华文新魏" panose="02010800040101010101" charset="-122"/>
                <a:sym typeface="+mn-ea"/>
              </a:rPr>
              <a:t>1</a:t>
            </a:r>
            <a:r>
              <a:rPr lang="zh-CN" altLang="en-US" sz="3200" b="1">
                <a:latin typeface="方正粗黑宋简体" panose="02000000000000000000" charset="-122"/>
                <a:ea typeface="方正粗黑宋简体" panose="02000000000000000000" charset="-122"/>
                <a:cs typeface="华文新魏" panose="02010800040101010101" charset="-122"/>
                <a:sym typeface="+mn-ea"/>
              </a:rPr>
              <a:t>自然段，点明“千篇一律”和“千变成化”的含义。</a:t>
            </a:r>
          </a:p>
        </p:txBody>
      </p:sp>
      <p:sp>
        <p:nvSpPr>
          <p:cNvPr id="4" name="文本框 3" title=""/>
          <p:cNvSpPr txBox="1"/>
          <p:nvPr>
            <p:custDataLst>
              <p:tags r:id="rId8"/>
            </p:custDataLst>
          </p:nvPr>
        </p:nvSpPr>
        <p:spPr>
          <a:xfrm>
            <a:off x="880110" y="1916430"/>
            <a:ext cx="10688955" cy="3969385"/>
          </a:xfrm>
          <a:prstGeom prst="rect">
            <a:avLst/>
          </a:prstGeom>
          <a:noFill/>
        </p:spPr>
        <p:txBody>
          <a:bodyPr wrap="square" rtlCol="0" anchor="t">
            <a:spAutoFit/>
          </a:bodyPr>
          <a:lstStyle/>
          <a:p>
            <a:pPr indent="457200" algn="l" fontAlgn="auto">
              <a:lnSpc>
                <a:spcPct val="150000"/>
              </a:lnSpc>
            </a:pPr>
            <a:r>
              <a:rPr lang="zh-CN" altLang="en-US" sz="2800" b="1">
                <a:latin typeface="华文中宋" panose="02010600040101010101" charset="-122"/>
                <a:ea typeface="华文中宋" panose="02010600040101010101" charset="-122"/>
                <a:cs typeface="华文中宋" panose="02010600040101010101" charset="-122"/>
                <a:sym typeface="+mn-ea"/>
              </a:rPr>
              <a:t>艺术创作既要有</a:t>
            </a:r>
            <a:r>
              <a:rPr lang="en-US" altLang="zh-CN" sz="2800" b="1">
                <a:latin typeface="华文中宋" panose="02010600040101010101" charset="-122"/>
                <a:ea typeface="华文中宋" panose="02010600040101010101" charset="-122"/>
                <a:cs typeface="华文中宋" panose="02010600040101010101" charset="-122"/>
                <a:sym typeface="+mn-ea"/>
              </a:rPr>
              <a:t>______</a:t>
            </a:r>
            <a:r>
              <a:rPr lang="zh-CN" altLang="en-US" sz="2800" b="1">
                <a:latin typeface="华文中宋" panose="02010600040101010101" charset="-122"/>
                <a:ea typeface="华文中宋" panose="02010600040101010101" charset="-122"/>
                <a:cs typeface="华文中宋" panose="02010600040101010101" charset="-122"/>
                <a:sym typeface="+mn-ea"/>
              </a:rPr>
              <a:t>，又要有</a:t>
            </a:r>
            <a:r>
              <a:rPr lang="en-US" altLang="zh-CN" sz="2800" b="1">
                <a:latin typeface="华文中宋" panose="02010600040101010101" charset="-122"/>
                <a:ea typeface="华文中宋" panose="02010600040101010101" charset="-122"/>
                <a:cs typeface="华文中宋" panose="02010600040101010101" charset="-122"/>
                <a:sym typeface="+mn-ea"/>
              </a:rPr>
              <a:t>_____</a:t>
            </a:r>
            <a:r>
              <a:rPr lang="zh-CN" altLang="en-US" sz="2800" b="1">
                <a:latin typeface="华文中宋" panose="02010600040101010101" charset="-122"/>
                <a:ea typeface="华文中宋" panose="02010600040101010101" charset="-122"/>
                <a:cs typeface="华文中宋" panose="02010600040101010101" charset="-122"/>
                <a:sym typeface="+mn-ea"/>
              </a:rPr>
              <a:t>；</a:t>
            </a:r>
            <a:endParaRPr lang="en-US" altLang="zh-CN" sz="2800" b="1">
              <a:latin typeface="华文中宋" panose="02010600040101010101" charset="-122"/>
              <a:ea typeface="华文中宋" panose="02010600040101010101" charset="-122"/>
              <a:cs typeface="华文中宋" panose="02010600040101010101" charset="-122"/>
            </a:endParaRPr>
          </a:p>
          <a:p>
            <a:pPr indent="457200" algn="l" fontAlgn="auto">
              <a:lnSpc>
                <a:spcPct val="150000"/>
              </a:lnSpc>
            </a:pPr>
            <a:r>
              <a:rPr lang="zh-CN" altLang="en-US" sz="2800" b="1">
                <a:latin typeface="华文中宋" panose="02010600040101010101" charset="-122"/>
                <a:ea typeface="华文中宋" panose="02010600040101010101" charset="-122"/>
                <a:cs typeface="华文中宋" panose="02010600040101010101" charset="-122"/>
                <a:sym typeface="+mn-ea"/>
              </a:rPr>
              <a:t>作品的</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持续性</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包括三种：一种是</a:t>
            </a:r>
            <a:r>
              <a:rPr lang="en-US" altLang="zh-CN" sz="2800" b="1">
                <a:latin typeface="华文中宋" panose="02010600040101010101" charset="-122"/>
                <a:ea typeface="华文中宋" panose="02010600040101010101" charset="-122"/>
                <a:cs typeface="华文中宋" panose="02010600040101010101" charset="-122"/>
                <a:sym typeface="+mn-ea"/>
              </a:rPr>
              <a:t>_____</a:t>
            </a:r>
            <a:r>
              <a:rPr lang="zh-CN" altLang="en-US" sz="2800" b="1">
                <a:latin typeface="华文中宋" panose="02010600040101010101" charset="-122"/>
                <a:ea typeface="华文中宋" panose="02010600040101010101" charset="-122"/>
                <a:cs typeface="华文中宋" panose="02010600040101010101" charset="-122"/>
                <a:sym typeface="+mn-ea"/>
              </a:rPr>
              <a:t>的持续，一种是</a:t>
            </a:r>
            <a:r>
              <a:rPr lang="en-US" altLang="zh-CN" sz="2800" b="1">
                <a:latin typeface="华文中宋" panose="02010600040101010101" charset="-122"/>
                <a:ea typeface="华文中宋" panose="02010600040101010101" charset="-122"/>
                <a:cs typeface="华文中宋" panose="02010600040101010101" charset="-122"/>
                <a:sym typeface="+mn-ea"/>
              </a:rPr>
              <a:t>_____</a:t>
            </a:r>
            <a:r>
              <a:rPr lang="zh-CN" altLang="en-US" sz="2800" b="1">
                <a:latin typeface="华文中宋" panose="02010600040101010101" charset="-122"/>
                <a:ea typeface="华文中宋" panose="02010600040101010101" charset="-122"/>
                <a:cs typeface="华文中宋" panose="02010600040101010101" charset="-122"/>
                <a:sym typeface="+mn-ea"/>
              </a:rPr>
              <a:t>走着走的持续，一种是</a:t>
            </a:r>
            <a:r>
              <a:rPr lang="en-US" altLang="zh-CN" sz="2800" b="1">
                <a:latin typeface="华文中宋" panose="02010600040101010101" charset="-122"/>
                <a:ea typeface="华文中宋" panose="02010600040101010101" charset="-122"/>
                <a:cs typeface="华文中宋" panose="02010600040101010101" charset="-122"/>
                <a:sym typeface="+mn-ea"/>
              </a:rPr>
              <a:t>_________________</a:t>
            </a:r>
            <a:r>
              <a:rPr lang="zh-CN" altLang="en-US" sz="2800" b="1">
                <a:latin typeface="华文中宋" panose="02010600040101010101" charset="-122"/>
                <a:ea typeface="华文中宋" panose="02010600040101010101" charset="-122"/>
                <a:cs typeface="华文中宋" panose="02010600040101010101" charset="-122"/>
                <a:sym typeface="+mn-ea"/>
              </a:rPr>
              <a:t>的持续；</a:t>
            </a:r>
            <a:endParaRPr lang="en-US" altLang="zh-CN" sz="2800" b="1">
              <a:latin typeface="华文中宋" panose="02010600040101010101" charset="-122"/>
              <a:ea typeface="华文中宋" panose="02010600040101010101" charset="-122"/>
              <a:cs typeface="华文中宋" panose="02010600040101010101" charset="-122"/>
            </a:endParaRPr>
          </a:p>
          <a:p>
            <a:pPr indent="457200" algn="l" fontAlgn="auto">
              <a:lnSpc>
                <a:spcPct val="150000"/>
              </a:lnSpc>
            </a:pPr>
            <a:r>
              <a:rPr lang="zh-CN" altLang="en-US" sz="2800" b="1">
                <a:latin typeface="华文中宋" panose="02010600040101010101" charset="-122"/>
                <a:ea typeface="华文中宋" panose="02010600040101010101" charset="-122"/>
                <a:cs typeface="华文中宋" panose="02010600040101010101" charset="-122"/>
                <a:sym typeface="+mn-ea"/>
              </a:rPr>
              <a:t>在有</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持续性</a:t>
            </a:r>
            <a:r>
              <a:rPr lang="en-US" altLang="zh-CN" sz="2800" b="1">
                <a:latin typeface="华文中宋" panose="02010600040101010101" charset="-122"/>
                <a:ea typeface="华文中宋" panose="02010600040101010101" charset="-122"/>
                <a:cs typeface="华文中宋" panose="02010600040101010101" charset="-122"/>
                <a:sym typeface="+mn-ea"/>
              </a:rPr>
              <a:t>”</a:t>
            </a:r>
            <a:r>
              <a:rPr lang="zh-CN" altLang="en-US" sz="2800" b="1">
                <a:latin typeface="华文中宋" panose="02010600040101010101" charset="-122"/>
                <a:ea typeface="华文中宋" panose="02010600040101010101" charset="-122"/>
                <a:cs typeface="华文中宋" panose="02010600040101010101" charset="-122"/>
                <a:sym typeface="+mn-ea"/>
              </a:rPr>
              <a:t>的作品中，重复和变化特别重要。作者认为只有重复而无变化，作品就</a:t>
            </a:r>
            <a:r>
              <a:rPr lang="en-US" altLang="zh-CN" sz="2800" b="1">
                <a:latin typeface="华文中宋" panose="02010600040101010101" charset="-122"/>
                <a:ea typeface="华文中宋" panose="02010600040101010101" charset="-122"/>
                <a:cs typeface="华文中宋" panose="02010600040101010101" charset="-122"/>
                <a:sym typeface="+mn-ea"/>
              </a:rPr>
              <a:t>__________</a:t>
            </a:r>
            <a:r>
              <a:rPr lang="zh-CN" altLang="en-US" sz="2800" b="1">
                <a:latin typeface="华文中宋" panose="02010600040101010101" charset="-122"/>
                <a:ea typeface="华文中宋" panose="02010600040101010101" charset="-122"/>
                <a:cs typeface="华文中宋" panose="02010600040101010101" charset="-122"/>
                <a:sym typeface="+mn-ea"/>
              </a:rPr>
              <a:t>；只有变化而无重复，就容易陷于</a:t>
            </a:r>
            <a:r>
              <a:rPr lang="en-US" sz="2800" b="1">
                <a:latin typeface="华文中宋" panose="02010600040101010101" charset="-122"/>
                <a:ea typeface="华文中宋" panose="02010600040101010101" charset="-122"/>
                <a:cs typeface="华文中宋" panose="02010600040101010101" charset="-122"/>
                <a:sym typeface="+mn-ea"/>
              </a:rPr>
              <a:t>__________</a:t>
            </a:r>
            <a:r>
              <a:rPr lang="zh-CN" altLang="en-US" sz="2800" b="1">
                <a:latin typeface="华文中宋" panose="02010600040101010101" charset="-122"/>
                <a:ea typeface="华文中宋" panose="02010600040101010101" charset="-122"/>
                <a:cs typeface="华文中宋" panose="02010600040101010101" charset="-122"/>
                <a:sym typeface="+mn-ea"/>
              </a:rPr>
              <a:t>。</a:t>
            </a:r>
          </a:p>
        </p:txBody>
      </p:sp>
      <p:sp>
        <p:nvSpPr>
          <p:cNvPr id="5" name="TextBox 4" title=""/>
          <p:cNvSpPr txBox="1"/>
          <p:nvPr>
            <p:custDataLst>
              <p:tags r:id="rId9"/>
            </p:custDataLst>
          </p:nvPr>
        </p:nvSpPr>
        <p:spPr>
          <a:xfrm>
            <a:off x="7186295" y="2665095"/>
            <a:ext cx="939165" cy="521970"/>
          </a:xfrm>
          <a:prstGeom prst="rect">
            <a:avLst/>
          </a:prstGeom>
          <a:noFill/>
          <a:ln w="9525">
            <a:noFill/>
          </a:ln>
        </p:spPr>
        <p:txBody>
          <a:bodyPr wrap="square">
            <a:spAutoFit/>
          </a:bodyPr>
          <a:lstStyle/>
          <a:p>
            <a:r>
              <a:rPr lang="zh-CN" altLang="en-US" sz="2800" b="1">
                <a:solidFill>
                  <a:srgbClr val="FF0000"/>
                </a:solidFill>
                <a:latin typeface="华文新魏" panose="02010800040101010101" charset="-122"/>
                <a:ea typeface="华文新魏" panose="02010800040101010101" charset="-122"/>
              </a:rPr>
              <a:t>时间</a:t>
            </a:r>
          </a:p>
        </p:txBody>
      </p:sp>
      <p:sp>
        <p:nvSpPr>
          <p:cNvPr id="6" name="TextBox 5" title=""/>
          <p:cNvSpPr txBox="1"/>
          <p:nvPr>
            <p:custDataLst>
              <p:tags r:id="rId10"/>
            </p:custDataLst>
          </p:nvPr>
        </p:nvSpPr>
        <p:spPr>
          <a:xfrm>
            <a:off x="10465435" y="2665095"/>
            <a:ext cx="946785" cy="521970"/>
          </a:xfrm>
          <a:prstGeom prst="rect">
            <a:avLst/>
          </a:prstGeom>
          <a:noFill/>
          <a:ln w="9525">
            <a:noFill/>
          </a:ln>
        </p:spPr>
        <p:txBody>
          <a:bodyPr wrap="square">
            <a:spAutoFit/>
          </a:bodyPr>
          <a:lstStyle/>
          <a:p>
            <a:r>
              <a:rPr lang="zh-CN" altLang="en-US" sz="2800" b="1">
                <a:solidFill>
                  <a:srgbClr val="FF0000"/>
                </a:solidFill>
                <a:latin typeface="华文新魏" panose="02010800040101010101" charset="-122"/>
                <a:ea typeface="华文新魏" panose="02010800040101010101" charset="-122"/>
              </a:rPr>
              <a:t>空间</a:t>
            </a:r>
          </a:p>
        </p:txBody>
      </p:sp>
      <p:sp>
        <p:nvSpPr>
          <p:cNvPr id="7" name="TextBox 6" title=""/>
          <p:cNvSpPr txBox="1"/>
          <p:nvPr>
            <p:custDataLst>
              <p:tags r:id="rId11"/>
            </p:custDataLst>
          </p:nvPr>
        </p:nvSpPr>
        <p:spPr>
          <a:xfrm>
            <a:off x="4564380" y="3303270"/>
            <a:ext cx="2757805" cy="521970"/>
          </a:xfrm>
          <a:prstGeom prst="rect">
            <a:avLst/>
          </a:prstGeom>
          <a:noFill/>
          <a:ln w="9525">
            <a:noFill/>
          </a:ln>
        </p:spPr>
        <p:txBody>
          <a:bodyPr wrap="square">
            <a:spAutoFit/>
          </a:bodyPr>
          <a:lstStyle/>
          <a:p>
            <a:r>
              <a:rPr lang="zh-CN" altLang="en-US" sz="2800" b="1">
                <a:solidFill>
                  <a:srgbClr val="FF0000"/>
                </a:solidFill>
                <a:latin typeface="华文新魏" panose="02010800040101010101" charset="-122"/>
                <a:ea typeface="华文新魏" panose="02010800040101010101" charset="-122"/>
              </a:rPr>
              <a:t>时间、空间综合</a:t>
            </a:r>
          </a:p>
        </p:txBody>
      </p:sp>
      <p:sp>
        <p:nvSpPr>
          <p:cNvPr id="10" name="TextBox 7" title=""/>
          <p:cNvSpPr txBox="1"/>
          <p:nvPr>
            <p:custDataLst>
              <p:tags r:id="rId12"/>
            </p:custDataLst>
          </p:nvPr>
        </p:nvSpPr>
        <p:spPr>
          <a:xfrm>
            <a:off x="3961553" y="1979084"/>
            <a:ext cx="895350" cy="521970"/>
          </a:xfrm>
          <a:prstGeom prst="rect">
            <a:avLst/>
          </a:prstGeom>
          <a:noFill/>
          <a:ln w="9525">
            <a:noFill/>
          </a:ln>
        </p:spPr>
        <p:txBody>
          <a:bodyPr wrap="none">
            <a:spAutoFit/>
          </a:bodyPr>
          <a:lstStyle/>
          <a:p>
            <a:r>
              <a:rPr lang="zh-CN" altLang="en-US" sz="2800" b="1">
                <a:solidFill>
                  <a:srgbClr val="FF0000"/>
                </a:solidFill>
                <a:latin typeface="华文新魏" panose="02010800040101010101" charset="-122"/>
                <a:ea typeface="华文新魏" panose="02010800040101010101" charset="-122"/>
              </a:rPr>
              <a:t>重复</a:t>
            </a:r>
          </a:p>
        </p:txBody>
      </p:sp>
      <p:sp>
        <p:nvSpPr>
          <p:cNvPr id="11" name="TextBox 8" title=""/>
          <p:cNvSpPr txBox="1"/>
          <p:nvPr>
            <p:custDataLst>
              <p:tags r:id="rId13"/>
            </p:custDataLst>
          </p:nvPr>
        </p:nvSpPr>
        <p:spPr>
          <a:xfrm>
            <a:off x="6424295" y="1979084"/>
            <a:ext cx="897890" cy="521970"/>
          </a:xfrm>
          <a:prstGeom prst="rect">
            <a:avLst/>
          </a:prstGeom>
          <a:noFill/>
          <a:ln w="9525">
            <a:noFill/>
          </a:ln>
        </p:spPr>
        <p:txBody>
          <a:bodyPr wrap="none">
            <a:spAutoFit/>
          </a:bodyPr>
          <a:lstStyle/>
          <a:p>
            <a:r>
              <a:rPr lang="zh-CN" altLang="en-US" sz="2800" b="1">
                <a:solidFill>
                  <a:srgbClr val="FF0000"/>
                </a:solidFill>
                <a:latin typeface="华文新魏" panose="02010800040101010101" charset="-122"/>
                <a:ea typeface="华文新魏" panose="02010800040101010101" charset="-122"/>
              </a:rPr>
              <a:t>变化</a:t>
            </a:r>
          </a:p>
        </p:txBody>
      </p:sp>
      <p:sp>
        <p:nvSpPr>
          <p:cNvPr id="12" name="TextBox 9" title=""/>
          <p:cNvSpPr txBox="1"/>
          <p:nvPr>
            <p:custDataLst>
              <p:tags r:id="rId14"/>
            </p:custDataLst>
          </p:nvPr>
        </p:nvSpPr>
        <p:spPr>
          <a:xfrm>
            <a:off x="4655820" y="4549140"/>
            <a:ext cx="1731645" cy="521970"/>
          </a:xfrm>
          <a:prstGeom prst="rect">
            <a:avLst/>
          </a:prstGeom>
          <a:noFill/>
          <a:ln w="9525">
            <a:noFill/>
          </a:ln>
        </p:spPr>
        <p:txBody>
          <a:bodyPr wrap="square">
            <a:spAutoFit/>
          </a:bodyPr>
          <a:lstStyle/>
          <a:p>
            <a:r>
              <a:rPr lang="zh-CN" altLang="en-US" sz="2800" b="1">
                <a:solidFill>
                  <a:srgbClr val="FF0000"/>
                </a:solidFill>
                <a:latin typeface="华文新魏" panose="02010800040101010101" charset="-122"/>
                <a:ea typeface="华文新魏" panose="02010800040101010101" charset="-122"/>
              </a:rPr>
              <a:t>单调枯燥</a:t>
            </a:r>
          </a:p>
        </p:txBody>
      </p:sp>
      <p:sp>
        <p:nvSpPr>
          <p:cNvPr id="13" name="TextBox 10" title=""/>
          <p:cNvSpPr txBox="1"/>
          <p:nvPr>
            <p:custDataLst>
              <p:tags r:id="rId15"/>
            </p:custDataLst>
          </p:nvPr>
        </p:nvSpPr>
        <p:spPr>
          <a:xfrm>
            <a:off x="1484630" y="5172075"/>
            <a:ext cx="1711960" cy="521970"/>
          </a:xfrm>
          <a:prstGeom prst="rect">
            <a:avLst/>
          </a:prstGeom>
          <a:noFill/>
          <a:ln w="9525">
            <a:noFill/>
          </a:ln>
        </p:spPr>
        <p:txBody>
          <a:bodyPr wrap="square">
            <a:spAutoFit/>
          </a:bodyPr>
          <a:lstStyle/>
          <a:p>
            <a:r>
              <a:rPr lang="zh-CN" altLang="en-US" sz="2800" b="1">
                <a:solidFill>
                  <a:srgbClr val="FF0000"/>
                </a:solidFill>
                <a:latin typeface="华文新魏" panose="02010800040101010101" charset="-122"/>
                <a:ea typeface="华文新魏" panose="02010800040101010101" charset="-122"/>
              </a:rPr>
              <a:t>散漫零乱</a:t>
            </a:r>
          </a:p>
        </p:txBody>
      </p:sp>
      <p:sp>
        <p:nvSpPr>
          <p:cNvPr id="14" name="文本框 13" title=""/>
          <p:cNvSpPr txBox="1"/>
          <p:nvPr>
            <p:custDataLst>
              <p:tags r:id="rId16"/>
            </p:custDataLst>
          </p:nvPr>
        </p:nvSpPr>
        <p:spPr>
          <a:xfrm>
            <a:off x="5993765" y="5919470"/>
            <a:ext cx="3443605" cy="706755"/>
          </a:xfrm>
          <a:prstGeom prst="rect">
            <a:avLst/>
          </a:prstGeom>
          <a:noFill/>
        </p:spPr>
        <p:txBody>
          <a:bodyPr wrap="square" rtlCol="0" anchor="t">
            <a:spAutoFit/>
          </a:bodyPr>
          <a:lstStyle/>
          <a:p>
            <a:r>
              <a:rPr lang="zh-CN" altLang="en-US" sz="4000" b="1">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全文的</a:t>
            </a:r>
            <a:r>
              <a:rPr lang="en-US" altLang="zh-CN" sz="4000" b="1">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4000" b="1">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纲</a:t>
            </a:r>
            <a:r>
              <a:rPr lang="en-US" altLang="zh-CN" sz="4000" b="1">
                <a:solidFill>
                  <a:srgbClr val="0070C0"/>
                </a:solidFill>
                <a:latin typeface="方正粗黑宋简体" panose="02000000000000000000" charset="-122"/>
                <a:ea typeface="方正粗黑宋简体" panose="02000000000000000000" charset="-122"/>
                <a:cs typeface="方正粗黑宋简体" panose="02000000000000000000" charset="-122"/>
                <a:sym typeface="+mn-ea"/>
              </a:rPr>
              <a:t>”</a:t>
            </a: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177925" y="1099185"/>
            <a:ext cx="10179685" cy="1568450"/>
          </a:xfrm>
          <a:prstGeom prst="rect">
            <a:avLst/>
          </a:prstGeom>
          <a:noFill/>
        </p:spPr>
        <p:txBody>
          <a:bodyPr wrap="square" rtlCol="0" anchor="t">
            <a:spAutoFit/>
          </a:bodyPr>
          <a:lstStyle/>
          <a:p>
            <a:pPr indent="457200" fontAlgn="auto">
              <a:lnSpc>
                <a:spcPct val="150000"/>
              </a:lnSpc>
            </a:pPr>
            <a:r>
              <a:rPr lang="zh-CN" altLang="en-US" sz="3200" b="1">
                <a:latin typeface="方正粗黑宋简体" panose="02000000000000000000" charset="-122"/>
                <a:ea typeface="方正粗黑宋简体" panose="02000000000000000000" charset="-122"/>
                <a:cs typeface="华文新魏" panose="02010800040101010101" charset="-122"/>
                <a:sym typeface="+mn-ea"/>
              </a:rPr>
              <a:t>课文第</a:t>
            </a:r>
            <a:r>
              <a:rPr lang="en-US" altLang="zh-CN" sz="3200" b="1">
                <a:latin typeface="方正粗黑宋简体" panose="02000000000000000000" charset="-122"/>
                <a:ea typeface="方正粗黑宋简体" panose="02000000000000000000" charset="-122"/>
                <a:cs typeface="华文新魏" panose="02010800040101010101" charset="-122"/>
                <a:sym typeface="+mn-ea"/>
              </a:rPr>
              <a:t>2—7</a:t>
            </a:r>
            <a:r>
              <a:rPr lang="zh-CN" altLang="en-US" sz="3200" b="1">
                <a:latin typeface="方正粗黑宋简体" panose="02000000000000000000" charset="-122"/>
                <a:ea typeface="方正粗黑宋简体" panose="02000000000000000000" charset="-122"/>
                <a:cs typeface="华文新魏" panose="02010800040101010101" charset="-122"/>
                <a:sym typeface="+mn-ea"/>
              </a:rPr>
              <a:t>自然段，作者从哪些艺术门类和哪些作品来阐述重复与变化的关系的？</a:t>
            </a:r>
          </a:p>
        </p:txBody>
      </p:sp>
      <p:sp>
        <p:nvSpPr>
          <p:cNvPr id="3" name="文本框 2" title=""/>
          <p:cNvSpPr txBox="1"/>
          <p:nvPr>
            <p:custDataLst>
              <p:tags r:id="rId4"/>
            </p:custDataLst>
          </p:nvPr>
        </p:nvSpPr>
        <p:spPr>
          <a:xfrm>
            <a:off x="4170045" y="3127693"/>
            <a:ext cx="1179195" cy="583565"/>
          </a:xfrm>
          <a:prstGeom prst="rect">
            <a:avLst/>
          </a:prstGeom>
          <a:noFill/>
        </p:spPr>
        <p:txBody>
          <a:bodyPr wrap="square" rtlCol="0">
            <a:spAutoFit/>
          </a:bodyPr>
          <a:lstStyle/>
          <a:p>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音乐</a:t>
            </a:r>
            <a:r>
              <a:rPr lang="en-US" altLang="zh-CN" sz="3200" b="1">
                <a:solidFill>
                  <a:srgbClr val="C00000"/>
                </a:solidFill>
                <a:latin typeface="华文新魏" panose="02010800040101010101" charset="-122"/>
                <a:ea typeface="华文新魏" panose="02010800040101010101" charset="-122"/>
                <a:cs typeface="华文新魏" panose="02010800040101010101" charset="-122"/>
              </a:rPr>
              <a:t> </a:t>
            </a:r>
          </a:p>
        </p:txBody>
      </p:sp>
      <p:sp>
        <p:nvSpPr>
          <p:cNvPr id="5" name="文本框 4" title=""/>
          <p:cNvSpPr txBox="1"/>
          <p:nvPr>
            <p:custDataLst>
              <p:tags r:id="rId5"/>
            </p:custDataLst>
          </p:nvPr>
        </p:nvSpPr>
        <p:spPr>
          <a:xfrm>
            <a:off x="4170045" y="4816793"/>
            <a:ext cx="1029335" cy="583565"/>
          </a:xfrm>
          <a:prstGeom prst="rect">
            <a:avLst/>
          </a:prstGeom>
          <a:noFill/>
        </p:spPr>
        <p:txBody>
          <a:bodyPr wrap="square" rtlCol="0">
            <a:spAutoFit/>
          </a:bodyPr>
          <a:lstStyle/>
          <a:p>
            <a:r>
              <a:rPr lang="zh-CN" sz="3200" b="1">
                <a:solidFill>
                  <a:srgbClr val="C00000"/>
                </a:solidFill>
                <a:latin typeface="华文新魏" panose="02010800040101010101" charset="-122"/>
                <a:ea typeface="华文新魏" panose="02010800040101010101" charset="-122"/>
                <a:cs typeface="华文新魏" panose="02010800040101010101" charset="-122"/>
              </a:rPr>
              <a:t>绘画</a:t>
            </a:r>
          </a:p>
        </p:txBody>
      </p:sp>
      <p:sp>
        <p:nvSpPr>
          <p:cNvPr id="7" name="文本框 6" title=""/>
          <p:cNvSpPr txBox="1"/>
          <p:nvPr>
            <p:custDataLst>
              <p:tags r:id="rId6"/>
            </p:custDataLst>
          </p:nvPr>
        </p:nvSpPr>
        <p:spPr>
          <a:xfrm>
            <a:off x="5258435" y="3127693"/>
            <a:ext cx="5133340" cy="583565"/>
          </a:xfrm>
          <a:prstGeom prst="rect">
            <a:avLst/>
          </a:prstGeom>
          <a:noFill/>
        </p:spPr>
        <p:txBody>
          <a:bodyPr wrap="square" rtlCol="0">
            <a:spAutoFit/>
            <a:scene3d>
              <a:camera prst="orthographicFront"/>
              <a:lightRig rig="threePt" dir="t"/>
            </a:scene3d>
          </a:bodyPr>
          <a:lstStyle/>
          <a:p>
            <a:r>
              <a:rPr lang="zh-CN" altLang="en-US"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rPr>
              <a:t>《鳟鱼》五重奏</a:t>
            </a:r>
            <a:r>
              <a:rPr lang="en-US" altLang="zh-CN"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rPr>
              <a:t>       </a:t>
            </a:r>
            <a:endParaRPr lang="zh-CN" altLang="en-US"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endParaRPr>
          </a:p>
        </p:txBody>
      </p:sp>
      <p:sp>
        <p:nvSpPr>
          <p:cNvPr id="6" name="文本框 5" title=""/>
          <p:cNvSpPr txBox="1"/>
          <p:nvPr>
            <p:custDataLst>
              <p:tags r:id="rId7"/>
            </p:custDataLst>
          </p:nvPr>
        </p:nvSpPr>
        <p:spPr>
          <a:xfrm>
            <a:off x="5349240" y="4816793"/>
            <a:ext cx="5133340" cy="583565"/>
          </a:xfrm>
          <a:prstGeom prst="rect">
            <a:avLst/>
          </a:prstGeom>
          <a:noFill/>
        </p:spPr>
        <p:txBody>
          <a:bodyPr wrap="square" rtlCol="0">
            <a:spAutoFit/>
            <a:scene3d>
              <a:camera prst="orthographicFront"/>
              <a:lightRig rig="threePt" dir="t"/>
            </a:scene3d>
          </a:bodyPr>
          <a:lstStyle/>
          <a:p>
            <a:r>
              <a:rPr lang="zh-CN" altLang="en-US"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rPr>
              <a:t>《清明上河图》</a:t>
            </a:r>
            <a:r>
              <a:rPr lang="en-US" altLang="zh-CN"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rPr>
              <a:t>  </a:t>
            </a:r>
            <a:r>
              <a:rPr lang="zh-CN" altLang="en-US" sz="32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rPr>
              <a:t>《放牧图》</a:t>
            </a:r>
          </a:p>
        </p:txBody>
      </p:sp>
      <p:sp>
        <p:nvSpPr>
          <p:cNvPr id="10" name="文本框 9" title=""/>
          <p:cNvSpPr txBox="1"/>
          <p:nvPr>
            <p:custDataLst>
              <p:tags r:id="rId8"/>
            </p:custDataLst>
          </p:nvPr>
        </p:nvSpPr>
        <p:spPr>
          <a:xfrm>
            <a:off x="4170045" y="3974783"/>
            <a:ext cx="1094740" cy="583565"/>
          </a:xfrm>
          <a:prstGeom prst="rect">
            <a:avLst/>
          </a:prstGeom>
          <a:noFill/>
        </p:spPr>
        <p:txBody>
          <a:bodyPr wrap="square" rtlCol="0" anchor="t">
            <a:spAutoFit/>
          </a:bodyPr>
          <a:lstStyle/>
          <a:p>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舞蹈</a:t>
            </a:r>
          </a:p>
        </p:txBody>
      </p:sp>
      <p:sp>
        <p:nvSpPr>
          <p:cNvPr id="11" name="文本框 10" title=""/>
          <p:cNvSpPr txBox="1"/>
          <p:nvPr>
            <p:custDataLst>
              <p:tags r:id="rId9"/>
            </p:custDataLst>
          </p:nvPr>
        </p:nvSpPr>
        <p:spPr>
          <a:xfrm>
            <a:off x="1593850" y="3127693"/>
            <a:ext cx="2074545" cy="583565"/>
          </a:xfrm>
          <a:prstGeom prst="rect">
            <a:avLst/>
          </a:prstGeom>
          <a:noFill/>
        </p:spPr>
        <p:txBody>
          <a:bodyPr wrap="square" rtlCol="0">
            <a:spAutoFit/>
          </a:bodyPr>
          <a:lstStyle/>
          <a:p>
            <a:r>
              <a:rPr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第2</a:t>
            </a:r>
            <a:r>
              <a:rPr lang="en-US"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—3</a:t>
            </a:r>
            <a:r>
              <a:rPr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段</a:t>
            </a:r>
          </a:p>
        </p:txBody>
      </p:sp>
      <p:sp>
        <p:nvSpPr>
          <p:cNvPr id="12" name="文本框 11" title=""/>
          <p:cNvSpPr txBox="1"/>
          <p:nvPr>
            <p:custDataLst>
              <p:tags r:id="rId10"/>
            </p:custDataLst>
          </p:nvPr>
        </p:nvSpPr>
        <p:spPr>
          <a:xfrm>
            <a:off x="1593850" y="3974783"/>
            <a:ext cx="1435100" cy="583565"/>
          </a:xfrm>
          <a:prstGeom prst="rect">
            <a:avLst/>
          </a:prstGeom>
          <a:noFill/>
        </p:spPr>
        <p:txBody>
          <a:bodyPr wrap="square" rtlCol="0">
            <a:spAutoFit/>
          </a:bodyPr>
          <a:lstStyle/>
          <a:p>
            <a:r>
              <a:rPr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第</a:t>
            </a:r>
            <a:r>
              <a:rPr lang="en-US"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4</a:t>
            </a:r>
            <a:r>
              <a:rPr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段</a:t>
            </a:r>
          </a:p>
        </p:txBody>
      </p:sp>
      <p:sp>
        <p:nvSpPr>
          <p:cNvPr id="13" name="文本框 12" title=""/>
          <p:cNvSpPr txBox="1"/>
          <p:nvPr>
            <p:custDataLst>
              <p:tags r:id="rId11"/>
            </p:custDataLst>
          </p:nvPr>
        </p:nvSpPr>
        <p:spPr>
          <a:xfrm>
            <a:off x="1593850" y="4816793"/>
            <a:ext cx="2007235" cy="583565"/>
          </a:xfrm>
          <a:prstGeom prst="rect">
            <a:avLst/>
          </a:prstGeom>
          <a:noFill/>
        </p:spPr>
        <p:txBody>
          <a:bodyPr wrap="square" rtlCol="0">
            <a:spAutoFit/>
          </a:bodyPr>
          <a:lstStyle/>
          <a:p>
            <a:r>
              <a:rPr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第</a:t>
            </a:r>
            <a:r>
              <a:rPr lang="en-US"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5—7</a:t>
            </a:r>
            <a:r>
              <a:rPr sz="3200" b="1">
                <a:solidFill>
                  <a:schemeClr val="tx2"/>
                </a:solidFill>
                <a:latin typeface="华文楷体" panose="02010600040101010101" pitchFamily="2" charset="-122"/>
                <a:ea typeface="华文楷体" panose="02010600040101010101" pitchFamily="2" charset="-122"/>
                <a:cs typeface="华文楷体" panose="02010600040101010101" pitchFamily="2" charset="-122"/>
              </a:rPr>
              <a:t>段</a:t>
            </a:r>
          </a:p>
        </p:txBody>
      </p:sp>
      <p:grpSp>
        <p:nvGrpSpPr>
          <p:cNvPr id="14" name="组合 13" title=""/>
          <p:cNvGrpSpPr/>
          <p:nvPr>
            <p:custDataLst>
              <p:tags r:id="rId12"/>
            </p:custDataLst>
          </p:nvPr>
        </p:nvGrpSpPr>
        <p:grpSpPr>
          <a:xfrm>
            <a:off x="356235" y="163195"/>
            <a:ext cx="8294370" cy="848995"/>
            <a:chOff x="519" y="283"/>
            <a:chExt cx="13062" cy="1337"/>
          </a:xfrm>
        </p:grpSpPr>
        <p:sp>
          <p:nvSpPr>
            <p:cNvPr id="17" name="标题 1"/>
            <p:cNvSpPr txBox="1"/>
            <p:nvPr>
              <p:custDataLst>
                <p:tags r:id="rId1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4"/>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1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6" grpId="0"/>
      <p:bldP spid="10" grpId="0"/>
      <p:bldP spid="11" grpId="0"/>
      <p:bldP spid="12" grpId="0"/>
      <p:bldP spid="13"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4" name="组合 13" title=""/>
          <p:cNvGrpSpPr/>
          <p:nvPr>
            <p:custDataLst>
              <p:tags r:id="rId3"/>
            </p:custDataLst>
          </p:nvPr>
        </p:nvGrpSpPr>
        <p:grpSpPr>
          <a:xfrm>
            <a:off x="356235" y="16319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3" name="文本框 2" title=""/>
          <p:cNvSpPr txBox="1"/>
          <p:nvPr>
            <p:custDataLst>
              <p:tags r:id="rId7"/>
            </p:custDataLst>
          </p:nvPr>
        </p:nvSpPr>
        <p:spPr>
          <a:xfrm>
            <a:off x="1415415" y="1012190"/>
            <a:ext cx="9965055" cy="645160"/>
          </a:xfrm>
          <a:prstGeom prst="rect">
            <a:avLst/>
          </a:prstGeom>
          <a:noFill/>
        </p:spPr>
        <p:txBody>
          <a:bodyPr wrap="square" rtlCol="0" anchor="t">
            <a:spAutoFit/>
          </a:bodyPr>
          <a:lstStyle/>
          <a:p>
            <a:pPr indent="457200" fontAlgn="auto"/>
            <a:r>
              <a:rPr lang="zh-CN" altLang="en-US" sz="36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通过</a:t>
            </a:r>
            <a:r>
              <a:rPr lang="zh-CN" altLang="en-US" sz="36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音乐、绘画、舞蹈</a:t>
            </a:r>
            <a:r>
              <a:rPr lang="zh-CN" altLang="en-US" sz="36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体现</a:t>
            </a:r>
            <a:r>
              <a:rPr lang="zh-CN" altLang="en-US" sz="36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重复与变化的关系</a:t>
            </a:r>
            <a:r>
              <a:rPr lang="zh-CN" altLang="en-US" sz="36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a:t>
            </a:r>
            <a:endParaRPr lang="zh-CN" altLang="en-US" sz="36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endParaRPr>
          </a:p>
        </p:txBody>
      </p:sp>
      <p:sp>
        <p:nvSpPr>
          <p:cNvPr id="5" name="文本框 4" title=""/>
          <p:cNvSpPr txBox="1"/>
          <p:nvPr>
            <p:custDataLst>
              <p:tags r:id="rId8"/>
            </p:custDataLst>
          </p:nvPr>
        </p:nvSpPr>
        <p:spPr>
          <a:xfrm>
            <a:off x="1415415" y="1736725"/>
            <a:ext cx="1672590" cy="645160"/>
          </a:xfrm>
          <a:prstGeom prst="rect">
            <a:avLst/>
          </a:prstGeom>
          <a:solidFill>
            <a:schemeClr val="accent2"/>
          </a:solidFill>
        </p:spPr>
        <p:txBody>
          <a:bodyPr wrap="square" rtlCol="0">
            <a:spAutoFit/>
            <a:scene3d>
              <a:camera prst="orthographicFront"/>
              <a:lightRig rig="threePt" dir="t"/>
            </a:scene3d>
          </a:bodyPr>
          <a:lstStyle/>
          <a:p>
            <a:r>
              <a:rPr lang="en-US" altLang="zh-CN" sz="3600">
                <a:solidFill>
                  <a:srgbClr val="7030A0"/>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mn-ea"/>
              </a:rPr>
              <a:t>  </a:t>
            </a:r>
            <a:r>
              <a:rPr lang="zh-CN" altLang="en-US" sz="3600">
                <a:solidFill>
                  <a:srgbClr val="7030A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音乐</a:t>
            </a:r>
            <a:endParaRPr lang="zh-CN" altLang="en-US" sz="3600" b="1">
              <a:solidFill>
                <a:srgbClr val="7030A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endParaRPr>
          </a:p>
        </p:txBody>
      </p:sp>
      <p:sp>
        <p:nvSpPr>
          <p:cNvPr id="10" name="文本框 9" title=""/>
          <p:cNvSpPr txBox="1"/>
          <p:nvPr>
            <p:custDataLst>
              <p:tags r:id="rId9"/>
            </p:custDataLst>
          </p:nvPr>
        </p:nvSpPr>
        <p:spPr>
          <a:xfrm>
            <a:off x="191770" y="5229225"/>
            <a:ext cx="5229225" cy="583565"/>
          </a:xfrm>
          <a:prstGeom prst="rect">
            <a:avLst/>
          </a:prstGeom>
          <a:noFill/>
        </p:spPr>
        <p:txBody>
          <a:bodyPr wrap="square" rtlCol="0" anchor="t">
            <a:spAutoFit/>
          </a:bodyPr>
          <a:lstStyle/>
          <a:p>
            <a:r>
              <a:rPr lang="zh-CN" altLang="en-US" sz="320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聆听音乐</a:t>
            </a:r>
            <a:r>
              <a:rPr lang="zh-CN" altLang="en-US" sz="32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《鳟鱼》五重奏</a:t>
            </a:r>
            <a:r>
              <a:rPr lang="en-US" altLang="zh-CN" sz="32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a:t>
            </a:r>
            <a:r>
              <a:rPr lang="en-US" altLang="zh-CN" sz="28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mn-ea"/>
              </a:rPr>
              <a:t> </a:t>
            </a:r>
          </a:p>
        </p:txBody>
      </p:sp>
      <p:sp>
        <p:nvSpPr>
          <p:cNvPr id="12" name="文本框 11" title=""/>
          <p:cNvSpPr txBox="1"/>
          <p:nvPr>
            <p:custDataLst>
              <p:tags r:id="rId10"/>
            </p:custDataLst>
          </p:nvPr>
        </p:nvSpPr>
        <p:spPr>
          <a:xfrm>
            <a:off x="623570" y="2708910"/>
            <a:ext cx="3537585" cy="583565"/>
          </a:xfrm>
          <a:prstGeom prst="rect">
            <a:avLst/>
          </a:prstGeom>
          <a:noFill/>
        </p:spPr>
        <p:txBody>
          <a:bodyPr wrap="square" rtlCol="0" anchor="t">
            <a:spAutoFit/>
          </a:bodyPr>
          <a:lstStyle/>
          <a:p>
            <a:r>
              <a:rPr lang="zh-CN" altLang="en-US" sz="3200" b="1">
                <a:latin typeface="华文新魏" panose="02010800040101010101" charset="-122"/>
                <a:ea typeface="华文新魏" panose="02010800040101010101" charset="-122"/>
                <a:cs typeface="华文新魏" panose="02010800040101010101" charset="-122"/>
                <a:sym typeface="+mn-ea"/>
              </a:rPr>
              <a:t>贯串全曲的</a:t>
            </a:r>
            <a:r>
              <a:rPr lang="zh-CN" altLang="en-US" sz="3200" b="1">
                <a:solidFill>
                  <a:srgbClr val="C00000"/>
                </a:solidFill>
                <a:latin typeface="华文新魏" panose="02010800040101010101" charset="-122"/>
                <a:ea typeface="华文新魏" panose="02010800040101010101" charset="-122"/>
                <a:cs typeface="华文新魏" panose="02010800040101010101" charset="-122"/>
                <a:sym typeface="+mn-ea"/>
              </a:rPr>
              <a:t>主题</a:t>
            </a:r>
          </a:p>
        </p:txBody>
      </p:sp>
      <p:sp>
        <p:nvSpPr>
          <p:cNvPr id="13" name="文本框 12" title=""/>
          <p:cNvSpPr txBox="1"/>
          <p:nvPr>
            <p:custDataLst>
              <p:tags r:id="rId11"/>
            </p:custDataLst>
          </p:nvPr>
        </p:nvSpPr>
        <p:spPr>
          <a:xfrm>
            <a:off x="623570" y="3572510"/>
            <a:ext cx="3712210" cy="583565"/>
          </a:xfrm>
          <a:prstGeom prst="rect">
            <a:avLst/>
          </a:prstGeom>
          <a:noFill/>
        </p:spPr>
        <p:txBody>
          <a:bodyPr wrap="square" rtlCol="0" anchor="t">
            <a:spAutoFit/>
          </a:bodyPr>
          <a:lstStyle/>
          <a:p>
            <a:r>
              <a:rPr lang="zh-CN" altLang="en-US" sz="3200" b="1">
                <a:latin typeface="华文新魏" panose="02010800040101010101" charset="-122"/>
                <a:ea typeface="华文新魏" panose="02010800040101010101" charset="-122"/>
                <a:cs typeface="华文新魏" panose="02010800040101010101" charset="-122"/>
                <a:sym typeface="+mn-ea"/>
              </a:rPr>
              <a:t>层出不穷的</a:t>
            </a:r>
            <a:r>
              <a:rPr lang="zh-CN" altLang="en-US" sz="3200" b="1">
                <a:solidFill>
                  <a:srgbClr val="C00000"/>
                </a:solidFill>
                <a:latin typeface="华文新魏" panose="02010800040101010101" charset="-122"/>
                <a:ea typeface="华文新魏" panose="02010800040101010101" charset="-122"/>
                <a:cs typeface="华文新魏" panose="02010800040101010101" charset="-122"/>
                <a:sym typeface="+mn-ea"/>
              </a:rPr>
              <a:t>变奏</a:t>
            </a:r>
          </a:p>
        </p:txBody>
      </p:sp>
      <p:sp>
        <p:nvSpPr>
          <p:cNvPr id="16" name="文本框 15" title=""/>
          <p:cNvSpPr txBox="1"/>
          <p:nvPr>
            <p:custDataLst>
              <p:tags r:id="rId12"/>
            </p:custDataLst>
          </p:nvPr>
        </p:nvSpPr>
        <p:spPr>
          <a:xfrm>
            <a:off x="623570" y="4436110"/>
            <a:ext cx="3537585" cy="583565"/>
          </a:xfrm>
          <a:prstGeom prst="rect">
            <a:avLst/>
          </a:prstGeom>
          <a:noFill/>
        </p:spPr>
        <p:txBody>
          <a:bodyPr wrap="square" rtlCol="0" anchor="t">
            <a:spAutoFit/>
          </a:bodyPr>
          <a:lstStyle/>
          <a:p>
            <a:pPr algn="l">
              <a:buClrTx/>
              <a:buSzTx/>
              <a:buFontTx/>
            </a:pP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体现“鱼之乐”</a:t>
            </a:r>
          </a:p>
        </p:txBody>
      </p:sp>
      <p:sp>
        <p:nvSpPr>
          <p:cNvPr id="2" name="文本框 1" title=""/>
          <p:cNvSpPr txBox="1"/>
          <p:nvPr>
            <p:custDataLst>
              <p:tags r:id="rId13"/>
            </p:custDataLst>
          </p:nvPr>
        </p:nvSpPr>
        <p:spPr>
          <a:xfrm>
            <a:off x="8688705" y="1736725"/>
            <a:ext cx="1245235" cy="645160"/>
          </a:xfrm>
          <a:prstGeom prst="rect">
            <a:avLst/>
          </a:prstGeom>
          <a:solidFill>
            <a:schemeClr val="accent2"/>
          </a:solidFill>
        </p:spPr>
        <p:txBody>
          <a:bodyPr wrap="square" rtlCol="0" anchor="t">
            <a:spAutoFit/>
          </a:bodyPr>
          <a:lstStyle/>
          <a:p>
            <a:r>
              <a:rPr lang="zh-CN" altLang="en-US" sz="3600">
                <a:solidFill>
                  <a:srgbClr val="7030A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舞蹈</a:t>
            </a:r>
          </a:p>
        </p:txBody>
      </p:sp>
      <p:sp>
        <p:nvSpPr>
          <p:cNvPr id="4" name="TextBox 7" title=""/>
          <p:cNvSpPr txBox="1"/>
          <p:nvPr>
            <p:custDataLst>
              <p:tags r:id="rId14"/>
            </p:custDataLst>
          </p:nvPr>
        </p:nvSpPr>
        <p:spPr>
          <a:xfrm>
            <a:off x="5592445" y="2636520"/>
            <a:ext cx="5956935" cy="3784600"/>
          </a:xfrm>
          <a:prstGeom prst="rect">
            <a:avLst/>
          </a:prstGeom>
          <a:noFill/>
          <a:ln w="9525">
            <a:noFill/>
          </a:ln>
        </p:spPr>
        <p:txBody>
          <a:bodyPr wrap="square">
            <a:spAutoFit/>
          </a:bodyPr>
          <a:lstStyle/>
          <a:p>
            <a:pPr indent="457200" algn="l" fontAlgn="auto">
              <a:lnSpc>
                <a:spcPct val="150000"/>
              </a:lnSpc>
            </a:pPr>
            <a:r>
              <a:rPr lang="zh-CN" altLang="en-US" sz="3200" b="1">
                <a:latin typeface="黑体" panose="02010609060101010101" charset="-122"/>
                <a:ea typeface="楷体" panose="02010609060101010101" charset="-122"/>
              </a:rPr>
              <a:t>舞蹈是</a:t>
            </a:r>
            <a:r>
              <a:rPr lang="en-US" altLang="zh-CN" sz="3200" b="1">
                <a:latin typeface="黑体" panose="02010609060101010101" charset="-122"/>
                <a:ea typeface="楷体" panose="02010609060101010101" charset="-122"/>
              </a:rPr>
              <a:t>________________</a:t>
            </a:r>
            <a:r>
              <a:rPr lang="zh-CN" altLang="en-US" sz="3200" b="1">
                <a:latin typeface="黑体" panose="02010609060101010101" charset="-122"/>
                <a:ea typeface="楷体" panose="02010609060101010101" charset="-122"/>
              </a:rPr>
              <a:t>的艺术创作，观众又看又听，若干次</a:t>
            </a:r>
            <a:r>
              <a:rPr lang="en-US" altLang="zh-CN" sz="3200" b="1">
                <a:latin typeface="黑体" panose="02010609060101010101" charset="-122"/>
                <a:ea typeface="楷体" panose="02010609060101010101" charset="-122"/>
              </a:rPr>
              <a:t>________</a:t>
            </a:r>
            <a:r>
              <a:rPr lang="zh-CN" altLang="en-US" sz="3200" b="1">
                <a:latin typeface="黑体" panose="02010609060101010101" charset="-122"/>
                <a:ea typeface="楷体" panose="02010609060101010101" charset="-122"/>
              </a:rPr>
              <a:t>的重复和</a:t>
            </a:r>
            <a:r>
              <a:rPr lang="en-US" altLang="zh-CN" sz="3200" b="1">
                <a:latin typeface="黑体" panose="02010609060101010101" charset="-122"/>
                <a:ea typeface="楷体" panose="02010609060101010101" charset="-122"/>
              </a:rPr>
              <a:t>_________</a:t>
            </a:r>
            <a:r>
              <a:rPr lang="zh-CN" altLang="en-US" sz="3200" b="1">
                <a:latin typeface="黑体" panose="02010609060101010101" charset="-122"/>
                <a:ea typeface="楷体" panose="02010609060101010101" charset="-122"/>
              </a:rPr>
              <a:t>的重复结合起来，再通过重复之中的</a:t>
            </a:r>
            <a:r>
              <a:rPr lang="en-US" sz="3200" b="1">
                <a:latin typeface="黑体" panose="02010609060101010101" charset="-122"/>
                <a:ea typeface="楷体" panose="02010609060101010101" charset="-122"/>
              </a:rPr>
              <a:t>________</a:t>
            </a:r>
            <a:r>
              <a:rPr lang="zh-CN" altLang="en-US" sz="3200" b="1">
                <a:latin typeface="黑体" panose="02010609060101010101" charset="-122"/>
                <a:ea typeface="楷体" panose="02010609060101010101" charset="-122"/>
              </a:rPr>
              <a:t>表达情感。</a:t>
            </a:r>
          </a:p>
        </p:txBody>
      </p:sp>
      <p:sp>
        <p:nvSpPr>
          <p:cNvPr id="6" name="TextBox 9" title=""/>
          <p:cNvSpPr txBox="1"/>
          <p:nvPr>
            <p:custDataLst>
              <p:tags r:id="rId15"/>
            </p:custDataLst>
          </p:nvPr>
        </p:nvSpPr>
        <p:spPr>
          <a:xfrm>
            <a:off x="7320280" y="2780665"/>
            <a:ext cx="3475355" cy="521970"/>
          </a:xfrm>
          <a:prstGeom prst="rect">
            <a:avLst/>
          </a:prstGeom>
          <a:noFill/>
          <a:ln w="9525">
            <a:noFill/>
          </a:ln>
        </p:spPr>
        <p:txBody>
          <a:bodyPr wrap="square">
            <a:spAutoFit/>
          </a:bodyPr>
          <a:lstStyle/>
          <a:p>
            <a:r>
              <a:rPr lang="zh-CN" altLang="en-US" sz="2800" b="1">
                <a:solidFill>
                  <a:srgbClr val="FF0000"/>
                </a:solidFill>
                <a:latin typeface="华文新魏" panose="02010800040101010101" charset="-122"/>
                <a:ea typeface="华文新魏" panose="02010800040101010101" charset="-122"/>
              </a:rPr>
              <a:t>时间、空间综合持续</a:t>
            </a:r>
          </a:p>
        </p:txBody>
      </p:sp>
      <p:sp>
        <p:nvSpPr>
          <p:cNvPr id="11" name="TextBox 10" title=""/>
          <p:cNvSpPr txBox="1"/>
          <p:nvPr>
            <p:custDataLst>
              <p:tags r:id="rId16"/>
            </p:custDataLst>
          </p:nvPr>
        </p:nvSpPr>
        <p:spPr>
          <a:xfrm>
            <a:off x="6096212" y="4258416"/>
            <a:ext cx="1631949" cy="521970"/>
          </a:xfrm>
          <a:prstGeom prst="rect">
            <a:avLst/>
          </a:prstGeom>
          <a:noFill/>
          <a:ln w="9525">
            <a:noFill/>
          </a:ln>
        </p:spPr>
        <p:txBody>
          <a:bodyPr>
            <a:spAutoFit/>
          </a:bodyPr>
          <a:lstStyle/>
          <a:p>
            <a:r>
              <a:rPr lang="zh-CN" altLang="en-US" sz="2800" b="1">
                <a:solidFill>
                  <a:srgbClr val="FF0000"/>
                </a:solidFill>
                <a:latin typeface="华文新魏" panose="02010800040101010101" charset="-122"/>
                <a:ea typeface="华文新魏" panose="02010800040101010101" charset="-122"/>
              </a:rPr>
              <a:t>舞蹈动作</a:t>
            </a:r>
          </a:p>
        </p:txBody>
      </p:sp>
      <p:sp>
        <p:nvSpPr>
          <p:cNvPr id="7" name="TextBox 11" title=""/>
          <p:cNvSpPr txBox="1"/>
          <p:nvPr>
            <p:custDataLst>
              <p:tags r:id="rId17"/>
            </p:custDataLst>
          </p:nvPr>
        </p:nvSpPr>
        <p:spPr>
          <a:xfrm>
            <a:off x="9408795" y="4258416"/>
            <a:ext cx="1727200" cy="521970"/>
          </a:xfrm>
          <a:prstGeom prst="rect">
            <a:avLst/>
          </a:prstGeom>
          <a:noFill/>
          <a:ln w="9525">
            <a:noFill/>
          </a:ln>
        </p:spPr>
        <p:txBody>
          <a:bodyPr>
            <a:spAutoFit/>
          </a:bodyPr>
          <a:lstStyle/>
          <a:p>
            <a:r>
              <a:rPr lang="zh-CN" altLang="en-US" sz="2800" b="1">
                <a:solidFill>
                  <a:srgbClr val="FF0000"/>
                </a:solidFill>
                <a:latin typeface="华文新魏" panose="02010800040101010101" charset="-122"/>
                <a:ea typeface="华文新魏" panose="02010800040101010101" charset="-122"/>
              </a:rPr>
              <a:t>音乐旋律</a:t>
            </a:r>
          </a:p>
        </p:txBody>
      </p:sp>
      <p:sp>
        <p:nvSpPr>
          <p:cNvPr id="8" name="TextBox 12" title=""/>
          <p:cNvSpPr txBox="1"/>
          <p:nvPr>
            <p:custDataLst>
              <p:tags r:id="rId18"/>
            </p:custDataLst>
          </p:nvPr>
        </p:nvSpPr>
        <p:spPr>
          <a:xfrm>
            <a:off x="6528224" y="5693622"/>
            <a:ext cx="1631949" cy="521970"/>
          </a:xfrm>
          <a:prstGeom prst="rect">
            <a:avLst/>
          </a:prstGeom>
          <a:noFill/>
          <a:ln w="9525">
            <a:noFill/>
          </a:ln>
        </p:spPr>
        <p:txBody>
          <a:bodyPr>
            <a:spAutoFit/>
          </a:bodyPr>
          <a:lstStyle/>
          <a:p>
            <a:r>
              <a:rPr lang="zh-CN" altLang="en-US" sz="2800" b="1">
                <a:solidFill>
                  <a:srgbClr val="FF0000"/>
                </a:solidFill>
                <a:latin typeface="华文新魏" panose="02010800040101010101" charset="-122"/>
                <a:ea typeface="华文新魏" panose="02010800040101010101" charset="-122"/>
              </a:rPr>
              <a:t>相应变化</a:t>
            </a: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3" grpId="0"/>
      <p:bldP spid="16" grpId="0"/>
      <p:bldP spid="2" grpId="0" animBg="1"/>
      <p:bldP spid="4" grpId="0"/>
      <p:bldP spid="6" grpId="0"/>
      <p:bldP spid="11" grpId="0"/>
      <p:bldP spid="7" grpId="0"/>
      <p:bldP spid="8"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4" name="组合 13" title=""/>
          <p:cNvGrpSpPr/>
          <p:nvPr>
            <p:custDataLst>
              <p:tags r:id="rId3"/>
            </p:custDataLst>
          </p:nvPr>
        </p:nvGrpSpPr>
        <p:grpSpPr>
          <a:xfrm>
            <a:off x="356235" y="16319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3" name="文本框 2" title=""/>
          <p:cNvSpPr txBox="1"/>
          <p:nvPr>
            <p:custDataLst>
              <p:tags r:id="rId7"/>
            </p:custDataLst>
          </p:nvPr>
        </p:nvSpPr>
        <p:spPr>
          <a:xfrm>
            <a:off x="1415415" y="1012190"/>
            <a:ext cx="9965055" cy="645160"/>
          </a:xfrm>
          <a:prstGeom prst="rect">
            <a:avLst/>
          </a:prstGeom>
          <a:noFill/>
        </p:spPr>
        <p:txBody>
          <a:bodyPr wrap="square" rtlCol="0" anchor="t">
            <a:spAutoFit/>
          </a:bodyPr>
          <a:lstStyle/>
          <a:p>
            <a:pPr indent="457200" fontAlgn="auto"/>
            <a:r>
              <a:rPr lang="zh-CN" altLang="en-US" sz="36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通过</a:t>
            </a:r>
            <a:r>
              <a:rPr lang="zh-CN" altLang="en-US" sz="36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音乐、绘画、舞蹈</a:t>
            </a:r>
            <a:r>
              <a:rPr lang="zh-CN" altLang="en-US" sz="36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体现</a:t>
            </a:r>
            <a:r>
              <a:rPr lang="zh-CN" altLang="en-US" sz="36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重复与变化的关系</a:t>
            </a:r>
            <a:r>
              <a:rPr lang="zh-CN" altLang="en-US" sz="3600" b="1">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rPr>
              <a:t>。</a:t>
            </a:r>
            <a:endParaRPr lang="zh-CN" altLang="en-US" sz="36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新魏" panose="02010800040101010101" charset="-122"/>
              <a:sym typeface="+mn-ea"/>
            </a:endParaRPr>
          </a:p>
        </p:txBody>
      </p:sp>
      <p:sp>
        <p:nvSpPr>
          <p:cNvPr id="5" name="文本框 4" title=""/>
          <p:cNvSpPr txBox="1"/>
          <p:nvPr>
            <p:custDataLst>
              <p:tags r:id="rId8"/>
            </p:custDataLst>
          </p:nvPr>
        </p:nvSpPr>
        <p:spPr>
          <a:xfrm>
            <a:off x="335280" y="3284855"/>
            <a:ext cx="799465" cy="1198880"/>
          </a:xfrm>
          <a:prstGeom prst="rect">
            <a:avLst/>
          </a:prstGeom>
          <a:solidFill>
            <a:schemeClr val="accent2"/>
          </a:solidFill>
        </p:spPr>
        <p:txBody>
          <a:bodyPr wrap="square" rtlCol="0">
            <a:spAutoFit/>
            <a:scene3d>
              <a:camera prst="orthographicFront"/>
              <a:lightRig rig="threePt" dir="t"/>
            </a:scene3d>
          </a:bodyPr>
          <a:lstStyle/>
          <a:p>
            <a:pPr algn="ctr"/>
            <a:r>
              <a:rPr lang="zh-CN" altLang="en-US" sz="3600">
                <a:solidFill>
                  <a:srgbClr val="7030A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sym typeface="+mn-ea"/>
              </a:rPr>
              <a:t>绘画</a:t>
            </a:r>
          </a:p>
        </p:txBody>
      </p:sp>
      <p:sp>
        <p:nvSpPr>
          <p:cNvPr id="2" name="文本框 1" title=""/>
          <p:cNvSpPr txBox="1"/>
          <p:nvPr>
            <p:custDataLst>
              <p:tags r:id="rId9"/>
            </p:custDataLst>
          </p:nvPr>
        </p:nvSpPr>
        <p:spPr>
          <a:xfrm>
            <a:off x="1946910" y="1988820"/>
            <a:ext cx="2944495" cy="645160"/>
          </a:xfrm>
          <a:prstGeom prst="rect">
            <a:avLst/>
          </a:prstGeom>
          <a:noFill/>
        </p:spPr>
        <p:txBody>
          <a:bodyPr wrap="square" rtlCol="0" anchor="t">
            <a:spAutoFit/>
          </a:bodyPr>
          <a:lstStyle/>
          <a:p>
            <a:r>
              <a:rPr lang="zh-CN" altLang="en-US" sz="3600">
                <a:effectLst>
                  <a:outerShdw blurRad="38100" dist="38100" dir="2700000" algn="tl">
                    <a:srgbClr val="000000">
                      <a:alpha val="43137"/>
                    </a:srgbClr>
                  </a:outerShdw>
                </a:effectLst>
                <a:latin typeface="华文新魏" panose="02010800040101010101" charset="-122"/>
                <a:ea typeface="华文新魏" panose="02010800040101010101" charset="-122"/>
              </a:rPr>
              <a:t>《清明上河图》</a:t>
            </a:r>
          </a:p>
        </p:txBody>
      </p:sp>
      <p:sp>
        <p:nvSpPr>
          <p:cNvPr id="10" name="文本框 9" title=""/>
          <p:cNvSpPr txBox="1"/>
          <p:nvPr>
            <p:custDataLst>
              <p:tags r:id="rId10"/>
            </p:custDataLst>
          </p:nvPr>
        </p:nvSpPr>
        <p:spPr>
          <a:xfrm>
            <a:off x="1559560" y="2813050"/>
            <a:ext cx="4279265" cy="1383665"/>
          </a:xfrm>
          <a:prstGeom prst="rect">
            <a:avLst/>
          </a:prstGeom>
          <a:noFill/>
        </p:spPr>
        <p:txBody>
          <a:bodyPr wrap="square" rtlCol="0" anchor="t">
            <a:spAutoFit/>
          </a:bodyPr>
          <a:lstStyle/>
          <a:p>
            <a:pPr indent="457200" fontAlgn="auto"/>
            <a:r>
              <a:rPr lang="zh-CN" altLang="en-US" sz="2800" b="1">
                <a:solidFill>
                  <a:srgbClr val="7030A0"/>
                </a:solidFill>
                <a:latin typeface="华文新魏" panose="02010800040101010101" charset="-122"/>
                <a:ea typeface="华文新魏" panose="02010800040101010101" charset="-122"/>
              </a:rPr>
              <a:t>树木、船只、房屋，瓦垄，重复排列</a:t>
            </a:r>
            <a:r>
              <a:rPr lang="zh-CN" altLang="en-US" sz="2800" b="1">
                <a:latin typeface="华文新魏" panose="02010800040101010101" charset="-122"/>
                <a:ea typeface="华文新魏" panose="02010800040101010101" charset="-122"/>
              </a:rPr>
              <a:t>，以取得几条街道的统一性。</a:t>
            </a:r>
          </a:p>
        </p:txBody>
      </p:sp>
      <p:sp>
        <p:nvSpPr>
          <p:cNvPr id="11" name="文本框 10" title=""/>
          <p:cNvSpPr txBox="1"/>
          <p:nvPr>
            <p:custDataLst>
              <p:tags r:id="rId11"/>
            </p:custDataLst>
          </p:nvPr>
        </p:nvSpPr>
        <p:spPr>
          <a:xfrm>
            <a:off x="1443355" y="4509135"/>
            <a:ext cx="4251325" cy="1383665"/>
          </a:xfrm>
          <a:prstGeom prst="rect">
            <a:avLst/>
          </a:prstGeom>
          <a:noFill/>
        </p:spPr>
        <p:txBody>
          <a:bodyPr wrap="square" rtlCol="0" anchor="t">
            <a:spAutoFit/>
          </a:bodyPr>
          <a:lstStyle/>
          <a:p>
            <a:pPr indent="457200" fontAlgn="auto"/>
            <a:r>
              <a:rPr lang="zh-CN" altLang="en-US" sz="2800" b="1">
                <a:latin typeface="华文新魏" panose="02010800040101010101" charset="-122"/>
                <a:ea typeface="华文新魏" panose="02010800040101010101" charset="-122"/>
              </a:rPr>
              <a:t>不同阶段的重点也螺旋式地</a:t>
            </a:r>
            <a:r>
              <a:rPr lang="zh-CN" altLang="en-US" sz="2800" b="1">
                <a:solidFill>
                  <a:srgbClr val="7030A0"/>
                </a:solidFill>
                <a:latin typeface="华文新魏" panose="02010800040101010101" charset="-122"/>
                <a:ea typeface="华文新魏" panose="02010800040101010101" charset="-122"/>
              </a:rPr>
              <a:t>变换着在画面上的位置</a:t>
            </a:r>
            <a:r>
              <a:rPr lang="zh-CN" altLang="en-US" sz="2800" b="1">
                <a:latin typeface="华文新魏" panose="02010800040101010101" charset="-122"/>
                <a:ea typeface="华文新魏" panose="02010800040101010101" charset="-122"/>
              </a:rPr>
              <a:t>，步步引人入胜。</a:t>
            </a:r>
          </a:p>
        </p:txBody>
      </p:sp>
      <p:sp>
        <p:nvSpPr>
          <p:cNvPr id="4" name="文本框 3" title=""/>
          <p:cNvSpPr txBox="1"/>
          <p:nvPr>
            <p:custDataLst>
              <p:tags r:id="rId12"/>
            </p:custDataLst>
          </p:nvPr>
        </p:nvSpPr>
        <p:spPr>
          <a:xfrm>
            <a:off x="7752080" y="1988820"/>
            <a:ext cx="2944495" cy="645160"/>
          </a:xfrm>
          <a:prstGeom prst="rect">
            <a:avLst/>
          </a:prstGeom>
          <a:noFill/>
        </p:spPr>
        <p:txBody>
          <a:bodyPr wrap="square" rtlCol="0" anchor="t">
            <a:spAutoFit/>
          </a:bodyPr>
          <a:lstStyle/>
          <a:p>
            <a:r>
              <a:rPr lang="zh-CN" altLang="en-US" sz="3600">
                <a:effectLst>
                  <a:outerShdw blurRad="38100" dist="38100" dir="2700000" algn="tl">
                    <a:srgbClr val="000000">
                      <a:alpha val="43137"/>
                    </a:srgbClr>
                  </a:outerShdw>
                </a:effectLst>
                <a:latin typeface="华文新魏" panose="02010800040101010101" charset="-122"/>
                <a:ea typeface="华文新魏" panose="02010800040101010101" charset="-122"/>
              </a:rPr>
              <a:t>《放牧图》</a:t>
            </a:r>
          </a:p>
        </p:txBody>
      </p:sp>
      <p:sp>
        <p:nvSpPr>
          <p:cNvPr id="6" name="文本框 5" title=""/>
          <p:cNvSpPr txBox="1"/>
          <p:nvPr>
            <p:custDataLst>
              <p:tags r:id="rId13"/>
            </p:custDataLst>
          </p:nvPr>
        </p:nvSpPr>
        <p:spPr>
          <a:xfrm>
            <a:off x="7176135" y="2852420"/>
            <a:ext cx="4239260" cy="2676525"/>
          </a:xfrm>
          <a:prstGeom prst="rect">
            <a:avLst/>
          </a:prstGeom>
          <a:noFill/>
        </p:spPr>
        <p:txBody>
          <a:bodyPr wrap="square" rtlCol="0" anchor="t">
            <a:spAutoFit/>
          </a:bodyPr>
          <a:lstStyle/>
          <a:p>
            <a:pPr indent="0" fontAlgn="auto">
              <a:lnSpc>
                <a:spcPct val="150000"/>
              </a:lnSpc>
            </a:pPr>
            <a:r>
              <a:rPr lang="en-US" altLang="zh-CN" sz="2800" b="1">
                <a:solidFill>
                  <a:srgbClr val="C00000"/>
                </a:solidFill>
                <a:latin typeface="华文新魏" panose="02010800040101010101" charset="-122"/>
                <a:ea typeface="华文新魏" panose="02010800040101010101" charset="-122"/>
                <a:cs typeface="华文新魏" panose="02010800040101010101" charset="-122"/>
                <a:sym typeface="+mn-ea"/>
              </a:rPr>
              <a:t>      </a:t>
            </a:r>
            <a:r>
              <a:rPr lang="zh-CN" altLang="en-US" sz="2800" b="1">
                <a:solidFill>
                  <a:srgbClr val="C00000"/>
                </a:solidFill>
                <a:latin typeface="华文新魏" panose="02010800040101010101" charset="-122"/>
                <a:ea typeface="华文新魏" panose="02010800040101010101" charset="-122"/>
                <a:cs typeface="华文新魏" panose="02010800040101010101" charset="-122"/>
                <a:sym typeface="+mn-ea"/>
              </a:rPr>
              <a:t>无数匹马的重复，</a:t>
            </a:r>
            <a:r>
              <a:rPr lang="zh-CN" altLang="en-US" sz="2800" b="1">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华文新魏" panose="02010800040101010101" charset="-122"/>
                <a:sym typeface="+mn-ea"/>
              </a:rPr>
              <a:t>就像一首乐曲，用“骑”和“马”分成几个</a:t>
            </a:r>
            <a:r>
              <a:rPr lang="zh-CN" altLang="en-US" sz="2800" b="1">
                <a:solidFill>
                  <a:srgbClr val="C00000"/>
                </a:solidFill>
                <a:latin typeface="华文新魏" panose="02010800040101010101" charset="-122"/>
                <a:ea typeface="华文新魏" panose="02010800040101010101" charset="-122"/>
                <a:cs typeface="华文新魏" panose="02010800040101010101" charset="-122"/>
                <a:sym typeface="+mn-ea"/>
              </a:rPr>
              <a:t>“主题”和“变奏”的“乐章</a:t>
            </a:r>
            <a:r>
              <a:rPr lang="zh-CN" altLang="en-US" sz="2800" b="1">
                <a:latin typeface="华文新魏" panose="02010800040101010101" charset="-122"/>
                <a:ea typeface="华文新魏" panose="02010800040101010101" charset="-122"/>
                <a:cs typeface="华文新魏" panose="02010800040101010101" charset="-122"/>
                <a:sym typeface="+mn-ea"/>
              </a:rPr>
              <a:t>”。</a:t>
            </a:r>
            <a:endParaRPr lang="zh-CN" altLang="en-US" sz="2800" b="1">
              <a:latin typeface="华文新魏" panose="02010800040101010101" charset="-122"/>
              <a:ea typeface="华文新魏" panose="02010800040101010101"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0" grpId="0"/>
      <p:bldP spid="11" grpId="0"/>
      <p:bldP spid="4" grpId="0"/>
      <p:bldP spid="6"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60450" y="2240915"/>
            <a:ext cx="10321290" cy="3784600"/>
          </a:xfrm>
          <a:prstGeom prst="rect">
            <a:avLst/>
          </a:prstGeom>
          <a:noFill/>
        </p:spPr>
        <p:txBody>
          <a:bodyPr wrap="square" rtlCol="0" anchor="t">
            <a:spAutoFit/>
          </a:bodyPr>
          <a:lstStyle/>
          <a:p>
            <a:pPr indent="457200" algn="l" fontAlgn="auto">
              <a:lnSpc>
                <a:spcPct val="150000"/>
              </a:lnSpc>
            </a:pPr>
            <a:r>
              <a:rPr sz="3200" b="1">
                <a:latin typeface="黑体" panose="02010609060101010101" charset="-122"/>
                <a:ea typeface="楷体" panose="02010609060101010101" charset="-122"/>
                <a:sym typeface="+mn-ea"/>
              </a:rPr>
              <a:t>课文第8自然段在文章结构上起</a:t>
            </a:r>
            <a:r>
              <a:rPr lang="en-US" altLang="zh-CN" sz="3200" b="1">
                <a:latin typeface="黑体" panose="02010609060101010101" charset="-122"/>
                <a:ea typeface="楷体" panose="02010609060101010101" charset="-122"/>
                <a:sym typeface="+mn-ea"/>
              </a:rPr>
              <a:t>______</a:t>
            </a:r>
            <a:r>
              <a:rPr lang="zh-CN" altLang="en-US" sz="3200" b="1">
                <a:latin typeface="黑体" panose="02010609060101010101" charset="-122"/>
                <a:ea typeface="楷体" panose="02010609060101010101" charset="-122"/>
                <a:sym typeface="+mn-ea"/>
              </a:rPr>
              <a:t>作用，从其他艺术门类过渡到对</a:t>
            </a:r>
            <a:r>
              <a:rPr lang="en-US" altLang="zh-CN" sz="3200" b="1">
                <a:latin typeface="黑体" panose="02010609060101010101" charset="-122"/>
                <a:ea typeface="楷体" panose="02010609060101010101" charset="-122"/>
                <a:sym typeface="+mn-ea"/>
              </a:rPr>
              <a:t>__________</a:t>
            </a:r>
            <a:r>
              <a:rPr lang="zh-CN" altLang="en-US" sz="3200" b="1">
                <a:latin typeface="黑体" panose="02010609060101010101" charset="-122"/>
                <a:ea typeface="楷体" panose="02010609060101010101" charset="-122"/>
                <a:sym typeface="+mn-ea"/>
              </a:rPr>
              <a:t>的介绍。接下来作者列举了</a:t>
            </a:r>
            <a:r>
              <a:rPr lang="en-US" altLang="zh-CN" sz="3200" b="1">
                <a:latin typeface="黑体" panose="02010609060101010101" charset="-122"/>
                <a:ea typeface="楷体" panose="02010609060101010101" charset="-122"/>
                <a:sym typeface="+mn-ea"/>
              </a:rPr>
              <a:t>___________</a:t>
            </a:r>
            <a:r>
              <a:rPr lang="zh-CN" altLang="en-US" sz="3200" b="1">
                <a:latin typeface="黑体" panose="02010609060101010101" charset="-122"/>
                <a:ea typeface="楷体" panose="02010609060101010101" charset="-122"/>
                <a:sym typeface="+mn-ea"/>
              </a:rPr>
              <a:t>、</a:t>
            </a:r>
            <a:r>
              <a:rPr lang="en-US" altLang="zh-CN" sz="3200" b="1">
                <a:latin typeface="黑体" panose="02010609060101010101" charset="-122"/>
                <a:ea typeface="楷体" panose="02010609060101010101" charset="-122"/>
                <a:sym typeface="+mn-ea"/>
              </a:rPr>
              <a:t>_____</a:t>
            </a:r>
            <a:r>
              <a:rPr lang="zh-CN" altLang="en-US" sz="3200" b="1">
                <a:latin typeface="黑体" panose="02010609060101010101" charset="-122"/>
                <a:ea typeface="楷体" panose="02010609060101010101" charset="-122"/>
                <a:sym typeface="+mn-ea"/>
              </a:rPr>
              <a:t>、颐和园的</a:t>
            </a:r>
            <a:r>
              <a:rPr lang="en-US" altLang="zh-CN" sz="3200" b="1">
                <a:latin typeface="黑体" panose="02010609060101010101" charset="-122"/>
                <a:ea typeface="楷体" panose="02010609060101010101" charset="-122"/>
                <a:sym typeface="+mn-ea"/>
              </a:rPr>
              <a:t>________</a:t>
            </a:r>
            <a:r>
              <a:rPr lang="zh-CN" altLang="en-US" sz="3200" b="1">
                <a:latin typeface="黑体" panose="02010609060101010101" charset="-122"/>
                <a:ea typeface="楷体" panose="02010609060101010101" charset="-122"/>
                <a:sym typeface="+mn-ea"/>
              </a:rPr>
              <a:t>和</a:t>
            </a:r>
            <a:r>
              <a:rPr lang="en-US" altLang="zh-CN" sz="3200" b="1">
                <a:latin typeface="黑体" panose="02010609060101010101" charset="-122"/>
                <a:ea typeface="楷体" panose="02010609060101010101" charset="-122"/>
                <a:sym typeface="+mn-ea"/>
              </a:rPr>
              <a:t>_____</a:t>
            </a:r>
            <a:r>
              <a:rPr lang="zh-CN" altLang="en-US" sz="3200" b="1">
                <a:latin typeface="黑体" panose="02010609060101010101" charset="-122"/>
                <a:ea typeface="楷体" panose="02010609060101010101" charset="-122"/>
                <a:sym typeface="+mn-ea"/>
              </a:rPr>
              <a:t>等建筑，有力地证明了中国古今辉煌建筑</a:t>
            </a:r>
            <a:r>
              <a:rPr lang="en-US" altLang="zh-CN" sz="3200" b="1">
                <a:latin typeface="黑体" panose="02010609060101010101" charset="-122"/>
                <a:ea typeface="楷体" panose="02010609060101010101" charset="-122"/>
                <a:sym typeface="+mn-ea"/>
              </a:rPr>
              <a:t>____________</a:t>
            </a:r>
            <a:r>
              <a:rPr lang="zh-CN" altLang="en-US" sz="3200" b="1">
                <a:latin typeface="黑体" panose="02010609060101010101" charset="-122"/>
                <a:ea typeface="楷体" panose="02010609060101010101" charset="-122"/>
                <a:sym typeface="+mn-ea"/>
              </a:rPr>
              <a:t>相统一的和谐之美。</a:t>
            </a:r>
          </a:p>
        </p:txBody>
      </p:sp>
      <p:sp>
        <p:nvSpPr>
          <p:cNvPr id="3" name="文本框 2" title=""/>
          <p:cNvSpPr txBox="1"/>
          <p:nvPr>
            <p:custDataLst>
              <p:tags r:id="rId4"/>
            </p:custDataLst>
          </p:nvPr>
        </p:nvSpPr>
        <p:spPr>
          <a:xfrm>
            <a:off x="1468755" y="1024890"/>
            <a:ext cx="9730105" cy="829945"/>
          </a:xfrm>
          <a:prstGeom prst="rect">
            <a:avLst/>
          </a:prstGeom>
          <a:noFill/>
        </p:spPr>
        <p:txBody>
          <a:bodyPr wrap="square" rtlCol="0" anchor="t">
            <a:spAutoFit/>
          </a:bodyPr>
          <a:lstStyle/>
          <a:p>
            <a:pPr indent="457200" fontAlgn="auto">
              <a:lnSpc>
                <a:spcPct val="150000"/>
              </a:lnSpc>
            </a:pPr>
            <a:r>
              <a:rPr lang="zh-CN" altLang="en-US" sz="3200" b="1">
                <a:latin typeface="方正粗黑宋简体" panose="02000000000000000000" charset="-122"/>
                <a:ea typeface="方正粗黑宋简体" panose="02000000000000000000" charset="-122"/>
                <a:cs typeface="华文新魏" panose="02010800040101010101" charset="-122"/>
                <a:sym typeface="+mn-ea"/>
              </a:rPr>
              <a:t>课文第</a:t>
            </a:r>
            <a:r>
              <a:rPr lang="en-US" altLang="zh-CN" sz="3200" b="1">
                <a:latin typeface="方正粗黑宋简体" panose="02000000000000000000" charset="-122"/>
                <a:ea typeface="方正粗黑宋简体" panose="02000000000000000000" charset="-122"/>
                <a:cs typeface="华文新魏" panose="02010800040101010101" charset="-122"/>
                <a:sym typeface="+mn-ea"/>
              </a:rPr>
              <a:t>8</a:t>
            </a:r>
            <a:r>
              <a:rPr lang="zh-CN" altLang="en-US" sz="3200" b="1">
                <a:latin typeface="方正粗黑宋简体" panose="02000000000000000000" charset="-122"/>
                <a:ea typeface="方正粗黑宋简体" panose="02000000000000000000" charset="-122"/>
                <a:cs typeface="华文新魏" panose="02010800040101010101" charset="-122"/>
                <a:sym typeface="+mn-ea"/>
              </a:rPr>
              <a:t>自然段在文章结构上的作用</a:t>
            </a:r>
          </a:p>
        </p:txBody>
      </p:sp>
      <p:sp>
        <p:nvSpPr>
          <p:cNvPr id="5" name="TextBox 4" title=""/>
          <p:cNvSpPr txBox="1"/>
          <p:nvPr>
            <p:custDataLst>
              <p:tags r:id="rId5"/>
            </p:custDataLst>
          </p:nvPr>
        </p:nvSpPr>
        <p:spPr>
          <a:xfrm>
            <a:off x="7153275" y="2415540"/>
            <a:ext cx="1092200"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过渡</a:t>
            </a:r>
          </a:p>
        </p:txBody>
      </p:sp>
      <p:sp>
        <p:nvSpPr>
          <p:cNvPr id="6" name="TextBox 5" title=""/>
          <p:cNvSpPr txBox="1"/>
          <p:nvPr>
            <p:custDataLst>
              <p:tags r:id="rId6"/>
            </p:custDataLst>
          </p:nvPr>
        </p:nvSpPr>
        <p:spPr>
          <a:xfrm>
            <a:off x="4086225" y="2999105"/>
            <a:ext cx="1923415"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建筑艺术</a:t>
            </a:r>
          </a:p>
        </p:txBody>
      </p:sp>
      <p:sp>
        <p:nvSpPr>
          <p:cNvPr id="7" name="TextBox 6" title=""/>
          <p:cNvSpPr txBox="1"/>
          <p:nvPr>
            <p:custDataLst>
              <p:tags r:id="rId7"/>
            </p:custDataLst>
          </p:nvPr>
        </p:nvSpPr>
        <p:spPr>
          <a:xfrm>
            <a:off x="1162685" y="3841750"/>
            <a:ext cx="2462530"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人民大会堂</a:t>
            </a:r>
          </a:p>
        </p:txBody>
      </p:sp>
      <p:sp>
        <p:nvSpPr>
          <p:cNvPr id="10" name="TextBox 7" title=""/>
          <p:cNvSpPr txBox="1"/>
          <p:nvPr>
            <p:custDataLst>
              <p:tags r:id="rId8"/>
            </p:custDataLst>
          </p:nvPr>
        </p:nvSpPr>
        <p:spPr>
          <a:xfrm>
            <a:off x="3818890" y="3841750"/>
            <a:ext cx="1231265"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故宫</a:t>
            </a:r>
          </a:p>
        </p:txBody>
      </p:sp>
      <p:sp>
        <p:nvSpPr>
          <p:cNvPr id="11" name="TextBox 8" title=""/>
          <p:cNvSpPr txBox="1"/>
          <p:nvPr>
            <p:custDataLst>
              <p:tags r:id="rId9"/>
            </p:custDataLst>
          </p:nvPr>
        </p:nvSpPr>
        <p:spPr>
          <a:xfrm>
            <a:off x="6971030" y="3841750"/>
            <a:ext cx="1591310"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谐趣园</a:t>
            </a:r>
          </a:p>
        </p:txBody>
      </p:sp>
      <p:sp>
        <p:nvSpPr>
          <p:cNvPr id="12" name="TextBox 9" title=""/>
          <p:cNvSpPr txBox="1"/>
          <p:nvPr>
            <p:custDataLst>
              <p:tags r:id="rId10"/>
            </p:custDataLst>
          </p:nvPr>
        </p:nvSpPr>
        <p:spPr>
          <a:xfrm>
            <a:off x="8919210" y="3841750"/>
            <a:ext cx="1231265"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长廊</a:t>
            </a:r>
          </a:p>
        </p:txBody>
      </p:sp>
      <p:sp>
        <p:nvSpPr>
          <p:cNvPr id="13" name="TextBox 10" title=""/>
          <p:cNvSpPr txBox="1"/>
          <p:nvPr>
            <p:custDataLst>
              <p:tags r:id="rId11"/>
            </p:custDataLst>
          </p:nvPr>
        </p:nvSpPr>
        <p:spPr>
          <a:xfrm>
            <a:off x="6971030" y="4533265"/>
            <a:ext cx="2462530" cy="583565"/>
          </a:xfrm>
          <a:prstGeom prst="rect">
            <a:avLst/>
          </a:prstGeom>
          <a:noFill/>
          <a:ln w="9525">
            <a:noFill/>
          </a:ln>
        </p:spPr>
        <p:txBody>
          <a:bodyPr wrap="square">
            <a:spAutoFit/>
          </a:bodyPr>
          <a:lstStyle/>
          <a:p>
            <a:r>
              <a:rPr lang="zh-CN" altLang="en-US" sz="3200" b="1">
                <a:solidFill>
                  <a:srgbClr val="FF0000"/>
                </a:solidFill>
                <a:latin typeface="华文新魏" panose="02010800040101010101" charset="-122"/>
                <a:ea typeface="华文新魏" panose="02010800040101010101" charset="-122"/>
              </a:rPr>
              <a:t>重复与变化</a:t>
            </a:r>
          </a:p>
        </p:txBody>
      </p:sp>
      <p:grpSp>
        <p:nvGrpSpPr>
          <p:cNvPr id="14" name="组合 13" title=""/>
          <p:cNvGrpSpPr/>
          <p:nvPr>
            <p:custDataLst>
              <p:tags r:id="rId12"/>
            </p:custDataLst>
          </p:nvPr>
        </p:nvGrpSpPr>
        <p:grpSpPr>
          <a:xfrm>
            <a:off x="356235" y="163195"/>
            <a:ext cx="8294370" cy="848995"/>
            <a:chOff x="519" y="283"/>
            <a:chExt cx="13062" cy="1337"/>
          </a:xfrm>
        </p:grpSpPr>
        <p:sp>
          <p:nvSpPr>
            <p:cNvPr id="17" name="标题 1"/>
            <p:cNvSpPr txBox="1"/>
            <p:nvPr>
              <p:custDataLst>
                <p:tags r:id="rId1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4"/>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1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noFill/>
        <a:effectLst/>
      </p:bgPr>
    </p:bg>
    <p:spTree>
      <p:nvGrpSpPr>
        <p:cNvPr id="1" name=""/>
        <p:cNvGrpSpPr/>
        <p:nvPr>
          <p:custDataLst>
            <p:tags r:id="rId2"/>
          </p:custDataLst>
        </p:nvPr>
      </p:nvGrpSpPr>
      <p:grpSpPr>
        <a:xfrm>
          <a:off x="0" y="0"/>
          <a:ext cx="0" cy="0"/>
        </a:xfrm>
      </p:grpSpPr>
      <p:sp>
        <p:nvSpPr>
          <p:cNvPr id="3" name="标题 1" title=""/>
          <p:cNvSpPr txBox="1"/>
          <p:nvPr>
            <p:custDataLst>
              <p:tags r:id="rId3"/>
            </p:custDataLst>
          </p:nvPr>
        </p:nvSpPr>
        <p:spPr>
          <a:xfrm>
            <a:off x="492760" y="1426845"/>
            <a:ext cx="11666220" cy="4238625"/>
          </a:xfrm>
          <a:custGeom>
            <a:gdLst>
              <a:gd name="connsiteX0" fmla="*/ 2119307 w 11242550"/>
              <a:gd name="connsiteY0" fmla="*/ 0 h 4238614"/>
              <a:gd name="connsiteX1" fmla="*/ 11242550 w 11242550"/>
              <a:gd name="connsiteY1" fmla="*/ 0 h 4238614"/>
              <a:gd name="connsiteX2" fmla="*/ 11242550 w 11242550"/>
              <a:gd name="connsiteY2" fmla="*/ 4238614 h 4238614"/>
              <a:gd name="connsiteX3" fmla="*/ 2119307 w 11242550"/>
              <a:gd name="connsiteY3" fmla="*/ 4238614 h 4238614"/>
              <a:gd name="connsiteX4" fmla="*/ 0 w 11242550"/>
              <a:gd name="connsiteY4" fmla="*/ 2119307 h 4238614"/>
              <a:gd name="connsiteX5" fmla="*/ 2119307 w 11242550"/>
              <a:gd name="connsiteY5" fmla="*/ 0 h 4238614"/>
            </a:gdLst>
            <a:rect l="l" t="t" r="r" b="b"/>
            <a:pathLst>
              <a:path w="11242550" h="4238614">
                <a:moveTo>
                  <a:pt x="2119307" y="0"/>
                </a:moveTo>
                <a:lnTo>
                  <a:pt x="11242550" y="0"/>
                </a:lnTo>
                <a:lnTo>
                  <a:pt x="11242550" y="4238614"/>
                </a:lnTo>
                <a:lnTo>
                  <a:pt x="2119307" y="4238614"/>
                </a:lnTo>
                <a:cubicBezTo>
                  <a:pt x="948846" y="4238614"/>
                  <a:pt x="0" y="3289768"/>
                  <a:pt x="0" y="2119307"/>
                </a:cubicBezTo>
                <a:cubicBezTo>
                  <a:pt x="0" y="948846"/>
                  <a:pt x="948846" y="0"/>
                  <a:pt x="2119307" y="0"/>
                </a:cubicBezTo>
                <a:close/>
              </a:path>
            </a:pathLst>
          </a:custGeom>
          <a:gradFill>
            <a:gsLst>
              <a:gs pos="68000">
                <a:schemeClr val="accent1"/>
              </a:gs>
              <a:gs pos="100000">
                <a:schemeClr val="accent1">
                  <a:lumMod val="20000"/>
                  <a:lumOff val="80000"/>
                </a:schemeClr>
              </a:gs>
            </a:gsLst>
            <a:path path="circle">
              <a:fillToRect r="100000" b="100000"/>
            </a:path>
            <a:tileRect l="-100000" t="-100000"/>
          </a:gradFill>
          <a:ln w="25400" cap="sq">
            <a:solidFill>
              <a:schemeClr val="bg1"/>
            </a:solidFill>
            <a:miter/>
          </a:ln>
          <a:effectLst>
            <a:outerShdw blurRad="254000" algn="ctr" rotWithShape="0">
              <a:schemeClr val="accent1">
                <a:lumMod val="50000"/>
                <a:alpha val="20000"/>
              </a:schemeClr>
            </a:outerShdw>
          </a:effectLst>
        </p:spPr>
        <p:txBody>
          <a:bodyPr vert="horz" wrap="square" lIns="91440" tIns="45720" rIns="91440" bIns="45720" rtlCol="0" anchor="ctr"/>
          <a:lstStyle/>
          <a:p>
            <a:pPr algn="ctr"/>
            <a:endParaRPr kumimoji="1" lang="zh-CN" altLang="en-US"/>
          </a:p>
        </p:txBody>
      </p:sp>
      <p:sp>
        <p:nvSpPr>
          <p:cNvPr id="4" name="标题 1" title=""/>
          <p:cNvSpPr txBox="1"/>
          <p:nvPr>
            <p:custDataLst>
              <p:tags r:id="rId4"/>
            </p:custDataLst>
          </p:nvPr>
        </p:nvSpPr>
        <p:spPr>
          <a:xfrm>
            <a:off x="8655244" y="1"/>
            <a:ext cx="2877944" cy="672893"/>
          </a:xfrm>
          <a:custGeom>
            <a:gdLst>
              <a:gd name="connsiteX0" fmla="*/ 0 w 2877944"/>
              <a:gd name="connsiteY0" fmla="*/ 0 h 672893"/>
              <a:gd name="connsiteX1" fmla="*/ 343829 w 2877944"/>
              <a:gd name="connsiteY1" fmla="*/ 0 h 672893"/>
              <a:gd name="connsiteX2" fmla="*/ 369483 w 2877944"/>
              <a:gd name="connsiteY2" fmla="*/ 24259 h 672893"/>
              <a:gd name="connsiteX3" fmla="*/ 957221 w 2877944"/>
              <a:gd name="connsiteY3" fmla="*/ 351670 h 672893"/>
              <a:gd name="connsiteX4" fmla="*/ 2470185 w 2877944"/>
              <a:gd name="connsiteY4" fmla="*/ 57555 h 672893"/>
              <a:gd name="connsiteX5" fmla="*/ 2535047 w 2877944"/>
              <a:gd name="connsiteY5" fmla="*/ 0 h 672893"/>
              <a:gd name="connsiteX6" fmla="*/ 2877944 w 2877944"/>
              <a:gd name="connsiteY6" fmla="*/ 0 h 672893"/>
              <a:gd name="connsiteX7" fmla="*/ 2850138 w 2877944"/>
              <a:gd name="connsiteY7" fmla="*/ 34495 h 672893"/>
              <a:gd name="connsiteX8" fmla="*/ 883807 w 2877944"/>
              <a:gd name="connsiteY8" fmla="*/ 588583 h 672893"/>
              <a:gd name="connsiteX9" fmla="*/ 95534 w 2877944"/>
              <a:gd name="connsiteY9" fmla="*/ 106303 h 672893"/>
            </a:gdLst>
            <a:rect l="l" t="t" r="r" b="b"/>
            <a:pathLst>
              <a:path w="2877944" h="672893">
                <a:moveTo>
                  <a:pt x="0" y="0"/>
                </a:moveTo>
                <a:lnTo>
                  <a:pt x="343829" y="0"/>
                </a:lnTo>
                <a:lnTo>
                  <a:pt x="369483" y="24259"/>
                </a:lnTo>
                <a:cubicBezTo>
                  <a:pt x="536577" y="169839"/>
                  <a:pt x="735220" y="282877"/>
                  <a:pt x="957221" y="351670"/>
                </a:cubicBezTo>
                <a:cubicBezTo>
                  <a:pt x="1490022" y="516773"/>
                  <a:pt x="2055961" y="395604"/>
                  <a:pt x="2470185" y="57555"/>
                </a:cubicBezTo>
                <a:lnTo>
                  <a:pt x="2535047" y="0"/>
                </a:lnTo>
                <a:lnTo>
                  <a:pt x="2877944" y="0"/>
                </a:lnTo>
                <a:lnTo>
                  <a:pt x="2850138" y="34495"/>
                </a:lnTo>
                <a:cubicBezTo>
                  <a:pt x="2368203" y="583504"/>
                  <a:pt x="1600020" y="810521"/>
                  <a:pt x="883807" y="588583"/>
                </a:cubicBezTo>
                <a:cubicBezTo>
                  <a:pt x="576859" y="493467"/>
                  <a:pt x="308665" y="324941"/>
                  <a:pt x="95534" y="106303"/>
                </a:cubicBez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5" name="标题 1" title=""/>
          <p:cNvSpPr txBox="1"/>
          <p:nvPr>
            <p:custDataLst>
              <p:tags r:id="rId5"/>
            </p:custDataLst>
          </p:nvPr>
        </p:nvSpPr>
        <p:spPr>
          <a:xfrm flipH="1" flipV="1">
            <a:off x="-25000" y="908975"/>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6" name="标题 1" title=""/>
          <p:cNvSpPr txBox="1"/>
          <p:nvPr>
            <p:custDataLst>
              <p:tags r:id="rId6"/>
            </p:custDataLst>
          </p:nvPr>
        </p:nvSpPr>
        <p:spPr>
          <a:xfrm>
            <a:off x="426924" y="880400"/>
            <a:ext cx="5270885" cy="5270885"/>
          </a:xfrm>
          <a:prstGeom prst="arc">
            <a:avLst>
              <a:gd name="adj1" fmla="val 11566994"/>
              <a:gd name="adj2" fmla="val 14974294"/>
            </a:avLst>
          </a:prstGeom>
          <a:noFill/>
          <a:ln w="6350" cap="sq">
            <a:solidFill>
              <a:schemeClr val="bg1"/>
            </a:solidFill>
            <a:miter/>
          </a:ln>
        </p:spPr>
        <p:txBody>
          <a:bodyPr vert="horz" wrap="square" lIns="91440" tIns="45720" rIns="91440" bIns="45720" rtlCol="0" anchor="ctr"/>
          <a:lstStyle/>
          <a:p>
            <a:pPr algn="ctr"/>
            <a:endParaRPr kumimoji="1" lang="zh-CN" altLang="en-US"/>
          </a:p>
        </p:txBody>
      </p:sp>
      <p:pic>
        <p:nvPicPr>
          <p:cNvPr id="7" name="图片 6" title=""/>
          <p:cNvPicPr>
            <a:picLocks noChangeAspect="1"/>
          </p:cNvPicPr>
          <p:nvPr>
            <p:custDataLst>
              <p:tags r:id="rId8"/>
            </p:custDataLst>
          </p:nvPr>
        </p:nvPicPr>
        <p:blipFill>
          <a:blip r:embed="rId7">
            <a:alphaModFix/>
          </a:blip>
          <a:srcRect t="7" b="7"/>
          <a:stretch>
            <a:fillRect/>
          </a:stretch>
        </p:blipFill>
        <p:spPr>
          <a:xfrm>
            <a:off x="492885" y="1426859"/>
            <a:ext cx="4238614" cy="4238614"/>
          </a:xfrm>
          <a:prstGeom prst="rect">
            <a:avLst/>
          </a:prstGeom>
        </p:spPr>
      </p:pic>
      <p:sp>
        <p:nvSpPr>
          <p:cNvPr id="8" name="标题 1" title=""/>
          <p:cNvSpPr txBox="1"/>
          <p:nvPr>
            <p:custDataLst>
              <p:tags r:id="rId9"/>
            </p:custDataLst>
          </p:nvPr>
        </p:nvSpPr>
        <p:spPr>
          <a:xfrm>
            <a:off x="1" y="5636898"/>
            <a:ext cx="1310397" cy="1221102"/>
          </a:xfrm>
          <a:custGeom>
            <a:gdLst>
              <a:gd name="connsiteX0" fmla="*/ 0 w 1310397"/>
              <a:gd name="connsiteY0" fmla="*/ 0 h 1221102"/>
              <a:gd name="connsiteX1" fmla="*/ 200546 w 1310397"/>
              <a:gd name="connsiteY1" fmla="*/ 107987 h 1221102"/>
              <a:gd name="connsiteX2" fmla="*/ 1306356 w 1310397"/>
              <a:gd name="connsiteY2" fmla="*/ 1213620 h 1221102"/>
              <a:gd name="connsiteX3" fmla="*/ 1310397 w 1310397"/>
              <a:gd name="connsiteY3" fmla="*/ 1221102 h 1221102"/>
              <a:gd name="connsiteX4" fmla="*/ 802687 w 1310397"/>
              <a:gd name="connsiteY4" fmla="*/ 1221102 h 1221102"/>
              <a:gd name="connsiteX5" fmla="*/ 677587 w 1310397"/>
              <a:gd name="connsiteY5" fmla="*/ 1060216 h 1221102"/>
              <a:gd name="connsiteX6" fmla="*/ 175997 w 1310397"/>
              <a:gd name="connsiteY6" fmla="*/ 598177 h 1221102"/>
              <a:gd name="connsiteX7" fmla="*/ 0 w 1310397"/>
              <a:gd name="connsiteY7" fmla="*/ 483351 h 1221102"/>
            </a:gdLst>
            <a:rect l="l" t="t" r="r" b="b"/>
            <a:pathLst>
              <a:path w="1310397" h="1221102">
                <a:moveTo>
                  <a:pt x="0" y="0"/>
                </a:moveTo>
                <a:lnTo>
                  <a:pt x="200546" y="107987"/>
                </a:lnTo>
                <a:cubicBezTo>
                  <a:pt x="657402" y="379469"/>
                  <a:pt x="1037049" y="761065"/>
                  <a:pt x="1306356" y="1213620"/>
                </a:cubicBezTo>
                <a:lnTo>
                  <a:pt x="1310397" y="1221102"/>
                </a:lnTo>
                <a:lnTo>
                  <a:pt x="802687" y="1221102"/>
                </a:lnTo>
                <a:lnTo>
                  <a:pt x="677587" y="1060216"/>
                </a:lnTo>
                <a:cubicBezTo>
                  <a:pt x="530696" y="886599"/>
                  <a:pt x="362304" y="731173"/>
                  <a:pt x="175997" y="598177"/>
                </a:cubicBezTo>
                <a:lnTo>
                  <a:pt x="0" y="483351"/>
                </a:ln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9" name="标题 1" title=""/>
          <p:cNvSpPr txBox="1"/>
          <p:nvPr>
            <p:custDataLst>
              <p:tags r:id="rId10"/>
            </p:custDataLst>
          </p:nvPr>
        </p:nvSpPr>
        <p:spPr>
          <a:xfrm>
            <a:off x="5808345" y="3011805"/>
            <a:ext cx="5994400" cy="948055"/>
          </a:xfrm>
          <a:prstGeom prst="rect">
            <a:avLst/>
          </a:prstGeom>
          <a:noFill/>
          <a:ln>
            <a:noFill/>
          </a:ln>
          <a:effectLst>
            <a:outerShdw blurRad="330200" dist="127000" dir="5400000" algn="ctr" rotWithShape="0">
              <a:schemeClr val="accent1">
                <a:alpha val="23000"/>
              </a:schemeClr>
            </a:outerShdw>
          </a:effectLst>
        </p:spPr>
        <p:txBody>
          <a:bodyPr vert="horz" wrap="square" lIns="0" tIns="0" rIns="0" bIns="0" rtlCol="0" anchor="t"/>
          <a:lstStyle/>
          <a:p>
            <a:pPr indent="0" algn="l" fontAlgn="auto">
              <a:lnSpc>
                <a:spcPct val="150000"/>
              </a:lnSpc>
            </a:pPr>
            <a:r>
              <a:rPr kumimoji="1" lang="en-US" altLang="zh-CN" sz="3600" b="1">
                <a:ln w="12700">
                  <a:noFill/>
                </a:ln>
                <a:solidFill>
                  <a:srgbClr val="FFFFFF">
                    <a:alpha val="100000"/>
                  </a:srgbClr>
                </a:solidFill>
                <a:latin typeface="华文中宋" panose="02010600040101010101" charset="-122"/>
                <a:ea typeface="华文中宋" panose="02010600040101010101" charset="-122"/>
                <a:cs typeface="Dream-XinCuSongGB" panose="02010604000000000000" charset="-122"/>
              </a:rPr>
              <a:t>《反对党八股》（节选）</a:t>
            </a:r>
          </a:p>
        </p:txBody>
      </p:sp>
      <p:grpSp>
        <p:nvGrpSpPr>
          <p:cNvPr id="58" name="组合 57" title=""/>
          <p:cNvGrpSpPr/>
          <p:nvPr>
            <p:custDataLst>
              <p:tags r:id="rId11"/>
            </p:custDataLst>
          </p:nvPr>
        </p:nvGrpSpPr>
        <p:grpSpPr>
          <a:xfrm>
            <a:off x="4731385" y="2906395"/>
            <a:ext cx="1127125" cy="1133475"/>
            <a:chOff x="2233" y="3087"/>
            <a:chExt cx="1618" cy="1411"/>
          </a:xfrm>
        </p:grpSpPr>
        <p:sp>
          <p:nvSpPr>
            <p:cNvPr id="59" name="任意多边形 58"/>
            <p:cNvSpPr/>
            <p:nvPr>
              <p:custDataLst>
                <p:tags r:id="rId12"/>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3"/>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4"/>
              </p:custDataLst>
            </p:nvPr>
          </p:nvSpPr>
          <p:spPr>
            <a:xfrm>
              <a:off x="2233" y="3450"/>
              <a:ext cx="1105" cy="798"/>
            </a:xfrm>
            <a:prstGeom prst="rect">
              <a:avLst/>
            </a:prstGeom>
            <a:noFill/>
          </p:spPr>
          <p:txBody>
            <a:bodyPr wrap="square" rtlCol="0" anchor="ctr">
              <a:noAutofit/>
            </a:bodyPr>
            <a:lstStyle/>
            <a:p>
              <a:pPr algn="ctr"/>
              <a:r>
                <a:rPr lang="en-US" altLang="zh-CN" sz="3600" b="1">
                  <a:solidFill>
                    <a:schemeClr val="lt1">
                      <a:lumMod val="100000"/>
                    </a:schemeClr>
                  </a:solidFill>
                  <a:latin typeface="微软雅黑" panose="020b0503020204020204" charset="-122"/>
                  <a:ea typeface="微软雅黑" panose="020b0503020204020204" charset="-122"/>
                </a:rPr>
                <a:t>02</a:t>
              </a:r>
            </a:p>
          </p:txBody>
        </p:sp>
      </p:grpSp>
      <p:sp>
        <p:nvSpPr>
          <p:cNvPr id="28" name="圆角矩形 27" title=""/>
          <p:cNvSpPr/>
          <p:nvPr userDrawn="1">
            <p:custDataLst>
              <p:tags r:id="rId15"/>
            </p:custDataLst>
          </p:nvPr>
        </p:nvSpPr>
        <p:spPr bwMode="auto">
          <a:xfrm>
            <a:off x="79375" y="116840"/>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177925" y="1099185"/>
            <a:ext cx="9632950" cy="1568450"/>
          </a:xfrm>
          <a:prstGeom prst="rect">
            <a:avLst/>
          </a:prstGeom>
          <a:noFill/>
        </p:spPr>
        <p:txBody>
          <a:bodyPr wrap="square" rtlCol="0" anchor="t">
            <a:spAutoFit/>
          </a:bodyPr>
          <a:lstStyle/>
          <a:p>
            <a:pPr indent="457200" fontAlgn="auto">
              <a:lnSpc>
                <a:spcPct val="150000"/>
              </a:lnSpc>
            </a:pPr>
            <a:r>
              <a:rPr lang="zh-CN" altLang="en-US" sz="3200" b="1">
                <a:latin typeface="方正粗黑宋简体" panose="02000000000000000000" charset="-122"/>
                <a:ea typeface="方正粗黑宋简体" panose="02000000000000000000" charset="-122"/>
                <a:cs typeface="华文新魏" panose="02010800040101010101" charset="-122"/>
                <a:sym typeface="+mn-ea"/>
              </a:rPr>
              <a:t>第</a:t>
            </a:r>
            <a:r>
              <a:rPr lang="en-US" altLang="zh-CN" sz="3200" b="1">
                <a:latin typeface="方正粗黑宋简体" panose="02000000000000000000" charset="-122"/>
                <a:ea typeface="方正粗黑宋简体" panose="02000000000000000000" charset="-122"/>
                <a:cs typeface="华文新魏" panose="02010800040101010101" charset="-122"/>
                <a:sym typeface="+mn-ea"/>
              </a:rPr>
              <a:t>8—15</a:t>
            </a:r>
            <a:r>
              <a:rPr lang="zh-CN" altLang="en-US" sz="3200" b="1">
                <a:latin typeface="方正粗黑宋简体" panose="02000000000000000000" charset="-122"/>
                <a:ea typeface="方正粗黑宋简体" panose="02000000000000000000" charset="-122"/>
                <a:cs typeface="华文新魏" panose="02010800040101010101" charset="-122"/>
                <a:sym typeface="+mn-ea"/>
              </a:rPr>
              <a:t>自然段，在建筑艺术中，作者举例来突出重复和变化的和谐统一。</a:t>
            </a:r>
          </a:p>
        </p:txBody>
      </p:sp>
      <p:sp>
        <p:nvSpPr>
          <p:cNvPr id="7" name="TextBox 6" title=""/>
          <p:cNvSpPr txBox="1"/>
          <p:nvPr>
            <p:custDataLst>
              <p:tags r:id="rId4"/>
            </p:custDataLst>
          </p:nvPr>
        </p:nvSpPr>
        <p:spPr>
          <a:xfrm>
            <a:off x="2797810" y="3055620"/>
            <a:ext cx="2462530" cy="583565"/>
          </a:xfrm>
          <a:prstGeom prst="rect">
            <a:avLst/>
          </a:prstGeom>
          <a:noFill/>
          <a:ln w="9525">
            <a:noFill/>
          </a:ln>
        </p:spPr>
        <p:txBody>
          <a:bodyPr wrap="square">
            <a:spAutoFit/>
          </a:bodyPr>
          <a:lstStyle/>
          <a:p>
            <a:r>
              <a:rPr lang="zh-CN" altLang="en-US" sz="3200" b="1">
                <a:solidFill>
                  <a:srgbClr val="0070C0"/>
                </a:solidFill>
                <a:latin typeface="华文新魏" panose="02010800040101010101" charset="-122"/>
                <a:ea typeface="华文新魏" panose="02010800040101010101" charset="-122"/>
              </a:rPr>
              <a:t>人民大会堂</a:t>
            </a:r>
          </a:p>
        </p:txBody>
      </p:sp>
      <p:sp>
        <p:nvSpPr>
          <p:cNvPr id="10" name="TextBox 7" title=""/>
          <p:cNvSpPr txBox="1"/>
          <p:nvPr>
            <p:custDataLst>
              <p:tags r:id="rId5"/>
            </p:custDataLst>
          </p:nvPr>
        </p:nvSpPr>
        <p:spPr>
          <a:xfrm>
            <a:off x="2797810" y="3827145"/>
            <a:ext cx="1231265" cy="583565"/>
          </a:xfrm>
          <a:prstGeom prst="rect">
            <a:avLst/>
          </a:prstGeom>
          <a:noFill/>
          <a:ln w="9525">
            <a:noFill/>
          </a:ln>
        </p:spPr>
        <p:txBody>
          <a:bodyPr wrap="square">
            <a:spAutoFit/>
          </a:bodyPr>
          <a:lstStyle/>
          <a:p>
            <a:r>
              <a:rPr lang="zh-CN" altLang="en-US" sz="3200" b="1">
                <a:solidFill>
                  <a:srgbClr val="0070C0"/>
                </a:solidFill>
                <a:latin typeface="华文新魏" panose="02010800040101010101" charset="-122"/>
                <a:ea typeface="华文新魏" panose="02010800040101010101" charset="-122"/>
              </a:rPr>
              <a:t>故宫</a:t>
            </a:r>
          </a:p>
        </p:txBody>
      </p:sp>
      <p:sp>
        <p:nvSpPr>
          <p:cNvPr id="11" name="TextBox 8" title=""/>
          <p:cNvSpPr txBox="1"/>
          <p:nvPr>
            <p:custDataLst>
              <p:tags r:id="rId6"/>
            </p:custDataLst>
          </p:nvPr>
        </p:nvSpPr>
        <p:spPr>
          <a:xfrm>
            <a:off x="2797810" y="4598670"/>
            <a:ext cx="4878705" cy="583565"/>
          </a:xfrm>
          <a:prstGeom prst="rect">
            <a:avLst/>
          </a:prstGeom>
          <a:noFill/>
          <a:ln w="9525">
            <a:noFill/>
          </a:ln>
        </p:spPr>
        <p:txBody>
          <a:bodyPr wrap="square">
            <a:spAutoFit/>
          </a:bodyPr>
          <a:lstStyle/>
          <a:p>
            <a:r>
              <a:rPr lang="zh-CN" altLang="en-US" sz="3200" b="1">
                <a:solidFill>
                  <a:srgbClr val="0070C0"/>
                </a:solidFill>
                <a:latin typeface="华文新魏" panose="02010800040101010101" charset="-122"/>
                <a:ea typeface="华文新魏" panose="02010800040101010101" charset="-122"/>
              </a:rPr>
              <a:t>颐和园的谐趣园、长廊</a:t>
            </a:r>
          </a:p>
        </p:txBody>
      </p:sp>
      <p:grpSp>
        <p:nvGrpSpPr>
          <p:cNvPr id="14" name="组合 13" title=""/>
          <p:cNvGrpSpPr/>
          <p:nvPr>
            <p:custDataLst>
              <p:tags r:id="rId7"/>
            </p:custDataLst>
          </p:nvPr>
        </p:nvGrpSpPr>
        <p:grpSpPr>
          <a:xfrm>
            <a:off x="356235" y="163195"/>
            <a:ext cx="8294370" cy="848995"/>
            <a:chOff x="519" y="283"/>
            <a:chExt cx="13062" cy="1337"/>
          </a:xfrm>
        </p:grpSpPr>
        <p:sp>
          <p:nvSpPr>
            <p:cNvPr id="17" name="标题 1"/>
            <p:cNvSpPr txBox="1"/>
            <p:nvPr>
              <p:custDataLst>
                <p:tags r:id="rId8"/>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9"/>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10"/>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4" name="组合 13" title=""/>
          <p:cNvGrpSpPr/>
          <p:nvPr>
            <p:custDataLst>
              <p:tags r:id="rId3"/>
            </p:custDataLst>
          </p:nvPr>
        </p:nvGrpSpPr>
        <p:grpSpPr>
          <a:xfrm>
            <a:off x="356235" y="16319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2639695" y="908685"/>
            <a:ext cx="6978650" cy="829945"/>
          </a:xfrm>
          <a:prstGeom prst="rect">
            <a:avLst/>
          </a:prstGeom>
          <a:noFill/>
        </p:spPr>
        <p:txBody>
          <a:bodyPr wrap="square" rtlCol="0" anchor="t">
            <a:spAutoFit/>
          </a:bodyPr>
          <a:lstStyle/>
          <a:p>
            <a:pPr indent="457200" fontAlgn="auto">
              <a:lnSpc>
                <a:spcPct val="150000"/>
              </a:lnSpc>
            </a:pPr>
            <a:r>
              <a:rPr lang="zh-CN" altLang="en-US" sz="3200" b="1">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华文新魏" panose="02010800040101010101" charset="-122"/>
                <a:sym typeface="+mn-ea"/>
              </a:rPr>
              <a:t>建筑艺术的重复和变化的和谐统一</a:t>
            </a:r>
          </a:p>
        </p:txBody>
      </p:sp>
      <p:sp>
        <p:nvSpPr>
          <p:cNvPr id="28" name="文本框 27" title=""/>
          <p:cNvSpPr txBox="1">
            <a:spLocks noChangeArrowheads="1"/>
          </p:cNvSpPr>
          <p:nvPr>
            <p:custDataLst>
              <p:tags r:id="rId8"/>
            </p:custDataLst>
          </p:nvPr>
        </p:nvSpPr>
        <p:spPr bwMode="auto">
          <a:xfrm>
            <a:off x="1703705" y="1757045"/>
            <a:ext cx="2603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algn="ctr"/>
            <a:r>
              <a:rPr lang="zh-CN" altLang="en-US" sz="3600">
                <a:solidFill>
                  <a:srgbClr val="C00000"/>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FZKai-Z03S" panose="03000509000000000000" pitchFamily="65" charset="-122"/>
              </a:rPr>
              <a:t>人民大会堂</a:t>
            </a:r>
            <a:endParaRPr lang="zh-CN" altLang="en-US" sz="400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FZKai-Z03S" panose="03000509000000000000" pitchFamily="65" charset="-122"/>
            </a:endParaRPr>
          </a:p>
          <a:p>
            <a:pPr algn="ctr"/>
            <a:endParaRPr lang="zh-CN" altLang="en-US" sz="400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FZKai-Z03S" panose="03000509000000000000" pitchFamily="65" charset="-122"/>
            </a:endParaRPr>
          </a:p>
        </p:txBody>
      </p:sp>
      <p:sp>
        <p:nvSpPr>
          <p:cNvPr id="3" name="文本框 2" title=""/>
          <p:cNvSpPr txBox="1"/>
          <p:nvPr>
            <p:custDataLst>
              <p:tags r:id="rId9"/>
            </p:custDataLst>
          </p:nvPr>
        </p:nvSpPr>
        <p:spPr>
          <a:xfrm>
            <a:off x="832485" y="2378710"/>
            <a:ext cx="4345940" cy="3415030"/>
          </a:xfrm>
          <a:prstGeom prst="rect">
            <a:avLst/>
          </a:prstGeom>
          <a:noFill/>
        </p:spPr>
        <p:txBody>
          <a:bodyPr wrap="square" rtlCol="0" anchor="t">
            <a:spAutoFit/>
          </a:bodyPr>
          <a:lstStyle/>
          <a:p>
            <a:pPr indent="0" fontAlgn="auto">
              <a:lnSpc>
                <a:spcPct val="150000"/>
              </a:lnSpc>
            </a:pPr>
            <a:r>
              <a:rPr lang="en-US" altLang="zh-CN" sz="3200" b="1">
                <a:latin typeface="华文新魏" panose="02010800040101010101" charset="-122"/>
                <a:ea typeface="华文新魏" panose="02010800040101010101" charset="-122"/>
                <a:cs typeface="华文新魏" panose="02010800040101010101" charset="-122"/>
              </a:rPr>
              <a:t>      </a:t>
            </a:r>
            <a:r>
              <a:rPr lang="zh-CN" altLang="en-US" sz="2800" b="1">
                <a:latin typeface="华文楷体" panose="02010600040101010101" pitchFamily="2" charset="-122"/>
                <a:ea typeface="华文楷体" panose="02010600040101010101" pitchFamily="2" charset="-122"/>
                <a:cs typeface="华文新魏" panose="02010800040101010101" charset="-122"/>
              </a:rPr>
              <a:t>在不同的部位上，这一列柱和另一列柱在</a:t>
            </a:r>
            <a:r>
              <a:rPr lang="zh-CN" altLang="en-US" sz="2800" b="1">
                <a:solidFill>
                  <a:srgbClr val="C00000"/>
                </a:solidFill>
                <a:latin typeface="华文楷体" panose="02010600040101010101" pitchFamily="2" charset="-122"/>
                <a:ea typeface="华文楷体" panose="02010600040101010101" pitchFamily="2" charset="-122"/>
                <a:cs typeface="华文新魏" panose="02010800040101010101" charset="-122"/>
              </a:rPr>
              <a:t>高低大小上略有不同</a:t>
            </a:r>
            <a:r>
              <a:rPr lang="zh-CN" altLang="en-US" sz="2800" b="1">
                <a:latin typeface="华文楷体" panose="02010600040101010101" pitchFamily="2" charset="-122"/>
                <a:ea typeface="华文楷体" panose="02010600040101010101" pitchFamily="2" charset="-122"/>
                <a:cs typeface="华文新魏" panose="02010800040101010101" charset="-122"/>
              </a:rPr>
              <a:t>，但每一根</a:t>
            </a:r>
            <a:r>
              <a:rPr lang="zh-CN" altLang="en-US" sz="2800" b="1">
                <a:solidFill>
                  <a:srgbClr val="C00000"/>
                </a:solidFill>
                <a:latin typeface="华文楷体" panose="02010600040101010101" pitchFamily="2" charset="-122"/>
                <a:ea typeface="华文楷体" panose="02010600040101010101" pitchFamily="2" charset="-122"/>
                <a:cs typeface="华文新魏" panose="02010800040101010101" charset="-122"/>
              </a:rPr>
              <a:t>柱子</a:t>
            </a:r>
            <a:r>
              <a:rPr lang="zh-CN" altLang="en-US" sz="2800" b="1">
                <a:latin typeface="华文楷体" panose="02010600040101010101" pitchFamily="2" charset="-122"/>
                <a:ea typeface="华文楷体" panose="02010600040101010101" pitchFamily="2" charset="-122"/>
                <a:cs typeface="华文新魏" panose="02010800040101010101" charset="-122"/>
              </a:rPr>
              <a:t>都是另一根柱子的</a:t>
            </a:r>
            <a:r>
              <a:rPr lang="zh-CN" altLang="en-US" sz="2800" b="1">
                <a:solidFill>
                  <a:srgbClr val="C00000"/>
                </a:solidFill>
                <a:latin typeface="华文楷体" panose="02010600040101010101" pitchFamily="2" charset="-122"/>
                <a:ea typeface="华文楷体" panose="02010600040101010101" pitchFamily="2" charset="-122"/>
                <a:cs typeface="华文新魏" panose="02010800040101010101" charset="-122"/>
              </a:rPr>
              <a:t>完全相同的简单重复</a:t>
            </a:r>
            <a:r>
              <a:rPr lang="zh-CN" altLang="en-US" sz="2800" b="1">
                <a:latin typeface="华文楷体" panose="02010600040101010101" pitchFamily="2" charset="-122"/>
                <a:ea typeface="华文楷体" panose="02010600040101010101" pitchFamily="2" charset="-122"/>
                <a:cs typeface="华文新魏" panose="02010800040101010101" charset="-122"/>
              </a:rPr>
              <a:t>。</a:t>
            </a:r>
            <a:endParaRPr lang="zh-CN" altLang="en-US" sz="2800" b="1">
              <a:latin typeface="华文楷体" panose="02010600040101010101" pitchFamily="2" charset="-122"/>
              <a:ea typeface="华文楷体" panose="02010600040101010101" pitchFamily="2" charset="-122"/>
              <a:cs typeface="华文新魏" panose="02010800040101010101" charset="-122"/>
              <a:sym typeface="+mn-ea"/>
            </a:endParaRPr>
          </a:p>
        </p:txBody>
      </p:sp>
      <p:sp>
        <p:nvSpPr>
          <p:cNvPr id="5" name="文本框 4" title=""/>
          <p:cNvSpPr txBox="1"/>
          <p:nvPr>
            <p:custDataLst>
              <p:tags r:id="rId10"/>
            </p:custDataLst>
          </p:nvPr>
        </p:nvSpPr>
        <p:spPr>
          <a:xfrm>
            <a:off x="1968818" y="5789930"/>
            <a:ext cx="2073275" cy="583565"/>
          </a:xfrm>
          <a:prstGeom prst="rect">
            <a:avLst/>
          </a:prstGeom>
          <a:noFill/>
        </p:spPr>
        <p:txBody>
          <a:bodyPr wrap="square" rtlCol="0" anchor="t">
            <a:spAutoFit/>
            <a:scene3d>
              <a:camera prst="orthographicFront"/>
              <a:lightRig rig="threePt" dir="t"/>
            </a:scene3d>
          </a:bodyPr>
          <a:lstStyle/>
          <a:p>
            <a:pPr indent="0" fontAlgn="auto">
              <a:lnSpc>
                <a:spcPct val="100000"/>
              </a:lnSpc>
            </a:pPr>
            <a:r>
              <a:rPr lang="zh-CN" altLang="en-US" sz="3200" b="1">
                <a:solidFill>
                  <a:srgbClr val="C00000"/>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庄严雄伟</a:t>
            </a:r>
          </a:p>
        </p:txBody>
      </p:sp>
      <p:sp>
        <p:nvSpPr>
          <p:cNvPr id="4" name="文本框 3" title=""/>
          <p:cNvSpPr txBox="1">
            <a:spLocks noChangeArrowheads="1"/>
          </p:cNvSpPr>
          <p:nvPr>
            <p:custDataLst>
              <p:tags r:id="rId11"/>
            </p:custDataLst>
          </p:nvPr>
        </p:nvSpPr>
        <p:spPr bwMode="auto">
          <a:xfrm>
            <a:off x="7896225" y="1824355"/>
            <a:ext cx="2603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charset="0"/>
                <a:ea typeface="宋体" panose="02010600030101010101" pitchFamily="2" charset="-122"/>
              </a:defRPr>
            </a:lvl9pPr>
          </a:lstStyle>
          <a:p>
            <a:pPr algn="ctr"/>
            <a:r>
              <a:rPr lang="zh-CN" altLang="en-US" sz="3600">
                <a:solidFill>
                  <a:srgbClr val="C00000"/>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FZKai-Z03S" panose="03000509000000000000" pitchFamily="65" charset="-122"/>
              </a:rPr>
              <a:t>故宫</a:t>
            </a:r>
          </a:p>
          <a:p>
            <a:pPr algn="ctr"/>
            <a:endParaRPr lang="zh-CN" altLang="en-US" sz="400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FZKai-Z03S" panose="03000509000000000000" pitchFamily="65" charset="-122"/>
            </a:endParaRPr>
          </a:p>
        </p:txBody>
      </p:sp>
      <p:sp>
        <p:nvSpPr>
          <p:cNvPr id="6" name="文本框 5" title=""/>
          <p:cNvSpPr txBox="1"/>
          <p:nvPr>
            <p:custDataLst>
              <p:tags r:id="rId12"/>
            </p:custDataLst>
          </p:nvPr>
        </p:nvSpPr>
        <p:spPr>
          <a:xfrm>
            <a:off x="5828030" y="2398395"/>
            <a:ext cx="5884545" cy="4061460"/>
          </a:xfrm>
          <a:prstGeom prst="rect">
            <a:avLst/>
          </a:prstGeom>
          <a:noFill/>
        </p:spPr>
        <p:txBody>
          <a:bodyPr wrap="square" rtlCol="0" anchor="t">
            <a:spAutoFit/>
          </a:bodyPr>
          <a:lstStyle/>
          <a:p>
            <a:pPr indent="0" fontAlgn="auto">
              <a:lnSpc>
                <a:spcPct val="150000"/>
              </a:lnSpc>
            </a:pPr>
            <a:r>
              <a:rPr lang="en-US" altLang="zh-CN" sz="3200" b="1">
                <a:latin typeface="华文新魏" panose="02010800040101010101" charset="-122"/>
                <a:ea typeface="华文新魏" panose="02010800040101010101" charset="-122"/>
                <a:cs typeface="华文新魏" panose="02010800040101010101" charset="-122"/>
              </a:rPr>
              <a:t>      </a:t>
            </a:r>
            <a:r>
              <a:rPr lang="zh-CN" altLang="en-US" sz="2800" b="1">
                <a:latin typeface="华文楷体" panose="02010600040101010101" pitchFamily="2" charset="-122"/>
                <a:ea typeface="华文楷体" panose="02010600040101010101" pitchFamily="2" charset="-122"/>
                <a:cs typeface="华文新魏" panose="02010800040101010101" charset="-122"/>
              </a:rPr>
              <a:t>重复的千步廊“千篇一律”的朝房构成部分的重复</a:t>
            </a:r>
          </a:p>
          <a:p>
            <a:pPr indent="0" fontAlgn="auto">
              <a:lnSpc>
                <a:spcPct val="150000"/>
              </a:lnSpc>
            </a:pPr>
            <a:r>
              <a:rPr lang="en-US" altLang="zh-CN" sz="2800" b="1">
                <a:latin typeface="华文楷体" panose="02010600040101010101" pitchFamily="2" charset="-122"/>
                <a:ea typeface="华文楷体" panose="02010600040101010101" pitchFamily="2" charset="-122"/>
                <a:cs typeface="华文新魏" panose="02010800040101010101" charset="-122"/>
              </a:rPr>
              <a:t>      </a:t>
            </a:r>
            <a:r>
              <a:rPr lang="zh-CN" altLang="en-US" sz="2800" b="1">
                <a:latin typeface="华文楷体" panose="02010600040101010101" pitchFamily="2" charset="-122"/>
                <a:ea typeface="华文楷体" panose="02010600040101010101" pitchFamily="2" charset="-122"/>
                <a:cs typeface="华文新魏" panose="02010800040101010101" charset="-122"/>
              </a:rPr>
              <a:t>景色、轮廓、光影，却都在不断地改变着，一个接着一个新的画面出现在周围……重复与变化的辩证统一在北京故宫中达到了最高的成就。</a:t>
            </a: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4" name="组合 13" title=""/>
          <p:cNvGrpSpPr/>
          <p:nvPr>
            <p:custDataLst>
              <p:tags r:id="rId3"/>
            </p:custDataLst>
          </p:nvPr>
        </p:nvGrpSpPr>
        <p:grpSpPr>
          <a:xfrm>
            <a:off x="356235" y="16319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2" name="文本框 1" title=""/>
          <p:cNvSpPr txBox="1"/>
          <p:nvPr>
            <p:custDataLst>
              <p:tags r:id="rId7"/>
            </p:custDataLst>
          </p:nvPr>
        </p:nvSpPr>
        <p:spPr>
          <a:xfrm>
            <a:off x="2639695" y="908685"/>
            <a:ext cx="6978650" cy="829945"/>
          </a:xfrm>
          <a:prstGeom prst="rect">
            <a:avLst/>
          </a:prstGeom>
          <a:noFill/>
        </p:spPr>
        <p:txBody>
          <a:bodyPr wrap="square" rtlCol="0" anchor="t">
            <a:spAutoFit/>
          </a:bodyPr>
          <a:lstStyle/>
          <a:p>
            <a:pPr indent="457200" fontAlgn="auto">
              <a:lnSpc>
                <a:spcPct val="150000"/>
              </a:lnSpc>
            </a:pPr>
            <a:r>
              <a:rPr lang="zh-CN" altLang="en-US" sz="3200" b="1">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华文新魏" panose="02010800040101010101" charset="-122"/>
                <a:sym typeface="+mn-ea"/>
              </a:rPr>
              <a:t>建筑艺术的重复和变化的和谐统一</a:t>
            </a:r>
          </a:p>
        </p:txBody>
      </p:sp>
      <p:sp>
        <p:nvSpPr>
          <p:cNvPr id="6" name="文本框 5" title=""/>
          <p:cNvSpPr txBox="1"/>
          <p:nvPr>
            <p:custDataLst>
              <p:tags r:id="rId8"/>
            </p:custDataLst>
          </p:nvPr>
        </p:nvSpPr>
        <p:spPr>
          <a:xfrm>
            <a:off x="8688705" y="1938020"/>
            <a:ext cx="2945765" cy="521970"/>
          </a:xfrm>
          <a:prstGeom prst="rect">
            <a:avLst/>
          </a:prstGeom>
          <a:noFill/>
        </p:spPr>
        <p:txBody>
          <a:bodyPr wrap="square" rtlCol="0" anchor="t">
            <a:spAutoFit/>
          </a:bodyPr>
          <a:lstStyle/>
          <a:p>
            <a:r>
              <a:rPr lang="zh-CN" altLang="en-US" sz="2800">
                <a:ln w="18415" cmpd="sng">
                  <a:noFill/>
                  <a:prstDash val="solid"/>
                </a:ln>
                <a:solidFill>
                  <a:srgbClr val="0070C0"/>
                </a:solidFill>
                <a:latin typeface="华文新魏" panose="02010800040101010101" charset="-122"/>
                <a:ea typeface="华文新魏" panose="02010800040101010101" charset="-122"/>
              </a:rPr>
              <a:t>乐寿堂回廊花窗</a:t>
            </a:r>
          </a:p>
        </p:txBody>
      </p:sp>
      <p:sp>
        <p:nvSpPr>
          <p:cNvPr id="7" name="文本框 6" title=""/>
          <p:cNvSpPr txBox="1"/>
          <p:nvPr>
            <p:custDataLst>
              <p:tags r:id="rId9"/>
            </p:custDataLst>
          </p:nvPr>
        </p:nvSpPr>
        <p:spPr>
          <a:xfrm>
            <a:off x="5088255" y="4521835"/>
            <a:ext cx="2174240" cy="521970"/>
          </a:xfrm>
          <a:prstGeom prst="rect">
            <a:avLst/>
          </a:prstGeom>
          <a:noFill/>
        </p:spPr>
        <p:txBody>
          <a:bodyPr wrap="square" rtlCol="0" anchor="t">
            <a:spAutoFit/>
          </a:bodyPr>
          <a:lstStyle/>
          <a:p>
            <a:r>
              <a:rPr lang="zh-CN" altLang="en-US" sz="2800">
                <a:ln w="18415" cmpd="sng">
                  <a:noFill/>
                  <a:prstDash val="solid"/>
                </a:ln>
                <a:solidFill>
                  <a:srgbClr val="0070C0"/>
                </a:solidFill>
                <a:latin typeface="华文新魏" panose="02010800040101010101" charset="-122"/>
                <a:ea typeface="华文新魏" panose="02010800040101010101" charset="-122"/>
              </a:rPr>
              <a:t>颐和园长廊</a:t>
            </a:r>
          </a:p>
        </p:txBody>
      </p:sp>
      <p:sp>
        <p:nvSpPr>
          <p:cNvPr id="8" name="文本框 7" title=""/>
          <p:cNvSpPr txBox="1"/>
          <p:nvPr>
            <p:custDataLst>
              <p:tags r:id="rId10"/>
            </p:custDataLst>
          </p:nvPr>
        </p:nvSpPr>
        <p:spPr>
          <a:xfrm>
            <a:off x="1055370" y="1844675"/>
            <a:ext cx="1418590" cy="521970"/>
          </a:xfrm>
          <a:prstGeom prst="rect">
            <a:avLst/>
          </a:prstGeom>
          <a:noFill/>
        </p:spPr>
        <p:txBody>
          <a:bodyPr wrap="square" rtlCol="0" anchor="t">
            <a:spAutoFit/>
          </a:bodyPr>
          <a:lstStyle/>
          <a:p>
            <a:r>
              <a:rPr lang="zh-CN" altLang="en-US" sz="2800">
                <a:ln w="18415" cmpd="sng">
                  <a:noFill/>
                  <a:prstDash val="solid"/>
                </a:ln>
                <a:solidFill>
                  <a:srgbClr val="0070C0"/>
                </a:solidFill>
                <a:latin typeface="华文新魏" panose="02010800040101010101" charset="-122"/>
                <a:ea typeface="华文新魏" panose="02010800040101010101" charset="-122"/>
              </a:rPr>
              <a:t>谐趣园</a:t>
            </a:r>
          </a:p>
        </p:txBody>
      </p:sp>
      <p:pic>
        <p:nvPicPr>
          <p:cNvPr id="9" name="图片 8" title=""/>
          <p:cNvPicPr>
            <a:picLocks noChangeAspect="1"/>
          </p:cNvPicPr>
          <p:nvPr>
            <p:custDataLst>
              <p:tags r:id="rId12"/>
            </p:custDataLst>
          </p:nvPr>
        </p:nvPicPr>
        <p:blipFill>
          <a:blip r:embed="rId11"/>
          <a:srcRect l="2636" t="2370" r="2045" b="2251"/>
          <a:stretch>
            <a:fillRect/>
          </a:stretch>
        </p:blipFill>
        <p:spPr>
          <a:xfrm>
            <a:off x="191770" y="2606675"/>
            <a:ext cx="3747135" cy="2202815"/>
          </a:xfrm>
          <a:prstGeom prst="rect">
            <a:avLst/>
          </a:prstGeom>
        </p:spPr>
      </p:pic>
      <p:pic>
        <p:nvPicPr>
          <p:cNvPr id="21507" name="图片 2" title=""/>
          <p:cNvPicPr>
            <a:picLocks noChangeAspect="1"/>
          </p:cNvPicPr>
          <p:nvPr>
            <p:custDataLst>
              <p:tags r:id="rId14"/>
            </p:custDataLst>
          </p:nvPr>
        </p:nvPicPr>
        <p:blipFill>
          <a:blip r:embed="rId13"/>
          <a:srcRect b="4321"/>
          <a:stretch>
            <a:fillRect/>
          </a:stretch>
        </p:blipFill>
        <p:spPr>
          <a:xfrm>
            <a:off x="4079875" y="1742440"/>
            <a:ext cx="3891915" cy="2552700"/>
          </a:xfrm>
          <a:prstGeom prst="rect">
            <a:avLst/>
          </a:prstGeom>
          <a:noFill/>
          <a:ln w="9525">
            <a:noFill/>
          </a:ln>
        </p:spPr>
      </p:pic>
      <p:pic>
        <p:nvPicPr>
          <p:cNvPr id="10" name="图片 9" title=""/>
          <p:cNvPicPr>
            <a:picLocks noChangeAspect="1"/>
          </p:cNvPicPr>
          <p:nvPr>
            <p:custDataLst>
              <p:tags r:id="rId16"/>
            </p:custDataLst>
          </p:nvPr>
        </p:nvPicPr>
        <p:blipFill>
          <a:blip r:embed="rId15"/>
          <a:srcRect b="17061"/>
          <a:stretch>
            <a:fillRect/>
          </a:stretch>
        </p:blipFill>
        <p:spPr>
          <a:xfrm>
            <a:off x="8112125" y="2606675"/>
            <a:ext cx="3894455" cy="2155190"/>
          </a:xfrm>
          <a:prstGeom prst="rect">
            <a:avLst/>
          </a:prstGeom>
        </p:spPr>
      </p:pic>
      <p:sp>
        <p:nvSpPr>
          <p:cNvPr id="11" name="文本框 10" title=""/>
          <p:cNvSpPr txBox="1"/>
          <p:nvPr>
            <p:custDataLst>
              <p:tags r:id="rId17"/>
            </p:custDataLst>
          </p:nvPr>
        </p:nvSpPr>
        <p:spPr>
          <a:xfrm>
            <a:off x="594995" y="5270500"/>
            <a:ext cx="8624570" cy="645160"/>
          </a:xfrm>
          <a:prstGeom prst="rect">
            <a:avLst/>
          </a:prstGeom>
          <a:noFill/>
        </p:spPr>
        <p:txBody>
          <a:bodyPr wrap="square" rtlCol="0" anchor="t">
            <a:spAutoFit/>
          </a:bodyPr>
          <a:lstStyle/>
          <a:p>
            <a:r>
              <a:rPr lang="en-US" altLang="zh-CN" sz="3600" b="1">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      </a:t>
            </a:r>
            <a:r>
              <a:rPr lang="zh-CN" altLang="en-US" sz="3600" b="1">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优秀的个体建筑或者组群的共同之处：</a:t>
            </a:r>
          </a:p>
        </p:txBody>
      </p:sp>
      <p:sp>
        <p:nvSpPr>
          <p:cNvPr id="12" name="文本框 11" title=""/>
          <p:cNvSpPr txBox="1"/>
          <p:nvPr>
            <p:custDataLst>
              <p:tags r:id="rId18"/>
            </p:custDataLst>
          </p:nvPr>
        </p:nvSpPr>
        <p:spPr>
          <a:xfrm>
            <a:off x="1703705" y="5732780"/>
            <a:ext cx="8792845" cy="922020"/>
          </a:xfrm>
          <a:prstGeom prst="rect">
            <a:avLst/>
          </a:prstGeom>
          <a:noFill/>
        </p:spPr>
        <p:txBody>
          <a:bodyPr wrap="square" rtlCol="0" anchor="t">
            <a:spAutoFit/>
            <a:scene3d>
              <a:camera prst="orthographicFront"/>
              <a:lightRig rig="threePt" dir="t"/>
            </a:scene3d>
          </a:bodyPr>
          <a:lstStyle/>
          <a:p>
            <a:pPr>
              <a:lnSpc>
                <a:spcPct val="150000"/>
              </a:lnSpc>
            </a:pPr>
            <a:r>
              <a:rPr lang="zh-CN" altLang="en-US" sz="36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以建筑物形象</a:t>
            </a:r>
            <a:r>
              <a:rPr lang="zh-CN" altLang="en-US" sz="3600" b="1">
                <a:solidFill>
                  <a:srgbClr val="C00000"/>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重复与变化的统一而取胜</a:t>
            </a:r>
            <a:r>
              <a:rPr lang="zh-CN" altLang="en-US" sz="3600" b="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a:t>
            </a: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695325" y="1096645"/>
            <a:ext cx="10831830" cy="1863090"/>
          </a:xfrm>
          <a:prstGeom prst="rect">
            <a:avLst/>
          </a:prstGeom>
          <a:noFill/>
        </p:spPr>
        <p:txBody>
          <a:bodyPr wrap="square" rtlCol="0" anchor="t">
            <a:spAutoFit/>
          </a:bodyPr>
          <a:lstStyle/>
          <a:p>
            <a:pPr indent="0" fontAlgn="auto">
              <a:lnSpc>
                <a:spcPct val="120000"/>
              </a:lnSpc>
            </a:pPr>
            <a:r>
              <a:rPr lang="en-US" altLang="zh-CN" sz="3200" b="1">
                <a:latin typeface="方正粗黑宋简体" panose="02000000000000000000" charset="-122"/>
                <a:ea typeface="方正粗黑宋简体" panose="02000000000000000000" charset="-122"/>
                <a:cs typeface="华文新魏" panose="02010800040101010101" charset="-122"/>
                <a:sym typeface="+mn-ea"/>
              </a:rPr>
              <a:t>   </a:t>
            </a:r>
            <a:r>
              <a:rPr lang="en-US" altLang="zh-CN" sz="3200" b="1">
                <a:latin typeface="华文楷体" panose="02010600040101010101" pitchFamily="2" charset="-122"/>
                <a:ea typeface="华文楷体" panose="02010600040101010101" pitchFamily="2" charset="-122"/>
                <a:cs typeface="华文楷体" panose="02010600040101010101" pitchFamily="2" charset="-122"/>
                <a:sym typeface="+mn-ea"/>
              </a:rPr>
              <a:t> </a:t>
            </a:r>
            <a:r>
              <a:rPr lang="en-US" altLang="zh-CN" sz="3200" b="1">
                <a:latin typeface="华文中宋" panose="02010600040101010101" charset="-122"/>
                <a:ea typeface="华文中宋" panose="02010600040101010101" charset="-122"/>
                <a:cs typeface="华文中宋" panose="02010600040101010101" charset="-122"/>
                <a:sym typeface="+mn-ea"/>
              </a:rPr>
              <a:t> 第16自然段：</a:t>
            </a:r>
            <a:r>
              <a:rPr lang="zh-CN" altLang="en-US" sz="3200" b="1">
                <a:latin typeface="华文中宋" panose="02010600040101010101" charset="-122"/>
                <a:ea typeface="华文中宋" panose="02010600040101010101" charset="-122"/>
                <a:cs typeface="华文中宋" panose="02010600040101010101" charset="-122"/>
                <a:sym typeface="+mn-ea"/>
              </a:rPr>
              <a:t>千篇一律和千变万化的统一在艺术创作中，特别是建筑对城市面貌上起着重要的作用，作者提出了怎样的</a:t>
            </a:r>
            <a:r>
              <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rPr>
              <a:t>建议</a:t>
            </a:r>
            <a:r>
              <a:rPr lang="zh-CN" altLang="en-US" sz="3200" b="1">
                <a:latin typeface="华文中宋" panose="02010600040101010101" charset="-122"/>
                <a:ea typeface="华文中宋" panose="02010600040101010101" charset="-122"/>
                <a:cs typeface="华文中宋" panose="02010600040101010101" charset="-122"/>
                <a:sym typeface="+mn-ea"/>
              </a:rPr>
              <a:t>？</a:t>
            </a:r>
          </a:p>
        </p:txBody>
      </p:sp>
      <p:sp>
        <p:nvSpPr>
          <p:cNvPr id="5" name="文本框 4" title=""/>
          <p:cNvSpPr txBox="1"/>
          <p:nvPr>
            <p:custDataLst>
              <p:tags r:id="rId4"/>
            </p:custDataLst>
          </p:nvPr>
        </p:nvSpPr>
        <p:spPr>
          <a:xfrm>
            <a:off x="2639695" y="2924810"/>
            <a:ext cx="7038975" cy="3415030"/>
          </a:xfrm>
          <a:prstGeom prst="rect">
            <a:avLst/>
          </a:prstGeom>
          <a:noFill/>
        </p:spPr>
        <p:txBody>
          <a:bodyPr wrap="square" rtlCol="0" anchor="t">
            <a:spAutoFit/>
          </a:bodyPr>
          <a:lstStyle/>
          <a:p>
            <a:pPr>
              <a:lnSpc>
                <a:spcPct val="150000"/>
              </a:lnSpc>
            </a:pPr>
            <a:r>
              <a:rPr lang="en-US" altLang="zh-CN" sz="3600" b="1">
                <a:solidFill>
                  <a:srgbClr val="C00000"/>
                </a:solidFill>
                <a:latin typeface="华文新魏" panose="02010800040101010101" charset="-122"/>
                <a:ea typeface="华文新魏" panose="02010800040101010101" charset="-122"/>
                <a:cs typeface="华文新魏" panose="02010800040101010101" charset="-122"/>
              </a:rPr>
              <a:t> </a:t>
            </a:r>
            <a:r>
              <a:rPr lang="zh-CN" altLang="en-US" sz="3600" b="1">
                <a:solidFill>
                  <a:srgbClr val="0070C0"/>
                </a:solidFill>
                <a:latin typeface="华文新魏" panose="02010800040101010101" charset="-122"/>
                <a:ea typeface="华文新魏" panose="02010800040101010101" charset="-122"/>
                <a:cs typeface="华文新魏" panose="02010800040101010101" charset="-122"/>
              </a:rPr>
              <a:t>既要百花齐放，丰富多彩，</a:t>
            </a:r>
          </a:p>
          <a:p>
            <a:pPr>
              <a:lnSpc>
                <a:spcPct val="150000"/>
              </a:lnSpc>
            </a:pPr>
            <a:r>
              <a:rPr lang="zh-CN" altLang="en-US" sz="3600" b="1">
                <a:solidFill>
                  <a:srgbClr val="0070C0"/>
                </a:solidFill>
                <a:latin typeface="华文新魏" panose="02010800040101010101" charset="-122"/>
                <a:ea typeface="华文新魏" panose="02010800040101010101" charset="-122"/>
                <a:cs typeface="华文新魏" panose="02010800040101010101" charset="-122"/>
              </a:rPr>
              <a:t>又要避免杂乱无章，相互减色;</a:t>
            </a:r>
          </a:p>
          <a:p>
            <a:pPr>
              <a:lnSpc>
                <a:spcPct val="150000"/>
              </a:lnSpc>
            </a:pPr>
            <a:r>
              <a:rPr lang="zh-CN" altLang="en-US" sz="3600" b="1">
                <a:solidFill>
                  <a:srgbClr val="0070C0"/>
                </a:solidFill>
                <a:latin typeface="华文新魏" panose="02010800040101010101" charset="-122"/>
                <a:ea typeface="华文新魏" panose="02010800040101010101" charset="-122"/>
                <a:cs typeface="华文新魏" panose="02010800040101010101" charset="-122"/>
              </a:rPr>
              <a:t>既要和谐统一，全局完整，</a:t>
            </a:r>
          </a:p>
          <a:p>
            <a:pPr>
              <a:lnSpc>
                <a:spcPct val="150000"/>
              </a:lnSpc>
            </a:pPr>
            <a:r>
              <a:rPr lang="zh-CN" altLang="en-US" sz="3600" b="1">
                <a:solidFill>
                  <a:srgbClr val="0070C0"/>
                </a:solidFill>
                <a:latin typeface="华文新魏" panose="02010800040101010101" charset="-122"/>
                <a:ea typeface="华文新魏" panose="02010800040101010101" charset="-122"/>
                <a:cs typeface="华文新魏" panose="02010800040101010101" charset="-122"/>
              </a:rPr>
              <a:t>又要避免千篇一律，单调枯燥。</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695325" y="1052830"/>
            <a:ext cx="10920095" cy="1210945"/>
          </a:xfrm>
          <a:prstGeom prst="rect">
            <a:avLst/>
          </a:prstGeom>
          <a:noFill/>
        </p:spPr>
        <p:txBody>
          <a:bodyPr wrap="square" rtlCol="0" anchor="t">
            <a:spAutoFit/>
          </a:bodyPr>
          <a:lstStyle/>
          <a:p>
            <a:pPr indent="457200" fontAlgn="auto">
              <a:lnSpc>
                <a:spcPct val="130000"/>
              </a:lnSpc>
            </a:pPr>
            <a:r>
              <a:rPr lang="zh-CN" altLang="en-US" sz="2800" b="1">
                <a:solidFill>
                  <a:srgbClr val="7030A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这篇课文阐明了怎样的观点？课文中表达中心观点的关键句是哪一句？</a:t>
            </a:r>
          </a:p>
        </p:txBody>
      </p:sp>
      <p:sp>
        <p:nvSpPr>
          <p:cNvPr id="3" name="文本框 2" title=""/>
          <p:cNvSpPr txBox="1"/>
          <p:nvPr>
            <p:custDataLst>
              <p:tags r:id="rId4"/>
            </p:custDataLst>
          </p:nvPr>
        </p:nvSpPr>
        <p:spPr>
          <a:xfrm>
            <a:off x="407670" y="2388870"/>
            <a:ext cx="11043920" cy="3969385"/>
          </a:xfrm>
          <a:prstGeom prst="rect">
            <a:avLst/>
          </a:prstGeom>
          <a:noFill/>
        </p:spPr>
        <p:txBody>
          <a:bodyPr wrap="square" rtlCol="0" anchor="t">
            <a:spAutoFit/>
          </a:bodyPr>
          <a:lstStyle/>
          <a:p>
            <a:pPr indent="457200" fontAlgn="auto">
              <a:lnSpc>
                <a:spcPct val="150000"/>
              </a:lnSpc>
            </a:pPr>
            <a:r>
              <a:rPr lang="zh-CN" altLang="en-US" sz="2800" b="1">
                <a:solidFill>
                  <a:schemeClr val="tx1"/>
                </a:solidFill>
                <a:latin typeface="华文新魏" panose="02010800040101010101" charset="-122"/>
                <a:ea typeface="华文新魏" panose="02010800040101010101" charset="-122"/>
                <a:sym typeface="+mn-ea"/>
              </a:rPr>
              <a:t>本文通过解说音乐、绘画、建筑中的典型实例，说明了有持续性的艺术作品应通过重复和变化而取得统一这一艺术创作中具有共通性的重要规律，强调了这个规律在建筑物形象的艺术效果上起着极其重要的作用，应引起城市建筑规划设计人员的重视。</a:t>
            </a:r>
          </a:p>
          <a:p>
            <a:pPr indent="457200" fontAlgn="auto">
              <a:lnSpc>
                <a:spcPct val="150000"/>
              </a:lnSpc>
            </a:pPr>
            <a:r>
              <a:rPr lang="zh-CN" altLang="en-US" sz="2800" b="1">
                <a:solidFill>
                  <a:schemeClr val="tx1"/>
                </a:solidFill>
                <a:latin typeface="华文新魏" panose="02010800040101010101" charset="-122"/>
                <a:ea typeface="华文新魏" panose="02010800040101010101" charset="-122"/>
                <a:sym typeface="+mn-ea"/>
              </a:rPr>
              <a:t>在艺术创作中，往往有一个重复和变化的问题。只有重复而无变化，作品就必然单调枯燥；只有变化而无重复，就容易陷于散漫、零乱。</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79425" y="1124585"/>
            <a:ext cx="10960735" cy="1210945"/>
          </a:xfrm>
          <a:prstGeom prst="rect">
            <a:avLst/>
          </a:prstGeom>
          <a:noFill/>
        </p:spPr>
        <p:txBody>
          <a:bodyPr wrap="square" rtlCol="0" anchor="t">
            <a:spAutoFit/>
          </a:bodyPr>
          <a:lstStyle/>
          <a:p>
            <a:pPr indent="457200" fontAlgn="auto">
              <a:lnSpc>
                <a:spcPct val="130000"/>
              </a:lnSpc>
            </a:pPr>
            <a:r>
              <a:rPr lang="zh-CN" altLang="en-US" sz="2800" b="1">
                <a:solidFill>
                  <a:srgbClr val="7030A0"/>
                </a:solidFill>
                <a:latin typeface="华文中宋" panose="02010600040101010101" charset="-122"/>
                <a:ea typeface="华文中宋" panose="02010600040101010101" charset="-122"/>
                <a:cs typeface="华文中宋" panose="02010600040101010101" charset="-122"/>
                <a:sym typeface="+mn-ea"/>
              </a:rPr>
              <a:t>有人认为，虽然本文的内容写的是“音乐、绘画、建筑”，但文章重点是谈建筑，谈音乐和绘画也是为了谈建筑，你同意这一观点吗？</a:t>
            </a:r>
          </a:p>
        </p:txBody>
      </p:sp>
      <p:sp>
        <p:nvSpPr>
          <p:cNvPr id="3" name="文本框 2" title=""/>
          <p:cNvSpPr txBox="1"/>
          <p:nvPr>
            <p:custDataLst>
              <p:tags r:id="rId4"/>
            </p:custDataLst>
          </p:nvPr>
        </p:nvSpPr>
        <p:spPr>
          <a:xfrm>
            <a:off x="551815" y="2447925"/>
            <a:ext cx="10782300" cy="3969385"/>
          </a:xfrm>
          <a:prstGeom prst="rect">
            <a:avLst/>
          </a:prstGeom>
          <a:noFill/>
        </p:spPr>
        <p:txBody>
          <a:bodyPr wrap="square" rtlCol="0" anchor="t">
            <a:spAutoFit/>
          </a:bodyPr>
          <a:lstStyle/>
          <a:p>
            <a:pPr indent="457200" fontAlgn="auto">
              <a:lnSpc>
                <a:spcPct val="150000"/>
              </a:lnSpc>
            </a:pPr>
            <a:r>
              <a:rPr lang="zh-CN" altLang="en-US" sz="2800" b="1">
                <a:solidFill>
                  <a:schemeClr val="tx1"/>
                </a:solidFill>
                <a:latin typeface="华文新魏" panose="02010800040101010101" charset="-122"/>
                <a:ea typeface="华文新魏" panose="02010800040101010101" charset="-122"/>
                <a:sym typeface="+mn-ea"/>
              </a:rPr>
              <a:t>同意。作者之所以这样安排，是先用具体可感的实例来阐释抽象的美学原则，使读者容易理解；从人们熟悉的音乐、舞蹈谈起，引到建筑这一不很熟悉的艺术门类，让读者由熟悉到不熟悉，从而产生认识上的过渡。例如文章倒数第2段里写道“每一条街都是一轴‘手卷’、一曲‘乐曲’”，如果没有了前文的音乐和绘画，那么“手卷”和“乐曲”的说法就失去了依托。</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 name="右箭头 15" title=""/>
          <p:cNvSpPr/>
          <p:nvPr>
            <p:custDataLst>
              <p:tags r:id="rId3"/>
            </p:custDataLst>
          </p:nvPr>
        </p:nvSpPr>
        <p:spPr>
          <a:xfrm>
            <a:off x="3436620" y="3056890"/>
            <a:ext cx="5615305" cy="14655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highlight>
                <a:srgbClr val="C0C0C0"/>
              </a:highlight>
            </a:endParaRPr>
          </a:p>
        </p:txBody>
      </p:sp>
      <p:grpSp>
        <p:nvGrpSpPr>
          <p:cNvPr id="25" name="组合 24" title=""/>
          <p:cNvGrpSpPr/>
          <p:nvPr>
            <p:custDataLst>
              <p:tags r:id="rId4"/>
            </p:custDataLst>
          </p:nvPr>
        </p:nvGrpSpPr>
        <p:grpSpPr>
          <a:xfrm>
            <a:off x="900430" y="2964180"/>
            <a:ext cx="1661567" cy="1597660"/>
            <a:chOff x="7447" y="3270"/>
            <a:chExt cx="4312" cy="4228"/>
          </a:xfrm>
        </p:grpSpPr>
        <p:grpSp>
          <p:nvGrpSpPr>
            <p:cNvPr id="57538" name="组合 57537"/>
            <p:cNvGrpSpPr/>
            <p:nvPr>
              <p:custDataLst>
                <p:tags r:id="rId5"/>
              </p:custDataLst>
            </p:nvPr>
          </p:nvGrpSpPr>
          <p:grpSpPr>
            <a:xfrm>
              <a:off x="7447" y="3270"/>
              <a:ext cx="4306" cy="4228"/>
              <a:chOff x="5210173" y="2566987"/>
              <a:chExt cx="1755839" cy="1724025"/>
            </a:xfrm>
          </p:grpSpPr>
          <p:grpSp>
            <p:nvGrpSpPr>
              <p:cNvPr id="52859" name="图形 52854"/>
              <p:cNvGrpSpPr/>
              <p:nvPr>
                <p:custDataLst>
                  <p:tags r:id="rId6"/>
                </p:custDataLst>
              </p:nvPr>
            </p:nvGrpSpPr>
            <p:grpSpPr>
              <a:xfrm>
                <a:off x="5240464" y="2566987"/>
                <a:ext cx="1724024" cy="1724025"/>
                <a:chOff x="5240464" y="2566987"/>
                <a:chExt cx="1724024" cy="1724025"/>
              </a:xfrm>
            </p:grpSpPr>
            <p:sp>
              <p:nvSpPr>
                <p:cNvPr id="52860" name="任意多边形: 形状 52859"/>
                <p:cNvSpPr/>
                <p:nvPr>
                  <p:custDataLst>
                    <p:tags r:id="rId7"/>
                  </p:custDataLst>
                </p:nvPr>
              </p:nvSpPr>
              <p:spPr>
                <a:xfrm>
                  <a:off x="5240464" y="2566987"/>
                  <a:ext cx="1724024" cy="1724025"/>
                </a:xfrm>
                <a:custGeom>
                  <a:gdLst>
                    <a:gd name="connsiteX0" fmla="*/ 1471612 w 1724024"/>
                    <a:gd name="connsiteY0" fmla="*/ 252508 h 1724025"/>
                    <a:gd name="connsiteX1" fmla="*/ 1191959 w 1724024"/>
                    <a:gd name="connsiteY1" fmla="*/ 65532 h 1724025"/>
                    <a:gd name="connsiteX2" fmla="*/ 862013 w 1724024"/>
                    <a:gd name="connsiteY2" fmla="*/ 0 h 1724025"/>
                    <a:gd name="connsiteX3" fmla="*/ 532162 w 1724024"/>
                    <a:gd name="connsiteY3" fmla="*/ 65532 h 1724025"/>
                    <a:gd name="connsiteX4" fmla="*/ 252413 w 1724024"/>
                    <a:gd name="connsiteY4" fmla="*/ 252508 h 1724025"/>
                    <a:gd name="connsiteX5" fmla="*/ 65437 w 1724024"/>
                    <a:gd name="connsiteY5" fmla="*/ 532162 h 1724025"/>
                    <a:gd name="connsiteX6" fmla="*/ 0 w 1724024"/>
                    <a:gd name="connsiteY6" fmla="*/ 862013 h 1724025"/>
                    <a:gd name="connsiteX7" fmla="*/ 65532 w 1724024"/>
                    <a:gd name="connsiteY7" fmla="*/ 1191863 h 1724025"/>
                    <a:gd name="connsiteX8" fmla="*/ 252508 w 1724024"/>
                    <a:gd name="connsiteY8" fmla="*/ 1471517 h 1724025"/>
                    <a:gd name="connsiteX9" fmla="*/ 532162 w 1724024"/>
                    <a:gd name="connsiteY9" fmla="*/ 1658493 h 1724025"/>
                    <a:gd name="connsiteX10" fmla="*/ 862013 w 1724024"/>
                    <a:gd name="connsiteY10" fmla="*/ 1724025 h 1724025"/>
                    <a:gd name="connsiteX11" fmla="*/ 1191863 w 1724024"/>
                    <a:gd name="connsiteY11" fmla="*/ 1658493 h 1724025"/>
                    <a:gd name="connsiteX12" fmla="*/ 1471517 w 1724024"/>
                    <a:gd name="connsiteY12" fmla="*/ 1471517 h 1724025"/>
                    <a:gd name="connsiteX13" fmla="*/ 1658493 w 1724024"/>
                    <a:gd name="connsiteY13" fmla="*/ 1191863 h 1724025"/>
                    <a:gd name="connsiteX14" fmla="*/ 1724025 w 1724024"/>
                    <a:gd name="connsiteY14" fmla="*/ 862013 h 1724025"/>
                    <a:gd name="connsiteX15" fmla="*/ 1658493 w 1724024"/>
                    <a:gd name="connsiteY15" fmla="*/ 532162 h 1724025"/>
                    <a:gd name="connsiteX16" fmla="*/ 1471612 w 1724024"/>
                    <a:gd name="connsiteY16" fmla="*/ 252508 h 1724025"/>
                    <a:gd name="connsiteX17" fmla="*/ 1294448 w 1724024"/>
                    <a:gd name="connsiteY17" fmla="*/ 429673 h 1724025"/>
                    <a:gd name="connsiteX18" fmla="*/ 1427036 w 1724024"/>
                    <a:gd name="connsiteY18" fmla="*/ 627983 h 1724025"/>
                    <a:gd name="connsiteX19" fmla="*/ 1473518 w 1724024"/>
                    <a:gd name="connsiteY19" fmla="*/ 862108 h 1724025"/>
                    <a:gd name="connsiteX20" fmla="*/ 1427036 w 1724024"/>
                    <a:gd name="connsiteY20" fmla="*/ 1096232 h 1724025"/>
                    <a:gd name="connsiteX21" fmla="*/ 1294448 w 1724024"/>
                    <a:gd name="connsiteY21" fmla="*/ 1294543 h 1724025"/>
                    <a:gd name="connsiteX22" fmla="*/ 1096137 w 1724024"/>
                    <a:gd name="connsiteY22" fmla="*/ 1427131 h 1724025"/>
                    <a:gd name="connsiteX23" fmla="*/ 862013 w 1724024"/>
                    <a:gd name="connsiteY23" fmla="*/ 1473613 h 1724025"/>
                    <a:gd name="connsiteX24" fmla="*/ 627888 w 1724024"/>
                    <a:gd name="connsiteY24" fmla="*/ 1427131 h 1724025"/>
                    <a:gd name="connsiteX25" fmla="*/ 429578 w 1724024"/>
                    <a:gd name="connsiteY25" fmla="*/ 1294543 h 1724025"/>
                    <a:gd name="connsiteX26" fmla="*/ 296990 w 1724024"/>
                    <a:gd name="connsiteY26" fmla="*/ 1096232 h 1724025"/>
                    <a:gd name="connsiteX27" fmla="*/ 250508 w 1724024"/>
                    <a:gd name="connsiteY27" fmla="*/ 862108 h 1724025"/>
                    <a:gd name="connsiteX28" fmla="*/ 296990 w 1724024"/>
                    <a:gd name="connsiteY28" fmla="*/ 627983 h 1724025"/>
                    <a:gd name="connsiteX29" fmla="*/ 429578 w 1724024"/>
                    <a:gd name="connsiteY29" fmla="*/ 429673 h 1724025"/>
                    <a:gd name="connsiteX30" fmla="*/ 627888 w 1724024"/>
                    <a:gd name="connsiteY30" fmla="*/ 297085 h 1724025"/>
                    <a:gd name="connsiteX31" fmla="*/ 862013 w 1724024"/>
                    <a:gd name="connsiteY31" fmla="*/ 250603 h 1724025"/>
                    <a:gd name="connsiteX32" fmla="*/ 1096137 w 1724024"/>
                    <a:gd name="connsiteY32" fmla="*/ 297085 h 1724025"/>
                    <a:gd name="connsiteX33" fmla="*/ 1294448 w 1724024"/>
                    <a:gd name="connsiteY33" fmla="*/ 429673 h 1724025"/>
                    <a:gd name="connsiteX34" fmla="*/ 1471612 w 1724024"/>
                    <a:gd name="connsiteY34" fmla="*/ 252508 h 1724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4024" h="1724025">
                      <a:moveTo>
                        <a:pt x="1471612" y="252508"/>
                      </a:moveTo>
                      <a:cubicBezTo>
                        <a:pt x="1392079" y="172974"/>
                        <a:pt x="1296353" y="108680"/>
                        <a:pt x="1191959" y="65532"/>
                      </a:cubicBezTo>
                      <a:cubicBezTo>
                        <a:pt x="1087565" y="22289"/>
                        <a:pt x="974788" y="0"/>
                        <a:pt x="862013" y="0"/>
                      </a:cubicBezTo>
                      <a:cubicBezTo>
                        <a:pt x="749236" y="0"/>
                        <a:pt x="636461" y="22289"/>
                        <a:pt x="532162" y="65532"/>
                      </a:cubicBezTo>
                      <a:cubicBezTo>
                        <a:pt x="427673" y="108585"/>
                        <a:pt x="332042" y="172879"/>
                        <a:pt x="252413" y="252508"/>
                      </a:cubicBezTo>
                      <a:cubicBezTo>
                        <a:pt x="172879" y="332042"/>
                        <a:pt x="108585" y="427768"/>
                        <a:pt x="65437" y="532162"/>
                      </a:cubicBezTo>
                      <a:cubicBezTo>
                        <a:pt x="22193" y="636556"/>
                        <a:pt x="0" y="749332"/>
                        <a:pt x="0" y="862013"/>
                      </a:cubicBezTo>
                      <a:cubicBezTo>
                        <a:pt x="0" y="974788"/>
                        <a:pt x="22289" y="1087565"/>
                        <a:pt x="65532" y="1191863"/>
                      </a:cubicBezTo>
                      <a:cubicBezTo>
                        <a:pt x="108585" y="1296257"/>
                        <a:pt x="172974" y="1391984"/>
                        <a:pt x="252508" y="1471517"/>
                      </a:cubicBezTo>
                      <a:cubicBezTo>
                        <a:pt x="332042" y="1551051"/>
                        <a:pt x="427768" y="1615345"/>
                        <a:pt x="532162" y="1658493"/>
                      </a:cubicBezTo>
                      <a:cubicBezTo>
                        <a:pt x="636556" y="1701737"/>
                        <a:pt x="749332" y="1724025"/>
                        <a:pt x="862013" y="1724025"/>
                      </a:cubicBezTo>
                      <a:cubicBezTo>
                        <a:pt x="974788" y="1724025"/>
                        <a:pt x="1087565" y="1701737"/>
                        <a:pt x="1191863" y="1658493"/>
                      </a:cubicBezTo>
                      <a:cubicBezTo>
                        <a:pt x="1296257" y="1615440"/>
                        <a:pt x="1391984" y="1551051"/>
                        <a:pt x="1471517" y="1471517"/>
                      </a:cubicBezTo>
                      <a:cubicBezTo>
                        <a:pt x="1551051" y="1391984"/>
                        <a:pt x="1615345" y="1296257"/>
                        <a:pt x="1658493" y="1191863"/>
                      </a:cubicBezTo>
                      <a:cubicBezTo>
                        <a:pt x="1701737" y="1087469"/>
                        <a:pt x="1724025" y="974693"/>
                        <a:pt x="1724025" y="862013"/>
                      </a:cubicBezTo>
                      <a:cubicBezTo>
                        <a:pt x="1724025" y="749237"/>
                        <a:pt x="1701737" y="636461"/>
                        <a:pt x="1658493" y="532162"/>
                      </a:cubicBezTo>
                      <a:cubicBezTo>
                        <a:pt x="1615440" y="427768"/>
                        <a:pt x="1551146" y="332042"/>
                        <a:pt x="1471612" y="252508"/>
                      </a:cubicBezTo>
                      <a:lnTo>
                        <a:pt x="1294448" y="429673"/>
                      </a:lnTo>
                      <a:cubicBezTo>
                        <a:pt x="1351216" y="486537"/>
                        <a:pt x="1396556" y="554069"/>
                        <a:pt x="1427036" y="627983"/>
                      </a:cubicBezTo>
                      <a:cubicBezTo>
                        <a:pt x="1457611" y="701802"/>
                        <a:pt x="1473518" y="781907"/>
                        <a:pt x="1473518" y="862108"/>
                      </a:cubicBezTo>
                      <a:cubicBezTo>
                        <a:pt x="1473518" y="942308"/>
                        <a:pt x="1457611" y="1022413"/>
                        <a:pt x="1427036" y="1096232"/>
                      </a:cubicBezTo>
                      <a:cubicBezTo>
                        <a:pt x="1396460" y="1170146"/>
                        <a:pt x="1351216" y="1237679"/>
                        <a:pt x="1294448" y="1294543"/>
                      </a:cubicBezTo>
                      <a:cubicBezTo>
                        <a:pt x="1237583" y="1351312"/>
                        <a:pt x="1170051" y="1396651"/>
                        <a:pt x="1096137" y="1427131"/>
                      </a:cubicBezTo>
                      <a:cubicBezTo>
                        <a:pt x="1022318" y="1457706"/>
                        <a:pt x="942213" y="1473613"/>
                        <a:pt x="862013" y="1473613"/>
                      </a:cubicBezTo>
                      <a:cubicBezTo>
                        <a:pt x="781812" y="1473613"/>
                        <a:pt x="701707" y="1457706"/>
                        <a:pt x="627888" y="1427131"/>
                      </a:cubicBezTo>
                      <a:cubicBezTo>
                        <a:pt x="553974" y="1396556"/>
                        <a:pt x="486442" y="1351312"/>
                        <a:pt x="429578" y="1294543"/>
                      </a:cubicBezTo>
                      <a:cubicBezTo>
                        <a:pt x="372809" y="1237679"/>
                        <a:pt x="327470" y="1170146"/>
                        <a:pt x="296990" y="1096232"/>
                      </a:cubicBezTo>
                      <a:cubicBezTo>
                        <a:pt x="266414" y="1022413"/>
                        <a:pt x="250508" y="942308"/>
                        <a:pt x="250508" y="862108"/>
                      </a:cubicBezTo>
                      <a:cubicBezTo>
                        <a:pt x="250508" y="781907"/>
                        <a:pt x="266414" y="701802"/>
                        <a:pt x="296990" y="627983"/>
                      </a:cubicBezTo>
                      <a:cubicBezTo>
                        <a:pt x="327565" y="554069"/>
                        <a:pt x="372809" y="486537"/>
                        <a:pt x="429578" y="429673"/>
                      </a:cubicBezTo>
                      <a:cubicBezTo>
                        <a:pt x="486442" y="372904"/>
                        <a:pt x="553974" y="327565"/>
                        <a:pt x="627888" y="297085"/>
                      </a:cubicBezTo>
                      <a:cubicBezTo>
                        <a:pt x="701707" y="266510"/>
                        <a:pt x="781812" y="250603"/>
                        <a:pt x="862013" y="250603"/>
                      </a:cubicBezTo>
                      <a:cubicBezTo>
                        <a:pt x="942213" y="250603"/>
                        <a:pt x="1022318" y="266510"/>
                        <a:pt x="1096137" y="297085"/>
                      </a:cubicBezTo>
                      <a:cubicBezTo>
                        <a:pt x="1170051" y="327660"/>
                        <a:pt x="1237583" y="372904"/>
                        <a:pt x="1294448" y="429673"/>
                      </a:cubicBezTo>
                      <a:lnTo>
                        <a:pt x="1471612" y="252508"/>
                      </a:lnTo>
                      <a:close/>
                    </a:path>
                  </a:pathLst>
                </a:custGeom>
                <a:noFill/>
                <a:ln w="9525" cap="flat">
                  <a:noFill/>
                  <a:prstDash val="solid"/>
                  <a:miter/>
                </a:ln>
              </p:spPr>
              <p:txBody>
                <a:bodyPr rtlCol="0" anchor="ctr"/>
                <a:lstStyle/>
                <a:p>
                  <a:endParaRPr lang="zh-CN" altLang="en-US"/>
                </a:p>
              </p:txBody>
            </p:sp>
            <p:sp>
              <p:nvSpPr>
                <p:cNvPr id="52861" name="任意多边形: 形状 52860"/>
                <p:cNvSpPr/>
                <p:nvPr>
                  <p:custDataLst>
                    <p:tags r:id="rId8"/>
                  </p:custDataLst>
                </p:nvPr>
              </p:nvSpPr>
              <p:spPr>
                <a:xfrm>
                  <a:off x="6658070" y="2968275"/>
                  <a:ext cx="7143" cy="9905"/>
                </a:xfrm>
                <a:custGeom>
                  <a:gdLst>
                    <a:gd name="connsiteX0" fmla="*/ 0 w 7143"/>
                    <a:gd name="connsiteY0" fmla="*/ 0 h 9905"/>
                    <a:gd name="connsiteX1" fmla="*/ 7144 w 7143"/>
                    <a:gd name="connsiteY1" fmla="*/ 9906 h 9905"/>
                    <a:gd name="connsiteX2" fmla="*/ 0 w 7143"/>
                    <a:gd name="connsiteY2" fmla="*/ 0 h 9905"/>
                  </a:gdLst>
                  <a:cxnLst>
                    <a:cxn ang="0">
                      <a:pos x="connsiteX0" y="connsiteY0"/>
                    </a:cxn>
                    <a:cxn ang="0">
                      <a:pos x="connsiteX1" y="connsiteY1"/>
                    </a:cxn>
                    <a:cxn ang="0">
                      <a:pos x="connsiteX2" y="connsiteY2"/>
                    </a:cxn>
                  </a:cxnLst>
                  <a:rect l="l" t="t" r="r" b="b"/>
                  <a:pathLst>
                    <a:path w="7143" h="9905">
                      <a:moveTo>
                        <a:pt x="0" y="0"/>
                      </a:moveTo>
                      <a:cubicBezTo>
                        <a:pt x="1048" y="4096"/>
                        <a:pt x="3620" y="7239"/>
                        <a:pt x="7144" y="9906"/>
                      </a:cubicBezTo>
                      <a:cubicBezTo>
                        <a:pt x="4763" y="6572"/>
                        <a:pt x="4191" y="2191"/>
                        <a:pt x="0" y="0"/>
                      </a:cubicBezTo>
                      <a:close/>
                    </a:path>
                  </a:pathLst>
                </a:custGeom>
                <a:solidFill>
                  <a:srgbClr val="D1C4B3"/>
                </a:solidFill>
                <a:ln w="9525" cap="flat">
                  <a:noFill/>
                  <a:prstDash val="solid"/>
                  <a:miter/>
                </a:ln>
              </p:spPr>
              <p:txBody>
                <a:bodyPr rtlCol="0" anchor="ctr"/>
                <a:lstStyle/>
                <a:p>
                  <a:endParaRPr lang="zh-CN" altLang="en-US"/>
                </a:p>
              </p:txBody>
            </p:sp>
            <p:sp>
              <p:nvSpPr>
                <p:cNvPr id="52862" name="任意多边形: 形状 52861"/>
                <p:cNvSpPr/>
                <p:nvPr>
                  <p:custDataLst>
                    <p:tags r:id="rId9"/>
                  </p:custDataLst>
                </p:nvPr>
              </p:nvSpPr>
              <p:spPr>
                <a:xfrm>
                  <a:off x="6669309" y="2974085"/>
                  <a:ext cx="6953" cy="10191"/>
                </a:xfrm>
                <a:custGeom>
                  <a:gdLst>
                    <a:gd name="connsiteX0" fmla="*/ 0 w 6953"/>
                    <a:gd name="connsiteY0" fmla="*/ 0 h 10191"/>
                    <a:gd name="connsiteX1" fmla="*/ 6953 w 6953"/>
                    <a:gd name="connsiteY1" fmla="*/ 10192 h 10191"/>
                    <a:gd name="connsiteX2" fmla="*/ 0 w 6953"/>
                    <a:gd name="connsiteY2" fmla="*/ 0 h 10191"/>
                  </a:gdLst>
                  <a:cxnLst>
                    <a:cxn ang="0">
                      <a:pos x="connsiteX0" y="connsiteY0"/>
                    </a:cxn>
                    <a:cxn ang="0">
                      <a:pos x="connsiteX1" y="connsiteY1"/>
                    </a:cxn>
                    <a:cxn ang="0">
                      <a:pos x="connsiteX2" y="connsiteY2"/>
                    </a:cxn>
                  </a:cxnLst>
                  <a:rect l="l" t="t" r="r" b="b"/>
                  <a:pathLst>
                    <a:path w="6952" h="10191">
                      <a:moveTo>
                        <a:pt x="0" y="0"/>
                      </a:moveTo>
                      <a:cubicBezTo>
                        <a:pt x="2953" y="3048"/>
                        <a:pt x="3048" y="7810"/>
                        <a:pt x="6953" y="10192"/>
                      </a:cubicBezTo>
                      <a:cubicBezTo>
                        <a:pt x="5048" y="6572"/>
                        <a:pt x="4667" y="2000"/>
                        <a:pt x="0" y="0"/>
                      </a:cubicBezTo>
                      <a:close/>
                    </a:path>
                  </a:pathLst>
                </a:custGeom>
                <a:solidFill>
                  <a:srgbClr val="D1C4B3"/>
                </a:solidFill>
                <a:ln w="9525" cap="flat">
                  <a:noFill/>
                  <a:prstDash val="solid"/>
                  <a:miter/>
                </a:ln>
              </p:spPr>
              <p:txBody>
                <a:bodyPr rtlCol="0" anchor="ctr"/>
                <a:lstStyle/>
                <a:p>
                  <a:endParaRPr lang="zh-CN" altLang="en-US"/>
                </a:p>
              </p:txBody>
            </p:sp>
            <p:sp>
              <p:nvSpPr>
                <p:cNvPr id="52863" name="任意多边形: 形状 52862"/>
                <p:cNvSpPr/>
                <p:nvPr>
                  <p:custDataLst>
                    <p:tags r:id="rId10"/>
                  </p:custDataLst>
                </p:nvPr>
              </p:nvSpPr>
              <p:spPr>
                <a:xfrm>
                  <a:off x="6680834" y="3005137"/>
                  <a:ext cx="6953" cy="8477"/>
                </a:xfrm>
                <a:custGeom>
                  <a:gdLst>
                    <a:gd name="connsiteX0" fmla="*/ 0 w 6953"/>
                    <a:gd name="connsiteY0" fmla="*/ 0 h 8477"/>
                    <a:gd name="connsiteX1" fmla="*/ 6953 w 6953"/>
                    <a:gd name="connsiteY1" fmla="*/ 8477 h 8477"/>
                    <a:gd name="connsiteX2" fmla="*/ 4572 w 6953"/>
                    <a:gd name="connsiteY2" fmla="*/ 2096 h 8477"/>
                    <a:gd name="connsiteX3" fmla="*/ 0 w 6953"/>
                    <a:gd name="connsiteY3" fmla="*/ 0 h 8477"/>
                  </a:gdLst>
                  <a:cxnLst>
                    <a:cxn ang="0">
                      <a:pos x="connsiteX0" y="connsiteY0"/>
                    </a:cxn>
                    <a:cxn ang="0">
                      <a:pos x="connsiteX1" y="connsiteY1"/>
                    </a:cxn>
                    <a:cxn ang="0">
                      <a:pos x="connsiteX2" y="connsiteY2"/>
                    </a:cxn>
                    <a:cxn ang="0">
                      <a:pos x="connsiteX3" y="connsiteY3"/>
                    </a:cxn>
                  </a:cxnLst>
                  <a:rect l="l" t="t" r="r" b="b"/>
                  <a:pathLst>
                    <a:path w="6952" h="8477">
                      <a:moveTo>
                        <a:pt x="0" y="0"/>
                      </a:moveTo>
                      <a:cubicBezTo>
                        <a:pt x="1429" y="4286"/>
                        <a:pt x="2953" y="3524"/>
                        <a:pt x="6953" y="8477"/>
                      </a:cubicBezTo>
                      <a:cubicBezTo>
                        <a:pt x="6858" y="6001"/>
                        <a:pt x="5334" y="4286"/>
                        <a:pt x="4572" y="2096"/>
                      </a:cubicBezTo>
                      <a:cubicBezTo>
                        <a:pt x="2381" y="381"/>
                        <a:pt x="2381" y="1905"/>
                        <a:pt x="0" y="0"/>
                      </a:cubicBezTo>
                      <a:close/>
                    </a:path>
                  </a:pathLst>
                </a:custGeom>
                <a:solidFill>
                  <a:srgbClr val="D1C4B3"/>
                </a:solidFill>
                <a:ln w="9525" cap="flat">
                  <a:noFill/>
                  <a:prstDash val="solid"/>
                  <a:miter/>
                </a:ln>
              </p:spPr>
              <p:txBody>
                <a:bodyPr rtlCol="0" anchor="ctr"/>
                <a:lstStyle/>
                <a:p>
                  <a:endParaRPr lang="zh-CN" altLang="en-US"/>
                </a:p>
              </p:txBody>
            </p:sp>
            <p:sp>
              <p:nvSpPr>
                <p:cNvPr id="52864" name="任意多边形: 形状 52863"/>
                <p:cNvSpPr/>
                <p:nvPr>
                  <p:custDataLst>
                    <p:tags r:id="rId11"/>
                  </p:custDataLst>
                </p:nvPr>
              </p:nvSpPr>
              <p:spPr>
                <a:xfrm>
                  <a:off x="6701313" y="3127628"/>
                  <a:ext cx="5429" cy="11430"/>
                </a:xfrm>
                <a:custGeom>
                  <a:gdLst>
                    <a:gd name="connsiteX0" fmla="*/ 0 w 5429"/>
                    <a:gd name="connsiteY0" fmla="*/ 0 h 11430"/>
                    <a:gd name="connsiteX1" fmla="*/ 191 w 5429"/>
                    <a:gd name="connsiteY1" fmla="*/ 5239 h 11430"/>
                    <a:gd name="connsiteX2" fmla="*/ 5429 w 5429"/>
                    <a:gd name="connsiteY2" fmla="*/ 11430 h 11430"/>
                    <a:gd name="connsiteX3" fmla="*/ 0 w 5429"/>
                    <a:gd name="connsiteY3" fmla="*/ 0 h 11430"/>
                  </a:gdLst>
                  <a:cxnLst>
                    <a:cxn ang="0">
                      <a:pos x="connsiteX0" y="connsiteY0"/>
                    </a:cxn>
                    <a:cxn ang="0">
                      <a:pos x="connsiteX1" y="connsiteY1"/>
                    </a:cxn>
                    <a:cxn ang="0">
                      <a:pos x="connsiteX2" y="connsiteY2"/>
                    </a:cxn>
                    <a:cxn ang="0">
                      <a:pos x="connsiteX3" y="connsiteY3"/>
                    </a:cxn>
                  </a:cxnLst>
                  <a:rect l="l" t="t" r="r" b="b"/>
                  <a:pathLst>
                    <a:path w="5429" h="11430">
                      <a:moveTo>
                        <a:pt x="0" y="0"/>
                      </a:moveTo>
                      <a:lnTo>
                        <a:pt x="191" y="5239"/>
                      </a:lnTo>
                      <a:cubicBezTo>
                        <a:pt x="3048" y="6858"/>
                        <a:pt x="2953" y="9620"/>
                        <a:pt x="5429" y="11430"/>
                      </a:cubicBezTo>
                      <a:cubicBezTo>
                        <a:pt x="5429" y="6953"/>
                        <a:pt x="3619" y="3143"/>
                        <a:pt x="0" y="0"/>
                      </a:cubicBezTo>
                      <a:close/>
                    </a:path>
                  </a:pathLst>
                </a:custGeom>
                <a:solidFill>
                  <a:srgbClr val="D1C4B3"/>
                </a:solidFill>
                <a:ln w="9525" cap="flat">
                  <a:noFill/>
                  <a:prstDash val="solid"/>
                  <a:miter/>
                </a:ln>
              </p:spPr>
              <p:txBody>
                <a:bodyPr rtlCol="0" anchor="ctr"/>
                <a:lstStyle/>
                <a:p>
                  <a:endParaRPr lang="zh-CN" altLang="en-US"/>
                </a:p>
              </p:txBody>
            </p:sp>
            <p:sp>
              <p:nvSpPr>
                <p:cNvPr id="52865" name="任意多边形: 形状 52864"/>
                <p:cNvSpPr/>
                <p:nvPr>
                  <p:custDataLst>
                    <p:tags r:id="rId12"/>
                  </p:custDataLst>
                </p:nvPr>
              </p:nvSpPr>
              <p:spPr>
                <a:xfrm>
                  <a:off x="6682021" y="2993072"/>
                  <a:ext cx="5713" cy="8539"/>
                </a:xfrm>
                <a:custGeom>
                  <a:gdLst>
                    <a:gd name="connsiteX0" fmla="*/ 813 w 5713"/>
                    <a:gd name="connsiteY0" fmla="*/ 63 h 8539"/>
                    <a:gd name="connsiteX1" fmla="*/ 5195 w 5713"/>
                    <a:gd name="connsiteY1" fmla="*/ 8540 h 8539"/>
                    <a:gd name="connsiteX2" fmla="*/ 3385 w 5713"/>
                    <a:gd name="connsiteY2" fmla="*/ 1777 h 8539"/>
                    <a:gd name="connsiteX3" fmla="*/ 813 w 5713"/>
                    <a:gd name="connsiteY3" fmla="*/ 63 h 8539"/>
                  </a:gdLst>
                  <a:cxnLst>
                    <a:cxn ang="0">
                      <a:pos x="connsiteX0" y="connsiteY0"/>
                    </a:cxn>
                    <a:cxn ang="0">
                      <a:pos x="connsiteX1" y="connsiteY1"/>
                    </a:cxn>
                    <a:cxn ang="0">
                      <a:pos x="connsiteX2" y="connsiteY2"/>
                    </a:cxn>
                    <a:cxn ang="0">
                      <a:pos x="connsiteX3" y="connsiteY3"/>
                    </a:cxn>
                  </a:cxnLst>
                  <a:rect l="l" t="t" r="r" b="b"/>
                  <a:pathLst>
                    <a:path w="5713" h="8539">
                      <a:moveTo>
                        <a:pt x="813" y="63"/>
                      </a:moveTo>
                      <a:cubicBezTo>
                        <a:pt x="-1758" y="-795"/>
                        <a:pt x="2338" y="7397"/>
                        <a:pt x="5195" y="8540"/>
                      </a:cubicBezTo>
                      <a:cubicBezTo>
                        <a:pt x="6909" y="7492"/>
                        <a:pt x="3861" y="5587"/>
                        <a:pt x="3385" y="1777"/>
                      </a:cubicBezTo>
                      <a:cubicBezTo>
                        <a:pt x="2433" y="1777"/>
                        <a:pt x="1480" y="1872"/>
                        <a:pt x="813" y="63"/>
                      </a:cubicBezTo>
                      <a:close/>
                    </a:path>
                  </a:pathLst>
                </a:custGeom>
                <a:solidFill>
                  <a:srgbClr val="D1C4B3"/>
                </a:solidFill>
                <a:ln w="9525" cap="flat">
                  <a:noFill/>
                  <a:prstDash val="solid"/>
                  <a:miter/>
                </a:ln>
              </p:spPr>
              <p:txBody>
                <a:bodyPr rtlCol="0" anchor="ctr"/>
                <a:lstStyle/>
                <a:p>
                  <a:endParaRPr lang="zh-CN" altLang="en-US"/>
                </a:p>
              </p:txBody>
            </p:sp>
            <p:sp>
              <p:nvSpPr>
                <p:cNvPr id="52866" name="任意多边形: 形状 52865"/>
                <p:cNvSpPr/>
                <p:nvPr>
                  <p:custDataLst>
                    <p:tags r:id="rId13"/>
                  </p:custDataLst>
                </p:nvPr>
              </p:nvSpPr>
              <p:spPr>
                <a:xfrm>
                  <a:off x="6707886" y="3144011"/>
                  <a:ext cx="4095" cy="8369"/>
                </a:xfrm>
                <a:custGeom>
                  <a:gdLst>
                    <a:gd name="connsiteX0" fmla="*/ 0 w 4095"/>
                    <a:gd name="connsiteY0" fmla="*/ 0 h 8369"/>
                    <a:gd name="connsiteX1" fmla="*/ 95 w 4095"/>
                    <a:gd name="connsiteY1" fmla="*/ 7906 h 8369"/>
                    <a:gd name="connsiteX2" fmla="*/ 4096 w 4095"/>
                    <a:gd name="connsiteY2" fmla="*/ 4000 h 8369"/>
                    <a:gd name="connsiteX3" fmla="*/ 0 w 4095"/>
                    <a:gd name="connsiteY3" fmla="*/ 0 h 8369"/>
                  </a:gdLst>
                  <a:cxnLst>
                    <a:cxn ang="0">
                      <a:pos x="connsiteX0" y="connsiteY0"/>
                    </a:cxn>
                    <a:cxn ang="0">
                      <a:pos x="connsiteX1" y="connsiteY1"/>
                    </a:cxn>
                    <a:cxn ang="0">
                      <a:pos x="connsiteX2" y="connsiteY2"/>
                    </a:cxn>
                    <a:cxn ang="0">
                      <a:pos x="connsiteX3" y="connsiteY3"/>
                    </a:cxn>
                  </a:cxnLst>
                  <a:rect l="l" t="t" r="r" b="b"/>
                  <a:pathLst>
                    <a:path w="4095" h="8369">
                      <a:moveTo>
                        <a:pt x="0" y="0"/>
                      </a:moveTo>
                      <a:cubicBezTo>
                        <a:pt x="2191" y="4381"/>
                        <a:pt x="381" y="5143"/>
                        <a:pt x="95" y="7906"/>
                      </a:cubicBezTo>
                      <a:cubicBezTo>
                        <a:pt x="2476" y="9239"/>
                        <a:pt x="3715" y="7620"/>
                        <a:pt x="4096" y="4000"/>
                      </a:cubicBezTo>
                      <a:cubicBezTo>
                        <a:pt x="2762" y="2572"/>
                        <a:pt x="1333"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52867" name="任意多边形: 形状 52866"/>
                <p:cNvSpPr/>
                <p:nvPr>
                  <p:custDataLst>
                    <p:tags r:id="rId14"/>
                  </p:custDataLst>
                </p:nvPr>
              </p:nvSpPr>
              <p:spPr>
                <a:xfrm>
                  <a:off x="6714240" y="3067584"/>
                  <a:ext cx="5866" cy="9561"/>
                </a:xfrm>
                <a:custGeom>
                  <a:gdLst>
                    <a:gd name="connsiteX0" fmla="*/ 790 w 5866"/>
                    <a:gd name="connsiteY0" fmla="*/ 37 h 9561"/>
                    <a:gd name="connsiteX1" fmla="*/ 5838 w 5866"/>
                    <a:gd name="connsiteY1" fmla="*/ 9562 h 9561"/>
                    <a:gd name="connsiteX2" fmla="*/ 790 w 5866"/>
                    <a:gd name="connsiteY2" fmla="*/ 37 h 9561"/>
                  </a:gdLst>
                  <a:cxnLst>
                    <a:cxn ang="0">
                      <a:pos x="connsiteX0" y="connsiteY0"/>
                    </a:cxn>
                    <a:cxn ang="0">
                      <a:pos x="connsiteX1" y="connsiteY1"/>
                    </a:cxn>
                    <a:cxn ang="0">
                      <a:pos x="connsiteX2" y="connsiteY2"/>
                    </a:cxn>
                  </a:cxnLst>
                  <a:rect l="l" t="t" r="r" b="b"/>
                  <a:pathLst>
                    <a:path w="5866" h="9561">
                      <a:moveTo>
                        <a:pt x="790" y="37"/>
                      </a:moveTo>
                      <a:cubicBezTo>
                        <a:pt x="-1687" y="-630"/>
                        <a:pt x="2123" y="8038"/>
                        <a:pt x="5838" y="9562"/>
                      </a:cubicBezTo>
                      <a:cubicBezTo>
                        <a:pt x="6314" y="5466"/>
                        <a:pt x="694" y="3942"/>
                        <a:pt x="790" y="37"/>
                      </a:cubicBezTo>
                      <a:close/>
                    </a:path>
                  </a:pathLst>
                </a:custGeom>
                <a:solidFill>
                  <a:srgbClr val="D1C4B3"/>
                </a:solidFill>
                <a:ln w="9525" cap="flat">
                  <a:noFill/>
                  <a:prstDash val="solid"/>
                  <a:miter/>
                </a:ln>
              </p:spPr>
              <p:txBody>
                <a:bodyPr rtlCol="0" anchor="ctr"/>
                <a:lstStyle/>
                <a:p>
                  <a:endParaRPr lang="zh-CN" altLang="en-US"/>
                </a:p>
              </p:txBody>
            </p:sp>
            <p:sp>
              <p:nvSpPr>
                <p:cNvPr id="52868" name="任意多边形: 形状 52867"/>
                <p:cNvSpPr/>
                <p:nvPr>
                  <p:custDataLst>
                    <p:tags r:id="rId15"/>
                  </p:custDataLst>
                </p:nvPr>
              </p:nvSpPr>
              <p:spPr>
                <a:xfrm>
                  <a:off x="6721697" y="3189530"/>
                  <a:ext cx="14954" cy="35157"/>
                </a:xfrm>
                <a:custGeom>
                  <a:gdLst>
                    <a:gd name="connsiteX0" fmla="*/ 0 w 14954"/>
                    <a:gd name="connsiteY0" fmla="*/ 10 h 35157"/>
                    <a:gd name="connsiteX1" fmla="*/ 762 w 14954"/>
                    <a:gd name="connsiteY1" fmla="*/ 3725 h 35157"/>
                    <a:gd name="connsiteX2" fmla="*/ 5334 w 14954"/>
                    <a:gd name="connsiteY2" fmla="*/ 10297 h 35157"/>
                    <a:gd name="connsiteX3" fmla="*/ 5525 w 14954"/>
                    <a:gd name="connsiteY3" fmla="*/ 21727 h 35157"/>
                    <a:gd name="connsiteX4" fmla="*/ 14954 w 14954"/>
                    <a:gd name="connsiteY4" fmla="*/ 35158 h 35157"/>
                    <a:gd name="connsiteX5" fmla="*/ 13240 w 14954"/>
                    <a:gd name="connsiteY5" fmla="*/ 24013 h 35157"/>
                    <a:gd name="connsiteX6" fmla="*/ 7906 w 14954"/>
                    <a:gd name="connsiteY6" fmla="*/ 17441 h 35157"/>
                    <a:gd name="connsiteX7" fmla="*/ 9049 w 14954"/>
                    <a:gd name="connsiteY7" fmla="*/ 14584 h 35157"/>
                    <a:gd name="connsiteX8" fmla="*/ 5620 w 14954"/>
                    <a:gd name="connsiteY8" fmla="*/ 5059 h 35157"/>
                    <a:gd name="connsiteX9" fmla="*/ 0 w 14954"/>
                    <a:gd name="connsiteY9" fmla="*/ 10 h 35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4" h="35157">
                      <a:moveTo>
                        <a:pt x="0" y="10"/>
                      </a:moveTo>
                      <a:cubicBezTo>
                        <a:pt x="476" y="1820"/>
                        <a:pt x="2476" y="4963"/>
                        <a:pt x="762" y="3725"/>
                      </a:cubicBezTo>
                      <a:cubicBezTo>
                        <a:pt x="476" y="6392"/>
                        <a:pt x="4000" y="8107"/>
                        <a:pt x="5334" y="10297"/>
                      </a:cubicBezTo>
                      <a:cubicBezTo>
                        <a:pt x="4096" y="12679"/>
                        <a:pt x="4763" y="16774"/>
                        <a:pt x="5525" y="21727"/>
                      </a:cubicBezTo>
                      <a:cubicBezTo>
                        <a:pt x="9525" y="20680"/>
                        <a:pt x="11716" y="28966"/>
                        <a:pt x="14954" y="35158"/>
                      </a:cubicBezTo>
                      <a:cubicBezTo>
                        <a:pt x="14002" y="31538"/>
                        <a:pt x="12192" y="28014"/>
                        <a:pt x="13240" y="24013"/>
                      </a:cubicBezTo>
                      <a:cubicBezTo>
                        <a:pt x="10477" y="24680"/>
                        <a:pt x="11049" y="22204"/>
                        <a:pt x="7906" y="17441"/>
                      </a:cubicBezTo>
                      <a:cubicBezTo>
                        <a:pt x="8477" y="16965"/>
                        <a:pt x="9049" y="16393"/>
                        <a:pt x="9049" y="14584"/>
                      </a:cubicBezTo>
                      <a:cubicBezTo>
                        <a:pt x="6667" y="11726"/>
                        <a:pt x="5525" y="8583"/>
                        <a:pt x="5620" y="5059"/>
                      </a:cubicBezTo>
                      <a:cubicBezTo>
                        <a:pt x="3429" y="2296"/>
                        <a:pt x="1238" y="-180"/>
                        <a:pt x="0" y="10"/>
                      </a:cubicBezTo>
                      <a:close/>
                    </a:path>
                  </a:pathLst>
                </a:custGeom>
                <a:solidFill>
                  <a:srgbClr val="D1C4B3"/>
                </a:solidFill>
                <a:ln w="9525" cap="flat">
                  <a:noFill/>
                  <a:prstDash val="solid"/>
                  <a:miter/>
                </a:ln>
              </p:spPr>
              <p:txBody>
                <a:bodyPr rtlCol="0" anchor="ctr"/>
                <a:lstStyle/>
                <a:p>
                  <a:endParaRPr lang="zh-CN" altLang="en-US"/>
                </a:p>
              </p:txBody>
            </p:sp>
            <p:sp>
              <p:nvSpPr>
                <p:cNvPr id="52869" name="任意多边形: 形状 52868"/>
                <p:cNvSpPr/>
                <p:nvPr>
                  <p:custDataLst>
                    <p:tags r:id="rId16"/>
                  </p:custDataLst>
                </p:nvPr>
              </p:nvSpPr>
              <p:spPr>
                <a:xfrm>
                  <a:off x="6721792" y="3083623"/>
                  <a:ext cx="4755" cy="8600"/>
                </a:xfrm>
                <a:custGeom>
                  <a:gdLst>
                    <a:gd name="connsiteX0" fmla="*/ 0 w 4755"/>
                    <a:gd name="connsiteY0" fmla="*/ 0 h 8600"/>
                    <a:gd name="connsiteX1" fmla="*/ 571 w 4755"/>
                    <a:gd name="connsiteY1" fmla="*/ 5524 h 8600"/>
                    <a:gd name="connsiteX2" fmla="*/ 3905 w 4755"/>
                    <a:gd name="connsiteY2" fmla="*/ 8477 h 8600"/>
                    <a:gd name="connsiteX3" fmla="*/ 0 w 4755"/>
                    <a:gd name="connsiteY3" fmla="*/ 0 h 8600"/>
                  </a:gdLst>
                  <a:cxnLst>
                    <a:cxn ang="0">
                      <a:pos x="connsiteX0" y="connsiteY0"/>
                    </a:cxn>
                    <a:cxn ang="0">
                      <a:pos x="connsiteX1" y="connsiteY1"/>
                    </a:cxn>
                    <a:cxn ang="0">
                      <a:pos x="connsiteX2" y="connsiteY2"/>
                    </a:cxn>
                    <a:cxn ang="0">
                      <a:pos x="connsiteX3" y="connsiteY3"/>
                    </a:cxn>
                  </a:cxnLst>
                  <a:rect l="l" t="t" r="r" b="b"/>
                  <a:pathLst>
                    <a:path w="4755" h="8600">
                      <a:moveTo>
                        <a:pt x="0" y="0"/>
                      </a:moveTo>
                      <a:lnTo>
                        <a:pt x="571" y="5524"/>
                      </a:lnTo>
                      <a:cubicBezTo>
                        <a:pt x="1333" y="5334"/>
                        <a:pt x="3429" y="6096"/>
                        <a:pt x="3905" y="8477"/>
                      </a:cubicBezTo>
                      <a:cubicBezTo>
                        <a:pt x="6287" y="9715"/>
                        <a:pt x="3238"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52870" name="任意多边形: 形状 52869"/>
                <p:cNvSpPr/>
                <p:nvPr>
                  <p:custDataLst>
                    <p:tags r:id="rId17"/>
                  </p:custDataLst>
                </p:nvPr>
              </p:nvSpPr>
              <p:spPr>
                <a:xfrm>
                  <a:off x="6743033" y="3092617"/>
                  <a:ext cx="6762" cy="10722"/>
                </a:xfrm>
                <a:custGeom>
                  <a:gdLst>
                    <a:gd name="connsiteX0" fmla="*/ 0 w 6762"/>
                    <a:gd name="connsiteY0" fmla="*/ 54 h 10722"/>
                    <a:gd name="connsiteX1" fmla="*/ 6763 w 6762"/>
                    <a:gd name="connsiteY1" fmla="*/ 10722 h 10722"/>
                    <a:gd name="connsiteX2" fmla="*/ 0 w 6762"/>
                    <a:gd name="connsiteY2" fmla="*/ 54 h 10722"/>
                  </a:gdLst>
                  <a:cxnLst>
                    <a:cxn ang="0">
                      <a:pos x="connsiteX0" y="connsiteY0"/>
                    </a:cxn>
                    <a:cxn ang="0">
                      <a:pos x="connsiteX1" y="connsiteY1"/>
                    </a:cxn>
                    <a:cxn ang="0">
                      <a:pos x="connsiteX2" y="connsiteY2"/>
                    </a:cxn>
                  </a:cxnLst>
                  <a:rect l="l" t="t" r="r" b="b"/>
                  <a:pathLst>
                    <a:path w="6762" h="10722">
                      <a:moveTo>
                        <a:pt x="0" y="54"/>
                      </a:moveTo>
                      <a:cubicBezTo>
                        <a:pt x="1143" y="3960"/>
                        <a:pt x="3429" y="7484"/>
                        <a:pt x="6763" y="10722"/>
                      </a:cubicBezTo>
                      <a:cubicBezTo>
                        <a:pt x="5239" y="6722"/>
                        <a:pt x="2477" y="-708"/>
                        <a:pt x="0" y="54"/>
                      </a:cubicBezTo>
                      <a:close/>
                    </a:path>
                  </a:pathLst>
                </a:custGeom>
                <a:solidFill>
                  <a:srgbClr val="D1C4B3"/>
                </a:solidFill>
                <a:ln w="9525" cap="flat">
                  <a:noFill/>
                  <a:prstDash val="solid"/>
                  <a:miter/>
                </a:ln>
              </p:spPr>
              <p:txBody>
                <a:bodyPr rtlCol="0" anchor="ctr"/>
                <a:lstStyle/>
                <a:p>
                  <a:endParaRPr lang="zh-CN" altLang="en-US"/>
                </a:p>
              </p:txBody>
            </p:sp>
            <p:sp>
              <p:nvSpPr>
                <p:cNvPr id="52871" name="任意多边形: 形状 52870"/>
                <p:cNvSpPr/>
                <p:nvPr>
                  <p:custDataLst>
                    <p:tags r:id="rId18"/>
                  </p:custDataLst>
                </p:nvPr>
              </p:nvSpPr>
              <p:spPr>
                <a:xfrm>
                  <a:off x="6738044" y="3292125"/>
                  <a:ext cx="3178" cy="9621"/>
                </a:xfrm>
                <a:custGeom>
                  <a:gdLst>
                    <a:gd name="connsiteX0" fmla="*/ 226 w 3178"/>
                    <a:gd name="connsiteY0" fmla="*/ 0 h 9621"/>
                    <a:gd name="connsiteX1" fmla="*/ 3179 w 3178"/>
                    <a:gd name="connsiteY1" fmla="*/ 9620 h 9621"/>
                    <a:gd name="connsiteX2" fmla="*/ 226 w 3178"/>
                    <a:gd name="connsiteY2" fmla="*/ 0 h 9621"/>
                  </a:gdLst>
                  <a:cxnLst>
                    <a:cxn ang="0">
                      <a:pos x="connsiteX0" y="connsiteY0"/>
                    </a:cxn>
                    <a:cxn ang="0">
                      <a:pos x="connsiteX1" y="connsiteY1"/>
                    </a:cxn>
                    <a:cxn ang="0">
                      <a:pos x="connsiteX2" y="connsiteY2"/>
                    </a:cxn>
                  </a:cxnLst>
                  <a:rect l="l" t="t" r="r" b="b"/>
                  <a:pathLst>
                    <a:path w="3178" h="9621">
                      <a:moveTo>
                        <a:pt x="226" y="0"/>
                      </a:moveTo>
                      <a:cubicBezTo>
                        <a:pt x="-632" y="3715"/>
                        <a:pt x="1083" y="9716"/>
                        <a:pt x="3179" y="9620"/>
                      </a:cubicBezTo>
                      <a:cubicBezTo>
                        <a:pt x="2417" y="6382"/>
                        <a:pt x="2131" y="3048"/>
                        <a:pt x="226" y="0"/>
                      </a:cubicBezTo>
                      <a:close/>
                    </a:path>
                  </a:pathLst>
                </a:custGeom>
                <a:solidFill>
                  <a:srgbClr val="D1C4B3"/>
                </a:solidFill>
                <a:ln w="9525" cap="flat">
                  <a:noFill/>
                  <a:prstDash val="solid"/>
                  <a:miter/>
                </a:ln>
              </p:spPr>
              <p:txBody>
                <a:bodyPr rtlCol="0" anchor="ctr"/>
                <a:lstStyle/>
                <a:p>
                  <a:endParaRPr lang="zh-CN" altLang="en-US"/>
                </a:p>
              </p:txBody>
            </p:sp>
            <p:sp>
              <p:nvSpPr>
                <p:cNvPr id="52872" name="任意多边形: 形状 52871"/>
                <p:cNvSpPr/>
                <p:nvPr>
                  <p:custDataLst>
                    <p:tags r:id="rId19"/>
                  </p:custDataLst>
                </p:nvPr>
              </p:nvSpPr>
              <p:spPr>
                <a:xfrm>
                  <a:off x="6759320" y="3130200"/>
                  <a:ext cx="5238" cy="12668"/>
                </a:xfrm>
                <a:custGeom>
                  <a:gdLst>
                    <a:gd name="connsiteX0" fmla="*/ 0 w 5238"/>
                    <a:gd name="connsiteY0" fmla="*/ 0 h 12668"/>
                    <a:gd name="connsiteX1" fmla="*/ 5239 w 5238"/>
                    <a:gd name="connsiteY1" fmla="*/ 12668 h 12668"/>
                    <a:gd name="connsiteX2" fmla="*/ 0 w 5238"/>
                    <a:gd name="connsiteY2" fmla="*/ 0 h 12668"/>
                  </a:gdLst>
                  <a:cxnLst>
                    <a:cxn ang="0">
                      <a:pos x="connsiteX0" y="connsiteY0"/>
                    </a:cxn>
                    <a:cxn ang="0">
                      <a:pos x="connsiteX1" y="connsiteY1"/>
                    </a:cxn>
                    <a:cxn ang="0">
                      <a:pos x="connsiteX2" y="connsiteY2"/>
                    </a:cxn>
                  </a:cxnLst>
                  <a:rect l="l" t="t" r="r" b="b"/>
                  <a:pathLst>
                    <a:path w="5238" h="12668">
                      <a:moveTo>
                        <a:pt x="0" y="0"/>
                      </a:moveTo>
                      <a:cubicBezTo>
                        <a:pt x="1524" y="4286"/>
                        <a:pt x="667" y="9239"/>
                        <a:pt x="5239" y="12668"/>
                      </a:cubicBezTo>
                      <a:cubicBezTo>
                        <a:pt x="4096" y="8287"/>
                        <a:pt x="3048" y="3810"/>
                        <a:pt x="0" y="0"/>
                      </a:cubicBezTo>
                      <a:close/>
                    </a:path>
                  </a:pathLst>
                </a:custGeom>
                <a:solidFill>
                  <a:srgbClr val="D1C4B3"/>
                </a:solidFill>
                <a:ln w="9525" cap="flat">
                  <a:noFill/>
                  <a:prstDash val="solid"/>
                  <a:miter/>
                </a:ln>
              </p:spPr>
              <p:txBody>
                <a:bodyPr rtlCol="0" anchor="ctr"/>
                <a:lstStyle/>
                <a:p>
                  <a:endParaRPr lang="zh-CN" altLang="en-US"/>
                </a:p>
              </p:txBody>
            </p:sp>
            <p:sp>
              <p:nvSpPr>
                <p:cNvPr id="52873" name="任意多边形: 形状 52872"/>
                <p:cNvSpPr/>
                <p:nvPr>
                  <p:custDataLst>
                    <p:tags r:id="rId20"/>
                  </p:custDataLst>
                </p:nvPr>
              </p:nvSpPr>
              <p:spPr>
                <a:xfrm>
                  <a:off x="6769131" y="3269464"/>
                  <a:ext cx="4857" cy="11706"/>
                </a:xfrm>
                <a:custGeom>
                  <a:gdLst>
                    <a:gd name="connsiteX0" fmla="*/ 0 w 4857"/>
                    <a:gd name="connsiteY0" fmla="*/ 467 h 11706"/>
                    <a:gd name="connsiteX1" fmla="*/ 4858 w 4857"/>
                    <a:gd name="connsiteY1" fmla="*/ 11707 h 11706"/>
                    <a:gd name="connsiteX2" fmla="*/ 4858 w 4857"/>
                    <a:gd name="connsiteY2" fmla="*/ 6468 h 11706"/>
                    <a:gd name="connsiteX3" fmla="*/ 0 w 4857"/>
                    <a:gd name="connsiteY3" fmla="*/ 467 h 11706"/>
                  </a:gdLst>
                  <a:cxnLst>
                    <a:cxn ang="0">
                      <a:pos x="connsiteX0" y="connsiteY0"/>
                    </a:cxn>
                    <a:cxn ang="0">
                      <a:pos x="connsiteX1" y="connsiteY1"/>
                    </a:cxn>
                    <a:cxn ang="0">
                      <a:pos x="connsiteX2" y="connsiteY2"/>
                    </a:cxn>
                    <a:cxn ang="0">
                      <a:pos x="connsiteX3" y="connsiteY3"/>
                    </a:cxn>
                  </a:cxnLst>
                  <a:rect l="l" t="t" r="r" b="b"/>
                  <a:pathLst>
                    <a:path w="4857" h="11706">
                      <a:moveTo>
                        <a:pt x="0" y="467"/>
                      </a:moveTo>
                      <a:cubicBezTo>
                        <a:pt x="191" y="6087"/>
                        <a:pt x="2381" y="5135"/>
                        <a:pt x="4858" y="11707"/>
                      </a:cubicBezTo>
                      <a:cubicBezTo>
                        <a:pt x="4667" y="9992"/>
                        <a:pt x="4477" y="8278"/>
                        <a:pt x="4858" y="6468"/>
                      </a:cubicBezTo>
                      <a:cubicBezTo>
                        <a:pt x="1143" y="4944"/>
                        <a:pt x="2572" y="-1819"/>
                        <a:pt x="0" y="467"/>
                      </a:cubicBezTo>
                      <a:close/>
                    </a:path>
                  </a:pathLst>
                </a:custGeom>
                <a:solidFill>
                  <a:srgbClr val="D1C4B3"/>
                </a:solidFill>
                <a:ln w="9525" cap="flat">
                  <a:noFill/>
                  <a:prstDash val="solid"/>
                  <a:miter/>
                </a:ln>
              </p:spPr>
              <p:txBody>
                <a:bodyPr rtlCol="0" anchor="ctr"/>
                <a:lstStyle/>
                <a:p>
                  <a:endParaRPr lang="zh-CN" altLang="en-US"/>
                </a:p>
              </p:txBody>
            </p:sp>
            <p:sp>
              <p:nvSpPr>
                <p:cNvPr id="52874" name="任意多边形: 形状 52873"/>
                <p:cNvSpPr/>
                <p:nvPr>
                  <p:custDataLst>
                    <p:tags r:id="rId21"/>
                  </p:custDataLst>
                </p:nvPr>
              </p:nvSpPr>
              <p:spPr>
                <a:xfrm>
                  <a:off x="6781803" y="3159696"/>
                  <a:ext cx="2304" cy="12130"/>
                </a:xfrm>
                <a:custGeom>
                  <a:gdLst>
                    <a:gd name="connsiteX0" fmla="*/ 1521 w 2304"/>
                    <a:gd name="connsiteY0" fmla="*/ 12033 h 12130"/>
                    <a:gd name="connsiteX1" fmla="*/ 1807 w 2304"/>
                    <a:gd name="connsiteY1" fmla="*/ 603 h 12130"/>
                    <a:gd name="connsiteX2" fmla="*/ 1521 w 2304"/>
                    <a:gd name="connsiteY2" fmla="*/ 12033 h 12130"/>
                  </a:gdLst>
                  <a:cxnLst>
                    <a:cxn ang="0">
                      <a:pos x="connsiteX0" y="connsiteY0"/>
                    </a:cxn>
                    <a:cxn ang="0">
                      <a:pos x="connsiteX1" y="connsiteY1"/>
                    </a:cxn>
                    <a:cxn ang="0">
                      <a:pos x="connsiteX2" y="connsiteY2"/>
                    </a:cxn>
                  </a:cxnLst>
                  <a:rect l="l" t="t" r="r" b="b"/>
                  <a:pathLst>
                    <a:path w="2304" h="12130">
                      <a:moveTo>
                        <a:pt x="1521" y="12033"/>
                      </a:moveTo>
                      <a:cubicBezTo>
                        <a:pt x="3712" y="13176"/>
                        <a:pt x="473" y="3937"/>
                        <a:pt x="1807" y="603"/>
                      </a:cubicBezTo>
                      <a:cubicBezTo>
                        <a:pt x="-1813" y="-2635"/>
                        <a:pt x="1045" y="8033"/>
                        <a:pt x="1521" y="12033"/>
                      </a:cubicBezTo>
                      <a:close/>
                    </a:path>
                  </a:pathLst>
                </a:custGeom>
                <a:solidFill>
                  <a:srgbClr val="D1C4B3"/>
                </a:solidFill>
                <a:ln w="9525" cap="flat">
                  <a:noFill/>
                  <a:prstDash val="solid"/>
                  <a:miter/>
                </a:ln>
              </p:spPr>
              <p:txBody>
                <a:bodyPr rtlCol="0" anchor="ctr"/>
                <a:lstStyle/>
                <a:p>
                  <a:endParaRPr lang="zh-CN" altLang="en-US"/>
                </a:p>
              </p:txBody>
            </p:sp>
            <p:sp>
              <p:nvSpPr>
                <p:cNvPr id="52875" name="任意多边形: 形状 52874"/>
                <p:cNvSpPr/>
                <p:nvPr>
                  <p:custDataLst>
                    <p:tags r:id="rId22"/>
                  </p:custDataLst>
                </p:nvPr>
              </p:nvSpPr>
              <p:spPr>
                <a:xfrm>
                  <a:off x="6794468" y="3214076"/>
                  <a:ext cx="4571" cy="17184"/>
                </a:xfrm>
                <a:custGeom>
                  <a:gdLst>
                    <a:gd name="connsiteX0" fmla="*/ 0 w 4571"/>
                    <a:gd name="connsiteY0" fmla="*/ 4135 h 17184"/>
                    <a:gd name="connsiteX1" fmla="*/ 4572 w 4571"/>
                    <a:gd name="connsiteY1" fmla="*/ 17184 h 17184"/>
                    <a:gd name="connsiteX2" fmla="*/ 2286 w 4571"/>
                    <a:gd name="connsiteY2" fmla="*/ 992 h 17184"/>
                    <a:gd name="connsiteX3" fmla="*/ 0 w 4571"/>
                    <a:gd name="connsiteY3" fmla="*/ 4135 h 17184"/>
                  </a:gdLst>
                  <a:cxnLst>
                    <a:cxn ang="0">
                      <a:pos x="connsiteX0" y="connsiteY0"/>
                    </a:cxn>
                    <a:cxn ang="0">
                      <a:pos x="connsiteX1" y="connsiteY1"/>
                    </a:cxn>
                    <a:cxn ang="0">
                      <a:pos x="connsiteX2" y="connsiteY2"/>
                    </a:cxn>
                    <a:cxn ang="0">
                      <a:pos x="connsiteX3" y="connsiteY3"/>
                    </a:cxn>
                  </a:cxnLst>
                  <a:rect l="l" t="t" r="r" b="b"/>
                  <a:pathLst>
                    <a:path w="4571" h="17184">
                      <a:moveTo>
                        <a:pt x="0" y="4135"/>
                      </a:moveTo>
                      <a:cubicBezTo>
                        <a:pt x="1619" y="8421"/>
                        <a:pt x="1714" y="12993"/>
                        <a:pt x="4572" y="17184"/>
                      </a:cubicBezTo>
                      <a:cubicBezTo>
                        <a:pt x="4096" y="11755"/>
                        <a:pt x="2572" y="6421"/>
                        <a:pt x="2286" y="992"/>
                      </a:cubicBezTo>
                      <a:cubicBezTo>
                        <a:pt x="-95" y="-3390"/>
                        <a:pt x="2381" y="8421"/>
                        <a:pt x="0" y="4135"/>
                      </a:cubicBezTo>
                      <a:close/>
                    </a:path>
                  </a:pathLst>
                </a:custGeom>
                <a:solidFill>
                  <a:srgbClr val="D1C4B3"/>
                </a:solidFill>
                <a:ln w="9525" cap="flat">
                  <a:noFill/>
                  <a:prstDash val="solid"/>
                  <a:miter/>
                </a:ln>
              </p:spPr>
              <p:txBody>
                <a:bodyPr rtlCol="0" anchor="ctr"/>
                <a:lstStyle/>
                <a:p>
                  <a:endParaRPr lang="zh-CN" altLang="en-US"/>
                </a:p>
              </p:txBody>
            </p:sp>
            <p:sp>
              <p:nvSpPr>
                <p:cNvPr id="52876" name="任意多边形: 形状 52875"/>
                <p:cNvSpPr/>
                <p:nvPr>
                  <p:custDataLst>
                    <p:tags r:id="rId23"/>
                  </p:custDataLst>
                </p:nvPr>
              </p:nvSpPr>
              <p:spPr>
                <a:xfrm>
                  <a:off x="6761052" y="3369083"/>
                  <a:ext cx="2255" cy="10368"/>
                </a:xfrm>
                <a:custGeom>
                  <a:gdLst>
                    <a:gd name="connsiteX0" fmla="*/ 1507 w 2255"/>
                    <a:gd name="connsiteY0" fmla="*/ 194 h 10368"/>
                    <a:gd name="connsiteX1" fmla="*/ 935 w 2255"/>
                    <a:gd name="connsiteY1" fmla="*/ 10196 h 10368"/>
                    <a:gd name="connsiteX2" fmla="*/ 1507 w 2255"/>
                    <a:gd name="connsiteY2" fmla="*/ 194 h 10368"/>
                  </a:gdLst>
                  <a:cxnLst>
                    <a:cxn ang="0">
                      <a:pos x="connsiteX0" y="connsiteY0"/>
                    </a:cxn>
                    <a:cxn ang="0">
                      <a:pos x="connsiteX1" y="connsiteY1"/>
                    </a:cxn>
                    <a:cxn ang="0">
                      <a:pos x="connsiteX2" y="connsiteY2"/>
                    </a:cxn>
                  </a:cxnLst>
                  <a:rect l="l" t="t" r="r" b="b"/>
                  <a:pathLst>
                    <a:path w="2255" h="10368">
                      <a:moveTo>
                        <a:pt x="1507" y="194"/>
                      </a:moveTo>
                      <a:cubicBezTo>
                        <a:pt x="-1732" y="-1425"/>
                        <a:pt x="1316" y="7529"/>
                        <a:pt x="935" y="10196"/>
                      </a:cubicBezTo>
                      <a:cubicBezTo>
                        <a:pt x="3698" y="11720"/>
                        <a:pt x="1221" y="2766"/>
                        <a:pt x="1507" y="194"/>
                      </a:cubicBezTo>
                      <a:close/>
                    </a:path>
                  </a:pathLst>
                </a:custGeom>
                <a:solidFill>
                  <a:srgbClr val="D1C4B3"/>
                </a:solidFill>
                <a:ln w="9525" cap="flat">
                  <a:noFill/>
                  <a:prstDash val="solid"/>
                  <a:miter/>
                </a:ln>
              </p:spPr>
              <p:txBody>
                <a:bodyPr rtlCol="0" anchor="ctr"/>
                <a:lstStyle/>
                <a:p>
                  <a:endParaRPr lang="zh-CN" altLang="en-US"/>
                </a:p>
              </p:txBody>
            </p:sp>
            <p:sp>
              <p:nvSpPr>
                <p:cNvPr id="52877" name="任意多边形: 形状 52876"/>
                <p:cNvSpPr/>
                <p:nvPr>
                  <p:custDataLst>
                    <p:tags r:id="rId24"/>
                  </p:custDataLst>
                </p:nvPr>
              </p:nvSpPr>
              <p:spPr>
                <a:xfrm>
                  <a:off x="6770941" y="3367800"/>
                  <a:ext cx="4095" cy="10622"/>
                </a:xfrm>
                <a:custGeom>
                  <a:gdLst>
                    <a:gd name="connsiteX0" fmla="*/ 2953 w 4095"/>
                    <a:gd name="connsiteY0" fmla="*/ 10621 h 10622"/>
                    <a:gd name="connsiteX1" fmla="*/ 4096 w 4095"/>
                    <a:gd name="connsiteY1" fmla="*/ 1763 h 10622"/>
                    <a:gd name="connsiteX2" fmla="*/ 0 w 4095"/>
                    <a:gd name="connsiteY2" fmla="*/ 1668 h 10622"/>
                    <a:gd name="connsiteX3" fmla="*/ 2953 w 4095"/>
                    <a:gd name="connsiteY3" fmla="*/ 10621 h 10622"/>
                  </a:gdLst>
                  <a:cxnLst>
                    <a:cxn ang="0">
                      <a:pos x="connsiteX0" y="connsiteY0"/>
                    </a:cxn>
                    <a:cxn ang="0">
                      <a:pos x="connsiteX1" y="connsiteY1"/>
                    </a:cxn>
                    <a:cxn ang="0">
                      <a:pos x="connsiteX2" y="connsiteY2"/>
                    </a:cxn>
                    <a:cxn ang="0">
                      <a:pos x="connsiteX3" y="connsiteY3"/>
                    </a:cxn>
                  </a:cxnLst>
                  <a:rect l="l" t="t" r="r" b="b"/>
                  <a:pathLst>
                    <a:path w="4095" h="10622">
                      <a:moveTo>
                        <a:pt x="2953" y="10621"/>
                      </a:moveTo>
                      <a:cubicBezTo>
                        <a:pt x="4763" y="7764"/>
                        <a:pt x="1524" y="4620"/>
                        <a:pt x="4096" y="1763"/>
                      </a:cubicBezTo>
                      <a:cubicBezTo>
                        <a:pt x="2572" y="-523"/>
                        <a:pt x="1238" y="-618"/>
                        <a:pt x="0" y="1668"/>
                      </a:cubicBezTo>
                      <a:cubicBezTo>
                        <a:pt x="2667" y="5287"/>
                        <a:pt x="381" y="10716"/>
                        <a:pt x="2953" y="10621"/>
                      </a:cubicBezTo>
                      <a:close/>
                    </a:path>
                  </a:pathLst>
                </a:custGeom>
                <a:solidFill>
                  <a:srgbClr val="D1C4B3"/>
                </a:solidFill>
                <a:ln w="9525" cap="flat">
                  <a:noFill/>
                  <a:prstDash val="solid"/>
                  <a:miter/>
                </a:ln>
              </p:spPr>
              <p:txBody>
                <a:bodyPr rtlCol="0" anchor="ctr"/>
                <a:lstStyle/>
                <a:p>
                  <a:endParaRPr lang="zh-CN" altLang="en-US"/>
                </a:p>
              </p:txBody>
            </p:sp>
            <p:sp>
              <p:nvSpPr>
                <p:cNvPr id="52878" name="任意多边形: 形状 52877"/>
                <p:cNvSpPr/>
                <p:nvPr>
                  <p:custDataLst>
                    <p:tags r:id="rId25"/>
                  </p:custDataLst>
                </p:nvPr>
              </p:nvSpPr>
              <p:spPr>
                <a:xfrm>
                  <a:off x="6742418" y="3447859"/>
                  <a:ext cx="1921" cy="13334"/>
                </a:xfrm>
                <a:custGeom>
                  <a:gdLst>
                    <a:gd name="connsiteX0" fmla="*/ 1757 w 1921"/>
                    <a:gd name="connsiteY0" fmla="*/ 0 h 13334"/>
                    <a:gd name="connsiteX1" fmla="*/ 614 w 1921"/>
                    <a:gd name="connsiteY1" fmla="*/ 13335 h 13334"/>
                    <a:gd name="connsiteX2" fmla="*/ 1757 w 1921"/>
                    <a:gd name="connsiteY2" fmla="*/ 0 h 13334"/>
                  </a:gdLst>
                  <a:cxnLst>
                    <a:cxn ang="0">
                      <a:pos x="connsiteX0" y="connsiteY0"/>
                    </a:cxn>
                    <a:cxn ang="0">
                      <a:pos x="connsiteX1" y="connsiteY1"/>
                    </a:cxn>
                    <a:cxn ang="0">
                      <a:pos x="connsiteX2" y="connsiteY2"/>
                    </a:cxn>
                  </a:cxnLst>
                  <a:rect l="l" t="t" r="r" b="b"/>
                  <a:pathLst>
                    <a:path w="1921" h="13333">
                      <a:moveTo>
                        <a:pt x="1757" y="0"/>
                      </a:moveTo>
                      <a:cubicBezTo>
                        <a:pt x="329" y="4286"/>
                        <a:pt x="-719" y="8572"/>
                        <a:pt x="614" y="13335"/>
                      </a:cubicBezTo>
                      <a:cubicBezTo>
                        <a:pt x="1281" y="8953"/>
                        <a:pt x="2329" y="4572"/>
                        <a:pt x="1757" y="0"/>
                      </a:cubicBezTo>
                      <a:close/>
                    </a:path>
                  </a:pathLst>
                </a:custGeom>
                <a:solidFill>
                  <a:srgbClr val="D1C4B3"/>
                </a:solidFill>
                <a:ln w="9525" cap="flat">
                  <a:noFill/>
                  <a:prstDash val="solid"/>
                  <a:miter/>
                </a:ln>
              </p:spPr>
              <p:txBody>
                <a:bodyPr rtlCol="0" anchor="ctr"/>
                <a:lstStyle/>
                <a:p>
                  <a:endParaRPr lang="zh-CN" altLang="en-US"/>
                </a:p>
              </p:txBody>
            </p:sp>
            <p:sp>
              <p:nvSpPr>
                <p:cNvPr id="52879" name="任意多边形: 形状 52878"/>
                <p:cNvSpPr/>
                <p:nvPr>
                  <p:custDataLst>
                    <p:tags r:id="rId26"/>
                  </p:custDataLst>
                </p:nvPr>
              </p:nvSpPr>
              <p:spPr>
                <a:xfrm>
                  <a:off x="6813161" y="3179349"/>
                  <a:ext cx="3976" cy="10686"/>
                </a:xfrm>
                <a:custGeom>
                  <a:gdLst>
                    <a:gd name="connsiteX0" fmla="*/ 261 w 3976"/>
                    <a:gd name="connsiteY0" fmla="*/ 0 h 10686"/>
                    <a:gd name="connsiteX1" fmla="*/ 738 w 3976"/>
                    <a:gd name="connsiteY1" fmla="*/ 8573 h 10686"/>
                    <a:gd name="connsiteX2" fmla="*/ 3976 w 3976"/>
                    <a:gd name="connsiteY2" fmla="*/ 5048 h 10686"/>
                    <a:gd name="connsiteX3" fmla="*/ 261 w 3976"/>
                    <a:gd name="connsiteY3" fmla="*/ 0 h 10686"/>
                  </a:gdLst>
                  <a:cxnLst>
                    <a:cxn ang="0">
                      <a:pos x="connsiteX0" y="connsiteY0"/>
                    </a:cxn>
                    <a:cxn ang="0">
                      <a:pos x="connsiteX1" y="connsiteY1"/>
                    </a:cxn>
                    <a:cxn ang="0">
                      <a:pos x="connsiteX2" y="connsiteY2"/>
                    </a:cxn>
                    <a:cxn ang="0">
                      <a:pos x="connsiteX3" y="connsiteY3"/>
                    </a:cxn>
                  </a:cxnLst>
                  <a:rect l="l" t="t" r="r" b="b"/>
                  <a:pathLst>
                    <a:path w="3976" h="10686">
                      <a:moveTo>
                        <a:pt x="261" y="0"/>
                      </a:moveTo>
                      <a:cubicBezTo>
                        <a:pt x="-691" y="3048"/>
                        <a:pt x="1309" y="5525"/>
                        <a:pt x="738" y="8573"/>
                      </a:cubicBezTo>
                      <a:cubicBezTo>
                        <a:pt x="3595" y="13144"/>
                        <a:pt x="3881" y="9525"/>
                        <a:pt x="3976" y="5048"/>
                      </a:cubicBezTo>
                      <a:lnTo>
                        <a:pt x="261" y="0"/>
                      </a:lnTo>
                      <a:close/>
                    </a:path>
                  </a:pathLst>
                </a:custGeom>
                <a:solidFill>
                  <a:srgbClr val="D1C4B3"/>
                </a:solidFill>
                <a:ln w="9525" cap="flat">
                  <a:noFill/>
                  <a:prstDash val="solid"/>
                  <a:miter/>
                </a:ln>
              </p:spPr>
              <p:txBody>
                <a:bodyPr rtlCol="0" anchor="ctr"/>
                <a:lstStyle/>
                <a:p>
                  <a:endParaRPr lang="zh-CN" altLang="en-US"/>
                </a:p>
              </p:txBody>
            </p:sp>
            <p:sp>
              <p:nvSpPr>
                <p:cNvPr id="52880" name="任意多边形: 形状 52879"/>
                <p:cNvSpPr/>
                <p:nvPr>
                  <p:custDataLst>
                    <p:tags r:id="rId27"/>
                  </p:custDataLst>
                </p:nvPr>
              </p:nvSpPr>
              <p:spPr>
                <a:xfrm>
                  <a:off x="6811215" y="3218116"/>
                  <a:ext cx="2755" cy="11282"/>
                </a:xfrm>
                <a:custGeom>
                  <a:gdLst>
                    <a:gd name="connsiteX0" fmla="*/ 493 w 2755"/>
                    <a:gd name="connsiteY0" fmla="*/ 0 h 11282"/>
                    <a:gd name="connsiteX1" fmla="*/ 1160 w 2755"/>
                    <a:gd name="connsiteY1" fmla="*/ 11144 h 11282"/>
                    <a:gd name="connsiteX2" fmla="*/ 493 w 2755"/>
                    <a:gd name="connsiteY2" fmla="*/ 0 h 11282"/>
                  </a:gdLst>
                  <a:cxnLst>
                    <a:cxn ang="0">
                      <a:pos x="connsiteX0" y="connsiteY0"/>
                    </a:cxn>
                    <a:cxn ang="0">
                      <a:pos x="connsiteX1" y="connsiteY1"/>
                    </a:cxn>
                    <a:cxn ang="0">
                      <a:pos x="connsiteX2" y="connsiteY2"/>
                    </a:cxn>
                  </a:cxnLst>
                  <a:rect l="l" t="t" r="r" b="b"/>
                  <a:pathLst>
                    <a:path w="2755" h="11282">
                      <a:moveTo>
                        <a:pt x="493" y="0"/>
                      </a:moveTo>
                      <a:cubicBezTo>
                        <a:pt x="-746" y="4000"/>
                        <a:pt x="683" y="7525"/>
                        <a:pt x="1160" y="11144"/>
                      </a:cubicBezTo>
                      <a:cubicBezTo>
                        <a:pt x="3160" y="12573"/>
                        <a:pt x="3636" y="2477"/>
                        <a:pt x="493" y="0"/>
                      </a:cubicBezTo>
                      <a:close/>
                    </a:path>
                  </a:pathLst>
                </a:custGeom>
                <a:solidFill>
                  <a:srgbClr val="D1C4B3"/>
                </a:solidFill>
                <a:ln w="9525" cap="flat">
                  <a:noFill/>
                  <a:prstDash val="solid"/>
                  <a:miter/>
                </a:ln>
              </p:spPr>
              <p:txBody>
                <a:bodyPr rtlCol="0" anchor="ctr"/>
                <a:lstStyle/>
                <a:p>
                  <a:endParaRPr lang="zh-CN" altLang="en-US"/>
                </a:p>
              </p:txBody>
            </p:sp>
            <p:sp>
              <p:nvSpPr>
                <p:cNvPr id="52881" name="任意多边形: 形状 52880"/>
                <p:cNvSpPr/>
                <p:nvPr>
                  <p:custDataLst>
                    <p:tags r:id="rId28"/>
                  </p:custDataLst>
                </p:nvPr>
              </p:nvSpPr>
              <p:spPr>
                <a:xfrm>
                  <a:off x="6820490" y="3208209"/>
                  <a:ext cx="13982" cy="40957"/>
                </a:xfrm>
                <a:custGeom>
                  <a:gdLst>
                    <a:gd name="connsiteX0" fmla="*/ 76 w 13982"/>
                    <a:gd name="connsiteY0" fmla="*/ 0 h 40957"/>
                    <a:gd name="connsiteX1" fmla="*/ 933 w 13982"/>
                    <a:gd name="connsiteY1" fmla="*/ 2762 h 40957"/>
                    <a:gd name="connsiteX2" fmla="*/ 7410 w 13982"/>
                    <a:gd name="connsiteY2" fmla="*/ 36004 h 40957"/>
                    <a:gd name="connsiteX3" fmla="*/ 13982 w 13982"/>
                    <a:gd name="connsiteY3" fmla="*/ 40958 h 40957"/>
                    <a:gd name="connsiteX4" fmla="*/ 9982 w 13982"/>
                    <a:gd name="connsiteY4" fmla="*/ 31433 h 40957"/>
                    <a:gd name="connsiteX5" fmla="*/ 10839 w 13982"/>
                    <a:gd name="connsiteY5" fmla="*/ 24194 h 40957"/>
                    <a:gd name="connsiteX6" fmla="*/ 4077 w 13982"/>
                    <a:gd name="connsiteY6" fmla="*/ 12287 h 40957"/>
                    <a:gd name="connsiteX7" fmla="*/ 3981 w 13982"/>
                    <a:gd name="connsiteY7" fmla="*/ 2286 h 40957"/>
                    <a:gd name="connsiteX8" fmla="*/ 76 w 13982"/>
                    <a:gd name="connsiteY8" fmla="*/ 0 h 40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40957">
                      <a:moveTo>
                        <a:pt x="76" y="0"/>
                      </a:moveTo>
                      <a:cubicBezTo>
                        <a:pt x="-210" y="1048"/>
                        <a:pt x="362" y="1810"/>
                        <a:pt x="933" y="2762"/>
                      </a:cubicBezTo>
                      <a:cubicBezTo>
                        <a:pt x="1505" y="14097"/>
                        <a:pt x="6553" y="24765"/>
                        <a:pt x="7410" y="36004"/>
                      </a:cubicBezTo>
                      <a:cubicBezTo>
                        <a:pt x="10649" y="41910"/>
                        <a:pt x="11411" y="37814"/>
                        <a:pt x="13982" y="40958"/>
                      </a:cubicBezTo>
                      <a:cubicBezTo>
                        <a:pt x="13982" y="34576"/>
                        <a:pt x="10935" y="36290"/>
                        <a:pt x="9982" y="31433"/>
                      </a:cubicBezTo>
                      <a:cubicBezTo>
                        <a:pt x="9982" y="26098"/>
                        <a:pt x="12078" y="29432"/>
                        <a:pt x="10839" y="24194"/>
                      </a:cubicBezTo>
                      <a:cubicBezTo>
                        <a:pt x="7982" y="24384"/>
                        <a:pt x="6744" y="16383"/>
                        <a:pt x="4077" y="12287"/>
                      </a:cubicBezTo>
                      <a:cubicBezTo>
                        <a:pt x="5219" y="8763"/>
                        <a:pt x="3791" y="5620"/>
                        <a:pt x="3981" y="2286"/>
                      </a:cubicBezTo>
                      <a:cubicBezTo>
                        <a:pt x="1124" y="-3715"/>
                        <a:pt x="3029" y="5906"/>
                        <a:pt x="76" y="0"/>
                      </a:cubicBezTo>
                      <a:close/>
                    </a:path>
                  </a:pathLst>
                </a:custGeom>
                <a:solidFill>
                  <a:srgbClr val="D1C4B3"/>
                </a:solidFill>
                <a:ln w="9525" cap="flat">
                  <a:noFill/>
                  <a:prstDash val="solid"/>
                  <a:miter/>
                </a:ln>
              </p:spPr>
              <p:txBody>
                <a:bodyPr rtlCol="0" anchor="ctr"/>
                <a:lstStyle/>
                <a:p>
                  <a:endParaRPr lang="zh-CN" altLang="en-US"/>
                </a:p>
              </p:txBody>
            </p:sp>
            <p:sp>
              <p:nvSpPr>
                <p:cNvPr id="52882" name="任意多边形: 形状 52881"/>
                <p:cNvSpPr/>
                <p:nvPr>
                  <p:custDataLst>
                    <p:tags r:id="rId29"/>
                  </p:custDataLst>
                </p:nvPr>
              </p:nvSpPr>
              <p:spPr>
                <a:xfrm>
                  <a:off x="6767512" y="3435286"/>
                  <a:ext cx="5905" cy="11076"/>
                </a:xfrm>
                <a:custGeom>
                  <a:gdLst>
                    <a:gd name="connsiteX0" fmla="*/ 2858 w 5905"/>
                    <a:gd name="connsiteY0" fmla="*/ 3810 h 11076"/>
                    <a:gd name="connsiteX1" fmla="*/ 4096 w 5905"/>
                    <a:gd name="connsiteY1" fmla="*/ 10382 h 11076"/>
                    <a:gd name="connsiteX2" fmla="*/ 5905 w 5905"/>
                    <a:gd name="connsiteY2" fmla="*/ 4286 h 11076"/>
                    <a:gd name="connsiteX3" fmla="*/ 2476 w 5905"/>
                    <a:gd name="connsiteY3" fmla="*/ 0 h 11076"/>
                    <a:gd name="connsiteX4" fmla="*/ 0 w 5905"/>
                    <a:gd name="connsiteY4" fmla="*/ 9811 h 11076"/>
                    <a:gd name="connsiteX5" fmla="*/ 2858 w 5905"/>
                    <a:gd name="connsiteY5" fmla="*/ 3810 h 11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11076">
                      <a:moveTo>
                        <a:pt x="2858" y="3810"/>
                      </a:moveTo>
                      <a:cubicBezTo>
                        <a:pt x="3620" y="1238"/>
                        <a:pt x="4477" y="8858"/>
                        <a:pt x="4096" y="10382"/>
                      </a:cubicBezTo>
                      <a:cubicBezTo>
                        <a:pt x="6667" y="13430"/>
                        <a:pt x="3905" y="5524"/>
                        <a:pt x="5905" y="4286"/>
                      </a:cubicBezTo>
                      <a:cubicBezTo>
                        <a:pt x="4953" y="-1048"/>
                        <a:pt x="3620" y="2000"/>
                        <a:pt x="2476" y="0"/>
                      </a:cubicBezTo>
                      <a:cubicBezTo>
                        <a:pt x="1333" y="3238"/>
                        <a:pt x="667" y="6572"/>
                        <a:pt x="0" y="9811"/>
                      </a:cubicBezTo>
                      <a:cubicBezTo>
                        <a:pt x="1524" y="13430"/>
                        <a:pt x="2762" y="7144"/>
                        <a:pt x="2858" y="3810"/>
                      </a:cubicBezTo>
                      <a:close/>
                    </a:path>
                  </a:pathLst>
                </a:custGeom>
                <a:solidFill>
                  <a:srgbClr val="D1C4B3"/>
                </a:solidFill>
                <a:ln w="9525" cap="flat">
                  <a:noFill/>
                  <a:prstDash val="solid"/>
                  <a:miter/>
                </a:ln>
              </p:spPr>
              <p:txBody>
                <a:bodyPr rtlCol="0" anchor="ctr"/>
                <a:lstStyle/>
                <a:p>
                  <a:endParaRPr lang="zh-CN" altLang="en-US"/>
                </a:p>
              </p:txBody>
            </p:sp>
            <p:sp>
              <p:nvSpPr>
                <p:cNvPr id="52883" name="任意多边形: 形状 52882"/>
                <p:cNvSpPr/>
                <p:nvPr>
                  <p:custDataLst>
                    <p:tags r:id="rId30"/>
                  </p:custDataLst>
                </p:nvPr>
              </p:nvSpPr>
              <p:spPr>
                <a:xfrm>
                  <a:off x="6831615" y="3101244"/>
                  <a:ext cx="4762" cy="14287"/>
                </a:xfrm>
                <a:custGeom>
                  <a:gdLst>
                    <a:gd name="connsiteX0" fmla="*/ 0 w 4762"/>
                    <a:gd name="connsiteY0" fmla="*/ 0 h 14287"/>
                    <a:gd name="connsiteX1" fmla="*/ 4763 w 4762"/>
                    <a:gd name="connsiteY1" fmla="*/ 14288 h 14287"/>
                    <a:gd name="connsiteX2" fmla="*/ 0 w 4762"/>
                    <a:gd name="connsiteY2" fmla="*/ 0 h 14287"/>
                  </a:gdLst>
                  <a:cxnLst>
                    <a:cxn ang="0">
                      <a:pos x="connsiteX0" y="connsiteY0"/>
                    </a:cxn>
                    <a:cxn ang="0">
                      <a:pos x="connsiteX1" y="connsiteY1"/>
                    </a:cxn>
                    <a:cxn ang="0">
                      <a:pos x="connsiteX2" y="connsiteY2"/>
                    </a:cxn>
                  </a:cxnLst>
                  <a:rect l="l" t="t" r="r" b="b"/>
                  <a:pathLst>
                    <a:path w="4762" h="14287">
                      <a:moveTo>
                        <a:pt x="0" y="0"/>
                      </a:moveTo>
                      <a:cubicBezTo>
                        <a:pt x="857" y="4953"/>
                        <a:pt x="476" y="10287"/>
                        <a:pt x="4763" y="14288"/>
                      </a:cubicBezTo>
                      <a:cubicBezTo>
                        <a:pt x="3429" y="9430"/>
                        <a:pt x="314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52884" name="任意多边形: 形状 52883"/>
                <p:cNvSpPr/>
                <p:nvPr>
                  <p:custDataLst>
                    <p:tags r:id="rId31"/>
                  </p:custDataLst>
                </p:nvPr>
              </p:nvSpPr>
              <p:spPr>
                <a:xfrm>
                  <a:off x="6833576" y="3098677"/>
                  <a:ext cx="4800" cy="10187"/>
                </a:xfrm>
                <a:custGeom>
                  <a:gdLst>
                    <a:gd name="connsiteX0" fmla="*/ 897 w 4800"/>
                    <a:gd name="connsiteY0" fmla="*/ 186 h 10187"/>
                    <a:gd name="connsiteX1" fmla="*/ 4516 w 4800"/>
                    <a:gd name="connsiteY1" fmla="*/ 10187 h 10187"/>
                    <a:gd name="connsiteX2" fmla="*/ 897 w 4800"/>
                    <a:gd name="connsiteY2" fmla="*/ 186 h 10187"/>
                  </a:gdLst>
                  <a:cxnLst>
                    <a:cxn ang="0">
                      <a:pos x="connsiteX0" y="connsiteY0"/>
                    </a:cxn>
                    <a:cxn ang="0">
                      <a:pos x="connsiteX1" y="connsiteY1"/>
                    </a:cxn>
                    <a:cxn ang="0">
                      <a:pos x="connsiteX2" y="connsiteY2"/>
                    </a:cxn>
                  </a:cxnLst>
                  <a:rect l="l" t="t" r="r" b="b"/>
                  <a:pathLst>
                    <a:path w="4800" h="10187">
                      <a:moveTo>
                        <a:pt x="897" y="186"/>
                      </a:moveTo>
                      <a:cubicBezTo>
                        <a:pt x="-1770" y="-1433"/>
                        <a:pt x="2135" y="7996"/>
                        <a:pt x="4516" y="10187"/>
                      </a:cubicBezTo>
                      <a:cubicBezTo>
                        <a:pt x="5945" y="6091"/>
                        <a:pt x="1563" y="3615"/>
                        <a:pt x="897" y="186"/>
                      </a:cubicBezTo>
                      <a:close/>
                    </a:path>
                  </a:pathLst>
                </a:custGeom>
                <a:solidFill>
                  <a:srgbClr val="D1C4B3"/>
                </a:solidFill>
                <a:ln w="9525" cap="flat">
                  <a:noFill/>
                  <a:prstDash val="solid"/>
                  <a:miter/>
                </a:ln>
              </p:spPr>
              <p:txBody>
                <a:bodyPr rtlCol="0" anchor="ctr"/>
                <a:lstStyle/>
                <a:p>
                  <a:endParaRPr lang="zh-CN" altLang="en-US"/>
                </a:p>
              </p:txBody>
            </p:sp>
            <p:sp>
              <p:nvSpPr>
                <p:cNvPr id="52885" name="任意多边形: 形状 52884"/>
                <p:cNvSpPr/>
                <p:nvPr>
                  <p:custDataLst>
                    <p:tags r:id="rId32"/>
                  </p:custDataLst>
                </p:nvPr>
              </p:nvSpPr>
              <p:spPr>
                <a:xfrm>
                  <a:off x="6838664" y="3115226"/>
                  <a:ext cx="5238" cy="7639"/>
                </a:xfrm>
                <a:custGeom>
                  <a:gdLst>
                    <a:gd name="connsiteX0" fmla="*/ 0 w 5238"/>
                    <a:gd name="connsiteY0" fmla="*/ 4306 h 7639"/>
                    <a:gd name="connsiteX1" fmla="*/ 5239 w 5238"/>
                    <a:gd name="connsiteY1" fmla="*/ 7640 h 7639"/>
                    <a:gd name="connsiteX2" fmla="*/ 2858 w 5238"/>
                    <a:gd name="connsiteY2" fmla="*/ 496 h 7639"/>
                    <a:gd name="connsiteX3" fmla="*/ 0 w 5238"/>
                    <a:gd name="connsiteY3" fmla="*/ 4306 h 7639"/>
                  </a:gdLst>
                  <a:cxnLst>
                    <a:cxn ang="0">
                      <a:pos x="connsiteX0" y="connsiteY0"/>
                    </a:cxn>
                    <a:cxn ang="0">
                      <a:pos x="connsiteX1" y="connsiteY1"/>
                    </a:cxn>
                    <a:cxn ang="0">
                      <a:pos x="connsiteX2" y="connsiteY2"/>
                    </a:cxn>
                    <a:cxn ang="0">
                      <a:pos x="connsiteX3" y="connsiteY3"/>
                    </a:cxn>
                  </a:cxnLst>
                  <a:rect l="l" t="t" r="r" b="b"/>
                  <a:pathLst>
                    <a:path w="5238" h="7639">
                      <a:moveTo>
                        <a:pt x="0" y="4306"/>
                      </a:moveTo>
                      <a:cubicBezTo>
                        <a:pt x="2667" y="7735"/>
                        <a:pt x="3238" y="5830"/>
                        <a:pt x="5239" y="7640"/>
                      </a:cubicBezTo>
                      <a:cubicBezTo>
                        <a:pt x="4763" y="5163"/>
                        <a:pt x="3238" y="2972"/>
                        <a:pt x="2858" y="496"/>
                      </a:cubicBezTo>
                      <a:cubicBezTo>
                        <a:pt x="762" y="-1028"/>
                        <a:pt x="191" y="1163"/>
                        <a:pt x="0" y="4306"/>
                      </a:cubicBezTo>
                      <a:close/>
                    </a:path>
                  </a:pathLst>
                </a:custGeom>
                <a:solidFill>
                  <a:srgbClr val="D1C4B3"/>
                </a:solidFill>
                <a:ln w="9525" cap="flat">
                  <a:noFill/>
                  <a:prstDash val="solid"/>
                  <a:miter/>
                </a:ln>
              </p:spPr>
              <p:txBody>
                <a:bodyPr rtlCol="0" anchor="ctr"/>
                <a:lstStyle/>
                <a:p>
                  <a:endParaRPr lang="zh-CN" altLang="en-US"/>
                </a:p>
              </p:txBody>
            </p:sp>
            <p:sp>
              <p:nvSpPr>
                <p:cNvPr id="52886" name="任意多边形: 形状 52885"/>
                <p:cNvSpPr/>
                <p:nvPr>
                  <p:custDataLst>
                    <p:tags r:id="rId33"/>
                  </p:custDataLst>
                </p:nvPr>
              </p:nvSpPr>
              <p:spPr>
                <a:xfrm>
                  <a:off x="6767226" y="3454382"/>
                  <a:ext cx="3614" cy="14230"/>
                </a:xfrm>
                <a:custGeom>
                  <a:gdLst>
                    <a:gd name="connsiteX0" fmla="*/ 3524 w 3614"/>
                    <a:gd name="connsiteY0" fmla="*/ 48 h 14230"/>
                    <a:gd name="connsiteX1" fmla="*/ 0 w 3614"/>
                    <a:gd name="connsiteY1" fmla="*/ 13479 h 14230"/>
                    <a:gd name="connsiteX2" fmla="*/ 3524 w 3614"/>
                    <a:gd name="connsiteY2" fmla="*/ 48 h 14230"/>
                  </a:gdLst>
                  <a:cxnLst>
                    <a:cxn ang="0">
                      <a:pos x="connsiteX0" y="connsiteY0"/>
                    </a:cxn>
                    <a:cxn ang="0">
                      <a:pos x="connsiteX1" y="connsiteY1"/>
                    </a:cxn>
                    <a:cxn ang="0">
                      <a:pos x="connsiteX2" y="connsiteY2"/>
                    </a:cxn>
                  </a:cxnLst>
                  <a:rect l="l" t="t" r="r" b="b"/>
                  <a:pathLst>
                    <a:path w="3614" h="14230">
                      <a:moveTo>
                        <a:pt x="3524" y="48"/>
                      </a:moveTo>
                      <a:cubicBezTo>
                        <a:pt x="381" y="-809"/>
                        <a:pt x="2096" y="9954"/>
                        <a:pt x="0" y="13479"/>
                      </a:cubicBezTo>
                      <a:cubicBezTo>
                        <a:pt x="3143" y="17479"/>
                        <a:pt x="3905" y="4430"/>
                        <a:pt x="3524" y="48"/>
                      </a:cubicBezTo>
                      <a:close/>
                    </a:path>
                  </a:pathLst>
                </a:custGeom>
                <a:solidFill>
                  <a:srgbClr val="D1C4B3"/>
                </a:solidFill>
                <a:ln w="9525" cap="flat">
                  <a:noFill/>
                  <a:prstDash val="solid"/>
                  <a:miter/>
                </a:ln>
              </p:spPr>
              <p:txBody>
                <a:bodyPr rtlCol="0" anchor="ctr"/>
                <a:lstStyle/>
                <a:p>
                  <a:endParaRPr lang="zh-CN" altLang="en-US"/>
                </a:p>
              </p:txBody>
            </p:sp>
            <p:sp>
              <p:nvSpPr>
                <p:cNvPr id="52887" name="任意多边形: 形状 52886"/>
                <p:cNvSpPr/>
                <p:nvPr>
                  <p:custDataLst>
                    <p:tags r:id="rId34"/>
                  </p:custDataLst>
                </p:nvPr>
              </p:nvSpPr>
              <p:spPr>
                <a:xfrm>
                  <a:off x="6848094" y="3057715"/>
                  <a:ext cx="12287" cy="17526"/>
                </a:xfrm>
                <a:custGeom>
                  <a:gdLst>
                    <a:gd name="connsiteX0" fmla="*/ 0 w 12287"/>
                    <a:gd name="connsiteY0" fmla="*/ 0 h 17526"/>
                    <a:gd name="connsiteX1" fmla="*/ 12287 w 12287"/>
                    <a:gd name="connsiteY1" fmla="*/ 17526 h 17526"/>
                    <a:gd name="connsiteX2" fmla="*/ 0 w 12287"/>
                    <a:gd name="connsiteY2" fmla="*/ 0 h 17526"/>
                  </a:gdLst>
                  <a:cxnLst>
                    <a:cxn ang="0">
                      <a:pos x="connsiteX0" y="connsiteY0"/>
                    </a:cxn>
                    <a:cxn ang="0">
                      <a:pos x="connsiteX1" y="connsiteY1"/>
                    </a:cxn>
                    <a:cxn ang="0">
                      <a:pos x="connsiteX2" y="connsiteY2"/>
                    </a:cxn>
                  </a:cxnLst>
                  <a:rect l="l" t="t" r="r" b="b"/>
                  <a:pathLst>
                    <a:path w="12287" h="17526">
                      <a:moveTo>
                        <a:pt x="0" y="0"/>
                      </a:moveTo>
                      <a:cubicBezTo>
                        <a:pt x="1429" y="4477"/>
                        <a:pt x="5905" y="10477"/>
                        <a:pt x="12287" y="17526"/>
                      </a:cubicBezTo>
                      <a:cubicBezTo>
                        <a:pt x="8287" y="11621"/>
                        <a:pt x="5620" y="5334"/>
                        <a:pt x="0" y="0"/>
                      </a:cubicBezTo>
                      <a:close/>
                    </a:path>
                  </a:pathLst>
                </a:custGeom>
                <a:solidFill>
                  <a:srgbClr val="D1C4B3"/>
                </a:solidFill>
                <a:ln w="9525" cap="flat">
                  <a:noFill/>
                  <a:prstDash val="solid"/>
                  <a:miter/>
                </a:ln>
              </p:spPr>
              <p:txBody>
                <a:bodyPr rtlCol="0" anchor="ctr"/>
                <a:lstStyle/>
                <a:p>
                  <a:endParaRPr lang="zh-CN" altLang="en-US"/>
                </a:p>
              </p:txBody>
            </p:sp>
            <p:sp>
              <p:nvSpPr>
                <p:cNvPr id="52888" name="任意多边形: 形状 52887"/>
                <p:cNvSpPr/>
                <p:nvPr>
                  <p:custDataLst>
                    <p:tags r:id="rId35"/>
                  </p:custDataLst>
                </p:nvPr>
              </p:nvSpPr>
              <p:spPr>
                <a:xfrm>
                  <a:off x="6762748" y="3492036"/>
                  <a:ext cx="4228" cy="9560"/>
                </a:xfrm>
                <a:custGeom>
                  <a:gdLst>
                    <a:gd name="connsiteX0" fmla="*/ 478 w 4228"/>
                    <a:gd name="connsiteY0" fmla="*/ 9543 h 9560"/>
                    <a:gd name="connsiteX1" fmla="*/ 3907 w 4228"/>
                    <a:gd name="connsiteY1" fmla="*/ 18 h 9560"/>
                    <a:gd name="connsiteX2" fmla="*/ 478 w 4228"/>
                    <a:gd name="connsiteY2" fmla="*/ 9543 h 9560"/>
                  </a:gdLst>
                  <a:cxnLst>
                    <a:cxn ang="0">
                      <a:pos x="connsiteX0" y="connsiteY0"/>
                    </a:cxn>
                    <a:cxn ang="0">
                      <a:pos x="connsiteX1" y="connsiteY1"/>
                    </a:cxn>
                    <a:cxn ang="0">
                      <a:pos x="connsiteX2" y="connsiteY2"/>
                    </a:cxn>
                  </a:cxnLst>
                  <a:rect l="l" t="t" r="r" b="b"/>
                  <a:pathLst>
                    <a:path w="4228" h="9560">
                      <a:moveTo>
                        <a:pt x="478" y="9543"/>
                      </a:moveTo>
                      <a:cubicBezTo>
                        <a:pt x="2097" y="9924"/>
                        <a:pt x="5241" y="4019"/>
                        <a:pt x="3907" y="18"/>
                      </a:cubicBezTo>
                      <a:cubicBezTo>
                        <a:pt x="2478" y="-363"/>
                        <a:pt x="-1332" y="5352"/>
                        <a:pt x="478" y="9543"/>
                      </a:cubicBezTo>
                      <a:close/>
                    </a:path>
                  </a:pathLst>
                </a:custGeom>
                <a:solidFill>
                  <a:srgbClr val="D1C4B3"/>
                </a:solidFill>
                <a:ln w="9525" cap="flat">
                  <a:noFill/>
                  <a:prstDash val="solid"/>
                  <a:miter/>
                </a:ln>
              </p:spPr>
              <p:txBody>
                <a:bodyPr rtlCol="0" anchor="ctr"/>
                <a:lstStyle/>
                <a:p>
                  <a:endParaRPr lang="zh-CN" altLang="en-US"/>
                </a:p>
              </p:txBody>
            </p:sp>
            <p:sp>
              <p:nvSpPr>
                <p:cNvPr id="52889" name="任意多边形: 形状 52888"/>
                <p:cNvSpPr/>
                <p:nvPr>
                  <p:custDataLst>
                    <p:tags r:id="rId36"/>
                  </p:custDataLst>
                </p:nvPr>
              </p:nvSpPr>
              <p:spPr>
                <a:xfrm>
                  <a:off x="6852977" y="3208972"/>
                  <a:ext cx="5879" cy="14968"/>
                </a:xfrm>
                <a:custGeom>
                  <a:gdLst>
                    <a:gd name="connsiteX0" fmla="*/ 70 w 5879"/>
                    <a:gd name="connsiteY0" fmla="*/ 0 h 14968"/>
                    <a:gd name="connsiteX1" fmla="*/ 5880 w 5879"/>
                    <a:gd name="connsiteY1" fmla="*/ 12573 h 14968"/>
                    <a:gd name="connsiteX2" fmla="*/ 70 w 5879"/>
                    <a:gd name="connsiteY2" fmla="*/ 0 h 14968"/>
                  </a:gdLst>
                  <a:cxnLst>
                    <a:cxn ang="0">
                      <a:pos x="connsiteX0" y="connsiteY0"/>
                    </a:cxn>
                    <a:cxn ang="0">
                      <a:pos x="connsiteX1" y="connsiteY1"/>
                    </a:cxn>
                    <a:cxn ang="0">
                      <a:pos x="connsiteX2" y="connsiteY2"/>
                    </a:cxn>
                  </a:cxnLst>
                  <a:rect l="l" t="t" r="r" b="b"/>
                  <a:pathLst>
                    <a:path w="5879" h="14967">
                      <a:moveTo>
                        <a:pt x="70" y="0"/>
                      </a:moveTo>
                      <a:cubicBezTo>
                        <a:pt x="-692" y="5048"/>
                        <a:pt x="5023" y="20955"/>
                        <a:pt x="5880" y="12573"/>
                      </a:cubicBezTo>
                      <a:cubicBezTo>
                        <a:pt x="2070" y="8668"/>
                        <a:pt x="2356" y="4191"/>
                        <a:pt x="70" y="0"/>
                      </a:cubicBezTo>
                      <a:close/>
                    </a:path>
                  </a:pathLst>
                </a:custGeom>
                <a:solidFill>
                  <a:srgbClr val="D1C4B3"/>
                </a:solidFill>
                <a:ln w="9525" cap="flat">
                  <a:noFill/>
                  <a:prstDash val="solid"/>
                  <a:miter/>
                </a:ln>
              </p:spPr>
              <p:txBody>
                <a:bodyPr rtlCol="0" anchor="ctr"/>
                <a:lstStyle/>
                <a:p>
                  <a:endParaRPr lang="zh-CN" altLang="en-US"/>
                </a:p>
              </p:txBody>
            </p:sp>
            <p:sp>
              <p:nvSpPr>
                <p:cNvPr id="52890" name="任意多边形: 形状 52889"/>
                <p:cNvSpPr/>
                <p:nvPr>
                  <p:custDataLst>
                    <p:tags r:id="rId37"/>
                  </p:custDataLst>
                </p:nvPr>
              </p:nvSpPr>
              <p:spPr>
                <a:xfrm>
                  <a:off x="6839136" y="3310984"/>
                  <a:ext cx="6142" cy="19621"/>
                </a:xfrm>
                <a:custGeom>
                  <a:gdLst>
                    <a:gd name="connsiteX0" fmla="*/ 1242 w 6142"/>
                    <a:gd name="connsiteY0" fmla="*/ 0 h 19621"/>
                    <a:gd name="connsiteX1" fmla="*/ 3719 w 6142"/>
                    <a:gd name="connsiteY1" fmla="*/ 19621 h 19621"/>
                    <a:gd name="connsiteX2" fmla="*/ 5814 w 6142"/>
                    <a:gd name="connsiteY2" fmla="*/ 19621 h 19621"/>
                    <a:gd name="connsiteX3" fmla="*/ 1242 w 6142"/>
                    <a:gd name="connsiteY3" fmla="*/ 0 h 19621"/>
                  </a:gdLst>
                  <a:cxnLst>
                    <a:cxn ang="0">
                      <a:pos x="connsiteX0" y="connsiteY0"/>
                    </a:cxn>
                    <a:cxn ang="0">
                      <a:pos x="connsiteX1" y="connsiteY1"/>
                    </a:cxn>
                    <a:cxn ang="0">
                      <a:pos x="connsiteX2" y="connsiteY2"/>
                    </a:cxn>
                    <a:cxn ang="0">
                      <a:pos x="connsiteX3" y="connsiteY3"/>
                    </a:cxn>
                  </a:cxnLst>
                  <a:rect l="l" t="t" r="r" b="b"/>
                  <a:pathLst>
                    <a:path w="6142" h="19621">
                      <a:moveTo>
                        <a:pt x="1242" y="0"/>
                      </a:moveTo>
                      <a:cubicBezTo>
                        <a:pt x="-1425" y="1143"/>
                        <a:pt x="576" y="13906"/>
                        <a:pt x="3719" y="19621"/>
                      </a:cubicBezTo>
                      <a:cubicBezTo>
                        <a:pt x="4100" y="16764"/>
                        <a:pt x="4957" y="18098"/>
                        <a:pt x="5814" y="19621"/>
                      </a:cubicBezTo>
                      <a:cubicBezTo>
                        <a:pt x="7719" y="12954"/>
                        <a:pt x="671" y="6477"/>
                        <a:pt x="1242" y="0"/>
                      </a:cubicBezTo>
                      <a:close/>
                    </a:path>
                  </a:pathLst>
                </a:custGeom>
                <a:solidFill>
                  <a:srgbClr val="D1C4B3"/>
                </a:solidFill>
                <a:ln w="9525" cap="flat">
                  <a:noFill/>
                  <a:prstDash val="solid"/>
                  <a:miter/>
                </a:ln>
              </p:spPr>
              <p:txBody>
                <a:bodyPr rtlCol="0" anchor="ctr"/>
                <a:lstStyle/>
                <a:p>
                  <a:endParaRPr lang="zh-CN" altLang="en-US"/>
                </a:p>
              </p:txBody>
            </p:sp>
            <p:sp>
              <p:nvSpPr>
                <p:cNvPr id="52891" name="任意多边形: 形状 52890"/>
                <p:cNvSpPr/>
                <p:nvPr>
                  <p:custDataLst>
                    <p:tags r:id="rId38"/>
                  </p:custDataLst>
                </p:nvPr>
              </p:nvSpPr>
              <p:spPr>
                <a:xfrm>
                  <a:off x="6864434" y="3139820"/>
                  <a:ext cx="5281" cy="17621"/>
                </a:xfrm>
                <a:custGeom>
                  <a:gdLst>
                    <a:gd name="connsiteX0" fmla="*/ 43 w 5281"/>
                    <a:gd name="connsiteY0" fmla="*/ 0 h 17621"/>
                    <a:gd name="connsiteX1" fmla="*/ 5282 w 5281"/>
                    <a:gd name="connsiteY1" fmla="*/ 17621 h 17621"/>
                    <a:gd name="connsiteX2" fmla="*/ 43 w 5281"/>
                    <a:gd name="connsiteY2" fmla="*/ 0 h 17621"/>
                  </a:gdLst>
                  <a:cxnLst>
                    <a:cxn ang="0">
                      <a:pos x="connsiteX0" y="connsiteY0"/>
                    </a:cxn>
                    <a:cxn ang="0">
                      <a:pos x="connsiteX1" y="connsiteY1"/>
                    </a:cxn>
                    <a:cxn ang="0">
                      <a:pos x="connsiteX2" y="connsiteY2"/>
                    </a:cxn>
                  </a:cxnLst>
                  <a:rect l="l" t="t" r="r" b="b"/>
                  <a:pathLst>
                    <a:path w="5281" h="17621">
                      <a:moveTo>
                        <a:pt x="43" y="0"/>
                      </a:moveTo>
                      <a:cubicBezTo>
                        <a:pt x="-338" y="6382"/>
                        <a:pt x="1853" y="12097"/>
                        <a:pt x="5282" y="17621"/>
                      </a:cubicBezTo>
                      <a:cubicBezTo>
                        <a:pt x="2615" y="11906"/>
                        <a:pt x="4044" y="5429"/>
                        <a:pt x="43" y="0"/>
                      </a:cubicBezTo>
                      <a:close/>
                    </a:path>
                  </a:pathLst>
                </a:custGeom>
                <a:solidFill>
                  <a:srgbClr val="D1C4B3"/>
                </a:solidFill>
                <a:ln w="9525" cap="flat">
                  <a:noFill/>
                  <a:prstDash val="solid"/>
                  <a:miter/>
                </a:ln>
              </p:spPr>
              <p:txBody>
                <a:bodyPr rtlCol="0" anchor="ctr"/>
                <a:lstStyle/>
                <a:p>
                  <a:endParaRPr lang="zh-CN" altLang="en-US"/>
                </a:p>
              </p:txBody>
            </p:sp>
            <p:sp>
              <p:nvSpPr>
                <p:cNvPr id="52892" name="任意多边形: 形状 52891"/>
                <p:cNvSpPr/>
                <p:nvPr>
                  <p:custDataLst>
                    <p:tags r:id="rId39"/>
                  </p:custDataLst>
                </p:nvPr>
              </p:nvSpPr>
              <p:spPr>
                <a:xfrm>
                  <a:off x="6753879" y="3524820"/>
                  <a:ext cx="5914" cy="26003"/>
                </a:xfrm>
                <a:custGeom>
                  <a:gdLst>
                    <a:gd name="connsiteX0" fmla="*/ 4489 w 5914"/>
                    <a:gd name="connsiteY0" fmla="*/ 0 h 26003"/>
                    <a:gd name="connsiteX1" fmla="*/ 3060 w 5914"/>
                    <a:gd name="connsiteY1" fmla="*/ 2191 h 26003"/>
                    <a:gd name="connsiteX2" fmla="*/ 108 w 5914"/>
                    <a:gd name="connsiteY2" fmla="*/ 26003 h 26003"/>
                    <a:gd name="connsiteX3" fmla="*/ 4489 w 5914"/>
                    <a:gd name="connsiteY3" fmla="*/ 0 h 26003"/>
                  </a:gdLst>
                  <a:cxnLst>
                    <a:cxn ang="0">
                      <a:pos x="connsiteX0" y="connsiteY0"/>
                    </a:cxn>
                    <a:cxn ang="0">
                      <a:pos x="connsiteX1" y="connsiteY1"/>
                    </a:cxn>
                    <a:cxn ang="0">
                      <a:pos x="connsiteX2" y="connsiteY2"/>
                    </a:cxn>
                    <a:cxn ang="0">
                      <a:pos x="connsiteX3" y="connsiteY3"/>
                    </a:cxn>
                  </a:cxnLst>
                  <a:rect l="l" t="t" r="r" b="b"/>
                  <a:pathLst>
                    <a:path w="5914" h="26002">
                      <a:moveTo>
                        <a:pt x="4489" y="0"/>
                      </a:moveTo>
                      <a:cubicBezTo>
                        <a:pt x="4013" y="1810"/>
                        <a:pt x="3537" y="3620"/>
                        <a:pt x="3060" y="2191"/>
                      </a:cubicBezTo>
                      <a:cubicBezTo>
                        <a:pt x="3822" y="10668"/>
                        <a:pt x="-750" y="17526"/>
                        <a:pt x="108" y="26003"/>
                      </a:cubicBezTo>
                      <a:cubicBezTo>
                        <a:pt x="1917" y="14478"/>
                        <a:pt x="8871" y="10287"/>
                        <a:pt x="4489" y="0"/>
                      </a:cubicBezTo>
                      <a:close/>
                    </a:path>
                  </a:pathLst>
                </a:custGeom>
                <a:solidFill>
                  <a:srgbClr val="D1C4B3"/>
                </a:solidFill>
                <a:ln w="9525" cap="flat">
                  <a:noFill/>
                  <a:prstDash val="solid"/>
                  <a:miter/>
                </a:ln>
              </p:spPr>
              <p:txBody>
                <a:bodyPr rtlCol="0" anchor="ctr"/>
                <a:lstStyle/>
                <a:p>
                  <a:endParaRPr lang="zh-CN" altLang="en-US"/>
                </a:p>
              </p:txBody>
            </p:sp>
            <p:sp>
              <p:nvSpPr>
                <p:cNvPr id="52893" name="任意多边形: 形状 52892"/>
                <p:cNvSpPr/>
                <p:nvPr>
                  <p:custDataLst>
                    <p:tags r:id="rId40"/>
                  </p:custDataLst>
                </p:nvPr>
              </p:nvSpPr>
              <p:spPr>
                <a:xfrm>
                  <a:off x="6865041" y="3272503"/>
                  <a:ext cx="3816" cy="10096"/>
                </a:xfrm>
                <a:custGeom>
                  <a:gdLst>
                    <a:gd name="connsiteX0" fmla="*/ 388 w 3816"/>
                    <a:gd name="connsiteY0" fmla="*/ 0 h 10096"/>
                    <a:gd name="connsiteX1" fmla="*/ 3817 w 3816"/>
                    <a:gd name="connsiteY1" fmla="*/ 10096 h 10096"/>
                    <a:gd name="connsiteX2" fmla="*/ 3817 w 3816"/>
                    <a:gd name="connsiteY2" fmla="*/ 4191 h 10096"/>
                    <a:gd name="connsiteX3" fmla="*/ 388 w 3816"/>
                    <a:gd name="connsiteY3" fmla="*/ 0 h 10096"/>
                  </a:gdLst>
                  <a:cxnLst>
                    <a:cxn ang="0">
                      <a:pos x="connsiteX0" y="connsiteY0"/>
                    </a:cxn>
                    <a:cxn ang="0">
                      <a:pos x="connsiteX1" y="connsiteY1"/>
                    </a:cxn>
                    <a:cxn ang="0">
                      <a:pos x="connsiteX2" y="connsiteY2"/>
                    </a:cxn>
                    <a:cxn ang="0">
                      <a:pos x="connsiteX3" y="connsiteY3"/>
                    </a:cxn>
                  </a:cxnLst>
                  <a:rect l="l" t="t" r="r" b="b"/>
                  <a:pathLst>
                    <a:path w="3816" h="10096">
                      <a:moveTo>
                        <a:pt x="388" y="0"/>
                      </a:moveTo>
                      <a:cubicBezTo>
                        <a:pt x="-1232" y="3524"/>
                        <a:pt x="2674" y="6667"/>
                        <a:pt x="3817" y="10096"/>
                      </a:cubicBezTo>
                      <a:cubicBezTo>
                        <a:pt x="3721" y="8096"/>
                        <a:pt x="3436" y="6191"/>
                        <a:pt x="3817" y="4191"/>
                      </a:cubicBezTo>
                      <a:cubicBezTo>
                        <a:pt x="2959" y="4096"/>
                        <a:pt x="1816" y="2572"/>
                        <a:pt x="388" y="0"/>
                      </a:cubicBezTo>
                      <a:close/>
                    </a:path>
                  </a:pathLst>
                </a:custGeom>
                <a:solidFill>
                  <a:srgbClr val="D1C4B3"/>
                </a:solidFill>
                <a:ln w="9525" cap="flat">
                  <a:noFill/>
                  <a:prstDash val="solid"/>
                  <a:miter/>
                </a:ln>
              </p:spPr>
              <p:txBody>
                <a:bodyPr rtlCol="0" anchor="ctr"/>
                <a:lstStyle/>
                <a:p>
                  <a:endParaRPr lang="zh-CN" altLang="en-US"/>
                </a:p>
              </p:txBody>
            </p:sp>
            <p:sp>
              <p:nvSpPr>
                <p:cNvPr id="52894" name="任意多边形: 形状 52893"/>
                <p:cNvSpPr/>
                <p:nvPr>
                  <p:custDataLst>
                    <p:tags r:id="rId41"/>
                  </p:custDataLst>
                </p:nvPr>
              </p:nvSpPr>
              <p:spPr>
                <a:xfrm>
                  <a:off x="6750462" y="3552364"/>
                  <a:ext cx="3047" cy="14556"/>
                </a:xfrm>
                <a:custGeom>
                  <a:gdLst>
                    <a:gd name="connsiteX0" fmla="*/ 3048 w 3047"/>
                    <a:gd name="connsiteY0" fmla="*/ 936 h 14556"/>
                    <a:gd name="connsiteX1" fmla="*/ 0 w 3047"/>
                    <a:gd name="connsiteY1" fmla="*/ 5222 h 14556"/>
                    <a:gd name="connsiteX2" fmla="*/ 381 w 3047"/>
                    <a:gd name="connsiteY2" fmla="*/ 14557 h 14556"/>
                    <a:gd name="connsiteX3" fmla="*/ 2953 w 3047"/>
                    <a:gd name="connsiteY3" fmla="*/ 6174 h 14556"/>
                    <a:gd name="connsiteX4" fmla="*/ 3048 w 3047"/>
                    <a:gd name="connsiteY4" fmla="*/ 936 h 145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 h="14556">
                      <a:moveTo>
                        <a:pt x="3048" y="936"/>
                      </a:moveTo>
                      <a:cubicBezTo>
                        <a:pt x="1810" y="-2493"/>
                        <a:pt x="1810" y="4555"/>
                        <a:pt x="0" y="5222"/>
                      </a:cubicBezTo>
                      <a:cubicBezTo>
                        <a:pt x="3619" y="3793"/>
                        <a:pt x="-857" y="9508"/>
                        <a:pt x="381" y="14557"/>
                      </a:cubicBezTo>
                      <a:cubicBezTo>
                        <a:pt x="3619" y="12556"/>
                        <a:pt x="-381" y="8175"/>
                        <a:pt x="2953" y="6174"/>
                      </a:cubicBezTo>
                      <a:cubicBezTo>
                        <a:pt x="2667" y="4365"/>
                        <a:pt x="2286" y="2460"/>
                        <a:pt x="3048" y="936"/>
                      </a:cubicBezTo>
                      <a:close/>
                    </a:path>
                  </a:pathLst>
                </a:custGeom>
                <a:solidFill>
                  <a:srgbClr val="D1C4B3"/>
                </a:solidFill>
                <a:ln w="9525" cap="flat">
                  <a:noFill/>
                  <a:prstDash val="solid"/>
                  <a:miter/>
                </a:ln>
              </p:spPr>
              <p:txBody>
                <a:bodyPr rtlCol="0" anchor="ctr"/>
                <a:lstStyle/>
                <a:p>
                  <a:endParaRPr lang="zh-CN" altLang="en-US"/>
                </a:p>
              </p:txBody>
            </p:sp>
            <p:sp>
              <p:nvSpPr>
                <p:cNvPr id="52895" name="任意多边形: 形状 52894"/>
                <p:cNvSpPr/>
                <p:nvPr>
                  <p:custDataLst>
                    <p:tags r:id="rId42"/>
                  </p:custDataLst>
                </p:nvPr>
              </p:nvSpPr>
              <p:spPr>
                <a:xfrm>
                  <a:off x="6742848" y="3567683"/>
                  <a:ext cx="6392" cy="14954"/>
                </a:xfrm>
                <a:custGeom>
                  <a:gdLst>
                    <a:gd name="connsiteX0" fmla="*/ 6281 w 6392"/>
                    <a:gd name="connsiteY0" fmla="*/ 0 h 14954"/>
                    <a:gd name="connsiteX1" fmla="*/ 89 w 6392"/>
                    <a:gd name="connsiteY1" fmla="*/ 14954 h 14954"/>
                    <a:gd name="connsiteX2" fmla="*/ 6090 w 6392"/>
                    <a:gd name="connsiteY2" fmla="*/ 11811 h 14954"/>
                    <a:gd name="connsiteX3" fmla="*/ 6281 w 6392"/>
                    <a:gd name="connsiteY3" fmla="*/ 0 h 14954"/>
                  </a:gdLst>
                  <a:cxnLst>
                    <a:cxn ang="0">
                      <a:pos x="connsiteX0" y="connsiteY0"/>
                    </a:cxn>
                    <a:cxn ang="0">
                      <a:pos x="connsiteX1" y="connsiteY1"/>
                    </a:cxn>
                    <a:cxn ang="0">
                      <a:pos x="connsiteX2" y="connsiteY2"/>
                    </a:cxn>
                    <a:cxn ang="0">
                      <a:pos x="connsiteX3" y="connsiteY3"/>
                    </a:cxn>
                  </a:cxnLst>
                  <a:rect l="l" t="t" r="r" b="b"/>
                  <a:pathLst>
                    <a:path w="6392" h="14954">
                      <a:moveTo>
                        <a:pt x="6281" y="0"/>
                      </a:moveTo>
                      <a:cubicBezTo>
                        <a:pt x="3614" y="7620"/>
                        <a:pt x="-673" y="7906"/>
                        <a:pt x="89" y="14954"/>
                      </a:cubicBezTo>
                      <a:cubicBezTo>
                        <a:pt x="3518" y="8001"/>
                        <a:pt x="2852" y="18193"/>
                        <a:pt x="6090" y="11811"/>
                      </a:cubicBezTo>
                      <a:cubicBezTo>
                        <a:pt x="2661" y="10478"/>
                        <a:pt x="7138" y="4381"/>
                        <a:pt x="6281" y="0"/>
                      </a:cubicBezTo>
                      <a:close/>
                    </a:path>
                  </a:pathLst>
                </a:custGeom>
                <a:solidFill>
                  <a:srgbClr val="D1C4B3"/>
                </a:solidFill>
                <a:ln w="9525" cap="flat">
                  <a:noFill/>
                  <a:prstDash val="solid"/>
                  <a:miter/>
                </a:ln>
              </p:spPr>
              <p:txBody>
                <a:bodyPr rtlCol="0" anchor="ctr"/>
                <a:lstStyle/>
                <a:p>
                  <a:endParaRPr lang="zh-CN" altLang="en-US"/>
                </a:p>
              </p:txBody>
            </p:sp>
            <p:sp>
              <p:nvSpPr>
                <p:cNvPr id="52896" name="任意多边形: 形状 52895"/>
                <p:cNvSpPr/>
                <p:nvPr>
                  <p:custDataLst>
                    <p:tags r:id="rId43"/>
                  </p:custDataLst>
                </p:nvPr>
              </p:nvSpPr>
              <p:spPr>
                <a:xfrm>
                  <a:off x="6888670" y="3275647"/>
                  <a:ext cx="5238" cy="12459"/>
                </a:xfrm>
                <a:custGeom>
                  <a:gdLst>
                    <a:gd name="connsiteX0" fmla="*/ 0 w 5238"/>
                    <a:gd name="connsiteY0" fmla="*/ 0 h 12459"/>
                    <a:gd name="connsiteX1" fmla="*/ 5239 w 5238"/>
                    <a:gd name="connsiteY1" fmla="*/ 10382 h 12459"/>
                    <a:gd name="connsiteX2" fmla="*/ 0 w 5238"/>
                    <a:gd name="connsiteY2" fmla="*/ 0 h 12459"/>
                  </a:gdLst>
                  <a:cxnLst>
                    <a:cxn ang="0">
                      <a:pos x="connsiteX0" y="connsiteY0"/>
                    </a:cxn>
                    <a:cxn ang="0">
                      <a:pos x="connsiteX1" y="connsiteY1"/>
                    </a:cxn>
                    <a:cxn ang="0">
                      <a:pos x="connsiteX2" y="connsiteY2"/>
                    </a:cxn>
                  </a:cxnLst>
                  <a:rect l="l" t="t" r="r" b="b"/>
                  <a:pathLst>
                    <a:path w="5238" h="12459">
                      <a:moveTo>
                        <a:pt x="0" y="0"/>
                      </a:moveTo>
                      <a:cubicBezTo>
                        <a:pt x="571" y="7048"/>
                        <a:pt x="3620" y="16764"/>
                        <a:pt x="5239" y="10382"/>
                      </a:cubicBezTo>
                      <a:cubicBezTo>
                        <a:pt x="2762" y="4763"/>
                        <a:pt x="2953"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52897" name="任意多边形: 形状 52896"/>
                <p:cNvSpPr/>
                <p:nvPr>
                  <p:custDataLst>
                    <p:tags r:id="rId44"/>
                  </p:custDataLst>
                </p:nvPr>
              </p:nvSpPr>
              <p:spPr>
                <a:xfrm>
                  <a:off x="6727031" y="3608736"/>
                  <a:ext cx="11144" cy="29051"/>
                </a:xfrm>
                <a:custGeom>
                  <a:gdLst>
                    <a:gd name="connsiteX0" fmla="*/ 11144 w 11144"/>
                    <a:gd name="connsiteY0" fmla="*/ 0 h 29051"/>
                    <a:gd name="connsiteX1" fmla="*/ 5715 w 11144"/>
                    <a:gd name="connsiteY1" fmla="*/ 13906 h 29051"/>
                    <a:gd name="connsiteX2" fmla="*/ 3620 w 11144"/>
                    <a:gd name="connsiteY2" fmla="*/ 8953 h 29051"/>
                    <a:gd name="connsiteX3" fmla="*/ 0 w 11144"/>
                    <a:gd name="connsiteY3" fmla="*/ 29051 h 29051"/>
                    <a:gd name="connsiteX4" fmla="*/ 5239 w 11144"/>
                    <a:gd name="connsiteY4" fmla="*/ 23241 h 29051"/>
                    <a:gd name="connsiteX5" fmla="*/ 1714 w 11144"/>
                    <a:gd name="connsiteY5" fmla="*/ 25717 h 29051"/>
                    <a:gd name="connsiteX6" fmla="*/ 11144 w 11144"/>
                    <a:gd name="connsiteY6" fmla="*/ 0 h 29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 h="29051">
                      <a:moveTo>
                        <a:pt x="11144" y="0"/>
                      </a:moveTo>
                      <a:cubicBezTo>
                        <a:pt x="7620" y="3905"/>
                        <a:pt x="8096" y="9430"/>
                        <a:pt x="5715" y="13906"/>
                      </a:cubicBezTo>
                      <a:cubicBezTo>
                        <a:pt x="3810" y="15811"/>
                        <a:pt x="3620" y="12478"/>
                        <a:pt x="3620" y="8953"/>
                      </a:cubicBezTo>
                      <a:cubicBezTo>
                        <a:pt x="-476" y="16573"/>
                        <a:pt x="4382" y="18193"/>
                        <a:pt x="0" y="29051"/>
                      </a:cubicBezTo>
                      <a:cubicBezTo>
                        <a:pt x="2858" y="27622"/>
                        <a:pt x="2000" y="26956"/>
                        <a:pt x="5239" y="23241"/>
                      </a:cubicBezTo>
                      <a:cubicBezTo>
                        <a:pt x="5239" y="17240"/>
                        <a:pt x="4000" y="24860"/>
                        <a:pt x="1714" y="25717"/>
                      </a:cubicBezTo>
                      <a:cubicBezTo>
                        <a:pt x="4286" y="16954"/>
                        <a:pt x="10668" y="9715"/>
                        <a:pt x="11144" y="0"/>
                      </a:cubicBezTo>
                      <a:close/>
                    </a:path>
                  </a:pathLst>
                </a:custGeom>
                <a:solidFill>
                  <a:srgbClr val="D1C4B3"/>
                </a:solidFill>
                <a:ln w="9525" cap="flat">
                  <a:noFill/>
                  <a:prstDash val="solid"/>
                  <a:miter/>
                </a:ln>
              </p:spPr>
              <p:txBody>
                <a:bodyPr rtlCol="0" anchor="ctr"/>
                <a:lstStyle/>
                <a:p>
                  <a:endParaRPr lang="zh-CN" altLang="en-US"/>
                </a:p>
              </p:txBody>
            </p:sp>
            <p:sp>
              <p:nvSpPr>
                <p:cNvPr id="52898" name="任意多边形: 形状 52897"/>
                <p:cNvSpPr/>
                <p:nvPr>
                  <p:custDataLst>
                    <p:tags r:id="rId45"/>
                  </p:custDataLst>
                </p:nvPr>
              </p:nvSpPr>
              <p:spPr>
                <a:xfrm>
                  <a:off x="6832207" y="3498722"/>
                  <a:ext cx="2783" cy="15811"/>
                </a:xfrm>
                <a:custGeom>
                  <a:gdLst>
                    <a:gd name="connsiteX0" fmla="*/ 1218 w 2783"/>
                    <a:gd name="connsiteY0" fmla="*/ 0 h 15811"/>
                    <a:gd name="connsiteX1" fmla="*/ 1694 w 2783"/>
                    <a:gd name="connsiteY1" fmla="*/ 15812 h 15811"/>
                    <a:gd name="connsiteX2" fmla="*/ 1218 w 2783"/>
                    <a:gd name="connsiteY2" fmla="*/ 0 h 15811"/>
                  </a:gdLst>
                  <a:cxnLst>
                    <a:cxn ang="0">
                      <a:pos x="connsiteX0" y="connsiteY0"/>
                    </a:cxn>
                    <a:cxn ang="0">
                      <a:pos x="connsiteX1" y="connsiteY1"/>
                    </a:cxn>
                    <a:cxn ang="0">
                      <a:pos x="connsiteX2" y="connsiteY2"/>
                    </a:cxn>
                  </a:cxnLst>
                  <a:rect l="l" t="t" r="r" b="b"/>
                  <a:pathLst>
                    <a:path w="2783" h="15811">
                      <a:moveTo>
                        <a:pt x="1218" y="0"/>
                      </a:moveTo>
                      <a:cubicBezTo>
                        <a:pt x="-973" y="5620"/>
                        <a:pt x="170" y="13049"/>
                        <a:pt x="1694" y="15812"/>
                      </a:cubicBezTo>
                      <a:cubicBezTo>
                        <a:pt x="2742" y="9811"/>
                        <a:pt x="3694" y="2953"/>
                        <a:pt x="1218" y="0"/>
                      </a:cubicBezTo>
                      <a:close/>
                    </a:path>
                  </a:pathLst>
                </a:custGeom>
                <a:solidFill>
                  <a:srgbClr val="D1C4B3"/>
                </a:solidFill>
                <a:ln w="9525" cap="flat">
                  <a:noFill/>
                  <a:prstDash val="solid"/>
                  <a:miter/>
                </a:ln>
              </p:spPr>
              <p:txBody>
                <a:bodyPr rtlCol="0" anchor="ctr"/>
                <a:lstStyle/>
                <a:p>
                  <a:endParaRPr lang="zh-CN" altLang="en-US"/>
                </a:p>
              </p:txBody>
            </p:sp>
            <p:sp>
              <p:nvSpPr>
                <p:cNvPr id="52899" name="任意多边形: 形状 52898"/>
                <p:cNvSpPr/>
                <p:nvPr>
                  <p:custDataLst>
                    <p:tags r:id="rId46"/>
                  </p:custDataLst>
                </p:nvPr>
              </p:nvSpPr>
              <p:spPr>
                <a:xfrm>
                  <a:off x="6872478" y="3412521"/>
                  <a:ext cx="3751" cy="7524"/>
                </a:xfrm>
                <a:custGeom>
                  <a:gdLst>
                    <a:gd name="connsiteX0" fmla="*/ 2000 w 3751"/>
                    <a:gd name="connsiteY0" fmla="*/ 0 h 7524"/>
                    <a:gd name="connsiteX1" fmla="*/ 0 w 3751"/>
                    <a:gd name="connsiteY1" fmla="*/ 5620 h 7524"/>
                    <a:gd name="connsiteX2" fmla="*/ 3619 w 3751"/>
                    <a:gd name="connsiteY2" fmla="*/ 7525 h 7524"/>
                    <a:gd name="connsiteX3" fmla="*/ 2000 w 3751"/>
                    <a:gd name="connsiteY3" fmla="*/ 0 h 7524"/>
                  </a:gdLst>
                  <a:cxnLst>
                    <a:cxn ang="0">
                      <a:pos x="connsiteX0" y="connsiteY0"/>
                    </a:cxn>
                    <a:cxn ang="0">
                      <a:pos x="connsiteX1" y="connsiteY1"/>
                    </a:cxn>
                    <a:cxn ang="0">
                      <a:pos x="connsiteX2" y="connsiteY2"/>
                    </a:cxn>
                    <a:cxn ang="0">
                      <a:pos x="connsiteX3" y="connsiteY3"/>
                    </a:cxn>
                  </a:cxnLst>
                  <a:rect l="l" t="t" r="r" b="b"/>
                  <a:pathLst>
                    <a:path w="3751" h="7524">
                      <a:moveTo>
                        <a:pt x="2000" y="0"/>
                      </a:moveTo>
                      <a:cubicBezTo>
                        <a:pt x="1905" y="5334"/>
                        <a:pt x="1333" y="1619"/>
                        <a:pt x="0" y="5620"/>
                      </a:cubicBezTo>
                      <a:cubicBezTo>
                        <a:pt x="1238" y="8287"/>
                        <a:pt x="2381" y="6858"/>
                        <a:pt x="3619" y="7525"/>
                      </a:cubicBezTo>
                      <a:cubicBezTo>
                        <a:pt x="4191" y="5144"/>
                        <a:pt x="2762" y="2477"/>
                        <a:pt x="2000" y="0"/>
                      </a:cubicBezTo>
                      <a:close/>
                    </a:path>
                  </a:pathLst>
                </a:custGeom>
                <a:solidFill>
                  <a:srgbClr val="D1C4B3"/>
                </a:solidFill>
                <a:ln w="9525" cap="flat">
                  <a:noFill/>
                  <a:prstDash val="solid"/>
                  <a:miter/>
                </a:ln>
              </p:spPr>
              <p:txBody>
                <a:bodyPr rtlCol="0" anchor="ctr"/>
                <a:lstStyle/>
                <a:p>
                  <a:endParaRPr lang="zh-CN" altLang="en-US"/>
                </a:p>
              </p:txBody>
            </p:sp>
            <p:sp>
              <p:nvSpPr>
                <p:cNvPr id="52900" name="任意多边形: 形状 52899"/>
                <p:cNvSpPr/>
                <p:nvPr>
                  <p:custDataLst>
                    <p:tags r:id="rId47"/>
                  </p:custDataLst>
                </p:nvPr>
              </p:nvSpPr>
              <p:spPr>
                <a:xfrm>
                  <a:off x="6855260" y="3544347"/>
                  <a:ext cx="3050" cy="18954"/>
                </a:xfrm>
                <a:custGeom>
                  <a:gdLst>
                    <a:gd name="connsiteX0" fmla="*/ 2358 w 3050"/>
                    <a:gd name="connsiteY0" fmla="*/ 0 h 18954"/>
                    <a:gd name="connsiteX1" fmla="*/ 358 w 3050"/>
                    <a:gd name="connsiteY1" fmla="*/ 18955 h 18954"/>
                    <a:gd name="connsiteX2" fmla="*/ 2358 w 3050"/>
                    <a:gd name="connsiteY2" fmla="*/ 0 h 18954"/>
                  </a:gdLst>
                  <a:cxnLst>
                    <a:cxn ang="0">
                      <a:pos x="connsiteX0" y="connsiteY0"/>
                    </a:cxn>
                    <a:cxn ang="0">
                      <a:pos x="connsiteX1" y="connsiteY1"/>
                    </a:cxn>
                    <a:cxn ang="0">
                      <a:pos x="connsiteX2" y="connsiteY2"/>
                    </a:cxn>
                  </a:cxnLst>
                  <a:rect l="l" t="t" r="r" b="b"/>
                  <a:pathLst>
                    <a:path w="3050" h="18954">
                      <a:moveTo>
                        <a:pt x="2358" y="0"/>
                      </a:moveTo>
                      <a:cubicBezTo>
                        <a:pt x="739" y="6001"/>
                        <a:pt x="-690" y="12097"/>
                        <a:pt x="358" y="18955"/>
                      </a:cubicBezTo>
                      <a:cubicBezTo>
                        <a:pt x="549" y="12763"/>
                        <a:pt x="4644" y="2191"/>
                        <a:pt x="2358" y="0"/>
                      </a:cubicBezTo>
                      <a:close/>
                    </a:path>
                  </a:pathLst>
                </a:custGeom>
                <a:solidFill>
                  <a:srgbClr val="D1C4B3"/>
                </a:solidFill>
                <a:ln w="9525" cap="flat">
                  <a:noFill/>
                  <a:prstDash val="solid"/>
                  <a:miter/>
                </a:ln>
              </p:spPr>
              <p:txBody>
                <a:bodyPr rtlCol="0" anchor="ctr"/>
                <a:lstStyle/>
                <a:p>
                  <a:endParaRPr lang="zh-CN" altLang="en-US"/>
                </a:p>
              </p:txBody>
            </p:sp>
            <p:sp>
              <p:nvSpPr>
                <p:cNvPr id="52901" name="任意多边形: 形状 52900"/>
                <p:cNvSpPr/>
                <p:nvPr>
                  <p:custDataLst>
                    <p:tags r:id="rId48"/>
                  </p:custDataLst>
                </p:nvPr>
              </p:nvSpPr>
              <p:spPr>
                <a:xfrm>
                  <a:off x="6925151" y="3464527"/>
                  <a:ext cx="3574" cy="11927"/>
                </a:xfrm>
                <a:custGeom>
                  <a:gdLst>
                    <a:gd name="connsiteX0" fmla="*/ 2286 w 3574"/>
                    <a:gd name="connsiteY0" fmla="*/ 0 h 11927"/>
                    <a:gd name="connsiteX1" fmla="*/ 0 w 3574"/>
                    <a:gd name="connsiteY1" fmla="*/ 10573 h 11927"/>
                    <a:gd name="connsiteX2" fmla="*/ 3334 w 3574"/>
                    <a:gd name="connsiteY2" fmla="*/ 8096 h 11927"/>
                    <a:gd name="connsiteX3" fmla="*/ 2286 w 3574"/>
                    <a:gd name="connsiteY3" fmla="*/ 0 h 11927"/>
                  </a:gdLst>
                  <a:cxnLst>
                    <a:cxn ang="0">
                      <a:pos x="connsiteX0" y="connsiteY0"/>
                    </a:cxn>
                    <a:cxn ang="0">
                      <a:pos x="connsiteX1" y="connsiteY1"/>
                    </a:cxn>
                    <a:cxn ang="0">
                      <a:pos x="connsiteX2" y="connsiteY2"/>
                    </a:cxn>
                    <a:cxn ang="0">
                      <a:pos x="connsiteX3" y="connsiteY3"/>
                    </a:cxn>
                  </a:cxnLst>
                  <a:rect l="l" t="t" r="r" b="b"/>
                  <a:pathLst>
                    <a:path w="3574" h="11927">
                      <a:moveTo>
                        <a:pt x="2286" y="0"/>
                      </a:moveTo>
                      <a:cubicBezTo>
                        <a:pt x="857" y="3429"/>
                        <a:pt x="1048" y="7144"/>
                        <a:pt x="0" y="10573"/>
                      </a:cubicBezTo>
                      <a:cubicBezTo>
                        <a:pt x="571" y="16097"/>
                        <a:pt x="2762" y="2572"/>
                        <a:pt x="3334" y="8096"/>
                      </a:cubicBezTo>
                      <a:cubicBezTo>
                        <a:pt x="4096" y="5620"/>
                        <a:pt x="2858" y="2857"/>
                        <a:pt x="2286" y="0"/>
                      </a:cubicBezTo>
                      <a:close/>
                    </a:path>
                  </a:pathLst>
                </a:custGeom>
                <a:solidFill>
                  <a:srgbClr val="D1C4B3"/>
                </a:solidFill>
                <a:ln w="9525" cap="flat">
                  <a:noFill/>
                  <a:prstDash val="solid"/>
                  <a:miter/>
                </a:ln>
              </p:spPr>
              <p:txBody>
                <a:bodyPr rtlCol="0" anchor="ctr"/>
                <a:lstStyle/>
                <a:p>
                  <a:endParaRPr lang="zh-CN" altLang="en-US"/>
                </a:p>
              </p:txBody>
            </p:sp>
            <p:sp>
              <p:nvSpPr>
                <p:cNvPr id="52902" name="任意多边形: 形状 52901"/>
                <p:cNvSpPr/>
                <p:nvPr>
                  <p:custDataLst>
                    <p:tags r:id="rId49"/>
                  </p:custDataLst>
                </p:nvPr>
              </p:nvSpPr>
              <p:spPr>
                <a:xfrm>
                  <a:off x="6955811" y="3386041"/>
                  <a:ext cx="2772" cy="19621"/>
                </a:xfrm>
                <a:custGeom>
                  <a:gdLst>
                    <a:gd name="connsiteX0" fmla="*/ 392 w 2772"/>
                    <a:gd name="connsiteY0" fmla="*/ 0 h 19621"/>
                    <a:gd name="connsiteX1" fmla="*/ 2773 w 2772"/>
                    <a:gd name="connsiteY1" fmla="*/ 19622 h 19621"/>
                    <a:gd name="connsiteX2" fmla="*/ 392 w 2772"/>
                    <a:gd name="connsiteY2" fmla="*/ 0 h 19621"/>
                  </a:gdLst>
                  <a:cxnLst>
                    <a:cxn ang="0">
                      <a:pos x="connsiteX0" y="connsiteY0"/>
                    </a:cxn>
                    <a:cxn ang="0">
                      <a:pos x="connsiteX1" y="connsiteY1"/>
                    </a:cxn>
                    <a:cxn ang="0">
                      <a:pos x="connsiteX2" y="connsiteY2"/>
                    </a:cxn>
                  </a:cxnLst>
                  <a:rect l="l" t="t" r="r" b="b"/>
                  <a:pathLst>
                    <a:path w="2772" h="19621">
                      <a:moveTo>
                        <a:pt x="392" y="0"/>
                      </a:moveTo>
                      <a:cubicBezTo>
                        <a:pt x="-656" y="6287"/>
                        <a:pt x="487" y="12859"/>
                        <a:pt x="2773" y="19622"/>
                      </a:cubicBezTo>
                      <a:cubicBezTo>
                        <a:pt x="2201" y="13335"/>
                        <a:pt x="2773" y="1429"/>
                        <a:pt x="392" y="0"/>
                      </a:cubicBezTo>
                      <a:close/>
                    </a:path>
                  </a:pathLst>
                </a:custGeom>
                <a:solidFill>
                  <a:srgbClr val="D1C4B3"/>
                </a:solidFill>
                <a:ln w="9525" cap="flat">
                  <a:noFill/>
                  <a:prstDash val="solid"/>
                  <a:miter/>
                </a:ln>
              </p:spPr>
              <p:txBody>
                <a:bodyPr rtlCol="0" anchor="ctr"/>
                <a:lstStyle/>
                <a:p>
                  <a:endParaRPr lang="zh-CN" altLang="en-US"/>
                </a:p>
              </p:txBody>
            </p:sp>
            <p:sp>
              <p:nvSpPr>
                <p:cNvPr id="52903" name="任意多边形: 形状 52902"/>
                <p:cNvSpPr/>
                <p:nvPr>
                  <p:custDataLst>
                    <p:tags r:id="rId50"/>
                  </p:custDataLst>
                </p:nvPr>
              </p:nvSpPr>
              <p:spPr>
                <a:xfrm>
                  <a:off x="6800278" y="3681793"/>
                  <a:ext cx="4133" cy="8074"/>
                </a:xfrm>
                <a:custGeom>
                  <a:gdLst>
                    <a:gd name="connsiteX0" fmla="*/ 4000 w 4133"/>
                    <a:gd name="connsiteY0" fmla="*/ 0 h 8074"/>
                    <a:gd name="connsiteX1" fmla="*/ 95 w 4133"/>
                    <a:gd name="connsiteY1" fmla="*/ 4286 h 8074"/>
                    <a:gd name="connsiteX2" fmla="*/ 0 w 4133"/>
                    <a:gd name="connsiteY2" fmla="*/ 7334 h 8074"/>
                    <a:gd name="connsiteX3" fmla="*/ 4000 w 4133"/>
                    <a:gd name="connsiteY3" fmla="*/ 0 h 8074"/>
                  </a:gdLst>
                  <a:cxnLst>
                    <a:cxn ang="0">
                      <a:pos x="connsiteX0" y="connsiteY0"/>
                    </a:cxn>
                    <a:cxn ang="0">
                      <a:pos x="connsiteX1" y="connsiteY1"/>
                    </a:cxn>
                    <a:cxn ang="0">
                      <a:pos x="connsiteX2" y="connsiteY2"/>
                    </a:cxn>
                    <a:cxn ang="0">
                      <a:pos x="connsiteX3" y="connsiteY3"/>
                    </a:cxn>
                  </a:cxnLst>
                  <a:rect l="l" t="t" r="r" b="b"/>
                  <a:pathLst>
                    <a:path w="4133" h="8074">
                      <a:moveTo>
                        <a:pt x="4000" y="0"/>
                      </a:moveTo>
                      <a:lnTo>
                        <a:pt x="95" y="4286"/>
                      </a:lnTo>
                      <a:cubicBezTo>
                        <a:pt x="667" y="5048"/>
                        <a:pt x="1143" y="5810"/>
                        <a:pt x="0" y="7334"/>
                      </a:cubicBezTo>
                      <a:cubicBezTo>
                        <a:pt x="476" y="10477"/>
                        <a:pt x="4953" y="2762"/>
                        <a:pt x="4000" y="0"/>
                      </a:cubicBezTo>
                      <a:close/>
                    </a:path>
                  </a:pathLst>
                </a:custGeom>
                <a:solidFill>
                  <a:srgbClr val="D1C4B3"/>
                </a:solidFill>
                <a:ln w="9525" cap="flat">
                  <a:noFill/>
                  <a:prstDash val="solid"/>
                  <a:miter/>
                </a:ln>
              </p:spPr>
              <p:txBody>
                <a:bodyPr rtlCol="0" anchor="ctr"/>
                <a:lstStyle/>
                <a:p>
                  <a:endParaRPr lang="zh-CN" altLang="en-US"/>
                </a:p>
              </p:txBody>
            </p:sp>
            <p:sp>
              <p:nvSpPr>
                <p:cNvPr id="52904" name="任意多边形: 形状 52903"/>
                <p:cNvSpPr/>
                <p:nvPr>
                  <p:custDataLst>
                    <p:tags r:id="rId51"/>
                  </p:custDataLst>
                </p:nvPr>
              </p:nvSpPr>
              <p:spPr>
                <a:xfrm>
                  <a:off x="6930390" y="3504628"/>
                  <a:ext cx="5714" cy="30575"/>
                </a:xfrm>
                <a:custGeom>
                  <a:gdLst>
                    <a:gd name="connsiteX0" fmla="*/ 5048 w 5714"/>
                    <a:gd name="connsiteY0" fmla="*/ 0 h 30575"/>
                    <a:gd name="connsiteX1" fmla="*/ 0 w 5714"/>
                    <a:gd name="connsiteY1" fmla="*/ 19717 h 30575"/>
                    <a:gd name="connsiteX2" fmla="*/ 3715 w 5714"/>
                    <a:gd name="connsiteY2" fmla="*/ 19145 h 30575"/>
                    <a:gd name="connsiteX3" fmla="*/ 3715 w 5714"/>
                    <a:gd name="connsiteY3" fmla="*/ 30575 h 30575"/>
                    <a:gd name="connsiteX4" fmla="*/ 5715 w 5714"/>
                    <a:gd name="connsiteY4" fmla="*/ 19717 h 30575"/>
                    <a:gd name="connsiteX5" fmla="*/ 5048 w 5714"/>
                    <a:gd name="connsiteY5" fmla="*/ 0 h 3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4" h="30575">
                      <a:moveTo>
                        <a:pt x="5048" y="0"/>
                      </a:moveTo>
                      <a:cubicBezTo>
                        <a:pt x="2857" y="6382"/>
                        <a:pt x="3619" y="13716"/>
                        <a:pt x="0" y="19717"/>
                      </a:cubicBezTo>
                      <a:cubicBezTo>
                        <a:pt x="762" y="22860"/>
                        <a:pt x="2476" y="19336"/>
                        <a:pt x="3715" y="19145"/>
                      </a:cubicBezTo>
                      <a:cubicBezTo>
                        <a:pt x="4096" y="23717"/>
                        <a:pt x="1333" y="30004"/>
                        <a:pt x="3715" y="30575"/>
                      </a:cubicBezTo>
                      <a:cubicBezTo>
                        <a:pt x="4953" y="27146"/>
                        <a:pt x="3143" y="22860"/>
                        <a:pt x="5715" y="19717"/>
                      </a:cubicBezTo>
                      <a:cubicBezTo>
                        <a:pt x="2476" y="15907"/>
                        <a:pt x="6858" y="7715"/>
                        <a:pt x="5048" y="0"/>
                      </a:cubicBezTo>
                      <a:close/>
                    </a:path>
                  </a:pathLst>
                </a:custGeom>
                <a:solidFill>
                  <a:srgbClr val="D1C4B3"/>
                </a:solidFill>
                <a:ln w="9525" cap="flat">
                  <a:noFill/>
                  <a:prstDash val="solid"/>
                  <a:miter/>
                </a:ln>
              </p:spPr>
              <p:txBody>
                <a:bodyPr rtlCol="0" anchor="ctr"/>
                <a:lstStyle/>
                <a:p>
                  <a:endParaRPr lang="zh-CN" altLang="en-US"/>
                </a:p>
              </p:txBody>
            </p:sp>
            <p:sp>
              <p:nvSpPr>
                <p:cNvPr id="52905" name="任意多边形: 形状 52904"/>
                <p:cNvSpPr/>
                <p:nvPr>
                  <p:custDataLst>
                    <p:tags r:id="rId52"/>
                  </p:custDataLst>
                </p:nvPr>
              </p:nvSpPr>
              <p:spPr>
                <a:xfrm>
                  <a:off x="6801441" y="3712558"/>
                  <a:ext cx="5364" cy="8788"/>
                </a:xfrm>
                <a:custGeom>
                  <a:gdLst>
                    <a:gd name="connsiteX0" fmla="*/ 3409 w 5364"/>
                    <a:gd name="connsiteY0" fmla="*/ 0 h 8788"/>
                    <a:gd name="connsiteX1" fmla="*/ 76 w 5364"/>
                    <a:gd name="connsiteY1" fmla="*/ 6287 h 8788"/>
                    <a:gd name="connsiteX2" fmla="*/ 5029 w 5364"/>
                    <a:gd name="connsiteY2" fmla="*/ 4191 h 8788"/>
                    <a:gd name="connsiteX3" fmla="*/ 3409 w 5364"/>
                    <a:gd name="connsiteY3" fmla="*/ 0 h 8788"/>
                  </a:gdLst>
                  <a:cxnLst>
                    <a:cxn ang="0">
                      <a:pos x="connsiteX0" y="connsiteY0"/>
                    </a:cxn>
                    <a:cxn ang="0">
                      <a:pos x="connsiteX1" y="connsiteY1"/>
                    </a:cxn>
                    <a:cxn ang="0">
                      <a:pos x="connsiteX2" y="connsiteY2"/>
                    </a:cxn>
                    <a:cxn ang="0">
                      <a:pos x="connsiteX3" y="connsiteY3"/>
                    </a:cxn>
                  </a:cxnLst>
                  <a:rect l="l" t="t" r="r" b="b"/>
                  <a:pathLst>
                    <a:path w="5364" h="8788">
                      <a:moveTo>
                        <a:pt x="3409" y="0"/>
                      </a:moveTo>
                      <a:cubicBezTo>
                        <a:pt x="2552" y="2286"/>
                        <a:pt x="457" y="3810"/>
                        <a:pt x="76" y="6287"/>
                      </a:cubicBezTo>
                      <a:cubicBezTo>
                        <a:pt x="-591" y="11144"/>
                        <a:pt x="3314" y="8096"/>
                        <a:pt x="5029" y="4191"/>
                      </a:cubicBezTo>
                      <a:cubicBezTo>
                        <a:pt x="6648" y="-2191"/>
                        <a:pt x="1790" y="6477"/>
                        <a:pt x="3409" y="0"/>
                      </a:cubicBezTo>
                      <a:close/>
                    </a:path>
                  </a:pathLst>
                </a:custGeom>
                <a:solidFill>
                  <a:srgbClr val="D1C4B3"/>
                </a:solidFill>
                <a:ln w="9525" cap="flat">
                  <a:noFill/>
                  <a:prstDash val="solid"/>
                  <a:miter/>
                </a:ln>
              </p:spPr>
              <p:txBody>
                <a:bodyPr rtlCol="0" anchor="ctr"/>
                <a:lstStyle/>
                <a:p>
                  <a:endParaRPr lang="zh-CN" altLang="en-US"/>
                </a:p>
              </p:txBody>
            </p:sp>
            <p:sp>
              <p:nvSpPr>
                <p:cNvPr id="52906" name="任意多边形: 形状 52905"/>
                <p:cNvSpPr/>
                <p:nvPr>
                  <p:custDataLst>
                    <p:tags r:id="rId53"/>
                  </p:custDataLst>
                </p:nvPr>
              </p:nvSpPr>
              <p:spPr>
                <a:xfrm>
                  <a:off x="6916865" y="3595779"/>
                  <a:ext cx="5904" cy="21624"/>
                </a:xfrm>
                <a:custGeom>
                  <a:gdLst>
                    <a:gd name="connsiteX0" fmla="*/ 5904 w 5904"/>
                    <a:gd name="connsiteY0" fmla="*/ 3 h 21624"/>
                    <a:gd name="connsiteX1" fmla="*/ 856 w 5904"/>
                    <a:gd name="connsiteY1" fmla="*/ 21625 h 21624"/>
                    <a:gd name="connsiteX2" fmla="*/ 5904 w 5904"/>
                    <a:gd name="connsiteY2" fmla="*/ 3 h 21624"/>
                  </a:gdLst>
                  <a:cxnLst>
                    <a:cxn ang="0">
                      <a:pos x="connsiteX0" y="connsiteY0"/>
                    </a:cxn>
                    <a:cxn ang="0">
                      <a:pos x="connsiteX1" y="connsiteY1"/>
                    </a:cxn>
                    <a:cxn ang="0">
                      <a:pos x="connsiteX2" y="connsiteY2"/>
                    </a:cxn>
                  </a:cxnLst>
                  <a:rect l="l" t="t" r="r" b="b"/>
                  <a:pathLst>
                    <a:path w="5904" h="21624">
                      <a:moveTo>
                        <a:pt x="5904" y="3"/>
                      </a:moveTo>
                      <a:cubicBezTo>
                        <a:pt x="3332" y="-283"/>
                        <a:pt x="-2097" y="19625"/>
                        <a:pt x="856" y="21625"/>
                      </a:cubicBezTo>
                      <a:cubicBezTo>
                        <a:pt x="2190" y="14291"/>
                        <a:pt x="2380" y="6575"/>
                        <a:pt x="5904" y="3"/>
                      </a:cubicBezTo>
                      <a:close/>
                    </a:path>
                  </a:pathLst>
                </a:custGeom>
                <a:solidFill>
                  <a:srgbClr val="D1C4B3"/>
                </a:solidFill>
                <a:ln w="9525" cap="flat">
                  <a:noFill/>
                  <a:prstDash val="solid"/>
                  <a:miter/>
                </a:ln>
              </p:spPr>
              <p:txBody>
                <a:bodyPr rtlCol="0" anchor="ctr"/>
                <a:lstStyle/>
                <a:p>
                  <a:endParaRPr lang="zh-CN" altLang="en-US"/>
                </a:p>
              </p:txBody>
            </p:sp>
            <p:sp>
              <p:nvSpPr>
                <p:cNvPr id="52907" name="任意多边形: 形状 52906"/>
                <p:cNvSpPr/>
                <p:nvPr>
                  <p:custDataLst>
                    <p:tags r:id="rId54"/>
                  </p:custDataLst>
                </p:nvPr>
              </p:nvSpPr>
              <p:spPr>
                <a:xfrm>
                  <a:off x="6940176" y="3587781"/>
                  <a:ext cx="2850" cy="16192"/>
                </a:xfrm>
                <a:custGeom>
                  <a:gdLst>
                    <a:gd name="connsiteX0" fmla="*/ 2786 w 2850"/>
                    <a:gd name="connsiteY0" fmla="*/ 0 h 16192"/>
                    <a:gd name="connsiteX1" fmla="*/ 310 w 2850"/>
                    <a:gd name="connsiteY1" fmla="*/ 16193 h 16192"/>
                    <a:gd name="connsiteX2" fmla="*/ 2786 w 2850"/>
                    <a:gd name="connsiteY2" fmla="*/ 0 h 16192"/>
                  </a:gdLst>
                  <a:cxnLst>
                    <a:cxn ang="0">
                      <a:pos x="connsiteX0" y="connsiteY0"/>
                    </a:cxn>
                    <a:cxn ang="0">
                      <a:pos x="connsiteX1" y="connsiteY1"/>
                    </a:cxn>
                    <a:cxn ang="0">
                      <a:pos x="connsiteX2" y="connsiteY2"/>
                    </a:cxn>
                  </a:cxnLst>
                  <a:rect l="l" t="t" r="r" b="b"/>
                  <a:pathLst>
                    <a:path w="2850" h="16192">
                      <a:moveTo>
                        <a:pt x="2786" y="0"/>
                      </a:moveTo>
                      <a:cubicBezTo>
                        <a:pt x="405" y="4763"/>
                        <a:pt x="-547" y="10192"/>
                        <a:pt x="310" y="16193"/>
                      </a:cubicBezTo>
                      <a:cubicBezTo>
                        <a:pt x="976" y="10763"/>
                        <a:pt x="3263" y="5906"/>
                        <a:pt x="2786" y="0"/>
                      </a:cubicBezTo>
                      <a:close/>
                    </a:path>
                  </a:pathLst>
                </a:custGeom>
                <a:solidFill>
                  <a:srgbClr val="D1C4B3"/>
                </a:solidFill>
                <a:ln w="9525" cap="flat">
                  <a:noFill/>
                  <a:prstDash val="solid"/>
                  <a:miter/>
                </a:ln>
              </p:spPr>
              <p:txBody>
                <a:bodyPr rtlCol="0" anchor="ctr"/>
                <a:lstStyle/>
                <a:p>
                  <a:endParaRPr lang="zh-CN" altLang="en-US"/>
                </a:p>
              </p:txBody>
            </p:sp>
            <p:sp>
              <p:nvSpPr>
                <p:cNvPr id="52908" name="任意多边形: 形状 52907"/>
                <p:cNvSpPr/>
                <p:nvPr>
                  <p:custDataLst>
                    <p:tags r:id="rId55"/>
                  </p:custDataLst>
                </p:nvPr>
              </p:nvSpPr>
              <p:spPr>
                <a:xfrm>
                  <a:off x="6889623" y="3668648"/>
                  <a:ext cx="5048" cy="14858"/>
                </a:xfrm>
                <a:custGeom>
                  <a:gdLst>
                    <a:gd name="connsiteX0" fmla="*/ 5048 w 5048"/>
                    <a:gd name="connsiteY0" fmla="*/ 0 h 14858"/>
                    <a:gd name="connsiteX1" fmla="*/ 0 w 5048"/>
                    <a:gd name="connsiteY1" fmla="*/ 14859 h 14858"/>
                    <a:gd name="connsiteX2" fmla="*/ 5048 w 5048"/>
                    <a:gd name="connsiteY2" fmla="*/ 0 h 14858"/>
                  </a:gdLst>
                  <a:cxnLst>
                    <a:cxn ang="0">
                      <a:pos x="connsiteX0" y="connsiteY0"/>
                    </a:cxn>
                    <a:cxn ang="0">
                      <a:pos x="connsiteX1" y="connsiteY1"/>
                    </a:cxn>
                    <a:cxn ang="0">
                      <a:pos x="connsiteX2" y="connsiteY2"/>
                    </a:cxn>
                  </a:cxnLst>
                  <a:rect l="l" t="t" r="r" b="b"/>
                  <a:pathLst>
                    <a:path w="5048" h="14858">
                      <a:moveTo>
                        <a:pt x="5048" y="0"/>
                      </a:moveTo>
                      <a:cubicBezTo>
                        <a:pt x="3048" y="4763"/>
                        <a:pt x="95" y="9144"/>
                        <a:pt x="0" y="14859"/>
                      </a:cubicBezTo>
                      <a:cubicBezTo>
                        <a:pt x="2381" y="10192"/>
                        <a:pt x="4667" y="5524"/>
                        <a:pt x="5048" y="0"/>
                      </a:cubicBezTo>
                      <a:close/>
                    </a:path>
                  </a:pathLst>
                </a:custGeom>
                <a:solidFill>
                  <a:srgbClr val="D1C4B3"/>
                </a:solidFill>
                <a:ln w="9525" cap="flat">
                  <a:noFill/>
                  <a:prstDash val="solid"/>
                  <a:miter/>
                </a:ln>
              </p:spPr>
              <p:txBody>
                <a:bodyPr rtlCol="0" anchor="ctr"/>
                <a:lstStyle/>
                <a:p>
                  <a:endParaRPr lang="zh-CN" altLang="en-US"/>
                </a:p>
              </p:txBody>
            </p:sp>
            <p:sp>
              <p:nvSpPr>
                <p:cNvPr id="52909" name="任意多边形: 形状 52908"/>
                <p:cNvSpPr/>
                <p:nvPr>
                  <p:custDataLst>
                    <p:tags r:id="rId56"/>
                  </p:custDataLst>
                </p:nvPr>
              </p:nvSpPr>
              <p:spPr>
                <a:xfrm>
                  <a:off x="6867525" y="3719702"/>
                  <a:ext cx="4476" cy="10467"/>
                </a:xfrm>
                <a:custGeom>
                  <a:gdLst>
                    <a:gd name="connsiteX0" fmla="*/ 4477 w 4476"/>
                    <a:gd name="connsiteY0" fmla="*/ 0 h 10467"/>
                    <a:gd name="connsiteX1" fmla="*/ 0 w 4476"/>
                    <a:gd name="connsiteY1" fmla="*/ 9906 h 10467"/>
                    <a:gd name="connsiteX2" fmla="*/ 4000 w 4476"/>
                    <a:gd name="connsiteY2" fmla="*/ 6858 h 10467"/>
                    <a:gd name="connsiteX3" fmla="*/ 4477 w 4476"/>
                    <a:gd name="connsiteY3" fmla="*/ 0 h 10467"/>
                  </a:gdLst>
                  <a:cxnLst>
                    <a:cxn ang="0">
                      <a:pos x="connsiteX0" y="connsiteY0"/>
                    </a:cxn>
                    <a:cxn ang="0">
                      <a:pos x="connsiteX1" y="connsiteY1"/>
                    </a:cxn>
                    <a:cxn ang="0">
                      <a:pos x="connsiteX2" y="connsiteY2"/>
                    </a:cxn>
                    <a:cxn ang="0">
                      <a:pos x="connsiteX3" y="connsiteY3"/>
                    </a:cxn>
                  </a:cxnLst>
                  <a:rect l="l" t="t" r="r" b="b"/>
                  <a:pathLst>
                    <a:path w="4476" h="10467">
                      <a:moveTo>
                        <a:pt x="4477" y="0"/>
                      </a:moveTo>
                      <a:cubicBezTo>
                        <a:pt x="2381" y="2953"/>
                        <a:pt x="2096" y="6953"/>
                        <a:pt x="0" y="9906"/>
                      </a:cubicBezTo>
                      <a:cubicBezTo>
                        <a:pt x="191" y="11811"/>
                        <a:pt x="2476" y="8382"/>
                        <a:pt x="4000" y="6858"/>
                      </a:cubicBezTo>
                      <a:lnTo>
                        <a:pt x="4477" y="0"/>
                      </a:lnTo>
                      <a:close/>
                    </a:path>
                  </a:pathLst>
                </a:custGeom>
                <a:solidFill>
                  <a:srgbClr val="D1C4B3"/>
                </a:solidFill>
                <a:ln w="9525" cap="flat">
                  <a:noFill/>
                  <a:prstDash val="solid"/>
                  <a:miter/>
                </a:ln>
              </p:spPr>
              <p:txBody>
                <a:bodyPr rtlCol="0" anchor="ctr"/>
                <a:lstStyle/>
                <a:p>
                  <a:endParaRPr lang="zh-CN" altLang="en-US"/>
                </a:p>
              </p:txBody>
            </p:sp>
            <p:sp>
              <p:nvSpPr>
                <p:cNvPr id="52910" name="任意多边形: 形状 52909"/>
                <p:cNvSpPr/>
                <p:nvPr>
                  <p:custDataLst>
                    <p:tags r:id="rId57"/>
                  </p:custDataLst>
                </p:nvPr>
              </p:nvSpPr>
              <p:spPr>
                <a:xfrm>
                  <a:off x="6858571" y="3742086"/>
                  <a:ext cx="6076" cy="11254"/>
                </a:xfrm>
                <a:custGeom>
                  <a:gdLst>
                    <a:gd name="connsiteX0" fmla="*/ 6001 w 6076"/>
                    <a:gd name="connsiteY0" fmla="*/ 0 h 11254"/>
                    <a:gd name="connsiteX1" fmla="*/ 0 w 6076"/>
                    <a:gd name="connsiteY1" fmla="*/ 10858 h 11254"/>
                    <a:gd name="connsiteX2" fmla="*/ 6001 w 6076"/>
                    <a:gd name="connsiteY2" fmla="*/ 0 h 11254"/>
                  </a:gdLst>
                  <a:cxnLst>
                    <a:cxn ang="0">
                      <a:pos x="connsiteX0" y="connsiteY0"/>
                    </a:cxn>
                    <a:cxn ang="0">
                      <a:pos x="connsiteX1" y="connsiteY1"/>
                    </a:cxn>
                    <a:cxn ang="0">
                      <a:pos x="connsiteX2" y="connsiteY2"/>
                    </a:cxn>
                  </a:cxnLst>
                  <a:rect l="l" t="t" r="r" b="b"/>
                  <a:pathLst>
                    <a:path w="6076" h="11254">
                      <a:moveTo>
                        <a:pt x="6001" y="0"/>
                      </a:moveTo>
                      <a:cubicBezTo>
                        <a:pt x="2667" y="2857"/>
                        <a:pt x="2572" y="7620"/>
                        <a:pt x="0" y="10858"/>
                      </a:cubicBezTo>
                      <a:cubicBezTo>
                        <a:pt x="191" y="13240"/>
                        <a:pt x="6858" y="4286"/>
                        <a:pt x="6001" y="0"/>
                      </a:cubicBezTo>
                      <a:close/>
                    </a:path>
                  </a:pathLst>
                </a:custGeom>
                <a:solidFill>
                  <a:srgbClr val="D1C4B3"/>
                </a:solidFill>
                <a:ln w="9525" cap="flat">
                  <a:noFill/>
                  <a:prstDash val="solid"/>
                  <a:miter/>
                </a:ln>
              </p:spPr>
              <p:txBody>
                <a:bodyPr rtlCol="0" anchor="ctr"/>
                <a:lstStyle/>
                <a:p>
                  <a:endParaRPr lang="zh-CN" altLang="en-US"/>
                </a:p>
              </p:txBody>
            </p:sp>
            <p:sp>
              <p:nvSpPr>
                <p:cNvPr id="52911" name="任意多边形: 形状 52910"/>
                <p:cNvSpPr/>
                <p:nvPr>
                  <p:custDataLst>
                    <p:tags r:id="rId58"/>
                  </p:custDataLst>
                </p:nvPr>
              </p:nvSpPr>
              <p:spPr>
                <a:xfrm>
                  <a:off x="6690656" y="3883364"/>
                  <a:ext cx="9212" cy="14265"/>
                </a:xfrm>
                <a:custGeom>
                  <a:gdLst>
                    <a:gd name="connsiteX0" fmla="*/ 6466 w 9212"/>
                    <a:gd name="connsiteY0" fmla="*/ 930 h 14265"/>
                    <a:gd name="connsiteX1" fmla="*/ 7228 w 9212"/>
                    <a:gd name="connsiteY1" fmla="*/ 1692 h 14265"/>
                    <a:gd name="connsiteX2" fmla="*/ 2942 w 9212"/>
                    <a:gd name="connsiteY2" fmla="*/ 5406 h 14265"/>
                    <a:gd name="connsiteX3" fmla="*/ 275 w 9212"/>
                    <a:gd name="connsiteY3" fmla="*/ 12836 h 14265"/>
                    <a:gd name="connsiteX4" fmla="*/ 3513 w 9212"/>
                    <a:gd name="connsiteY4" fmla="*/ 12074 h 14265"/>
                    <a:gd name="connsiteX5" fmla="*/ 6466 w 9212"/>
                    <a:gd name="connsiteY5" fmla="*/ 930 h 14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 h="14265">
                      <a:moveTo>
                        <a:pt x="6466" y="930"/>
                      </a:moveTo>
                      <a:cubicBezTo>
                        <a:pt x="5799" y="2358"/>
                        <a:pt x="6466" y="2073"/>
                        <a:pt x="7228" y="1692"/>
                      </a:cubicBezTo>
                      <a:cubicBezTo>
                        <a:pt x="6371" y="3502"/>
                        <a:pt x="4466" y="4263"/>
                        <a:pt x="2942" y="5406"/>
                      </a:cubicBezTo>
                      <a:cubicBezTo>
                        <a:pt x="1227" y="8454"/>
                        <a:pt x="4466" y="9407"/>
                        <a:pt x="275" y="12836"/>
                      </a:cubicBezTo>
                      <a:cubicBezTo>
                        <a:pt x="-1440" y="17979"/>
                        <a:pt x="5513" y="7216"/>
                        <a:pt x="3513" y="12074"/>
                      </a:cubicBezTo>
                      <a:cubicBezTo>
                        <a:pt x="6085" y="8359"/>
                        <a:pt x="13038" y="-3357"/>
                        <a:pt x="6466" y="930"/>
                      </a:cubicBezTo>
                      <a:close/>
                    </a:path>
                  </a:pathLst>
                </a:custGeom>
                <a:solidFill>
                  <a:srgbClr val="D1C4B3"/>
                </a:solidFill>
                <a:ln w="9525" cap="flat">
                  <a:noFill/>
                  <a:prstDash val="solid"/>
                  <a:miter/>
                </a:ln>
              </p:spPr>
              <p:txBody>
                <a:bodyPr rtlCol="0" anchor="ctr"/>
                <a:lstStyle/>
                <a:p>
                  <a:endParaRPr lang="zh-CN" altLang="en-US"/>
                </a:p>
              </p:txBody>
            </p:sp>
            <p:sp>
              <p:nvSpPr>
                <p:cNvPr id="52912" name="任意多边形: 形状 52911"/>
                <p:cNvSpPr/>
                <p:nvPr>
                  <p:custDataLst>
                    <p:tags r:id="rId59"/>
                  </p:custDataLst>
                </p:nvPr>
              </p:nvSpPr>
              <p:spPr>
                <a:xfrm>
                  <a:off x="6679406" y="3899153"/>
                  <a:ext cx="10477" cy="11525"/>
                </a:xfrm>
                <a:custGeom>
                  <a:gdLst>
                    <a:gd name="connsiteX0" fmla="*/ 10478 w 10477"/>
                    <a:gd name="connsiteY0" fmla="*/ 0 h 11525"/>
                    <a:gd name="connsiteX1" fmla="*/ 6858 w 10477"/>
                    <a:gd name="connsiteY1" fmla="*/ 4477 h 11525"/>
                    <a:gd name="connsiteX2" fmla="*/ 3620 w 10477"/>
                    <a:gd name="connsiteY2" fmla="*/ 5048 h 11525"/>
                    <a:gd name="connsiteX3" fmla="*/ 0 w 10477"/>
                    <a:gd name="connsiteY3" fmla="*/ 11525 h 11525"/>
                    <a:gd name="connsiteX4" fmla="*/ 6477 w 10477"/>
                    <a:gd name="connsiteY4" fmla="*/ 8096 h 11525"/>
                    <a:gd name="connsiteX5" fmla="*/ 10478 w 10477"/>
                    <a:gd name="connsiteY5" fmla="*/ 0 h 1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1525">
                      <a:moveTo>
                        <a:pt x="10478" y="0"/>
                      </a:moveTo>
                      <a:cubicBezTo>
                        <a:pt x="8572" y="667"/>
                        <a:pt x="7715" y="2572"/>
                        <a:pt x="6858" y="4477"/>
                      </a:cubicBezTo>
                      <a:cubicBezTo>
                        <a:pt x="5048" y="5620"/>
                        <a:pt x="3143" y="6667"/>
                        <a:pt x="3620" y="5048"/>
                      </a:cubicBezTo>
                      <a:cubicBezTo>
                        <a:pt x="1714" y="6382"/>
                        <a:pt x="1048" y="9239"/>
                        <a:pt x="0" y="11525"/>
                      </a:cubicBezTo>
                      <a:lnTo>
                        <a:pt x="6477" y="8096"/>
                      </a:lnTo>
                      <a:cubicBezTo>
                        <a:pt x="7049" y="4572"/>
                        <a:pt x="9620" y="3238"/>
                        <a:pt x="10478" y="0"/>
                      </a:cubicBezTo>
                      <a:close/>
                    </a:path>
                  </a:pathLst>
                </a:custGeom>
                <a:solidFill>
                  <a:srgbClr val="D1C4B3"/>
                </a:solidFill>
                <a:ln w="9525" cap="flat">
                  <a:noFill/>
                  <a:prstDash val="solid"/>
                  <a:miter/>
                </a:ln>
              </p:spPr>
              <p:txBody>
                <a:bodyPr rtlCol="0" anchor="ctr"/>
                <a:lstStyle/>
                <a:p>
                  <a:endParaRPr lang="zh-CN" altLang="en-US"/>
                </a:p>
              </p:txBody>
            </p:sp>
            <p:sp>
              <p:nvSpPr>
                <p:cNvPr id="52913" name="任意多边形: 形状 52912"/>
                <p:cNvSpPr/>
                <p:nvPr>
                  <p:custDataLst>
                    <p:tags r:id="rId60"/>
                  </p:custDataLst>
                </p:nvPr>
              </p:nvSpPr>
              <p:spPr>
                <a:xfrm>
                  <a:off x="6655022" y="3916298"/>
                  <a:ext cx="6762" cy="9143"/>
                </a:xfrm>
                <a:custGeom>
                  <a:gdLst>
                    <a:gd name="connsiteX0" fmla="*/ 6763 w 6762"/>
                    <a:gd name="connsiteY0" fmla="*/ 0 h 9143"/>
                    <a:gd name="connsiteX1" fmla="*/ 0 w 6762"/>
                    <a:gd name="connsiteY1" fmla="*/ 9144 h 9143"/>
                    <a:gd name="connsiteX2" fmla="*/ 6763 w 6762"/>
                    <a:gd name="connsiteY2" fmla="*/ 0 h 9143"/>
                  </a:gdLst>
                  <a:cxnLst>
                    <a:cxn ang="0">
                      <a:pos x="connsiteX0" y="connsiteY0"/>
                    </a:cxn>
                    <a:cxn ang="0">
                      <a:pos x="connsiteX1" y="connsiteY1"/>
                    </a:cxn>
                    <a:cxn ang="0">
                      <a:pos x="connsiteX2" y="connsiteY2"/>
                    </a:cxn>
                  </a:cxnLst>
                  <a:rect l="l" t="t" r="r" b="b"/>
                  <a:pathLst>
                    <a:path w="6762" h="9143">
                      <a:moveTo>
                        <a:pt x="6763" y="0"/>
                      </a:moveTo>
                      <a:cubicBezTo>
                        <a:pt x="3810" y="2286"/>
                        <a:pt x="1810" y="5620"/>
                        <a:pt x="0" y="9144"/>
                      </a:cubicBezTo>
                      <a:cubicBezTo>
                        <a:pt x="3715" y="7810"/>
                        <a:pt x="5334" y="4000"/>
                        <a:pt x="6763" y="0"/>
                      </a:cubicBezTo>
                      <a:close/>
                    </a:path>
                  </a:pathLst>
                </a:custGeom>
                <a:solidFill>
                  <a:srgbClr val="D1C4B3"/>
                </a:solidFill>
                <a:ln w="9525" cap="flat">
                  <a:noFill/>
                  <a:prstDash val="solid"/>
                  <a:miter/>
                </a:ln>
              </p:spPr>
              <p:txBody>
                <a:bodyPr rtlCol="0" anchor="ctr"/>
                <a:lstStyle/>
                <a:p>
                  <a:endParaRPr lang="zh-CN" altLang="en-US"/>
                </a:p>
              </p:txBody>
            </p:sp>
            <p:sp>
              <p:nvSpPr>
                <p:cNvPr id="52914" name="任意多边形: 形状 52913"/>
                <p:cNvSpPr/>
                <p:nvPr>
                  <p:custDataLst>
                    <p:tags r:id="rId61"/>
                  </p:custDataLst>
                </p:nvPr>
              </p:nvSpPr>
              <p:spPr>
                <a:xfrm>
                  <a:off x="6819384" y="3814952"/>
                  <a:ext cx="5030" cy="5910"/>
                </a:xfrm>
                <a:custGeom>
                  <a:gdLst>
                    <a:gd name="connsiteX0" fmla="*/ 1753 w 5030"/>
                    <a:gd name="connsiteY0" fmla="*/ 0 h 5910"/>
                    <a:gd name="connsiteX1" fmla="*/ 3563 w 5030"/>
                    <a:gd name="connsiteY1" fmla="*/ 5143 h 5910"/>
                    <a:gd name="connsiteX2" fmla="*/ 1753 w 5030"/>
                    <a:gd name="connsiteY2" fmla="*/ 0 h 5910"/>
                  </a:gdLst>
                  <a:cxnLst>
                    <a:cxn ang="0">
                      <a:pos x="connsiteX0" y="connsiteY0"/>
                    </a:cxn>
                    <a:cxn ang="0">
                      <a:pos x="connsiteX1" y="connsiteY1"/>
                    </a:cxn>
                    <a:cxn ang="0">
                      <a:pos x="connsiteX2" y="connsiteY2"/>
                    </a:cxn>
                  </a:cxnLst>
                  <a:rect l="l" t="t" r="r" b="b"/>
                  <a:pathLst>
                    <a:path w="5030" h="5910">
                      <a:moveTo>
                        <a:pt x="1753" y="0"/>
                      </a:moveTo>
                      <a:cubicBezTo>
                        <a:pt x="-2057" y="5429"/>
                        <a:pt x="1182" y="7048"/>
                        <a:pt x="3563" y="5143"/>
                      </a:cubicBezTo>
                      <a:cubicBezTo>
                        <a:pt x="7468" y="-1619"/>
                        <a:pt x="2420" y="1905"/>
                        <a:pt x="1753" y="0"/>
                      </a:cubicBezTo>
                      <a:close/>
                    </a:path>
                  </a:pathLst>
                </a:custGeom>
                <a:solidFill>
                  <a:srgbClr val="D1C4B3"/>
                </a:solidFill>
                <a:ln w="9525" cap="flat">
                  <a:noFill/>
                  <a:prstDash val="solid"/>
                  <a:miter/>
                </a:ln>
              </p:spPr>
              <p:txBody>
                <a:bodyPr rtlCol="0" anchor="ctr"/>
                <a:lstStyle/>
                <a:p>
                  <a:endParaRPr lang="zh-CN" altLang="en-US"/>
                </a:p>
              </p:txBody>
            </p:sp>
            <p:sp>
              <p:nvSpPr>
                <p:cNvPr id="52915" name="任意多边形: 形状 52914"/>
                <p:cNvSpPr/>
                <p:nvPr>
                  <p:custDataLst>
                    <p:tags r:id="rId62"/>
                  </p:custDataLst>
                </p:nvPr>
              </p:nvSpPr>
              <p:spPr>
                <a:xfrm>
                  <a:off x="6821832" y="3807808"/>
                  <a:ext cx="10450" cy="21240"/>
                </a:xfrm>
                <a:custGeom>
                  <a:gdLst>
                    <a:gd name="connsiteX0" fmla="*/ 10450 w 10450"/>
                    <a:gd name="connsiteY0" fmla="*/ 0 h 21240"/>
                    <a:gd name="connsiteX1" fmla="*/ 163 w 10450"/>
                    <a:gd name="connsiteY1" fmla="*/ 21241 h 21240"/>
                    <a:gd name="connsiteX2" fmla="*/ 10450 w 10450"/>
                    <a:gd name="connsiteY2" fmla="*/ 0 h 21240"/>
                  </a:gdLst>
                  <a:cxnLst>
                    <a:cxn ang="0">
                      <a:pos x="connsiteX0" y="connsiteY0"/>
                    </a:cxn>
                    <a:cxn ang="0">
                      <a:pos x="connsiteX1" y="connsiteY1"/>
                    </a:cxn>
                    <a:cxn ang="0">
                      <a:pos x="connsiteX2" y="connsiteY2"/>
                    </a:cxn>
                  </a:cxnLst>
                  <a:rect l="l" t="t" r="r" b="b"/>
                  <a:pathLst>
                    <a:path w="10450" h="21240">
                      <a:moveTo>
                        <a:pt x="10450" y="0"/>
                      </a:moveTo>
                      <a:cubicBezTo>
                        <a:pt x="5973" y="6763"/>
                        <a:pt x="-1170" y="15811"/>
                        <a:pt x="163" y="21241"/>
                      </a:cubicBezTo>
                      <a:cubicBezTo>
                        <a:pt x="3116" y="13811"/>
                        <a:pt x="9879" y="9049"/>
                        <a:pt x="10450" y="0"/>
                      </a:cubicBezTo>
                      <a:close/>
                    </a:path>
                  </a:pathLst>
                </a:custGeom>
                <a:solidFill>
                  <a:srgbClr val="D1C4B3"/>
                </a:solidFill>
                <a:ln w="9525" cap="flat">
                  <a:noFill/>
                  <a:prstDash val="solid"/>
                  <a:miter/>
                </a:ln>
              </p:spPr>
              <p:txBody>
                <a:bodyPr rtlCol="0" anchor="ctr"/>
                <a:lstStyle/>
                <a:p>
                  <a:endParaRPr lang="zh-CN" altLang="en-US"/>
                </a:p>
              </p:txBody>
            </p:sp>
            <p:sp>
              <p:nvSpPr>
                <p:cNvPr id="52916" name="任意多边形: 形状 52915"/>
                <p:cNvSpPr/>
                <p:nvPr>
                  <p:custDataLst>
                    <p:tags r:id="rId63"/>
                  </p:custDataLst>
                </p:nvPr>
              </p:nvSpPr>
              <p:spPr>
                <a:xfrm>
                  <a:off x="6809232" y="3824572"/>
                  <a:ext cx="8575" cy="14001"/>
                </a:xfrm>
                <a:custGeom>
                  <a:gdLst>
                    <a:gd name="connsiteX0" fmla="*/ 6953 w 8575"/>
                    <a:gd name="connsiteY0" fmla="*/ 0 h 14001"/>
                    <a:gd name="connsiteX1" fmla="*/ 0 w 8575"/>
                    <a:gd name="connsiteY1" fmla="*/ 14002 h 14001"/>
                    <a:gd name="connsiteX2" fmla="*/ 8572 w 8575"/>
                    <a:gd name="connsiteY2" fmla="*/ 1238 h 14001"/>
                    <a:gd name="connsiteX3" fmla="*/ 6953 w 8575"/>
                    <a:gd name="connsiteY3" fmla="*/ 0 h 14001"/>
                  </a:gdLst>
                  <a:cxnLst>
                    <a:cxn ang="0">
                      <a:pos x="connsiteX0" y="connsiteY0"/>
                    </a:cxn>
                    <a:cxn ang="0">
                      <a:pos x="connsiteX1" y="connsiteY1"/>
                    </a:cxn>
                    <a:cxn ang="0">
                      <a:pos x="connsiteX2" y="connsiteY2"/>
                    </a:cxn>
                    <a:cxn ang="0">
                      <a:pos x="connsiteX3" y="connsiteY3"/>
                    </a:cxn>
                  </a:cxnLst>
                  <a:rect l="l" t="t" r="r" b="b"/>
                  <a:pathLst>
                    <a:path w="8575" h="14001">
                      <a:moveTo>
                        <a:pt x="6953" y="0"/>
                      </a:moveTo>
                      <a:cubicBezTo>
                        <a:pt x="4763" y="4763"/>
                        <a:pt x="1429" y="8572"/>
                        <a:pt x="0" y="14002"/>
                      </a:cubicBezTo>
                      <a:cubicBezTo>
                        <a:pt x="3048" y="9906"/>
                        <a:pt x="5143" y="5048"/>
                        <a:pt x="8572" y="1238"/>
                      </a:cubicBezTo>
                      <a:cubicBezTo>
                        <a:pt x="8668" y="-286"/>
                        <a:pt x="6477" y="2191"/>
                        <a:pt x="6953" y="0"/>
                      </a:cubicBezTo>
                      <a:close/>
                    </a:path>
                  </a:pathLst>
                </a:custGeom>
                <a:solidFill>
                  <a:srgbClr val="D1C4B3"/>
                </a:solidFill>
                <a:ln w="9525" cap="flat">
                  <a:noFill/>
                  <a:prstDash val="solid"/>
                  <a:miter/>
                </a:ln>
              </p:spPr>
              <p:txBody>
                <a:bodyPr rtlCol="0" anchor="ctr"/>
                <a:lstStyle/>
                <a:p>
                  <a:endParaRPr lang="zh-CN" altLang="en-US"/>
                </a:p>
              </p:txBody>
            </p:sp>
            <p:sp>
              <p:nvSpPr>
                <p:cNvPr id="52917" name="任意多边形: 形状 52916"/>
                <p:cNvSpPr/>
                <p:nvPr>
                  <p:custDataLst>
                    <p:tags r:id="rId64"/>
                  </p:custDataLst>
                </p:nvPr>
              </p:nvSpPr>
              <p:spPr>
                <a:xfrm>
                  <a:off x="6789802" y="3841622"/>
                  <a:ext cx="6834" cy="11456"/>
                </a:xfrm>
                <a:custGeom>
                  <a:gdLst>
                    <a:gd name="connsiteX0" fmla="*/ 6190 w 6834"/>
                    <a:gd name="connsiteY0" fmla="*/ 0 h 11456"/>
                    <a:gd name="connsiteX1" fmla="*/ 5618 w 6834"/>
                    <a:gd name="connsiteY1" fmla="*/ 9430 h 11456"/>
                    <a:gd name="connsiteX2" fmla="*/ 6190 w 6834"/>
                    <a:gd name="connsiteY2" fmla="*/ 0 h 11456"/>
                  </a:gdLst>
                  <a:cxnLst>
                    <a:cxn ang="0">
                      <a:pos x="connsiteX0" y="connsiteY0"/>
                    </a:cxn>
                    <a:cxn ang="0">
                      <a:pos x="connsiteX1" y="connsiteY1"/>
                    </a:cxn>
                    <a:cxn ang="0">
                      <a:pos x="connsiteX2" y="connsiteY2"/>
                    </a:cxn>
                  </a:cxnLst>
                  <a:rect l="l" t="t" r="r" b="b"/>
                  <a:pathLst>
                    <a:path w="6834" h="11456">
                      <a:moveTo>
                        <a:pt x="6190" y="0"/>
                      </a:moveTo>
                      <a:cubicBezTo>
                        <a:pt x="-288" y="11906"/>
                        <a:pt x="-3431" y="13525"/>
                        <a:pt x="5618" y="9430"/>
                      </a:cubicBezTo>
                      <a:cubicBezTo>
                        <a:pt x="7904" y="3048"/>
                        <a:pt x="6285" y="2667"/>
                        <a:pt x="6190" y="0"/>
                      </a:cubicBezTo>
                      <a:close/>
                    </a:path>
                  </a:pathLst>
                </a:custGeom>
                <a:solidFill>
                  <a:srgbClr val="D1C4B3"/>
                </a:solidFill>
                <a:ln w="9525" cap="flat">
                  <a:noFill/>
                  <a:prstDash val="solid"/>
                  <a:miter/>
                </a:ln>
              </p:spPr>
              <p:txBody>
                <a:bodyPr rtlCol="0" anchor="ctr"/>
                <a:lstStyle/>
                <a:p>
                  <a:endParaRPr lang="zh-CN" altLang="en-US"/>
                </a:p>
              </p:txBody>
            </p:sp>
            <p:sp>
              <p:nvSpPr>
                <p:cNvPr id="52918" name="任意多边形: 形状 52917"/>
                <p:cNvSpPr/>
                <p:nvPr>
                  <p:custDataLst>
                    <p:tags r:id="rId65"/>
                  </p:custDataLst>
                </p:nvPr>
              </p:nvSpPr>
              <p:spPr>
                <a:xfrm>
                  <a:off x="6623399" y="3947635"/>
                  <a:ext cx="10001" cy="9810"/>
                </a:xfrm>
                <a:custGeom>
                  <a:gdLst>
                    <a:gd name="connsiteX0" fmla="*/ 10001 w 10001"/>
                    <a:gd name="connsiteY0" fmla="*/ 0 h 9810"/>
                    <a:gd name="connsiteX1" fmla="*/ 0 w 10001"/>
                    <a:gd name="connsiteY1" fmla="*/ 9811 h 9810"/>
                    <a:gd name="connsiteX2" fmla="*/ 10001 w 10001"/>
                    <a:gd name="connsiteY2" fmla="*/ 0 h 9810"/>
                  </a:gdLst>
                  <a:cxnLst>
                    <a:cxn ang="0">
                      <a:pos x="connsiteX0" y="connsiteY0"/>
                    </a:cxn>
                    <a:cxn ang="0">
                      <a:pos x="connsiteX1" y="connsiteY1"/>
                    </a:cxn>
                    <a:cxn ang="0">
                      <a:pos x="connsiteX2" y="connsiteY2"/>
                    </a:cxn>
                  </a:cxnLst>
                  <a:rect l="l" t="t" r="r" b="b"/>
                  <a:pathLst>
                    <a:path w="10001" h="9810">
                      <a:moveTo>
                        <a:pt x="10001" y="0"/>
                      </a:moveTo>
                      <a:cubicBezTo>
                        <a:pt x="5810" y="2096"/>
                        <a:pt x="2572" y="5525"/>
                        <a:pt x="0" y="9811"/>
                      </a:cubicBezTo>
                      <a:cubicBezTo>
                        <a:pt x="3715" y="6953"/>
                        <a:pt x="7811" y="4763"/>
                        <a:pt x="10001" y="0"/>
                      </a:cubicBezTo>
                      <a:close/>
                    </a:path>
                  </a:pathLst>
                </a:custGeom>
                <a:solidFill>
                  <a:srgbClr val="D1C4B3"/>
                </a:solidFill>
                <a:ln w="9525" cap="flat">
                  <a:noFill/>
                  <a:prstDash val="solid"/>
                  <a:miter/>
                </a:ln>
              </p:spPr>
              <p:txBody>
                <a:bodyPr rtlCol="0" anchor="ctr"/>
                <a:lstStyle/>
                <a:p>
                  <a:endParaRPr lang="zh-CN" altLang="en-US"/>
                </a:p>
              </p:txBody>
            </p:sp>
            <p:sp>
              <p:nvSpPr>
                <p:cNvPr id="52919" name="任意多边形: 形状 52918"/>
                <p:cNvSpPr/>
                <p:nvPr>
                  <p:custDataLst>
                    <p:tags r:id="rId66"/>
                  </p:custDataLst>
                </p:nvPr>
              </p:nvSpPr>
              <p:spPr>
                <a:xfrm>
                  <a:off x="6557009" y="3989286"/>
                  <a:ext cx="27624" cy="24166"/>
                </a:xfrm>
                <a:custGeom>
                  <a:gdLst>
                    <a:gd name="connsiteX0" fmla="*/ 22765 w 27624"/>
                    <a:gd name="connsiteY0" fmla="*/ 354 h 24166"/>
                    <a:gd name="connsiteX1" fmla="*/ 0 w 27624"/>
                    <a:gd name="connsiteY1" fmla="*/ 24167 h 24166"/>
                    <a:gd name="connsiteX2" fmla="*/ 12097 w 27624"/>
                    <a:gd name="connsiteY2" fmla="*/ 14546 h 24166"/>
                    <a:gd name="connsiteX3" fmla="*/ 23146 w 27624"/>
                    <a:gd name="connsiteY3" fmla="*/ 3402 h 24166"/>
                    <a:gd name="connsiteX4" fmla="*/ 22098 w 27624"/>
                    <a:gd name="connsiteY4" fmla="*/ 6926 h 24166"/>
                    <a:gd name="connsiteX5" fmla="*/ 22765 w 27624"/>
                    <a:gd name="connsiteY5" fmla="*/ 354 h 241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4" h="24166">
                      <a:moveTo>
                        <a:pt x="22765" y="354"/>
                      </a:moveTo>
                      <a:cubicBezTo>
                        <a:pt x="14383" y="11403"/>
                        <a:pt x="3905" y="16261"/>
                        <a:pt x="0" y="24167"/>
                      </a:cubicBezTo>
                      <a:cubicBezTo>
                        <a:pt x="4096" y="21023"/>
                        <a:pt x="8096" y="17880"/>
                        <a:pt x="12097" y="14546"/>
                      </a:cubicBezTo>
                      <a:cubicBezTo>
                        <a:pt x="15907" y="11117"/>
                        <a:pt x="19622" y="7403"/>
                        <a:pt x="23146" y="3402"/>
                      </a:cubicBezTo>
                      <a:cubicBezTo>
                        <a:pt x="24575" y="3116"/>
                        <a:pt x="22860" y="5402"/>
                        <a:pt x="22098" y="6926"/>
                      </a:cubicBezTo>
                      <a:cubicBezTo>
                        <a:pt x="30385" y="2450"/>
                        <a:pt x="28289" y="-1170"/>
                        <a:pt x="22765" y="354"/>
                      </a:cubicBezTo>
                      <a:close/>
                    </a:path>
                  </a:pathLst>
                </a:custGeom>
                <a:solidFill>
                  <a:srgbClr val="D1C4B3"/>
                </a:solidFill>
                <a:ln w="9525" cap="flat">
                  <a:noFill/>
                  <a:prstDash val="solid"/>
                  <a:miter/>
                </a:ln>
              </p:spPr>
              <p:txBody>
                <a:bodyPr rtlCol="0" anchor="ctr"/>
                <a:lstStyle/>
                <a:p>
                  <a:endParaRPr lang="zh-CN" altLang="en-US"/>
                </a:p>
              </p:txBody>
            </p:sp>
            <p:sp>
              <p:nvSpPr>
                <p:cNvPr id="52920" name="任意多边形: 形状 52919"/>
                <p:cNvSpPr/>
                <p:nvPr>
                  <p:custDataLst>
                    <p:tags r:id="rId67"/>
                  </p:custDataLst>
                </p:nvPr>
              </p:nvSpPr>
              <p:spPr>
                <a:xfrm>
                  <a:off x="6744080" y="3920125"/>
                  <a:ext cx="3817" cy="8403"/>
                </a:xfrm>
                <a:custGeom>
                  <a:gdLst>
                    <a:gd name="connsiteX0" fmla="*/ 2953 w 3817"/>
                    <a:gd name="connsiteY0" fmla="*/ 78 h 8403"/>
                    <a:gd name="connsiteX1" fmla="*/ 0 w 3817"/>
                    <a:gd name="connsiteY1" fmla="*/ 7984 h 8403"/>
                    <a:gd name="connsiteX2" fmla="*/ 2953 w 3817"/>
                    <a:gd name="connsiteY2" fmla="*/ 78 h 8403"/>
                  </a:gdLst>
                  <a:cxnLst>
                    <a:cxn ang="0">
                      <a:pos x="connsiteX0" y="connsiteY0"/>
                    </a:cxn>
                    <a:cxn ang="0">
                      <a:pos x="connsiteX1" y="connsiteY1"/>
                    </a:cxn>
                    <a:cxn ang="0">
                      <a:pos x="connsiteX2" y="connsiteY2"/>
                    </a:cxn>
                  </a:cxnLst>
                  <a:rect l="l" t="t" r="r" b="b"/>
                  <a:pathLst>
                    <a:path w="3817" h="8403">
                      <a:moveTo>
                        <a:pt x="2953" y="78"/>
                      </a:moveTo>
                      <a:cubicBezTo>
                        <a:pt x="-3143" y="5412"/>
                        <a:pt x="4001" y="5126"/>
                        <a:pt x="0" y="7984"/>
                      </a:cubicBezTo>
                      <a:cubicBezTo>
                        <a:pt x="2000" y="10746"/>
                        <a:pt x="5429" y="-1065"/>
                        <a:pt x="2953" y="78"/>
                      </a:cubicBezTo>
                      <a:close/>
                    </a:path>
                  </a:pathLst>
                </a:custGeom>
                <a:solidFill>
                  <a:srgbClr val="D1C4B3"/>
                </a:solidFill>
                <a:ln w="9525" cap="flat">
                  <a:noFill/>
                  <a:prstDash val="solid"/>
                  <a:miter/>
                </a:ln>
              </p:spPr>
              <p:txBody>
                <a:bodyPr rtlCol="0" anchor="ctr"/>
                <a:lstStyle/>
                <a:p>
                  <a:endParaRPr lang="zh-CN" altLang="en-US"/>
                </a:p>
              </p:txBody>
            </p:sp>
            <p:sp>
              <p:nvSpPr>
                <p:cNvPr id="52921" name="任意多边形: 形状 52920"/>
                <p:cNvSpPr/>
                <p:nvPr>
                  <p:custDataLst>
                    <p:tags r:id="rId68"/>
                  </p:custDataLst>
                </p:nvPr>
              </p:nvSpPr>
              <p:spPr>
                <a:xfrm>
                  <a:off x="6735699" y="3927347"/>
                  <a:ext cx="7620" cy="11906"/>
                </a:xfrm>
                <a:custGeom>
                  <a:gdLst>
                    <a:gd name="connsiteX0" fmla="*/ 7620 w 7620"/>
                    <a:gd name="connsiteY0" fmla="*/ 0 h 11906"/>
                    <a:gd name="connsiteX1" fmla="*/ 0 w 7620"/>
                    <a:gd name="connsiteY1" fmla="*/ 11906 h 11906"/>
                    <a:gd name="connsiteX2" fmla="*/ 7620 w 7620"/>
                    <a:gd name="connsiteY2" fmla="*/ 0 h 11906"/>
                  </a:gdLst>
                  <a:cxnLst>
                    <a:cxn ang="0">
                      <a:pos x="connsiteX0" y="connsiteY0"/>
                    </a:cxn>
                    <a:cxn ang="0">
                      <a:pos x="connsiteX1" y="connsiteY1"/>
                    </a:cxn>
                    <a:cxn ang="0">
                      <a:pos x="connsiteX2" y="connsiteY2"/>
                    </a:cxn>
                  </a:cxnLst>
                  <a:rect l="l" t="t" r="r" b="b"/>
                  <a:pathLst>
                    <a:path w="7620" h="11906">
                      <a:moveTo>
                        <a:pt x="7620" y="0"/>
                      </a:moveTo>
                      <a:cubicBezTo>
                        <a:pt x="4286" y="3143"/>
                        <a:pt x="1524" y="6763"/>
                        <a:pt x="0" y="11906"/>
                      </a:cubicBezTo>
                      <a:cubicBezTo>
                        <a:pt x="3334" y="8763"/>
                        <a:pt x="5810" y="4763"/>
                        <a:pt x="7620" y="0"/>
                      </a:cubicBezTo>
                      <a:close/>
                    </a:path>
                  </a:pathLst>
                </a:custGeom>
                <a:solidFill>
                  <a:srgbClr val="D1C4B3"/>
                </a:solidFill>
                <a:ln w="9525" cap="flat">
                  <a:noFill/>
                  <a:prstDash val="solid"/>
                  <a:miter/>
                </a:ln>
              </p:spPr>
              <p:txBody>
                <a:bodyPr rtlCol="0" anchor="ctr"/>
                <a:lstStyle/>
                <a:p>
                  <a:endParaRPr lang="zh-CN" altLang="en-US"/>
                </a:p>
              </p:txBody>
            </p:sp>
            <p:sp>
              <p:nvSpPr>
                <p:cNvPr id="52922" name="任意多边形: 形状 52921"/>
                <p:cNvSpPr/>
                <p:nvPr>
                  <p:custDataLst>
                    <p:tags r:id="rId69"/>
                  </p:custDataLst>
                </p:nvPr>
              </p:nvSpPr>
              <p:spPr>
                <a:xfrm>
                  <a:off x="6522624" y="4031836"/>
                  <a:ext cx="7905" cy="5905"/>
                </a:xfrm>
                <a:custGeom>
                  <a:gdLst>
                    <a:gd name="connsiteX0" fmla="*/ 7906 w 7905"/>
                    <a:gd name="connsiteY0" fmla="*/ 0 h 5905"/>
                    <a:gd name="connsiteX1" fmla="*/ 2286 w 7905"/>
                    <a:gd name="connsiteY1" fmla="*/ 1238 h 5905"/>
                    <a:gd name="connsiteX2" fmla="*/ 0 w 7905"/>
                    <a:gd name="connsiteY2" fmla="*/ 5906 h 5905"/>
                    <a:gd name="connsiteX3" fmla="*/ 7906 w 7905"/>
                    <a:gd name="connsiteY3" fmla="*/ 0 h 5905"/>
                  </a:gdLst>
                  <a:cxnLst>
                    <a:cxn ang="0">
                      <a:pos x="connsiteX0" y="connsiteY0"/>
                    </a:cxn>
                    <a:cxn ang="0">
                      <a:pos x="connsiteX1" y="connsiteY1"/>
                    </a:cxn>
                    <a:cxn ang="0">
                      <a:pos x="connsiteX2" y="connsiteY2"/>
                    </a:cxn>
                    <a:cxn ang="0">
                      <a:pos x="connsiteX3" y="connsiteY3"/>
                    </a:cxn>
                  </a:cxnLst>
                  <a:rect l="l" t="t" r="r" b="b"/>
                  <a:pathLst>
                    <a:path w="7903" h="5905">
                      <a:moveTo>
                        <a:pt x="7906" y="0"/>
                      </a:moveTo>
                      <a:lnTo>
                        <a:pt x="2286" y="1238"/>
                      </a:lnTo>
                      <a:cubicBezTo>
                        <a:pt x="476" y="3524"/>
                        <a:pt x="2000" y="3429"/>
                        <a:pt x="0" y="5906"/>
                      </a:cubicBezTo>
                      <a:cubicBezTo>
                        <a:pt x="2572" y="3715"/>
                        <a:pt x="5906" y="3048"/>
                        <a:pt x="7906" y="0"/>
                      </a:cubicBezTo>
                      <a:close/>
                    </a:path>
                  </a:pathLst>
                </a:custGeom>
                <a:solidFill>
                  <a:srgbClr val="D1C4B3"/>
                </a:solidFill>
                <a:ln w="9525" cap="flat">
                  <a:noFill/>
                  <a:prstDash val="solid"/>
                  <a:miter/>
                </a:ln>
              </p:spPr>
              <p:txBody>
                <a:bodyPr rtlCol="0" anchor="ctr"/>
                <a:lstStyle/>
                <a:p>
                  <a:endParaRPr lang="zh-CN" altLang="en-US"/>
                </a:p>
              </p:txBody>
            </p:sp>
            <p:sp>
              <p:nvSpPr>
                <p:cNvPr id="52923" name="任意多边形: 形状 52922"/>
                <p:cNvSpPr/>
                <p:nvPr>
                  <p:custDataLst>
                    <p:tags r:id="rId70"/>
                  </p:custDataLst>
                </p:nvPr>
              </p:nvSpPr>
              <p:spPr>
                <a:xfrm>
                  <a:off x="6665213" y="3989924"/>
                  <a:ext cx="5772" cy="8955"/>
                </a:xfrm>
                <a:custGeom>
                  <a:gdLst>
                    <a:gd name="connsiteX0" fmla="*/ 1143 w 5772"/>
                    <a:gd name="connsiteY0" fmla="*/ 2954 h 8955"/>
                    <a:gd name="connsiteX1" fmla="*/ 0 w 5772"/>
                    <a:gd name="connsiteY1" fmla="*/ 8955 h 8955"/>
                    <a:gd name="connsiteX2" fmla="*/ 1143 w 5772"/>
                    <a:gd name="connsiteY2" fmla="*/ 2954 h 8955"/>
                  </a:gdLst>
                  <a:cxnLst>
                    <a:cxn ang="0">
                      <a:pos x="connsiteX0" y="connsiteY0"/>
                    </a:cxn>
                    <a:cxn ang="0">
                      <a:pos x="connsiteX1" y="connsiteY1"/>
                    </a:cxn>
                    <a:cxn ang="0">
                      <a:pos x="connsiteX2" y="connsiteY2"/>
                    </a:cxn>
                  </a:cxnLst>
                  <a:rect l="l" t="t" r="r" b="b"/>
                  <a:pathLst>
                    <a:path w="5772" h="8955">
                      <a:moveTo>
                        <a:pt x="1143" y="2954"/>
                      </a:moveTo>
                      <a:cubicBezTo>
                        <a:pt x="191" y="5431"/>
                        <a:pt x="3810" y="3812"/>
                        <a:pt x="0" y="8955"/>
                      </a:cubicBezTo>
                      <a:cubicBezTo>
                        <a:pt x="5715" y="4574"/>
                        <a:pt x="8954" y="-4761"/>
                        <a:pt x="1143" y="2954"/>
                      </a:cubicBezTo>
                      <a:close/>
                    </a:path>
                  </a:pathLst>
                </a:custGeom>
                <a:solidFill>
                  <a:srgbClr val="D1C4B3"/>
                </a:solidFill>
                <a:ln w="9525" cap="flat">
                  <a:noFill/>
                  <a:prstDash val="solid"/>
                  <a:miter/>
                </a:ln>
              </p:spPr>
              <p:txBody>
                <a:bodyPr rtlCol="0" anchor="ctr"/>
                <a:lstStyle/>
                <a:p>
                  <a:endParaRPr lang="zh-CN" altLang="en-US"/>
                </a:p>
              </p:txBody>
            </p:sp>
            <p:sp>
              <p:nvSpPr>
                <p:cNvPr id="52924" name="任意多边形: 形状 52923"/>
                <p:cNvSpPr/>
                <p:nvPr>
                  <p:custDataLst>
                    <p:tags r:id="rId71"/>
                  </p:custDataLst>
                </p:nvPr>
              </p:nvSpPr>
              <p:spPr>
                <a:xfrm>
                  <a:off x="6505473" y="4159852"/>
                  <a:ext cx="11722" cy="9239"/>
                </a:xfrm>
                <a:custGeom>
                  <a:gdLst>
                    <a:gd name="connsiteX0" fmla="*/ 11722 w 11722"/>
                    <a:gd name="connsiteY0" fmla="*/ 0 h 9239"/>
                    <a:gd name="connsiteX1" fmla="*/ 7 w 11722"/>
                    <a:gd name="connsiteY1" fmla="*/ 9239 h 9239"/>
                    <a:gd name="connsiteX2" fmla="*/ 11722 w 11722"/>
                    <a:gd name="connsiteY2" fmla="*/ 0 h 9239"/>
                  </a:gdLst>
                  <a:cxnLst>
                    <a:cxn ang="0">
                      <a:pos x="connsiteX0" y="connsiteY0"/>
                    </a:cxn>
                    <a:cxn ang="0">
                      <a:pos x="connsiteX1" y="connsiteY1"/>
                    </a:cxn>
                    <a:cxn ang="0">
                      <a:pos x="connsiteX2" y="connsiteY2"/>
                    </a:cxn>
                  </a:cxnLst>
                  <a:rect l="l" t="t" r="r" b="b"/>
                  <a:pathLst>
                    <a:path w="11722" h="9239">
                      <a:moveTo>
                        <a:pt x="11722" y="0"/>
                      </a:moveTo>
                      <a:cubicBezTo>
                        <a:pt x="3721" y="857"/>
                        <a:pt x="-184" y="7049"/>
                        <a:pt x="7" y="9239"/>
                      </a:cubicBezTo>
                      <a:cubicBezTo>
                        <a:pt x="4198" y="6953"/>
                        <a:pt x="7912" y="3334"/>
                        <a:pt x="11722" y="0"/>
                      </a:cubicBezTo>
                      <a:close/>
                    </a:path>
                  </a:pathLst>
                </a:custGeom>
                <a:solidFill>
                  <a:srgbClr val="D1C4B3"/>
                </a:solidFill>
                <a:ln w="9525" cap="flat">
                  <a:noFill/>
                  <a:prstDash val="solid"/>
                  <a:miter/>
                </a:ln>
              </p:spPr>
              <p:txBody>
                <a:bodyPr rtlCol="0" anchor="ctr"/>
                <a:lstStyle/>
                <a:p>
                  <a:endParaRPr lang="zh-CN" altLang="en-US"/>
                </a:p>
              </p:txBody>
            </p:sp>
            <p:sp>
              <p:nvSpPr>
                <p:cNvPr id="52925" name="任意多边形: 形状 52924"/>
                <p:cNvSpPr/>
                <p:nvPr>
                  <p:custDataLst>
                    <p:tags r:id="rId72"/>
                  </p:custDataLst>
                </p:nvPr>
              </p:nvSpPr>
              <p:spPr>
                <a:xfrm>
                  <a:off x="6336696" y="4221288"/>
                  <a:ext cx="32861" cy="14192"/>
                </a:xfrm>
                <a:custGeom>
                  <a:gdLst>
                    <a:gd name="connsiteX0" fmla="*/ 32861 w 32861"/>
                    <a:gd name="connsiteY0" fmla="*/ 191 h 14192"/>
                    <a:gd name="connsiteX1" fmla="*/ 19336 w 32861"/>
                    <a:gd name="connsiteY1" fmla="*/ 4858 h 14192"/>
                    <a:gd name="connsiteX2" fmla="*/ 26480 w 32861"/>
                    <a:gd name="connsiteY2" fmla="*/ 0 h 14192"/>
                    <a:gd name="connsiteX3" fmla="*/ 13240 w 32861"/>
                    <a:gd name="connsiteY3" fmla="*/ 6668 h 14192"/>
                    <a:gd name="connsiteX4" fmla="*/ 19622 w 32861"/>
                    <a:gd name="connsiteY4" fmla="*/ 6858 h 14192"/>
                    <a:gd name="connsiteX5" fmla="*/ 0 w 32861"/>
                    <a:gd name="connsiteY5" fmla="*/ 14192 h 14192"/>
                    <a:gd name="connsiteX6" fmla="*/ 10954 w 32861"/>
                    <a:gd name="connsiteY6" fmla="*/ 12764 h 14192"/>
                    <a:gd name="connsiteX7" fmla="*/ 32290 w 32861"/>
                    <a:gd name="connsiteY7" fmla="*/ 6287 h 14192"/>
                    <a:gd name="connsiteX8" fmla="*/ 32861 w 32861"/>
                    <a:gd name="connsiteY8" fmla="*/ 191 h 141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 h="14191">
                      <a:moveTo>
                        <a:pt x="32861" y="191"/>
                      </a:moveTo>
                      <a:cubicBezTo>
                        <a:pt x="26003" y="286"/>
                        <a:pt x="27623" y="4572"/>
                        <a:pt x="19336" y="4858"/>
                      </a:cubicBezTo>
                      <a:cubicBezTo>
                        <a:pt x="15907" y="3905"/>
                        <a:pt x="24956" y="1715"/>
                        <a:pt x="26480" y="0"/>
                      </a:cubicBezTo>
                      <a:cubicBezTo>
                        <a:pt x="20193" y="667"/>
                        <a:pt x="15335" y="3715"/>
                        <a:pt x="13240" y="6668"/>
                      </a:cubicBezTo>
                      <a:cubicBezTo>
                        <a:pt x="17240" y="5620"/>
                        <a:pt x="18955" y="5715"/>
                        <a:pt x="19622" y="6858"/>
                      </a:cubicBezTo>
                      <a:cubicBezTo>
                        <a:pt x="13430" y="11430"/>
                        <a:pt x="6287" y="9716"/>
                        <a:pt x="0" y="14192"/>
                      </a:cubicBezTo>
                      <a:cubicBezTo>
                        <a:pt x="3620" y="13335"/>
                        <a:pt x="7144" y="11716"/>
                        <a:pt x="10954" y="12764"/>
                      </a:cubicBezTo>
                      <a:cubicBezTo>
                        <a:pt x="19145" y="7525"/>
                        <a:pt x="27242" y="6191"/>
                        <a:pt x="32290" y="6287"/>
                      </a:cubicBezTo>
                      <a:cubicBezTo>
                        <a:pt x="32099" y="4382"/>
                        <a:pt x="24860" y="4572"/>
                        <a:pt x="32861" y="191"/>
                      </a:cubicBezTo>
                      <a:close/>
                    </a:path>
                  </a:pathLst>
                </a:custGeom>
                <a:solidFill>
                  <a:srgbClr val="D1C4B3"/>
                </a:solidFill>
                <a:ln w="9525" cap="flat">
                  <a:noFill/>
                  <a:prstDash val="solid"/>
                  <a:miter/>
                </a:ln>
              </p:spPr>
              <p:txBody>
                <a:bodyPr rtlCol="0" anchor="ctr"/>
                <a:lstStyle/>
                <a:p>
                  <a:endParaRPr lang="zh-CN" altLang="en-US"/>
                </a:p>
              </p:txBody>
            </p:sp>
            <p:sp>
              <p:nvSpPr>
                <p:cNvPr id="52926" name="任意多边形: 形状 52925"/>
                <p:cNvSpPr/>
                <p:nvPr>
                  <p:custDataLst>
                    <p:tags r:id="rId73"/>
                  </p:custDataLst>
                </p:nvPr>
              </p:nvSpPr>
              <p:spPr>
                <a:xfrm>
                  <a:off x="6296501" y="4238053"/>
                  <a:ext cx="15335" cy="5298"/>
                </a:xfrm>
                <a:custGeom>
                  <a:gdLst>
                    <a:gd name="connsiteX0" fmla="*/ 15335 w 15335"/>
                    <a:gd name="connsiteY0" fmla="*/ 571 h 5298"/>
                    <a:gd name="connsiteX1" fmla="*/ 8953 w 15335"/>
                    <a:gd name="connsiteY1" fmla="*/ 0 h 5298"/>
                    <a:gd name="connsiteX2" fmla="*/ 0 w 15335"/>
                    <a:gd name="connsiteY2" fmla="*/ 5239 h 5298"/>
                    <a:gd name="connsiteX3" fmla="*/ 9334 w 15335"/>
                    <a:gd name="connsiteY3" fmla="*/ 4191 h 5298"/>
                    <a:gd name="connsiteX4" fmla="*/ 15335 w 15335"/>
                    <a:gd name="connsiteY4" fmla="*/ 571 h 52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5298">
                      <a:moveTo>
                        <a:pt x="15335" y="571"/>
                      </a:moveTo>
                      <a:lnTo>
                        <a:pt x="8953" y="0"/>
                      </a:lnTo>
                      <a:cubicBezTo>
                        <a:pt x="3334" y="3429"/>
                        <a:pt x="2953" y="2286"/>
                        <a:pt x="0" y="5239"/>
                      </a:cubicBezTo>
                      <a:cubicBezTo>
                        <a:pt x="5810" y="6001"/>
                        <a:pt x="13811" y="-857"/>
                        <a:pt x="9334" y="4191"/>
                      </a:cubicBezTo>
                      <a:cubicBezTo>
                        <a:pt x="13621" y="4381"/>
                        <a:pt x="14859" y="1143"/>
                        <a:pt x="15335" y="571"/>
                      </a:cubicBezTo>
                      <a:close/>
                    </a:path>
                  </a:pathLst>
                </a:custGeom>
                <a:solidFill>
                  <a:srgbClr val="D1C4B3"/>
                </a:solidFill>
                <a:ln w="9525" cap="flat">
                  <a:noFill/>
                  <a:prstDash val="solid"/>
                  <a:miter/>
                </a:ln>
              </p:spPr>
              <p:txBody>
                <a:bodyPr rtlCol="0" anchor="ctr"/>
                <a:lstStyle/>
                <a:p>
                  <a:endParaRPr lang="zh-CN" altLang="en-US"/>
                </a:p>
              </p:txBody>
            </p:sp>
            <p:sp>
              <p:nvSpPr>
                <p:cNvPr id="52927" name="任意多边形: 形状 52926"/>
                <p:cNvSpPr/>
                <p:nvPr>
                  <p:custDataLst>
                    <p:tags r:id="rId74"/>
                  </p:custDataLst>
                </p:nvPr>
              </p:nvSpPr>
              <p:spPr>
                <a:xfrm>
                  <a:off x="6279451" y="4241291"/>
                  <a:ext cx="13906" cy="6572"/>
                </a:xfrm>
                <a:custGeom>
                  <a:gdLst>
                    <a:gd name="connsiteX0" fmla="*/ 8953 w 13906"/>
                    <a:gd name="connsiteY0" fmla="*/ 0 h 6572"/>
                    <a:gd name="connsiteX1" fmla="*/ 0 w 13906"/>
                    <a:gd name="connsiteY1" fmla="*/ 6001 h 6572"/>
                    <a:gd name="connsiteX2" fmla="*/ 4763 w 13906"/>
                    <a:gd name="connsiteY2" fmla="*/ 6572 h 6572"/>
                    <a:gd name="connsiteX3" fmla="*/ 9430 w 13906"/>
                    <a:gd name="connsiteY3" fmla="*/ 5144 h 6572"/>
                    <a:gd name="connsiteX4" fmla="*/ 13906 w 13906"/>
                    <a:gd name="connsiteY4" fmla="*/ 1619 h 6572"/>
                    <a:gd name="connsiteX5" fmla="*/ 8953 w 13906"/>
                    <a:gd name="connsiteY5" fmla="*/ 0 h 6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5" h="6572">
                      <a:moveTo>
                        <a:pt x="8953" y="0"/>
                      </a:moveTo>
                      <a:cubicBezTo>
                        <a:pt x="9239" y="1333"/>
                        <a:pt x="4000" y="3810"/>
                        <a:pt x="0" y="6001"/>
                      </a:cubicBezTo>
                      <a:lnTo>
                        <a:pt x="4763" y="6572"/>
                      </a:lnTo>
                      <a:cubicBezTo>
                        <a:pt x="6286" y="5620"/>
                        <a:pt x="7810" y="5144"/>
                        <a:pt x="9430" y="5144"/>
                      </a:cubicBezTo>
                      <a:cubicBezTo>
                        <a:pt x="9334" y="3143"/>
                        <a:pt x="7715" y="4096"/>
                        <a:pt x="13906" y="1619"/>
                      </a:cubicBezTo>
                      <a:cubicBezTo>
                        <a:pt x="10858" y="1333"/>
                        <a:pt x="12382" y="191"/>
                        <a:pt x="8953" y="0"/>
                      </a:cubicBezTo>
                      <a:close/>
                    </a:path>
                  </a:pathLst>
                </a:custGeom>
                <a:solidFill>
                  <a:srgbClr val="D1C4B3"/>
                </a:solidFill>
                <a:ln w="9525" cap="flat">
                  <a:noFill/>
                  <a:prstDash val="solid"/>
                  <a:miter/>
                </a:ln>
              </p:spPr>
              <p:txBody>
                <a:bodyPr rtlCol="0" anchor="ctr"/>
                <a:lstStyle/>
                <a:p>
                  <a:endParaRPr lang="zh-CN" altLang="en-US"/>
                </a:p>
              </p:txBody>
            </p:sp>
            <p:sp>
              <p:nvSpPr>
                <p:cNvPr id="52928" name="任意多边形: 形状 52927"/>
                <p:cNvSpPr/>
                <p:nvPr>
                  <p:custDataLst>
                    <p:tags r:id="rId75"/>
                  </p:custDataLst>
                </p:nvPr>
              </p:nvSpPr>
              <p:spPr>
                <a:xfrm>
                  <a:off x="6248114" y="4244149"/>
                  <a:ext cx="21082" cy="4579"/>
                </a:xfrm>
                <a:custGeom>
                  <a:gdLst>
                    <a:gd name="connsiteX0" fmla="*/ 15526 w 21082"/>
                    <a:gd name="connsiteY0" fmla="*/ 0 h 4579"/>
                    <a:gd name="connsiteX1" fmla="*/ 0 w 21082"/>
                    <a:gd name="connsiteY1" fmla="*/ 4572 h 4579"/>
                    <a:gd name="connsiteX2" fmla="*/ 20288 w 21082"/>
                    <a:gd name="connsiteY2" fmla="*/ 2667 h 4579"/>
                    <a:gd name="connsiteX3" fmla="*/ 15526 w 21082"/>
                    <a:gd name="connsiteY3" fmla="*/ 0 h 4579"/>
                  </a:gdLst>
                  <a:cxnLst>
                    <a:cxn ang="0">
                      <a:pos x="connsiteX0" y="connsiteY0"/>
                    </a:cxn>
                    <a:cxn ang="0">
                      <a:pos x="connsiteX1" y="connsiteY1"/>
                    </a:cxn>
                    <a:cxn ang="0">
                      <a:pos x="connsiteX2" y="connsiteY2"/>
                    </a:cxn>
                    <a:cxn ang="0">
                      <a:pos x="connsiteX3" y="connsiteY3"/>
                    </a:cxn>
                  </a:cxnLst>
                  <a:rect l="l" t="t" r="r" b="b"/>
                  <a:pathLst>
                    <a:path w="21082" h="4579">
                      <a:moveTo>
                        <a:pt x="15526" y="0"/>
                      </a:moveTo>
                      <a:cubicBezTo>
                        <a:pt x="10477" y="3048"/>
                        <a:pt x="5239" y="2000"/>
                        <a:pt x="0" y="4572"/>
                      </a:cubicBezTo>
                      <a:cubicBezTo>
                        <a:pt x="6763" y="4763"/>
                        <a:pt x="13525" y="1333"/>
                        <a:pt x="20288" y="2667"/>
                      </a:cubicBezTo>
                      <a:cubicBezTo>
                        <a:pt x="23050" y="-191"/>
                        <a:pt x="17907" y="1905"/>
                        <a:pt x="15526" y="0"/>
                      </a:cubicBezTo>
                      <a:close/>
                    </a:path>
                  </a:pathLst>
                </a:custGeom>
                <a:solidFill>
                  <a:srgbClr val="D1C4B3"/>
                </a:solidFill>
                <a:ln w="9525" cap="flat">
                  <a:noFill/>
                  <a:prstDash val="solid"/>
                  <a:miter/>
                </a:ln>
              </p:spPr>
              <p:txBody>
                <a:bodyPr rtlCol="0" anchor="ctr"/>
                <a:lstStyle/>
                <a:p>
                  <a:endParaRPr lang="zh-CN" altLang="en-US"/>
                </a:p>
              </p:txBody>
            </p:sp>
            <p:sp>
              <p:nvSpPr>
                <p:cNvPr id="52929" name="任意多边形: 形状 52928"/>
                <p:cNvSpPr/>
                <p:nvPr>
                  <p:custDataLst>
                    <p:tags r:id="rId76"/>
                  </p:custDataLst>
                </p:nvPr>
              </p:nvSpPr>
              <p:spPr>
                <a:xfrm>
                  <a:off x="6234207" y="4249387"/>
                  <a:ext cx="8922" cy="3905"/>
                </a:xfrm>
                <a:custGeom>
                  <a:gdLst>
                    <a:gd name="connsiteX0" fmla="*/ 4667 w 8922"/>
                    <a:gd name="connsiteY0" fmla="*/ 3905 h 3905"/>
                    <a:gd name="connsiteX1" fmla="*/ 6191 w 8922"/>
                    <a:gd name="connsiteY1" fmla="*/ 0 h 3905"/>
                    <a:gd name="connsiteX2" fmla="*/ 0 w 8922"/>
                    <a:gd name="connsiteY2" fmla="*/ 2000 h 3905"/>
                    <a:gd name="connsiteX3" fmla="*/ 4667 w 8922"/>
                    <a:gd name="connsiteY3" fmla="*/ 3905 h 3905"/>
                  </a:gdLst>
                  <a:cxnLst>
                    <a:cxn ang="0">
                      <a:pos x="connsiteX0" y="connsiteY0"/>
                    </a:cxn>
                    <a:cxn ang="0">
                      <a:pos x="connsiteX1" y="connsiteY1"/>
                    </a:cxn>
                    <a:cxn ang="0">
                      <a:pos x="connsiteX2" y="connsiteY2"/>
                    </a:cxn>
                    <a:cxn ang="0">
                      <a:pos x="connsiteX3" y="connsiteY3"/>
                    </a:cxn>
                  </a:cxnLst>
                  <a:rect l="l" t="t" r="r" b="b"/>
                  <a:pathLst>
                    <a:path w="8922" h="3905">
                      <a:moveTo>
                        <a:pt x="4667" y="3905"/>
                      </a:moveTo>
                      <a:cubicBezTo>
                        <a:pt x="9144" y="2000"/>
                        <a:pt x="10763" y="571"/>
                        <a:pt x="6191" y="0"/>
                      </a:cubicBezTo>
                      <a:cubicBezTo>
                        <a:pt x="4096" y="476"/>
                        <a:pt x="2096" y="952"/>
                        <a:pt x="0" y="2000"/>
                      </a:cubicBezTo>
                      <a:cubicBezTo>
                        <a:pt x="190" y="2857"/>
                        <a:pt x="1810" y="3524"/>
                        <a:pt x="4667" y="3905"/>
                      </a:cubicBezTo>
                      <a:close/>
                    </a:path>
                  </a:pathLst>
                </a:custGeom>
                <a:solidFill>
                  <a:srgbClr val="D1C4B3"/>
                </a:solidFill>
                <a:ln w="9525" cap="flat">
                  <a:noFill/>
                  <a:prstDash val="solid"/>
                  <a:miter/>
                </a:ln>
              </p:spPr>
              <p:txBody>
                <a:bodyPr rtlCol="0" anchor="ctr"/>
                <a:lstStyle/>
                <a:p>
                  <a:endParaRPr lang="zh-CN" altLang="en-US"/>
                </a:p>
              </p:txBody>
            </p:sp>
            <p:sp>
              <p:nvSpPr>
                <p:cNvPr id="52930" name="任意多边形: 形状 52929"/>
                <p:cNvSpPr/>
                <p:nvPr>
                  <p:custDataLst>
                    <p:tags r:id="rId77"/>
                  </p:custDataLst>
                </p:nvPr>
              </p:nvSpPr>
              <p:spPr>
                <a:xfrm>
                  <a:off x="6224509" y="4250530"/>
                  <a:ext cx="9698" cy="4191"/>
                </a:xfrm>
                <a:custGeom>
                  <a:gdLst>
                    <a:gd name="connsiteX0" fmla="*/ 9698 w 9698"/>
                    <a:gd name="connsiteY0" fmla="*/ 1905 h 4191"/>
                    <a:gd name="connsiteX1" fmla="*/ 5031 w 9698"/>
                    <a:gd name="connsiteY1" fmla="*/ 0 h 4191"/>
                    <a:gd name="connsiteX2" fmla="*/ 364 w 9698"/>
                    <a:gd name="connsiteY2" fmla="*/ 2286 h 4191"/>
                    <a:gd name="connsiteX3" fmla="*/ 5031 w 9698"/>
                    <a:gd name="connsiteY3" fmla="*/ 4191 h 4191"/>
                    <a:gd name="connsiteX4" fmla="*/ 9698 w 9698"/>
                    <a:gd name="connsiteY4" fmla="*/ 1905 h 4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98" h="4191">
                      <a:moveTo>
                        <a:pt x="9698" y="1905"/>
                      </a:moveTo>
                      <a:cubicBezTo>
                        <a:pt x="6650" y="1524"/>
                        <a:pt x="8269" y="381"/>
                        <a:pt x="5031" y="0"/>
                      </a:cubicBezTo>
                      <a:cubicBezTo>
                        <a:pt x="1983" y="1238"/>
                        <a:pt x="3602" y="2476"/>
                        <a:pt x="364" y="2286"/>
                      </a:cubicBezTo>
                      <a:cubicBezTo>
                        <a:pt x="-1256" y="3429"/>
                        <a:pt x="2935" y="3620"/>
                        <a:pt x="5031" y="4191"/>
                      </a:cubicBezTo>
                      <a:lnTo>
                        <a:pt x="9698" y="1905"/>
                      </a:lnTo>
                      <a:close/>
                    </a:path>
                  </a:pathLst>
                </a:custGeom>
                <a:solidFill>
                  <a:srgbClr val="D1C4B3"/>
                </a:solidFill>
                <a:ln w="9525" cap="flat">
                  <a:noFill/>
                  <a:prstDash val="solid"/>
                  <a:miter/>
                </a:ln>
              </p:spPr>
              <p:txBody>
                <a:bodyPr rtlCol="0" anchor="ctr"/>
                <a:lstStyle/>
                <a:p>
                  <a:endParaRPr lang="zh-CN" altLang="en-US"/>
                </a:p>
              </p:txBody>
            </p:sp>
            <p:sp>
              <p:nvSpPr>
                <p:cNvPr id="52931" name="任意多边形: 形状 52930"/>
                <p:cNvSpPr/>
                <p:nvPr>
                  <p:custDataLst>
                    <p:tags r:id="rId78"/>
                  </p:custDataLst>
                </p:nvPr>
              </p:nvSpPr>
              <p:spPr>
                <a:xfrm>
                  <a:off x="6209061" y="4256411"/>
                  <a:ext cx="15768" cy="2226"/>
                </a:xfrm>
                <a:custGeom>
                  <a:gdLst>
                    <a:gd name="connsiteX0" fmla="*/ 15716 w 15768"/>
                    <a:gd name="connsiteY0" fmla="*/ 1644 h 2226"/>
                    <a:gd name="connsiteX1" fmla="*/ 0 w 15768"/>
                    <a:gd name="connsiteY1" fmla="*/ 1358 h 2226"/>
                    <a:gd name="connsiteX2" fmla="*/ 15716 w 15768"/>
                    <a:gd name="connsiteY2" fmla="*/ 1644 h 2226"/>
                  </a:gdLst>
                  <a:cxnLst>
                    <a:cxn ang="0">
                      <a:pos x="connsiteX0" y="connsiteY0"/>
                    </a:cxn>
                    <a:cxn ang="0">
                      <a:pos x="connsiteX1" y="connsiteY1"/>
                    </a:cxn>
                    <a:cxn ang="0">
                      <a:pos x="connsiteX2" y="connsiteY2"/>
                    </a:cxn>
                  </a:cxnLst>
                  <a:rect l="l" t="t" r="r" b="b"/>
                  <a:pathLst>
                    <a:path w="15768" h="2226">
                      <a:moveTo>
                        <a:pt x="15716" y="1644"/>
                      </a:moveTo>
                      <a:cubicBezTo>
                        <a:pt x="16669" y="596"/>
                        <a:pt x="4381" y="-1309"/>
                        <a:pt x="0" y="1358"/>
                      </a:cubicBezTo>
                      <a:cubicBezTo>
                        <a:pt x="5239" y="1644"/>
                        <a:pt x="10573" y="2977"/>
                        <a:pt x="15716" y="1644"/>
                      </a:cubicBezTo>
                      <a:close/>
                    </a:path>
                  </a:pathLst>
                </a:custGeom>
                <a:solidFill>
                  <a:srgbClr val="D1C4B3"/>
                </a:solidFill>
                <a:ln w="9525" cap="flat">
                  <a:noFill/>
                  <a:prstDash val="solid"/>
                  <a:miter/>
                </a:ln>
              </p:spPr>
              <p:txBody>
                <a:bodyPr rtlCol="0" anchor="ctr"/>
                <a:lstStyle/>
                <a:p>
                  <a:endParaRPr lang="zh-CN" altLang="en-US"/>
                </a:p>
              </p:txBody>
            </p:sp>
            <p:sp>
              <p:nvSpPr>
                <p:cNvPr id="52932" name="任意多边形: 形状 52931"/>
                <p:cNvSpPr/>
                <p:nvPr>
                  <p:custDataLst>
                    <p:tags r:id="rId79"/>
                  </p:custDataLst>
                </p:nvPr>
              </p:nvSpPr>
              <p:spPr>
                <a:xfrm>
                  <a:off x="6122479" y="4259674"/>
                  <a:ext cx="14803" cy="4095"/>
                </a:xfrm>
                <a:custGeom>
                  <a:gdLst>
                    <a:gd name="connsiteX0" fmla="*/ 11335 w 14803"/>
                    <a:gd name="connsiteY0" fmla="*/ 0 h 4095"/>
                    <a:gd name="connsiteX1" fmla="*/ 0 w 14803"/>
                    <a:gd name="connsiteY1" fmla="*/ 2667 h 4095"/>
                    <a:gd name="connsiteX2" fmla="*/ 10858 w 14803"/>
                    <a:gd name="connsiteY2" fmla="*/ 4096 h 4095"/>
                    <a:gd name="connsiteX3" fmla="*/ 11335 w 14803"/>
                    <a:gd name="connsiteY3" fmla="*/ 0 h 4095"/>
                  </a:gdLst>
                  <a:cxnLst>
                    <a:cxn ang="0">
                      <a:pos x="connsiteX0" y="connsiteY0"/>
                    </a:cxn>
                    <a:cxn ang="0">
                      <a:pos x="connsiteX1" y="connsiteY1"/>
                    </a:cxn>
                    <a:cxn ang="0">
                      <a:pos x="connsiteX2" y="connsiteY2"/>
                    </a:cxn>
                    <a:cxn ang="0">
                      <a:pos x="connsiteX3" y="connsiteY3"/>
                    </a:cxn>
                  </a:cxnLst>
                  <a:rect l="l" t="t" r="r" b="b"/>
                  <a:pathLst>
                    <a:path w="14803" h="4095">
                      <a:moveTo>
                        <a:pt x="11335" y="0"/>
                      </a:moveTo>
                      <a:cubicBezTo>
                        <a:pt x="7429" y="2000"/>
                        <a:pt x="3810" y="1429"/>
                        <a:pt x="0" y="2667"/>
                      </a:cubicBezTo>
                      <a:cubicBezTo>
                        <a:pt x="3429" y="4572"/>
                        <a:pt x="7429" y="2191"/>
                        <a:pt x="10858" y="4096"/>
                      </a:cubicBezTo>
                      <a:cubicBezTo>
                        <a:pt x="14192" y="2762"/>
                        <a:pt x="17526" y="1333"/>
                        <a:pt x="11335" y="0"/>
                      </a:cubicBezTo>
                      <a:close/>
                    </a:path>
                  </a:pathLst>
                </a:custGeom>
                <a:solidFill>
                  <a:srgbClr val="D1C4B3"/>
                </a:solidFill>
                <a:ln w="9525" cap="flat">
                  <a:noFill/>
                  <a:prstDash val="solid"/>
                  <a:miter/>
                </a:ln>
              </p:spPr>
              <p:txBody>
                <a:bodyPr rtlCol="0" anchor="ctr"/>
                <a:lstStyle/>
                <a:p>
                  <a:endParaRPr lang="zh-CN" altLang="en-US"/>
                </a:p>
              </p:txBody>
            </p:sp>
            <p:sp>
              <p:nvSpPr>
                <p:cNvPr id="52933" name="任意多边形: 形状 52932"/>
                <p:cNvSpPr/>
                <p:nvPr>
                  <p:custDataLst>
                    <p:tags r:id="rId80"/>
                  </p:custDataLst>
                </p:nvPr>
              </p:nvSpPr>
              <p:spPr>
                <a:xfrm>
                  <a:off x="6072282" y="4259638"/>
                  <a:ext cx="12572" cy="2989"/>
                </a:xfrm>
                <a:custGeom>
                  <a:gdLst>
                    <a:gd name="connsiteX0" fmla="*/ 12573 w 12572"/>
                    <a:gd name="connsiteY0" fmla="*/ 1179 h 2989"/>
                    <a:gd name="connsiteX1" fmla="*/ 0 w 12572"/>
                    <a:gd name="connsiteY1" fmla="*/ 703 h 2989"/>
                    <a:gd name="connsiteX2" fmla="*/ 5905 w 12572"/>
                    <a:gd name="connsiteY2" fmla="*/ 2989 h 2989"/>
                    <a:gd name="connsiteX3" fmla="*/ 12573 w 12572"/>
                    <a:gd name="connsiteY3" fmla="*/ 1179 h 2989"/>
                  </a:gdLst>
                  <a:cxnLst>
                    <a:cxn ang="0">
                      <a:pos x="connsiteX0" y="connsiteY0"/>
                    </a:cxn>
                    <a:cxn ang="0">
                      <a:pos x="connsiteX1" y="connsiteY1"/>
                    </a:cxn>
                    <a:cxn ang="0">
                      <a:pos x="connsiteX2" y="connsiteY2"/>
                    </a:cxn>
                    <a:cxn ang="0">
                      <a:pos x="connsiteX3" y="connsiteY3"/>
                    </a:cxn>
                  </a:cxnLst>
                  <a:rect l="l" t="t" r="r" b="b"/>
                  <a:pathLst>
                    <a:path w="12572" h="2989">
                      <a:moveTo>
                        <a:pt x="12573" y="1179"/>
                      </a:moveTo>
                      <a:cubicBezTo>
                        <a:pt x="8573" y="-250"/>
                        <a:pt x="4381" y="-345"/>
                        <a:pt x="0" y="703"/>
                      </a:cubicBezTo>
                      <a:lnTo>
                        <a:pt x="5905" y="2989"/>
                      </a:lnTo>
                      <a:lnTo>
                        <a:pt x="12573" y="1179"/>
                      </a:lnTo>
                      <a:close/>
                    </a:path>
                  </a:pathLst>
                </a:custGeom>
                <a:solidFill>
                  <a:srgbClr val="D1C4B3"/>
                </a:solidFill>
                <a:ln w="9525" cap="flat">
                  <a:noFill/>
                  <a:prstDash val="solid"/>
                  <a:miter/>
                </a:ln>
              </p:spPr>
              <p:txBody>
                <a:bodyPr rtlCol="0" anchor="ctr"/>
                <a:lstStyle/>
                <a:p>
                  <a:endParaRPr lang="zh-CN" altLang="en-US"/>
                </a:p>
              </p:txBody>
            </p:sp>
            <p:sp>
              <p:nvSpPr>
                <p:cNvPr id="52934" name="任意多边形: 形状 52933"/>
                <p:cNvSpPr/>
                <p:nvPr>
                  <p:custDataLst>
                    <p:tags r:id="rId81"/>
                  </p:custDataLst>
                </p:nvPr>
              </p:nvSpPr>
              <p:spPr>
                <a:xfrm>
                  <a:off x="6035369" y="4256055"/>
                  <a:ext cx="19768" cy="4267"/>
                </a:xfrm>
                <a:custGeom>
                  <a:gdLst>
                    <a:gd name="connsiteX0" fmla="*/ 19768 w 19768"/>
                    <a:gd name="connsiteY0" fmla="*/ 2667 h 4267"/>
                    <a:gd name="connsiteX1" fmla="*/ 1195 w 19768"/>
                    <a:gd name="connsiteY1" fmla="*/ 0 h 4267"/>
                    <a:gd name="connsiteX2" fmla="*/ 5100 w 19768"/>
                    <a:gd name="connsiteY2" fmla="*/ 4000 h 4267"/>
                    <a:gd name="connsiteX3" fmla="*/ 10148 w 19768"/>
                    <a:gd name="connsiteY3" fmla="*/ 2858 h 4267"/>
                    <a:gd name="connsiteX4" fmla="*/ 19768 w 19768"/>
                    <a:gd name="connsiteY4" fmla="*/ 2667 h 4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68" h="4267">
                      <a:moveTo>
                        <a:pt x="19768" y="2667"/>
                      </a:moveTo>
                      <a:cubicBezTo>
                        <a:pt x="13672" y="1524"/>
                        <a:pt x="7386" y="952"/>
                        <a:pt x="1195" y="0"/>
                      </a:cubicBezTo>
                      <a:cubicBezTo>
                        <a:pt x="-4139" y="762"/>
                        <a:pt x="10434" y="3238"/>
                        <a:pt x="5100" y="4000"/>
                      </a:cubicBezTo>
                      <a:cubicBezTo>
                        <a:pt x="8910" y="4858"/>
                        <a:pt x="8338" y="3429"/>
                        <a:pt x="10148" y="2858"/>
                      </a:cubicBezTo>
                      <a:cubicBezTo>
                        <a:pt x="13387" y="2572"/>
                        <a:pt x="16149" y="4572"/>
                        <a:pt x="19768" y="2667"/>
                      </a:cubicBezTo>
                      <a:close/>
                    </a:path>
                  </a:pathLst>
                </a:custGeom>
                <a:solidFill>
                  <a:srgbClr val="D1C4B3"/>
                </a:solidFill>
                <a:ln w="9525" cap="flat">
                  <a:noFill/>
                  <a:prstDash val="solid"/>
                  <a:miter/>
                </a:ln>
              </p:spPr>
              <p:txBody>
                <a:bodyPr rtlCol="0" anchor="ctr"/>
                <a:lstStyle/>
                <a:p>
                  <a:endParaRPr lang="zh-CN" altLang="en-US"/>
                </a:p>
              </p:txBody>
            </p:sp>
            <p:sp>
              <p:nvSpPr>
                <p:cNvPr id="52935" name="任意多边形: 形状 52934"/>
                <p:cNvSpPr/>
                <p:nvPr>
                  <p:custDataLst>
                    <p:tags r:id="rId82"/>
                  </p:custDataLst>
                </p:nvPr>
              </p:nvSpPr>
              <p:spPr>
                <a:xfrm>
                  <a:off x="6022371" y="4262056"/>
                  <a:ext cx="11260" cy="3524"/>
                </a:xfrm>
                <a:custGeom>
                  <a:gdLst>
                    <a:gd name="connsiteX0" fmla="*/ 11144 w 11260"/>
                    <a:gd name="connsiteY0" fmla="*/ 476 h 3524"/>
                    <a:gd name="connsiteX1" fmla="*/ 0 w 11260"/>
                    <a:gd name="connsiteY1" fmla="*/ 0 h 3524"/>
                    <a:gd name="connsiteX2" fmla="*/ 10478 w 11260"/>
                    <a:gd name="connsiteY2" fmla="*/ 3524 h 3524"/>
                    <a:gd name="connsiteX3" fmla="*/ 11144 w 11260"/>
                    <a:gd name="connsiteY3" fmla="*/ 476 h 3524"/>
                  </a:gdLst>
                  <a:cxnLst>
                    <a:cxn ang="0">
                      <a:pos x="connsiteX0" y="connsiteY0"/>
                    </a:cxn>
                    <a:cxn ang="0">
                      <a:pos x="connsiteX1" y="connsiteY1"/>
                    </a:cxn>
                    <a:cxn ang="0">
                      <a:pos x="connsiteX2" y="connsiteY2"/>
                    </a:cxn>
                    <a:cxn ang="0">
                      <a:pos x="connsiteX3" y="connsiteY3"/>
                    </a:cxn>
                  </a:cxnLst>
                  <a:rect l="l" t="t" r="r" b="b"/>
                  <a:pathLst>
                    <a:path w="11260" h="3524">
                      <a:moveTo>
                        <a:pt x="11144" y="476"/>
                      </a:moveTo>
                      <a:cubicBezTo>
                        <a:pt x="7715" y="-762"/>
                        <a:pt x="3429" y="1238"/>
                        <a:pt x="0" y="0"/>
                      </a:cubicBezTo>
                      <a:cubicBezTo>
                        <a:pt x="381" y="2000"/>
                        <a:pt x="4477" y="2572"/>
                        <a:pt x="10478" y="3524"/>
                      </a:cubicBezTo>
                      <a:cubicBezTo>
                        <a:pt x="13430" y="2762"/>
                        <a:pt x="6763" y="1143"/>
                        <a:pt x="11144" y="476"/>
                      </a:cubicBezTo>
                      <a:close/>
                    </a:path>
                  </a:pathLst>
                </a:custGeom>
                <a:solidFill>
                  <a:srgbClr val="D1C4B3"/>
                </a:solidFill>
                <a:ln w="9525" cap="flat">
                  <a:noFill/>
                  <a:prstDash val="solid"/>
                  <a:miter/>
                </a:ln>
              </p:spPr>
              <p:txBody>
                <a:bodyPr rtlCol="0" anchor="ctr"/>
                <a:lstStyle/>
                <a:p>
                  <a:endParaRPr lang="zh-CN" altLang="en-US"/>
                </a:p>
              </p:txBody>
            </p:sp>
            <p:sp>
              <p:nvSpPr>
                <p:cNvPr id="52936" name="任意多边形: 形状 52935"/>
                <p:cNvSpPr/>
                <p:nvPr>
                  <p:custDataLst>
                    <p:tags r:id="rId83"/>
                  </p:custDataLst>
                </p:nvPr>
              </p:nvSpPr>
              <p:spPr>
                <a:xfrm>
                  <a:off x="5970068" y="4246244"/>
                  <a:ext cx="39415" cy="11429"/>
                </a:xfrm>
                <a:custGeom>
                  <a:gdLst>
                    <a:gd name="connsiteX0" fmla="*/ 29444 w 39415"/>
                    <a:gd name="connsiteY0" fmla="*/ 4381 h 11429"/>
                    <a:gd name="connsiteX1" fmla="*/ 1631 w 39415"/>
                    <a:gd name="connsiteY1" fmla="*/ 0 h 11429"/>
                    <a:gd name="connsiteX2" fmla="*/ 15251 w 39415"/>
                    <a:gd name="connsiteY2" fmla="*/ 8668 h 11429"/>
                    <a:gd name="connsiteX3" fmla="*/ 25824 w 39415"/>
                    <a:gd name="connsiteY3" fmla="*/ 6001 h 11429"/>
                    <a:gd name="connsiteX4" fmla="*/ 38873 w 39415"/>
                    <a:gd name="connsiteY4" fmla="*/ 11430 h 11429"/>
                    <a:gd name="connsiteX5" fmla="*/ 29444 w 39415"/>
                    <a:gd name="connsiteY5" fmla="*/ 4381 h 11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11429">
                      <a:moveTo>
                        <a:pt x="29444" y="4381"/>
                      </a:moveTo>
                      <a:cubicBezTo>
                        <a:pt x="19252" y="6096"/>
                        <a:pt x="10775" y="1905"/>
                        <a:pt x="1631" y="0"/>
                      </a:cubicBezTo>
                      <a:cubicBezTo>
                        <a:pt x="-5323" y="1905"/>
                        <a:pt x="12013" y="5620"/>
                        <a:pt x="15251" y="8668"/>
                      </a:cubicBezTo>
                      <a:cubicBezTo>
                        <a:pt x="17442" y="6001"/>
                        <a:pt x="15156" y="5429"/>
                        <a:pt x="25824" y="6001"/>
                      </a:cubicBezTo>
                      <a:cubicBezTo>
                        <a:pt x="31920" y="9049"/>
                        <a:pt x="30587" y="10573"/>
                        <a:pt x="38873" y="11430"/>
                      </a:cubicBezTo>
                      <a:cubicBezTo>
                        <a:pt x="40874" y="8668"/>
                        <a:pt x="37254" y="7620"/>
                        <a:pt x="29444" y="4381"/>
                      </a:cubicBezTo>
                      <a:close/>
                    </a:path>
                  </a:pathLst>
                </a:custGeom>
                <a:solidFill>
                  <a:srgbClr val="D1C4B3"/>
                </a:solidFill>
                <a:ln w="9525" cap="flat">
                  <a:noFill/>
                  <a:prstDash val="solid"/>
                  <a:miter/>
                </a:ln>
              </p:spPr>
              <p:txBody>
                <a:bodyPr rtlCol="0" anchor="ctr"/>
                <a:lstStyle/>
                <a:p>
                  <a:endParaRPr lang="zh-CN" altLang="en-US"/>
                </a:p>
              </p:txBody>
            </p:sp>
            <p:sp>
              <p:nvSpPr>
                <p:cNvPr id="52937" name="任意多边形: 形状 52936"/>
                <p:cNvSpPr/>
                <p:nvPr>
                  <p:custDataLst>
                    <p:tags r:id="rId84"/>
                  </p:custDataLst>
                </p:nvPr>
              </p:nvSpPr>
              <p:spPr>
                <a:xfrm>
                  <a:off x="5975985" y="4253292"/>
                  <a:ext cx="20097" cy="4286"/>
                </a:xfrm>
                <a:custGeom>
                  <a:gdLst>
                    <a:gd name="connsiteX0" fmla="*/ 20098 w 20097"/>
                    <a:gd name="connsiteY0" fmla="*/ 3620 h 4286"/>
                    <a:gd name="connsiteX1" fmla="*/ 0 w 20097"/>
                    <a:gd name="connsiteY1" fmla="*/ 0 h 4286"/>
                    <a:gd name="connsiteX2" fmla="*/ 20098 w 20097"/>
                    <a:gd name="connsiteY2" fmla="*/ 3620 h 4286"/>
                  </a:gdLst>
                  <a:cxnLst>
                    <a:cxn ang="0">
                      <a:pos x="connsiteX0" y="connsiteY0"/>
                    </a:cxn>
                    <a:cxn ang="0">
                      <a:pos x="connsiteX1" y="connsiteY1"/>
                    </a:cxn>
                    <a:cxn ang="0">
                      <a:pos x="connsiteX2" y="connsiteY2"/>
                    </a:cxn>
                  </a:cxnLst>
                  <a:rect l="l" t="t" r="r" b="b"/>
                  <a:pathLst>
                    <a:path w="20097" h="4286">
                      <a:moveTo>
                        <a:pt x="20098" y="3620"/>
                      </a:moveTo>
                      <a:cubicBezTo>
                        <a:pt x="13525" y="2000"/>
                        <a:pt x="6382" y="2477"/>
                        <a:pt x="0" y="0"/>
                      </a:cubicBezTo>
                      <a:cubicBezTo>
                        <a:pt x="95" y="1715"/>
                        <a:pt x="13430" y="5906"/>
                        <a:pt x="20098" y="3620"/>
                      </a:cubicBezTo>
                      <a:close/>
                    </a:path>
                  </a:pathLst>
                </a:custGeom>
                <a:solidFill>
                  <a:srgbClr val="D1C4B3"/>
                </a:solidFill>
                <a:ln w="9525" cap="flat">
                  <a:noFill/>
                  <a:prstDash val="solid"/>
                  <a:miter/>
                </a:ln>
              </p:spPr>
              <p:txBody>
                <a:bodyPr rtlCol="0" anchor="ctr"/>
                <a:lstStyle/>
                <a:p>
                  <a:endParaRPr lang="zh-CN" altLang="en-US"/>
                </a:p>
              </p:txBody>
            </p:sp>
            <p:sp>
              <p:nvSpPr>
                <p:cNvPr id="52938" name="任意多边形: 形状 52937"/>
                <p:cNvSpPr/>
                <p:nvPr>
                  <p:custDataLst>
                    <p:tags r:id="rId85"/>
                  </p:custDataLst>
                </p:nvPr>
              </p:nvSpPr>
              <p:spPr>
                <a:xfrm>
                  <a:off x="5952267" y="4251102"/>
                  <a:ext cx="10286" cy="5094"/>
                </a:xfrm>
                <a:custGeom>
                  <a:gdLst>
                    <a:gd name="connsiteX0" fmla="*/ 10287 w 10286"/>
                    <a:gd name="connsiteY0" fmla="*/ 2953 h 5094"/>
                    <a:gd name="connsiteX1" fmla="*/ 3048 w 10286"/>
                    <a:gd name="connsiteY1" fmla="*/ 0 h 5094"/>
                    <a:gd name="connsiteX2" fmla="*/ 0 w 10286"/>
                    <a:gd name="connsiteY2" fmla="*/ 4191 h 5094"/>
                    <a:gd name="connsiteX3" fmla="*/ 9715 w 10286"/>
                    <a:gd name="connsiteY3" fmla="*/ 4953 h 5094"/>
                    <a:gd name="connsiteX4" fmla="*/ 10287 w 10286"/>
                    <a:gd name="connsiteY4" fmla="*/ 2953 h 50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5094">
                      <a:moveTo>
                        <a:pt x="10287" y="2953"/>
                      </a:moveTo>
                      <a:cubicBezTo>
                        <a:pt x="8001" y="1524"/>
                        <a:pt x="5239" y="1524"/>
                        <a:pt x="3048" y="0"/>
                      </a:cubicBezTo>
                      <a:cubicBezTo>
                        <a:pt x="-1715" y="667"/>
                        <a:pt x="6001" y="3715"/>
                        <a:pt x="0" y="4191"/>
                      </a:cubicBezTo>
                      <a:cubicBezTo>
                        <a:pt x="2953" y="5144"/>
                        <a:pt x="6286" y="5239"/>
                        <a:pt x="9715" y="4953"/>
                      </a:cubicBezTo>
                      <a:cubicBezTo>
                        <a:pt x="3619" y="2096"/>
                        <a:pt x="3238" y="3334"/>
                        <a:pt x="10287" y="2953"/>
                      </a:cubicBezTo>
                      <a:close/>
                    </a:path>
                  </a:pathLst>
                </a:custGeom>
                <a:solidFill>
                  <a:srgbClr val="D1C4B3"/>
                </a:solidFill>
                <a:ln w="9525" cap="flat">
                  <a:noFill/>
                  <a:prstDash val="solid"/>
                  <a:miter/>
                </a:ln>
              </p:spPr>
              <p:txBody>
                <a:bodyPr rtlCol="0" anchor="ctr"/>
                <a:lstStyle/>
                <a:p>
                  <a:endParaRPr lang="zh-CN" altLang="en-US"/>
                </a:p>
              </p:txBody>
            </p:sp>
            <p:sp>
              <p:nvSpPr>
                <p:cNvPr id="52939" name="任意多边形: 形状 52938"/>
                <p:cNvSpPr/>
                <p:nvPr>
                  <p:custDataLst>
                    <p:tags r:id="rId86"/>
                  </p:custDataLst>
                </p:nvPr>
              </p:nvSpPr>
              <p:spPr>
                <a:xfrm>
                  <a:off x="5909011" y="4241577"/>
                  <a:ext cx="8490" cy="3810"/>
                </a:xfrm>
                <a:custGeom>
                  <a:gdLst>
                    <a:gd name="connsiteX0" fmla="*/ 8490 w 8490"/>
                    <a:gd name="connsiteY0" fmla="*/ 3334 h 3810"/>
                    <a:gd name="connsiteX1" fmla="*/ 1346 w 8490"/>
                    <a:gd name="connsiteY1" fmla="*/ 0 h 3810"/>
                    <a:gd name="connsiteX2" fmla="*/ 1537 w 8490"/>
                    <a:gd name="connsiteY2" fmla="*/ 3810 h 3810"/>
                    <a:gd name="connsiteX3" fmla="*/ 8490 w 8490"/>
                    <a:gd name="connsiteY3" fmla="*/ 3334 h 3810"/>
                  </a:gdLst>
                  <a:cxnLst>
                    <a:cxn ang="0">
                      <a:pos x="connsiteX0" y="connsiteY0"/>
                    </a:cxn>
                    <a:cxn ang="0">
                      <a:pos x="connsiteX1" y="connsiteY1"/>
                    </a:cxn>
                    <a:cxn ang="0">
                      <a:pos x="connsiteX2" y="connsiteY2"/>
                    </a:cxn>
                    <a:cxn ang="0">
                      <a:pos x="connsiteX3" y="connsiteY3"/>
                    </a:cxn>
                  </a:cxnLst>
                  <a:rect l="l" t="t" r="r" b="b"/>
                  <a:pathLst>
                    <a:path w="8490" h="3810">
                      <a:moveTo>
                        <a:pt x="8490" y="3334"/>
                      </a:moveTo>
                      <a:cubicBezTo>
                        <a:pt x="6395" y="1524"/>
                        <a:pt x="3728" y="1143"/>
                        <a:pt x="1346" y="0"/>
                      </a:cubicBezTo>
                      <a:cubicBezTo>
                        <a:pt x="2108" y="1429"/>
                        <a:pt x="-2178" y="1619"/>
                        <a:pt x="1537" y="3810"/>
                      </a:cubicBezTo>
                      <a:cubicBezTo>
                        <a:pt x="2775" y="2191"/>
                        <a:pt x="3918" y="3810"/>
                        <a:pt x="8490" y="3334"/>
                      </a:cubicBezTo>
                      <a:close/>
                    </a:path>
                  </a:pathLst>
                </a:custGeom>
                <a:solidFill>
                  <a:srgbClr val="D1C4B3"/>
                </a:solidFill>
                <a:ln w="9525" cap="flat">
                  <a:noFill/>
                  <a:prstDash val="solid"/>
                  <a:miter/>
                </a:ln>
              </p:spPr>
              <p:txBody>
                <a:bodyPr rtlCol="0" anchor="ctr"/>
                <a:lstStyle/>
                <a:p>
                  <a:endParaRPr lang="zh-CN" altLang="en-US"/>
                </a:p>
              </p:txBody>
            </p:sp>
            <p:sp>
              <p:nvSpPr>
                <p:cNvPr id="52940" name="任意多边形: 形状 52939"/>
                <p:cNvSpPr/>
                <p:nvPr>
                  <p:custDataLst>
                    <p:tags r:id="rId87"/>
                  </p:custDataLst>
                </p:nvPr>
              </p:nvSpPr>
              <p:spPr>
                <a:xfrm>
                  <a:off x="5458872" y="3935062"/>
                  <a:ext cx="15620" cy="17787"/>
                </a:xfrm>
                <a:custGeom>
                  <a:gdLst>
                    <a:gd name="connsiteX0" fmla="*/ 15621 w 15620"/>
                    <a:gd name="connsiteY0" fmla="*/ 17526 h 17787"/>
                    <a:gd name="connsiteX1" fmla="*/ 0 w 15620"/>
                    <a:gd name="connsiteY1" fmla="*/ 0 h 17787"/>
                    <a:gd name="connsiteX2" fmla="*/ 10096 w 15620"/>
                    <a:gd name="connsiteY2" fmla="*/ 17335 h 17787"/>
                    <a:gd name="connsiteX3" fmla="*/ 15621 w 15620"/>
                    <a:gd name="connsiteY3" fmla="*/ 17526 h 17787"/>
                  </a:gdLst>
                  <a:cxnLst>
                    <a:cxn ang="0">
                      <a:pos x="connsiteX0" y="connsiteY0"/>
                    </a:cxn>
                    <a:cxn ang="0">
                      <a:pos x="connsiteX1" y="connsiteY1"/>
                    </a:cxn>
                    <a:cxn ang="0">
                      <a:pos x="connsiteX2" y="connsiteY2"/>
                    </a:cxn>
                    <a:cxn ang="0">
                      <a:pos x="connsiteX3" y="connsiteY3"/>
                    </a:cxn>
                  </a:cxnLst>
                  <a:rect l="l" t="t" r="r" b="b"/>
                  <a:pathLst>
                    <a:path w="15620" h="17787">
                      <a:moveTo>
                        <a:pt x="15621" y="17526"/>
                      </a:moveTo>
                      <a:cubicBezTo>
                        <a:pt x="12002" y="10763"/>
                        <a:pt x="6191" y="5334"/>
                        <a:pt x="0" y="0"/>
                      </a:cubicBezTo>
                      <a:cubicBezTo>
                        <a:pt x="3334" y="5715"/>
                        <a:pt x="5905" y="12097"/>
                        <a:pt x="10096" y="17335"/>
                      </a:cubicBezTo>
                      <a:cubicBezTo>
                        <a:pt x="12764" y="18383"/>
                        <a:pt x="13621" y="17240"/>
                        <a:pt x="15621" y="17526"/>
                      </a:cubicBezTo>
                      <a:close/>
                    </a:path>
                  </a:pathLst>
                </a:custGeom>
                <a:solidFill>
                  <a:srgbClr val="D1C4B3"/>
                </a:solidFill>
                <a:ln w="9525" cap="flat">
                  <a:noFill/>
                  <a:prstDash val="solid"/>
                  <a:miter/>
                </a:ln>
              </p:spPr>
              <p:txBody>
                <a:bodyPr rtlCol="0" anchor="ctr"/>
                <a:lstStyle/>
                <a:p>
                  <a:endParaRPr lang="zh-CN" altLang="en-US"/>
                </a:p>
              </p:txBody>
            </p:sp>
            <p:sp>
              <p:nvSpPr>
                <p:cNvPr id="52941" name="任意多边形: 形状 52940"/>
                <p:cNvSpPr/>
                <p:nvPr>
                  <p:custDataLst>
                    <p:tags r:id="rId88"/>
                  </p:custDataLst>
                </p:nvPr>
              </p:nvSpPr>
              <p:spPr>
                <a:xfrm>
                  <a:off x="5376780" y="3821553"/>
                  <a:ext cx="5525" cy="9972"/>
                </a:xfrm>
                <a:custGeom>
                  <a:gdLst>
                    <a:gd name="connsiteX0" fmla="*/ 5511 w 5525"/>
                    <a:gd name="connsiteY0" fmla="*/ 9972 h 9972"/>
                    <a:gd name="connsiteX1" fmla="*/ 844 w 5525"/>
                    <a:gd name="connsiteY1" fmla="*/ 162 h 9972"/>
                    <a:gd name="connsiteX2" fmla="*/ 5511 w 5525"/>
                    <a:gd name="connsiteY2" fmla="*/ 9972 h 9972"/>
                  </a:gdLst>
                  <a:cxnLst>
                    <a:cxn ang="0">
                      <a:pos x="connsiteX0" y="connsiteY0"/>
                    </a:cxn>
                    <a:cxn ang="0">
                      <a:pos x="connsiteX1" y="connsiteY1"/>
                    </a:cxn>
                    <a:cxn ang="0">
                      <a:pos x="connsiteX2" y="connsiteY2"/>
                    </a:cxn>
                  </a:cxnLst>
                  <a:rect l="l" t="t" r="r" b="b"/>
                  <a:pathLst>
                    <a:path w="5525" h="9972">
                      <a:moveTo>
                        <a:pt x="5511" y="9972"/>
                      </a:moveTo>
                      <a:cubicBezTo>
                        <a:pt x="5797" y="5972"/>
                        <a:pt x="1797" y="3591"/>
                        <a:pt x="844" y="162"/>
                      </a:cubicBezTo>
                      <a:cubicBezTo>
                        <a:pt x="-1728" y="-1362"/>
                        <a:pt x="2082" y="8353"/>
                        <a:pt x="5511" y="9972"/>
                      </a:cubicBezTo>
                      <a:close/>
                    </a:path>
                  </a:pathLst>
                </a:custGeom>
                <a:solidFill>
                  <a:srgbClr val="D1C4B3"/>
                </a:solidFill>
                <a:ln w="9525" cap="flat">
                  <a:noFill/>
                  <a:prstDash val="solid"/>
                  <a:miter/>
                </a:ln>
              </p:spPr>
              <p:txBody>
                <a:bodyPr rtlCol="0" anchor="ctr"/>
                <a:lstStyle/>
                <a:p>
                  <a:endParaRPr lang="zh-CN" altLang="en-US"/>
                </a:p>
              </p:txBody>
            </p:sp>
            <p:sp>
              <p:nvSpPr>
                <p:cNvPr id="52942" name="任意多边形: 形状 52941"/>
                <p:cNvSpPr/>
                <p:nvPr>
                  <p:custDataLst>
                    <p:tags r:id="rId89"/>
                  </p:custDataLst>
                </p:nvPr>
              </p:nvSpPr>
              <p:spPr>
                <a:xfrm>
                  <a:off x="5317426" y="3666838"/>
                  <a:ext cx="5981" cy="17811"/>
                </a:xfrm>
                <a:custGeom>
                  <a:gdLst>
                    <a:gd name="connsiteX0" fmla="*/ 5429 w 5981"/>
                    <a:gd name="connsiteY0" fmla="*/ 17812 h 17811"/>
                    <a:gd name="connsiteX1" fmla="*/ 0 w 5981"/>
                    <a:gd name="connsiteY1" fmla="*/ 0 h 17811"/>
                    <a:gd name="connsiteX2" fmla="*/ 5429 w 5981"/>
                    <a:gd name="connsiteY2" fmla="*/ 17812 h 17811"/>
                  </a:gdLst>
                  <a:cxnLst>
                    <a:cxn ang="0">
                      <a:pos x="connsiteX0" y="connsiteY0"/>
                    </a:cxn>
                    <a:cxn ang="0">
                      <a:pos x="connsiteX1" y="connsiteY1"/>
                    </a:cxn>
                    <a:cxn ang="0">
                      <a:pos x="connsiteX2" y="connsiteY2"/>
                    </a:cxn>
                  </a:cxnLst>
                  <a:rect l="l" t="t" r="r" b="b"/>
                  <a:pathLst>
                    <a:path w="5981" h="17811">
                      <a:moveTo>
                        <a:pt x="5429" y="17812"/>
                      </a:moveTo>
                      <a:cubicBezTo>
                        <a:pt x="7429" y="17431"/>
                        <a:pt x="3620" y="4667"/>
                        <a:pt x="0" y="0"/>
                      </a:cubicBezTo>
                      <a:cubicBezTo>
                        <a:pt x="1048" y="6096"/>
                        <a:pt x="3620" y="11906"/>
                        <a:pt x="5429" y="17812"/>
                      </a:cubicBezTo>
                      <a:close/>
                    </a:path>
                  </a:pathLst>
                </a:custGeom>
                <a:solidFill>
                  <a:srgbClr val="D1C4B3"/>
                </a:solidFill>
                <a:ln w="9525" cap="flat">
                  <a:noFill/>
                  <a:prstDash val="solid"/>
                  <a:miter/>
                </a:ln>
              </p:spPr>
              <p:txBody>
                <a:bodyPr rtlCol="0" anchor="ctr"/>
                <a:lstStyle/>
                <a:p>
                  <a:endParaRPr lang="zh-CN" altLang="en-US"/>
                </a:p>
              </p:txBody>
            </p:sp>
            <p:sp>
              <p:nvSpPr>
                <p:cNvPr id="52943" name="任意多边形: 形状 52942"/>
                <p:cNvSpPr/>
                <p:nvPr>
                  <p:custDataLst>
                    <p:tags r:id="rId90"/>
                  </p:custDataLst>
                </p:nvPr>
              </p:nvSpPr>
              <p:spPr>
                <a:xfrm>
                  <a:off x="5295995" y="3588543"/>
                  <a:ext cx="8286" cy="22574"/>
                </a:xfrm>
                <a:custGeom>
                  <a:gdLst>
                    <a:gd name="connsiteX0" fmla="*/ 8287 w 8286"/>
                    <a:gd name="connsiteY0" fmla="*/ 22574 h 22574"/>
                    <a:gd name="connsiteX1" fmla="*/ 0 w 8286"/>
                    <a:gd name="connsiteY1" fmla="*/ 0 h 22574"/>
                    <a:gd name="connsiteX2" fmla="*/ 8287 w 8286"/>
                    <a:gd name="connsiteY2" fmla="*/ 22574 h 22574"/>
                  </a:gdLst>
                  <a:cxnLst>
                    <a:cxn ang="0">
                      <a:pos x="connsiteX0" y="connsiteY0"/>
                    </a:cxn>
                    <a:cxn ang="0">
                      <a:pos x="connsiteX1" y="connsiteY1"/>
                    </a:cxn>
                    <a:cxn ang="0">
                      <a:pos x="connsiteX2" y="connsiteY2"/>
                    </a:cxn>
                  </a:cxnLst>
                  <a:rect l="l" t="t" r="r" b="b"/>
                  <a:pathLst>
                    <a:path w="8286" h="22574">
                      <a:moveTo>
                        <a:pt x="8287" y="22574"/>
                      </a:moveTo>
                      <a:cubicBezTo>
                        <a:pt x="5334" y="15526"/>
                        <a:pt x="2572" y="2191"/>
                        <a:pt x="0" y="0"/>
                      </a:cubicBezTo>
                      <a:cubicBezTo>
                        <a:pt x="1429" y="7144"/>
                        <a:pt x="4763" y="20479"/>
                        <a:pt x="8287" y="22574"/>
                      </a:cubicBezTo>
                      <a:close/>
                    </a:path>
                  </a:pathLst>
                </a:custGeom>
                <a:solidFill>
                  <a:srgbClr val="D1C4B3"/>
                </a:solidFill>
                <a:ln w="9525" cap="flat">
                  <a:noFill/>
                  <a:prstDash val="solid"/>
                  <a:miter/>
                </a:ln>
              </p:spPr>
              <p:txBody>
                <a:bodyPr rtlCol="0" anchor="ctr"/>
                <a:lstStyle/>
                <a:p>
                  <a:endParaRPr lang="zh-CN" altLang="en-US"/>
                </a:p>
              </p:txBody>
            </p:sp>
            <p:sp>
              <p:nvSpPr>
                <p:cNvPr id="52944" name="任意多边形: 形状 52943"/>
                <p:cNvSpPr/>
                <p:nvPr>
                  <p:custDataLst>
                    <p:tags r:id="rId91"/>
                  </p:custDataLst>
                </p:nvPr>
              </p:nvSpPr>
              <p:spPr>
                <a:xfrm>
                  <a:off x="5280346" y="3443077"/>
                  <a:ext cx="1862" cy="17068"/>
                </a:xfrm>
                <a:custGeom>
                  <a:gdLst>
                    <a:gd name="connsiteX0" fmla="*/ 1362 w 1862"/>
                    <a:gd name="connsiteY0" fmla="*/ 17068 h 17068"/>
                    <a:gd name="connsiteX1" fmla="*/ 1743 w 1862"/>
                    <a:gd name="connsiteY1" fmla="*/ 19 h 17068"/>
                    <a:gd name="connsiteX2" fmla="*/ 1362 w 1862"/>
                    <a:gd name="connsiteY2" fmla="*/ 17068 h 17068"/>
                  </a:gdLst>
                  <a:cxnLst>
                    <a:cxn ang="0">
                      <a:pos x="connsiteX0" y="connsiteY0"/>
                    </a:cxn>
                    <a:cxn ang="0">
                      <a:pos x="connsiteX1" y="connsiteY1"/>
                    </a:cxn>
                    <a:cxn ang="0">
                      <a:pos x="connsiteX2" y="connsiteY2"/>
                    </a:cxn>
                  </a:cxnLst>
                  <a:rect l="l" t="t" r="r" b="b"/>
                  <a:pathLst>
                    <a:path w="1862" h="17068">
                      <a:moveTo>
                        <a:pt x="1362" y="17068"/>
                      </a:moveTo>
                      <a:cubicBezTo>
                        <a:pt x="2505" y="11449"/>
                        <a:pt x="1266" y="5638"/>
                        <a:pt x="1743" y="19"/>
                      </a:cubicBezTo>
                      <a:cubicBezTo>
                        <a:pt x="123" y="-553"/>
                        <a:pt x="-1020" y="12115"/>
                        <a:pt x="1362" y="17068"/>
                      </a:cubicBezTo>
                      <a:close/>
                    </a:path>
                  </a:pathLst>
                </a:custGeom>
                <a:solidFill>
                  <a:srgbClr val="D1C4B3"/>
                </a:solidFill>
                <a:ln w="9525" cap="flat">
                  <a:noFill/>
                  <a:prstDash val="solid"/>
                  <a:miter/>
                </a:ln>
              </p:spPr>
              <p:txBody>
                <a:bodyPr rtlCol="0" anchor="ctr"/>
                <a:lstStyle/>
                <a:p>
                  <a:endParaRPr lang="zh-CN" altLang="en-US"/>
                </a:p>
              </p:txBody>
            </p:sp>
            <p:sp>
              <p:nvSpPr>
                <p:cNvPr id="52945" name="任意多边形: 形状 52944"/>
                <p:cNvSpPr/>
                <p:nvPr>
                  <p:custDataLst>
                    <p:tags r:id="rId92"/>
                  </p:custDataLst>
                </p:nvPr>
              </p:nvSpPr>
              <p:spPr>
                <a:xfrm>
                  <a:off x="5296517" y="3295744"/>
                  <a:ext cx="3478" cy="9429"/>
                </a:xfrm>
                <a:custGeom>
                  <a:gdLst>
                    <a:gd name="connsiteX0" fmla="*/ 3479 w 3478"/>
                    <a:gd name="connsiteY0" fmla="*/ 5715 h 9429"/>
                    <a:gd name="connsiteX1" fmla="*/ 812 w 3478"/>
                    <a:gd name="connsiteY1" fmla="*/ 0 h 9429"/>
                    <a:gd name="connsiteX2" fmla="*/ 145 w 3478"/>
                    <a:gd name="connsiteY2" fmla="*/ 9430 h 9429"/>
                    <a:gd name="connsiteX3" fmla="*/ 3479 w 3478"/>
                    <a:gd name="connsiteY3" fmla="*/ 5715 h 9429"/>
                  </a:gdLst>
                  <a:cxnLst>
                    <a:cxn ang="0">
                      <a:pos x="connsiteX0" y="connsiteY0"/>
                    </a:cxn>
                    <a:cxn ang="0">
                      <a:pos x="connsiteX1" y="connsiteY1"/>
                    </a:cxn>
                    <a:cxn ang="0">
                      <a:pos x="connsiteX2" y="connsiteY2"/>
                    </a:cxn>
                    <a:cxn ang="0">
                      <a:pos x="connsiteX3" y="connsiteY3"/>
                    </a:cxn>
                  </a:cxnLst>
                  <a:rect l="l" t="t" r="r" b="b"/>
                  <a:pathLst>
                    <a:path w="3478" h="9429">
                      <a:moveTo>
                        <a:pt x="3479" y="5715"/>
                      </a:moveTo>
                      <a:cubicBezTo>
                        <a:pt x="2431" y="4858"/>
                        <a:pt x="1955" y="857"/>
                        <a:pt x="812" y="0"/>
                      </a:cubicBezTo>
                      <a:cubicBezTo>
                        <a:pt x="-46" y="2953"/>
                        <a:pt x="-141" y="6096"/>
                        <a:pt x="145" y="9430"/>
                      </a:cubicBezTo>
                      <a:cubicBezTo>
                        <a:pt x="1574" y="6763"/>
                        <a:pt x="2050" y="8668"/>
                        <a:pt x="3479" y="5715"/>
                      </a:cubicBezTo>
                      <a:close/>
                    </a:path>
                  </a:pathLst>
                </a:custGeom>
                <a:solidFill>
                  <a:srgbClr val="D1C4B3"/>
                </a:solidFill>
                <a:ln w="9525" cap="flat">
                  <a:noFill/>
                  <a:prstDash val="solid"/>
                  <a:miter/>
                </a:ln>
              </p:spPr>
              <p:txBody>
                <a:bodyPr rtlCol="0" anchor="ctr"/>
                <a:lstStyle/>
                <a:p>
                  <a:endParaRPr lang="zh-CN" altLang="en-US"/>
                </a:p>
              </p:txBody>
            </p:sp>
            <p:sp>
              <p:nvSpPr>
                <p:cNvPr id="52946" name="任意多边形: 形状 52945"/>
                <p:cNvSpPr/>
                <p:nvPr>
                  <p:custDataLst>
                    <p:tags r:id="rId93"/>
                  </p:custDataLst>
                </p:nvPr>
              </p:nvSpPr>
              <p:spPr>
                <a:xfrm>
                  <a:off x="5657373" y="2955225"/>
                  <a:ext cx="20192" cy="21145"/>
                </a:xfrm>
                <a:custGeom>
                  <a:gdLst>
                    <a:gd name="connsiteX0" fmla="*/ 0 w 20192"/>
                    <a:gd name="connsiteY0" fmla="*/ 21146 h 21145"/>
                    <a:gd name="connsiteX1" fmla="*/ 20193 w 20192"/>
                    <a:gd name="connsiteY1" fmla="*/ 0 h 21145"/>
                    <a:gd name="connsiteX2" fmla="*/ 0 w 20192"/>
                    <a:gd name="connsiteY2" fmla="*/ 21146 h 21145"/>
                  </a:gdLst>
                  <a:cxnLst>
                    <a:cxn ang="0">
                      <a:pos x="connsiteX0" y="connsiteY0"/>
                    </a:cxn>
                    <a:cxn ang="0">
                      <a:pos x="connsiteX1" y="connsiteY1"/>
                    </a:cxn>
                    <a:cxn ang="0">
                      <a:pos x="connsiteX2" y="connsiteY2"/>
                    </a:cxn>
                  </a:cxnLst>
                  <a:rect l="l" t="t" r="r" b="b"/>
                  <a:pathLst>
                    <a:path w="20192" h="21145">
                      <a:moveTo>
                        <a:pt x="0" y="21146"/>
                      </a:moveTo>
                      <a:cubicBezTo>
                        <a:pt x="8001" y="15811"/>
                        <a:pt x="12192" y="5334"/>
                        <a:pt x="20193" y="0"/>
                      </a:cubicBezTo>
                      <a:cubicBezTo>
                        <a:pt x="14192" y="95"/>
                        <a:pt x="5429" y="13907"/>
                        <a:pt x="0" y="21146"/>
                      </a:cubicBezTo>
                      <a:close/>
                    </a:path>
                  </a:pathLst>
                </a:custGeom>
                <a:solidFill>
                  <a:srgbClr val="D1C4B3"/>
                </a:solidFill>
                <a:ln w="9525" cap="flat">
                  <a:noFill/>
                  <a:prstDash val="solid"/>
                  <a:miter/>
                </a:ln>
              </p:spPr>
              <p:txBody>
                <a:bodyPr rtlCol="0" anchor="ctr"/>
                <a:lstStyle/>
                <a:p>
                  <a:endParaRPr lang="zh-CN" altLang="en-US"/>
                </a:p>
              </p:txBody>
            </p:sp>
            <p:sp>
              <p:nvSpPr>
                <p:cNvPr id="52947" name="任意多边形: 形状 52946"/>
                <p:cNvSpPr/>
                <p:nvPr>
                  <p:custDataLst>
                    <p:tags r:id="rId94"/>
                  </p:custDataLst>
                </p:nvPr>
              </p:nvSpPr>
              <p:spPr>
                <a:xfrm>
                  <a:off x="5677566" y="2944748"/>
                  <a:ext cx="8763" cy="8477"/>
                </a:xfrm>
                <a:custGeom>
                  <a:gdLst>
                    <a:gd name="connsiteX0" fmla="*/ 0 w 8763"/>
                    <a:gd name="connsiteY0" fmla="*/ 8477 h 8477"/>
                    <a:gd name="connsiteX1" fmla="*/ 8763 w 8763"/>
                    <a:gd name="connsiteY1" fmla="*/ 0 h 8477"/>
                    <a:gd name="connsiteX2" fmla="*/ 0 w 8763"/>
                    <a:gd name="connsiteY2" fmla="*/ 8477 h 8477"/>
                  </a:gdLst>
                  <a:cxnLst>
                    <a:cxn ang="0">
                      <a:pos x="connsiteX0" y="connsiteY0"/>
                    </a:cxn>
                    <a:cxn ang="0">
                      <a:pos x="connsiteX1" y="connsiteY1"/>
                    </a:cxn>
                    <a:cxn ang="0">
                      <a:pos x="connsiteX2" y="connsiteY2"/>
                    </a:cxn>
                  </a:cxnLst>
                  <a:rect l="l" t="t" r="r" b="b"/>
                  <a:pathLst>
                    <a:path w="8763" h="8477">
                      <a:moveTo>
                        <a:pt x="0" y="8477"/>
                      </a:moveTo>
                      <a:cubicBezTo>
                        <a:pt x="4001" y="7239"/>
                        <a:pt x="6858" y="4286"/>
                        <a:pt x="8763" y="0"/>
                      </a:cubicBezTo>
                      <a:cubicBezTo>
                        <a:pt x="5429" y="2286"/>
                        <a:pt x="2477" y="5048"/>
                        <a:pt x="0" y="8477"/>
                      </a:cubicBezTo>
                      <a:close/>
                    </a:path>
                  </a:pathLst>
                </a:custGeom>
                <a:solidFill>
                  <a:srgbClr val="D1C4B3"/>
                </a:solidFill>
                <a:ln w="9525" cap="flat">
                  <a:noFill/>
                  <a:prstDash val="solid"/>
                  <a:miter/>
                </a:ln>
              </p:spPr>
              <p:txBody>
                <a:bodyPr rtlCol="0" anchor="ctr"/>
                <a:lstStyle/>
                <a:p>
                  <a:endParaRPr lang="zh-CN" altLang="en-US"/>
                </a:p>
              </p:txBody>
            </p:sp>
            <p:sp>
              <p:nvSpPr>
                <p:cNvPr id="52948" name="任意多边形: 形状 52947"/>
                <p:cNvSpPr/>
                <p:nvPr>
                  <p:custDataLst>
                    <p:tags r:id="rId95"/>
                  </p:custDataLst>
                </p:nvPr>
              </p:nvSpPr>
              <p:spPr>
                <a:xfrm>
                  <a:off x="5381625" y="3003803"/>
                  <a:ext cx="16002" cy="26765"/>
                </a:xfrm>
                <a:custGeom>
                  <a:gdLst>
                    <a:gd name="connsiteX0" fmla="*/ 6858 w 16002"/>
                    <a:gd name="connsiteY0" fmla="*/ 22289 h 26765"/>
                    <a:gd name="connsiteX1" fmla="*/ 4001 w 16002"/>
                    <a:gd name="connsiteY1" fmla="*/ 22003 h 26765"/>
                    <a:gd name="connsiteX2" fmla="*/ 16002 w 16002"/>
                    <a:gd name="connsiteY2" fmla="*/ 0 h 26765"/>
                    <a:gd name="connsiteX3" fmla="*/ 0 w 16002"/>
                    <a:gd name="connsiteY3" fmla="*/ 26765 h 26765"/>
                    <a:gd name="connsiteX4" fmla="*/ 6858 w 16002"/>
                    <a:gd name="connsiteY4" fmla="*/ 22289 h 267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02" h="26765">
                      <a:moveTo>
                        <a:pt x="6858" y="22289"/>
                      </a:moveTo>
                      <a:cubicBezTo>
                        <a:pt x="6763" y="20669"/>
                        <a:pt x="6096" y="20193"/>
                        <a:pt x="4001" y="22003"/>
                      </a:cubicBezTo>
                      <a:cubicBezTo>
                        <a:pt x="9334" y="12954"/>
                        <a:pt x="10478" y="10668"/>
                        <a:pt x="16002" y="0"/>
                      </a:cubicBezTo>
                      <a:cubicBezTo>
                        <a:pt x="9144" y="7810"/>
                        <a:pt x="4286" y="17050"/>
                        <a:pt x="0" y="26765"/>
                      </a:cubicBezTo>
                      <a:cubicBezTo>
                        <a:pt x="4001" y="22479"/>
                        <a:pt x="4096" y="24765"/>
                        <a:pt x="6858" y="22289"/>
                      </a:cubicBezTo>
                      <a:close/>
                    </a:path>
                  </a:pathLst>
                </a:custGeom>
                <a:solidFill>
                  <a:srgbClr val="D1C4B3"/>
                </a:solidFill>
                <a:ln w="9525" cap="flat">
                  <a:noFill/>
                  <a:prstDash val="solid"/>
                  <a:miter/>
                </a:ln>
              </p:spPr>
              <p:txBody>
                <a:bodyPr rtlCol="0" anchor="ctr"/>
                <a:lstStyle/>
                <a:p>
                  <a:endParaRPr lang="zh-CN" altLang="en-US"/>
                </a:p>
              </p:txBody>
            </p:sp>
            <p:sp>
              <p:nvSpPr>
                <p:cNvPr id="52949" name="任意多边形: 形状 52948"/>
                <p:cNvSpPr/>
                <p:nvPr>
                  <p:custDataLst>
                    <p:tags r:id="rId96"/>
                  </p:custDataLst>
                </p:nvPr>
              </p:nvSpPr>
              <p:spPr>
                <a:xfrm>
                  <a:off x="5415991" y="2983523"/>
                  <a:ext cx="4305" cy="6672"/>
                </a:xfrm>
                <a:custGeom>
                  <a:gdLst>
                    <a:gd name="connsiteX0" fmla="*/ 4305 w 4305"/>
                    <a:gd name="connsiteY0" fmla="*/ 5325 h 6672"/>
                    <a:gd name="connsiteX1" fmla="*/ 1638 w 4305"/>
                    <a:gd name="connsiteY1" fmla="*/ 944 h 6672"/>
                    <a:gd name="connsiteX2" fmla="*/ 4305 w 4305"/>
                    <a:gd name="connsiteY2" fmla="*/ 5325 h 6672"/>
                  </a:gdLst>
                  <a:cxnLst>
                    <a:cxn ang="0">
                      <a:pos x="connsiteX0" y="connsiteY0"/>
                    </a:cxn>
                    <a:cxn ang="0">
                      <a:pos x="connsiteX1" y="connsiteY1"/>
                    </a:cxn>
                    <a:cxn ang="0">
                      <a:pos x="connsiteX2" y="connsiteY2"/>
                    </a:cxn>
                  </a:cxnLst>
                  <a:rect l="l" t="t" r="r" b="b"/>
                  <a:pathLst>
                    <a:path w="4305" h="6672">
                      <a:moveTo>
                        <a:pt x="4305" y="5325"/>
                      </a:moveTo>
                      <a:cubicBezTo>
                        <a:pt x="2972" y="4468"/>
                        <a:pt x="5639" y="-2485"/>
                        <a:pt x="1638" y="944"/>
                      </a:cubicBezTo>
                      <a:cubicBezTo>
                        <a:pt x="-1696" y="6183"/>
                        <a:pt x="495" y="8278"/>
                        <a:pt x="4305" y="5325"/>
                      </a:cubicBezTo>
                      <a:close/>
                    </a:path>
                  </a:pathLst>
                </a:custGeom>
                <a:solidFill>
                  <a:srgbClr val="D1C4B3"/>
                </a:solidFill>
                <a:ln w="9525" cap="flat">
                  <a:noFill/>
                  <a:prstDash val="solid"/>
                  <a:miter/>
                </a:ln>
              </p:spPr>
              <p:txBody>
                <a:bodyPr rtlCol="0" anchor="ctr"/>
                <a:lstStyle/>
                <a:p>
                  <a:endParaRPr lang="zh-CN" altLang="en-US"/>
                </a:p>
              </p:txBody>
            </p:sp>
            <p:sp>
              <p:nvSpPr>
                <p:cNvPr id="52950" name="任意多边形: 形状 52949"/>
                <p:cNvSpPr/>
                <p:nvPr>
                  <p:custDataLst>
                    <p:tags r:id="rId97"/>
                  </p:custDataLst>
                </p:nvPr>
              </p:nvSpPr>
              <p:spPr>
                <a:xfrm>
                  <a:off x="5405238" y="2984658"/>
                  <a:ext cx="5790" cy="10054"/>
                </a:xfrm>
                <a:custGeom>
                  <a:gdLst>
                    <a:gd name="connsiteX0" fmla="*/ 9 w 5790"/>
                    <a:gd name="connsiteY0" fmla="*/ 9430 h 10054"/>
                    <a:gd name="connsiteX1" fmla="*/ 4486 w 5790"/>
                    <a:gd name="connsiteY1" fmla="*/ 7239 h 10054"/>
                    <a:gd name="connsiteX2" fmla="*/ 5533 w 5790"/>
                    <a:gd name="connsiteY2" fmla="*/ 0 h 10054"/>
                    <a:gd name="connsiteX3" fmla="*/ 9 w 5790"/>
                    <a:gd name="connsiteY3" fmla="*/ 9430 h 10054"/>
                  </a:gdLst>
                  <a:cxnLst>
                    <a:cxn ang="0">
                      <a:pos x="connsiteX0" y="connsiteY0"/>
                    </a:cxn>
                    <a:cxn ang="0">
                      <a:pos x="connsiteX1" y="connsiteY1"/>
                    </a:cxn>
                    <a:cxn ang="0">
                      <a:pos x="connsiteX2" y="connsiteY2"/>
                    </a:cxn>
                    <a:cxn ang="0">
                      <a:pos x="connsiteX3" y="connsiteY3"/>
                    </a:cxn>
                  </a:cxnLst>
                  <a:rect l="l" t="t" r="r" b="b"/>
                  <a:pathLst>
                    <a:path w="5790" h="10054">
                      <a:moveTo>
                        <a:pt x="9" y="9430"/>
                      </a:moveTo>
                      <a:cubicBezTo>
                        <a:pt x="-182" y="11335"/>
                        <a:pt x="2771" y="8382"/>
                        <a:pt x="4486" y="7239"/>
                      </a:cubicBezTo>
                      <a:cubicBezTo>
                        <a:pt x="5914" y="3143"/>
                        <a:pt x="6010" y="1048"/>
                        <a:pt x="5533" y="0"/>
                      </a:cubicBezTo>
                      <a:cubicBezTo>
                        <a:pt x="2866" y="2381"/>
                        <a:pt x="3247" y="7430"/>
                        <a:pt x="9" y="9430"/>
                      </a:cubicBezTo>
                      <a:close/>
                    </a:path>
                  </a:pathLst>
                </a:custGeom>
                <a:solidFill>
                  <a:srgbClr val="D1C4B3"/>
                </a:solidFill>
                <a:ln w="9525" cap="flat">
                  <a:noFill/>
                  <a:prstDash val="solid"/>
                  <a:miter/>
                </a:ln>
              </p:spPr>
              <p:txBody>
                <a:bodyPr rtlCol="0" anchor="ctr"/>
                <a:lstStyle/>
                <a:p>
                  <a:endParaRPr lang="zh-CN" altLang="en-US"/>
                </a:p>
              </p:txBody>
            </p:sp>
            <p:sp>
              <p:nvSpPr>
                <p:cNvPr id="52951" name="任意多边形: 形状 52950"/>
                <p:cNvSpPr/>
                <p:nvPr>
                  <p:custDataLst>
                    <p:tags r:id="rId98"/>
                  </p:custDataLst>
                </p:nvPr>
              </p:nvSpPr>
              <p:spPr>
                <a:xfrm>
                  <a:off x="5661755" y="2718529"/>
                  <a:ext cx="8382" cy="8096"/>
                </a:xfrm>
                <a:custGeom>
                  <a:gdLst>
                    <a:gd name="connsiteX0" fmla="*/ 0 w 8382"/>
                    <a:gd name="connsiteY0" fmla="*/ 8096 h 8096"/>
                    <a:gd name="connsiteX1" fmla="*/ 8382 w 8382"/>
                    <a:gd name="connsiteY1" fmla="*/ 0 h 8096"/>
                    <a:gd name="connsiteX2" fmla="*/ 667 w 8382"/>
                    <a:gd name="connsiteY2" fmla="*/ 5810 h 8096"/>
                    <a:gd name="connsiteX3" fmla="*/ 0 w 8382"/>
                    <a:gd name="connsiteY3" fmla="*/ 8096 h 8096"/>
                  </a:gdLst>
                  <a:cxnLst>
                    <a:cxn ang="0">
                      <a:pos x="connsiteX0" y="connsiteY0"/>
                    </a:cxn>
                    <a:cxn ang="0">
                      <a:pos x="connsiteX1" y="connsiteY1"/>
                    </a:cxn>
                    <a:cxn ang="0">
                      <a:pos x="connsiteX2" y="connsiteY2"/>
                    </a:cxn>
                    <a:cxn ang="0">
                      <a:pos x="connsiteX3" y="connsiteY3"/>
                    </a:cxn>
                  </a:cxnLst>
                  <a:rect l="l" t="t" r="r" b="b"/>
                  <a:pathLst>
                    <a:path w="8382" h="8096">
                      <a:moveTo>
                        <a:pt x="0" y="8096"/>
                      </a:moveTo>
                      <a:cubicBezTo>
                        <a:pt x="5429" y="5906"/>
                        <a:pt x="6572" y="2477"/>
                        <a:pt x="8382" y="0"/>
                      </a:cubicBezTo>
                      <a:cubicBezTo>
                        <a:pt x="5525" y="1333"/>
                        <a:pt x="3048" y="3429"/>
                        <a:pt x="667" y="5810"/>
                      </a:cubicBezTo>
                      <a:cubicBezTo>
                        <a:pt x="2191" y="5620"/>
                        <a:pt x="476" y="7239"/>
                        <a:pt x="0" y="8096"/>
                      </a:cubicBezTo>
                      <a:close/>
                    </a:path>
                  </a:pathLst>
                </a:custGeom>
                <a:solidFill>
                  <a:srgbClr val="D1C4B3"/>
                </a:solidFill>
                <a:ln w="9525" cap="flat">
                  <a:noFill/>
                  <a:prstDash val="solid"/>
                  <a:miter/>
                </a:ln>
              </p:spPr>
              <p:txBody>
                <a:bodyPr rtlCol="0" anchor="ctr"/>
                <a:lstStyle/>
                <a:p>
                  <a:endParaRPr lang="zh-CN" altLang="en-US"/>
                </a:p>
              </p:txBody>
            </p:sp>
            <p:sp>
              <p:nvSpPr>
                <p:cNvPr id="52952" name="任意多边形: 形状 52951"/>
                <p:cNvSpPr/>
                <p:nvPr>
                  <p:custDataLst>
                    <p:tags r:id="rId99"/>
                  </p:custDataLst>
                </p:nvPr>
              </p:nvSpPr>
              <p:spPr>
                <a:xfrm>
                  <a:off x="5679192" y="2700908"/>
                  <a:ext cx="7450" cy="7429"/>
                </a:xfrm>
                <a:custGeom>
                  <a:gdLst>
                    <a:gd name="connsiteX0" fmla="*/ 184 w 7450"/>
                    <a:gd name="connsiteY0" fmla="*/ 7429 h 7429"/>
                    <a:gd name="connsiteX1" fmla="*/ 7423 w 7450"/>
                    <a:gd name="connsiteY1" fmla="*/ 0 h 7429"/>
                    <a:gd name="connsiteX2" fmla="*/ 184 w 7450"/>
                    <a:gd name="connsiteY2" fmla="*/ 7429 h 7429"/>
                  </a:gdLst>
                  <a:cxnLst>
                    <a:cxn ang="0">
                      <a:pos x="connsiteX0" y="connsiteY0"/>
                    </a:cxn>
                    <a:cxn ang="0">
                      <a:pos x="connsiteX1" y="connsiteY1"/>
                    </a:cxn>
                    <a:cxn ang="0">
                      <a:pos x="connsiteX2" y="connsiteY2"/>
                    </a:cxn>
                  </a:cxnLst>
                  <a:rect l="l" t="t" r="r" b="b"/>
                  <a:pathLst>
                    <a:path w="7449" h="7429">
                      <a:moveTo>
                        <a:pt x="184" y="7429"/>
                      </a:moveTo>
                      <a:cubicBezTo>
                        <a:pt x="4184" y="6286"/>
                        <a:pt x="7804" y="667"/>
                        <a:pt x="7423" y="0"/>
                      </a:cubicBezTo>
                      <a:cubicBezTo>
                        <a:pt x="1422" y="3143"/>
                        <a:pt x="-673" y="5715"/>
                        <a:pt x="184" y="7429"/>
                      </a:cubicBezTo>
                      <a:close/>
                    </a:path>
                  </a:pathLst>
                </a:custGeom>
                <a:solidFill>
                  <a:srgbClr val="D1C4B3"/>
                </a:solidFill>
                <a:ln w="9525" cap="flat">
                  <a:noFill/>
                  <a:prstDash val="solid"/>
                  <a:miter/>
                </a:ln>
              </p:spPr>
              <p:txBody>
                <a:bodyPr rtlCol="0" anchor="ctr"/>
                <a:lstStyle/>
                <a:p>
                  <a:endParaRPr lang="zh-CN" altLang="en-US"/>
                </a:p>
              </p:txBody>
            </p:sp>
            <p:sp>
              <p:nvSpPr>
                <p:cNvPr id="52953" name="任意多边形: 形状 52952"/>
                <p:cNvSpPr/>
                <p:nvPr>
                  <p:custDataLst>
                    <p:tags r:id="rId100"/>
                  </p:custDataLst>
                </p:nvPr>
              </p:nvSpPr>
              <p:spPr>
                <a:xfrm>
                  <a:off x="5705570" y="2670523"/>
                  <a:ext cx="45434" cy="27241"/>
                </a:xfrm>
                <a:custGeom>
                  <a:gdLst>
                    <a:gd name="connsiteX0" fmla="*/ 0 w 45434"/>
                    <a:gd name="connsiteY0" fmla="*/ 27241 h 27241"/>
                    <a:gd name="connsiteX1" fmla="*/ 36481 w 45434"/>
                    <a:gd name="connsiteY1" fmla="*/ 8191 h 27241"/>
                    <a:gd name="connsiteX2" fmla="*/ 45434 w 45434"/>
                    <a:gd name="connsiteY2" fmla="*/ 0 h 27241"/>
                    <a:gd name="connsiteX3" fmla="*/ 0 w 45434"/>
                    <a:gd name="connsiteY3" fmla="*/ 27241 h 27241"/>
                  </a:gdLst>
                  <a:cxnLst>
                    <a:cxn ang="0">
                      <a:pos x="connsiteX0" y="connsiteY0"/>
                    </a:cxn>
                    <a:cxn ang="0">
                      <a:pos x="connsiteX1" y="connsiteY1"/>
                    </a:cxn>
                    <a:cxn ang="0">
                      <a:pos x="connsiteX2" y="connsiteY2"/>
                    </a:cxn>
                    <a:cxn ang="0">
                      <a:pos x="connsiteX3" y="connsiteY3"/>
                    </a:cxn>
                  </a:cxnLst>
                  <a:rect l="l" t="t" r="r" b="b"/>
                  <a:pathLst>
                    <a:path w="45434" h="27241">
                      <a:moveTo>
                        <a:pt x="0" y="27241"/>
                      </a:moveTo>
                      <a:cubicBezTo>
                        <a:pt x="12383" y="21717"/>
                        <a:pt x="24384" y="14764"/>
                        <a:pt x="36481" y="8191"/>
                      </a:cubicBezTo>
                      <a:cubicBezTo>
                        <a:pt x="32957" y="7144"/>
                        <a:pt x="40862" y="3905"/>
                        <a:pt x="45434" y="0"/>
                      </a:cubicBezTo>
                      <a:cubicBezTo>
                        <a:pt x="28289" y="8477"/>
                        <a:pt x="17812" y="16192"/>
                        <a:pt x="0" y="27241"/>
                      </a:cubicBezTo>
                      <a:close/>
                    </a:path>
                  </a:pathLst>
                </a:custGeom>
                <a:solidFill>
                  <a:srgbClr val="D1C4B3"/>
                </a:solidFill>
                <a:ln w="9525" cap="flat">
                  <a:noFill/>
                  <a:prstDash val="solid"/>
                  <a:miter/>
                </a:ln>
              </p:spPr>
              <p:txBody>
                <a:bodyPr rtlCol="0" anchor="ctr"/>
                <a:lstStyle/>
                <a:p>
                  <a:endParaRPr lang="zh-CN" altLang="en-US"/>
                </a:p>
              </p:txBody>
            </p:sp>
            <p:sp>
              <p:nvSpPr>
                <p:cNvPr id="52954" name="任意多边形: 形状 52953"/>
                <p:cNvSpPr/>
                <p:nvPr>
                  <p:custDataLst>
                    <p:tags r:id="rId101"/>
                  </p:custDataLst>
                </p:nvPr>
              </p:nvSpPr>
              <p:spPr>
                <a:xfrm>
                  <a:off x="5747385" y="2666618"/>
                  <a:ext cx="15525" cy="8382"/>
                </a:xfrm>
                <a:custGeom>
                  <a:gdLst>
                    <a:gd name="connsiteX0" fmla="*/ 0 w 15525"/>
                    <a:gd name="connsiteY0" fmla="*/ 8382 h 8382"/>
                    <a:gd name="connsiteX1" fmla="*/ 15526 w 15525"/>
                    <a:gd name="connsiteY1" fmla="*/ 0 h 8382"/>
                    <a:gd name="connsiteX2" fmla="*/ 0 w 15525"/>
                    <a:gd name="connsiteY2" fmla="*/ 8382 h 8382"/>
                  </a:gdLst>
                  <a:cxnLst>
                    <a:cxn ang="0">
                      <a:pos x="connsiteX0" y="connsiteY0"/>
                    </a:cxn>
                    <a:cxn ang="0">
                      <a:pos x="connsiteX1" y="connsiteY1"/>
                    </a:cxn>
                    <a:cxn ang="0">
                      <a:pos x="connsiteX2" y="connsiteY2"/>
                    </a:cxn>
                  </a:cxnLst>
                  <a:rect l="l" t="t" r="r" b="b"/>
                  <a:pathLst>
                    <a:path w="15525" h="8382">
                      <a:moveTo>
                        <a:pt x="0" y="8382"/>
                      </a:moveTo>
                      <a:cubicBezTo>
                        <a:pt x="5524" y="7144"/>
                        <a:pt x="10382" y="2858"/>
                        <a:pt x="15526" y="0"/>
                      </a:cubicBezTo>
                      <a:cubicBezTo>
                        <a:pt x="9906" y="1334"/>
                        <a:pt x="4477" y="3429"/>
                        <a:pt x="0" y="8382"/>
                      </a:cubicBezTo>
                      <a:close/>
                    </a:path>
                  </a:pathLst>
                </a:custGeom>
                <a:solidFill>
                  <a:srgbClr val="D1C4B3"/>
                </a:solidFill>
                <a:ln w="9525" cap="flat">
                  <a:noFill/>
                  <a:prstDash val="solid"/>
                  <a:miter/>
                </a:ln>
              </p:spPr>
              <p:txBody>
                <a:bodyPr rtlCol="0" anchor="ctr"/>
                <a:lstStyle/>
                <a:p>
                  <a:endParaRPr lang="zh-CN" altLang="en-US"/>
                </a:p>
              </p:txBody>
            </p:sp>
            <p:sp>
              <p:nvSpPr>
                <p:cNvPr id="52955" name="任意多边形: 形状 52954"/>
                <p:cNvSpPr/>
                <p:nvPr>
                  <p:custDataLst>
                    <p:tags r:id="rId102"/>
                  </p:custDataLst>
                </p:nvPr>
              </p:nvSpPr>
              <p:spPr>
                <a:xfrm>
                  <a:off x="5768720" y="2656624"/>
                  <a:ext cx="17526" cy="7517"/>
                </a:xfrm>
                <a:custGeom>
                  <a:gdLst>
                    <a:gd name="connsiteX0" fmla="*/ 0 w 17526"/>
                    <a:gd name="connsiteY0" fmla="*/ 7518 h 7517"/>
                    <a:gd name="connsiteX1" fmla="*/ 17526 w 17526"/>
                    <a:gd name="connsiteY1" fmla="*/ 279 h 7517"/>
                    <a:gd name="connsiteX2" fmla="*/ 0 w 17526"/>
                    <a:gd name="connsiteY2" fmla="*/ 7518 h 7517"/>
                  </a:gdLst>
                  <a:cxnLst>
                    <a:cxn ang="0">
                      <a:pos x="connsiteX0" y="connsiteY0"/>
                    </a:cxn>
                    <a:cxn ang="0">
                      <a:pos x="connsiteX1" y="connsiteY1"/>
                    </a:cxn>
                    <a:cxn ang="0">
                      <a:pos x="connsiteX2" y="connsiteY2"/>
                    </a:cxn>
                  </a:cxnLst>
                  <a:rect l="l" t="t" r="r" b="b"/>
                  <a:pathLst>
                    <a:path w="17526" h="7516">
                      <a:moveTo>
                        <a:pt x="0" y="7518"/>
                      </a:moveTo>
                      <a:cubicBezTo>
                        <a:pt x="5810" y="5041"/>
                        <a:pt x="12002" y="3708"/>
                        <a:pt x="17526" y="279"/>
                      </a:cubicBezTo>
                      <a:cubicBezTo>
                        <a:pt x="16097" y="-1055"/>
                        <a:pt x="4953" y="2565"/>
                        <a:pt x="0" y="7518"/>
                      </a:cubicBezTo>
                      <a:close/>
                    </a:path>
                  </a:pathLst>
                </a:custGeom>
                <a:solidFill>
                  <a:srgbClr val="D1C4B3"/>
                </a:solidFill>
                <a:ln w="9525" cap="flat">
                  <a:noFill/>
                  <a:prstDash val="solid"/>
                  <a:miter/>
                </a:ln>
              </p:spPr>
              <p:txBody>
                <a:bodyPr rtlCol="0" anchor="ctr"/>
                <a:lstStyle/>
                <a:p>
                  <a:endParaRPr lang="zh-CN" altLang="en-US"/>
                </a:p>
              </p:txBody>
            </p:sp>
            <p:sp>
              <p:nvSpPr>
                <p:cNvPr id="52956" name="任意多边形: 形状 52955"/>
                <p:cNvSpPr/>
                <p:nvPr>
                  <p:custDataLst>
                    <p:tags r:id="rId103"/>
                  </p:custDataLst>
                </p:nvPr>
              </p:nvSpPr>
              <p:spPr>
                <a:xfrm>
                  <a:off x="5785675" y="2651378"/>
                  <a:ext cx="19362" cy="9620"/>
                </a:xfrm>
                <a:custGeom>
                  <a:gdLst>
                    <a:gd name="connsiteX0" fmla="*/ 0 w 19362"/>
                    <a:gd name="connsiteY0" fmla="*/ 9620 h 9620"/>
                    <a:gd name="connsiteX1" fmla="*/ 15145 w 19362"/>
                    <a:gd name="connsiteY1" fmla="*/ 6096 h 9620"/>
                    <a:gd name="connsiteX2" fmla="*/ 16955 w 19362"/>
                    <a:gd name="connsiteY2" fmla="*/ 0 h 9620"/>
                    <a:gd name="connsiteX3" fmla="*/ 0 w 19362"/>
                    <a:gd name="connsiteY3" fmla="*/ 9620 h 9620"/>
                  </a:gdLst>
                  <a:cxnLst>
                    <a:cxn ang="0">
                      <a:pos x="connsiteX0" y="connsiteY0"/>
                    </a:cxn>
                    <a:cxn ang="0">
                      <a:pos x="connsiteX1" y="connsiteY1"/>
                    </a:cxn>
                    <a:cxn ang="0">
                      <a:pos x="connsiteX2" y="connsiteY2"/>
                    </a:cxn>
                    <a:cxn ang="0">
                      <a:pos x="connsiteX3" y="connsiteY3"/>
                    </a:cxn>
                  </a:cxnLst>
                  <a:rect l="l" t="t" r="r" b="b"/>
                  <a:pathLst>
                    <a:path w="19362" h="9620">
                      <a:moveTo>
                        <a:pt x="0" y="9620"/>
                      </a:moveTo>
                      <a:cubicBezTo>
                        <a:pt x="7239" y="6668"/>
                        <a:pt x="10573" y="6858"/>
                        <a:pt x="15145" y="6096"/>
                      </a:cubicBezTo>
                      <a:cubicBezTo>
                        <a:pt x="18669" y="2477"/>
                        <a:pt x="21622" y="1334"/>
                        <a:pt x="16955" y="0"/>
                      </a:cubicBezTo>
                      <a:cubicBezTo>
                        <a:pt x="16764" y="3905"/>
                        <a:pt x="5144" y="5429"/>
                        <a:pt x="0" y="9620"/>
                      </a:cubicBezTo>
                      <a:close/>
                    </a:path>
                  </a:pathLst>
                </a:custGeom>
                <a:solidFill>
                  <a:srgbClr val="D1C4B3"/>
                </a:solidFill>
                <a:ln w="9525" cap="flat">
                  <a:noFill/>
                  <a:prstDash val="solid"/>
                  <a:miter/>
                </a:ln>
              </p:spPr>
              <p:txBody>
                <a:bodyPr rtlCol="0" anchor="ctr"/>
                <a:lstStyle/>
                <a:p>
                  <a:endParaRPr lang="zh-CN" altLang="en-US"/>
                </a:p>
              </p:txBody>
            </p:sp>
            <p:sp>
              <p:nvSpPr>
                <p:cNvPr id="52957" name="任意多边形: 形状 52956"/>
                <p:cNvSpPr/>
                <p:nvPr>
                  <p:custDataLst>
                    <p:tags r:id="rId104"/>
                  </p:custDataLst>
                </p:nvPr>
              </p:nvSpPr>
              <p:spPr>
                <a:xfrm>
                  <a:off x="5787845" y="2624827"/>
                  <a:ext cx="12402" cy="5355"/>
                </a:xfrm>
                <a:custGeom>
                  <a:gdLst>
                    <a:gd name="connsiteX0" fmla="*/ 116 w 12402"/>
                    <a:gd name="connsiteY0" fmla="*/ 4453 h 5355"/>
                    <a:gd name="connsiteX1" fmla="*/ 12403 w 12402"/>
                    <a:gd name="connsiteY1" fmla="*/ 72 h 5355"/>
                    <a:gd name="connsiteX2" fmla="*/ 4402 w 12402"/>
                    <a:gd name="connsiteY2" fmla="*/ 1310 h 5355"/>
                    <a:gd name="connsiteX3" fmla="*/ 116 w 12402"/>
                    <a:gd name="connsiteY3" fmla="*/ 4453 h 5355"/>
                  </a:gdLst>
                  <a:cxnLst>
                    <a:cxn ang="0">
                      <a:pos x="connsiteX0" y="connsiteY0"/>
                    </a:cxn>
                    <a:cxn ang="0">
                      <a:pos x="connsiteX1" y="connsiteY1"/>
                    </a:cxn>
                    <a:cxn ang="0">
                      <a:pos x="connsiteX2" y="connsiteY2"/>
                    </a:cxn>
                    <a:cxn ang="0">
                      <a:pos x="connsiteX3" y="connsiteY3"/>
                    </a:cxn>
                  </a:cxnLst>
                  <a:rect l="l" t="t" r="r" b="b"/>
                  <a:pathLst>
                    <a:path w="12402" h="5355">
                      <a:moveTo>
                        <a:pt x="116" y="4453"/>
                      </a:moveTo>
                      <a:cubicBezTo>
                        <a:pt x="-1218" y="7406"/>
                        <a:pt x="9355" y="2358"/>
                        <a:pt x="12403" y="72"/>
                      </a:cubicBezTo>
                      <a:cubicBezTo>
                        <a:pt x="9545" y="-309"/>
                        <a:pt x="7069" y="929"/>
                        <a:pt x="4402" y="1310"/>
                      </a:cubicBezTo>
                      <a:cubicBezTo>
                        <a:pt x="1544" y="3120"/>
                        <a:pt x="3449" y="3977"/>
                        <a:pt x="116" y="4453"/>
                      </a:cubicBezTo>
                      <a:close/>
                    </a:path>
                  </a:pathLst>
                </a:custGeom>
                <a:solidFill>
                  <a:srgbClr val="D1C4B3"/>
                </a:solidFill>
                <a:ln w="9525" cap="flat">
                  <a:noFill/>
                  <a:prstDash val="solid"/>
                  <a:miter/>
                </a:ln>
              </p:spPr>
              <p:txBody>
                <a:bodyPr rtlCol="0" anchor="ctr"/>
                <a:lstStyle/>
                <a:p>
                  <a:endParaRPr lang="zh-CN" altLang="en-US"/>
                </a:p>
              </p:txBody>
            </p:sp>
            <p:sp>
              <p:nvSpPr>
                <p:cNvPr id="52958" name="任意多边形: 形状 52957"/>
                <p:cNvSpPr/>
                <p:nvPr>
                  <p:custDataLst>
                    <p:tags r:id="rId105"/>
                  </p:custDataLst>
                </p:nvPr>
              </p:nvSpPr>
              <p:spPr>
                <a:xfrm>
                  <a:off x="5862342" y="2613659"/>
                  <a:ext cx="33060" cy="12191"/>
                </a:xfrm>
                <a:custGeom>
                  <a:gdLst>
                    <a:gd name="connsiteX0" fmla="*/ 866 w 33060"/>
                    <a:gd name="connsiteY0" fmla="*/ 10954 h 12191"/>
                    <a:gd name="connsiteX1" fmla="*/ 1057 w 33060"/>
                    <a:gd name="connsiteY1" fmla="*/ 12001 h 12191"/>
                    <a:gd name="connsiteX2" fmla="*/ 4200 w 33060"/>
                    <a:gd name="connsiteY2" fmla="*/ 12192 h 12191"/>
                    <a:gd name="connsiteX3" fmla="*/ 33061 w 33060"/>
                    <a:gd name="connsiteY3" fmla="*/ 1143 h 12191"/>
                    <a:gd name="connsiteX4" fmla="*/ 31346 w 33060"/>
                    <a:gd name="connsiteY4" fmla="*/ 0 h 12191"/>
                    <a:gd name="connsiteX5" fmla="*/ 10105 w 33060"/>
                    <a:gd name="connsiteY5" fmla="*/ 8573 h 12191"/>
                    <a:gd name="connsiteX6" fmla="*/ 12677 w 33060"/>
                    <a:gd name="connsiteY6" fmla="*/ 3620 h 12191"/>
                    <a:gd name="connsiteX7" fmla="*/ 2104 w 33060"/>
                    <a:gd name="connsiteY7" fmla="*/ 7906 h 12191"/>
                    <a:gd name="connsiteX8" fmla="*/ 866 w 33060"/>
                    <a:gd name="connsiteY8" fmla="*/ 10954 h 12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0" h="12191">
                      <a:moveTo>
                        <a:pt x="866" y="10954"/>
                      </a:moveTo>
                      <a:cubicBezTo>
                        <a:pt x="-658" y="11716"/>
                        <a:pt x="104" y="11906"/>
                        <a:pt x="1057" y="12001"/>
                      </a:cubicBezTo>
                      <a:cubicBezTo>
                        <a:pt x="2104" y="12097"/>
                        <a:pt x="3152" y="12192"/>
                        <a:pt x="4200" y="12192"/>
                      </a:cubicBezTo>
                      <a:cubicBezTo>
                        <a:pt x="8010" y="8668"/>
                        <a:pt x="24298" y="6667"/>
                        <a:pt x="33061" y="1143"/>
                      </a:cubicBezTo>
                      <a:cubicBezTo>
                        <a:pt x="30965" y="1143"/>
                        <a:pt x="30584" y="667"/>
                        <a:pt x="31346" y="0"/>
                      </a:cubicBezTo>
                      <a:cubicBezTo>
                        <a:pt x="24298" y="3238"/>
                        <a:pt x="17059" y="4858"/>
                        <a:pt x="10105" y="8573"/>
                      </a:cubicBezTo>
                      <a:cubicBezTo>
                        <a:pt x="2009" y="8001"/>
                        <a:pt x="13344" y="5810"/>
                        <a:pt x="12677" y="3620"/>
                      </a:cubicBezTo>
                      <a:cubicBezTo>
                        <a:pt x="8867" y="2857"/>
                        <a:pt x="5914" y="8668"/>
                        <a:pt x="2104" y="7906"/>
                      </a:cubicBezTo>
                      <a:cubicBezTo>
                        <a:pt x="-277" y="9239"/>
                        <a:pt x="9439" y="9811"/>
                        <a:pt x="866" y="10954"/>
                      </a:cubicBezTo>
                      <a:close/>
                    </a:path>
                  </a:pathLst>
                </a:custGeom>
                <a:solidFill>
                  <a:srgbClr val="D1C4B3"/>
                </a:solidFill>
                <a:ln w="9525" cap="flat">
                  <a:noFill/>
                  <a:prstDash val="solid"/>
                  <a:miter/>
                </a:ln>
              </p:spPr>
              <p:txBody>
                <a:bodyPr rtlCol="0" anchor="ctr"/>
                <a:lstStyle/>
                <a:p>
                  <a:endParaRPr lang="zh-CN" altLang="en-US"/>
                </a:p>
              </p:txBody>
            </p:sp>
            <p:sp>
              <p:nvSpPr>
                <p:cNvPr id="52959" name="任意多边形: 形状 52958"/>
                <p:cNvSpPr/>
                <p:nvPr>
                  <p:custDataLst>
                    <p:tags r:id="rId106"/>
                  </p:custDataLst>
                </p:nvPr>
              </p:nvSpPr>
              <p:spPr>
                <a:xfrm>
                  <a:off x="5815298" y="2606515"/>
                  <a:ext cx="29146" cy="11810"/>
                </a:xfrm>
                <a:custGeom>
                  <a:gdLst>
                    <a:gd name="connsiteX0" fmla="*/ 0 w 29146"/>
                    <a:gd name="connsiteY0" fmla="*/ 11811 h 11810"/>
                    <a:gd name="connsiteX1" fmla="*/ 29146 w 29146"/>
                    <a:gd name="connsiteY1" fmla="*/ 0 h 11810"/>
                    <a:gd name="connsiteX2" fmla="*/ 0 w 29146"/>
                    <a:gd name="connsiteY2" fmla="*/ 11811 h 11810"/>
                  </a:gdLst>
                  <a:cxnLst>
                    <a:cxn ang="0">
                      <a:pos x="connsiteX0" y="connsiteY0"/>
                    </a:cxn>
                    <a:cxn ang="0">
                      <a:pos x="connsiteX1" y="connsiteY1"/>
                    </a:cxn>
                    <a:cxn ang="0">
                      <a:pos x="connsiteX2" y="connsiteY2"/>
                    </a:cxn>
                  </a:cxnLst>
                  <a:rect l="l" t="t" r="r" b="b"/>
                  <a:pathLst>
                    <a:path w="29146" h="11810">
                      <a:moveTo>
                        <a:pt x="0" y="11811"/>
                      </a:moveTo>
                      <a:cubicBezTo>
                        <a:pt x="9811" y="8668"/>
                        <a:pt x="19621" y="5429"/>
                        <a:pt x="29146" y="0"/>
                      </a:cubicBezTo>
                      <a:cubicBezTo>
                        <a:pt x="19241" y="3143"/>
                        <a:pt x="9525" y="7144"/>
                        <a:pt x="0" y="11811"/>
                      </a:cubicBezTo>
                      <a:close/>
                    </a:path>
                  </a:pathLst>
                </a:custGeom>
                <a:solidFill>
                  <a:srgbClr val="D1C4B3"/>
                </a:solidFill>
                <a:ln w="9525" cap="flat">
                  <a:noFill/>
                  <a:prstDash val="solid"/>
                  <a:miter/>
                </a:ln>
              </p:spPr>
              <p:txBody>
                <a:bodyPr rtlCol="0" anchor="ctr"/>
                <a:lstStyle/>
                <a:p>
                  <a:endParaRPr lang="zh-CN" altLang="en-US"/>
                </a:p>
              </p:txBody>
            </p:sp>
            <p:sp>
              <p:nvSpPr>
                <p:cNvPr id="52960" name="任意多边形: 形状 52959"/>
                <p:cNvSpPr/>
                <p:nvPr>
                  <p:custDataLst>
                    <p:tags r:id="rId107"/>
                  </p:custDataLst>
                </p:nvPr>
              </p:nvSpPr>
              <p:spPr>
                <a:xfrm>
                  <a:off x="5903023" y="2607563"/>
                  <a:ext cx="18573" cy="5909"/>
                </a:xfrm>
                <a:custGeom>
                  <a:gdLst>
                    <a:gd name="connsiteX0" fmla="*/ 0 w 18573"/>
                    <a:gd name="connsiteY0" fmla="*/ 4858 h 5909"/>
                    <a:gd name="connsiteX1" fmla="*/ 12668 w 18573"/>
                    <a:gd name="connsiteY1" fmla="*/ 5429 h 5909"/>
                    <a:gd name="connsiteX2" fmla="*/ 18574 w 18573"/>
                    <a:gd name="connsiteY2" fmla="*/ 0 h 5909"/>
                    <a:gd name="connsiteX3" fmla="*/ 0 w 18573"/>
                    <a:gd name="connsiteY3" fmla="*/ 4858 h 5909"/>
                  </a:gdLst>
                  <a:cxnLst>
                    <a:cxn ang="0">
                      <a:pos x="connsiteX0" y="connsiteY0"/>
                    </a:cxn>
                    <a:cxn ang="0">
                      <a:pos x="connsiteX1" y="connsiteY1"/>
                    </a:cxn>
                    <a:cxn ang="0">
                      <a:pos x="connsiteX2" y="connsiteY2"/>
                    </a:cxn>
                    <a:cxn ang="0">
                      <a:pos x="connsiteX3" y="connsiteY3"/>
                    </a:cxn>
                  </a:cxnLst>
                  <a:rect l="l" t="t" r="r" b="b"/>
                  <a:pathLst>
                    <a:path w="18573" h="5909">
                      <a:moveTo>
                        <a:pt x="0" y="4858"/>
                      </a:moveTo>
                      <a:cubicBezTo>
                        <a:pt x="5048" y="3619"/>
                        <a:pt x="5429" y="7144"/>
                        <a:pt x="12668" y="5429"/>
                      </a:cubicBezTo>
                      <a:cubicBezTo>
                        <a:pt x="9716" y="3905"/>
                        <a:pt x="10954" y="2381"/>
                        <a:pt x="18574" y="0"/>
                      </a:cubicBezTo>
                      <a:cubicBezTo>
                        <a:pt x="12287" y="95"/>
                        <a:pt x="6096" y="2667"/>
                        <a:pt x="0" y="4858"/>
                      </a:cubicBezTo>
                      <a:close/>
                    </a:path>
                  </a:pathLst>
                </a:custGeom>
                <a:solidFill>
                  <a:srgbClr val="D1C4B3"/>
                </a:solidFill>
                <a:ln w="9525" cap="flat">
                  <a:noFill/>
                  <a:prstDash val="solid"/>
                  <a:miter/>
                </a:ln>
              </p:spPr>
              <p:txBody>
                <a:bodyPr rtlCol="0" anchor="ctr"/>
                <a:lstStyle/>
                <a:p>
                  <a:endParaRPr lang="zh-CN" altLang="en-US"/>
                </a:p>
              </p:txBody>
            </p:sp>
            <p:sp>
              <p:nvSpPr>
                <p:cNvPr id="52961" name="任意多边形: 形状 52960"/>
                <p:cNvSpPr/>
                <p:nvPr>
                  <p:custDataLst>
                    <p:tags r:id="rId108"/>
                  </p:custDataLst>
                </p:nvPr>
              </p:nvSpPr>
              <p:spPr>
                <a:xfrm>
                  <a:off x="5913691" y="2600038"/>
                  <a:ext cx="21812" cy="6477"/>
                </a:xfrm>
                <a:custGeom>
                  <a:gdLst>
                    <a:gd name="connsiteX0" fmla="*/ 0 w 21812"/>
                    <a:gd name="connsiteY0" fmla="*/ 6477 h 6477"/>
                    <a:gd name="connsiteX1" fmla="*/ 21812 w 21812"/>
                    <a:gd name="connsiteY1" fmla="*/ 0 h 6477"/>
                    <a:gd name="connsiteX2" fmla="*/ 0 w 21812"/>
                    <a:gd name="connsiteY2" fmla="*/ 6477 h 6477"/>
                  </a:gdLst>
                  <a:cxnLst>
                    <a:cxn ang="0">
                      <a:pos x="connsiteX0" y="connsiteY0"/>
                    </a:cxn>
                    <a:cxn ang="0">
                      <a:pos x="connsiteX1" y="connsiteY1"/>
                    </a:cxn>
                    <a:cxn ang="0">
                      <a:pos x="connsiteX2" y="connsiteY2"/>
                    </a:cxn>
                  </a:cxnLst>
                  <a:rect l="l" t="t" r="r" b="b"/>
                  <a:pathLst>
                    <a:path w="21812" h="6477">
                      <a:moveTo>
                        <a:pt x="0" y="6477"/>
                      </a:moveTo>
                      <a:cubicBezTo>
                        <a:pt x="7334" y="6191"/>
                        <a:pt x="14573" y="2762"/>
                        <a:pt x="21812" y="0"/>
                      </a:cubicBezTo>
                      <a:cubicBezTo>
                        <a:pt x="10954" y="1333"/>
                        <a:pt x="9239" y="3524"/>
                        <a:pt x="0" y="6477"/>
                      </a:cubicBezTo>
                      <a:close/>
                    </a:path>
                  </a:pathLst>
                </a:custGeom>
                <a:solidFill>
                  <a:srgbClr val="D1C4B3"/>
                </a:solidFill>
                <a:ln w="9525" cap="flat">
                  <a:noFill/>
                  <a:prstDash val="solid"/>
                  <a:miter/>
                </a:ln>
              </p:spPr>
              <p:txBody>
                <a:bodyPr rtlCol="0" anchor="ctr"/>
                <a:lstStyle/>
                <a:p>
                  <a:endParaRPr lang="zh-CN" altLang="en-US"/>
                </a:p>
              </p:txBody>
            </p:sp>
            <p:sp>
              <p:nvSpPr>
                <p:cNvPr id="52962" name="任意多边形: 形状 52961"/>
                <p:cNvSpPr/>
                <p:nvPr>
                  <p:custDataLst>
                    <p:tags r:id="rId109"/>
                  </p:custDataLst>
                </p:nvPr>
              </p:nvSpPr>
              <p:spPr>
                <a:xfrm>
                  <a:off x="5951220" y="2591561"/>
                  <a:ext cx="33617" cy="8536"/>
                </a:xfrm>
                <a:custGeom>
                  <a:gdLst>
                    <a:gd name="connsiteX0" fmla="*/ 33242 w 33617"/>
                    <a:gd name="connsiteY0" fmla="*/ 2477 h 8536"/>
                    <a:gd name="connsiteX1" fmla="*/ 31623 w 33617"/>
                    <a:gd name="connsiteY1" fmla="*/ 0 h 8536"/>
                    <a:gd name="connsiteX2" fmla="*/ 0 w 33617"/>
                    <a:gd name="connsiteY2" fmla="*/ 6858 h 8536"/>
                    <a:gd name="connsiteX3" fmla="*/ 33242 w 33617"/>
                    <a:gd name="connsiteY3" fmla="*/ 2477 h 8536"/>
                  </a:gdLst>
                  <a:cxnLst>
                    <a:cxn ang="0">
                      <a:pos x="connsiteX0" y="connsiteY0"/>
                    </a:cxn>
                    <a:cxn ang="0">
                      <a:pos x="connsiteX1" y="connsiteY1"/>
                    </a:cxn>
                    <a:cxn ang="0">
                      <a:pos x="connsiteX2" y="connsiteY2"/>
                    </a:cxn>
                    <a:cxn ang="0">
                      <a:pos x="connsiteX3" y="connsiteY3"/>
                    </a:cxn>
                  </a:cxnLst>
                  <a:rect l="l" t="t" r="r" b="b"/>
                  <a:pathLst>
                    <a:path w="33617" h="8536">
                      <a:moveTo>
                        <a:pt x="33242" y="2477"/>
                      </a:moveTo>
                      <a:cubicBezTo>
                        <a:pt x="35147" y="1429"/>
                        <a:pt x="29051" y="1143"/>
                        <a:pt x="31623" y="0"/>
                      </a:cubicBezTo>
                      <a:cubicBezTo>
                        <a:pt x="20955" y="1334"/>
                        <a:pt x="10573" y="8287"/>
                        <a:pt x="0" y="6858"/>
                      </a:cubicBezTo>
                      <a:cubicBezTo>
                        <a:pt x="476" y="12573"/>
                        <a:pt x="22860" y="1810"/>
                        <a:pt x="33242" y="2477"/>
                      </a:cubicBezTo>
                      <a:close/>
                    </a:path>
                  </a:pathLst>
                </a:custGeom>
                <a:solidFill>
                  <a:srgbClr val="D1C4B3"/>
                </a:solidFill>
                <a:ln w="9525" cap="flat">
                  <a:noFill/>
                  <a:prstDash val="solid"/>
                  <a:miter/>
                </a:ln>
              </p:spPr>
              <p:txBody>
                <a:bodyPr rtlCol="0" anchor="ctr"/>
                <a:lstStyle/>
                <a:p>
                  <a:endParaRPr lang="zh-CN" altLang="en-US"/>
                </a:p>
              </p:txBody>
            </p:sp>
            <p:sp>
              <p:nvSpPr>
                <p:cNvPr id="52963" name="任意多边形: 形状 52962"/>
                <p:cNvSpPr/>
                <p:nvPr>
                  <p:custDataLst>
                    <p:tags r:id="rId110"/>
                  </p:custDataLst>
                </p:nvPr>
              </p:nvSpPr>
              <p:spPr>
                <a:xfrm>
                  <a:off x="5948076" y="2588127"/>
                  <a:ext cx="33242" cy="8672"/>
                </a:xfrm>
                <a:custGeom>
                  <a:gdLst>
                    <a:gd name="connsiteX0" fmla="*/ 0 w 33242"/>
                    <a:gd name="connsiteY0" fmla="*/ 8672 h 8672"/>
                    <a:gd name="connsiteX1" fmla="*/ 33242 w 33242"/>
                    <a:gd name="connsiteY1" fmla="*/ 5 h 8672"/>
                    <a:gd name="connsiteX2" fmla="*/ 0 w 33242"/>
                    <a:gd name="connsiteY2" fmla="*/ 8672 h 8672"/>
                  </a:gdLst>
                  <a:cxnLst>
                    <a:cxn ang="0">
                      <a:pos x="connsiteX0" y="connsiteY0"/>
                    </a:cxn>
                    <a:cxn ang="0">
                      <a:pos x="connsiteX1" y="connsiteY1"/>
                    </a:cxn>
                    <a:cxn ang="0">
                      <a:pos x="connsiteX2" y="connsiteY2"/>
                    </a:cxn>
                  </a:cxnLst>
                  <a:rect l="l" t="t" r="r" b="b"/>
                  <a:pathLst>
                    <a:path w="33242" h="8672">
                      <a:moveTo>
                        <a:pt x="0" y="8672"/>
                      </a:moveTo>
                      <a:cubicBezTo>
                        <a:pt x="11144" y="8482"/>
                        <a:pt x="22098" y="3434"/>
                        <a:pt x="33242" y="5"/>
                      </a:cubicBezTo>
                      <a:cubicBezTo>
                        <a:pt x="22098" y="-186"/>
                        <a:pt x="10954" y="5434"/>
                        <a:pt x="0" y="8672"/>
                      </a:cubicBezTo>
                      <a:close/>
                    </a:path>
                  </a:pathLst>
                </a:custGeom>
                <a:solidFill>
                  <a:srgbClr val="D1C4B3"/>
                </a:solidFill>
                <a:ln w="9525" cap="flat">
                  <a:noFill/>
                  <a:prstDash val="solid"/>
                  <a:miter/>
                </a:ln>
              </p:spPr>
              <p:txBody>
                <a:bodyPr rtlCol="0" anchor="ctr"/>
                <a:lstStyle/>
                <a:p>
                  <a:endParaRPr lang="zh-CN" altLang="en-US"/>
                </a:p>
              </p:txBody>
            </p:sp>
            <p:sp>
              <p:nvSpPr>
                <p:cNvPr id="52964" name="任意多边形: 形状 52963"/>
                <p:cNvSpPr/>
                <p:nvPr>
                  <p:custDataLst>
                    <p:tags r:id="rId111"/>
                  </p:custDataLst>
                </p:nvPr>
              </p:nvSpPr>
              <p:spPr>
                <a:xfrm>
                  <a:off x="5973266" y="2581439"/>
                  <a:ext cx="16148" cy="4056"/>
                </a:xfrm>
                <a:custGeom>
                  <a:gdLst>
                    <a:gd name="connsiteX0" fmla="*/ 51 w 16148"/>
                    <a:gd name="connsiteY0" fmla="*/ 3169 h 4056"/>
                    <a:gd name="connsiteX1" fmla="*/ 16149 w 16148"/>
                    <a:gd name="connsiteY1" fmla="*/ 121 h 4056"/>
                    <a:gd name="connsiteX2" fmla="*/ 51 w 16148"/>
                    <a:gd name="connsiteY2" fmla="*/ 3169 h 4056"/>
                  </a:gdLst>
                  <a:cxnLst>
                    <a:cxn ang="0">
                      <a:pos x="connsiteX0" y="connsiteY0"/>
                    </a:cxn>
                    <a:cxn ang="0">
                      <a:pos x="connsiteX1" y="connsiteY1"/>
                    </a:cxn>
                    <a:cxn ang="0">
                      <a:pos x="connsiteX2" y="connsiteY2"/>
                    </a:cxn>
                  </a:cxnLst>
                  <a:rect l="l" t="t" r="r" b="b"/>
                  <a:pathLst>
                    <a:path w="16148" h="4056">
                      <a:moveTo>
                        <a:pt x="51" y="3169"/>
                      </a:moveTo>
                      <a:cubicBezTo>
                        <a:pt x="-901" y="6026"/>
                        <a:pt x="11672" y="1168"/>
                        <a:pt x="16149" y="121"/>
                      </a:cubicBezTo>
                      <a:cubicBezTo>
                        <a:pt x="10719" y="-737"/>
                        <a:pt x="5385" y="3264"/>
                        <a:pt x="51" y="3169"/>
                      </a:cubicBezTo>
                      <a:close/>
                    </a:path>
                  </a:pathLst>
                </a:custGeom>
                <a:solidFill>
                  <a:srgbClr val="D1C4B3"/>
                </a:solidFill>
                <a:ln w="9525" cap="flat">
                  <a:noFill/>
                  <a:prstDash val="solid"/>
                  <a:miter/>
                </a:ln>
              </p:spPr>
              <p:txBody>
                <a:bodyPr rtlCol="0" anchor="ctr"/>
                <a:lstStyle/>
                <a:p>
                  <a:endParaRPr lang="zh-CN" altLang="en-US"/>
                </a:p>
              </p:txBody>
            </p:sp>
            <p:sp>
              <p:nvSpPr>
                <p:cNvPr id="52965" name="任意多边形: 形状 52964"/>
                <p:cNvSpPr/>
                <p:nvPr>
                  <p:custDataLst>
                    <p:tags r:id="rId112"/>
                  </p:custDataLst>
                </p:nvPr>
              </p:nvSpPr>
              <p:spPr>
                <a:xfrm>
                  <a:off x="5979699" y="2582227"/>
                  <a:ext cx="27241" cy="4476"/>
                </a:xfrm>
                <a:custGeom>
                  <a:gdLst>
                    <a:gd name="connsiteX0" fmla="*/ 0 w 27241"/>
                    <a:gd name="connsiteY0" fmla="*/ 4477 h 4476"/>
                    <a:gd name="connsiteX1" fmla="*/ 27242 w 27241"/>
                    <a:gd name="connsiteY1" fmla="*/ 0 h 4476"/>
                    <a:gd name="connsiteX2" fmla="*/ 0 w 27241"/>
                    <a:gd name="connsiteY2" fmla="*/ 4477 h 4476"/>
                  </a:gdLst>
                  <a:cxnLst>
                    <a:cxn ang="0">
                      <a:pos x="connsiteX0" y="connsiteY0"/>
                    </a:cxn>
                    <a:cxn ang="0">
                      <a:pos x="connsiteX1" y="connsiteY1"/>
                    </a:cxn>
                    <a:cxn ang="0">
                      <a:pos x="connsiteX2" y="connsiteY2"/>
                    </a:cxn>
                  </a:cxnLst>
                  <a:rect l="l" t="t" r="r" b="b"/>
                  <a:pathLst>
                    <a:path w="27241" h="4476">
                      <a:moveTo>
                        <a:pt x="0" y="4477"/>
                      </a:moveTo>
                      <a:cubicBezTo>
                        <a:pt x="9049" y="4096"/>
                        <a:pt x="18098" y="4858"/>
                        <a:pt x="27242" y="0"/>
                      </a:cubicBezTo>
                      <a:cubicBezTo>
                        <a:pt x="18193" y="3429"/>
                        <a:pt x="9144" y="953"/>
                        <a:pt x="0" y="4477"/>
                      </a:cubicBezTo>
                      <a:close/>
                    </a:path>
                  </a:pathLst>
                </a:custGeom>
                <a:solidFill>
                  <a:srgbClr val="D1C4B3"/>
                </a:solidFill>
                <a:ln w="9525" cap="flat">
                  <a:noFill/>
                  <a:prstDash val="solid"/>
                  <a:miter/>
                </a:ln>
              </p:spPr>
              <p:txBody>
                <a:bodyPr rtlCol="0" anchor="ctr"/>
                <a:lstStyle/>
                <a:p>
                  <a:endParaRPr lang="zh-CN" altLang="en-US"/>
                </a:p>
              </p:txBody>
            </p:sp>
            <p:sp>
              <p:nvSpPr>
                <p:cNvPr id="52966" name="任意多边形: 形状 52965"/>
                <p:cNvSpPr/>
                <p:nvPr>
                  <p:custDataLst>
                    <p:tags r:id="rId113"/>
                  </p:custDataLst>
                </p:nvPr>
              </p:nvSpPr>
              <p:spPr>
                <a:xfrm>
                  <a:off x="6003607" y="2571743"/>
                  <a:ext cx="70008" cy="19389"/>
                </a:xfrm>
                <a:custGeom>
                  <a:gdLst>
                    <a:gd name="connsiteX0" fmla="*/ 22288 w 70008"/>
                    <a:gd name="connsiteY0" fmla="*/ 14008 h 19389"/>
                    <a:gd name="connsiteX1" fmla="*/ 30575 w 70008"/>
                    <a:gd name="connsiteY1" fmla="*/ 9912 h 19389"/>
                    <a:gd name="connsiteX2" fmla="*/ 22288 w 70008"/>
                    <a:gd name="connsiteY2" fmla="*/ 14008 h 19389"/>
                    <a:gd name="connsiteX3" fmla="*/ 35052 w 70008"/>
                    <a:gd name="connsiteY3" fmla="*/ 14294 h 19389"/>
                    <a:gd name="connsiteX4" fmla="*/ 70009 w 70008"/>
                    <a:gd name="connsiteY4" fmla="*/ 1054 h 19389"/>
                    <a:gd name="connsiteX5" fmla="*/ 58674 w 70008"/>
                    <a:gd name="connsiteY5" fmla="*/ 1530 h 19389"/>
                    <a:gd name="connsiteX6" fmla="*/ 46863 w 70008"/>
                    <a:gd name="connsiteY6" fmla="*/ 6959 h 19389"/>
                    <a:gd name="connsiteX7" fmla="*/ 39148 w 70008"/>
                    <a:gd name="connsiteY7" fmla="*/ 3816 h 19389"/>
                    <a:gd name="connsiteX8" fmla="*/ 0 w 70008"/>
                    <a:gd name="connsiteY8" fmla="*/ 19247 h 19389"/>
                    <a:gd name="connsiteX9" fmla="*/ 22288 w 70008"/>
                    <a:gd name="connsiteY9" fmla="*/ 14008 h 19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08" h="19389">
                      <a:moveTo>
                        <a:pt x="22288" y="14008"/>
                      </a:moveTo>
                      <a:cubicBezTo>
                        <a:pt x="12954" y="12103"/>
                        <a:pt x="24289" y="9150"/>
                        <a:pt x="30575" y="9912"/>
                      </a:cubicBezTo>
                      <a:cubicBezTo>
                        <a:pt x="34766" y="11722"/>
                        <a:pt x="26670" y="12865"/>
                        <a:pt x="22288" y="14008"/>
                      </a:cubicBezTo>
                      <a:cubicBezTo>
                        <a:pt x="26384" y="16199"/>
                        <a:pt x="30861" y="12389"/>
                        <a:pt x="35052" y="14294"/>
                      </a:cubicBezTo>
                      <a:cubicBezTo>
                        <a:pt x="38195" y="9531"/>
                        <a:pt x="59912" y="2864"/>
                        <a:pt x="70009" y="1054"/>
                      </a:cubicBezTo>
                      <a:cubicBezTo>
                        <a:pt x="69913" y="-756"/>
                        <a:pt x="64389" y="6"/>
                        <a:pt x="58674" y="1530"/>
                      </a:cubicBezTo>
                      <a:cubicBezTo>
                        <a:pt x="53054" y="3245"/>
                        <a:pt x="47339" y="5816"/>
                        <a:pt x="46863" y="6959"/>
                      </a:cubicBezTo>
                      <a:cubicBezTo>
                        <a:pt x="45910" y="4007"/>
                        <a:pt x="34671" y="7055"/>
                        <a:pt x="39148" y="3816"/>
                      </a:cubicBezTo>
                      <a:cubicBezTo>
                        <a:pt x="26860" y="7817"/>
                        <a:pt x="16573" y="12198"/>
                        <a:pt x="0" y="19247"/>
                      </a:cubicBezTo>
                      <a:cubicBezTo>
                        <a:pt x="7239" y="20104"/>
                        <a:pt x="14668" y="16961"/>
                        <a:pt x="22288" y="14008"/>
                      </a:cubicBezTo>
                      <a:close/>
                    </a:path>
                  </a:pathLst>
                </a:custGeom>
                <a:solidFill>
                  <a:srgbClr val="D1C4B3"/>
                </a:solidFill>
                <a:ln w="9525" cap="flat">
                  <a:noFill/>
                  <a:prstDash val="solid"/>
                  <a:miter/>
                </a:ln>
              </p:spPr>
              <p:txBody>
                <a:bodyPr rtlCol="0" anchor="ctr"/>
                <a:lstStyle/>
                <a:p>
                  <a:endParaRPr lang="zh-CN" altLang="en-US"/>
                </a:p>
              </p:txBody>
            </p:sp>
            <p:sp>
              <p:nvSpPr>
                <p:cNvPr id="52967" name="任意多边形: 形状 52966"/>
                <p:cNvSpPr/>
                <p:nvPr>
                  <p:custDataLst>
                    <p:tags r:id="rId114"/>
                  </p:custDataLst>
                </p:nvPr>
              </p:nvSpPr>
              <p:spPr>
                <a:xfrm>
                  <a:off x="6069275" y="2574892"/>
                  <a:ext cx="20056" cy="5714"/>
                </a:xfrm>
                <a:custGeom>
                  <a:gdLst>
                    <a:gd name="connsiteX0" fmla="*/ 435 w 20056"/>
                    <a:gd name="connsiteY0" fmla="*/ 3143 h 5714"/>
                    <a:gd name="connsiteX1" fmla="*/ 5007 w 20056"/>
                    <a:gd name="connsiteY1" fmla="*/ 5715 h 5714"/>
                    <a:gd name="connsiteX2" fmla="*/ 18152 w 20056"/>
                    <a:gd name="connsiteY2" fmla="*/ 3524 h 5714"/>
                    <a:gd name="connsiteX3" fmla="*/ 20057 w 20056"/>
                    <a:gd name="connsiteY3" fmla="*/ 953 h 5714"/>
                    <a:gd name="connsiteX4" fmla="*/ 10532 w 20056"/>
                    <a:gd name="connsiteY4" fmla="*/ 0 h 5714"/>
                    <a:gd name="connsiteX5" fmla="*/ 435 w 20056"/>
                    <a:gd name="connsiteY5" fmla="*/ 3143 h 5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 h="5714">
                      <a:moveTo>
                        <a:pt x="435" y="3143"/>
                      </a:moveTo>
                      <a:cubicBezTo>
                        <a:pt x="-1374" y="4001"/>
                        <a:pt x="2912" y="4858"/>
                        <a:pt x="5007" y="5715"/>
                      </a:cubicBezTo>
                      <a:cubicBezTo>
                        <a:pt x="9293" y="5239"/>
                        <a:pt x="13866" y="3238"/>
                        <a:pt x="18152" y="3524"/>
                      </a:cubicBezTo>
                      <a:cubicBezTo>
                        <a:pt x="18818" y="2667"/>
                        <a:pt x="16342" y="1810"/>
                        <a:pt x="20057" y="953"/>
                      </a:cubicBezTo>
                      <a:cubicBezTo>
                        <a:pt x="16914" y="476"/>
                        <a:pt x="13675" y="476"/>
                        <a:pt x="10532" y="0"/>
                      </a:cubicBezTo>
                      <a:cubicBezTo>
                        <a:pt x="5960" y="1334"/>
                        <a:pt x="9198" y="4477"/>
                        <a:pt x="435" y="3143"/>
                      </a:cubicBezTo>
                      <a:close/>
                    </a:path>
                  </a:pathLst>
                </a:custGeom>
                <a:solidFill>
                  <a:srgbClr val="D1C4B3"/>
                </a:solidFill>
                <a:ln w="9525" cap="flat">
                  <a:noFill/>
                  <a:prstDash val="solid"/>
                  <a:miter/>
                </a:ln>
              </p:spPr>
              <p:txBody>
                <a:bodyPr rtlCol="0" anchor="ctr"/>
                <a:lstStyle/>
                <a:p>
                  <a:endParaRPr lang="zh-CN" altLang="en-US"/>
                </a:p>
              </p:txBody>
            </p:sp>
            <p:sp>
              <p:nvSpPr>
                <p:cNvPr id="52968" name="任意多边形: 形状 52967"/>
                <p:cNvSpPr/>
                <p:nvPr>
                  <p:custDataLst>
                    <p:tags r:id="rId115"/>
                  </p:custDataLst>
                </p:nvPr>
              </p:nvSpPr>
              <p:spPr>
                <a:xfrm>
                  <a:off x="6088475" y="2578226"/>
                  <a:ext cx="11187" cy="3714"/>
                </a:xfrm>
                <a:custGeom>
                  <a:gdLst>
                    <a:gd name="connsiteX0" fmla="*/ 0 w 11187"/>
                    <a:gd name="connsiteY0" fmla="*/ 3715 h 3714"/>
                    <a:gd name="connsiteX1" fmla="*/ 8573 w 11187"/>
                    <a:gd name="connsiteY1" fmla="*/ 0 h 3714"/>
                    <a:gd name="connsiteX2" fmla="*/ 0 w 11187"/>
                    <a:gd name="connsiteY2" fmla="*/ 3715 h 3714"/>
                  </a:gdLst>
                  <a:cxnLst>
                    <a:cxn ang="0">
                      <a:pos x="connsiteX0" y="connsiteY0"/>
                    </a:cxn>
                    <a:cxn ang="0">
                      <a:pos x="connsiteX1" y="connsiteY1"/>
                    </a:cxn>
                    <a:cxn ang="0">
                      <a:pos x="connsiteX2" y="connsiteY2"/>
                    </a:cxn>
                  </a:cxnLst>
                  <a:rect l="l" t="t" r="r" b="b"/>
                  <a:pathLst>
                    <a:path w="11187" h="3714">
                      <a:moveTo>
                        <a:pt x="0" y="3715"/>
                      </a:moveTo>
                      <a:cubicBezTo>
                        <a:pt x="4953" y="3429"/>
                        <a:pt x="16288" y="2000"/>
                        <a:pt x="8573" y="0"/>
                      </a:cubicBezTo>
                      <a:cubicBezTo>
                        <a:pt x="2286" y="1334"/>
                        <a:pt x="4000" y="2477"/>
                        <a:pt x="0" y="3715"/>
                      </a:cubicBezTo>
                      <a:close/>
                    </a:path>
                  </a:pathLst>
                </a:custGeom>
                <a:solidFill>
                  <a:srgbClr val="D1C4B3"/>
                </a:solidFill>
                <a:ln w="9525" cap="flat">
                  <a:noFill/>
                  <a:prstDash val="solid"/>
                  <a:miter/>
                </a:ln>
              </p:spPr>
              <p:txBody>
                <a:bodyPr rtlCol="0" anchor="ctr"/>
                <a:lstStyle/>
                <a:p>
                  <a:endParaRPr lang="zh-CN" altLang="en-US"/>
                </a:p>
              </p:txBody>
            </p:sp>
            <p:sp>
              <p:nvSpPr>
                <p:cNvPr id="52969" name="任意多边形: 形状 52968"/>
                <p:cNvSpPr/>
                <p:nvPr>
                  <p:custDataLst>
                    <p:tags r:id="rId116"/>
                  </p:custDataLst>
                </p:nvPr>
              </p:nvSpPr>
              <p:spPr>
                <a:xfrm>
                  <a:off x="6098431" y="2574460"/>
                  <a:ext cx="16904" cy="3479"/>
                </a:xfrm>
                <a:custGeom>
                  <a:gdLst>
                    <a:gd name="connsiteX0" fmla="*/ 616 w 16904"/>
                    <a:gd name="connsiteY0" fmla="*/ 1194 h 3479"/>
                    <a:gd name="connsiteX1" fmla="*/ 9951 w 16904"/>
                    <a:gd name="connsiteY1" fmla="*/ 3480 h 3479"/>
                    <a:gd name="connsiteX2" fmla="*/ 16904 w 16904"/>
                    <a:gd name="connsiteY2" fmla="*/ 622 h 3479"/>
                    <a:gd name="connsiteX3" fmla="*/ 616 w 16904"/>
                    <a:gd name="connsiteY3" fmla="*/ 1194 h 3479"/>
                  </a:gdLst>
                  <a:cxnLst>
                    <a:cxn ang="0">
                      <a:pos x="connsiteX0" y="connsiteY0"/>
                    </a:cxn>
                    <a:cxn ang="0">
                      <a:pos x="connsiteX1" y="connsiteY1"/>
                    </a:cxn>
                    <a:cxn ang="0">
                      <a:pos x="connsiteX2" y="connsiteY2"/>
                    </a:cxn>
                    <a:cxn ang="0">
                      <a:pos x="connsiteX3" y="connsiteY3"/>
                    </a:cxn>
                  </a:cxnLst>
                  <a:rect l="l" t="t" r="r" b="b"/>
                  <a:pathLst>
                    <a:path w="16904" h="3479">
                      <a:moveTo>
                        <a:pt x="616" y="1194"/>
                      </a:moveTo>
                      <a:cubicBezTo>
                        <a:pt x="-2622" y="3670"/>
                        <a:pt x="7855" y="1384"/>
                        <a:pt x="9951" y="3480"/>
                      </a:cubicBezTo>
                      <a:cubicBezTo>
                        <a:pt x="11665" y="1575"/>
                        <a:pt x="9856" y="1384"/>
                        <a:pt x="16904" y="622"/>
                      </a:cubicBezTo>
                      <a:cubicBezTo>
                        <a:pt x="11761" y="-1092"/>
                        <a:pt x="5950" y="1289"/>
                        <a:pt x="616" y="1194"/>
                      </a:cubicBezTo>
                      <a:close/>
                    </a:path>
                  </a:pathLst>
                </a:custGeom>
                <a:solidFill>
                  <a:srgbClr val="D1C4B3"/>
                </a:solidFill>
                <a:ln w="9525" cap="flat">
                  <a:noFill/>
                  <a:prstDash val="solid"/>
                  <a:miter/>
                </a:ln>
              </p:spPr>
              <p:txBody>
                <a:bodyPr rtlCol="0" anchor="ctr"/>
                <a:lstStyle/>
                <a:p>
                  <a:endParaRPr lang="zh-CN" altLang="en-US"/>
                </a:p>
              </p:txBody>
            </p:sp>
            <p:sp>
              <p:nvSpPr>
                <p:cNvPr id="52970" name="任意多边形: 形状 52969"/>
                <p:cNvSpPr/>
                <p:nvPr>
                  <p:custDataLst>
                    <p:tags r:id="rId117"/>
                  </p:custDataLst>
                </p:nvPr>
              </p:nvSpPr>
              <p:spPr>
                <a:xfrm>
                  <a:off x="6618161" y="2911125"/>
                  <a:ext cx="49243" cy="52863"/>
                </a:xfrm>
                <a:custGeom>
                  <a:gdLst>
                    <a:gd name="connsiteX0" fmla="*/ 6191 w 49243"/>
                    <a:gd name="connsiteY0" fmla="*/ 7429 h 52863"/>
                    <a:gd name="connsiteX1" fmla="*/ 8191 w 49243"/>
                    <a:gd name="connsiteY1" fmla="*/ 4191 h 52863"/>
                    <a:gd name="connsiteX2" fmla="*/ 2285 w 49243"/>
                    <a:gd name="connsiteY2" fmla="*/ 0 h 52863"/>
                    <a:gd name="connsiteX3" fmla="*/ 4952 w 49243"/>
                    <a:gd name="connsiteY3" fmla="*/ 6668 h 52863"/>
                    <a:gd name="connsiteX4" fmla="*/ 27336 w 49243"/>
                    <a:gd name="connsiteY4" fmla="*/ 34480 h 52863"/>
                    <a:gd name="connsiteX5" fmla="*/ 33051 w 49243"/>
                    <a:gd name="connsiteY5" fmla="*/ 42196 h 52863"/>
                    <a:gd name="connsiteX6" fmla="*/ 34766 w 49243"/>
                    <a:gd name="connsiteY6" fmla="*/ 41053 h 52863"/>
                    <a:gd name="connsiteX7" fmla="*/ 36956 w 49243"/>
                    <a:gd name="connsiteY7" fmla="*/ 47720 h 52863"/>
                    <a:gd name="connsiteX8" fmla="*/ 49244 w 49243"/>
                    <a:gd name="connsiteY8" fmla="*/ 52864 h 52863"/>
                    <a:gd name="connsiteX9" fmla="*/ 37338 w 49243"/>
                    <a:gd name="connsiteY9" fmla="*/ 42577 h 52863"/>
                    <a:gd name="connsiteX10" fmla="*/ 29813 w 49243"/>
                    <a:gd name="connsiteY10" fmla="*/ 32766 h 52863"/>
                    <a:gd name="connsiteX11" fmla="*/ 14668 w 49243"/>
                    <a:gd name="connsiteY11" fmla="*/ 9716 h 52863"/>
                    <a:gd name="connsiteX12" fmla="*/ 18288 w 49243"/>
                    <a:gd name="connsiteY12" fmla="*/ 19050 h 52863"/>
                    <a:gd name="connsiteX13" fmla="*/ 6191 w 49243"/>
                    <a:gd name="connsiteY13" fmla="*/ 7429 h 52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43" h="52863">
                      <a:moveTo>
                        <a:pt x="6191" y="7429"/>
                      </a:moveTo>
                      <a:cubicBezTo>
                        <a:pt x="5714" y="5143"/>
                        <a:pt x="11048" y="9144"/>
                        <a:pt x="8191" y="4191"/>
                      </a:cubicBezTo>
                      <a:cubicBezTo>
                        <a:pt x="5810" y="3048"/>
                        <a:pt x="4667" y="1048"/>
                        <a:pt x="2285" y="0"/>
                      </a:cubicBezTo>
                      <a:cubicBezTo>
                        <a:pt x="9620" y="8477"/>
                        <a:pt x="-8097" y="2286"/>
                        <a:pt x="4952" y="6668"/>
                      </a:cubicBezTo>
                      <a:cubicBezTo>
                        <a:pt x="12572" y="15811"/>
                        <a:pt x="21717" y="23813"/>
                        <a:pt x="27336" y="34480"/>
                      </a:cubicBezTo>
                      <a:cubicBezTo>
                        <a:pt x="32575" y="37338"/>
                        <a:pt x="33147" y="39243"/>
                        <a:pt x="33051" y="42196"/>
                      </a:cubicBezTo>
                      <a:cubicBezTo>
                        <a:pt x="34385" y="42672"/>
                        <a:pt x="33051" y="40005"/>
                        <a:pt x="34766" y="41053"/>
                      </a:cubicBezTo>
                      <a:cubicBezTo>
                        <a:pt x="38957" y="44482"/>
                        <a:pt x="34194" y="43434"/>
                        <a:pt x="36956" y="47720"/>
                      </a:cubicBezTo>
                      <a:cubicBezTo>
                        <a:pt x="39814" y="47244"/>
                        <a:pt x="41338" y="49625"/>
                        <a:pt x="49244" y="52864"/>
                      </a:cubicBezTo>
                      <a:cubicBezTo>
                        <a:pt x="46767" y="48482"/>
                        <a:pt x="41528" y="45815"/>
                        <a:pt x="37338" y="42577"/>
                      </a:cubicBezTo>
                      <a:cubicBezTo>
                        <a:pt x="37147" y="37814"/>
                        <a:pt x="32861" y="35623"/>
                        <a:pt x="29813" y="32766"/>
                      </a:cubicBezTo>
                      <a:cubicBezTo>
                        <a:pt x="27908" y="23050"/>
                        <a:pt x="16097" y="14668"/>
                        <a:pt x="14668" y="9716"/>
                      </a:cubicBezTo>
                      <a:cubicBezTo>
                        <a:pt x="8667" y="6477"/>
                        <a:pt x="16382" y="17240"/>
                        <a:pt x="18288" y="19050"/>
                      </a:cubicBezTo>
                      <a:cubicBezTo>
                        <a:pt x="12572" y="16383"/>
                        <a:pt x="12096" y="9906"/>
                        <a:pt x="6191" y="7429"/>
                      </a:cubicBezTo>
                      <a:close/>
                    </a:path>
                  </a:pathLst>
                </a:custGeom>
                <a:solidFill>
                  <a:srgbClr val="D1C4B3"/>
                </a:solidFill>
                <a:ln w="9525" cap="flat">
                  <a:noFill/>
                  <a:prstDash val="solid"/>
                  <a:miter/>
                </a:ln>
              </p:spPr>
              <p:txBody>
                <a:bodyPr rtlCol="0" anchor="ctr"/>
                <a:lstStyle/>
                <a:p>
                  <a:endParaRPr lang="zh-CN" altLang="en-US"/>
                </a:p>
              </p:txBody>
            </p:sp>
            <p:sp>
              <p:nvSpPr>
                <p:cNvPr id="52971" name="任意多边形: 形状 52970"/>
                <p:cNvSpPr/>
                <p:nvPr>
                  <p:custDataLst>
                    <p:tags r:id="rId118"/>
                  </p:custDataLst>
                </p:nvPr>
              </p:nvSpPr>
              <p:spPr>
                <a:xfrm>
                  <a:off x="6682263" y="3021139"/>
                  <a:ext cx="12002" cy="17811"/>
                </a:xfrm>
                <a:custGeom>
                  <a:gdLst>
                    <a:gd name="connsiteX0" fmla="*/ 0 w 12002"/>
                    <a:gd name="connsiteY0" fmla="*/ 0 h 17811"/>
                    <a:gd name="connsiteX1" fmla="*/ 11906 w 12002"/>
                    <a:gd name="connsiteY1" fmla="*/ 17812 h 17811"/>
                    <a:gd name="connsiteX2" fmla="*/ 11716 w 12002"/>
                    <a:gd name="connsiteY2" fmla="*/ 12001 h 17811"/>
                    <a:gd name="connsiteX3" fmla="*/ 0 w 12002"/>
                    <a:gd name="connsiteY3" fmla="*/ 0 h 17811"/>
                  </a:gdLst>
                  <a:cxnLst>
                    <a:cxn ang="0">
                      <a:pos x="connsiteX0" y="connsiteY0"/>
                    </a:cxn>
                    <a:cxn ang="0">
                      <a:pos x="connsiteX1" y="connsiteY1"/>
                    </a:cxn>
                    <a:cxn ang="0">
                      <a:pos x="connsiteX2" y="connsiteY2"/>
                    </a:cxn>
                    <a:cxn ang="0">
                      <a:pos x="connsiteX3" y="connsiteY3"/>
                    </a:cxn>
                  </a:cxnLst>
                  <a:rect l="l" t="t" r="r" b="b"/>
                  <a:pathLst>
                    <a:path w="12002" h="17811">
                      <a:moveTo>
                        <a:pt x="0" y="0"/>
                      </a:moveTo>
                      <a:cubicBezTo>
                        <a:pt x="2858" y="6572"/>
                        <a:pt x="7239" y="12192"/>
                        <a:pt x="11906" y="17812"/>
                      </a:cubicBezTo>
                      <a:cubicBezTo>
                        <a:pt x="10096" y="13240"/>
                        <a:pt x="12859" y="15526"/>
                        <a:pt x="11716" y="12001"/>
                      </a:cubicBezTo>
                      <a:cubicBezTo>
                        <a:pt x="6477" y="12001"/>
                        <a:pt x="495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52972" name="任意多边形: 形状 52971"/>
                <p:cNvSpPr/>
                <p:nvPr>
                  <p:custDataLst>
                    <p:tags r:id="rId119"/>
                  </p:custDataLst>
                </p:nvPr>
              </p:nvSpPr>
              <p:spPr>
                <a:xfrm>
                  <a:off x="5280749" y="2575559"/>
                  <a:ext cx="1681034" cy="1682686"/>
                </a:xfrm>
                <a:custGeom>
                  <a:gdLst>
                    <a:gd name="connsiteX0" fmla="*/ 1419231 w 1681034"/>
                    <a:gd name="connsiteY0" fmla="*/ 473964 h 1682686"/>
                    <a:gd name="connsiteX1" fmla="*/ 1422279 w 1681034"/>
                    <a:gd name="connsiteY1" fmla="*/ 474059 h 1682686"/>
                    <a:gd name="connsiteX2" fmla="*/ 1424088 w 1681034"/>
                    <a:gd name="connsiteY2" fmla="*/ 479108 h 1682686"/>
                    <a:gd name="connsiteX3" fmla="*/ 1430851 w 1681034"/>
                    <a:gd name="connsiteY3" fmla="*/ 483394 h 1682686"/>
                    <a:gd name="connsiteX4" fmla="*/ 1443615 w 1681034"/>
                    <a:gd name="connsiteY4" fmla="*/ 504158 h 1682686"/>
                    <a:gd name="connsiteX5" fmla="*/ 1455235 w 1681034"/>
                    <a:gd name="connsiteY5" fmla="*/ 531305 h 1682686"/>
                    <a:gd name="connsiteX6" fmla="*/ 1443234 w 1681034"/>
                    <a:gd name="connsiteY6" fmla="*/ 518732 h 1682686"/>
                    <a:gd name="connsiteX7" fmla="*/ 1462569 w 1681034"/>
                    <a:gd name="connsiteY7" fmla="*/ 554165 h 1682686"/>
                    <a:gd name="connsiteX8" fmla="*/ 1466760 w 1681034"/>
                    <a:gd name="connsiteY8" fmla="*/ 566833 h 1682686"/>
                    <a:gd name="connsiteX9" fmla="*/ 1459807 w 1681034"/>
                    <a:gd name="connsiteY9" fmla="*/ 564833 h 1682686"/>
                    <a:gd name="connsiteX10" fmla="*/ 1461807 w 1681034"/>
                    <a:gd name="connsiteY10" fmla="*/ 571119 h 1682686"/>
                    <a:gd name="connsiteX11" fmla="*/ 1466760 w 1681034"/>
                    <a:gd name="connsiteY11" fmla="*/ 569690 h 1682686"/>
                    <a:gd name="connsiteX12" fmla="*/ 1477619 w 1681034"/>
                    <a:gd name="connsiteY12" fmla="*/ 595598 h 1682686"/>
                    <a:gd name="connsiteX13" fmla="*/ 1464855 w 1681034"/>
                    <a:gd name="connsiteY13" fmla="*/ 575786 h 1682686"/>
                    <a:gd name="connsiteX14" fmla="*/ 1477428 w 1681034"/>
                    <a:gd name="connsiteY14" fmla="*/ 601123 h 1682686"/>
                    <a:gd name="connsiteX15" fmla="*/ 1480762 w 1681034"/>
                    <a:gd name="connsiteY15" fmla="*/ 615220 h 1682686"/>
                    <a:gd name="connsiteX16" fmla="*/ 1482762 w 1681034"/>
                    <a:gd name="connsiteY16" fmla="*/ 614744 h 1682686"/>
                    <a:gd name="connsiteX17" fmla="*/ 1484667 w 1681034"/>
                    <a:gd name="connsiteY17" fmla="*/ 618363 h 1682686"/>
                    <a:gd name="connsiteX18" fmla="*/ 1482572 w 1681034"/>
                    <a:gd name="connsiteY18" fmla="*/ 620173 h 1682686"/>
                    <a:gd name="connsiteX19" fmla="*/ 1494764 w 1681034"/>
                    <a:gd name="connsiteY19" fmla="*/ 651415 h 1682686"/>
                    <a:gd name="connsiteX20" fmla="*/ 1493621 w 1681034"/>
                    <a:gd name="connsiteY20" fmla="*/ 652939 h 1682686"/>
                    <a:gd name="connsiteX21" fmla="*/ 1481905 w 1681034"/>
                    <a:gd name="connsiteY21" fmla="*/ 628364 h 1682686"/>
                    <a:gd name="connsiteX22" fmla="*/ 1488382 w 1681034"/>
                    <a:gd name="connsiteY22" fmla="*/ 655130 h 1682686"/>
                    <a:gd name="connsiteX23" fmla="*/ 1488858 w 1681034"/>
                    <a:gd name="connsiteY23" fmla="*/ 649700 h 1682686"/>
                    <a:gd name="connsiteX24" fmla="*/ 1492287 w 1681034"/>
                    <a:gd name="connsiteY24" fmla="*/ 655796 h 1682686"/>
                    <a:gd name="connsiteX25" fmla="*/ 1490097 w 1681034"/>
                    <a:gd name="connsiteY25" fmla="*/ 664178 h 1682686"/>
                    <a:gd name="connsiteX26" fmla="*/ 1493621 w 1681034"/>
                    <a:gd name="connsiteY26" fmla="*/ 667607 h 1682686"/>
                    <a:gd name="connsiteX27" fmla="*/ 1492192 w 1681034"/>
                    <a:gd name="connsiteY27" fmla="*/ 663893 h 1682686"/>
                    <a:gd name="connsiteX28" fmla="*/ 1492954 w 1681034"/>
                    <a:gd name="connsiteY28" fmla="*/ 658463 h 1682686"/>
                    <a:gd name="connsiteX29" fmla="*/ 1498098 w 1681034"/>
                    <a:gd name="connsiteY29" fmla="*/ 664369 h 1682686"/>
                    <a:gd name="connsiteX30" fmla="*/ 1494669 w 1681034"/>
                    <a:gd name="connsiteY30" fmla="*/ 667512 h 1682686"/>
                    <a:gd name="connsiteX31" fmla="*/ 1499241 w 1681034"/>
                    <a:gd name="connsiteY31" fmla="*/ 677513 h 1682686"/>
                    <a:gd name="connsiteX32" fmla="*/ 1493430 w 1681034"/>
                    <a:gd name="connsiteY32" fmla="*/ 669036 h 1682686"/>
                    <a:gd name="connsiteX33" fmla="*/ 1489335 w 1681034"/>
                    <a:gd name="connsiteY33" fmla="*/ 669608 h 1682686"/>
                    <a:gd name="connsiteX34" fmla="*/ 1492287 w 1681034"/>
                    <a:gd name="connsiteY34" fmla="*/ 683705 h 1682686"/>
                    <a:gd name="connsiteX35" fmla="*/ 1486287 w 1681034"/>
                    <a:gd name="connsiteY35" fmla="*/ 676656 h 1682686"/>
                    <a:gd name="connsiteX36" fmla="*/ 1488192 w 1681034"/>
                    <a:gd name="connsiteY36" fmla="*/ 690753 h 1682686"/>
                    <a:gd name="connsiteX37" fmla="*/ 1489430 w 1681034"/>
                    <a:gd name="connsiteY37" fmla="*/ 682847 h 1682686"/>
                    <a:gd name="connsiteX38" fmla="*/ 1491525 w 1681034"/>
                    <a:gd name="connsiteY38" fmla="*/ 694373 h 1682686"/>
                    <a:gd name="connsiteX39" fmla="*/ 1496955 w 1681034"/>
                    <a:gd name="connsiteY39" fmla="*/ 692468 h 1682686"/>
                    <a:gd name="connsiteX40" fmla="*/ 1498193 w 1681034"/>
                    <a:gd name="connsiteY40" fmla="*/ 696278 h 1682686"/>
                    <a:gd name="connsiteX41" fmla="*/ 1495621 w 1681034"/>
                    <a:gd name="connsiteY41" fmla="*/ 699135 h 1682686"/>
                    <a:gd name="connsiteX42" fmla="*/ 1500765 w 1681034"/>
                    <a:gd name="connsiteY42" fmla="*/ 718661 h 1682686"/>
                    <a:gd name="connsiteX43" fmla="*/ 1498669 w 1681034"/>
                    <a:gd name="connsiteY43" fmla="*/ 732758 h 1682686"/>
                    <a:gd name="connsiteX44" fmla="*/ 1502955 w 1681034"/>
                    <a:gd name="connsiteY44" fmla="*/ 740378 h 1682686"/>
                    <a:gd name="connsiteX45" fmla="*/ 1499241 w 1681034"/>
                    <a:gd name="connsiteY45" fmla="*/ 746951 h 1682686"/>
                    <a:gd name="connsiteX46" fmla="*/ 1495812 w 1681034"/>
                    <a:gd name="connsiteY46" fmla="*/ 727710 h 1682686"/>
                    <a:gd name="connsiteX47" fmla="*/ 1498288 w 1681034"/>
                    <a:gd name="connsiteY47" fmla="*/ 754666 h 1682686"/>
                    <a:gd name="connsiteX48" fmla="*/ 1495526 w 1681034"/>
                    <a:gd name="connsiteY48" fmla="*/ 757333 h 1682686"/>
                    <a:gd name="connsiteX49" fmla="*/ 1498002 w 1681034"/>
                    <a:gd name="connsiteY49" fmla="*/ 776573 h 1682686"/>
                    <a:gd name="connsiteX50" fmla="*/ 1503432 w 1681034"/>
                    <a:gd name="connsiteY50" fmla="*/ 779240 h 1682686"/>
                    <a:gd name="connsiteX51" fmla="*/ 1503622 w 1681034"/>
                    <a:gd name="connsiteY51" fmla="*/ 794671 h 1682686"/>
                    <a:gd name="connsiteX52" fmla="*/ 1508289 w 1681034"/>
                    <a:gd name="connsiteY52" fmla="*/ 805244 h 1682686"/>
                    <a:gd name="connsiteX53" fmla="*/ 1503717 w 1681034"/>
                    <a:gd name="connsiteY53" fmla="*/ 806291 h 1682686"/>
                    <a:gd name="connsiteX54" fmla="*/ 1505908 w 1681034"/>
                    <a:gd name="connsiteY54" fmla="*/ 818007 h 1682686"/>
                    <a:gd name="connsiteX55" fmla="*/ 1502193 w 1681034"/>
                    <a:gd name="connsiteY55" fmla="*/ 816483 h 1682686"/>
                    <a:gd name="connsiteX56" fmla="*/ 1497812 w 1681034"/>
                    <a:gd name="connsiteY56" fmla="*/ 780383 h 1682686"/>
                    <a:gd name="connsiteX57" fmla="*/ 1497145 w 1681034"/>
                    <a:gd name="connsiteY57" fmla="*/ 789337 h 1682686"/>
                    <a:gd name="connsiteX58" fmla="*/ 1500384 w 1681034"/>
                    <a:gd name="connsiteY58" fmla="*/ 839534 h 1682686"/>
                    <a:gd name="connsiteX59" fmla="*/ 1498288 w 1681034"/>
                    <a:gd name="connsiteY59" fmla="*/ 853535 h 1682686"/>
                    <a:gd name="connsiteX60" fmla="*/ 1497336 w 1681034"/>
                    <a:gd name="connsiteY60" fmla="*/ 869347 h 1682686"/>
                    <a:gd name="connsiteX61" fmla="*/ 1493335 w 1681034"/>
                    <a:gd name="connsiteY61" fmla="*/ 892493 h 1682686"/>
                    <a:gd name="connsiteX62" fmla="*/ 1490954 w 1681034"/>
                    <a:gd name="connsiteY62" fmla="*/ 907542 h 1682686"/>
                    <a:gd name="connsiteX63" fmla="*/ 1491049 w 1681034"/>
                    <a:gd name="connsiteY63" fmla="*/ 925640 h 1682686"/>
                    <a:gd name="connsiteX64" fmla="*/ 1488382 w 1681034"/>
                    <a:gd name="connsiteY64" fmla="*/ 926306 h 1682686"/>
                    <a:gd name="connsiteX65" fmla="*/ 1487620 w 1681034"/>
                    <a:gd name="connsiteY65" fmla="*/ 935260 h 1682686"/>
                    <a:gd name="connsiteX66" fmla="*/ 1481048 w 1681034"/>
                    <a:gd name="connsiteY66" fmla="*/ 976694 h 1682686"/>
                    <a:gd name="connsiteX67" fmla="*/ 1483048 w 1681034"/>
                    <a:gd name="connsiteY67" fmla="*/ 982599 h 1682686"/>
                    <a:gd name="connsiteX68" fmla="*/ 1480286 w 1681034"/>
                    <a:gd name="connsiteY68" fmla="*/ 977741 h 1682686"/>
                    <a:gd name="connsiteX69" fmla="*/ 1473237 w 1681034"/>
                    <a:gd name="connsiteY69" fmla="*/ 1012698 h 1682686"/>
                    <a:gd name="connsiteX70" fmla="*/ 1467237 w 1681034"/>
                    <a:gd name="connsiteY70" fmla="*/ 1027938 h 1682686"/>
                    <a:gd name="connsiteX71" fmla="*/ 1463236 w 1681034"/>
                    <a:gd name="connsiteY71" fmla="*/ 1034415 h 1682686"/>
                    <a:gd name="connsiteX72" fmla="*/ 1450568 w 1681034"/>
                    <a:gd name="connsiteY72" fmla="*/ 1079659 h 1682686"/>
                    <a:gd name="connsiteX73" fmla="*/ 1433137 w 1681034"/>
                    <a:gd name="connsiteY73" fmla="*/ 1115854 h 1682686"/>
                    <a:gd name="connsiteX74" fmla="*/ 1437423 w 1681034"/>
                    <a:gd name="connsiteY74" fmla="*/ 1105376 h 1682686"/>
                    <a:gd name="connsiteX75" fmla="*/ 1426946 w 1681034"/>
                    <a:gd name="connsiteY75" fmla="*/ 1128236 h 1682686"/>
                    <a:gd name="connsiteX76" fmla="*/ 1418088 w 1681034"/>
                    <a:gd name="connsiteY76" fmla="*/ 1144810 h 1682686"/>
                    <a:gd name="connsiteX77" fmla="*/ 1412849 w 1681034"/>
                    <a:gd name="connsiteY77" fmla="*/ 1150334 h 1682686"/>
                    <a:gd name="connsiteX78" fmla="*/ 1402276 w 1681034"/>
                    <a:gd name="connsiteY78" fmla="*/ 1174814 h 1682686"/>
                    <a:gd name="connsiteX79" fmla="*/ 1389798 w 1681034"/>
                    <a:gd name="connsiteY79" fmla="*/ 1193006 h 1682686"/>
                    <a:gd name="connsiteX80" fmla="*/ 1375130 w 1681034"/>
                    <a:gd name="connsiteY80" fmla="*/ 1215200 h 1682686"/>
                    <a:gd name="connsiteX81" fmla="*/ 1269212 w 1681034"/>
                    <a:gd name="connsiteY81" fmla="*/ 1330928 h 1682686"/>
                    <a:gd name="connsiteX82" fmla="*/ 1207776 w 1681034"/>
                    <a:gd name="connsiteY82" fmla="*/ 1379125 h 1682686"/>
                    <a:gd name="connsiteX83" fmla="*/ 1141291 w 1681034"/>
                    <a:gd name="connsiteY83" fmla="*/ 1419511 h 1682686"/>
                    <a:gd name="connsiteX84" fmla="*/ 844492 w 1681034"/>
                    <a:gd name="connsiteY84" fmla="*/ 1498283 h 1682686"/>
                    <a:gd name="connsiteX85" fmla="*/ 544455 w 1681034"/>
                    <a:gd name="connsiteY85" fmla="*/ 1435894 h 1682686"/>
                    <a:gd name="connsiteX86" fmla="*/ 413581 w 1681034"/>
                    <a:gd name="connsiteY86" fmla="*/ 1353883 h 1682686"/>
                    <a:gd name="connsiteX87" fmla="*/ 305377 w 1681034"/>
                    <a:gd name="connsiteY87" fmla="*/ 1242822 h 1682686"/>
                    <a:gd name="connsiteX88" fmla="*/ 309282 w 1681034"/>
                    <a:gd name="connsiteY88" fmla="*/ 1241965 h 1682686"/>
                    <a:gd name="connsiteX89" fmla="*/ 369766 w 1681034"/>
                    <a:gd name="connsiteY89" fmla="*/ 1312259 h 1682686"/>
                    <a:gd name="connsiteX90" fmla="*/ 377862 w 1681034"/>
                    <a:gd name="connsiteY90" fmla="*/ 1316641 h 1682686"/>
                    <a:gd name="connsiteX91" fmla="*/ 374052 w 1681034"/>
                    <a:gd name="connsiteY91" fmla="*/ 1315022 h 1682686"/>
                    <a:gd name="connsiteX92" fmla="*/ 384435 w 1681034"/>
                    <a:gd name="connsiteY92" fmla="*/ 1325308 h 1682686"/>
                    <a:gd name="connsiteX93" fmla="*/ 389292 w 1681034"/>
                    <a:gd name="connsiteY93" fmla="*/ 1324356 h 1682686"/>
                    <a:gd name="connsiteX94" fmla="*/ 404818 w 1681034"/>
                    <a:gd name="connsiteY94" fmla="*/ 1342644 h 1682686"/>
                    <a:gd name="connsiteX95" fmla="*/ 427392 w 1681034"/>
                    <a:gd name="connsiteY95" fmla="*/ 1358075 h 1682686"/>
                    <a:gd name="connsiteX96" fmla="*/ 442823 w 1681034"/>
                    <a:gd name="connsiteY96" fmla="*/ 1371695 h 1682686"/>
                    <a:gd name="connsiteX97" fmla="*/ 460730 w 1681034"/>
                    <a:gd name="connsiteY97" fmla="*/ 1382363 h 1682686"/>
                    <a:gd name="connsiteX98" fmla="*/ 460730 w 1681034"/>
                    <a:gd name="connsiteY98" fmla="*/ 1384268 h 1682686"/>
                    <a:gd name="connsiteX99" fmla="*/ 518356 w 1681034"/>
                    <a:gd name="connsiteY99" fmla="*/ 1416177 h 1682686"/>
                    <a:gd name="connsiteX100" fmla="*/ 521309 w 1681034"/>
                    <a:gd name="connsiteY100" fmla="*/ 1420368 h 1682686"/>
                    <a:gd name="connsiteX101" fmla="*/ 520356 w 1681034"/>
                    <a:gd name="connsiteY101" fmla="*/ 1417415 h 1682686"/>
                    <a:gd name="connsiteX102" fmla="*/ 554456 w 1681034"/>
                    <a:gd name="connsiteY102" fmla="*/ 1434941 h 1682686"/>
                    <a:gd name="connsiteX103" fmla="*/ 590079 w 1681034"/>
                    <a:gd name="connsiteY103" fmla="*/ 1451039 h 1682686"/>
                    <a:gd name="connsiteX104" fmla="*/ 611701 w 1681034"/>
                    <a:gd name="connsiteY104" fmla="*/ 1459040 h 1682686"/>
                    <a:gd name="connsiteX105" fmla="*/ 635037 w 1681034"/>
                    <a:gd name="connsiteY105" fmla="*/ 1465993 h 1682686"/>
                    <a:gd name="connsiteX106" fmla="*/ 662850 w 1681034"/>
                    <a:gd name="connsiteY106" fmla="*/ 1474375 h 1682686"/>
                    <a:gd name="connsiteX107" fmla="*/ 666279 w 1681034"/>
                    <a:gd name="connsiteY107" fmla="*/ 1472184 h 1682686"/>
                    <a:gd name="connsiteX108" fmla="*/ 670185 w 1681034"/>
                    <a:gd name="connsiteY108" fmla="*/ 1475423 h 1682686"/>
                    <a:gd name="connsiteX109" fmla="*/ 689711 w 1681034"/>
                    <a:gd name="connsiteY109" fmla="*/ 1477994 h 1682686"/>
                    <a:gd name="connsiteX110" fmla="*/ 689044 w 1681034"/>
                    <a:gd name="connsiteY110" fmla="*/ 1479995 h 1682686"/>
                    <a:gd name="connsiteX111" fmla="*/ 714666 w 1681034"/>
                    <a:gd name="connsiteY111" fmla="*/ 1482757 h 1682686"/>
                    <a:gd name="connsiteX112" fmla="*/ 721239 w 1681034"/>
                    <a:gd name="connsiteY112" fmla="*/ 1486091 h 1682686"/>
                    <a:gd name="connsiteX113" fmla="*/ 727811 w 1681034"/>
                    <a:gd name="connsiteY113" fmla="*/ 1484757 h 1682686"/>
                    <a:gd name="connsiteX114" fmla="*/ 730764 w 1681034"/>
                    <a:gd name="connsiteY114" fmla="*/ 1487900 h 1682686"/>
                    <a:gd name="connsiteX115" fmla="*/ 760196 w 1681034"/>
                    <a:gd name="connsiteY115" fmla="*/ 1488948 h 1682686"/>
                    <a:gd name="connsiteX116" fmla="*/ 760863 w 1681034"/>
                    <a:gd name="connsiteY116" fmla="*/ 1491615 h 1682686"/>
                    <a:gd name="connsiteX117" fmla="*/ 790390 w 1681034"/>
                    <a:gd name="connsiteY117" fmla="*/ 1493234 h 1682686"/>
                    <a:gd name="connsiteX118" fmla="*/ 812107 w 1681034"/>
                    <a:gd name="connsiteY118" fmla="*/ 1492187 h 1682686"/>
                    <a:gd name="connsiteX119" fmla="*/ 834015 w 1681034"/>
                    <a:gd name="connsiteY119" fmla="*/ 1491520 h 1682686"/>
                    <a:gd name="connsiteX120" fmla="*/ 855732 w 1681034"/>
                    <a:gd name="connsiteY120" fmla="*/ 1492377 h 1682686"/>
                    <a:gd name="connsiteX121" fmla="*/ 988796 w 1681034"/>
                    <a:gd name="connsiteY121" fmla="*/ 1473422 h 1682686"/>
                    <a:gd name="connsiteX122" fmla="*/ 990796 w 1681034"/>
                    <a:gd name="connsiteY122" fmla="*/ 1470755 h 1682686"/>
                    <a:gd name="connsiteX123" fmla="*/ 1001845 w 1681034"/>
                    <a:gd name="connsiteY123" fmla="*/ 1470660 h 1682686"/>
                    <a:gd name="connsiteX124" fmla="*/ 1085951 w 1681034"/>
                    <a:gd name="connsiteY124" fmla="*/ 1438275 h 1682686"/>
                    <a:gd name="connsiteX125" fmla="*/ 1090142 w 1681034"/>
                    <a:gd name="connsiteY125" fmla="*/ 1439323 h 1682686"/>
                    <a:gd name="connsiteX126" fmla="*/ 1120717 w 1681034"/>
                    <a:gd name="connsiteY126" fmla="*/ 1423988 h 1682686"/>
                    <a:gd name="connsiteX127" fmla="*/ 1124432 w 1681034"/>
                    <a:gd name="connsiteY127" fmla="*/ 1413796 h 1682686"/>
                    <a:gd name="connsiteX128" fmla="*/ 1132433 w 1681034"/>
                    <a:gd name="connsiteY128" fmla="*/ 1414272 h 1682686"/>
                    <a:gd name="connsiteX129" fmla="*/ 1125575 w 1681034"/>
                    <a:gd name="connsiteY129" fmla="*/ 1419701 h 1682686"/>
                    <a:gd name="connsiteX130" fmla="*/ 1132433 w 1681034"/>
                    <a:gd name="connsiteY130" fmla="*/ 1417225 h 1682686"/>
                    <a:gd name="connsiteX131" fmla="*/ 1153197 w 1681034"/>
                    <a:gd name="connsiteY131" fmla="*/ 1407128 h 1682686"/>
                    <a:gd name="connsiteX132" fmla="*/ 1173581 w 1681034"/>
                    <a:gd name="connsiteY132" fmla="*/ 1396270 h 1682686"/>
                    <a:gd name="connsiteX133" fmla="*/ 1191202 w 1681034"/>
                    <a:gd name="connsiteY133" fmla="*/ 1385411 h 1682686"/>
                    <a:gd name="connsiteX134" fmla="*/ 1190250 w 1681034"/>
                    <a:gd name="connsiteY134" fmla="*/ 1383602 h 1682686"/>
                    <a:gd name="connsiteX135" fmla="*/ 1225206 w 1681034"/>
                    <a:gd name="connsiteY135" fmla="*/ 1361218 h 1682686"/>
                    <a:gd name="connsiteX136" fmla="*/ 1224825 w 1681034"/>
                    <a:gd name="connsiteY136" fmla="*/ 1358265 h 1682686"/>
                    <a:gd name="connsiteX137" fmla="*/ 1250543 w 1681034"/>
                    <a:gd name="connsiteY137" fmla="*/ 1337596 h 1682686"/>
                    <a:gd name="connsiteX138" fmla="*/ 1273974 w 1681034"/>
                    <a:gd name="connsiteY138" fmla="*/ 1319879 h 1682686"/>
                    <a:gd name="connsiteX139" fmla="*/ 1272165 w 1681034"/>
                    <a:gd name="connsiteY139" fmla="*/ 1319498 h 1682686"/>
                    <a:gd name="connsiteX140" fmla="*/ 1296072 w 1681034"/>
                    <a:gd name="connsiteY140" fmla="*/ 1296448 h 1682686"/>
                    <a:gd name="connsiteX141" fmla="*/ 1319885 w 1681034"/>
                    <a:gd name="connsiteY141" fmla="*/ 1273397 h 1682686"/>
                    <a:gd name="connsiteX142" fmla="*/ 1337982 w 1681034"/>
                    <a:gd name="connsiteY142" fmla="*/ 1250252 h 1682686"/>
                    <a:gd name="connsiteX143" fmla="*/ 1348746 w 1681034"/>
                    <a:gd name="connsiteY143" fmla="*/ 1237679 h 1682686"/>
                    <a:gd name="connsiteX144" fmla="*/ 1358366 w 1681034"/>
                    <a:gd name="connsiteY144" fmla="*/ 1225201 h 1682686"/>
                    <a:gd name="connsiteX145" fmla="*/ 1357794 w 1681034"/>
                    <a:gd name="connsiteY145" fmla="*/ 1219867 h 1682686"/>
                    <a:gd name="connsiteX146" fmla="*/ 1360652 w 1681034"/>
                    <a:gd name="connsiteY146" fmla="*/ 1215866 h 1682686"/>
                    <a:gd name="connsiteX147" fmla="*/ 1367415 w 1681034"/>
                    <a:gd name="connsiteY147" fmla="*/ 1212723 h 1682686"/>
                    <a:gd name="connsiteX148" fmla="*/ 1376273 w 1681034"/>
                    <a:gd name="connsiteY148" fmla="*/ 1200055 h 1682686"/>
                    <a:gd name="connsiteX149" fmla="*/ 1370653 w 1681034"/>
                    <a:gd name="connsiteY149" fmla="*/ 1204913 h 1682686"/>
                    <a:gd name="connsiteX150" fmla="*/ 1373034 w 1681034"/>
                    <a:gd name="connsiteY150" fmla="*/ 1197388 h 1682686"/>
                    <a:gd name="connsiteX151" fmla="*/ 1385607 w 1681034"/>
                    <a:gd name="connsiteY151" fmla="*/ 1185577 h 1682686"/>
                    <a:gd name="connsiteX152" fmla="*/ 1396561 w 1681034"/>
                    <a:gd name="connsiteY152" fmla="*/ 1168908 h 1682686"/>
                    <a:gd name="connsiteX153" fmla="*/ 1395513 w 1681034"/>
                    <a:gd name="connsiteY153" fmla="*/ 1163574 h 1682686"/>
                    <a:gd name="connsiteX154" fmla="*/ 1397990 w 1681034"/>
                    <a:gd name="connsiteY154" fmla="*/ 1159288 h 1682686"/>
                    <a:gd name="connsiteX155" fmla="*/ 1398276 w 1681034"/>
                    <a:gd name="connsiteY155" fmla="*/ 1163955 h 1682686"/>
                    <a:gd name="connsiteX156" fmla="*/ 1403324 w 1681034"/>
                    <a:gd name="connsiteY156" fmla="*/ 1153954 h 1682686"/>
                    <a:gd name="connsiteX157" fmla="*/ 1400752 w 1681034"/>
                    <a:gd name="connsiteY157" fmla="*/ 1152239 h 1682686"/>
                    <a:gd name="connsiteX158" fmla="*/ 1396371 w 1681034"/>
                    <a:gd name="connsiteY158" fmla="*/ 1158145 h 1682686"/>
                    <a:gd name="connsiteX159" fmla="*/ 1400371 w 1681034"/>
                    <a:gd name="connsiteY159" fmla="*/ 1146143 h 1682686"/>
                    <a:gd name="connsiteX160" fmla="*/ 1407801 w 1681034"/>
                    <a:gd name="connsiteY160" fmla="*/ 1136333 h 1682686"/>
                    <a:gd name="connsiteX161" fmla="*/ 1403991 w 1681034"/>
                    <a:gd name="connsiteY161" fmla="*/ 1147001 h 1682686"/>
                    <a:gd name="connsiteX162" fmla="*/ 1403324 w 1681034"/>
                    <a:gd name="connsiteY162" fmla="*/ 1153954 h 1682686"/>
                    <a:gd name="connsiteX163" fmla="*/ 1415325 w 1681034"/>
                    <a:gd name="connsiteY163" fmla="*/ 1135285 h 1682686"/>
                    <a:gd name="connsiteX164" fmla="*/ 1411515 w 1681034"/>
                    <a:gd name="connsiteY164" fmla="*/ 1135856 h 1682686"/>
                    <a:gd name="connsiteX165" fmla="*/ 1413706 w 1681034"/>
                    <a:gd name="connsiteY165" fmla="*/ 1132808 h 1682686"/>
                    <a:gd name="connsiteX166" fmla="*/ 1410849 w 1681034"/>
                    <a:gd name="connsiteY166" fmla="*/ 1133951 h 1682686"/>
                    <a:gd name="connsiteX167" fmla="*/ 1414849 w 1681034"/>
                    <a:gd name="connsiteY167" fmla="*/ 1114901 h 1682686"/>
                    <a:gd name="connsiteX168" fmla="*/ 1419612 w 1681034"/>
                    <a:gd name="connsiteY168" fmla="*/ 1111949 h 1682686"/>
                    <a:gd name="connsiteX169" fmla="*/ 1423993 w 1681034"/>
                    <a:gd name="connsiteY169" fmla="*/ 1096137 h 1682686"/>
                    <a:gd name="connsiteX170" fmla="*/ 1424755 w 1681034"/>
                    <a:gd name="connsiteY170" fmla="*/ 1102138 h 1682686"/>
                    <a:gd name="connsiteX171" fmla="*/ 1424946 w 1681034"/>
                    <a:gd name="connsiteY171" fmla="*/ 1095280 h 1682686"/>
                    <a:gd name="connsiteX172" fmla="*/ 1429518 w 1681034"/>
                    <a:gd name="connsiteY172" fmla="*/ 1085279 h 1682686"/>
                    <a:gd name="connsiteX173" fmla="*/ 1433232 w 1681034"/>
                    <a:gd name="connsiteY173" fmla="*/ 1084421 h 1682686"/>
                    <a:gd name="connsiteX174" fmla="*/ 1435518 w 1681034"/>
                    <a:gd name="connsiteY174" fmla="*/ 1069562 h 1682686"/>
                    <a:gd name="connsiteX175" fmla="*/ 1441138 w 1681034"/>
                    <a:gd name="connsiteY175" fmla="*/ 1060895 h 1682686"/>
                    <a:gd name="connsiteX176" fmla="*/ 1444948 w 1681034"/>
                    <a:gd name="connsiteY176" fmla="*/ 1045083 h 1682686"/>
                    <a:gd name="connsiteX177" fmla="*/ 1453616 w 1681034"/>
                    <a:gd name="connsiteY177" fmla="*/ 1027367 h 1682686"/>
                    <a:gd name="connsiteX178" fmla="*/ 1460855 w 1681034"/>
                    <a:gd name="connsiteY178" fmla="*/ 994505 h 1682686"/>
                    <a:gd name="connsiteX179" fmla="*/ 1465046 w 1681034"/>
                    <a:gd name="connsiteY179" fmla="*/ 979646 h 1682686"/>
                    <a:gd name="connsiteX180" fmla="*/ 1468856 w 1681034"/>
                    <a:gd name="connsiteY180" fmla="*/ 964692 h 1682686"/>
                    <a:gd name="connsiteX181" fmla="*/ 1470856 w 1681034"/>
                    <a:gd name="connsiteY181" fmla="*/ 965264 h 1682686"/>
                    <a:gd name="connsiteX182" fmla="*/ 1477619 w 1681034"/>
                    <a:gd name="connsiteY182" fmla="*/ 915734 h 1682686"/>
                    <a:gd name="connsiteX183" fmla="*/ 1475238 w 1681034"/>
                    <a:gd name="connsiteY183" fmla="*/ 921544 h 1682686"/>
                    <a:gd name="connsiteX184" fmla="*/ 1473237 w 1681034"/>
                    <a:gd name="connsiteY184" fmla="*/ 921068 h 1682686"/>
                    <a:gd name="connsiteX185" fmla="*/ 1478571 w 1681034"/>
                    <a:gd name="connsiteY185" fmla="*/ 899446 h 1682686"/>
                    <a:gd name="connsiteX186" fmla="*/ 1476666 w 1681034"/>
                    <a:gd name="connsiteY186" fmla="*/ 902875 h 1682686"/>
                    <a:gd name="connsiteX187" fmla="*/ 1475333 w 1681034"/>
                    <a:gd name="connsiteY187" fmla="*/ 895064 h 1682686"/>
                    <a:gd name="connsiteX188" fmla="*/ 1477809 w 1681034"/>
                    <a:gd name="connsiteY188" fmla="*/ 890492 h 1682686"/>
                    <a:gd name="connsiteX189" fmla="*/ 1477333 w 1681034"/>
                    <a:gd name="connsiteY189" fmla="*/ 860393 h 1682686"/>
                    <a:gd name="connsiteX190" fmla="*/ 1481429 w 1681034"/>
                    <a:gd name="connsiteY190" fmla="*/ 860870 h 1682686"/>
                    <a:gd name="connsiteX191" fmla="*/ 1482762 w 1681034"/>
                    <a:gd name="connsiteY191" fmla="*/ 850964 h 1682686"/>
                    <a:gd name="connsiteX192" fmla="*/ 1480191 w 1681034"/>
                    <a:gd name="connsiteY192" fmla="*/ 854393 h 1682686"/>
                    <a:gd name="connsiteX193" fmla="*/ 1478095 w 1681034"/>
                    <a:gd name="connsiteY193" fmla="*/ 844201 h 1682686"/>
                    <a:gd name="connsiteX194" fmla="*/ 1481238 w 1681034"/>
                    <a:gd name="connsiteY194" fmla="*/ 847058 h 1682686"/>
                    <a:gd name="connsiteX195" fmla="*/ 1480572 w 1681034"/>
                    <a:gd name="connsiteY195" fmla="*/ 820769 h 1682686"/>
                    <a:gd name="connsiteX196" fmla="*/ 1483524 w 1681034"/>
                    <a:gd name="connsiteY196" fmla="*/ 818483 h 1682686"/>
                    <a:gd name="connsiteX197" fmla="*/ 1476762 w 1681034"/>
                    <a:gd name="connsiteY197" fmla="*/ 778383 h 1682686"/>
                    <a:gd name="connsiteX198" fmla="*/ 1480381 w 1681034"/>
                    <a:gd name="connsiteY198" fmla="*/ 773430 h 1682686"/>
                    <a:gd name="connsiteX199" fmla="*/ 1477143 w 1681034"/>
                    <a:gd name="connsiteY199" fmla="*/ 767239 h 1682686"/>
                    <a:gd name="connsiteX200" fmla="*/ 1478190 w 1681034"/>
                    <a:gd name="connsiteY200" fmla="*/ 753523 h 1682686"/>
                    <a:gd name="connsiteX201" fmla="*/ 1478095 w 1681034"/>
                    <a:gd name="connsiteY201" fmla="*/ 761048 h 1682686"/>
                    <a:gd name="connsiteX202" fmla="*/ 1476381 w 1681034"/>
                    <a:gd name="connsiteY202" fmla="*/ 759809 h 1682686"/>
                    <a:gd name="connsiteX203" fmla="*/ 1469713 w 1681034"/>
                    <a:gd name="connsiteY203" fmla="*/ 722757 h 1682686"/>
                    <a:gd name="connsiteX204" fmla="*/ 1473904 w 1681034"/>
                    <a:gd name="connsiteY204" fmla="*/ 717423 h 1682686"/>
                    <a:gd name="connsiteX205" fmla="*/ 1469999 w 1681034"/>
                    <a:gd name="connsiteY205" fmla="*/ 721519 h 1682686"/>
                    <a:gd name="connsiteX206" fmla="*/ 1465046 w 1681034"/>
                    <a:gd name="connsiteY206" fmla="*/ 701993 h 1682686"/>
                    <a:gd name="connsiteX207" fmla="*/ 1470475 w 1681034"/>
                    <a:gd name="connsiteY207" fmla="*/ 700088 h 1682686"/>
                    <a:gd name="connsiteX208" fmla="*/ 1464093 w 1681034"/>
                    <a:gd name="connsiteY208" fmla="*/ 697040 h 1682686"/>
                    <a:gd name="connsiteX209" fmla="*/ 1463331 w 1681034"/>
                    <a:gd name="connsiteY209" fmla="*/ 689610 h 1682686"/>
                    <a:gd name="connsiteX210" fmla="*/ 1466856 w 1681034"/>
                    <a:gd name="connsiteY210" fmla="*/ 692944 h 1682686"/>
                    <a:gd name="connsiteX211" fmla="*/ 1462188 w 1681034"/>
                    <a:gd name="connsiteY211" fmla="*/ 684752 h 1682686"/>
                    <a:gd name="connsiteX212" fmla="*/ 1462665 w 1681034"/>
                    <a:gd name="connsiteY212" fmla="*/ 669512 h 1682686"/>
                    <a:gd name="connsiteX213" fmla="*/ 1457807 w 1681034"/>
                    <a:gd name="connsiteY213" fmla="*/ 652463 h 1682686"/>
                    <a:gd name="connsiteX214" fmla="*/ 1453044 w 1681034"/>
                    <a:gd name="connsiteY214" fmla="*/ 650843 h 1682686"/>
                    <a:gd name="connsiteX215" fmla="*/ 1452282 w 1681034"/>
                    <a:gd name="connsiteY215" fmla="*/ 657320 h 1682686"/>
                    <a:gd name="connsiteX216" fmla="*/ 1454473 w 1681034"/>
                    <a:gd name="connsiteY216" fmla="*/ 664464 h 1682686"/>
                    <a:gd name="connsiteX217" fmla="*/ 1456569 w 1681034"/>
                    <a:gd name="connsiteY217" fmla="*/ 664083 h 1682686"/>
                    <a:gd name="connsiteX218" fmla="*/ 1459140 w 1681034"/>
                    <a:gd name="connsiteY218" fmla="*/ 691325 h 1682686"/>
                    <a:gd name="connsiteX219" fmla="*/ 1462855 w 1681034"/>
                    <a:gd name="connsiteY219" fmla="*/ 698278 h 1682686"/>
                    <a:gd name="connsiteX220" fmla="*/ 1457426 w 1681034"/>
                    <a:gd name="connsiteY220" fmla="*/ 695230 h 1682686"/>
                    <a:gd name="connsiteX221" fmla="*/ 1461522 w 1681034"/>
                    <a:gd name="connsiteY221" fmla="*/ 704755 h 1682686"/>
                    <a:gd name="connsiteX222" fmla="*/ 1466189 w 1681034"/>
                    <a:gd name="connsiteY222" fmla="*/ 720471 h 1682686"/>
                    <a:gd name="connsiteX223" fmla="*/ 1461807 w 1681034"/>
                    <a:gd name="connsiteY223" fmla="*/ 717137 h 1682686"/>
                    <a:gd name="connsiteX224" fmla="*/ 1461807 w 1681034"/>
                    <a:gd name="connsiteY224" fmla="*/ 730663 h 1682686"/>
                    <a:gd name="connsiteX225" fmla="*/ 1464189 w 1681034"/>
                    <a:gd name="connsiteY225" fmla="*/ 732949 h 1682686"/>
                    <a:gd name="connsiteX226" fmla="*/ 1464570 w 1681034"/>
                    <a:gd name="connsiteY226" fmla="*/ 746474 h 1682686"/>
                    <a:gd name="connsiteX227" fmla="*/ 1467332 w 1681034"/>
                    <a:gd name="connsiteY227" fmla="*/ 747617 h 1682686"/>
                    <a:gd name="connsiteX228" fmla="*/ 1469142 w 1681034"/>
                    <a:gd name="connsiteY228" fmla="*/ 756190 h 1682686"/>
                    <a:gd name="connsiteX229" fmla="*/ 1466379 w 1681034"/>
                    <a:gd name="connsiteY229" fmla="*/ 755047 h 1682686"/>
                    <a:gd name="connsiteX230" fmla="*/ 1470856 w 1681034"/>
                    <a:gd name="connsiteY230" fmla="*/ 786955 h 1682686"/>
                    <a:gd name="connsiteX231" fmla="*/ 1468284 w 1681034"/>
                    <a:gd name="connsiteY231" fmla="*/ 782003 h 1682686"/>
                    <a:gd name="connsiteX232" fmla="*/ 1467713 w 1681034"/>
                    <a:gd name="connsiteY232" fmla="*/ 792956 h 1682686"/>
                    <a:gd name="connsiteX233" fmla="*/ 1467332 w 1681034"/>
                    <a:gd name="connsiteY233" fmla="*/ 778288 h 1682686"/>
                    <a:gd name="connsiteX234" fmla="*/ 1462569 w 1681034"/>
                    <a:gd name="connsiteY234" fmla="*/ 753904 h 1682686"/>
                    <a:gd name="connsiteX235" fmla="*/ 1464474 w 1681034"/>
                    <a:gd name="connsiteY235" fmla="*/ 776859 h 1682686"/>
                    <a:gd name="connsiteX236" fmla="*/ 1465903 w 1681034"/>
                    <a:gd name="connsiteY236" fmla="*/ 797814 h 1682686"/>
                    <a:gd name="connsiteX237" fmla="*/ 1467713 w 1681034"/>
                    <a:gd name="connsiteY237" fmla="*/ 792956 h 1682686"/>
                    <a:gd name="connsiteX238" fmla="*/ 1466951 w 1681034"/>
                    <a:gd name="connsiteY238" fmla="*/ 808863 h 1682686"/>
                    <a:gd name="connsiteX239" fmla="*/ 1467618 w 1681034"/>
                    <a:gd name="connsiteY239" fmla="*/ 801529 h 1682686"/>
                    <a:gd name="connsiteX240" fmla="*/ 1470189 w 1681034"/>
                    <a:gd name="connsiteY240" fmla="*/ 811435 h 1682686"/>
                    <a:gd name="connsiteX241" fmla="*/ 1467522 w 1681034"/>
                    <a:gd name="connsiteY241" fmla="*/ 810101 h 1682686"/>
                    <a:gd name="connsiteX242" fmla="*/ 1467332 w 1681034"/>
                    <a:gd name="connsiteY242" fmla="*/ 816197 h 1682686"/>
                    <a:gd name="connsiteX243" fmla="*/ 1468284 w 1681034"/>
                    <a:gd name="connsiteY243" fmla="*/ 849249 h 1682686"/>
                    <a:gd name="connsiteX244" fmla="*/ 1467237 w 1681034"/>
                    <a:gd name="connsiteY244" fmla="*/ 841820 h 1682686"/>
                    <a:gd name="connsiteX245" fmla="*/ 1467332 w 1681034"/>
                    <a:gd name="connsiteY245" fmla="*/ 866966 h 1682686"/>
                    <a:gd name="connsiteX246" fmla="*/ 1464665 w 1681034"/>
                    <a:gd name="connsiteY246" fmla="*/ 891730 h 1682686"/>
                    <a:gd name="connsiteX247" fmla="*/ 1462474 w 1681034"/>
                    <a:gd name="connsiteY247" fmla="*/ 887635 h 1682686"/>
                    <a:gd name="connsiteX248" fmla="*/ 1464189 w 1681034"/>
                    <a:gd name="connsiteY248" fmla="*/ 896588 h 1682686"/>
                    <a:gd name="connsiteX249" fmla="*/ 1459426 w 1681034"/>
                    <a:gd name="connsiteY249" fmla="*/ 903065 h 1682686"/>
                    <a:gd name="connsiteX250" fmla="*/ 1463141 w 1681034"/>
                    <a:gd name="connsiteY250" fmla="*/ 902589 h 1682686"/>
                    <a:gd name="connsiteX251" fmla="*/ 1458950 w 1681034"/>
                    <a:gd name="connsiteY251" fmla="*/ 932688 h 1682686"/>
                    <a:gd name="connsiteX252" fmla="*/ 1459807 w 1681034"/>
                    <a:gd name="connsiteY252" fmla="*/ 947928 h 1682686"/>
                    <a:gd name="connsiteX253" fmla="*/ 1455902 w 1681034"/>
                    <a:gd name="connsiteY253" fmla="*/ 951928 h 1682686"/>
                    <a:gd name="connsiteX254" fmla="*/ 1453140 w 1681034"/>
                    <a:gd name="connsiteY254" fmla="*/ 975074 h 1682686"/>
                    <a:gd name="connsiteX255" fmla="*/ 1453235 w 1681034"/>
                    <a:gd name="connsiteY255" fmla="*/ 966216 h 1682686"/>
                    <a:gd name="connsiteX256" fmla="*/ 1450663 w 1681034"/>
                    <a:gd name="connsiteY256" fmla="*/ 975646 h 1682686"/>
                    <a:gd name="connsiteX257" fmla="*/ 1450377 w 1681034"/>
                    <a:gd name="connsiteY257" fmla="*/ 986885 h 1682686"/>
                    <a:gd name="connsiteX258" fmla="*/ 1446091 w 1681034"/>
                    <a:gd name="connsiteY258" fmla="*/ 989267 h 1682686"/>
                    <a:gd name="connsiteX259" fmla="*/ 1445615 w 1681034"/>
                    <a:gd name="connsiteY259" fmla="*/ 980218 h 1682686"/>
                    <a:gd name="connsiteX260" fmla="*/ 1439805 w 1681034"/>
                    <a:gd name="connsiteY260" fmla="*/ 1018985 h 1682686"/>
                    <a:gd name="connsiteX261" fmla="*/ 1435137 w 1681034"/>
                    <a:gd name="connsiteY261" fmla="*/ 1018413 h 1682686"/>
                    <a:gd name="connsiteX262" fmla="*/ 1421421 w 1681034"/>
                    <a:gd name="connsiteY262" fmla="*/ 1054132 h 1682686"/>
                    <a:gd name="connsiteX263" fmla="*/ 1416468 w 1681034"/>
                    <a:gd name="connsiteY263" fmla="*/ 1067562 h 1682686"/>
                    <a:gd name="connsiteX264" fmla="*/ 1418373 w 1681034"/>
                    <a:gd name="connsiteY264" fmla="*/ 1071182 h 1682686"/>
                    <a:gd name="connsiteX265" fmla="*/ 1410563 w 1681034"/>
                    <a:gd name="connsiteY265" fmla="*/ 1088612 h 1682686"/>
                    <a:gd name="connsiteX266" fmla="*/ 1403610 w 1681034"/>
                    <a:gd name="connsiteY266" fmla="*/ 1099757 h 1682686"/>
                    <a:gd name="connsiteX267" fmla="*/ 1392561 w 1681034"/>
                    <a:gd name="connsiteY267" fmla="*/ 1121855 h 1682686"/>
                    <a:gd name="connsiteX268" fmla="*/ 1383512 w 1681034"/>
                    <a:gd name="connsiteY268" fmla="*/ 1141762 h 1682686"/>
                    <a:gd name="connsiteX269" fmla="*/ 1369320 w 1681034"/>
                    <a:gd name="connsiteY269" fmla="*/ 1159288 h 1682686"/>
                    <a:gd name="connsiteX270" fmla="*/ 1364367 w 1681034"/>
                    <a:gd name="connsiteY270" fmla="*/ 1174718 h 1682686"/>
                    <a:gd name="connsiteX271" fmla="*/ 1359318 w 1681034"/>
                    <a:gd name="connsiteY271" fmla="*/ 1176814 h 1682686"/>
                    <a:gd name="connsiteX272" fmla="*/ 1336077 w 1681034"/>
                    <a:gd name="connsiteY272" fmla="*/ 1211199 h 1682686"/>
                    <a:gd name="connsiteX273" fmla="*/ 1309026 w 1681034"/>
                    <a:gd name="connsiteY273" fmla="*/ 1242346 h 1682686"/>
                    <a:gd name="connsiteX274" fmla="*/ 1311598 w 1681034"/>
                    <a:gd name="connsiteY274" fmla="*/ 1243298 h 1682686"/>
                    <a:gd name="connsiteX275" fmla="*/ 1287500 w 1681034"/>
                    <a:gd name="connsiteY275" fmla="*/ 1267587 h 1682686"/>
                    <a:gd name="connsiteX276" fmla="*/ 1264164 w 1681034"/>
                    <a:gd name="connsiteY276" fmla="*/ 1292828 h 1682686"/>
                    <a:gd name="connsiteX277" fmla="*/ 1250733 w 1681034"/>
                    <a:gd name="connsiteY277" fmla="*/ 1302353 h 1682686"/>
                    <a:gd name="connsiteX278" fmla="*/ 1251972 w 1681034"/>
                    <a:gd name="connsiteY278" fmla="*/ 1303973 h 1682686"/>
                    <a:gd name="connsiteX279" fmla="*/ 1232445 w 1681034"/>
                    <a:gd name="connsiteY279" fmla="*/ 1321118 h 1682686"/>
                    <a:gd name="connsiteX280" fmla="*/ 1225206 w 1681034"/>
                    <a:gd name="connsiteY280" fmla="*/ 1323023 h 1682686"/>
                    <a:gd name="connsiteX281" fmla="*/ 1212062 w 1681034"/>
                    <a:gd name="connsiteY281" fmla="*/ 1335405 h 1682686"/>
                    <a:gd name="connsiteX282" fmla="*/ 1197679 w 1681034"/>
                    <a:gd name="connsiteY282" fmla="*/ 1346073 h 1682686"/>
                    <a:gd name="connsiteX283" fmla="*/ 1167390 w 1681034"/>
                    <a:gd name="connsiteY283" fmla="*/ 1364742 h 1682686"/>
                    <a:gd name="connsiteX284" fmla="*/ 1167104 w 1681034"/>
                    <a:gd name="connsiteY284" fmla="*/ 1366742 h 1682686"/>
                    <a:gd name="connsiteX285" fmla="*/ 1056709 w 1681034"/>
                    <a:gd name="connsiteY285" fmla="*/ 1421797 h 1682686"/>
                    <a:gd name="connsiteX286" fmla="*/ 1007274 w 1681034"/>
                    <a:gd name="connsiteY286" fmla="*/ 1438942 h 1682686"/>
                    <a:gd name="connsiteX287" fmla="*/ 983652 w 1681034"/>
                    <a:gd name="connsiteY287" fmla="*/ 1444752 h 1682686"/>
                    <a:gd name="connsiteX288" fmla="*/ 979461 w 1681034"/>
                    <a:gd name="connsiteY288" fmla="*/ 1447895 h 1682686"/>
                    <a:gd name="connsiteX289" fmla="*/ 969270 w 1681034"/>
                    <a:gd name="connsiteY289" fmla="*/ 1449324 h 1682686"/>
                    <a:gd name="connsiteX290" fmla="*/ 956506 w 1681034"/>
                    <a:gd name="connsiteY290" fmla="*/ 1450848 h 1682686"/>
                    <a:gd name="connsiteX291" fmla="*/ 940980 w 1681034"/>
                    <a:gd name="connsiteY291" fmla="*/ 1455515 h 1682686"/>
                    <a:gd name="connsiteX292" fmla="*/ 923169 w 1681034"/>
                    <a:gd name="connsiteY292" fmla="*/ 1458182 h 1682686"/>
                    <a:gd name="connsiteX293" fmla="*/ 886593 w 1681034"/>
                    <a:gd name="connsiteY293" fmla="*/ 1463516 h 1682686"/>
                    <a:gd name="connsiteX294" fmla="*/ 881925 w 1681034"/>
                    <a:gd name="connsiteY294" fmla="*/ 1461897 h 1682686"/>
                    <a:gd name="connsiteX295" fmla="*/ 792295 w 1681034"/>
                    <a:gd name="connsiteY295" fmla="*/ 1465802 h 1682686"/>
                    <a:gd name="connsiteX296" fmla="*/ 753243 w 1681034"/>
                    <a:gd name="connsiteY296" fmla="*/ 1460564 h 1682686"/>
                    <a:gd name="connsiteX297" fmla="*/ 729811 w 1681034"/>
                    <a:gd name="connsiteY297" fmla="*/ 1459135 h 1682686"/>
                    <a:gd name="connsiteX298" fmla="*/ 666184 w 1681034"/>
                    <a:gd name="connsiteY298" fmla="*/ 1445514 h 1682686"/>
                    <a:gd name="connsiteX299" fmla="*/ 532453 w 1681034"/>
                    <a:gd name="connsiteY299" fmla="*/ 1393031 h 1682686"/>
                    <a:gd name="connsiteX300" fmla="*/ 527310 w 1681034"/>
                    <a:gd name="connsiteY300" fmla="*/ 1392365 h 1682686"/>
                    <a:gd name="connsiteX301" fmla="*/ 527214 w 1681034"/>
                    <a:gd name="connsiteY301" fmla="*/ 1390460 h 1682686"/>
                    <a:gd name="connsiteX302" fmla="*/ 511022 w 1681034"/>
                    <a:gd name="connsiteY302" fmla="*/ 1382363 h 1682686"/>
                    <a:gd name="connsiteX303" fmla="*/ 496544 w 1681034"/>
                    <a:gd name="connsiteY303" fmla="*/ 1373886 h 1682686"/>
                    <a:gd name="connsiteX304" fmla="*/ 481971 w 1681034"/>
                    <a:gd name="connsiteY304" fmla="*/ 1365218 h 1682686"/>
                    <a:gd name="connsiteX305" fmla="*/ 466445 w 1681034"/>
                    <a:gd name="connsiteY305" fmla="*/ 1355408 h 1682686"/>
                    <a:gd name="connsiteX306" fmla="*/ 464064 w 1681034"/>
                    <a:gd name="connsiteY306" fmla="*/ 1351121 h 1682686"/>
                    <a:gd name="connsiteX307" fmla="*/ 455301 w 1681034"/>
                    <a:gd name="connsiteY307" fmla="*/ 1347026 h 1682686"/>
                    <a:gd name="connsiteX308" fmla="*/ 459015 w 1681034"/>
                    <a:gd name="connsiteY308" fmla="*/ 1348073 h 1682686"/>
                    <a:gd name="connsiteX309" fmla="*/ 451681 w 1681034"/>
                    <a:gd name="connsiteY309" fmla="*/ 1344073 h 1682686"/>
                    <a:gd name="connsiteX310" fmla="*/ 268992 w 1681034"/>
                    <a:gd name="connsiteY310" fmla="*/ 1131570 h 1682686"/>
                    <a:gd name="connsiteX311" fmla="*/ 216414 w 1681034"/>
                    <a:gd name="connsiteY311" fmla="*/ 1000601 h 1682686"/>
                    <a:gd name="connsiteX312" fmla="*/ 195744 w 1681034"/>
                    <a:gd name="connsiteY312" fmla="*/ 859155 h 1682686"/>
                    <a:gd name="connsiteX313" fmla="*/ 194220 w 1681034"/>
                    <a:gd name="connsiteY313" fmla="*/ 855440 h 1682686"/>
                    <a:gd name="connsiteX314" fmla="*/ 198507 w 1681034"/>
                    <a:gd name="connsiteY314" fmla="*/ 776859 h 1682686"/>
                    <a:gd name="connsiteX315" fmla="*/ 198792 w 1681034"/>
                    <a:gd name="connsiteY315" fmla="*/ 767144 h 1682686"/>
                    <a:gd name="connsiteX316" fmla="*/ 201555 w 1681034"/>
                    <a:gd name="connsiteY316" fmla="*/ 745712 h 1682686"/>
                    <a:gd name="connsiteX317" fmla="*/ 200412 w 1681034"/>
                    <a:gd name="connsiteY317" fmla="*/ 740474 h 1682686"/>
                    <a:gd name="connsiteX318" fmla="*/ 204984 w 1681034"/>
                    <a:gd name="connsiteY318" fmla="*/ 713137 h 1682686"/>
                    <a:gd name="connsiteX319" fmla="*/ 248608 w 1681034"/>
                    <a:gd name="connsiteY319" fmla="*/ 587883 h 1682686"/>
                    <a:gd name="connsiteX320" fmla="*/ 248989 w 1681034"/>
                    <a:gd name="connsiteY320" fmla="*/ 582549 h 1682686"/>
                    <a:gd name="connsiteX321" fmla="*/ 259181 w 1681034"/>
                    <a:gd name="connsiteY321" fmla="*/ 560737 h 1682686"/>
                    <a:gd name="connsiteX322" fmla="*/ 262991 w 1681034"/>
                    <a:gd name="connsiteY322" fmla="*/ 559022 h 1682686"/>
                    <a:gd name="connsiteX323" fmla="*/ 268039 w 1681034"/>
                    <a:gd name="connsiteY323" fmla="*/ 549497 h 1682686"/>
                    <a:gd name="connsiteX324" fmla="*/ 275278 w 1681034"/>
                    <a:gd name="connsiteY324" fmla="*/ 531686 h 1682686"/>
                    <a:gd name="connsiteX325" fmla="*/ 286994 w 1681034"/>
                    <a:gd name="connsiteY325" fmla="*/ 513112 h 1682686"/>
                    <a:gd name="connsiteX326" fmla="*/ 289661 w 1681034"/>
                    <a:gd name="connsiteY326" fmla="*/ 513779 h 1682686"/>
                    <a:gd name="connsiteX327" fmla="*/ 294423 w 1681034"/>
                    <a:gd name="connsiteY327" fmla="*/ 503777 h 1682686"/>
                    <a:gd name="connsiteX328" fmla="*/ 292518 w 1681034"/>
                    <a:gd name="connsiteY328" fmla="*/ 503777 h 1682686"/>
                    <a:gd name="connsiteX329" fmla="*/ 297757 w 1681034"/>
                    <a:gd name="connsiteY329" fmla="*/ 494062 h 1682686"/>
                    <a:gd name="connsiteX330" fmla="*/ 299281 w 1681034"/>
                    <a:gd name="connsiteY330" fmla="*/ 495395 h 1682686"/>
                    <a:gd name="connsiteX331" fmla="*/ 308235 w 1681034"/>
                    <a:gd name="connsiteY331" fmla="*/ 477774 h 1682686"/>
                    <a:gd name="connsiteX332" fmla="*/ 306330 w 1681034"/>
                    <a:gd name="connsiteY332" fmla="*/ 485680 h 1682686"/>
                    <a:gd name="connsiteX333" fmla="*/ 317188 w 1681034"/>
                    <a:gd name="connsiteY333" fmla="*/ 466344 h 1682686"/>
                    <a:gd name="connsiteX334" fmla="*/ 328904 w 1681034"/>
                    <a:gd name="connsiteY334" fmla="*/ 447485 h 1682686"/>
                    <a:gd name="connsiteX335" fmla="*/ 334714 w 1681034"/>
                    <a:gd name="connsiteY335" fmla="*/ 444818 h 1682686"/>
                    <a:gd name="connsiteX336" fmla="*/ 331666 w 1681034"/>
                    <a:gd name="connsiteY336" fmla="*/ 445103 h 1682686"/>
                    <a:gd name="connsiteX337" fmla="*/ 343382 w 1681034"/>
                    <a:gd name="connsiteY337" fmla="*/ 425768 h 1682686"/>
                    <a:gd name="connsiteX338" fmla="*/ 348716 w 1681034"/>
                    <a:gd name="connsiteY338" fmla="*/ 424529 h 1682686"/>
                    <a:gd name="connsiteX339" fmla="*/ 357288 w 1681034"/>
                    <a:gd name="connsiteY339" fmla="*/ 415957 h 1682686"/>
                    <a:gd name="connsiteX340" fmla="*/ 352526 w 1681034"/>
                    <a:gd name="connsiteY340" fmla="*/ 417862 h 1682686"/>
                    <a:gd name="connsiteX341" fmla="*/ 368242 w 1681034"/>
                    <a:gd name="connsiteY341" fmla="*/ 396907 h 1682686"/>
                    <a:gd name="connsiteX342" fmla="*/ 367766 w 1681034"/>
                    <a:gd name="connsiteY342" fmla="*/ 400240 h 1682686"/>
                    <a:gd name="connsiteX343" fmla="*/ 373767 w 1681034"/>
                    <a:gd name="connsiteY343" fmla="*/ 396145 h 1682686"/>
                    <a:gd name="connsiteX344" fmla="*/ 377862 w 1681034"/>
                    <a:gd name="connsiteY344" fmla="*/ 387572 h 1682686"/>
                    <a:gd name="connsiteX345" fmla="*/ 390150 w 1681034"/>
                    <a:gd name="connsiteY345" fmla="*/ 376904 h 1682686"/>
                    <a:gd name="connsiteX346" fmla="*/ 401484 w 1681034"/>
                    <a:gd name="connsiteY346" fmla="*/ 364617 h 1682686"/>
                    <a:gd name="connsiteX347" fmla="*/ 425487 w 1681034"/>
                    <a:gd name="connsiteY347" fmla="*/ 345281 h 1682686"/>
                    <a:gd name="connsiteX348" fmla="*/ 442632 w 1681034"/>
                    <a:gd name="connsiteY348" fmla="*/ 326422 h 1682686"/>
                    <a:gd name="connsiteX349" fmla="*/ 432250 w 1681034"/>
                    <a:gd name="connsiteY349" fmla="*/ 337661 h 1682686"/>
                    <a:gd name="connsiteX350" fmla="*/ 437965 w 1681034"/>
                    <a:gd name="connsiteY350" fmla="*/ 335375 h 1682686"/>
                    <a:gd name="connsiteX351" fmla="*/ 424344 w 1681034"/>
                    <a:gd name="connsiteY351" fmla="*/ 352615 h 1682686"/>
                    <a:gd name="connsiteX352" fmla="*/ 415867 w 1681034"/>
                    <a:gd name="connsiteY352" fmla="*/ 356807 h 1682686"/>
                    <a:gd name="connsiteX353" fmla="*/ 407866 w 1681034"/>
                    <a:gd name="connsiteY353" fmla="*/ 367094 h 1682686"/>
                    <a:gd name="connsiteX354" fmla="*/ 444918 w 1681034"/>
                    <a:gd name="connsiteY354" fmla="*/ 332994 h 1682686"/>
                    <a:gd name="connsiteX355" fmla="*/ 443204 w 1681034"/>
                    <a:gd name="connsiteY355" fmla="*/ 337280 h 1682686"/>
                    <a:gd name="connsiteX356" fmla="*/ 459682 w 1681034"/>
                    <a:gd name="connsiteY356" fmla="*/ 319469 h 1682686"/>
                    <a:gd name="connsiteX357" fmla="*/ 465969 w 1681034"/>
                    <a:gd name="connsiteY357" fmla="*/ 318421 h 1682686"/>
                    <a:gd name="connsiteX358" fmla="*/ 495115 w 1681034"/>
                    <a:gd name="connsiteY358" fmla="*/ 292037 h 1682686"/>
                    <a:gd name="connsiteX359" fmla="*/ 519594 w 1681034"/>
                    <a:gd name="connsiteY359" fmla="*/ 277749 h 1682686"/>
                    <a:gd name="connsiteX360" fmla="*/ 543502 w 1681034"/>
                    <a:gd name="connsiteY360" fmla="*/ 260890 h 1682686"/>
                    <a:gd name="connsiteX361" fmla="*/ 575125 w 1681034"/>
                    <a:gd name="connsiteY361" fmla="*/ 241649 h 1682686"/>
                    <a:gd name="connsiteX362" fmla="*/ 617511 w 1681034"/>
                    <a:gd name="connsiteY362" fmla="*/ 222599 h 1682686"/>
                    <a:gd name="connsiteX363" fmla="*/ 667518 w 1681034"/>
                    <a:gd name="connsiteY363" fmla="*/ 208883 h 1682686"/>
                    <a:gd name="connsiteX364" fmla="*/ 682567 w 1681034"/>
                    <a:gd name="connsiteY364" fmla="*/ 195929 h 1682686"/>
                    <a:gd name="connsiteX365" fmla="*/ 702474 w 1681034"/>
                    <a:gd name="connsiteY365" fmla="*/ 190310 h 1682686"/>
                    <a:gd name="connsiteX366" fmla="*/ 722191 w 1681034"/>
                    <a:gd name="connsiteY366" fmla="*/ 183642 h 1682686"/>
                    <a:gd name="connsiteX367" fmla="*/ 742289 w 1681034"/>
                    <a:gd name="connsiteY367" fmla="*/ 179832 h 1682686"/>
                    <a:gd name="connsiteX368" fmla="*/ 782484 w 1681034"/>
                    <a:gd name="connsiteY368" fmla="*/ 179737 h 1682686"/>
                    <a:gd name="connsiteX369" fmla="*/ 787914 w 1681034"/>
                    <a:gd name="connsiteY369" fmla="*/ 174308 h 1682686"/>
                    <a:gd name="connsiteX370" fmla="*/ 800582 w 1681034"/>
                    <a:gd name="connsiteY370" fmla="*/ 176213 h 1682686"/>
                    <a:gd name="connsiteX371" fmla="*/ 812298 w 1681034"/>
                    <a:gd name="connsiteY371" fmla="*/ 174593 h 1682686"/>
                    <a:gd name="connsiteX372" fmla="*/ 820584 w 1681034"/>
                    <a:gd name="connsiteY372" fmla="*/ 169355 h 1682686"/>
                    <a:gd name="connsiteX373" fmla="*/ 812869 w 1681034"/>
                    <a:gd name="connsiteY373" fmla="*/ 169450 h 1682686"/>
                    <a:gd name="connsiteX374" fmla="*/ 878592 w 1681034"/>
                    <a:gd name="connsiteY374" fmla="*/ 173546 h 1682686"/>
                    <a:gd name="connsiteX375" fmla="*/ 897451 w 1681034"/>
                    <a:gd name="connsiteY375" fmla="*/ 171545 h 1682686"/>
                    <a:gd name="connsiteX376" fmla="*/ 926407 w 1681034"/>
                    <a:gd name="connsiteY376" fmla="*/ 166116 h 1682686"/>
                    <a:gd name="connsiteX377" fmla="*/ 958602 w 1681034"/>
                    <a:gd name="connsiteY377" fmla="*/ 166307 h 1682686"/>
                    <a:gd name="connsiteX378" fmla="*/ 965364 w 1681034"/>
                    <a:gd name="connsiteY378" fmla="*/ 171069 h 1682686"/>
                    <a:gd name="connsiteX379" fmla="*/ 983652 w 1681034"/>
                    <a:gd name="connsiteY379" fmla="*/ 170688 h 1682686"/>
                    <a:gd name="connsiteX380" fmla="*/ 982890 w 1681034"/>
                    <a:gd name="connsiteY380" fmla="*/ 172593 h 1682686"/>
                    <a:gd name="connsiteX381" fmla="*/ 1010227 w 1681034"/>
                    <a:gd name="connsiteY381" fmla="*/ 177451 h 1682686"/>
                    <a:gd name="connsiteX382" fmla="*/ 1035564 w 1681034"/>
                    <a:gd name="connsiteY382" fmla="*/ 180213 h 1682686"/>
                    <a:gd name="connsiteX383" fmla="*/ 1099000 w 1681034"/>
                    <a:gd name="connsiteY383" fmla="*/ 194310 h 1682686"/>
                    <a:gd name="connsiteX384" fmla="*/ 1124527 w 1681034"/>
                    <a:gd name="connsiteY384" fmla="*/ 202311 h 1682686"/>
                    <a:gd name="connsiteX385" fmla="*/ 1148911 w 1681034"/>
                    <a:gd name="connsiteY385" fmla="*/ 208788 h 1682686"/>
                    <a:gd name="connsiteX386" fmla="*/ 1175676 w 1681034"/>
                    <a:gd name="connsiteY386" fmla="*/ 216599 h 1682686"/>
                    <a:gd name="connsiteX387" fmla="*/ 1199870 w 1681034"/>
                    <a:gd name="connsiteY387" fmla="*/ 222599 h 1682686"/>
                    <a:gd name="connsiteX388" fmla="*/ 1194726 w 1681034"/>
                    <a:gd name="connsiteY388" fmla="*/ 215741 h 1682686"/>
                    <a:gd name="connsiteX389" fmla="*/ 1205490 w 1681034"/>
                    <a:gd name="connsiteY389" fmla="*/ 220123 h 1682686"/>
                    <a:gd name="connsiteX390" fmla="*/ 1194250 w 1681034"/>
                    <a:gd name="connsiteY390" fmla="*/ 211836 h 1682686"/>
                    <a:gd name="connsiteX391" fmla="*/ 1174533 w 1681034"/>
                    <a:gd name="connsiteY391" fmla="*/ 203359 h 1682686"/>
                    <a:gd name="connsiteX392" fmla="*/ 1167580 w 1681034"/>
                    <a:gd name="connsiteY392" fmla="*/ 196310 h 1682686"/>
                    <a:gd name="connsiteX393" fmla="*/ 1143006 w 1681034"/>
                    <a:gd name="connsiteY393" fmla="*/ 185357 h 1682686"/>
                    <a:gd name="connsiteX394" fmla="*/ 1167104 w 1681034"/>
                    <a:gd name="connsiteY394" fmla="*/ 189643 h 1682686"/>
                    <a:gd name="connsiteX395" fmla="*/ 1054899 w 1681034"/>
                    <a:gd name="connsiteY395" fmla="*/ 151829 h 1682686"/>
                    <a:gd name="connsiteX396" fmla="*/ 1044803 w 1681034"/>
                    <a:gd name="connsiteY396" fmla="*/ 147257 h 1682686"/>
                    <a:gd name="connsiteX397" fmla="*/ 1044993 w 1681034"/>
                    <a:gd name="connsiteY397" fmla="*/ 150019 h 1682686"/>
                    <a:gd name="connsiteX398" fmla="*/ 1032420 w 1681034"/>
                    <a:gd name="connsiteY398" fmla="*/ 147352 h 1682686"/>
                    <a:gd name="connsiteX399" fmla="*/ 1001845 w 1681034"/>
                    <a:gd name="connsiteY399" fmla="*/ 145447 h 1682686"/>
                    <a:gd name="connsiteX400" fmla="*/ 1009084 w 1681034"/>
                    <a:gd name="connsiteY400" fmla="*/ 142208 h 1682686"/>
                    <a:gd name="connsiteX401" fmla="*/ 1000702 w 1681034"/>
                    <a:gd name="connsiteY401" fmla="*/ 137065 h 1682686"/>
                    <a:gd name="connsiteX402" fmla="*/ 1014132 w 1681034"/>
                    <a:gd name="connsiteY402" fmla="*/ 137160 h 1682686"/>
                    <a:gd name="connsiteX403" fmla="*/ 1004512 w 1681034"/>
                    <a:gd name="connsiteY403" fmla="*/ 134969 h 1682686"/>
                    <a:gd name="connsiteX404" fmla="*/ 998035 w 1681034"/>
                    <a:gd name="connsiteY404" fmla="*/ 136303 h 1682686"/>
                    <a:gd name="connsiteX405" fmla="*/ 992606 w 1681034"/>
                    <a:gd name="connsiteY405" fmla="*/ 134969 h 1682686"/>
                    <a:gd name="connsiteX406" fmla="*/ 999940 w 1681034"/>
                    <a:gd name="connsiteY406" fmla="*/ 131445 h 1682686"/>
                    <a:gd name="connsiteX407" fmla="*/ 1004131 w 1681034"/>
                    <a:gd name="connsiteY407" fmla="*/ 132112 h 1682686"/>
                    <a:gd name="connsiteX408" fmla="*/ 1017657 w 1681034"/>
                    <a:gd name="connsiteY408" fmla="*/ 136017 h 1682686"/>
                    <a:gd name="connsiteX409" fmla="*/ 1020705 w 1681034"/>
                    <a:gd name="connsiteY409" fmla="*/ 139541 h 1682686"/>
                    <a:gd name="connsiteX410" fmla="*/ 1048232 w 1681034"/>
                    <a:gd name="connsiteY410" fmla="*/ 139637 h 1682686"/>
                    <a:gd name="connsiteX411" fmla="*/ 1033849 w 1681034"/>
                    <a:gd name="connsiteY411" fmla="*/ 140684 h 1682686"/>
                    <a:gd name="connsiteX412" fmla="*/ 1047375 w 1681034"/>
                    <a:gd name="connsiteY412" fmla="*/ 141446 h 1682686"/>
                    <a:gd name="connsiteX413" fmla="*/ 1067282 w 1681034"/>
                    <a:gd name="connsiteY413" fmla="*/ 146971 h 1682686"/>
                    <a:gd name="connsiteX414" fmla="*/ 1088523 w 1681034"/>
                    <a:gd name="connsiteY414" fmla="*/ 150495 h 1682686"/>
                    <a:gd name="connsiteX415" fmla="*/ 1062805 w 1681034"/>
                    <a:gd name="connsiteY415" fmla="*/ 145066 h 1682686"/>
                    <a:gd name="connsiteX416" fmla="*/ 1093857 w 1681034"/>
                    <a:gd name="connsiteY416" fmla="*/ 152591 h 1682686"/>
                    <a:gd name="connsiteX417" fmla="*/ 1125670 w 1681034"/>
                    <a:gd name="connsiteY417" fmla="*/ 162496 h 1682686"/>
                    <a:gd name="connsiteX418" fmla="*/ 1174724 w 1681034"/>
                    <a:gd name="connsiteY418" fmla="*/ 179737 h 1682686"/>
                    <a:gd name="connsiteX419" fmla="*/ 1221968 w 1681034"/>
                    <a:gd name="connsiteY419" fmla="*/ 201644 h 1682686"/>
                    <a:gd name="connsiteX420" fmla="*/ 1204823 w 1681034"/>
                    <a:gd name="connsiteY420" fmla="*/ 186119 h 1682686"/>
                    <a:gd name="connsiteX421" fmla="*/ 1184344 w 1681034"/>
                    <a:gd name="connsiteY421" fmla="*/ 172403 h 1682686"/>
                    <a:gd name="connsiteX422" fmla="*/ 1180629 w 1681034"/>
                    <a:gd name="connsiteY422" fmla="*/ 172593 h 1682686"/>
                    <a:gd name="connsiteX423" fmla="*/ 1164723 w 1681034"/>
                    <a:gd name="connsiteY423" fmla="*/ 162592 h 1682686"/>
                    <a:gd name="connsiteX424" fmla="*/ 1170628 w 1681034"/>
                    <a:gd name="connsiteY424" fmla="*/ 161544 h 1682686"/>
                    <a:gd name="connsiteX425" fmla="*/ 1149768 w 1681034"/>
                    <a:gd name="connsiteY425" fmla="*/ 150781 h 1682686"/>
                    <a:gd name="connsiteX426" fmla="*/ 1150435 w 1681034"/>
                    <a:gd name="connsiteY426" fmla="*/ 147066 h 1682686"/>
                    <a:gd name="connsiteX427" fmla="*/ 1120431 w 1681034"/>
                    <a:gd name="connsiteY427" fmla="*/ 137351 h 1682686"/>
                    <a:gd name="connsiteX428" fmla="*/ 1138624 w 1681034"/>
                    <a:gd name="connsiteY428" fmla="*/ 138303 h 1682686"/>
                    <a:gd name="connsiteX429" fmla="*/ 1132719 w 1681034"/>
                    <a:gd name="connsiteY429" fmla="*/ 133922 h 1682686"/>
                    <a:gd name="connsiteX430" fmla="*/ 1133290 w 1681034"/>
                    <a:gd name="connsiteY430" fmla="*/ 135922 h 1682686"/>
                    <a:gd name="connsiteX431" fmla="*/ 1121479 w 1681034"/>
                    <a:gd name="connsiteY431" fmla="*/ 132779 h 1682686"/>
                    <a:gd name="connsiteX432" fmla="*/ 1118717 w 1681034"/>
                    <a:gd name="connsiteY432" fmla="*/ 128683 h 1682686"/>
                    <a:gd name="connsiteX433" fmla="*/ 1090713 w 1681034"/>
                    <a:gd name="connsiteY433" fmla="*/ 118586 h 1682686"/>
                    <a:gd name="connsiteX434" fmla="*/ 1088808 w 1681034"/>
                    <a:gd name="connsiteY434" fmla="*/ 122206 h 1682686"/>
                    <a:gd name="connsiteX435" fmla="*/ 1079664 w 1681034"/>
                    <a:gd name="connsiteY435" fmla="*/ 120777 h 1682686"/>
                    <a:gd name="connsiteX436" fmla="*/ 1076997 w 1681034"/>
                    <a:gd name="connsiteY436" fmla="*/ 113252 h 1682686"/>
                    <a:gd name="connsiteX437" fmla="*/ 1111954 w 1681034"/>
                    <a:gd name="connsiteY437" fmla="*/ 116872 h 1682686"/>
                    <a:gd name="connsiteX438" fmla="*/ 1138338 w 1681034"/>
                    <a:gd name="connsiteY438" fmla="*/ 126302 h 1682686"/>
                    <a:gd name="connsiteX439" fmla="*/ 1163199 w 1681034"/>
                    <a:gd name="connsiteY439" fmla="*/ 138494 h 1682686"/>
                    <a:gd name="connsiteX440" fmla="*/ 1179296 w 1681034"/>
                    <a:gd name="connsiteY440" fmla="*/ 143923 h 1682686"/>
                    <a:gd name="connsiteX441" fmla="*/ 1169104 w 1681034"/>
                    <a:gd name="connsiteY441" fmla="*/ 140399 h 1682686"/>
                    <a:gd name="connsiteX442" fmla="*/ 1192250 w 1681034"/>
                    <a:gd name="connsiteY442" fmla="*/ 148876 h 1682686"/>
                    <a:gd name="connsiteX443" fmla="*/ 1194631 w 1681034"/>
                    <a:gd name="connsiteY443" fmla="*/ 153257 h 1682686"/>
                    <a:gd name="connsiteX444" fmla="*/ 1225111 w 1681034"/>
                    <a:gd name="connsiteY444" fmla="*/ 167354 h 1682686"/>
                    <a:gd name="connsiteX445" fmla="*/ 1253972 w 1681034"/>
                    <a:gd name="connsiteY445" fmla="*/ 181737 h 1682686"/>
                    <a:gd name="connsiteX446" fmla="*/ 1241970 w 1681034"/>
                    <a:gd name="connsiteY446" fmla="*/ 172688 h 1682686"/>
                    <a:gd name="connsiteX447" fmla="*/ 1264449 w 1681034"/>
                    <a:gd name="connsiteY447" fmla="*/ 183071 h 1682686"/>
                    <a:gd name="connsiteX448" fmla="*/ 1288929 w 1681034"/>
                    <a:gd name="connsiteY448" fmla="*/ 201359 h 1682686"/>
                    <a:gd name="connsiteX449" fmla="*/ 1342364 w 1681034"/>
                    <a:gd name="connsiteY449" fmla="*/ 231743 h 1682686"/>
                    <a:gd name="connsiteX450" fmla="*/ 1362271 w 1681034"/>
                    <a:gd name="connsiteY450" fmla="*/ 246698 h 1682686"/>
                    <a:gd name="connsiteX451" fmla="*/ 1356080 w 1681034"/>
                    <a:gd name="connsiteY451" fmla="*/ 246031 h 1682686"/>
                    <a:gd name="connsiteX452" fmla="*/ 1404657 w 1681034"/>
                    <a:gd name="connsiteY452" fmla="*/ 269939 h 1682686"/>
                    <a:gd name="connsiteX453" fmla="*/ 1399228 w 1681034"/>
                    <a:gd name="connsiteY453" fmla="*/ 256604 h 1682686"/>
                    <a:gd name="connsiteX454" fmla="*/ 1376844 w 1681034"/>
                    <a:gd name="connsiteY454" fmla="*/ 224409 h 1682686"/>
                    <a:gd name="connsiteX455" fmla="*/ 1358747 w 1681034"/>
                    <a:gd name="connsiteY455" fmla="*/ 215170 h 1682686"/>
                    <a:gd name="connsiteX456" fmla="*/ 1364271 w 1681034"/>
                    <a:gd name="connsiteY456" fmla="*/ 218694 h 1682686"/>
                    <a:gd name="connsiteX457" fmla="*/ 1358747 w 1681034"/>
                    <a:gd name="connsiteY457" fmla="*/ 217265 h 1682686"/>
                    <a:gd name="connsiteX458" fmla="*/ 1350841 w 1681034"/>
                    <a:gd name="connsiteY458" fmla="*/ 207550 h 1682686"/>
                    <a:gd name="connsiteX459" fmla="*/ 1354746 w 1681034"/>
                    <a:gd name="connsiteY459" fmla="*/ 206121 h 1682686"/>
                    <a:gd name="connsiteX460" fmla="*/ 1347603 w 1681034"/>
                    <a:gd name="connsiteY460" fmla="*/ 202025 h 1682686"/>
                    <a:gd name="connsiteX461" fmla="*/ 1308836 w 1681034"/>
                    <a:gd name="connsiteY461" fmla="*/ 174212 h 1682686"/>
                    <a:gd name="connsiteX462" fmla="*/ 1260544 w 1681034"/>
                    <a:gd name="connsiteY462" fmla="*/ 148400 h 1682686"/>
                    <a:gd name="connsiteX463" fmla="*/ 1258544 w 1681034"/>
                    <a:gd name="connsiteY463" fmla="*/ 145923 h 1682686"/>
                    <a:gd name="connsiteX464" fmla="*/ 1292739 w 1681034"/>
                    <a:gd name="connsiteY464" fmla="*/ 156972 h 1682686"/>
                    <a:gd name="connsiteX465" fmla="*/ 1286357 w 1681034"/>
                    <a:gd name="connsiteY465" fmla="*/ 149828 h 1682686"/>
                    <a:gd name="connsiteX466" fmla="*/ 1221682 w 1681034"/>
                    <a:gd name="connsiteY466" fmla="*/ 119444 h 1682686"/>
                    <a:gd name="connsiteX467" fmla="*/ 1221206 w 1681034"/>
                    <a:gd name="connsiteY467" fmla="*/ 117348 h 1682686"/>
                    <a:gd name="connsiteX468" fmla="*/ 1249876 w 1681034"/>
                    <a:gd name="connsiteY468" fmla="*/ 126778 h 1682686"/>
                    <a:gd name="connsiteX469" fmla="*/ 1239494 w 1681034"/>
                    <a:gd name="connsiteY469" fmla="*/ 119539 h 1682686"/>
                    <a:gd name="connsiteX470" fmla="*/ 1231588 w 1681034"/>
                    <a:gd name="connsiteY470" fmla="*/ 116777 h 1682686"/>
                    <a:gd name="connsiteX471" fmla="*/ 1229016 w 1681034"/>
                    <a:gd name="connsiteY471" fmla="*/ 120110 h 1682686"/>
                    <a:gd name="connsiteX472" fmla="*/ 1213110 w 1681034"/>
                    <a:gd name="connsiteY472" fmla="*/ 111633 h 1682686"/>
                    <a:gd name="connsiteX473" fmla="*/ 1203775 w 1681034"/>
                    <a:gd name="connsiteY473" fmla="*/ 111824 h 1682686"/>
                    <a:gd name="connsiteX474" fmla="*/ 1197679 w 1681034"/>
                    <a:gd name="connsiteY474" fmla="*/ 106966 h 1682686"/>
                    <a:gd name="connsiteX475" fmla="*/ 1202346 w 1681034"/>
                    <a:gd name="connsiteY475" fmla="*/ 105823 h 1682686"/>
                    <a:gd name="connsiteX476" fmla="*/ 1190916 w 1681034"/>
                    <a:gd name="connsiteY476" fmla="*/ 105728 h 1682686"/>
                    <a:gd name="connsiteX477" fmla="*/ 1185963 w 1681034"/>
                    <a:gd name="connsiteY477" fmla="*/ 99060 h 1682686"/>
                    <a:gd name="connsiteX478" fmla="*/ 1176343 w 1681034"/>
                    <a:gd name="connsiteY478" fmla="*/ 99346 h 1682686"/>
                    <a:gd name="connsiteX479" fmla="*/ 1174724 w 1681034"/>
                    <a:gd name="connsiteY479" fmla="*/ 96203 h 1682686"/>
                    <a:gd name="connsiteX480" fmla="*/ 1167294 w 1681034"/>
                    <a:gd name="connsiteY480" fmla="*/ 96203 h 1682686"/>
                    <a:gd name="connsiteX481" fmla="*/ 1160341 w 1681034"/>
                    <a:gd name="connsiteY481" fmla="*/ 89630 h 1682686"/>
                    <a:gd name="connsiteX482" fmla="*/ 1171866 w 1681034"/>
                    <a:gd name="connsiteY482" fmla="*/ 92012 h 1682686"/>
                    <a:gd name="connsiteX483" fmla="*/ 1158055 w 1681034"/>
                    <a:gd name="connsiteY483" fmla="*/ 90297 h 1682686"/>
                    <a:gd name="connsiteX484" fmla="*/ 1129480 w 1681034"/>
                    <a:gd name="connsiteY484" fmla="*/ 83249 h 1682686"/>
                    <a:gd name="connsiteX485" fmla="*/ 1128623 w 1681034"/>
                    <a:gd name="connsiteY485" fmla="*/ 78486 h 1682686"/>
                    <a:gd name="connsiteX486" fmla="*/ 1147101 w 1681034"/>
                    <a:gd name="connsiteY486" fmla="*/ 84201 h 1682686"/>
                    <a:gd name="connsiteX487" fmla="*/ 1150340 w 1681034"/>
                    <a:gd name="connsiteY487" fmla="*/ 78867 h 1682686"/>
                    <a:gd name="connsiteX488" fmla="*/ 1142339 w 1681034"/>
                    <a:gd name="connsiteY488" fmla="*/ 76962 h 1682686"/>
                    <a:gd name="connsiteX489" fmla="*/ 1135195 w 1681034"/>
                    <a:gd name="connsiteY489" fmla="*/ 70485 h 1682686"/>
                    <a:gd name="connsiteX490" fmla="*/ 1107001 w 1681034"/>
                    <a:gd name="connsiteY490" fmla="*/ 62675 h 1682686"/>
                    <a:gd name="connsiteX491" fmla="*/ 1117574 w 1681034"/>
                    <a:gd name="connsiteY491" fmla="*/ 66294 h 1682686"/>
                    <a:gd name="connsiteX492" fmla="*/ 1118050 w 1681034"/>
                    <a:gd name="connsiteY492" fmla="*/ 65437 h 1682686"/>
                    <a:gd name="connsiteX493" fmla="*/ 1121479 w 1681034"/>
                    <a:gd name="connsiteY493" fmla="*/ 65723 h 1682686"/>
                    <a:gd name="connsiteX494" fmla="*/ 1103191 w 1681034"/>
                    <a:gd name="connsiteY494" fmla="*/ 59627 h 1682686"/>
                    <a:gd name="connsiteX495" fmla="*/ 1103191 w 1681034"/>
                    <a:gd name="connsiteY495" fmla="*/ 52959 h 1682686"/>
                    <a:gd name="connsiteX496" fmla="*/ 1092618 w 1681034"/>
                    <a:gd name="connsiteY496" fmla="*/ 52578 h 1682686"/>
                    <a:gd name="connsiteX497" fmla="*/ 1086713 w 1681034"/>
                    <a:gd name="connsiteY497" fmla="*/ 46768 h 1682686"/>
                    <a:gd name="connsiteX498" fmla="*/ 1080998 w 1681034"/>
                    <a:gd name="connsiteY498" fmla="*/ 47530 h 1682686"/>
                    <a:gd name="connsiteX499" fmla="*/ 1076331 w 1681034"/>
                    <a:gd name="connsiteY499" fmla="*/ 42672 h 1682686"/>
                    <a:gd name="connsiteX500" fmla="*/ 1048327 w 1681034"/>
                    <a:gd name="connsiteY500" fmla="*/ 35052 h 1682686"/>
                    <a:gd name="connsiteX501" fmla="*/ 1057566 w 1681034"/>
                    <a:gd name="connsiteY501" fmla="*/ 33909 h 1682686"/>
                    <a:gd name="connsiteX502" fmla="*/ 1043850 w 1681034"/>
                    <a:gd name="connsiteY502" fmla="*/ 29432 h 1682686"/>
                    <a:gd name="connsiteX503" fmla="*/ 1041279 w 1681034"/>
                    <a:gd name="connsiteY503" fmla="*/ 31337 h 1682686"/>
                    <a:gd name="connsiteX504" fmla="*/ 1024324 w 1681034"/>
                    <a:gd name="connsiteY504" fmla="*/ 26289 h 1682686"/>
                    <a:gd name="connsiteX505" fmla="*/ 1006703 w 1681034"/>
                    <a:gd name="connsiteY505" fmla="*/ 23241 h 1682686"/>
                    <a:gd name="connsiteX506" fmla="*/ 971746 w 1681034"/>
                    <a:gd name="connsiteY506" fmla="*/ 16859 h 1682686"/>
                    <a:gd name="connsiteX507" fmla="*/ 974223 w 1681034"/>
                    <a:gd name="connsiteY507" fmla="*/ 19431 h 1682686"/>
                    <a:gd name="connsiteX508" fmla="*/ 962412 w 1681034"/>
                    <a:gd name="connsiteY508" fmla="*/ 19907 h 1682686"/>
                    <a:gd name="connsiteX509" fmla="*/ 943552 w 1681034"/>
                    <a:gd name="connsiteY509" fmla="*/ 14383 h 1682686"/>
                    <a:gd name="connsiteX510" fmla="*/ 917930 w 1681034"/>
                    <a:gd name="connsiteY510" fmla="*/ 13906 h 1682686"/>
                    <a:gd name="connsiteX511" fmla="*/ 953744 w 1681034"/>
                    <a:gd name="connsiteY511" fmla="*/ 10382 h 1682686"/>
                    <a:gd name="connsiteX512" fmla="*/ 936694 w 1681034"/>
                    <a:gd name="connsiteY512" fmla="*/ 6096 h 1682686"/>
                    <a:gd name="connsiteX513" fmla="*/ 926217 w 1681034"/>
                    <a:gd name="connsiteY513" fmla="*/ 7811 h 1682686"/>
                    <a:gd name="connsiteX514" fmla="*/ 922121 w 1681034"/>
                    <a:gd name="connsiteY514" fmla="*/ 4667 h 1682686"/>
                    <a:gd name="connsiteX515" fmla="*/ 935265 w 1681034"/>
                    <a:gd name="connsiteY515" fmla="*/ 5429 h 1682686"/>
                    <a:gd name="connsiteX516" fmla="*/ 941076 w 1681034"/>
                    <a:gd name="connsiteY516" fmla="*/ 2572 h 1682686"/>
                    <a:gd name="connsiteX517" fmla="*/ 918311 w 1681034"/>
                    <a:gd name="connsiteY517" fmla="*/ 476 h 1682686"/>
                    <a:gd name="connsiteX518" fmla="*/ 895260 w 1681034"/>
                    <a:gd name="connsiteY518" fmla="*/ 6572 h 1682686"/>
                    <a:gd name="connsiteX519" fmla="*/ 896213 w 1681034"/>
                    <a:gd name="connsiteY519" fmla="*/ 2477 h 1682686"/>
                    <a:gd name="connsiteX520" fmla="*/ 880401 w 1681034"/>
                    <a:gd name="connsiteY520" fmla="*/ 0 h 1682686"/>
                    <a:gd name="connsiteX521" fmla="*/ 873067 w 1681034"/>
                    <a:gd name="connsiteY521" fmla="*/ 3524 h 1682686"/>
                    <a:gd name="connsiteX522" fmla="*/ 882497 w 1681034"/>
                    <a:gd name="connsiteY522" fmla="*/ 5334 h 1682686"/>
                    <a:gd name="connsiteX523" fmla="*/ 866495 w 1681034"/>
                    <a:gd name="connsiteY523" fmla="*/ 4001 h 1682686"/>
                    <a:gd name="connsiteX524" fmla="*/ 851160 w 1681034"/>
                    <a:gd name="connsiteY524" fmla="*/ 7906 h 1682686"/>
                    <a:gd name="connsiteX525" fmla="*/ 843635 w 1681034"/>
                    <a:gd name="connsiteY525" fmla="*/ 5048 h 1682686"/>
                    <a:gd name="connsiteX526" fmla="*/ 841158 w 1681034"/>
                    <a:gd name="connsiteY526" fmla="*/ 857 h 1682686"/>
                    <a:gd name="connsiteX527" fmla="*/ 819060 w 1681034"/>
                    <a:gd name="connsiteY527" fmla="*/ 7906 h 1682686"/>
                    <a:gd name="connsiteX528" fmla="*/ 790485 w 1681034"/>
                    <a:gd name="connsiteY528" fmla="*/ 6096 h 1682686"/>
                    <a:gd name="connsiteX529" fmla="*/ 762577 w 1681034"/>
                    <a:gd name="connsiteY529" fmla="*/ 16002 h 1682686"/>
                    <a:gd name="connsiteX530" fmla="*/ 766101 w 1681034"/>
                    <a:gd name="connsiteY530" fmla="*/ 11716 h 1682686"/>
                    <a:gd name="connsiteX531" fmla="*/ 730668 w 1681034"/>
                    <a:gd name="connsiteY531" fmla="*/ 25622 h 1682686"/>
                    <a:gd name="connsiteX532" fmla="*/ 759434 w 1681034"/>
                    <a:gd name="connsiteY532" fmla="*/ 16192 h 1682686"/>
                    <a:gd name="connsiteX533" fmla="*/ 760863 w 1681034"/>
                    <a:gd name="connsiteY533" fmla="*/ 18669 h 1682686"/>
                    <a:gd name="connsiteX534" fmla="*/ 767435 w 1681034"/>
                    <a:gd name="connsiteY534" fmla="*/ 15240 h 1682686"/>
                    <a:gd name="connsiteX535" fmla="*/ 824966 w 1681034"/>
                    <a:gd name="connsiteY535" fmla="*/ 11144 h 1682686"/>
                    <a:gd name="connsiteX536" fmla="*/ 773436 w 1681034"/>
                    <a:gd name="connsiteY536" fmla="*/ 18002 h 1682686"/>
                    <a:gd name="connsiteX537" fmla="*/ 721143 w 1681034"/>
                    <a:gd name="connsiteY537" fmla="*/ 29718 h 1682686"/>
                    <a:gd name="connsiteX538" fmla="*/ 730859 w 1681034"/>
                    <a:gd name="connsiteY538" fmla="*/ 19336 h 1682686"/>
                    <a:gd name="connsiteX539" fmla="*/ 718191 w 1681034"/>
                    <a:gd name="connsiteY539" fmla="*/ 23717 h 1682686"/>
                    <a:gd name="connsiteX540" fmla="*/ 685234 w 1681034"/>
                    <a:gd name="connsiteY540" fmla="*/ 26384 h 1682686"/>
                    <a:gd name="connsiteX541" fmla="*/ 661898 w 1681034"/>
                    <a:gd name="connsiteY541" fmla="*/ 33623 h 1682686"/>
                    <a:gd name="connsiteX542" fmla="*/ 663612 w 1681034"/>
                    <a:gd name="connsiteY542" fmla="*/ 35909 h 1682686"/>
                    <a:gd name="connsiteX543" fmla="*/ 651420 w 1681034"/>
                    <a:gd name="connsiteY543" fmla="*/ 40481 h 1682686"/>
                    <a:gd name="connsiteX544" fmla="*/ 657421 w 1681034"/>
                    <a:gd name="connsiteY544" fmla="*/ 36100 h 1682686"/>
                    <a:gd name="connsiteX545" fmla="*/ 639133 w 1681034"/>
                    <a:gd name="connsiteY545" fmla="*/ 42958 h 1682686"/>
                    <a:gd name="connsiteX546" fmla="*/ 620559 w 1681034"/>
                    <a:gd name="connsiteY546" fmla="*/ 45815 h 1682686"/>
                    <a:gd name="connsiteX547" fmla="*/ 595128 w 1681034"/>
                    <a:gd name="connsiteY547" fmla="*/ 56007 h 1682686"/>
                    <a:gd name="connsiteX548" fmla="*/ 601700 w 1681034"/>
                    <a:gd name="connsiteY548" fmla="*/ 45244 h 1682686"/>
                    <a:gd name="connsiteX549" fmla="*/ 571791 w 1681034"/>
                    <a:gd name="connsiteY549" fmla="*/ 57817 h 1682686"/>
                    <a:gd name="connsiteX550" fmla="*/ 562362 w 1681034"/>
                    <a:gd name="connsiteY550" fmla="*/ 58484 h 1682686"/>
                    <a:gd name="connsiteX551" fmla="*/ 567315 w 1681034"/>
                    <a:gd name="connsiteY551" fmla="*/ 59627 h 1682686"/>
                    <a:gd name="connsiteX552" fmla="*/ 580745 w 1681034"/>
                    <a:gd name="connsiteY552" fmla="*/ 54959 h 1682686"/>
                    <a:gd name="connsiteX553" fmla="*/ 590175 w 1681034"/>
                    <a:gd name="connsiteY553" fmla="*/ 54483 h 1682686"/>
                    <a:gd name="connsiteX554" fmla="*/ 587412 w 1681034"/>
                    <a:gd name="connsiteY554" fmla="*/ 57341 h 1682686"/>
                    <a:gd name="connsiteX555" fmla="*/ 575030 w 1681034"/>
                    <a:gd name="connsiteY555" fmla="*/ 58865 h 1682686"/>
                    <a:gd name="connsiteX556" fmla="*/ 573982 w 1681034"/>
                    <a:gd name="connsiteY556" fmla="*/ 61913 h 1682686"/>
                    <a:gd name="connsiteX557" fmla="*/ 559028 w 1681034"/>
                    <a:gd name="connsiteY557" fmla="*/ 66485 h 1682686"/>
                    <a:gd name="connsiteX558" fmla="*/ 561695 w 1681034"/>
                    <a:gd name="connsiteY558" fmla="*/ 63532 h 1682686"/>
                    <a:gd name="connsiteX559" fmla="*/ 566457 w 1681034"/>
                    <a:gd name="connsiteY559" fmla="*/ 63722 h 1682686"/>
                    <a:gd name="connsiteX560" fmla="*/ 564171 w 1681034"/>
                    <a:gd name="connsiteY560" fmla="*/ 59531 h 1682686"/>
                    <a:gd name="connsiteX561" fmla="*/ 535787 w 1681034"/>
                    <a:gd name="connsiteY561" fmla="*/ 77057 h 1682686"/>
                    <a:gd name="connsiteX562" fmla="*/ 507593 w 1681034"/>
                    <a:gd name="connsiteY562" fmla="*/ 92393 h 1682686"/>
                    <a:gd name="connsiteX563" fmla="*/ 504164 w 1681034"/>
                    <a:gd name="connsiteY563" fmla="*/ 91535 h 1682686"/>
                    <a:gd name="connsiteX564" fmla="*/ 479685 w 1681034"/>
                    <a:gd name="connsiteY564" fmla="*/ 107347 h 1682686"/>
                    <a:gd name="connsiteX565" fmla="*/ 491019 w 1681034"/>
                    <a:gd name="connsiteY565" fmla="*/ 96488 h 1682686"/>
                    <a:gd name="connsiteX566" fmla="*/ 492353 w 1681034"/>
                    <a:gd name="connsiteY566" fmla="*/ 95345 h 1682686"/>
                    <a:gd name="connsiteX567" fmla="*/ 450824 w 1681034"/>
                    <a:gd name="connsiteY567" fmla="*/ 118586 h 1682686"/>
                    <a:gd name="connsiteX568" fmla="*/ 463016 w 1681034"/>
                    <a:gd name="connsiteY568" fmla="*/ 105918 h 1682686"/>
                    <a:gd name="connsiteX569" fmla="*/ 453586 w 1681034"/>
                    <a:gd name="connsiteY569" fmla="*/ 112109 h 1682686"/>
                    <a:gd name="connsiteX570" fmla="*/ 437298 w 1681034"/>
                    <a:gd name="connsiteY570" fmla="*/ 119729 h 1682686"/>
                    <a:gd name="connsiteX571" fmla="*/ 419582 w 1681034"/>
                    <a:gd name="connsiteY571" fmla="*/ 131826 h 1682686"/>
                    <a:gd name="connsiteX572" fmla="*/ 402246 w 1681034"/>
                    <a:gd name="connsiteY572" fmla="*/ 144685 h 1682686"/>
                    <a:gd name="connsiteX573" fmla="*/ 387578 w 1681034"/>
                    <a:gd name="connsiteY573" fmla="*/ 155924 h 1682686"/>
                    <a:gd name="connsiteX574" fmla="*/ 388626 w 1681034"/>
                    <a:gd name="connsiteY574" fmla="*/ 150495 h 1682686"/>
                    <a:gd name="connsiteX575" fmla="*/ 375862 w 1681034"/>
                    <a:gd name="connsiteY575" fmla="*/ 163640 h 1682686"/>
                    <a:gd name="connsiteX576" fmla="*/ 388054 w 1681034"/>
                    <a:gd name="connsiteY576" fmla="*/ 156877 h 1682686"/>
                    <a:gd name="connsiteX577" fmla="*/ 389959 w 1681034"/>
                    <a:gd name="connsiteY577" fmla="*/ 157544 h 1682686"/>
                    <a:gd name="connsiteX578" fmla="*/ 367099 w 1681034"/>
                    <a:gd name="connsiteY578" fmla="*/ 174117 h 1682686"/>
                    <a:gd name="connsiteX579" fmla="*/ 362146 w 1681034"/>
                    <a:gd name="connsiteY579" fmla="*/ 174308 h 1682686"/>
                    <a:gd name="connsiteX580" fmla="*/ 345096 w 1681034"/>
                    <a:gd name="connsiteY580" fmla="*/ 188309 h 1682686"/>
                    <a:gd name="connsiteX581" fmla="*/ 342620 w 1681034"/>
                    <a:gd name="connsiteY581" fmla="*/ 186881 h 1682686"/>
                    <a:gd name="connsiteX582" fmla="*/ 333476 w 1681034"/>
                    <a:gd name="connsiteY582" fmla="*/ 192691 h 1682686"/>
                    <a:gd name="connsiteX583" fmla="*/ 334524 w 1681034"/>
                    <a:gd name="connsiteY583" fmla="*/ 194501 h 1682686"/>
                    <a:gd name="connsiteX584" fmla="*/ 304329 w 1681034"/>
                    <a:gd name="connsiteY584" fmla="*/ 218027 h 1682686"/>
                    <a:gd name="connsiteX585" fmla="*/ 276421 w 1681034"/>
                    <a:gd name="connsiteY585" fmla="*/ 243840 h 1682686"/>
                    <a:gd name="connsiteX586" fmla="*/ 277088 w 1681034"/>
                    <a:gd name="connsiteY586" fmla="*/ 239268 h 1682686"/>
                    <a:gd name="connsiteX587" fmla="*/ 266896 w 1681034"/>
                    <a:gd name="connsiteY587" fmla="*/ 248984 h 1682686"/>
                    <a:gd name="connsiteX588" fmla="*/ 266991 w 1681034"/>
                    <a:gd name="connsiteY588" fmla="*/ 254508 h 1682686"/>
                    <a:gd name="connsiteX589" fmla="*/ 251751 w 1681034"/>
                    <a:gd name="connsiteY589" fmla="*/ 269939 h 1682686"/>
                    <a:gd name="connsiteX590" fmla="*/ 245370 w 1681034"/>
                    <a:gd name="connsiteY590" fmla="*/ 271653 h 1682686"/>
                    <a:gd name="connsiteX591" fmla="*/ 246417 w 1681034"/>
                    <a:gd name="connsiteY591" fmla="*/ 275654 h 1682686"/>
                    <a:gd name="connsiteX592" fmla="*/ 234035 w 1681034"/>
                    <a:gd name="connsiteY592" fmla="*/ 289655 h 1682686"/>
                    <a:gd name="connsiteX593" fmla="*/ 227748 w 1681034"/>
                    <a:gd name="connsiteY593" fmla="*/ 291560 h 1682686"/>
                    <a:gd name="connsiteX594" fmla="*/ 230415 w 1681034"/>
                    <a:gd name="connsiteY594" fmla="*/ 292513 h 1682686"/>
                    <a:gd name="connsiteX595" fmla="*/ 216699 w 1681034"/>
                    <a:gd name="connsiteY595" fmla="*/ 305562 h 1682686"/>
                    <a:gd name="connsiteX596" fmla="*/ 205936 w 1681034"/>
                    <a:gd name="connsiteY596" fmla="*/ 310896 h 1682686"/>
                    <a:gd name="connsiteX597" fmla="*/ 212032 w 1681034"/>
                    <a:gd name="connsiteY597" fmla="*/ 313373 h 1682686"/>
                    <a:gd name="connsiteX598" fmla="*/ 203174 w 1681034"/>
                    <a:gd name="connsiteY598" fmla="*/ 319469 h 1682686"/>
                    <a:gd name="connsiteX599" fmla="*/ 193649 w 1681034"/>
                    <a:gd name="connsiteY599" fmla="*/ 336423 h 1682686"/>
                    <a:gd name="connsiteX600" fmla="*/ 181076 w 1681034"/>
                    <a:gd name="connsiteY600" fmla="*/ 347663 h 1682686"/>
                    <a:gd name="connsiteX601" fmla="*/ 178028 w 1681034"/>
                    <a:gd name="connsiteY601" fmla="*/ 355568 h 1682686"/>
                    <a:gd name="connsiteX602" fmla="*/ 183171 w 1681034"/>
                    <a:gd name="connsiteY602" fmla="*/ 349949 h 1682686"/>
                    <a:gd name="connsiteX603" fmla="*/ 161645 w 1681034"/>
                    <a:gd name="connsiteY603" fmla="*/ 384429 h 1682686"/>
                    <a:gd name="connsiteX604" fmla="*/ 162788 w 1681034"/>
                    <a:gd name="connsiteY604" fmla="*/ 374999 h 1682686"/>
                    <a:gd name="connsiteX605" fmla="*/ 152691 w 1681034"/>
                    <a:gd name="connsiteY605" fmla="*/ 396907 h 1682686"/>
                    <a:gd name="connsiteX606" fmla="*/ 141357 w 1681034"/>
                    <a:gd name="connsiteY606" fmla="*/ 415290 h 1682686"/>
                    <a:gd name="connsiteX607" fmla="*/ 126783 w 1681034"/>
                    <a:gd name="connsiteY607" fmla="*/ 436816 h 1682686"/>
                    <a:gd name="connsiteX608" fmla="*/ 130593 w 1681034"/>
                    <a:gd name="connsiteY608" fmla="*/ 426149 h 1682686"/>
                    <a:gd name="connsiteX609" fmla="*/ 127831 w 1681034"/>
                    <a:gd name="connsiteY609" fmla="*/ 421862 h 1682686"/>
                    <a:gd name="connsiteX610" fmla="*/ 118878 w 1681034"/>
                    <a:gd name="connsiteY610" fmla="*/ 450056 h 1682686"/>
                    <a:gd name="connsiteX611" fmla="*/ 111924 w 1681034"/>
                    <a:gd name="connsiteY611" fmla="*/ 460058 h 1682686"/>
                    <a:gd name="connsiteX612" fmla="*/ 111734 w 1681034"/>
                    <a:gd name="connsiteY612" fmla="*/ 452247 h 1682686"/>
                    <a:gd name="connsiteX613" fmla="*/ 117449 w 1681034"/>
                    <a:gd name="connsiteY613" fmla="*/ 439198 h 1682686"/>
                    <a:gd name="connsiteX614" fmla="*/ 107638 w 1681034"/>
                    <a:gd name="connsiteY614" fmla="*/ 453009 h 1682686"/>
                    <a:gd name="connsiteX615" fmla="*/ 100780 w 1681034"/>
                    <a:gd name="connsiteY615" fmla="*/ 471011 h 1682686"/>
                    <a:gd name="connsiteX616" fmla="*/ 90779 w 1681034"/>
                    <a:gd name="connsiteY616" fmla="*/ 484537 h 1682686"/>
                    <a:gd name="connsiteX617" fmla="*/ 81635 w 1681034"/>
                    <a:gd name="connsiteY617" fmla="*/ 511683 h 1682686"/>
                    <a:gd name="connsiteX618" fmla="*/ 88874 w 1681034"/>
                    <a:gd name="connsiteY618" fmla="*/ 501777 h 1682686"/>
                    <a:gd name="connsiteX619" fmla="*/ 81540 w 1681034"/>
                    <a:gd name="connsiteY619" fmla="*/ 520637 h 1682686"/>
                    <a:gd name="connsiteX620" fmla="*/ 80397 w 1681034"/>
                    <a:gd name="connsiteY620" fmla="*/ 514445 h 1682686"/>
                    <a:gd name="connsiteX621" fmla="*/ 74301 w 1681034"/>
                    <a:gd name="connsiteY621" fmla="*/ 517874 h 1682686"/>
                    <a:gd name="connsiteX622" fmla="*/ 71253 w 1681034"/>
                    <a:gd name="connsiteY622" fmla="*/ 535877 h 1682686"/>
                    <a:gd name="connsiteX623" fmla="*/ 77063 w 1681034"/>
                    <a:gd name="connsiteY623" fmla="*/ 526828 h 1682686"/>
                    <a:gd name="connsiteX624" fmla="*/ 70681 w 1681034"/>
                    <a:gd name="connsiteY624" fmla="*/ 540830 h 1682686"/>
                    <a:gd name="connsiteX625" fmla="*/ 71253 w 1681034"/>
                    <a:gd name="connsiteY625" fmla="*/ 535781 h 1682686"/>
                    <a:gd name="connsiteX626" fmla="*/ 68014 w 1681034"/>
                    <a:gd name="connsiteY626" fmla="*/ 539210 h 1682686"/>
                    <a:gd name="connsiteX627" fmla="*/ 65347 w 1681034"/>
                    <a:gd name="connsiteY627" fmla="*/ 546545 h 1682686"/>
                    <a:gd name="connsiteX628" fmla="*/ 69824 w 1681034"/>
                    <a:gd name="connsiteY628" fmla="*/ 549212 h 1682686"/>
                    <a:gd name="connsiteX629" fmla="*/ 64871 w 1681034"/>
                    <a:gd name="connsiteY629" fmla="*/ 553403 h 1682686"/>
                    <a:gd name="connsiteX630" fmla="*/ 67443 w 1681034"/>
                    <a:gd name="connsiteY630" fmla="*/ 556641 h 1682686"/>
                    <a:gd name="connsiteX631" fmla="*/ 65061 w 1681034"/>
                    <a:gd name="connsiteY631" fmla="*/ 564071 h 1682686"/>
                    <a:gd name="connsiteX632" fmla="*/ 58584 w 1681034"/>
                    <a:gd name="connsiteY632" fmla="*/ 562261 h 1682686"/>
                    <a:gd name="connsiteX633" fmla="*/ 61061 w 1681034"/>
                    <a:gd name="connsiteY633" fmla="*/ 567119 h 1682686"/>
                    <a:gd name="connsiteX634" fmla="*/ 56298 w 1681034"/>
                    <a:gd name="connsiteY634" fmla="*/ 581978 h 1682686"/>
                    <a:gd name="connsiteX635" fmla="*/ 50488 w 1681034"/>
                    <a:gd name="connsiteY635" fmla="*/ 587502 h 1682686"/>
                    <a:gd name="connsiteX636" fmla="*/ 44487 w 1681034"/>
                    <a:gd name="connsiteY636" fmla="*/ 606743 h 1682686"/>
                    <a:gd name="connsiteX637" fmla="*/ 39820 w 1681034"/>
                    <a:gd name="connsiteY637" fmla="*/ 629888 h 1682686"/>
                    <a:gd name="connsiteX638" fmla="*/ 36963 w 1681034"/>
                    <a:gd name="connsiteY638" fmla="*/ 628650 h 1682686"/>
                    <a:gd name="connsiteX639" fmla="*/ 32105 w 1681034"/>
                    <a:gd name="connsiteY639" fmla="*/ 653225 h 1682686"/>
                    <a:gd name="connsiteX640" fmla="*/ 35058 w 1681034"/>
                    <a:gd name="connsiteY640" fmla="*/ 656082 h 1682686"/>
                    <a:gd name="connsiteX641" fmla="*/ 28866 w 1681034"/>
                    <a:gd name="connsiteY641" fmla="*/ 663512 h 1682686"/>
                    <a:gd name="connsiteX642" fmla="*/ 29438 w 1681034"/>
                    <a:gd name="connsiteY642" fmla="*/ 670274 h 1682686"/>
                    <a:gd name="connsiteX643" fmla="*/ 19722 w 1681034"/>
                    <a:gd name="connsiteY643" fmla="*/ 715423 h 1682686"/>
                    <a:gd name="connsiteX644" fmla="*/ 21342 w 1681034"/>
                    <a:gd name="connsiteY644" fmla="*/ 735044 h 1682686"/>
                    <a:gd name="connsiteX645" fmla="*/ 18294 w 1681034"/>
                    <a:gd name="connsiteY645" fmla="*/ 745236 h 1682686"/>
                    <a:gd name="connsiteX646" fmla="*/ 17151 w 1681034"/>
                    <a:gd name="connsiteY646" fmla="*/ 732187 h 1682686"/>
                    <a:gd name="connsiteX647" fmla="*/ 16293 w 1681034"/>
                    <a:gd name="connsiteY647" fmla="*/ 755714 h 1682686"/>
                    <a:gd name="connsiteX648" fmla="*/ 11055 w 1681034"/>
                    <a:gd name="connsiteY648" fmla="*/ 763810 h 1682686"/>
                    <a:gd name="connsiteX649" fmla="*/ 11531 w 1681034"/>
                    <a:gd name="connsiteY649" fmla="*/ 776573 h 1682686"/>
                    <a:gd name="connsiteX650" fmla="*/ 8959 w 1681034"/>
                    <a:gd name="connsiteY650" fmla="*/ 782193 h 1682686"/>
                    <a:gd name="connsiteX651" fmla="*/ 7721 w 1681034"/>
                    <a:gd name="connsiteY651" fmla="*/ 802291 h 1682686"/>
                    <a:gd name="connsiteX652" fmla="*/ 8007 w 1681034"/>
                    <a:gd name="connsiteY652" fmla="*/ 819531 h 1682686"/>
                    <a:gd name="connsiteX653" fmla="*/ 10197 w 1681034"/>
                    <a:gd name="connsiteY653" fmla="*/ 816864 h 1682686"/>
                    <a:gd name="connsiteX654" fmla="*/ 10293 w 1681034"/>
                    <a:gd name="connsiteY654" fmla="*/ 827723 h 1682686"/>
                    <a:gd name="connsiteX655" fmla="*/ 6197 w 1681034"/>
                    <a:gd name="connsiteY655" fmla="*/ 826961 h 1682686"/>
                    <a:gd name="connsiteX656" fmla="*/ 1815 w 1681034"/>
                    <a:gd name="connsiteY656" fmla="*/ 846487 h 1682686"/>
                    <a:gd name="connsiteX657" fmla="*/ 1530 w 1681034"/>
                    <a:gd name="connsiteY657" fmla="*/ 841724 h 1682686"/>
                    <a:gd name="connsiteX658" fmla="*/ 101 w 1681034"/>
                    <a:gd name="connsiteY658" fmla="*/ 863346 h 1682686"/>
                    <a:gd name="connsiteX659" fmla="*/ 6387 w 1681034"/>
                    <a:gd name="connsiteY659" fmla="*/ 834771 h 1682686"/>
                    <a:gd name="connsiteX660" fmla="*/ 3720 w 1681034"/>
                    <a:gd name="connsiteY660" fmla="*/ 862298 h 1682686"/>
                    <a:gd name="connsiteX661" fmla="*/ 10388 w 1681034"/>
                    <a:gd name="connsiteY661" fmla="*/ 852392 h 1682686"/>
                    <a:gd name="connsiteX662" fmla="*/ 6387 w 1681034"/>
                    <a:gd name="connsiteY662" fmla="*/ 870299 h 1682686"/>
                    <a:gd name="connsiteX663" fmla="*/ 13150 w 1681034"/>
                    <a:gd name="connsiteY663" fmla="*/ 878777 h 1682686"/>
                    <a:gd name="connsiteX664" fmla="*/ 8102 w 1681034"/>
                    <a:gd name="connsiteY664" fmla="*/ 890588 h 1682686"/>
                    <a:gd name="connsiteX665" fmla="*/ 4006 w 1681034"/>
                    <a:gd name="connsiteY665" fmla="*/ 890207 h 1682686"/>
                    <a:gd name="connsiteX666" fmla="*/ 8292 w 1681034"/>
                    <a:gd name="connsiteY666" fmla="*/ 893731 h 1682686"/>
                    <a:gd name="connsiteX667" fmla="*/ 9626 w 1681034"/>
                    <a:gd name="connsiteY667" fmla="*/ 900017 h 1682686"/>
                    <a:gd name="connsiteX668" fmla="*/ 7816 w 1681034"/>
                    <a:gd name="connsiteY668" fmla="*/ 913638 h 1682686"/>
                    <a:gd name="connsiteX669" fmla="*/ 3625 w 1681034"/>
                    <a:gd name="connsiteY669" fmla="*/ 902494 h 1682686"/>
                    <a:gd name="connsiteX670" fmla="*/ 8292 w 1681034"/>
                    <a:gd name="connsiteY670" fmla="*/ 927545 h 1682686"/>
                    <a:gd name="connsiteX671" fmla="*/ 6768 w 1681034"/>
                    <a:gd name="connsiteY671" fmla="*/ 941261 h 1682686"/>
                    <a:gd name="connsiteX672" fmla="*/ 8769 w 1681034"/>
                    <a:gd name="connsiteY672" fmla="*/ 955167 h 1682686"/>
                    <a:gd name="connsiteX673" fmla="*/ 13436 w 1681034"/>
                    <a:gd name="connsiteY673" fmla="*/ 970312 h 1682686"/>
                    <a:gd name="connsiteX674" fmla="*/ 19437 w 1681034"/>
                    <a:gd name="connsiteY674" fmla="*/ 988886 h 1682686"/>
                    <a:gd name="connsiteX675" fmla="*/ 16674 w 1681034"/>
                    <a:gd name="connsiteY675" fmla="*/ 998125 h 1682686"/>
                    <a:gd name="connsiteX676" fmla="*/ 22008 w 1681034"/>
                    <a:gd name="connsiteY676" fmla="*/ 1008698 h 1682686"/>
                    <a:gd name="connsiteX677" fmla="*/ 30581 w 1681034"/>
                    <a:gd name="connsiteY677" fmla="*/ 1043369 h 1682686"/>
                    <a:gd name="connsiteX678" fmla="*/ 33438 w 1681034"/>
                    <a:gd name="connsiteY678" fmla="*/ 1055370 h 1682686"/>
                    <a:gd name="connsiteX679" fmla="*/ 34296 w 1681034"/>
                    <a:gd name="connsiteY679" fmla="*/ 1069181 h 1682686"/>
                    <a:gd name="connsiteX680" fmla="*/ 36867 w 1681034"/>
                    <a:gd name="connsiteY680" fmla="*/ 1062704 h 1682686"/>
                    <a:gd name="connsiteX681" fmla="*/ 37534 w 1681034"/>
                    <a:gd name="connsiteY681" fmla="*/ 1078040 h 1682686"/>
                    <a:gd name="connsiteX682" fmla="*/ 41725 w 1681034"/>
                    <a:gd name="connsiteY682" fmla="*/ 1092899 h 1682686"/>
                    <a:gd name="connsiteX683" fmla="*/ 44773 w 1681034"/>
                    <a:gd name="connsiteY683" fmla="*/ 1094042 h 1682686"/>
                    <a:gd name="connsiteX684" fmla="*/ 40963 w 1681034"/>
                    <a:gd name="connsiteY684" fmla="*/ 1074515 h 1682686"/>
                    <a:gd name="connsiteX685" fmla="*/ 50393 w 1681034"/>
                    <a:gd name="connsiteY685" fmla="*/ 1106996 h 1682686"/>
                    <a:gd name="connsiteX686" fmla="*/ 49345 w 1681034"/>
                    <a:gd name="connsiteY686" fmla="*/ 1108710 h 1682686"/>
                    <a:gd name="connsiteX687" fmla="*/ 42773 w 1681034"/>
                    <a:gd name="connsiteY687" fmla="*/ 1094232 h 1682686"/>
                    <a:gd name="connsiteX688" fmla="*/ 49917 w 1681034"/>
                    <a:gd name="connsiteY688" fmla="*/ 1119473 h 1682686"/>
                    <a:gd name="connsiteX689" fmla="*/ 52869 w 1681034"/>
                    <a:gd name="connsiteY689" fmla="*/ 1125188 h 1682686"/>
                    <a:gd name="connsiteX690" fmla="*/ 54870 w 1681034"/>
                    <a:gd name="connsiteY690" fmla="*/ 1123188 h 1682686"/>
                    <a:gd name="connsiteX691" fmla="*/ 63156 w 1681034"/>
                    <a:gd name="connsiteY691" fmla="*/ 1141762 h 1682686"/>
                    <a:gd name="connsiteX692" fmla="*/ 62204 w 1681034"/>
                    <a:gd name="connsiteY692" fmla="*/ 1148239 h 1682686"/>
                    <a:gd name="connsiteX693" fmla="*/ 66300 w 1681034"/>
                    <a:gd name="connsiteY693" fmla="*/ 1152049 h 1682686"/>
                    <a:gd name="connsiteX694" fmla="*/ 65347 w 1681034"/>
                    <a:gd name="connsiteY694" fmla="*/ 1157002 h 1682686"/>
                    <a:gd name="connsiteX695" fmla="*/ 68395 w 1681034"/>
                    <a:gd name="connsiteY695" fmla="*/ 1157859 h 1682686"/>
                    <a:gd name="connsiteX696" fmla="*/ 80492 w 1681034"/>
                    <a:gd name="connsiteY696" fmla="*/ 1193673 h 1682686"/>
                    <a:gd name="connsiteX697" fmla="*/ 95065 w 1681034"/>
                    <a:gd name="connsiteY697" fmla="*/ 1225010 h 1682686"/>
                    <a:gd name="connsiteX698" fmla="*/ 90779 w 1681034"/>
                    <a:gd name="connsiteY698" fmla="*/ 1223201 h 1682686"/>
                    <a:gd name="connsiteX699" fmla="*/ 102209 w 1681034"/>
                    <a:gd name="connsiteY699" fmla="*/ 1246918 h 1682686"/>
                    <a:gd name="connsiteX700" fmla="*/ 103923 w 1681034"/>
                    <a:gd name="connsiteY700" fmla="*/ 1244632 h 1682686"/>
                    <a:gd name="connsiteX701" fmla="*/ 110210 w 1681034"/>
                    <a:gd name="connsiteY701" fmla="*/ 1252061 h 1682686"/>
                    <a:gd name="connsiteX702" fmla="*/ 107067 w 1681034"/>
                    <a:gd name="connsiteY702" fmla="*/ 1251585 h 1682686"/>
                    <a:gd name="connsiteX703" fmla="*/ 113258 w 1681034"/>
                    <a:gd name="connsiteY703" fmla="*/ 1264063 h 1682686"/>
                    <a:gd name="connsiteX704" fmla="*/ 113734 w 1681034"/>
                    <a:gd name="connsiteY704" fmla="*/ 1260539 h 1682686"/>
                    <a:gd name="connsiteX705" fmla="*/ 119163 w 1681034"/>
                    <a:gd name="connsiteY705" fmla="*/ 1268349 h 1682686"/>
                    <a:gd name="connsiteX706" fmla="*/ 117544 w 1681034"/>
                    <a:gd name="connsiteY706" fmla="*/ 1270635 h 1682686"/>
                    <a:gd name="connsiteX707" fmla="*/ 122688 w 1681034"/>
                    <a:gd name="connsiteY707" fmla="*/ 1275112 h 1682686"/>
                    <a:gd name="connsiteX708" fmla="*/ 122973 w 1681034"/>
                    <a:gd name="connsiteY708" fmla="*/ 1281684 h 1682686"/>
                    <a:gd name="connsiteX709" fmla="*/ 148405 w 1681034"/>
                    <a:gd name="connsiteY709" fmla="*/ 1319117 h 1682686"/>
                    <a:gd name="connsiteX710" fmla="*/ 147262 w 1681034"/>
                    <a:gd name="connsiteY710" fmla="*/ 1314545 h 1682686"/>
                    <a:gd name="connsiteX711" fmla="*/ 155073 w 1681034"/>
                    <a:gd name="connsiteY711" fmla="*/ 1324356 h 1682686"/>
                    <a:gd name="connsiteX712" fmla="*/ 151929 w 1681034"/>
                    <a:gd name="connsiteY712" fmla="*/ 1324261 h 1682686"/>
                    <a:gd name="connsiteX713" fmla="*/ 161645 w 1681034"/>
                    <a:gd name="connsiteY713" fmla="*/ 1337786 h 1682686"/>
                    <a:gd name="connsiteX714" fmla="*/ 171265 w 1681034"/>
                    <a:gd name="connsiteY714" fmla="*/ 1347026 h 1682686"/>
                    <a:gd name="connsiteX715" fmla="*/ 177742 w 1681034"/>
                    <a:gd name="connsiteY715" fmla="*/ 1357408 h 1682686"/>
                    <a:gd name="connsiteX716" fmla="*/ 182314 w 1681034"/>
                    <a:gd name="connsiteY716" fmla="*/ 1358360 h 1682686"/>
                    <a:gd name="connsiteX717" fmla="*/ 161740 w 1681034"/>
                    <a:gd name="connsiteY717" fmla="*/ 1329500 h 1682686"/>
                    <a:gd name="connsiteX718" fmla="*/ 162502 w 1681034"/>
                    <a:gd name="connsiteY718" fmla="*/ 1332548 h 1682686"/>
                    <a:gd name="connsiteX719" fmla="*/ 156406 w 1681034"/>
                    <a:gd name="connsiteY719" fmla="*/ 1325308 h 1682686"/>
                    <a:gd name="connsiteX720" fmla="*/ 153263 w 1681034"/>
                    <a:gd name="connsiteY720" fmla="*/ 1313212 h 1682686"/>
                    <a:gd name="connsiteX721" fmla="*/ 169932 w 1681034"/>
                    <a:gd name="connsiteY721" fmla="*/ 1337596 h 1682686"/>
                    <a:gd name="connsiteX722" fmla="*/ 184600 w 1681034"/>
                    <a:gd name="connsiteY722" fmla="*/ 1358837 h 1682686"/>
                    <a:gd name="connsiteX723" fmla="*/ 186886 w 1681034"/>
                    <a:gd name="connsiteY723" fmla="*/ 1359313 h 1682686"/>
                    <a:gd name="connsiteX724" fmla="*/ 187458 w 1681034"/>
                    <a:gd name="connsiteY724" fmla="*/ 1364266 h 1682686"/>
                    <a:gd name="connsiteX725" fmla="*/ 205936 w 1681034"/>
                    <a:gd name="connsiteY725" fmla="*/ 1385221 h 1682686"/>
                    <a:gd name="connsiteX726" fmla="*/ 217557 w 1681034"/>
                    <a:gd name="connsiteY726" fmla="*/ 1395889 h 1682686"/>
                    <a:gd name="connsiteX727" fmla="*/ 210413 w 1681034"/>
                    <a:gd name="connsiteY727" fmla="*/ 1396937 h 1682686"/>
                    <a:gd name="connsiteX728" fmla="*/ 200697 w 1681034"/>
                    <a:gd name="connsiteY728" fmla="*/ 1388554 h 1682686"/>
                    <a:gd name="connsiteX729" fmla="*/ 204888 w 1681034"/>
                    <a:gd name="connsiteY729" fmla="*/ 1396841 h 1682686"/>
                    <a:gd name="connsiteX730" fmla="*/ 212889 w 1681034"/>
                    <a:gd name="connsiteY730" fmla="*/ 1400842 h 1682686"/>
                    <a:gd name="connsiteX731" fmla="*/ 224224 w 1681034"/>
                    <a:gd name="connsiteY731" fmla="*/ 1411700 h 1682686"/>
                    <a:gd name="connsiteX732" fmla="*/ 245274 w 1681034"/>
                    <a:gd name="connsiteY732" fmla="*/ 1434370 h 1682686"/>
                    <a:gd name="connsiteX733" fmla="*/ 254799 w 1681034"/>
                    <a:gd name="connsiteY733" fmla="*/ 1444466 h 1682686"/>
                    <a:gd name="connsiteX734" fmla="*/ 251656 w 1681034"/>
                    <a:gd name="connsiteY734" fmla="*/ 1444943 h 1682686"/>
                    <a:gd name="connsiteX735" fmla="*/ 274802 w 1681034"/>
                    <a:gd name="connsiteY735" fmla="*/ 1465898 h 1682686"/>
                    <a:gd name="connsiteX736" fmla="*/ 277183 w 1681034"/>
                    <a:gd name="connsiteY736" fmla="*/ 1463897 h 1682686"/>
                    <a:gd name="connsiteX737" fmla="*/ 284136 w 1681034"/>
                    <a:gd name="connsiteY737" fmla="*/ 1470089 h 1682686"/>
                    <a:gd name="connsiteX738" fmla="*/ 283279 w 1681034"/>
                    <a:gd name="connsiteY738" fmla="*/ 1472851 h 1682686"/>
                    <a:gd name="connsiteX739" fmla="*/ 290232 w 1681034"/>
                    <a:gd name="connsiteY739" fmla="*/ 1476947 h 1682686"/>
                    <a:gd name="connsiteX740" fmla="*/ 290232 w 1681034"/>
                    <a:gd name="connsiteY740" fmla="*/ 1481042 h 1682686"/>
                    <a:gd name="connsiteX741" fmla="*/ 310711 w 1681034"/>
                    <a:gd name="connsiteY741" fmla="*/ 1495806 h 1682686"/>
                    <a:gd name="connsiteX742" fmla="*/ 313283 w 1681034"/>
                    <a:gd name="connsiteY742" fmla="*/ 1501807 h 1682686"/>
                    <a:gd name="connsiteX743" fmla="*/ 319760 w 1681034"/>
                    <a:gd name="connsiteY743" fmla="*/ 1506283 h 1682686"/>
                    <a:gd name="connsiteX744" fmla="*/ 341858 w 1681034"/>
                    <a:gd name="connsiteY744" fmla="*/ 1521428 h 1682686"/>
                    <a:gd name="connsiteX745" fmla="*/ 361003 w 1681034"/>
                    <a:gd name="connsiteY745" fmla="*/ 1532668 h 1682686"/>
                    <a:gd name="connsiteX746" fmla="*/ 360527 w 1681034"/>
                    <a:gd name="connsiteY746" fmla="*/ 1535525 h 1682686"/>
                    <a:gd name="connsiteX747" fmla="*/ 379672 w 1681034"/>
                    <a:gd name="connsiteY747" fmla="*/ 1544193 h 1682686"/>
                    <a:gd name="connsiteX748" fmla="*/ 371576 w 1681034"/>
                    <a:gd name="connsiteY748" fmla="*/ 1537049 h 1682686"/>
                    <a:gd name="connsiteX749" fmla="*/ 380720 w 1681034"/>
                    <a:gd name="connsiteY749" fmla="*/ 1540574 h 1682686"/>
                    <a:gd name="connsiteX750" fmla="*/ 373576 w 1681034"/>
                    <a:gd name="connsiteY750" fmla="*/ 1534763 h 1682686"/>
                    <a:gd name="connsiteX751" fmla="*/ 379196 w 1681034"/>
                    <a:gd name="connsiteY751" fmla="*/ 1535335 h 1682686"/>
                    <a:gd name="connsiteX752" fmla="*/ 392150 w 1681034"/>
                    <a:gd name="connsiteY752" fmla="*/ 1543717 h 1682686"/>
                    <a:gd name="connsiteX753" fmla="*/ 393674 w 1681034"/>
                    <a:gd name="connsiteY753" fmla="*/ 1549051 h 1682686"/>
                    <a:gd name="connsiteX754" fmla="*/ 407104 w 1681034"/>
                    <a:gd name="connsiteY754" fmla="*/ 1559433 h 1682686"/>
                    <a:gd name="connsiteX755" fmla="*/ 414438 w 1681034"/>
                    <a:gd name="connsiteY755" fmla="*/ 1560100 h 1682686"/>
                    <a:gd name="connsiteX756" fmla="*/ 386435 w 1681034"/>
                    <a:gd name="connsiteY756" fmla="*/ 1552956 h 1682686"/>
                    <a:gd name="connsiteX757" fmla="*/ 398246 w 1681034"/>
                    <a:gd name="connsiteY757" fmla="*/ 1563053 h 1682686"/>
                    <a:gd name="connsiteX758" fmla="*/ 405866 w 1681034"/>
                    <a:gd name="connsiteY758" fmla="*/ 1565910 h 1682686"/>
                    <a:gd name="connsiteX759" fmla="*/ 408819 w 1681034"/>
                    <a:gd name="connsiteY759" fmla="*/ 1564672 h 1682686"/>
                    <a:gd name="connsiteX760" fmla="*/ 416629 w 1681034"/>
                    <a:gd name="connsiteY760" fmla="*/ 1572197 h 1682686"/>
                    <a:gd name="connsiteX761" fmla="*/ 442823 w 1681034"/>
                    <a:gd name="connsiteY761" fmla="*/ 1586484 h 1682686"/>
                    <a:gd name="connsiteX762" fmla="*/ 454062 w 1681034"/>
                    <a:gd name="connsiteY762" fmla="*/ 1589342 h 1682686"/>
                    <a:gd name="connsiteX763" fmla="*/ 440823 w 1681034"/>
                    <a:gd name="connsiteY763" fmla="*/ 1581341 h 1682686"/>
                    <a:gd name="connsiteX764" fmla="*/ 457396 w 1681034"/>
                    <a:gd name="connsiteY764" fmla="*/ 1589913 h 1682686"/>
                    <a:gd name="connsiteX765" fmla="*/ 464730 w 1681034"/>
                    <a:gd name="connsiteY765" fmla="*/ 1590199 h 1682686"/>
                    <a:gd name="connsiteX766" fmla="*/ 463587 w 1681034"/>
                    <a:gd name="connsiteY766" fmla="*/ 1591913 h 1682686"/>
                    <a:gd name="connsiteX767" fmla="*/ 467016 w 1681034"/>
                    <a:gd name="connsiteY767" fmla="*/ 1589627 h 1682686"/>
                    <a:gd name="connsiteX768" fmla="*/ 456444 w 1681034"/>
                    <a:gd name="connsiteY768" fmla="*/ 1585913 h 1682686"/>
                    <a:gd name="connsiteX769" fmla="*/ 455491 w 1681034"/>
                    <a:gd name="connsiteY769" fmla="*/ 1581912 h 1682686"/>
                    <a:gd name="connsiteX770" fmla="*/ 474732 w 1681034"/>
                    <a:gd name="connsiteY770" fmla="*/ 1591818 h 1682686"/>
                    <a:gd name="connsiteX771" fmla="*/ 471303 w 1681034"/>
                    <a:gd name="connsiteY771" fmla="*/ 1597057 h 1682686"/>
                    <a:gd name="connsiteX772" fmla="*/ 479780 w 1681034"/>
                    <a:gd name="connsiteY772" fmla="*/ 1598295 h 1682686"/>
                    <a:gd name="connsiteX773" fmla="*/ 483780 w 1681034"/>
                    <a:gd name="connsiteY773" fmla="*/ 1603534 h 1682686"/>
                    <a:gd name="connsiteX774" fmla="*/ 492829 w 1681034"/>
                    <a:gd name="connsiteY774" fmla="*/ 1603629 h 1682686"/>
                    <a:gd name="connsiteX775" fmla="*/ 508736 w 1681034"/>
                    <a:gd name="connsiteY775" fmla="*/ 1613059 h 1682686"/>
                    <a:gd name="connsiteX776" fmla="*/ 458539 w 1681034"/>
                    <a:gd name="connsiteY776" fmla="*/ 1590961 h 1682686"/>
                    <a:gd name="connsiteX777" fmla="*/ 445490 w 1681034"/>
                    <a:gd name="connsiteY777" fmla="*/ 1590675 h 1682686"/>
                    <a:gd name="connsiteX778" fmla="*/ 451586 w 1681034"/>
                    <a:gd name="connsiteY778" fmla="*/ 1595533 h 1682686"/>
                    <a:gd name="connsiteX779" fmla="*/ 467874 w 1681034"/>
                    <a:gd name="connsiteY779" fmla="*/ 1605058 h 1682686"/>
                    <a:gd name="connsiteX780" fmla="*/ 472446 w 1681034"/>
                    <a:gd name="connsiteY780" fmla="*/ 1601057 h 1682686"/>
                    <a:gd name="connsiteX781" fmla="*/ 483780 w 1681034"/>
                    <a:gd name="connsiteY781" fmla="*/ 1606391 h 1682686"/>
                    <a:gd name="connsiteX782" fmla="*/ 480923 w 1681034"/>
                    <a:gd name="connsiteY782" fmla="*/ 1607915 h 1682686"/>
                    <a:gd name="connsiteX783" fmla="*/ 471779 w 1681034"/>
                    <a:gd name="connsiteY783" fmla="*/ 1604772 h 1682686"/>
                    <a:gd name="connsiteX784" fmla="*/ 474636 w 1681034"/>
                    <a:gd name="connsiteY784" fmla="*/ 1608963 h 1682686"/>
                    <a:gd name="connsiteX785" fmla="*/ 486733 w 1681034"/>
                    <a:gd name="connsiteY785" fmla="*/ 1616202 h 1682686"/>
                    <a:gd name="connsiteX786" fmla="*/ 515499 w 1681034"/>
                    <a:gd name="connsiteY786" fmla="*/ 1626013 h 1682686"/>
                    <a:gd name="connsiteX787" fmla="*/ 512451 w 1681034"/>
                    <a:gd name="connsiteY787" fmla="*/ 1622012 h 1682686"/>
                    <a:gd name="connsiteX788" fmla="*/ 544836 w 1681034"/>
                    <a:gd name="connsiteY788" fmla="*/ 1630966 h 1682686"/>
                    <a:gd name="connsiteX789" fmla="*/ 544645 w 1681034"/>
                    <a:gd name="connsiteY789" fmla="*/ 1634776 h 1682686"/>
                    <a:gd name="connsiteX790" fmla="*/ 521214 w 1681034"/>
                    <a:gd name="connsiteY790" fmla="*/ 1625537 h 1682686"/>
                    <a:gd name="connsiteX791" fmla="*/ 519118 w 1681034"/>
                    <a:gd name="connsiteY791" fmla="*/ 1629156 h 1682686"/>
                    <a:gd name="connsiteX792" fmla="*/ 524928 w 1681034"/>
                    <a:gd name="connsiteY792" fmla="*/ 1631442 h 1682686"/>
                    <a:gd name="connsiteX793" fmla="*/ 525976 w 1681034"/>
                    <a:gd name="connsiteY793" fmla="*/ 1629632 h 1682686"/>
                    <a:gd name="connsiteX794" fmla="*/ 544455 w 1681034"/>
                    <a:gd name="connsiteY794" fmla="*/ 1637729 h 1682686"/>
                    <a:gd name="connsiteX795" fmla="*/ 562838 w 1681034"/>
                    <a:gd name="connsiteY795" fmla="*/ 1640110 h 1682686"/>
                    <a:gd name="connsiteX796" fmla="*/ 575030 w 1681034"/>
                    <a:gd name="connsiteY796" fmla="*/ 1650778 h 1682686"/>
                    <a:gd name="connsiteX797" fmla="*/ 582745 w 1681034"/>
                    <a:gd name="connsiteY797" fmla="*/ 1652873 h 1682686"/>
                    <a:gd name="connsiteX798" fmla="*/ 574649 w 1681034"/>
                    <a:gd name="connsiteY798" fmla="*/ 1647920 h 1682686"/>
                    <a:gd name="connsiteX799" fmla="*/ 590937 w 1681034"/>
                    <a:gd name="connsiteY799" fmla="*/ 1646206 h 1682686"/>
                    <a:gd name="connsiteX800" fmla="*/ 582745 w 1681034"/>
                    <a:gd name="connsiteY800" fmla="*/ 1649063 h 1682686"/>
                    <a:gd name="connsiteX801" fmla="*/ 596937 w 1681034"/>
                    <a:gd name="connsiteY801" fmla="*/ 1651730 h 1682686"/>
                    <a:gd name="connsiteX802" fmla="*/ 596937 w 1681034"/>
                    <a:gd name="connsiteY802" fmla="*/ 1647920 h 1682686"/>
                    <a:gd name="connsiteX803" fmla="*/ 607701 w 1681034"/>
                    <a:gd name="connsiteY803" fmla="*/ 1650492 h 1682686"/>
                    <a:gd name="connsiteX804" fmla="*/ 588841 w 1681034"/>
                    <a:gd name="connsiteY804" fmla="*/ 1643444 h 1682686"/>
                    <a:gd name="connsiteX805" fmla="*/ 565029 w 1681034"/>
                    <a:gd name="connsiteY805" fmla="*/ 1639253 h 1682686"/>
                    <a:gd name="connsiteX806" fmla="*/ 574363 w 1681034"/>
                    <a:gd name="connsiteY806" fmla="*/ 1641348 h 1682686"/>
                    <a:gd name="connsiteX807" fmla="*/ 568458 w 1681034"/>
                    <a:gd name="connsiteY807" fmla="*/ 1639348 h 1682686"/>
                    <a:gd name="connsiteX808" fmla="*/ 593699 w 1681034"/>
                    <a:gd name="connsiteY808" fmla="*/ 1642301 h 1682686"/>
                    <a:gd name="connsiteX809" fmla="*/ 636466 w 1681034"/>
                    <a:gd name="connsiteY809" fmla="*/ 1654016 h 1682686"/>
                    <a:gd name="connsiteX810" fmla="*/ 634180 w 1681034"/>
                    <a:gd name="connsiteY810" fmla="*/ 1651349 h 1682686"/>
                    <a:gd name="connsiteX811" fmla="*/ 623798 w 1681034"/>
                    <a:gd name="connsiteY811" fmla="*/ 1648206 h 1682686"/>
                    <a:gd name="connsiteX812" fmla="*/ 639228 w 1681034"/>
                    <a:gd name="connsiteY812" fmla="*/ 1650968 h 1682686"/>
                    <a:gd name="connsiteX813" fmla="*/ 655421 w 1681034"/>
                    <a:gd name="connsiteY813" fmla="*/ 1651540 h 1682686"/>
                    <a:gd name="connsiteX814" fmla="*/ 643038 w 1681034"/>
                    <a:gd name="connsiteY814" fmla="*/ 1649730 h 1682686"/>
                    <a:gd name="connsiteX815" fmla="*/ 636466 w 1681034"/>
                    <a:gd name="connsiteY815" fmla="*/ 1654016 h 1682686"/>
                    <a:gd name="connsiteX816" fmla="*/ 647515 w 1681034"/>
                    <a:gd name="connsiteY816" fmla="*/ 1659827 h 1682686"/>
                    <a:gd name="connsiteX817" fmla="*/ 615987 w 1681034"/>
                    <a:gd name="connsiteY817" fmla="*/ 1655064 h 1682686"/>
                    <a:gd name="connsiteX818" fmla="*/ 623512 w 1681034"/>
                    <a:gd name="connsiteY818" fmla="*/ 1661541 h 1682686"/>
                    <a:gd name="connsiteX819" fmla="*/ 628465 w 1681034"/>
                    <a:gd name="connsiteY819" fmla="*/ 1657445 h 1682686"/>
                    <a:gd name="connsiteX820" fmla="*/ 659040 w 1681034"/>
                    <a:gd name="connsiteY820" fmla="*/ 1664684 h 1682686"/>
                    <a:gd name="connsiteX821" fmla="*/ 657040 w 1681034"/>
                    <a:gd name="connsiteY821" fmla="*/ 1661065 h 1682686"/>
                    <a:gd name="connsiteX822" fmla="*/ 643515 w 1681034"/>
                    <a:gd name="connsiteY822" fmla="*/ 1657350 h 1682686"/>
                    <a:gd name="connsiteX823" fmla="*/ 653706 w 1681034"/>
                    <a:gd name="connsiteY823" fmla="*/ 1656588 h 1682686"/>
                    <a:gd name="connsiteX824" fmla="*/ 652944 w 1681034"/>
                    <a:gd name="connsiteY824" fmla="*/ 1658588 h 1682686"/>
                    <a:gd name="connsiteX825" fmla="*/ 665803 w 1681034"/>
                    <a:gd name="connsiteY825" fmla="*/ 1659446 h 1682686"/>
                    <a:gd name="connsiteX826" fmla="*/ 662660 w 1681034"/>
                    <a:gd name="connsiteY826" fmla="*/ 1663541 h 1682686"/>
                    <a:gd name="connsiteX827" fmla="*/ 706951 w 1681034"/>
                    <a:gd name="connsiteY827" fmla="*/ 1667542 h 1682686"/>
                    <a:gd name="connsiteX828" fmla="*/ 710571 w 1681034"/>
                    <a:gd name="connsiteY828" fmla="*/ 1671733 h 1682686"/>
                    <a:gd name="connsiteX829" fmla="*/ 728287 w 1681034"/>
                    <a:gd name="connsiteY829" fmla="*/ 1671542 h 1682686"/>
                    <a:gd name="connsiteX830" fmla="*/ 722858 w 1681034"/>
                    <a:gd name="connsiteY830" fmla="*/ 1667637 h 1682686"/>
                    <a:gd name="connsiteX831" fmla="*/ 744956 w 1681034"/>
                    <a:gd name="connsiteY831" fmla="*/ 1668494 h 1682686"/>
                    <a:gd name="connsiteX832" fmla="*/ 731907 w 1681034"/>
                    <a:gd name="connsiteY832" fmla="*/ 1669923 h 1682686"/>
                    <a:gd name="connsiteX833" fmla="*/ 732288 w 1681034"/>
                    <a:gd name="connsiteY833" fmla="*/ 1674686 h 1682686"/>
                    <a:gd name="connsiteX834" fmla="*/ 759720 w 1681034"/>
                    <a:gd name="connsiteY834" fmla="*/ 1672971 h 1682686"/>
                    <a:gd name="connsiteX835" fmla="*/ 748956 w 1681034"/>
                    <a:gd name="connsiteY835" fmla="*/ 1671447 h 1682686"/>
                    <a:gd name="connsiteX836" fmla="*/ 763434 w 1681034"/>
                    <a:gd name="connsiteY836" fmla="*/ 1670114 h 1682686"/>
                    <a:gd name="connsiteX837" fmla="*/ 767530 w 1681034"/>
                    <a:gd name="connsiteY837" fmla="*/ 1673066 h 1682686"/>
                    <a:gd name="connsiteX838" fmla="*/ 794391 w 1681034"/>
                    <a:gd name="connsiteY838" fmla="*/ 1672304 h 1682686"/>
                    <a:gd name="connsiteX839" fmla="*/ 780960 w 1681034"/>
                    <a:gd name="connsiteY839" fmla="*/ 1676781 h 1682686"/>
                    <a:gd name="connsiteX840" fmla="*/ 785723 w 1681034"/>
                    <a:gd name="connsiteY840" fmla="*/ 1676495 h 1682686"/>
                    <a:gd name="connsiteX841" fmla="*/ 788295 w 1681034"/>
                    <a:gd name="connsiteY841" fmla="*/ 1679734 h 1682686"/>
                    <a:gd name="connsiteX842" fmla="*/ 799725 w 1681034"/>
                    <a:gd name="connsiteY842" fmla="*/ 1677638 h 1682686"/>
                    <a:gd name="connsiteX843" fmla="*/ 815346 w 1681034"/>
                    <a:gd name="connsiteY843" fmla="*/ 1678305 h 1682686"/>
                    <a:gd name="connsiteX844" fmla="*/ 808773 w 1681034"/>
                    <a:gd name="connsiteY844" fmla="*/ 1680115 h 1682686"/>
                    <a:gd name="connsiteX845" fmla="*/ 830395 w 1681034"/>
                    <a:gd name="connsiteY845" fmla="*/ 1682687 h 1682686"/>
                    <a:gd name="connsiteX846" fmla="*/ 840206 w 1681034"/>
                    <a:gd name="connsiteY846" fmla="*/ 1679543 h 1682686"/>
                    <a:gd name="connsiteX847" fmla="*/ 835824 w 1681034"/>
                    <a:gd name="connsiteY847" fmla="*/ 1676972 h 1682686"/>
                    <a:gd name="connsiteX848" fmla="*/ 844968 w 1681034"/>
                    <a:gd name="connsiteY848" fmla="*/ 1678972 h 1682686"/>
                    <a:gd name="connsiteX849" fmla="*/ 880782 w 1681034"/>
                    <a:gd name="connsiteY849" fmla="*/ 1679353 h 1682686"/>
                    <a:gd name="connsiteX850" fmla="*/ 900880 w 1681034"/>
                    <a:gd name="connsiteY850" fmla="*/ 1677448 h 1682686"/>
                    <a:gd name="connsiteX851" fmla="*/ 924597 w 1681034"/>
                    <a:gd name="connsiteY851" fmla="*/ 1674781 h 1682686"/>
                    <a:gd name="connsiteX852" fmla="*/ 913739 w 1681034"/>
                    <a:gd name="connsiteY852" fmla="*/ 1674400 h 1682686"/>
                    <a:gd name="connsiteX853" fmla="*/ 938694 w 1681034"/>
                    <a:gd name="connsiteY853" fmla="*/ 1669733 h 1682686"/>
                    <a:gd name="connsiteX854" fmla="*/ 930884 w 1681034"/>
                    <a:gd name="connsiteY854" fmla="*/ 1673162 h 1682686"/>
                    <a:gd name="connsiteX855" fmla="*/ 940218 w 1681034"/>
                    <a:gd name="connsiteY855" fmla="*/ 1675257 h 1682686"/>
                    <a:gd name="connsiteX856" fmla="*/ 955744 w 1681034"/>
                    <a:gd name="connsiteY856" fmla="*/ 1666685 h 1682686"/>
                    <a:gd name="connsiteX857" fmla="*/ 966698 w 1681034"/>
                    <a:gd name="connsiteY857" fmla="*/ 1668685 h 1682686"/>
                    <a:gd name="connsiteX858" fmla="*/ 980700 w 1681034"/>
                    <a:gd name="connsiteY858" fmla="*/ 1667066 h 1682686"/>
                    <a:gd name="connsiteX859" fmla="*/ 1015942 w 1681034"/>
                    <a:gd name="connsiteY859" fmla="*/ 1658398 h 1682686"/>
                    <a:gd name="connsiteX860" fmla="*/ 1017942 w 1681034"/>
                    <a:gd name="connsiteY860" fmla="*/ 1662684 h 1682686"/>
                    <a:gd name="connsiteX861" fmla="*/ 1022133 w 1681034"/>
                    <a:gd name="connsiteY861" fmla="*/ 1656969 h 1682686"/>
                    <a:gd name="connsiteX862" fmla="*/ 1034802 w 1681034"/>
                    <a:gd name="connsiteY862" fmla="*/ 1658017 h 1682686"/>
                    <a:gd name="connsiteX863" fmla="*/ 1046994 w 1681034"/>
                    <a:gd name="connsiteY863" fmla="*/ 1654874 h 1682686"/>
                    <a:gd name="connsiteX864" fmla="*/ 1053661 w 1681034"/>
                    <a:gd name="connsiteY864" fmla="*/ 1657445 h 1682686"/>
                    <a:gd name="connsiteX865" fmla="*/ 1058043 w 1681034"/>
                    <a:gd name="connsiteY865" fmla="*/ 1654683 h 1682686"/>
                    <a:gd name="connsiteX866" fmla="*/ 1051661 w 1681034"/>
                    <a:gd name="connsiteY866" fmla="*/ 1654207 h 1682686"/>
                    <a:gd name="connsiteX867" fmla="*/ 1063853 w 1681034"/>
                    <a:gd name="connsiteY867" fmla="*/ 1650873 h 1682686"/>
                    <a:gd name="connsiteX868" fmla="*/ 1056042 w 1681034"/>
                    <a:gd name="connsiteY868" fmla="*/ 1651445 h 1682686"/>
                    <a:gd name="connsiteX869" fmla="*/ 1057090 w 1681034"/>
                    <a:gd name="connsiteY869" fmla="*/ 1647444 h 1682686"/>
                    <a:gd name="connsiteX870" fmla="*/ 1065948 w 1681034"/>
                    <a:gd name="connsiteY870" fmla="*/ 1643729 h 1682686"/>
                    <a:gd name="connsiteX871" fmla="*/ 1064996 w 1681034"/>
                    <a:gd name="connsiteY871" fmla="*/ 1647825 h 1682686"/>
                    <a:gd name="connsiteX872" fmla="*/ 1072140 w 1681034"/>
                    <a:gd name="connsiteY872" fmla="*/ 1642967 h 1682686"/>
                    <a:gd name="connsiteX873" fmla="*/ 1093190 w 1681034"/>
                    <a:gd name="connsiteY873" fmla="*/ 1636490 h 1682686"/>
                    <a:gd name="connsiteX874" fmla="*/ 1089475 w 1681034"/>
                    <a:gd name="connsiteY874" fmla="*/ 1642491 h 1682686"/>
                    <a:gd name="connsiteX875" fmla="*/ 1111097 w 1681034"/>
                    <a:gd name="connsiteY875" fmla="*/ 1638491 h 1682686"/>
                    <a:gd name="connsiteX876" fmla="*/ 1133195 w 1681034"/>
                    <a:gd name="connsiteY876" fmla="*/ 1636014 h 1682686"/>
                    <a:gd name="connsiteX877" fmla="*/ 1123479 w 1681034"/>
                    <a:gd name="connsiteY877" fmla="*/ 1636204 h 1682686"/>
                    <a:gd name="connsiteX878" fmla="*/ 1136814 w 1681034"/>
                    <a:gd name="connsiteY878" fmla="*/ 1630871 h 1682686"/>
                    <a:gd name="connsiteX879" fmla="*/ 1139005 w 1681034"/>
                    <a:gd name="connsiteY879" fmla="*/ 1626679 h 1682686"/>
                    <a:gd name="connsiteX880" fmla="*/ 1121193 w 1681034"/>
                    <a:gd name="connsiteY880" fmla="*/ 1633252 h 1682686"/>
                    <a:gd name="connsiteX881" fmla="*/ 1121860 w 1681034"/>
                    <a:gd name="connsiteY881" fmla="*/ 1629156 h 1682686"/>
                    <a:gd name="connsiteX882" fmla="*/ 1132147 w 1681034"/>
                    <a:gd name="connsiteY882" fmla="*/ 1624870 h 1682686"/>
                    <a:gd name="connsiteX883" fmla="*/ 1135767 w 1681034"/>
                    <a:gd name="connsiteY883" fmla="*/ 1626870 h 1682686"/>
                    <a:gd name="connsiteX884" fmla="*/ 1148625 w 1681034"/>
                    <a:gd name="connsiteY884" fmla="*/ 1619917 h 1682686"/>
                    <a:gd name="connsiteX885" fmla="*/ 1142244 w 1681034"/>
                    <a:gd name="connsiteY885" fmla="*/ 1620298 h 1682686"/>
                    <a:gd name="connsiteX886" fmla="*/ 1149102 w 1681034"/>
                    <a:gd name="connsiteY886" fmla="*/ 1615726 h 1682686"/>
                    <a:gd name="connsiteX887" fmla="*/ 1157293 w 1681034"/>
                    <a:gd name="connsiteY887" fmla="*/ 1616202 h 1682686"/>
                    <a:gd name="connsiteX888" fmla="*/ 1167675 w 1681034"/>
                    <a:gd name="connsiteY888" fmla="*/ 1612487 h 1682686"/>
                    <a:gd name="connsiteX889" fmla="*/ 1181201 w 1681034"/>
                    <a:gd name="connsiteY889" fmla="*/ 1603058 h 1682686"/>
                    <a:gd name="connsiteX890" fmla="*/ 1177677 w 1681034"/>
                    <a:gd name="connsiteY890" fmla="*/ 1607534 h 1682686"/>
                    <a:gd name="connsiteX891" fmla="*/ 1200537 w 1681034"/>
                    <a:gd name="connsiteY891" fmla="*/ 1596676 h 1682686"/>
                    <a:gd name="connsiteX892" fmla="*/ 1206918 w 1681034"/>
                    <a:gd name="connsiteY892" fmla="*/ 1595914 h 1682686"/>
                    <a:gd name="connsiteX893" fmla="*/ 1235589 w 1681034"/>
                    <a:gd name="connsiteY893" fmla="*/ 1569720 h 1682686"/>
                    <a:gd name="connsiteX894" fmla="*/ 1245018 w 1681034"/>
                    <a:gd name="connsiteY894" fmla="*/ 1563910 h 1682686"/>
                    <a:gd name="connsiteX895" fmla="*/ 1249686 w 1681034"/>
                    <a:gd name="connsiteY895" fmla="*/ 1567148 h 1682686"/>
                    <a:gd name="connsiteX896" fmla="*/ 1238732 w 1681034"/>
                    <a:gd name="connsiteY896" fmla="*/ 1573340 h 1682686"/>
                    <a:gd name="connsiteX897" fmla="*/ 1237779 w 1681034"/>
                    <a:gd name="connsiteY897" fmla="*/ 1579721 h 1682686"/>
                    <a:gd name="connsiteX898" fmla="*/ 1235779 w 1681034"/>
                    <a:gd name="connsiteY898" fmla="*/ 1579054 h 1682686"/>
                    <a:gd name="connsiteX899" fmla="*/ 1248162 w 1681034"/>
                    <a:gd name="connsiteY899" fmla="*/ 1571720 h 1682686"/>
                    <a:gd name="connsiteX900" fmla="*/ 1243399 w 1681034"/>
                    <a:gd name="connsiteY900" fmla="*/ 1576673 h 1682686"/>
                    <a:gd name="connsiteX901" fmla="*/ 1254829 w 1681034"/>
                    <a:gd name="connsiteY901" fmla="*/ 1571339 h 1682686"/>
                    <a:gd name="connsiteX902" fmla="*/ 1282452 w 1681034"/>
                    <a:gd name="connsiteY902" fmla="*/ 1555814 h 1682686"/>
                    <a:gd name="connsiteX903" fmla="*/ 1278737 w 1681034"/>
                    <a:gd name="connsiteY903" fmla="*/ 1551432 h 1682686"/>
                    <a:gd name="connsiteX904" fmla="*/ 1271022 w 1681034"/>
                    <a:gd name="connsiteY904" fmla="*/ 1557338 h 1682686"/>
                    <a:gd name="connsiteX905" fmla="*/ 1274832 w 1681034"/>
                    <a:gd name="connsiteY905" fmla="*/ 1554385 h 1682686"/>
                    <a:gd name="connsiteX906" fmla="*/ 1251210 w 1681034"/>
                    <a:gd name="connsiteY906" fmla="*/ 1566863 h 1682686"/>
                    <a:gd name="connsiteX907" fmla="*/ 1328743 w 1681034"/>
                    <a:gd name="connsiteY907" fmla="*/ 1511999 h 1682686"/>
                    <a:gd name="connsiteX908" fmla="*/ 1327219 w 1681034"/>
                    <a:gd name="connsiteY908" fmla="*/ 1515713 h 1682686"/>
                    <a:gd name="connsiteX909" fmla="*/ 1336839 w 1681034"/>
                    <a:gd name="connsiteY909" fmla="*/ 1507236 h 1682686"/>
                    <a:gd name="connsiteX910" fmla="*/ 1347984 w 1681034"/>
                    <a:gd name="connsiteY910" fmla="*/ 1501426 h 1682686"/>
                    <a:gd name="connsiteX911" fmla="*/ 1348555 w 1681034"/>
                    <a:gd name="connsiteY911" fmla="*/ 1505522 h 1682686"/>
                    <a:gd name="connsiteX912" fmla="*/ 1364271 w 1681034"/>
                    <a:gd name="connsiteY912" fmla="*/ 1492091 h 1682686"/>
                    <a:gd name="connsiteX913" fmla="*/ 1378273 w 1681034"/>
                    <a:gd name="connsiteY913" fmla="*/ 1479042 h 1682686"/>
                    <a:gd name="connsiteX914" fmla="*/ 1388370 w 1681034"/>
                    <a:gd name="connsiteY914" fmla="*/ 1465993 h 1682686"/>
                    <a:gd name="connsiteX915" fmla="*/ 1415230 w 1681034"/>
                    <a:gd name="connsiteY915" fmla="*/ 1446562 h 1682686"/>
                    <a:gd name="connsiteX916" fmla="*/ 1445901 w 1681034"/>
                    <a:gd name="connsiteY916" fmla="*/ 1417129 h 1682686"/>
                    <a:gd name="connsiteX917" fmla="*/ 1451616 w 1681034"/>
                    <a:gd name="connsiteY917" fmla="*/ 1409224 h 1682686"/>
                    <a:gd name="connsiteX918" fmla="*/ 1452473 w 1681034"/>
                    <a:gd name="connsiteY918" fmla="*/ 1402842 h 1682686"/>
                    <a:gd name="connsiteX919" fmla="*/ 1456664 w 1681034"/>
                    <a:gd name="connsiteY919" fmla="*/ 1398175 h 1682686"/>
                    <a:gd name="connsiteX920" fmla="*/ 1456569 w 1681034"/>
                    <a:gd name="connsiteY920" fmla="*/ 1405319 h 1682686"/>
                    <a:gd name="connsiteX921" fmla="*/ 1464284 w 1681034"/>
                    <a:gd name="connsiteY921" fmla="*/ 1395032 h 1682686"/>
                    <a:gd name="connsiteX922" fmla="*/ 1471999 w 1681034"/>
                    <a:gd name="connsiteY922" fmla="*/ 1382363 h 1682686"/>
                    <a:gd name="connsiteX923" fmla="*/ 1471332 w 1681034"/>
                    <a:gd name="connsiteY923" fmla="*/ 1388650 h 1682686"/>
                    <a:gd name="connsiteX924" fmla="*/ 1497621 w 1681034"/>
                    <a:gd name="connsiteY924" fmla="*/ 1345502 h 1682686"/>
                    <a:gd name="connsiteX925" fmla="*/ 1505813 w 1681034"/>
                    <a:gd name="connsiteY925" fmla="*/ 1335977 h 1682686"/>
                    <a:gd name="connsiteX926" fmla="*/ 1510099 w 1681034"/>
                    <a:gd name="connsiteY926" fmla="*/ 1337882 h 1682686"/>
                    <a:gd name="connsiteX927" fmla="*/ 1508956 w 1681034"/>
                    <a:gd name="connsiteY927" fmla="*/ 1332452 h 1682686"/>
                    <a:gd name="connsiteX928" fmla="*/ 1514862 w 1681034"/>
                    <a:gd name="connsiteY928" fmla="*/ 1320737 h 1682686"/>
                    <a:gd name="connsiteX929" fmla="*/ 1512004 w 1681034"/>
                    <a:gd name="connsiteY929" fmla="*/ 1335310 h 1682686"/>
                    <a:gd name="connsiteX930" fmla="*/ 1512766 w 1681034"/>
                    <a:gd name="connsiteY930" fmla="*/ 1335977 h 1682686"/>
                    <a:gd name="connsiteX931" fmla="*/ 1537626 w 1681034"/>
                    <a:gd name="connsiteY931" fmla="*/ 1300829 h 1682686"/>
                    <a:gd name="connsiteX932" fmla="*/ 1540770 w 1681034"/>
                    <a:gd name="connsiteY932" fmla="*/ 1303592 h 1682686"/>
                    <a:gd name="connsiteX933" fmla="*/ 1557915 w 1681034"/>
                    <a:gd name="connsiteY933" fmla="*/ 1276350 h 1682686"/>
                    <a:gd name="connsiteX934" fmla="*/ 1558296 w 1681034"/>
                    <a:gd name="connsiteY934" fmla="*/ 1270540 h 1682686"/>
                    <a:gd name="connsiteX935" fmla="*/ 1561153 w 1681034"/>
                    <a:gd name="connsiteY935" fmla="*/ 1270826 h 1682686"/>
                    <a:gd name="connsiteX936" fmla="*/ 1562772 w 1681034"/>
                    <a:gd name="connsiteY936" fmla="*/ 1263968 h 1682686"/>
                    <a:gd name="connsiteX937" fmla="*/ 1564392 w 1681034"/>
                    <a:gd name="connsiteY937" fmla="*/ 1265206 h 1682686"/>
                    <a:gd name="connsiteX938" fmla="*/ 1569154 w 1681034"/>
                    <a:gd name="connsiteY938" fmla="*/ 1252823 h 1682686"/>
                    <a:gd name="connsiteX939" fmla="*/ 1572012 w 1681034"/>
                    <a:gd name="connsiteY939" fmla="*/ 1248918 h 1682686"/>
                    <a:gd name="connsiteX940" fmla="*/ 1572107 w 1681034"/>
                    <a:gd name="connsiteY940" fmla="*/ 1252919 h 1682686"/>
                    <a:gd name="connsiteX941" fmla="*/ 1594395 w 1681034"/>
                    <a:gd name="connsiteY941" fmla="*/ 1210151 h 1682686"/>
                    <a:gd name="connsiteX942" fmla="*/ 1603254 w 1681034"/>
                    <a:gd name="connsiteY942" fmla="*/ 1193102 h 1682686"/>
                    <a:gd name="connsiteX943" fmla="*/ 1608207 w 1681034"/>
                    <a:gd name="connsiteY943" fmla="*/ 1168051 h 1682686"/>
                    <a:gd name="connsiteX944" fmla="*/ 1602396 w 1681034"/>
                    <a:gd name="connsiteY944" fmla="*/ 1177576 h 1682686"/>
                    <a:gd name="connsiteX945" fmla="*/ 1607635 w 1681034"/>
                    <a:gd name="connsiteY945" fmla="*/ 1164050 h 1682686"/>
                    <a:gd name="connsiteX946" fmla="*/ 1608302 w 1681034"/>
                    <a:gd name="connsiteY946" fmla="*/ 1168051 h 1682686"/>
                    <a:gd name="connsiteX947" fmla="*/ 1621827 w 1681034"/>
                    <a:gd name="connsiteY947" fmla="*/ 1141000 h 1682686"/>
                    <a:gd name="connsiteX948" fmla="*/ 1622494 w 1681034"/>
                    <a:gd name="connsiteY948" fmla="*/ 1145000 h 1682686"/>
                    <a:gd name="connsiteX949" fmla="*/ 1627257 w 1681034"/>
                    <a:gd name="connsiteY949" fmla="*/ 1131189 h 1682686"/>
                    <a:gd name="connsiteX950" fmla="*/ 1642306 w 1681034"/>
                    <a:gd name="connsiteY950" fmla="*/ 1079945 h 1682686"/>
                    <a:gd name="connsiteX951" fmla="*/ 1622494 w 1681034"/>
                    <a:gd name="connsiteY951" fmla="*/ 1132332 h 1682686"/>
                    <a:gd name="connsiteX952" fmla="*/ 1628685 w 1681034"/>
                    <a:gd name="connsiteY952" fmla="*/ 1114139 h 1682686"/>
                    <a:gd name="connsiteX953" fmla="*/ 1623637 w 1681034"/>
                    <a:gd name="connsiteY953" fmla="*/ 1124045 h 1682686"/>
                    <a:gd name="connsiteX954" fmla="*/ 1623923 w 1681034"/>
                    <a:gd name="connsiteY954" fmla="*/ 1113568 h 1682686"/>
                    <a:gd name="connsiteX955" fmla="*/ 1627828 w 1681034"/>
                    <a:gd name="connsiteY955" fmla="*/ 1110234 h 1682686"/>
                    <a:gd name="connsiteX956" fmla="*/ 1632781 w 1681034"/>
                    <a:gd name="connsiteY956" fmla="*/ 1081088 h 1682686"/>
                    <a:gd name="connsiteX957" fmla="*/ 1631924 w 1681034"/>
                    <a:gd name="connsiteY957" fmla="*/ 1096328 h 1682686"/>
                    <a:gd name="connsiteX958" fmla="*/ 1635734 w 1681034"/>
                    <a:gd name="connsiteY958" fmla="*/ 1096328 h 1682686"/>
                    <a:gd name="connsiteX959" fmla="*/ 1638210 w 1681034"/>
                    <a:gd name="connsiteY959" fmla="*/ 1071277 h 1682686"/>
                    <a:gd name="connsiteX960" fmla="*/ 1640211 w 1681034"/>
                    <a:gd name="connsiteY960" fmla="*/ 1075658 h 1682686"/>
                    <a:gd name="connsiteX961" fmla="*/ 1643449 w 1681034"/>
                    <a:gd name="connsiteY961" fmla="*/ 1052894 h 1682686"/>
                    <a:gd name="connsiteX962" fmla="*/ 1648021 w 1681034"/>
                    <a:gd name="connsiteY962" fmla="*/ 1051370 h 1682686"/>
                    <a:gd name="connsiteX963" fmla="*/ 1647069 w 1681034"/>
                    <a:gd name="connsiteY963" fmla="*/ 1050989 h 1682686"/>
                    <a:gd name="connsiteX964" fmla="*/ 1645640 w 1681034"/>
                    <a:gd name="connsiteY964" fmla="*/ 1043559 h 1682686"/>
                    <a:gd name="connsiteX965" fmla="*/ 1646783 w 1681034"/>
                    <a:gd name="connsiteY965" fmla="*/ 1032129 h 1682686"/>
                    <a:gd name="connsiteX966" fmla="*/ 1649831 w 1681034"/>
                    <a:gd name="connsiteY966" fmla="*/ 1021461 h 1682686"/>
                    <a:gd name="connsiteX967" fmla="*/ 1653355 w 1681034"/>
                    <a:gd name="connsiteY967" fmla="*/ 1031272 h 1682686"/>
                    <a:gd name="connsiteX968" fmla="*/ 1654212 w 1681034"/>
                    <a:gd name="connsiteY968" fmla="*/ 1016318 h 1682686"/>
                    <a:gd name="connsiteX969" fmla="*/ 1658403 w 1681034"/>
                    <a:gd name="connsiteY969" fmla="*/ 1011079 h 1682686"/>
                    <a:gd name="connsiteX970" fmla="*/ 1663642 w 1681034"/>
                    <a:gd name="connsiteY970" fmla="*/ 982599 h 1682686"/>
                    <a:gd name="connsiteX971" fmla="*/ 1664690 w 1681034"/>
                    <a:gd name="connsiteY971" fmla="*/ 991362 h 1682686"/>
                    <a:gd name="connsiteX972" fmla="*/ 1667643 w 1681034"/>
                    <a:gd name="connsiteY972" fmla="*/ 963835 h 1682686"/>
                    <a:gd name="connsiteX973" fmla="*/ 1666976 w 1681034"/>
                    <a:gd name="connsiteY973" fmla="*/ 953643 h 1682686"/>
                    <a:gd name="connsiteX974" fmla="*/ 1664118 w 1681034"/>
                    <a:gd name="connsiteY974" fmla="*/ 959453 h 1682686"/>
                    <a:gd name="connsiteX975" fmla="*/ 1663261 w 1681034"/>
                    <a:gd name="connsiteY975" fmla="*/ 954310 h 1682686"/>
                    <a:gd name="connsiteX976" fmla="*/ 1668786 w 1681034"/>
                    <a:gd name="connsiteY976" fmla="*/ 926211 h 1682686"/>
                    <a:gd name="connsiteX977" fmla="*/ 1667262 w 1681034"/>
                    <a:gd name="connsiteY977" fmla="*/ 943832 h 1682686"/>
                    <a:gd name="connsiteX978" fmla="*/ 1667547 w 1681034"/>
                    <a:gd name="connsiteY978" fmla="*/ 957167 h 1682686"/>
                    <a:gd name="connsiteX979" fmla="*/ 1670881 w 1681034"/>
                    <a:gd name="connsiteY979" fmla="*/ 931545 h 1682686"/>
                    <a:gd name="connsiteX980" fmla="*/ 1675834 w 1681034"/>
                    <a:gd name="connsiteY980" fmla="*/ 927830 h 1682686"/>
                    <a:gd name="connsiteX981" fmla="*/ 1675453 w 1681034"/>
                    <a:gd name="connsiteY981" fmla="*/ 886778 h 1682686"/>
                    <a:gd name="connsiteX982" fmla="*/ 1677168 w 1681034"/>
                    <a:gd name="connsiteY982" fmla="*/ 893636 h 1682686"/>
                    <a:gd name="connsiteX983" fmla="*/ 1680692 w 1681034"/>
                    <a:gd name="connsiteY983" fmla="*/ 884492 h 1682686"/>
                    <a:gd name="connsiteX984" fmla="*/ 1679644 w 1681034"/>
                    <a:gd name="connsiteY984" fmla="*/ 858203 h 1682686"/>
                    <a:gd name="connsiteX985" fmla="*/ 1675548 w 1681034"/>
                    <a:gd name="connsiteY985" fmla="*/ 828485 h 1682686"/>
                    <a:gd name="connsiteX986" fmla="*/ 1676215 w 1681034"/>
                    <a:gd name="connsiteY986" fmla="*/ 849535 h 1682686"/>
                    <a:gd name="connsiteX987" fmla="*/ 1678311 w 1681034"/>
                    <a:gd name="connsiteY987" fmla="*/ 849821 h 1682686"/>
                    <a:gd name="connsiteX988" fmla="*/ 1677930 w 1681034"/>
                    <a:gd name="connsiteY988" fmla="*/ 862775 h 1682686"/>
                    <a:gd name="connsiteX989" fmla="*/ 1677168 w 1681034"/>
                    <a:gd name="connsiteY989" fmla="*/ 856107 h 1682686"/>
                    <a:gd name="connsiteX990" fmla="*/ 1673072 w 1681034"/>
                    <a:gd name="connsiteY990" fmla="*/ 881348 h 1682686"/>
                    <a:gd name="connsiteX991" fmla="*/ 1669167 w 1681034"/>
                    <a:gd name="connsiteY991" fmla="*/ 914686 h 1682686"/>
                    <a:gd name="connsiteX992" fmla="*/ 1667928 w 1681034"/>
                    <a:gd name="connsiteY992" fmla="*/ 922592 h 1682686"/>
                    <a:gd name="connsiteX993" fmla="*/ 1659261 w 1681034"/>
                    <a:gd name="connsiteY993" fmla="*/ 971169 h 1682686"/>
                    <a:gd name="connsiteX994" fmla="*/ 1653069 w 1681034"/>
                    <a:gd name="connsiteY994" fmla="*/ 982504 h 1682686"/>
                    <a:gd name="connsiteX995" fmla="*/ 1651926 w 1681034"/>
                    <a:gd name="connsiteY995" fmla="*/ 997077 h 1682686"/>
                    <a:gd name="connsiteX996" fmla="*/ 1654879 w 1681034"/>
                    <a:gd name="connsiteY996" fmla="*/ 989743 h 1682686"/>
                    <a:gd name="connsiteX997" fmla="*/ 1654117 w 1681034"/>
                    <a:gd name="connsiteY997" fmla="*/ 999458 h 1682686"/>
                    <a:gd name="connsiteX998" fmla="*/ 1651926 w 1681034"/>
                    <a:gd name="connsiteY998" fmla="*/ 997077 h 1682686"/>
                    <a:gd name="connsiteX999" fmla="*/ 1647640 w 1681034"/>
                    <a:gd name="connsiteY999" fmla="*/ 1008888 h 1682686"/>
                    <a:gd name="connsiteX1000" fmla="*/ 1649069 w 1681034"/>
                    <a:gd name="connsiteY1000" fmla="*/ 1012698 h 1682686"/>
                    <a:gd name="connsiteX1001" fmla="*/ 1646021 w 1681034"/>
                    <a:gd name="connsiteY1001" fmla="*/ 1023366 h 1682686"/>
                    <a:gd name="connsiteX1002" fmla="*/ 1642782 w 1681034"/>
                    <a:gd name="connsiteY1002" fmla="*/ 1030605 h 1682686"/>
                    <a:gd name="connsiteX1003" fmla="*/ 1639830 w 1681034"/>
                    <a:gd name="connsiteY1003" fmla="*/ 1029462 h 1682686"/>
                    <a:gd name="connsiteX1004" fmla="*/ 1637448 w 1681034"/>
                    <a:gd name="connsiteY1004" fmla="*/ 1049560 h 1682686"/>
                    <a:gd name="connsiteX1005" fmla="*/ 1629543 w 1681034"/>
                    <a:gd name="connsiteY1005" fmla="*/ 1067562 h 1682686"/>
                    <a:gd name="connsiteX1006" fmla="*/ 1629733 w 1681034"/>
                    <a:gd name="connsiteY1006" fmla="*/ 1074515 h 1682686"/>
                    <a:gd name="connsiteX1007" fmla="*/ 1628876 w 1681034"/>
                    <a:gd name="connsiteY1007" fmla="*/ 1079278 h 1682686"/>
                    <a:gd name="connsiteX1008" fmla="*/ 1623351 w 1681034"/>
                    <a:gd name="connsiteY1008" fmla="*/ 1085374 h 1682686"/>
                    <a:gd name="connsiteX1009" fmla="*/ 1608302 w 1681034"/>
                    <a:gd name="connsiteY1009" fmla="*/ 1128522 h 1682686"/>
                    <a:gd name="connsiteX1010" fmla="*/ 1606492 w 1681034"/>
                    <a:gd name="connsiteY1010" fmla="*/ 1140047 h 1682686"/>
                    <a:gd name="connsiteX1011" fmla="*/ 1611159 w 1681034"/>
                    <a:gd name="connsiteY1011" fmla="*/ 1126522 h 1682686"/>
                    <a:gd name="connsiteX1012" fmla="*/ 1614874 w 1681034"/>
                    <a:gd name="connsiteY1012" fmla="*/ 1126712 h 1682686"/>
                    <a:gd name="connsiteX1013" fmla="*/ 1605921 w 1681034"/>
                    <a:gd name="connsiteY1013" fmla="*/ 1146905 h 1682686"/>
                    <a:gd name="connsiteX1014" fmla="*/ 1610588 w 1681034"/>
                    <a:gd name="connsiteY1014" fmla="*/ 1135094 h 1682686"/>
                    <a:gd name="connsiteX1015" fmla="*/ 1604778 w 1681034"/>
                    <a:gd name="connsiteY1015" fmla="*/ 1137285 h 1682686"/>
                    <a:gd name="connsiteX1016" fmla="*/ 1592395 w 1681034"/>
                    <a:gd name="connsiteY1016" fmla="*/ 1164336 h 1682686"/>
                    <a:gd name="connsiteX1017" fmla="*/ 1587156 w 1681034"/>
                    <a:gd name="connsiteY1017" fmla="*/ 1168527 h 1682686"/>
                    <a:gd name="connsiteX1018" fmla="*/ 1594967 w 1681034"/>
                    <a:gd name="connsiteY1018" fmla="*/ 1155097 h 1682686"/>
                    <a:gd name="connsiteX1019" fmla="*/ 1592205 w 1681034"/>
                    <a:gd name="connsiteY1019" fmla="*/ 1153573 h 1682686"/>
                    <a:gd name="connsiteX1020" fmla="*/ 1585061 w 1681034"/>
                    <a:gd name="connsiteY1020" fmla="*/ 1169194 h 1682686"/>
                    <a:gd name="connsiteX1021" fmla="*/ 1591157 w 1681034"/>
                    <a:gd name="connsiteY1021" fmla="*/ 1165670 h 1682686"/>
                    <a:gd name="connsiteX1022" fmla="*/ 1581441 w 1681034"/>
                    <a:gd name="connsiteY1022" fmla="*/ 1190816 h 1682686"/>
                    <a:gd name="connsiteX1023" fmla="*/ 1584966 w 1681034"/>
                    <a:gd name="connsiteY1023" fmla="*/ 1193102 h 1682686"/>
                    <a:gd name="connsiteX1024" fmla="*/ 1578679 w 1681034"/>
                    <a:gd name="connsiteY1024" fmla="*/ 1198245 h 1682686"/>
                    <a:gd name="connsiteX1025" fmla="*/ 1579346 w 1681034"/>
                    <a:gd name="connsiteY1025" fmla="*/ 1193102 h 1682686"/>
                    <a:gd name="connsiteX1026" fmla="*/ 1556867 w 1681034"/>
                    <a:gd name="connsiteY1026" fmla="*/ 1226629 h 1682686"/>
                    <a:gd name="connsiteX1027" fmla="*/ 1539341 w 1681034"/>
                    <a:gd name="connsiteY1027" fmla="*/ 1259872 h 1682686"/>
                    <a:gd name="connsiteX1028" fmla="*/ 1539912 w 1681034"/>
                    <a:gd name="connsiteY1028" fmla="*/ 1248632 h 1682686"/>
                    <a:gd name="connsiteX1029" fmla="*/ 1531626 w 1681034"/>
                    <a:gd name="connsiteY1029" fmla="*/ 1259777 h 1682686"/>
                    <a:gd name="connsiteX1030" fmla="*/ 1535721 w 1681034"/>
                    <a:gd name="connsiteY1030" fmla="*/ 1263015 h 1682686"/>
                    <a:gd name="connsiteX1031" fmla="*/ 1517910 w 1681034"/>
                    <a:gd name="connsiteY1031" fmla="*/ 1290352 h 1682686"/>
                    <a:gd name="connsiteX1032" fmla="*/ 1507432 w 1681034"/>
                    <a:gd name="connsiteY1032" fmla="*/ 1309878 h 1682686"/>
                    <a:gd name="connsiteX1033" fmla="*/ 1507718 w 1681034"/>
                    <a:gd name="connsiteY1033" fmla="*/ 1305973 h 1682686"/>
                    <a:gd name="connsiteX1034" fmla="*/ 1513242 w 1681034"/>
                    <a:gd name="connsiteY1034" fmla="*/ 1300544 h 1682686"/>
                    <a:gd name="connsiteX1035" fmla="*/ 1512957 w 1681034"/>
                    <a:gd name="connsiteY1035" fmla="*/ 1298162 h 1682686"/>
                    <a:gd name="connsiteX1036" fmla="*/ 1513909 w 1681034"/>
                    <a:gd name="connsiteY1036" fmla="*/ 1294829 h 1682686"/>
                    <a:gd name="connsiteX1037" fmla="*/ 1503241 w 1681034"/>
                    <a:gd name="connsiteY1037" fmla="*/ 1307973 h 1682686"/>
                    <a:gd name="connsiteX1038" fmla="*/ 1508956 w 1681034"/>
                    <a:gd name="connsiteY1038" fmla="*/ 1298734 h 1682686"/>
                    <a:gd name="connsiteX1039" fmla="*/ 1500384 w 1681034"/>
                    <a:gd name="connsiteY1039" fmla="*/ 1307497 h 1682686"/>
                    <a:gd name="connsiteX1040" fmla="*/ 1486763 w 1681034"/>
                    <a:gd name="connsiteY1040" fmla="*/ 1321975 h 1682686"/>
                    <a:gd name="connsiteX1041" fmla="*/ 1485620 w 1681034"/>
                    <a:gd name="connsiteY1041" fmla="*/ 1331500 h 1682686"/>
                    <a:gd name="connsiteX1042" fmla="*/ 1478762 w 1681034"/>
                    <a:gd name="connsiteY1042" fmla="*/ 1331214 h 1682686"/>
                    <a:gd name="connsiteX1043" fmla="*/ 1476285 w 1681034"/>
                    <a:gd name="connsiteY1043" fmla="*/ 1335215 h 1682686"/>
                    <a:gd name="connsiteX1044" fmla="*/ 1474190 w 1681034"/>
                    <a:gd name="connsiteY1044" fmla="*/ 1346168 h 1682686"/>
                    <a:gd name="connsiteX1045" fmla="*/ 1457426 w 1681034"/>
                    <a:gd name="connsiteY1045" fmla="*/ 1366266 h 1682686"/>
                    <a:gd name="connsiteX1046" fmla="*/ 1454568 w 1681034"/>
                    <a:gd name="connsiteY1046" fmla="*/ 1363218 h 1682686"/>
                    <a:gd name="connsiteX1047" fmla="*/ 1438376 w 1681034"/>
                    <a:gd name="connsiteY1047" fmla="*/ 1377029 h 1682686"/>
                    <a:gd name="connsiteX1048" fmla="*/ 1435709 w 1681034"/>
                    <a:gd name="connsiteY1048" fmla="*/ 1383221 h 1682686"/>
                    <a:gd name="connsiteX1049" fmla="*/ 1441138 w 1681034"/>
                    <a:gd name="connsiteY1049" fmla="*/ 1380173 h 1682686"/>
                    <a:gd name="connsiteX1050" fmla="*/ 1452759 w 1681034"/>
                    <a:gd name="connsiteY1050" fmla="*/ 1367885 h 1682686"/>
                    <a:gd name="connsiteX1051" fmla="*/ 1439138 w 1681034"/>
                    <a:gd name="connsiteY1051" fmla="*/ 1384840 h 1682686"/>
                    <a:gd name="connsiteX1052" fmla="*/ 1415706 w 1681034"/>
                    <a:gd name="connsiteY1052" fmla="*/ 1401890 h 1682686"/>
                    <a:gd name="connsiteX1053" fmla="*/ 1425517 w 1681034"/>
                    <a:gd name="connsiteY1053" fmla="*/ 1392365 h 1682686"/>
                    <a:gd name="connsiteX1054" fmla="*/ 1412849 w 1681034"/>
                    <a:gd name="connsiteY1054" fmla="*/ 1403223 h 1682686"/>
                    <a:gd name="connsiteX1055" fmla="*/ 1413325 w 1681034"/>
                    <a:gd name="connsiteY1055" fmla="*/ 1408652 h 1682686"/>
                    <a:gd name="connsiteX1056" fmla="*/ 1405705 w 1681034"/>
                    <a:gd name="connsiteY1056" fmla="*/ 1411224 h 1682686"/>
                    <a:gd name="connsiteX1057" fmla="*/ 1401419 w 1681034"/>
                    <a:gd name="connsiteY1057" fmla="*/ 1415606 h 1682686"/>
                    <a:gd name="connsiteX1058" fmla="*/ 1390560 w 1681034"/>
                    <a:gd name="connsiteY1058" fmla="*/ 1426369 h 1682686"/>
                    <a:gd name="connsiteX1059" fmla="*/ 1386274 w 1681034"/>
                    <a:gd name="connsiteY1059" fmla="*/ 1435989 h 1682686"/>
                    <a:gd name="connsiteX1060" fmla="*/ 1383226 w 1681034"/>
                    <a:gd name="connsiteY1060" fmla="*/ 1431798 h 1682686"/>
                    <a:gd name="connsiteX1061" fmla="*/ 1377225 w 1681034"/>
                    <a:gd name="connsiteY1061" fmla="*/ 1444276 h 1682686"/>
                    <a:gd name="connsiteX1062" fmla="*/ 1379321 w 1681034"/>
                    <a:gd name="connsiteY1062" fmla="*/ 1436751 h 1682686"/>
                    <a:gd name="connsiteX1063" fmla="*/ 1370653 w 1681034"/>
                    <a:gd name="connsiteY1063" fmla="*/ 1448181 h 1682686"/>
                    <a:gd name="connsiteX1064" fmla="*/ 1371129 w 1681034"/>
                    <a:gd name="connsiteY1064" fmla="*/ 1443514 h 1682686"/>
                    <a:gd name="connsiteX1065" fmla="*/ 1349127 w 1681034"/>
                    <a:gd name="connsiteY1065" fmla="*/ 1465231 h 1682686"/>
                    <a:gd name="connsiteX1066" fmla="*/ 1341316 w 1681034"/>
                    <a:gd name="connsiteY1066" fmla="*/ 1467041 h 1682686"/>
                    <a:gd name="connsiteX1067" fmla="*/ 1326743 w 1681034"/>
                    <a:gd name="connsiteY1067" fmla="*/ 1480757 h 1682686"/>
                    <a:gd name="connsiteX1068" fmla="*/ 1324647 w 1681034"/>
                    <a:gd name="connsiteY1068" fmla="*/ 1477232 h 1682686"/>
                    <a:gd name="connsiteX1069" fmla="*/ 1328934 w 1681034"/>
                    <a:gd name="connsiteY1069" fmla="*/ 1472660 h 1682686"/>
                    <a:gd name="connsiteX1070" fmla="*/ 1330553 w 1681034"/>
                    <a:gd name="connsiteY1070" fmla="*/ 1475327 h 1682686"/>
                    <a:gd name="connsiteX1071" fmla="*/ 1347317 w 1681034"/>
                    <a:gd name="connsiteY1071" fmla="*/ 1459421 h 1682686"/>
                    <a:gd name="connsiteX1072" fmla="*/ 1331315 w 1681034"/>
                    <a:gd name="connsiteY1072" fmla="*/ 1470660 h 1682686"/>
                    <a:gd name="connsiteX1073" fmla="*/ 1332553 w 1681034"/>
                    <a:gd name="connsiteY1073" fmla="*/ 1466945 h 1682686"/>
                    <a:gd name="connsiteX1074" fmla="*/ 1349412 w 1681034"/>
                    <a:gd name="connsiteY1074" fmla="*/ 1454277 h 1682686"/>
                    <a:gd name="connsiteX1075" fmla="*/ 1348269 w 1681034"/>
                    <a:gd name="connsiteY1075" fmla="*/ 1452563 h 1682686"/>
                    <a:gd name="connsiteX1076" fmla="*/ 1355508 w 1681034"/>
                    <a:gd name="connsiteY1076" fmla="*/ 1449896 h 1682686"/>
                    <a:gd name="connsiteX1077" fmla="*/ 1360938 w 1681034"/>
                    <a:gd name="connsiteY1077" fmla="*/ 1444562 h 1682686"/>
                    <a:gd name="connsiteX1078" fmla="*/ 1376082 w 1681034"/>
                    <a:gd name="connsiteY1078" fmla="*/ 1427131 h 1682686"/>
                    <a:gd name="connsiteX1079" fmla="*/ 1382369 w 1681034"/>
                    <a:gd name="connsiteY1079" fmla="*/ 1425512 h 1682686"/>
                    <a:gd name="connsiteX1080" fmla="*/ 1380845 w 1681034"/>
                    <a:gd name="connsiteY1080" fmla="*/ 1418463 h 1682686"/>
                    <a:gd name="connsiteX1081" fmla="*/ 1371415 w 1681034"/>
                    <a:gd name="connsiteY1081" fmla="*/ 1425797 h 1682686"/>
                    <a:gd name="connsiteX1082" fmla="*/ 1374844 w 1681034"/>
                    <a:gd name="connsiteY1082" fmla="*/ 1425416 h 1682686"/>
                    <a:gd name="connsiteX1083" fmla="*/ 1363795 w 1681034"/>
                    <a:gd name="connsiteY1083" fmla="*/ 1435608 h 1682686"/>
                    <a:gd name="connsiteX1084" fmla="*/ 1366462 w 1681034"/>
                    <a:gd name="connsiteY1084" fmla="*/ 1429036 h 1682686"/>
                    <a:gd name="connsiteX1085" fmla="*/ 1379035 w 1681034"/>
                    <a:gd name="connsiteY1085" fmla="*/ 1415987 h 1682686"/>
                    <a:gd name="connsiteX1086" fmla="*/ 1385322 w 1681034"/>
                    <a:gd name="connsiteY1086" fmla="*/ 1414367 h 1682686"/>
                    <a:gd name="connsiteX1087" fmla="*/ 1426089 w 1681034"/>
                    <a:gd name="connsiteY1087" fmla="*/ 1367695 h 1682686"/>
                    <a:gd name="connsiteX1088" fmla="*/ 1426851 w 1681034"/>
                    <a:gd name="connsiteY1088" fmla="*/ 1373029 h 1682686"/>
                    <a:gd name="connsiteX1089" fmla="*/ 1388179 w 1681034"/>
                    <a:gd name="connsiteY1089" fmla="*/ 1410653 h 1682686"/>
                    <a:gd name="connsiteX1090" fmla="*/ 1394466 w 1681034"/>
                    <a:gd name="connsiteY1090" fmla="*/ 1404271 h 1682686"/>
                    <a:gd name="connsiteX1091" fmla="*/ 1399895 w 1681034"/>
                    <a:gd name="connsiteY1091" fmla="*/ 1403890 h 1682686"/>
                    <a:gd name="connsiteX1092" fmla="*/ 1409801 w 1681034"/>
                    <a:gd name="connsiteY1092" fmla="*/ 1392365 h 1682686"/>
                    <a:gd name="connsiteX1093" fmla="*/ 1414563 w 1681034"/>
                    <a:gd name="connsiteY1093" fmla="*/ 1393412 h 1682686"/>
                    <a:gd name="connsiteX1094" fmla="*/ 1422850 w 1681034"/>
                    <a:gd name="connsiteY1094" fmla="*/ 1382173 h 1682686"/>
                    <a:gd name="connsiteX1095" fmla="*/ 1428279 w 1681034"/>
                    <a:gd name="connsiteY1095" fmla="*/ 1381506 h 1682686"/>
                    <a:gd name="connsiteX1096" fmla="*/ 1446282 w 1681034"/>
                    <a:gd name="connsiteY1096" fmla="*/ 1356360 h 1682686"/>
                    <a:gd name="connsiteX1097" fmla="*/ 1449044 w 1681034"/>
                    <a:gd name="connsiteY1097" fmla="*/ 1357122 h 1682686"/>
                    <a:gd name="connsiteX1098" fmla="*/ 1445139 w 1681034"/>
                    <a:gd name="connsiteY1098" fmla="*/ 1361789 h 1682686"/>
                    <a:gd name="connsiteX1099" fmla="*/ 1463808 w 1681034"/>
                    <a:gd name="connsiteY1099" fmla="*/ 1341977 h 1682686"/>
                    <a:gd name="connsiteX1100" fmla="*/ 1467903 w 1681034"/>
                    <a:gd name="connsiteY1100" fmla="*/ 1331024 h 1682686"/>
                    <a:gd name="connsiteX1101" fmla="*/ 1476381 w 1681034"/>
                    <a:gd name="connsiteY1101" fmla="*/ 1326642 h 1682686"/>
                    <a:gd name="connsiteX1102" fmla="*/ 1469046 w 1681034"/>
                    <a:gd name="connsiteY1102" fmla="*/ 1327880 h 1682686"/>
                    <a:gd name="connsiteX1103" fmla="*/ 1479238 w 1681034"/>
                    <a:gd name="connsiteY1103" fmla="*/ 1314736 h 1682686"/>
                    <a:gd name="connsiteX1104" fmla="*/ 1485525 w 1681034"/>
                    <a:gd name="connsiteY1104" fmla="*/ 1316546 h 1682686"/>
                    <a:gd name="connsiteX1105" fmla="*/ 1483524 w 1681034"/>
                    <a:gd name="connsiteY1105" fmla="*/ 1316736 h 1682686"/>
                    <a:gd name="connsiteX1106" fmla="*/ 1504098 w 1681034"/>
                    <a:gd name="connsiteY1106" fmla="*/ 1288256 h 1682686"/>
                    <a:gd name="connsiteX1107" fmla="*/ 1495907 w 1681034"/>
                    <a:gd name="connsiteY1107" fmla="*/ 1293209 h 1682686"/>
                    <a:gd name="connsiteX1108" fmla="*/ 1502289 w 1681034"/>
                    <a:gd name="connsiteY1108" fmla="*/ 1276826 h 1682686"/>
                    <a:gd name="connsiteX1109" fmla="*/ 1501812 w 1681034"/>
                    <a:gd name="connsiteY1109" fmla="*/ 1282351 h 1682686"/>
                    <a:gd name="connsiteX1110" fmla="*/ 1507527 w 1681034"/>
                    <a:gd name="connsiteY1110" fmla="*/ 1275398 h 1682686"/>
                    <a:gd name="connsiteX1111" fmla="*/ 1508861 w 1681034"/>
                    <a:gd name="connsiteY1111" fmla="*/ 1266730 h 1682686"/>
                    <a:gd name="connsiteX1112" fmla="*/ 1511242 w 1681034"/>
                    <a:gd name="connsiteY1112" fmla="*/ 1268730 h 1682686"/>
                    <a:gd name="connsiteX1113" fmla="*/ 1517624 w 1681034"/>
                    <a:gd name="connsiteY1113" fmla="*/ 1254443 h 1682686"/>
                    <a:gd name="connsiteX1114" fmla="*/ 1520481 w 1681034"/>
                    <a:gd name="connsiteY1114" fmla="*/ 1258729 h 1682686"/>
                    <a:gd name="connsiteX1115" fmla="*/ 1521434 w 1681034"/>
                    <a:gd name="connsiteY1115" fmla="*/ 1249871 h 1682686"/>
                    <a:gd name="connsiteX1116" fmla="*/ 1524482 w 1681034"/>
                    <a:gd name="connsiteY1116" fmla="*/ 1244632 h 1682686"/>
                    <a:gd name="connsiteX1117" fmla="*/ 1524768 w 1681034"/>
                    <a:gd name="connsiteY1117" fmla="*/ 1252442 h 1682686"/>
                    <a:gd name="connsiteX1118" fmla="*/ 1534578 w 1681034"/>
                    <a:gd name="connsiteY1118" fmla="*/ 1242727 h 1682686"/>
                    <a:gd name="connsiteX1119" fmla="*/ 1552676 w 1681034"/>
                    <a:gd name="connsiteY1119" fmla="*/ 1206913 h 1682686"/>
                    <a:gd name="connsiteX1120" fmla="*/ 1559629 w 1681034"/>
                    <a:gd name="connsiteY1120" fmla="*/ 1199102 h 1682686"/>
                    <a:gd name="connsiteX1121" fmla="*/ 1570964 w 1681034"/>
                    <a:gd name="connsiteY1121" fmla="*/ 1176909 h 1682686"/>
                    <a:gd name="connsiteX1122" fmla="*/ 1564868 w 1681034"/>
                    <a:gd name="connsiteY1122" fmla="*/ 1196626 h 1682686"/>
                    <a:gd name="connsiteX1123" fmla="*/ 1578774 w 1681034"/>
                    <a:gd name="connsiteY1123" fmla="*/ 1167289 h 1682686"/>
                    <a:gd name="connsiteX1124" fmla="*/ 1575726 w 1681034"/>
                    <a:gd name="connsiteY1124" fmla="*/ 1169099 h 1682686"/>
                    <a:gd name="connsiteX1125" fmla="*/ 1578965 w 1681034"/>
                    <a:gd name="connsiteY1125" fmla="*/ 1156716 h 1682686"/>
                    <a:gd name="connsiteX1126" fmla="*/ 1595157 w 1681034"/>
                    <a:gd name="connsiteY1126" fmla="*/ 1127093 h 1682686"/>
                    <a:gd name="connsiteX1127" fmla="*/ 1603539 w 1681034"/>
                    <a:gd name="connsiteY1127" fmla="*/ 1093470 h 1682686"/>
                    <a:gd name="connsiteX1128" fmla="*/ 1599729 w 1681034"/>
                    <a:gd name="connsiteY1128" fmla="*/ 1098423 h 1682686"/>
                    <a:gd name="connsiteX1129" fmla="*/ 1612969 w 1681034"/>
                    <a:gd name="connsiteY1129" fmla="*/ 1079183 h 1682686"/>
                    <a:gd name="connsiteX1130" fmla="*/ 1608111 w 1681034"/>
                    <a:gd name="connsiteY1130" fmla="*/ 1073658 h 1682686"/>
                    <a:gd name="connsiteX1131" fmla="*/ 1615065 w 1681034"/>
                    <a:gd name="connsiteY1131" fmla="*/ 1054989 h 1682686"/>
                    <a:gd name="connsiteX1132" fmla="*/ 1614493 w 1681034"/>
                    <a:gd name="connsiteY1132" fmla="*/ 1066419 h 1682686"/>
                    <a:gd name="connsiteX1133" fmla="*/ 1622780 w 1681034"/>
                    <a:gd name="connsiteY1133" fmla="*/ 1039844 h 1682686"/>
                    <a:gd name="connsiteX1134" fmla="*/ 1624685 w 1681034"/>
                    <a:gd name="connsiteY1134" fmla="*/ 1040606 h 1682686"/>
                    <a:gd name="connsiteX1135" fmla="*/ 1626876 w 1681034"/>
                    <a:gd name="connsiteY1135" fmla="*/ 1031462 h 1682686"/>
                    <a:gd name="connsiteX1136" fmla="*/ 1624209 w 1681034"/>
                    <a:gd name="connsiteY1136" fmla="*/ 1033748 h 1682686"/>
                    <a:gd name="connsiteX1137" fmla="*/ 1631924 w 1681034"/>
                    <a:gd name="connsiteY1137" fmla="*/ 1012031 h 1682686"/>
                    <a:gd name="connsiteX1138" fmla="*/ 1637448 w 1681034"/>
                    <a:gd name="connsiteY1138" fmla="*/ 986028 h 1682686"/>
                    <a:gd name="connsiteX1139" fmla="*/ 1641354 w 1681034"/>
                    <a:gd name="connsiteY1139" fmla="*/ 979075 h 1682686"/>
                    <a:gd name="connsiteX1140" fmla="*/ 1642020 w 1681034"/>
                    <a:gd name="connsiteY1140" fmla="*/ 969550 h 1682686"/>
                    <a:gd name="connsiteX1141" fmla="*/ 1652498 w 1681034"/>
                    <a:gd name="connsiteY1141" fmla="*/ 930402 h 1682686"/>
                    <a:gd name="connsiteX1142" fmla="*/ 1658594 w 1681034"/>
                    <a:gd name="connsiteY1142" fmla="*/ 888492 h 1682686"/>
                    <a:gd name="connsiteX1143" fmla="*/ 1661451 w 1681034"/>
                    <a:gd name="connsiteY1143" fmla="*/ 905161 h 1682686"/>
                    <a:gd name="connsiteX1144" fmla="*/ 1663071 w 1681034"/>
                    <a:gd name="connsiteY1144" fmla="*/ 865442 h 1682686"/>
                    <a:gd name="connsiteX1145" fmla="*/ 1652022 w 1681034"/>
                    <a:gd name="connsiteY1145" fmla="*/ 857345 h 1682686"/>
                    <a:gd name="connsiteX1146" fmla="*/ 1654689 w 1681034"/>
                    <a:gd name="connsiteY1146" fmla="*/ 834200 h 1682686"/>
                    <a:gd name="connsiteX1147" fmla="*/ 1647259 w 1681034"/>
                    <a:gd name="connsiteY1147" fmla="*/ 861346 h 1682686"/>
                    <a:gd name="connsiteX1148" fmla="*/ 1649640 w 1681034"/>
                    <a:gd name="connsiteY1148" fmla="*/ 852297 h 1682686"/>
                    <a:gd name="connsiteX1149" fmla="*/ 1646402 w 1681034"/>
                    <a:gd name="connsiteY1149" fmla="*/ 833152 h 1682686"/>
                    <a:gd name="connsiteX1150" fmla="*/ 1651545 w 1681034"/>
                    <a:gd name="connsiteY1150" fmla="*/ 827532 h 1682686"/>
                    <a:gd name="connsiteX1151" fmla="*/ 1646783 w 1681034"/>
                    <a:gd name="connsiteY1151" fmla="*/ 816102 h 1682686"/>
                    <a:gd name="connsiteX1152" fmla="*/ 1647735 w 1681034"/>
                    <a:gd name="connsiteY1152" fmla="*/ 802196 h 1682686"/>
                    <a:gd name="connsiteX1153" fmla="*/ 1650307 w 1681034"/>
                    <a:gd name="connsiteY1153" fmla="*/ 793052 h 1682686"/>
                    <a:gd name="connsiteX1154" fmla="*/ 1653165 w 1681034"/>
                    <a:gd name="connsiteY1154" fmla="*/ 798005 h 1682686"/>
                    <a:gd name="connsiteX1155" fmla="*/ 1651450 w 1681034"/>
                    <a:gd name="connsiteY1155" fmla="*/ 777526 h 1682686"/>
                    <a:gd name="connsiteX1156" fmla="*/ 1656594 w 1681034"/>
                    <a:gd name="connsiteY1156" fmla="*/ 777812 h 1682686"/>
                    <a:gd name="connsiteX1157" fmla="*/ 1653069 w 1681034"/>
                    <a:gd name="connsiteY1157" fmla="*/ 766667 h 1682686"/>
                    <a:gd name="connsiteX1158" fmla="*/ 1649545 w 1681034"/>
                    <a:gd name="connsiteY1158" fmla="*/ 768096 h 1682686"/>
                    <a:gd name="connsiteX1159" fmla="*/ 1644783 w 1681034"/>
                    <a:gd name="connsiteY1159" fmla="*/ 757047 h 1682686"/>
                    <a:gd name="connsiteX1160" fmla="*/ 1644878 w 1681034"/>
                    <a:gd name="connsiteY1160" fmla="*/ 747713 h 1682686"/>
                    <a:gd name="connsiteX1161" fmla="*/ 1642401 w 1681034"/>
                    <a:gd name="connsiteY1161" fmla="*/ 753904 h 1682686"/>
                    <a:gd name="connsiteX1162" fmla="*/ 1641068 w 1681034"/>
                    <a:gd name="connsiteY1162" fmla="*/ 741521 h 1682686"/>
                    <a:gd name="connsiteX1163" fmla="*/ 1645259 w 1681034"/>
                    <a:gd name="connsiteY1163" fmla="*/ 741617 h 1682686"/>
                    <a:gd name="connsiteX1164" fmla="*/ 1644973 w 1681034"/>
                    <a:gd name="connsiteY1164" fmla="*/ 733806 h 1682686"/>
                    <a:gd name="connsiteX1165" fmla="*/ 1640592 w 1681034"/>
                    <a:gd name="connsiteY1165" fmla="*/ 694849 h 1682686"/>
                    <a:gd name="connsiteX1166" fmla="*/ 1636020 w 1681034"/>
                    <a:gd name="connsiteY1166" fmla="*/ 690372 h 1682686"/>
                    <a:gd name="connsiteX1167" fmla="*/ 1634496 w 1681034"/>
                    <a:gd name="connsiteY1167" fmla="*/ 699802 h 1682686"/>
                    <a:gd name="connsiteX1168" fmla="*/ 1636877 w 1681034"/>
                    <a:gd name="connsiteY1168" fmla="*/ 698183 h 1682686"/>
                    <a:gd name="connsiteX1169" fmla="*/ 1638972 w 1681034"/>
                    <a:gd name="connsiteY1169" fmla="*/ 736949 h 1682686"/>
                    <a:gd name="connsiteX1170" fmla="*/ 1634686 w 1681034"/>
                    <a:gd name="connsiteY1170" fmla="*/ 704469 h 1682686"/>
                    <a:gd name="connsiteX1171" fmla="*/ 1634686 w 1681034"/>
                    <a:gd name="connsiteY1171" fmla="*/ 721519 h 1682686"/>
                    <a:gd name="connsiteX1172" fmla="*/ 1629828 w 1681034"/>
                    <a:gd name="connsiteY1172" fmla="*/ 703136 h 1682686"/>
                    <a:gd name="connsiteX1173" fmla="*/ 1633543 w 1681034"/>
                    <a:gd name="connsiteY1173" fmla="*/ 699897 h 1682686"/>
                    <a:gd name="connsiteX1174" fmla="*/ 1630686 w 1681034"/>
                    <a:gd name="connsiteY1174" fmla="*/ 692277 h 1682686"/>
                    <a:gd name="connsiteX1175" fmla="*/ 1633543 w 1681034"/>
                    <a:gd name="connsiteY1175" fmla="*/ 693706 h 1682686"/>
                    <a:gd name="connsiteX1176" fmla="*/ 1632781 w 1681034"/>
                    <a:gd name="connsiteY1176" fmla="*/ 684467 h 1682686"/>
                    <a:gd name="connsiteX1177" fmla="*/ 1626114 w 1681034"/>
                    <a:gd name="connsiteY1177" fmla="*/ 672465 h 1682686"/>
                    <a:gd name="connsiteX1178" fmla="*/ 1630019 w 1681034"/>
                    <a:gd name="connsiteY1178" fmla="*/ 665893 h 1682686"/>
                    <a:gd name="connsiteX1179" fmla="*/ 1627161 w 1681034"/>
                    <a:gd name="connsiteY1179" fmla="*/ 644271 h 1682686"/>
                    <a:gd name="connsiteX1180" fmla="*/ 1622494 w 1681034"/>
                    <a:gd name="connsiteY1180" fmla="*/ 625983 h 1682686"/>
                    <a:gd name="connsiteX1181" fmla="*/ 1626114 w 1681034"/>
                    <a:gd name="connsiteY1181" fmla="*/ 631793 h 1682686"/>
                    <a:gd name="connsiteX1182" fmla="*/ 1620589 w 1681034"/>
                    <a:gd name="connsiteY1182" fmla="*/ 605695 h 1682686"/>
                    <a:gd name="connsiteX1183" fmla="*/ 1614588 w 1681034"/>
                    <a:gd name="connsiteY1183" fmla="*/ 601885 h 1682686"/>
                    <a:gd name="connsiteX1184" fmla="*/ 1606873 w 1681034"/>
                    <a:gd name="connsiteY1184" fmla="*/ 587407 h 1682686"/>
                    <a:gd name="connsiteX1185" fmla="*/ 1608969 w 1681034"/>
                    <a:gd name="connsiteY1185" fmla="*/ 583883 h 1682686"/>
                    <a:gd name="connsiteX1186" fmla="*/ 1604968 w 1681034"/>
                    <a:gd name="connsiteY1186" fmla="*/ 570357 h 1682686"/>
                    <a:gd name="connsiteX1187" fmla="*/ 1599729 w 1681034"/>
                    <a:gd name="connsiteY1187" fmla="*/ 563499 h 1682686"/>
                    <a:gd name="connsiteX1188" fmla="*/ 1606968 w 1681034"/>
                    <a:gd name="connsiteY1188" fmla="*/ 568357 h 1682686"/>
                    <a:gd name="connsiteX1189" fmla="*/ 1610112 w 1681034"/>
                    <a:gd name="connsiteY1189" fmla="*/ 578834 h 1682686"/>
                    <a:gd name="connsiteX1190" fmla="*/ 1603825 w 1681034"/>
                    <a:gd name="connsiteY1190" fmla="*/ 559403 h 1682686"/>
                    <a:gd name="connsiteX1191" fmla="*/ 1604682 w 1681034"/>
                    <a:gd name="connsiteY1191" fmla="*/ 552736 h 1682686"/>
                    <a:gd name="connsiteX1192" fmla="*/ 1597158 w 1681034"/>
                    <a:gd name="connsiteY1192" fmla="*/ 538734 h 1682686"/>
                    <a:gd name="connsiteX1193" fmla="*/ 1593538 w 1681034"/>
                    <a:gd name="connsiteY1193" fmla="*/ 527876 h 1682686"/>
                    <a:gd name="connsiteX1194" fmla="*/ 1591443 w 1681034"/>
                    <a:gd name="connsiteY1194" fmla="*/ 526828 h 1682686"/>
                    <a:gd name="connsiteX1195" fmla="*/ 1586299 w 1681034"/>
                    <a:gd name="connsiteY1195" fmla="*/ 510350 h 1682686"/>
                    <a:gd name="connsiteX1196" fmla="*/ 1579536 w 1681034"/>
                    <a:gd name="connsiteY1196" fmla="*/ 500825 h 1682686"/>
                    <a:gd name="connsiteX1197" fmla="*/ 1586966 w 1681034"/>
                    <a:gd name="connsiteY1197" fmla="*/ 519875 h 1682686"/>
                    <a:gd name="connsiteX1198" fmla="*/ 1585537 w 1681034"/>
                    <a:gd name="connsiteY1198" fmla="*/ 529876 h 1682686"/>
                    <a:gd name="connsiteX1199" fmla="*/ 1580584 w 1681034"/>
                    <a:gd name="connsiteY1199" fmla="*/ 516731 h 1682686"/>
                    <a:gd name="connsiteX1200" fmla="*/ 1578965 w 1681034"/>
                    <a:gd name="connsiteY1200" fmla="*/ 523589 h 1682686"/>
                    <a:gd name="connsiteX1201" fmla="*/ 1582584 w 1681034"/>
                    <a:gd name="connsiteY1201" fmla="*/ 532257 h 1682686"/>
                    <a:gd name="connsiteX1202" fmla="*/ 1588109 w 1681034"/>
                    <a:gd name="connsiteY1202" fmla="*/ 538829 h 1682686"/>
                    <a:gd name="connsiteX1203" fmla="*/ 1587633 w 1681034"/>
                    <a:gd name="connsiteY1203" fmla="*/ 530924 h 1682686"/>
                    <a:gd name="connsiteX1204" fmla="*/ 1591252 w 1681034"/>
                    <a:gd name="connsiteY1204" fmla="*/ 541211 h 1682686"/>
                    <a:gd name="connsiteX1205" fmla="*/ 1589347 w 1681034"/>
                    <a:gd name="connsiteY1205" fmla="*/ 546449 h 1682686"/>
                    <a:gd name="connsiteX1206" fmla="*/ 1593538 w 1681034"/>
                    <a:gd name="connsiteY1206" fmla="*/ 558165 h 1682686"/>
                    <a:gd name="connsiteX1207" fmla="*/ 1589442 w 1681034"/>
                    <a:gd name="connsiteY1207" fmla="*/ 554355 h 1682686"/>
                    <a:gd name="connsiteX1208" fmla="*/ 1594776 w 1681034"/>
                    <a:gd name="connsiteY1208" fmla="*/ 575310 h 1682686"/>
                    <a:gd name="connsiteX1209" fmla="*/ 1595348 w 1681034"/>
                    <a:gd name="connsiteY1209" fmla="*/ 595503 h 1682686"/>
                    <a:gd name="connsiteX1210" fmla="*/ 1602873 w 1681034"/>
                    <a:gd name="connsiteY1210" fmla="*/ 609791 h 1682686"/>
                    <a:gd name="connsiteX1211" fmla="*/ 1598967 w 1681034"/>
                    <a:gd name="connsiteY1211" fmla="*/ 605790 h 1682686"/>
                    <a:gd name="connsiteX1212" fmla="*/ 1602015 w 1681034"/>
                    <a:gd name="connsiteY1212" fmla="*/ 625412 h 1682686"/>
                    <a:gd name="connsiteX1213" fmla="*/ 1603349 w 1681034"/>
                    <a:gd name="connsiteY1213" fmla="*/ 622173 h 1682686"/>
                    <a:gd name="connsiteX1214" fmla="*/ 1608588 w 1681034"/>
                    <a:gd name="connsiteY1214" fmla="*/ 632270 h 1682686"/>
                    <a:gd name="connsiteX1215" fmla="*/ 1608016 w 1681034"/>
                    <a:gd name="connsiteY1215" fmla="*/ 638556 h 1682686"/>
                    <a:gd name="connsiteX1216" fmla="*/ 1604301 w 1681034"/>
                    <a:gd name="connsiteY1216" fmla="*/ 634365 h 1682686"/>
                    <a:gd name="connsiteX1217" fmla="*/ 1607159 w 1681034"/>
                    <a:gd name="connsiteY1217" fmla="*/ 658463 h 1682686"/>
                    <a:gd name="connsiteX1218" fmla="*/ 1612969 w 1681034"/>
                    <a:gd name="connsiteY1218" fmla="*/ 676275 h 1682686"/>
                    <a:gd name="connsiteX1219" fmla="*/ 1610874 w 1681034"/>
                    <a:gd name="connsiteY1219" fmla="*/ 684086 h 1682686"/>
                    <a:gd name="connsiteX1220" fmla="*/ 1609064 w 1681034"/>
                    <a:gd name="connsiteY1220" fmla="*/ 667512 h 1682686"/>
                    <a:gd name="connsiteX1221" fmla="*/ 1603825 w 1681034"/>
                    <a:gd name="connsiteY1221" fmla="*/ 639032 h 1682686"/>
                    <a:gd name="connsiteX1222" fmla="*/ 1597348 w 1681034"/>
                    <a:gd name="connsiteY1222" fmla="*/ 632270 h 1682686"/>
                    <a:gd name="connsiteX1223" fmla="*/ 1603825 w 1681034"/>
                    <a:gd name="connsiteY1223" fmla="*/ 660559 h 1682686"/>
                    <a:gd name="connsiteX1224" fmla="*/ 1612207 w 1681034"/>
                    <a:gd name="connsiteY1224" fmla="*/ 688562 h 1682686"/>
                    <a:gd name="connsiteX1225" fmla="*/ 1615541 w 1681034"/>
                    <a:gd name="connsiteY1225" fmla="*/ 717137 h 1682686"/>
                    <a:gd name="connsiteX1226" fmla="*/ 1617160 w 1681034"/>
                    <a:gd name="connsiteY1226" fmla="*/ 714089 h 1682686"/>
                    <a:gd name="connsiteX1227" fmla="*/ 1621637 w 1681034"/>
                    <a:gd name="connsiteY1227" fmla="*/ 723138 h 1682686"/>
                    <a:gd name="connsiteX1228" fmla="*/ 1621923 w 1681034"/>
                    <a:gd name="connsiteY1228" fmla="*/ 732187 h 1682686"/>
                    <a:gd name="connsiteX1229" fmla="*/ 1617255 w 1681034"/>
                    <a:gd name="connsiteY1229" fmla="*/ 718661 h 1682686"/>
                    <a:gd name="connsiteX1230" fmla="*/ 1616684 w 1681034"/>
                    <a:gd name="connsiteY1230" fmla="*/ 732282 h 1682686"/>
                    <a:gd name="connsiteX1231" fmla="*/ 1619637 w 1681034"/>
                    <a:gd name="connsiteY1231" fmla="*/ 738283 h 1682686"/>
                    <a:gd name="connsiteX1232" fmla="*/ 1619922 w 1681034"/>
                    <a:gd name="connsiteY1232" fmla="*/ 745808 h 1682686"/>
                    <a:gd name="connsiteX1233" fmla="*/ 1615827 w 1681034"/>
                    <a:gd name="connsiteY1233" fmla="*/ 741236 h 1682686"/>
                    <a:gd name="connsiteX1234" fmla="*/ 1620875 w 1681034"/>
                    <a:gd name="connsiteY1234" fmla="*/ 759428 h 1682686"/>
                    <a:gd name="connsiteX1235" fmla="*/ 1623351 w 1681034"/>
                    <a:gd name="connsiteY1235" fmla="*/ 758000 h 1682686"/>
                    <a:gd name="connsiteX1236" fmla="*/ 1625352 w 1681034"/>
                    <a:gd name="connsiteY1236" fmla="*/ 767144 h 1682686"/>
                    <a:gd name="connsiteX1237" fmla="*/ 1621256 w 1681034"/>
                    <a:gd name="connsiteY1237" fmla="*/ 774573 h 1682686"/>
                    <a:gd name="connsiteX1238" fmla="*/ 1619446 w 1681034"/>
                    <a:gd name="connsiteY1238" fmla="*/ 792575 h 1682686"/>
                    <a:gd name="connsiteX1239" fmla="*/ 1618208 w 1681034"/>
                    <a:gd name="connsiteY1239" fmla="*/ 773811 h 1682686"/>
                    <a:gd name="connsiteX1240" fmla="*/ 1614969 w 1681034"/>
                    <a:gd name="connsiteY1240" fmla="*/ 762381 h 1682686"/>
                    <a:gd name="connsiteX1241" fmla="*/ 1613064 w 1681034"/>
                    <a:gd name="connsiteY1241" fmla="*/ 735330 h 1682686"/>
                    <a:gd name="connsiteX1242" fmla="*/ 1612683 w 1681034"/>
                    <a:gd name="connsiteY1242" fmla="*/ 750284 h 1682686"/>
                    <a:gd name="connsiteX1243" fmla="*/ 1608302 w 1681034"/>
                    <a:gd name="connsiteY1243" fmla="*/ 738283 h 1682686"/>
                    <a:gd name="connsiteX1244" fmla="*/ 1611731 w 1681034"/>
                    <a:gd name="connsiteY1244" fmla="*/ 726281 h 1682686"/>
                    <a:gd name="connsiteX1245" fmla="*/ 1605825 w 1681034"/>
                    <a:gd name="connsiteY1245" fmla="*/ 724948 h 1682686"/>
                    <a:gd name="connsiteX1246" fmla="*/ 1607540 w 1681034"/>
                    <a:gd name="connsiteY1246" fmla="*/ 715899 h 1682686"/>
                    <a:gd name="connsiteX1247" fmla="*/ 1603349 w 1681034"/>
                    <a:gd name="connsiteY1247" fmla="*/ 705612 h 1682686"/>
                    <a:gd name="connsiteX1248" fmla="*/ 1605540 w 1681034"/>
                    <a:gd name="connsiteY1248" fmla="*/ 699516 h 1682686"/>
                    <a:gd name="connsiteX1249" fmla="*/ 1604016 w 1681034"/>
                    <a:gd name="connsiteY1249" fmla="*/ 689134 h 1682686"/>
                    <a:gd name="connsiteX1250" fmla="*/ 1597729 w 1681034"/>
                    <a:gd name="connsiteY1250" fmla="*/ 668560 h 1682686"/>
                    <a:gd name="connsiteX1251" fmla="*/ 1601063 w 1681034"/>
                    <a:gd name="connsiteY1251" fmla="*/ 666750 h 1682686"/>
                    <a:gd name="connsiteX1252" fmla="*/ 1607540 w 1681034"/>
                    <a:gd name="connsiteY1252" fmla="*/ 685895 h 1682686"/>
                    <a:gd name="connsiteX1253" fmla="*/ 1603063 w 1681034"/>
                    <a:gd name="connsiteY1253" fmla="*/ 674180 h 1682686"/>
                    <a:gd name="connsiteX1254" fmla="*/ 1604587 w 1681034"/>
                    <a:gd name="connsiteY1254" fmla="*/ 671036 h 1682686"/>
                    <a:gd name="connsiteX1255" fmla="*/ 1601158 w 1681034"/>
                    <a:gd name="connsiteY1255" fmla="*/ 657701 h 1682686"/>
                    <a:gd name="connsiteX1256" fmla="*/ 1593633 w 1681034"/>
                    <a:gd name="connsiteY1256" fmla="*/ 650939 h 1682686"/>
                    <a:gd name="connsiteX1257" fmla="*/ 1592014 w 1681034"/>
                    <a:gd name="connsiteY1257" fmla="*/ 646557 h 1682686"/>
                    <a:gd name="connsiteX1258" fmla="*/ 1596110 w 1681034"/>
                    <a:gd name="connsiteY1258" fmla="*/ 646081 h 1682686"/>
                    <a:gd name="connsiteX1259" fmla="*/ 1595157 w 1681034"/>
                    <a:gd name="connsiteY1259" fmla="*/ 634079 h 1682686"/>
                    <a:gd name="connsiteX1260" fmla="*/ 1593062 w 1681034"/>
                    <a:gd name="connsiteY1260" fmla="*/ 634365 h 1682686"/>
                    <a:gd name="connsiteX1261" fmla="*/ 1584585 w 1681034"/>
                    <a:gd name="connsiteY1261" fmla="*/ 608267 h 1682686"/>
                    <a:gd name="connsiteX1262" fmla="*/ 1578870 w 1681034"/>
                    <a:gd name="connsiteY1262" fmla="*/ 586740 h 1682686"/>
                    <a:gd name="connsiteX1263" fmla="*/ 1574298 w 1681034"/>
                    <a:gd name="connsiteY1263" fmla="*/ 567309 h 1682686"/>
                    <a:gd name="connsiteX1264" fmla="*/ 1568106 w 1681034"/>
                    <a:gd name="connsiteY1264" fmla="*/ 553212 h 1682686"/>
                    <a:gd name="connsiteX1265" fmla="*/ 1561915 w 1681034"/>
                    <a:gd name="connsiteY1265" fmla="*/ 550069 h 1682686"/>
                    <a:gd name="connsiteX1266" fmla="*/ 1562106 w 1681034"/>
                    <a:gd name="connsiteY1266" fmla="*/ 562356 h 1682686"/>
                    <a:gd name="connsiteX1267" fmla="*/ 1568202 w 1681034"/>
                    <a:gd name="connsiteY1267" fmla="*/ 567119 h 1682686"/>
                    <a:gd name="connsiteX1268" fmla="*/ 1576393 w 1681034"/>
                    <a:gd name="connsiteY1268" fmla="*/ 585311 h 1682686"/>
                    <a:gd name="connsiteX1269" fmla="*/ 1568202 w 1681034"/>
                    <a:gd name="connsiteY1269" fmla="*/ 579406 h 1682686"/>
                    <a:gd name="connsiteX1270" fmla="*/ 1570107 w 1681034"/>
                    <a:gd name="connsiteY1270" fmla="*/ 592646 h 1682686"/>
                    <a:gd name="connsiteX1271" fmla="*/ 1577822 w 1681034"/>
                    <a:gd name="connsiteY1271" fmla="*/ 621506 h 1682686"/>
                    <a:gd name="connsiteX1272" fmla="*/ 1570583 w 1681034"/>
                    <a:gd name="connsiteY1272" fmla="*/ 604742 h 1682686"/>
                    <a:gd name="connsiteX1273" fmla="*/ 1572012 w 1681034"/>
                    <a:gd name="connsiteY1273" fmla="*/ 616553 h 1682686"/>
                    <a:gd name="connsiteX1274" fmla="*/ 1573726 w 1681034"/>
                    <a:gd name="connsiteY1274" fmla="*/ 622268 h 1682686"/>
                    <a:gd name="connsiteX1275" fmla="*/ 1581918 w 1681034"/>
                    <a:gd name="connsiteY1275" fmla="*/ 655415 h 1682686"/>
                    <a:gd name="connsiteX1276" fmla="*/ 1578108 w 1681034"/>
                    <a:gd name="connsiteY1276" fmla="*/ 652939 h 1682686"/>
                    <a:gd name="connsiteX1277" fmla="*/ 1579917 w 1681034"/>
                    <a:gd name="connsiteY1277" fmla="*/ 664464 h 1682686"/>
                    <a:gd name="connsiteX1278" fmla="*/ 1583061 w 1681034"/>
                    <a:gd name="connsiteY1278" fmla="*/ 653796 h 1682686"/>
                    <a:gd name="connsiteX1279" fmla="*/ 1586013 w 1681034"/>
                    <a:gd name="connsiteY1279" fmla="*/ 654939 h 1682686"/>
                    <a:gd name="connsiteX1280" fmla="*/ 1588014 w 1681034"/>
                    <a:gd name="connsiteY1280" fmla="*/ 665131 h 1682686"/>
                    <a:gd name="connsiteX1281" fmla="*/ 1585537 w 1681034"/>
                    <a:gd name="connsiteY1281" fmla="*/ 668369 h 1682686"/>
                    <a:gd name="connsiteX1282" fmla="*/ 1588966 w 1681034"/>
                    <a:gd name="connsiteY1282" fmla="*/ 672560 h 1682686"/>
                    <a:gd name="connsiteX1283" fmla="*/ 1590109 w 1681034"/>
                    <a:gd name="connsiteY1283" fmla="*/ 678371 h 1682686"/>
                    <a:gd name="connsiteX1284" fmla="*/ 1586394 w 1681034"/>
                    <a:gd name="connsiteY1284" fmla="*/ 675703 h 1682686"/>
                    <a:gd name="connsiteX1285" fmla="*/ 1583061 w 1681034"/>
                    <a:gd name="connsiteY1285" fmla="*/ 662750 h 1682686"/>
                    <a:gd name="connsiteX1286" fmla="*/ 1596396 w 1681034"/>
                    <a:gd name="connsiteY1286" fmla="*/ 798671 h 1682686"/>
                    <a:gd name="connsiteX1287" fmla="*/ 1596300 w 1681034"/>
                    <a:gd name="connsiteY1287" fmla="*/ 819055 h 1682686"/>
                    <a:gd name="connsiteX1288" fmla="*/ 1603063 w 1681034"/>
                    <a:gd name="connsiteY1288" fmla="*/ 821150 h 1682686"/>
                    <a:gd name="connsiteX1289" fmla="*/ 1601634 w 1681034"/>
                    <a:gd name="connsiteY1289" fmla="*/ 837248 h 1682686"/>
                    <a:gd name="connsiteX1290" fmla="*/ 1599539 w 1681034"/>
                    <a:gd name="connsiteY1290" fmla="*/ 834009 h 1682686"/>
                    <a:gd name="connsiteX1291" fmla="*/ 1600015 w 1681034"/>
                    <a:gd name="connsiteY1291" fmla="*/ 856107 h 1682686"/>
                    <a:gd name="connsiteX1292" fmla="*/ 1591633 w 1681034"/>
                    <a:gd name="connsiteY1292" fmla="*/ 884206 h 1682686"/>
                    <a:gd name="connsiteX1293" fmla="*/ 1594872 w 1681034"/>
                    <a:gd name="connsiteY1293" fmla="*/ 881825 h 1682686"/>
                    <a:gd name="connsiteX1294" fmla="*/ 1591633 w 1681034"/>
                    <a:gd name="connsiteY1294" fmla="*/ 898874 h 1682686"/>
                    <a:gd name="connsiteX1295" fmla="*/ 1594300 w 1681034"/>
                    <a:gd name="connsiteY1295" fmla="*/ 897922 h 1682686"/>
                    <a:gd name="connsiteX1296" fmla="*/ 1592490 w 1681034"/>
                    <a:gd name="connsiteY1296" fmla="*/ 906494 h 1682686"/>
                    <a:gd name="connsiteX1297" fmla="*/ 1595062 w 1681034"/>
                    <a:gd name="connsiteY1297" fmla="*/ 912971 h 1682686"/>
                    <a:gd name="connsiteX1298" fmla="*/ 1594014 w 1681034"/>
                    <a:gd name="connsiteY1298" fmla="*/ 924687 h 1682686"/>
                    <a:gd name="connsiteX1299" fmla="*/ 1591252 w 1681034"/>
                    <a:gd name="connsiteY1299" fmla="*/ 921068 h 1682686"/>
                    <a:gd name="connsiteX1300" fmla="*/ 1585061 w 1681034"/>
                    <a:gd name="connsiteY1300" fmla="*/ 956882 h 1682686"/>
                    <a:gd name="connsiteX1301" fmla="*/ 1582775 w 1681034"/>
                    <a:gd name="connsiteY1301" fmla="*/ 954786 h 1682686"/>
                    <a:gd name="connsiteX1302" fmla="*/ 1577727 w 1681034"/>
                    <a:gd name="connsiteY1302" fmla="*/ 995458 h 1682686"/>
                    <a:gd name="connsiteX1303" fmla="*/ 1575726 w 1681034"/>
                    <a:gd name="connsiteY1303" fmla="*/ 994791 h 1682686"/>
                    <a:gd name="connsiteX1304" fmla="*/ 1575726 w 1681034"/>
                    <a:gd name="connsiteY1304" fmla="*/ 1011555 h 1682686"/>
                    <a:gd name="connsiteX1305" fmla="*/ 1572774 w 1681034"/>
                    <a:gd name="connsiteY1305" fmla="*/ 1010507 h 1682686"/>
                    <a:gd name="connsiteX1306" fmla="*/ 1565725 w 1681034"/>
                    <a:gd name="connsiteY1306" fmla="*/ 1035463 h 1682686"/>
                    <a:gd name="connsiteX1307" fmla="*/ 1560486 w 1681034"/>
                    <a:gd name="connsiteY1307" fmla="*/ 1061371 h 1682686"/>
                    <a:gd name="connsiteX1308" fmla="*/ 1555914 w 1681034"/>
                    <a:gd name="connsiteY1308" fmla="*/ 1064038 h 1682686"/>
                    <a:gd name="connsiteX1309" fmla="*/ 1557343 w 1681034"/>
                    <a:gd name="connsiteY1309" fmla="*/ 1055275 h 1682686"/>
                    <a:gd name="connsiteX1310" fmla="*/ 1544008 w 1681034"/>
                    <a:gd name="connsiteY1310" fmla="*/ 1101185 h 1682686"/>
                    <a:gd name="connsiteX1311" fmla="*/ 1548675 w 1681034"/>
                    <a:gd name="connsiteY1311" fmla="*/ 1100328 h 1682686"/>
                    <a:gd name="connsiteX1312" fmla="*/ 1538769 w 1681034"/>
                    <a:gd name="connsiteY1312" fmla="*/ 1117854 h 1682686"/>
                    <a:gd name="connsiteX1313" fmla="*/ 1543913 w 1681034"/>
                    <a:gd name="connsiteY1313" fmla="*/ 1109186 h 1682686"/>
                    <a:gd name="connsiteX1314" fmla="*/ 1539436 w 1681034"/>
                    <a:gd name="connsiteY1314" fmla="*/ 1124807 h 1682686"/>
                    <a:gd name="connsiteX1315" fmla="*/ 1535912 w 1681034"/>
                    <a:gd name="connsiteY1315" fmla="*/ 1119569 h 1682686"/>
                    <a:gd name="connsiteX1316" fmla="*/ 1530578 w 1681034"/>
                    <a:gd name="connsiteY1316" fmla="*/ 1139381 h 1682686"/>
                    <a:gd name="connsiteX1317" fmla="*/ 1521815 w 1681034"/>
                    <a:gd name="connsiteY1317" fmla="*/ 1159383 h 1682686"/>
                    <a:gd name="connsiteX1318" fmla="*/ 1520005 w 1681034"/>
                    <a:gd name="connsiteY1318" fmla="*/ 1158335 h 1682686"/>
                    <a:gd name="connsiteX1319" fmla="*/ 1515719 w 1681034"/>
                    <a:gd name="connsiteY1319" fmla="*/ 1164050 h 1682686"/>
                    <a:gd name="connsiteX1320" fmla="*/ 1514766 w 1681034"/>
                    <a:gd name="connsiteY1320" fmla="*/ 1173575 h 1682686"/>
                    <a:gd name="connsiteX1321" fmla="*/ 1509528 w 1681034"/>
                    <a:gd name="connsiteY1321" fmla="*/ 1177004 h 1682686"/>
                    <a:gd name="connsiteX1322" fmla="*/ 1500098 w 1681034"/>
                    <a:gd name="connsiteY1322" fmla="*/ 1196435 h 1682686"/>
                    <a:gd name="connsiteX1323" fmla="*/ 1501908 w 1681034"/>
                    <a:gd name="connsiteY1323" fmla="*/ 1190720 h 1682686"/>
                    <a:gd name="connsiteX1324" fmla="*/ 1494764 w 1681034"/>
                    <a:gd name="connsiteY1324" fmla="*/ 1211866 h 1682686"/>
                    <a:gd name="connsiteX1325" fmla="*/ 1492859 w 1681034"/>
                    <a:gd name="connsiteY1325" fmla="*/ 1206913 h 1682686"/>
                    <a:gd name="connsiteX1326" fmla="*/ 1479810 w 1681034"/>
                    <a:gd name="connsiteY1326" fmla="*/ 1234535 h 1682686"/>
                    <a:gd name="connsiteX1327" fmla="*/ 1481905 w 1681034"/>
                    <a:gd name="connsiteY1327" fmla="*/ 1228916 h 1682686"/>
                    <a:gd name="connsiteX1328" fmla="*/ 1472094 w 1681034"/>
                    <a:gd name="connsiteY1328" fmla="*/ 1239298 h 1682686"/>
                    <a:gd name="connsiteX1329" fmla="*/ 1471999 w 1681034"/>
                    <a:gd name="connsiteY1329" fmla="*/ 1235583 h 1682686"/>
                    <a:gd name="connsiteX1330" fmla="*/ 1475428 w 1681034"/>
                    <a:gd name="connsiteY1330" fmla="*/ 1227582 h 1682686"/>
                    <a:gd name="connsiteX1331" fmla="*/ 1467237 w 1681034"/>
                    <a:gd name="connsiteY1331" fmla="*/ 1239107 h 1682686"/>
                    <a:gd name="connsiteX1332" fmla="*/ 1465332 w 1681034"/>
                    <a:gd name="connsiteY1332" fmla="*/ 1246727 h 1682686"/>
                    <a:gd name="connsiteX1333" fmla="*/ 1468856 w 1681034"/>
                    <a:gd name="connsiteY1333" fmla="*/ 1244156 h 1682686"/>
                    <a:gd name="connsiteX1334" fmla="*/ 1462665 w 1681034"/>
                    <a:gd name="connsiteY1334" fmla="*/ 1261301 h 1682686"/>
                    <a:gd name="connsiteX1335" fmla="*/ 1457902 w 1681034"/>
                    <a:gd name="connsiteY1335" fmla="*/ 1261015 h 1682686"/>
                    <a:gd name="connsiteX1336" fmla="*/ 1454664 w 1681034"/>
                    <a:gd name="connsiteY1336" fmla="*/ 1273302 h 1682686"/>
                    <a:gd name="connsiteX1337" fmla="*/ 1433709 w 1681034"/>
                    <a:gd name="connsiteY1337" fmla="*/ 1300544 h 1682686"/>
                    <a:gd name="connsiteX1338" fmla="*/ 1433613 w 1681034"/>
                    <a:gd name="connsiteY1338" fmla="*/ 1306449 h 1682686"/>
                    <a:gd name="connsiteX1339" fmla="*/ 1424565 w 1681034"/>
                    <a:gd name="connsiteY1339" fmla="*/ 1309497 h 1682686"/>
                    <a:gd name="connsiteX1340" fmla="*/ 1430946 w 1681034"/>
                    <a:gd name="connsiteY1340" fmla="*/ 1299877 h 1682686"/>
                    <a:gd name="connsiteX1341" fmla="*/ 1418945 w 1681034"/>
                    <a:gd name="connsiteY1341" fmla="*/ 1313974 h 1682686"/>
                    <a:gd name="connsiteX1342" fmla="*/ 1419897 w 1681034"/>
                    <a:gd name="connsiteY1342" fmla="*/ 1316927 h 1682686"/>
                    <a:gd name="connsiteX1343" fmla="*/ 1410563 w 1681034"/>
                    <a:gd name="connsiteY1343" fmla="*/ 1323594 h 1682686"/>
                    <a:gd name="connsiteX1344" fmla="*/ 1408563 w 1681034"/>
                    <a:gd name="connsiteY1344" fmla="*/ 1331786 h 1682686"/>
                    <a:gd name="connsiteX1345" fmla="*/ 1397799 w 1681034"/>
                    <a:gd name="connsiteY1345" fmla="*/ 1343120 h 1682686"/>
                    <a:gd name="connsiteX1346" fmla="*/ 1391894 w 1681034"/>
                    <a:gd name="connsiteY1346" fmla="*/ 1345025 h 1682686"/>
                    <a:gd name="connsiteX1347" fmla="*/ 1398180 w 1681034"/>
                    <a:gd name="connsiteY1347" fmla="*/ 1337215 h 1682686"/>
                    <a:gd name="connsiteX1348" fmla="*/ 1340745 w 1681034"/>
                    <a:gd name="connsiteY1348" fmla="*/ 1393984 h 1682686"/>
                    <a:gd name="connsiteX1349" fmla="*/ 1342459 w 1681034"/>
                    <a:gd name="connsiteY1349" fmla="*/ 1386840 h 1682686"/>
                    <a:gd name="connsiteX1350" fmla="*/ 1330743 w 1681034"/>
                    <a:gd name="connsiteY1350" fmla="*/ 1396937 h 1682686"/>
                    <a:gd name="connsiteX1351" fmla="*/ 1331791 w 1681034"/>
                    <a:gd name="connsiteY1351" fmla="*/ 1400842 h 1682686"/>
                    <a:gd name="connsiteX1352" fmla="*/ 1296168 w 1681034"/>
                    <a:gd name="connsiteY1352" fmla="*/ 1433703 h 1682686"/>
                    <a:gd name="connsiteX1353" fmla="*/ 1297501 w 1681034"/>
                    <a:gd name="connsiteY1353" fmla="*/ 1427893 h 1682686"/>
                    <a:gd name="connsiteX1354" fmla="*/ 1282737 w 1681034"/>
                    <a:gd name="connsiteY1354" fmla="*/ 1438656 h 1682686"/>
                    <a:gd name="connsiteX1355" fmla="*/ 1282928 w 1681034"/>
                    <a:gd name="connsiteY1355" fmla="*/ 1441704 h 1682686"/>
                    <a:gd name="connsiteX1356" fmla="*/ 1258734 w 1681034"/>
                    <a:gd name="connsiteY1356" fmla="*/ 1458754 h 1682686"/>
                    <a:gd name="connsiteX1357" fmla="*/ 1251210 w 1681034"/>
                    <a:gd name="connsiteY1357" fmla="*/ 1459516 h 1682686"/>
                    <a:gd name="connsiteX1358" fmla="*/ 1240923 w 1681034"/>
                    <a:gd name="connsiteY1358" fmla="*/ 1467041 h 1682686"/>
                    <a:gd name="connsiteX1359" fmla="*/ 1212157 w 1681034"/>
                    <a:gd name="connsiteY1359" fmla="*/ 1487996 h 1682686"/>
                    <a:gd name="connsiteX1360" fmla="*/ 1208442 w 1681034"/>
                    <a:gd name="connsiteY1360" fmla="*/ 1486567 h 1682686"/>
                    <a:gd name="connsiteX1361" fmla="*/ 1189869 w 1681034"/>
                    <a:gd name="connsiteY1361" fmla="*/ 1496473 h 1682686"/>
                    <a:gd name="connsiteX1362" fmla="*/ 1183201 w 1681034"/>
                    <a:gd name="connsiteY1362" fmla="*/ 1502378 h 1682686"/>
                    <a:gd name="connsiteX1363" fmla="*/ 1179963 w 1681034"/>
                    <a:gd name="connsiteY1363" fmla="*/ 1501807 h 1682686"/>
                    <a:gd name="connsiteX1364" fmla="*/ 1175010 w 1681034"/>
                    <a:gd name="connsiteY1364" fmla="*/ 1504474 h 1682686"/>
                    <a:gd name="connsiteX1365" fmla="*/ 1157484 w 1681034"/>
                    <a:gd name="connsiteY1365" fmla="*/ 1513237 h 1682686"/>
                    <a:gd name="connsiteX1366" fmla="*/ 1151959 w 1681034"/>
                    <a:gd name="connsiteY1366" fmla="*/ 1518666 h 1682686"/>
                    <a:gd name="connsiteX1367" fmla="*/ 1153864 w 1681034"/>
                    <a:gd name="connsiteY1367" fmla="*/ 1515523 h 1682686"/>
                    <a:gd name="connsiteX1368" fmla="*/ 1134719 w 1681034"/>
                    <a:gd name="connsiteY1368" fmla="*/ 1524000 h 1682686"/>
                    <a:gd name="connsiteX1369" fmla="*/ 1142815 w 1681034"/>
                    <a:gd name="connsiteY1369" fmla="*/ 1517333 h 1682686"/>
                    <a:gd name="connsiteX1370" fmla="*/ 1131290 w 1681034"/>
                    <a:gd name="connsiteY1370" fmla="*/ 1522095 h 1682686"/>
                    <a:gd name="connsiteX1371" fmla="*/ 1134338 w 1681034"/>
                    <a:gd name="connsiteY1371" fmla="*/ 1517904 h 1682686"/>
                    <a:gd name="connsiteX1372" fmla="*/ 1148340 w 1681034"/>
                    <a:gd name="connsiteY1372" fmla="*/ 1511903 h 1682686"/>
                    <a:gd name="connsiteX1373" fmla="*/ 1138719 w 1681034"/>
                    <a:gd name="connsiteY1373" fmla="*/ 1513618 h 1682686"/>
                    <a:gd name="connsiteX1374" fmla="*/ 1145196 w 1681034"/>
                    <a:gd name="connsiteY1374" fmla="*/ 1507141 h 1682686"/>
                    <a:gd name="connsiteX1375" fmla="*/ 1145101 w 1681034"/>
                    <a:gd name="connsiteY1375" fmla="*/ 1511141 h 1682686"/>
                    <a:gd name="connsiteX1376" fmla="*/ 1153007 w 1681034"/>
                    <a:gd name="connsiteY1376" fmla="*/ 1504569 h 1682686"/>
                    <a:gd name="connsiteX1377" fmla="*/ 1165770 w 1681034"/>
                    <a:gd name="connsiteY1377" fmla="*/ 1499521 h 1682686"/>
                    <a:gd name="connsiteX1378" fmla="*/ 1152912 w 1681034"/>
                    <a:gd name="connsiteY1378" fmla="*/ 1508570 h 1682686"/>
                    <a:gd name="connsiteX1379" fmla="*/ 1153959 w 1681034"/>
                    <a:gd name="connsiteY1379" fmla="*/ 1511522 h 1682686"/>
                    <a:gd name="connsiteX1380" fmla="*/ 1149673 w 1681034"/>
                    <a:gd name="connsiteY1380" fmla="*/ 1511808 h 1682686"/>
                    <a:gd name="connsiteX1381" fmla="*/ 1153197 w 1681034"/>
                    <a:gd name="connsiteY1381" fmla="*/ 1513618 h 1682686"/>
                    <a:gd name="connsiteX1382" fmla="*/ 1148149 w 1681034"/>
                    <a:gd name="connsiteY1382" fmla="*/ 1515999 h 1682686"/>
                    <a:gd name="connsiteX1383" fmla="*/ 1179677 w 1681034"/>
                    <a:gd name="connsiteY1383" fmla="*/ 1500854 h 1682686"/>
                    <a:gd name="connsiteX1384" fmla="*/ 1183487 w 1681034"/>
                    <a:gd name="connsiteY1384" fmla="*/ 1495330 h 1682686"/>
                    <a:gd name="connsiteX1385" fmla="*/ 1167009 w 1681034"/>
                    <a:gd name="connsiteY1385" fmla="*/ 1506474 h 1682686"/>
                    <a:gd name="connsiteX1386" fmla="*/ 1187868 w 1681034"/>
                    <a:gd name="connsiteY1386" fmla="*/ 1487710 h 1682686"/>
                    <a:gd name="connsiteX1387" fmla="*/ 1197012 w 1681034"/>
                    <a:gd name="connsiteY1387" fmla="*/ 1491615 h 1682686"/>
                    <a:gd name="connsiteX1388" fmla="*/ 1208157 w 1681034"/>
                    <a:gd name="connsiteY1388" fmla="*/ 1482566 h 1682686"/>
                    <a:gd name="connsiteX1389" fmla="*/ 1195965 w 1681034"/>
                    <a:gd name="connsiteY1389" fmla="*/ 1485710 h 1682686"/>
                    <a:gd name="connsiteX1390" fmla="*/ 1211681 w 1681034"/>
                    <a:gd name="connsiteY1390" fmla="*/ 1476851 h 1682686"/>
                    <a:gd name="connsiteX1391" fmla="*/ 1217205 w 1681034"/>
                    <a:gd name="connsiteY1391" fmla="*/ 1478947 h 1682686"/>
                    <a:gd name="connsiteX1392" fmla="*/ 1222158 w 1681034"/>
                    <a:gd name="connsiteY1392" fmla="*/ 1472946 h 1682686"/>
                    <a:gd name="connsiteX1393" fmla="*/ 1218825 w 1681034"/>
                    <a:gd name="connsiteY1393" fmla="*/ 1472470 h 1682686"/>
                    <a:gd name="connsiteX1394" fmla="*/ 1250067 w 1681034"/>
                    <a:gd name="connsiteY1394" fmla="*/ 1448467 h 1682686"/>
                    <a:gd name="connsiteX1395" fmla="*/ 1238922 w 1681034"/>
                    <a:gd name="connsiteY1395" fmla="*/ 1454087 h 1682686"/>
                    <a:gd name="connsiteX1396" fmla="*/ 1259973 w 1681034"/>
                    <a:gd name="connsiteY1396" fmla="*/ 1440942 h 1682686"/>
                    <a:gd name="connsiteX1397" fmla="*/ 1251876 w 1681034"/>
                    <a:gd name="connsiteY1397" fmla="*/ 1449133 h 1682686"/>
                    <a:gd name="connsiteX1398" fmla="*/ 1256544 w 1681034"/>
                    <a:gd name="connsiteY1398" fmla="*/ 1449133 h 1682686"/>
                    <a:gd name="connsiteX1399" fmla="*/ 1274546 w 1681034"/>
                    <a:gd name="connsiteY1399" fmla="*/ 1435894 h 1682686"/>
                    <a:gd name="connsiteX1400" fmla="*/ 1282166 w 1681034"/>
                    <a:gd name="connsiteY1400" fmla="*/ 1429607 h 1682686"/>
                    <a:gd name="connsiteX1401" fmla="*/ 1281975 w 1681034"/>
                    <a:gd name="connsiteY1401" fmla="*/ 1426559 h 1682686"/>
                    <a:gd name="connsiteX1402" fmla="*/ 1309026 w 1681034"/>
                    <a:gd name="connsiteY1402" fmla="*/ 1407224 h 1682686"/>
                    <a:gd name="connsiteX1403" fmla="*/ 1321885 w 1681034"/>
                    <a:gd name="connsiteY1403" fmla="*/ 1394079 h 1682686"/>
                    <a:gd name="connsiteX1404" fmla="*/ 1322361 w 1681034"/>
                    <a:gd name="connsiteY1404" fmla="*/ 1397127 h 1682686"/>
                    <a:gd name="connsiteX1405" fmla="*/ 1325981 w 1681034"/>
                    <a:gd name="connsiteY1405" fmla="*/ 1390269 h 1682686"/>
                    <a:gd name="connsiteX1406" fmla="*/ 1329029 w 1681034"/>
                    <a:gd name="connsiteY1406" fmla="*/ 1394460 h 1682686"/>
                    <a:gd name="connsiteX1407" fmla="*/ 1343316 w 1681034"/>
                    <a:gd name="connsiteY1407" fmla="*/ 1385602 h 1682686"/>
                    <a:gd name="connsiteX1408" fmla="*/ 1341602 w 1681034"/>
                    <a:gd name="connsiteY1408" fmla="*/ 1378744 h 1682686"/>
                    <a:gd name="connsiteX1409" fmla="*/ 1332553 w 1681034"/>
                    <a:gd name="connsiteY1409" fmla="*/ 1389888 h 1682686"/>
                    <a:gd name="connsiteX1410" fmla="*/ 1334172 w 1681034"/>
                    <a:gd name="connsiteY1410" fmla="*/ 1382744 h 1682686"/>
                    <a:gd name="connsiteX1411" fmla="*/ 1358747 w 1681034"/>
                    <a:gd name="connsiteY1411" fmla="*/ 1362361 h 1682686"/>
                    <a:gd name="connsiteX1412" fmla="*/ 1354746 w 1681034"/>
                    <a:gd name="connsiteY1412" fmla="*/ 1370838 h 1682686"/>
                    <a:gd name="connsiteX1413" fmla="*/ 1363986 w 1681034"/>
                    <a:gd name="connsiteY1413" fmla="*/ 1359979 h 1682686"/>
                    <a:gd name="connsiteX1414" fmla="*/ 1360652 w 1681034"/>
                    <a:gd name="connsiteY1414" fmla="*/ 1360361 h 1682686"/>
                    <a:gd name="connsiteX1415" fmla="*/ 1363890 w 1681034"/>
                    <a:gd name="connsiteY1415" fmla="*/ 1355598 h 1682686"/>
                    <a:gd name="connsiteX1416" fmla="*/ 1381131 w 1681034"/>
                    <a:gd name="connsiteY1416" fmla="*/ 1339406 h 1682686"/>
                    <a:gd name="connsiteX1417" fmla="*/ 1390465 w 1681034"/>
                    <a:gd name="connsiteY1417" fmla="*/ 1328928 h 1682686"/>
                    <a:gd name="connsiteX1418" fmla="*/ 1395704 w 1681034"/>
                    <a:gd name="connsiteY1418" fmla="*/ 1317498 h 1682686"/>
                    <a:gd name="connsiteX1419" fmla="*/ 1405705 w 1681034"/>
                    <a:gd name="connsiteY1419" fmla="*/ 1306640 h 1682686"/>
                    <a:gd name="connsiteX1420" fmla="*/ 1405991 w 1681034"/>
                    <a:gd name="connsiteY1420" fmla="*/ 1302925 h 1682686"/>
                    <a:gd name="connsiteX1421" fmla="*/ 1418183 w 1681034"/>
                    <a:gd name="connsiteY1421" fmla="*/ 1293495 h 1682686"/>
                    <a:gd name="connsiteX1422" fmla="*/ 1421421 w 1681034"/>
                    <a:gd name="connsiteY1422" fmla="*/ 1283113 h 1682686"/>
                    <a:gd name="connsiteX1423" fmla="*/ 1426851 w 1681034"/>
                    <a:gd name="connsiteY1423" fmla="*/ 1284446 h 1682686"/>
                    <a:gd name="connsiteX1424" fmla="*/ 1437233 w 1681034"/>
                    <a:gd name="connsiteY1424" fmla="*/ 1269302 h 1682686"/>
                    <a:gd name="connsiteX1425" fmla="*/ 1438281 w 1681034"/>
                    <a:gd name="connsiteY1425" fmla="*/ 1259110 h 1682686"/>
                    <a:gd name="connsiteX1426" fmla="*/ 1442948 w 1681034"/>
                    <a:gd name="connsiteY1426" fmla="*/ 1263206 h 1682686"/>
                    <a:gd name="connsiteX1427" fmla="*/ 1455616 w 1681034"/>
                    <a:gd name="connsiteY1427" fmla="*/ 1239203 h 1682686"/>
                    <a:gd name="connsiteX1428" fmla="*/ 1460664 w 1681034"/>
                    <a:gd name="connsiteY1428" fmla="*/ 1225487 h 1682686"/>
                    <a:gd name="connsiteX1429" fmla="*/ 1464570 w 1681034"/>
                    <a:gd name="connsiteY1429" fmla="*/ 1225010 h 1682686"/>
                    <a:gd name="connsiteX1430" fmla="*/ 1464665 w 1681034"/>
                    <a:gd name="connsiteY1430" fmla="*/ 1233964 h 1682686"/>
                    <a:gd name="connsiteX1431" fmla="*/ 1466189 w 1681034"/>
                    <a:gd name="connsiteY1431" fmla="*/ 1231583 h 1682686"/>
                    <a:gd name="connsiteX1432" fmla="*/ 1468475 w 1681034"/>
                    <a:gd name="connsiteY1432" fmla="*/ 1229773 h 1682686"/>
                    <a:gd name="connsiteX1433" fmla="*/ 1467999 w 1681034"/>
                    <a:gd name="connsiteY1433" fmla="*/ 1222343 h 1682686"/>
                    <a:gd name="connsiteX1434" fmla="*/ 1478381 w 1681034"/>
                    <a:gd name="connsiteY1434" fmla="*/ 1212628 h 1682686"/>
                    <a:gd name="connsiteX1435" fmla="*/ 1485715 w 1681034"/>
                    <a:gd name="connsiteY1435" fmla="*/ 1198817 h 1682686"/>
                    <a:gd name="connsiteX1436" fmla="*/ 1476476 w 1681034"/>
                    <a:gd name="connsiteY1436" fmla="*/ 1212914 h 1682686"/>
                    <a:gd name="connsiteX1437" fmla="*/ 1469999 w 1681034"/>
                    <a:gd name="connsiteY1437" fmla="*/ 1216819 h 1682686"/>
                    <a:gd name="connsiteX1438" fmla="*/ 1476762 w 1681034"/>
                    <a:gd name="connsiteY1438" fmla="*/ 1206151 h 1682686"/>
                    <a:gd name="connsiteX1439" fmla="*/ 1475619 w 1681034"/>
                    <a:gd name="connsiteY1439" fmla="*/ 1201865 h 1682686"/>
                    <a:gd name="connsiteX1440" fmla="*/ 1491525 w 1681034"/>
                    <a:gd name="connsiteY1440" fmla="*/ 1177290 h 1682686"/>
                    <a:gd name="connsiteX1441" fmla="*/ 1485525 w 1681034"/>
                    <a:gd name="connsiteY1441" fmla="*/ 1186720 h 1682686"/>
                    <a:gd name="connsiteX1442" fmla="*/ 1491716 w 1681034"/>
                    <a:gd name="connsiteY1442" fmla="*/ 1169099 h 1682686"/>
                    <a:gd name="connsiteX1443" fmla="*/ 1490859 w 1681034"/>
                    <a:gd name="connsiteY1443" fmla="*/ 1175195 h 1682686"/>
                    <a:gd name="connsiteX1444" fmla="*/ 1496193 w 1681034"/>
                    <a:gd name="connsiteY1444" fmla="*/ 1163669 h 1682686"/>
                    <a:gd name="connsiteX1445" fmla="*/ 1512576 w 1681034"/>
                    <a:gd name="connsiteY1445" fmla="*/ 1137666 h 1682686"/>
                    <a:gd name="connsiteX1446" fmla="*/ 1515528 w 1681034"/>
                    <a:gd name="connsiteY1446" fmla="*/ 1115378 h 1682686"/>
                    <a:gd name="connsiteX1447" fmla="*/ 1523625 w 1681034"/>
                    <a:gd name="connsiteY1447" fmla="*/ 1091375 h 1682686"/>
                    <a:gd name="connsiteX1448" fmla="*/ 1526387 w 1681034"/>
                    <a:gd name="connsiteY1448" fmla="*/ 1089660 h 1682686"/>
                    <a:gd name="connsiteX1449" fmla="*/ 1529054 w 1681034"/>
                    <a:gd name="connsiteY1449" fmla="*/ 1075468 h 1682686"/>
                    <a:gd name="connsiteX1450" fmla="*/ 1534102 w 1681034"/>
                    <a:gd name="connsiteY1450" fmla="*/ 1056323 h 1682686"/>
                    <a:gd name="connsiteX1451" fmla="*/ 1538579 w 1681034"/>
                    <a:gd name="connsiteY1451" fmla="*/ 1053751 h 1682686"/>
                    <a:gd name="connsiteX1452" fmla="*/ 1543437 w 1681034"/>
                    <a:gd name="connsiteY1452" fmla="*/ 1031843 h 1682686"/>
                    <a:gd name="connsiteX1453" fmla="*/ 1548199 w 1681034"/>
                    <a:gd name="connsiteY1453" fmla="*/ 1009555 h 1682686"/>
                    <a:gd name="connsiteX1454" fmla="*/ 1551628 w 1681034"/>
                    <a:gd name="connsiteY1454" fmla="*/ 1006316 h 1682686"/>
                    <a:gd name="connsiteX1455" fmla="*/ 1555724 w 1681034"/>
                    <a:gd name="connsiteY1455" fmla="*/ 992886 h 1682686"/>
                    <a:gd name="connsiteX1456" fmla="*/ 1554390 w 1681034"/>
                    <a:gd name="connsiteY1456" fmla="*/ 977741 h 1682686"/>
                    <a:gd name="connsiteX1457" fmla="*/ 1555533 w 1681034"/>
                    <a:gd name="connsiteY1457" fmla="*/ 985457 h 1682686"/>
                    <a:gd name="connsiteX1458" fmla="*/ 1558296 w 1681034"/>
                    <a:gd name="connsiteY1458" fmla="*/ 978980 h 1682686"/>
                    <a:gd name="connsiteX1459" fmla="*/ 1556581 w 1681034"/>
                    <a:gd name="connsiteY1459" fmla="*/ 974027 h 1682686"/>
                    <a:gd name="connsiteX1460" fmla="*/ 1558772 w 1681034"/>
                    <a:gd name="connsiteY1460" fmla="*/ 976122 h 1682686"/>
                    <a:gd name="connsiteX1461" fmla="*/ 1558867 w 1681034"/>
                    <a:gd name="connsiteY1461" fmla="*/ 964406 h 1682686"/>
                    <a:gd name="connsiteX1462" fmla="*/ 1562582 w 1681034"/>
                    <a:gd name="connsiteY1462" fmla="*/ 958120 h 1682686"/>
                    <a:gd name="connsiteX1463" fmla="*/ 1560105 w 1681034"/>
                    <a:gd name="connsiteY1463" fmla="*/ 945833 h 1682686"/>
                    <a:gd name="connsiteX1464" fmla="*/ 1563915 w 1681034"/>
                    <a:gd name="connsiteY1464" fmla="*/ 936689 h 1682686"/>
                    <a:gd name="connsiteX1465" fmla="*/ 1564487 w 1681034"/>
                    <a:gd name="connsiteY1465" fmla="*/ 925259 h 1682686"/>
                    <a:gd name="connsiteX1466" fmla="*/ 1566773 w 1681034"/>
                    <a:gd name="connsiteY1466" fmla="*/ 927259 h 1682686"/>
                    <a:gd name="connsiteX1467" fmla="*/ 1564201 w 1681034"/>
                    <a:gd name="connsiteY1467" fmla="*/ 905161 h 1682686"/>
                    <a:gd name="connsiteX1468" fmla="*/ 1564011 w 1681034"/>
                    <a:gd name="connsiteY1468" fmla="*/ 889445 h 1682686"/>
                    <a:gd name="connsiteX1469" fmla="*/ 1567344 w 1681034"/>
                    <a:gd name="connsiteY1469" fmla="*/ 898589 h 1682686"/>
                    <a:gd name="connsiteX1470" fmla="*/ 1568964 w 1681034"/>
                    <a:gd name="connsiteY1470" fmla="*/ 883158 h 1682686"/>
                    <a:gd name="connsiteX1471" fmla="*/ 1565439 w 1681034"/>
                    <a:gd name="connsiteY1471" fmla="*/ 855631 h 1682686"/>
                    <a:gd name="connsiteX1472" fmla="*/ 1568583 w 1681034"/>
                    <a:gd name="connsiteY1472" fmla="*/ 866013 h 1682686"/>
                    <a:gd name="connsiteX1473" fmla="*/ 1566582 w 1681034"/>
                    <a:gd name="connsiteY1473" fmla="*/ 865727 h 1682686"/>
                    <a:gd name="connsiteX1474" fmla="*/ 1568202 w 1681034"/>
                    <a:gd name="connsiteY1474" fmla="*/ 877348 h 1682686"/>
                    <a:gd name="connsiteX1475" fmla="*/ 1573155 w 1681034"/>
                    <a:gd name="connsiteY1475" fmla="*/ 858107 h 1682686"/>
                    <a:gd name="connsiteX1476" fmla="*/ 1569630 w 1681034"/>
                    <a:gd name="connsiteY1476" fmla="*/ 856202 h 1682686"/>
                    <a:gd name="connsiteX1477" fmla="*/ 1569821 w 1681034"/>
                    <a:gd name="connsiteY1477" fmla="*/ 802481 h 1682686"/>
                    <a:gd name="connsiteX1478" fmla="*/ 1565820 w 1681034"/>
                    <a:gd name="connsiteY1478" fmla="*/ 795242 h 1682686"/>
                    <a:gd name="connsiteX1479" fmla="*/ 1562963 w 1681034"/>
                    <a:gd name="connsiteY1479" fmla="*/ 781050 h 1682686"/>
                    <a:gd name="connsiteX1480" fmla="*/ 1567154 w 1681034"/>
                    <a:gd name="connsiteY1480" fmla="*/ 781241 h 1682686"/>
                    <a:gd name="connsiteX1481" fmla="*/ 1566011 w 1681034"/>
                    <a:gd name="connsiteY1481" fmla="*/ 788289 h 1682686"/>
                    <a:gd name="connsiteX1482" fmla="*/ 1570488 w 1681034"/>
                    <a:gd name="connsiteY1482" fmla="*/ 794099 h 1682686"/>
                    <a:gd name="connsiteX1483" fmla="*/ 1566297 w 1681034"/>
                    <a:gd name="connsiteY1483" fmla="*/ 777050 h 1682686"/>
                    <a:gd name="connsiteX1484" fmla="*/ 1568106 w 1681034"/>
                    <a:gd name="connsiteY1484" fmla="*/ 774287 h 1682686"/>
                    <a:gd name="connsiteX1485" fmla="*/ 1564582 w 1681034"/>
                    <a:gd name="connsiteY1485" fmla="*/ 775621 h 1682686"/>
                    <a:gd name="connsiteX1486" fmla="*/ 1561725 w 1681034"/>
                    <a:gd name="connsiteY1486" fmla="*/ 762953 h 1682686"/>
                    <a:gd name="connsiteX1487" fmla="*/ 1562487 w 1681034"/>
                    <a:gd name="connsiteY1487" fmla="*/ 827342 h 1682686"/>
                    <a:gd name="connsiteX1488" fmla="*/ 1559439 w 1681034"/>
                    <a:gd name="connsiteY1488" fmla="*/ 829818 h 1682686"/>
                    <a:gd name="connsiteX1489" fmla="*/ 1562010 w 1681034"/>
                    <a:gd name="connsiteY1489" fmla="*/ 837057 h 1682686"/>
                    <a:gd name="connsiteX1490" fmla="*/ 1555724 w 1681034"/>
                    <a:gd name="connsiteY1490" fmla="*/ 828008 h 1682686"/>
                    <a:gd name="connsiteX1491" fmla="*/ 1555629 w 1681034"/>
                    <a:gd name="connsiteY1491" fmla="*/ 787813 h 1682686"/>
                    <a:gd name="connsiteX1492" fmla="*/ 1556200 w 1681034"/>
                    <a:gd name="connsiteY1492" fmla="*/ 775335 h 1682686"/>
                    <a:gd name="connsiteX1493" fmla="*/ 1554581 w 1681034"/>
                    <a:gd name="connsiteY1493" fmla="*/ 769811 h 1682686"/>
                    <a:gd name="connsiteX1494" fmla="*/ 1551152 w 1681034"/>
                    <a:gd name="connsiteY1494" fmla="*/ 766953 h 1682686"/>
                    <a:gd name="connsiteX1495" fmla="*/ 1549818 w 1681034"/>
                    <a:gd name="connsiteY1495" fmla="*/ 744855 h 1682686"/>
                    <a:gd name="connsiteX1496" fmla="*/ 1552104 w 1681034"/>
                    <a:gd name="connsiteY1496" fmla="*/ 739235 h 1682686"/>
                    <a:gd name="connsiteX1497" fmla="*/ 1548104 w 1681034"/>
                    <a:gd name="connsiteY1497" fmla="*/ 729615 h 1682686"/>
                    <a:gd name="connsiteX1498" fmla="*/ 1551247 w 1681034"/>
                    <a:gd name="connsiteY1498" fmla="*/ 729520 h 1682686"/>
                    <a:gd name="connsiteX1499" fmla="*/ 1550390 w 1681034"/>
                    <a:gd name="connsiteY1499" fmla="*/ 723995 h 1682686"/>
                    <a:gd name="connsiteX1500" fmla="*/ 1547151 w 1681034"/>
                    <a:gd name="connsiteY1500" fmla="*/ 719995 h 1682686"/>
                    <a:gd name="connsiteX1501" fmla="*/ 1546199 w 1681034"/>
                    <a:gd name="connsiteY1501" fmla="*/ 692182 h 1682686"/>
                    <a:gd name="connsiteX1502" fmla="*/ 1541627 w 1681034"/>
                    <a:gd name="connsiteY1502" fmla="*/ 677228 h 1682686"/>
                    <a:gd name="connsiteX1503" fmla="*/ 1545532 w 1681034"/>
                    <a:gd name="connsiteY1503" fmla="*/ 683800 h 1682686"/>
                    <a:gd name="connsiteX1504" fmla="*/ 1542675 w 1681034"/>
                    <a:gd name="connsiteY1504" fmla="*/ 668655 h 1682686"/>
                    <a:gd name="connsiteX1505" fmla="*/ 1538579 w 1681034"/>
                    <a:gd name="connsiteY1505" fmla="*/ 660749 h 1682686"/>
                    <a:gd name="connsiteX1506" fmla="*/ 1532292 w 1681034"/>
                    <a:gd name="connsiteY1506" fmla="*/ 654558 h 1682686"/>
                    <a:gd name="connsiteX1507" fmla="*/ 1537531 w 1681034"/>
                    <a:gd name="connsiteY1507" fmla="*/ 677609 h 1682686"/>
                    <a:gd name="connsiteX1508" fmla="*/ 1534197 w 1681034"/>
                    <a:gd name="connsiteY1508" fmla="*/ 679323 h 1682686"/>
                    <a:gd name="connsiteX1509" fmla="*/ 1539627 w 1681034"/>
                    <a:gd name="connsiteY1509" fmla="*/ 682943 h 1682686"/>
                    <a:gd name="connsiteX1510" fmla="*/ 1543056 w 1681034"/>
                    <a:gd name="connsiteY1510" fmla="*/ 692372 h 1682686"/>
                    <a:gd name="connsiteX1511" fmla="*/ 1544770 w 1681034"/>
                    <a:gd name="connsiteY1511" fmla="*/ 706088 h 1682686"/>
                    <a:gd name="connsiteX1512" fmla="*/ 1538769 w 1681034"/>
                    <a:gd name="connsiteY1512" fmla="*/ 699611 h 1682686"/>
                    <a:gd name="connsiteX1513" fmla="*/ 1542484 w 1681034"/>
                    <a:gd name="connsiteY1513" fmla="*/ 707612 h 1682686"/>
                    <a:gd name="connsiteX1514" fmla="*/ 1541722 w 1681034"/>
                    <a:gd name="connsiteY1514" fmla="*/ 721519 h 1682686"/>
                    <a:gd name="connsiteX1515" fmla="*/ 1547151 w 1681034"/>
                    <a:gd name="connsiteY1515" fmla="*/ 729520 h 1682686"/>
                    <a:gd name="connsiteX1516" fmla="*/ 1542770 w 1681034"/>
                    <a:gd name="connsiteY1516" fmla="*/ 735140 h 1682686"/>
                    <a:gd name="connsiteX1517" fmla="*/ 1544389 w 1681034"/>
                    <a:gd name="connsiteY1517" fmla="*/ 746093 h 1682686"/>
                    <a:gd name="connsiteX1518" fmla="*/ 1540960 w 1681034"/>
                    <a:gd name="connsiteY1518" fmla="*/ 747522 h 1682686"/>
                    <a:gd name="connsiteX1519" fmla="*/ 1544008 w 1681034"/>
                    <a:gd name="connsiteY1519" fmla="*/ 791242 h 1682686"/>
                    <a:gd name="connsiteX1520" fmla="*/ 1546389 w 1681034"/>
                    <a:gd name="connsiteY1520" fmla="*/ 816007 h 1682686"/>
                    <a:gd name="connsiteX1521" fmla="*/ 1542770 w 1681034"/>
                    <a:gd name="connsiteY1521" fmla="*/ 860774 h 1682686"/>
                    <a:gd name="connsiteX1522" fmla="*/ 1544484 w 1681034"/>
                    <a:gd name="connsiteY1522" fmla="*/ 869252 h 1682686"/>
                    <a:gd name="connsiteX1523" fmla="*/ 1540960 w 1681034"/>
                    <a:gd name="connsiteY1523" fmla="*/ 879634 h 1682686"/>
                    <a:gd name="connsiteX1524" fmla="*/ 1538865 w 1681034"/>
                    <a:gd name="connsiteY1524" fmla="*/ 867061 h 1682686"/>
                    <a:gd name="connsiteX1525" fmla="*/ 1541246 w 1681034"/>
                    <a:gd name="connsiteY1525" fmla="*/ 859250 h 1682686"/>
                    <a:gd name="connsiteX1526" fmla="*/ 1538960 w 1681034"/>
                    <a:gd name="connsiteY1526" fmla="*/ 864394 h 1682686"/>
                    <a:gd name="connsiteX1527" fmla="*/ 1538388 w 1681034"/>
                    <a:gd name="connsiteY1527" fmla="*/ 845344 h 1682686"/>
                    <a:gd name="connsiteX1528" fmla="*/ 1539436 w 1681034"/>
                    <a:gd name="connsiteY1528" fmla="*/ 853630 h 1682686"/>
                    <a:gd name="connsiteX1529" fmla="*/ 1539817 w 1681034"/>
                    <a:gd name="connsiteY1529" fmla="*/ 830580 h 1682686"/>
                    <a:gd name="connsiteX1530" fmla="*/ 1538293 w 1681034"/>
                    <a:gd name="connsiteY1530" fmla="*/ 839915 h 1682686"/>
                    <a:gd name="connsiteX1531" fmla="*/ 1535245 w 1681034"/>
                    <a:gd name="connsiteY1531" fmla="*/ 811244 h 1682686"/>
                    <a:gd name="connsiteX1532" fmla="*/ 1538960 w 1681034"/>
                    <a:gd name="connsiteY1532" fmla="*/ 812864 h 1682686"/>
                    <a:gd name="connsiteX1533" fmla="*/ 1536579 w 1681034"/>
                    <a:gd name="connsiteY1533" fmla="*/ 807244 h 1682686"/>
                    <a:gd name="connsiteX1534" fmla="*/ 1532673 w 1681034"/>
                    <a:gd name="connsiteY1534" fmla="*/ 773430 h 1682686"/>
                    <a:gd name="connsiteX1535" fmla="*/ 1534007 w 1681034"/>
                    <a:gd name="connsiteY1535" fmla="*/ 761333 h 1682686"/>
                    <a:gd name="connsiteX1536" fmla="*/ 1531530 w 1681034"/>
                    <a:gd name="connsiteY1536" fmla="*/ 762667 h 1682686"/>
                    <a:gd name="connsiteX1537" fmla="*/ 1528292 w 1681034"/>
                    <a:gd name="connsiteY1537" fmla="*/ 743903 h 1682686"/>
                    <a:gd name="connsiteX1538" fmla="*/ 1532769 w 1681034"/>
                    <a:gd name="connsiteY1538" fmla="*/ 742378 h 1682686"/>
                    <a:gd name="connsiteX1539" fmla="*/ 1527720 w 1681034"/>
                    <a:gd name="connsiteY1539" fmla="*/ 733044 h 1682686"/>
                    <a:gd name="connsiteX1540" fmla="*/ 1524577 w 1681034"/>
                    <a:gd name="connsiteY1540" fmla="*/ 715709 h 1682686"/>
                    <a:gd name="connsiteX1541" fmla="*/ 1525339 w 1681034"/>
                    <a:gd name="connsiteY1541" fmla="*/ 706184 h 1682686"/>
                    <a:gd name="connsiteX1542" fmla="*/ 1517529 w 1681034"/>
                    <a:gd name="connsiteY1542" fmla="*/ 674370 h 1682686"/>
                    <a:gd name="connsiteX1543" fmla="*/ 1523910 w 1681034"/>
                    <a:gd name="connsiteY1543" fmla="*/ 685895 h 1682686"/>
                    <a:gd name="connsiteX1544" fmla="*/ 1523910 w 1681034"/>
                    <a:gd name="connsiteY1544" fmla="*/ 672179 h 1682686"/>
                    <a:gd name="connsiteX1545" fmla="*/ 1520958 w 1681034"/>
                    <a:gd name="connsiteY1545" fmla="*/ 671132 h 1682686"/>
                    <a:gd name="connsiteX1546" fmla="*/ 1522958 w 1681034"/>
                    <a:gd name="connsiteY1546" fmla="*/ 679133 h 1682686"/>
                    <a:gd name="connsiteX1547" fmla="*/ 1515624 w 1681034"/>
                    <a:gd name="connsiteY1547" fmla="*/ 658178 h 1682686"/>
                    <a:gd name="connsiteX1548" fmla="*/ 1505146 w 1681034"/>
                    <a:gd name="connsiteY1548" fmla="*/ 632460 h 1682686"/>
                    <a:gd name="connsiteX1549" fmla="*/ 1501527 w 1681034"/>
                    <a:gd name="connsiteY1549" fmla="*/ 627698 h 1682686"/>
                    <a:gd name="connsiteX1550" fmla="*/ 1504575 w 1681034"/>
                    <a:gd name="connsiteY1550" fmla="*/ 627126 h 1682686"/>
                    <a:gd name="connsiteX1551" fmla="*/ 1498669 w 1681034"/>
                    <a:gd name="connsiteY1551" fmla="*/ 611791 h 1682686"/>
                    <a:gd name="connsiteX1552" fmla="*/ 1503336 w 1681034"/>
                    <a:gd name="connsiteY1552" fmla="*/ 617696 h 1682686"/>
                    <a:gd name="connsiteX1553" fmla="*/ 1490668 w 1681034"/>
                    <a:gd name="connsiteY1553" fmla="*/ 580263 h 1682686"/>
                    <a:gd name="connsiteX1554" fmla="*/ 1483429 w 1681034"/>
                    <a:gd name="connsiteY1554" fmla="*/ 568262 h 1682686"/>
                    <a:gd name="connsiteX1555" fmla="*/ 1481429 w 1681034"/>
                    <a:gd name="connsiteY1555" fmla="*/ 570262 h 1682686"/>
                    <a:gd name="connsiteX1556" fmla="*/ 1471618 w 1681034"/>
                    <a:gd name="connsiteY1556" fmla="*/ 542163 h 1682686"/>
                    <a:gd name="connsiteX1557" fmla="*/ 1477143 w 1681034"/>
                    <a:gd name="connsiteY1557" fmla="*/ 550355 h 1682686"/>
                    <a:gd name="connsiteX1558" fmla="*/ 1468665 w 1681034"/>
                    <a:gd name="connsiteY1558" fmla="*/ 527399 h 1682686"/>
                    <a:gd name="connsiteX1559" fmla="*/ 1469142 w 1681034"/>
                    <a:gd name="connsiteY1559" fmla="*/ 534448 h 1682686"/>
                    <a:gd name="connsiteX1560" fmla="*/ 1461331 w 1681034"/>
                    <a:gd name="connsiteY1560" fmla="*/ 522827 h 1682686"/>
                    <a:gd name="connsiteX1561" fmla="*/ 1458283 w 1681034"/>
                    <a:gd name="connsiteY1561" fmla="*/ 522446 h 1682686"/>
                    <a:gd name="connsiteX1562" fmla="*/ 1458664 w 1681034"/>
                    <a:gd name="connsiteY1562" fmla="*/ 528066 h 1682686"/>
                    <a:gd name="connsiteX1563" fmla="*/ 1455426 w 1681034"/>
                    <a:gd name="connsiteY1563" fmla="*/ 523494 h 1682686"/>
                    <a:gd name="connsiteX1564" fmla="*/ 1451616 w 1681034"/>
                    <a:gd name="connsiteY1564" fmla="*/ 506254 h 1682686"/>
                    <a:gd name="connsiteX1565" fmla="*/ 1459045 w 1681034"/>
                    <a:gd name="connsiteY1565" fmla="*/ 517874 h 1682686"/>
                    <a:gd name="connsiteX1566" fmla="*/ 1456950 w 1681034"/>
                    <a:gd name="connsiteY1566" fmla="*/ 508540 h 1682686"/>
                    <a:gd name="connsiteX1567" fmla="*/ 1446472 w 1681034"/>
                    <a:gd name="connsiteY1567" fmla="*/ 496634 h 1682686"/>
                    <a:gd name="connsiteX1568" fmla="*/ 1449711 w 1681034"/>
                    <a:gd name="connsiteY1568" fmla="*/ 498253 h 1682686"/>
                    <a:gd name="connsiteX1569" fmla="*/ 1446472 w 1681034"/>
                    <a:gd name="connsiteY1569" fmla="*/ 487871 h 1682686"/>
                    <a:gd name="connsiteX1570" fmla="*/ 1444853 w 1681034"/>
                    <a:gd name="connsiteY1570" fmla="*/ 491490 h 1682686"/>
                    <a:gd name="connsiteX1571" fmla="*/ 1429899 w 1681034"/>
                    <a:gd name="connsiteY1571" fmla="*/ 467106 h 1682686"/>
                    <a:gd name="connsiteX1572" fmla="*/ 1434566 w 1681034"/>
                    <a:gd name="connsiteY1572" fmla="*/ 476822 h 1682686"/>
                    <a:gd name="connsiteX1573" fmla="*/ 1433804 w 1681034"/>
                    <a:gd name="connsiteY1573" fmla="*/ 478631 h 1682686"/>
                    <a:gd name="connsiteX1574" fmla="*/ 1423517 w 1681034"/>
                    <a:gd name="connsiteY1574" fmla="*/ 465582 h 1682686"/>
                    <a:gd name="connsiteX1575" fmla="*/ 1428851 w 1681034"/>
                    <a:gd name="connsiteY1575" fmla="*/ 473488 h 1682686"/>
                    <a:gd name="connsiteX1576" fmla="*/ 1427422 w 1681034"/>
                    <a:gd name="connsiteY1576" fmla="*/ 477107 h 1682686"/>
                    <a:gd name="connsiteX1577" fmla="*/ 1419231 w 1681034"/>
                    <a:gd name="connsiteY1577" fmla="*/ 473964 h 1682686"/>
                    <a:gd name="connsiteX1578" fmla="*/ 1487144 w 1681034"/>
                    <a:gd name="connsiteY1578" fmla="*/ 954500 h 1682686"/>
                    <a:gd name="connsiteX1579" fmla="*/ 1484001 w 1681034"/>
                    <a:gd name="connsiteY1579" fmla="*/ 968121 h 1682686"/>
                    <a:gd name="connsiteX1580" fmla="*/ 1487144 w 1681034"/>
                    <a:gd name="connsiteY1580" fmla="*/ 954500 h 1682686"/>
                    <a:gd name="connsiteX1581" fmla="*/ 1305407 w 1681034"/>
                    <a:gd name="connsiteY1581" fmla="*/ 1283018 h 1682686"/>
                    <a:gd name="connsiteX1582" fmla="*/ 1307026 w 1681034"/>
                    <a:gd name="connsiteY1582" fmla="*/ 1275779 h 1682686"/>
                    <a:gd name="connsiteX1583" fmla="*/ 1321218 w 1681034"/>
                    <a:gd name="connsiteY1583" fmla="*/ 1260729 h 1682686"/>
                    <a:gd name="connsiteX1584" fmla="*/ 1319123 w 1681034"/>
                    <a:gd name="connsiteY1584" fmla="*/ 1269206 h 1682686"/>
                    <a:gd name="connsiteX1585" fmla="*/ 1313979 w 1681034"/>
                    <a:gd name="connsiteY1585" fmla="*/ 1272635 h 1682686"/>
                    <a:gd name="connsiteX1586" fmla="*/ 1315408 w 1681034"/>
                    <a:gd name="connsiteY1586" fmla="*/ 1274159 h 1682686"/>
                    <a:gd name="connsiteX1587" fmla="*/ 1305407 w 1681034"/>
                    <a:gd name="connsiteY1587" fmla="*/ 1283018 h 1682686"/>
                    <a:gd name="connsiteX1588" fmla="*/ 1066710 w 1681034"/>
                    <a:gd name="connsiteY1588" fmla="*/ 117920 h 1682686"/>
                    <a:gd name="connsiteX1589" fmla="*/ 1077093 w 1681034"/>
                    <a:gd name="connsiteY1589" fmla="*/ 119824 h 1682686"/>
                    <a:gd name="connsiteX1590" fmla="*/ 1066710 w 1681034"/>
                    <a:gd name="connsiteY1590" fmla="*/ 117920 h 1682686"/>
                    <a:gd name="connsiteX1591" fmla="*/ 1080141 w 1681034"/>
                    <a:gd name="connsiteY1591" fmla="*/ 63627 h 1682686"/>
                    <a:gd name="connsiteX1592" fmla="*/ 1100429 w 1681034"/>
                    <a:gd name="connsiteY1592" fmla="*/ 65246 h 1682686"/>
                    <a:gd name="connsiteX1593" fmla="*/ 1111002 w 1681034"/>
                    <a:gd name="connsiteY1593" fmla="*/ 68866 h 1682686"/>
                    <a:gd name="connsiteX1594" fmla="*/ 1117288 w 1681034"/>
                    <a:gd name="connsiteY1594" fmla="*/ 76867 h 1682686"/>
                    <a:gd name="connsiteX1595" fmla="*/ 1120336 w 1681034"/>
                    <a:gd name="connsiteY1595" fmla="*/ 71438 h 1682686"/>
                    <a:gd name="connsiteX1596" fmla="*/ 1120431 w 1681034"/>
                    <a:gd name="connsiteY1596" fmla="*/ 80867 h 1682686"/>
                    <a:gd name="connsiteX1597" fmla="*/ 1088904 w 1681034"/>
                    <a:gd name="connsiteY1597" fmla="*/ 70485 h 1682686"/>
                    <a:gd name="connsiteX1598" fmla="*/ 1093285 w 1681034"/>
                    <a:gd name="connsiteY1598" fmla="*/ 68771 h 1682686"/>
                    <a:gd name="connsiteX1599" fmla="*/ 1080141 w 1681034"/>
                    <a:gd name="connsiteY1599" fmla="*/ 63627 h 1682686"/>
                    <a:gd name="connsiteX1600" fmla="*/ 205174 w 1681034"/>
                    <a:gd name="connsiteY1600" fmla="*/ 321278 h 1682686"/>
                    <a:gd name="connsiteX1601" fmla="*/ 194316 w 1681034"/>
                    <a:gd name="connsiteY1601" fmla="*/ 334328 h 1682686"/>
                    <a:gd name="connsiteX1602" fmla="*/ 205174 w 1681034"/>
                    <a:gd name="connsiteY1602" fmla="*/ 321278 h 1682686"/>
                    <a:gd name="connsiteX1603" fmla="*/ 17151 w 1681034"/>
                    <a:gd name="connsiteY1603" fmla="*/ 760095 h 1682686"/>
                    <a:gd name="connsiteX1604" fmla="*/ 12198 w 1681034"/>
                    <a:gd name="connsiteY1604" fmla="*/ 769811 h 1682686"/>
                    <a:gd name="connsiteX1605" fmla="*/ 17151 w 1681034"/>
                    <a:gd name="connsiteY1605" fmla="*/ 760095 h 1682686"/>
                    <a:gd name="connsiteX1606" fmla="*/ 51822 w 1681034"/>
                    <a:gd name="connsiteY1606" fmla="*/ 1121474 h 1682686"/>
                    <a:gd name="connsiteX1607" fmla="*/ 49250 w 1681034"/>
                    <a:gd name="connsiteY1607" fmla="*/ 1109472 h 1682686"/>
                    <a:gd name="connsiteX1608" fmla="*/ 51822 w 1681034"/>
                    <a:gd name="connsiteY1608" fmla="*/ 1121474 h 1682686"/>
                    <a:gd name="connsiteX1609" fmla="*/ 1658022 w 1681034"/>
                    <a:gd name="connsiteY1609" fmla="*/ 992315 h 1682686"/>
                    <a:gd name="connsiteX1610" fmla="*/ 1663166 w 1681034"/>
                    <a:gd name="connsiteY1610" fmla="*/ 972217 h 1682686"/>
                    <a:gd name="connsiteX1611" fmla="*/ 1658022 w 1681034"/>
                    <a:gd name="connsiteY1611" fmla="*/ 992315 h 1682686"/>
                    <a:gd name="connsiteX1612" fmla="*/ 1592871 w 1681034"/>
                    <a:gd name="connsiteY1612" fmla="*/ 1108520 h 1682686"/>
                    <a:gd name="connsiteX1613" fmla="*/ 1601730 w 1681034"/>
                    <a:gd name="connsiteY1613" fmla="*/ 1087279 h 1682686"/>
                    <a:gd name="connsiteX1614" fmla="*/ 1592871 w 1681034"/>
                    <a:gd name="connsiteY1614" fmla="*/ 1108520 h 1682686"/>
                    <a:gd name="connsiteX1615" fmla="*/ 1601253 w 1681034"/>
                    <a:gd name="connsiteY1615" fmla="*/ 573119 h 1682686"/>
                    <a:gd name="connsiteX1616" fmla="*/ 1605444 w 1681034"/>
                    <a:gd name="connsiteY1616" fmla="*/ 577025 h 1682686"/>
                    <a:gd name="connsiteX1617" fmla="*/ 1606302 w 1681034"/>
                    <a:gd name="connsiteY1617" fmla="*/ 584835 h 1682686"/>
                    <a:gd name="connsiteX1618" fmla="*/ 1601253 w 1681034"/>
                    <a:gd name="connsiteY1618" fmla="*/ 573119 h 1682686"/>
                    <a:gd name="connsiteX1619" fmla="*/ 1460474 w 1681034"/>
                    <a:gd name="connsiteY1619" fmla="*/ 1222915 h 1682686"/>
                    <a:gd name="connsiteX1620" fmla="*/ 1475619 w 1681034"/>
                    <a:gd name="connsiteY1620" fmla="*/ 1197864 h 1682686"/>
                    <a:gd name="connsiteX1621" fmla="*/ 1460474 w 1681034"/>
                    <a:gd name="connsiteY1621" fmla="*/ 1222915 h 1682686"/>
                    <a:gd name="connsiteX1622" fmla="*/ 1554390 w 1681034"/>
                    <a:gd name="connsiteY1622" fmla="*/ 971074 h 1682686"/>
                    <a:gd name="connsiteX1623" fmla="*/ 1558581 w 1681034"/>
                    <a:gd name="connsiteY1623" fmla="*/ 956310 h 1682686"/>
                    <a:gd name="connsiteX1624" fmla="*/ 1554390 w 1681034"/>
                    <a:gd name="connsiteY1624" fmla="*/ 971074 h 1682686"/>
                    <a:gd name="connsiteX1625" fmla="*/ 1569440 w 1681034"/>
                    <a:gd name="connsiteY1625" fmla="*/ 832771 h 1682686"/>
                    <a:gd name="connsiteX1626" fmla="*/ 1567344 w 1681034"/>
                    <a:gd name="connsiteY1626" fmla="*/ 824103 h 1682686"/>
                    <a:gd name="connsiteX1627" fmla="*/ 1569440 w 1681034"/>
                    <a:gd name="connsiteY1627" fmla="*/ 832771 h 1682686"/>
                    <a:gd name="connsiteX1628" fmla="*/ 1449425 w 1681034"/>
                    <a:gd name="connsiteY1628" fmla="*/ 510540 h 1682686"/>
                    <a:gd name="connsiteX1629" fmla="*/ 1446091 w 1681034"/>
                    <a:gd name="connsiteY1629" fmla="*/ 507492 h 1682686"/>
                    <a:gd name="connsiteX1630" fmla="*/ 1441805 w 1681034"/>
                    <a:gd name="connsiteY1630" fmla="*/ 496157 h 1682686"/>
                    <a:gd name="connsiteX1631" fmla="*/ 1449425 w 1681034"/>
                    <a:gd name="connsiteY1631" fmla="*/ 510540 h 1682686"/>
                    <a:gd name="connsiteX1632" fmla="*/ 1501336 w 1681034"/>
                    <a:gd name="connsiteY1632" fmla="*/ 690277 h 1682686"/>
                    <a:gd name="connsiteX1633" fmla="*/ 1498955 w 1681034"/>
                    <a:gd name="connsiteY1633" fmla="*/ 679990 h 1682686"/>
                    <a:gd name="connsiteX1634" fmla="*/ 1501336 w 1681034"/>
                    <a:gd name="connsiteY1634" fmla="*/ 690277 h 1682686"/>
                    <a:gd name="connsiteX1635" fmla="*/ 1500288 w 1681034"/>
                    <a:gd name="connsiteY1635" fmla="*/ 868775 h 1682686"/>
                    <a:gd name="connsiteX1636" fmla="*/ 1500860 w 1681034"/>
                    <a:gd name="connsiteY1636" fmla="*/ 855917 h 1682686"/>
                    <a:gd name="connsiteX1637" fmla="*/ 1500288 w 1681034"/>
                    <a:gd name="connsiteY1637" fmla="*/ 868775 h 1682686"/>
                    <a:gd name="connsiteX1638" fmla="*/ 1497240 w 1681034"/>
                    <a:gd name="connsiteY1638" fmla="*/ 905923 h 1682686"/>
                    <a:gd name="connsiteX1639" fmla="*/ 1500669 w 1681034"/>
                    <a:gd name="connsiteY1639" fmla="*/ 890969 h 1682686"/>
                    <a:gd name="connsiteX1640" fmla="*/ 1497240 w 1681034"/>
                    <a:gd name="connsiteY1640" fmla="*/ 905923 h 1682686"/>
                    <a:gd name="connsiteX1641" fmla="*/ 1577060 w 1681034"/>
                    <a:gd name="connsiteY1641" fmla="*/ 623697 h 1682686"/>
                    <a:gd name="connsiteX1642" fmla="*/ 1584585 w 1681034"/>
                    <a:gd name="connsiteY1642" fmla="*/ 652558 h 1682686"/>
                    <a:gd name="connsiteX1643" fmla="*/ 1577060 w 1681034"/>
                    <a:gd name="connsiteY1643" fmla="*/ 623697 h 1682686"/>
                    <a:gd name="connsiteX1644" fmla="*/ 1444281 w 1681034"/>
                    <a:gd name="connsiteY1644" fmla="*/ 1004411 h 1682686"/>
                    <a:gd name="connsiteX1645" fmla="*/ 1446853 w 1681034"/>
                    <a:gd name="connsiteY1645" fmla="*/ 991267 h 1682686"/>
                    <a:gd name="connsiteX1646" fmla="*/ 1444281 w 1681034"/>
                    <a:gd name="connsiteY1646" fmla="*/ 1004411 h 1682686"/>
                    <a:gd name="connsiteX1647" fmla="*/ 1534959 w 1681034"/>
                    <a:gd name="connsiteY1647" fmla="*/ 849630 h 1682686"/>
                    <a:gd name="connsiteX1648" fmla="*/ 1534864 w 1681034"/>
                    <a:gd name="connsiteY1648" fmla="*/ 836105 h 1682686"/>
                    <a:gd name="connsiteX1649" fmla="*/ 1534959 w 1681034"/>
                    <a:gd name="connsiteY1649" fmla="*/ 849630 h 1682686"/>
                    <a:gd name="connsiteX1650" fmla="*/ 1586299 w 1681034"/>
                    <a:gd name="connsiteY1650" fmla="*/ 622268 h 1682686"/>
                    <a:gd name="connsiteX1651" fmla="*/ 1585728 w 1681034"/>
                    <a:gd name="connsiteY1651" fmla="*/ 613220 h 1682686"/>
                    <a:gd name="connsiteX1652" fmla="*/ 1586299 w 1681034"/>
                    <a:gd name="connsiteY1652" fmla="*/ 622268 h 1682686"/>
                    <a:gd name="connsiteX1653" fmla="*/ 1590681 w 1681034"/>
                    <a:gd name="connsiteY1653" fmla="*/ 632270 h 1682686"/>
                    <a:gd name="connsiteX1654" fmla="*/ 1591728 w 1681034"/>
                    <a:gd name="connsiteY1654" fmla="*/ 642747 h 1682686"/>
                    <a:gd name="connsiteX1655" fmla="*/ 1589538 w 1681034"/>
                    <a:gd name="connsiteY1655" fmla="*/ 644557 h 1682686"/>
                    <a:gd name="connsiteX1656" fmla="*/ 1586585 w 1681034"/>
                    <a:gd name="connsiteY1656" fmla="*/ 632936 h 1682686"/>
                    <a:gd name="connsiteX1657" fmla="*/ 1586966 w 1681034"/>
                    <a:gd name="connsiteY1657" fmla="*/ 628269 h 1682686"/>
                    <a:gd name="connsiteX1658" fmla="*/ 1590681 w 1681034"/>
                    <a:gd name="connsiteY1658" fmla="*/ 632270 h 1682686"/>
                    <a:gd name="connsiteX1659" fmla="*/ 1590966 w 1681034"/>
                    <a:gd name="connsiteY1659" fmla="*/ 660845 h 1682686"/>
                    <a:gd name="connsiteX1660" fmla="*/ 1587347 w 1681034"/>
                    <a:gd name="connsiteY1660" fmla="*/ 646271 h 1682686"/>
                    <a:gd name="connsiteX1661" fmla="*/ 1590966 w 1681034"/>
                    <a:gd name="connsiteY1661" fmla="*/ 660845 h 1682686"/>
                    <a:gd name="connsiteX1662" fmla="*/ 1559724 w 1681034"/>
                    <a:gd name="connsiteY1662" fmla="*/ 844391 h 1682686"/>
                    <a:gd name="connsiteX1663" fmla="*/ 1560772 w 1681034"/>
                    <a:gd name="connsiteY1663" fmla="*/ 852869 h 1682686"/>
                    <a:gd name="connsiteX1664" fmla="*/ 1555533 w 1681034"/>
                    <a:gd name="connsiteY1664" fmla="*/ 841058 h 1682686"/>
                    <a:gd name="connsiteX1665" fmla="*/ 1559724 w 1681034"/>
                    <a:gd name="connsiteY1665" fmla="*/ 844391 h 1682686"/>
                    <a:gd name="connsiteX1666" fmla="*/ 1601634 w 1681034"/>
                    <a:gd name="connsiteY1666" fmla="*/ 706374 h 1682686"/>
                    <a:gd name="connsiteX1667" fmla="*/ 1598586 w 1681034"/>
                    <a:gd name="connsiteY1667" fmla="*/ 700564 h 1682686"/>
                    <a:gd name="connsiteX1668" fmla="*/ 1599253 w 1681034"/>
                    <a:gd name="connsiteY1668" fmla="*/ 696087 h 1682686"/>
                    <a:gd name="connsiteX1669" fmla="*/ 1601634 w 1681034"/>
                    <a:gd name="connsiteY1669" fmla="*/ 706374 h 1682686"/>
                    <a:gd name="connsiteX1670" fmla="*/ 1612398 w 1681034"/>
                    <a:gd name="connsiteY1670" fmla="*/ 612172 h 1682686"/>
                    <a:gd name="connsiteX1671" fmla="*/ 1609826 w 1681034"/>
                    <a:gd name="connsiteY1671" fmla="*/ 599980 h 1682686"/>
                    <a:gd name="connsiteX1672" fmla="*/ 1612398 w 1681034"/>
                    <a:gd name="connsiteY1672" fmla="*/ 612172 h 1682686"/>
                    <a:gd name="connsiteX1673" fmla="*/ 1559915 w 1681034"/>
                    <a:gd name="connsiteY1673" fmla="*/ 875252 h 1682686"/>
                    <a:gd name="connsiteX1674" fmla="*/ 1559248 w 1681034"/>
                    <a:gd name="connsiteY1674" fmla="*/ 889254 h 1682686"/>
                    <a:gd name="connsiteX1675" fmla="*/ 1556295 w 1681034"/>
                    <a:gd name="connsiteY1675" fmla="*/ 899922 h 1682686"/>
                    <a:gd name="connsiteX1676" fmla="*/ 1556486 w 1681034"/>
                    <a:gd name="connsiteY1676" fmla="*/ 915543 h 1682686"/>
                    <a:gd name="connsiteX1677" fmla="*/ 1552009 w 1681034"/>
                    <a:gd name="connsiteY1677" fmla="*/ 890683 h 1682686"/>
                    <a:gd name="connsiteX1678" fmla="*/ 1555533 w 1681034"/>
                    <a:gd name="connsiteY1678" fmla="*/ 882968 h 1682686"/>
                    <a:gd name="connsiteX1679" fmla="*/ 1556010 w 1681034"/>
                    <a:gd name="connsiteY1679" fmla="*/ 859250 h 1682686"/>
                    <a:gd name="connsiteX1680" fmla="*/ 1556772 w 1681034"/>
                    <a:gd name="connsiteY1680" fmla="*/ 864965 h 1682686"/>
                    <a:gd name="connsiteX1681" fmla="*/ 1558296 w 1681034"/>
                    <a:gd name="connsiteY1681" fmla="*/ 851154 h 1682686"/>
                    <a:gd name="connsiteX1682" fmla="*/ 1556867 w 1681034"/>
                    <a:gd name="connsiteY1682" fmla="*/ 862203 h 1682686"/>
                    <a:gd name="connsiteX1683" fmla="*/ 1559915 w 1681034"/>
                    <a:gd name="connsiteY1683" fmla="*/ 875252 h 1682686"/>
                    <a:gd name="connsiteX1684" fmla="*/ 1478571 w 1681034"/>
                    <a:gd name="connsiteY1684" fmla="*/ 1004983 h 1682686"/>
                    <a:gd name="connsiteX1685" fmla="*/ 1479810 w 1681034"/>
                    <a:gd name="connsiteY1685" fmla="*/ 993267 h 1682686"/>
                    <a:gd name="connsiteX1686" fmla="*/ 1478571 w 1681034"/>
                    <a:gd name="connsiteY1686" fmla="*/ 1004983 h 1682686"/>
                    <a:gd name="connsiteX1687" fmla="*/ 1568011 w 1681034"/>
                    <a:gd name="connsiteY1687" fmla="*/ 845344 h 1682686"/>
                    <a:gd name="connsiteX1688" fmla="*/ 1566011 w 1681034"/>
                    <a:gd name="connsiteY1688" fmla="*/ 850773 h 1682686"/>
                    <a:gd name="connsiteX1689" fmla="*/ 1564963 w 1681034"/>
                    <a:gd name="connsiteY1689" fmla="*/ 842201 h 1682686"/>
                    <a:gd name="connsiteX1690" fmla="*/ 1568011 w 1681034"/>
                    <a:gd name="connsiteY1690" fmla="*/ 845344 h 1682686"/>
                    <a:gd name="connsiteX1691" fmla="*/ 1621065 w 1681034"/>
                    <a:gd name="connsiteY1691" fmla="*/ 665702 h 1682686"/>
                    <a:gd name="connsiteX1692" fmla="*/ 1617446 w 1681034"/>
                    <a:gd name="connsiteY1692" fmla="*/ 652082 h 1682686"/>
                    <a:gd name="connsiteX1693" fmla="*/ 1619160 w 1681034"/>
                    <a:gd name="connsiteY1693" fmla="*/ 644176 h 1682686"/>
                    <a:gd name="connsiteX1694" fmla="*/ 1621065 w 1681034"/>
                    <a:gd name="connsiteY1694" fmla="*/ 665702 h 1682686"/>
                    <a:gd name="connsiteX1695" fmla="*/ 1605730 w 1681034"/>
                    <a:gd name="connsiteY1695" fmla="*/ 755428 h 1682686"/>
                    <a:gd name="connsiteX1696" fmla="*/ 1602777 w 1681034"/>
                    <a:gd name="connsiteY1696" fmla="*/ 741998 h 1682686"/>
                    <a:gd name="connsiteX1697" fmla="*/ 1605730 w 1681034"/>
                    <a:gd name="connsiteY1697" fmla="*/ 755428 h 1682686"/>
                    <a:gd name="connsiteX1698" fmla="*/ 1616970 w 1681034"/>
                    <a:gd name="connsiteY1698" fmla="*/ 695039 h 1682686"/>
                    <a:gd name="connsiteX1699" fmla="*/ 1624399 w 1681034"/>
                    <a:gd name="connsiteY1699" fmla="*/ 711613 h 1682686"/>
                    <a:gd name="connsiteX1700" fmla="*/ 1619637 w 1681034"/>
                    <a:gd name="connsiteY1700" fmla="*/ 704088 h 1682686"/>
                    <a:gd name="connsiteX1701" fmla="*/ 1616970 w 1681034"/>
                    <a:gd name="connsiteY1701" fmla="*/ 695039 h 1682686"/>
                    <a:gd name="connsiteX1702" fmla="*/ 1542960 w 1681034"/>
                    <a:gd name="connsiteY1702" fmla="*/ 959072 h 1682686"/>
                    <a:gd name="connsiteX1703" fmla="*/ 1543151 w 1681034"/>
                    <a:gd name="connsiteY1703" fmla="*/ 950595 h 1682686"/>
                    <a:gd name="connsiteX1704" fmla="*/ 1545913 w 1681034"/>
                    <a:gd name="connsiteY1704" fmla="*/ 945642 h 1682686"/>
                    <a:gd name="connsiteX1705" fmla="*/ 1548009 w 1681034"/>
                    <a:gd name="connsiteY1705" fmla="*/ 916496 h 1682686"/>
                    <a:gd name="connsiteX1706" fmla="*/ 1550199 w 1681034"/>
                    <a:gd name="connsiteY1706" fmla="*/ 909923 h 1682686"/>
                    <a:gd name="connsiteX1707" fmla="*/ 1554009 w 1681034"/>
                    <a:gd name="connsiteY1707" fmla="*/ 913543 h 1682686"/>
                    <a:gd name="connsiteX1708" fmla="*/ 1552009 w 1681034"/>
                    <a:gd name="connsiteY1708" fmla="*/ 913067 h 1682686"/>
                    <a:gd name="connsiteX1709" fmla="*/ 1555438 w 1681034"/>
                    <a:gd name="connsiteY1709" fmla="*/ 924116 h 1682686"/>
                    <a:gd name="connsiteX1710" fmla="*/ 1554390 w 1681034"/>
                    <a:gd name="connsiteY1710" fmla="*/ 940594 h 1682686"/>
                    <a:gd name="connsiteX1711" fmla="*/ 1550961 w 1681034"/>
                    <a:gd name="connsiteY1711" fmla="*/ 946880 h 1682686"/>
                    <a:gd name="connsiteX1712" fmla="*/ 1549437 w 1681034"/>
                    <a:gd name="connsiteY1712" fmla="*/ 963644 h 1682686"/>
                    <a:gd name="connsiteX1713" fmla="*/ 1549723 w 1681034"/>
                    <a:gd name="connsiteY1713" fmla="*/ 940784 h 1682686"/>
                    <a:gd name="connsiteX1714" fmla="*/ 1549056 w 1681034"/>
                    <a:gd name="connsiteY1714" fmla="*/ 937832 h 1682686"/>
                    <a:gd name="connsiteX1715" fmla="*/ 1545151 w 1681034"/>
                    <a:gd name="connsiteY1715" fmla="*/ 950976 h 1682686"/>
                    <a:gd name="connsiteX1716" fmla="*/ 1544103 w 1681034"/>
                    <a:gd name="connsiteY1716" fmla="*/ 972122 h 1682686"/>
                    <a:gd name="connsiteX1717" fmla="*/ 1542960 w 1681034"/>
                    <a:gd name="connsiteY1717" fmla="*/ 959072 h 1682686"/>
                    <a:gd name="connsiteX1718" fmla="*/ 1608397 w 1681034"/>
                    <a:gd name="connsiteY1718" fmla="*/ 765905 h 1682686"/>
                    <a:gd name="connsiteX1719" fmla="*/ 1611540 w 1681034"/>
                    <a:gd name="connsiteY1719" fmla="*/ 766001 h 1682686"/>
                    <a:gd name="connsiteX1720" fmla="*/ 1611445 w 1681034"/>
                    <a:gd name="connsiteY1720" fmla="*/ 774954 h 1682686"/>
                    <a:gd name="connsiteX1721" fmla="*/ 1605349 w 1681034"/>
                    <a:gd name="connsiteY1721" fmla="*/ 765810 h 1682686"/>
                    <a:gd name="connsiteX1722" fmla="*/ 1606492 w 1681034"/>
                    <a:gd name="connsiteY1722" fmla="*/ 761333 h 1682686"/>
                    <a:gd name="connsiteX1723" fmla="*/ 1608397 w 1681034"/>
                    <a:gd name="connsiteY1723" fmla="*/ 765905 h 1682686"/>
                    <a:gd name="connsiteX1724" fmla="*/ 1398942 w 1681034"/>
                    <a:gd name="connsiteY1724" fmla="*/ 1116902 h 1682686"/>
                    <a:gd name="connsiteX1725" fmla="*/ 1401133 w 1681034"/>
                    <a:gd name="connsiteY1725" fmla="*/ 1108520 h 1682686"/>
                    <a:gd name="connsiteX1726" fmla="*/ 1398942 w 1681034"/>
                    <a:gd name="connsiteY1726" fmla="*/ 1116902 h 1682686"/>
                    <a:gd name="connsiteX1727" fmla="*/ 1452187 w 1681034"/>
                    <a:gd name="connsiteY1727" fmla="*/ 1078992 h 1682686"/>
                    <a:gd name="connsiteX1728" fmla="*/ 1456569 w 1681034"/>
                    <a:gd name="connsiteY1728" fmla="*/ 1068515 h 1682686"/>
                    <a:gd name="connsiteX1729" fmla="*/ 1452187 w 1681034"/>
                    <a:gd name="connsiteY1729" fmla="*/ 1078992 h 1682686"/>
                    <a:gd name="connsiteX1730" fmla="*/ 1625923 w 1681034"/>
                    <a:gd name="connsiteY1730" fmla="*/ 749713 h 1682686"/>
                    <a:gd name="connsiteX1731" fmla="*/ 1623161 w 1681034"/>
                    <a:gd name="connsiteY1731" fmla="*/ 743617 h 1682686"/>
                    <a:gd name="connsiteX1732" fmla="*/ 1624875 w 1681034"/>
                    <a:gd name="connsiteY1732" fmla="*/ 740569 h 1682686"/>
                    <a:gd name="connsiteX1733" fmla="*/ 1625923 w 1681034"/>
                    <a:gd name="connsiteY1733" fmla="*/ 749713 h 1682686"/>
                    <a:gd name="connsiteX1734" fmla="*/ 1618970 w 1681034"/>
                    <a:gd name="connsiteY1734" fmla="*/ 806863 h 1682686"/>
                    <a:gd name="connsiteX1735" fmla="*/ 1616493 w 1681034"/>
                    <a:gd name="connsiteY1735" fmla="*/ 808196 h 1682686"/>
                    <a:gd name="connsiteX1736" fmla="*/ 1613541 w 1681034"/>
                    <a:gd name="connsiteY1736" fmla="*/ 800481 h 1682686"/>
                    <a:gd name="connsiteX1737" fmla="*/ 1615350 w 1681034"/>
                    <a:gd name="connsiteY1737" fmla="*/ 787146 h 1682686"/>
                    <a:gd name="connsiteX1738" fmla="*/ 1618970 w 1681034"/>
                    <a:gd name="connsiteY1738" fmla="*/ 806863 h 1682686"/>
                    <a:gd name="connsiteX1739" fmla="*/ 1627257 w 1681034"/>
                    <a:gd name="connsiteY1739" fmla="*/ 752761 h 1682686"/>
                    <a:gd name="connsiteX1740" fmla="*/ 1632114 w 1681034"/>
                    <a:gd name="connsiteY1740" fmla="*/ 754380 h 1682686"/>
                    <a:gd name="connsiteX1741" fmla="*/ 1632019 w 1681034"/>
                    <a:gd name="connsiteY1741" fmla="*/ 763524 h 1682686"/>
                    <a:gd name="connsiteX1742" fmla="*/ 1628114 w 1681034"/>
                    <a:gd name="connsiteY1742" fmla="*/ 770953 h 1682686"/>
                    <a:gd name="connsiteX1743" fmla="*/ 1628019 w 1681034"/>
                    <a:gd name="connsiteY1743" fmla="*/ 749618 h 1682686"/>
                    <a:gd name="connsiteX1744" fmla="*/ 1627257 w 1681034"/>
                    <a:gd name="connsiteY1744" fmla="*/ 752761 h 1682686"/>
                    <a:gd name="connsiteX1745" fmla="*/ 1612302 w 1681034"/>
                    <a:gd name="connsiteY1745" fmla="*/ 833152 h 1682686"/>
                    <a:gd name="connsiteX1746" fmla="*/ 1613731 w 1681034"/>
                    <a:gd name="connsiteY1746" fmla="*/ 816864 h 1682686"/>
                    <a:gd name="connsiteX1747" fmla="*/ 1612302 w 1681034"/>
                    <a:gd name="connsiteY1747" fmla="*/ 833152 h 1682686"/>
                    <a:gd name="connsiteX1748" fmla="*/ 1611350 w 1681034"/>
                    <a:gd name="connsiteY1748" fmla="*/ 844963 h 1682686"/>
                    <a:gd name="connsiteX1749" fmla="*/ 1609350 w 1681034"/>
                    <a:gd name="connsiteY1749" fmla="*/ 850678 h 1682686"/>
                    <a:gd name="connsiteX1750" fmla="*/ 1612969 w 1681034"/>
                    <a:gd name="connsiteY1750" fmla="*/ 852678 h 1682686"/>
                    <a:gd name="connsiteX1751" fmla="*/ 1610683 w 1681034"/>
                    <a:gd name="connsiteY1751" fmla="*/ 858393 h 1682686"/>
                    <a:gd name="connsiteX1752" fmla="*/ 1608207 w 1681034"/>
                    <a:gd name="connsiteY1752" fmla="*/ 856488 h 1682686"/>
                    <a:gd name="connsiteX1753" fmla="*/ 1606778 w 1681034"/>
                    <a:gd name="connsiteY1753" fmla="*/ 845915 h 1682686"/>
                    <a:gd name="connsiteX1754" fmla="*/ 1608873 w 1681034"/>
                    <a:gd name="connsiteY1754" fmla="*/ 846201 h 1682686"/>
                    <a:gd name="connsiteX1755" fmla="*/ 1605730 w 1681034"/>
                    <a:gd name="connsiteY1755" fmla="*/ 839819 h 1682686"/>
                    <a:gd name="connsiteX1756" fmla="*/ 1611350 w 1681034"/>
                    <a:gd name="connsiteY1756" fmla="*/ 844963 h 1682686"/>
                    <a:gd name="connsiteX1757" fmla="*/ 1596777 w 1681034"/>
                    <a:gd name="connsiteY1757" fmla="*/ 884396 h 1682686"/>
                    <a:gd name="connsiteX1758" fmla="*/ 1598110 w 1681034"/>
                    <a:gd name="connsiteY1758" fmla="*/ 865442 h 1682686"/>
                    <a:gd name="connsiteX1759" fmla="*/ 1596777 w 1681034"/>
                    <a:gd name="connsiteY1759" fmla="*/ 884396 h 1682686"/>
                    <a:gd name="connsiteX1760" fmla="*/ 1630114 w 1681034"/>
                    <a:gd name="connsiteY1760" fmla="*/ 775716 h 1682686"/>
                    <a:gd name="connsiteX1761" fmla="*/ 1630876 w 1681034"/>
                    <a:gd name="connsiteY1761" fmla="*/ 798671 h 1682686"/>
                    <a:gd name="connsiteX1762" fmla="*/ 1628209 w 1681034"/>
                    <a:gd name="connsiteY1762" fmla="*/ 778669 h 1682686"/>
                    <a:gd name="connsiteX1763" fmla="*/ 1630114 w 1681034"/>
                    <a:gd name="connsiteY1763" fmla="*/ 775716 h 1682686"/>
                    <a:gd name="connsiteX1764" fmla="*/ 1542008 w 1681034"/>
                    <a:gd name="connsiteY1764" fmla="*/ 994791 h 1682686"/>
                    <a:gd name="connsiteX1765" fmla="*/ 1541151 w 1681034"/>
                    <a:gd name="connsiteY1765" fmla="*/ 988695 h 1682686"/>
                    <a:gd name="connsiteX1766" fmla="*/ 1543151 w 1681034"/>
                    <a:gd name="connsiteY1766" fmla="*/ 977837 h 1682686"/>
                    <a:gd name="connsiteX1767" fmla="*/ 1545437 w 1681034"/>
                    <a:gd name="connsiteY1767" fmla="*/ 974217 h 1682686"/>
                    <a:gd name="connsiteX1768" fmla="*/ 1542008 w 1681034"/>
                    <a:gd name="connsiteY1768" fmla="*/ 994791 h 1682686"/>
                    <a:gd name="connsiteX1769" fmla="*/ 1627828 w 1681034"/>
                    <a:gd name="connsiteY1769" fmla="*/ 809149 h 1682686"/>
                    <a:gd name="connsiteX1770" fmla="*/ 1628590 w 1681034"/>
                    <a:gd name="connsiteY1770" fmla="*/ 795528 h 1682686"/>
                    <a:gd name="connsiteX1771" fmla="*/ 1627828 w 1681034"/>
                    <a:gd name="connsiteY1771" fmla="*/ 809149 h 1682686"/>
                    <a:gd name="connsiteX1772" fmla="*/ 1424469 w 1681034"/>
                    <a:gd name="connsiteY1772" fmla="*/ 1135285 h 1682686"/>
                    <a:gd name="connsiteX1773" fmla="*/ 1432947 w 1681034"/>
                    <a:gd name="connsiteY1773" fmla="*/ 1116997 h 1682686"/>
                    <a:gd name="connsiteX1774" fmla="*/ 1424469 w 1681034"/>
                    <a:gd name="connsiteY1774" fmla="*/ 1135285 h 1682686"/>
                    <a:gd name="connsiteX1775" fmla="*/ 1640496 w 1681034"/>
                    <a:gd name="connsiteY1775" fmla="*/ 776288 h 1682686"/>
                    <a:gd name="connsiteX1776" fmla="*/ 1644402 w 1681034"/>
                    <a:gd name="connsiteY1776" fmla="*/ 781145 h 1682686"/>
                    <a:gd name="connsiteX1777" fmla="*/ 1645068 w 1681034"/>
                    <a:gd name="connsiteY1777" fmla="*/ 793623 h 1682686"/>
                    <a:gd name="connsiteX1778" fmla="*/ 1640306 w 1681034"/>
                    <a:gd name="connsiteY1778" fmla="*/ 791718 h 1682686"/>
                    <a:gd name="connsiteX1779" fmla="*/ 1644592 w 1681034"/>
                    <a:gd name="connsiteY1779" fmla="*/ 813721 h 1682686"/>
                    <a:gd name="connsiteX1780" fmla="*/ 1640115 w 1681034"/>
                    <a:gd name="connsiteY1780" fmla="*/ 836486 h 1682686"/>
                    <a:gd name="connsiteX1781" fmla="*/ 1639449 w 1681034"/>
                    <a:gd name="connsiteY1781" fmla="*/ 805529 h 1682686"/>
                    <a:gd name="connsiteX1782" fmla="*/ 1636972 w 1681034"/>
                    <a:gd name="connsiteY1782" fmla="*/ 806863 h 1682686"/>
                    <a:gd name="connsiteX1783" fmla="*/ 1639163 w 1681034"/>
                    <a:gd name="connsiteY1783" fmla="*/ 799338 h 1682686"/>
                    <a:gd name="connsiteX1784" fmla="*/ 1639258 w 1681034"/>
                    <a:gd name="connsiteY1784" fmla="*/ 763905 h 1682686"/>
                    <a:gd name="connsiteX1785" fmla="*/ 1640496 w 1681034"/>
                    <a:gd name="connsiteY1785" fmla="*/ 776288 h 1682686"/>
                    <a:gd name="connsiteX1786" fmla="*/ 1618589 w 1681034"/>
                    <a:gd name="connsiteY1786" fmla="*/ 854964 h 1682686"/>
                    <a:gd name="connsiteX1787" fmla="*/ 1616017 w 1681034"/>
                    <a:gd name="connsiteY1787" fmla="*/ 841058 h 1682686"/>
                    <a:gd name="connsiteX1788" fmla="*/ 1618589 w 1681034"/>
                    <a:gd name="connsiteY1788" fmla="*/ 854964 h 1682686"/>
                    <a:gd name="connsiteX1789" fmla="*/ 1635448 w 1681034"/>
                    <a:gd name="connsiteY1789" fmla="*/ 797528 h 1682686"/>
                    <a:gd name="connsiteX1790" fmla="*/ 1634496 w 1681034"/>
                    <a:gd name="connsiteY1790" fmla="*/ 808196 h 1682686"/>
                    <a:gd name="connsiteX1791" fmla="*/ 1635448 w 1681034"/>
                    <a:gd name="connsiteY1791" fmla="*/ 797528 h 1682686"/>
                    <a:gd name="connsiteX1792" fmla="*/ 1537531 w 1681034"/>
                    <a:gd name="connsiteY1792" fmla="*/ 1013651 h 1682686"/>
                    <a:gd name="connsiteX1793" fmla="*/ 1536388 w 1681034"/>
                    <a:gd name="connsiteY1793" fmla="*/ 1020604 h 1682686"/>
                    <a:gd name="connsiteX1794" fmla="*/ 1532388 w 1681034"/>
                    <a:gd name="connsiteY1794" fmla="*/ 1026414 h 1682686"/>
                    <a:gd name="connsiteX1795" fmla="*/ 1528197 w 1681034"/>
                    <a:gd name="connsiteY1795" fmla="*/ 1048512 h 1682686"/>
                    <a:gd name="connsiteX1796" fmla="*/ 1526101 w 1681034"/>
                    <a:gd name="connsiteY1796" fmla="*/ 1044702 h 1682686"/>
                    <a:gd name="connsiteX1797" fmla="*/ 1530673 w 1681034"/>
                    <a:gd name="connsiteY1797" fmla="*/ 1028795 h 1682686"/>
                    <a:gd name="connsiteX1798" fmla="*/ 1526482 w 1681034"/>
                    <a:gd name="connsiteY1798" fmla="*/ 1024223 h 1682686"/>
                    <a:gd name="connsiteX1799" fmla="*/ 1531816 w 1681034"/>
                    <a:gd name="connsiteY1799" fmla="*/ 1013079 h 1682686"/>
                    <a:gd name="connsiteX1800" fmla="*/ 1531340 w 1681034"/>
                    <a:gd name="connsiteY1800" fmla="*/ 1026033 h 1682686"/>
                    <a:gd name="connsiteX1801" fmla="*/ 1537531 w 1681034"/>
                    <a:gd name="connsiteY1801" fmla="*/ 1013651 h 1682686"/>
                    <a:gd name="connsiteX1802" fmla="*/ 1534102 w 1681034"/>
                    <a:gd name="connsiteY1802" fmla="*/ 1016794 h 1682686"/>
                    <a:gd name="connsiteX1803" fmla="*/ 1538293 w 1681034"/>
                    <a:gd name="connsiteY1803" fmla="*/ 1003649 h 1682686"/>
                    <a:gd name="connsiteX1804" fmla="*/ 1534102 w 1681034"/>
                    <a:gd name="connsiteY1804" fmla="*/ 1016794 h 1682686"/>
                    <a:gd name="connsiteX1805" fmla="*/ 1632495 w 1681034"/>
                    <a:gd name="connsiteY1805" fmla="*/ 837057 h 1682686"/>
                    <a:gd name="connsiteX1806" fmla="*/ 1629447 w 1681034"/>
                    <a:gd name="connsiteY1806" fmla="*/ 839724 h 1682686"/>
                    <a:gd name="connsiteX1807" fmla="*/ 1629352 w 1681034"/>
                    <a:gd name="connsiteY1807" fmla="*/ 827532 h 1682686"/>
                    <a:gd name="connsiteX1808" fmla="*/ 1632495 w 1681034"/>
                    <a:gd name="connsiteY1808" fmla="*/ 837057 h 1682686"/>
                    <a:gd name="connsiteX1809" fmla="*/ 1387227 w 1681034"/>
                    <a:gd name="connsiteY1809" fmla="*/ 1174433 h 1682686"/>
                    <a:gd name="connsiteX1810" fmla="*/ 1391322 w 1681034"/>
                    <a:gd name="connsiteY1810" fmla="*/ 1165384 h 1682686"/>
                    <a:gd name="connsiteX1811" fmla="*/ 1387227 w 1681034"/>
                    <a:gd name="connsiteY1811" fmla="*/ 1174433 h 1682686"/>
                    <a:gd name="connsiteX1812" fmla="*/ 1636496 w 1681034"/>
                    <a:gd name="connsiteY1812" fmla="*/ 828389 h 1682686"/>
                    <a:gd name="connsiteX1813" fmla="*/ 1633924 w 1681034"/>
                    <a:gd name="connsiteY1813" fmla="*/ 832676 h 1682686"/>
                    <a:gd name="connsiteX1814" fmla="*/ 1634305 w 1681034"/>
                    <a:gd name="connsiteY1814" fmla="*/ 822008 h 1682686"/>
                    <a:gd name="connsiteX1815" fmla="*/ 1636496 w 1681034"/>
                    <a:gd name="connsiteY1815" fmla="*/ 828389 h 1682686"/>
                    <a:gd name="connsiteX1816" fmla="*/ 1589538 w 1681034"/>
                    <a:gd name="connsiteY1816" fmla="*/ 954405 h 1682686"/>
                    <a:gd name="connsiteX1817" fmla="*/ 1586394 w 1681034"/>
                    <a:gd name="connsiteY1817" fmla="*/ 958120 h 1682686"/>
                    <a:gd name="connsiteX1818" fmla="*/ 1589442 w 1681034"/>
                    <a:gd name="connsiteY1818" fmla="*/ 939451 h 1682686"/>
                    <a:gd name="connsiteX1819" fmla="*/ 1589538 w 1681034"/>
                    <a:gd name="connsiteY1819" fmla="*/ 954405 h 1682686"/>
                    <a:gd name="connsiteX1820" fmla="*/ 1632019 w 1681034"/>
                    <a:gd name="connsiteY1820" fmla="*/ 853916 h 1682686"/>
                    <a:gd name="connsiteX1821" fmla="*/ 1630019 w 1681034"/>
                    <a:gd name="connsiteY1821" fmla="*/ 878205 h 1682686"/>
                    <a:gd name="connsiteX1822" fmla="*/ 1629924 w 1681034"/>
                    <a:gd name="connsiteY1822" fmla="*/ 853630 h 1682686"/>
                    <a:gd name="connsiteX1823" fmla="*/ 1632019 w 1681034"/>
                    <a:gd name="connsiteY1823" fmla="*/ 853916 h 1682686"/>
                    <a:gd name="connsiteX1824" fmla="*/ 1619256 w 1681034"/>
                    <a:gd name="connsiteY1824" fmla="*/ 888492 h 1682686"/>
                    <a:gd name="connsiteX1825" fmla="*/ 1620875 w 1681034"/>
                    <a:gd name="connsiteY1825" fmla="*/ 894874 h 1682686"/>
                    <a:gd name="connsiteX1826" fmla="*/ 1616874 w 1681034"/>
                    <a:gd name="connsiteY1826" fmla="*/ 898684 h 1682686"/>
                    <a:gd name="connsiteX1827" fmla="*/ 1619256 w 1681034"/>
                    <a:gd name="connsiteY1827" fmla="*/ 888492 h 1682686"/>
                    <a:gd name="connsiteX1828" fmla="*/ 1637734 w 1681034"/>
                    <a:gd name="connsiteY1828" fmla="*/ 846963 h 1682686"/>
                    <a:gd name="connsiteX1829" fmla="*/ 1641830 w 1681034"/>
                    <a:gd name="connsiteY1829" fmla="*/ 844391 h 1682686"/>
                    <a:gd name="connsiteX1830" fmla="*/ 1638210 w 1681034"/>
                    <a:gd name="connsiteY1830" fmla="*/ 851630 h 1682686"/>
                    <a:gd name="connsiteX1831" fmla="*/ 1635543 w 1681034"/>
                    <a:gd name="connsiteY1831" fmla="*/ 843534 h 1682686"/>
                    <a:gd name="connsiteX1832" fmla="*/ 1638115 w 1681034"/>
                    <a:gd name="connsiteY1832" fmla="*/ 836200 h 1682686"/>
                    <a:gd name="connsiteX1833" fmla="*/ 1637734 w 1681034"/>
                    <a:gd name="connsiteY1833" fmla="*/ 846963 h 1682686"/>
                    <a:gd name="connsiteX1834" fmla="*/ 1521529 w 1681034"/>
                    <a:gd name="connsiteY1834" fmla="*/ 1062133 h 1682686"/>
                    <a:gd name="connsiteX1835" fmla="*/ 1524577 w 1681034"/>
                    <a:gd name="connsiteY1835" fmla="*/ 1049941 h 1682686"/>
                    <a:gd name="connsiteX1836" fmla="*/ 1521529 w 1681034"/>
                    <a:gd name="connsiteY1836" fmla="*/ 1062133 h 1682686"/>
                    <a:gd name="connsiteX1837" fmla="*/ 1614303 w 1681034"/>
                    <a:gd name="connsiteY1837" fmla="*/ 928783 h 1682686"/>
                    <a:gd name="connsiteX1838" fmla="*/ 1615255 w 1681034"/>
                    <a:gd name="connsiteY1838" fmla="*/ 912209 h 1682686"/>
                    <a:gd name="connsiteX1839" fmla="*/ 1614303 w 1681034"/>
                    <a:gd name="connsiteY1839" fmla="*/ 928783 h 1682686"/>
                    <a:gd name="connsiteX1840" fmla="*/ 1356366 w 1681034"/>
                    <a:gd name="connsiteY1840" fmla="*/ 1216914 h 1682686"/>
                    <a:gd name="connsiteX1841" fmla="*/ 1361033 w 1681034"/>
                    <a:gd name="connsiteY1841" fmla="*/ 1209675 h 1682686"/>
                    <a:gd name="connsiteX1842" fmla="*/ 1356366 w 1681034"/>
                    <a:gd name="connsiteY1842" fmla="*/ 1216914 h 1682686"/>
                    <a:gd name="connsiteX1843" fmla="*/ 1598015 w 1681034"/>
                    <a:gd name="connsiteY1843" fmla="*/ 970502 h 1682686"/>
                    <a:gd name="connsiteX1844" fmla="*/ 1601920 w 1681034"/>
                    <a:gd name="connsiteY1844" fmla="*/ 954786 h 1682686"/>
                    <a:gd name="connsiteX1845" fmla="*/ 1598015 w 1681034"/>
                    <a:gd name="connsiteY1845" fmla="*/ 970502 h 1682686"/>
                    <a:gd name="connsiteX1846" fmla="*/ 1511718 w 1681034"/>
                    <a:gd name="connsiteY1846" fmla="*/ 1090803 h 1682686"/>
                    <a:gd name="connsiteX1847" fmla="*/ 1503813 w 1681034"/>
                    <a:gd name="connsiteY1847" fmla="*/ 1108329 h 1682686"/>
                    <a:gd name="connsiteX1848" fmla="*/ 1511718 w 1681034"/>
                    <a:gd name="connsiteY1848" fmla="*/ 1090803 h 1682686"/>
                    <a:gd name="connsiteX1849" fmla="*/ 1647640 w 1681034"/>
                    <a:gd name="connsiteY1849" fmla="*/ 909828 h 1682686"/>
                    <a:gd name="connsiteX1850" fmla="*/ 1645354 w 1681034"/>
                    <a:gd name="connsiteY1850" fmla="*/ 912495 h 1682686"/>
                    <a:gd name="connsiteX1851" fmla="*/ 1645830 w 1681034"/>
                    <a:gd name="connsiteY1851" fmla="*/ 901446 h 1682686"/>
                    <a:gd name="connsiteX1852" fmla="*/ 1641449 w 1681034"/>
                    <a:gd name="connsiteY1852" fmla="*/ 916305 h 1682686"/>
                    <a:gd name="connsiteX1853" fmla="*/ 1638020 w 1681034"/>
                    <a:gd name="connsiteY1853" fmla="*/ 913924 h 1682686"/>
                    <a:gd name="connsiteX1854" fmla="*/ 1641258 w 1681034"/>
                    <a:gd name="connsiteY1854" fmla="*/ 906685 h 1682686"/>
                    <a:gd name="connsiteX1855" fmla="*/ 1641639 w 1681034"/>
                    <a:gd name="connsiteY1855" fmla="*/ 887921 h 1682686"/>
                    <a:gd name="connsiteX1856" fmla="*/ 1645354 w 1681034"/>
                    <a:gd name="connsiteY1856" fmla="*/ 872966 h 1682686"/>
                    <a:gd name="connsiteX1857" fmla="*/ 1642687 w 1681034"/>
                    <a:gd name="connsiteY1857" fmla="*/ 874109 h 1682686"/>
                    <a:gd name="connsiteX1858" fmla="*/ 1651926 w 1681034"/>
                    <a:gd name="connsiteY1858" fmla="*/ 875728 h 1682686"/>
                    <a:gd name="connsiteX1859" fmla="*/ 1649259 w 1681034"/>
                    <a:gd name="connsiteY1859" fmla="*/ 876872 h 1682686"/>
                    <a:gd name="connsiteX1860" fmla="*/ 1648402 w 1681034"/>
                    <a:gd name="connsiteY1860" fmla="*/ 884587 h 1682686"/>
                    <a:gd name="connsiteX1861" fmla="*/ 1651164 w 1681034"/>
                    <a:gd name="connsiteY1861" fmla="*/ 880396 h 1682686"/>
                    <a:gd name="connsiteX1862" fmla="*/ 1653355 w 1681034"/>
                    <a:gd name="connsiteY1862" fmla="*/ 888683 h 1682686"/>
                    <a:gd name="connsiteX1863" fmla="*/ 1651069 w 1681034"/>
                    <a:gd name="connsiteY1863" fmla="*/ 899351 h 1682686"/>
                    <a:gd name="connsiteX1864" fmla="*/ 1649926 w 1681034"/>
                    <a:gd name="connsiteY1864" fmla="*/ 894302 h 1682686"/>
                    <a:gd name="connsiteX1865" fmla="*/ 1647640 w 1681034"/>
                    <a:gd name="connsiteY1865" fmla="*/ 909828 h 1682686"/>
                    <a:gd name="connsiteX1866" fmla="*/ 1625352 w 1681034"/>
                    <a:gd name="connsiteY1866" fmla="*/ 951833 h 1682686"/>
                    <a:gd name="connsiteX1867" fmla="*/ 1626114 w 1681034"/>
                    <a:gd name="connsiteY1867" fmla="*/ 961549 h 1682686"/>
                    <a:gd name="connsiteX1868" fmla="*/ 1621161 w 1681034"/>
                    <a:gd name="connsiteY1868" fmla="*/ 979075 h 1682686"/>
                    <a:gd name="connsiteX1869" fmla="*/ 1616493 w 1681034"/>
                    <a:gd name="connsiteY1869" fmla="*/ 987171 h 1682686"/>
                    <a:gd name="connsiteX1870" fmla="*/ 1620494 w 1681034"/>
                    <a:gd name="connsiteY1870" fmla="*/ 967835 h 1682686"/>
                    <a:gd name="connsiteX1871" fmla="*/ 1616398 w 1681034"/>
                    <a:gd name="connsiteY1871" fmla="*/ 944785 h 1682686"/>
                    <a:gd name="connsiteX1872" fmla="*/ 1625352 w 1681034"/>
                    <a:gd name="connsiteY1872" fmla="*/ 951833 h 1682686"/>
                    <a:gd name="connsiteX1873" fmla="*/ 1333410 w 1681034"/>
                    <a:gd name="connsiteY1873" fmla="*/ 1252157 h 1682686"/>
                    <a:gd name="connsiteX1874" fmla="*/ 1331601 w 1681034"/>
                    <a:gd name="connsiteY1874" fmla="*/ 1248632 h 1682686"/>
                    <a:gd name="connsiteX1875" fmla="*/ 1331124 w 1681034"/>
                    <a:gd name="connsiteY1875" fmla="*/ 1256633 h 1682686"/>
                    <a:gd name="connsiteX1876" fmla="*/ 1326171 w 1681034"/>
                    <a:gd name="connsiteY1876" fmla="*/ 1260348 h 1682686"/>
                    <a:gd name="connsiteX1877" fmla="*/ 1327886 w 1681034"/>
                    <a:gd name="connsiteY1877" fmla="*/ 1245013 h 1682686"/>
                    <a:gd name="connsiteX1878" fmla="*/ 1343793 w 1681034"/>
                    <a:gd name="connsiteY1878" fmla="*/ 1233392 h 1682686"/>
                    <a:gd name="connsiteX1879" fmla="*/ 1333410 w 1681034"/>
                    <a:gd name="connsiteY1879" fmla="*/ 1252157 h 1682686"/>
                    <a:gd name="connsiteX1880" fmla="*/ 1499622 w 1681034"/>
                    <a:gd name="connsiteY1880" fmla="*/ 1121664 h 1682686"/>
                    <a:gd name="connsiteX1881" fmla="*/ 1502860 w 1681034"/>
                    <a:gd name="connsiteY1881" fmla="*/ 1109377 h 1682686"/>
                    <a:gd name="connsiteX1882" fmla="*/ 1499622 w 1681034"/>
                    <a:gd name="connsiteY1882" fmla="*/ 1121664 h 1682686"/>
                    <a:gd name="connsiteX1883" fmla="*/ 1655451 w 1681034"/>
                    <a:gd name="connsiteY1883" fmla="*/ 874871 h 1682686"/>
                    <a:gd name="connsiteX1884" fmla="*/ 1652403 w 1681034"/>
                    <a:gd name="connsiteY1884" fmla="*/ 874300 h 1682686"/>
                    <a:gd name="connsiteX1885" fmla="*/ 1655451 w 1681034"/>
                    <a:gd name="connsiteY1885" fmla="*/ 874871 h 1682686"/>
                    <a:gd name="connsiteX1886" fmla="*/ 1614398 w 1681034"/>
                    <a:gd name="connsiteY1886" fmla="*/ 978503 h 1682686"/>
                    <a:gd name="connsiteX1887" fmla="*/ 1612493 w 1681034"/>
                    <a:gd name="connsiteY1887" fmla="*/ 965359 h 1682686"/>
                    <a:gd name="connsiteX1888" fmla="*/ 1614303 w 1681034"/>
                    <a:gd name="connsiteY1888" fmla="*/ 959644 h 1682686"/>
                    <a:gd name="connsiteX1889" fmla="*/ 1614398 w 1681034"/>
                    <a:gd name="connsiteY1889" fmla="*/ 978503 h 1682686"/>
                    <a:gd name="connsiteX1890" fmla="*/ 1494478 w 1681034"/>
                    <a:gd name="connsiteY1890" fmla="*/ 1131380 h 1682686"/>
                    <a:gd name="connsiteX1891" fmla="*/ 1490478 w 1681034"/>
                    <a:gd name="connsiteY1891" fmla="*/ 1133856 h 1682686"/>
                    <a:gd name="connsiteX1892" fmla="*/ 1494764 w 1681034"/>
                    <a:gd name="connsiteY1892" fmla="*/ 1126903 h 1682686"/>
                    <a:gd name="connsiteX1893" fmla="*/ 1494478 w 1681034"/>
                    <a:gd name="connsiteY1893" fmla="*/ 1131380 h 1682686"/>
                    <a:gd name="connsiteX1894" fmla="*/ 1565154 w 1681034"/>
                    <a:gd name="connsiteY1894" fmla="*/ 1058037 h 1682686"/>
                    <a:gd name="connsiteX1895" fmla="*/ 1565535 w 1681034"/>
                    <a:gd name="connsiteY1895" fmla="*/ 1047178 h 1682686"/>
                    <a:gd name="connsiteX1896" fmla="*/ 1565154 w 1681034"/>
                    <a:gd name="connsiteY1896" fmla="*/ 1058037 h 1682686"/>
                    <a:gd name="connsiteX1897" fmla="*/ 1642497 w 1681034"/>
                    <a:gd name="connsiteY1897" fmla="*/ 921353 h 1682686"/>
                    <a:gd name="connsiteX1898" fmla="*/ 1638496 w 1681034"/>
                    <a:gd name="connsiteY1898" fmla="*/ 925163 h 1682686"/>
                    <a:gd name="connsiteX1899" fmla="*/ 1642497 w 1681034"/>
                    <a:gd name="connsiteY1899" fmla="*/ 921353 h 1682686"/>
                    <a:gd name="connsiteX1900" fmla="*/ 1493716 w 1681034"/>
                    <a:gd name="connsiteY1900" fmla="*/ 1140428 h 1682686"/>
                    <a:gd name="connsiteX1901" fmla="*/ 1492859 w 1681034"/>
                    <a:gd name="connsiteY1901" fmla="*/ 1139857 h 1682686"/>
                    <a:gd name="connsiteX1902" fmla="*/ 1490478 w 1681034"/>
                    <a:gd name="connsiteY1902" fmla="*/ 1146429 h 1682686"/>
                    <a:gd name="connsiteX1903" fmla="*/ 1495335 w 1681034"/>
                    <a:gd name="connsiteY1903" fmla="*/ 1133380 h 1682686"/>
                    <a:gd name="connsiteX1904" fmla="*/ 1493716 w 1681034"/>
                    <a:gd name="connsiteY1904" fmla="*/ 1140428 h 1682686"/>
                    <a:gd name="connsiteX1905" fmla="*/ 1503908 w 1681034"/>
                    <a:gd name="connsiteY1905" fmla="*/ 1141667 h 1682686"/>
                    <a:gd name="connsiteX1906" fmla="*/ 1509528 w 1681034"/>
                    <a:gd name="connsiteY1906" fmla="*/ 1128808 h 1682686"/>
                    <a:gd name="connsiteX1907" fmla="*/ 1503908 w 1681034"/>
                    <a:gd name="connsiteY1907" fmla="*/ 1141667 h 1682686"/>
                    <a:gd name="connsiteX1908" fmla="*/ 1677168 w 1681034"/>
                    <a:gd name="connsiteY1908" fmla="*/ 875443 h 1682686"/>
                    <a:gd name="connsiteX1909" fmla="*/ 1677453 w 1681034"/>
                    <a:gd name="connsiteY1909" fmla="*/ 880396 h 1682686"/>
                    <a:gd name="connsiteX1910" fmla="*/ 1673834 w 1681034"/>
                    <a:gd name="connsiteY1910" fmla="*/ 881348 h 1682686"/>
                    <a:gd name="connsiteX1911" fmla="*/ 1674501 w 1681034"/>
                    <a:gd name="connsiteY1911" fmla="*/ 865251 h 1682686"/>
                    <a:gd name="connsiteX1912" fmla="*/ 1677168 w 1681034"/>
                    <a:gd name="connsiteY1912" fmla="*/ 875443 h 1682686"/>
                    <a:gd name="connsiteX1913" fmla="*/ 1274832 w 1681034"/>
                    <a:gd name="connsiteY1913" fmla="*/ 1311021 h 1682686"/>
                    <a:gd name="connsiteX1914" fmla="*/ 1281785 w 1681034"/>
                    <a:gd name="connsiteY1914" fmla="*/ 1304163 h 1682686"/>
                    <a:gd name="connsiteX1915" fmla="*/ 1274832 w 1681034"/>
                    <a:gd name="connsiteY1915" fmla="*/ 1311021 h 1682686"/>
                    <a:gd name="connsiteX1916" fmla="*/ 1534007 w 1681034"/>
                    <a:gd name="connsiteY1916" fmla="*/ 1142714 h 1682686"/>
                    <a:gd name="connsiteX1917" fmla="*/ 1538198 w 1681034"/>
                    <a:gd name="connsiteY1917" fmla="*/ 1133475 h 1682686"/>
                    <a:gd name="connsiteX1918" fmla="*/ 1534007 w 1681034"/>
                    <a:gd name="connsiteY1918" fmla="*/ 1142714 h 1682686"/>
                    <a:gd name="connsiteX1919" fmla="*/ 1438376 w 1681034"/>
                    <a:gd name="connsiteY1919" fmla="*/ 1228249 h 1682686"/>
                    <a:gd name="connsiteX1920" fmla="*/ 1439709 w 1681034"/>
                    <a:gd name="connsiteY1920" fmla="*/ 1222343 h 1682686"/>
                    <a:gd name="connsiteX1921" fmla="*/ 1438376 w 1681034"/>
                    <a:gd name="connsiteY1921" fmla="*/ 1228249 h 1682686"/>
                    <a:gd name="connsiteX1922" fmla="*/ 1521624 w 1681034"/>
                    <a:gd name="connsiteY1922" fmla="*/ 1163860 h 1682686"/>
                    <a:gd name="connsiteX1923" fmla="*/ 1517338 w 1681034"/>
                    <a:gd name="connsiteY1923" fmla="*/ 1176052 h 1682686"/>
                    <a:gd name="connsiteX1924" fmla="*/ 1510956 w 1681034"/>
                    <a:gd name="connsiteY1924" fmla="*/ 1182624 h 1682686"/>
                    <a:gd name="connsiteX1925" fmla="*/ 1518672 w 1681034"/>
                    <a:gd name="connsiteY1925" fmla="*/ 1165479 h 1682686"/>
                    <a:gd name="connsiteX1926" fmla="*/ 1521624 w 1681034"/>
                    <a:gd name="connsiteY1926" fmla="*/ 1163860 h 1682686"/>
                    <a:gd name="connsiteX1927" fmla="*/ 1226445 w 1681034"/>
                    <a:gd name="connsiteY1927" fmla="*/ 1349502 h 1682686"/>
                    <a:gd name="connsiteX1928" fmla="*/ 1238922 w 1681034"/>
                    <a:gd name="connsiteY1928" fmla="*/ 1339882 h 1682686"/>
                    <a:gd name="connsiteX1929" fmla="*/ 1226445 w 1681034"/>
                    <a:gd name="connsiteY1929" fmla="*/ 1349502 h 1682686"/>
                    <a:gd name="connsiteX1930" fmla="*/ 1651164 w 1681034"/>
                    <a:gd name="connsiteY1930" fmla="*/ 1015079 h 1682686"/>
                    <a:gd name="connsiteX1931" fmla="*/ 1656498 w 1681034"/>
                    <a:gd name="connsiteY1931" fmla="*/ 1003554 h 1682686"/>
                    <a:gd name="connsiteX1932" fmla="*/ 1651164 w 1681034"/>
                    <a:gd name="connsiteY1932" fmla="*/ 1015079 h 1682686"/>
                    <a:gd name="connsiteX1933" fmla="*/ 1587442 w 1681034"/>
                    <a:gd name="connsiteY1933" fmla="*/ 1129760 h 1682686"/>
                    <a:gd name="connsiteX1934" fmla="*/ 1579060 w 1681034"/>
                    <a:gd name="connsiteY1934" fmla="*/ 1142524 h 1682686"/>
                    <a:gd name="connsiteX1935" fmla="*/ 1582965 w 1681034"/>
                    <a:gd name="connsiteY1935" fmla="*/ 1125665 h 1682686"/>
                    <a:gd name="connsiteX1936" fmla="*/ 1588014 w 1681034"/>
                    <a:gd name="connsiteY1936" fmla="*/ 1118045 h 1682686"/>
                    <a:gd name="connsiteX1937" fmla="*/ 1587442 w 1681034"/>
                    <a:gd name="connsiteY1937" fmla="*/ 1129760 h 1682686"/>
                    <a:gd name="connsiteX1938" fmla="*/ 1428089 w 1681034"/>
                    <a:gd name="connsiteY1938" fmla="*/ 1275398 h 1682686"/>
                    <a:gd name="connsiteX1939" fmla="*/ 1423803 w 1681034"/>
                    <a:gd name="connsiteY1939" fmla="*/ 1273397 h 1682686"/>
                    <a:gd name="connsiteX1940" fmla="*/ 1433137 w 1681034"/>
                    <a:gd name="connsiteY1940" fmla="*/ 1265015 h 1682686"/>
                    <a:gd name="connsiteX1941" fmla="*/ 1428089 w 1681034"/>
                    <a:gd name="connsiteY1941" fmla="*/ 1275398 h 1682686"/>
                    <a:gd name="connsiteX1942" fmla="*/ 1616017 w 1681034"/>
                    <a:gd name="connsiteY1942" fmla="*/ 1123760 h 1682686"/>
                    <a:gd name="connsiteX1943" fmla="*/ 1619351 w 1681034"/>
                    <a:gd name="connsiteY1943" fmla="*/ 1106043 h 1682686"/>
                    <a:gd name="connsiteX1944" fmla="*/ 1616017 w 1681034"/>
                    <a:gd name="connsiteY1944" fmla="*/ 1123760 h 1682686"/>
                    <a:gd name="connsiteX1945" fmla="*/ 1521339 w 1681034"/>
                    <a:gd name="connsiteY1945" fmla="*/ 1219772 h 1682686"/>
                    <a:gd name="connsiteX1946" fmla="*/ 1526577 w 1681034"/>
                    <a:gd name="connsiteY1946" fmla="*/ 1210818 h 1682686"/>
                    <a:gd name="connsiteX1947" fmla="*/ 1521339 w 1681034"/>
                    <a:gd name="connsiteY1947" fmla="*/ 1219772 h 1682686"/>
                    <a:gd name="connsiteX1948" fmla="*/ 1558296 w 1681034"/>
                    <a:gd name="connsiteY1948" fmla="*/ 1190435 h 1682686"/>
                    <a:gd name="connsiteX1949" fmla="*/ 1564868 w 1681034"/>
                    <a:gd name="connsiteY1949" fmla="*/ 1174814 h 1682686"/>
                    <a:gd name="connsiteX1950" fmla="*/ 1558296 w 1681034"/>
                    <a:gd name="connsiteY1950" fmla="*/ 1190435 h 1682686"/>
                    <a:gd name="connsiteX1951" fmla="*/ 1532578 w 1681034"/>
                    <a:gd name="connsiteY1951" fmla="*/ 1220533 h 1682686"/>
                    <a:gd name="connsiteX1952" fmla="*/ 1520672 w 1681034"/>
                    <a:gd name="connsiteY1952" fmla="*/ 1241679 h 1682686"/>
                    <a:gd name="connsiteX1953" fmla="*/ 1531149 w 1681034"/>
                    <a:gd name="connsiteY1953" fmla="*/ 1217676 h 1682686"/>
                    <a:gd name="connsiteX1954" fmla="*/ 1532769 w 1681034"/>
                    <a:gd name="connsiteY1954" fmla="*/ 1213390 h 1682686"/>
                    <a:gd name="connsiteX1955" fmla="*/ 1532578 w 1681034"/>
                    <a:gd name="connsiteY1955" fmla="*/ 1220533 h 1682686"/>
                    <a:gd name="connsiteX1956" fmla="*/ 1435233 w 1681034"/>
                    <a:gd name="connsiteY1956" fmla="*/ 1303401 h 1682686"/>
                    <a:gd name="connsiteX1957" fmla="*/ 1446758 w 1681034"/>
                    <a:gd name="connsiteY1957" fmla="*/ 1284827 h 1682686"/>
                    <a:gd name="connsiteX1958" fmla="*/ 1435233 w 1681034"/>
                    <a:gd name="connsiteY1958" fmla="*/ 1303401 h 1682686"/>
                    <a:gd name="connsiteX1959" fmla="*/ 1607064 w 1681034"/>
                    <a:gd name="connsiteY1959" fmla="*/ 1160240 h 1682686"/>
                    <a:gd name="connsiteX1960" fmla="*/ 1610874 w 1681034"/>
                    <a:gd name="connsiteY1960" fmla="*/ 1147858 h 1682686"/>
                    <a:gd name="connsiteX1961" fmla="*/ 1614207 w 1681034"/>
                    <a:gd name="connsiteY1961" fmla="*/ 1153382 h 1682686"/>
                    <a:gd name="connsiteX1962" fmla="*/ 1607064 w 1681034"/>
                    <a:gd name="connsiteY1962" fmla="*/ 1160240 h 1682686"/>
                    <a:gd name="connsiteX1963" fmla="*/ 1614588 w 1681034"/>
                    <a:gd name="connsiteY1963" fmla="*/ 1135475 h 1682686"/>
                    <a:gd name="connsiteX1964" fmla="*/ 1621637 w 1681034"/>
                    <a:gd name="connsiteY1964" fmla="*/ 1124903 h 1682686"/>
                    <a:gd name="connsiteX1965" fmla="*/ 1614398 w 1681034"/>
                    <a:gd name="connsiteY1965" fmla="*/ 1149858 h 1682686"/>
                    <a:gd name="connsiteX1966" fmla="*/ 1614588 w 1681034"/>
                    <a:gd name="connsiteY1966" fmla="*/ 1135475 h 1682686"/>
                    <a:gd name="connsiteX1967" fmla="*/ 1602396 w 1681034"/>
                    <a:gd name="connsiteY1967" fmla="*/ 1159383 h 1682686"/>
                    <a:gd name="connsiteX1968" fmla="*/ 1608873 w 1681034"/>
                    <a:gd name="connsiteY1968" fmla="*/ 1148620 h 1682686"/>
                    <a:gd name="connsiteX1969" fmla="*/ 1601063 w 1681034"/>
                    <a:gd name="connsiteY1969" fmla="*/ 1164050 h 1682686"/>
                    <a:gd name="connsiteX1970" fmla="*/ 1598205 w 1681034"/>
                    <a:gd name="connsiteY1970" fmla="*/ 1164241 h 1682686"/>
                    <a:gd name="connsiteX1971" fmla="*/ 1603158 w 1681034"/>
                    <a:gd name="connsiteY1971" fmla="*/ 1149001 h 1682686"/>
                    <a:gd name="connsiteX1972" fmla="*/ 1602396 w 1681034"/>
                    <a:gd name="connsiteY1972" fmla="*/ 1159383 h 1682686"/>
                    <a:gd name="connsiteX1973" fmla="*/ 1529530 w 1681034"/>
                    <a:gd name="connsiteY1973" fmla="*/ 1240727 h 1682686"/>
                    <a:gd name="connsiteX1974" fmla="*/ 1536483 w 1681034"/>
                    <a:gd name="connsiteY1974" fmla="*/ 1230725 h 1682686"/>
                    <a:gd name="connsiteX1975" fmla="*/ 1529530 w 1681034"/>
                    <a:gd name="connsiteY1975" fmla="*/ 1240727 h 1682686"/>
                    <a:gd name="connsiteX1976" fmla="*/ 1538484 w 1681034"/>
                    <a:gd name="connsiteY1976" fmla="*/ 1224725 h 1682686"/>
                    <a:gd name="connsiteX1977" fmla="*/ 1540770 w 1681034"/>
                    <a:gd name="connsiteY1977" fmla="*/ 1228249 h 1682686"/>
                    <a:gd name="connsiteX1978" fmla="*/ 1538484 w 1681034"/>
                    <a:gd name="connsiteY1978" fmla="*/ 1224725 h 1682686"/>
                    <a:gd name="connsiteX1979" fmla="*/ 1513242 w 1681034"/>
                    <a:gd name="connsiteY1979" fmla="*/ 1249204 h 1682686"/>
                    <a:gd name="connsiteX1980" fmla="*/ 1508766 w 1681034"/>
                    <a:gd name="connsiteY1980" fmla="*/ 1260824 h 1682686"/>
                    <a:gd name="connsiteX1981" fmla="*/ 1500574 w 1681034"/>
                    <a:gd name="connsiteY1981" fmla="*/ 1269683 h 1682686"/>
                    <a:gd name="connsiteX1982" fmla="*/ 1503051 w 1681034"/>
                    <a:gd name="connsiteY1982" fmla="*/ 1260158 h 1682686"/>
                    <a:gd name="connsiteX1983" fmla="*/ 1508956 w 1681034"/>
                    <a:gd name="connsiteY1983" fmla="*/ 1251490 h 1682686"/>
                    <a:gd name="connsiteX1984" fmla="*/ 1513242 w 1681034"/>
                    <a:gd name="connsiteY1984" fmla="*/ 1249204 h 1682686"/>
                    <a:gd name="connsiteX1985" fmla="*/ 1316837 w 1681034"/>
                    <a:gd name="connsiteY1985" fmla="*/ 1372553 h 1682686"/>
                    <a:gd name="connsiteX1986" fmla="*/ 1321695 w 1681034"/>
                    <a:gd name="connsiteY1986" fmla="*/ 1363218 h 1682686"/>
                    <a:gd name="connsiteX1987" fmla="*/ 1324362 w 1681034"/>
                    <a:gd name="connsiteY1987" fmla="*/ 1362170 h 1682686"/>
                    <a:gd name="connsiteX1988" fmla="*/ 1326362 w 1681034"/>
                    <a:gd name="connsiteY1988" fmla="*/ 1360361 h 1682686"/>
                    <a:gd name="connsiteX1989" fmla="*/ 1316837 w 1681034"/>
                    <a:gd name="connsiteY1989" fmla="*/ 1372553 h 1682686"/>
                    <a:gd name="connsiteX1990" fmla="*/ 1145196 w 1681034"/>
                    <a:gd name="connsiteY1990" fmla="*/ 1407224 h 1682686"/>
                    <a:gd name="connsiteX1991" fmla="*/ 1139196 w 1681034"/>
                    <a:gd name="connsiteY1991" fmla="*/ 1408652 h 1682686"/>
                    <a:gd name="connsiteX1992" fmla="*/ 1145196 w 1681034"/>
                    <a:gd name="connsiteY1992" fmla="*/ 1407224 h 1682686"/>
                    <a:gd name="connsiteX1993" fmla="*/ 1599158 w 1681034"/>
                    <a:gd name="connsiteY1993" fmla="*/ 1173956 h 1682686"/>
                    <a:gd name="connsiteX1994" fmla="*/ 1606016 w 1681034"/>
                    <a:gd name="connsiteY1994" fmla="*/ 1161479 h 1682686"/>
                    <a:gd name="connsiteX1995" fmla="*/ 1599158 w 1681034"/>
                    <a:gd name="connsiteY1995" fmla="*/ 1173956 h 1682686"/>
                    <a:gd name="connsiteX1996" fmla="*/ 1349412 w 1681034"/>
                    <a:gd name="connsiteY1996" fmla="*/ 1365695 h 1682686"/>
                    <a:gd name="connsiteX1997" fmla="*/ 1361128 w 1681034"/>
                    <a:gd name="connsiteY1997" fmla="*/ 1353788 h 1682686"/>
                    <a:gd name="connsiteX1998" fmla="*/ 1349412 w 1681034"/>
                    <a:gd name="connsiteY1998" fmla="*/ 1365695 h 1682686"/>
                    <a:gd name="connsiteX1999" fmla="*/ 1569440 w 1681034"/>
                    <a:gd name="connsiteY1999" fmla="*/ 1227868 h 1682686"/>
                    <a:gd name="connsiteX2000" fmla="*/ 1570297 w 1681034"/>
                    <a:gd name="connsiteY2000" fmla="*/ 1222724 h 1682686"/>
                    <a:gd name="connsiteX2001" fmla="*/ 1578393 w 1681034"/>
                    <a:gd name="connsiteY2001" fmla="*/ 1209199 h 1682686"/>
                    <a:gd name="connsiteX2002" fmla="*/ 1573250 w 1681034"/>
                    <a:gd name="connsiteY2002" fmla="*/ 1211390 h 1682686"/>
                    <a:gd name="connsiteX2003" fmla="*/ 1581441 w 1681034"/>
                    <a:gd name="connsiteY2003" fmla="*/ 1201769 h 1682686"/>
                    <a:gd name="connsiteX2004" fmla="*/ 1569440 w 1681034"/>
                    <a:gd name="connsiteY2004" fmla="*/ 1227868 h 1682686"/>
                    <a:gd name="connsiteX2005" fmla="*/ 1390560 w 1681034"/>
                    <a:gd name="connsiteY2005" fmla="*/ 1349502 h 1682686"/>
                    <a:gd name="connsiteX2006" fmla="*/ 1377702 w 1681034"/>
                    <a:gd name="connsiteY2006" fmla="*/ 1362742 h 1682686"/>
                    <a:gd name="connsiteX2007" fmla="*/ 1386655 w 1681034"/>
                    <a:gd name="connsiteY2007" fmla="*/ 1349216 h 1682686"/>
                    <a:gd name="connsiteX2008" fmla="*/ 1390560 w 1681034"/>
                    <a:gd name="connsiteY2008" fmla="*/ 1349502 h 1682686"/>
                    <a:gd name="connsiteX2009" fmla="*/ 1495050 w 1681034"/>
                    <a:gd name="connsiteY2009" fmla="*/ 1290638 h 1682686"/>
                    <a:gd name="connsiteX2010" fmla="*/ 1488382 w 1681034"/>
                    <a:gd name="connsiteY2010" fmla="*/ 1296733 h 1682686"/>
                    <a:gd name="connsiteX2011" fmla="*/ 1495050 w 1681034"/>
                    <a:gd name="connsiteY2011" fmla="*/ 1290638 h 1682686"/>
                    <a:gd name="connsiteX2012" fmla="*/ 1557819 w 1681034"/>
                    <a:gd name="connsiteY2012" fmla="*/ 1248442 h 1682686"/>
                    <a:gd name="connsiteX2013" fmla="*/ 1557724 w 1681034"/>
                    <a:gd name="connsiteY2013" fmla="*/ 1244441 h 1682686"/>
                    <a:gd name="connsiteX2014" fmla="*/ 1563915 w 1681034"/>
                    <a:gd name="connsiteY2014" fmla="*/ 1237298 h 1682686"/>
                    <a:gd name="connsiteX2015" fmla="*/ 1557819 w 1681034"/>
                    <a:gd name="connsiteY2015" fmla="*/ 1248442 h 1682686"/>
                    <a:gd name="connsiteX2016" fmla="*/ 1476762 w 1681034"/>
                    <a:gd name="connsiteY2016" fmla="*/ 1314736 h 1682686"/>
                    <a:gd name="connsiteX2017" fmla="*/ 1483620 w 1681034"/>
                    <a:gd name="connsiteY2017" fmla="*/ 1302639 h 1682686"/>
                    <a:gd name="connsiteX2018" fmla="*/ 1476762 w 1681034"/>
                    <a:gd name="connsiteY2018" fmla="*/ 1314736 h 1682686"/>
                    <a:gd name="connsiteX2019" fmla="*/ 1443710 w 1681034"/>
                    <a:gd name="connsiteY2019" fmla="*/ 1343025 h 1682686"/>
                    <a:gd name="connsiteX2020" fmla="*/ 1448472 w 1681034"/>
                    <a:gd name="connsiteY2020" fmla="*/ 1333024 h 1682686"/>
                    <a:gd name="connsiteX2021" fmla="*/ 1453140 w 1681034"/>
                    <a:gd name="connsiteY2021" fmla="*/ 1331309 h 1682686"/>
                    <a:gd name="connsiteX2022" fmla="*/ 1443710 w 1681034"/>
                    <a:gd name="connsiteY2022" fmla="*/ 1343025 h 1682686"/>
                    <a:gd name="connsiteX2023" fmla="*/ 1464855 w 1681034"/>
                    <a:gd name="connsiteY2023" fmla="*/ 1317879 h 1682686"/>
                    <a:gd name="connsiteX2024" fmla="*/ 1453140 w 1681034"/>
                    <a:gd name="connsiteY2024" fmla="*/ 1331309 h 1682686"/>
                    <a:gd name="connsiteX2025" fmla="*/ 1464855 w 1681034"/>
                    <a:gd name="connsiteY2025" fmla="*/ 1317879 h 1682686"/>
                    <a:gd name="connsiteX2026" fmla="*/ 1541817 w 1681034"/>
                    <a:gd name="connsiteY2026" fmla="*/ 1263777 h 1682686"/>
                    <a:gd name="connsiteX2027" fmla="*/ 1548961 w 1681034"/>
                    <a:gd name="connsiteY2027" fmla="*/ 1253490 h 1682686"/>
                    <a:gd name="connsiteX2028" fmla="*/ 1541817 w 1681034"/>
                    <a:gd name="connsiteY2028" fmla="*/ 1263777 h 1682686"/>
                    <a:gd name="connsiteX2029" fmla="*/ 1462569 w 1681034"/>
                    <a:gd name="connsiteY2029" fmla="*/ 1330262 h 1682686"/>
                    <a:gd name="connsiteX2030" fmla="*/ 1469142 w 1681034"/>
                    <a:gd name="connsiteY2030" fmla="*/ 1319879 h 1682686"/>
                    <a:gd name="connsiteX2031" fmla="*/ 1462569 w 1681034"/>
                    <a:gd name="connsiteY2031" fmla="*/ 1330262 h 1682686"/>
                    <a:gd name="connsiteX2032" fmla="*/ 1454187 w 1681034"/>
                    <a:gd name="connsiteY2032" fmla="*/ 1347407 h 1682686"/>
                    <a:gd name="connsiteX2033" fmla="*/ 1458093 w 1681034"/>
                    <a:gd name="connsiteY2033" fmla="*/ 1334262 h 1682686"/>
                    <a:gd name="connsiteX2034" fmla="*/ 1464093 w 1681034"/>
                    <a:gd name="connsiteY2034" fmla="*/ 1331786 h 1682686"/>
                    <a:gd name="connsiteX2035" fmla="*/ 1457997 w 1681034"/>
                    <a:gd name="connsiteY2035" fmla="*/ 1342739 h 1682686"/>
                    <a:gd name="connsiteX2036" fmla="*/ 1461998 w 1681034"/>
                    <a:gd name="connsiteY2036" fmla="*/ 1340263 h 1682686"/>
                    <a:gd name="connsiteX2037" fmla="*/ 1447806 w 1681034"/>
                    <a:gd name="connsiteY2037" fmla="*/ 1353788 h 1682686"/>
                    <a:gd name="connsiteX2038" fmla="*/ 1448853 w 1681034"/>
                    <a:gd name="connsiteY2038" fmla="*/ 1348359 h 1682686"/>
                    <a:gd name="connsiteX2039" fmla="*/ 1454187 w 1681034"/>
                    <a:gd name="connsiteY2039" fmla="*/ 1347407 h 1682686"/>
                    <a:gd name="connsiteX2040" fmla="*/ 1435804 w 1681034"/>
                    <a:gd name="connsiteY2040" fmla="*/ 1360742 h 1682686"/>
                    <a:gd name="connsiteX2041" fmla="*/ 1454187 w 1681034"/>
                    <a:gd name="connsiteY2041" fmla="*/ 1336643 h 1682686"/>
                    <a:gd name="connsiteX2042" fmla="*/ 1435804 w 1681034"/>
                    <a:gd name="connsiteY2042" fmla="*/ 1360742 h 1682686"/>
                    <a:gd name="connsiteX2043" fmla="*/ 1556962 w 1681034"/>
                    <a:gd name="connsiteY2043" fmla="*/ 1269587 h 1682686"/>
                    <a:gd name="connsiteX2044" fmla="*/ 1569345 w 1681034"/>
                    <a:gd name="connsiteY2044" fmla="*/ 1249108 h 1682686"/>
                    <a:gd name="connsiteX2045" fmla="*/ 1556962 w 1681034"/>
                    <a:gd name="connsiteY2045" fmla="*/ 1269587 h 1682686"/>
                    <a:gd name="connsiteX2046" fmla="*/ 1519719 w 1681034"/>
                    <a:gd name="connsiteY2046" fmla="*/ 1299972 h 1682686"/>
                    <a:gd name="connsiteX2047" fmla="*/ 1522005 w 1681034"/>
                    <a:gd name="connsiteY2047" fmla="*/ 1291685 h 1682686"/>
                    <a:gd name="connsiteX2048" fmla="*/ 1519719 w 1681034"/>
                    <a:gd name="connsiteY2048" fmla="*/ 1299972 h 1682686"/>
                    <a:gd name="connsiteX2049" fmla="*/ 1534864 w 1681034"/>
                    <a:gd name="connsiteY2049" fmla="*/ 1298543 h 1682686"/>
                    <a:gd name="connsiteX2050" fmla="*/ 1532959 w 1681034"/>
                    <a:gd name="connsiteY2050" fmla="*/ 1294829 h 1682686"/>
                    <a:gd name="connsiteX2051" fmla="*/ 1526101 w 1681034"/>
                    <a:gd name="connsiteY2051" fmla="*/ 1305497 h 1682686"/>
                    <a:gd name="connsiteX2052" fmla="*/ 1539055 w 1681034"/>
                    <a:gd name="connsiteY2052" fmla="*/ 1283494 h 1682686"/>
                    <a:gd name="connsiteX2053" fmla="*/ 1534864 w 1681034"/>
                    <a:gd name="connsiteY2053" fmla="*/ 1298543 h 1682686"/>
                    <a:gd name="connsiteX2054" fmla="*/ 1423707 w 1681034"/>
                    <a:gd name="connsiteY2054" fmla="*/ 1365123 h 1682686"/>
                    <a:gd name="connsiteX2055" fmla="*/ 1409706 w 1681034"/>
                    <a:gd name="connsiteY2055" fmla="*/ 1373886 h 1682686"/>
                    <a:gd name="connsiteX2056" fmla="*/ 1423707 w 1681034"/>
                    <a:gd name="connsiteY2056" fmla="*/ 1365123 h 1682686"/>
                    <a:gd name="connsiteX2057" fmla="*/ 1427136 w 1681034"/>
                    <a:gd name="connsiteY2057" fmla="*/ 1371314 h 1682686"/>
                    <a:gd name="connsiteX2058" fmla="*/ 1430375 w 1681034"/>
                    <a:gd name="connsiteY2058" fmla="*/ 1363790 h 1682686"/>
                    <a:gd name="connsiteX2059" fmla="*/ 1433804 w 1681034"/>
                    <a:gd name="connsiteY2059" fmla="*/ 1363028 h 1682686"/>
                    <a:gd name="connsiteX2060" fmla="*/ 1427136 w 1681034"/>
                    <a:gd name="connsiteY2060" fmla="*/ 1371314 h 1682686"/>
                    <a:gd name="connsiteX2061" fmla="*/ 1483334 w 1681034"/>
                    <a:gd name="connsiteY2061" fmla="*/ 1342263 h 1682686"/>
                    <a:gd name="connsiteX2062" fmla="*/ 1481715 w 1681034"/>
                    <a:gd name="connsiteY2062" fmla="*/ 1338453 h 1682686"/>
                    <a:gd name="connsiteX2063" fmla="*/ 1486096 w 1681034"/>
                    <a:gd name="connsiteY2063" fmla="*/ 1334167 h 1682686"/>
                    <a:gd name="connsiteX2064" fmla="*/ 1483334 w 1681034"/>
                    <a:gd name="connsiteY2064" fmla="*/ 1342263 h 1682686"/>
                    <a:gd name="connsiteX2065" fmla="*/ 1507718 w 1681034"/>
                    <a:gd name="connsiteY2065" fmla="*/ 1329119 h 1682686"/>
                    <a:gd name="connsiteX2066" fmla="*/ 1504479 w 1681034"/>
                    <a:gd name="connsiteY2066" fmla="*/ 1323880 h 1682686"/>
                    <a:gd name="connsiteX2067" fmla="*/ 1507718 w 1681034"/>
                    <a:gd name="connsiteY2067" fmla="*/ 1329119 h 1682686"/>
                    <a:gd name="connsiteX2068" fmla="*/ 1435995 w 1681034"/>
                    <a:gd name="connsiteY2068" fmla="*/ 1369886 h 1682686"/>
                    <a:gd name="connsiteX2069" fmla="*/ 1426565 w 1681034"/>
                    <a:gd name="connsiteY2069" fmla="*/ 1377410 h 1682686"/>
                    <a:gd name="connsiteX2070" fmla="*/ 1435995 w 1681034"/>
                    <a:gd name="connsiteY2070" fmla="*/ 1369886 h 1682686"/>
                    <a:gd name="connsiteX2071" fmla="*/ 1492192 w 1681034"/>
                    <a:gd name="connsiteY2071" fmla="*/ 1351121 h 1682686"/>
                    <a:gd name="connsiteX2072" fmla="*/ 1486191 w 1681034"/>
                    <a:gd name="connsiteY2072" fmla="*/ 1356170 h 1682686"/>
                    <a:gd name="connsiteX2073" fmla="*/ 1493145 w 1681034"/>
                    <a:gd name="connsiteY2073" fmla="*/ 1343216 h 1682686"/>
                    <a:gd name="connsiteX2074" fmla="*/ 1503336 w 1681034"/>
                    <a:gd name="connsiteY2074" fmla="*/ 1333500 h 1682686"/>
                    <a:gd name="connsiteX2075" fmla="*/ 1492192 w 1681034"/>
                    <a:gd name="connsiteY2075" fmla="*/ 1351121 h 1682686"/>
                    <a:gd name="connsiteX2076" fmla="*/ 1460760 w 1681034"/>
                    <a:gd name="connsiteY2076" fmla="*/ 1381601 h 1682686"/>
                    <a:gd name="connsiteX2077" fmla="*/ 1483429 w 1681034"/>
                    <a:gd name="connsiteY2077" fmla="*/ 1357979 h 1682686"/>
                    <a:gd name="connsiteX2078" fmla="*/ 1460760 w 1681034"/>
                    <a:gd name="connsiteY2078" fmla="*/ 1381601 h 1682686"/>
                    <a:gd name="connsiteX2079" fmla="*/ 1466951 w 1681034"/>
                    <a:gd name="connsiteY2079" fmla="*/ 1374362 h 1682686"/>
                    <a:gd name="connsiteX2080" fmla="*/ 1466760 w 1681034"/>
                    <a:gd name="connsiteY2080" fmla="*/ 1369695 h 1682686"/>
                    <a:gd name="connsiteX2081" fmla="*/ 1472761 w 1681034"/>
                    <a:gd name="connsiteY2081" fmla="*/ 1364742 h 1682686"/>
                    <a:gd name="connsiteX2082" fmla="*/ 1466951 w 1681034"/>
                    <a:gd name="connsiteY2082" fmla="*/ 1374362 h 1682686"/>
                    <a:gd name="connsiteX2083" fmla="*/ 1431232 w 1681034"/>
                    <a:gd name="connsiteY2083" fmla="*/ 1416463 h 1682686"/>
                    <a:gd name="connsiteX2084" fmla="*/ 1422564 w 1681034"/>
                    <a:gd name="connsiteY2084" fmla="*/ 1423130 h 1682686"/>
                    <a:gd name="connsiteX2085" fmla="*/ 1430661 w 1681034"/>
                    <a:gd name="connsiteY2085" fmla="*/ 1413320 h 1682686"/>
                    <a:gd name="connsiteX2086" fmla="*/ 1431232 w 1681034"/>
                    <a:gd name="connsiteY2086" fmla="*/ 1416463 h 1682686"/>
                    <a:gd name="connsiteX2087" fmla="*/ 1308836 w 1681034"/>
                    <a:gd name="connsiteY2087" fmla="*/ 1479899 h 1682686"/>
                    <a:gd name="connsiteX2088" fmla="*/ 1322838 w 1681034"/>
                    <a:gd name="connsiteY2088" fmla="*/ 1471327 h 1682686"/>
                    <a:gd name="connsiteX2089" fmla="*/ 1308836 w 1681034"/>
                    <a:gd name="connsiteY2089" fmla="*/ 1479899 h 1682686"/>
                    <a:gd name="connsiteX2090" fmla="*/ 1160722 w 1681034"/>
                    <a:gd name="connsiteY2090" fmla="*/ 1508665 h 1682686"/>
                    <a:gd name="connsiteX2091" fmla="*/ 1164627 w 1681034"/>
                    <a:gd name="connsiteY2091" fmla="*/ 1503331 h 1682686"/>
                    <a:gd name="connsiteX2092" fmla="*/ 1160722 w 1681034"/>
                    <a:gd name="connsiteY2092" fmla="*/ 1508665 h 1682686"/>
                    <a:gd name="connsiteX2093" fmla="*/ 1313789 w 1681034"/>
                    <a:gd name="connsiteY2093" fmla="*/ 1479423 h 1682686"/>
                    <a:gd name="connsiteX2094" fmla="*/ 1322457 w 1681034"/>
                    <a:gd name="connsiteY2094" fmla="*/ 1473518 h 1682686"/>
                    <a:gd name="connsiteX2095" fmla="*/ 1318266 w 1681034"/>
                    <a:gd name="connsiteY2095" fmla="*/ 1481233 h 1682686"/>
                    <a:gd name="connsiteX2096" fmla="*/ 1313789 w 1681034"/>
                    <a:gd name="connsiteY2096" fmla="*/ 1479423 h 1682686"/>
                    <a:gd name="connsiteX2097" fmla="*/ 1312455 w 1681034"/>
                    <a:gd name="connsiteY2097" fmla="*/ 1486186 h 1682686"/>
                    <a:gd name="connsiteX2098" fmla="*/ 1314265 w 1681034"/>
                    <a:gd name="connsiteY2098" fmla="*/ 1480280 h 1682686"/>
                    <a:gd name="connsiteX2099" fmla="*/ 1312455 w 1681034"/>
                    <a:gd name="connsiteY2099" fmla="*/ 1486186 h 1682686"/>
                    <a:gd name="connsiteX2100" fmla="*/ 1374463 w 1681034"/>
                    <a:gd name="connsiteY2100" fmla="*/ 1467422 h 1682686"/>
                    <a:gd name="connsiteX2101" fmla="*/ 1362843 w 1681034"/>
                    <a:gd name="connsiteY2101" fmla="*/ 1475137 h 1682686"/>
                    <a:gd name="connsiteX2102" fmla="*/ 1379607 w 1681034"/>
                    <a:gd name="connsiteY2102" fmla="*/ 1458563 h 1682686"/>
                    <a:gd name="connsiteX2103" fmla="*/ 1374463 w 1681034"/>
                    <a:gd name="connsiteY2103" fmla="*/ 1467422 h 1682686"/>
                    <a:gd name="connsiteX2104" fmla="*/ 1314551 w 1681034"/>
                    <a:gd name="connsiteY2104" fmla="*/ 1489805 h 1682686"/>
                    <a:gd name="connsiteX2105" fmla="*/ 1318361 w 1681034"/>
                    <a:gd name="connsiteY2105" fmla="*/ 1484376 h 1682686"/>
                    <a:gd name="connsiteX2106" fmla="*/ 1322838 w 1681034"/>
                    <a:gd name="connsiteY2106" fmla="*/ 1482947 h 1682686"/>
                    <a:gd name="connsiteX2107" fmla="*/ 1314551 w 1681034"/>
                    <a:gd name="connsiteY2107" fmla="*/ 1489805 h 1682686"/>
                    <a:gd name="connsiteX2108" fmla="*/ 1287595 w 1681034"/>
                    <a:gd name="connsiteY2108" fmla="*/ 1496758 h 1682686"/>
                    <a:gd name="connsiteX2109" fmla="*/ 1274165 w 1681034"/>
                    <a:gd name="connsiteY2109" fmla="*/ 1503331 h 1682686"/>
                    <a:gd name="connsiteX2110" fmla="*/ 1287595 w 1681034"/>
                    <a:gd name="connsiteY2110" fmla="*/ 1496758 h 1682686"/>
                    <a:gd name="connsiteX2111" fmla="*/ 1270164 w 1681034"/>
                    <a:gd name="connsiteY2111" fmla="*/ 1505331 h 1682686"/>
                    <a:gd name="connsiteX2112" fmla="*/ 1264259 w 1681034"/>
                    <a:gd name="connsiteY2112" fmla="*/ 1506760 h 1682686"/>
                    <a:gd name="connsiteX2113" fmla="*/ 1274165 w 1681034"/>
                    <a:gd name="connsiteY2113" fmla="*/ 1500092 h 1682686"/>
                    <a:gd name="connsiteX2114" fmla="*/ 1270164 w 1681034"/>
                    <a:gd name="connsiteY2114" fmla="*/ 1505331 h 1682686"/>
                    <a:gd name="connsiteX2115" fmla="*/ 1120336 w 1681034"/>
                    <a:gd name="connsiteY2115" fmla="*/ 1528096 h 1682686"/>
                    <a:gd name="connsiteX2116" fmla="*/ 1129861 w 1681034"/>
                    <a:gd name="connsiteY2116" fmla="*/ 1525810 h 1682686"/>
                    <a:gd name="connsiteX2117" fmla="*/ 1102905 w 1681034"/>
                    <a:gd name="connsiteY2117" fmla="*/ 1537621 h 1682686"/>
                    <a:gd name="connsiteX2118" fmla="*/ 1074902 w 1681034"/>
                    <a:gd name="connsiteY2118" fmla="*/ 1546003 h 1682686"/>
                    <a:gd name="connsiteX2119" fmla="*/ 1090428 w 1681034"/>
                    <a:gd name="connsiteY2119" fmla="*/ 1539335 h 1682686"/>
                    <a:gd name="connsiteX2120" fmla="*/ 1085856 w 1681034"/>
                    <a:gd name="connsiteY2120" fmla="*/ 1538192 h 1682686"/>
                    <a:gd name="connsiteX2121" fmla="*/ 1095952 w 1681034"/>
                    <a:gd name="connsiteY2121" fmla="*/ 1538478 h 1682686"/>
                    <a:gd name="connsiteX2122" fmla="*/ 1112335 w 1681034"/>
                    <a:gd name="connsiteY2122" fmla="*/ 1530191 h 1682686"/>
                    <a:gd name="connsiteX2123" fmla="*/ 1101477 w 1681034"/>
                    <a:gd name="connsiteY2123" fmla="*/ 1532477 h 1682686"/>
                    <a:gd name="connsiteX2124" fmla="*/ 1108620 w 1681034"/>
                    <a:gd name="connsiteY2124" fmla="*/ 1527239 h 1682686"/>
                    <a:gd name="connsiteX2125" fmla="*/ 1114621 w 1681034"/>
                    <a:gd name="connsiteY2125" fmla="*/ 1528096 h 1682686"/>
                    <a:gd name="connsiteX2126" fmla="*/ 1114907 w 1681034"/>
                    <a:gd name="connsiteY2126" fmla="*/ 1524095 h 1682686"/>
                    <a:gd name="connsiteX2127" fmla="*/ 1122908 w 1681034"/>
                    <a:gd name="connsiteY2127" fmla="*/ 1521904 h 1682686"/>
                    <a:gd name="connsiteX2128" fmla="*/ 1120336 w 1681034"/>
                    <a:gd name="connsiteY2128" fmla="*/ 1528096 h 1682686"/>
                    <a:gd name="connsiteX2129" fmla="*/ 1290929 w 1681034"/>
                    <a:gd name="connsiteY2129" fmla="*/ 1503236 h 1682686"/>
                    <a:gd name="connsiteX2130" fmla="*/ 1272355 w 1681034"/>
                    <a:gd name="connsiteY2130" fmla="*/ 1513237 h 1682686"/>
                    <a:gd name="connsiteX2131" fmla="*/ 1276546 w 1681034"/>
                    <a:gd name="connsiteY2131" fmla="*/ 1504855 h 1682686"/>
                    <a:gd name="connsiteX2132" fmla="*/ 1280928 w 1681034"/>
                    <a:gd name="connsiteY2132" fmla="*/ 1506855 h 1682686"/>
                    <a:gd name="connsiteX2133" fmla="*/ 1291500 w 1681034"/>
                    <a:gd name="connsiteY2133" fmla="*/ 1497902 h 1682686"/>
                    <a:gd name="connsiteX2134" fmla="*/ 1290929 w 1681034"/>
                    <a:gd name="connsiteY2134" fmla="*/ 1503236 h 1682686"/>
                    <a:gd name="connsiteX2135" fmla="*/ 1346079 w 1681034"/>
                    <a:gd name="connsiteY2135" fmla="*/ 1489043 h 1682686"/>
                    <a:gd name="connsiteX2136" fmla="*/ 1356937 w 1681034"/>
                    <a:gd name="connsiteY2136" fmla="*/ 1477328 h 1682686"/>
                    <a:gd name="connsiteX2137" fmla="*/ 1346079 w 1681034"/>
                    <a:gd name="connsiteY2137" fmla="*/ 1489043 h 1682686"/>
                    <a:gd name="connsiteX2138" fmla="*/ 1233017 w 1681034"/>
                    <a:gd name="connsiteY2138" fmla="*/ 1516571 h 1682686"/>
                    <a:gd name="connsiteX2139" fmla="*/ 1237208 w 1681034"/>
                    <a:gd name="connsiteY2139" fmla="*/ 1511618 h 1682686"/>
                    <a:gd name="connsiteX2140" fmla="*/ 1241685 w 1681034"/>
                    <a:gd name="connsiteY2140" fmla="*/ 1510760 h 1682686"/>
                    <a:gd name="connsiteX2141" fmla="*/ 1233017 w 1681034"/>
                    <a:gd name="connsiteY2141" fmla="*/ 1516571 h 1682686"/>
                    <a:gd name="connsiteX2142" fmla="*/ 1198822 w 1681034"/>
                    <a:gd name="connsiteY2142" fmla="*/ 1550003 h 1682686"/>
                    <a:gd name="connsiteX2143" fmla="*/ 1192059 w 1681034"/>
                    <a:gd name="connsiteY2143" fmla="*/ 1553051 h 1682686"/>
                    <a:gd name="connsiteX2144" fmla="*/ 1213586 w 1681034"/>
                    <a:gd name="connsiteY2144" fmla="*/ 1546765 h 1682686"/>
                    <a:gd name="connsiteX2145" fmla="*/ 1219206 w 1681034"/>
                    <a:gd name="connsiteY2145" fmla="*/ 1540764 h 1682686"/>
                    <a:gd name="connsiteX2146" fmla="*/ 1249686 w 1681034"/>
                    <a:gd name="connsiteY2146" fmla="*/ 1524667 h 1682686"/>
                    <a:gd name="connsiteX2147" fmla="*/ 1255210 w 1681034"/>
                    <a:gd name="connsiteY2147" fmla="*/ 1515332 h 1682686"/>
                    <a:gd name="connsiteX2148" fmla="*/ 1265688 w 1681034"/>
                    <a:gd name="connsiteY2148" fmla="*/ 1509713 h 1682686"/>
                    <a:gd name="connsiteX2149" fmla="*/ 1249876 w 1681034"/>
                    <a:gd name="connsiteY2149" fmla="*/ 1528858 h 1682686"/>
                    <a:gd name="connsiteX2150" fmla="*/ 1216253 w 1681034"/>
                    <a:gd name="connsiteY2150" fmla="*/ 1549527 h 1682686"/>
                    <a:gd name="connsiteX2151" fmla="*/ 1220444 w 1681034"/>
                    <a:gd name="connsiteY2151" fmla="*/ 1543812 h 1682686"/>
                    <a:gd name="connsiteX2152" fmla="*/ 1206728 w 1681034"/>
                    <a:gd name="connsiteY2152" fmla="*/ 1554099 h 1682686"/>
                    <a:gd name="connsiteX2153" fmla="*/ 1211300 w 1681034"/>
                    <a:gd name="connsiteY2153" fmla="*/ 1553432 h 1682686"/>
                    <a:gd name="connsiteX2154" fmla="*/ 1193393 w 1681034"/>
                    <a:gd name="connsiteY2154" fmla="*/ 1561243 h 1682686"/>
                    <a:gd name="connsiteX2155" fmla="*/ 1202251 w 1681034"/>
                    <a:gd name="connsiteY2155" fmla="*/ 1550670 h 1682686"/>
                    <a:gd name="connsiteX2156" fmla="*/ 1183487 w 1681034"/>
                    <a:gd name="connsiteY2156" fmla="*/ 1560290 h 1682686"/>
                    <a:gd name="connsiteX2157" fmla="*/ 1198822 w 1681034"/>
                    <a:gd name="connsiteY2157" fmla="*/ 1550003 h 1682686"/>
                    <a:gd name="connsiteX2158" fmla="*/ 1195298 w 1681034"/>
                    <a:gd name="connsiteY2158" fmla="*/ 1557719 h 1682686"/>
                    <a:gd name="connsiteX2159" fmla="*/ 1186630 w 1681034"/>
                    <a:gd name="connsiteY2159" fmla="*/ 1564862 h 1682686"/>
                    <a:gd name="connsiteX2160" fmla="*/ 1177772 w 1681034"/>
                    <a:gd name="connsiteY2160" fmla="*/ 1566767 h 1682686"/>
                    <a:gd name="connsiteX2161" fmla="*/ 1195298 w 1681034"/>
                    <a:gd name="connsiteY2161" fmla="*/ 1557719 h 1682686"/>
                    <a:gd name="connsiteX2162" fmla="*/ 1345507 w 1681034"/>
                    <a:gd name="connsiteY2162" fmla="*/ 1488186 h 1682686"/>
                    <a:gd name="connsiteX2163" fmla="*/ 1326743 w 1681034"/>
                    <a:gd name="connsiteY2163" fmla="*/ 1501997 h 1682686"/>
                    <a:gd name="connsiteX2164" fmla="*/ 1345507 w 1681034"/>
                    <a:gd name="connsiteY2164" fmla="*/ 1488186 h 1682686"/>
                    <a:gd name="connsiteX2165" fmla="*/ 1285881 w 1681034"/>
                    <a:gd name="connsiteY2165" fmla="*/ 1509713 h 1682686"/>
                    <a:gd name="connsiteX2166" fmla="*/ 1293977 w 1681034"/>
                    <a:gd name="connsiteY2166" fmla="*/ 1505522 h 1682686"/>
                    <a:gd name="connsiteX2167" fmla="*/ 1285881 w 1681034"/>
                    <a:gd name="connsiteY2167" fmla="*/ 1509713 h 1682686"/>
                    <a:gd name="connsiteX2168" fmla="*/ 1261211 w 1681034"/>
                    <a:gd name="connsiteY2168" fmla="*/ 1524381 h 1682686"/>
                    <a:gd name="connsiteX2169" fmla="*/ 1272831 w 1681034"/>
                    <a:gd name="connsiteY2169" fmla="*/ 1517333 h 1682686"/>
                    <a:gd name="connsiteX2170" fmla="*/ 1261211 w 1681034"/>
                    <a:gd name="connsiteY2170" fmla="*/ 1524381 h 1682686"/>
                    <a:gd name="connsiteX2171" fmla="*/ 1315789 w 1681034"/>
                    <a:gd name="connsiteY2171" fmla="*/ 1510760 h 1682686"/>
                    <a:gd name="connsiteX2172" fmla="*/ 1325219 w 1681034"/>
                    <a:gd name="connsiteY2172" fmla="*/ 1502378 h 1682686"/>
                    <a:gd name="connsiteX2173" fmla="*/ 1315789 w 1681034"/>
                    <a:gd name="connsiteY2173" fmla="*/ 1510760 h 1682686"/>
                    <a:gd name="connsiteX2174" fmla="*/ 1060043 w 1681034"/>
                    <a:gd name="connsiteY2174" fmla="*/ 1549527 h 1682686"/>
                    <a:gd name="connsiteX2175" fmla="*/ 1065948 w 1681034"/>
                    <a:gd name="connsiteY2175" fmla="*/ 1543907 h 1682686"/>
                    <a:gd name="connsiteX2176" fmla="*/ 1060043 w 1681034"/>
                    <a:gd name="connsiteY2176" fmla="*/ 1549527 h 1682686"/>
                    <a:gd name="connsiteX2177" fmla="*/ 1045470 w 1681034"/>
                    <a:gd name="connsiteY2177" fmla="*/ 1554385 h 1682686"/>
                    <a:gd name="connsiteX2178" fmla="*/ 1055376 w 1681034"/>
                    <a:gd name="connsiteY2178" fmla="*/ 1547051 h 1682686"/>
                    <a:gd name="connsiteX2179" fmla="*/ 1059662 w 1681034"/>
                    <a:gd name="connsiteY2179" fmla="*/ 1547336 h 1682686"/>
                    <a:gd name="connsiteX2180" fmla="*/ 1045470 w 1681034"/>
                    <a:gd name="connsiteY2180" fmla="*/ 1554385 h 1682686"/>
                    <a:gd name="connsiteX2181" fmla="*/ 1225778 w 1681034"/>
                    <a:gd name="connsiteY2181" fmla="*/ 1544860 h 1682686"/>
                    <a:gd name="connsiteX2182" fmla="*/ 1237779 w 1681034"/>
                    <a:gd name="connsiteY2182" fmla="*/ 1538478 h 1682686"/>
                    <a:gd name="connsiteX2183" fmla="*/ 1225778 w 1681034"/>
                    <a:gd name="connsiteY2183" fmla="*/ 1544860 h 1682686"/>
                    <a:gd name="connsiteX2184" fmla="*/ 1257115 w 1681034"/>
                    <a:gd name="connsiteY2184" fmla="*/ 1544860 h 1682686"/>
                    <a:gd name="connsiteX2185" fmla="*/ 1266164 w 1681034"/>
                    <a:gd name="connsiteY2185" fmla="*/ 1538764 h 1682686"/>
                    <a:gd name="connsiteX2186" fmla="*/ 1257115 w 1681034"/>
                    <a:gd name="connsiteY2186" fmla="*/ 1544860 h 1682686"/>
                    <a:gd name="connsiteX2187" fmla="*/ 1168628 w 1681034"/>
                    <a:gd name="connsiteY2187" fmla="*/ 1567625 h 1682686"/>
                    <a:gd name="connsiteX2188" fmla="*/ 1157769 w 1681034"/>
                    <a:gd name="connsiteY2188" fmla="*/ 1572768 h 1682686"/>
                    <a:gd name="connsiteX2189" fmla="*/ 1167675 w 1681034"/>
                    <a:gd name="connsiteY2189" fmla="*/ 1564672 h 1682686"/>
                    <a:gd name="connsiteX2190" fmla="*/ 1168628 w 1681034"/>
                    <a:gd name="connsiteY2190" fmla="*/ 1567625 h 1682686"/>
                    <a:gd name="connsiteX2191" fmla="*/ 1138529 w 1681034"/>
                    <a:gd name="connsiteY2191" fmla="*/ 1575911 h 1682686"/>
                    <a:gd name="connsiteX2192" fmla="*/ 1131195 w 1681034"/>
                    <a:gd name="connsiteY2192" fmla="*/ 1577245 h 1682686"/>
                    <a:gd name="connsiteX2193" fmla="*/ 1133671 w 1681034"/>
                    <a:gd name="connsiteY2193" fmla="*/ 1575054 h 1682686"/>
                    <a:gd name="connsiteX2194" fmla="*/ 1133385 w 1681034"/>
                    <a:gd name="connsiteY2194" fmla="*/ 1574102 h 1682686"/>
                    <a:gd name="connsiteX2195" fmla="*/ 1138053 w 1681034"/>
                    <a:gd name="connsiteY2195" fmla="*/ 1568863 h 1682686"/>
                    <a:gd name="connsiteX2196" fmla="*/ 1148054 w 1681034"/>
                    <a:gd name="connsiteY2196" fmla="*/ 1566386 h 1682686"/>
                    <a:gd name="connsiteX2197" fmla="*/ 1138529 w 1681034"/>
                    <a:gd name="connsiteY2197" fmla="*/ 1575911 h 1682686"/>
                    <a:gd name="connsiteX2198" fmla="*/ 1157769 w 1681034"/>
                    <a:gd name="connsiteY2198" fmla="*/ 1577912 h 1682686"/>
                    <a:gd name="connsiteX2199" fmla="*/ 1152816 w 1681034"/>
                    <a:gd name="connsiteY2199" fmla="*/ 1577150 h 1682686"/>
                    <a:gd name="connsiteX2200" fmla="*/ 1172343 w 1681034"/>
                    <a:gd name="connsiteY2200" fmla="*/ 1569339 h 1682686"/>
                    <a:gd name="connsiteX2201" fmla="*/ 1157769 w 1681034"/>
                    <a:gd name="connsiteY2201" fmla="*/ 1577912 h 1682686"/>
                    <a:gd name="connsiteX2202" fmla="*/ 755624 w 1681034"/>
                    <a:gd name="connsiteY2202" fmla="*/ 1486948 h 1682686"/>
                    <a:gd name="connsiteX2203" fmla="*/ 758862 w 1681034"/>
                    <a:gd name="connsiteY2203" fmla="*/ 1483233 h 1682686"/>
                    <a:gd name="connsiteX2204" fmla="*/ 763434 w 1681034"/>
                    <a:gd name="connsiteY2204" fmla="*/ 1484757 h 1682686"/>
                    <a:gd name="connsiteX2205" fmla="*/ 755624 w 1681034"/>
                    <a:gd name="connsiteY2205" fmla="*/ 1486948 h 1682686"/>
                    <a:gd name="connsiteX2206" fmla="*/ 984986 w 1681034"/>
                    <a:gd name="connsiteY2206" fmla="*/ 1571339 h 1682686"/>
                    <a:gd name="connsiteX2207" fmla="*/ 971270 w 1681034"/>
                    <a:gd name="connsiteY2207" fmla="*/ 1573054 h 1682686"/>
                    <a:gd name="connsiteX2208" fmla="*/ 983176 w 1681034"/>
                    <a:gd name="connsiteY2208" fmla="*/ 1566958 h 1682686"/>
                    <a:gd name="connsiteX2209" fmla="*/ 984986 w 1681034"/>
                    <a:gd name="connsiteY2209" fmla="*/ 1571339 h 1682686"/>
                    <a:gd name="connsiteX2210" fmla="*/ 1106239 w 1681034"/>
                    <a:gd name="connsiteY2210" fmla="*/ 1586960 h 1682686"/>
                    <a:gd name="connsiteX2211" fmla="*/ 1112621 w 1681034"/>
                    <a:gd name="connsiteY2211" fmla="*/ 1588008 h 1682686"/>
                    <a:gd name="connsiteX2212" fmla="*/ 1145196 w 1681034"/>
                    <a:gd name="connsiteY2212" fmla="*/ 1577626 h 1682686"/>
                    <a:gd name="connsiteX2213" fmla="*/ 1112049 w 1681034"/>
                    <a:gd name="connsiteY2213" fmla="*/ 1592008 h 1682686"/>
                    <a:gd name="connsiteX2214" fmla="*/ 1108239 w 1681034"/>
                    <a:gd name="connsiteY2214" fmla="*/ 1588961 h 1682686"/>
                    <a:gd name="connsiteX2215" fmla="*/ 1101762 w 1681034"/>
                    <a:gd name="connsiteY2215" fmla="*/ 1594009 h 1682686"/>
                    <a:gd name="connsiteX2216" fmla="*/ 1099857 w 1681034"/>
                    <a:gd name="connsiteY2216" fmla="*/ 1592008 h 1682686"/>
                    <a:gd name="connsiteX2217" fmla="*/ 1091571 w 1681034"/>
                    <a:gd name="connsiteY2217" fmla="*/ 1596104 h 1682686"/>
                    <a:gd name="connsiteX2218" fmla="*/ 1083284 w 1681034"/>
                    <a:gd name="connsiteY2218" fmla="*/ 1600105 h 1682686"/>
                    <a:gd name="connsiteX2219" fmla="*/ 1092428 w 1681034"/>
                    <a:gd name="connsiteY2219" fmla="*/ 1592961 h 1682686"/>
                    <a:gd name="connsiteX2220" fmla="*/ 1106239 w 1681034"/>
                    <a:gd name="connsiteY2220" fmla="*/ 1586960 h 1682686"/>
                    <a:gd name="connsiteX2221" fmla="*/ 1225492 w 1681034"/>
                    <a:gd name="connsiteY2221" fmla="*/ 1582007 h 1682686"/>
                    <a:gd name="connsiteX2222" fmla="*/ 1209776 w 1681034"/>
                    <a:gd name="connsiteY2222" fmla="*/ 1593914 h 1682686"/>
                    <a:gd name="connsiteX2223" fmla="*/ 1213586 w 1681034"/>
                    <a:gd name="connsiteY2223" fmla="*/ 1586008 h 1682686"/>
                    <a:gd name="connsiteX2224" fmla="*/ 1221587 w 1681034"/>
                    <a:gd name="connsiteY2224" fmla="*/ 1580579 h 1682686"/>
                    <a:gd name="connsiteX2225" fmla="*/ 1225492 w 1681034"/>
                    <a:gd name="connsiteY2225" fmla="*/ 1582007 h 1682686"/>
                    <a:gd name="connsiteX2226" fmla="*/ 1111192 w 1681034"/>
                    <a:gd name="connsiteY2226" fmla="*/ 1595057 h 1682686"/>
                    <a:gd name="connsiteX2227" fmla="*/ 1092428 w 1681034"/>
                    <a:gd name="connsiteY2227" fmla="*/ 1600105 h 1682686"/>
                    <a:gd name="connsiteX2228" fmla="*/ 1104810 w 1681034"/>
                    <a:gd name="connsiteY2228" fmla="*/ 1594009 h 1682686"/>
                    <a:gd name="connsiteX2229" fmla="*/ 1111192 w 1681034"/>
                    <a:gd name="connsiteY2229" fmla="*/ 1595057 h 1682686"/>
                    <a:gd name="connsiteX2230" fmla="*/ 1172152 w 1681034"/>
                    <a:gd name="connsiteY2230" fmla="*/ 1599152 h 1682686"/>
                    <a:gd name="connsiteX2231" fmla="*/ 1181201 w 1681034"/>
                    <a:gd name="connsiteY2231" fmla="*/ 1592008 h 1682686"/>
                    <a:gd name="connsiteX2232" fmla="*/ 1172152 w 1681034"/>
                    <a:gd name="connsiteY2232" fmla="*/ 1599152 h 1682686"/>
                    <a:gd name="connsiteX2233" fmla="*/ 1183773 w 1681034"/>
                    <a:gd name="connsiteY2233" fmla="*/ 1605058 h 1682686"/>
                    <a:gd name="connsiteX2234" fmla="*/ 1192917 w 1681034"/>
                    <a:gd name="connsiteY2234" fmla="*/ 1597819 h 1682686"/>
                    <a:gd name="connsiteX2235" fmla="*/ 1187868 w 1681034"/>
                    <a:gd name="connsiteY2235" fmla="*/ 1597343 h 1682686"/>
                    <a:gd name="connsiteX2236" fmla="*/ 1204347 w 1681034"/>
                    <a:gd name="connsiteY2236" fmla="*/ 1592390 h 1682686"/>
                    <a:gd name="connsiteX2237" fmla="*/ 1183773 w 1681034"/>
                    <a:gd name="connsiteY2237" fmla="*/ 1605058 h 1682686"/>
                    <a:gd name="connsiteX2238" fmla="*/ 1076140 w 1681034"/>
                    <a:gd name="connsiteY2238" fmla="*/ 1601724 h 1682686"/>
                    <a:gd name="connsiteX2239" fmla="*/ 1065853 w 1681034"/>
                    <a:gd name="connsiteY2239" fmla="*/ 1603248 h 1682686"/>
                    <a:gd name="connsiteX2240" fmla="*/ 1076140 w 1681034"/>
                    <a:gd name="connsiteY2240" fmla="*/ 1601724 h 1682686"/>
                    <a:gd name="connsiteX2241" fmla="*/ 1110049 w 1681034"/>
                    <a:gd name="connsiteY2241" fmla="*/ 1610297 h 1682686"/>
                    <a:gd name="connsiteX2242" fmla="*/ 1127099 w 1681034"/>
                    <a:gd name="connsiteY2242" fmla="*/ 1602962 h 1682686"/>
                    <a:gd name="connsiteX2243" fmla="*/ 1110049 w 1681034"/>
                    <a:gd name="connsiteY2243" fmla="*/ 1610297 h 1682686"/>
                    <a:gd name="connsiteX2244" fmla="*/ 1168247 w 1681034"/>
                    <a:gd name="connsiteY2244" fmla="*/ 1607725 h 1682686"/>
                    <a:gd name="connsiteX2245" fmla="*/ 1170533 w 1681034"/>
                    <a:gd name="connsiteY2245" fmla="*/ 1604486 h 1682686"/>
                    <a:gd name="connsiteX2246" fmla="*/ 1184058 w 1681034"/>
                    <a:gd name="connsiteY2246" fmla="*/ 1600962 h 1682686"/>
                    <a:gd name="connsiteX2247" fmla="*/ 1168247 w 1681034"/>
                    <a:gd name="connsiteY2247" fmla="*/ 1607725 h 1682686"/>
                    <a:gd name="connsiteX2248" fmla="*/ 1015752 w 1681034"/>
                    <a:gd name="connsiteY2248" fmla="*/ 1619536 h 1682686"/>
                    <a:gd name="connsiteX2249" fmla="*/ 1050232 w 1681034"/>
                    <a:gd name="connsiteY2249" fmla="*/ 1608487 h 1682686"/>
                    <a:gd name="connsiteX2250" fmla="*/ 1048232 w 1681034"/>
                    <a:gd name="connsiteY2250" fmla="*/ 1605344 h 1682686"/>
                    <a:gd name="connsiteX2251" fmla="*/ 1062996 w 1681034"/>
                    <a:gd name="connsiteY2251" fmla="*/ 1604105 h 1682686"/>
                    <a:gd name="connsiteX2252" fmla="*/ 1056804 w 1681034"/>
                    <a:gd name="connsiteY2252" fmla="*/ 1611916 h 1682686"/>
                    <a:gd name="connsiteX2253" fmla="*/ 1015752 w 1681034"/>
                    <a:gd name="connsiteY2253" fmla="*/ 1619536 h 1682686"/>
                    <a:gd name="connsiteX2254" fmla="*/ 678471 w 1681034"/>
                    <a:gd name="connsiteY2254" fmla="*/ 1472946 h 1682686"/>
                    <a:gd name="connsiteX2255" fmla="*/ 690187 w 1681034"/>
                    <a:gd name="connsiteY2255" fmla="*/ 1475804 h 1682686"/>
                    <a:gd name="connsiteX2256" fmla="*/ 678471 w 1681034"/>
                    <a:gd name="connsiteY2256" fmla="*/ 1472946 h 1682686"/>
                    <a:gd name="connsiteX2257" fmla="*/ 887164 w 1681034"/>
                    <a:gd name="connsiteY2257" fmla="*/ 1585532 h 1682686"/>
                    <a:gd name="connsiteX2258" fmla="*/ 878782 w 1681034"/>
                    <a:gd name="connsiteY2258" fmla="*/ 1586008 h 1682686"/>
                    <a:gd name="connsiteX2259" fmla="*/ 895641 w 1681034"/>
                    <a:gd name="connsiteY2259" fmla="*/ 1579721 h 1682686"/>
                    <a:gd name="connsiteX2260" fmla="*/ 887164 w 1681034"/>
                    <a:gd name="connsiteY2260" fmla="*/ 1585532 h 1682686"/>
                    <a:gd name="connsiteX2261" fmla="*/ 1138910 w 1681034"/>
                    <a:gd name="connsiteY2261" fmla="*/ 1618774 h 1682686"/>
                    <a:gd name="connsiteX2262" fmla="*/ 1165008 w 1681034"/>
                    <a:gd name="connsiteY2262" fmla="*/ 1607915 h 1682686"/>
                    <a:gd name="connsiteX2263" fmla="*/ 1161103 w 1681034"/>
                    <a:gd name="connsiteY2263" fmla="*/ 1611249 h 1682686"/>
                    <a:gd name="connsiteX2264" fmla="*/ 1138910 w 1681034"/>
                    <a:gd name="connsiteY2264" fmla="*/ 1618774 h 1682686"/>
                    <a:gd name="connsiteX2265" fmla="*/ 989558 w 1681034"/>
                    <a:gd name="connsiteY2265" fmla="*/ 1607820 h 1682686"/>
                    <a:gd name="connsiteX2266" fmla="*/ 1009846 w 1681034"/>
                    <a:gd name="connsiteY2266" fmla="*/ 1605629 h 1682686"/>
                    <a:gd name="connsiteX2267" fmla="*/ 989558 w 1681034"/>
                    <a:gd name="connsiteY2267" fmla="*/ 1607820 h 1682686"/>
                    <a:gd name="connsiteX2268" fmla="*/ 1004893 w 1681034"/>
                    <a:gd name="connsiteY2268" fmla="*/ 1615250 h 1682686"/>
                    <a:gd name="connsiteX2269" fmla="*/ 981462 w 1681034"/>
                    <a:gd name="connsiteY2269" fmla="*/ 1617821 h 1682686"/>
                    <a:gd name="connsiteX2270" fmla="*/ 1009084 w 1681034"/>
                    <a:gd name="connsiteY2270" fmla="*/ 1612773 h 1682686"/>
                    <a:gd name="connsiteX2271" fmla="*/ 1004893 w 1681034"/>
                    <a:gd name="connsiteY2271" fmla="*/ 1615250 h 1682686"/>
                    <a:gd name="connsiteX2272" fmla="*/ 1127480 w 1681034"/>
                    <a:gd name="connsiteY2272" fmla="*/ 1624298 h 1682686"/>
                    <a:gd name="connsiteX2273" fmla="*/ 1125384 w 1681034"/>
                    <a:gd name="connsiteY2273" fmla="*/ 1622298 h 1682686"/>
                    <a:gd name="connsiteX2274" fmla="*/ 1137291 w 1681034"/>
                    <a:gd name="connsiteY2274" fmla="*/ 1618869 h 1682686"/>
                    <a:gd name="connsiteX2275" fmla="*/ 1127480 w 1681034"/>
                    <a:gd name="connsiteY2275" fmla="*/ 1624298 h 1682686"/>
                    <a:gd name="connsiteX2276" fmla="*/ 1099095 w 1681034"/>
                    <a:gd name="connsiteY2276" fmla="*/ 1632871 h 1682686"/>
                    <a:gd name="connsiteX2277" fmla="*/ 1113573 w 1681034"/>
                    <a:gd name="connsiteY2277" fmla="*/ 1626584 h 1682686"/>
                    <a:gd name="connsiteX2278" fmla="*/ 1099095 w 1681034"/>
                    <a:gd name="connsiteY2278" fmla="*/ 1632871 h 1682686"/>
                    <a:gd name="connsiteX2279" fmla="*/ 1004036 w 1681034"/>
                    <a:gd name="connsiteY2279" fmla="*/ 1622203 h 1682686"/>
                    <a:gd name="connsiteX2280" fmla="*/ 987748 w 1681034"/>
                    <a:gd name="connsiteY2280" fmla="*/ 1622870 h 1682686"/>
                    <a:gd name="connsiteX2281" fmla="*/ 991939 w 1681034"/>
                    <a:gd name="connsiteY2281" fmla="*/ 1619441 h 1682686"/>
                    <a:gd name="connsiteX2282" fmla="*/ 994892 w 1681034"/>
                    <a:gd name="connsiteY2282" fmla="*/ 1619917 h 1682686"/>
                    <a:gd name="connsiteX2283" fmla="*/ 1004036 w 1681034"/>
                    <a:gd name="connsiteY2283" fmla="*/ 1622203 h 1682686"/>
                    <a:gd name="connsiteX2284" fmla="*/ 1115383 w 1681034"/>
                    <a:gd name="connsiteY2284" fmla="*/ 1634681 h 1682686"/>
                    <a:gd name="connsiteX2285" fmla="*/ 1091285 w 1681034"/>
                    <a:gd name="connsiteY2285" fmla="*/ 1641920 h 1682686"/>
                    <a:gd name="connsiteX2286" fmla="*/ 1102429 w 1681034"/>
                    <a:gd name="connsiteY2286" fmla="*/ 1633823 h 1682686"/>
                    <a:gd name="connsiteX2287" fmla="*/ 1109192 w 1681034"/>
                    <a:gd name="connsiteY2287" fmla="*/ 1635824 h 1682686"/>
                    <a:gd name="connsiteX2288" fmla="*/ 1112907 w 1681034"/>
                    <a:gd name="connsiteY2288" fmla="*/ 1630680 h 1682686"/>
                    <a:gd name="connsiteX2289" fmla="*/ 1115383 w 1681034"/>
                    <a:gd name="connsiteY2289" fmla="*/ 1634681 h 1682686"/>
                    <a:gd name="connsiteX2290" fmla="*/ 1078236 w 1681034"/>
                    <a:gd name="connsiteY2290" fmla="*/ 1639443 h 1682686"/>
                    <a:gd name="connsiteX2291" fmla="*/ 1083665 w 1681034"/>
                    <a:gd name="connsiteY2291" fmla="*/ 1634490 h 1682686"/>
                    <a:gd name="connsiteX2292" fmla="*/ 1095952 w 1681034"/>
                    <a:gd name="connsiteY2292" fmla="*/ 1632776 h 1682686"/>
                    <a:gd name="connsiteX2293" fmla="*/ 1093190 w 1681034"/>
                    <a:gd name="connsiteY2293" fmla="*/ 1634776 h 1682686"/>
                    <a:gd name="connsiteX2294" fmla="*/ 1078236 w 1681034"/>
                    <a:gd name="connsiteY2294" fmla="*/ 1639443 h 1682686"/>
                    <a:gd name="connsiteX2295" fmla="*/ 954030 w 1681034"/>
                    <a:gd name="connsiteY2295" fmla="*/ 1630299 h 1682686"/>
                    <a:gd name="connsiteX2296" fmla="*/ 977652 w 1681034"/>
                    <a:gd name="connsiteY2296" fmla="*/ 1626489 h 1682686"/>
                    <a:gd name="connsiteX2297" fmla="*/ 954030 w 1681034"/>
                    <a:gd name="connsiteY2297" fmla="*/ 1630299 h 1682686"/>
                    <a:gd name="connsiteX2298" fmla="*/ 909929 w 1681034"/>
                    <a:gd name="connsiteY2298" fmla="*/ 1627537 h 1682686"/>
                    <a:gd name="connsiteX2299" fmla="*/ 921645 w 1681034"/>
                    <a:gd name="connsiteY2299" fmla="*/ 1625251 h 1682686"/>
                    <a:gd name="connsiteX2300" fmla="*/ 909929 w 1681034"/>
                    <a:gd name="connsiteY2300" fmla="*/ 1627537 h 1682686"/>
                    <a:gd name="connsiteX2301" fmla="*/ 908310 w 1681034"/>
                    <a:gd name="connsiteY2301" fmla="*/ 1633347 h 1682686"/>
                    <a:gd name="connsiteX2302" fmla="*/ 939361 w 1681034"/>
                    <a:gd name="connsiteY2302" fmla="*/ 1632490 h 1682686"/>
                    <a:gd name="connsiteX2303" fmla="*/ 908310 w 1681034"/>
                    <a:gd name="connsiteY2303" fmla="*/ 1633347 h 1682686"/>
                    <a:gd name="connsiteX2304" fmla="*/ 857637 w 1681034"/>
                    <a:gd name="connsiteY2304" fmla="*/ 1623727 h 1682686"/>
                    <a:gd name="connsiteX2305" fmla="*/ 869352 w 1681034"/>
                    <a:gd name="connsiteY2305" fmla="*/ 1622108 h 1682686"/>
                    <a:gd name="connsiteX2306" fmla="*/ 857637 w 1681034"/>
                    <a:gd name="connsiteY2306" fmla="*/ 1623727 h 1682686"/>
                    <a:gd name="connsiteX2307" fmla="*/ 867257 w 1681034"/>
                    <a:gd name="connsiteY2307" fmla="*/ 1630966 h 1682686"/>
                    <a:gd name="connsiteX2308" fmla="*/ 842492 w 1681034"/>
                    <a:gd name="connsiteY2308" fmla="*/ 1628966 h 1682686"/>
                    <a:gd name="connsiteX2309" fmla="*/ 873353 w 1681034"/>
                    <a:gd name="connsiteY2309" fmla="*/ 1627537 h 1682686"/>
                    <a:gd name="connsiteX2310" fmla="*/ 867257 w 1681034"/>
                    <a:gd name="connsiteY2310" fmla="*/ 1630966 h 1682686"/>
                    <a:gd name="connsiteX2311" fmla="*/ 864114 w 1681034"/>
                    <a:gd name="connsiteY2311" fmla="*/ 1633252 h 1682686"/>
                    <a:gd name="connsiteX2312" fmla="*/ 844778 w 1681034"/>
                    <a:gd name="connsiteY2312" fmla="*/ 1635157 h 1682686"/>
                    <a:gd name="connsiteX2313" fmla="*/ 852588 w 1681034"/>
                    <a:gd name="connsiteY2313" fmla="*/ 1631442 h 1682686"/>
                    <a:gd name="connsiteX2314" fmla="*/ 864114 w 1681034"/>
                    <a:gd name="connsiteY2314" fmla="*/ 1633252 h 1682686"/>
                    <a:gd name="connsiteX2315" fmla="*/ 814107 w 1681034"/>
                    <a:gd name="connsiteY2315" fmla="*/ 1632395 h 1682686"/>
                    <a:gd name="connsiteX2316" fmla="*/ 827633 w 1681034"/>
                    <a:gd name="connsiteY2316" fmla="*/ 1631156 h 1682686"/>
                    <a:gd name="connsiteX2317" fmla="*/ 814107 w 1681034"/>
                    <a:gd name="connsiteY2317" fmla="*/ 1632395 h 1682686"/>
                    <a:gd name="connsiteX2318" fmla="*/ 911739 w 1681034"/>
                    <a:gd name="connsiteY2318" fmla="*/ 1667828 h 1682686"/>
                    <a:gd name="connsiteX2319" fmla="*/ 927169 w 1681034"/>
                    <a:gd name="connsiteY2319" fmla="*/ 1665161 h 1682686"/>
                    <a:gd name="connsiteX2320" fmla="*/ 911739 w 1681034"/>
                    <a:gd name="connsiteY2320" fmla="*/ 1667828 h 1682686"/>
                    <a:gd name="connsiteX2321" fmla="*/ 914691 w 1681034"/>
                    <a:gd name="connsiteY2321" fmla="*/ 1669542 h 1682686"/>
                    <a:gd name="connsiteX2322" fmla="*/ 927074 w 1681034"/>
                    <a:gd name="connsiteY2322" fmla="*/ 1669256 h 1682686"/>
                    <a:gd name="connsiteX2323" fmla="*/ 914691 w 1681034"/>
                    <a:gd name="connsiteY2323" fmla="*/ 1669542 h 1682686"/>
                    <a:gd name="connsiteX2324" fmla="*/ 891831 w 1681034"/>
                    <a:gd name="connsiteY2324" fmla="*/ 1665827 h 1682686"/>
                    <a:gd name="connsiteX2325" fmla="*/ 888974 w 1681034"/>
                    <a:gd name="connsiteY2325" fmla="*/ 1662875 h 1682686"/>
                    <a:gd name="connsiteX2326" fmla="*/ 899737 w 1681034"/>
                    <a:gd name="connsiteY2326" fmla="*/ 1661732 h 1682686"/>
                    <a:gd name="connsiteX2327" fmla="*/ 891831 w 1681034"/>
                    <a:gd name="connsiteY2327" fmla="*/ 1665827 h 1682686"/>
                    <a:gd name="connsiteX2328" fmla="*/ 892689 w 1681034"/>
                    <a:gd name="connsiteY2328" fmla="*/ 1676686 h 1682686"/>
                    <a:gd name="connsiteX2329" fmla="*/ 897642 w 1681034"/>
                    <a:gd name="connsiteY2329" fmla="*/ 1671733 h 1682686"/>
                    <a:gd name="connsiteX2330" fmla="*/ 886878 w 1681034"/>
                    <a:gd name="connsiteY2330" fmla="*/ 1670780 h 1682686"/>
                    <a:gd name="connsiteX2331" fmla="*/ 910215 w 1681034"/>
                    <a:gd name="connsiteY2331" fmla="*/ 1666399 h 1682686"/>
                    <a:gd name="connsiteX2332" fmla="*/ 892689 w 1681034"/>
                    <a:gd name="connsiteY2332" fmla="*/ 1676686 h 1682686"/>
                    <a:gd name="connsiteX2333" fmla="*/ 761625 w 1681034"/>
                    <a:gd name="connsiteY2333" fmla="*/ 1620393 h 1682686"/>
                    <a:gd name="connsiteX2334" fmla="*/ 771626 w 1681034"/>
                    <a:gd name="connsiteY2334" fmla="*/ 1621822 h 1682686"/>
                    <a:gd name="connsiteX2335" fmla="*/ 761625 w 1681034"/>
                    <a:gd name="connsiteY2335" fmla="*/ 1620393 h 1682686"/>
                    <a:gd name="connsiteX2336" fmla="*/ 870019 w 1681034"/>
                    <a:gd name="connsiteY2336" fmla="*/ 1670114 h 1682686"/>
                    <a:gd name="connsiteX2337" fmla="*/ 880878 w 1681034"/>
                    <a:gd name="connsiteY2337" fmla="*/ 1668971 h 1682686"/>
                    <a:gd name="connsiteX2338" fmla="*/ 870019 w 1681034"/>
                    <a:gd name="connsiteY2338" fmla="*/ 1670114 h 1682686"/>
                    <a:gd name="connsiteX2339" fmla="*/ 776769 w 1681034"/>
                    <a:gd name="connsiteY2339" fmla="*/ 1633157 h 1682686"/>
                    <a:gd name="connsiteX2340" fmla="*/ 755052 w 1681034"/>
                    <a:gd name="connsiteY2340" fmla="*/ 1629632 h 1682686"/>
                    <a:gd name="connsiteX2341" fmla="*/ 738384 w 1681034"/>
                    <a:gd name="connsiteY2341" fmla="*/ 1630299 h 1682686"/>
                    <a:gd name="connsiteX2342" fmla="*/ 733050 w 1681034"/>
                    <a:gd name="connsiteY2342" fmla="*/ 1627537 h 1682686"/>
                    <a:gd name="connsiteX2343" fmla="*/ 740955 w 1681034"/>
                    <a:gd name="connsiteY2343" fmla="*/ 1626013 h 1682686"/>
                    <a:gd name="connsiteX2344" fmla="*/ 756005 w 1681034"/>
                    <a:gd name="connsiteY2344" fmla="*/ 1625632 h 1682686"/>
                    <a:gd name="connsiteX2345" fmla="*/ 758196 w 1681034"/>
                    <a:gd name="connsiteY2345" fmla="*/ 1628966 h 1682686"/>
                    <a:gd name="connsiteX2346" fmla="*/ 766101 w 1681034"/>
                    <a:gd name="connsiteY2346" fmla="*/ 1627061 h 1682686"/>
                    <a:gd name="connsiteX2347" fmla="*/ 776769 w 1681034"/>
                    <a:gd name="connsiteY2347" fmla="*/ 1633157 h 1682686"/>
                    <a:gd name="connsiteX2348" fmla="*/ 724763 w 1681034"/>
                    <a:gd name="connsiteY2348" fmla="*/ 1624298 h 1682686"/>
                    <a:gd name="connsiteX2349" fmla="*/ 740098 w 1681034"/>
                    <a:gd name="connsiteY2349" fmla="*/ 1623251 h 1682686"/>
                    <a:gd name="connsiteX2350" fmla="*/ 738003 w 1681034"/>
                    <a:gd name="connsiteY2350" fmla="*/ 1625537 h 1682686"/>
                    <a:gd name="connsiteX2351" fmla="*/ 724763 w 1681034"/>
                    <a:gd name="connsiteY2351" fmla="*/ 1624298 h 1682686"/>
                    <a:gd name="connsiteX2352" fmla="*/ 707713 w 1681034"/>
                    <a:gd name="connsiteY2352" fmla="*/ 1625537 h 1682686"/>
                    <a:gd name="connsiteX2353" fmla="*/ 713714 w 1681034"/>
                    <a:gd name="connsiteY2353" fmla="*/ 1620679 h 1682686"/>
                    <a:gd name="connsiteX2354" fmla="*/ 720858 w 1681034"/>
                    <a:gd name="connsiteY2354" fmla="*/ 1622203 h 1682686"/>
                    <a:gd name="connsiteX2355" fmla="*/ 707713 w 1681034"/>
                    <a:gd name="connsiteY2355" fmla="*/ 1625537 h 1682686"/>
                    <a:gd name="connsiteX2356" fmla="*/ 675328 w 1681034"/>
                    <a:gd name="connsiteY2356" fmla="*/ 1607439 h 1682686"/>
                    <a:gd name="connsiteX2357" fmla="*/ 688282 w 1681034"/>
                    <a:gd name="connsiteY2357" fmla="*/ 1609344 h 1682686"/>
                    <a:gd name="connsiteX2358" fmla="*/ 675328 w 1681034"/>
                    <a:gd name="connsiteY2358" fmla="*/ 1607439 h 1682686"/>
                    <a:gd name="connsiteX2359" fmla="*/ 402246 w 1681034"/>
                    <a:gd name="connsiteY2359" fmla="*/ 1334833 h 1682686"/>
                    <a:gd name="connsiteX2360" fmla="*/ 394531 w 1681034"/>
                    <a:gd name="connsiteY2360" fmla="*/ 1327309 h 1682686"/>
                    <a:gd name="connsiteX2361" fmla="*/ 401484 w 1681034"/>
                    <a:gd name="connsiteY2361" fmla="*/ 1330738 h 1682686"/>
                    <a:gd name="connsiteX2362" fmla="*/ 402246 w 1681034"/>
                    <a:gd name="connsiteY2362" fmla="*/ 1334833 h 1682686"/>
                    <a:gd name="connsiteX2363" fmla="*/ 596080 w 1681034"/>
                    <a:gd name="connsiteY2363" fmla="*/ 1594771 h 1682686"/>
                    <a:gd name="connsiteX2364" fmla="*/ 601224 w 1681034"/>
                    <a:gd name="connsiteY2364" fmla="*/ 1592199 h 1682686"/>
                    <a:gd name="connsiteX2365" fmla="*/ 609701 w 1681034"/>
                    <a:gd name="connsiteY2365" fmla="*/ 1596295 h 1682686"/>
                    <a:gd name="connsiteX2366" fmla="*/ 596080 w 1681034"/>
                    <a:gd name="connsiteY2366" fmla="*/ 1594771 h 1682686"/>
                    <a:gd name="connsiteX2367" fmla="*/ 387387 w 1681034"/>
                    <a:gd name="connsiteY2367" fmla="*/ 1322356 h 1682686"/>
                    <a:gd name="connsiteX2368" fmla="*/ 372719 w 1681034"/>
                    <a:gd name="connsiteY2368" fmla="*/ 1306354 h 1682686"/>
                    <a:gd name="connsiteX2369" fmla="*/ 381101 w 1681034"/>
                    <a:gd name="connsiteY2369" fmla="*/ 1308830 h 1682686"/>
                    <a:gd name="connsiteX2370" fmla="*/ 379291 w 1681034"/>
                    <a:gd name="connsiteY2370" fmla="*/ 1315022 h 1682686"/>
                    <a:gd name="connsiteX2371" fmla="*/ 387387 w 1681034"/>
                    <a:gd name="connsiteY2371" fmla="*/ 1322356 h 1682686"/>
                    <a:gd name="connsiteX2372" fmla="*/ 360717 w 1681034"/>
                    <a:gd name="connsiteY2372" fmla="*/ 1295686 h 1682686"/>
                    <a:gd name="connsiteX2373" fmla="*/ 367290 w 1681034"/>
                    <a:gd name="connsiteY2373" fmla="*/ 1302925 h 1682686"/>
                    <a:gd name="connsiteX2374" fmla="*/ 360717 w 1681034"/>
                    <a:gd name="connsiteY2374" fmla="*/ 1295686 h 1682686"/>
                    <a:gd name="connsiteX2375" fmla="*/ 582650 w 1681034"/>
                    <a:gd name="connsiteY2375" fmla="*/ 1634300 h 1682686"/>
                    <a:gd name="connsiteX2376" fmla="*/ 597414 w 1681034"/>
                    <a:gd name="connsiteY2376" fmla="*/ 1638872 h 1682686"/>
                    <a:gd name="connsiteX2377" fmla="*/ 582650 w 1681034"/>
                    <a:gd name="connsiteY2377" fmla="*/ 1634300 h 1682686"/>
                    <a:gd name="connsiteX2378" fmla="*/ 554837 w 1681034"/>
                    <a:gd name="connsiteY2378" fmla="*/ 1628108 h 1682686"/>
                    <a:gd name="connsiteX2379" fmla="*/ 543216 w 1681034"/>
                    <a:gd name="connsiteY2379" fmla="*/ 1623727 h 1682686"/>
                    <a:gd name="connsiteX2380" fmla="*/ 534453 w 1681034"/>
                    <a:gd name="connsiteY2380" fmla="*/ 1626965 h 1682686"/>
                    <a:gd name="connsiteX2381" fmla="*/ 539121 w 1681034"/>
                    <a:gd name="connsiteY2381" fmla="*/ 1621631 h 1682686"/>
                    <a:gd name="connsiteX2382" fmla="*/ 533501 w 1681034"/>
                    <a:gd name="connsiteY2382" fmla="*/ 1622203 h 1682686"/>
                    <a:gd name="connsiteX2383" fmla="*/ 526357 w 1681034"/>
                    <a:gd name="connsiteY2383" fmla="*/ 1616012 h 1682686"/>
                    <a:gd name="connsiteX2384" fmla="*/ 548931 w 1681034"/>
                    <a:gd name="connsiteY2384" fmla="*/ 1622489 h 1682686"/>
                    <a:gd name="connsiteX2385" fmla="*/ 558171 w 1681034"/>
                    <a:gd name="connsiteY2385" fmla="*/ 1628204 h 1682686"/>
                    <a:gd name="connsiteX2386" fmla="*/ 578268 w 1681034"/>
                    <a:gd name="connsiteY2386" fmla="*/ 1636109 h 1682686"/>
                    <a:gd name="connsiteX2387" fmla="*/ 554837 w 1681034"/>
                    <a:gd name="connsiteY2387" fmla="*/ 1628108 h 1682686"/>
                    <a:gd name="connsiteX2388" fmla="*/ 543693 w 1681034"/>
                    <a:gd name="connsiteY2388" fmla="*/ 1629537 h 1682686"/>
                    <a:gd name="connsiteX2389" fmla="*/ 566457 w 1681034"/>
                    <a:gd name="connsiteY2389" fmla="*/ 1635919 h 1682686"/>
                    <a:gd name="connsiteX2390" fmla="*/ 543693 w 1681034"/>
                    <a:gd name="connsiteY2390" fmla="*/ 1629537 h 1682686"/>
                    <a:gd name="connsiteX2391" fmla="*/ 303186 w 1681034"/>
                    <a:gd name="connsiteY2391" fmla="*/ 1238060 h 1682686"/>
                    <a:gd name="connsiteX2392" fmla="*/ 293376 w 1681034"/>
                    <a:gd name="connsiteY2392" fmla="*/ 1222629 h 1682686"/>
                    <a:gd name="connsiteX2393" fmla="*/ 303186 w 1681034"/>
                    <a:gd name="connsiteY2393" fmla="*/ 1238060 h 1682686"/>
                    <a:gd name="connsiteX2394" fmla="*/ 516546 w 1681034"/>
                    <a:gd name="connsiteY2394" fmla="*/ 1620965 h 1682686"/>
                    <a:gd name="connsiteX2395" fmla="*/ 513498 w 1681034"/>
                    <a:gd name="connsiteY2395" fmla="*/ 1616964 h 1682686"/>
                    <a:gd name="connsiteX2396" fmla="*/ 527310 w 1681034"/>
                    <a:gd name="connsiteY2396" fmla="*/ 1620774 h 1682686"/>
                    <a:gd name="connsiteX2397" fmla="*/ 516546 w 1681034"/>
                    <a:gd name="connsiteY2397" fmla="*/ 1620965 h 1682686"/>
                    <a:gd name="connsiteX2398" fmla="*/ 492353 w 1681034"/>
                    <a:gd name="connsiteY2398" fmla="*/ 1604105 h 1682686"/>
                    <a:gd name="connsiteX2399" fmla="*/ 483304 w 1681034"/>
                    <a:gd name="connsiteY2399" fmla="*/ 1598295 h 1682686"/>
                    <a:gd name="connsiteX2400" fmla="*/ 492353 w 1681034"/>
                    <a:gd name="connsiteY2400" fmla="*/ 1604105 h 1682686"/>
                    <a:gd name="connsiteX2401" fmla="*/ 497782 w 1681034"/>
                    <a:gd name="connsiteY2401" fmla="*/ 1619060 h 1682686"/>
                    <a:gd name="connsiteX2402" fmla="*/ 496544 w 1681034"/>
                    <a:gd name="connsiteY2402" fmla="*/ 1615154 h 1682686"/>
                    <a:gd name="connsiteX2403" fmla="*/ 501687 w 1681034"/>
                    <a:gd name="connsiteY2403" fmla="*/ 1618583 h 1682686"/>
                    <a:gd name="connsiteX2404" fmla="*/ 506259 w 1681034"/>
                    <a:gd name="connsiteY2404" fmla="*/ 1620107 h 1682686"/>
                    <a:gd name="connsiteX2405" fmla="*/ 497782 w 1681034"/>
                    <a:gd name="connsiteY2405" fmla="*/ 1619060 h 1682686"/>
                    <a:gd name="connsiteX2406" fmla="*/ 269277 w 1681034"/>
                    <a:gd name="connsiteY2406" fmla="*/ 1187196 h 1682686"/>
                    <a:gd name="connsiteX2407" fmla="*/ 273468 w 1681034"/>
                    <a:gd name="connsiteY2407" fmla="*/ 1189196 h 1682686"/>
                    <a:gd name="connsiteX2408" fmla="*/ 276421 w 1681034"/>
                    <a:gd name="connsiteY2408" fmla="*/ 1197197 h 1682686"/>
                    <a:gd name="connsiteX2409" fmla="*/ 269277 w 1681034"/>
                    <a:gd name="connsiteY2409" fmla="*/ 1187196 h 1682686"/>
                    <a:gd name="connsiteX2410" fmla="*/ 441775 w 1681034"/>
                    <a:gd name="connsiteY2410" fmla="*/ 1580198 h 1682686"/>
                    <a:gd name="connsiteX2411" fmla="*/ 435965 w 1681034"/>
                    <a:gd name="connsiteY2411" fmla="*/ 1575149 h 1682686"/>
                    <a:gd name="connsiteX2412" fmla="*/ 433107 w 1681034"/>
                    <a:gd name="connsiteY2412" fmla="*/ 1576483 h 1682686"/>
                    <a:gd name="connsiteX2413" fmla="*/ 431869 w 1681034"/>
                    <a:gd name="connsiteY2413" fmla="*/ 1570387 h 1682686"/>
                    <a:gd name="connsiteX2414" fmla="*/ 453015 w 1681034"/>
                    <a:gd name="connsiteY2414" fmla="*/ 1583055 h 1682686"/>
                    <a:gd name="connsiteX2415" fmla="*/ 441775 w 1681034"/>
                    <a:gd name="connsiteY2415" fmla="*/ 1580198 h 1682686"/>
                    <a:gd name="connsiteX2416" fmla="*/ 262515 w 1681034"/>
                    <a:gd name="connsiteY2416" fmla="*/ 1166336 h 1682686"/>
                    <a:gd name="connsiteX2417" fmla="*/ 262896 w 1681034"/>
                    <a:gd name="connsiteY2417" fmla="*/ 1171385 h 1682686"/>
                    <a:gd name="connsiteX2418" fmla="*/ 262515 w 1681034"/>
                    <a:gd name="connsiteY2418" fmla="*/ 1166336 h 1682686"/>
                    <a:gd name="connsiteX2419" fmla="*/ 408057 w 1681034"/>
                    <a:gd name="connsiteY2419" fmla="*/ 1558385 h 1682686"/>
                    <a:gd name="connsiteX2420" fmla="*/ 396627 w 1681034"/>
                    <a:gd name="connsiteY2420" fmla="*/ 1550479 h 1682686"/>
                    <a:gd name="connsiteX2421" fmla="*/ 408723 w 1681034"/>
                    <a:gd name="connsiteY2421" fmla="*/ 1557528 h 1682686"/>
                    <a:gd name="connsiteX2422" fmla="*/ 408057 w 1681034"/>
                    <a:gd name="connsiteY2422" fmla="*/ 1558385 h 1682686"/>
                    <a:gd name="connsiteX2423" fmla="*/ 231463 w 1681034"/>
                    <a:gd name="connsiteY2423" fmla="*/ 1120997 h 1682686"/>
                    <a:gd name="connsiteX2424" fmla="*/ 229653 w 1681034"/>
                    <a:gd name="connsiteY2424" fmla="*/ 1112615 h 1682686"/>
                    <a:gd name="connsiteX2425" fmla="*/ 233559 w 1681034"/>
                    <a:gd name="connsiteY2425" fmla="*/ 1115282 h 1682686"/>
                    <a:gd name="connsiteX2426" fmla="*/ 233463 w 1681034"/>
                    <a:gd name="connsiteY2426" fmla="*/ 1119188 h 1682686"/>
                    <a:gd name="connsiteX2427" fmla="*/ 236416 w 1681034"/>
                    <a:gd name="connsiteY2427" fmla="*/ 1118235 h 1682686"/>
                    <a:gd name="connsiteX2428" fmla="*/ 238226 w 1681034"/>
                    <a:gd name="connsiteY2428" fmla="*/ 1125284 h 1682686"/>
                    <a:gd name="connsiteX2429" fmla="*/ 231463 w 1681034"/>
                    <a:gd name="connsiteY2429" fmla="*/ 1120997 h 1682686"/>
                    <a:gd name="connsiteX2430" fmla="*/ 365766 w 1681034"/>
                    <a:gd name="connsiteY2430" fmla="*/ 1536954 h 1682686"/>
                    <a:gd name="connsiteX2431" fmla="*/ 347859 w 1681034"/>
                    <a:gd name="connsiteY2431" fmla="*/ 1522190 h 1682686"/>
                    <a:gd name="connsiteX2432" fmla="*/ 359574 w 1681034"/>
                    <a:gd name="connsiteY2432" fmla="*/ 1530001 h 1682686"/>
                    <a:gd name="connsiteX2433" fmla="*/ 354336 w 1681034"/>
                    <a:gd name="connsiteY2433" fmla="*/ 1524286 h 1682686"/>
                    <a:gd name="connsiteX2434" fmla="*/ 365575 w 1681034"/>
                    <a:gd name="connsiteY2434" fmla="*/ 1527905 h 1682686"/>
                    <a:gd name="connsiteX2435" fmla="*/ 365766 w 1681034"/>
                    <a:gd name="connsiteY2435" fmla="*/ 1536954 h 1682686"/>
                    <a:gd name="connsiteX2436" fmla="*/ 222129 w 1681034"/>
                    <a:gd name="connsiteY2436" fmla="*/ 1098328 h 1682686"/>
                    <a:gd name="connsiteX2437" fmla="*/ 226986 w 1681034"/>
                    <a:gd name="connsiteY2437" fmla="*/ 1100709 h 1682686"/>
                    <a:gd name="connsiteX2438" fmla="*/ 222129 w 1681034"/>
                    <a:gd name="connsiteY2438" fmla="*/ 1098328 h 1682686"/>
                    <a:gd name="connsiteX2439" fmla="*/ 341096 w 1681034"/>
                    <a:gd name="connsiteY2439" fmla="*/ 1515999 h 1682686"/>
                    <a:gd name="connsiteX2440" fmla="*/ 342048 w 1681034"/>
                    <a:gd name="connsiteY2440" fmla="*/ 1508474 h 1682686"/>
                    <a:gd name="connsiteX2441" fmla="*/ 346335 w 1681034"/>
                    <a:gd name="connsiteY2441" fmla="*/ 1512856 h 1682686"/>
                    <a:gd name="connsiteX2442" fmla="*/ 341096 w 1681034"/>
                    <a:gd name="connsiteY2442" fmla="*/ 1515999 h 1682686"/>
                    <a:gd name="connsiteX2443" fmla="*/ 220890 w 1681034"/>
                    <a:gd name="connsiteY2443" fmla="*/ 1087279 h 1682686"/>
                    <a:gd name="connsiteX2444" fmla="*/ 224224 w 1681034"/>
                    <a:gd name="connsiteY2444" fmla="*/ 1095185 h 1682686"/>
                    <a:gd name="connsiteX2445" fmla="*/ 220890 w 1681034"/>
                    <a:gd name="connsiteY2445" fmla="*/ 1087279 h 1682686"/>
                    <a:gd name="connsiteX2446" fmla="*/ 324141 w 1681034"/>
                    <a:gd name="connsiteY2446" fmla="*/ 1504664 h 1682686"/>
                    <a:gd name="connsiteX2447" fmla="*/ 343763 w 1681034"/>
                    <a:gd name="connsiteY2447" fmla="*/ 1519809 h 1682686"/>
                    <a:gd name="connsiteX2448" fmla="*/ 329094 w 1681034"/>
                    <a:gd name="connsiteY2448" fmla="*/ 1510570 h 1682686"/>
                    <a:gd name="connsiteX2449" fmla="*/ 328999 w 1681034"/>
                    <a:gd name="connsiteY2449" fmla="*/ 1508474 h 1682686"/>
                    <a:gd name="connsiteX2450" fmla="*/ 324141 w 1681034"/>
                    <a:gd name="connsiteY2450" fmla="*/ 1504664 h 1682686"/>
                    <a:gd name="connsiteX2451" fmla="*/ 315950 w 1681034"/>
                    <a:gd name="connsiteY2451" fmla="*/ 1495425 h 1682686"/>
                    <a:gd name="connsiteX2452" fmla="*/ 316617 w 1681034"/>
                    <a:gd name="connsiteY2452" fmla="*/ 1492663 h 1682686"/>
                    <a:gd name="connsiteX2453" fmla="*/ 337476 w 1681034"/>
                    <a:gd name="connsiteY2453" fmla="*/ 1508665 h 1682686"/>
                    <a:gd name="connsiteX2454" fmla="*/ 329666 w 1681034"/>
                    <a:gd name="connsiteY2454" fmla="*/ 1507712 h 1682686"/>
                    <a:gd name="connsiteX2455" fmla="*/ 315950 w 1681034"/>
                    <a:gd name="connsiteY2455" fmla="*/ 1495425 h 1682686"/>
                    <a:gd name="connsiteX2456" fmla="*/ 207651 w 1681034"/>
                    <a:gd name="connsiteY2456" fmla="*/ 1059180 h 1682686"/>
                    <a:gd name="connsiteX2457" fmla="*/ 213937 w 1681034"/>
                    <a:gd name="connsiteY2457" fmla="*/ 1064038 h 1682686"/>
                    <a:gd name="connsiteX2458" fmla="*/ 216985 w 1681034"/>
                    <a:gd name="connsiteY2458" fmla="*/ 1074515 h 1682686"/>
                    <a:gd name="connsiteX2459" fmla="*/ 212985 w 1681034"/>
                    <a:gd name="connsiteY2459" fmla="*/ 1075468 h 1682686"/>
                    <a:gd name="connsiteX2460" fmla="*/ 207651 w 1681034"/>
                    <a:gd name="connsiteY2460" fmla="*/ 1059180 h 1682686"/>
                    <a:gd name="connsiteX2461" fmla="*/ 303282 w 1681034"/>
                    <a:gd name="connsiteY2461" fmla="*/ 1492568 h 1682686"/>
                    <a:gd name="connsiteX2462" fmla="*/ 301662 w 1681034"/>
                    <a:gd name="connsiteY2462" fmla="*/ 1487805 h 1682686"/>
                    <a:gd name="connsiteX2463" fmla="*/ 299376 w 1681034"/>
                    <a:gd name="connsiteY2463" fmla="*/ 1487805 h 1682686"/>
                    <a:gd name="connsiteX2464" fmla="*/ 303282 w 1681034"/>
                    <a:gd name="connsiteY2464" fmla="*/ 1486376 h 1682686"/>
                    <a:gd name="connsiteX2465" fmla="*/ 307282 w 1681034"/>
                    <a:gd name="connsiteY2465" fmla="*/ 1491044 h 1682686"/>
                    <a:gd name="connsiteX2466" fmla="*/ 311187 w 1681034"/>
                    <a:gd name="connsiteY2466" fmla="*/ 1491520 h 1682686"/>
                    <a:gd name="connsiteX2467" fmla="*/ 313664 w 1681034"/>
                    <a:gd name="connsiteY2467" fmla="*/ 1495520 h 1682686"/>
                    <a:gd name="connsiteX2468" fmla="*/ 303282 w 1681034"/>
                    <a:gd name="connsiteY2468" fmla="*/ 1492568 h 1682686"/>
                    <a:gd name="connsiteX2469" fmla="*/ 292423 w 1681034"/>
                    <a:gd name="connsiteY2469" fmla="*/ 1473327 h 1682686"/>
                    <a:gd name="connsiteX2470" fmla="*/ 280898 w 1681034"/>
                    <a:gd name="connsiteY2470" fmla="*/ 1463040 h 1682686"/>
                    <a:gd name="connsiteX2471" fmla="*/ 292423 w 1681034"/>
                    <a:gd name="connsiteY2471" fmla="*/ 1473327 h 1682686"/>
                    <a:gd name="connsiteX2472" fmla="*/ 264229 w 1681034"/>
                    <a:gd name="connsiteY2472" fmla="*/ 1453039 h 1682686"/>
                    <a:gd name="connsiteX2473" fmla="*/ 253847 w 1681034"/>
                    <a:gd name="connsiteY2473" fmla="*/ 1443609 h 1682686"/>
                    <a:gd name="connsiteX2474" fmla="*/ 263467 w 1681034"/>
                    <a:gd name="connsiteY2474" fmla="*/ 1451610 h 1682686"/>
                    <a:gd name="connsiteX2475" fmla="*/ 263562 w 1681034"/>
                    <a:gd name="connsiteY2475" fmla="*/ 1449515 h 1682686"/>
                    <a:gd name="connsiteX2476" fmla="*/ 264229 w 1681034"/>
                    <a:gd name="connsiteY2476" fmla="*/ 1453039 h 1682686"/>
                    <a:gd name="connsiteX2477" fmla="*/ 241941 w 1681034"/>
                    <a:gd name="connsiteY2477" fmla="*/ 1425702 h 1682686"/>
                    <a:gd name="connsiteX2478" fmla="*/ 251847 w 1681034"/>
                    <a:gd name="connsiteY2478" fmla="*/ 1437323 h 1682686"/>
                    <a:gd name="connsiteX2479" fmla="*/ 241941 w 1681034"/>
                    <a:gd name="connsiteY2479" fmla="*/ 1425702 h 1682686"/>
                    <a:gd name="connsiteX2480" fmla="*/ 244893 w 1681034"/>
                    <a:gd name="connsiteY2480" fmla="*/ 1427417 h 1682686"/>
                    <a:gd name="connsiteX2481" fmla="*/ 241369 w 1681034"/>
                    <a:gd name="connsiteY2481" fmla="*/ 1424369 h 1682686"/>
                    <a:gd name="connsiteX2482" fmla="*/ 241750 w 1681034"/>
                    <a:gd name="connsiteY2482" fmla="*/ 1420273 h 1682686"/>
                    <a:gd name="connsiteX2483" fmla="*/ 246513 w 1681034"/>
                    <a:gd name="connsiteY2483" fmla="*/ 1426178 h 1682686"/>
                    <a:gd name="connsiteX2484" fmla="*/ 244893 w 1681034"/>
                    <a:gd name="connsiteY2484" fmla="*/ 1427417 h 1682686"/>
                    <a:gd name="connsiteX2485" fmla="*/ 221367 w 1681034"/>
                    <a:gd name="connsiteY2485" fmla="*/ 1401128 h 1682686"/>
                    <a:gd name="connsiteX2486" fmla="*/ 238797 w 1681034"/>
                    <a:gd name="connsiteY2486" fmla="*/ 1418558 h 1682686"/>
                    <a:gd name="connsiteX2487" fmla="*/ 221367 w 1681034"/>
                    <a:gd name="connsiteY2487" fmla="*/ 1401128 h 1682686"/>
                    <a:gd name="connsiteX2488" fmla="*/ 213556 w 1681034"/>
                    <a:gd name="connsiteY2488" fmla="*/ 1400842 h 1682686"/>
                    <a:gd name="connsiteX2489" fmla="*/ 229272 w 1681034"/>
                    <a:gd name="connsiteY2489" fmla="*/ 1414177 h 1682686"/>
                    <a:gd name="connsiteX2490" fmla="*/ 213556 w 1681034"/>
                    <a:gd name="connsiteY2490" fmla="*/ 1400842 h 1682686"/>
                    <a:gd name="connsiteX2491" fmla="*/ 194601 w 1681034"/>
                    <a:gd name="connsiteY2491" fmla="*/ 1367600 h 1682686"/>
                    <a:gd name="connsiteX2492" fmla="*/ 193935 w 1681034"/>
                    <a:gd name="connsiteY2492" fmla="*/ 1362647 h 1682686"/>
                    <a:gd name="connsiteX2493" fmla="*/ 206984 w 1681034"/>
                    <a:gd name="connsiteY2493" fmla="*/ 1377696 h 1682686"/>
                    <a:gd name="connsiteX2494" fmla="*/ 194601 w 1681034"/>
                    <a:gd name="connsiteY2494" fmla="*/ 1367600 h 1682686"/>
                    <a:gd name="connsiteX2495" fmla="*/ 135356 w 1681034"/>
                    <a:gd name="connsiteY2495" fmla="*/ 1297019 h 1682686"/>
                    <a:gd name="connsiteX2496" fmla="*/ 134022 w 1681034"/>
                    <a:gd name="connsiteY2496" fmla="*/ 1290828 h 1682686"/>
                    <a:gd name="connsiteX2497" fmla="*/ 138213 w 1681034"/>
                    <a:gd name="connsiteY2497" fmla="*/ 1300734 h 1682686"/>
                    <a:gd name="connsiteX2498" fmla="*/ 135356 w 1681034"/>
                    <a:gd name="connsiteY2498" fmla="*/ 1297019 h 1682686"/>
                    <a:gd name="connsiteX2499" fmla="*/ 25152 w 1681034"/>
                    <a:gd name="connsiteY2499" fmla="*/ 685991 h 1682686"/>
                    <a:gd name="connsiteX2500" fmla="*/ 29914 w 1681034"/>
                    <a:gd name="connsiteY2500" fmla="*/ 674751 h 1682686"/>
                    <a:gd name="connsiteX2501" fmla="*/ 28676 w 1681034"/>
                    <a:gd name="connsiteY2501" fmla="*/ 693801 h 1682686"/>
                    <a:gd name="connsiteX2502" fmla="*/ 26199 w 1681034"/>
                    <a:gd name="connsiteY2502" fmla="*/ 697706 h 1682686"/>
                    <a:gd name="connsiteX2503" fmla="*/ 25152 w 1681034"/>
                    <a:gd name="connsiteY2503" fmla="*/ 685991 h 1682686"/>
                    <a:gd name="connsiteX2504" fmla="*/ 40296 w 1681034"/>
                    <a:gd name="connsiteY2504" fmla="*/ 637889 h 1682686"/>
                    <a:gd name="connsiteX2505" fmla="*/ 34105 w 1681034"/>
                    <a:gd name="connsiteY2505" fmla="*/ 650177 h 1682686"/>
                    <a:gd name="connsiteX2506" fmla="*/ 40296 w 1681034"/>
                    <a:gd name="connsiteY2506" fmla="*/ 637889 h 1682686"/>
                    <a:gd name="connsiteX2507" fmla="*/ 463683 w 1681034"/>
                    <a:gd name="connsiteY2507" fmla="*/ 307277 h 1682686"/>
                    <a:gd name="connsiteX2508" fmla="*/ 466445 w 1681034"/>
                    <a:gd name="connsiteY2508" fmla="*/ 312801 h 1682686"/>
                    <a:gd name="connsiteX2509" fmla="*/ 458063 w 1681034"/>
                    <a:gd name="connsiteY2509" fmla="*/ 315278 h 1682686"/>
                    <a:gd name="connsiteX2510" fmla="*/ 463683 w 1681034"/>
                    <a:gd name="connsiteY2510" fmla="*/ 307277 h 1682686"/>
                    <a:gd name="connsiteX2511" fmla="*/ 456253 w 1681034"/>
                    <a:gd name="connsiteY2511" fmla="*/ 319564 h 1682686"/>
                    <a:gd name="connsiteX2512" fmla="*/ 451681 w 1681034"/>
                    <a:gd name="connsiteY2512" fmla="*/ 321374 h 1682686"/>
                    <a:gd name="connsiteX2513" fmla="*/ 449586 w 1681034"/>
                    <a:gd name="connsiteY2513" fmla="*/ 327755 h 1682686"/>
                    <a:gd name="connsiteX2514" fmla="*/ 446823 w 1681034"/>
                    <a:gd name="connsiteY2514" fmla="*/ 325279 h 1682686"/>
                    <a:gd name="connsiteX2515" fmla="*/ 454634 w 1681034"/>
                    <a:gd name="connsiteY2515" fmla="*/ 313849 h 1682686"/>
                    <a:gd name="connsiteX2516" fmla="*/ 456253 w 1681034"/>
                    <a:gd name="connsiteY2516" fmla="*/ 319564 h 1682686"/>
                    <a:gd name="connsiteX2517" fmla="*/ 91350 w 1681034"/>
                    <a:gd name="connsiteY2517" fmla="*/ 495586 h 1682686"/>
                    <a:gd name="connsiteX2518" fmla="*/ 97256 w 1681034"/>
                    <a:gd name="connsiteY2518" fmla="*/ 482918 h 1682686"/>
                    <a:gd name="connsiteX2519" fmla="*/ 95351 w 1681034"/>
                    <a:gd name="connsiteY2519" fmla="*/ 494538 h 1682686"/>
                    <a:gd name="connsiteX2520" fmla="*/ 91350 w 1681034"/>
                    <a:gd name="connsiteY2520" fmla="*/ 495586 h 1682686"/>
                    <a:gd name="connsiteX2521" fmla="*/ 479399 w 1681034"/>
                    <a:gd name="connsiteY2521" fmla="*/ 297275 h 1682686"/>
                    <a:gd name="connsiteX2522" fmla="*/ 483685 w 1681034"/>
                    <a:gd name="connsiteY2522" fmla="*/ 300704 h 1682686"/>
                    <a:gd name="connsiteX2523" fmla="*/ 475303 w 1681034"/>
                    <a:gd name="connsiteY2523" fmla="*/ 305753 h 1682686"/>
                    <a:gd name="connsiteX2524" fmla="*/ 479399 w 1681034"/>
                    <a:gd name="connsiteY2524" fmla="*/ 297275 h 1682686"/>
                    <a:gd name="connsiteX2525" fmla="*/ 107829 w 1681034"/>
                    <a:gd name="connsiteY2525" fmla="*/ 467963 h 1682686"/>
                    <a:gd name="connsiteX2526" fmla="*/ 102685 w 1681034"/>
                    <a:gd name="connsiteY2526" fmla="*/ 479298 h 1682686"/>
                    <a:gd name="connsiteX2527" fmla="*/ 107829 w 1681034"/>
                    <a:gd name="connsiteY2527" fmla="*/ 467963 h 1682686"/>
                    <a:gd name="connsiteX2528" fmla="*/ 482733 w 1681034"/>
                    <a:gd name="connsiteY2528" fmla="*/ 295847 h 1682686"/>
                    <a:gd name="connsiteX2529" fmla="*/ 489019 w 1681034"/>
                    <a:gd name="connsiteY2529" fmla="*/ 292037 h 1682686"/>
                    <a:gd name="connsiteX2530" fmla="*/ 485685 w 1681034"/>
                    <a:gd name="connsiteY2530" fmla="*/ 296513 h 1682686"/>
                    <a:gd name="connsiteX2531" fmla="*/ 482733 w 1681034"/>
                    <a:gd name="connsiteY2531" fmla="*/ 295847 h 1682686"/>
                    <a:gd name="connsiteX2532" fmla="*/ 415391 w 1681034"/>
                    <a:gd name="connsiteY2532" fmla="*/ 141256 h 1682686"/>
                    <a:gd name="connsiteX2533" fmla="*/ 400722 w 1681034"/>
                    <a:gd name="connsiteY2533" fmla="*/ 150019 h 1682686"/>
                    <a:gd name="connsiteX2534" fmla="*/ 415391 w 1681034"/>
                    <a:gd name="connsiteY2534" fmla="*/ 141256 h 1682686"/>
                    <a:gd name="connsiteX2535" fmla="*/ 437013 w 1681034"/>
                    <a:gd name="connsiteY2535" fmla="*/ 128492 h 1682686"/>
                    <a:gd name="connsiteX2536" fmla="*/ 416248 w 1681034"/>
                    <a:gd name="connsiteY2536" fmla="*/ 138970 h 1682686"/>
                    <a:gd name="connsiteX2537" fmla="*/ 437013 w 1681034"/>
                    <a:gd name="connsiteY2537" fmla="*/ 128492 h 1682686"/>
                    <a:gd name="connsiteX2538" fmla="*/ 445871 w 1681034"/>
                    <a:gd name="connsiteY2538" fmla="*/ 121253 h 1682686"/>
                    <a:gd name="connsiteX2539" fmla="*/ 440918 w 1681034"/>
                    <a:gd name="connsiteY2539" fmla="*/ 125921 h 1682686"/>
                    <a:gd name="connsiteX2540" fmla="*/ 436251 w 1681034"/>
                    <a:gd name="connsiteY2540" fmla="*/ 126587 h 1682686"/>
                    <a:gd name="connsiteX2541" fmla="*/ 445871 w 1681034"/>
                    <a:gd name="connsiteY2541" fmla="*/ 121253 h 1682686"/>
                    <a:gd name="connsiteX2542" fmla="*/ 913263 w 1681034"/>
                    <a:gd name="connsiteY2542" fmla="*/ 123825 h 1682686"/>
                    <a:gd name="connsiteX2543" fmla="*/ 909262 w 1681034"/>
                    <a:gd name="connsiteY2543" fmla="*/ 128492 h 1682686"/>
                    <a:gd name="connsiteX2544" fmla="*/ 882402 w 1681034"/>
                    <a:gd name="connsiteY2544" fmla="*/ 128873 h 1682686"/>
                    <a:gd name="connsiteX2545" fmla="*/ 880116 w 1681034"/>
                    <a:gd name="connsiteY2545" fmla="*/ 126587 h 1682686"/>
                    <a:gd name="connsiteX2546" fmla="*/ 913263 w 1681034"/>
                    <a:gd name="connsiteY2546" fmla="*/ 123825 h 1682686"/>
                    <a:gd name="connsiteX2547" fmla="*/ 950505 w 1681034"/>
                    <a:gd name="connsiteY2547" fmla="*/ 129540 h 1682686"/>
                    <a:gd name="connsiteX2548" fmla="*/ 952315 w 1681034"/>
                    <a:gd name="connsiteY2548" fmla="*/ 133064 h 1682686"/>
                    <a:gd name="connsiteX2549" fmla="*/ 924502 w 1681034"/>
                    <a:gd name="connsiteY2549" fmla="*/ 130016 h 1682686"/>
                    <a:gd name="connsiteX2550" fmla="*/ 950505 w 1681034"/>
                    <a:gd name="connsiteY2550" fmla="*/ 129540 h 1682686"/>
                    <a:gd name="connsiteX2551" fmla="*/ 716095 w 1681034"/>
                    <a:gd name="connsiteY2551" fmla="*/ 30575 h 1682686"/>
                    <a:gd name="connsiteX2552" fmla="*/ 697331 w 1681034"/>
                    <a:gd name="connsiteY2552" fmla="*/ 35909 h 1682686"/>
                    <a:gd name="connsiteX2553" fmla="*/ 716095 w 1681034"/>
                    <a:gd name="connsiteY2553" fmla="*/ 30575 h 1682686"/>
                    <a:gd name="connsiteX2554" fmla="*/ 992987 w 1681034"/>
                    <a:gd name="connsiteY2554" fmla="*/ 133731 h 1682686"/>
                    <a:gd name="connsiteX2555" fmla="*/ 963078 w 1681034"/>
                    <a:gd name="connsiteY2555" fmla="*/ 135160 h 1682686"/>
                    <a:gd name="connsiteX2556" fmla="*/ 958316 w 1681034"/>
                    <a:gd name="connsiteY2556" fmla="*/ 132112 h 1682686"/>
                    <a:gd name="connsiteX2557" fmla="*/ 992987 w 1681034"/>
                    <a:gd name="connsiteY2557" fmla="*/ 133731 h 1682686"/>
                    <a:gd name="connsiteX2558" fmla="*/ 828109 w 1681034"/>
                    <a:gd name="connsiteY2558" fmla="*/ 9144 h 1682686"/>
                    <a:gd name="connsiteX2559" fmla="*/ 836396 w 1681034"/>
                    <a:gd name="connsiteY2559" fmla="*/ 7906 h 1682686"/>
                    <a:gd name="connsiteX2560" fmla="*/ 841539 w 1681034"/>
                    <a:gd name="connsiteY2560" fmla="*/ 15335 h 1682686"/>
                    <a:gd name="connsiteX2561" fmla="*/ 824013 w 1681034"/>
                    <a:gd name="connsiteY2561" fmla="*/ 15145 h 1682686"/>
                    <a:gd name="connsiteX2562" fmla="*/ 828109 w 1681034"/>
                    <a:gd name="connsiteY2562" fmla="*/ 9144 h 1682686"/>
                    <a:gd name="connsiteX2563" fmla="*/ 1090618 w 1681034"/>
                    <a:gd name="connsiteY2563" fmla="*/ 167354 h 1682686"/>
                    <a:gd name="connsiteX2564" fmla="*/ 1088618 w 1681034"/>
                    <a:gd name="connsiteY2564" fmla="*/ 170974 h 1682686"/>
                    <a:gd name="connsiteX2565" fmla="*/ 1080331 w 1681034"/>
                    <a:gd name="connsiteY2565" fmla="*/ 166021 h 1682686"/>
                    <a:gd name="connsiteX2566" fmla="*/ 1090618 w 1681034"/>
                    <a:gd name="connsiteY2566" fmla="*/ 167354 h 1682686"/>
                    <a:gd name="connsiteX2567" fmla="*/ 1054614 w 1681034"/>
                    <a:gd name="connsiteY2567" fmla="*/ 109442 h 1682686"/>
                    <a:gd name="connsiteX2568" fmla="*/ 1064805 w 1681034"/>
                    <a:gd name="connsiteY2568" fmla="*/ 108585 h 1682686"/>
                    <a:gd name="connsiteX2569" fmla="*/ 1066234 w 1681034"/>
                    <a:gd name="connsiteY2569" fmla="*/ 112300 h 1682686"/>
                    <a:gd name="connsiteX2570" fmla="*/ 1070235 w 1681034"/>
                    <a:gd name="connsiteY2570" fmla="*/ 114205 h 1682686"/>
                    <a:gd name="connsiteX2571" fmla="*/ 1058900 w 1681034"/>
                    <a:gd name="connsiteY2571" fmla="*/ 114110 h 1682686"/>
                    <a:gd name="connsiteX2572" fmla="*/ 1054614 w 1681034"/>
                    <a:gd name="connsiteY2572" fmla="*/ 109442 h 1682686"/>
                    <a:gd name="connsiteX2573" fmla="*/ 1014418 w 1681034"/>
                    <a:gd name="connsiteY2573" fmla="*/ 46482 h 1682686"/>
                    <a:gd name="connsiteX2574" fmla="*/ 1003941 w 1681034"/>
                    <a:gd name="connsiteY2574" fmla="*/ 43434 h 1682686"/>
                    <a:gd name="connsiteX2575" fmla="*/ 1014418 w 1681034"/>
                    <a:gd name="connsiteY2575" fmla="*/ 46482 h 1682686"/>
                    <a:gd name="connsiteX2576" fmla="*/ 1056709 w 1681034"/>
                    <a:gd name="connsiteY2576" fmla="*/ 58388 h 1682686"/>
                    <a:gd name="connsiteX2577" fmla="*/ 1033468 w 1681034"/>
                    <a:gd name="connsiteY2577" fmla="*/ 53340 h 1682686"/>
                    <a:gd name="connsiteX2578" fmla="*/ 1056709 w 1681034"/>
                    <a:gd name="connsiteY2578" fmla="*/ 58388 h 1682686"/>
                    <a:gd name="connsiteX2579" fmla="*/ 1085951 w 1681034"/>
                    <a:gd name="connsiteY2579" fmla="*/ 69437 h 1682686"/>
                    <a:gd name="connsiteX2580" fmla="*/ 1074045 w 1681034"/>
                    <a:gd name="connsiteY2580" fmla="*/ 65342 h 1682686"/>
                    <a:gd name="connsiteX2581" fmla="*/ 1085951 w 1681034"/>
                    <a:gd name="connsiteY2581" fmla="*/ 69437 h 1682686"/>
                    <a:gd name="connsiteX2582" fmla="*/ 1087761 w 1681034"/>
                    <a:gd name="connsiteY2582" fmla="*/ 59055 h 1682686"/>
                    <a:gd name="connsiteX2583" fmla="*/ 1093761 w 1681034"/>
                    <a:gd name="connsiteY2583" fmla="*/ 61151 h 1682686"/>
                    <a:gd name="connsiteX2584" fmla="*/ 1083855 w 1681034"/>
                    <a:gd name="connsiteY2584" fmla="*/ 59912 h 1682686"/>
                    <a:gd name="connsiteX2585" fmla="*/ 1087761 w 1681034"/>
                    <a:gd name="connsiteY2585" fmla="*/ 59055 h 1682686"/>
                    <a:gd name="connsiteX2586" fmla="*/ 1320742 w 1681034"/>
                    <a:gd name="connsiteY2586" fmla="*/ 208979 h 1682686"/>
                    <a:gd name="connsiteX2587" fmla="*/ 1308931 w 1681034"/>
                    <a:gd name="connsiteY2587" fmla="*/ 203454 h 1682686"/>
                    <a:gd name="connsiteX2588" fmla="*/ 1320742 w 1681034"/>
                    <a:gd name="connsiteY2588" fmla="*/ 208979 h 1682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Lst>
                  <a:rect l="l" t="t" r="r" b="b"/>
                  <a:pathLst>
                    <a:path w="1681034" h="1682686">
                      <a:moveTo>
                        <a:pt x="1419231" y="473964"/>
                      </a:moveTo>
                      <a:cubicBezTo>
                        <a:pt x="1421231" y="477298"/>
                        <a:pt x="1423041" y="477965"/>
                        <a:pt x="1422279" y="474059"/>
                      </a:cubicBezTo>
                      <a:cubicBezTo>
                        <a:pt x="1423707" y="475393"/>
                        <a:pt x="1423612" y="477393"/>
                        <a:pt x="1424088" y="479108"/>
                      </a:cubicBezTo>
                      <a:cubicBezTo>
                        <a:pt x="1427803" y="482918"/>
                        <a:pt x="1428089" y="481108"/>
                        <a:pt x="1430851" y="483394"/>
                      </a:cubicBezTo>
                      <a:cubicBezTo>
                        <a:pt x="1435042" y="490252"/>
                        <a:pt x="1437995" y="497777"/>
                        <a:pt x="1443615" y="504158"/>
                      </a:cubicBezTo>
                      <a:cubicBezTo>
                        <a:pt x="1443329" y="514922"/>
                        <a:pt x="1452568" y="521684"/>
                        <a:pt x="1455235" y="531305"/>
                      </a:cubicBezTo>
                      <a:cubicBezTo>
                        <a:pt x="1451235" y="532162"/>
                        <a:pt x="1447329" y="518255"/>
                        <a:pt x="1443234" y="518732"/>
                      </a:cubicBezTo>
                      <a:cubicBezTo>
                        <a:pt x="1451806" y="531209"/>
                        <a:pt x="1451616" y="540830"/>
                        <a:pt x="1462569" y="554165"/>
                      </a:cubicBezTo>
                      <a:cubicBezTo>
                        <a:pt x="1462093" y="558546"/>
                        <a:pt x="1461141" y="561594"/>
                        <a:pt x="1466760" y="566833"/>
                      </a:cubicBezTo>
                      <a:cubicBezTo>
                        <a:pt x="1465998" y="570833"/>
                        <a:pt x="1462855" y="569881"/>
                        <a:pt x="1459807" y="564833"/>
                      </a:cubicBezTo>
                      <a:cubicBezTo>
                        <a:pt x="1459236" y="567309"/>
                        <a:pt x="1461712" y="568833"/>
                        <a:pt x="1461807" y="571119"/>
                      </a:cubicBezTo>
                      <a:cubicBezTo>
                        <a:pt x="1462474" y="568166"/>
                        <a:pt x="1467332" y="575596"/>
                        <a:pt x="1466760" y="569690"/>
                      </a:cubicBezTo>
                      <a:cubicBezTo>
                        <a:pt x="1467618" y="579120"/>
                        <a:pt x="1475333" y="586454"/>
                        <a:pt x="1477619" y="595598"/>
                      </a:cubicBezTo>
                      <a:cubicBezTo>
                        <a:pt x="1471523" y="584645"/>
                        <a:pt x="1465903" y="578358"/>
                        <a:pt x="1464855" y="575786"/>
                      </a:cubicBezTo>
                      <a:cubicBezTo>
                        <a:pt x="1462760" y="580549"/>
                        <a:pt x="1473809" y="593217"/>
                        <a:pt x="1477428" y="601123"/>
                      </a:cubicBezTo>
                      <a:cubicBezTo>
                        <a:pt x="1475047" y="602361"/>
                        <a:pt x="1478857" y="610838"/>
                        <a:pt x="1480762" y="615220"/>
                      </a:cubicBezTo>
                      <a:cubicBezTo>
                        <a:pt x="1481810" y="616077"/>
                        <a:pt x="1481524" y="613315"/>
                        <a:pt x="1482762" y="614744"/>
                      </a:cubicBezTo>
                      <a:cubicBezTo>
                        <a:pt x="1483524" y="615982"/>
                        <a:pt x="1483715" y="617315"/>
                        <a:pt x="1484667" y="618363"/>
                      </a:cubicBezTo>
                      <a:cubicBezTo>
                        <a:pt x="1484001" y="619030"/>
                        <a:pt x="1482381" y="617125"/>
                        <a:pt x="1482572" y="620173"/>
                      </a:cubicBezTo>
                      <a:cubicBezTo>
                        <a:pt x="1485810" y="630650"/>
                        <a:pt x="1491049" y="640937"/>
                        <a:pt x="1494764" y="651415"/>
                      </a:cubicBezTo>
                      <a:cubicBezTo>
                        <a:pt x="1494478" y="652272"/>
                        <a:pt x="1493716" y="651605"/>
                        <a:pt x="1493621" y="652939"/>
                      </a:cubicBezTo>
                      <a:cubicBezTo>
                        <a:pt x="1489144" y="641795"/>
                        <a:pt x="1486191" y="638461"/>
                        <a:pt x="1481905" y="628364"/>
                      </a:cubicBezTo>
                      <a:cubicBezTo>
                        <a:pt x="1482286" y="637699"/>
                        <a:pt x="1486953" y="646081"/>
                        <a:pt x="1488382" y="655130"/>
                      </a:cubicBezTo>
                      <a:cubicBezTo>
                        <a:pt x="1491144" y="657797"/>
                        <a:pt x="1487811" y="651129"/>
                        <a:pt x="1488858" y="649700"/>
                      </a:cubicBezTo>
                      <a:cubicBezTo>
                        <a:pt x="1490763" y="651605"/>
                        <a:pt x="1491240" y="653701"/>
                        <a:pt x="1492287" y="655796"/>
                      </a:cubicBezTo>
                      <a:cubicBezTo>
                        <a:pt x="1492287" y="661988"/>
                        <a:pt x="1488668" y="658178"/>
                        <a:pt x="1490097" y="664178"/>
                      </a:cubicBezTo>
                      <a:cubicBezTo>
                        <a:pt x="1491525" y="666464"/>
                        <a:pt x="1492097" y="665036"/>
                        <a:pt x="1493621" y="667607"/>
                      </a:cubicBezTo>
                      <a:cubicBezTo>
                        <a:pt x="1493811" y="666274"/>
                        <a:pt x="1492764" y="665036"/>
                        <a:pt x="1492192" y="663893"/>
                      </a:cubicBezTo>
                      <a:cubicBezTo>
                        <a:pt x="1492668" y="660749"/>
                        <a:pt x="1496859" y="660749"/>
                        <a:pt x="1492954" y="658463"/>
                      </a:cubicBezTo>
                      <a:cubicBezTo>
                        <a:pt x="1493811" y="650367"/>
                        <a:pt x="1497336" y="659225"/>
                        <a:pt x="1498098" y="664369"/>
                      </a:cubicBezTo>
                      <a:cubicBezTo>
                        <a:pt x="1494954" y="658178"/>
                        <a:pt x="1498098" y="672084"/>
                        <a:pt x="1494669" y="667512"/>
                      </a:cubicBezTo>
                      <a:cubicBezTo>
                        <a:pt x="1494573" y="671036"/>
                        <a:pt x="1499050" y="673989"/>
                        <a:pt x="1499241" y="677513"/>
                      </a:cubicBezTo>
                      <a:cubicBezTo>
                        <a:pt x="1498193" y="681609"/>
                        <a:pt x="1494573" y="672560"/>
                        <a:pt x="1493430" y="669036"/>
                      </a:cubicBezTo>
                      <a:cubicBezTo>
                        <a:pt x="1491240" y="666083"/>
                        <a:pt x="1491525" y="672560"/>
                        <a:pt x="1489335" y="669608"/>
                      </a:cubicBezTo>
                      <a:cubicBezTo>
                        <a:pt x="1489144" y="674465"/>
                        <a:pt x="1492764" y="678847"/>
                        <a:pt x="1492287" y="683705"/>
                      </a:cubicBezTo>
                      <a:cubicBezTo>
                        <a:pt x="1490001" y="683800"/>
                        <a:pt x="1489430" y="678847"/>
                        <a:pt x="1486287" y="676656"/>
                      </a:cubicBezTo>
                      <a:cubicBezTo>
                        <a:pt x="1484477" y="681704"/>
                        <a:pt x="1489620" y="685800"/>
                        <a:pt x="1488192" y="690753"/>
                      </a:cubicBezTo>
                      <a:cubicBezTo>
                        <a:pt x="1490573" y="692753"/>
                        <a:pt x="1487715" y="684943"/>
                        <a:pt x="1489430" y="682847"/>
                      </a:cubicBezTo>
                      <a:cubicBezTo>
                        <a:pt x="1490287" y="686657"/>
                        <a:pt x="1491716" y="690372"/>
                        <a:pt x="1491525" y="694373"/>
                      </a:cubicBezTo>
                      <a:cubicBezTo>
                        <a:pt x="1492478" y="688372"/>
                        <a:pt x="1494288" y="691325"/>
                        <a:pt x="1496955" y="692468"/>
                      </a:cubicBezTo>
                      <a:cubicBezTo>
                        <a:pt x="1497526" y="693706"/>
                        <a:pt x="1497431" y="695039"/>
                        <a:pt x="1498193" y="696278"/>
                      </a:cubicBezTo>
                      <a:cubicBezTo>
                        <a:pt x="1498288" y="702183"/>
                        <a:pt x="1495526" y="693325"/>
                        <a:pt x="1495621" y="699135"/>
                      </a:cubicBezTo>
                      <a:cubicBezTo>
                        <a:pt x="1497812" y="701707"/>
                        <a:pt x="1499907" y="710660"/>
                        <a:pt x="1500765" y="718661"/>
                      </a:cubicBezTo>
                      <a:cubicBezTo>
                        <a:pt x="1501527" y="726662"/>
                        <a:pt x="1500765" y="733806"/>
                        <a:pt x="1498669" y="732758"/>
                      </a:cubicBezTo>
                      <a:cubicBezTo>
                        <a:pt x="1501050" y="736092"/>
                        <a:pt x="1500765" y="740569"/>
                        <a:pt x="1502955" y="740378"/>
                      </a:cubicBezTo>
                      <a:cubicBezTo>
                        <a:pt x="1502384" y="747236"/>
                        <a:pt x="1500193" y="742855"/>
                        <a:pt x="1499241" y="746951"/>
                      </a:cubicBezTo>
                      <a:cubicBezTo>
                        <a:pt x="1498764" y="740474"/>
                        <a:pt x="1495716" y="734187"/>
                        <a:pt x="1495812" y="727710"/>
                      </a:cubicBezTo>
                      <a:cubicBezTo>
                        <a:pt x="1494097" y="731711"/>
                        <a:pt x="1496097" y="746665"/>
                        <a:pt x="1498288" y="754666"/>
                      </a:cubicBezTo>
                      <a:cubicBezTo>
                        <a:pt x="1497621" y="757238"/>
                        <a:pt x="1496002" y="752856"/>
                        <a:pt x="1495526" y="757333"/>
                      </a:cubicBezTo>
                      <a:cubicBezTo>
                        <a:pt x="1497621" y="762762"/>
                        <a:pt x="1500003" y="768382"/>
                        <a:pt x="1498002" y="776573"/>
                      </a:cubicBezTo>
                      <a:cubicBezTo>
                        <a:pt x="1500765" y="777240"/>
                        <a:pt x="1500955" y="782765"/>
                        <a:pt x="1503432" y="779240"/>
                      </a:cubicBezTo>
                      <a:cubicBezTo>
                        <a:pt x="1501527" y="783050"/>
                        <a:pt x="1505622" y="787908"/>
                        <a:pt x="1503622" y="794671"/>
                      </a:cubicBezTo>
                      <a:cubicBezTo>
                        <a:pt x="1507146" y="790956"/>
                        <a:pt x="1505718" y="805339"/>
                        <a:pt x="1508289" y="805244"/>
                      </a:cubicBezTo>
                      <a:cubicBezTo>
                        <a:pt x="1507242" y="814578"/>
                        <a:pt x="1504860" y="799624"/>
                        <a:pt x="1503717" y="806291"/>
                      </a:cubicBezTo>
                      <a:cubicBezTo>
                        <a:pt x="1506003" y="810292"/>
                        <a:pt x="1506384" y="814197"/>
                        <a:pt x="1505908" y="818007"/>
                      </a:cubicBezTo>
                      <a:cubicBezTo>
                        <a:pt x="1504765" y="818388"/>
                        <a:pt x="1503432" y="816959"/>
                        <a:pt x="1502193" y="816483"/>
                      </a:cubicBezTo>
                      <a:cubicBezTo>
                        <a:pt x="1499907" y="803243"/>
                        <a:pt x="1501812" y="790385"/>
                        <a:pt x="1497812" y="780383"/>
                      </a:cubicBezTo>
                      <a:cubicBezTo>
                        <a:pt x="1496097" y="783336"/>
                        <a:pt x="1499622" y="786384"/>
                        <a:pt x="1497145" y="789337"/>
                      </a:cubicBezTo>
                      <a:cubicBezTo>
                        <a:pt x="1503908" y="806291"/>
                        <a:pt x="1495907" y="822484"/>
                        <a:pt x="1500384" y="839534"/>
                      </a:cubicBezTo>
                      <a:cubicBezTo>
                        <a:pt x="1499145" y="843534"/>
                        <a:pt x="1498479" y="848297"/>
                        <a:pt x="1498288" y="853535"/>
                      </a:cubicBezTo>
                      <a:cubicBezTo>
                        <a:pt x="1497812" y="858679"/>
                        <a:pt x="1497526" y="864203"/>
                        <a:pt x="1497336" y="869347"/>
                      </a:cubicBezTo>
                      <a:cubicBezTo>
                        <a:pt x="1496955" y="879729"/>
                        <a:pt x="1496574" y="889159"/>
                        <a:pt x="1493335" y="892493"/>
                      </a:cubicBezTo>
                      <a:cubicBezTo>
                        <a:pt x="1492478" y="897541"/>
                        <a:pt x="1492002" y="902589"/>
                        <a:pt x="1490954" y="907542"/>
                      </a:cubicBezTo>
                      <a:cubicBezTo>
                        <a:pt x="1494573" y="910971"/>
                        <a:pt x="1491144" y="919163"/>
                        <a:pt x="1491049" y="925640"/>
                      </a:cubicBezTo>
                      <a:cubicBezTo>
                        <a:pt x="1490097" y="925925"/>
                        <a:pt x="1489620" y="923639"/>
                        <a:pt x="1488382" y="926306"/>
                      </a:cubicBezTo>
                      <a:cubicBezTo>
                        <a:pt x="1490954" y="927354"/>
                        <a:pt x="1489811" y="936403"/>
                        <a:pt x="1487620" y="935260"/>
                      </a:cubicBezTo>
                      <a:cubicBezTo>
                        <a:pt x="1489049" y="949928"/>
                        <a:pt x="1481715" y="962406"/>
                        <a:pt x="1481048" y="976694"/>
                      </a:cubicBezTo>
                      <a:cubicBezTo>
                        <a:pt x="1483239" y="973169"/>
                        <a:pt x="1482762" y="980408"/>
                        <a:pt x="1483048" y="982599"/>
                      </a:cubicBezTo>
                      <a:cubicBezTo>
                        <a:pt x="1481429" y="984504"/>
                        <a:pt x="1481715" y="976694"/>
                        <a:pt x="1480286" y="977741"/>
                      </a:cubicBezTo>
                      <a:cubicBezTo>
                        <a:pt x="1475523" y="988600"/>
                        <a:pt x="1475619" y="1000982"/>
                        <a:pt x="1473237" y="1012698"/>
                      </a:cubicBezTo>
                      <a:cubicBezTo>
                        <a:pt x="1469713" y="1011174"/>
                        <a:pt x="1465522" y="1024604"/>
                        <a:pt x="1467237" y="1027938"/>
                      </a:cubicBezTo>
                      <a:cubicBezTo>
                        <a:pt x="1464760" y="1029653"/>
                        <a:pt x="1465236" y="1032510"/>
                        <a:pt x="1463236" y="1034415"/>
                      </a:cubicBezTo>
                      <a:cubicBezTo>
                        <a:pt x="1467141" y="1042797"/>
                        <a:pt x="1451139" y="1064133"/>
                        <a:pt x="1450568" y="1079659"/>
                      </a:cubicBezTo>
                      <a:cubicBezTo>
                        <a:pt x="1441329" y="1087374"/>
                        <a:pt x="1442281" y="1110806"/>
                        <a:pt x="1433137" y="1115854"/>
                      </a:cubicBezTo>
                      <a:cubicBezTo>
                        <a:pt x="1435233" y="1112711"/>
                        <a:pt x="1436090" y="1108901"/>
                        <a:pt x="1437423" y="1105376"/>
                      </a:cubicBezTo>
                      <a:cubicBezTo>
                        <a:pt x="1433709" y="1106615"/>
                        <a:pt x="1432089" y="1119950"/>
                        <a:pt x="1426946" y="1128236"/>
                      </a:cubicBezTo>
                      <a:cubicBezTo>
                        <a:pt x="1425041" y="1131761"/>
                        <a:pt x="1415611" y="1142619"/>
                        <a:pt x="1418088" y="1144810"/>
                      </a:cubicBezTo>
                      <a:cubicBezTo>
                        <a:pt x="1417897" y="1147667"/>
                        <a:pt x="1414468" y="1148429"/>
                        <a:pt x="1412849" y="1150334"/>
                      </a:cubicBezTo>
                      <a:cubicBezTo>
                        <a:pt x="1410658" y="1159383"/>
                        <a:pt x="1404848" y="1165955"/>
                        <a:pt x="1402276" y="1174814"/>
                      </a:cubicBezTo>
                      <a:cubicBezTo>
                        <a:pt x="1398752" y="1178719"/>
                        <a:pt x="1394656" y="1185672"/>
                        <a:pt x="1389798" y="1193006"/>
                      </a:cubicBezTo>
                      <a:cubicBezTo>
                        <a:pt x="1384941" y="1200436"/>
                        <a:pt x="1379607" y="1208437"/>
                        <a:pt x="1375130" y="1215200"/>
                      </a:cubicBezTo>
                      <a:cubicBezTo>
                        <a:pt x="1344269" y="1257776"/>
                        <a:pt x="1308455" y="1296448"/>
                        <a:pt x="1269212" y="1330928"/>
                      </a:cubicBezTo>
                      <a:cubicBezTo>
                        <a:pt x="1249781" y="1348359"/>
                        <a:pt x="1228826" y="1363980"/>
                        <a:pt x="1207776" y="1379125"/>
                      </a:cubicBezTo>
                      <a:cubicBezTo>
                        <a:pt x="1186154" y="1393508"/>
                        <a:pt x="1164342" y="1407509"/>
                        <a:pt x="1141291" y="1419511"/>
                      </a:cubicBezTo>
                      <a:cubicBezTo>
                        <a:pt x="1050042" y="1468469"/>
                        <a:pt x="947648" y="1495425"/>
                        <a:pt x="844492" y="1498283"/>
                      </a:cubicBezTo>
                      <a:cubicBezTo>
                        <a:pt x="741336" y="1501331"/>
                        <a:pt x="637609" y="1479899"/>
                        <a:pt x="544455" y="1435894"/>
                      </a:cubicBezTo>
                      <a:cubicBezTo>
                        <a:pt x="497973" y="1413701"/>
                        <a:pt x="453872" y="1386364"/>
                        <a:pt x="413581" y="1353883"/>
                      </a:cubicBezTo>
                      <a:cubicBezTo>
                        <a:pt x="373481" y="1321213"/>
                        <a:pt x="337000" y="1283779"/>
                        <a:pt x="305377" y="1242822"/>
                      </a:cubicBezTo>
                      <a:cubicBezTo>
                        <a:pt x="304234" y="1239298"/>
                        <a:pt x="307092" y="1241108"/>
                        <a:pt x="309282" y="1241965"/>
                      </a:cubicBezTo>
                      <a:cubicBezTo>
                        <a:pt x="324427" y="1269016"/>
                        <a:pt x="350716" y="1288256"/>
                        <a:pt x="369766" y="1312259"/>
                      </a:cubicBezTo>
                      <a:cubicBezTo>
                        <a:pt x="373005" y="1312450"/>
                        <a:pt x="373957" y="1313688"/>
                        <a:pt x="377862" y="1316641"/>
                      </a:cubicBezTo>
                      <a:cubicBezTo>
                        <a:pt x="377958" y="1318165"/>
                        <a:pt x="376053" y="1315498"/>
                        <a:pt x="374052" y="1315022"/>
                      </a:cubicBezTo>
                      <a:cubicBezTo>
                        <a:pt x="376624" y="1319213"/>
                        <a:pt x="383101" y="1320165"/>
                        <a:pt x="384435" y="1325308"/>
                      </a:cubicBezTo>
                      <a:cubicBezTo>
                        <a:pt x="388054" y="1327023"/>
                        <a:pt x="385959" y="1322927"/>
                        <a:pt x="389292" y="1324356"/>
                      </a:cubicBezTo>
                      <a:cubicBezTo>
                        <a:pt x="392055" y="1330833"/>
                        <a:pt x="398055" y="1336739"/>
                        <a:pt x="404818" y="1342644"/>
                      </a:cubicBezTo>
                      <a:cubicBezTo>
                        <a:pt x="411581" y="1348550"/>
                        <a:pt x="419582" y="1353979"/>
                        <a:pt x="427392" y="1358075"/>
                      </a:cubicBezTo>
                      <a:cubicBezTo>
                        <a:pt x="432536" y="1362647"/>
                        <a:pt x="437489" y="1367314"/>
                        <a:pt x="442823" y="1371695"/>
                      </a:cubicBezTo>
                      <a:cubicBezTo>
                        <a:pt x="448347" y="1375791"/>
                        <a:pt x="454253" y="1379506"/>
                        <a:pt x="460730" y="1382363"/>
                      </a:cubicBezTo>
                      <a:cubicBezTo>
                        <a:pt x="461682" y="1383697"/>
                        <a:pt x="461587" y="1384268"/>
                        <a:pt x="460730" y="1384268"/>
                      </a:cubicBezTo>
                      <a:cubicBezTo>
                        <a:pt x="480066" y="1394365"/>
                        <a:pt x="503878" y="1412939"/>
                        <a:pt x="518356" y="1416177"/>
                      </a:cubicBezTo>
                      <a:cubicBezTo>
                        <a:pt x="520547" y="1419035"/>
                        <a:pt x="517594" y="1417987"/>
                        <a:pt x="521309" y="1420368"/>
                      </a:cubicBezTo>
                      <a:cubicBezTo>
                        <a:pt x="522738" y="1420463"/>
                        <a:pt x="521023" y="1418654"/>
                        <a:pt x="520356" y="1417415"/>
                      </a:cubicBezTo>
                      <a:cubicBezTo>
                        <a:pt x="531501" y="1425416"/>
                        <a:pt x="543026" y="1430083"/>
                        <a:pt x="554456" y="1434941"/>
                      </a:cubicBezTo>
                      <a:cubicBezTo>
                        <a:pt x="566267" y="1439132"/>
                        <a:pt x="577602" y="1444371"/>
                        <a:pt x="590079" y="1451039"/>
                      </a:cubicBezTo>
                      <a:cubicBezTo>
                        <a:pt x="593889" y="1448848"/>
                        <a:pt x="605415" y="1456849"/>
                        <a:pt x="611701" y="1459040"/>
                      </a:cubicBezTo>
                      <a:cubicBezTo>
                        <a:pt x="622369" y="1462564"/>
                        <a:pt x="631132" y="1461802"/>
                        <a:pt x="635037" y="1465993"/>
                      </a:cubicBezTo>
                      <a:cubicBezTo>
                        <a:pt x="645134" y="1467041"/>
                        <a:pt x="654564" y="1469041"/>
                        <a:pt x="662850" y="1474375"/>
                      </a:cubicBezTo>
                      <a:cubicBezTo>
                        <a:pt x="668375" y="1474946"/>
                        <a:pt x="660755" y="1471613"/>
                        <a:pt x="666279" y="1472184"/>
                      </a:cubicBezTo>
                      <a:cubicBezTo>
                        <a:pt x="667708" y="1471422"/>
                        <a:pt x="673137" y="1475708"/>
                        <a:pt x="670185" y="1475423"/>
                      </a:cubicBezTo>
                      <a:cubicBezTo>
                        <a:pt x="677424" y="1474279"/>
                        <a:pt x="682853" y="1477994"/>
                        <a:pt x="689711" y="1477994"/>
                      </a:cubicBezTo>
                      <a:cubicBezTo>
                        <a:pt x="691902" y="1479233"/>
                        <a:pt x="690568" y="1479614"/>
                        <a:pt x="689044" y="1479995"/>
                      </a:cubicBezTo>
                      <a:cubicBezTo>
                        <a:pt x="698093" y="1479518"/>
                        <a:pt x="705903" y="1482757"/>
                        <a:pt x="714666" y="1482757"/>
                      </a:cubicBezTo>
                      <a:cubicBezTo>
                        <a:pt x="714571" y="1486662"/>
                        <a:pt x="715238" y="1483233"/>
                        <a:pt x="721239" y="1486091"/>
                      </a:cubicBezTo>
                      <a:cubicBezTo>
                        <a:pt x="721620" y="1484757"/>
                        <a:pt x="724763" y="1484186"/>
                        <a:pt x="727811" y="1484757"/>
                      </a:cubicBezTo>
                      <a:cubicBezTo>
                        <a:pt x="727716" y="1485614"/>
                        <a:pt x="728763" y="1486757"/>
                        <a:pt x="730764" y="1487900"/>
                      </a:cubicBezTo>
                      <a:cubicBezTo>
                        <a:pt x="737241" y="1484757"/>
                        <a:pt x="748004" y="1491520"/>
                        <a:pt x="760196" y="1488948"/>
                      </a:cubicBezTo>
                      <a:cubicBezTo>
                        <a:pt x="762101" y="1489996"/>
                        <a:pt x="762101" y="1490853"/>
                        <a:pt x="760863" y="1491615"/>
                      </a:cubicBezTo>
                      <a:cubicBezTo>
                        <a:pt x="768102" y="1491615"/>
                        <a:pt x="779913" y="1492472"/>
                        <a:pt x="790390" y="1493234"/>
                      </a:cubicBezTo>
                      <a:cubicBezTo>
                        <a:pt x="800963" y="1493425"/>
                        <a:pt x="810202" y="1493329"/>
                        <a:pt x="812107" y="1492187"/>
                      </a:cubicBezTo>
                      <a:cubicBezTo>
                        <a:pt x="819441" y="1491996"/>
                        <a:pt x="826299" y="1495425"/>
                        <a:pt x="834015" y="1491520"/>
                      </a:cubicBezTo>
                      <a:cubicBezTo>
                        <a:pt x="840587" y="1493806"/>
                        <a:pt x="852684" y="1495330"/>
                        <a:pt x="855732" y="1492377"/>
                      </a:cubicBezTo>
                      <a:cubicBezTo>
                        <a:pt x="901356" y="1492091"/>
                        <a:pt x="942695" y="1483233"/>
                        <a:pt x="988796" y="1473422"/>
                      </a:cubicBezTo>
                      <a:cubicBezTo>
                        <a:pt x="990891" y="1472184"/>
                        <a:pt x="989463" y="1471803"/>
                        <a:pt x="990796" y="1470755"/>
                      </a:cubicBezTo>
                      <a:cubicBezTo>
                        <a:pt x="994701" y="1471327"/>
                        <a:pt x="995844" y="1470470"/>
                        <a:pt x="1001845" y="1470660"/>
                      </a:cubicBezTo>
                      <a:cubicBezTo>
                        <a:pt x="1025277" y="1460373"/>
                        <a:pt x="1060710" y="1455229"/>
                        <a:pt x="1085951" y="1438275"/>
                      </a:cubicBezTo>
                      <a:cubicBezTo>
                        <a:pt x="1088332" y="1438180"/>
                        <a:pt x="1087475" y="1439513"/>
                        <a:pt x="1090142" y="1439323"/>
                      </a:cubicBezTo>
                      <a:cubicBezTo>
                        <a:pt x="1100334" y="1434179"/>
                        <a:pt x="1109954" y="1427702"/>
                        <a:pt x="1120717" y="1423988"/>
                      </a:cubicBezTo>
                      <a:cubicBezTo>
                        <a:pt x="1119669" y="1422749"/>
                        <a:pt x="1115574" y="1420082"/>
                        <a:pt x="1124432" y="1413796"/>
                      </a:cubicBezTo>
                      <a:cubicBezTo>
                        <a:pt x="1128051" y="1414177"/>
                        <a:pt x="1126146" y="1416558"/>
                        <a:pt x="1132433" y="1414272"/>
                      </a:cubicBezTo>
                      <a:cubicBezTo>
                        <a:pt x="1134719" y="1414844"/>
                        <a:pt x="1128242" y="1420654"/>
                        <a:pt x="1125575" y="1419701"/>
                      </a:cubicBezTo>
                      <a:cubicBezTo>
                        <a:pt x="1122622" y="1424083"/>
                        <a:pt x="1134243" y="1419130"/>
                        <a:pt x="1132433" y="1417225"/>
                      </a:cubicBezTo>
                      <a:cubicBezTo>
                        <a:pt x="1139958" y="1415320"/>
                        <a:pt x="1146720" y="1411510"/>
                        <a:pt x="1153197" y="1407128"/>
                      </a:cubicBezTo>
                      <a:cubicBezTo>
                        <a:pt x="1159674" y="1402747"/>
                        <a:pt x="1166056" y="1398365"/>
                        <a:pt x="1173581" y="1396270"/>
                      </a:cubicBezTo>
                      <a:cubicBezTo>
                        <a:pt x="1175010" y="1391507"/>
                        <a:pt x="1183868" y="1386554"/>
                        <a:pt x="1191202" y="1385411"/>
                      </a:cubicBezTo>
                      <a:cubicBezTo>
                        <a:pt x="1193012" y="1383411"/>
                        <a:pt x="1191678" y="1383411"/>
                        <a:pt x="1190250" y="1383602"/>
                      </a:cubicBezTo>
                      <a:cubicBezTo>
                        <a:pt x="1202727" y="1377696"/>
                        <a:pt x="1213110" y="1367981"/>
                        <a:pt x="1225206" y="1361218"/>
                      </a:cubicBezTo>
                      <a:cubicBezTo>
                        <a:pt x="1225683" y="1359789"/>
                        <a:pt x="1224063" y="1359884"/>
                        <a:pt x="1224825" y="1358265"/>
                      </a:cubicBezTo>
                      <a:cubicBezTo>
                        <a:pt x="1233398" y="1353122"/>
                        <a:pt x="1241875" y="1344740"/>
                        <a:pt x="1250543" y="1337596"/>
                      </a:cubicBezTo>
                      <a:cubicBezTo>
                        <a:pt x="1259115" y="1330357"/>
                        <a:pt x="1266831" y="1323023"/>
                        <a:pt x="1273974" y="1319879"/>
                      </a:cubicBezTo>
                      <a:cubicBezTo>
                        <a:pt x="1274546" y="1318736"/>
                        <a:pt x="1272927" y="1319403"/>
                        <a:pt x="1272165" y="1319498"/>
                      </a:cubicBezTo>
                      <a:cubicBezTo>
                        <a:pt x="1280832" y="1312545"/>
                        <a:pt x="1288167" y="1304258"/>
                        <a:pt x="1296072" y="1296448"/>
                      </a:cubicBezTo>
                      <a:cubicBezTo>
                        <a:pt x="1304073" y="1288828"/>
                        <a:pt x="1311408" y="1280541"/>
                        <a:pt x="1319885" y="1273397"/>
                      </a:cubicBezTo>
                      <a:cubicBezTo>
                        <a:pt x="1324457" y="1266825"/>
                        <a:pt x="1331029" y="1258633"/>
                        <a:pt x="1337982" y="1250252"/>
                      </a:cubicBezTo>
                      <a:cubicBezTo>
                        <a:pt x="1341507" y="1246061"/>
                        <a:pt x="1345221" y="1241870"/>
                        <a:pt x="1348746" y="1237679"/>
                      </a:cubicBezTo>
                      <a:cubicBezTo>
                        <a:pt x="1352079" y="1233297"/>
                        <a:pt x="1355318" y="1229106"/>
                        <a:pt x="1358366" y="1225201"/>
                      </a:cubicBezTo>
                      <a:cubicBezTo>
                        <a:pt x="1360271" y="1220629"/>
                        <a:pt x="1355985" y="1224439"/>
                        <a:pt x="1357794" y="1219867"/>
                      </a:cubicBezTo>
                      <a:cubicBezTo>
                        <a:pt x="1358556" y="1218343"/>
                        <a:pt x="1359414" y="1216914"/>
                        <a:pt x="1360652" y="1215866"/>
                      </a:cubicBezTo>
                      <a:cubicBezTo>
                        <a:pt x="1361414" y="1219581"/>
                        <a:pt x="1364176" y="1216914"/>
                        <a:pt x="1367415" y="1212723"/>
                      </a:cubicBezTo>
                      <a:cubicBezTo>
                        <a:pt x="1370367" y="1208342"/>
                        <a:pt x="1373701" y="1202531"/>
                        <a:pt x="1376273" y="1200055"/>
                      </a:cubicBezTo>
                      <a:cubicBezTo>
                        <a:pt x="1375320" y="1196435"/>
                        <a:pt x="1372844" y="1204436"/>
                        <a:pt x="1370653" y="1204913"/>
                      </a:cubicBezTo>
                      <a:cubicBezTo>
                        <a:pt x="1367700" y="1205389"/>
                        <a:pt x="1372463" y="1199293"/>
                        <a:pt x="1373034" y="1197388"/>
                      </a:cubicBezTo>
                      <a:cubicBezTo>
                        <a:pt x="1377892" y="1195959"/>
                        <a:pt x="1381797" y="1191197"/>
                        <a:pt x="1385607" y="1185577"/>
                      </a:cubicBezTo>
                      <a:cubicBezTo>
                        <a:pt x="1389036" y="1179862"/>
                        <a:pt x="1392370" y="1173480"/>
                        <a:pt x="1396561" y="1168908"/>
                      </a:cubicBezTo>
                      <a:cubicBezTo>
                        <a:pt x="1397990" y="1164146"/>
                        <a:pt x="1394085" y="1168337"/>
                        <a:pt x="1395513" y="1163574"/>
                      </a:cubicBezTo>
                      <a:cubicBezTo>
                        <a:pt x="1395990" y="1161955"/>
                        <a:pt x="1397704" y="1161098"/>
                        <a:pt x="1397990" y="1159288"/>
                      </a:cubicBezTo>
                      <a:cubicBezTo>
                        <a:pt x="1399323" y="1158621"/>
                        <a:pt x="1398371" y="1162050"/>
                        <a:pt x="1398276" y="1163955"/>
                      </a:cubicBezTo>
                      <a:cubicBezTo>
                        <a:pt x="1401228" y="1161574"/>
                        <a:pt x="1403229" y="1158335"/>
                        <a:pt x="1403324" y="1153954"/>
                      </a:cubicBezTo>
                      <a:cubicBezTo>
                        <a:pt x="1402562" y="1153287"/>
                        <a:pt x="1399704" y="1156526"/>
                        <a:pt x="1400752" y="1152239"/>
                      </a:cubicBezTo>
                      <a:cubicBezTo>
                        <a:pt x="1398752" y="1153859"/>
                        <a:pt x="1399133" y="1157097"/>
                        <a:pt x="1396371" y="1158145"/>
                      </a:cubicBezTo>
                      <a:cubicBezTo>
                        <a:pt x="1396752" y="1153478"/>
                        <a:pt x="1400847" y="1151287"/>
                        <a:pt x="1400371" y="1146143"/>
                      </a:cubicBezTo>
                      <a:cubicBezTo>
                        <a:pt x="1404753" y="1144238"/>
                        <a:pt x="1405419" y="1139762"/>
                        <a:pt x="1407801" y="1136333"/>
                      </a:cubicBezTo>
                      <a:cubicBezTo>
                        <a:pt x="1410468" y="1136714"/>
                        <a:pt x="1403610" y="1143191"/>
                        <a:pt x="1403991" y="1147001"/>
                      </a:cubicBezTo>
                      <a:cubicBezTo>
                        <a:pt x="1410563" y="1141762"/>
                        <a:pt x="1403514" y="1150715"/>
                        <a:pt x="1403324" y="1153954"/>
                      </a:cubicBezTo>
                      <a:cubicBezTo>
                        <a:pt x="1411896" y="1145286"/>
                        <a:pt x="1407801" y="1144048"/>
                        <a:pt x="1415325" y="1135285"/>
                      </a:cubicBezTo>
                      <a:cubicBezTo>
                        <a:pt x="1415421" y="1132904"/>
                        <a:pt x="1411992" y="1137285"/>
                        <a:pt x="1411515" y="1135856"/>
                      </a:cubicBezTo>
                      <a:cubicBezTo>
                        <a:pt x="1411706" y="1134523"/>
                        <a:pt x="1412849" y="1133761"/>
                        <a:pt x="1413706" y="1132808"/>
                      </a:cubicBezTo>
                      <a:cubicBezTo>
                        <a:pt x="1413420" y="1130427"/>
                        <a:pt x="1412373" y="1131189"/>
                        <a:pt x="1410849" y="1133951"/>
                      </a:cubicBezTo>
                      <a:cubicBezTo>
                        <a:pt x="1411325" y="1126998"/>
                        <a:pt x="1414659" y="1121950"/>
                        <a:pt x="1414849" y="1114901"/>
                      </a:cubicBezTo>
                      <a:cubicBezTo>
                        <a:pt x="1417326" y="1111949"/>
                        <a:pt x="1418278" y="1110044"/>
                        <a:pt x="1419612" y="1111949"/>
                      </a:cubicBezTo>
                      <a:cubicBezTo>
                        <a:pt x="1421802" y="1107091"/>
                        <a:pt x="1420374" y="1100138"/>
                        <a:pt x="1423993" y="1096137"/>
                      </a:cubicBezTo>
                      <a:cubicBezTo>
                        <a:pt x="1425993" y="1093946"/>
                        <a:pt x="1424374" y="1100614"/>
                        <a:pt x="1424755" y="1102138"/>
                      </a:cubicBezTo>
                      <a:cubicBezTo>
                        <a:pt x="1427803" y="1099090"/>
                        <a:pt x="1426660" y="1094708"/>
                        <a:pt x="1424946" y="1095280"/>
                      </a:cubicBezTo>
                      <a:cubicBezTo>
                        <a:pt x="1424946" y="1091089"/>
                        <a:pt x="1429518" y="1089374"/>
                        <a:pt x="1429518" y="1085279"/>
                      </a:cubicBezTo>
                      <a:cubicBezTo>
                        <a:pt x="1430946" y="1084421"/>
                        <a:pt x="1430280" y="1088898"/>
                        <a:pt x="1433232" y="1084421"/>
                      </a:cubicBezTo>
                      <a:cubicBezTo>
                        <a:pt x="1432470" y="1080897"/>
                        <a:pt x="1433709" y="1074706"/>
                        <a:pt x="1435518" y="1069562"/>
                      </a:cubicBezTo>
                      <a:cubicBezTo>
                        <a:pt x="1437138" y="1064324"/>
                        <a:pt x="1439328" y="1060133"/>
                        <a:pt x="1441138" y="1060895"/>
                      </a:cubicBezTo>
                      <a:cubicBezTo>
                        <a:pt x="1442567" y="1055751"/>
                        <a:pt x="1445996" y="1051370"/>
                        <a:pt x="1444948" y="1045083"/>
                      </a:cubicBezTo>
                      <a:cubicBezTo>
                        <a:pt x="1451235" y="1040321"/>
                        <a:pt x="1449139" y="1028891"/>
                        <a:pt x="1453616" y="1027367"/>
                      </a:cubicBezTo>
                      <a:cubicBezTo>
                        <a:pt x="1449711" y="1018985"/>
                        <a:pt x="1463141" y="1006507"/>
                        <a:pt x="1460855" y="994505"/>
                      </a:cubicBezTo>
                      <a:cubicBezTo>
                        <a:pt x="1462665" y="989743"/>
                        <a:pt x="1463808" y="984695"/>
                        <a:pt x="1465046" y="979646"/>
                      </a:cubicBezTo>
                      <a:cubicBezTo>
                        <a:pt x="1466094" y="974598"/>
                        <a:pt x="1467046" y="969550"/>
                        <a:pt x="1468856" y="964692"/>
                      </a:cubicBezTo>
                      <a:cubicBezTo>
                        <a:pt x="1470856" y="961644"/>
                        <a:pt x="1467808" y="970978"/>
                        <a:pt x="1470856" y="965264"/>
                      </a:cubicBezTo>
                      <a:cubicBezTo>
                        <a:pt x="1469618" y="947738"/>
                        <a:pt x="1478000" y="932974"/>
                        <a:pt x="1477619" y="915734"/>
                      </a:cubicBezTo>
                      <a:cubicBezTo>
                        <a:pt x="1476476" y="917543"/>
                        <a:pt x="1476571" y="919734"/>
                        <a:pt x="1475238" y="921544"/>
                      </a:cubicBezTo>
                      <a:cubicBezTo>
                        <a:pt x="1474380" y="922401"/>
                        <a:pt x="1474095" y="919639"/>
                        <a:pt x="1473237" y="921068"/>
                      </a:cubicBezTo>
                      <a:cubicBezTo>
                        <a:pt x="1474857" y="913828"/>
                        <a:pt x="1477619" y="906875"/>
                        <a:pt x="1478571" y="899446"/>
                      </a:cubicBezTo>
                      <a:cubicBezTo>
                        <a:pt x="1477428" y="897922"/>
                        <a:pt x="1477333" y="901351"/>
                        <a:pt x="1476666" y="902875"/>
                      </a:cubicBezTo>
                      <a:cubicBezTo>
                        <a:pt x="1474571" y="904780"/>
                        <a:pt x="1477619" y="897350"/>
                        <a:pt x="1475333" y="895064"/>
                      </a:cubicBezTo>
                      <a:cubicBezTo>
                        <a:pt x="1476762" y="894874"/>
                        <a:pt x="1477333" y="893731"/>
                        <a:pt x="1477809" y="890492"/>
                      </a:cubicBezTo>
                      <a:cubicBezTo>
                        <a:pt x="1472856" y="883253"/>
                        <a:pt x="1480762" y="871061"/>
                        <a:pt x="1477333" y="860393"/>
                      </a:cubicBezTo>
                      <a:cubicBezTo>
                        <a:pt x="1478952" y="856107"/>
                        <a:pt x="1480286" y="856298"/>
                        <a:pt x="1481429" y="860870"/>
                      </a:cubicBezTo>
                      <a:cubicBezTo>
                        <a:pt x="1483334" y="857822"/>
                        <a:pt x="1481810" y="854202"/>
                        <a:pt x="1482762" y="850964"/>
                      </a:cubicBezTo>
                      <a:cubicBezTo>
                        <a:pt x="1481905" y="849535"/>
                        <a:pt x="1481143" y="852869"/>
                        <a:pt x="1480191" y="854393"/>
                      </a:cubicBezTo>
                      <a:cubicBezTo>
                        <a:pt x="1478095" y="850773"/>
                        <a:pt x="1478571" y="847535"/>
                        <a:pt x="1478095" y="844201"/>
                      </a:cubicBezTo>
                      <a:cubicBezTo>
                        <a:pt x="1479143" y="842391"/>
                        <a:pt x="1480191" y="843725"/>
                        <a:pt x="1481238" y="847058"/>
                      </a:cubicBezTo>
                      <a:cubicBezTo>
                        <a:pt x="1479143" y="838105"/>
                        <a:pt x="1480953" y="829628"/>
                        <a:pt x="1480572" y="820769"/>
                      </a:cubicBezTo>
                      <a:cubicBezTo>
                        <a:pt x="1481524" y="819436"/>
                        <a:pt x="1482762" y="823817"/>
                        <a:pt x="1483524" y="818483"/>
                      </a:cubicBezTo>
                      <a:cubicBezTo>
                        <a:pt x="1477714" y="813245"/>
                        <a:pt x="1480476" y="786765"/>
                        <a:pt x="1476762" y="778383"/>
                      </a:cubicBezTo>
                      <a:cubicBezTo>
                        <a:pt x="1479048" y="775526"/>
                        <a:pt x="1477333" y="765620"/>
                        <a:pt x="1480381" y="773430"/>
                      </a:cubicBezTo>
                      <a:cubicBezTo>
                        <a:pt x="1480381" y="768001"/>
                        <a:pt x="1478952" y="767620"/>
                        <a:pt x="1477143" y="767239"/>
                      </a:cubicBezTo>
                      <a:cubicBezTo>
                        <a:pt x="1476190" y="762095"/>
                        <a:pt x="1481715" y="760476"/>
                        <a:pt x="1478190" y="753523"/>
                      </a:cubicBezTo>
                      <a:cubicBezTo>
                        <a:pt x="1476762" y="756095"/>
                        <a:pt x="1478952" y="758476"/>
                        <a:pt x="1478095" y="761048"/>
                      </a:cubicBezTo>
                      <a:cubicBezTo>
                        <a:pt x="1477428" y="759428"/>
                        <a:pt x="1476857" y="759143"/>
                        <a:pt x="1476381" y="759809"/>
                      </a:cubicBezTo>
                      <a:cubicBezTo>
                        <a:pt x="1474761" y="747427"/>
                        <a:pt x="1476095" y="734759"/>
                        <a:pt x="1469713" y="722757"/>
                      </a:cubicBezTo>
                      <a:cubicBezTo>
                        <a:pt x="1472666" y="722852"/>
                        <a:pt x="1472094" y="721805"/>
                        <a:pt x="1473904" y="717423"/>
                      </a:cubicBezTo>
                      <a:cubicBezTo>
                        <a:pt x="1471618" y="713803"/>
                        <a:pt x="1471047" y="718947"/>
                        <a:pt x="1469999" y="721519"/>
                      </a:cubicBezTo>
                      <a:cubicBezTo>
                        <a:pt x="1464474" y="715423"/>
                        <a:pt x="1469904" y="708184"/>
                        <a:pt x="1465046" y="701993"/>
                      </a:cubicBezTo>
                      <a:cubicBezTo>
                        <a:pt x="1465427" y="694182"/>
                        <a:pt x="1469427" y="704660"/>
                        <a:pt x="1470475" y="700088"/>
                      </a:cubicBezTo>
                      <a:cubicBezTo>
                        <a:pt x="1467713" y="695801"/>
                        <a:pt x="1466284" y="698468"/>
                        <a:pt x="1464093" y="697040"/>
                      </a:cubicBezTo>
                      <a:cubicBezTo>
                        <a:pt x="1461141" y="692658"/>
                        <a:pt x="1464855" y="691991"/>
                        <a:pt x="1463331" y="689610"/>
                      </a:cubicBezTo>
                      <a:cubicBezTo>
                        <a:pt x="1463903" y="688181"/>
                        <a:pt x="1465522" y="691420"/>
                        <a:pt x="1466856" y="692944"/>
                      </a:cubicBezTo>
                      <a:cubicBezTo>
                        <a:pt x="1466475" y="688562"/>
                        <a:pt x="1463331" y="682085"/>
                        <a:pt x="1462188" y="684752"/>
                      </a:cubicBezTo>
                      <a:cubicBezTo>
                        <a:pt x="1463522" y="675703"/>
                        <a:pt x="1460474" y="676370"/>
                        <a:pt x="1462665" y="669512"/>
                      </a:cubicBezTo>
                      <a:cubicBezTo>
                        <a:pt x="1458759" y="661797"/>
                        <a:pt x="1459045" y="661035"/>
                        <a:pt x="1457807" y="652463"/>
                      </a:cubicBezTo>
                      <a:cubicBezTo>
                        <a:pt x="1456188" y="651701"/>
                        <a:pt x="1456092" y="656368"/>
                        <a:pt x="1453044" y="650843"/>
                      </a:cubicBezTo>
                      <a:lnTo>
                        <a:pt x="1452282" y="657320"/>
                      </a:lnTo>
                      <a:cubicBezTo>
                        <a:pt x="1453521" y="661702"/>
                        <a:pt x="1455616" y="658940"/>
                        <a:pt x="1454473" y="664464"/>
                      </a:cubicBezTo>
                      <a:cubicBezTo>
                        <a:pt x="1455807" y="666845"/>
                        <a:pt x="1456188" y="665607"/>
                        <a:pt x="1456569" y="664083"/>
                      </a:cubicBezTo>
                      <a:cubicBezTo>
                        <a:pt x="1458283" y="671608"/>
                        <a:pt x="1465332" y="694944"/>
                        <a:pt x="1459140" y="691325"/>
                      </a:cubicBezTo>
                      <a:cubicBezTo>
                        <a:pt x="1458474" y="693896"/>
                        <a:pt x="1461998" y="695897"/>
                        <a:pt x="1462855" y="698278"/>
                      </a:cubicBezTo>
                      <a:cubicBezTo>
                        <a:pt x="1461522" y="702755"/>
                        <a:pt x="1459331" y="699611"/>
                        <a:pt x="1457426" y="695230"/>
                      </a:cubicBezTo>
                      <a:cubicBezTo>
                        <a:pt x="1457521" y="697802"/>
                        <a:pt x="1460093" y="710184"/>
                        <a:pt x="1461522" y="704755"/>
                      </a:cubicBezTo>
                      <a:cubicBezTo>
                        <a:pt x="1463331" y="709994"/>
                        <a:pt x="1462093" y="715423"/>
                        <a:pt x="1466189" y="720471"/>
                      </a:cubicBezTo>
                      <a:cubicBezTo>
                        <a:pt x="1465427" y="722757"/>
                        <a:pt x="1462760" y="715709"/>
                        <a:pt x="1461807" y="717137"/>
                      </a:cubicBezTo>
                      <a:cubicBezTo>
                        <a:pt x="1460664" y="721519"/>
                        <a:pt x="1466951" y="733616"/>
                        <a:pt x="1461807" y="730663"/>
                      </a:cubicBezTo>
                      <a:cubicBezTo>
                        <a:pt x="1461045" y="733901"/>
                        <a:pt x="1463998" y="734854"/>
                        <a:pt x="1464189" y="732949"/>
                      </a:cubicBezTo>
                      <a:cubicBezTo>
                        <a:pt x="1464951" y="737426"/>
                        <a:pt x="1465427" y="741902"/>
                        <a:pt x="1464570" y="746474"/>
                      </a:cubicBezTo>
                      <a:cubicBezTo>
                        <a:pt x="1465617" y="747617"/>
                        <a:pt x="1466284" y="746189"/>
                        <a:pt x="1467332" y="747617"/>
                      </a:cubicBezTo>
                      <a:cubicBezTo>
                        <a:pt x="1468665" y="750475"/>
                        <a:pt x="1467808" y="753332"/>
                        <a:pt x="1469142" y="756190"/>
                      </a:cubicBezTo>
                      <a:cubicBezTo>
                        <a:pt x="1468284" y="756476"/>
                        <a:pt x="1467332" y="755904"/>
                        <a:pt x="1466379" y="755047"/>
                      </a:cubicBezTo>
                      <a:cubicBezTo>
                        <a:pt x="1469999" y="765620"/>
                        <a:pt x="1470475" y="776383"/>
                        <a:pt x="1470856" y="786955"/>
                      </a:cubicBezTo>
                      <a:cubicBezTo>
                        <a:pt x="1469713" y="789813"/>
                        <a:pt x="1470285" y="783146"/>
                        <a:pt x="1468284" y="782003"/>
                      </a:cubicBezTo>
                      <a:cubicBezTo>
                        <a:pt x="1467141" y="785622"/>
                        <a:pt x="1469999" y="789337"/>
                        <a:pt x="1467713" y="792956"/>
                      </a:cubicBezTo>
                      <a:cubicBezTo>
                        <a:pt x="1466284" y="788003"/>
                        <a:pt x="1465522" y="783146"/>
                        <a:pt x="1467332" y="778288"/>
                      </a:cubicBezTo>
                      <a:cubicBezTo>
                        <a:pt x="1462474" y="774668"/>
                        <a:pt x="1466665" y="761428"/>
                        <a:pt x="1462569" y="753904"/>
                      </a:cubicBezTo>
                      <a:cubicBezTo>
                        <a:pt x="1463331" y="761905"/>
                        <a:pt x="1463617" y="769620"/>
                        <a:pt x="1464474" y="776859"/>
                      </a:cubicBezTo>
                      <a:cubicBezTo>
                        <a:pt x="1465141" y="784098"/>
                        <a:pt x="1466189" y="791051"/>
                        <a:pt x="1465903" y="797814"/>
                      </a:cubicBezTo>
                      <a:cubicBezTo>
                        <a:pt x="1467903" y="800767"/>
                        <a:pt x="1466284" y="794004"/>
                        <a:pt x="1467713" y="792956"/>
                      </a:cubicBezTo>
                      <a:cubicBezTo>
                        <a:pt x="1470951" y="800862"/>
                        <a:pt x="1463617" y="800957"/>
                        <a:pt x="1466951" y="808863"/>
                      </a:cubicBezTo>
                      <a:cubicBezTo>
                        <a:pt x="1467332" y="806482"/>
                        <a:pt x="1467237" y="804005"/>
                        <a:pt x="1467618" y="801529"/>
                      </a:cubicBezTo>
                      <a:cubicBezTo>
                        <a:pt x="1470475" y="804863"/>
                        <a:pt x="1467332" y="808006"/>
                        <a:pt x="1470189" y="811435"/>
                      </a:cubicBezTo>
                      <a:cubicBezTo>
                        <a:pt x="1469523" y="814578"/>
                        <a:pt x="1468475" y="811911"/>
                        <a:pt x="1467522" y="810101"/>
                      </a:cubicBezTo>
                      <a:cubicBezTo>
                        <a:pt x="1467427" y="812102"/>
                        <a:pt x="1468380" y="814197"/>
                        <a:pt x="1467332" y="816197"/>
                      </a:cubicBezTo>
                      <a:cubicBezTo>
                        <a:pt x="1471332" y="818388"/>
                        <a:pt x="1469046" y="839534"/>
                        <a:pt x="1468284" y="849249"/>
                      </a:cubicBezTo>
                      <a:cubicBezTo>
                        <a:pt x="1465808" y="851154"/>
                        <a:pt x="1469332" y="843820"/>
                        <a:pt x="1467237" y="841820"/>
                      </a:cubicBezTo>
                      <a:cubicBezTo>
                        <a:pt x="1467903" y="850202"/>
                        <a:pt x="1467808" y="858584"/>
                        <a:pt x="1467332" y="866966"/>
                      </a:cubicBezTo>
                      <a:cubicBezTo>
                        <a:pt x="1466856" y="875348"/>
                        <a:pt x="1466475" y="883634"/>
                        <a:pt x="1464665" y="891730"/>
                      </a:cubicBezTo>
                      <a:cubicBezTo>
                        <a:pt x="1463712" y="892874"/>
                        <a:pt x="1463141" y="889445"/>
                        <a:pt x="1462474" y="887635"/>
                      </a:cubicBezTo>
                      <a:cubicBezTo>
                        <a:pt x="1459426" y="892397"/>
                        <a:pt x="1462665" y="896779"/>
                        <a:pt x="1464189" y="896588"/>
                      </a:cubicBezTo>
                      <a:cubicBezTo>
                        <a:pt x="1464093" y="903923"/>
                        <a:pt x="1461141" y="896112"/>
                        <a:pt x="1459426" y="903065"/>
                      </a:cubicBezTo>
                      <a:cubicBezTo>
                        <a:pt x="1459998" y="910019"/>
                        <a:pt x="1462284" y="898684"/>
                        <a:pt x="1463141" y="902589"/>
                      </a:cubicBezTo>
                      <a:cubicBezTo>
                        <a:pt x="1462284" y="912686"/>
                        <a:pt x="1463903" y="923449"/>
                        <a:pt x="1458950" y="932688"/>
                      </a:cubicBezTo>
                      <a:cubicBezTo>
                        <a:pt x="1461903" y="937165"/>
                        <a:pt x="1459807" y="941261"/>
                        <a:pt x="1459807" y="947928"/>
                      </a:cubicBezTo>
                      <a:cubicBezTo>
                        <a:pt x="1457997" y="952024"/>
                        <a:pt x="1457521" y="948785"/>
                        <a:pt x="1455902" y="951928"/>
                      </a:cubicBezTo>
                      <a:cubicBezTo>
                        <a:pt x="1456569" y="960120"/>
                        <a:pt x="1454664" y="967550"/>
                        <a:pt x="1453140" y="975074"/>
                      </a:cubicBezTo>
                      <a:cubicBezTo>
                        <a:pt x="1450949" y="976313"/>
                        <a:pt x="1453044" y="968407"/>
                        <a:pt x="1453235" y="966216"/>
                      </a:cubicBezTo>
                      <a:cubicBezTo>
                        <a:pt x="1451711" y="968407"/>
                        <a:pt x="1450949" y="971836"/>
                        <a:pt x="1450663" y="975646"/>
                      </a:cubicBezTo>
                      <a:cubicBezTo>
                        <a:pt x="1450187" y="979361"/>
                        <a:pt x="1450092" y="983456"/>
                        <a:pt x="1450377" y="986885"/>
                      </a:cubicBezTo>
                      <a:cubicBezTo>
                        <a:pt x="1448187" y="991076"/>
                        <a:pt x="1448282" y="985171"/>
                        <a:pt x="1446091" y="989267"/>
                      </a:cubicBezTo>
                      <a:cubicBezTo>
                        <a:pt x="1445234" y="985457"/>
                        <a:pt x="1447806" y="980789"/>
                        <a:pt x="1445615" y="980218"/>
                      </a:cubicBezTo>
                      <a:cubicBezTo>
                        <a:pt x="1441805" y="994982"/>
                        <a:pt x="1441138" y="1005173"/>
                        <a:pt x="1439805" y="1018985"/>
                      </a:cubicBezTo>
                      <a:cubicBezTo>
                        <a:pt x="1436471" y="1024890"/>
                        <a:pt x="1438090" y="1013746"/>
                        <a:pt x="1435137" y="1018413"/>
                      </a:cubicBezTo>
                      <a:cubicBezTo>
                        <a:pt x="1432089" y="1030891"/>
                        <a:pt x="1428470" y="1043369"/>
                        <a:pt x="1421421" y="1054132"/>
                      </a:cubicBezTo>
                      <a:cubicBezTo>
                        <a:pt x="1422564" y="1061561"/>
                        <a:pt x="1418373" y="1064609"/>
                        <a:pt x="1416468" y="1067562"/>
                      </a:cubicBezTo>
                      <a:cubicBezTo>
                        <a:pt x="1416564" y="1070229"/>
                        <a:pt x="1418945" y="1066895"/>
                        <a:pt x="1418373" y="1071182"/>
                      </a:cubicBezTo>
                      <a:cubicBezTo>
                        <a:pt x="1415135" y="1074801"/>
                        <a:pt x="1412754" y="1082135"/>
                        <a:pt x="1410563" y="1088612"/>
                      </a:cubicBezTo>
                      <a:cubicBezTo>
                        <a:pt x="1408372" y="1095089"/>
                        <a:pt x="1405896" y="1100328"/>
                        <a:pt x="1403610" y="1099757"/>
                      </a:cubicBezTo>
                      <a:cubicBezTo>
                        <a:pt x="1400657" y="1106615"/>
                        <a:pt x="1396656" y="1114520"/>
                        <a:pt x="1392561" y="1121855"/>
                      </a:cubicBezTo>
                      <a:cubicBezTo>
                        <a:pt x="1388370" y="1129189"/>
                        <a:pt x="1384750" y="1136142"/>
                        <a:pt x="1383512" y="1141762"/>
                      </a:cubicBezTo>
                      <a:cubicBezTo>
                        <a:pt x="1377797" y="1146905"/>
                        <a:pt x="1376178" y="1155002"/>
                        <a:pt x="1369320" y="1159288"/>
                      </a:cubicBezTo>
                      <a:cubicBezTo>
                        <a:pt x="1369034" y="1165479"/>
                        <a:pt x="1364462" y="1168432"/>
                        <a:pt x="1364367" y="1174718"/>
                      </a:cubicBezTo>
                      <a:cubicBezTo>
                        <a:pt x="1361128" y="1177766"/>
                        <a:pt x="1361985" y="1174623"/>
                        <a:pt x="1359318" y="1176814"/>
                      </a:cubicBezTo>
                      <a:cubicBezTo>
                        <a:pt x="1351698" y="1188339"/>
                        <a:pt x="1344555" y="1200245"/>
                        <a:pt x="1336077" y="1211199"/>
                      </a:cubicBezTo>
                      <a:cubicBezTo>
                        <a:pt x="1328172" y="1222534"/>
                        <a:pt x="1318742" y="1232726"/>
                        <a:pt x="1309026" y="1242346"/>
                      </a:cubicBezTo>
                      <a:cubicBezTo>
                        <a:pt x="1309503" y="1243870"/>
                        <a:pt x="1308550" y="1247013"/>
                        <a:pt x="1311598" y="1243298"/>
                      </a:cubicBezTo>
                      <a:cubicBezTo>
                        <a:pt x="1303788" y="1251585"/>
                        <a:pt x="1295215" y="1259205"/>
                        <a:pt x="1287500" y="1267587"/>
                      </a:cubicBezTo>
                      <a:cubicBezTo>
                        <a:pt x="1279499" y="1275779"/>
                        <a:pt x="1271403" y="1283779"/>
                        <a:pt x="1264164" y="1292828"/>
                      </a:cubicBezTo>
                      <a:cubicBezTo>
                        <a:pt x="1261020" y="1297686"/>
                        <a:pt x="1254448" y="1298353"/>
                        <a:pt x="1250733" y="1302353"/>
                      </a:cubicBezTo>
                      <a:cubicBezTo>
                        <a:pt x="1250448" y="1303592"/>
                        <a:pt x="1252734" y="1302353"/>
                        <a:pt x="1251972" y="1303973"/>
                      </a:cubicBezTo>
                      <a:cubicBezTo>
                        <a:pt x="1245971" y="1307783"/>
                        <a:pt x="1238922" y="1313117"/>
                        <a:pt x="1232445" y="1321118"/>
                      </a:cubicBezTo>
                      <a:lnTo>
                        <a:pt x="1225206" y="1323023"/>
                      </a:lnTo>
                      <a:cubicBezTo>
                        <a:pt x="1220920" y="1327309"/>
                        <a:pt x="1216634" y="1331595"/>
                        <a:pt x="1212062" y="1335405"/>
                      </a:cubicBezTo>
                      <a:cubicBezTo>
                        <a:pt x="1207395" y="1339120"/>
                        <a:pt x="1202537" y="1342644"/>
                        <a:pt x="1197679" y="1346073"/>
                      </a:cubicBezTo>
                      <a:cubicBezTo>
                        <a:pt x="1188154" y="1353217"/>
                        <a:pt x="1177486" y="1358646"/>
                        <a:pt x="1167390" y="1364742"/>
                      </a:cubicBezTo>
                      <a:cubicBezTo>
                        <a:pt x="1167009" y="1365599"/>
                        <a:pt x="1167866" y="1365695"/>
                        <a:pt x="1167104" y="1366742"/>
                      </a:cubicBezTo>
                      <a:cubicBezTo>
                        <a:pt x="1131385" y="1387126"/>
                        <a:pt x="1095476" y="1408081"/>
                        <a:pt x="1056709" y="1421797"/>
                      </a:cubicBezTo>
                      <a:cubicBezTo>
                        <a:pt x="1051756" y="1427131"/>
                        <a:pt x="1024419" y="1434179"/>
                        <a:pt x="1007274" y="1438942"/>
                      </a:cubicBezTo>
                      <a:cubicBezTo>
                        <a:pt x="998130" y="1441990"/>
                        <a:pt x="991082" y="1445609"/>
                        <a:pt x="983652" y="1444752"/>
                      </a:cubicBezTo>
                      <a:lnTo>
                        <a:pt x="979461" y="1447895"/>
                      </a:lnTo>
                      <a:cubicBezTo>
                        <a:pt x="976890" y="1446562"/>
                        <a:pt x="973270" y="1447895"/>
                        <a:pt x="969270" y="1449324"/>
                      </a:cubicBezTo>
                      <a:cubicBezTo>
                        <a:pt x="965269" y="1450562"/>
                        <a:pt x="960697" y="1451801"/>
                        <a:pt x="956506" y="1450848"/>
                      </a:cubicBezTo>
                      <a:cubicBezTo>
                        <a:pt x="951839" y="1452658"/>
                        <a:pt x="946600" y="1454182"/>
                        <a:pt x="940980" y="1455515"/>
                      </a:cubicBezTo>
                      <a:cubicBezTo>
                        <a:pt x="935361" y="1456658"/>
                        <a:pt x="929265" y="1457325"/>
                        <a:pt x="923169" y="1458182"/>
                      </a:cubicBezTo>
                      <a:cubicBezTo>
                        <a:pt x="910881" y="1460087"/>
                        <a:pt x="898118" y="1460659"/>
                        <a:pt x="886593" y="1463516"/>
                      </a:cubicBezTo>
                      <a:lnTo>
                        <a:pt x="881925" y="1461897"/>
                      </a:lnTo>
                      <a:cubicBezTo>
                        <a:pt x="852017" y="1467707"/>
                        <a:pt x="822585" y="1463516"/>
                        <a:pt x="792295" y="1465802"/>
                      </a:cubicBezTo>
                      <a:cubicBezTo>
                        <a:pt x="779817" y="1461230"/>
                        <a:pt x="765625" y="1465802"/>
                        <a:pt x="753243" y="1460564"/>
                      </a:cubicBezTo>
                      <a:cubicBezTo>
                        <a:pt x="744861" y="1462373"/>
                        <a:pt x="738098" y="1458087"/>
                        <a:pt x="729811" y="1459135"/>
                      </a:cubicBezTo>
                      <a:cubicBezTo>
                        <a:pt x="709047" y="1453325"/>
                        <a:pt x="687615" y="1450086"/>
                        <a:pt x="666184" y="1445514"/>
                      </a:cubicBezTo>
                      <a:cubicBezTo>
                        <a:pt x="620559" y="1431608"/>
                        <a:pt x="573792" y="1417511"/>
                        <a:pt x="532453" y="1393031"/>
                      </a:cubicBezTo>
                      <a:lnTo>
                        <a:pt x="527310" y="1392365"/>
                      </a:lnTo>
                      <a:cubicBezTo>
                        <a:pt x="525214" y="1391793"/>
                        <a:pt x="525976" y="1390555"/>
                        <a:pt x="527214" y="1390460"/>
                      </a:cubicBezTo>
                      <a:cubicBezTo>
                        <a:pt x="521499" y="1387602"/>
                        <a:pt x="516165" y="1384935"/>
                        <a:pt x="511022" y="1382363"/>
                      </a:cubicBezTo>
                      <a:cubicBezTo>
                        <a:pt x="506069" y="1379411"/>
                        <a:pt x="501306" y="1376648"/>
                        <a:pt x="496544" y="1373886"/>
                      </a:cubicBezTo>
                      <a:cubicBezTo>
                        <a:pt x="491781" y="1371029"/>
                        <a:pt x="486924" y="1368362"/>
                        <a:pt x="481971" y="1365218"/>
                      </a:cubicBezTo>
                      <a:cubicBezTo>
                        <a:pt x="477113" y="1362075"/>
                        <a:pt x="471969" y="1358837"/>
                        <a:pt x="466445" y="1355408"/>
                      </a:cubicBezTo>
                      <a:lnTo>
                        <a:pt x="464064" y="1351121"/>
                      </a:lnTo>
                      <a:cubicBezTo>
                        <a:pt x="459968" y="1348454"/>
                        <a:pt x="459968" y="1353122"/>
                        <a:pt x="455301" y="1347026"/>
                      </a:cubicBezTo>
                      <a:cubicBezTo>
                        <a:pt x="455015" y="1345502"/>
                        <a:pt x="457110" y="1347883"/>
                        <a:pt x="459015" y="1348073"/>
                      </a:cubicBezTo>
                      <a:cubicBezTo>
                        <a:pt x="456920" y="1345597"/>
                        <a:pt x="452634" y="1342835"/>
                        <a:pt x="451681" y="1344073"/>
                      </a:cubicBezTo>
                      <a:cubicBezTo>
                        <a:pt x="376719" y="1286161"/>
                        <a:pt x="313092" y="1214438"/>
                        <a:pt x="268992" y="1131570"/>
                      </a:cubicBezTo>
                      <a:cubicBezTo>
                        <a:pt x="246798" y="1090232"/>
                        <a:pt x="228987" y="1046321"/>
                        <a:pt x="216414" y="1000601"/>
                      </a:cubicBezTo>
                      <a:cubicBezTo>
                        <a:pt x="204222" y="954786"/>
                        <a:pt x="197078" y="907256"/>
                        <a:pt x="195744" y="859155"/>
                      </a:cubicBezTo>
                      <a:lnTo>
                        <a:pt x="194220" y="855440"/>
                      </a:lnTo>
                      <a:cubicBezTo>
                        <a:pt x="196125" y="829532"/>
                        <a:pt x="192030" y="802291"/>
                        <a:pt x="198507" y="776859"/>
                      </a:cubicBezTo>
                      <a:cubicBezTo>
                        <a:pt x="198411" y="772192"/>
                        <a:pt x="195554" y="767525"/>
                        <a:pt x="198792" y="767144"/>
                      </a:cubicBezTo>
                      <a:cubicBezTo>
                        <a:pt x="197554" y="763238"/>
                        <a:pt x="198602" y="752285"/>
                        <a:pt x="201555" y="745712"/>
                      </a:cubicBezTo>
                      <a:lnTo>
                        <a:pt x="200412" y="740474"/>
                      </a:lnTo>
                      <a:cubicBezTo>
                        <a:pt x="201936" y="731425"/>
                        <a:pt x="204984" y="722852"/>
                        <a:pt x="204984" y="713137"/>
                      </a:cubicBezTo>
                      <a:cubicBezTo>
                        <a:pt x="217080" y="671036"/>
                        <a:pt x="225367" y="625602"/>
                        <a:pt x="248608" y="587883"/>
                      </a:cubicBezTo>
                      <a:cubicBezTo>
                        <a:pt x="248608" y="586073"/>
                        <a:pt x="248894" y="584359"/>
                        <a:pt x="248989" y="582549"/>
                      </a:cubicBezTo>
                      <a:cubicBezTo>
                        <a:pt x="254514" y="577215"/>
                        <a:pt x="259562" y="565309"/>
                        <a:pt x="259181" y="560737"/>
                      </a:cubicBezTo>
                      <a:cubicBezTo>
                        <a:pt x="260991" y="559213"/>
                        <a:pt x="261086" y="560737"/>
                        <a:pt x="262991" y="559022"/>
                      </a:cubicBezTo>
                      <a:cubicBezTo>
                        <a:pt x="261276" y="554260"/>
                        <a:pt x="265372" y="551974"/>
                        <a:pt x="268039" y="549497"/>
                      </a:cubicBezTo>
                      <a:cubicBezTo>
                        <a:pt x="269468" y="543687"/>
                        <a:pt x="272135" y="537782"/>
                        <a:pt x="275278" y="531686"/>
                      </a:cubicBezTo>
                      <a:cubicBezTo>
                        <a:pt x="278707" y="525685"/>
                        <a:pt x="282898" y="519684"/>
                        <a:pt x="286994" y="513112"/>
                      </a:cubicBezTo>
                      <a:cubicBezTo>
                        <a:pt x="288804" y="511874"/>
                        <a:pt x="289566" y="512350"/>
                        <a:pt x="289661" y="513779"/>
                      </a:cubicBezTo>
                      <a:cubicBezTo>
                        <a:pt x="292042" y="511016"/>
                        <a:pt x="288804" y="508064"/>
                        <a:pt x="294423" y="503777"/>
                      </a:cubicBezTo>
                      <a:cubicBezTo>
                        <a:pt x="294709" y="502539"/>
                        <a:pt x="293280" y="503587"/>
                        <a:pt x="292518" y="503777"/>
                      </a:cubicBezTo>
                      <a:cubicBezTo>
                        <a:pt x="293947" y="500253"/>
                        <a:pt x="297471" y="498539"/>
                        <a:pt x="297757" y="494062"/>
                      </a:cubicBezTo>
                      <a:cubicBezTo>
                        <a:pt x="299757" y="492538"/>
                        <a:pt x="299567" y="493871"/>
                        <a:pt x="299281" y="495395"/>
                      </a:cubicBezTo>
                      <a:cubicBezTo>
                        <a:pt x="300615" y="491204"/>
                        <a:pt x="303948" y="483680"/>
                        <a:pt x="308235" y="477774"/>
                      </a:cubicBezTo>
                      <a:cubicBezTo>
                        <a:pt x="312235" y="476726"/>
                        <a:pt x="306996" y="481965"/>
                        <a:pt x="306330" y="485680"/>
                      </a:cubicBezTo>
                      <a:cubicBezTo>
                        <a:pt x="309378" y="478822"/>
                        <a:pt x="313283" y="472631"/>
                        <a:pt x="317188" y="466344"/>
                      </a:cubicBezTo>
                      <a:cubicBezTo>
                        <a:pt x="321093" y="460153"/>
                        <a:pt x="324808" y="453676"/>
                        <a:pt x="328904" y="447485"/>
                      </a:cubicBezTo>
                      <a:lnTo>
                        <a:pt x="334714" y="444818"/>
                      </a:lnTo>
                      <a:cubicBezTo>
                        <a:pt x="335667" y="447294"/>
                        <a:pt x="336048" y="441389"/>
                        <a:pt x="331666" y="445103"/>
                      </a:cubicBezTo>
                      <a:cubicBezTo>
                        <a:pt x="334143" y="438245"/>
                        <a:pt x="338715" y="434054"/>
                        <a:pt x="343382" y="425768"/>
                      </a:cubicBezTo>
                      <a:cubicBezTo>
                        <a:pt x="345954" y="425958"/>
                        <a:pt x="351383" y="419195"/>
                        <a:pt x="348716" y="424529"/>
                      </a:cubicBezTo>
                      <a:cubicBezTo>
                        <a:pt x="352145" y="422148"/>
                        <a:pt x="349383" y="419481"/>
                        <a:pt x="357288" y="415957"/>
                      </a:cubicBezTo>
                      <a:cubicBezTo>
                        <a:pt x="359765" y="410337"/>
                        <a:pt x="354050" y="416909"/>
                        <a:pt x="352526" y="417862"/>
                      </a:cubicBezTo>
                      <a:cubicBezTo>
                        <a:pt x="356717" y="409670"/>
                        <a:pt x="364146" y="405384"/>
                        <a:pt x="368242" y="396907"/>
                      </a:cubicBezTo>
                      <a:cubicBezTo>
                        <a:pt x="369576" y="396621"/>
                        <a:pt x="368147" y="398716"/>
                        <a:pt x="367766" y="400240"/>
                      </a:cubicBezTo>
                      <a:cubicBezTo>
                        <a:pt x="369861" y="399002"/>
                        <a:pt x="370623" y="396050"/>
                        <a:pt x="373767" y="396145"/>
                      </a:cubicBezTo>
                      <a:cubicBezTo>
                        <a:pt x="370242" y="395478"/>
                        <a:pt x="376148" y="392335"/>
                        <a:pt x="377862" y="387572"/>
                      </a:cubicBezTo>
                      <a:cubicBezTo>
                        <a:pt x="382339" y="384715"/>
                        <a:pt x="386340" y="381000"/>
                        <a:pt x="390150" y="376904"/>
                      </a:cubicBezTo>
                      <a:cubicBezTo>
                        <a:pt x="393960" y="372904"/>
                        <a:pt x="397770" y="368808"/>
                        <a:pt x="401484" y="364617"/>
                      </a:cubicBezTo>
                      <a:cubicBezTo>
                        <a:pt x="408819" y="356330"/>
                        <a:pt x="416248" y="348425"/>
                        <a:pt x="425487" y="345281"/>
                      </a:cubicBezTo>
                      <a:cubicBezTo>
                        <a:pt x="426059" y="339185"/>
                        <a:pt x="436727" y="331470"/>
                        <a:pt x="442632" y="326422"/>
                      </a:cubicBezTo>
                      <a:cubicBezTo>
                        <a:pt x="444061" y="329184"/>
                        <a:pt x="434441" y="333375"/>
                        <a:pt x="432250" y="337661"/>
                      </a:cubicBezTo>
                      <a:cubicBezTo>
                        <a:pt x="434346" y="337280"/>
                        <a:pt x="435774" y="335661"/>
                        <a:pt x="437965" y="335375"/>
                      </a:cubicBezTo>
                      <a:cubicBezTo>
                        <a:pt x="433203" y="340805"/>
                        <a:pt x="429297" y="347567"/>
                        <a:pt x="424344" y="352615"/>
                      </a:cubicBezTo>
                      <a:cubicBezTo>
                        <a:pt x="423106" y="350330"/>
                        <a:pt x="419296" y="352901"/>
                        <a:pt x="415867" y="356807"/>
                      </a:cubicBezTo>
                      <a:cubicBezTo>
                        <a:pt x="412438" y="360712"/>
                        <a:pt x="409104" y="365570"/>
                        <a:pt x="407866" y="367094"/>
                      </a:cubicBezTo>
                      <a:cubicBezTo>
                        <a:pt x="419868" y="359664"/>
                        <a:pt x="437108" y="344710"/>
                        <a:pt x="444918" y="332994"/>
                      </a:cubicBezTo>
                      <a:cubicBezTo>
                        <a:pt x="446442" y="333089"/>
                        <a:pt x="444061" y="335566"/>
                        <a:pt x="443204" y="337280"/>
                      </a:cubicBezTo>
                      <a:cubicBezTo>
                        <a:pt x="449014" y="332423"/>
                        <a:pt x="461778" y="323660"/>
                        <a:pt x="459682" y="319469"/>
                      </a:cubicBezTo>
                      <a:cubicBezTo>
                        <a:pt x="463016" y="315944"/>
                        <a:pt x="463302" y="319469"/>
                        <a:pt x="465969" y="318421"/>
                      </a:cubicBezTo>
                      <a:cubicBezTo>
                        <a:pt x="475970" y="308039"/>
                        <a:pt x="483590" y="303371"/>
                        <a:pt x="495115" y="292037"/>
                      </a:cubicBezTo>
                      <a:cubicBezTo>
                        <a:pt x="503402" y="287560"/>
                        <a:pt x="511593" y="282988"/>
                        <a:pt x="519594" y="277749"/>
                      </a:cubicBezTo>
                      <a:cubicBezTo>
                        <a:pt x="527786" y="272987"/>
                        <a:pt x="535882" y="267557"/>
                        <a:pt x="543502" y="260890"/>
                      </a:cubicBezTo>
                      <a:cubicBezTo>
                        <a:pt x="553789" y="256889"/>
                        <a:pt x="569410" y="247745"/>
                        <a:pt x="575125" y="241649"/>
                      </a:cubicBezTo>
                      <a:cubicBezTo>
                        <a:pt x="586936" y="238601"/>
                        <a:pt x="601224" y="229553"/>
                        <a:pt x="617511" y="222599"/>
                      </a:cubicBezTo>
                      <a:cubicBezTo>
                        <a:pt x="633513" y="214884"/>
                        <a:pt x="651420" y="209169"/>
                        <a:pt x="667518" y="208883"/>
                      </a:cubicBezTo>
                      <a:cubicBezTo>
                        <a:pt x="658564" y="204121"/>
                        <a:pt x="685234" y="201359"/>
                        <a:pt x="682567" y="195929"/>
                      </a:cubicBezTo>
                      <a:cubicBezTo>
                        <a:pt x="689235" y="194882"/>
                        <a:pt x="695426" y="187452"/>
                        <a:pt x="702474" y="190310"/>
                      </a:cubicBezTo>
                      <a:cubicBezTo>
                        <a:pt x="709047" y="187738"/>
                        <a:pt x="715619" y="185547"/>
                        <a:pt x="722191" y="183642"/>
                      </a:cubicBezTo>
                      <a:cubicBezTo>
                        <a:pt x="728859" y="181832"/>
                        <a:pt x="735526" y="180785"/>
                        <a:pt x="742289" y="179832"/>
                      </a:cubicBezTo>
                      <a:cubicBezTo>
                        <a:pt x="755719" y="177737"/>
                        <a:pt x="769149" y="178213"/>
                        <a:pt x="782484" y="179737"/>
                      </a:cubicBezTo>
                      <a:cubicBezTo>
                        <a:pt x="785913" y="177832"/>
                        <a:pt x="789723" y="175927"/>
                        <a:pt x="787914" y="174308"/>
                      </a:cubicBezTo>
                      <a:cubicBezTo>
                        <a:pt x="792200" y="173450"/>
                        <a:pt x="796486" y="174403"/>
                        <a:pt x="800582" y="176213"/>
                      </a:cubicBezTo>
                      <a:cubicBezTo>
                        <a:pt x="804678" y="173736"/>
                        <a:pt x="808392" y="174784"/>
                        <a:pt x="812298" y="174593"/>
                      </a:cubicBezTo>
                      <a:cubicBezTo>
                        <a:pt x="814203" y="171736"/>
                        <a:pt x="817727" y="172021"/>
                        <a:pt x="820584" y="169355"/>
                      </a:cubicBezTo>
                      <a:cubicBezTo>
                        <a:pt x="818108" y="168021"/>
                        <a:pt x="815346" y="170307"/>
                        <a:pt x="812869" y="169450"/>
                      </a:cubicBezTo>
                      <a:cubicBezTo>
                        <a:pt x="830109" y="165449"/>
                        <a:pt x="858589" y="166497"/>
                        <a:pt x="878592" y="173546"/>
                      </a:cubicBezTo>
                      <a:cubicBezTo>
                        <a:pt x="881640" y="169926"/>
                        <a:pt x="889164" y="169640"/>
                        <a:pt x="897451" y="171545"/>
                      </a:cubicBezTo>
                      <a:cubicBezTo>
                        <a:pt x="906119" y="168878"/>
                        <a:pt x="916025" y="166783"/>
                        <a:pt x="926407" y="166116"/>
                      </a:cubicBezTo>
                      <a:cubicBezTo>
                        <a:pt x="936789" y="165640"/>
                        <a:pt x="947743" y="165545"/>
                        <a:pt x="958602" y="166307"/>
                      </a:cubicBezTo>
                      <a:lnTo>
                        <a:pt x="965364" y="171069"/>
                      </a:lnTo>
                      <a:cubicBezTo>
                        <a:pt x="964031" y="167354"/>
                        <a:pt x="977461" y="171164"/>
                        <a:pt x="983652" y="170688"/>
                      </a:cubicBezTo>
                      <a:cubicBezTo>
                        <a:pt x="984033" y="171450"/>
                        <a:pt x="984319" y="172307"/>
                        <a:pt x="982890" y="172593"/>
                      </a:cubicBezTo>
                      <a:cubicBezTo>
                        <a:pt x="992415" y="173831"/>
                        <a:pt x="1001464" y="176213"/>
                        <a:pt x="1010227" y="177451"/>
                      </a:cubicBezTo>
                      <a:cubicBezTo>
                        <a:pt x="1019085" y="178689"/>
                        <a:pt x="1027467" y="179927"/>
                        <a:pt x="1035564" y="180213"/>
                      </a:cubicBezTo>
                      <a:cubicBezTo>
                        <a:pt x="1055376" y="185071"/>
                        <a:pt x="1081379" y="193262"/>
                        <a:pt x="1099000" y="194310"/>
                      </a:cubicBezTo>
                      <a:cubicBezTo>
                        <a:pt x="1105287" y="197358"/>
                        <a:pt x="1114907" y="200025"/>
                        <a:pt x="1124527" y="202311"/>
                      </a:cubicBezTo>
                      <a:cubicBezTo>
                        <a:pt x="1133957" y="205073"/>
                        <a:pt x="1143291" y="207264"/>
                        <a:pt x="1148911" y="208788"/>
                      </a:cubicBezTo>
                      <a:cubicBezTo>
                        <a:pt x="1158531" y="211074"/>
                        <a:pt x="1167294" y="214122"/>
                        <a:pt x="1175676" y="216599"/>
                      </a:cubicBezTo>
                      <a:cubicBezTo>
                        <a:pt x="1184058" y="219170"/>
                        <a:pt x="1192345" y="220885"/>
                        <a:pt x="1199870" y="222599"/>
                      </a:cubicBezTo>
                      <a:cubicBezTo>
                        <a:pt x="1195393" y="219742"/>
                        <a:pt x="1196346" y="218218"/>
                        <a:pt x="1194726" y="215741"/>
                      </a:cubicBezTo>
                      <a:cubicBezTo>
                        <a:pt x="1199013" y="216218"/>
                        <a:pt x="1201299" y="219456"/>
                        <a:pt x="1205490" y="220123"/>
                      </a:cubicBezTo>
                      <a:cubicBezTo>
                        <a:pt x="1200251" y="215551"/>
                        <a:pt x="1196631" y="215646"/>
                        <a:pt x="1194250" y="211836"/>
                      </a:cubicBezTo>
                      <a:cubicBezTo>
                        <a:pt x="1186344" y="211455"/>
                        <a:pt x="1178629" y="201359"/>
                        <a:pt x="1174533" y="203359"/>
                      </a:cubicBezTo>
                      <a:cubicBezTo>
                        <a:pt x="1171104" y="202597"/>
                        <a:pt x="1170057" y="198501"/>
                        <a:pt x="1167580" y="196310"/>
                      </a:cubicBezTo>
                      <a:cubicBezTo>
                        <a:pt x="1159198" y="192881"/>
                        <a:pt x="1151007" y="189262"/>
                        <a:pt x="1143006" y="185357"/>
                      </a:cubicBezTo>
                      <a:cubicBezTo>
                        <a:pt x="1151578" y="186785"/>
                        <a:pt x="1154912" y="188309"/>
                        <a:pt x="1167104" y="189643"/>
                      </a:cubicBezTo>
                      <a:cubicBezTo>
                        <a:pt x="1136719" y="175070"/>
                        <a:pt x="1093952" y="157544"/>
                        <a:pt x="1054899" y="151829"/>
                      </a:cubicBezTo>
                      <a:cubicBezTo>
                        <a:pt x="1051089" y="151257"/>
                        <a:pt x="1047851" y="149447"/>
                        <a:pt x="1044803" y="147257"/>
                      </a:cubicBezTo>
                      <a:cubicBezTo>
                        <a:pt x="1044136" y="147923"/>
                        <a:pt x="1044422" y="148971"/>
                        <a:pt x="1044993" y="150019"/>
                      </a:cubicBezTo>
                      <a:cubicBezTo>
                        <a:pt x="1040993" y="148685"/>
                        <a:pt x="1036707" y="148114"/>
                        <a:pt x="1032420" y="147352"/>
                      </a:cubicBezTo>
                      <a:cubicBezTo>
                        <a:pt x="1028134" y="141161"/>
                        <a:pt x="1010037" y="144209"/>
                        <a:pt x="1001845" y="145447"/>
                      </a:cubicBezTo>
                      <a:cubicBezTo>
                        <a:pt x="998511" y="142685"/>
                        <a:pt x="1004798" y="142685"/>
                        <a:pt x="1009084" y="142208"/>
                      </a:cubicBezTo>
                      <a:cubicBezTo>
                        <a:pt x="1005179" y="141732"/>
                        <a:pt x="999845" y="138779"/>
                        <a:pt x="1000702" y="137065"/>
                      </a:cubicBezTo>
                      <a:cubicBezTo>
                        <a:pt x="1008036" y="136779"/>
                        <a:pt x="1008703" y="138970"/>
                        <a:pt x="1014132" y="137160"/>
                      </a:cubicBezTo>
                      <a:cubicBezTo>
                        <a:pt x="1011561" y="134874"/>
                        <a:pt x="1006608" y="138494"/>
                        <a:pt x="1004512" y="134969"/>
                      </a:cubicBezTo>
                      <a:cubicBezTo>
                        <a:pt x="999178" y="134493"/>
                        <a:pt x="1002131" y="136398"/>
                        <a:pt x="998035" y="136303"/>
                      </a:cubicBezTo>
                      <a:cubicBezTo>
                        <a:pt x="996130" y="136017"/>
                        <a:pt x="994225" y="135922"/>
                        <a:pt x="992606" y="134969"/>
                      </a:cubicBezTo>
                      <a:cubicBezTo>
                        <a:pt x="993177" y="133350"/>
                        <a:pt x="999559" y="133064"/>
                        <a:pt x="999940" y="131445"/>
                      </a:cubicBezTo>
                      <a:cubicBezTo>
                        <a:pt x="1001369" y="131540"/>
                        <a:pt x="1002607" y="132207"/>
                        <a:pt x="1004131" y="132112"/>
                      </a:cubicBezTo>
                      <a:cubicBezTo>
                        <a:pt x="1000035" y="134207"/>
                        <a:pt x="1012323" y="135160"/>
                        <a:pt x="1017657" y="136017"/>
                      </a:cubicBezTo>
                      <a:cubicBezTo>
                        <a:pt x="1019943" y="137541"/>
                        <a:pt x="1018228" y="138017"/>
                        <a:pt x="1020705" y="139541"/>
                      </a:cubicBezTo>
                      <a:cubicBezTo>
                        <a:pt x="1033087" y="141256"/>
                        <a:pt x="1037183" y="136970"/>
                        <a:pt x="1048232" y="139637"/>
                      </a:cubicBezTo>
                      <a:cubicBezTo>
                        <a:pt x="1048613" y="141732"/>
                        <a:pt x="1037850" y="140113"/>
                        <a:pt x="1033849" y="140684"/>
                      </a:cubicBezTo>
                      <a:cubicBezTo>
                        <a:pt x="1038612" y="142399"/>
                        <a:pt x="1049184" y="144685"/>
                        <a:pt x="1047375" y="141446"/>
                      </a:cubicBezTo>
                      <a:cubicBezTo>
                        <a:pt x="1053471" y="144399"/>
                        <a:pt x="1060233" y="145923"/>
                        <a:pt x="1067282" y="146971"/>
                      </a:cubicBezTo>
                      <a:cubicBezTo>
                        <a:pt x="1074235" y="148114"/>
                        <a:pt x="1081474" y="149352"/>
                        <a:pt x="1088523" y="150495"/>
                      </a:cubicBezTo>
                      <a:cubicBezTo>
                        <a:pt x="1081284" y="146114"/>
                        <a:pt x="1071568" y="146209"/>
                        <a:pt x="1062805" y="145066"/>
                      </a:cubicBezTo>
                      <a:cubicBezTo>
                        <a:pt x="1069568" y="141732"/>
                        <a:pt x="1086237" y="146876"/>
                        <a:pt x="1093857" y="152591"/>
                      </a:cubicBezTo>
                      <a:cubicBezTo>
                        <a:pt x="1105477" y="153829"/>
                        <a:pt x="1116717" y="156496"/>
                        <a:pt x="1125670" y="162496"/>
                      </a:cubicBezTo>
                      <a:cubicBezTo>
                        <a:pt x="1143196" y="165926"/>
                        <a:pt x="1158817" y="173165"/>
                        <a:pt x="1174724" y="179737"/>
                      </a:cubicBezTo>
                      <a:cubicBezTo>
                        <a:pt x="1190059" y="187357"/>
                        <a:pt x="1205871" y="194310"/>
                        <a:pt x="1221968" y="201644"/>
                      </a:cubicBezTo>
                      <a:cubicBezTo>
                        <a:pt x="1217015" y="195548"/>
                        <a:pt x="1209395" y="192786"/>
                        <a:pt x="1204823" y="186119"/>
                      </a:cubicBezTo>
                      <a:cubicBezTo>
                        <a:pt x="1197012" y="182880"/>
                        <a:pt x="1189964" y="178689"/>
                        <a:pt x="1184344" y="172403"/>
                      </a:cubicBezTo>
                      <a:cubicBezTo>
                        <a:pt x="1181582" y="171545"/>
                        <a:pt x="1182534" y="172974"/>
                        <a:pt x="1180629" y="172593"/>
                      </a:cubicBezTo>
                      <a:cubicBezTo>
                        <a:pt x="1177105" y="166783"/>
                        <a:pt x="1169485" y="166688"/>
                        <a:pt x="1164723" y="162592"/>
                      </a:cubicBezTo>
                      <a:cubicBezTo>
                        <a:pt x="1162722" y="160211"/>
                        <a:pt x="1166532" y="160782"/>
                        <a:pt x="1170628" y="161544"/>
                      </a:cubicBezTo>
                      <a:cubicBezTo>
                        <a:pt x="1164818" y="156305"/>
                        <a:pt x="1156436" y="154877"/>
                        <a:pt x="1149768" y="150781"/>
                      </a:cubicBezTo>
                      <a:cubicBezTo>
                        <a:pt x="1145101" y="146971"/>
                        <a:pt x="1153578" y="150019"/>
                        <a:pt x="1150435" y="147066"/>
                      </a:cubicBezTo>
                      <a:cubicBezTo>
                        <a:pt x="1140720" y="140970"/>
                        <a:pt x="1133100" y="141923"/>
                        <a:pt x="1120431" y="137351"/>
                      </a:cubicBezTo>
                      <a:cubicBezTo>
                        <a:pt x="1118241" y="133255"/>
                        <a:pt x="1133195" y="137446"/>
                        <a:pt x="1138624" y="138303"/>
                      </a:cubicBezTo>
                      <a:cubicBezTo>
                        <a:pt x="1136433" y="137255"/>
                        <a:pt x="1134433" y="135731"/>
                        <a:pt x="1132719" y="133922"/>
                      </a:cubicBezTo>
                      <a:cubicBezTo>
                        <a:pt x="1131195" y="133826"/>
                        <a:pt x="1132814" y="135065"/>
                        <a:pt x="1133290" y="135922"/>
                      </a:cubicBezTo>
                      <a:cubicBezTo>
                        <a:pt x="1127289" y="134684"/>
                        <a:pt x="1125194" y="131350"/>
                        <a:pt x="1121479" y="132779"/>
                      </a:cubicBezTo>
                      <a:cubicBezTo>
                        <a:pt x="1119384" y="130874"/>
                        <a:pt x="1121193" y="130778"/>
                        <a:pt x="1118717" y="128683"/>
                      </a:cubicBezTo>
                      <a:cubicBezTo>
                        <a:pt x="1108716" y="126492"/>
                        <a:pt x="1099667" y="122587"/>
                        <a:pt x="1090713" y="118586"/>
                      </a:cubicBezTo>
                      <a:cubicBezTo>
                        <a:pt x="1086713" y="118491"/>
                        <a:pt x="1086141" y="119729"/>
                        <a:pt x="1088808" y="122206"/>
                      </a:cubicBezTo>
                      <a:cubicBezTo>
                        <a:pt x="1085379" y="122301"/>
                        <a:pt x="1082427" y="121730"/>
                        <a:pt x="1079664" y="120777"/>
                      </a:cubicBezTo>
                      <a:cubicBezTo>
                        <a:pt x="1077664" y="117729"/>
                        <a:pt x="1077378" y="115634"/>
                        <a:pt x="1076997" y="113252"/>
                      </a:cubicBezTo>
                      <a:cubicBezTo>
                        <a:pt x="1088523" y="116586"/>
                        <a:pt x="1106811" y="119634"/>
                        <a:pt x="1111954" y="116872"/>
                      </a:cubicBezTo>
                      <a:cubicBezTo>
                        <a:pt x="1120908" y="119444"/>
                        <a:pt x="1129671" y="122968"/>
                        <a:pt x="1138338" y="126302"/>
                      </a:cubicBezTo>
                      <a:cubicBezTo>
                        <a:pt x="1146911" y="129826"/>
                        <a:pt x="1155483" y="133445"/>
                        <a:pt x="1163199" y="138494"/>
                      </a:cubicBezTo>
                      <a:cubicBezTo>
                        <a:pt x="1161008" y="132779"/>
                        <a:pt x="1172819" y="140208"/>
                        <a:pt x="1179296" y="143923"/>
                      </a:cubicBezTo>
                      <a:cubicBezTo>
                        <a:pt x="1180058" y="146780"/>
                        <a:pt x="1172343" y="140303"/>
                        <a:pt x="1169104" y="140399"/>
                      </a:cubicBezTo>
                      <a:cubicBezTo>
                        <a:pt x="1174914" y="145923"/>
                        <a:pt x="1184630" y="145733"/>
                        <a:pt x="1192250" y="148876"/>
                      </a:cubicBezTo>
                      <a:cubicBezTo>
                        <a:pt x="1196441" y="152876"/>
                        <a:pt x="1187868" y="149257"/>
                        <a:pt x="1194631" y="153257"/>
                      </a:cubicBezTo>
                      <a:cubicBezTo>
                        <a:pt x="1198060" y="151162"/>
                        <a:pt x="1216253" y="161258"/>
                        <a:pt x="1225111" y="167354"/>
                      </a:cubicBezTo>
                      <a:cubicBezTo>
                        <a:pt x="1234636" y="169355"/>
                        <a:pt x="1242637" y="176308"/>
                        <a:pt x="1253972" y="181737"/>
                      </a:cubicBezTo>
                      <a:cubicBezTo>
                        <a:pt x="1257020" y="179546"/>
                        <a:pt x="1245209" y="175260"/>
                        <a:pt x="1241970" y="172688"/>
                      </a:cubicBezTo>
                      <a:cubicBezTo>
                        <a:pt x="1246923" y="174689"/>
                        <a:pt x="1255496" y="178213"/>
                        <a:pt x="1264449" y="183071"/>
                      </a:cubicBezTo>
                      <a:cubicBezTo>
                        <a:pt x="1273212" y="188214"/>
                        <a:pt x="1282356" y="194596"/>
                        <a:pt x="1288929" y="201359"/>
                      </a:cubicBezTo>
                      <a:cubicBezTo>
                        <a:pt x="1302168" y="205359"/>
                        <a:pt x="1333791" y="235649"/>
                        <a:pt x="1342364" y="231743"/>
                      </a:cubicBezTo>
                      <a:cubicBezTo>
                        <a:pt x="1349984" y="240030"/>
                        <a:pt x="1356461" y="239554"/>
                        <a:pt x="1362271" y="246698"/>
                      </a:cubicBezTo>
                      <a:cubicBezTo>
                        <a:pt x="1361128" y="248031"/>
                        <a:pt x="1356842" y="243554"/>
                        <a:pt x="1356080" y="246031"/>
                      </a:cubicBezTo>
                      <a:cubicBezTo>
                        <a:pt x="1376940" y="259747"/>
                        <a:pt x="1397990" y="273558"/>
                        <a:pt x="1404657" y="269939"/>
                      </a:cubicBezTo>
                      <a:cubicBezTo>
                        <a:pt x="1401609" y="264795"/>
                        <a:pt x="1395323" y="256508"/>
                        <a:pt x="1399228" y="256604"/>
                      </a:cubicBezTo>
                      <a:cubicBezTo>
                        <a:pt x="1391322" y="245650"/>
                        <a:pt x="1375416" y="231362"/>
                        <a:pt x="1376844" y="224409"/>
                      </a:cubicBezTo>
                      <a:cubicBezTo>
                        <a:pt x="1369986" y="222314"/>
                        <a:pt x="1362081" y="213836"/>
                        <a:pt x="1358747" y="215170"/>
                      </a:cubicBezTo>
                      <a:cubicBezTo>
                        <a:pt x="1359890" y="216884"/>
                        <a:pt x="1362271" y="217646"/>
                        <a:pt x="1364271" y="218694"/>
                      </a:cubicBezTo>
                      <a:cubicBezTo>
                        <a:pt x="1365224" y="222123"/>
                        <a:pt x="1362747" y="219170"/>
                        <a:pt x="1358747" y="217265"/>
                      </a:cubicBezTo>
                      <a:cubicBezTo>
                        <a:pt x="1357128" y="213170"/>
                        <a:pt x="1354270" y="210026"/>
                        <a:pt x="1350841" y="207550"/>
                      </a:cubicBezTo>
                      <a:cubicBezTo>
                        <a:pt x="1348269" y="203645"/>
                        <a:pt x="1350365" y="203930"/>
                        <a:pt x="1354746" y="206121"/>
                      </a:cubicBezTo>
                      <a:cubicBezTo>
                        <a:pt x="1351984" y="203168"/>
                        <a:pt x="1348650" y="201073"/>
                        <a:pt x="1347603" y="202025"/>
                      </a:cubicBezTo>
                      <a:cubicBezTo>
                        <a:pt x="1342269" y="193262"/>
                        <a:pt x="1322647" y="181451"/>
                        <a:pt x="1308836" y="174212"/>
                      </a:cubicBezTo>
                      <a:cubicBezTo>
                        <a:pt x="1297501" y="160401"/>
                        <a:pt x="1278261" y="154781"/>
                        <a:pt x="1260544" y="148400"/>
                      </a:cubicBezTo>
                      <a:lnTo>
                        <a:pt x="1258544" y="145923"/>
                      </a:lnTo>
                      <a:cubicBezTo>
                        <a:pt x="1267974" y="145447"/>
                        <a:pt x="1283214" y="154400"/>
                        <a:pt x="1292739" y="156972"/>
                      </a:cubicBezTo>
                      <a:cubicBezTo>
                        <a:pt x="1291119" y="154019"/>
                        <a:pt x="1287690" y="153162"/>
                        <a:pt x="1286357" y="149828"/>
                      </a:cubicBezTo>
                      <a:cubicBezTo>
                        <a:pt x="1259877" y="139732"/>
                        <a:pt x="1247019" y="128969"/>
                        <a:pt x="1221682" y="119444"/>
                      </a:cubicBezTo>
                      <a:cubicBezTo>
                        <a:pt x="1221111" y="118491"/>
                        <a:pt x="1222349" y="118586"/>
                        <a:pt x="1221206" y="117348"/>
                      </a:cubicBezTo>
                      <a:cubicBezTo>
                        <a:pt x="1229969" y="121539"/>
                        <a:pt x="1243971" y="126492"/>
                        <a:pt x="1249876" y="126778"/>
                      </a:cubicBezTo>
                      <a:cubicBezTo>
                        <a:pt x="1247114" y="123444"/>
                        <a:pt x="1242256" y="122777"/>
                        <a:pt x="1239494" y="119539"/>
                      </a:cubicBezTo>
                      <a:cubicBezTo>
                        <a:pt x="1239970" y="122301"/>
                        <a:pt x="1235970" y="120587"/>
                        <a:pt x="1231588" y="116777"/>
                      </a:cubicBezTo>
                      <a:cubicBezTo>
                        <a:pt x="1232064" y="118586"/>
                        <a:pt x="1231207" y="119729"/>
                        <a:pt x="1229016" y="120110"/>
                      </a:cubicBezTo>
                      <a:cubicBezTo>
                        <a:pt x="1225302" y="117348"/>
                        <a:pt x="1218634" y="113824"/>
                        <a:pt x="1213110" y="111633"/>
                      </a:cubicBezTo>
                      <a:cubicBezTo>
                        <a:pt x="1207490" y="109633"/>
                        <a:pt x="1203013" y="109157"/>
                        <a:pt x="1203775" y="111824"/>
                      </a:cubicBezTo>
                      <a:cubicBezTo>
                        <a:pt x="1199489" y="111538"/>
                        <a:pt x="1203966" y="108299"/>
                        <a:pt x="1197679" y="106966"/>
                      </a:cubicBezTo>
                      <a:cubicBezTo>
                        <a:pt x="1197298" y="105632"/>
                        <a:pt x="1203870" y="108871"/>
                        <a:pt x="1202346" y="105823"/>
                      </a:cubicBezTo>
                      <a:cubicBezTo>
                        <a:pt x="1196822" y="102584"/>
                        <a:pt x="1189678" y="103537"/>
                        <a:pt x="1190916" y="105728"/>
                      </a:cubicBezTo>
                      <a:cubicBezTo>
                        <a:pt x="1186725" y="104489"/>
                        <a:pt x="1189202" y="101822"/>
                        <a:pt x="1185963" y="99060"/>
                      </a:cubicBezTo>
                      <a:cubicBezTo>
                        <a:pt x="1177677" y="96584"/>
                        <a:pt x="1181677" y="100394"/>
                        <a:pt x="1176343" y="99346"/>
                      </a:cubicBezTo>
                      <a:cubicBezTo>
                        <a:pt x="1172057" y="98489"/>
                        <a:pt x="1172343" y="95536"/>
                        <a:pt x="1174724" y="96203"/>
                      </a:cubicBezTo>
                      <a:cubicBezTo>
                        <a:pt x="1169199" y="92488"/>
                        <a:pt x="1169009" y="96107"/>
                        <a:pt x="1167294" y="96203"/>
                      </a:cubicBezTo>
                      <a:cubicBezTo>
                        <a:pt x="1165580" y="95250"/>
                        <a:pt x="1160341" y="91440"/>
                        <a:pt x="1160341" y="89630"/>
                      </a:cubicBezTo>
                      <a:cubicBezTo>
                        <a:pt x="1164723" y="89535"/>
                        <a:pt x="1167771" y="91535"/>
                        <a:pt x="1171866" y="92012"/>
                      </a:cubicBezTo>
                      <a:cubicBezTo>
                        <a:pt x="1164151" y="86582"/>
                        <a:pt x="1158531" y="88106"/>
                        <a:pt x="1158055" y="90297"/>
                      </a:cubicBezTo>
                      <a:cubicBezTo>
                        <a:pt x="1147578" y="86297"/>
                        <a:pt x="1138338" y="82201"/>
                        <a:pt x="1129480" y="83249"/>
                      </a:cubicBezTo>
                      <a:cubicBezTo>
                        <a:pt x="1122527" y="79058"/>
                        <a:pt x="1131576" y="81153"/>
                        <a:pt x="1128623" y="78486"/>
                      </a:cubicBezTo>
                      <a:cubicBezTo>
                        <a:pt x="1135005" y="79915"/>
                        <a:pt x="1140910" y="82296"/>
                        <a:pt x="1147101" y="84201"/>
                      </a:cubicBezTo>
                      <a:cubicBezTo>
                        <a:pt x="1142529" y="79915"/>
                        <a:pt x="1143577" y="78105"/>
                        <a:pt x="1150340" y="78867"/>
                      </a:cubicBezTo>
                      <a:cubicBezTo>
                        <a:pt x="1147101" y="76295"/>
                        <a:pt x="1143006" y="75819"/>
                        <a:pt x="1142339" y="76962"/>
                      </a:cubicBezTo>
                      <a:cubicBezTo>
                        <a:pt x="1142720" y="74390"/>
                        <a:pt x="1135481" y="73819"/>
                        <a:pt x="1135195" y="70485"/>
                      </a:cubicBezTo>
                      <a:cubicBezTo>
                        <a:pt x="1125765" y="69818"/>
                        <a:pt x="1118241" y="66770"/>
                        <a:pt x="1107001" y="62675"/>
                      </a:cubicBezTo>
                      <a:cubicBezTo>
                        <a:pt x="1105477" y="60484"/>
                        <a:pt x="1116050" y="63341"/>
                        <a:pt x="1117574" y="66294"/>
                      </a:cubicBezTo>
                      <a:cubicBezTo>
                        <a:pt x="1119288" y="66580"/>
                        <a:pt x="1118717" y="66008"/>
                        <a:pt x="1118050" y="65437"/>
                      </a:cubicBezTo>
                      <a:lnTo>
                        <a:pt x="1121479" y="65723"/>
                      </a:lnTo>
                      <a:cubicBezTo>
                        <a:pt x="1116431" y="61817"/>
                        <a:pt x="1109573" y="61151"/>
                        <a:pt x="1103191" y="59627"/>
                      </a:cubicBezTo>
                      <a:cubicBezTo>
                        <a:pt x="1101096" y="56579"/>
                        <a:pt x="1105287" y="56007"/>
                        <a:pt x="1103191" y="52959"/>
                      </a:cubicBezTo>
                      <a:cubicBezTo>
                        <a:pt x="1099095" y="53816"/>
                        <a:pt x="1099286" y="52864"/>
                        <a:pt x="1092618" y="52578"/>
                      </a:cubicBezTo>
                      <a:cubicBezTo>
                        <a:pt x="1087475" y="49530"/>
                        <a:pt x="1089761" y="49054"/>
                        <a:pt x="1086713" y="46768"/>
                      </a:cubicBezTo>
                      <a:cubicBezTo>
                        <a:pt x="1082522" y="46292"/>
                        <a:pt x="1082998" y="47339"/>
                        <a:pt x="1080998" y="47530"/>
                      </a:cubicBezTo>
                      <a:cubicBezTo>
                        <a:pt x="1077188" y="45149"/>
                        <a:pt x="1081379" y="45434"/>
                        <a:pt x="1076331" y="42672"/>
                      </a:cubicBezTo>
                      <a:cubicBezTo>
                        <a:pt x="1066710" y="40577"/>
                        <a:pt x="1057566" y="37624"/>
                        <a:pt x="1048327" y="35052"/>
                      </a:cubicBezTo>
                      <a:cubicBezTo>
                        <a:pt x="1045089" y="31718"/>
                        <a:pt x="1052423" y="34862"/>
                        <a:pt x="1057566" y="33909"/>
                      </a:cubicBezTo>
                      <a:cubicBezTo>
                        <a:pt x="1053471" y="31337"/>
                        <a:pt x="1047565" y="32861"/>
                        <a:pt x="1043850" y="29432"/>
                      </a:cubicBezTo>
                      <a:cubicBezTo>
                        <a:pt x="1043565" y="30290"/>
                        <a:pt x="1039850" y="30099"/>
                        <a:pt x="1041279" y="31337"/>
                      </a:cubicBezTo>
                      <a:cubicBezTo>
                        <a:pt x="1035754" y="29337"/>
                        <a:pt x="1030134" y="27623"/>
                        <a:pt x="1024324" y="26289"/>
                      </a:cubicBezTo>
                      <a:cubicBezTo>
                        <a:pt x="1018514" y="25146"/>
                        <a:pt x="1012608" y="24194"/>
                        <a:pt x="1006703" y="23241"/>
                      </a:cubicBezTo>
                      <a:cubicBezTo>
                        <a:pt x="994892" y="21431"/>
                        <a:pt x="983176" y="19431"/>
                        <a:pt x="971746" y="16859"/>
                      </a:cubicBezTo>
                      <a:cubicBezTo>
                        <a:pt x="969936" y="17240"/>
                        <a:pt x="972794" y="18479"/>
                        <a:pt x="974223" y="19431"/>
                      </a:cubicBezTo>
                      <a:cubicBezTo>
                        <a:pt x="970127" y="20003"/>
                        <a:pt x="966031" y="20479"/>
                        <a:pt x="962412" y="19907"/>
                      </a:cubicBezTo>
                      <a:cubicBezTo>
                        <a:pt x="960411" y="15431"/>
                        <a:pt x="952506" y="14573"/>
                        <a:pt x="943552" y="14383"/>
                      </a:cubicBezTo>
                      <a:cubicBezTo>
                        <a:pt x="934503" y="14573"/>
                        <a:pt x="924502" y="15526"/>
                        <a:pt x="917930" y="13906"/>
                      </a:cubicBezTo>
                      <a:cubicBezTo>
                        <a:pt x="923454" y="7334"/>
                        <a:pt x="940314" y="10954"/>
                        <a:pt x="953744" y="10382"/>
                      </a:cubicBezTo>
                      <a:cubicBezTo>
                        <a:pt x="947267" y="7429"/>
                        <a:pt x="938313" y="10001"/>
                        <a:pt x="936694" y="6096"/>
                      </a:cubicBezTo>
                      <a:lnTo>
                        <a:pt x="926217" y="7811"/>
                      </a:lnTo>
                      <a:cubicBezTo>
                        <a:pt x="922407" y="6477"/>
                        <a:pt x="923550" y="5715"/>
                        <a:pt x="922121" y="4667"/>
                      </a:cubicBezTo>
                      <a:cubicBezTo>
                        <a:pt x="926407" y="5334"/>
                        <a:pt x="931265" y="3620"/>
                        <a:pt x="935265" y="5429"/>
                      </a:cubicBezTo>
                      <a:cubicBezTo>
                        <a:pt x="933456" y="2858"/>
                        <a:pt x="939552" y="4667"/>
                        <a:pt x="941076" y="2572"/>
                      </a:cubicBezTo>
                      <a:cubicBezTo>
                        <a:pt x="934694" y="-2381"/>
                        <a:pt x="924597" y="5620"/>
                        <a:pt x="918311" y="476"/>
                      </a:cubicBezTo>
                      <a:cubicBezTo>
                        <a:pt x="910500" y="2381"/>
                        <a:pt x="902404" y="4191"/>
                        <a:pt x="895260" y="6572"/>
                      </a:cubicBezTo>
                      <a:cubicBezTo>
                        <a:pt x="889069" y="4667"/>
                        <a:pt x="892689" y="3620"/>
                        <a:pt x="896213" y="2477"/>
                      </a:cubicBezTo>
                      <a:cubicBezTo>
                        <a:pt x="891450" y="-572"/>
                        <a:pt x="885640" y="857"/>
                        <a:pt x="880401" y="0"/>
                      </a:cubicBezTo>
                      <a:cubicBezTo>
                        <a:pt x="881259" y="1429"/>
                        <a:pt x="879544" y="2667"/>
                        <a:pt x="873067" y="3524"/>
                      </a:cubicBezTo>
                      <a:cubicBezTo>
                        <a:pt x="876115" y="4382"/>
                        <a:pt x="879735" y="2953"/>
                        <a:pt x="882497" y="5334"/>
                      </a:cubicBezTo>
                      <a:cubicBezTo>
                        <a:pt x="876877" y="6096"/>
                        <a:pt x="871543" y="5620"/>
                        <a:pt x="866495" y="4001"/>
                      </a:cubicBezTo>
                      <a:cubicBezTo>
                        <a:pt x="861351" y="5048"/>
                        <a:pt x="856303" y="6572"/>
                        <a:pt x="851160" y="7906"/>
                      </a:cubicBezTo>
                      <a:cubicBezTo>
                        <a:pt x="848969" y="4763"/>
                        <a:pt x="854493" y="5525"/>
                        <a:pt x="843635" y="5048"/>
                      </a:cubicBezTo>
                      <a:cubicBezTo>
                        <a:pt x="836205" y="3429"/>
                        <a:pt x="847635" y="2477"/>
                        <a:pt x="841158" y="857"/>
                      </a:cubicBezTo>
                      <a:cubicBezTo>
                        <a:pt x="838301" y="5810"/>
                        <a:pt x="829538" y="3810"/>
                        <a:pt x="819060" y="7906"/>
                      </a:cubicBezTo>
                      <a:cubicBezTo>
                        <a:pt x="809535" y="7144"/>
                        <a:pt x="800010" y="7334"/>
                        <a:pt x="790485" y="6096"/>
                      </a:cubicBezTo>
                      <a:cubicBezTo>
                        <a:pt x="782865" y="10954"/>
                        <a:pt x="773531" y="12573"/>
                        <a:pt x="762577" y="16002"/>
                      </a:cubicBezTo>
                      <a:cubicBezTo>
                        <a:pt x="755433" y="15050"/>
                        <a:pt x="768006" y="12954"/>
                        <a:pt x="766101" y="11716"/>
                      </a:cubicBezTo>
                      <a:cubicBezTo>
                        <a:pt x="751528" y="12954"/>
                        <a:pt x="737050" y="21050"/>
                        <a:pt x="730668" y="25622"/>
                      </a:cubicBezTo>
                      <a:cubicBezTo>
                        <a:pt x="745337" y="25051"/>
                        <a:pt x="749718" y="18288"/>
                        <a:pt x="759434" y="16192"/>
                      </a:cubicBezTo>
                      <a:cubicBezTo>
                        <a:pt x="762196" y="16859"/>
                        <a:pt x="762196" y="17717"/>
                        <a:pt x="760863" y="18669"/>
                      </a:cubicBezTo>
                      <a:cubicBezTo>
                        <a:pt x="764958" y="19336"/>
                        <a:pt x="771245" y="15716"/>
                        <a:pt x="767435" y="15240"/>
                      </a:cubicBezTo>
                      <a:cubicBezTo>
                        <a:pt x="780484" y="18098"/>
                        <a:pt x="807059" y="5620"/>
                        <a:pt x="824966" y="11144"/>
                      </a:cubicBezTo>
                      <a:cubicBezTo>
                        <a:pt x="813441" y="17240"/>
                        <a:pt x="789247" y="17621"/>
                        <a:pt x="773436" y="18002"/>
                      </a:cubicBezTo>
                      <a:cubicBezTo>
                        <a:pt x="763339" y="25813"/>
                        <a:pt x="741146" y="26384"/>
                        <a:pt x="721143" y="29718"/>
                      </a:cubicBezTo>
                      <a:cubicBezTo>
                        <a:pt x="726668" y="25908"/>
                        <a:pt x="729811" y="23241"/>
                        <a:pt x="730859" y="19336"/>
                      </a:cubicBezTo>
                      <a:cubicBezTo>
                        <a:pt x="726573" y="22003"/>
                        <a:pt x="722382" y="21431"/>
                        <a:pt x="718191" y="23717"/>
                      </a:cubicBezTo>
                      <a:cubicBezTo>
                        <a:pt x="703808" y="19622"/>
                        <a:pt x="698950" y="29051"/>
                        <a:pt x="685234" y="26384"/>
                      </a:cubicBezTo>
                      <a:cubicBezTo>
                        <a:pt x="670851" y="31242"/>
                        <a:pt x="675519" y="29718"/>
                        <a:pt x="661898" y="33623"/>
                      </a:cubicBezTo>
                      <a:cubicBezTo>
                        <a:pt x="666184" y="33719"/>
                        <a:pt x="661231" y="35433"/>
                        <a:pt x="663612" y="35909"/>
                      </a:cubicBezTo>
                      <a:cubicBezTo>
                        <a:pt x="659517" y="37529"/>
                        <a:pt x="655326" y="37719"/>
                        <a:pt x="651420" y="40481"/>
                      </a:cubicBezTo>
                      <a:cubicBezTo>
                        <a:pt x="644181" y="40005"/>
                        <a:pt x="652659" y="36957"/>
                        <a:pt x="657421" y="36100"/>
                      </a:cubicBezTo>
                      <a:cubicBezTo>
                        <a:pt x="655707" y="34100"/>
                        <a:pt x="638276" y="40767"/>
                        <a:pt x="639133" y="42958"/>
                      </a:cubicBezTo>
                      <a:cubicBezTo>
                        <a:pt x="632942" y="44101"/>
                        <a:pt x="626941" y="47244"/>
                        <a:pt x="620559" y="45815"/>
                      </a:cubicBezTo>
                      <a:cubicBezTo>
                        <a:pt x="611892" y="47720"/>
                        <a:pt x="603891" y="55340"/>
                        <a:pt x="595128" y="56007"/>
                      </a:cubicBezTo>
                      <a:cubicBezTo>
                        <a:pt x="588936" y="54578"/>
                        <a:pt x="597604" y="49340"/>
                        <a:pt x="601700" y="45244"/>
                      </a:cubicBezTo>
                      <a:cubicBezTo>
                        <a:pt x="590651" y="48578"/>
                        <a:pt x="586746" y="53721"/>
                        <a:pt x="571791" y="57817"/>
                      </a:cubicBezTo>
                      <a:cubicBezTo>
                        <a:pt x="565981" y="57531"/>
                        <a:pt x="568743" y="56198"/>
                        <a:pt x="562362" y="58484"/>
                      </a:cubicBezTo>
                      <a:cubicBezTo>
                        <a:pt x="557790" y="61913"/>
                        <a:pt x="571887" y="56198"/>
                        <a:pt x="567315" y="59627"/>
                      </a:cubicBezTo>
                      <a:cubicBezTo>
                        <a:pt x="571887" y="58388"/>
                        <a:pt x="576459" y="57341"/>
                        <a:pt x="580745" y="54959"/>
                      </a:cubicBezTo>
                      <a:cubicBezTo>
                        <a:pt x="583507" y="56960"/>
                        <a:pt x="582078" y="56864"/>
                        <a:pt x="590175" y="54483"/>
                      </a:cubicBezTo>
                      <a:cubicBezTo>
                        <a:pt x="591794" y="54769"/>
                        <a:pt x="588841" y="56198"/>
                        <a:pt x="587412" y="57341"/>
                      </a:cubicBezTo>
                      <a:cubicBezTo>
                        <a:pt x="583507" y="59436"/>
                        <a:pt x="579030" y="56960"/>
                        <a:pt x="575030" y="58865"/>
                      </a:cubicBezTo>
                      <a:cubicBezTo>
                        <a:pt x="575220" y="59722"/>
                        <a:pt x="572077" y="61532"/>
                        <a:pt x="573982" y="61913"/>
                      </a:cubicBezTo>
                      <a:cubicBezTo>
                        <a:pt x="569124" y="64294"/>
                        <a:pt x="563886" y="64770"/>
                        <a:pt x="559028" y="66485"/>
                      </a:cubicBezTo>
                      <a:cubicBezTo>
                        <a:pt x="556456" y="65818"/>
                        <a:pt x="557790" y="64865"/>
                        <a:pt x="561695" y="63532"/>
                      </a:cubicBezTo>
                      <a:cubicBezTo>
                        <a:pt x="564457" y="62103"/>
                        <a:pt x="563219" y="64008"/>
                        <a:pt x="566457" y="63722"/>
                      </a:cubicBezTo>
                      <a:cubicBezTo>
                        <a:pt x="566838" y="62008"/>
                        <a:pt x="568743" y="59817"/>
                        <a:pt x="564171" y="59531"/>
                      </a:cubicBezTo>
                      <a:cubicBezTo>
                        <a:pt x="554742" y="66675"/>
                        <a:pt x="545217" y="71819"/>
                        <a:pt x="535787" y="77057"/>
                      </a:cubicBezTo>
                      <a:cubicBezTo>
                        <a:pt x="526357" y="82201"/>
                        <a:pt x="516642" y="86392"/>
                        <a:pt x="507593" y="92393"/>
                      </a:cubicBezTo>
                      <a:cubicBezTo>
                        <a:pt x="505212" y="92583"/>
                        <a:pt x="502926" y="92869"/>
                        <a:pt x="504164" y="91535"/>
                      </a:cubicBezTo>
                      <a:cubicBezTo>
                        <a:pt x="503116" y="93821"/>
                        <a:pt x="489210" y="102870"/>
                        <a:pt x="479685" y="107347"/>
                      </a:cubicBezTo>
                      <a:cubicBezTo>
                        <a:pt x="477494" y="105347"/>
                        <a:pt x="492543" y="97441"/>
                        <a:pt x="491019" y="96488"/>
                      </a:cubicBezTo>
                      <a:cubicBezTo>
                        <a:pt x="495782" y="96965"/>
                        <a:pt x="499020" y="94202"/>
                        <a:pt x="492353" y="95345"/>
                      </a:cubicBezTo>
                      <a:cubicBezTo>
                        <a:pt x="476827" y="104299"/>
                        <a:pt x="463111" y="112586"/>
                        <a:pt x="450824" y="118586"/>
                      </a:cubicBezTo>
                      <a:cubicBezTo>
                        <a:pt x="444823" y="117634"/>
                        <a:pt x="464730" y="109252"/>
                        <a:pt x="463016" y="105918"/>
                      </a:cubicBezTo>
                      <a:cubicBezTo>
                        <a:pt x="457587" y="108680"/>
                        <a:pt x="455396" y="108585"/>
                        <a:pt x="453586" y="112109"/>
                      </a:cubicBezTo>
                      <a:cubicBezTo>
                        <a:pt x="448728" y="113729"/>
                        <a:pt x="443109" y="116396"/>
                        <a:pt x="437298" y="119729"/>
                      </a:cubicBezTo>
                      <a:cubicBezTo>
                        <a:pt x="431583" y="123254"/>
                        <a:pt x="425583" y="127445"/>
                        <a:pt x="419582" y="131826"/>
                      </a:cubicBezTo>
                      <a:cubicBezTo>
                        <a:pt x="413676" y="136208"/>
                        <a:pt x="407676" y="140494"/>
                        <a:pt x="402246" y="144685"/>
                      </a:cubicBezTo>
                      <a:cubicBezTo>
                        <a:pt x="396912" y="148971"/>
                        <a:pt x="391864" y="152876"/>
                        <a:pt x="387578" y="155924"/>
                      </a:cubicBezTo>
                      <a:cubicBezTo>
                        <a:pt x="383006" y="157067"/>
                        <a:pt x="396817" y="147161"/>
                        <a:pt x="388626" y="150495"/>
                      </a:cubicBezTo>
                      <a:cubicBezTo>
                        <a:pt x="387578" y="154591"/>
                        <a:pt x="381291" y="159449"/>
                        <a:pt x="375862" y="163640"/>
                      </a:cubicBezTo>
                      <a:cubicBezTo>
                        <a:pt x="380053" y="161639"/>
                        <a:pt x="384435" y="160020"/>
                        <a:pt x="388054" y="156877"/>
                      </a:cubicBezTo>
                      <a:cubicBezTo>
                        <a:pt x="389102" y="156877"/>
                        <a:pt x="388435" y="157829"/>
                        <a:pt x="389959" y="157544"/>
                      </a:cubicBezTo>
                      <a:cubicBezTo>
                        <a:pt x="382911" y="164211"/>
                        <a:pt x="373100" y="165354"/>
                        <a:pt x="367099" y="174117"/>
                      </a:cubicBezTo>
                      <a:cubicBezTo>
                        <a:pt x="364242" y="174974"/>
                        <a:pt x="365194" y="173355"/>
                        <a:pt x="362146" y="174308"/>
                      </a:cubicBezTo>
                      <a:cubicBezTo>
                        <a:pt x="357193" y="180594"/>
                        <a:pt x="350526" y="183166"/>
                        <a:pt x="345096" y="188309"/>
                      </a:cubicBezTo>
                      <a:cubicBezTo>
                        <a:pt x="342429" y="189071"/>
                        <a:pt x="341953" y="188405"/>
                        <a:pt x="342620" y="186881"/>
                      </a:cubicBezTo>
                      <a:cubicBezTo>
                        <a:pt x="339286" y="188214"/>
                        <a:pt x="337381" y="192310"/>
                        <a:pt x="333476" y="192691"/>
                      </a:cubicBezTo>
                      <a:cubicBezTo>
                        <a:pt x="331285" y="195263"/>
                        <a:pt x="332714" y="194977"/>
                        <a:pt x="334524" y="194501"/>
                      </a:cubicBezTo>
                      <a:cubicBezTo>
                        <a:pt x="322998" y="202978"/>
                        <a:pt x="313473" y="210312"/>
                        <a:pt x="304329" y="218027"/>
                      </a:cubicBezTo>
                      <a:cubicBezTo>
                        <a:pt x="295376" y="226028"/>
                        <a:pt x="286708" y="234125"/>
                        <a:pt x="276421" y="243840"/>
                      </a:cubicBezTo>
                      <a:cubicBezTo>
                        <a:pt x="274040" y="244507"/>
                        <a:pt x="274611" y="242697"/>
                        <a:pt x="277088" y="239268"/>
                      </a:cubicBezTo>
                      <a:cubicBezTo>
                        <a:pt x="273278" y="242030"/>
                        <a:pt x="270611" y="246221"/>
                        <a:pt x="266896" y="248984"/>
                      </a:cubicBezTo>
                      <a:cubicBezTo>
                        <a:pt x="262229" y="255175"/>
                        <a:pt x="270992" y="248984"/>
                        <a:pt x="266991" y="254508"/>
                      </a:cubicBezTo>
                      <a:cubicBezTo>
                        <a:pt x="260514" y="257651"/>
                        <a:pt x="255752" y="263366"/>
                        <a:pt x="251751" y="269939"/>
                      </a:cubicBezTo>
                      <a:cubicBezTo>
                        <a:pt x="247941" y="272034"/>
                        <a:pt x="250132" y="268700"/>
                        <a:pt x="245370" y="271653"/>
                      </a:cubicBezTo>
                      <a:cubicBezTo>
                        <a:pt x="244131" y="274415"/>
                        <a:pt x="247656" y="272796"/>
                        <a:pt x="246417" y="275654"/>
                      </a:cubicBezTo>
                      <a:cubicBezTo>
                        <a:pt x="238512" y="279559"/>
                        <a:pt x="241655" y="280988"/>
                        <a:pt x="234035" y="289655"/>
                      </a:cubicBezTo>
                      <a:cubicBezTo>
                        <a:pt x="230320" y="291941"/>
                        <a:pt x="232416" y="288417"/>
                        <a:pt x="227748" y="291560"/>
                      </a:cubicBezTo>
                      <a:cubicBezTo>
                        <a:pt x="227463" y="293084"/>
                        <a:pt x="228034" y="293751"/>
                        <a:pt x="230415" y="292513"/>
                      </a:cubicBezTo>
                      <a:cubicBezTo>
                        <a:pt x="227558" y="296609"/>
                        <a:pt x="221938" y="301752"/>
                        <a:pt x="216699" y="305562"/>
                      </a:cubicBezTo>
                      <a:cubicBezTo>
                        <a:pt x="211651" y="309563"/>
                        <a:pt x="206984" y="312325"/>
                        <a:pt x="205936" y="310896"/>
                      </a:cubicBezTo>
                      <a:cubicBezTo>
                        <a:pt x="197649" y="323279"/>
                        <a:pt x="215842" y="304324"/>
                        <a:pt x="212032" y="313373"/>
                      </a:cubicBezTo>
                      <a:cubicBezTo>
                        <a:pt x="208508" y="317278"/>
                        <a:pt x="208603" y="315087"/>
                        <a:pt x="203174" y="319469"/>
                      </a:cubicBezTo>
                      <a:cubicBezTo>
                        <a:pt x="199840" y="326327"/>
                        <a:pt x="192792" y="331470"/>
                        <a:pt x="193649" y="336423"/>
                      </a:cubicBezTo>
                      <a:cubicBezTo>
                        <a:pt x="189267" y="341566"/>
                        <a:pt x="184981" y="347948"/>
                        <a:pt x="181076" y="347663"/>
                      </a:cubicBezTo>
                      <a:lnTo>
                        <a:pt x="178028" y="355568"/>
                      </a:lnTo>
                      <a:cubicBezTo>
                        <a:pt x="183552" y="352997"/>
                        <a:pt x="177647" y="352520"/>
                        <a:pt x="183171" y="349949"/>
                      </a:cubicBezTo>
                      <a:cubicBezTo>
                        <a:pt x="183552" y="355949"/>
                        <a:pt x="167074" y="371475"/>
                        <a:pt x="161645" y="384429"/>
                      </a:cubicBezTo>
                      <a:cubicBezTo>
                        <a:pt x="161359" y="381286"/>
                        <a:pt x="159168" y="381286"/>
                        <a:pt x="162788" y="374999"/>
                      </a:cubicBezTo>
                      <a:cubicBezTo>
                        <a:pt x="154406" y="381857"/>
                        <a:pt x="158597" y="387763"/>
                        <a:pt x="152691" y="396907"/>
                      </a:cubicBezTo>
                      <a:cubicBezTo>
                        <a:pt x="146024" y="400526"/>
                        <a:pt x="144119" y="408337"/>
                        <a:pt x="141357" y="415290"/>
                      </a:cubicBezTo>
                      <a:cubicBezTo>
                        <a:pt x="134499" y="420719"/>
                        <a:pt x="130784" y="429006"/>
                        <a:pt x="126783" y="436816"/>
                      </a:cubicBezTo>
                      <a:cubicBezTo>
                        <a:pt x="123735" y="437388"/>
                        <a:pt x="130403" y="429578"/>
                        <a:pt x="130593" y="426149"/>
                      </a:cubicBezTo>
                      <a:cubicBezTo>
                        <a:pt x="127641" y="427768"/>
                        <a:pt x="130403" y="420719"/>
                        <a:pt x="127831" y="421862"/>
                      </a:cubicBezTo>
                      <a:cubicBezTo>
                        <a:pt x="125736" y="430816"/>
                        <a:pt x="119640" y="441484"/>
                        <a:pt x="118878" y="450056"/>
                      </a:cubicBezTo>
                      <a:cubicBezTo>
                        <a:pt x="116877" y="451676"/>
                        <a:pt x="115734" y="455390"/>
                        <a:pt x="111924" y="460058"/>
                      </a:cubicBezTo>
                      <a:cubicBezTo>
                        <a:pt x="107733" y="461296"/>
                        <a:pt x="120592" y="443675"/>
                        <a:pt x="111734" y="452247"/>
                      </a:cubicBezTo>
                      <a:cubicBezTo>
                        <a:pt x="112401" y="446913"/>
                        <a:pt x="116782" y="444627"/>
                        <a:pt x="117449" y="439198"/>
                      </a:cubicBezTo>
                      <a:cubicBezTo>
                        <a:pt x="113163" y="441770"/>
                        <a:pt x="110210" y="455486"/>
                        <a:pt x="107638" y="453009"/>
                      </a:cubicBezTo>
                      <a:cubicBezTo>
                        <a:pt x="106686" y="458438"/>
                        <a:pt x="103257" y="462820"/>
                        <a:pt x="100780" y="471011"/>
                      </a:cubicBezTo>
                      <a:cubicBezTo>
                        <a:pt x="97256" y="468344"/>
                        <a:pt x="96589" y="478822"/>
                        <a:pt x="90779" y="484537"/>
                      </a:cubicBezTo>
                      <a:cubicBezTo>
                        <a:pt x="89160" y="494633"/>
                        <a:pt x="84111" y="502349"/>
                        <a:pt x="81635" y="511683"/>
                      </a:cubicBezTo>
                      <a:cubicBezTo>
                        <a:pt x="83349" y="512826"/>
                        <a:pt x="88112" y="506635"/>
                        <a:pt x="88874" y="501777"/>
                      </a:cubicBezTo>
                      <a:cubicBezTo>
                        <a:pt x="91541" y="504254"/>
                        <a:pt x="83730" y="515398"/>
                        <a:pt x="81540" y="520637"/>
                      </a:cubicBezTo>
                      <a:cubicBezTo>
                        <a:pt x="79539" y="521208"/>
                        <a:pt x="79730" y="516636"/>
                        <a:pt x="80397" y="514445"/>
                      </a:cubicBezTo>
                      <a:cubicBezTo>
                        <a:pt x="78492" y="514636"/>
                        <a:pt x="76587" y="518732"/>
                        <a:pt x="74301" y="517874"/>
                      </a:cubicBezTo>
                      <a:cubicBezTo>
                        <a:pt x="78206" y="520541"/>
                        <a:pt x="71729" y="526828"/>
                        <a:pt x="71253" y="535877"/>
                      </a:cubicBezTo>
                      <a:cubicBezTo>
                        <a:pt x="75063" y="533972"/>
                        <a:pt x="73824" y="529114"/>
                        <a:pt x="77063" y="526828"/>
                      </a:cubicBezTo>
                      <a:cubicBezTo>
                        <a:pt x="75158" y="531686"/>
                        <a:pt x="74682" y="537305"/>
                        <a:pt x="70681" y="540830"/>
                      </a:cubicBezTo>
                      <a:cubicBezTo>
                        <a:pt x="69157" y="541782"/>
                        <a:pt x="71348" y="538258"/>
                        <a:pt x="71253" y="535781"/>
                      </a:cubicBezTo>
                      <a:cubicBezTo>
                        <a:pt x="69443" y="537401"/>
                        <a:pt x="68109" y="541592"/>
                        <a:pt x="68014" y="539210"/>
                      </a:cubicBezTo>
                      <a:cubicBezTo>
                        <a:pt x="64299" y="543782"/>
                        <a:pt x="70110" y="542639"/>
                        <a:pt x="65347" y="546545"/>
                      </a:cubicBezTo>
                      <a:cubicBezTo>
                        <a:pt x="67443" y="545783"/>
                        <a:pt x="70205" y="543782"/>
                        <a:pt x="69824" y="549212"/>
                      </a:cubicBezTo>
                      <a:cubicBezTo>
                        <a:pt x="67157" y="556070"/>
                        <a:pt x="68109" y="548831"/>
                        <a:pt x="64871" y="553403"/>
                      </a:cubicBezTo>
                      <a:cubicBezTo>
                        <a:pt x="64395" y="557879"/>
                        <a:pt x="66109" y="556927"/>
                        <a:pt x="67443" y="556641"/>
                      </a:cubicBezTo>
                      <a:cubicBezTo>
                        <a:pt x="66681" y="559118"/>
                        <a:pt x="64966" y="561118"/>
                        <a:pt x="65061" y="564071"/>
                      </a:cubicBezTo>
                      <a:cubicBezTo>
                        <a:pt x="60108" y="570548"/>
                        <a:pt x="62775" y="557784"/>
                        <a:pt x="58584" y="562261"/>
                      </a:cubicBezTo>
                      <a:cubicBezTo>
                        <a:pt x="59251" y="564452"/>
                        <a:pt x="59442" y="567500"/>
                        <a:pt x="61061" y="567119"/>
                      </a:cubicBezTo>
                      <a:cubicBezTo>
                        <a:pt x="61251" y="573024"/>
                        <a:pt x="55346" y="575596"/>
                        <a:pt x="56298" y="581978"/>
                      </a:cubicBezTo>
                      <a:cubicBezTo>
                        <a:pt x="53155" y="586835"/>
                        <a:pt x="52774" y="584645"/>
                        <a:pt x="50488" y="587502"/>
                      </a:cubicBezTo>
                      <a:cubicBezTo>
                        <a:pt x="50202" y="594836"/>
                        <a:pt x="46964" y="600551"/>
                        <a:pt x="44487" y="606743"/>
                      </a:cubicBezTo>
                      <a:cubicBezTo>
                        <a:pt x="46678" y="611696"/>
                        <a:pt x="41916" y="622078"/>
                        <a:pt x="39820" y="629888"/>
                      </a:cubicBezTo>
                      <a:cubicBezTo>
                        <a:pt x="37629" y="633603"/>
                        <a:pt x="40106" y="621411"/>
                        <a:pt x="36963" y="628650"/>
                      </a:cubicBezTo>
                      <a:cubicBezTo>
                        <a:pt x="38106" y="636365"/>
                        <a:pt x="34486" y="643223"/>
                        <a:pt x="32105" y="653225"/>
                      </a:cubicBezTo>
                      <a:cubicBezTo>
                        <a:pt x="31533" y="659797"/>
                        <a:pt x="35153" y="651320"/>
                        <a:pt x="35058" y="656082"/>
                      </a:cubicBezTo>
                      <a:cubicBezTo>
                        <a:pt x="33248" y="664940"/>
                        <a:pt x="31724" y="656653"/>
                        <a:pt x="28866" y="663512"/>
                      </a:cubicBezTo>
                      <a:cubicBezTo>
                        <a:pt x="28104" y="667512"/>
                        <a:pt x="28200" y="669322"/>
                        <a:pt x="29438" y="670274"/>
                      </a:cubicBezTo>
                      <a:cubicBezTo>
                        <a:pt x="20484" y="683228"/>
                        <a:pt x="25342" y="701326"/>
                        <a:pt x="19722" y="715423"/>
                      </a:cubicBezTo>
                      <a:cubicBezTo>
                        <a:pt x="22199" y="721424"/>
                        <a:pt x="21056" y="724662"/>
                        <a:pt x="21342" y="735044"/>
                      </a:cubicBezTo>
                      <a:cubicBezTo>
                        <a:pt x="20961" y="737807"/>
                        <a:pt x="18675" y="739235"/>
                        <a:pt x="18294" y="745236"/>
                      </a:cubicBezTo>
                      <a:cubicBezTo>
                        <a:pt x="15627" y="746379"/>
                        <a:pt x="18008" y="735806"/>
                        <a:pt x="17151" y="732187"/>
                      </a:cubicBezTo>
                      <a:cubicBezTo>
                        <a:pt x="14007" y="741236"/>
                        <a:pt x="15341" y="748760"/>
                        <a:pt x="16293" y="755714"/>
                      </a:cubicBezTo>
                      <a:cubicBezTo>
                        <a:pt x="14388" y="763143"/>
                        <a:pt x="13722" y="759428"/>
                        <a:pt x="11055" y="763810"/>
                      </a:cubicBezTo>
                      <a:cubicBezTo>
                        <a:pt x="11055" y="770001"/>
                        <a:pt x="8959" y="773335"/>
                        <a:pt x="11531" y="776573"/>
                      </a:cubicBezTo>
                      <a:cubicBezTo>
                        <a:pt x="10674" y="778478"/>
                        <a:pt x="9816" y="780383"/>
                        <a:pt x="8959" y="782193"/>
                      </a:cubicBezTo>
                      <a:cubicBezTo>
                        <a:pt x="11912" y="780002"/>
                        <a:pt x="11721" y="796480"/>
                        <a:pt x="7721" y="802291"/>
                      </a:cubicBezTo>
                      <a:cubicBezTo>
                        <a:pt x="11150" y="807625"/>
                        <a:pt x="8959" y="811721"/>
                        <a:pt x="8007" y="819531"/>
                      </a:cubicBezTo>
                      <a:cubicBezTo>
                        <a:pt x="9626" y="826008"/>
                        <a:pt x="8673" y="818960"/>
                        <a:pt x="10197" y="816864"/>
                      </a:cubicBezTo>
                      <a:cubicBezTo>
                        <a:pt x="11436" y="820674"/>
                        <a:pt x="10007" y="824008"/>
                        <a:pt x="10293" y="827723"/>
                      </a:cubicBezTo>
                      <a:cubicBezTo>
                        <a:pt x="7626" y="833438"/>
                        <a:pt x="7816" y="829247"/>
                        <a:pt x="6197" y="826961"/>
                      </a:cubicBezTo>
                      <a:cubicBezTo>
                        <a:pt x="5911" y="833628"/>
                        <a:pt x="5149" y="840296"/>
                        <a:pt x="1815" y="846487"/>
                      </a:cubicBezTo>
                      <a:cubicBezTo>
                        <a:pt x="1244" y="844868"/>
                        <a:pt x="1149" y="843248"/>
                        <a:pt x="1530" y="841724"/>
                      </a:cubicBezTo>
                      <a:cubicBezTo>
                        <a:pt x="-566" y="842486"/>
                        <a:pt x="101" y="857060"/>
                        <a:pt x="101" y="863346"/>
                      </a:cubicBezTo>
                      <a:cubicBezTo>
                        <a:pt x="1339" y="847153"/>
                        <a:pt x="5054" y="850297"/>
                        <a:pt x="6387" y="834771"/>
                      </a:cubicBezTo>
                      <a:cubicBezTo>
                        <a:pt x="10293" y="849725"/>
                        <a:pt x="2577" y="851059"/>
                        <a:pt x="3720" y="862298"/>
                      </a:cubicBezTo>
                      <a:cubicBezTo>
                        <a:pt x="6006" y="862013"/>
                        <a:pt x="8102" y="850678"/>
                        <a:pt x="10388" y="852392"/>
                      </a:cubicBezTo>
                      <a:cubicBezTo>
                        <a:pt x="8483" y="856393"/>
                        <a:pt x="8959" y="866966"/>
                        <a:pt x="6387" y="870299"/>
                      </a:cubicBezTo>
                      <a:cubicBezTo>
                        <a:pt x="8673" y="874681"/>
                        <a:pt x="10864" y="874967"/>
                        <a:pt x="13150" y="878777"/>
                      </a:cubicBezTo>
                      <a:cubicBezTo>
                        <a:pt x="9435" y="876872"/>
                        <a:pt x="9721" y="884587"/>
                        <a:pt x="8102" y="890588"/>
                      </a:cubicBezTo>
                      <a:cubicBezTo>
                        <a:pt x="6768" y="893540"/>
                        <a:pt x="5244" y="883920"/>
                        <a:pt x="4006" y="890207"/>
                      </a:cubicBezTo>
                      <a:cubicBezTo>
                        <a:pt x="5721" y="892969"/>
                        <a:pt x="5911" y="894398"/>
                        <a:pt x="8292" y="893731"/>
                      </a:cubicBezTo>
                      <a:cubicBezTo>
                        <a:pt x="8673" y="897827"/>
                        <a:pt x="7054" y="903446"/>
                        <a:pt x="9626" y="900017"/>
                      </a:cubicBezTo>
                      <a:cubicBezTo>
                        <a:pt x="9816" y="904589"/>
                        <a:pt x="8673" y="909066"/>
                        <a:pt x="7816" y="913638"/>
                      </a:cubicBezTo>
                      <a:cubicBezTo>
                        <a:pt x="6197" y="913828"/>
                        <a:pt x="6768" y="899541"/>
                        <a:pt x="3625" y="902494"/>
                      </a:cubicBezTo>
                      <a:cubicBezTo>
                        <a:pt x="4768" y="906685"/>
                        <a:pt x="7054" y="918020"/>
                        <a:pt x="8292" y="927545"/>
                      </a:cubicBezTo>
                      <a:cubicBezTo>
                        <a:pt x="9626" y="936974"/>
                        <a:pt x="10293" y="944594"/>
                        <a:pt x="6768" y="941261"/>
                      </a:cubicBezTo>
                      <a:cubicBezTo>
                        <a:pt x="7054" y="945928"/>
                        <a:pt x="10102" y="950595"/>
                        <a:pt x="8769" y="955167"/>
                      </a:cubicBezTo>
                      <a:cubicBezTo>
                        <a:pt x="11626" y="958310"/>
                        <a:pt x="12483" y="964025"/>
                        <a:pt x="13436" y="970312"/>
                      </a:cubicBezTo>
                      <a:cubicBezTo>
                        <a:pt x="14674" y="976598"/>
                        <a:pt x="16008" y="983456"/>
                        <a:pt x="19437" y="988886"/>
                      </a:cubicBezTo>
                      <a:cubicBezTo>
                        <a:pt x="16484" y="991934"/>
                        <a:pt x="20199" y="1001078"/>
                        <a:pt x="16674" y="998125"/>
                      </a:cubicBezTo>
                      <a:cubicBezTo>
                        <a:pt x="16674" y="1003459"/>
                        <a:pt x="19913" y="1001840"/>
                        <a:pt x="22008" y="1008698"/>
                      </a:cubicBezTo>
                      <a:cubicBezTo>
                        <a:pt x="24104" y="1020318"/>
                        <a:pt x="25056" y="1032034"/>
                        <a:pt x="30581" y="1043369"/>
                      </a:cubicBezTo>
                      <a:cubicBezTo>
                        <a:pt x="27819" y="1045083"/>
                        <a:pt x="31248" y="1054799"/>
                        <a:pt x="33438" y="1055370"/>
                      </a:cubicBezTo>
                      <a:cubicBezTo>
                        <a:pt x="31819" y="1060133"/>
                        <a:pt x="34772" y="1064514"/>
                        <a:pt x="34296" y="1069181"/>
                      </a:cubicBezTo>
                      <a:cubicBezTo>
                        <a:pt x="35629" y="1067467"/>
                        <a:pt x="35058" y="1065181"/>
                        <a:pt x="36867" y="1062704"/>
                      </a:cubicBezTo>
                      <a:cubicBezTo>
                        <a:pt x="38677" y="1068419"/>
                        <a:pt x="38391" y="1075468"/>
                        <a:pt x="37534" y="1078040"/>
                      </a:cubicBezTo>
                      <a:cubicBezTo>
                        <a:pt x="39153" y="1086041"/>
                        <a:pt x="41439" y="1081564"/>
                        <a:pt x="41725" y="1092899"/>
                      </a:cubicBezTo>
                      <a:cubicBezTo>
                        <a:pt x="42773" y="1093375"/>
                        <a:pt x="42868" y="1090803"/>
                        <a:pt x="44773" y="1094042"/>
                      </a:cubicBezTo>
                      <a:cubicBezTo>
                        <a:pt x="42011" y="1087755"/>
                        <a:pt x="40963" y="1081278"/>
                        <a:pt x="40963" y="1074515"/>
                      </a:cubicBezTo>
                      <a:cubicBezTo>
                        <a:pt x="43535" y="1085469"/>
                        <a:pt x="46869" y="1096232"/>
                        <a:pt x="50393" y="1106996"/>
                      </a:cubicBezTo>
                      <a:cubicBezTo>
                        <a:pt x="50202" y="1108043"/>
                        <a:pt x="49345" y="1107186"/>
                        <a:pt x="49345" y="1108710"/>
                      </a:cubicBezTo>
                      <a:cubicBezTo>
                        <a:pt x="46869" y="1103948"/>
                        <a:pt x="46107" y="1094232"/>
                        <a:pt x="42773" y="1094232"/>
                      </a:cubicBezTo>
                      <a:cubicBezTo>
                        <a:pt x="43630" y="1102328"/>
                        <a:pt x="49726" y="1108139"/>
                        <a:pt x="49917" y="1119473"/>
                      </a:cubicBezTo>
                      <a:cubicBezTo>
                        <a:pt x="51250" y="1121283"/>
                        <a:pt x="52679" y="1123188"/>
                        <a:pt x="52869" y="1125188"/>
                      </a:cubicBezTo>
                      <a:cubicBezTo>
                        <a:pt x="54108" y="1126236"/>
                        <a:pt x="54965" y="1125950"/>
                        <a:pt x="54870" y="1123188"/>
                      </a:cubicBezTo>
                      <a:cubicBezTo>
                        <a:pt x="58870" y="1129094"/>
                        <a:pt x="59346" y="1135761"/>
                        <a:pt x="63156" y="1141762"/>
                      </a:cubicBezTo>
                      <a:cubicBezTo>
                        <a:pt x="64014" y="1147286"/>
                        <a:pt x="61728" y="1143953"/>
                        <a:pt x="62204" y="1148239"/>
                      </a:cubicBezTo>
                      <a:cubicBezTo>
                        <a:pt x="65538" y="1153478"/>
                        <a:pt x="63537" y="1144429"/>
                        <a:pt x="66300" y="1152049"/>
                      </a:cubicBezTo>
                      <a:cubicBezTo>
                        <a:pt x="66966" y="1157859"/>
                        <a:pt x="62585" y="1149382"/>
                        <a:pt x="65347" y="1157002"/>
                      </a:cubicBezTo>
                      <a:cubicBezTo>
                        <a:pt x="67633" y="1160812"/>
                        <a:pt x="66776" y="1155859"/>
                        <a:pt x="68395" y="1157859"/>
                      </a:cubicBezTo>
                      <a:cubicBezTo>
                        <a:pt x="70014" y="1169861"/>
                        <a:pt x="75158" y="1182148"/>
                        <a:pt x="80492" y="1193673"/>
                      </a:cubicBezTo>
                      <a:cubicBezTo>
                        <a:pt x="86112" y="1205103"/>
                        <a:pt x="92303" y="1215676"/>
                        <a:pt x="95065" y="1225010"/>
                      </a:cubicBezTo>
                      <a:cubicBezTo>
                        <a:pt x="95256" y="1227773"/>
                        <a:pt x="91255" y="1221772"/>
                        <a:pt x="90779" y="1223201"/>
                      </a:cubicBezTo>
                      <a:cubicBezTo>
                        <a:pt x="93541" y="1231583"/>
                        <a:pt x="102018" y="1237774"/>
                        <a:pt x="102209" y="1246918"/>
                      </a:cubicBezTo>
                      <a:cubicBezTo>
                        <a:pt x="103638" y="1247680"/>
                        <a:pt x="104400" y="1247394"/>
                        <a:pt x="103923" y="1244632"/>
                      </a:cubicBezTo>
                      <a:cubicBezTo>
                        <a:pt x="107162" y="1246727"/>
                        <a:pt x="107448" y="1249871"/>
                        <a:pt x="110210" y="1252061"/>
                      </a:cubicBezTo>
                      <a:cubicBezTo>
                        <a:pt x="111353" y="1255967"/>
                        <a:pt x="108972" y="1253300"/>
                        <a:pt x="107067" y="1251585"/>
                      </a:cubicBezTo>
                      <a:cubicBezTo>
                        <a:pt x="108019" y="1256157"/>
                        <a:pt x="111734" y="1259681"/>
                        <a:pt x="113258" y="1264063"/>
                      </a:cubicBezTo>
                      <a:cubicBezTo>
                        <a:pt x="114687" y="1265206"/>
                        <a:pt x="113829" y="1262158"/>
                        <a:pt x="113734" y="1260539"/>
                      </a:cubicBezTo>
                      <a:cubicBezTo>
                        <a:pt x="116877" y="1262539"/>
                        <a:pt x="116687" y="1265968"/>
                        <a:pt x="119163" y="1268349"/>
                      </a:cubicBezTo>
                      <a:cubicBezTo>
                        <a:pt x="118687" y="1269111"/>
                        <a:pt x="116496" y="1267301"/>
                        <a:pt x="117544" y="1270635"/>
                      </a:cubicBezTo>
                      <a:cubicBezTo>
                        <a:pt x="119259" y="1272159"/>
                        <a:pt x="120973" y="1273683"/>
                        <a:pt x="122688" y="1275112"/>
                      </a:cubicBezTo>
                      <a:cubicBezTo>
                        <a:pt x="124021" y="1279303"/>
                        <a:pt x="121068" y="1276350"/>
                        <a:pt x="122973" y="1281684"/>
                      </a:cubicBezTo>
                      <a:cubicBezTo>
                        <a:pt x="131546" y="1294257"/>
                        <a:pt x="140023" y="1306735"/>
                        <a:pt x="148405" y="1319117"/>
                      </a:cubicBezTo>
                      <a:lnTo>
                        <a:pt x="147262" y="1314545"/>
                      </a:lnTo>
                      <a:cubicBezTo>
                        <a:pt x="149548" y="1317974"/>
                        <a:pt x="153930" y="1320356"/>
                        <a:pt x="155073" y="1324356"/>
                      </a:cubicBezTo>
                      <a:cubicBezTo>
                        <a:pt x="156597" y="1328071"/>
                        <a:pt x="153930" y="1325785"/>
                        <a:pt x="151929" y="1324261"/>
                      </a:cubicBezTo>
                      <a:cubicBezTo>
                        <a:pt x="153930" y="1328357"/>
                        <a:pt x="157835" y="1333405"/>
                        <a:pt x="161645" y="1337786"/>
                      </a:cubicBezTo>
                      <a:cubicBezTo>
                        <a:pt x="165645" y="1342073"/>
                        <a:pt x="169551" y="1345692"/>
                        <a:pt x="171265" y="1347026"/>
                      </a:cubicBezTo>
                      <a:cubicBezTo>
                        <a:pt x="170884" y="1350074"/>
                        <a:pt x="172694" y="1353312"/>
                        <a:pt x="177742" y="1357408"/>
                      </a:cubicBezTo>
                      <a:cubicBezTo>
                        <a:pt x="174599" y="1349978"/>
                        <a:pt x="178980" y="1355598"/>
                        <a:pt x="182314" y="1358360"/>
                      </a:cubicBezTo>
                      <a:cubicBezTo>
                        <a:pt x="172980" y="1347502"/>
                        <a:pt x="171551" y="1341406"/>
                        <a:pt x="161740" y="1329500"/>
                      </a:cubicBezTo>
                      <a:cubicBezTo>
                        <a:pt x="160026" y="1328642"/>
                        <a:pt x="162216" y="1330928"/>
                        <a:pt x="162502" y="1332548"/>
                      </a:cubicBezTo>
                      <a:cubicBezTo>
                        <a:pt x="158692" y="1331024"/>
                        <a:pt x="160216" y="1326833"/>
                        <a:pt x="156406" y="1325308"/>
                      </a:cubicBezTo>
                      <a:cubicBezTo>
                        <a:pt x="155930" y="1319975"/>
                        <a:pt x="155263" y="1320260"/>
                        <a:pt x="153263" y="1313212"/>
                      </a:cubicBezTo>
                      <a:cubicBezTo>
                        <a:pt x="157454" y="1321118"/>
                        <a:pt x="163645" y="1329881"/>
                        <a:pt x="169932" y="1337596"/>
                      </a:cubicBezTo>
                      <a:cubicBezTo>
                        <a:pt x="176218" y="1345406"/>
                        <a:pt x="182124" y="1352645"/>
                        <a:pt x="184600" y="1358837"/>
                      </a:cubicBezTo>
                      <a:cubicBezTo>
                        <a:pt x="185648" y="1359313"/>
                        <a:pt x="185457" y="1358265"/>
                        <a:pt x="186886" y="1359313"/>
                      </a:cubicBezTo>
                      <a:cubicBezTo>
                        <a:pt x="191363" y="1363504"/>
                        <a:pt x="184410" y="1359313"/>
                        <a:pt x="187458" y="1364266"/>
                      </a:cubicBezTo>
                      <a:cubicBezTo>
                        <a:pt x="196792" y="1369409"/>
                        <a:pt x="200697" y="1377696"/>
                        <a:pt x="205936" y="1385221"/>
                      </a:cubicBezTo>
                      <a:cubicBezTo>
                        <a:pt x="209937" y="1385602"/>
                        <a:pt x="213937" y="1390650"/>
                        <a:pt x="217557" y="1395889"/>
                      </a:cubicBezTo>
                      <a:cubicBezTo>
                        <a:pt x="214509" y="1395413"/>
                        <a:pt x="209270" y="1392460"/>
                        <a:pt x="210413" y="1396937"/>
                      </a:cubicBezTo>
                      <a:cubicBezTo>
                        <a:pt x="206984" y="1393793"/>
                        <a:pt x="202507" y="1387316"/>
                        <a:pt x="200697" y="1388554"/>
                      </a:cubicBezTo>
                      <a:cubicBezTo>
                        <a:pt x="204793" y="1392936"/>
                        <a:pt x="204603" y="1393317"/>
                        <a:pt x="204888" y="1396841"/>
                      </a:cubicBezTo>
                      <a:cubicBezTo>
                        <a:pt x="208413" y="1397413"/>
                        <a:pt x="210699" y="1400842"/>
                        <a:pt x="212889" y="1400842"/>
                      </a:cubicBezTo>
                      <a:cubicBezTo>
                        <a:pt x="216985" y="1404271"/>
                        <a:pt x="218890" y="1409129"/>
                        <a:pt x="224224" y="1411700"/>
                      </a:cubicBezTo>
                      <a:cubicBezTo>
                        <a:pt x="225462" y="1418558"/>
                        <a:pt x="236416" y="1427607"/>
                        <a:pt x="245274" y="1434370"/>
                      </a:cubicBezTo>
                      <a:cubicBezTo>
                        <a:pt x="243084" y="1436656"/>
                        <a:pt x="247275" y="1440275"/>
                        <a:pt x="254799" y="1444466"/>
                      </a:cubicBezTo>
                      <a:cubicBezTo>
                        <a:pt x="254990" y="1445895"/>
                        <a:pt x="254228" y="1446371"/>
                        <a:pt x="251656" y="1444943"/>
                      </a:cubicBezTo>
                      <a:cubicBezTo>
                        <a:pt x="257943" y="1453039"/>
                        <a:pt x="268039" y="1458278"/>
                        <a:pt x="274802" y="1465898"/>
                      </a:cubicBezTo>
                      <a:cubicBezTo>
                        <a:pt x="277659" y="1467041"/>
                        <a:pt x="273373" y="1461897"/>
                        <a:pt x="277183" y="1463897"/>
                      </a:cubicBezTo>
                      <a:cubicBezTo>
                        <a:pt x="280612" y="1465040"/>
                        <a:pt x="279755" y="1469708"/>
                        <a:pt x="284136" y="1470089"/>
                      </a:cubicBezTo>
                      <a:cubicBezTo>
                        <a:pt x="285565" y="1472470"/>
                        <a:pt x="284994" y="1473137"/>
                        <a:pt x="283279" y="1472851"/>
                      </a:cubicBezTo>
                      <a:cubicBezTo>
                        <a:pt x="286708" y="1476470"/>
                        <a:pt x="285089" y="1470660"/>
                        <a:pt x="290232" y="1476947"/>
                      </a:cubicBezTo>
                      <a:cubicBezTo>
                        <a:pt x="292423" y="1480280"/>
                        <a:pt x="292804" y="1481900"/>
                        <a:pt x="290232" y="1481042"/>
                      </a:cubicBezTo>
                      <a:cubicBezTo>
                        <a:pt x="297090" y="1485233"/>
                        <a:pt x="306044" y="1496473"/>
                        <a:pt x="310711" y="1495806"/>
                      </a:cubicBezTo>
                      <a:cubicBezTo>
                        <a:pt x="313378" y="1499235"/>
                        <a:pt x="309568" y="1497521"/>
                        <a:pt x="313283" y="1501807"/>
                      </a:cubicBezTo>
                      <a:cubicBezTo>
                        <a:pt x="315569" y="1499521"/>
                        <a:pt x="320046" y="1506569"/>
                        <a:pt x="319760" y="1506283"/>
                      </a:cubicBezTo>
                      <a:cubicBezTo>
                        <a:pt x="328809" y="1512665"/>
                        <a:pt x="333952" y="1512189"/>
                        <a:pt x="341858" y="1521428"/>
                      </a:cubicBezTo>
                      <a:cubicBezTo>
                        <a:pt x="345573" y="1520381"/>
                        <a:pt x="355098" y="1528953"/>
                        <a:pt x="361003" y="1532668"/>
                      </a:cubicBezTo>
                      <a:cubicBezTo>
                        <a:pt x="360908" y="1533620"/>
                        <a:pt x="358241" y="1532763"/>
                        <a:pt x="360527" y="1535525"/>
                      </a:cubicBezTo>
                      <a:cubicBezTo>
                        <a:pt x="366623" y="1535811"/>
                        <a:pt x="370719" y="1542669"/>
                        <a:pt x="379672" y="1544193"/>
                      </a:cubicBezTo>
                      <a:cubicBezTo>
                        <a:pt x="383101" y="1543812"/>
                        <a:pt x="374719" y="1537716"/>
                        <a:pt x="371576" y="1537049"/>
                      </a:cubicBezTo>
                      <a:cubicBezTo>
                        <a:pt x="369480" y="1535144"/>
                        <a:pt x="379101" y="1539050"/>
                        <a:pt x="380720" y="1540574"/>
                      </a:cubicBezTo>
                      <a:cubicBezTo>
                        <a:pt x="384720" y="1540193"/>
                        <a:pt x="375195" y="1536287"/>
                        <a:pt x="373576" y="1534763"/>
                      </a:cubicBezTo>
                      <a:cubicBezTo>
                        <a:pt x="372814" y="1533239"/>
                        <a:pt x="376910" y="1534858"/>
                        <a:pt x="379196" y="1535335"/>
                      </a:cubicBezTo>
                      <a:cubicBezTo>
                        <a:pt x="381482" y="1536478"/>
                        <a:pt x="384625" y="1542669"/>
                        <a:pt x="392150" y="1543717"/>
                      </a:cubicBezTo>
                      <a:cubicBezTo>
                        <a:pt x="394722" y="1546860"/>
                        <a:pt x="397198" y="1549813"/>
                        <a:pt x="393674" y="1549051"/>
                      </a:cubicBezTo>
                      <a:cubicBezTo>
                        <a:pt x="397293" y="1553528"/>
                        <a:pt x="403770" y="1554575"/>
                        <a:pt x="407104" y="1559433"/>
                      </a:cubicBezTo>
                      <a:cubicBezTo>
                        <a:pt x="409200" y="1559052"/>
                        <a:pt x="408723" y="1556766"/>
                        <a:pt x="414438" y="1560100"/>
                      </a:cubicBezTo>
                      <a:cubicBezTo>
                        <a:pt x="409104" y="1561624"/>
                        <a:pt x="397579" y="1557623"/>
                        <a:pt x="386435" y="1552956"/>
                      </a:cubicBezTo>
                      <a:cubicBezTo>
                        <a:pt x="390531" y="1556004"/>
                        <a:pt x="394245" y="1559719"/>
                        <a:pt x="398246" y="1563053"/>
                      </a:cubicBezTo>
                      <a:cubicBezTo>
                        <a:pt x="400818" y="1563433"/>
                        <a:pt x="402532" y="1562195"/>
                        <a:pt x="405866" y="1565910"/>
                      </a:cubicBezTo>
                      <a:cubicBezTo>
                        <a:pt x="407771" y="1566005"/>
                        <a:pt x="406723" y="1564386"/>
                        <a:pt x="408819" y="1564672"/>
                      </a:cubicBezTo>
                      <a:cubicBezTo>
                        <a:pt x="415677" y="1567053"/>
                        <a:pt x="411581" y="1567625"/>
                        <a:pt x="416629" y="1572197"/>
                      </a:cubicBezTo>
                      <a:cubicBezTo>
                        <a:pt x="418153" y="1567910"/>
                        <a:pt x="442156" y="1581436"/>
                        <a:pt x="442823" y="1586484"/>
                      </a:cubicBezTo>
                      <a:cubicBezTo>
                        <a:pt x="444252" y="1584293"/>
                        <a:pt x="448728" y="1589532"/>
                        <a:pt x="454062" y="1589342"/>
                      </a:cubicBezTo>
                      <a:cubicBezTo>
                        <a:pt x="450538" y="1585436"/>
                        <a:pt x="444347" y="1585246"/>
                        <a:pt x="440823" y="1581341"/>
                      </a:cubicBezTo>
                      <a:cubicBezTo>
                        <a:pt x="442061" y="1579817"/>
                        <a:pt x="452824" y="1587437"/>
                        <a:pt x="457396" y="1589913"/>
                      </a:cubicBezTo>
                      <a:cubicBezTo>
                        <a:pt x="458444" y="1589246"/>
                        <a:pt x="460444" y="1589151"/>
                        <a:pt x="464730" y="1590199"/>
                      </a:cubicBezTo>
                      <a:cubicBezTo>
                        <a:pt x="468636" y="1590866"/>
                        <a:pt x="467112" y="1593247"/>
                        <a:pt x="463587" y="1591913"/>
                      </a:cubicBezTo>
                      <a:cubicBezTo>
                        <a:pt x="468064" y="1595057"/>
                        <a:pt x="470160" y="1592199"/>
                        <a:pt x="467016" y="1589627"/>
                      </a:cubicBezTo>
                      <a:cubicBezTo>
                        <a:pt x="463397" y="1588579"/>
                        <a:pt x="460920" y="1585817"/>
                        <a:pt x="456444" y="1585913"/>
                      </a:cubicBezTo>
                      <a:cubicBezTo>
                        <a:pt x="455682" y="1584389"/>
                        <a:pt x="456158" y="1583436"/>
                        <a:pt x="455491" y="1581912"/>
                      </a:cubicBezTo>
                      <a:cubicBezTo>
                        <a:pt x="462730" y="1583912"/>
                        <a:pt x="467397" y="1589913"/>
                        <a:pt x="474732" y="1591818"/>
                      </a:cubicBezTo>
                      <a:cubicBezTo>
                        <a:pt x="475208" y="1594295"/>
                        <a:pt x="462159" y="1591913"/>
                        <a:pt x="471303" y="1597057"/>
                      </a:cubicBezTo>
                      <a:cubicBezTo>
                        <a:pt x="471112" y="1593723"/>
                        <a:pt x="473970" y="1596962"/>
                        <a:pt x="479780" y="1598295"/>
                      </a:cubicBezTo>
                      <a:cubicBezTo>
                        <a:pt x="479018" y="1601343"/>
                        <a:pt x="474255" y="1597343"/>
                        <a:pt x="483780" y="1603534"/>
                      </a:cubicBezTo>
                      <a:cubicBezTo>
                        <a:pt x="485400" y="1602010"/>
                        <a:pt x="486257" y="1601724"/>
                        <a:pt x="492829" y="1603629"/>
                      </a:cubicBezTo>
                      <a:cubicBezTo>
                        <a:pt x="493305" y="1608106"/>
                        <a:pt x="504069" y="1607249"/>
                        <a:pt x="508736" y="1613059"/>
                      </a:cubicBezTo>
                      <a:cubicBezTo>
                        <a:pt x="491400" y="1605725"/>
                        <a:pt x="476065" y="1602962"/>
                        <a:pt x="458539" y="1590961"/>
                      </a:cubicBezTo>
                      <a:cubicBezTo>
                        <a:pt x="463587" y="1597438"/>
                        <a:pt x="444918" y="1585817"/>
                        <a:pt x="445490" y="1590675"/>
                      </a:cubicBezTo>
                      <a:cubicBezTo>
                        <a:pt x="447204" y="1592675"/>
                        <a:pt x="449871" y="1593437"/>
                        <a:pt x="451586" y="1595533"/>
                      </a:cubicBezTo>
                      <a:cubicBezTo>
                        <a:pt x="455967" y="1594009"/>
                        <a:pt x="466445" y="1602105"/>
                        <a:pt x="467874" y="1605058"/>
                      </a:cubicBezTo>
                      <a:cubicBezTo>
                        <a:pt x="465397" y="1600486"/>
                        <a:pt x="475779" y="1606106"/>
                        <a:pt x="472446" y="1601057"/>
                      </a:cubicBezTo>
                      <a:cubicBezTo>
                        <a:pt x="476065" y="1603153"/>
                        <a:pt x="480828" y="1603248"/>
                        <a:pt x="483780" y="1606391"/>
                      </a:cubicBezTo>
                      <a:cubicBezTo>
                        <a:pt x="485876" y="1609154"/>
                        <a:pt x="472350" y="1601057"/>
                        <a:pt x="480923" y="1607915"/>
                      </a:cubicBezTo>
                      <a:cubicBezTo>
                        <a:pt x="476827" y="1608582"/>
                        <a:pt x="475875" y="1604296"/>
                        <a:pt x="471779" y="1604772"/>
                      </a:cubicBezTo>
                      <a:cubicBezTo>
                        <a:pt x="473970" y="1606868"/>
                        <a:pt x="472065" y="1606868"/>
                        <a:pt x="474636" y="1608963"/>
                      </a:cubicBezTo>
                      <a:cubicBezTo>
                        <a:pt x="484733" y="1609725"/>
                        <a:pt x="485781" y="1613154"/>
                        <a:pt x="486733" y="1616202"/>
                      </a:cubicBezTo>
                      <a:cubicBezTo>
                        <a:pt x="489114" y="1612392"/>
                        <a:pt x="505878" y="1623536"/>
                        <a:pt x="515499" y="1626013"/>
                      </a:cubicBezTo>
                      <a:cubicBezTo>
                        <a:pt x="519499" y="1625441"/>
                        <a:pt x="515594" y="1624584"/>
                        <a:pt x="512451" y="1622012"/>
                      </a:cubicBezTo>
                      <a:cubicBezTo>
                        <a:pt x="523785" y="1622774"/>
                        <a:pt x="538454" y="1632014"/>
                        <a:pt x="544836" y="1630966"/>
                      </a:cubicBezTo>
                      <a:cubicBezTo>
                        <a:pt x="550265" y="1634395"/>
                        <a:pt x="542931" y="1632776"/>
                        <a:pt x="544645" y="1634776"/>
                      </a:cubicBezTo>
                      <a:cubicBezTo>
                        <a:pt x="536739" y="1631823"/>
                        <a:pt x="528643" y="1629442"/>
                        <a:pt x="521214" y="1625537"/>
                      </a:cubicBezTo>
                      <a:cubicBezTo>
                        <a:pt x="517880" y="1625727"/>
                        <a:pt x="517213" y="1626870"/>
                        <a:pt x="519118" y="1629156"/>
                      </a:cubicBezTo>
                      <a:cubicBezTo>
                        <a:pt x="521595" y="1628966"/>
                        <a:pt x="523309" y="1630204"/>
                        <a:pt x="524928" y="1631442"/>
                      </a:cubicBezTo>
                      <a:cubicBezTo>
                        <a:pt x="525976" y="1631061"/>
                        <a:pt x="526929" y="1630775"/>
                        <a:pt x="525976" y="1629632"/>
                      </a:cubicBezTo>
                      <a:cubicBezTo>
                        <a:pt x="529405" y="1632680"/>
                        <a:pt x="536930" y="1635633"/>
                        <a:pt x="544455" y="1637729"/>
                      </a:cubicBezTo>
                      <a:cubicBezTo>
                        <a:pt x="551979" y="1639729"/>
                        <a:pt x="559599" y="1640491"/>
                        <a:pt x="562838" y="1640110"/>
                      </a:cubicBezTo>
                      <a:cubicBezTo>
                        <a:pt x="557028" y="1643634"/>
                        <a:pt x="572649" y="1646111"/>
                        <a:pt x="575030" y="1650778"/>
                      </a:cubicBezTo>
                      <a:cubicBezTo>
                        <a:pt x="577983" y="1650778"/>
                        <a:pt x="580459" y="1651635"/>
                        <a:pt x="582745" y="1652873"/>
                      </a:cubicBezTo>
                      <a:cubicBezTo>
                        <a:pt x="586650" y="1651254"/>
                        <a:pt x="576173" y="1650111"/>
                        <a:pt x="574649" y="1647920"/>
                      </a:cubicBezTo>
                      <a:cubicBezTo>
                        <a:pt x="572934" y="1644968"/>
                        <a:pt x="582078" y="1646873"/>
                        <a:pt x="590937" y="1646206"/>
                      </a:cubicBezTo>
                      <a:cubicBezTo>
                        <a:pt x="596842" y="1650873"/>
                        <a:pt x="583412" y="1647158"/>
                        <a:pt x="582745" y="1649063"/>
                      </a:cubicBezTo>
                      <a:cubicBezTo>
                        <a:pt x="589508" y="1653350"/>
                        <a:pt x="588746" y="1650587"/>
                        <a:pt x="596937" y="1651730"/>
                      </a:cubicBezTo>
                      <a:cubicBezTo>
                        <a:pt x="594842" y="1649825"/>
                        <a:pt x="596937" y="1649254"/>
                        <a:pt x="596937" y="1647920"/>
                      </a:cubicBezTo>
                      <a:cubicBezTo>
                        <a:pt x="600747" y="1648206"/>
                        <a:pt x="603319" y="1651445"/>
                        <a:pt x="607701" y="1650492"/>
                      </a:cubicBezTo>
                      <a:cubicBezTo>
                        <a:pt x="601986" y="1646682"/>
                        <a:pt x="593699" y="1648873"/>
                        <a:pt x="588841" y="1643444"/>
                      </a:cubicBezTo>
                      <a:cubicBezTo>
                        <a:pt x="580554" y="1642967"/>
                        <a:pt x="572268" y="1642110"/>
                        <a:pt x="565029" y="1639253"/>
                      </a:cubicBezTo>
                      <a:cubicBezTo>
                        <a:pt x="562933" y="1637157"/>
                        <a:pt x="572077" y="1640777"/>
                        <a:pt x="574363" y="1641348"/>
                      </a:cubicBezTo>
                      <a:cubicBezTo>
                        <a:pt x="577887" y="1640586"/>
                        <a:pt x="567410" y="1637062"/>
                        <a:pt x="568458" y="1639348"/>
                      </a:cubicBezTo>
                      <a:cubicBezTo>
                        <a:pt x="569505" y="1634300"/>
                        <a:pt x="580078" y="1637729"/>
                        <a:pt x="593699" y="1642301"/>
                      </a:cubicBezTo>
                      <a:cubicBezTo>
                        <a:pt x="607415" y="1646492"/>
                        <a:pt x="623988" y="1653159"/>
                        <a:pt x="636466" y="1654016"/>
                      </a:cubicBezTo>
                      <a:cubicBezTo>
                        <a:pt x="634466" y="1652873"/>
                        <a:pt x="632466" y="1651635"/>
                        <a:pt x="634180" y="1651349"/>
                      </a:cubicBezTo>
                      <a:cubicBezTo>
                        <a:pt x="631227" y="1649063"/>
                        <a:pt x="626465" y="1651254"/>
                        <a:pt x="623798" y="1648206"/>
                      </a:cubicBezTo>
                      <a:cubicBezTo>
                        <a:pt x="623417" y="1646777"/>
                        <a:pt x="635990" y="1647825"/>
                        <a:pt x="639228" y="1650968"/>
                      </a:cubicBezTo>
                      <a:cubicBezTo>
                        <a:pt x="636847" y="1647920"/>
                        <a:pt x="650658" y="1647825"/>
                        <a:pt x="655421" y="1651540"/>
                      </a:cubicBezTo>
                      <a:cubicBezTo>
                        <a:pt x="657040" y="1652492"/>
                        <a:pt x="645705" y="1651540"/>
                        <a:pt x="643038" y="1649730"/>
                      </a:cubicBezTo>
                      <a:cubicBezTo>
                        <a:pt x="644181" y="1653159"/>
                        <a:pt x="638847" y="1651826"/>
                        <a:pt x="636466" y="1654016"/>
                      </a:cubicBezTo>
                      <a:cubicBezTo>
                        <a:pt x="642657" y="1656683"/>
                        <a:pt x="640467" y="1656969"/>
                        <a:pt x="647515" y="1659827"/>
                      </a:cubicBezTo>
                      <a:cubicBezTo>
                        <a:pt x="636276" y="1658207"/>
                        <a:pt x="630465" y="1655254"/>
                        <a:pt x="615987" y="1655064"/>
                      </a:cubicBezTo>
                      <a:cubicBezTo>
                        <a:pt x="621607" y="1659160"/>
                        <a:pt x="614559" y="1657255"/>
                        <a:pt x="623512" y="1661541"/>
                      </a:cubicBezTo>
                      <a:cubicBezTo>
                        <a:pt x="623893" y="1659827"/>
                        <a:pt x="618750" y="1656779"/>
                        <a:pt x="628465" y="1657445"/>
                      </a:cubicBezTo>
                      <a:cubicBezTo>
                        <a:pt x="638657" y="1659827"/>
                        <a:pt x="648468" y="1663256"/>
                        <a:pt x="659040" y="1664684"/>
                      </a:cubicBezTo>
                      <a:cubicBezTo>
                        <a:pt x="655516" y="1662779"/>
                        <a:pt x="654373" y="1661446"/>
                        <a:pt x="657040" y="1661065"/>
                      </a:cubicBezTo>
                      <a:cubicBezTo>
                        <a:pt x="652659" y="1659541"/>
                        <a:pt x="648087" y="1658398"/>
                        <a:pt x="643515" y="1657350"/>
                      </a:cubicBezTo>
                      <a:cubicBezTo>
                        <a:pt x="644277" y="1656017"/>
                        <a:pt x="650468" y="1656493"/>
                        <a:pt x="653706" y="1656588"/>
                      </a:cubicBezTo>
                      <a:cubicBezTo>
                        <a:pt x="656564" y="1658017"/>
                        <a:pt x="654849" y="1658303"/>
                        <a:pt x="652944" y="1658588"/>
                      </a:cubicBezTo>
                      <a:cubicBezTo>
                        <a:pt x="661231" y="1661922"/>
                        <a:pt x="656088" y="1656302"/>
                        <a:pt x="665803" y="1659446"/>
                      </a:cubicBezTo>
                      <a:cubicBezTo>
                        <a:pt x="665898" y="1661065"/>
                        <a:pt x="661707" y="1661732"/>
                        <a:pt x="662660" y="1663541"/>
                      </a:cubicBezTo>
                      <a:cubicBezTo>
                        <a:pt x="674566" y="1661922"/>
                        <a:pt x="694378" y="1669542"/>
                        <a:pt x="706951" y="1667542"/>
                      </a:cubicBezTo>
                      <a:cubicBezTo>
                        <a:pt x="708856" y="1669066"/>
                        <a:pt x="704665" y="1669637"/>
                        <a:pt x="710571" y="1671733"/>
                      </a:cubicBezTo>
                      <a:cubicBezTo>
                        <a:pt x="716571" y="1671352"/>
                        <a:pt x="721905" y="1673447"/>
                        <a:pt x="728287" y="1671542"/>
                      </a:cubicBezTo>
                      <a:cubicBezTo>
                        <a:pt x="724477" y="1670018"/>
                        <a:pt x="723144" y="1668780"/>
                        <a:pt x="722858" y="1667637"/>
                      </a:cubicBezTo>
                      <a:cubicBezTo>
                        <a:pt x="730383" y="1667447"/>
                        <a:pt x="737336" y="1669352"/>
                        <a:pt x="744956" y="1668494"/>
                      </a:cubicBezTo>
                      <a:cubicBezTo>
                        <a:pt x="748099" y="1670971"/>
                        <a:pt x="738574" y="1673733"/>
                        <a:pt x="731907" y="1669923"/>
                      </a:cubicBezTo>
                      <a:cubicBezTo>
                        <a:pt x="735050" y="1671923"/>
                        <a:pt x="728859" y="1672685"/>
                        <a:pt x="732288" y="1674686"/>
                      </a:cubicBezTo>
                      <a:cubicBezTo>
                        <a:pt x="739431" y="1672019"/>
                        <a:pt x="746194" y="1674304"/>
                        <a:pt x="759720" y="1672971"/>
                      </a:cubicBezTo>
                      <a:cubicBezTo>
                        <a:pt x="756576" y="1670590"/>
                        <a:pt x="752195" y="1673257"/>
                        <a:pt x="748956" y="1671447"/>
                      </a:cubicBezTo>
                      <a:cubicBezTo>
                        <a:pt x="749718" y="1668971"/>
                        <a:pt x="758196" y="1671828"/>
                        <a:pt x="763434" y="1670114"/>
                      </a:cubicBezTo>
                      <a:cubicBezTo>
                        <a:pt x="766197" y="1671257"/>
                        <a:pt x="764387" y="1671923"/>
                        <a:pt x="767530" y="1673066"/>
                      </a:cubicBezTo>
                      <a:cubicBezTo>
                        <a:pt x="771912" y="1667828"/>
                        <a:pt x="785628" y="1674876"/>
                        <a:pt x="794391" y="1672304"/>
                      </a:cubicBezTo>
                      <a:cubicBezTo>
                        <a:pt x="798296" y="1676210"/>
                        <a:pt x="782103" y="1674686"/>
                        <a:pt x="780960" y="1676781"/>
                      </a:cubicBezTo>
                      <a:cubicBezTo>
                        <a:pt x="782389" y="1677448"/>
                        <a:pt x="784104" y="1676781"/>
                        <a:pt x="785723" y="1676495"/>
                      </a:cubicBezTo>
                      <a:cubicBezTo>
                        <a:pt x="792486" y="1677829"/>
                        <a:pt x="781532" y="1678400"/>
                        <a:pt x="788295" y="1679734"/>
                      </a:cubicBezTo>
                      <a:cubicBezTo>
                        <a:pt x="794105" y="1678400"/>
                        <a:pt x="802296" y="1680401"/>
                        <a:pt x="799725" y="1677638"/>
                      </a:cubicBezTo>
                      <a:cubicBezTo>
                        <a:pt x="805344" y="1675543"/>
                        <a:pt x="810012" y="1679067"/>
                        <a:pt x="815346" y="1678305"/>
                      </a:cubicBezTo>
                      <a:cubicBezTo>
                        <a:pt x="816393" y="1679734"/>
                        <a:pt x="813345" y="1681544"/>
                        <a:pt x="808773" y="1680115"/>
                      </a:cubicBezTo>
                      <a:cubicBezTo>
                        <a:pt x="809631" y="1683829"/>
                        <a:pt x="829252" y="1677924"/>
                        <a:pt x="830395" y="1682687"/>
                      </a:cubicBezTo>
                      <a:lnTo>
                        <a:pt x="840206" y="1679543"/>
                      </a:lnTo>
                      <a:cubicBezTo>
                        <a:pt x="836396" y="1678686"/>
                        <a:pt x="837348" y="1677829"/>
                        <a:pt x="835824" y="1676972"/>
                      </a:cubicBezTo>
                      <a:cubicBezTo>
                        <a:pt x="841920" y="1675638"/>
                        <a:pt x="841920" y="1677638"/>
                        <a:pt x="844968" y="1678972"/>
                      </a:cubicBezTo>
                      <a:cubicBezTo>
                        <a:pt x="854874" y="1674781"/>
                        <a:pt x="863923" y="1678686"/>
                        <a:pt x="880782" y="1679353"/>
                      </a:cubicBezTo>
                      <a:cubicBezTo>
                        <a:pt x="885450" y="1677638"/>
                        <a:pt x="892784" y="1677543"/>
                        <a:pt x="900880" y="1677448"/>
                      </a:cubicBezTo>
                      <a:cubicBezTo>
                        <a:pt x="908881" y="1677162"/>
                        <a:pt x="917549" y="1676686"/>
                        <a:pt x="924597" y="1674781"/>
                      </a:cubicBezTo>
                      <a:cubicBezTo>
                        <a:pt x="924788" y="1672304"/>
                        <a:pt x="918025" y="1674876"/>
                        <a:pt x="913739" y="1674400"/>
                      </a:cubicBezTo>
                      <a:cubicBezTo>
                        <a:pt x="915930" y="1671447"/>
                        <a:pt x="931360" y="1670399"/>
                        <a:pt x="938694" y="1669733"/>
                      </a:cubicBezTo>
                      <a:cubicBezTo>
                        <a:pt x="941457" y="1672019"/>
                        <a:pt x="928884" y="1670780"/>
                        <a:pt x="930884" y="1673162"/>
                      </a:cubicBezTo>
                      <a:cubicBezTo>
                        <a:pt x="935742" y="1673828"/>
                        <a:pt x="939647" y="1674209"/>
                        <a:pt x="940218" y="1675257"/>
                      </a:cubicBezTo>
                      <a:cubicBezTo>
                        <a:pt x="943933" y="1673733"/>
                        <a:pt x="950601" y="1669447"/>
                        <a:pt x="955744" y="1666685"/>
                      </a:cubicBezTo>
                      <a:cubicBezTo>
                        <a:pt x="962697" y="1664875"/>
                        <a:pt x="961269" y="1668590"/>
                        <a:pt x="966698" y="1668685"/>
                      </a:cubicBezTo>
                      <a:cubicBezTo>
                        <a:pt x="970508" y="1668494"/>
                        <a:pt x="981938" y="1663541"/>
                        <a:pt x="980700" y="1667066"/>
                      </a:cubicBezTo>
                      <a:cubicBezTo>
                        <a:pt x="992415" y="1661922"/>
                        <a:pt x="1004131" y="1660208"/>
                        <a:pt x="1015942" y="1658398"/>
                      </a:cubicBezTo>
                      <a:cubicBezTo>
                        <a:pt x="1023181" y="1658493"/>
                        <a:pt x="1010608" y="1662684"/>
                        <a:pt x="1017942" y="1662684"/>
                      </a:cubicBezTo>
                      <a:cubicBezTo>
                        <a:pt x="1026610" y="1659255"/>
                        <a:pt x="1014990" y="1660208"/>
                        <a:pt x="1022133" y="1656969"/>
                      </a:cubicBezTo>
                      <a:cubicBezTo>
                        <a:pt x="1028706" y="1653731"/>
                        <a:pt x="1029849" y="1657731"/>
                        <a:pt x="1034802" y="1658017"/>
                      </a:cubicBezTo>
                      <a:cubicBezTo>
                        <a:pt x="1038707" y="1655921"/>
                        <a:pt x="1042993" y="1656398"/>
                        <a:pt x="1046994" y="1654874"/>
                      </a:cubicBezTo>
                      <a:cubicBezTo>
                        <a:pt x="1046041" y="1656588"/>
                        <a:pt x="1047660" y="1657541"/>
                        <a:pt x="1053661" y="1657445"/>
                      </a:cubicBezTo>
                      <a:cubicBezTo>
                        <a:pt x="1053756" y="1656588"/>
                        <a:pt x="1055185" y="1654778"/>
                        <a:pt x="1058043" y="1654683"/>
                      </a:cubicBezTo>
                      <a:cubicBezTo>
                        <a:pt x="1061376" y="1652302"/>
                        <a:pt x="1053280" y="1655731"/>
                        <a:pt x="1051661" y="1654207"/>
                      </a:cubicBezTo>
                      <a:cubicBezTo>
                        <a:pt x="1055471" y="1651254"/>
                        <a:pt x="1059757" y="1652111"/>
                        <a:pt x="1063853" y="1650873"/>
                      </a:cubicBezTo>
                      <a:cubicBezTo>
                        <a:pt x="1066806" y="1648587"/>
                        <a:pt x="1057852" y="1650778"/>
                        <a:pt x="1056042" y="1651445"/>
                      </a:cubicBezTo>
                      <a:cubicBezTo>
                        <a:pt x="1055280" y="1650397"/>
                        <a:pt x="1056709" y="1648778"/>
                        <a:pt x="1057090" y="1647444"/>
                      </a:cubicBezTo>
                      <a:cubicBezTo>
                        <a:pt x="1062900" y="1645729"/>
                        <a:pt x="1063377" y="1647444"/>
                        <a:pt x="1065948" y="1643729"/>
                      </a:cubicBezTo>
                      <a:cubicBezTo>
                        <a:pt x="1072902" y="1644015"/>
                        <a:pt x="1064710" y="1646015"/>
                        <a:pt x="1064996" y="1647825"/>
                      </a:cubicBezTo>
                      <a:cubicBezTo>
                        <a:pt x="1071473" y="1647349"/>
                        <a:pt x="1070330" y="1644968"/>
                        <a:pt x="1072140" y="1642967"/>
                      </a:cubicBezTo>
                      <a:cubicBezTo>
                        <a:pt x="1078998" y="1640015"/>
                        <a:pt x="1086237" y="1639062"/>
                        <a:pt x="1093190" y="1636490"/>
                      </a:cubicBezTo>
                      <a:cubicBezTo>
                        <a:pt x="1093952" y="1637919"/>
                        <a:pt x="1089380" y="1640872"/>
                        <a:pt x="1089475" y="1642491"/>
                      </a:cubicBezTo>
                      <a:cubicBezTo>
                        <a:pt x="1096333" y="1641253"/>
                        <a:pt x="1103572" y="1643158"/>
                        <a:pt x="1111097" y="1638491"/>
                      </a:cubicBezTo>
                      <a:cubicBezTo>
                        <a:pt x="1117764" y="1639443"/>
                        <a:pt x="1119479" y="1640586"/>
                        <a:pt x="1133195" y="1636014"/>
                      </a:cubicBezTo>
                      <a:cubicBezTo>
                        <a:pt x="1129004" y="1636395"/>
                        <a:pt x="1123765" y="1638205"/>
                        <a:pt x="1123479" y="1636204"/>
                      </a:cubicBezTo>
                      <a:cubicBezTo>
                        <a:pt x="1127670" y="1633157"/>
                        <a:pt x="1132338" y="1632204"/>
                        <a:pt x="1136814" y="1630871"/>
                      </a:cubicBezTo>
                      <a:cubicBezTo>
                        <a:pt x="1139481" y="1628775"/>
                        <a:pt x="1134243" y="1629728"/>
                        <a:pt x="1139005" y="1626679"/>
                      </a:cubicBezTo>
                      <a:cubicBezTo>
                        <a:pt x="1133385" y="1629156"/>
                        <a:pt x="1121670" y="1630299"/>
                        <a:pt x="1121193" y="1633252"/>
                      </a:cubicBezTo>
                      <a:cubicBezTo>
                        <a:pt x="1120050" y="1632395"/>
                        <a:pt x="1118145" y="1631728"/>
                        <a:pt x="1121860" y="1629156"/>
                      </a:cubicBezTo>
                      <a:cubicBezTo>
                        <a:pt x="1126908" y="1627061"/>
                        <a:pt x="1126146" y="1630680"/>
                        <a:pt x="1132147" y="1624870"/>
                      </a:cubicBezTo>
                      <a:cubicBezTo>
                        <a:pt x="1139005" y="1623441"/>
                        <a:pt x="1129004" y="1628204"/>
                        <a:pt x="1135767" y="1626870"/>
                      </a:cubicBezTo>
                      <a:cubicBezTo>
                        <a:pt x="1133862" y="1624394"/>
                        <a:pt x="1141767" y="1621155"/>
                        <a:pt x="1148625" y="1619917"/>
                      </a:cubicBezTo>
                      <a:cubicBezTo>
                        <a:pt x="1151673" y="1616488"/>
                        <a:pt x="1146054" y="1618393"/>
                        <a:pt x="1142244" y="1620298"/>
                      </a:cubicBezTo>
                      <a:cubicBezTo>
                        <a:pt x="1144434" y="1618298"/>
                        <a:pt x="1147006" y="1617821"/>
                        <a:pt x="1149102" y="1615726"/>
                      </a:cubicBezTo>
                      <a:cubicBezTo>
                        <a:pt x="1151102" y="1616202"/>
                        <a:pt x="1160055" y="1613821"/>
                        <a:pt x="1157293" y="1616202"/>
                      </a:cubicBezTo>
                      <a:cubicBezTo>
                        <a:pt x="1159960" y="1615345"/>
                        <a:pt x="1168914" y="1608201"/>
                        <a:pt x="1167675" y="1612487"/>
                      </a:cubicBezTo>
                      <a:cubicBezTo>
                        <a:pt x="1172819" y="1611440"/>
                        <a:pt x="1173581" y="1605058"/>
                        <a:pt x="1181201" y="1603058"/>
                      </a:cubicBezTo>
                      <a:cubicBezTo>
                        <a:pt x="1182915" y="1603153"/>
                        <a:pt x="1179296" y="1605820"/>
                        <a:pt x="1177677" y="1607534"/>
                      </a:cubicBezTo>
                      <a:cubicBezTo>
                        <a:pt x="1184916" y="1604486"/>
                        <a:pt x="1198917" y="1600962"/>
                        <a:pt x="1200537" y="1596676"/>
                      </a:cubicBezTo>
                      <a:cubicBezTo>
                        <a:pt x="1202442" y="1595247"/>
                        <a:pt x="1212919" y="1591247"/>
                        <a:pt x="1206918" y="1595914"/>
                      </a:cubicBezTo>
                      <a:cubicBezTo>
                        <a:pt x="1219301" y="1589437"/>
                        <a:pt x="1233874" y="1577435"/>
                        <a:pt x="1235589" y="1569720"/>
                      </a:cubicBezTo>
                      <a:cubicBezTo>
                        <a:pt x="1238732" y="1567815"/>
                        <a:pt x="1242256" y="1566672"/>
                        <a:pt x="1245018" y="1563910"/>
                      </a:cubicBezTo>
                      <a:cubicBezTo>
                        <a:pt x="1251019" y="1562291"/>
                        <a:pt x="1241685" y="1569911"/>
                        <a:pt x="1249686" y="1567148"/>
                      </a:cubicBezTo>
                      <a:cubicBezTo>
                        <a:pt x="1244161" y="1572958"/>
                        <a:pt x="1243399" y="1571435"/>
                        <a:pt x="1238732" y="1573340"/>
                      </a:cubicBezTo>
                      <a:cubicBezTo>
                        <a:pt x="1232922" y="1578388"/>
                        <a:pt x="1232160" y="1580769"/>
                        <a:pt x="1237779" y="1579721"/>
                      </a:cubicBezTo>
                      <a:cubicBezTo>
                        <a:pt x="1238922" y="1578483"/>
                        <a:pt x="1236732" y="1579054"/>
                        <a:pt x="1235779" y="1579054"/>
                      </a:cubicBezTo>
                      <a:cubicBezTo>
                        <a:pt x="1239684" y="1575911"/>
                        <a:pt x="1243399" y="1572482"/>
                        <a:pt x="1248162" y="1571720"/>
                      </a:cubicBezTo>
                      <a:cubicBezTo>
                        <a:pt x="1251972" y="1571244"/>
                        <a:pt x="1243971" y="1574292"/>
                        <a:pt x="1243399" y="1576673"/>
                      </a:cubicBezTo>
                      <a:cubicBezTo>
                        <a:pt x="1247971" y="1576769"/>
                        <a:pt x="1250257" y="1571244"/>
                        <a:pt x="1254829" y="1571339"/>
                      </a:cubicBezTo>
                      <a:cubicBezTo>
                        <a:pt x="1255210" y="1565243"/>
                        <a:pt x="1271593" y="1559528"/>
                        <a:pt x="1282452" y="1555814"/>
                      </a:cubicBezTo>
                      <a:cubicBezTo>
                        <a:pt x="1286071" y="1551432"/>
                        <a:pt x="1287976" y="1545908"/>
                        <a:pt x="1278737" y="1551432"/>
                      </a:cubicBezTo>
                      <a:cubicBezTo>
                        <a:pt x="1282166" y="1552480"/>
                        <a:pt x="1276165" y="1555052"/>
                        <a:pt x="1271022" y="1557338"/>
                      </a:cubicBezTo>
                      <a:cubicBezTo>
                        <a:pt x="1269212" y="1557338"/>
                        <a:pt x="1272831" y="1555052"/>
                        <a:pt x="1274832" y="1554385"/>
                      </a:cubicBezTo>
                      <a:cubicBezTo>
                        <a:pt x="1271593" y="1553623"/>
                        <a:pt x="1258353" y="1563624"/>
                        <a:pt x="1251210" y="1566863"/>
                      </a:cubicBezTo>
                      <a:cubicBezTo>
                        <a:pt x="1271593" y="1550765"/>
                        <a:pt x="1305502" y="1532477"/>
                        <a:pt x="1328743" y="1511999"/>
                      </a:cubicBezTo>
                      <a:cubicBezTo>
                        <a:pt x="1330362" y="1511618"/>
                        <a:pt x="1328172" y="1514094"/>
                        <a:pt x="1327219" y="1515713"/>
                      </a:cubicBezTo>
                      <a:cubicBezTo>
                        <a:pt x="1330934" y="1513904"/>
                        <a:pt x="1334553" y="1511713"/>
                        <a:pt x="1336839" y="1507236"/>
                      </a:cubicBezTo>
                      <a:cubicBezTo>
                        <a:pt x="1340649" y="1508570"/>
                        <a:pt x="1342173" y="1503807"/>
                        <a:pt x="1347984" y="1501426"/>
                      </a:cubicBezTo>
                      <a:cubicBezTo>
                        <a:pt x="1352365" y="1499616"/>
                        <a:pt x="1340935" y="1509713"/>
                        <a:pt x="1348555" y="1505522"/>
                      </a:cubicBezTo>
                      <a:cubicBezTo>
                        <a:pt x="1351413" y="1499235"/>
                        <a:pt x="1354842" y="1498664"/>
                        <a:pt x="1364271" y="1492091"/>
                      </a:cubicBezTo>
                      <a:cubicBezTo>
                        <a:pt x="1366462" y="1486853"/>
                        <a:pt x="1370082" y="1481614"/>
                        <a:pt x="1378273" y="1479042"/>
                      </a:cubicBezTo>
                      <a:cubicBezTo>
                        <a:pt x="1381035" y="1473708"/>
                        <a:pt x="1385893" y="1471613"/>
                        <a:pt x="1388370" y="1465993"/>
                      </a:cubicBezTo>
                      <a:cubicBezTo>
                        <a:pt x="1396656" y="1463231"/>
                        <a:pt x="1405515" y="1455611"/>
                        <a:pt x="1415230" y="1446562"/>
                      </a:cubicBezTo>
                      <a:cubicBezTo>
                        <a:pt x="1424660" y="1437132"/>
                        <a:pt x="1434566" y="1426178"/>
                        <a:pt x="1445901" y="1417129"/>
                      </a:cubicBezTo>
                      <a:cubicBezTo>
                        <a:pt x="1443996" y="1415987"/>
                        <a:pt x="1447520" y="1409129"/>
                        <a:pt x="1451616" y="1409224"/>
                      </a:cubicBezTo>
                      <a:cubicBezTo>
                        <a:pt x="1455045" y="1403509"/>
                        <a:pt x="1453140" y="1403890"/>
                        <a:pt x="1452473" y="1402842"/>
                      </a:cubicBezTo>
                      <a:cubicBezTo>
                        <a:pt x="1453711" y="1401128"/>
                        <a:pt x="1454949" y="1399318"/>
                        <a:pt x="1456664" y="1398175"/>
                      </a:cubicBezTo>
                      <a:cubicBezTo>
                        <a:pt x="1457235" y="1399889"/>
                        <a:pt x="1459521" y="1399604"/>
                        <a:pt x="1456569" y="1405319"/>
                      </a:cubicBezTo>
                      <a:cubicBezTo>
                        <a:pt x="1463998" y="1399985"/>
                        <a:pt x="1455235" y="1400366"/>
                        <a:pt x="1464284" y="1395032"/>
                      </a:cubicBezTo>
                      <a:cubicBezTo>
                        <a:pt x="1463427" y="1390460"/>
                        <a:pt x="1466189" y="1389317"/>
                        <a:pt x="1471999" y="1382363"/>
                      </a:cubicBezTo>
                      <a:cubicBezTo>
                        <a:pt x="1474952" y="1380839"/>
                        <a:pt x="1473237" y="1384554"/>
                        <a:pt x="1471332" y="1388650"/>
                      </a:cubicBezTo>
                      <a:cubicBezTo>
                        <a:pt x="1479333" y="1375124"/>
                        <a:pt x="1495335" y="1358360"/>
                        <a:pt x="1497621" y="1345502"/>
                      </a:cubicBezTo>
                      <a:cubicBezTo>
                        <a:pt x="1501146" y="1338644"/>
                        <a:pt x="1502384" y="1339787"/>
                        <a:pt x="1505813" y="1335977"/>
                      </a:cubicBezTo>
                      <a:cubicBezTo>
                        <a:pt x="1509528" y="1333500"/>
                        <a:pt x="1505718" y="1341406"/>
                        <a:pt x="1510099" y="1337882"/>
                      </a:cubicBezTo>
                      <a:cubicBezTo>
                        <a:pt x="1512480" y="1332262"/>
                        <a:pt x="1510671" y="1332357"/>
                        <a:pt x="1508956" y="1332452"/>
                      </a:cubicBezTo>
                      <a:cubicBezTo>
                        <a:pt x="1513909" y="1326547"/>
                        <a:pt x="1511528" y="1327023"/>
                        <a:pt x="1514862" y="1320737"/>
                      </a:cubicBezTo>
                      <a:cubicBezTo>
                        <a:pt x="1519624" y="1318736"/>
                        <a:pt x="1516386" y="1329404"/>
                        <a:pt x="1512004" y="1335310"/>
                      </a:cubicBezTo>
                      <a:cubicBezTo>
                        <a:pt x="1514481" y="1333119"/>
                        <a:pt x="1514195" y="1334929"/>
                        <a:pt x="1512766" y="1335977"/>
                      </a:cubicBezTo>
                      <a:cubicBezTo>
                        <a:pt x="1521339" y="1329214"/>
                        <a:pt x="1532959" y="1318832"/>
                        <a:pt x="1537626" y="1300829"/>
                      </a:cubicBezTo>
                      <a:cubicBezTo>
                        <a:pt x="1541817" y="1296829"/>
                        <a:pt x="1535721" y="1308830"/>
                        <a:pt x="1540770" y="1303592"/>
                      </a:cubicBezTo>
                      <a:cubicBezTo>
                        <a:pt x="1541436" y="1296924"/>
                        <a:pt x="1553057" y="1285970"/>
                        <a:pt x="1557915" y="1276350"/>
                      </a:cubicBezTo>
                      <a:cubicBezTo>
                        <a:pt x="1558772" y="1273112"/>
                        <a:pt x="1557248" y="1274064"/>
                        <a:pt x="1558296" y="1270540"/>
                      </a:cubicBezTo>
                      <a:cubicBezTo>
                        <a:pt x="1559248" y="1270635"/>
                        <a:pt x="1558677" y="1273397"/>
                        <a:pt x="1561153" y="1270826"/>
                      </a:cubicBezTo>
                      <a:cubicBezTo>
                        <a:pt x="1564011" y="1265587"/>
                        <a:pt x="1561534" y="1268730"/>
                        <a:pt x="1562772" y="1263968"/>
                      </a:cubicBezTo>
                      <a:cubicBezTo>
                        <a:pt x="1564011" y="1263206"/>
                        <a:pt x="1562772" y="1266635"/>
                        <a:pt x="1564392" y="1265206"/>
                      </a:cubicBezTo>
                      <a:cubicBezTo>
                        <a:pt x="1569630" y="1260443"/>
                        <a:pt x="1571631" y="1253300"/>
                        <a:pt x="1569154" y="1252823"/>
                      </a:cubicBezTo>
                      <a:cubicBezTo>
                        <a:pt x="1570488" y="1251871"/>
                        <a:pt x="1571440" y="1250537"/>
                        <a:pt x="1572012" y="1248918"/>
                      </a:cubicBezTo>
                      <a:cubicBezTo>
                        <a:pt x="1573345" y="1247966"/>
                        <a:pt x="1572297" y="1251109"/>
                        <a:pt x="1572107" y="1252919"/>
                      </a:cubicBezTo>
                      <a:cubicBezTo>
                        <a:pt x="1579632" y="1239965"/>
                        <a:pt x="1593157" y="1220915"/>
                        <a:pt x="1594395" y="1210151"/>
                      </a:cubicBezTo>
                      <a:cubicBezTo>
                        <a:pt x="1602873" y="1198340"/>
                        <a:pt x="1598110" y="1199864"/>
                        <a:pt x="1603254" y="1193102"/>
                      </a:cubicBezTo>
                      <a:cubicBezTo>
                        <a:pt x="1603063" y="1183481"/>
                        <a:pt x="1605921" y="1179195"/>
                        <a:pt x="1608207" y="1168051"/>
                      </a:cubicBezTo>
                      <a:cubicBezTo>
                        <a:pt x="1605730" y="1170908"/>
                        <a:pt x="1604492" y="1174528"/>
                        <a:pt x="1602396" y="1177576"/>
                      </a:cubicBezTo>
                      <a:cubicBezTo>
                        <a:pt x="1602777" y="1172242"/>
                        <a:pt x="1607159" y="1169289"/>
                        <a:pt x="1607635" y="1164050"/>
                      </a:cubicBezTo>
                      <a:cubicBezTo>
                        <a:pt x="1608873" y="1162907"/>
                        <a:pt x="1608302" y="1166146"/>
                        <a:pt x="1608302" y="1168051"/>
                      </a:cubicBezTo>
                      <a:cubicBezTo>
                        <a:pt x="1612207" y="1158716"/>
                        <a:pt x="1617827" y="1150334"/>
                        <a:pt x="1621827" y="1141000"/>
                      </a:cubicBezTo>
                      <a:cubicBezTo>
                        <a:pt x="1623066" y="1139857"/>
                        <a:pt x="1622494" y="1143095"/>
                        <a:pt x="1622494" y="1145000"/>
                      </a:cubicBezTo>
                      <a:cubicBezTo>
                        <a:pt x="1624399" y="1140619"/>
                        <a:pt x="1626971" y="1136428"/>
                        <a:pt x="1627257" y="1131189"/>
                      </a:cubicBezTo>
                      <a:cubicBezTo>
                        <a:pt x="1623542" y="1123760"/>
                        <a:pt x="1641830" y="1096899"/>
                        <a:pt x="1642306" y="1079945"/>
                      </a:cubicBezTo>
                      <a:cubicBezTo>
                        <a:pt x="1636686" y="1097756"/>
                        <a:pt x="1629543" y="1115187"/>
                        <a:pt x="1622494" y="1132332"/>
                      </a:cubicBezTo>
                      <a:cubicBezTo>
                        <a:pt x="1623351" y="1125665"/>
                        <a:pt x="1626495" y="1120140"/>
                        <a:pt x="1628685" y="1114139"/>
                      </a:cubicBezTo>
                      <a:cubicBezTo>
                        <a:pt x="1627257" y="1110710"/>
                        <a:pt x="1625447" y="1121759"/>
                        <a:pt x="1623637" y="1124045"/>
                      </a:cubicBezTo>
                      <a:cubicBezTo>
                        <a:pt x="1623732" y="1120521"/>
                        <a:pt x="1623828" y="1117092"/>
                        <a:pt x="1623923" y="1113568"/>
                      </a:cubicBezTo>
                      <a:cubicBezTo>
                        <a:pt x="1625637" y="1111091"/>
                        <a:pt x="1625923" y="1112996"/>
                        <a:pt x="1627828" y="1110234"/>
                      </a:cubicBezTo>
                      <a:cubicBezTo>
                        <a:pt x="1630781" y="1096899"/>
                        <a:pt x="1626590" y="1095756"/>
                        <a:pt x="1632781" y="1081088"/>
                      </a:cubicBezTo>
                      <a:cubicBezTo>
                        <a:pt x="1634781" y="1080421"/>
                        <a:pt x="1632019" y="1092137"/>
                        <a:pt x="1631924" y="1096328"/>
                      </a:cubicBezTo>
                      <a:cubicBezTo>
                        <a:pt x="1633162" y="1096328"/>
                        <a:pt x="1635543" y="1093184"/>
                        <a:pt x="1635734" y="1096328"/>
                      </a:cubicBezTo>
                      <a:cubicBezTo>
                        <a:pt x="1636115" y="1092994"/>
                        <a:pt x="1632305" y="1082707"/>
                        <a:pt x="1638210" y="1071277"/>
                      </a:cubicBezTo>
                      <a:cubicBezTo>
                        <a:pt x="1639830" y="1069372"/>
                        <a:pt x="1640401" y="1071277"/>
                        <a:pt x="1640211" y="1075658"/>
                      </a:cubicBezTo>
                      <a:cubicBezTo>
                        <a:pt x="1643735" y="1069943"/>
                        <a:pt x="1639544" y="1061942"/>
                        <a:pt x="1643449" y="1052894"/>
                      </a:cubicBezTo>
                      <a:cubicBezTo>
                        <a:pt x="1646307" y="1046893"/>
                        <a:pt x="1644973" y="1058323"/>
                        <a:pt x="1648021" y="1051370"/>
                      </a:cubicBezTo>
                      <a:cubicBezTo>
                        <a:pt x="1648116" y="1049655"/>
                        <a:pt x="1647545" y="1050227"/>
                        <a:pt x="1647069" y="1050989"/>
                      </a:cubicBezTo>
                      <a:cubicBezTo>
                        <a:pt x="1645640" y="1050798"/>
                        <a:pt x="1648783" y="1042511"/>
                        <a:pt x="1645640" y="1043559"/>
                      </a:cubicBezTo>
                      <a:cubicBezTo>
                        <a:pt x="1646688" y="1040987"/>
                        <a:pt x="1649831" y="1030700"/>
                        <a:pt x="1646783" y="1032129"/>
                      </a:cubicBezTo>
                      <a:cubicBezTo>
                        <a:pt x="1648021" y="1028700"/>
                        <a:pt x="1647640" y="1024509"/>
                        <a:pt x="1649831" y="1021461"/>
                      </a:cubicBezTo>
                      <a:cubicBezTo>
                        <a:pt x="1651736" y="1021747"/>
                        <a:pt x="1650974" y="1033272"/>
                        <a:pt x="1653355" y="1031272"/>
                      </a:cubicBezTo>
                      <a:cubicBezTo>
                        <a:pt x="1653641" y="1027176"/>
                        <a:pt x="1654212" y="1021366"/>
                        <a:pt x="1654212" y="1016318"/>
                      </a:cubicBezTo>
                      <a:cubicBezTo>
                        <a:pt x="1656213" y="1012222"/>
                        <a:pt x="1656403" y="1016508"/>
                        <a:pt x="1658403" y="1011079"/>
                      </a:cubicBezTo>
                      <a:cubicBezTo>
                        <a:pt x="1659451" y="1001363"/>
                        <a:pt x="1661928" y="992124"/>
                        <a:pt x="1663642" y="982599"/>
                      </a:cubicBezTo>
                      <a:cubicBezTo>
                        <a:pt x="1665452" y="979646"/>
                        <a:pt x="1663166" y="988886"/>
                        <a:pt x="1664690" y="991362"/>
                      </a:cubicBezTo>
                      <a:cubicBezTo>
                        <a:pt x="1668405" y="979551"/>
                        <a:pt x="1662213" y="974979"/>
                        <a:pt x="1667643" y="963835"/>
                      </a:cubicBezTo>
                      <a:cubicBezTo>
                        <a:pt x="1667643" y="960501"/>
                        <a:pt x="1665357" y="956501"/>
                        <a:pt x="1666976" y="953643"/>
                      </a:cubicBezTo>
                      <a:cubicBezTo>
                        <a:pt x="1666023" y="949547"/>
                        <a:pt x="1666119" y="958501"/>
                        <a:pt x="1664118" y="959453"/>
                      </a:cubicBezTo>
                      <a:lnTo>
                        <a:pt x="1663261" y="954310"/>
                      </a:lnTo>
                      <a:cubicBezTo>
                        <a:pt x="1666309" y="945261"/>
                        <a:pt x="1666023" y="935260"/>
                        <a:pt x="1668786" y="926211"/>
                      </a:cubicBezTo>
                      <a:cubicBezTo>
                        <a:pt x="1671548" y="926402"/>
                        <a:pt x="1670500" y="939641"/>
                        <a:pt x="1667262" y="943832"/>
                      </a:cubicBezTo>
                      <a:cubicBezTo>
                        <a:pt x="1667928" y="948404"/>
                        <a:pt x="1668214" y="952881"/>
                        <a:pt x="1667547" y="957167"/>
                      </a:cubicBezTo>
                      <a:cubicBezTo>
                        <a:pt x="1668024" y="951928"/>
                        <a:pt x="1673548" y="940308"/>
                        <a:pt x="1670881" y="931545"/>
                      </a:cubicBezTo>
                      <a:cubicBezTo>
                        <a:pt x="1672977" y="925354"/>
                        <a:pt x="1673739" y="934022"/>
                        <a:pt x="1675834" y="927830"/>
                      </a:cubicBezTo>
                      <a:cubicBezTo>
                        <a:pt x="1672691" y="920877"/>
                        <a:pt x="1674977" y="901922"/>
                        <a:pt x="1675453" y="886778"/>
                      </a:cubicBezTo>
                      <a:cubicBezTo>
                        <a:pt x="1677453" y="883349"/>
                        <a:pt x="1675834" y="891921"/>
                        <a:pt x="1677168" y="893636"/>
                      </a:cubicBezTo>
                      <a:cubicBezTo>
                        <a:pt x="1677453" y="886778"/>
                        <a:pt x="1679073" y="890207"/>
                        <a:pt x="1680692" y="884492"/>
                      </a:cubicBezTo>
                      <a:cubicBezTo>
                        <a:pt x="1679549" y="875538"/>
                        <a:pt x="1681263" y="867156"/>
                        <a:pt x="1679644" y="858203"/>
                      </a:cubicBezTo>
                      <a:cubicBezTo>
                        <a:pt x="1683264" y="846677"/>
                        <a:pt x="1679073" y="846296"/>
                        <a:pt x="1675548" y="828485"/>
                      </a:cubicBezTo>
                      <a:cubicBezTo>
                        <a:pt x="1675929" y="835533"/>
                        <a:pt x="1677168" y="842677"/>
                        <a:pt x="1676215" y="849535"/>
                      </a:cubicBezTo>
                      <a:cubicBezTo>
                        <a:pt x="1676882" y="852964"/>
                        <a:pt x="1677644" y="851535"/>
                        <a:pt x="1678311" y="849821"/>
                      </a:cubicBezTo>
                      <a:cubicBezTo>
                        <a:pt x="1679073" y="854297"/>
                        <a:pt x="1678787" y="858584"/>
                        <a:pt x="1677930" y="862775"/>
                      </a:cubicBezTo>
                      <a:cubicBezTo>
                        <a:pt x="1676882" y="866394"/>
                        <a:pt x="1676787" y="857536"/>
                        <a:pt x="1677168" y="856107"/>
                      </a:cubicBezTo>
                      <a:cubicBezTo>
                        <a:pt x="1675453" y="858107"/>
                        <a:pt x="1670119" y="873252"/>
                        <a:pt x="1673072" y="881348"/>
                      </a:cubicBezTo>
                      <a:cubicBezTo>
                        <a:pt x="1670024" y="886111"/>
                        <a:pt x="1668976" y="903923"/>
                        <a:pt x="1669167" y="914686"/>
                      </a:cubicBezTo>
                      <a:cubicBezTo>
                        <a:pt x="1667357" y="918115"/>
                        <a:pt x="1666309" y="916019"/>
                        <a:pt x="1667928" y="922592"/>
                      </a:cubicBezTo>
                      <a:cubicBezTo>
                        <a:pt x="1663356" y="938308"/>
                        <a:pt x="1659832" y="954310"/>
                        <a:pt x="1659261" y="971169"/>
                      </a:cubicBezTo>
                      <a:cubicBezTo>
                        <a:pt x="1655927" y="970788"/>
                        <a:pt x="1655451" y="988124"/>
                        <a:pt x="1653069" y="982504"/>
                      </a:cubicBezTo>
                      <a:cubicBezTo>
                        <a:pt x="1653641" y="985361"/>
                        <a:pt x="1652593" y="990600"/>
                        <a:pt x="1651926" y="997077"/>
                      </a:cubicBezTo>
                      <a:cubicBezTo>
                        <a:pt x="1653355" y="994791"/>
                        <a:pt x="1653355" y="991934"/>
                        <a:pt x="1654879" y="989743"/>
                      </a:cubicBezTo>
                      <a:cubicBezTo>
                        <a:pt x="1654784" y="993077"/>
                        <a:pt x="1654212" y="996220"/>
                        <a:pt x="1654117" y="999458"/>
                      </a:cubicBezTo>
                      <a:cubicBezTo>
                        <a:pt x="1653069" y="1000411"/>
                        <a:pt x="1652212" y="1000125"/>
                        <a:pt x="1651926" y="997077"/>
                      </a:cubicBezTo>
                      <a:cubicBezTo>
                        <a:pt x="1649545" y="1000697"/>
                        <a:pt x="1649926" y="1005269"/>
                        <a:pt x="1647640" y="1008888"/>
                      </a:cubicBezTo>
                      <a:cubicBezTo>
                        <a:pt x="1647735" y="1012127"/>
                        <a:pt x="1648688" y="1010603"/>
                        <a:pt x="1649069" y="1012698"/>
                      </a:cubicBezTo>
                      <a:cubicBezTo>
                        <a:pt x="1646783" y="1015841"/>
                        <a:pt x="1644783" y="1018985"/>
                        <a:pt x="1646021" y="1023366"/>
                      </a:cubicBezTo>
                      <a:cubicBezTo>
                        <a:pt x="1644687" y="1025652"/>
                        <a:pt x="1642687" y="1027748"/>
                        <a:pt x="1642782" y="1030605"/>
                      </a:cubicBezTo>
                      <a:cubicBezTo>
                        <a:pt x="1640782" y="1034510"/>
                        <a:pt x="1642687" y="1021937"/>
                        <a:pt x="1639830" y="1029462"/>
                      </a:cubicBezTo>
                      <a:cubicBezTo>
                        <a:pt x="1641068" y="1033177"/>
                        <a:pt x="1639639" y="1041559"/>
                        <a:pt x="1637448" y="1049560"/>
                      </a:cubicBezTo>
                      <a:cubicBezTo>
                        <a:pt x="1635067" y="1057561"/>
                        <a:pt x="1631543" y="1065181"/>
                        <a:pt x="1629543" y="1067562"/>
                      </a:cubicBezTo>
                      <a:cubicBezTo>
                        <a:pt x="1626876" y="1072610"/>
                        <a:pt x="1630495" y="1069943"/>
                        <a:pt x="1629733" y="1074515"/>
                      </a:cubicBezTo>
                      <a:cubicBezTo>
                        <a:pt x="1629638" y="1076135"/>
                        <a:pt x="1628876" y="1077563"/>
                        <a:pt x="1628876" y="1079278"/>
                      </a:cubicBezTo>
                      <a:cubicBezTo>
                        <a:pt x="1626114" y="1084517"/>
                        <a:pt x="1626114" y="1080135"/>
                        <a:pt x="1623351" y="1085374"/>
                      </a:cubicBezTo>
                      <a:cubicBezTo>
                        <a:pt x="1623447" y="1096613"/>
                        <a:pt x="1614017" y="1114711"/>
                        <a:pt x="1608302" y="1128522"/>
                      </a:cubicBezTo>
                      <a:cubicBezTo>
                        <a:pt x="1608683" y="1132904"/>
                        <a:pt x="1606778" y="1136047"/>
                        <a:pt x="1606492" y="1140047"/>
                      </a:cubicBezTo>
                      <a:cubicBezTo>
                        <a:pt x="1611445" y="1133666"/>
                        <a:pt x="1607159" y="1133380"/>
                        <a:pt x="1611159" y="1126522"/>
                      </a:cubicBezTo>
                      <a:cubicBezTo>
                        <a:pt x="1611350" y="1130903"/>
                        <a:pt x="1611350" y="1129665"/>
                        <a:pt x="1614874" y="1126712"/>
                      </a:cubicBezTo>
                      <a:cubicBezTo>
                        <a:pt x="1614398" y="1137857"/>
                        <a:pt x="1609254" y="1145477"/>
                        <a:pt x="1605921" y="1146905"/>
                      </a:cubicBezTo>
                      <a:cubicBezTo>
                        <a:pt x="1605825" y="1142048"/>
                        <a:pt x="1611159" y="1140143"/>
                        <a:pt x="1610588" y="1135094"/>
                      </a:cubicBezTo>
                      <a:cubicBezTo>
                        <a:pt x="1607921" y="1141667"/>
                        <a:pt x="1604111" y="1143381"/>
                        <a:pt x="1604778" y="1137285"/>
                      </a:cubicBezTo>
                      <a:cubicBezTo>
                        <a:pt x="1601158" y="1146620"/>
                        <a:pt x="1596110" y="1155097"/>
                        <a:pt x="1592395" y="1164336"/>
                      </a:cubicBezTo>
                      <a:cubicBezTo>
                        <a:pt x="1590871" y="1160240"/>
                        <a:pt x="1591633" y="1162241"/>
                        <a:pt x="1587156" y="1168527"/>
                      </a:cubicBezTo>
                      <a:cubicBezTo>
                        <a:pt x="1588776" y="1163479"/>
                        <a:pt x="1591347" y="1159002"/>
                        <a:pt x="1594967" y="1155097"/>
                      </a:cubicBezTo>
                      <a:cubicBezTo>
                        <a:pt x="1595062" y="1152049"/>
                        <a:pt x="1591633" y="1157859"/>
                        <a:pt x="1592205" y="1153573"/>
                      </a:cubicBezTo>
                      <a:cubicBezTo>
                        <a:pt x="1590776" y="1159288"/>
                        <a:pt x="1587347" y="1163860"/>
                        <a:pt x="1585061" y="1169194"/>
                      </a:cubicBezTo>
                      <a:cubicBezTo>
                        <a:pt x="1584680" y="1173385"/>
                        <a:pt x="1588299" y="1168622"/>
                        <a:pt x="1591157" y="1165670"/>
                      </a:cubicBezTo>
                      <a:cubicBezTo>
                        <a:pt x="1588109" y="1174147"/>
                        <a:pt x="1583156" y="1181386"/>
                        <a:pt x="1581441" y="1190816"/>
                      </a:cubicBezTo>
                      <a:cubicBezTo>
                        <a:pt x="1582108" y="1192625"/>
                        <a:pt x="1584680" y="1190435"/>
                        <a:pt x="1584966" y="1193102"/>
                      </a:cubicBezTo>
                      <a:cubicBezTo>
                        <a:pt x="1581727" y="1202055"/>
                        <a:pt x="1582584" y="1191863"/>
                        <a:pt x="1578679" y="1198245"/>
                      </a:cubicBezTo>
                      <a:cubicBezTo>
                        <a:pt x="1577155" y="1199198"/>
                        <a:pt x="1579346" y="1195578"/>
                        <a:pt x="1579346" y="1193102"/>
                      </a:cubicBezTo>
                      <a:cubicBezTo>
                        <a:pt x="1572869" y="1199769"/>
                        <a:pt x="1564868" y="1219200"/>
                        <a:pt x="1556867" y="1226629"/>
                      </a:cubicBezTo>
                      <a:cubicBezTo>
                        <a:pt x="1554105" y="1239774"/>
                        <a:pt x="1545532" y="1249108"/>
                        <a:pt x="1539341" y="1259872"/>
                      </a:cubicBezTo>
                      <a:cubicBezTo>
                        <a:pt x="1535055" y="1261967"/>
                        <a:pt x="1541817" y="1251109"/>
                        <a:pt x="1539912" y="1248632"/>
                      </a:cubicBezTo>
                      <a:cubicBezTo>
                        <a:pt x="1533531" y="1255586"/>
                        <a:pt x="1536864" y="1260824"/>
                        <a:pt x="1531626" y="1259777"/>
                      </a:cubicBezTo>
                      <a:cubicBezTo>
                        <a:pt x="1531626" y="1263301"/>
                        <a:pt x="1532959" y="1264349"/>
                        <a:pt x="1535721" y="1263015"/>
                      </a:cubicBezTo>
                      <a:cubicBezTo>
                        <a:pt x="1531435" y="1273397"/>
                        <a:pt x="1524672" y="1281970"/>
                        <a:pt x="1517910" y="1290352"/>
                      </a:cubicBezTo>
                      <a:cubicBezTo>
                        <a:pt x="1519148" y="1295686"/>
                        <a:pt x="1512385" y="1303973"/>
                        <a:pt x="1507432" y="1309878"/>
                      </a:cubicBezTo>
                      <a:cubicBezTo>
                        <a:pt x="1506003" y="1310640"/>
                        <a:pt x="1507337" y="1307687"/>
                        <a:pt x="1507718" y="1305973"/>
                      </a:cubicBezTo>
                      <a:cubicBezTo>
                        <a:pt x="1508861" y="1303496"/>
                        <a:pt x="1511242" y="1302163"/>
                        <a:pt x="1513242" y="1300544"/>
                      </a:cubicBezTo>
                      <a:cubicBezTo>
                        <a:pt x="1514004" y="1298448"/>
                        <a:pt x="1513814" y="1297781"/>
                        <a:pt x="1512957" y="1298162"/>
                      </a:cubicBezTo>
                      <a:lnTo>
                        <a:pt x="1513909" y="1294829"/>
                      </a:lnTo>
                      <a:cubicBezTo>
                        <a:pt x="1509813" y="1298734"/>
                        <a:pt x="1509051" y="1305592"/>
                        <a:pt x="1503241" y="1307973"/>
                      </a:cubicBezTo>
                      <a:cubicBezTo>
                        <a:pt x="1504384" y="1304068"/>
                        <a:pt x="1507432" y="1302068"/>
                        <a:pt x="1508956" y="1298734"/>
                      </a:cubicBezTo>
                      <a:cubicBezTo>
                        <a:pt x="1507908" y="1295400"/>
                        <a:pt x="1502955" y="1305497"/>
                        <a:pt x="1500384" y="1307497"/>
                      </a:cubicBezTo>
                      <a:cubicBezTo>
                        <a:pt x="1502955" y="1296448"/>
                        <a:pt x="1492859" y="1316641"/>
                        <a:pt x="1486763" y="1321975"/>
                      </a:cubicBezTo>
                      <a:cubicBezTo>
                        <a:pt x="1488287" y="1322546"/>
                        <a:pt x="1489335" y="1326166"/>
                        <a:pt x="1485620" y="1331500"/>
                      </a:cubicBezTo>
                      <a:cubicBezTo>
                        <a:pt x="1486096" y="1326261"/>
                        <a:pt x="1481334" y="1332929"/>
                        <a:pt x="1478762" y="1331214"/>
                      </a:cubicBezTo>
                      <a:cubicBezTo>
                        <a:pt x="1478381" y="1332929"/>
                        <a:pt x="1477428" y="1334262"/>
                        <a:pt x="1476285" y="1335215"/>
                      </a:cubicBezTo>
                      <a:cubicBezTo>
                        <a:pt x="1480191" y="1334929"/>
                        <a:pt x="1473428" y="1342835"/>
                        <a:pt x="1474190" y="1346168"/>
                      </a:cubicBezTo>
                      <a:cubicBezTo>
                        <a:pt x="1471237" y="1349216"/>
                        <a:pt x="1461045" y="1357313"/>
                        <a:pt x="1457426" y="1366266"/>
                      </a:cubicBezTo>
                      <a:cubicBezTo>
                        <a:pt x="1452949" y="1369504"/>
                        <a:pt x="1455235" y="1364552"/>
                        <a:pt x="1454568" y="1363218"/>
                      </a:cubicBezTo>
                      <a:cubicBezTo>
                        <a:pt x="1448091" y="1368933"/>
                        <a:pt x="1442567" y="1374648"/>
                        <a:pt x="1438376" y="1377029"/>
                      </a:cubicBezTo>
                      <a:cubicBezTo>
                        <a:pt x="1437519" y="1379029"/>
                        <a:pt x="1436566" y="1381125"/>
                        <a:pt x="1435709" y="1383221"/>
                      </a:cubicBezTo>
                      <a:lnTo>
                        <a:pt x="1441138" y="1380173"/>
                      </a:lnTo>
                      <a:cubicBezTo>
                        <a:pt x="1442948" y="1373696"/>
                        <a:pt x="1448949" y="1372076"/>
                        <a:pt x="1452759" y="1367885"/>
                      </a:cubicBezTo>
                      <a:cubicBezTo>
                        <a:pt x="1449520" y="1374934"/>
                        <a:pt x="1442567" y="1377887"/>
                        <a:pt x="1439138" y="1384840"/>
                      </a:cubicBezTo>
                      <a:cubicBezTo>
                        <a:pt x="1434947" y="1379887"/>
                        <a:pt x="1426470" y="1395603"/>
                        <a:pt x="1415706" y="1401890"/>
                      </a:cubicBezTo>
                      <a:cubicBezTo>
                        <a:pt x="1419326" y="1399127"/>
                        <a:pt x="1421707" y="1394841"/>
                        <a:pt x="1425517" y="1392365"/>
                      </a:cubicBezTo>
                      <a:cubicBezTo>
                        <a:pt x="1424184" y="1390174"/>
                        <a:pt x="1416087" y="1399889"/>
                        <a:pt x="1412849" y="1403223"/>
                      </a:cubicBezTo>
                      <a:cubicBezTo>
                        <a:pt x="1412754" y="1405319"/>
                        <a:pt x="1413992" y="1405985"/>
                        <a:pt x="1413325" y="1408652"/>
                      </a:cubicBezTo>
                      <a:cubicBezTo>
                        <a:pt x="1407991" y="1415225"/>
                        <a:pt x="1408658" y="1409510"/>
                        <a:pt x="1405705" y="1411224"/>
                      </a:cubicBezTo>
                      <a:cubicBezTo>
                        <a:pt x="1404943" y="1413510"/>
                        <a:pt x="1403229" y="1414558"/>
                        <a:pt x="1401419" y="1415606"/>
                      </a:cubicBezTo>
                      <a:cubicBezTo>
                        <a:pt x="1403229" y="1418177"/>
                        <a:pt x="1398371" y="1423607"/>
                        <a:pt x="1390560" y="1426369"/>
                      </a:cubicBezTo>
                      <a:cubicBezTo>
                        <a:pt x="1396085" y="1425893"/>
                        <a:pt x="1389608" y="1428845"/>
                        <a:pt x="1386274" y="1435989"/>
                      </a:cubicBezTo>
                      <a:cubicBezTo>
                        <a:pt x="1378083" y="1439608"/>
                        <a:pt x="1392751" y="1426559"/>
                        <a:pt x="1383226" y="1431798"/>
                      </a:cubicBezTo>
                      <a:cubicBezTo>
                        <a:pt x="1383607" y="1436656"/>
                        <a:pt x="1378749" y="1439704"/>
                        <a:pt x="1377225" y="1444276"/>
                      </a:cubicBezTo>
                      <a:cubicBezTo>
                        <a:pt x="1370272" y="1447419"/>
                        <a:pt x="1382178" y="1436370"/>
                        <a:pt x="1379321" y="1436751"/>
                      </a:cubicBezTo>
                      <a:cubicBezTo>
                        <a:pt x="1373796" y="1441799"/>
                        <a:pt x="1372749" y="1442847"/>
                        <a:pt x="1370653" y="1448181"/>
                      </a:cubicBezTo>
                      <a:cubicBezTo>
                        <a:pt x="1364271" y="1451039"/>
                        <a:pt x="1373701" y="1443704"/>
                        <a:pt x="1371129" y="1443514"/>
                      </a:cubicBezTo>
                      <a:cubicBezTo>
                        <a:pt x="1359318" y="1449610"/>
                        <a:pt x="1358461" y="1455515"/>
                        <a:pt x="1349127" y="1465231"/>
                      </a:cubicBezTo>
                      <a:cubicBezTo>
                        <a:pt x="1345698" y="1466469"/>
                        <a:pt x="1346364" y="1464374"/>
                        <a:pt x="1341316" y="1467041"/>
                      </a:cubicBezTo>
                      <a:cubicBezTo>
                        <a:pt x="1337411" y="1473232"/>
                        <a:pt x="1331315" y="1475708"/>
                        <a:pt x="1326743" y="1480757"/>
                      </a:cubicBezTo>
                      <a:cubicBezTo>
                        <a:pt x="1324457" y="1480757"/>
                        <a:pt x="1326267" y="1477708"/>
                        <a:pt x="1324647" y="1477232"/>
                      </a:cubicBezTo>
                      <a:cubicBezTo>
                        <a:pt x="1325790" y="1475137"/>
                        <a:pt x="1327695" y="1474470"/>
                        <a:pt x="1328934" y="1472660"/>
                      </a:cubicBezTo>
                      <a:cubicBezTo>
                        <a:pt x="1333410" y="1470279"/>
                        <a:pt x="1329886" y="1474565"/>
                        <a:pt x="1330553" y="1475327"/>
                      </a:cubicBezTo>
                      <a:cubicBezTo>
                        <a:pt x="1337316" y="1469041"/>
                        <a:pt x="1338459" y="1465707"/>
                        <a:pt x="1347317" y="1459421"/>
                      </a:cubicBezTo>
                      <a:cubicBezTo>
                        <a:pt x="1341792" y="1462945"/>
                        <a:pt x="1335792" y="1465517"/>
                        <a:pt x="1331315" y="1470660"/>
                      </a:cubicBezTo>
                      <a:cubicBezTo>
                        <a:pt x="1326552" y="1472660"/>
                        <a:pt x="1337601" y="1465231"/>
                        <a:pt x="1332553" y="1466945"/>
                      </a:cubicBezTo>
                      <a:cubicBezTo>
                        <a:pt x="1338459" y="1463326"/>
                        <a:pt x="1343697" y="1458373"/>
                        <a:pt x="1349412" y="1454277"/>
                      </a:cubicBezTo>
                      <a:cubicBezTo>
                        <a:pt x="1349984" y="1452848"/>
                        <a:pt x="1347126" y="1454372"/>
                        <a:pt x="1348269" y="1452563"/>
                      </a:cubicBezTo>
                      <a:cubicBezTo>
                        <a:pt x="1352079" y="1447991"/>
                        <a:pt x="1350746" y="1453039"/>
                        <a:pt x="1355508" y="1449896"/>
                      </a:cubicBezTo>
                      <a:cubicBezTo>
                        <a:pt x="1356937" y="1447514"/>
                        <a:pt x="1358842" y="1445895"/>
                        <a:pt x="1360938" y="1444562"/>
                      </a:cubicBezTo>
                      <a:cubicBezTo>
                        <a:pt x="1357604" y="1438942"/>
                        <a:pt x="1372653" y="1435799"/>
                        <a:pt x="1376082" y="1427131"/>
                      </a:cubicBezTo>
                      <a:cubicBezTo>
                        <a:pt x="1380940" y="1424559"/>
                        <a:pt x="1377035" y="1430560"/>
                        <a:pt x="1382369" y="1425512"/>
                      </a:cubicBezTo>
                      <a:cubicBezTo>
                        <a:pt x="1384274" y="1420940"/>
                        <a:pt x="1378845" y="1423226"/>
                        <a:pt x="1380845" y="1418463"/>
                      </a:cubicBezTo>
                      <a:cubicBezTo>
                        <a:pt x="1377035" y="1419987"/>
                        <a:pt x="1375130" y="1424178"/>
                        <a:pt x="1371415" y="1425797"/>
                      </a:cubicBezTo>
                      <a:cubicBezTo>
                        <a:pt x="1370748" y="1427417"/>
                        <a:pt x="1373320" y="1425893"/>
                        <a:pt x="1374844" y="1425416"/>
                      </a:cubicBezTo>
                      <a:cubicBezTo>
                        <a:pt x="1372177" y="1430274"/>
                        <a:pt x="1367700" y="1432560"/>
                        <a:pt x="1363795" y="1435608"/>
                      </a:cubicBezTo>
                      <a:cubicBezTo>
                        <a:pt x="1361985" y="1434751"/>
                        <a:pt x="1366748" y="1431703"/>
                        <a:pt x="1366462" y="1429036"/>
                      </a:cubicBezTo>
                      <a:cubicBezTo>
                        <a:pt x="1370653" y="1424654"/>
                        <a:pt x="1375606" y="1421321"/>
                        <a:pt x="1379035" y="1415987"/>
                      </a:cubicBezTo>
                      <a:cubicBezTo>
                        <a:pt x="1383893" y="1413415"/>
                        <a:pt x="1380083" y="1419320"/>
                        <a:pt x="1385322" y="1414367"/>
                      </a:cubicBezTo>
                      <a:cubicBezTo>
                        <a:pt x="1387227" y="1401508"/>
                        <a:pt x="1413992" y="1382840"/>
                        <a:pt x="1426089" y="1367695"/>
                      </a:cubicBezTo>
                      <a:cubicBezTo>
                        <a:pt x="1427708" y="1367981"/>
                        <a:pt x="1423993" y="1374172"/>
                        <a:pt x="1426851" y="1373029"/>
                      </a:cubicBezTo>
                      <a:cubicBezTo>
                        <a:pt x="1414563" y="1386269"/>
                        <a:pt x="1400466" y="1397413"/>
                        <a:pt x="1388179" y="1410653"/>
                      </a:cubicBezTo>
                      <a:cubicBezTo>
                        <a:pt x="1387417" y="1414082"/>
                        <a:pt x="1394085" y="1407319"/>
                        <a:pt x="1394466" y="1404271"/>
                      </a:cubicBezTo>
                      <a:cubicBezTo>
                        <a:pt x="1398847" y="1402366"/>
                        <a:pt x="1402848" y="1397603"/>
                        <a:pt x="1399895" y="1403890"/>
                      </a:cubicBezTo>
                      <a:cubicBezTo>
                        <a:pt x="1403133" y="1399985"/>
                        <a:pt x="1406372" y="1395984"/>
                        <a:pt x="1409801" y="1392365"/>
                      </a:cubicBezTo>
                      <a:cubicBezTo>
                        <a:pt x="1411611" y="1392460"/>
                        <a:pt x="1408563" y="1397508"/>
                        <a:pt x="1414563" y="1393412"/>
                      </a:cubicBezTo>
                      <a:cubicBezTo>
                        <a:pt x="1415992" y="1387793"/>
                        <a:pt x="1417611" y="1387316"/>
                        <a:pt x="1422850" y="1382173"/>
                      </a:cubicBezTo>
                      <a:cubicBezTo>
                        <a:pt x="1427517" y="1378744"/>
                        <a:pt x="1423612" y="1384935"/>
                        <a:pt x="1428279" y="1381506"/>
                      </a:cubicBezTo>
                      <a:cubicBezTo>
                        <a:pt x="1435995" y="1374172"/>
                        <a:pt x="1443710" y="1362647"/>
                        <a:pt x="1446282" y="1356360"/>
                      </a:cubicBezTo>
                      <a:cubicBezTo>
                        <a:pt x="1446853" y="1357027"/>
                        <a:pt x="1449520" y="1355122"/>
                        <a:pt x="1449044" y="1357122"/>
                      </a:cubicBezTo>
                      <a:cubicBezTo>
                        <a:pt x="1447329" y="1361504"/>
                        <a:pt x="1447044" y="1355598"/>
                        <a:pt x="1445139" y="1361789"/>
                      </a:cubicBezTo>
                      <a:cubicBezTo>
                        <a:pt x="1452378" y="1356360"/>
                        <a:pt x="1456759" y="1347788"/>
                        <a:pt x="1463808" y="1341977"/>
                      </a:cubicBezTo>
                      <a:lnTo>
                        <a:pt x="1467903" y="1331024"/>
                      </a:lnTo>
                      <a:cubicBezTo>
                        <a:pt x="1470761" y="1329595"/>
                        <a:pt x="1471999" y="1330452"/>
                        <a:pt x="1476381" y="1326642"/>
                      </a:cubicBezTo>
                      <a:cubicBezTo>
                        <a:pt x="1477428" y="1319213"/>
                        <a:pt x="1471618" y="1327595"/>
                        <a:pt x="1469046" y="1327880"/>
                      </a:cubicBezTo>
                      <a:cubicBezTo>
                        <a:pt x="1471142" y="1322165"/>
                        <a:pt x="1478190" y="1321403"/>
                        <a:pt x="1479238" y="1314736"/>
                      </a:cubicBezTo>
                      <a:cubicBezTo>
                        <a:pt x="1484953" y="1310354"/>
                        <a:pt x="1478762" y="1322546"/>
                        <a:pt x="1485525" y="1316546"/>
                      </a:cubicBezTo>
                      <a:cubicBezTo>
                        <a:pt x="1486001" y="1315022"/>
                        <a:pt x="1484382" y="1316355"/>
                        <a:pt x="1483524" y="1316736"/>
                      </a:cubicBezTo>
                      <a:cubicBezTo>
                        <a:pt x="1488954" y="1305973"/>
                        <a:pt x="1497336" y="1297781"/>
                        <a:pt x="1504098" y="1288256"/>
                      </a:cubicBezTo>
                      <a:cubicBezTo>
                        <a:pt x="1505718" y="1281589"/>
                        <a:pt x="1498669" y="1288447"/>
                        <a:pt x="1495907" y="1293209"/>
                      </a:cubicBezTo>
                      <a:cubicBezTo>
                        <a:pt x="1498193" y="1287875"/>
                        <a:pt x="1497526" y="1279970"/>
                        <a:pt x="1502289" y="1276826"/>
                      </a:cubicBezTo>
                      <a:cubicBezTo>
                        <a:pt x="1505241" y="1275779"/>
                        <a:pt x="1499336" y="1282446"/>
                        <a:pt x="1501812" y="1282351"/>
                      </a:cubicBezTo>
                      <a:cubicBezTo>
                        <a:pt x="1505241" y="1281303"/>
                        <a:pt x="1504098" y="1276445"/>
                        <a:pt x="1507527" y="1275398"/>
                      </a:cubicBezTo>
                      <a:cubicBezTo>
                        <a:pt x="1507813" y="1271302"/>
                        <a:pt x="1505146" y="1274159"/>
                        <a:pt x="1508861" y="1266730"/>
                      </a:cubicBezTo>
                      <a:cubicBezTo>
                        <a:pt x="1511623" y="1264349"/>
                        <a:pt x="1512385" y="1265015"/>
                        <a:pt x="1511242" y="1268730"/>
                      </a:cubicBezTo>
                      <a:cubicBezTo>
                        <a:pt x="1517433" y="1262920"/>
                        <a:pt x="1512099" y="1259967"/>
                        <a:pt x="1517624" y="1254443"/>
                      </a:cubicBezTo>
                      <a:cubicBezTo>
                        <a:pt x="1520005" y="1253395"/>
                        <a:pt x="1515909" y="1263491"/>
                        <a:pt x="1520481" y="1258729"/>
                      </a:cubicBezTo>
                      <a:cubicBezTo>
                        <a:pt x="1522386" y="1253014"/>
                        <a:pt x="1520577" y="1253776"/>
                        <a:pt x="1521434" y="1249871"/>
                      </a:cubicBezTo>
                      <a:cubicBezTo>
                        <a:pt x="1522291" y="1247966"/>
                        <a:pt x="1523053" y="1246061"/>
                        <a:pt x="1524482" y="1244632"/>
                      </a:cubicBezTo>
                      <a:cubicBezTo>
                        <a:pt x="1526006" y="1245394"/>
                        <a:pt x="1521720" y="1252728"/>
                        <a:pt x="1524768" y="1252442"/>
                      </a:cubicBezTo>
                      <a:cubicBezTo>
                        <a:pt x="1528482" y="1245584"/>
                        <a:pt x="1528863" y="1248061"/>
                        <a:pt x="1534578" y="1242727"/>
                      </a:cubicBezTo>
                      <a:cubicBezTo>
                        <a:pt x="1543627" y="1231487"/>
                        <a:pt x="1548104" y="1216247"/>
                        <a:pt x="1552676" y="1206913"/>
                      </a:cubicBezTo>
                      <a:cubicBezTo>
                        <a:pt x="1552295" y="1211866"/>
                        <a:pt x="1555533" y="1206627"/>
                        <a:pt x="1559629" y="1199102"/>
                      </a:cubicBezTo>
                      <a:cubicBezTo>
                        <a:pt x="1563725" y="1191578"/>
                        <a:pt x="1568106" y="1181386"/>
                        <a:pt x="1570964" y="1176909"/>
                      </a:cubicBezTo>
                      <a:cubicBezTo>
                        <a:pt x="1573059" y="1178909"/>
                        <a:pt x="1564677" y="1189768"/>
                        <a:pt x="1564868" y="1196626"/>
                      </a:cubicBezTo>
                      <a:cubicBezTo>
                        <a:pt x="1572297" y="1186434"/>
                        <a:pt x="1572202" y="1173671"/>
                        <a:pt x="1578774" y="1167289"/>
                      </a:cubicBezTo>
                      <a:cubicBezTo>
                        <a:pt x="1578774" y="1165479"/>
                        <a:pt x="1576965" y="1167956"/>
                        <a:pt x="1575726" y="1169099"/>
                      </a:cubicBezTo>
                      <a:cubicBezTo>
                        <a:pt x="1575250" y="1164050"/>
                        <a:pt x="1579060" y="1161574"/>
                        <a:pt x="1578965" y="1156716"/>
                      </a:cubicBezTo>
                      <a:cubicBezTo>
                        <a:pt x="1587728" y="1148429"/>
                        <a:pt x="1589157" y="1131856"/>
                        <a:pt x="1595157" y="1127093"/>
                      </a:cubicBezTo>
                      <a:cubicBezTo>
                        <a:pt x="1597920" y="1112711"/>
                        <a:pt x="1602968" y="1105757"/>
                        <a:pt x="1603539" y="1093470"/>
                      </a:cubicBezTo>
                      <a:cubicBezTo>
                        <a:pt x="1601539" y="1098709"/>
                        <a:pt x="1602301" y="1094899"/>
                        <a:pt x="1599729" y="1098423"/>
                      </a:cubicBezTo>
                      <a:cubicBezTo>
                        <a:pt x="1602301" y="1080992"/>
                        <a:pt x="1608683" y="1078516"/>
                        <a:pt x="1612969" y="1079183"/>
                      </a:cubicBezTo>
                      <a:cubicBezTo>
                        <a:pt x="1612112" y="1074611"/>
                        <a:pt x="1609350" y="1076897"/>
                        <a:pt x="1608111" y="1073658"/>
                      </a:cubicBezTo>
                      <a:cubicBezTo>
                        <a:pt x="1610493" y="1067467"/>
                        <a:pt x="1612112" y="1060895"/>
                        <a:pt x="1615065" y="1054989"/>
                      </a:cubicBezTo>
                      <a:cubicBezTo>
                        <a:pt x="1616970" y="1053275"/>
                        <a:pt x="1613922" y="1063181"/>
                        <a:pt x="1614493" y="1066419"/>
                      </a:cubicBezTo>
                      <a:cubicBezTo>
                        <a:pt x="1612874" y="1067562"/>
                        <a:pt x="1622875" y="1044512"/>
                        <a:pt x="1622780" y="1039844"/>
                      </a:cubicBezTo>
                      <a:cubicBezTo>
                        <a:pt x="1624113" y="1036415"/>
                        <a:pt x="1626685" y="1037463"/>
                        <a:pt x="1624685" y="1040606"/>
                      </a:cubicBezTo>
                      <a:cubicBezTo>
                        <a:pt x="1627066" y="1041273"/>
                        <a:pt x="1626209" y="1034510"/>
                        <a:pt x="1626876" y="1031462"/>
                      </a:cubicBezTo>
                      <a:cubicBezTo>
                        <a:pt x="1626590" y="1029653"/>
                        <a:pt x="1625256" y="1032415"/>
                        <a:pt x="1624209" y="1033748"/>
                      </a:cubicBezTo>
                      <a:cubicBezTo>
                        <a:pt x="1625542" y="1027557"/>
                        <a:pt x="1628876" y="1020128"/>
                        <a:pt x="1631924" y="1012031"/>
                      </a:cubicBezTo>
                      <a:cubicBezTo>
                        <a:pt x="1634877" y="1003935"/>
                        <a:pt x="1637163" y="994982"/>
                        <a:pt x="1637448" y="986028"/>
                      </a:cubicBezTo>
                      <a:lnTo>
                        <a:pt x="1641354" y="979075"/>
                      </a:lnTo>
                      <a:cubicBezTo>
                        <a:pt x="1640877" y="975646"/>
                        <a:pt x="1643259" y="973074"/>
                        <a:pt x="1642020" y="969550"/>
                      </a:cubicBezTo>
                      <a:cubicBezTo>
                        <a:pt x="1649164" y="957644"/>
                        <a:pt x="1645830" y="942689"/>
                        <a:pt x="1652498" y="930402"/>
                      </a:cubicBezTo>
                      <a:cubicBezTo>
                        <a:pt x="1651069" y="915638"/>
                        <a:pt x="1654498" y="902113"/>
                        <a:pt x="1658594" y="888492"/>
                      </a:cubicBezTo>
                      <a:cubicBezTo>
                        <a:pt x="1659832" y="897446"/>
                        <a:pt x="1660689" y="898112"/>
                        <a:pt x="1661451" y="905161"/>
                      </a:cubicBezTo>
                      <a:cubicBezTo>
                        <a:pt x="1662975" y="889349"/>
                        <a:pt x="1659356" y="872680"/>
                        <a:pt x="1663071" y="865442"/>
                      </a:cubicBezTo>
                      <a:cubicBezTo>
                        <a:pt x="1658689" y="865251"/>
                        <a:pt x="1657070" y="853630"/>
                        <a:pt x="1652022" y="857345"/>
                      </a:cubicBezTo>
                      <a:cubicBezTo>
                        <a:pt x="1652974" y="849630"/>
                        <a:pt x="1654022" y="841915"/>
                        <a:pt x="1654689" y="834200"/>
                      </a:cubicBezTo>
                      <a:cubicBezTo>
                        <a:pt x="1650212" y="834485"/>
                        <a:pt x="1653069" y="862775"/>
                        <a:pt x="1647259" y="861346"/>
                      </a:cubicBezTo>
                      <a:cubicBezTo>
                        <a:pt x="1646211" y="858012"/>
                        <a:pt x="1649069" y="855345"/>
                        <a:pt x="1649640" y="852297"/>
                      </a:cubicBezTo>
                      <a:cubicBezTo>
                        <a:pt x="1646402" y="850678"/>
                        <a:pt x="1649355" y="839534"/>
                        <a:pt x="1646402" y="833152"/>
                      </a:cubicBezTo>
                      <a:cubicBezTo>
                        <a:pt x="1648116" y="834295"/>
                        <a:pt x="1649831" y="835343"/>
                        <a:pt x="1651545" y="827532"/>
                      </a:cubicBezTo>
                      <a:cubicBezTo>
                        <a:pt x="1649069" y="827913"/>
                        <a:pt x="1648497" y="822960"/>
                        <a:pt x="1646783" y="816102"/>
                      </a:cubicBezTo>
                      <a:cubicBezTo>
                        <a:pt x="1648783" y="811435"/>
                        <a:pt x="1650688" y="802672"/>
                        <a:pt x="1647735" y="802196"/>
                      </a:cubicBezTo>
                      <a:cubicBezTo>
                        <a:pt x="1648783" y="796576"/>
                        <a:pt x="1650783" y="799719"/>
                        <a:pt x="1650307" y="793052"/>
                      </a:cubicBezTo>
                      <a:cubicBezTo>
                        <a:pt x="1652117" y="790003"/>
                        <a:pt x="1651736" y="793718"/>
                        <a:pt x="1653165" y="798005"/>
                      </a:cubicBezTo>
                      <a:cubicBezTo>
                        <a:pt x="1653260" y="791242"/>
                        <a:pt x="1653355" y="784384"/>
                        <a:pt x="1651450" y="777526"/>
                      </a:cubicBezTo>
                      <a:cubicBezTo>
                        <a:pt x="1652879" y="772192"/>
                        <a:pt x="1655260" y="783431"/>
                        <a:pt x="1656594" y="777812"/>
                      </a:cubicBezTo>
                      <a:cubicBezTo>
                        <a:pt x="1655641" y="774954"/>
                        <a:pt x="1651355" y="772668"/>
                        <a:pt x="1653069" y="766667"/>
                      </a:cubicBezTo>
                      <a:cubicBezTo>
                        <a:pt x="1651736" y="765715"/>
                        <a:pt x="1650117" y="761714"/>
                        <a:pt x="1649545" y="768096"/>
                      </a:cubicBezTo>
                      <a:cubicBezTo>
                        <a:pt x="1647450" y="759238"/>
                        <a:pt x="1648021" y="760667"/>
                        <a:pt x="1644783" y="757047"/>
                      </a:cubicBezTo>
                      <a:cubicBezTo>
                        <a:pt x="1642687" y="753904"/>
                        <a:pt x="1646973" y="750856"/>
                        <a:pt x="1644878" y="747713"/>
                      </a:cubicBezTo>
                      <a:cubicBezTo>
                        <a:pt x="1642116" y="740569"/>
                        <a:pt x="1643259" y="751618"/>
                        <a:pt x="1642401" y="753904"/>
                      </a:cubicBezTo>
                      <a:cubicBezTo>
                        <a:pt x="1641544" y="749808"/>
                        <a:pt x="1642592" y="745617"/>
                        <a:pt x="1641068" y="741521"/>
                      </a:cubicBezTo>
                      <a:cubicBezTo>
                        <a:pt x="1642116" y="738378"/>
                        <a:pt x="1644497" y="747998"/>
                        <a:pt x="1645259" y="741617"/>
                      </a:cubicBezTo>
                      <a:cubicBezTo>
                        <a:pt x="1642878" y="739712"/>
                        <a:pt x="1643068" y="730568"/>
                        <a:pt x="1644973" y="733806"/>
                      </a:cubicBezTo>
                      <a:cubicBezTo>
                        <a:pt x="1639544" y="724567"/>
                        <a:pt x="1639068" y="708755"/>
                        <a:pt x="1640592" y="694849"/>
                      </a:cubicBezTo>
                      <a:cubicBezTo>
                        <a:pt x="1639353" y="694468"/>
                        <a:pt x="1637353" y="690753"/>
                        <a:pt x="1636020" y="690372"/>
                      </a:cubicBezTo>
                      <a:cubicBezTo>
                        <a:pt x="1636305" y="696944"/>
                        <a:pt x="1635639" y="694087"/>
                        <a:pt x="1634496" y="699802"/>
                      </a:cubicBezTo>
                      <a:cubicBezTo>
                        <a:pt x="1636020" y="703802"/>
                        <a:pt x="1636305" y="700469"/>
                        <a:pt x="1636877" y="698183"/>
                      </a:cubicBezTo>
                      <a:cubicBezTo>
                        <a:pt x="1639639" y="711041"/>
                        <a:pt x="1638591" y="724091"/>
                        <a:pt x="1638972" y="736949"/>
                      </a:cubicBezTo>
                      <a:cubicBezTo>
                        <a:pt x="1635734" y="726091"/>
                        <a:pt x="1638115" y="715232"/>
                        <a:pt x="1634686" y="704469"/>
                      </a:cubicBezTo>
                      <a:cubicBezTo>
                        <a:pt x="1634972" y="710184"/>
                        <a:pt x="1635162" y="715804"/>
                        <a:pt x="1634686" y="721519"/>
                      </a:cubicBezTo>
                      <a:cubicBezTo>
                        <a:pt x="1632495" y="715423"/>
                        <a:pt x="1634305" y="709136"/>
                        <a:pt x="1629828" y="703136"/>
                      </a:cubicBezTo>
                      <a:cubicBezTo>
                        <a:pt x="1630686" y="699897"/>
                        <a:pt x="1632972" y="705517"/>
                        <a:pt x="1633543" y="699897"/>
                      </a:cubicBezTo>
                      <a:cubicBezTo>
                        <a:pt x="1632210" y="697421"/>
                        <a:pt x="1632305" y="694753"/>
                        <a:pt x="1630686" y="692277"/>
                      </a:cubicBezTo>
                      <a:cubicBezTo>
                        <a:pt x="1630781" y="688277"/>
                        <a:pt x="1632305" y="691420"/>
                        <a:pt x="1633543" y="693706"/>
                      </a:cubicBezTo>
                      <a:cubicBezTo>
                        <a:pt x="1633924" y="690563"/>
                        <a:pt x="1631543" y="687610"/>
                        <a:pt x="1632781" y="684467"/>
                      </a:cubicBezTo>
                      <a:cubicBezTo>
                        <a:pt x="1629543" y="683133"/>
                        <a:pt x="1629257" y="673037"/>
                        <a:pt x="1626114" y="672465"/>
                      </a:cubicBezTo>
                      <a:cubicBezTo>
                        <a:pt x="1626114" y="663988"/>
                        <a:pt x="1629638" y="672370"/>
                        <a:pt x="1630019" y="665893"/>
                      </a:cubicBezTo>
                      <a:cubicBezTo>
                        <a:pt x="1627352" y="659797"/>
                        <a:pt x="1625828" y="645509"/>
                        <a:pt x="1627161" y="644271"/>
                      </a:cubicBezTo>
                      <a:cubicBezTo>
                        <a:pt x="1622875" y="635032"/>
                        <a:pt x="1626114" y="634651"/>
                        <a:pt x="1622494" y="625983"/>
                      </a:cubicBezTo>
                      <a:cubicBezTo>
                        <a:pt x="1623447" y="622173"/>
                        <a:pt x="1624304" y="630650"/>
                        <a:pt x="1626114" y="631793"/>
                      </a:cubicBezTo>
                      <a:cubicBezTo>
                        <a:pt x="1626114" y="622840"/>
                        <a:pt x="1621732" y="614458"/>
                        <a:pt x="1620589" y="605695"/>
                      </a:cubicBezTo>
                      <a:cubicBezTo>
                        <a:pt x="1618017" y="602647"/>
                        <a:pt x="1617255" y="602075"/>
                        <a:pt x="1614588" y="601885"/>
                      </a:cubicBezTo>
                      <a:cubicBezTo>
                        <a:pt x="1613541" y="596741"/>
                        <a:pt x="1609635" y="587312"/>
                        <a:pt x="1606873" y="587407"/>
                      </a:cubicBezTo>
                      <a:cubicBezTo>
                        <a:pt x="1605825" y="580549"/>
                        <a:pt x="1610016" y="590741"/>
                        <a:pt x="1608969" y="583883"/>
                      </a:cubicBezTo>
                      <a:cubicBezTo>
                        <a:pt x="1608302" y="579215"/>
                        <a:pt x="1604778" y="575120"/>
                        <a:pt x="1604968" y="570357"/>
                      </a:cubicBezTo>
                      <a:cubicBezTo>
                        <a:pt x="1601634" y="565023"/>
                        <a:pt x="1601825" y="569119"/>
                        <a:pt x="1599729" y="563499"/>
                      </a:cubicBezTo>
                      <a:cubicBezTo>
                        <a:pt x="1599634" y="558260"/>
                        <a:pt x="1605540" y="569690"/>
                        <a:pt x="1606968" y="568357"/>
                      </a:cubicBezTo>
                      <a:cubicBezTo>
                        <a:pt x="1609731" y="571500"/>
                        <a:pt x="1606206" y="575882"/>
                        <a:pt x="1610112" y="578834"/>
                      </a:cubicBezTo>
                      <a:cubicBezTo>
                        <a:pt x="1612112" y="576929"/>
                        <a:pt x="1607540" y="565214"/>
                        <a:pt x="1603825" y="559403"/>
                      </a:cubicBezTo>
                      <a:cubicBezTo>
                        <a:pt x="1602873" y="553784"/>
                        <a:pt x="1605254" y="557213"/>
                        <a:pt x="1604682" y="552736"/>
                      </a:cubicBezTo>
                      <a:cubicBezTo>
                        <a:pt x="1602492" y="549212"/>
                        <a:pt x="1599444" y="543687"/>
                        <a:pt x="1597158" y="538734"/>
                      </a:cubicBezTo>
                      <a:cubicBezTo>
                        <a:pt x="1594681" y="533876"/>
                        <a:pt x="1592967" y="529495"/>
                        <a:pt x="1593538" y="527876"/>
                      </a:cubicBezTo>
                      <a:cubicBezTo>
                        <a:pt x="1592967" y="525209"/>
                        <a:pt x="1591538" y="525399"/>
                        <a:pt x="1591443" y="526828"/>
                      </a:cubicBezTo>
                      <a:cubicBezTo>
                        <a:pt x="1588871" y="521589"/>
                        <a:pt x="1586013" y="516446"/>
                        <a:pt x="1586299" y="510350"/>
                      </a:cubicBezTo>
                      <a:cubicBezTo>
                        <a:pt x="1582965" y="507492"/>
                        <a:pt x="1582870" y="503682"/>
                        <a:pt x="1579536" y="500825"/>
                      </a:cubicBezTo>
                      <a:cubicBezTo>
                        <a:pt x="1583918" y="506635"/>
                        <a:pt x="1581346" y="514445"/>
                        <a:pt x="1586966" y="519875"/>
                      </a:cubicBezTo>
                      <a:cubicBezTo>
                        <a:pt x="1586204" y="524828"/>
                        <a:pt x="1582680" y="519017"/>
                        <a:pt x="1585537" y="529876"/>
                      </a:cubicBezTo>
                      <a:cubicBezTo>
                        <a:pt x="1578679" y="522446"/>
                        <a:pt x="1581251" y="519017"/>
                        <a:pt x="1580584" y="516731"/>
                      </a:cubicBezTo>
                      <a:cubicBezTo>
                        <a:pt x="1575726" y="511683"/>
                        <a:pt x="1581156" y="523018"/>
                        <a:pt x="1578965" y="523589"/>
                      </a:cubicBezTo>
                      <a:cubicBezTo>
                        <a:pt x="1581727" y="526066"/>
                        <a:pt x="1582965" y="528923"/>
                        <a:pt x="1582584" y="532257"/>
                      </a:cubicBezTo>
                      <a:cubicBezTo>
                        <a:pt x="1586013" y="535496"/>
                        <a:pt x="1586204" y="539306"/>
                        <a:pt x="1588109" y="538829"/>
                      </a:cubicBezTo>
                      <a:cubicBezTo>
                        <a:pt x="1587252" y="533686"/>
                        <a:pt x="1584299" y="530066"/>
                        <a:pt x="1587633" y="530924"/>
                      </a:cubicBezTo>
                      <a:cubicBezTo>
                        <a:pt x="1589919" y="534067"/>
                        <a:pt x="1588299" y="538163"/>
                        <a:pt x="1591252" y="541211"/>
                      </a:cubicBezTo>
                      <a:cubicBezTo>
                        <a:pt x="1590204" y="544259"/>
                        <a:pt x="1587156" y="537877"/>
                        <a:pt x="1589347" y="546449"/>
                      </a:cubicBezTo>
                      <a:cubicBezTo>
                        <a:pt x="1591728" y="542544"/>
                        <a:pt x="1591633" y="553022"/>
                        <a:pt x="1593538" y="558165"/>
                      </a:cubicBezTo>
                      <a:cubicBezTo>
                        <a:pt x="1593252" y="559213"/>
                        <a:pt x="1589728" y="558451"/>
                        <a:pt x="1589442" y="554355"/>
                      </a:cubicBezTo>
                      <a:cubicBezTo>
                        <a:pt x="1590966" y="558451"/>
                        <a:pt x="1591062" y="568643"/>
                        <a:pt x="1594776" y="575310"/>
                      </a:cubicBezTo>
                      <a:cubicBezTo>
                        <a:pt x="1592490" y="581692"/>
                        <a:pt x="1598110" y="590264"/>
                        <a:pt x="1595348" y="595503"/>
                      </a:cubicBezTo>
                      <a:cubicBezTo>
                        <a:pt x="1598586" y="602933"/>
                        <a:pt x="1600491" y="601504"/>
                        <a:pt x="1602873" y="609791"/>
                      </a:cubicBezTo>
                      <a:cubicBezTo>
                        <a:pt x="1602492" y="611505"/>
                        <a:pt x="1600396" y="607600"/>
                        <a:pt x="1598967" y="605790"/>
                      </a:cubicBezTo>
                      <a:cubicBezTo>
                        <a:pt x="1597539" y="612743"/>
                        <a:pt x="1601730" y="618744"/>
                        <a:pt x="1602015" y="625412"/>
                      </a:cubicBezTo>
                      <a:cubicBezTo>
                        <a:pt x="1603920" y="627507"/>
                        <a:pt x="1604111" y="625983"/>
                        <a:pt x="1603349" y="622173"/>
                      </a:cubicBezTo>
                      <a:cubicBezTo>
                        <a:pt x="1606968" y="625888"/>
                        <a:pt x="1606016" y="632746"/>
                        <a:pt x="1608588" y="632270"/>
                      </a:cubicBezTo>
                      <a:cubicBezTo>
                        <a:pt x="1608207" y="632841"/>
                        <a:pt x="1605825" y="634746"/>
                        <a:pt x="1608016" y="638556"/>
                      </a:cubicBezTo>
                      <a:cubicBezTo>
                        <a:pt x="1606778" y="641795"/>
                        <a:pt x="1606492" y="638175"/>
                        <a:pt x="1604301" y="634365"/>
                      </a:cubicBezTo>
                      <a:cubicBezTo>
                        <a:pt x="1604492" y="642557"/>
                        <a:pt x="1608969" y="650177"/>
                        <a:pt x="1607159" y="658463"/>
                      </a:cubicBezTo>
                      <a:cubicBezTo>
                        <a:pt x="1613350" y="660559"/>
                        <a:pt x="1606968" y="669798"/>
                        <a:pt x="1612969" y="676275"/>
                      </a:cubicBezTo>
                      <a:cubicBezTo>
                        <a:pt x="1609445" y="675037"/>
                        <a:pt x="1612969" y="682752"/>
                        <a:pt x="1610874" y="684086"/>
                      </a:cubicBezTo>
                      <a:cubicBezTo>
                        <a:pt x="1609350" y="678656"/>
                        <a:pt x="1607635" y="673227"/>
                        <a:pt x="1609064" y="667512"/>
                      </a:cubicBezTo>
                      <a:cubicBezTo>
                        <a:pt x="1604016" y="663035"/>
                        <a:pt x="1603825" y="648748"/>
                        <a:pt x="1603825" y="639032"/>
                      </a:cubicBezTo>
                      <a:cubicBezTo>
                        <a:pt x="1602111" y="638747"/>
                        <a:pt x="1600491" y="638366"/>
                        <a:pt x="1597348" y="632270"/>
                      </a:cubicBezTo>
                      <a:cubicBezTo>
                        <a:pt x="1601634" y="639032"/>
                        <a:pt x="1602492" y="649891"/>
                        <a:pt x="1603825" y="660559"/>
                      </a:cubicBezTo>
                      <a:cubicBezTo>
                        <a:pt x="1604778" y="671322"/>
                        <a:pt x="1606111" y="681895"/>
                        <a:pt x="1612207" y="688562"/>
                      </a:cubicBezTo>
                      <a:cubicBezTo>
                        <a:pt x="1613731" y="697992"/>
                        <a:pt x="1615827" y="707612"/>
                        <a:pt x="1615541" y="717137"/>
                      </a:cubicBezTo>
                      <a:cubicBezTo>
                        <a:pt x="1617255" y="719423"/>
                        <a:pt x="1617636" y="717899"/>
                        <a:pt x="1617160" y="714089"/>
                      </a:cubicBezTo>
                      <a:cubicBezTo>
                        <a:pt x="1618684" y="717137"/>
                        <a:pt x="1620113" y="720090"/>
                        <a:pt x="1621637" y="723138"/>
                      </a:cubicBezTo>
                      <a:cubicBezTo>
                        <a:pt x="1622399" y="726186"/>
                        <a:pt x="1622399" y="729234"/>
                        <a:pt x="1621923" y="732187"/>
                      </a:cubicBezTo>
                      <a:cubicBezTo>
                        <a:pt x="1619541" y="727710"/>
                        <a:pt x="1620684" y="723138"/>
                        <a:pt x="1617255" y="718661"/>
                      </a:cubicBezTo>
                      <a:cubicBezTo>
                        <a:pt x="1616589" y="723233"/>
                        <a:pt x="1617446" y="727710"/>
                        <a:pt x="1616684" y="732282"/>
                      </a:cubicBezTo>
                      <a:cubicBezTo>
                        <a:pt x="1617636" y="734282"/>
                        <a:pt x="1618684" y="736283"/>
                        <a:pt x="1619637" y="738283"/>
                      </a:cubicBezTo>
                      <a:cubicBezTo>
                        <a:pt x="1620018" y="740759"/>
                        <a:pt x="1620018" y="743331"/>
                        <a:pt x="1619922" y="745808"/>
                      </a:cubicBezTo>
                      <a:cubicBezTo>
                        <a:pt x="1619065" y="748855"/>
                        <a:pt x="1617446" y="745236"/>
                        <a:pt x="1615827" y="741236"/>
                      </a:cubicBezTo>
                      <a:cubicBezTo>
                        <a:pt x="1616112" y="752475"/>
                        <a:pt x="1621446" y="747236"/>
                        <a:pt x="1620875" y="759428"/>
                      </a:cubicBezTo>
                      <a:cubicBezTo>
                        <a:pt x="1621827" y="760667"/>
                        <a:pt x="1622780" y="760667"/>
                        <a:pt x="1623351" y="758000"/>
                      </a:cubicBezTo>
                      <a:cubicBezTo>
                        <a:pt x="1624590" y="761048"/>
                        <a:pt x="1625352" y="764096"/>
                        <a:pt x="1625352" y="767144"/>
                      </a:cubicBezTo>
                      <a:cubicBezTo>
                        <a:pt x="1622780" y="764096"/>
                        <a:pt x="1621732" y="768477"/>
                        <a:pt x="1621256" y="774573"/>
                      </a:cubicBezTo>
                      <a:cubicBezTo>
                        <a:pt x="1620589" y="780669"/>
                        <a:pt x="1620113" y="788575"/>
                        <a:pt x="1619446" y="792575"/>
                      </a:cubicBezTo>
                      <a:cubicBezTo>
                        <a:pt x="1618494" y="788099"/>
                        <a:pt x="1618684" y="780383"/>
                        <a:pt x="1618208" y="773811"/>
                      </a:cubicBezTo>
                      <a:cubicBezTo>
                        <a:pt x="1617636" y="767239"/>
                        <a:pt x="1616970" y="762000"/>
                        <a:pt x="1614969" y="762381"/>
                      </a:cubicBezTo>
                      <a:cubicBezTo>
                        <a:pt x="1613922" y="753332"/>
                        <a:pt x="1614969" y="744379"/>
                        <a:pt x="1613064" y="735330"/>
                      </a:cubicBezTo>
                      <a:cubicBezTo>
                        <a:pt x="1610112" y="734473"/>
                        <a:pt x="1613541" y="746284"/>
                        <a:pt x="1612683" y="750284"/>
                      </a:cubicBezTo>
                      <a:cubicBezTo>
                        <a:pt x="1610493" y="743236"/>
                        <a:pt x="1611731" y="743141"/>
                        <a:pt x="1608302" y="738283"/>
                      </a:cubicBezTo>
                      <a:cubicBezTo>
                        <a:pt x="1612302" y="734568"/>
                        <a:pt x="1607540" y="729615"/>
                        <a:pt x="1611731" y="726281"/>
                      </a:cubicBezTo>
                      <a:cubicBezTo>
                        <a:pt x="1608683" y="718852"/>
                        <a:pt x="1607349" y="722376"/>
                        <a:pt x="1605825" y="724948"/>
                      </a:cubicBezTo>
                      <a:cubicBezTo>
                        <a:pt x="1604016" y="719328"/>
                        <a:pt x="1607254" y="718947"/>
                        <a:pt x="1607540" y="715899"/>
                      </a:cubicBezTo>
                      <a:cubicBezTo>
                        <a:pt x="1605825" y="712470"/>
                        <a:pt x="1605825" y="708946"/>
                        <a:pt x="1603349" y="705612"/>
                      </a:cubicBezTo>
                      <a:cubicBezTo>
                        <a:pt x="1603539" y="700088"/>
                        <a:pt x="1605159" y="703707"/>
                        <a:pt x="1605540" y="699516"/>
                      </a:cubicBezTo>
                      <a:cubicBezTo>
                        <a:pt x="1601634" y="693134"/>
                        <a:pt x="1604682" y="695706"/>
                        <a:pt x="1604016" y="689134"/>
                      </a:cubicBezTo>
                      <a:cubicBezTo>
                        <a:pt x="1601063" y="682371"/>
                        <a:pt x="1600968" y="675323"/>
                        <a:pt x="1597729" y="668560"/>
                      </a:cubicBezTo>
                      <a:cubicBezTo>
                        <a:pt x="1597729" y="662369"/>
                        <a:pt x="1600301" y="669131"/>
                        <a:pt x="1601063" y="666750"/>
                      </a:cubicBezTo>
                      <a:cubicBezTo>
                        <a:pt x="1603444" y="673894"/>
                        <a:pt x="1603635" y="687515"/>
                        <a:pt x="1607540" y="685895"/>
                      </a:cubicBezTo>
                      <a:cubicBezTo>
                        <a:pt x="1607064" y="681895"/>
                        <a:pt x="1604301" y="678085"/>
                        <a:pt x="1603063" y="674180"/>
                      </a:cubicBezTo>
                      <a:cubicBezTo>
                        <a:pt x="1603730" y="673703"/>
                        <a:pt x="1604301" y="673227"/>
                        <a:pt x="1604587" y="671036"/>
                      </a:cubicBezTo>
                      <a:cubicBezTo>
                        <a:pt x="1600968" y="664750"/>
                        <a:pt x="1600682" y="663416"/>
                        <a:pt x="1601158" y="657701"/>
                      </a:cubicBezTo>
                      <a:cubicBezTo>
                        <a:pt x="1597158" y="649510"/>
                        <a:pt x="1597634" y="659130"/>
                        <a:pt x="1593633" y="650939"/>
                      </a:cubicBezTo>
                      <a:cubicBezTo>
                        <a:pt x="1592967" y="649510"/>
                        <a:pt x="1592871" y="647986"/>
                        <a:pt x="1592014" y="646557"/>
                      </a:cubicBezTo>
                      <a:cubicBezTo>
                        <a:pt x="1592014" y="641128"/>
                        <a:pt x="1594681" y="645795"/>
                        <a:pt x="1596110" y="646081"/>
                      </a:cubicBezTo>
                      <a:cubicBezTo>
                        <a:pt x="1597634" y="641890"/>
                        <a:pt x="1594300" y="638175"/>
                        <a:pt x="1595157" y="634079"/>
                      </a:cubicBezTo>
                      <a:cubicBezTo>
                        <a:pt x="1593729" y="631127"/>
                        <a:pt x="1593348" y="632651"/>
                        <a:pt x="1593062" y="634365"/>
                      </a:cubicBezTo>
                      <a:cubicBezTo>
                        <a:pt x="1589728" y="625697"/>
                        <a:pt x="1591824" y="616268"/>
                        <a:pt x="1584585" y="608267"/>
                      </a:cubicBezTo>
                      <a:cubicBezTo>
                        <a:pt x="1583061" y="600266"/>
                        <a:pt x="1580870" y="593312"/>
                        <a:pt x="1578870" y="586740"/>
                      </a:cubicBezTo>
                      <a:cubicBezTo>
                        <a:pt x="1576679" y="580263"/>
                        <a:pt x="1574774" y="574072"/>
                        <a:pt x="1574298" y="567309"/>
                      </a:cubicBezTo>
                      <a:cubicBezTo>
                        <a:pt x="1570011" y="563118"/>
                        <a:pt x="1570202" y="557879"/>
                        <a:pt x="1568106" y="553212"/>
                      </a:cubicBezTo>
                      <a:cubicBezTo>
                        <a:pt x="1565058" y="552164"/>
                        <a:pt x="1565344" y="554260"/>
                        <a:pt x="1561915" y="550069"/>
                      </a:cubicBezTo>
                      <a:cubicBezTo>
                        <a:pt x="1562296" y="557213"/>
                        <a:pt x="1562868" y="557213"/>
                        <a:pt x="1562106" y="562356"/>
                      </a:cubicBezTo>
                      <a:cubicBezTo>
                        <a:pt x="1565725" y="564833"/>
                        <a:pt x="1564106" y="562451"/>
                        <a:pt x="1568202" y="567119"/>
                      </a:cubicBezTo>
                      <a:cubicBezTo>
                        <a:pt x="1571154" y="573119"/>
                        <a:pt x="1571535" y="579692"/>
                        <a:pt x="1576393" y="585311"/>
                      </a:cubicBezTo>
                      <a:cubicBezTo>
                        <a:pt x="1575822" y="589312"/>
                        <a:pt x="1570488" y="579977"/>
                        <a:pt x="1568202" y="579406"/>
                      </a:cubicBezTo>
                      <a:cubicBezTo>
                        <a:pt x="1568106" y="583121"/>
                        <a:pt x="1573631" y="593312"/>
                        <a:pt x="1570107" y="592646"/>
                      </a:cubicBezTo>
                      <a:cubicBezTo>
                        <a:pt x="1572202" y="602361"/>
                        <a:pt x="1578870" y="611315"/>
                        <a:pt x="1577822" y="621506"/>
                      </a:cubicBezTo>
                      <a:cubicBezTo>
                        <a:pt x="1574488" y="616077"/>
                        <a:pt x="1573726" y="610172"/>
                        <a:pt x="1570583" y="604742"/>
                      </a:cubicBezTo>
                      <a:cubicBezTo>
                        <a:pt x="1571250" y="608648"/>
                        <a:pt x="1573059" y="612362"/>
                        <a:pt x="1572012" y="616553"/>
                      </a:cubicBezTo>
                      <a:cubicBezTo>
                        <a:pt x="1574679" y="617696"/>
                        <a:pt x="1575060" y="619030"/>
                        <a:pt x="1573726" y="622268"/>
                      </a:cubicBezTo>
                      <a:cubicBezTo>
                        <a:pt x="1580870" y="632651"/>
                        <a:pt x="1577631" y="644652"/>
                        <a:pt x="1581918" y="655415"/>
                      </a:cubicBezTo>
                      <a:cubicBezTo>
                        <a:pt x="1582299" y="661321"/>
                        <a:pt x="1579632" y="654939"/>
                        <a:pt x="1578108" y="652939"/>
                      </a:cubicBezTo>
                      <a:cubicBezTo>
                        <a:pt x="1577155" y="656939"/>
                        <a:pt x="1580013" y="660559"/>
                        <a:pt x="1579917" y="664464"/>
                      </a:cubicBezTo>
                      <a:cubicBezTo>
                        <a:pt x="1581156" y="661702"/>
                        <a:pt x="1583061" y="661416"/>
                        <a:pt x="1583061" y="653796"/>
                      </a:cubicBezTo>
                      <a:cubicBezTo>
                        <a:pt x="1583823" y="653415"/>
                        <a:pt x="1584870" y="653987"/>
                        <a:pt x="1586013" y="654939"/>
                      </a:cubicBezTo>
                      <a:cubicBezTo>
                        <a:pt x="1587061" y="658368"/>
                        <a:pt x="1587347" y="661797"/>
                        <a:pt x="1588014" y="665131"/>
                      </a:cubicBezTo>
                      <a:cubicBezTo>
                        <a:pt x="1587347" y="666941"/>
                        <a:pt x="1585251" y="662083"/>
                        <a:pt x="1585537" y="668369"/>
                      </a:cubicBezTo>
                      <a:cubicBezTo>
                        <a:pt x="1587156" y="671989"/>
                        <a:pt x="1587823" y="671036"/>
                        <a:pt x="1588966" y="672560"/>
                      </a:cubicBezTo>
                      <a:cubicBezTo>
                        <a:pt x="1589823" y="674465"/>
                        <a:pt x="1589061" y="676466"/>
                        <a:pt x="1590109" y="678371"/>
                      </a:cubicBezTo>
                      <a:cubicBezTo>
                        <a:pt x="1588585" y="682180"/>
                        <a:pt x="1588299" y="675418"/>
                        <a:pt x="1586394" y="675703"/>
                      </a:cubicBezTo>
                      <a:cubicBezTo>
                        <a:pt x="1584108" y="671513"/>
                        <a:pt x="1586585" y="666750"/>
                        <a:pt x="1583061" y="662750"/>
                      </a:cubicBezTo>
                      <a:cubicBezTo>
                        <a:pt x="1591062" y="707708"/>
                        <a:pt x="1597539" y="753332"/>
                        <a:pt x="1596396" y="798671"/>
                      </a:cubicBezTo>
                      <a:cubicBezTo>
                        <a:pt x="1600777" y="801910"/>
                        <a:pt x="1599539" y="816483"/>
                        <a:pt x="1596300" y="819055"/>
                      </a:cubicBezTo>
                      <a:cubicBezTo>
                        <a:pt x="1598586" y="822293"/>
                        <a:pt x="1600777" y="817817"/>
                        <a:pt x="1603063" y="821150"/>
                      </a:cubicBezTo>
                      <a:cubicBezTo>
                        <a:pt x="1604206" y="829723"/>
                        <a:pt x="1600015" y="828580"/>
                        <a:pt x="1601634" y="837248"/>
                      </a:cubicBezTo>
                      <a:cubicBezTo>
                        <a:pt x="1600968" y="838676"/>
                        <a:pt x="1600206" y="835628"/>
                        <a:pt x="1599539" y="834009"/>
                      </a:cubicBezTo>
                      <a:cubicBezTo>
                        <a:pt x="1598872" y="841343"/>
                        <a:pt x="1601634" y="848963"/>
                        <a:pt x="1600015" y="856107"/>
                      </a:cubicBezTo>
                      <a:cubicBezTo>
                        <a:pt x="1594776" y="846582"/>
                        <a:pt x="1596205" y="873252"/>
                        <a:pt x="1591633" y="884206"/>
                      </a:cubicBezTo>
                      <a:cubicBezTo>
                        <a:pt x="1592395" y="890207"/>
                        <a:pt x="1593729" y="883920"/>
                        <a:pt x="1594872" y="881825"/>
                      </a:cubicBezTo>
                      <a:cubicBezTo>
                        <a:pt x="1594205" y="893636"/>
                        <a:pt x="1593824" y="888302"/>
                        <a:pt x="1591633" y="898874"/>
                      </a:cubicBezTo>
                      <a:cubicBezTo>
                        <a:pt x="1592300" y="900779"/>
                        <a:pt x="1593633" y="895350"/>
                        <a:pt x="1594300" y="897922"/>
                      </a:cubicBezTo>
                      <a:cubicBezTo>
                        <a:pt x="1594395" y="900875"/>
                        <a:pt x="1593633" y="903732"/>
                        <a:pt x="1592490" y="906494"/>
                      </a:cubicBezTo>
                      <a:cubicBezTo>
                        <a:pt x="1593443" y="907161"/>
                        <a:pt x="1594395" y="908876"/>
                        <a:pt x="1595062" y="912971"/>
                      </a:cubicBezTo>
                      <a:cubicBezTo>
                        <a:pt x="1596110" y="919734"/>
                        <a:pt x="1592014" y="916877"/>
                        <a:pt x="1594014" y="924687"/>
                      </a:cubicBezTo>
                      <a:cubicBezTo>
                        <a:pt x="1592776" y="926687"/>
                        <a:pt x="1591919" y="924973"/>
                        <a:pt x="1591252" y="921068"/>
                      </a:cubicBezTo>
                      <a:cubicBezTo>
                        <a:pt x="1587918" y="938117"/>
                        <a:pt x="1586394" y="934974"/>
                        <a:pt x="1585061" y="956882"/>
                      </a:cubicBezTo>
                      <a:cubicBezTo>
                        <a:pt x="1584108" y="957739"/>
                        <a:pt x="1583251" y="957548"/>
                        <a:pt x="1582775" y="954786"/>
                      </a:cubicBezTo>
                      <a:cubicBezTo>
                        <a:pt x="1584013" y="969074"/>
                        <a:pt x="1578108" y="981456"/>
                        <a:pt x="1577727" y="995458"/>
                      </a:cubicBezTo>
                      <a:cubicBezTo>
                        <a:pt x="1576965" y="995839"/>
                        <a:pt x="1576107" y="996315"/>
                        <a:pt x="1575726" y="994791"/>
                      </a:cubicBezTo>
                      <a:cubicBezTo>
                        <a:pt x="1574774" y="1000030"/>
                        <a:pt x="1574964" y="1005650"/>
                        <a:pt x="1575726" y="1011555"/>
                      </a:cubicBezTo>
                      <a:cubicBezTo>
                        <a:pt x="1573726" y="1015746"/>
                        <a:pt x="1572678" y="1015365"/>
                        <a:pt x="1572774" y="1010507"/>
                      </a:cubicBezTo>
                      <a:cubicBezTo>
                        <a:pt x="1571345" y="1019175"/>
                        <a:pt x="1568297" y="1027271"/>
                        <a:pt x="1565725" y="1035463"/>
                      </a:cubicBezTo>
                      <a:cubicBezTo>
                        <a:pt x="1562772" y="1043654"/>
                        <a:pt x="1560296" y="1051941"/>
                        <a:pt x="1560486" y="1061371"/>
                      </a:cubicBezTo>
                      <a:cubicBezTo>
                        <a:pt x="1557819" y="1066133"/>
                        <a:pt x="1558581" y="1059275"/>
                        <a:pt x="1555914" y="1064038"/>
                      </a:cubicBezTo>
                      <a:cubicBezTo>
                        <a:pt x="1555819" y="1060895"/>
                        <a:pt x="1558200" y="1058799"/>
                        <a:pt x="1557343" y="1055275"/>
                      </a:cubicBezTo>
                      <a:cubicBezTo>
                        <a:pt x="1554676" y="1068610"/>
                        <a:pt x="1551723" y="1085945"/>
                        <a:pt x="1544008" y="1101185"/>
                      </a:cubicBezTo>
                      <a:cubicBezTo>
                        <a:pt x="1545342" y="1104233"/>
                        <a:pt x="1549152" y="1091089"/>
                        <a:pt x="1548675" y="1100328"/>
                      </a:cubicBezTo>
                      <a:cubicBezTo>
                        <a:pt x="1544389" y="1106615"/>
                        <a:pt x="1540293" y="1111472"/>
                        <a:pt x="1538769" y="1117854"/>
                      </a:cubicBezTo>
                      <a:cubicBezTo>
                        <a:pt x="1540103" y="1123379"/>
                        <a:pt x="1541246" y="1112330"/>
                        <a:pt x="1543913" y="1109186"/>
                      </a:cubicBezTo>
                      <a:cubicBezTo>
                        <a:pt x="1544008" y="1115187"/>
                        <a:pt x="1540865" y="1119569"/>
                        <a:pt x="1539436" y="1124807"/>
                      </a:cubicBezTo>
                      <a:cubicBezTo>
                        <a:pt x="1537817" y="1124141"/>
                        <a:pt x="1536864" y="1122045"/>
                        <a:pt x="1535912" y="1119569"/>
                      </a:cubicBezTo>
                      <a:cubicBezTo>
                        <a:pt x="1533531" y="1126522"/>
                        <a:pt x="1532292" y="1132904"/>
                        <a:pt x="1530578" y="1139381"/>
                      </a:cubicBezTo>
                      <a:cubicBezTo>
                        <a:pt x="1528673" y="1145762"/>
                        <a:pt x="1526101" y="1152239"/>
                        <a:pt x="1521815" y="1159383"/>
                      </a:cubicBezTo>
                      <a:cubicBezTo>
                        <a:pt x="1520672" y="1160145"/>
                        <a:pt x="1521434" y="1156907"/>
                        <a:pt x="1520005" y="1158335"/>
                      </a:cubicBezTo>
                      <a:cubicBezTo>
                        <a:pt x="1518195" y="1159955"/>
                        <a:pt x="1517624" y="1162431"/>
                        <a:pt x="1515719" y="1164050"/>
                      </a:cubicBezTo>
                      <a:cubicBezTo>
                        <a:pt x="1515243" y="1169861"/>
                        <a:pt x="1516481" y="1167384"/>
                        <a:pt x="1514766" y="1173575"/>
                      </a:cubicBezTo>
                      <a:cubicBezTo>
                        <a:pt x="1513719" y="1173480"/>
                        <a:pt x="1512099" y="1174242"/>
                        <a:pt x="1509528" y="1177004"/>
                      </a:cubicBezTo>
                      <a:cubicBezTo>
                        <a:pt x="1507146" y="1183958"/>
                        <a:pt x="1503336" y="1190054"/>
                        <a:pt x="1500098" y="1196435"/>
                      </a:cubicBezTo>
                      <a:cubicBezTo>
                        <a:pt x="1497431" y="1198626"/>
                        <a:pt x="1500669" y="1191482"/>
                        <a:pt x="1501908" y="1190720"/>
                      </a:cubicBezTo>
                      <a:cubicBezTo>
                        <a:pt x="1496669" y="1193768"/>
                        <a:pt x="1494478" y="1206722"/>
                        <a:pt x="1494764" y="1211866"/>
                      </a:cubicBezTo>
                      <a:cubicBezTo>
                        <a:pt x="1489906" y="1217581"/>
                        <a:pt x="1492097" y="1211008"/>
                        <a:pt x="1492859" y="1206913"/>
                      </a:cubicBezTo>
                      <a:cubicBezTo>
                        <a:pt x="1487811" y="1215581"/>
                        <a:pt x="1486191" y="1226915"/>
                        <a:pt x="1479810" y="1234535"/>
                      </a:cubicBezTo>
                      <a:cubicBezTo>
                        <a:pt x="1477524" y="1236917"/>
                        <a:pt x="1479524" y="1228820"/>
                        <a:pt x="1481905" y="1228916"/>
                      </a:cubicBezTo>
                      <a:cubicBezTo>
                        <a:pt x="1479143" y="1229011"/>
                        <a:pt x="1476000" y="1233392"/>
                        <a:pt x="1472094" y="1239298"/>
                      </a:cubicBezTo>
                      <a:cubicBezTo>
                        <a:pt x="1473237" y="1237393"/>
                        <a:pt x="1476000" y="1231487"/>
                        <a:pt x="1471999" y="1235583"/>
                      </a:cubicBezTo>
                      <a:cubicBezTo>
                        <a:pt x="1472952" y="1232726"/>
                        <a:pt x="1475809" y="1231392"/>
                        <a:pt x="1475428" y="1227582"/>
                      </a:cubicBezTo>
                      <a:cubicBezTo>
                        <a:pt x="1471523" y="1230535"/>
                        <a:pt x="1470761" y="1235869"/>
                        <a:pt x="1467237" y="1239107"/>
                      </a:cubicBezTo>
                      <a:cubicBezTo>
                        <a:pt x="1469332" y="1238441"/>
                        <a:pt x="1469332" y="1243298"/>
                        <a:pt x="1465332" y="1246727"/>
                      </a:cubicBezTo>
                      <a:cubicBezTo>
                        <a:pt x="1465332" y="1248632"/>
                        <a:pt x="1466951" y="1245013"/>
                        <a:pt x="1468856" y="1244156"/>
                      </a:cubicBezTo>
                      <a:cubicBezTo>
                        <a:pt x="1466475" y="1249585"/>
                        <a:pt x="1463522" y="1254538"/>
                        <a:pt x="1462665" y="1261301"/>
                      </a:cubicBezTo>
                      <a:cubicBezTo>
                        <a:pt x="1457902" y="1266158"/>
                        <a:pt x="1462284" y="1256919"/>
                        <a:pt x="1457902" y="1261015"/>
                      </a:cubicBezTo>
                      <a:cubicBezTo>
                        <a:pt x="1456950" y="1265682"/>
                        <a:pt x="1452854" y="1271778"/>
                        <a:pt x="1454664" y="1273302"/>
                      </a:cubicBezTo>
                      <a:cubicBezTo>
                        <a:pt x="1447044" y="1282827"/>
                        <a:pt x="1437804" y="1293209"/>
                        <a:pt x="1433709" y="1300544"/>
                      </a:cubicBezTo>
                      <a:cubicBezTo>
                        <a:pt x="1434471" y="1301496"/>
                        <a:pt x="1436376" y="1301020"/>
                        <a:pt x="1433613" y="1306449"/>
                      </a:cubicBezTo>
                      <a:cubicBezTo>
                        <a:pt x="1428565" y="1307973"/>
                        <a:pt x="1432566" y="1300544"/>
                        <a:pt x="1424565" y="1309497"/>
                      </a:cubicBezTo>
                      <a:cubicBezTo>
                        <a:pt x="1425422" y="1305020"/>
                        <a:pt x="1428851" y="1303115"/>
                        <a:pt x="1430946" y="1299877"/>
                      </a:cubicBezTo>
                      <a:cubicBezTo>
                        <a:pt x="1428660" y="1298448"/>
                        <a:pt x="1422945" y="1310545"/>
                        <a:pt x="1418945" y="1313974"/>
                      </a:cubicBezTo>
                      <a:cubicBezTo>
                        <a:pt x="1419231" y="1315022"/>
                        <a:pt x="1421326" y="1313783"/>
                        <a:pt x="1419897" y="1316927"/>
                      </a:cubicBezTo>
                      <a:cubicBezTo>
                        <a:pt x="1416278" y="1319784"/>
                        <a:pt x="1414849" y="1322737"/>
                        <a:pt x="1410563" y="1323594"/>
                      </a:cubicBezTo>
                      <a:cubicBezTo>
                        <a:pt x="1407991" y="1328642"/>
                        <a:pt x="1411230" y="1326737"/>
                        <a:pt x="1408563" y="1331786"/>
                      </a:cubicBezTo>
                      <a:cubicBezTo>
                        <a:pt x="1405991" y="1335215"/>
                        <a:pt x="1399895" y="1334643"/>
                        <a:pt x="1397799" y="1343120"/>
                      </a:cubicBezTo>
                      <a:cubicBezTo>
                        <a:pt x="1394466" y="1345406"/>
                        <a:pt x="1396085" y="1341977"/>
                        <a:pt x="1391894" y="1345025"/>
                      </a:cubicBezTo>
                      <a:cubicBezTo>
                        <a:pt x="1393227" y="1341501"/>
                        <a:pt x="1395799" y="1339406"/>
                        <a:pt x="1398180" y="1337215"/>
                      </a:cubicBezTo>
                      <a:cubicBezTo>
                        <a:pt x="1380845" y="1349502"/>
                        <a:pt x="1361033" y="1377696"/>
                        <a:pt x="1340745" y="1393984"/>
                      </a:cubicBezTo>
                      <a:cubicBezTo>
                        <a:pt x="1339697" y="1393031"/>
                        <a:pt x="1340745" y="1390269"/>
                        <a:pt x="1342459" y="1386840"/>
                      </a:cubicBezTo>
                      <a:cubicBezTo>
                        <a:pt x="1338268" y="1389793"/>
                        <a:pt x="1335411" y="1394651"/>
                        <a:pt x="1330743" y="1396937"/>
                      </a:cubicBezTo>
                      <a:cubicBezTo>
                        <a:pt x="1328648" y="1400461"/>
                        <a:pt x="1330458" y="1400461"/>
                        <a:pt x="1331791" y="1400842"/>
                      </a:cubicBezTo>
                      <a:cubicBezTo>
                        <a:pt x="1322933" y="1409795"/>
                        <a:pt x="1301978" y="1419701"/>
                        <a:pt x="1296168" y="1433703"/>
                      </a:cubicBezTo>
                      <a:cubicBezTo>
                        <a:pt x="1291691" y="1434370"/>
                        <a:pt x="1298930" y="1429036"/>
                        <a:pt x="1297501" y="1427893"/>
                      </a:cubicBezTo>
                      <a:cubicBezTo>
                        <a:pt x="1290453" y="1433703"/>
                        <a:pt x="1288738" y="1434751"/>
                        <a:pt x="1282737" y="1438656"/>
                      </a:cubicBezTo>
                      <a:cubicBezTo>
                        <a:pt x="1282071" y="1440180"/>
                        <a:pt x="1283880" y="1439990"/>
                        <a:pt x="1282928" y="1441704"/>
                      </a:cubicBezTo>
                      <a:cubicBezTo>
                        <a:pt x="1275975" y="1448086"/>
                        <a:pt x="1260639" y="1452467"/>
                        <a:pt x="1258734" y="1458754"/>
                      </a:cubicBezTo>
                      <a:cubicBezTo>
                        <a:pt x="1255401" y="1459516"/>
                        <a:pt x="1256163" y="1457611"/>
                        <a:pt x="1251210" y="1459516"/>
                      </a:cubicBezTo>
                      <a:cubicBezTo>
                        <a:pt x="1247971" y="1462373"/>
                        <a:pt x="1245590" y="1466945"/>
                        <a:pt x="1240923" y="1467041"/>
                      </a:cubicBezTo>
                      <a:cubicBezTo>
                        <a:pt x="1238160" y="1475708"/>
                        <a:pt x="1220063" y="1478852"/>
                        <a:pt x="1212157" y="1487996"/>
                      </a:cubicBezTo>
                      <a:cubicBezTo>
                        <a:pt x="1212633" y="1486472"/>
                        <a:pt x="1206823" y="1488758"/>
                        <a:pt x="1208442" y="1486567"/>
                      </a:cubicBezTo>
                      <a:cubicBezTo>
                        <a:pt x="1202918" y="1491329"/>
                        <a:pt x="1197489" y="1496568"/>
                        <a:pt x="1189869" y="1496473"/>
                      </a:cubicBezTo>
                      <a:cubicBezTo>
                        <a:pt x="1187868" y="1499045"/>
                        <a:pt x="1185678" y="1500854"/>
                        <a:pt x="1183201" y="1502378"/>
                      </a:cubicBezTo>
                      <a:cubicBezTo>
                        <a:pt x="1182630" y="1501902"/>
                        <a:pt x="1181963" y="1501426"/>
                        <a:pt x="1179963" y="1501807"/>
                      </a:cubicBezTo>
                      <a:cubicBezTo>
                        <a:pt x="1179486" y="1503902"/>
                        <a:pt x="1172724" y="1507522"/>
                        <a:pt x="1175010" y="1504474"/>
                      </a:cubicBezTo>
                      <a:cubicBezTo>
                        <a:pt x="1171771" y="1507998"/>
                        <a:pt x="1165008" y="1511046"/>
                        <a:pt x="1157484" y="1513237"/>
                      </a:cubicBezTo>
                      <a:cubicBezTo>
                        <a:pt x="1159865" y="1514570"/>
                        <a:pt x="1156531" y="1516380"/>
                        <a:pt x="1151959" y="1518666"/>
                      </a:cubicBezTo>
                      <a:cubicBezTo>
                        <a:pt x="1150435" y="1518666"/>
                        <a:pt x="1152816" y="1516761"/>
                        <a:pt x="1153864" y="1515523"/>
                      </a:cubicBezTo>
                      <a:cubicBezTo>
                        <a:pt x="1147292" y="1517714"/>
                        <a:pt x="1141291" y="1521809"/>
                        <a:pt x="1134719" y="1524000"/>
                      </a:cubicBezTo>
                      <a:cubicBezTo>
                        <a:pt x="1138910" y="1519238"/>
                        <a:pt x="1141482" y="1521333"/>
                        <a:pt x="1142815" y="1517333"/>
                      </a:cubicBezTo>
                      <a:cubicBezTo>
                        <a:pt x="1138815" y="1518571"/>
                        <a:pt x="1134909" y="1519714"/>
                        <a:pt x="1131290" y="1522095"/>
                      </a:cubicBezTo>
                      <a:cubicBezTo>
                        <a:pt x="1129671" y="1521809"/>
                        <a:pt x="1132909" y="1519523"/>
                        <a:pt x="1134338" y="1517904"/>
                      </a:cubicBezTo>
                      <a:cubicBezTo>
                        <a:pt x="1138910" y="1515713"/>
                        <a:pt x="1144625" y="1516761"/>
                        <a:pt x="1148340" y="1511903"/>
                      </a:cubicBezTo>
                      <a:cubicBezTo>
                        <a:pt x="1143006" y="1515142"/>
                        <a:pt x="1143958" y="1510094"/>
                        <a:pt x="1138719" y="1513618"/>
                      </a:cubicBezTo>
                      <a:cubicBezTo>
                        <a:pt x="1136433" y="1512189"/>
                        <a:pt x="1141101" y="1509713"/>
                        <a:pt x="1145196" y="1507141"/>
                      </a:cubicBezTo>
                      <a:cubicBezTo>
                        <a:pt x="1147768" y="1507236"/>
                        <a:pt x="1145101" y="1509808"/>
                        <a:pt x="1145101" y="1511141"/>
                      </a:cubicBezTo>
                      <a:cubicBezTo>
                        <a:pt x="1150435" y="1510189"/>
                        <a:pt x="1151197" y="1506855"/>
                        <a:pt x="1153007" y="1504569"/>
                      </a:cubicBezTo>
                      <a:cubicBezTo>
                        <a:pt x="1157198" y="1502569"/>
                        <a:pt x="1161103" y="1499902"/>
                        <a:pt x="1165770" y="1499521"/>
                      </a:cubicBezTo>
                      <a:cubicBezTo>
                        <a:pt x="1156436" y="1503712"/>
                        <a:pt x="1160055" y="1505903"/>
                        <a:pt x="1152912" y="1508570"/>
                      </a:cubicBezTo>
                      <a:cubicBezTo>
                        <a:pt x="1151197" y="1511427"/>
                        <a:pt x="1161294" y="1505617"/>
                        <a:pt x="1153959" y="1511522"/>
                      </a:cubicBezTo>
                      <a:cubicBezTo>
                        <a:pt x="1149673" y="1515428"/>
                        <a:pt x="1153959" y="1507998"/>
                        <a:pt x="1149673" y="1511808"/>
                      </a:cubicBezTo>
                      <a:cubicBezTo>
                        <a:pt x="1143863" y="1517047"/>
                        <a:pt x="1149292" y="1513332"/>
                        <a:pt x="1153197" y="1513618"/>
                      </a:cubicBezTo>
                      <a:cubicBezTo>
                        <a:pt x="1151578" y="1514666"/>
                        <a:pt x="1149959" y="1515618"/>
                        <a:pt x="1148149" y="1515999"/>
                      </a:cubicBezTo>
                      <a:cubicBezTo>
                        <a:pt x="1154340" y="1515237"/>
                        <a:pt x="1169676" y="1504664"/>
                        <a:pt x="1179677" y="1500854"/>
                      </a:cubicBezTo>
                      <a:cubicBezTo>
                        <a:pt x="1175962" y="1499426"/>
                        <a:pt x="1184154" y="1497806"/>
                        <a:pt x="1183487" y="1495330"/>
                      </a:cubicBezTo>
                      <a:cubicBezTo>
                        <a:pt x="1177772" y="1498568"/>
                        <a:pt x="1172152" y="1501902"/>
                        <a:pt x="1167009" y="1506474"/>
                      </a:cubicBezTo>
                      <a:cubicBezTo>
                        <a:pt x="1161579" y="1501616"/>
                        <a:pt x="1182439" y="1492853"/>
                        <a:pt x="1187868" y="1487710"/>
                      </a:cubicBezTo>
                      <a:cubicBezTo>
                        <a:pt x="1197965" y="1485233"/>
                        <a:pt x="1190345" y="1492187"/>
                        <a:pt x="1197012" y="1491615"/>
                      </a:cubicBezTo>
                      <a:cubicBezTo>
                        <a:pt x="1196060" y="1488377"/>
                        <a:pt x="1205394" y="1487710"/>
                        <a:pt x="1208157" y="1482566"/>
                      </a:cubicBezTo>
                      <a:cubicBezTo>
                        <a:pt x="1204632" y="1485329"/>
                        <a:pt x="1193583" y="1490472"/>
                        <a:pt x="1195965" y="1485710"/>
                      </a:cubicBezTo>
                      <a:cubicBezTo>
                        <a:pt x="1204061" y="1484852"/>
                        <a:pt x="1201394" y="1480280"/>
                        <a:pt x="1211681" y="1476851"/>
                      </a:cubicBezTo>
                      <a:cubicBezTo>
                        <a:pt x="1217205" y="1475327"/>
                        <a:pt x="1211681" y="1480471"/>
                        <a:pt x="1217205" y="1478947"/>
                      </a:cubicBezTo>
                      <a:lnTo>
                        <a:pt x="1222158" y="1472946"/>
                      </a:lnTo>
                      <a:cubicBezTo>
                        <a:pt x="1220063" y="1473422"/>
                        <a:pt x="1217967" y="1473899"/>
                        <a:pt x="1218825" y="1472470"/>
                      </a:cubicBezTo>
                      <a:cubicBezTo>
                        <a:pt x="1229016" y="1463707"/>
                        <a:pt x="1239875" y="1456849"/>
                        <a:pt x="1250067" y="1448467"/>
                      </a:cubicBezTo>
                      <a:cubicBezTo>
                        <a:pt x="1245495" y="1448657"/>
                        <a:pt x="1242923" y="1452563"/>
                        <a:pt x="1238922" y="1454087"/>
                      </a:cubicBezTo>
                      <a:cubicBezTo>
                        <a:pt x="1244542" y="1448181"/>
                        <a:pt x="1255401" y="1439418"/>
                        <a:pt x="1259973" y="1440942"/>
                      </a:cubicBezTo>
                      <a:cubicBezTo>
                        <a:pt x="1256829" y="1442847"/>
                        <a:pt x="1254067" y="1445324"/>
                        <a:pt x="1251876" y="1449133"/>
                      </a:cubicBezTo>
                      <a:cubicBezTo>
                        <a:pt x="1251495" y="1451705"/>
                        <a:pt x="1257782" y="1445990"/>
                        <a:pt x="1256544" y="1449133"/>
                      </a:cubicBezTo>
                      <a:cubicBezTo>
                        <a:pt x="1263497" y="1443609"/>
                        <a:pt x="1267116" y="1435418"/>
                        <a:pt x="1274546" y="1435894"/>
                      </a:cubicBezTo>
                      <a:cubicBezTo>
                        <a:pt x="1276070" y="1432084"/>
                        <a:pt x="1279308" y="1431322"/>
                        <a:pt x="1282166" y="1429607"/>
                      </a:cubicBezTo>
                      <a:cubicBezTo>
                        <a:pt x="1281690" y="1428941"/>
                        <a:pt x="1283690" y="1426369"/>
                        <a:pt x="1281975" y="1426559"/>
                      </a:cubicBezTo>
                      <a:cubicBezTo>
                        <a:pt x="1291119" y="1421987"/>
                        <a:pt x="1302454" y="1407319"/>
                        <a:pt x="1309026" y="1407224"/>
                      </a:cubicBezTo>
                      <a:cubicBezTo>
                        <a:pt x="1313598" y="1403223"/>
                        <a:pt x="1317694" y="1398556"/>
                        <a:pt x="1321885" y="1394079"/>
                      </a:cubicBezTo>
                      <a:cubicBezTo>
                        <a:pt x="1322552" y="1394555"/>
                        <a:pt x="1322552" y="1395794"/>
                        <a:pt x="1322361" y="1397127"/>
                      </a:cubicBezTo>
                      <a:cubicBezTo>
                        <a:pt x="1326838" y="1394460"/>
                        <a:pt x="1323885" y="1393031"/>
                        <a:pt x="1325981" y="1390269"/>
                      </a:cubicBezTo>
                      <a:cubicBezTo>
                        <a:pt x="1331124" y="1387888"/>
                        <a:pt x="1329791" y="1391507"/>
                        <a:pt x="1329029" y="1394460"/>
                      </a:cubicBezTo>
                      <a:cubicBezTo>
                        <a:pt x="1334268" y="1390841"/>
                        <a:pt x="1339411" y="1384554"/>
                        <a:pt x="1343316" y="1385602"/>
                      </a:cubicBezTo>
                      <a:cubicBezTo>
                        <a:pt x="1343412" y="1382744"/>
                        <a:pt x="1338173" y="1384649"/>
                        <a:pt x="1341602" y="1378744"/>
                      </a:cubicBezTo>
                      <a:cubicBezTo>
                        <a:pt x="1334172" y="1383411"/>
                        <a:pt x="1341983" y="1384554"/>
                        <a:pt x="1332553" y="1389888"/>
                      </a:cubicBezTo>
                      <a:cubicBezTo>
                        <a:pt x="1329981" y="1389507"/>
                        <a:pt x="1330839" y="1387031"/>
                        <a:pt x="1334172" y="1382744"/>
                      </a:cubicBezTo>
                      <a:cubicBezTo>
                        <a:pt x="1341602" y="1374934"/>
                        <a:pt x="1352175" y="1371219"/>
                        <a:pt x="1358747" y="1362361"/>
                      </a:cubicBezTo>
                      <a:cubicBezTo>
                        <a:pt x="1363414" y="1361694"/>
                        <a:pt x="1356556" y="1366933"/>
                        <a:pt x="1354746" y="1370838"/>
                      </a:cubicBezTo>
                      <a:cubicBezTo>
                        <a:pt x="1358937" y="1368647"/>
                        <a:pt x="1361223" y="1363980"/>
                        <a:pt x="1363986" y="1359979"/>
                      </a:cubicBezTo>
                      <a:cubicBezTo>
                        <a:pt x="1363224" y="1359694"/>
                        <a:pt x="1362557" y="1359503"/>
                        <a:pt x="1360652" y="1360361"/>
                      </a:cubicBezTo>
                      <a:cubicBezTo>
                        <a:pt x="1362843" y="1357313"/>
                        <a:pt x="1365033" y="1357598"/>
                        <a:pt x="1363890" y="1355598"/>
                      </a:cubicBezTo>
                      <a:cubicBezTo>
                        <a:pt x="1370939" y="1351693"/>
                        <a:pt x="1372653" y="1341596"/>
                        <a:pt x="1381131" y="1339406"/>
                      </a:cubicBezTo>
                      <a:cubicBezTo>
                        <a:pt x="1380178" y="1336929"/>
                        <a:pt x="1387703" y="1327976"/>
                        <a:pt x="1390465" y="1328928"/>
                      </a:cubicBezTo>
                      <a:cubicBezTo>
                        <a:pt x="1390465" y="1325594"/>
                        <a:pt x="1392751" y="1321499"/>
                        <a:pt x="1395704" y="1317498"/>
                      </a:cubicBezTo>
                      <a:cubicBezTo>
                        <a:pt x="1398561" y="1313402"/>
                        <a:pt x="1402371" y="1309497"/>
                        <a:pt x="1405705" y="1306640"/>
                      </a:cubicBezTo>
                      <a:cubicBezTo>
                        <a:pt x="1406848" y="1304068"/>
                        <a:pt x="1405419" y="1304830"/>
                        <a:pt x="1405991" y="1302925"/>
                      </a:cubicBezTo>
                      <a:cubicBezTo>
                        <a:pt x="1411801" y="1298448"/>
                        <a:pt x="1415802" y="1291019"/>
                        <a:pt x="1418183" y="1293495"/>
                      </a:cubicBezTo>
                      <a:cubicBezTo>
                        <a:pt x="1419421" y="1290161"/>
                        <a:pt x="1420374" y="1286637"/>
                        <a:pt x="1421421" y="1283113"/>
                      </a:cubicBezTo>
                      <a:cubicBezTo>
                        <a:pt x="1428279" y="1276541"/>
                        <a:pt x="1422279" y="1287780"/>
                        <a:pt x="1426851" y="1284446"/>
                      </a:cubicBezTo>
                      <a:cubicBezTo>
                        <a:pt x="1428851" y="1278065"/>
                        <a:pt x="1432756" y="1273397"/>
                        <a:pt x="1437233" y="1269302"/>
                      </a:cubicBezTo>
                      <a:cubicBezTo>
                        <a:pt x="1436471" y="1267492"/>
                        <a:pt x="1438566" y="1261586"/>
                        <a:pt x="1438281" y="1259110"/>
                      </a:cubicBezTo>
                      <a:cubicBezTo>
                        <a:pt x="1442091" y="1257300"/>
                        <a:pt x="1437423" y="1267301"/>
                        <a:pt x="1442948" y="1263206"/>
                      </a:cubicBezTo>
                      <a:cubicBezTo>
                        <a:pt x="1439233" y="1259872"/>
                        <a:pt x="1449139" y="1245013"/>
                        <a:pt x="1455616" y="1239203"/>
                      </a:cubicBezTo>
                      <a:cubicBezTo>
                        <a:pt x="1458664" y="1232535"/>
                        <a:pt x="1455902" y="1231487"/>
                        <a:pt x="1460664" y="1225487"/>
                      </a:cubicBezTo>
                      <a:cubicBezTo>
                        <a:pt x="1461998" y="1226915"/>
                        <a:pt x="1461045" y="1232821"/>
                        <a:pt x="1464570" y="1225010"/>
                      </a:cubicBezTo>
                      <a:cubicBezTo>
                        <a:pt x="1466475" y="1224629"/>
                        <a:pt x="1465903" y="1229011"/>
                        <a:pt x="1464665" y="1233964"/>
                      </a:cubicBezTo>
                      <a:cubicBezTo>
                        <a:pt x="1465617" y="1233488"/>
                        <a:pt x="1465903" y="1232535"/>
                        <a:pt x="1466189" y="1231583"/>
                      </a:cubicBezTo>
                      <a:lnTo>
                        <a:pt x="1468475" y="1229773"/>
                      </a:lnTo>
                      <a:cubicBezTo>
                        <a:pt x="1469618" y="1225010"/>
                        <a:pt x="1466856" y="1227106"/>
                        <a:pt x="1467999" y="1222343"/>
                      </a:cubicBezTo>
                      <a:cubicBezTo>
                        <a:pt x="1470380" y="1215200"/>
                        <a:pt x="1473237" y="1218533"/>
                        <a:pt x="1478381" y="1212628"/>
                      </a:cubicBezTo>
                      <a:cubicBezTo>
                        <a:pt x="1479333" y="1206913"/>
                        <a:pt x="1484382" y="1204246"/>
                        <a:pt x="1485715" y="1198817"/>
                      </a:cubicBezTo>
                      <a:cubicBezTo>
                        <a:pt x="1480667" y="1202150"/>
                        <a:pt x="1478286" y="1207294"/>
                        <a:pt x="1476476" y="1212914"/>
                      </a:cubicBezTo>
                      <a:cubicBezTo>
                        <a:pt x="1475523" y="1212247"/>
                        <a:pt x="1472856" y="1214342"/>
                        <a:pt x="1469999" y="1216819"/>
                      </a:cubicBezTo>
                      <a:cubicBezTo>
                        <a:pt x="1473523" y="1211866"/>
                        <a:pt x="1471237" y="1211199"/>
                        <a:pt x="1476762" y="1206151"/>
                      </a:cubicBezTo>
                      <a:cubicBezTo>
                        <a:pt x="1479048" y="1200055"/>
                        <a:pt x="1473333" y="1207961"/>
                        <a:pt x="1475619" y="1201865"/>
                      </a:cubicBezTo>
                      <a:cubicBezTo>
                        <a:pt x="1480953" y="1198150"/>
                        <a:pt x="1486191" y="1185958"/>
                        <a:pt x="1491525" y="1177290"/>
                      </a:cubicBezTo>
                      <a:cubicBezTo>
                        <a:pt x="1491144" y="1175004"/>
                        <a:pt x="1486287" y="1183767"/>
                        <a:pt x="1485525" y="1186720"/>
                      </a:cubicBezTo>
                      <a:cubicBezTo>
                        <a:pt x="1481334" y="1186148"/>
                        <a:pt x="1488001" y="1174242"/>
                        <a:pt x="1491716" y="1169099"/>
                      </a:cubicBezTo>
                      <a:cubicBezTo>
                        <a:pt x="1495716" y="1166717"/>
                        <a:pt x="1487334" y="1177957"/>
                        <a:pt x="1490859" y="1175195"/>
                      </a:cubicBezTo>
                      <a:cubicBezTo>
                        <a:pt x="1496383" y="1170242"/>
                        <a:pt x="1491906" y="1169289"/>
                        <a:pt x="1496193" y="1163669"/>
                      </a:cubicBezTo>
                      <a:cubicBezTo>
                        <a:pt x="1497050" y="1173766"/>
                        <a:pt x="1504479" y="1143762"/>
                        <a:pt x="1512576" y="1137666"/>
                      </a:cubicBezTo>
                      <a:cubicBezTo>
                        <a:pt x="1512290" y="1133761"/>
                        <a:pt x="1514862" y="1123283"/>
                        <a:pt x="1515528" y="1115378"/>
                      </a:cubicBezTo>
                      <a:cubicBezTo>
                        <a:pt x="1519243" y="1118140"/>
                        <a:pt x="1524291" y="1095185"/>
                        <a:pt x="1523625" y="1091375"/>
                      </a:cubicBezTo>
                      <a:cubicBezTo>
                        <a:pt x="1524958" y="1089660"/>
                        <a:pt x="1526196" y="1087946"/>
                        <a:pt x="1526387" y="1089660"/>
                      </a:cubicBezTo>
                      <a:cubicBezTo>
                        <a:pt x="1525625" y="1086803"/>
                        <a:pt x="1529244" y="1082040"/>
                        <a:pt x="1529054" y="1075468"/>
                      </a:cubicBezTo>
                      <a:cubicBezTo>
                        <a:pt x="1533912" y="1072706"/>
                        <a:pt x="1532483" y="1066324"/>
                        <a:pt x="1534102" y="1056323"/>
                      </a:cubicBezTo>
                      <a:cubicBezTo>
                        <a:pt x="1535817" y="1054799"/>
                        <a:pt x="1535912" y="1058704"/>
                        <a:pt x="1538579" y="1053751"/>
                      </a:cubicBezTo>
                      <a:cubicBezTo>
                        <a:pt x="1539722" y="1044797"/>
                        <a:pt x="1541532" y="1038320"/>
                        <a:pt x="1543437" y="1031843"/>
                      </a:cubicBezTo>
                      <a:cubicBezTo>
                        <a:pt x="1545246" y="1025271"/>
                        <a:pt x="1546866" y="1018603"/>
                        <a:pt x="1548199" y="1009555"/>
                      </a:cubicBezTo>
                      <a:cubicBezTo>
                        <a:pt x="1549914" y="1007936"/>
                        <a:pt x="1550295" y="1011841"/>
                        <a:pt x="1551628" y="1006316"/>
                      </a:cubicBezTo>
                      <a:cubicBezTo>
                        <a:pt x="1547723" y="1004697"/>
                        <a:pt x="1552390" y="996315"/>
                        <a:pt x="1555724" y="992886"/>
                      </a:cubicBezTo>
                      <a:cubicBezTo>
                        <a:pt x="1552200" y="994791"/>
                        <a:pt x="1551723" y="985076"/>
                        <a:pt x="1554390" y="977741"/>
                      </a:cubicBezTo>
                      <a:cubicBezTo>
                        <a:pt x="1557343" y="976122"/>
                        <a:pt x="1552771" y="986409"/>
                        <a:pt x="1555533" y="985457"/>
                      </a:cubicBezTo>
                      <a:cubicBezTo>
                        <a:pt x="1556962" y="983456"/>
                        <a:pt x="1556867" y="980980"/>
                        <a:pt x="1558296" y="978980"/>
                      </a:cubicBezTo>
                      <a:cubicBezTo>
                        <a:pt x="1557343" y="976503"/>
                        <a:pt x="1555533" y="979646"/>
                        <a:pt x="1556581" y="974027"/>
                      </a:cubicBezTo>
                      <a:cubicBezTo>
                        <a:pt x="1557724" y="972598"/>
                        <a:pt x="1557534" y="978218"/>
                        <a:pt x="1558772" y="976122"/>
                      </a:cubicBezTo>
                      <a:cubicBezTo>
                        <a:pt x="1561725" y="967645"/>
                        <a:pt x="1560772" y="964406"/>
                        <a:pt x="1558867" y="964406"/>
                      </a:cubicBezTo>
                      <a:cubicBezTo>
                        <a:pt x="1559248" y="957263"/>
                        <a:pt x="1562106" y="965359"/>
                        <a:pt x="1562582" y="958120"/>
                      </a:cubicBezTo>
                      <a:cubicBezTo>
                        <a:pt x="1560010" y="958405"/>
                        <a:pt x="1560010" y="952119"/>
                        <a:pt x="1560105" y="945833"/>
                      </a:cubicBezTo>
                      <a:cubicBezTo>
                        <a:pt x="1563439" y="944118"/>
                        <a:pt x="1560772" y="941546"/>
                        <a:pt x="1563915" y="936689"/>
                      </a:cubicBezTo>
                      <a:cubicBezTo>
                        <a:pt x="1561725" y="936117"/>
                        <a:pt x="1562963" y="929164"/>
                        <a:pt x="1564487" y="925259"/>
                      </a:cubicBezTo>
                      <a:cubicBezTo>
                        <a:pt x="1565725" y="925068"/>
                        <a:pt x="1564677" y="928307"/>
                        <a:pt x="1566773" y="927259"/>
                      </a:cubicBezTo>
                      <a:cubicBezTo>
                        <a:pt x="1564011" y="924401"/>
                        <a:pt x="1569345" y="903065"/>
                        <a:pt x="1564201" y="905161"/>
                      </a:cubicBezTo>
                      <a:cubicBezTo>
                        <a:pt x="1566106" y="900303"/>
                        <a:pt x="1562010" y="894302"/>
                        <a:pt x="1564011" y="889445"/>
                      </a:cubicBezTo>
                      <a:cubicBezTo>
                        <a:pt x="1566582" y="885825"/>
                        <a:pt x="1565154" y="894302"/>
                        <a:pt x="1567344" y="898589"/>
                      </a:cubicBezTo>
                      <a:cubicBezTo>
                        <a:pt x="1568583" y="893540"/>
                        <a:pt x="1568011" y="888206"/>
                        <a:pt x="1568964" y="883158"/>
                      </a:cubicBezTo>
                      <a:cubicBezTo>
                        <a:pt x="1562582" y="879824"/>
                        <a:pt x="1566487" y="861155"/>
                        <a:pt x="1565439" y="855631"/>
                      </a:cubicBezTo>
                      <a:cubicBezTo>
                        <a:pt x="1567344" y="856298"/>
                        <a:pt x="1567821" y="863251"/>
                        <a:pt x="1568583" y="866013"/>
                      </a:cubicBezTo>
                      <a:cubicBezTo>
                        <a:pt x="1567821" y="868775"/>
                        <a:pt x="1567154" y="867347"/>
                        <a:pt x="1566582" y="865727"/>
                      </a:cubicBezTo>
                      <a:cubicBezTo>
                        <a:pt x="1565154" y="871728"/>
                        <a:pt x="1567916" y="870299"/>
                        <a:pt x="1568202" y="877348"/>
                      </a:cubicBezTo>
                      <a:cubicBezTo>
                        <a:pt x="1569249" y="868013"/>
                        <a:pt x="1568678" y="865632"/>
                        <a:pt x="1573155" y="858107"/>
                      </a:cubicBezTo>
                      <a:cubicBezTo>
                        <a:pt x="1572202" y="852107"/>
                        <a:pt x="1570773" y="858488"/>
                        <a:pt x="1569630" y="856202"/>
                      </a:cubicBezTo>
                      <a:cubicBezTo>
                        <a:pt x="1573440" y="848201"/>
                        <a:pt x="1569630" y="814673"/>
                        <a:pt x="1569821" y="802481"/>
                      </a:cubicBezTo>
                      <a:cubicBezTo>
                        <a:pt x="1569345" y="800576"/>
                        <a:pt x="1567154" y="790670"/>
                        <a:pt x="1565820" y="795242"/>
                      </a:cubicBezTo>
                      <a:cubicBezTo>
                        <a:pt x="1563153" y="787908"/>
                        <a:pt x="1567249" y="781336"/>
                        <a:pt x="1562963" y="781050"/>
                      </a:cubicBezTo>
                      <a:cubicBezTo>
                        <a:pt x="1563915" y="776859"/>
                        <a:pt x="1565820" y="781622"/>
                        <a:pt x="1567154" y="781241"/>
                      </a:cubicBezTo>
                      <a:cubicBezTo>
                        <a:pt x="1567821" y="783622"/>
                        <a:pt x="1566582" y="785908"/>
                        <a:pt x="1566011" y="788289"/>
                      </a:cubicBezTo>
                      <a:cubicBezTo>
                        <a:pt x="1568297" y="792766"/>
                        <a:pt x="1569154" y="785051"/>
                        <a:pt x="1570488" y="794099"/>
                      </a:cubicBezTo>
                      <a:cubicBezTo>
                        <a:pt x="1570011" y="786860"/>
                        <a:pt x="1568773" y="785813"/>
                        <a:pt x="1566297" y="777050"/>
                      </a:cubicBezTo>
                      <a:cubicBezTo>
                        <a:pt x="1566963" y="776669"/>
                        <a:pt x="1567630" y="776288"/>
                        <a:pt x="1568106" y="774287"/>
                      </a:cubicBezTo>
                      <a:cubicBezTo>
                        <a:pt x="1565820" y="769620"/>
                        <a:pt x="1567154" y="777240"/>
                        <a:pt x="1564582" y="775621"/>
                      </a:cubicBezTo>
                      <a:cubicBezTo>
                        <a:pt x="1563153" y="771430"/>
                        <a:pt x="1564677" y="767144"/>
                        <a:pt x="1561725" y="762953"/>
                      </a:cubicBezTo>
                      <a:cubicBezTo>
                        <a:pt x="1562010" y="784574"/>
                        <a:pt x="1562296" y="805910"/>
                        <a:pt x="1562487" y="827342"/>
                      </a:cubicBezTo>
                      <a:cubicBezTo>
                        <a:pt x="1561534" y="833438"/>
                        <a:pt x="1560391" y="823627"/>
                        <a:pt x="1559439" y="829818"/>
                      </a:cubicBezTo>
                      <a:cubicBezTo>
                        <a:pt x="1559439" y="835057"/>
                        <a:pt x="1560677" y="833628"/>
                        <a:pt x="1562010" y="837057"/>
                      </a:cubicBezTo>
                      <a:cubicBezTo>
                        <a:pt x="1560010" y="842486"/>
                        <a:pt x="1557819" y="833247"/>
                        <a:pt x="1555724" y="828008"/>
                      </a:cubicBezTo>
                      <a:cubicBezTo>
                        <a:pt x="1556105" y="816197"/>
                        <a:pt x="1559534" y="803148"/>
                        <a:pt x="1555629" y="787813"/>
                      </a:cubicBezTo>
                      <a:cubicBezTo>
                        <a:pt x="1555343" y="783622"/>
                        <a:pt x="1557057" y="779526"/>
                        <a:pt x="1556200" y="775335"/>
                      </a:cubicBezTo>
                      <a:cubicBezTo>
                        <a:pt x="1554295" y="779240"/>
                        <a:pt x="1554486" y="778097"/>
                        <a:pt x="1554581" y="769811"/>
                      </a:cubicBezTo>
                      <a:cubicBezTo>
                        <a:pt x="1553057" y="764953"/>
                        <a:pt x="1552485" y="769715"/>
                        <a:pt x="1551152" y="766953"/>
                      </a:cubicBezTo>
                      <a:cubicBezTo>
                        <a:pt x="1554009" y="756571"/>
                        <a:pt x="1550866" y="754094"/>
                        <a:pt x="1549818" y="744855"/>
                      </a:cubicBezTo>
                      <a:cubicBezTo>
                        <a:pt x="1550295" y="740950"/>
                        <a:pt x="1551819" y="744379"/>
                        <a:pt x="1552104" y="739235"/>
                      </a:cubicBezTo>
                      <a:cubicBezTo>
                        <a:pt x="1549914" y="739902"/>
                        <a:pt x="1547723" y="735616"/>
                        <a:pt x="1548104" y="729615"/>
                      </a:cubicBezTo>
                      <a:cubicBezTo>
                        <a:pt x="1548580" y="725710"/>
                        <a:pt x="1551247" y="736568"/>
                        <a:pt x="1551247" y="729520"/>
                      </a:cubicBezTo>
                      <a:cubicBezTo>
                        <a:pt x="1549914" y="727710"/>
                        <a:pt x="1550104" y="725805"/>
                        <a:pt x="1550390" y="723995"/>
                      </a:cubicBezTo>
                      <a:cubicBezTo>
                        <a:pt x="1549533" y="723900"/>
                        <a:pt x="1548390" y="722471"/>
                        <a:pt x="1547151" y="719995"/>
                      </a:cubicBezTo>
                      <a:cubicBezTo>
                        <a:pt x="1546770" y="707993"/>
                        <a:pt x="1545437" y="702183"/>
                        <a:pt x="1546199" y="692182"/>
                      </a:cubicBezTo>
                      <a:cubicBezTo>
                        <a:pt x="1541341" y="690277"/>
                        <a:pt x="1545437" y="682943"/>
                        <a:pt x="1541627" y="677228"/>
                      </a:cubicBezTo>
                      <a:cubicBezTo>
                        <a:pt x="1542960" y="674180"/>
                        <a:pt x="1543341" y="682371"/>
                        <a:pt x="1545532" y="683800"/>
                      </a:cubicBezTo>
                      <a:cubicBezTo>
                        <a:pt x="1544484" y="678752"/>
                        <a:pt x="1542865" y="673799"/>
                        <a:pt x="1542675" y="668655"/>
                      </a:cubicBezTo>
                      <a:cubicBezTo>
                        <a:pt x="1541532" y="665988"/>
                        <a:pt x="1538007" y="663607"/>
                        <a:pt x="1538579" y="660749"/>
                      </a:cubicBezTo>
                      <a:cubicBezTo>
                        <a:pt x="1536293" y="662845"/>
                        <a:pt x="1536198" y="661130"/>
                        <a:pt x="1532292" y="654558"/>
                      </a:cubicBezTo>
                      <a:cubicBezTo>
                        <a:pt x="1535531" y="664845"/>
                        <a:pt x="1533340" y="669608"/>
                        <a:pt x="1537531" y="677609"/>
                      </a:cubicBezTo>
                      <a:cubicBezTo>
                        <a:pt x="1536198" y="682943"/>
                        <a:pt x="1534959" y="674465"/>
                        <a:pt x="1534197" y="679323"/>
                      </a:cubicBezTo>
                      <a:cubicBezTo>
                        <a:pt x="1536864" y="684657"/>
                        <a:pt x="1538484" y="684848"/>
                        <a:pt x="1539627" y="682943"/>
                      </a:cubicBezTo>
                      <a:cubicBezTo>
                        <a:pt x="1541055" y="686086"/>
                        <a:pt x="1541055" y="689324"/>
                        <a:pt x="1543056" y="692372"/>
                      </a:cubicBezTo>
                      <a:cubicBezTo>
                        <a:pt x="1539722" y="693039"/>
                        <a:pt x="1543151" y="701612"/>
                        <a:pt x="1544770" y="706088"/>
                      </a:cubicBezTo>
                      <a:cubicBezTo>
                        <a:pt x="1543246" y="709803"/>
                        <a:pt x="1541627" y="700373"/>
                        <a:pt x="1538769" y="699611"/>
                      </a:cubicBezTo>
                      <a:cubicBezTo>
                        <a:pt x="1539341" y="704850"/>
                        <a:pt x="1540293" y="704945"/>
                        <a:pt x="1542484" y="707612"/>
                      </a:cubicBezTo>
                      <a:cubicBezTo>
                        <a:pt x="1542008" y="709422"/>
                        <a:pt x="1540770" y="713613"/>
                        <a:pt x="1541722" y="721519"/>
                      </a:cubicBezTo>
                      <a:cubicBezTo>
                        <a:pt x="1543056" y="721328"/>
                        <a:pt x="1545151" y="725996"/>
                        <a:pt x="1547151" y="729520"/>
                      </a:cubicBezTo>
                      <a:cubicBezTo>
                        <a:pt x="1545723" y="731330"/>
                        <a:pt x="1543627" y="729329"/>
                        <a:pt x="1542770" y="735140"/>
                      </a:cubicBezTo>
                      <a:cubicBezTo>
                        <a:pt x="1544865" y="738759"/>
                        <a:pt x="1543722" y="742474"/>
                        <a:pt x="1544389" y="746093"/>
                      </a:cubicBezTo>
                      <a:cubicBezTo>
                        <a:pt x="1542960" y="744665"/>
                        <a:pt x="1542198" y="747998"/>
                        <a:pt x="1540960" y="747522"/>
                      </a:cubicBezTo>
                      <a:cubicBezTo>
                        <a:pt x="1543341" y="762095"/>
                        <a:pt x="1544389" y="776669"/>
                        <a:pt x="1544008" y="791242"/>
                      </a:cubicBezTo>
                      <a:cubicBezTo>
                        <a:pt x="1547723" y="799624"/>
                        <a:pt x="1543627" y="807625"/>
                        <a:pt x="1546389" y="816007"/>
                      </a:cubicBezTo>
                      <a:cubicBezTo>
                        <a:pt x="1541151" y="830009"/>
                        <a:pt x="1550199" y="851535"/>
                        <a:pt x="1542770" y="860774"/>
                      </a:cubicBezTo>
                      <a:cubicBezTo>
                        <a:pt x="1544580" y="863727"/>
                        <a:pt x="1543151" y="866299"/>
                        <a:pt x="1544484" y="869252"/>
                      </a:cubicBezTo>
                      <a:cubicBezTo>
                        <a:pt x="1542389" y="872585"/>
                        <a:pt x="1542103" y="876205"/>
                        <a:pt x="1540960" y="879634"/>
                      </a:cubicBezTo>
                      <a:cubicBezTo>
                        <a:pt x="1539912" y="873919"/>
                        <a:pt x="1542198" y="869728"/>
                        <a:pt x="1538865" y="867061"/>
                      </a:cubicBezTo>
                      <a:cubicBezTo>
                        <a:pt x="1541532" y="869728"/>
                        <a:pt x="1540293" y="863918"/>
                        <a:pt x="1541246" y="859250"/>
                      </a:cubicBezTo>
                      <a:cubicBezTo>
                        <a:pt x="1539246" y="855631"/>
                        <a:pt x="1539531" y="860870"/>
                        <a:pt x="1538960" y="864394"/>
                      </a:cubicBezTo>
                      <a:cubicBezTo>
                        <a:pt x="1536769" y="857726"/>
                        <a:pt x="1538484" y="851630"/>
                        <a:pt x="1538388" y="845344"/>
                      </a:cubicBezTo>
                      <a:cubicBezTo>
                        <a:pt x="1539341" y="842963"/>
                        <a:pt x="1540198" y="851630"/>
                        <a:pt x="1539436" y="853630"/>
                      </a:cubicBezTo>
                      <a:cubicBezTo>
                        <a:pt x="1542198" y="851630"/>
                        <a:pt x="1539246" y="837343"/>
                        <a:pt x="1539817" y="830580"/>
                      </a:cubicBezTo>
                      <a:cubicBezTo>
                        <a:pt x="1537817" y="833533"/>
                        <a:pt x="1540293" y="836962"/>
                        <a:pt x="1538293" y="839915"/>
                      </a:cubicBezTo>
                      <a:cubicBezTo>
                        <a:pt x="1538674" y="827437"/>
                        <a:pt x="1536674" y="822579"/>
                        <a:pt x="1535245" y="811244"/>
                      </a:cubicBezTo>
                      <a:cubicBezTo>
                        <a:pt x="1536198" y="807339"/>
                        <a:pt x="1538103" y="820293"/>
                        <a:pt x="1538960" y="812864"/>
                      </a:cubicBezTo>
                      <a:lnTo>
                        <a:pt x="1536579" y="807244"/>
                      </a:lnTo>
                      <a:cubicBezTo>
                        <a:pt x="1538103" y="795528"/>
                        <a:pt x="1535626" y="781431"/>
                        <a:pt x="1532673" y="773430"/>
                      </a:cubicBezTo>
                      <a:cubicBezTo>
                        <a:pt x="1536388" y="781241"/>
                        <a:pt x="1534197" y="768382"/>
                        <a:pt x="1534007" y="761333"/>
                      </a:cubicBezTo>
                      <a:cubicBezTo>
                        <a:pt x="1532578" y="760571"/>
                        <a:pt x="1531054" y="757142"/>
                        <a:pt x="1531530" y="762667"/>
                      </a:cubicBezTo>
                      <a:cubicBezTo>
                        <a:pt x="1526577" y="753428"/>
                        <a:pt x="1532673" y="751808"/>
                        <a:pt x="1528292" y="743903"/>
                      </a:cubicBezTo>
                      <a:cubicBezTo>
                        <a:pt x="1529244" y="739997"/>
                        <a:pt x="1531149" y="741902"/>
                        <a:pt x="1532769" y="742378"/>
                      </a:cubicBezTo>
                      <a:cubicBezTo>
                        <a:pt x="1532959" y="738664"/>
                        <a:pt x="1528578" y="732949"/>
                        <a:pt x="1527720" y="733044"/>
                      </a:cubicBezTo>
                      <a:cubicBezTo>
                        <a:pt x="1525625" y="727615"/>
                        <a:pt x="1528673" y="716756"/>
                        <a:pt x="1524577" y="715709"/>
                      </a:cubicBezTo>
                      <a:cubicBezTo>
                        <a:pt x="1524101" y="713327"/>
                        <a:pt x="1523720" y="704278"/>
                        <a:pt x="1525339" y="706184"/>
                      </a:cubicBezTo>
                      <a:cubicBezTo>
                        <a:pt x="1521720" y="701326"/>
                        <a:pt x="1518672" y="686657"/>
                        <a:pt x="1517529" y="674370"/>
                      </a:cubicBezTo>
                      <a:cubicBezTo>
                        <a:pt x="1520386" y="681133"/>
                        <a:pt x="1519910" y="680371"/>
                        <a:pt x="1523910" y="685895"/>
                      </a:cubicBezTo>
                      <a:cubicBezTo>
                        <a:pt x="1524291" y="681323"/>
                        <a:pt x="1523815" y="676751"/>
                        <a:pt x="1523910" y="672179"/>
                      </a:cubicBezTo>
                      <a:cubicBezTo>
                        <a:pt x="1522291" y="668369"/>
                        <a:pt x="1521243" y="676751"/>
                        <a:pt x="1520958" y="671132"/>
                      </a:cubicBezTo>
                      <a:cubicBezTo>
                        <a:pt x="1517624" y="669131"/>
                        <a:pt x="1522577" y="677132"/>
                        <a:pt x="1522958" y="679133"/>
                      </a:cubicBezTo>
                      <a:cubicBezTo>
                        <a:pt x="1519815" y="680657"/>
                        <a:pt x="1513719" y="665607"/>
                        <a:pt x="1515624" y="658178"/>
                      </a:cubicBezTo>
                      <a:cubicBezTo>
                        <a:pt x="1513814" y="649224"/>
                        <a:pt x="1504384" y="641795"/>
                        <a:pt x="1505146" y="632460"/>
                      </a:cubicBezTo>
                      <a:lnTo>
                        <a:pt x="1501527" y="627698"/>
                      </a:lnTo>
                      <a:cubicBezTo>
                        <a:pt x="1501241" y="623126"/>
                        <a:pt x="1503622" y="627507"/>
                        <a:pt x="1504575" y="627126"/>
                      </a:cubicBezTo>
                      <a:cubicBezTo>
                        <a:pt x="1503717" y="621792"/>
                        <a:pt x="1498479" y="617315"/>
                        <a:pt x="1498669" y="611791"/>
                      </a:cubicBezTo>
                      <a:cubicBezTo>
                        <a:pt x="1499622" y="608648"/>
                        <a:pt x="1501812" y="616363"/>
                        <a:pt x="1503336" y="617696"/>
                      </a:cubicBezTo>
                      <a:cubicBezTo>
                        <a:pt x="1497145" y="603504"/>
                        <a:pt x="1490192" y="590645"/>
                        <a:pt x="1490668" y="580263"/>
                      </a:cubicBezTo>
                      <a:cubicBezTo>
                        <a:pt x="1488763" y="576072"/>
                        <a:pt x="1487430" y="571786"/>
                        <a:pt x="1483429" y="568262"/>
                      </a:cubicBezTo>
                      <a:cubicBezTo>
                        <a:pt x="1483810" y="571405"/>
                        <a:pt x="1483334" y="572453"/>
                        <a:pt x="1481429" y="570262"/>
                      </a:cubicBezTo>
                      <a:cubicBezTo>
                        <a:pt x="1481619" y="564547"/>
                        <a:pt x="1473237" y="551783"/>
                        <a:pt x="1471618" y="542163"/>
                      </a:cubicBezTo>
                      <a:cubicBezTo>
                        <a:pt x="1474190" y="544640"/>
                        <a:pt x="1476857" y="547021"/>
                        <a:pt x="1477143" y="550355"/>
                      </a:cubicBezTo>
                      <a:cubicBezTo>
                        <a:pt x="1477809" y="547307"/>
                        <a:pt x="1471523" y="534162"/>
                        <a:pt x="1468665" y="527399"/>
                      </a:cubicBezTo>
                      <a:cubicBezTo>
                        <a:pt x="1463522" y="522541"/>
                        <a:pt x="1470666" y="531686"/>
                        <a:pt x="1469142" y="534448"/>
                      </a:cubicBezTo>
                      <a:cubicBezTo>
                        <a:pt x="1465522" y="530924"/>
                        <a:pt x="1465141" y="526256"/>
                        <a:pt x="1461331" y="522827"/>
                      </a:cubicBezTo>
                      <a:cubicBezTo>
                        <a:pt x="1460950" y="524065"/>
                        <a:pt x="1460188" y="524351"/>
                        <a:pt x="1458283" y="522446"/>
                      </a:cubicBezTo>
                      <a:cubicBezTo>
                        <a:pt x="1458474" y="526161"/>
                        <a:pt x="1460188" y="527018"/>
                        <a:pt x="1458664" y="528066"/>
                      </a:cubicBezTo>
                      <a:cubicBezTo>
                        <a:pt x="1457807" y="526542"/>
                        <a:pt x="1456854" y="524923"/>
                        <a:pt x="1455426" y="523494"/>
                      </a:cubicBezTo>
                      <a:cubicBezTo>
                        <a:pt x="1456092" y="515874"/>
                        <a:pt x="1453997" y="514636"/>
                        <a:pt x="1451616" y="506254"/>
                      </a:cubicBezTo>
                      <a:cubicBezTo>
                        <a:pt x="1456092" y="509302"/>
                        <a:pt x="1454473" y="514826"/>
                        <a:pt x="1459045" y="517874"/>
                      </a:cubicBezTo>
                      <a:cubicBezTo>
                        <a:pt x="1459426" y="514350"/>
                        <a:pt x="1456664" y="512064"/>
                        <a:pt x="1456950" y="508540"/>
                      </a:cubicBezTo>
                      <a:cubicBezTo>
                        <a:pt x="1456378" y="511778"/>
                        <a:pt x="1448853" y="501396"/>
                        <a:pt x="1446472" y="496634"/>
                      </a:cubicBezTo>
                      <a:cubicBezTo>
                        <a:pt x="1446472" y="495205"/>
                        <a:pt x="1448377" y="497300"/>
                        <a:pt x="1449711" y="498253"/>
                      </a:cubicBezTo>
                      <a:cubicBezTo>
                        <a:pt x="1450282" y="494062"/>
                        <a:pt x="1446472" y="491776"/>
                        <a:pt x="1446472" y="487871"/>
                      </a:cubicBezTo>
                      <a:cubicBezTo>
                        <a:pt x="1444472" y="486251"/>
                        <a:pt x="1446377" y="492062"/>
                        <a:pt x="1444853" y="491490"/>
                      </a:cubicBezTo>
                      <a:cubicBezTo>
                        <a:pt x="1438757" y="483775"/>
                        <a:pt x="1435899" y="474726"/>
                        <a:pt x="1429899" y="467106"/>
                      </a:cubicBezTo>
                      <a:cubicBezTo>
                        <a:pt x="1427422" y="468249"/>
                        <a:pt x="1433804" y="472821"/>
                        <a:pt x="1434566" y="476822"/>
                      </a:cubicBezTo>
                      <a:cubicBezTo>
                        <a:pt x="1434566" y="477774"/>
                        <a:pt x="1433613" y="477298"/>
                        <a:pt x="1433804" y="478631"/>
                      </a:cubicBezTo>
                      <a:cubicBezTo>
                        <a:pt x="1431137" y="472250"/>
                        <a:pt x="1428375" y="471488"/>
                        <a:pt x="1423517" y="465582"/>
                      </a:cubicBezTo>
                      <a:cubicBezTo>
                        <a:pt x="1421040" y="467201"/>
                        <a:pt x="1425327" y="472440"/>
                        <a:pt x="1428851" y="473488"/>
                      </a:cubicBezTo>
                      <a:cubicBezTo>
                        <a:pt x="1430851" y="479393"/>
                        <a:pt x="1422945" y="469678"/>
                        <a:pt x="1427422" y="477107"/>
                      </a:cubicBezTo>
                      <a:cubicBezTo>
                        <a:pt x="1423326" y="474916"/>
                        <a:pt x="1417992" y="467106"/>
                        <a:pt x="1419231" y="473964"/>
                      </a:cubicBezTo>
                      <a:close/>
                      <a:moveTo>
                        <a:pt x="1487144" y="954500"/>
                      </a:moveTo>
                      <a:cubicBezTo>
                        <a:pt x="1488382" y="959644"/>
                        <a:pt x="1485334" y="963740"/>
                        <a:pt x="1484001" y="968121"/>
                      </a:cubicBezTo>
                      <a:cubicBezTo>
                        <a:pt x="1483334" y="963073"/>
                        <a:pt x="1485048" y="958787"/>
                        <a:pt x="1487144" y="954500"/>
                      </a:cubicBezTo>
                      <a:close/>
                      <a:moveTo>
                        <a:pt x="1305407" y="1283018"/>
                      </a:moveTo>
                      <a:cubicBezTo>
                        <a:pt x="1306359" y="1278446"/>
                        <a:pt x="1313313" y="1273588"/>
                        <a:pt x="1307026" y="1275779"/>
                      </a:cubicBezTo>
                      <a:cubicBezTo>
                        <a:pt x="1310646" y="1269587"/>
                        <a:pt x="1315789" y="1265015"/>
                        <a:pt x="1321218" y="1260729"/>
                      </a:cubicBezTo>
                      <a:cubicBezTo>
                        <a:pt x="1320456" y="1264729"/>
                        <a:pt x="1319028" y="1264349"/>
                        <a:pt x="1319123" y="1269206"/>
                      </a:cubicBezTo>
                      <a:cubicBezTo>
                        <a:pt x="1317313" y="1270254"/>
                        <a:pt x="1314932" y="1270730"/>
                        <a:pt x="1313979" y="1272635"/>
                      </a:cubicBezTo>
                      <a:cubicBezTo>
                        <a:pt x="1313408" y="1274350"/>
                        <a:pt x="1315599" y="1272921"/>
                        <a:pt x="1315408" y="1274159"/>
                      </a:cubicBezTo>
                      <a:cubicBezTo>
                        <a:pt x="1311789" y="1276731"/>
                        <a:pt x="1310646" y="1282160"/>
                        <a:pt x="1305407" y="1283018"/>
                      </a:cubicBezTo>
                      <a:close/>
                      <a:moveTo>
                        <a:pt x="1066710" y="117920"/>
                      </a:moveTo>
                      <a:cubicBezTo>
                        <a:pt x="1072235" y="118110"/>
                        <a:pt x="1071759" y="115729"/>
                        <a:pt x="1077093" y="119824"/>
                      </a:cubicBezTo>
                      <a:cubicBezTo>
                        <a:pt x="1076616" y="121253"/>
                        <a:pt x="1069854" y="120682"/>
                        <a:pt x="1066710" y="117920"/>
                      </a:cubicBezTo>
                      <a:close/>
                      <a:moveTo>
                        <a:pt x="1080141" y="63627"/>
                      </a:moveTo>
                      <a:cubicBezTo>
                        <a:pt x="1089951" y="65627"/>
                        <a:pt x="1091190" y="65342"/>
                        <a:pt x="1100429" y="65246"/>
                      </a:cubicBezTo>
                      <a:cubicBezTo>
                        <a:pt x="1102810" y="68580"/>
                        <a:pt x="1106811" y="68771"/>
                        <a:pt x="1111002" y="68866"/>
                      </a:cubicBezTo>
                      <a:cubicBezTo>
                        <a:pt x="1114812" y="72676"/>
                        <a:pt x="1115669" y="73247"/>
                        <a:pt x="1117288" y="76867"/>
                      </a:cubicBezTo>
                      <a:cubicBezTo>
                        <a:pt x="1125861" y="78010"/>
                        <a:pt x="1121574" y="74105"/>
                        <a:pt x="1120336" y="71438"/>
                      </a:cubicBezTo>
                      <a:cubicBezTo>
                        <a:pt x="1131957" y="77248"/>
                        <a:pt x="1128623" y="81248"/>
                        <a:pt x="1120431" y="80867"/>
                      </a:cubicBezTo>
                      <a:cubicBezTo>
                        <a:pt x="1111954" y="73628"/>
                        <a:pt x="1098524" y="75438"/>
                        <a:pt x="1088904" y="70485"/>
                      </a:cubicBezTo>
                      <a:cubicBezTo>
                        <a:pt x="1084522" y="66675"/>
                        <a:pt x="1095190" y="71342"/>
                        <a:pt x="1093285" y="68771"/>
                      </a:cubicBezTo>
                      <a:cubicBezTo>
                        <a:pt x="1088142" y="68199"/>
                        <a:pt x="1079474" y="65532"/>
                        <a:pt x="1080141" y="63627"/>
                      </a:cubicBezTo>
                      <a:close/>
                      <a:moveTo>
                        <a:pt x="205174" y="321278"/>
                      </a:moveTo>
                      <a:cubicBezTo>
                        <a:pt x="202698" y="326898"/>
                        <a:pt x="197364" y="329375"/>
                        <a:pt x="194316" y="334328"/>
                      </a:cubicBezTo>
                      <a:cubicBezTo>
                        <a:pt x="196697" y="328613"/>
                        <a:pt x="200602" y="324612"/>
                        <a:pt x="205174" y="321278"/>
                      </a:cubicBezTo>
                      <a:close/>
                      <a:moveTo>
                        <a:pt x="17151" y="760095"/>
                      </a:moveTo>
                      <a:cubicBezTo>
                        <a:pt x="15055" y="762286"/>
                        <a:pt x="14198" y="772668"/>
                        <a:pt x="12198" y="769811"/>
                      </a:cubicBezTo>
                      <a:cubicBezTo>
                        <a:pt x="15055" y="766191"/>
                        <a:pt x="14674" y="754761"/>
                        <a:pt x="17151" y="760095"/>
                      </a:cubicBezTo>
                      <a:close/>
                      <a:moveTo>
                        <a:pt x="51822" y="1121474"/>
                      </a:moveTo>
                      <a:cubicBezTo>
                        <a:pt x="51060" y="1117473"/>
                        <a:pt x="48012" y="1113854"/>
                        <a:pt x="49250" y="1109472"/>
                      </a:cubicBezTo>
                      <a:cubicBezTo>
                        <a:pt x="51726" y="1112234"/>
                        <a:pt x="54489" y="1122807"/>
                        <a:pt x="51822" y="1121474"/>
                      </a:cubicBezTo>
                      <a:close/>
                      <a:moveTo>
                        <a:pt x="1658022" y="992315"/>
                      </a:moveTo>
                      <a:cubicBezTo>
                        <a:pt x="1659165" y="985457"/>
                        <a:pt x="1660404" y="978599"/>
                        <a:pt x="1663166" y="972217"/>
                      </a:cubicBezTo>
                      <a:cubicBezTo>
                        <a:pt x="1662118" y="978122"/>
                        <a:pt x="1660499" y="992505"/>
                        <a:pt x="1658022" y="992315"/>
                      </a:cubicBezTo>
                      <a:close/>
                      <a:moveTo>
                        <a:pt x="1592871" y="1108520"/>
                      </a:moveTo>
                      <a:cubicBezTo>
                        <a:pt x="1590966" y="1107091"/>
                        <a:pt x="1600206" y="1081564"/>
                        <a:pt x="1601730" y="1087279"/>
                      </a:cubicBezTo>
                      <a:cubicBezTo>
                        <a:pt x="1596872" y="1093565"/>
                        <a:pt x="1597920" y="1102519"/>
                        <a:pt x="1592871" y="1108520"/>
                      </a:cubicBezTo>
                      <a:close/>
                      <a:moveTo>
                        <a:pt x="1601253" y="573119"/>
                      </a:moveTo>
                      <a:cubicBezTo>
                        <a:pt x="1602682" y="574453"/>
                        <a:pt x="1603254" y="573500"/>
                        <a:pt x="1605444" y="577025"/>
                      </a:cubicBezTo>
                      <a:cubicBezTo>
                        <a:pt x="1605254" y="579692"/>
                        <a:pt x="1606492" y="582073"/>
                        <a:pt x="1606302" y="584835"/>
                      </a:cubicBezTo>
                      <a:cubicBezTo>
                        <a:pt x="1603444" y="581120"/>
                        <a:pt x="1600777" y="577406"/>
                        <a:pt x="1601253" y="573119"/>
                      </a:cubicBezTo>
                      <a:close/>
                      <a:moveTo>
                        <a:pt x="1460474" y="1222915"/>
                      </a:moveTo>
                      <a:cubicBezTo>
                        <a:pt x="1466665" y="1211771"/>
                        <a:pt x="1469618" y="1207008"/>
                        <a:pt x="1475619" y="1197864"/>
                      </a:cubicBezTo>
                      <a:cubicBezTo>
                        <a:pt x="1472190" y="1207294"/>
                        <a:pt x="1466856" y="1215581"/>
                        <a:pt x="1460474" y="1222915"/>
                      </a:cubicBezTo>
                      <a:close/>
                      <a:moveTo>
                        <a:pt x="1554390" y="971074"/>
                      </a:moveTo>
                      <a:cubicBezTo>
                        <a:pt x="1555533" y="966978"/>
                        <a:pt x="1556772" y="955358"/>
                        <a:pt x="1558581" y="956310"/>
                      </a:cubicBezTo>
                      <a:cubicBezTo>
                        <a:pt x="1558200" y="960501"/>
                        <a:pt x="1556772" y="972122"/>
                        <a:pt x="1554390" y="971074"/>
                      </a:cubicBezTo>
                      <a:close/>
                      <a:moveTo>
                        <a:pt x="1569440" y="832771"/>
                      </a:moveTo>
                      <a:cubicBezTo>
                        <a:pt x="1568678" y="832771"/>
                        <a:pt x="1564963" y="827627"/>
                        <a:pt x="1567344" y="824103"/>
                      </a:cubicBezTo>
                      <a:cubicBezTo>
                        <a:pt x="1568678" y="821627"/>
                        <a:pt x="1570678" y="830866"/>
                        <a:pt x="1569440" y="832771"/>
                      </a:cubicBezTo>
                      <a:close/>
                      <a:moveTo>
                        <a:pt x="1449425" y="510540"/>
                      </a:moveTo>
                      <a:cubicBezTo>
                        <a:pt x="1448663" y="507778"/>
                        <a:pt x="1447996" y="509492"/>
                        <a:pt x="1446091" y="507492"/>
                      </a:cubicBezTo>
                      <a:cubicBezTo>
                        <a:pt x="1447234" y="502634"/>
                        <a:pt x="1440662" y="501015"/>
                        <a:pt x="1441805" y="496157"/>
                      </a:cubicBezTo>
                      <a:cubicBezTo>
                        <a:pt x="1446472" y="499110"/>
                        <a:pt x="1451044" y="509778"/>
                        <a:pt x="1449425" y="510540"/>
                      </a:cubicBezTo>
                      <a:close/>
                      <a:moveTo>
                        <a:pt x="1501336" y="690277"/>
                      </a:moveTo>
                      <a:cubicBezTo>
                        <a:pt x="1500574" y="686753"/>
                        <a:pt x="1497907" y="683609"/>
                        <a:pt x="1498955" y="679990"/>
                      </a:cubicBezTo>
                      <a:cubicBezTo>
                        <a:pt x="1503051" y="685133"/>
                        <a:pt x="1501431" y="689515"/>
                        <a:pt x="1501336" y="690277"/>
                      </a:cubicBezTo>
                      <a:close/>
                      <a:moveTo>
                        <a:pt x="1500288" y="868775"/>
                      </a:moveTo>
                      <a:cubicBezTo>
                        <a:pt x="1498288" y="868109"/>
                        <a:pt x="1498669" y="860012"/>
                        <a:pt x="1500860" y="855917"/>
                      </a:cubicBezTo>
                      <a:cubicBezTo>
                        <a:pt x="1502765" y="860489"/>
                        <a:pt x="1501336" y="864680"/>
                        <a:pt x="1500288" y="868775"/>
                      </a:cubicBezTo>
                      <a:close/>
                      <a:moveTo>
                        <a:pt x="1497240" y="905923"/>
                      </a:moveTo>
                      <a:cubicBezTo>
                        <a:pt x="1496383" y="901351"/>
                        <a:pt x="1498193" y="890588"/>
                        <a:pt x="1500669" y="890969"/>
                      </a:cubicBezTo>
                      <a:cubicBezTo>
                        <a:pt x="1498860" y="895731"/>
                        <a:pt x="1500384" y="901351"/>
                        <a:pt x="1497240" y="905923"/>
                      </a:cubicBezTo>
                      <a:close/>
                      <a:moveTo>
                        <a:pt x="1577060" y="623697"/>
                      </a:moveTo>
                      <a:cubicBezTo>
                        <a:pt x="1579632" y="633222"/>
                        <a:pt x="1583346" y="642842"/>
                        <a:pt x="1584585" y="652558"/>
                      </a:cubicBezTo>
                      <a:cubicBezTo>
                        <a:pt x="1579536" y="643985"/>
                        <a:pt x="1576679" y="628269"/>
                        <a:pt x="1577060" y="623697"/>
                      </a:cubicBezTo>
                      <a:close/>
                      <a:moveTo>
                        <a:pt x="1444281" y="1004411"/>
                      </a:moveTo>
                      <a:cubicBezTo>
                        <a:pt x="1442186" y="1002983"/>
                        <a:pt x="1444186" y="994982"/>
                        <a:pt x="1446853" y="991267"/>
                      </a:cubicBezTo>
                      <a:cubicBezTo>
                        <a:pt x="1448377" y="996410"/>
                        <a:pt x="1446567" y="1000601"/>
                        <a:pt x="1444281" y="1004411"/>
                      </a:cubicBezTo>
                      <a:close/>
                      <a:moveTo>
                        <a:pt x="1534959" y="849630"/>
                      </a:moveTo>
                      <a:cubicBezTo>
                        <a:pt x="1535055" y="845153"/>
                        <a:pt x="1533245" y="840486"/>
                        <a:pt x="1534864" y="836105"/>
                      </a:cubicBezTo>
                      <a:cubicBezTo>
                        <a:pt x="1536483" y="840010"/>
                        <a:pt x="1537626" y="850773"/>
                        <a:pt x="1534959" y="849630"/>
                      </a:cubicBezTo>
                      <a:close/>
                      <a:moveTo>
                        <a:pt x="1586299" y="622268"/>
                      </a:moveTo>
                      <a:cubicBezTo>
                        <a:pt x="1587156" y="619887"/>
                        <a:pt x="1582108" y="611124"/>
                        <a:pt x="1585728" y="613220"/>
                      </a:cubicBezTo>
                      <a:cubicBezTo>
                        <a:pt x="1586490" y="617315"/>
                        <a:pt x="1590585" y="625983"/>
                        <a:pt x="1586299" y="622268"/>
                      </a:cubicBezTo>
                      <a:close/>
                      <a:moveTo>
                        <a:pt x="1590681" y="632270"/>
                      </a:moveTo>
                      <a:cubicBezTo>
                        <a:pt x="1588395" y="635318"/>
                        <a:pt x="1591252" y="636937"/>
                        <a:pt x="1591728" y="642747"/>
                      </a:cubicBezTo>
                      <a:cubicBezTo>
                        <a:pt x="1590300" y="640461"/>
                        <a:pt x="1590871" y="646176"/>
                        <a:pt x="1589538" y="644557"/>
                      </a:cubicBezTo>
                      <a:cubicBezTo>
                        <a:pt x="1588014" y="637413"/>
                        <a:pt x="1590395" y="639032"/>
                        <a:pt x="1586585" y="632936"/>
                      </a:cubicBezTo>
                      <a:lnTo>
                        <a:pt x="1586966" y="628269"/>
                      </a:lnTo>
                      <a:cubicBezTo>
                        <a:pt x="1588204" y="629698"/>
                        <a:pt x="1588871" y="628745"/>
                        <a:pt x="1590681" y="632270"/>
                      </a:cubicBezTo>
                      <a:close/>
                      <a:moveTo>
                        <a:pt x="1590966" y="660845"/>
                      </a:moveTo>
                      <a:cubicBezTo>
                        <a:pt x="1589442" y="655987"/>
                        <a:pt x="1586394" y="651415"/>
                        <a:pt x="1587347" y="646271"/>
                      </a:cubicBezTo>
                      <a:cubicBezTo>
                        <a:pt x="1591062" y="650843"/>
                        <a:pt x="1591633" y="655892"/>
                        <a:pt x="1590966" y="660845"/>
                      </a:cubicBezTo>
                      <a:close/>
                      <a:moveTo>
                        <a:pt x="1559724" y="844391"/>
                      </a:moveTo>
                      <a:cubicBezTo>
                        <a:pt x="1560677" y="847249"/>
                        <a:pt x="1561153" y="850106"/>
                        <a:pt x="1560772" y="852869"/>
                      </a:cubicBezTo>
                      <a:cubicBezTo>
                        <a:pt x="1559058" y="846392"/>
                        <a:pt x="1554105" y="850011"/>
                        <a:pt x="1555533" y="841058"/>
                      </a:cubicBezTo>
                      <a:cubicBezTo>
                        <a:pt x="1558010" y="838962"/>
                        <a:pt x="1558105" y="849154"/>
                        <a:pt x="1559724" y="844391"/>
                      </a:cubicBezTo>
                      <a:close/>
                      <a:moveTo>
                        <a:pt x="1601634" y="706374"/>
                      </a:moveTo>
                      <a:cubicBezTo>
                        <a:pt x="1600587" y="704469"/>
                        <a:pt x="1599729" y="702469"/>
                        <a:pt x="1598586" y="700564"/>
                      </a:cubicBezTo>
                      <a:cubicBezTo>
                        <a:pt x="1598777" y="699135"/>
                        <a:pt x="1599063" y="697611"/>
                        <a:pt x="1599253" y="696087"/>
                      </a:cubicBezTo>
                      <a:cubicBezTo>
                        <a:pt x="1602111" y="699421"/>
                        <a:pt x="1601444" y="702945"/>
                        <a:pt x="1601634" y="706374"/>
                      </a:cubicBezTo>
                      <a:close/>
                      <a:moveTo>
                        <a:pt x="1612398" y="612172"/>
                      </a:moveTo>
                      <a:cubicBezTo>
                        <a:pt x="1615255" y="609124"/>
                        <a:pt x="1610302" y="606171"/>
                        <a:pt x="1609826" y="599980"/>
                      </a:cubicBezTo>
                      <a:cubicBezTo>
                        <a:pt x="1612779" y="598456"/>
                        <a:pt x="1618303" y="621506"/>
                        <a:pt x="1612398" y="612172"/>
                      </a:cubicBezTo>
                      <a:close/>
                      <a:moveTo>
                        <a:pt x="1559915" y="875252"/>
                      </a:moveTo>
                      <a:cubicBezTo>
                        <a:pt x="1558581" y="879634"/>
                        <a:pt x="1559153" y="884682"/>
                        <a:pt x="1559248" y="889254"/>
                      </a:cubicBezTo>
                      <a:cubicBezTo>
                        <a:pt x="1559248" y="893826"/>
                        <a:pt x="1558867" y="897827"/>
                        <a:pt x="1556295" y="899922"/>
                      </a:cubicBezTo>
                      <a:cubicBezTo>
                        <a:pt x="1559343" y="901255"/>
                        <a:pt x="1558391" y="910876"/>
                        <a:pt x="1556486" y="915543"/>
                      </a:cubicBezTo>
                      <a:cubicBezTo>
                        <a:pt x="1556962" y="902018"/>
                        <a:pt x="1553152" y="903732"/>
                        <a:pt x="1552009" y="890683"/>
                      </a:cubicBezTo>
                      <a:cubicBezTo>
                        <a:pt x="1556581" y="886016"/>
                        <a:pt x="1551819" y="885635"/>
                        <a:pt x="1555533" y="882968"/>
                      </a:cubicBezTo>
                      <a:cubicBezTo>
                        <a:pt x="1555057" y="875824"/>
                        <a:pt x="1553343" y="861251"/>
                        <a:pt x="1556010" y="859250"/>
                      </a:cubicBezTo>
                      <a:cubicBezTo>
                        <a:pt x="1555629" y="860393"/>
                        <a:pt x="1555819" y="868013"/>
                        <a:pt x="1556772" y="864965"/>
                      </a:cubicBezTo>
                      <a:cubicBezTo>
                        <a:pt x="1556295" y="860203"/>
                        <a:pt x="1556962" y="855631"/>
                        <a:pt x="1558296" y="851154"/>
                      </a:cubicBezTo>
                      <a:cubicBezTo>
                        <a:pt x="1560201" y="855155"/>
                        <a:pt x="1558581" y="858679"/>
                        <a:pt x="1556867" y="862203"/>
                      </a:cubicBezTo>
                      <a:cubicBezTo>
                        <a:pt x="1558200" y="866680"/>
                        <a:pt x="1557153" y="874586"/>
                        <a:pt x="1559915" y="875252"/>
                      </a:cubicBezTo>
                      <a:close/>
                      <a:moveTo>
                        <a:pt x="1478571" y="1004983"/>
                      </a:moveTo>
                      <a:cubicBezTo>
                        <a:pt x="1476095" y="1003935"/>
                        <a:pt x="1478476" y="997077"/>
                        <a:pt x="1479810" y="993267"/>
                      </a:cubicBezTo>
                      <a:cubicBezTo>
                        <a:pt x="1481715" y="994124"/>
                        <a:pt x="1480572" y="1001459"/>
                        <a:pt x="1478571" y="1004983"/>
                      </a:cubicBezTo>
                      <a:close/>
                      <a:moveTo>
                        <a:pt x="1568011" y="845344"/>
                      </a:moveTo>
                      <a:cubicBezTo>
                        <a:pt x="1567344" y="847153"/>
                        <a:pt x="1566678" y="848963"/>
                        <a:pt x="1566011" y="850773"/>
                      </a:cubicBezTo>
                      <a:cubicBezTo>
                        <a:pt x="1564677" y="847820"/>
                        <a:pt x="1564201" y="844963"/>
                        <a:pt x="1564963" y="842201"/>
                      </a:cubicBezTo>
                      <a:cubicBezTo>
                        <a:pt x="1565916" y="848582"/>
                        <a:pt x="1566963" y="838962"/>
                        <a:pt x="1568011" y="845344"/>
                      </a:cubicBezTo>
                      <a:close/>
                      <a:moveTo>
                        <a:pt x="1621065" y="665702"/>
                      </a:moveTo>
                      <a:cubicBezTo>
                        <a:pt x="1617827" y="661321"/>
                        <a:pt x="1621637" y="656368"/>
                        <a:pt x="1617446" y="652082"/>
                      </a:cubicBezTo>
                      <a:cubicBezTo>
                        <a:pt x="1617636" y="647128"/>
                        <a:pt x="1621256" y="652177"/>
                        <a:pt x="1619160" y="644176"/>
                      </a:cubicBezTo>
                      <a:cubicBezTo>
                        <a:pt x="1625447" y="654177"/>
                        <a:pt x="1619732" y="656558"/>
                        <a:pt x="1621065" y="665702"/>
                      </a:cubicBezTo>
                      <a:close/>
                      <a:moveTo>
                        <a:pt x="1605730" y="755428"/>
                      </a:moveTo>
                      <a:cubicBezTo>
                        <a:pt x="1603635" y="750951"/>
                        <a:pt x="1601063" y="746474"/>
                        <a:pt x="1602777" y="741998"/>
                      </a:cubicBezTo>
                      <a:cubicBezTo>
                        <a:pt x="1603444" y="746474"/>
                        <a:pt x="1607254" y="750951"/>
                        <a:pt x="1605730" y="755428"/>
                      </a:cubicBezTo>
                      <a:close/>
                      <a:moveTo>
                        <a:pt x="1616970" y="695039"/>
                      </a:moveTo>
                      <a:cubicBezTo>
                        <a:pt x="1618970" y="689420"/>
                        <a:pt x="1625447" y="704469"/>
                        <a:pt x="1624399" y="711613"/>
                      </a:cubicBezTo>
                      <a:cubicBezTo>
                        <a:pt x="1622399" y="711708"/>
                        <a:pt x="1620399" y="707517"/>
                        <a:pt x="1619637" y="704088"/>
                      </a:cubicBezTo>
                      <a:cubicBezTo>
                        <a:pt x="1622208" y="703802"/>
                        <a:pt x="1619732" y="697992"/>
                        <a:pt x="1616970" y="695039"/>
                      </a:cubicBezTo>
                      <a:close/>
                      <a:moveTo>
                        <a:pt x="1542960" y="959072"/>
                      </a:moveTo>
                      <a:cubicBezTo>
                        <a:pt x="1545627" y="959549"/>
                        <a:pt x="1544675" y="953929"/>
                        <a:pt x="1543151" y="950595"/>
                      </a:cubicBezTo>
                      <a:cubicBezTo>
                        <a:pt x="1543818" y="947071"/>
                        <a:pt x="1544484" y="945737"/>
                        <a:pt x="1545913" y="945642"/>
                      </a:cubicBezTo>
                      <a:cubicBezTo>
                        <a:pt x="1544675" y="935450"/>
                        <a:pt x="1550009" y="926783"/>
                        <a:pt x="1548009" y="916496"/>
                      </a:cubicBezTo>
                      <a:cubicBezTo>
                        <a:pt x="1549628" y="912305"/>
                        <a:pt x="1552485" y="917829"/>
                        <a:pt x="1550199" y="909923"/>
                      </a:cubicBezTo>
                      <a:cubicBezTo>
                        <a:pt x="1552104" y="905447"/>
                        <a:pt x="1556200" y="906018"/>
                        <a:pt x="1554009" y="913543"/>
                      </a:cubicBezTo>
                      <a:cubicBezTo>
                        <a:pt x="1553438" y="911828"/>
                        <a:pt x="1552866" y="910400"/>
                        <a:pt x="1552009" y="913067"/>
                      </a:cubicBezTo>
                      <a:cubicBezTo>
                        <a:pt x="1554867" y="914210"/>
                        <a:pt x="1555438" y="918686"/>
                        <a:pt x="1555438" y="924116"/>
                      </a:cubicBezTo>
                      <a:cubicBezTo>
                        <a:pt x="1555152" y="929545"/>
                        <a:pt x="1554295" y="935831"/>
                        <a:pt x="1554390" y="940594"/>
                      </a:cubicBezTo>
                      <a:lnTo>
                        <a:pt x="1550961" y="946880"/>
                      </a:lnTo>
                      <a:cubicBezTo>
                        <a:pt x="1550390" y="952405"/>
                        <a:pt x="1552771" y="958787"/>
                        <a:pt x="1549437" y="963644"/>
                      </a:cubicBezTo>
                      <a:cubicBezTo>
                        <a:pt x="1546961" y="960311"/>
                        <a:pt x="1547913" y="947547"/>
                        <a:pt x="1549723" y="940784"/>
                      </a:cubicBezTo>
                      <a:cubicBezTo>
                        <a:pt x="1548866" y="942023"/>
                        <a:pt x="1548961" y="939927"/>
                        <a:pt x="1549056" y="937832"/>
                      </a:cubicBezTo>
                      <a:cubicBezTo>
                        <a:pt x="1548294" y="942403"/>
                        <a:pt x="1545532" y="946404"/>
                        <a:pt x="1545151" y="950976"/>
                      </a:cubicBezTo>
                      <a:cubicBezTo>
                        <a:pt x="1547247" y="958596"/>
                        <a:pt x="1547913" y="966121"/>
                        <a:pt x="1544103" y="972122"/>
                      </a:cubicBezTo>
                      <a:cubicBezTo>
                        <a:pt x="1546294" y="961358"/>
                        <a:pt x="1543532" y="963644"/>
                        <a:pt x="1542960" y="959072"/>
                      </a:cubicBezTo>
                      <a:close/>
                      <a:moveTo>
                        <a:pt x="1608397" y="765905"/>
                      </a:moveTo>
                      <a:cubicBezTo>
                        <a:pt x="1609731" y="768572"/>
                        <a:pt x="1610112" y="762095"/>
                        <a:pt x="1611540" y="766001"/>
                      </a:cubicBezTo>
                      <a:cubicBezTo>
                        <a:pt x="1609540" y="768858"/>
                        <a:pt x="1613445" y="772001"/>
                        <a:pt x="1611445" y="774954"/>
                      </a:cubicBezTo>
                      <a:cubicBezTo>
                        <a:pt x="1609254" y="770382"/>
                        <a:pt x="1607635" y="771620"/>
                        <a:pt x="1605349" y="765810"/>
                      </a:cubicBezTo>
                      <a:lnTo>
                        <a:pt x="1606492" y="761333"/>
                      </a:lnTo>
                      <a:lnTo>
                        <a:pt x="1608397" y="765905"/>
                      </a:lnTo>
                      <a:close/>
                      <a:moveTo>
                        <a:pt x="1398942" y="1116902"/>
                      </a:moveTo>
                      <a:cubicBezTo>
                        <a:pt x="1396847" y="1117759"/>
                        <a:pt x="1398371" y="1109282"/>
                        <a:pt x="1401133" y="1108520"/>
                      </a:cubicBezTo>
                      <a:cubicBezTo>
                        <a:pt x="1400562" y="1111377"/>
                        <a:pt x="1401990" y="1115568"/>
                        <a:pt x="1398942" y="1116902"/>
                      </a:cubicBezTo>
                      <a:close/>
                      <a:moveTo>
                        <a:pt x="1452187" y="1078992"/>
                      </a:moveTo>
                      <a:cubicBezTo>
                        <a:pt x="1450282" y="1074801"/>
                        <a:pt x="1458664" y="1063847"/>
                        <a:pt x="1456569" y="1068515"/>
                      </a:cubicBezTo>
                      <a:cubicBezTo>
                        <a:pt x="1454949" y="1071848"/>
                        <a:pt x="1455521" y="1076325"/>
                        <a:pt x="1452187" y="1078992"/>
                      </a:cubicBezTo>
                      <a:close/>
                      <a:moveTo>
                        <a:pt x="1625923" y="749713"/>
                      </a:moveTo>
                      <a:lnTo>
                        <a:pt x="1623161" y="743617"/>
                      </a:lnTo>
                      <a:cubicBezTo>
                        <a:pt x="1623732" y="742093"/>
                        <a:pt x="1624018" y="739045"/>
                        <a:pt x="1624875" y="740569"/>
                      </a:cubicBezTo>
                      <a:cubicBezTo>
                        <a:pt x="1624494" y="743617"/>
                        <a:pt x="1627733" y="743903"/>
                        <a:pt x="1625923" y="749713"/>
                      </a:cubicBezTo>
                      <a:close/>
                      <a:moveTo>
                        <a:pt x="1618970" y="806863"/>
                      </a:moveTo>
                      <a:cubicBezTo>
                        <a:pt x="1617922" y="803910"/>
                        <a:pt x="1617160" y="804672"/>
                        <a:pt x="1616493" y="808196"/>
                      </a:cubicBezTo>
                      <a:lnTo>
                        <a:pt x="1613541" y="800481"/>
                      </a:lnTo>
                      <a:cubicBezTo>
                        <a:pt x="1613731" y="796004"/>
                        <a:pt x="1614874" y="791623"/>
                        <a:pt x="1615350" y="787146"/>
                      </a:cubicBezTo>
                      <a:cubicBezTo>
                        <a:pt x="1615922" y="793623"/>
                        <a:pt x="1617827" y="800195"/>
                        <a:pt x="1618970" y="806863"/>
                      </a:cubicBezTo>
                      <a:close/>
                      <a:moveTo>
                        <a:pt x="1627257" y="752761"/>
                      </a:moveTo>
                      <a:cubicBezTo>
                        <a:pt x="1629162" y="755809"/>
                        <a:pt x="1630590" y="754571"/>
                        <a:pt x="1632114" y="754380"/>
                      </a:cubicBezTo>
                      <a:cubicBezTo>
                        <a:pt x="1631448" y="757428"/>
                        <a:pt x="1633543" y="760571"/>
                        <a:pt x="1632019" y="763524"/>
                      </a:cubicBezTo>
                      <a:cubicBezTo>
                        <a:pt x="1627066" y="751142"/>
                        <a:pt x="1631352" y="774573"/>
                        <a:pt x="1628114" y="770953"/>
                      </a:cubicBezTo>
                      <a:cubicBezTo>
                        <a:pt x="1629066" y="764858"/>
                        <a:pt x="1624113" y="750665"/>
                        <a:pt x="1628019" y="749618"/>
                      </a:cubicBezTo>
                      <a:lnTo>
                        <a:pt x="1627257" y="752761"/>
                      </a:lnTo>
                      <a:close/>
                      <a:moveTo>
                        <a:pt x="1612302" y="833152"/>
                      </a:moveTo>
                      <a:cubicBezTo>
                        <a:pt x="1616017" y="831056"/>
                        <a:pt x="1612398" y="823246"/>
                        <a:pt x="1613731" y="816864"/>
                      </a:cubicBezTo>
                      <a:cubicBezTo>
                        <a:pt x="1618398" y="821150"/>
                        <a:pt x="1616303" y="837914"/>
                        <a:pt x="1612302" y="833152"/>
                      </a:cubicBezTo>
                      <a:close/>
                      <a:moveTo>
                        <a:pt x="1611350" y="844963"/>
                      </a:moveTo>
                      <a:cubicBezTo>
                        <a:pt x="1610874" y="850392"/>
                        <a:pt x="1608111" y="846296"/>
                        <a:pt x="1609350" y="850678"/>
                      </a:cubicBezTo>
                      <a:cubicBezTo>
                        <a:pt x="1610588" y="853440"/>
                        <a:pt x="1611731" y="849916"/>
                        <a:pt x="1612969" y="852678"/>
                      </a:cubicBezTo>
                      <a:cubicBezTo>
                        <a:pt x="1612207" y="854583"/>
                        <a:pt x="1611445" y="856488"/>
                        <a:pt x="1610683" y="858393"/>
                      </a:cubicBezTo>
                      <a:cubicBezTo>
                        <a:pt x="1609921" y="856012"/>
                        <a:pt x="1609159" y="852773"/>
                        <a:pt x="1608207" y="856488"/>
                      </a:cubicBezTo>
                      <a:cubicBezTo>
                        <a:pt x="1607064" y="852869"/>
                        <a:pt x="1605635" y="849249"/>
                        <a:pt x="1606778" y="845915"/>
                      </a:cubicBezTo>
                      <a:cubicBezTo>
                        <a:pt x="1607445" y="847630"/>
                        <a:pt x="1608207" y="849154"/>
                        <a:pt x="1608873" y="846201"/>
                      </a:cubicBezTo>
                      <a:cubicBezTo>
                        <a:pt x="1607826" y="840581"/>
                        <a:pt x="1606778" y="844201"/>
                        <a:pt x="1605730" y="839819"/>
                      </a:cubicBezTo>
                      <a:cubicBezTo>
                        <a:pt x="1607540" y="833152"/>
                        <a:pt x="1609445" y="843248"/>
                        <a:pt x="1611350" y="844963"/>
                      </a:cubicBezTo>
                      <a:close/>
                      <a:moveTo>
                        <a:pt x="1596777" y="884396"/>
                      </a:moveTo>
                      <a:cubicBezTo>
                        <a:pt x="1594872" y="877729"/>
                        <a:pt x="1595253" y="871347"/>
                        <a:pt x="1598110" y="865442"/>
                      </a:cubicBezTo>
                      <a:cubicBezTo>
                        <a:pt x="1599348" y="872014"/>
                        <a:pt x="1598491" y="878300"/>
                        <a:pt x="1596777" y="884396"/>
                      </a:cubicBezTo>
                      <a:close/>
                      <a:moveTo>
                        <a:pt x="1630114" y="775716"/>
                      </a:moveTo>
                      <a:cubicBezTo>
                        <a:pt x="1631829" y="783431"/>
                        <a:pt x="1628971" y="790956"/>
                        <a:pt x="1630876" y="798671"/>
                      </a:cubicBezTo>
                      <a:cubicBezTo>
                        <a:pt x="1628304" y="792099"/>
                        <a:pt x="1628590" y="787908"/>
                        <a:pt x="1628209" y="778669"/>
                      </a:cubicBezTo>
                      <a:cubicBezTo>
                        <a:pt x="1628971" y="780288"/>
                        <a:pt x="1629543" y="778002"/>
                        <a:pt x="1630114" y="775716"/>
                      </a:cubicBezTo>
                      <a:close/>
                      <a:moveTo>
                        <a:pt x="1542008" y="994791"/>
                      </a:moveTo>
                      <a:cubicBezTo>
                        <a:pt x="1541817" y="992791"/>
                        <a:pt x="1541436" y="990695"/>
                        <a:pt x="1541151" y="988695"/>
                      </a:cubicBezTo>
                      <a:cubicBezTo>
                        <a:pt x="1543913" y="985742"/>
                        <a:pt x="1544580" y="982123"/>
                        <a:pt x="1543151" y="977837"/>
                      </a:cubicBezTo>
                      <a:lnTo>
                        <a:pt x="1545437" y="974217"/>
                      </a:lnTo>
                      <a:cubicBezTo>
                        <a:pt x="1545913" y="981456"/>
                        <a:pt x="1543627" y="988028"/>
                        <a:pt x="1542008" y="994791"/>
                      </a:cubicBezTo>
                      <a:close/>
                      <a:moveTo>
                        <a:pt x="1627828" y="809149"/>
                      </a:moveTo>
                      <a:cubicBezTo>
                        <a:pt x="1628685" y="804672"/>
                        <a:pt x="1627352" y="800005"/>
                        <a:pt x="1628590" y="795528"/>
                      </a:cubicBezTo>
                      <a:cubicBezTo>
                        <a:pt x="1630781" y="799338"/>
                        <a:pt x="1630209" y="810673"/>
                        <a:pt x="1627828" y="809149"/>
                      </a:cubicBezTo>
                      <a:close/>
                      <a:moveTo>
                        <a:pt x="1424469" y="1135285"/>
                      </a:moveTo>
                      <a:cubicBezTo>
                        <a:pt x="1426184" y="1128522"/>
                        <a:pt x="1430851" y="1123569"/>
                        <a:pt x="1432947" y="1116997"/>
                      </a:cubicBezTo>
                      <a:cubicBezTo>
                        <a:pt x="1434852" y="1120807"/>
                        <a:pt x="1428184" y="1130332"/>
                        <a:pt x="1424469" y="1135285"/>
                      </a:cubicBezTo>
                      <a:close/>
                      <a:moveTo>
                        <a:pt x="1640496" y="776288"/>
                      </a:moveTo>
                      <a:cubicBezTo>
                        <a:pt x="1641639" y="775335"/>
                        <a:pt x="1643068" y="779145"/>
                        <a:pt x="1644402" y="781145"/>
                      </a:cubicBezTo>
                      <a:cubicBezTo>
                        <a:pt x="1645068" y="785336"/>
                        <a:pt x="1645354" y="789527"/>
                        <a:pt x="1645068" y="793623"/>
                      </a:cubicBezTo>
                      <a:cubicBezTo>
                        <a:pt x="1643640" y="795242"/>
                        <a:pt x="1641925" y="792671"/>
                        <a:pt x="1640306" y="791718"/>
                      </a:cubicBezTo>
                      <a:cubicBezTo>
                        <a:pt x="1644402" y="799243"/>
                        <a:pt x="1643640" y="806387"/>
                        <a:pt x="1644592" y="813721"/>
                      </a:cubicBezTo>
                      <a:cubicBezTo>
                        <a:pt x="1641068" y="820007"/>
                        <a:pt x="1641639" y="826199"/>
                        <a:pt x="1640115" y="836486"/>
                      </a:cubicBezTo>
                      <a:cubicBezTo>
                        <a:pt x="1637258" y="831533"/>
                        <a:pt x="1639639" y="815150"/>
                        <a:pt x="1639449" y="805529"/>
                      </a:cubicBezTo>
                      <a:cubicBezTo>
                        <a:pt x="1638687" y="808196"/>
                        <a:pt x="1637829" y="808101"/>
                        <a:pt x="1636972" y="806863"/>
                      </a:cubicBezTo>
                      <a:cubicBezTo>
                        <a:pt x="1636496" y="797624"/>
                        <a:pt x="1637163" y="795052"/>
                        <a:pt x="1639163" y="799338"/>
                      </a:cubicBezTo>
                      <a:cubicBezTo>
                        <a:pt x="1638210" y="792099"/>
                        <a:pt x="1635162" y="770001"/>
                        <a:pt x="1639258" y="763905"/>
                      </a:cubicBezTo>
                      <a:cubicBezTo>
                        <a:pt x="1638591" y="771430"/>
                        <a:pt x="1640401" y="769430"/>
                        <a:pt x="1640496" y="776288"/>
                      </a:cubicBezTo>
                      <a:close/>
                      <a:moveTo>
                        <a:pt x="1618589" y="854964"/>
                      </a:moveTo>
                      <a:cubicBezTo>
                        <a:pt x="1616112" y="852297"/>
                        <a:pt x="1614588" y="849440"/>
                        <a:pt x="1616017" y="841058"/>
                      </a:cubicBezTo>
                      <a:cubicBezTo>
                        <a:pt x="1615922" y="851154"/>
                        <a:pt x="1619065" y="844963"/>
                        <a:pt x="1618589" y="854964"/>
                      </a:cubicBezTo>
                      <a:close/>
                      <a:moveTo>
                        <a:pt x="1635448" y="797528"/>
                      </a:moveTo>
                      <a:cubicBezTo>
                        <a:pt x="1634877" y="801053"/>
                        <a:pt x="1635639" y="804672"/>
                        <a:pt x="1634496" y="808196"/>
                      </a:cubicBezTo>
                      <a:cubicBezTo>
                        <a:pt x="1632400" y="803720"/>
                        <a:pt x="1632972" y="792766"/>
                        <a:pt x="1635448" y="797528"/>
                      </a:cubicBezTo>
                      <a:close/>
                      <a:moveTo>
                        <a:pt x="1537531" y="1013651"/>
                      </a:moveTo>
                      <a:cubicBezTo>
                        <a:pt x="1536579" y="1015746"/>
                        <a:pt x="1536102" y="1018032"/>
                        <a:pt x="1536388" y="1020604"/>
                      </a:cubicBezTo>
                      <a:lnTo>
                        <a:pt x="1532388" y="1026414"/>
                      </a:lnTo>
                      <a:cubicBezTo>
                        <a:pt x="1532197" y="1036320"/>
                        <a:pt x="1529435" y="1037749"/>
                        <a:pt x="1528197" y="1048512"/>
                      </a:cubicBezTo>
                      <a:cubicBezTo>
                        <a:pt x="1528006" y="1045464"/>
                        <a:pt x="1525720" y="1049655"/>
                        <a:pt x="1526101" y="1044702"/>
                      </a:cubicBezTo>
                      <a:cubicBezTo>
                        <a:pt x="1529530" y="1040130"/>
                        <a:pt x="1530006" y="1034415"/>
                        <a:pt x="1530673" y="1028795"/>
                      </a:cubicBezTo>
                      <a:cubicBezTo>
                        <a:pt x="1528387" y="1030319"/>
                        <a:pt x="1526768" y="1030224"/>
                        <a:pt x="1526482" y="1024223"/>
                      </a:cubicBezTo>
                      <a:cubicBezTo>
                        <a:pt x="1528101" y="1020509"/>
                        <a:pt x="1529244" y="1016603"/>
                        <a:pt x="1531816" y="1013079"/>
                      </a:cubicBezTo>
                      <a:cubicBezTo>
                        <a:pt x="1532483" y="1017651"/>
                        <a:pt x="1530197" y="1021271"/>
                        <a:pt x="1531340" y="1026033"/>
                      </a:cubicBezTo>
                      <a:cubicBezTo>
                        <a:pt x="1533912" y="1024509"/>
                        <a:pt x="1535245" y="1013841"/>
                        <a:pt x="1537531" y="1013651"/>
                      </a:cubicBezTo>
                      <a:close/>
                      <a:moveTo>
                        <a:pt x="1534102" y="1016794"/>
                      </a:moveTo>
                      <a:cubicBezTo>
                        <a:pt x="1533721" y="1011746"/>
                        <a:pt x="1535150" y="1007459"/>
                        <a:pt x="1538293" y="1003649"/>
                      </a:cubicBezTo>
                      <a:cubicBezTo>
                        <a:pt x="1538388" y="1008602"/>
                        <a:pt x="1535721" y="1012508"/>
                        <a:pt x="1534102" y="1016794"/>
                      </a:cubicBezTo>
                      <a:close/>
                      <a:moveTo>
                        <a:pt x="1632495" y="837057"/>
                      </a:moveTo>
                      <a:cubicBezTo>
                        <a:pt x="1631543" y="843820"/>
                        <a:pt x="1630400" y="833057"/>
                        <a:pt x="1629447" y="839724"/>
                      </a:cubicBezTo>
                      <a:cubicBezTo>
                        <a:pt x="1628209" y="835533"/>
                        <a:pt x="1628114" y="831437"/>
                        <a:pt x="1629352" y="827532"/>
                      </a:cubicBezTo>
                      <a:cubicBezTo>
                        <a:pt x="1630686" y="827532"/>
                        <a:pt x="1632495" y="833057"/>
                        <a:pt x="1632495" y="837057"/>
                      </a:cubicBezTo>
                      <a:close/>
                      <a:moveTo>
                        <a:pt x="1387227" y="1174433"/>
                      </a:moveTo>
                      <a:cubicBezTo>
                        <a:pt x="1387893" y="1170813"/>
                        <a:pt x="1388465" y="1167289"/>
                        <a:pt x="1391322" y="1165384"/>
                      </a:cubicBezTo>
                      <a:cubicBezTo>
                        <a:pt x="1391227" y="1169194"/>
                        <a:pt x="1389227" y="1171861"/>
                        <a:pt x="1387227" y="1174433"/>
                      </a:cubicBezTo>
                      <a:close/>
                      <a:moveTo>
                        <a:pt x="1636496" y="828389"/>
                      </a:moveTo>
                      <a:cubicBezTo>
                        <a:pt x="1635639" y="831533"/>
                        <a:pt x="1634781" y="829818"/>
                        <a:pt x="1633924" y="832676"/>
                      </a:cubicBezTo>
                      <a:cubicBezTo>
                        <a:pt x="1632400" y="828961"/>
                        <a:pt x="1632876" y="825437"/>
                        <a:pt x="1634305" y="822008"/>
                      </a:cubicBezTo>
                      <a:lnTo>
                        <a:pt x="1636496" y="828389"/>
                      </a:lnTo>
                      <a:close/>
                      <a:moveTo>
                        <a:pt x="1589538" y="954405"/>
                      </a:moveTo>
                      <a:cubicBezTo>
                        <a:pt x="1588299" y="956786"/>
                        <a:pt x="1587252" y="958120"/>
                        <a:pt x="1586394" y="958120"/>
                      </a:cubicBezTo>
                      <a:cubicBezTo>
                        <a:pt x="1586680" y="951643"/>
                        <a:pt x="1586299" y="945071"/>
                        <a:pt x="1589442" y="939451"/>
                      </a:cubicBezTo>
                      <a:cubicBezTo>
                        <a:pt x="1591157" y="944785"/>
                        <a:pt x="1587728" y="948880"/>
                        <a:pt x="1589538" y="954405"/>
                      </a:cubicBezTo>
                      <a:close/>
                      <a:moveTo>
                        <a:pt x="1632019" y="853916"/>
                      </a:moveTo>
                      <a:cubicBezTo>
                        <a:pt x="1629733" y="861727"/>
                        <a:pt x="1632210" y="870395"/>
                        <a:pt x="1630019" y="878205"/>
                      </a:cubicBezTo>
                      <a:cubicBezTo>
                        <a:pt x="1630781" y="870109"/>
                        <a:pt x="1627352" y="861346"/>
                        <a:pt x="1629924" y="853630"/>
                      </a:cubicBezTo>
                      <a:cubicBezTo>
                        <a:pt x="1630590" y="855726"/>
                        <a:pt x="1631448" y="852488"/>
                        <a:pt x="1632019" y="853916"/>
                      </a:cubicBezTo>
                      <a:close/>
                      <a:moveTo>
                        <a:pt x="1619256" y="888492"/>
                      </a:moveTo>
                      <a:cubicBezTo>
                        <a:pt x="1619922" y="890683"/>
                        <a:pt x="1620399" y="892778"/>
                        <a:pt x="1620875" y="894874"/>
                      </a:cubicBezTo>
                      <a:cubicBezTo>
                        <a:pt x="1619541" y="896493"/>
                        <a:pt x="1618017" y="899922"/>
                        <a:pt x="1616874" y="898684"/>
                      </a:cubicBezTo>
                      <a:cubicBezTo>
                        <a:pt x="1619256" y="895636"/>
                        <a:pt x="1617255" y="891635"/>
                        <a:pt x="1619256" y="888492"/>
                      </a:cubicBezTo>
                      <a:close/>
                      <a:moveTo>
                        <a:pt x="1637734" y="846963"/>
                      </a:moveTo>
                      <a:cubicBezTo>
                        <a:pt x="1639163" y="849154"/>
                        <a:pt x="1640401" y="837152"/>
                        <a:pt x="1641830" y="844391"/>
                      </a:cubicBezTo>
                      <a:cubicBezTo>
                        <a:pt x="1641925" y="852107"/>
                        <a:pt x="1639639" y="844105"/>
                        <a:pt x="1638210" y="851630"/>
                      </a:cubicBezTo>
                      <a:cubicBezTo>
                        <a:pt x="1637353" y="848963"/>
                        <a:pt x="1636496" y="846296"/>
                        <a:pt x="1635543" y="843534"/>
                      </a:cubicBezTo>
                      <a:cubicBezTo>
                        <a:pt x="1636782" y="841915"/>
                        <a:pt x="1636115" y="832676"/>
                        <a:pt x="1638115" y="836200"/>
                      </a:cubicBezTo>
                      <a:cubicBezTo>
                        <a:pt x="1638687" y="839915"/>
                        <a:pt x="1637448" y="843344"/>
                        <a:pt x="1637734" y="846963"/>
                      </a:cubicBezTo>
                      <a:close/>
                      <a:moveTo>
                        <a:pt x="1521529" y="1062133"/>
                      </a:moveTo>
                      <a:cubicBezTo>
                        <a:pt x="1524291" y="1056894"/>
                        <a:pt x="1520958" y="1056323"/>
                        <a:pt x="1524577" y="1049941"/>
                      </a:cubicBezTo>
                      <a:cubicBezTo>
                        <a:pt x="1525530" y="1053941"/>
                        <a:pt x="1523910" y="1064514"/>
                        <a:pt x="1521529" y="1062133"/>
                      </a:cubicBezTo>
                      <a:close/>
                      <a:moveTo>
                        <a:pt x="1614303" y="928783"/>
                      </a:moveTo>
                      <a:cubicBezTo>
                        <a:pt x="1614493" y="923258"/>
                        <a:pt x="1614017" y="917543"/>
                        <a:pt x="1615255" y="912209"/>
                      </a:cubicBezTo>
                      <a:cubicBezTo>
                        <a:pt x="1617255" y="918210"/>
                        <a:pt x="1615350" y="923353"/>
                        <a:pt x="1614303" y="928783"/>
                      </a:cubicBezTo>
                      <a:close/>
                      <a:moveTo>
                        <a:pt x="1356366" y="1216914"/>
                      </a:moveTo>
                      <a:cubicBezTo>
                        <a:pt x="1357509" y="1214057"/>
                        <a:pt x="1358175" y="1211008"/>
                        <a:pt x="1361033" y="1209675"/>
                      </a:cubicBezTo>
                      <a:cubicBezTo>
                        <a:pt x="1362652" y="1210913"/>
                        <a:pt x="1360080" y="1215676"/>
                        <a:pt x="1356366" y="1216914"/>
                      </a:cubicBezTo>
                      <a:close/>
                      <a:moveTo>
                        <a:pt x="1598015" y="970502"/>
                      </a:moveTo>
                      <a:cubicBezTo>
                        <a:pt x="1599825" y="965359"/>
                        <a:pt x="1599348" y="959644"/>
                        <a:pt x="1601920" y="954786"/>
                      </a:cubicBezTo>
                      <a:cubicBezTo>
                        <a:pt x="1603349" y="959834"/>
                        <a:pt x="1599729" y="971360"/>
                        <a:pt x="1598015" y="970502"/>
                      </a:cubicBezTo>
                      <a:close/>
                      <a:moveTo>
                        <a:pt x="1511718" y="1090803"/>
                      </a:moveTo>
                      <a:cubicBezTo>
                        <a:pt x="1510099" y="1097090"/>
                        <a:pt x="1506575" y="1102519"/>
                        <a:pt x="1503813" y="1108329"/>
                      </a:cubicBezTo>
                      <a:cubicBezTo>
                        <a:pt x="1504098" y="1102043"/>
                        <a:pt x="1509242" y="1086422"/>
                        <a:pt x="1511718" y="1090803"/>
                      </a:cubicBezTo>
                      <a:close/>
                      <a:moveTo>
                        <a:pt x="1647640" y="909828"/>
                      </a:moveTo>
                      <a:cubicBezTo>
                        <a:pt x="1646307" y="903161"/>
                        <a:pt x="1646973" y="910400"/>
                        <a:pt x="1645354" y="912495"/>
                      </a:cubicBezTo>
                      <a:cubicBezTo>
                        <a:pt x="1643640" y="908399"/>
                        <a:pt x="1646973" y="905447"/>
                        <a:pt x="1645830" y="901446"/>
                      </a:cubicBezTo>
                      <a:cubicBezTo>
                        <a:pt x="1642592" y="906018"/>
                        <a:pt x="1643259" y="911447"/>
                        <a:pt x="1641449" y="916305"/>
                      </a:cubicBezTo>
                      <a:cubicBezTo>
                        <a:pt x="1640401" y="917448"/>
                        <a:pt x="1636496" y="922401"/>
                        <a:pt x="1638020" y="913924"/>
                      </a:cubicBezTo>
                      <a:cubicBezTo>
                        <a:pt x="1639639" y="917543"/>
                        <a:pt x="1639163" y="908114"/>
                        <a:pt x="1641258" y="906685"/>
                      </a:cubicBezTo>
                      <a:cubicBezTo>
                        <a:pt x="1638687" y="899827"/>
                        <a:pt x="1643068" y="894398"/>
                        <a:pt x="1641639" y="887921"/>
                      </a:cubicBezTo>
                      <a:cubicBezTo>
                        <a:pt x="1644306" y="883730"/>
                        <a:pt x="1645068" y="880682"/>
                        <a:pt x="1645354" y="872966"/>
                      </a:cubicBezTo>
                      <a:cubicBezTo>
                        <a:pt x="1644592" y="870299"/>
                        <a:pt x="1643544" y="876110"/>
                        <a:pt x="1642687" y="874109"/>
                      </a:cubicBezTo>
                      <a:cubicBezTo>
                        <a:pt x="1646021" y="860774"/>
                        <a:pt x="1647831" y="868871"/>
                        <a:pt x="1651926" y="875728"/>
                      </a:cubicBezTo>
                      <a:cubicBezTo>
                        <a:pt x="1650974" y="879158"/>
                        <a:pt x="1650212" y="876395"/>
                        <a:pt x="1649259" y="876872"/>
                      </a:cubicBezTo>
                      <a:cubicBezTo>
                        <a:pt x="1650021" y="879634"/>
                        <a:pt x="1647926" y="881920"/>
                        <a:pt x="1648402" y="884587"/>
                      </a:cubicBezTo>
                      <a:cubicBezTo>
                        <a:pt x="1649355" y="881920"/>
                        <a:pt x="1650307" y="880396"/>
                        <a:pt x="1651164" y="880396"/>
                      </a:cubicBezTo>
                      <a:cubicBezTo>
                        <a:pt x="1652593" y="886397"/>
                        <a:pt x="1650593" y="890302"/>
                        <a:pt x="1653355" y="888683"/>
                      </a:cubicBezTo>
                      <a:cubicBezTo>
                        <a:pt x="1653260" y="892397"/>
                        <a:pt x="1653450" y="896112"/>
                        <a:pt x="1651069" y="899351"/>
                      </a:cubicBezTo>
                      <a:cubicBezTo>
                        <a:pt x="1650117" y="897065"/>
                        <a:pt x="1651069" y="892874"/>
                        <a:pt x="1649926" y="894302"/>
                      </a:cubicBezTo>
                      <a:cubicBezTo>
                        <a:pt x="1649640" y="899636"/>
                        <a:pt x="1648688" y="904780"/>
                        <a:pt x="1647640" y="909828"/>
                      </a:cubicBezTo>
                      <a:close/>
                      <a:moveTo>
                        <a:pt x="1625352" y="951833"/>
                      </a:moveTo>
                      <a:cubicBezTo>
                        <a:pt x="1627161" y="952214"/>
                        <a:pt x="1625923" y="957263"/>
                        <a:pt x="1626114" y="961549"/>
                      </a:cubicBezTo>
                      <a:cubicBezTo>
                        <a:pt x="1622780" y="963454"/>
                        <a:pt x="1623732" y="972598"/>
                        <a:pt x="1621161" y="979075"/>
                      </a:cubicBezTo>
                      <a:cubicBezTo>
                        <a:pt x="1619446" y="971360"/>
                        <a:pt x="1619922" y="985552"/>
                        <a:pt x="1616493" y="987171"/>
                      </a:cubicBezTo>
                      <a:cubicBezTo>
                        <a:pt x="1616589" y="980313"/>
                        <a:pt x="1620113" y="974503"/>
                        <a:pt x="1620494" y="967835"/>
                      </a:cubicBezTo>
                      <a:cubicBezTo>
                        <a:pt x="1619160" y="955262"/>
                        <a:pt x="1612969" y="956977"/>
                        <a:pt x="1616398" y="944785"/>
                      </a:cubicBezTo>
                      <a:cubicBezTo>
                        <a:pt x="1616970" y="953834"/>
                        <a:pt x="1621637" y="965740"/>
                        <a:pt x="1625352" y="951833"/>
                      </a:cubicBezTo>
                      <a:close/>
                      <a:moveTo>
                        <a:pt x="1333410" y="1252157"/>
                      </a:moveTo>
                      <a:cubicBezTo>
                        <a:pt x="1331886" y="1252157"/>
                        <a:pt x="1335601" y="1245584"/>
                        <a:pt x="1331601" y="1248632"/>
                      </a:cubicBezTo>
                      <a:cubicBezTo>
                        <a:pt x="1328553" y="1254824"/>
                        <a:pt x="1331696" y="1253490"/>
                        <a:pt x="1331124" y="1256633"/>
                      </a:cubicBezTo>
                      <a:cubicBezTo>
                        <a:pt x="1329029" y="1257491"/>
                        <a:pt x="1328172" y="1259396"/>
                        <a:pt x="1326171" y="1260348"/>
                      </a:cubicBezTo>
                      <a:cubicBezTo>
                        <a:pt x="1325695" y="1254633"/>
                        <a:pt x="1328076" y="1250252"/>
                        <a:pt x="1327886" y="1245013"/>
                      </a:cubicBezTo>
                      <a:cubicBezTo>
                        <a:pt x="1336268" y="1240917"/>
                        <a:pt x="1337125" y="1239583"/>
                        <a:pt x="1343793" y="1233392"/>
                      </a:cubicBezTo>
                      <a:cubicBezTo>
                        <a:pt x="1342078" y="1238822"/>
                        <a:pt x="1339030" y="1245775"/>
                        <a:pt x="1333410" y="1252157"/>
                      </a:cubicBezTo>
                      <a:close/>
                      <a:moveTo>
                        <a:pt x="1499622" y="1121664"/>
                      </a:moveTo>
                      <a:cubicBezTo>
                        <a:pt x="1498574" y="1118616"/>
                        <a:pt x="1499717" y="1114044"/>
                        <a:pt x="1502860" y="1109377"/>
                      </a:cubicBezTo>
                      <a:cubicBezTo>
                        <a:pt x="1502193" y="1113758"/>
                        <a:pt x="1500765" y="1117664"/>
                        <a:pt x="1499622" y="1121664"/>
                      </a:cubicBezTo>
                      <a:close/>
                      <a:moveTo>
                        <a:pt x="1655451" y="874871"/>
                      </a:moveTo>
                      <a:cubicBezTo>
                        <a:pt x="1654498" y="871919"/>
                        <a:pt x="1653260" y="878586"/>
                        <a:pt x="1652403" y="874300"/>
                      </a:cubicBezTo>
                      <a:cubicBezTo>
                        <a:pt x="1652022" y="866775"/>
                        <a:pt x="1656594" y="867537"/>
                        <a:pt x="1655451" y="874871"/>
                      </a:cubicBezTo>
                      <a:close/>
                      <a:moveTo>
                        <a:pt x="1614398" y="978503"/>
                      </a:moveTo>
                      <a:cubicBezTo>
                        <a:pt x="1613731" y="974122"/>
                        <a:pt x="1613350" y="969740"/>
                        <a:pt x="1612493" y="965359"/>
                      </a:cubicBezTo>
                      <a:cubicBezTo>
                        <a:pt x="1613350" y="963549"/>
                        <a:pt x="1613064" y="961358"/>
                        <a:pt x="1614303" y="959644"/>
                      </a:cubicBezTo>
                      <a:cubicBezTo>
                        <a:pt x="1616779" y="958882"/>
                        <a:pt x="1617255" y="971931"/>
                        <a:pt x="1614398" y="978503"/>
                      </a:cubicBezTo>
                      <a:close/>
                      <a:moveTo>
                        <a:pt x="1494478" y="1131380"/>
                      </a:moveTo>
                      <a:cubicBezTo>
                        <a:pt x="1491906" y="1134047"/>
                        <a:pt x="1491049" y="1137380"/>
                        <a:pt x="1490478" y="1133856"/>
                      </a:cubicBezTo>
                      <a:cubicBezTo>
                        <a:pt x="1492478" y="1131856"/>
                        <a:pt x="1492097" y="1128522"/>
                        <a:pt x="1494764" y="1126903"/>
                      </a:cubicBezTo>
                      <a:lnTo>
                        <a:pt x="1494478" y="1131380"/>
                      </a:lnTo>
                      <a:close/>
                      <a:moveTo>
                        <a:pt x="1565154" y="1058037"/>
                      </a:moveTo>
                      <a:cubicBezTo>
                        <a:pt x="1560677" y="1064705"/>
                        <a:pt x="1563058" y="1051084"/>
                        <a:pt x="1565535" y="1047178"/>
                      </a:cubicBezTo>
                      <a:cubicBezTo>
                        <a:pt x="1566487" y="1051274"/>
                        <a:pt x="1564296" y="1054037"/>
                        <a:pt x="1565154" y="1058037"/>
                      </a:cubicBezTo>
                      <a:close/>
                      <a:moveTo>
                        <a:pt x="1642497" y="921353"/>
                      </a:moveTo>
                      <a:cubicBezTo>
                        <a:pt x="1642306" y="924497"/>
                        <a:pt x="1639544" y="930212"/>
                        <a:pt x="1638496" y="925163"/>
                      </a:cubicBezTo>
                      <a:cubicBezTo>
                        <a:pt x="1640020" y="921449"/>
                        <a:pt x="1641544" y="917924"/>
                        <a:pt x="1642497" y="921353"/>
                      </a:cubicBezTo>
                      <a:close/>
                      <a:moveTo>
                        <a:pt x="1493716" y="1140428"/>
                      </a:moveTo>
                      <a:cubicBezTo>
                        <a:pt x="1493716" y="1139571"/>
                        <a:pt x="1493716" y="1138809"/>
                        <a:pt x="1492859" y="1139857"/>
                      </a:cubicBezTo>
                      <a:cubicBezTo>
                        <a:pt x="1492668" y="1142429"/>
                        <a:pt x="1491716" y="1144524"/>
                        <a:pt x="1490478" y="1146429"/>
                      </a:cubicBezTo>
                      <a:cubicBezTo>
                        <a:pt x="1490954" y="1141381"/>
                        <a:pt x="1492478" y="1136999"/>
                        <a:pt x="1495335" y="1133380"/>
                      </a:cubicBezTo>
                      <a:cubicBezTo>
                        <a:pt x="1494859" y="1135761"/>
                        <a:pt x="1495145" y="1138619"/>
                        <a:pt x="1493716" y="1140428"/>
                      </a:cubicBezTo>
                      <a:close/>
                      <a:moveTo>
                        <a:pt x="1503908" y="1141667"/>
                      </a:moveTo>
                      <a:cubicBezTo>
                        <a:pt x="1507337" y="1138238"/>
                        <a:pt x="1506289" y="1132332"/>
                        <a:pt x="1509528" y="1128808"/>
                      </a:cubicBezTo>
                      <a:cubicBezTo>
                        <a:pt x="1509813" y="1133285"/>
                        <a:pt x="1505813" y="1143667"/>
                        <a:pt x="1503908" y="1141667"/>
                      </a:cubicBezTo>
                      <a:close/>
                      <a:moveTo>
                        <a:pt x="1677168" y="875443"/>
                      </a:moveTo>
                      <a:cubicBezTo>
                        <a:pt x="1675072" y="872109"/>
                        <a:pt x="1675929" y="881920"/>
                        <a:pt x="1677453" y="880396"/>
                      </a:cubicBezTo>
                      <a:cubicBezTo>
                        <a:pt x="1676120" y="884492"/>
                        <a:pt x="1674977" y="882491"/>
                        <a:pt x="1673834" y="881348"/>
                      </a:cubicBezTo>
                      <a:cubicBezTo>
                        <a:pt x="1674691" y="874205"/>
                        <a:pt x="1673167" y="875443"/>
                        <a:pt x="1674501" y="865251"/>
                      </a:cubicBezTo>
                      <a:cubicBezTo>
                        <a:pt x="1676025" y="867728"/>
                        <a:pt x="1677168" y="870871"/>
                        <a:pt x="1677168" y="875443"/>
                      </a:cubicBezTo>
                      <a:close/>
                      <a:moveTo>
                        <a:pt x="1274832" y="1311021"/>
                      </a:moveTo>
                      <a:cubicBezTo>
                        <a:pt x="1276165" y="1307402"/>
                        <a:pt x="1279404" y="1306354"/>
                        <a:pt x="1281785" y="1304163"/>
                      </a:cubicBezTo>
                      <a:cubicBezTo>
                        <a:pt x="1280737" y="1307973"/>
                        <a:pt x="1278451" y="1310354"/>
                        <a:pt x="1274832" y="1311021"/>
                      </a:cubicBezTo>
                      <a:close/>
                      <a:moveTo>
                        <a:pt x="1534007" y="1142714"/>
                      </a:moveTo>
                      <a:cubicBezTo>
                        <a:pt x="1533912" y="1138809"/>
                        <a:pt x="1535626" y="1135952"/>
                        <a:pt x="1538198" y="1133475"/>
                      </a:cubicBezTo>
                      <a:cubicBezTo>
                        <a:pt x="1538293" y="1137380"/>
                        <a:pt x="1536579" y="1140238"/>
                        <a:pt x="1534007" y="1142714"/>
                      </a:cubicBezTo>
                      <a:close/>
                      <a:moveTo>
                        <a:pt x="1438376" y="1228249"/>
                      </a:moveTo>
                      <a:cubicBezTo>
                        <a:pt x="1433709" y="1232535"/>
                        <a:pt x="1435614" y="1224344"/>
                        <a:pt x="1439709" y="1222343"/>
                      </a:cubicBezTo>
                      <a:cubicBezTo>
                        <a:pt x="1438662" y="1226439"/>
                        <a:pt x="1440948" y="1223963"/>
                        <a:pt x="1438376" y="1228249"/>
                      </a:cubicBezTo>
                      <a:close/>
                      <a:moveTo>
                        <a:pt x="1521624" y="1163860"/>
                      </a:moveTo>
                      <a:cubicBezTo>
                        <a:pt x="1521243" y="1167289"/>
                        <a:pt x="1519434" y="1172147"/>
                        <a:pt x="1517338" y="1176052"/>
                      </a:cubicBezTo>
                      <a:cubicBezTo>
                        <a:pt x="1515052" y="1179862"/>
                        <a:pt x="1512480" y="1182815"/>
                        <a:pt x="1510956" y="1182624"/>
                      </a:cubicBezTo>
                      <a:cubicBezTo>
                        <a:pt x="1516386" y="1178719"/>
                        <a:pt x="1516195" y="1171194"/>
                        <a:pt x="1518672" y="1165479"/>
                      </a:cubicBezTo>
                      <a:cubicBezTo>
                        <a:pt x="1518862" y="1168432"/>
                        <a:pt x="1520386" y="1161860"/>
                        <a:pt x="1521624" y="1163860"/>
                      </a:cubicBezTo>
                      <a:close/>
                      <a:moveTo>
                        <a:pt x="1226445" y="1349502"/>
                      </a:moveTo>
                      <a:cubicBezTo>
                        <a:pt x="1230159" y="1345597"/>
                        <a:pt x="1233779" y="1341596"/>
                        <a:pt x="1238922" y="1339882"/>
                      </a:cubicBezTo>
                      <a:cubicBezTo>
                        <a:pt x="1235779" y="1344168"/>
                        <a:pt x="1228921" y="1351121"/>
                        <a:pt x="1226445" y="1349502"/>
                      </a:cubicBezTo>
                      <a:close/>
                      <a:moveTo>
                        <a:pt x="1651164" y="1015079"/>
                      </a:moveTo>
                      <a:cubicBezTo>
                        <a:pt x="1652593" y="1012031"/>
                        <a:pt x="1654879" y="1000982"/>
                        <a:pt x="1656498" y="1003554"/>
                      </a:cubicBezTo>
                      <a:cubicBezTo>
                        <a:pt x="1656689" y="1007174"/>
                        <a:pt x="1652593" y="1017651"/>
                        <a:pt x="1651164" y="1015079"/>
                      </a:cubicBezTo>
                      <a:close/>
                      <a:moveTo>
                        <a:pt x="1587442" y="1129760"/>
                      </a:moveTo>
                      <a:cubicBezTo>
                        <a:pt x="1583251" y="1133285"/>
                        <a:pt x="1582394" y="1138619"/>
                        <a:pt x="1579060" y="1142524"/>
                      </a:cubicBezTo>
                      <a:cubicBezTo>
                        <a:pt x="1579441" y="1136428"/>
                        <a:pt x="1584108" y="1132523"/>
                        <a:pt x="1582965" y="1125665"/>
                      </a:cubicBezTo>
                      <a:cubicBezTo>
                        <a:pt x="1585442" y="1123474"/>
                        <a:pt x="1585347" y="1120045"/>
                        <a:pt x="1588014" y="1118045"/>
                      </a:cubicBezTo>
                      <a:cubicBezTo>
                        <a:pt x="1587347" y="1125474"/>
                        <a:pt x="1587252" y="1123760"/>
                        <a:pt x="1587442" y="1129760"/>
                      </a:cubicBezTo>
                      <a:close/>
                      <a:moveTo>
                        <a:pt x="1428089" y="1275398"/>
                      </a:moveTo>
                      <a:cubicBezTo>
                        <a:pt x="1423803" y="1278731"/>
                        <a:pt x="1421421" y="1279398"/>
                        <a:pt x="1423803" y="1273397"/>
                      </a:cubicBezTo>
                      <a:cubicBezTo>
                        <a:pt x="1426660" y="1270159"/>
                        <a:pt x="1429518" y="1270826"/>
                        <a:pt x="1433137" y="1265015"/>
                      </a:cubicBezTo>
                      <a:cubicBezTo>
                        <a:pt x="1432756" y="1269683"/>
                        <a:pt x="1428851" y="1271207"/>
                        <a:pt x="1428089" y="1275398"/>
                      </a:cubicBezTo>
                      <a:close/>
                      <a:moveTo>
                        <a:pt x="1616017" y="1123760"/>
                      </a:moveTo>
                      <a:cubicBezTo>
                        <a:pt x="1616303" y="1117378"/>
                        <a:pt x="1616779" y="1111187"/>
                        <a:pt x="1619351" y="1106043"/>
                      </a:cubicBezTo>
                      <a:cubicBezTo>
                        <a:pt x="1619065" y="1112425"/>
                        <a:pt x="1619732" y="1119188"/>
                        <a:pt x="1616017" y="1123760"/>
                      </a:cubicBezTo>
                      <a:close/>
                      <a:moveTo>
                        <a:pt x="1521339" y="1219772"/>
                      </a:moveTo>
                      <a:cubicBezTo>
                        <a:pt x="1521720" y="1215771"/>
                        <a:pt x="1523720" y="1213009"/>
                        <a:pt x="1526577" y="1210818"/>
                      </a:cubicBezTo>
                      <a:cubicBezTo>
                        <a:pt x="1526196" y="1214819"/>
                        <a:pt x="1524101" y="1217581"/>
                        <a:pt x="1521339" y="1219772"/>
                      </a:cubicBezTo>
                      <a:close/>
                      <a:moveTo>
                        <a:pt x="1558296" y="1190435"/>
                      </a:moveTo>
                      <a:cubicBezTo>
                        <a:pt x="1559248" y="1184434"/>
                        <a:pt x="1560772" y="1178814"/>
                        <a:pt x="1564868" y="1174814"/>
                      </a:cubicBezTo>
                      <a:cubicBezTo>
                        <a:pt x="1563725" y="1180719"/>
                        <a:pt x="1560772" y="1185386"/>
                        <a:pt x="1558296" y="1190435"/>
                      </a:cubicBezTo>
                      <a:close/>
                      <a:moveTo>
                        <a:pt x="1532578" y="1220533"/>
                      </a:moveTo>
                      <a:cubicBezTo>
                        <a:pt x="1527339" y="1226534"/>
                        <a:pt x="1525244" y="1235107"/>
                        <a:pt x="1520672" y="1241679"/>
                      </a:cubicBezTo>
                      <a:cubicBezTo>
                        <a:pt x="1520005" y="1235012"/>
                        <a:pt x="1526387" y="1228058"/>
                        <a:pt x="1531149" y="1217676"/>
                      </a:cubicBezTo>
                      <a:cubicBezTo>
                        <a:pt x="1531245" y="1215866"/>
                        <a:pt x="1529911" y="1215962"/>
                        <a:pt x="1532769" y="1213390"/>
                      </a:cubicBezTo>
                      <a:cubicBezTo>
                        <a:pt x="1533435" y="1214342"/>
                        <a:pt x="1533531" y="1216343"/>
                        <a:pt x="1532578" y="1220533"/>
                      </a:cubicBezTo>
                      <a:close/>
                      <a:moveTo>
                        <a:pt x="1435233" y="1303401"/>
                      </a:moveTo>
                      <a:cubicBezTo>
                        <a:pt x="1437900" y="1296067"/>
                        <a:pt x="1442281" y="1290447"/>
                        <a:pt x="1446758" y="1284827"/>
                      </a:cubicBezTo>
                      <a:cubicBezTo>
                        <a:pt x="1444281" y="1292257"/>
                        <a:pt x="1439709" y="1297781"/>
                        <a:pt x="1435233" y="1303401"/>
                      </a:cubicBezTo>
                      <a:close/>
                      <a:moveTo>
                        <a:pt x="1607064" y="1160240"/>
                      </a:moveTo>
                      <a:cubicBezTo>
                        <a:pt x="1607540" y="1155668"/>
                        <a:pt x="1609445" y="1151858"/>
                        <a:pt x="1610874" y="1147858"/>
                      </a:cubicBezTo>
                      <a:cubicBezTo>
                        <a:pt x="1611255" y="1151477"/>
                        <a:pt x="1614207" y="1148715"/>
                        <a:pt x="1614207" y="1153382"/>
                      </a:cubicBezTo>
                      <a:cubicBezTo>
                        <a:pt x="1610493" y="1159002"/>
                        <a:pt x="1610397" y="1155478"/>
                        <a:pt x="1607064" y="1160240"/>
                      </a:cubicBezTo>
                      <a:close/>
                      <a:moveTo>
                        <a:pt x="1614588" y="1135475"/>
                      </a:moveTo>
                      <a:cubicBezTo>
                        <a:pt x="1617922" y="1134237"/>
                        <a:pt x="1618208" y="1130141"/>
                        <a:pt x="1621637" y="1124903"/>
                      </a:cubicBezTo>
                      <a:cubicBezTo>
                        <a:pt x="1618779" y="1135571"/>
                        <a:pt x="1620208" y="1146048"/>
                        <a:pt x="1614398" y="1149858"/>
                      </a:cubicBezTo>
                      <a:cubicBezTo>
                        <a:pt x="1617160" y="1140905"/>
                        <a:pt x="1614969" y="1140524"/>
                        <a:pt x="1614588" y="1135475"/>
                      </a:cubicBezTo>
                      <a:close/>
                      <a:moveTo>
                        <a:pt x="1602396" y="1159383"/>
                      </a:moveTo>
                      <a:cubicBezTo>
                        <a:pt x="1605444" y="1157383"/>
                        <a:pt x="1607159" y="1145381"/>
                        <a:pt x="1608873" y="1148620"/>
                      </a:cubicBezTo>
                      <a:cubicBezTo>
                        <a:pt x="1606778" y="1154049"/>
                        <a:pt x="1605254" y="1159859"/>
                        <a:pt x="1601063" y="1164050"/>
                      </a:cubicBezTo>
                      <a:cubicBezTo>
                        <a:pt x="1601444" y="1160812"/>
                        <a:pt x="1600396" y="1161193"/>
                        <a:pt x="1598205" y="1164241"/>
                      </a:cubicBezTo>
                      <a:cubicBezTo>
                        <a:pt x="1598967" y="1158621"/>
                        <a:pt x="1600682" y="1153573"/>
                        <a:pt x="1603158" y="1149001"/>
                      </a:cubicBezTo>
                      <a:cubicBezTo>
                        <a:pt x="1603254" y="1151668"/>
                        <a:pt x="1599634" y="1161002"/>
                        <a:pt x="1602396" y="1159383"/>
                      </a:cubicBezTo>
                      <a:close/>
                      <a:moveTo>
                        <a:pt x="1529530" y="1240727"/>
                      </a:moveTo>
                      <a:cubicBezTo>
                        <a:pt x="1532483" y="1237774"/>
                        <a:pt x="1532959" y="1233107"/>
                        <a:pt x="1536483" y="1230725"/>
                      </a:cubicBezTo>
                      <a:cubicBezTo>
                        <a:pt x="1536198" y="1234535"/>
                        <a:pt x="1529816" y="1243298"/>
                        <a:pt x="1529530" y="1240727"/>
                      </a:cubicBezTo>
                      <a:close/>
                      <a:moveTo>
                        <a:pt x="1538484" y="1224725"/>
                      </a:moveTo>
                      <a:cubicBezTo>
                        <a:pt x="1537436" y="1229392"/>
                        <a:pt x="1542675" y="1221962"/>
                        <a:pt x="1540770" y="1228249"/>
                      </a:cubicBezTo>
                      <a:cubicBezTo>
                        <a:pt x="1536769" y="1233678"/>
                        <a:pt x="1535150" y="1229487"/>
                        <a:pt x="1538484" y="1224725"/>
                      </a:cubicBezTo>
                      <a:close/>
                      <a:moveTo>
                        <a:pt x="1513242" y="1249204"/>
                      </a:moveTo>
                      <a:cubicBezTo>
                        <a:pt x="1512671" y="1253776"/>
                        <a:pt x="1510290" y="1257014"/>
                        <a:pt x="1508766" y="1260824"/>
                      </a:cubicBezTo>
                      <a:cubicBezTo>
                        <a:pt x="1504860" y="1262825"/>
                        <a:pt x="1503146" y="1266539"/>
                        <a:pt x="1500574" y="1269683"/>
                      </a:cubicBezTo>
                      <a:cubicBezTo>
                        <a:pt x="1503241" y="1263587"/>
                        <a:pt x="1501622" y="1265968"/>
                        <a:pt x="1503051" y="1260158"/>
                      </a:cubicBezTo>
                      <a:cubicBezTo>
                        <a:pt x="1506099" y="1259205"/>
                        <a:pt x="1507813" y="1257967"/>
                        <a:pt x="1508956" y="1251490"/>
                      </a:cubicBezTo>
                      <a:cubicBezTo>
                        <a:pt x="1511052" y="1249680"/>
                        <a:pt x="1512480" y="1248823"/>
                        <a:pt x="1513242" y="1249204"/>
                      </a:cubicBezTo>
                      <a:close/>
                      <a:moveTo>
                        <a:pt x="1316837" y="1372553"/>
                      </a:moveTo>
                      <a:cubicBezTo>
                        <a:pt x="1318266" y="1368171"/>
                        <a:pt x="1323123" y="1365028"/>
                        <a:pt x="1321695" y="1363218"/>
                      </a:cubicBezTo>
                      <a:lnTo>
                        <a:pt x="1324362" y="1362170"/>
                      </a:lnTo>
                      <a:cubicBezTo>
                        <a:pt x="1324838" y="1361313"/>
                        <a:pt x="1325409" y="1360551"/>
                        <a:pt x="1326362" y="1360361"/>
                      </a:cubicBezTo>
                      <a:cubicBezTo>
                        <a:pt x="1326076" y="1363885"/>
                        <a:pt x="1322076" y="1369695"/>
                        <a:pt x="1316837" y="1372553"/>
                      </a:cubicBezTo>
                      <a:close/>
                      <a:moveTo>
                        <a:pt x="1145196" y="1407224"/>
                      </a:moveTo>
                      <a:cubicBezTo>
                        <a:pt x="1142053" y="1407986"/>
                        <a:pt x="1140053" y="1410557"/>
                        <a:pt x="1139196" y="1408652"/>
                      </a:cubicBezTo>
                      <a:cubicBezTo>
                        <a:pt x="1141196" y="1405128"/>
                        <a:pt x="1147482" y="1404271"/>
                        <a:pt x="1145196" y="1407224"/>
                      </a:cubicBezTo>
                      <a:close/>
                      <a:moveTo>
                        <a:pt x="1599158" y="1173956"/>
                      </a:moveTo>
                      <a:cubicBezTo>
                        <a:pt x="1601063" y="1169480"/>
                        <a:pt x="1603063" y="1165289"/>
                        <a:pt x="1606016" y="1161479"/>
                      </a:cubicBezTo>
                      <a:cubicBezTo>
                        <a:pt x="1607064" y="1166527"/>
                        <a:pt x="1599444" y="1175671"/>
                        <a:pt x="1599158" y="1173956"/>
                      </a:cubicBezTo>
                      <a:close/>
                      <a:moveTo>
                        <a:pt x="1349412" y="1365695"/>
                      </a:moveTo>
                      <a:cubicBezTo>
                        <a:pt x="1352556" y="1360742"/>
                        <a:pt x="1356366" y="1356741"/>
                        <a:pt x="1361128" y="1353788"/>
                      </a:cubicBezTo>
                      <a:cubicBezTo>
                        <a:pt x="1358080" y="1358741"/>
                        <a:pt x="1354175" y="1362742"/>
                        <a:pt x="1349412" y="1365695"/>
                      </a:cubicBezTo>
                      <a:close/>
                      <a:moveTo>
                        <a:pt x="1569440" y="1227868"/>
                      </a:moveTo>
                      <a:cubicBezTo>
                        <a:pt x="1571535" y="1225296"/>
                        <a:pt x="1569535" y="1225868"/>
                        <a:pt x="1570297" y="1222724"/>
                      </a:cubicBezTo>
                      <a:cubicBezTo>
                        <a:pt x="1573726" y="1217009"/>
                        <a:pt x="1576488" y="1218343"/>
                        <a:pt x="1578393" y="1209199"/>
                      </a:cubicBezTo>
                      <a:cubicBezTo>
                        <a:pt x="1577250" y="1207580"/>
                        <a:pt x="1573059" y="1216819"/>
                        <a:pt x="1573250" y="1211390"/>
                      </a:cubicBezTo>
                      <a:cubicBezTo>
                        <a:pt x="1576107" y="1205865"/>
                        <a:pt x="1578489" y="1202912"/>
                        <a:pt x="1581441" y="1201769"/>
                      </a:cubicBezTo>
                      <a:cubicBezTo>
                        <a:pt x="1580394" y="1211104"/>
                        <a:pt x="1573536" y="1226820"/>
                        <a:pt x="1569440" y="1227868"/>
                      </a:cubicBezTo>
                      <a:close/>
                      <a:moveTo>
                        <a:pt x="1390560" y="1349502"/>
                      </a:moveTo>
                      <a:cubicBezTo>
                        <a:pt x="1385988" y="1353503"/>
                        <a:pt x="1383893" y="1360646"/>
                        <a:pt x="1377702" y="1362742"/>
                      </a:cubicBezTo>
                      <a:cubicBezTo>
                        <a:pt x="1380083" y="1357503"/>
                        <a:pt x="1384083" y="1354169"/>
                        <a:pt x="1386655" y="1349216"/>
                      </a:cubicBezTo>
                      <a:cubicBezTo>
                        <a:pt x="1389798" y="1347311"/>
                        <a:pt x="1391322" y="1347121"/>
                        <a:pt x="1390560" y="1349502"/>
                      </a:cubicBezTo>
                      <a:close/>
                      <a:moveTo>
                        <a:pt x="1495050" y="1290638"/>
                      </a:moveTo>
                      <a:cubicBezTo>
                        <a:pt x="1493240" y="1293114"/>
                        <a:pt x="1491240" y="1295305"/>
                        <a:pt x="1488382" y="1296733"/>
                      </a:cubicBezTo>
                      <a:cubicBezTo>
                        <a:pt x="1489049" y="1291876"/>
                        <a:pt x="1496193" y="1285875"/>
                        <a:pt x="1495050" y="1290638"/>
                      </a:cubicBezTo>
                      <a:close/>
                      <a:moveTo>
                        <a:pt x="1557819" y="1248442"/>
                      </a:moveTo>
                      <a:cubicBezTo>
                        <a:pt x="1558391" y="1246061"/>
                        <a:pt x="1558105" y="1245203"/>
                        <a:pt x="1557724" y="1244441"/>
                      </a:cubicBezTo>
                      <a:cubicBezTo>
                        <a:pt x="1559439" y="1241870"/>
                        <a:pt x="1561344" y="1239393"/>
                        <a:pt x="1563915" y="1237298"/>
                      </a:cubicBezTo>
                      <a:cubicBezTo>
                        <a:pt x="1563058" y="1241870"/>
                        <a:pt x="1560963" y="1245584"/>
                        <a:pt x="1557819" y="1248442"/>
                      </a:cubicBezTo>
                      <a:close/>
                      <a:moveTo>
                        <a:pt x="1476762" y="1314736"/>
                      </a:moveTo>
                      <a:cubicBezTo>
                        <a:pt x="1479333" y="1310926"/>
                        <a:pt x="1479524" y="1305020"/>
                        <a:pt x="1483620" y="1302639"/>
                      </a:cubicBezTo>
                      <a:cubicBezTo>
                        <a:pt x="1482096" y="1307306"/>
                        <a:pt x="1479810" y="1311402"/>
                        <a:pt x="1476762" y="1314736"/>
                      </a:cubicBezTo>
                      <a:close/>
                      <a:moveTo>
                        <a:pt x="1443710" y="1343025"/>
                      </a:moveTo>
                      <a:cubicBezTo>
                        <a:pt x="1445615" y="1336643"/>
                        <a:pt x="1448949" y="1337310"/>
                        <a:pt x="1448472" y="1333024"/>
                      </a:cubicBezTo>
                      <a:cubicBezTo>
                        <a:pt x="1450758" y="1331500"/>
                        <a:pt x="1452378" y="1330833"/>
                        <a:pt x="1453140" y="1331309"/>
                      </a:cubicBezTo>
                      <a:cubicBezTo>
                        <a:pt x="1451425" y="1336643"/>
                        <a:pt x="1448282" y="1340549"/>
                        <a:pt x="1443710" y="1343025"/>
                      </a:cubicBezTo>
                      <a:close/>
                      <a:moveTo>
                        <a:pt x="1464855" y="1317879"/>
                      </a:moveTo>
                      <a:cubicBezTo>
                        <a:pt x="1459902" y="1321308"/>
                        <a:pt x="1459045" y="1328833"/>
                        <a:pt x="1453140" y="1331309"/>
                      </a:cubicBezTo>
                      <a:cubicBezTo>
                        <a:pt x="1454283" y="1325404"/>
                        <a:pt x="1463046" y="1316260"/>
                        <a:pt x="1464855" y="1317879"/>
                      </a:cubicBezTo>
                      <a:close/>
                      <a:moveTo>
                        <a:pt x="1541817" y="1263777"/>
                      </a:moveTo>
                      <a:cubicBezTo>
                        <a:pt x="1541817" y="1258443"/>
                        <a:pt x="1545723" y="1256348"/>
                        <a:pt x="1548961" y="1253490"/>
                      </a:cubicBezTo>
                      <a:cubicBezTo>
                        <a:pt x="1548294" y="1258253"/>
                        <a:pt x="1544294" y="1260443"/>
                        <a:pt x="1541817" y="1263777"/>
                      </a:cubicBezTo>
                      <a:close/>
                      <a:moveTo>
                        <a:pt x="1462569" y="1330262"/>
                      </a:moveTo>
                      <a:cubicBezTo>
                        <a:pt x="1463617" y="1325690"/>
                        <a:pt x="1467046" y="1323499"/>
                        <a:pt x="1469142" y="1319879"/>
                      </a:cubicBezTo>
                      <a:cubicBezTo>
                        <a:pt x="1470951" y="1321499"/>
                        <a:pt x="1466760" y="1328166"/>
                        <a:pt x="1462569" y="1330262"/>
                      </a:cubicBezTo>
                      <a:close/>
                      <a:moveTo>
                        <a:pt x="1454187" y="1347407"/>
                      </a:moveTo>
                      <a:cubicBezTo>
                        <a:pt x="1457616" y="1339691"/>
                        <a:pt x="1459521" y="1337024"/>
                        <a:pt x="1458093" y="1334262"/>
                      </a:cubicBezTo>
                      <a:cubicBezTo>
                        <a:pt x="1461522" y="1329976"/>
                        <a:pt x="1461617" y="1332548"/>
                        <a:pt x="1464093" y="1331786"/>
                      </a:cubicBezTo>
                      <a:cubicBezTo>
                        <a:pt x="1462950" y="1336262"/>
                        <a:pt x="1459998" y="1339025"/>
                        <a:pt x="1457997" y="1342739"/>
                      </a:cubicBezTo>
                      <a:cubicBezTo>
                        <a:pt x="1459617" y="1341501"/>
                        <a:pt x="1461998" y="1338072"/>
                        <a:pt x="1461998" y="1340263"/>
                      </a:cubicBezTo>
                      <a:cubicBezTo>
                        <a:pt x="1457045" y="1348264"/>
                        <a:pt x="1452949" y="1350169"/>
                        <a:pt x="1447806" y="1353788"/>
                      </a:cubicBezTo>
                      <a:cubicBezTo>
                        <a:pt x="1448187" y="1351883"/>
                        <a:pt x="1447044" y="1351979"/>
                        <a:pt x="1448853" y="1348359"/>
                      </a:cubicBezTo>
                      <a:cubicBezTo>
                        <a:pt x="1453425" y="1344454"/>
                        <a:pt x="1451901" y="1348264"/>
                        <a:pt x="1454187" y="1347407"/>
                      </a:cubicBezTo>
                      <a:close/>
                      <a:moveTo>
                        <a:pt x="1435804" y="1360742"/>
                      </a:moveTo>
                      <a:cubicBezTo>
                        <a:pt x="1441138" y="1351788"/>
                        <a:pt x="1447329" y="1343882"/>
                        <a:pt x="1454187" y="1336643"/>
                      </a:cubicBezTo>
                      <a:cubicBezTo>
                        <a:pt x="1456664" y="1341120"/>
                        <a:pt x="1443805" y="1354360"/>
                        <a:pt x="1435804" y="1360742"/>
                      </a:cubicBezTo>
                      <a:close/>
                      <a:moveTo>
                        <a:pt x="1556962" y="1269587"/>
                      </a:moveTo>
                      <a:cubicBezTo>
                        <a:pt x="1560201" y="1262063"/>
                        <a:pt x="1565249" y="1255871"/>
                        <a:pt x="1569345" y="1249108"/>
                      </a:cubicBezTo>
                      <a:cubicBezTo>
                        <a:pt x="1566297" y="1256729"/>
                        <a:pt x="1562677" y="1264063"/>
                        <a:pt x="1556962" y="1269587"/>
                      </a:cubicBezTo>
                      <a:close/>
                      <a:moveTo>
                        <a:pt x="1519719" y="1299972"/>
                      </a:moveTo>
                      <a:cubicBezTo>
                        <a:pt x="1518957" y="1298639"/>
                        <a:pt x="1517243" y="1296448"/>
                        <a:pt x="1522005" y="1291685"/>
                      </a:cubicBezTo>
                      <a:cubicBezTo>
                        <a:pt x="1522482" y="1292162"/>
                        <a:pt x="1522767" y="1297305"/>
                        <a:pt x="1519719" y="1299972"/>
                      </a:cubicBezTo>
                      <a:close/>
                      <a:moveTo>
                        <a:pt x="1534864" y="1298543"/>
                      </a:moveTo>
                      <a:cubicBezTo>
                        <a:pt x="1529149" y="1305116"/>
                        <a:pt x="1536483" y="1291685"/>
                        <a:pt x="1532959" y="1294829"/>
                      </a:cubicBezTo>
                      <a:cubicBezTo>
                        <a:pt x="1529911" y="1297686"/>
                        <a:pt x="1530006" y="1303306"/>
                        <a:pt x="1526101" y="1305497"/>
                      </a:cubicBezTo>
                      <a:cubicBezTo>
                        <a:pt x="1528863" y="1296829"/>
                        <a:pt x="1534293" y="1290447"/>
                        <a:pt x="1539055" y="1283494"/>
                      </a:cubicBezTo>
                      <a:cubicBezTo>
                        <a:pt x="1539627" y="1286637"/>
                        <a:pt x="1534197" y="1293304"/>
                        <a:pt x="1534864" y="1298543"/>
                      </a:cubicBezTo>
                      <a:close/>
                      <a:moveTo>
                        <a:pt x="1423707" y="1365123"/>
                      </a:moveTo>
                      <a:cubicBezTo>
                        <a:pt x="1419326" y="1374839"/>
                        <a:pt x="1409229" y="1379029"/>
                        <a:pt x="1409706" y="1373886"/>
                      </a:cubicBezTo>
                      <a:cubicBezTo>
                        <a:pt x="1414087" y="1371981"/>
                        <a:pt x="1414182" y="1373410"/>
                        <a:pt x="1423707" y="1365123"/>
                      </a:cubicBezTo>
                      <a:close/>
                      <a:moveTo>
                        <a:pt x="1427136" y="1371314"/>
                      </a:moveTo>
                      <a:lnTo>
                        <a:pt x="1430375" y="1363790"/>
                      </a:lnTo>
                      <a:cubicBezTo>
                        <a:pt x="1431899" y="1363123"/>
                        <a:pt x="1434280" y="1361408"/>
                        <a:pt x="1433804" y="1363028"/>
                      </a:cubicBezTo>
                      <a:cubicBezTo>
                        <a:pt x="1430470" y="1364456"/>
                        <a:pt x="1431423" y="1370838"/>
                        <a:pt x="1427136" y="1371314"/>
                      </a:cubicBezTo>
                      <a:close/>
                      <a:moveTo>
                        <a:pt x="1483334" y="1342263"/>
                      </a:moveTo>
                      <a:cubicBezTo>
                        <a:pt x="1479619" y="1345025"/>
                        <a:pt x="1481143" y="1341120"/>
                        <a:pt x="1481715" y="1338453"/>
                      </a:cubicBezTo>
                      <a:cubicBezTo>
                        <a:pt x="1483429" y="1337310"/>
                        <a:pt x="1484191" y="1335215"/>
                        <a:pt x="1486096" y="1334167"/>
                      </a:cubicBezTo>
                      <a:cubicBezTo>
                        <a:pt x="1485239" y="1336929"/>
                        <a:pt x="1484382" y="1339691"/>
                        <a:pt x="1483334" y="1342263"/>
                      </a:cubicBezTo>
                      <a:close/>
                      <a:moveTo>
                        <a:pt x="1507718" y="1329119"/>
                      </a:moveTo>
                      <a:cubicBezTo>
                        <a:pt x="1504289" y="1330643"/>
                        <a:pt x="1502955" y="1329214"/>
                        <a:pt x="1504479" y="1323880"/>
                      </a:cubicBezTo>
                      <a:cubicBezTo>
                        <a:pt x="1510099" y="1319213"/>
                        <a:pt x="1510956" y="1324166"/>
                        <a:pt x="1507718" y="1329119"/>
                      </a:cubicBezTo>
                      <a:close/>
                      <a:moveTo>
                        <a:pt x="1435995" y="1369886"/>
                      </a:moveTo>
                      <a:cubicBezTo>
                        <a:pt x="1434661" y="1375029"/>
                        <a:pt x="1427613" y="1378649"/>
                        <a:pt x="1426565" y="1377410"/>
                      </a:cubicBezTo>
                      <a:cubicBezTo>
                        <a:pt x="1429899" y="1370076"/>
                        <a:pt x="1430470" y="1373696"/>
                        <a:pt x="1435995" y="1369886"/>
                      </a:cubicBezTo>
                      <a:close/>
                      <a:moveTo>
                        <a:pt x="1492192" y="1351121"/>
                      </a:moveTo>
                      <a:cubicBezTo>
                        <a:pt x="1489906" y="1352550"/>
                        <a:pt x="1487811" y="1354169"/>
                        <a:pt x="1486191" y="1356170"/>
                      </a:cubicBezTo>
                      <a:cubicBezTo>
                        <a:pt x="1490001" y="1349216"/>
                        <a:pt x="1492668" y="1349502"/>
                        <a:pt x="1493145" y="1343216"/>
                      </a:cubicBezTo>
                      <a:cubicBezTo>
                        <a:pt x="1496955" y="1343501"/>
                        <a:pt x="1498098" y="1337310"/>
                        <a:pt x="1503336" y="1333500"/>
                      </a:cubicBezTo>
                      <a:cubicBezTo>
                        <a:pt x="1500574" y="1340358"/>
                        <a:pt x="1495050" y="1344358"/>
                        <a:pt x="1492192" y="1351121"/>
                      </a:cubicBezTo>
                      <a:close/>
                      <a:moveTo>
                        <a:pt x="1460760" y="1381601"/>
                      </a:moveTo>
                      <a:cubicBezTo>
                        <a:pt x="1469904" y="1376839"/>
                        <a:pt x="1477714" y="1358837"/>
                        <a:pt x="1483429" y="1357979"/>
                      </a:cubicBezTo>
                      <a:cubicBezTo>
                        <a:pt x="1477619" y="1364933"/>
                        <a:pt x="1463998" y="1386840"/>
                        <a:pt x="1460760" y="1381601"/>
                      </a:cubicBezTo>
                      <a:close/>
                      <a:moveTo>
                        <a:pt x="1466951" y="1374362"/>
                      </a:moveTo>
                      <a:cubicBezTo>
                        <a:pt x="1468189" y="1371219"/>
                        <a:pt x="1464093" y="1374648"/>
                        <a:pt x="1466760" y="1369695"/>
                      </a:cubicBezTo>
                      <a:cubicBezTo>
                        <a:pt x="1468761" y="1368076"/>
                        <a:pt x="1470189" y="1365790"/>
                        <a:pt x="1472761" y="1364742"/>
                      </a:cubicBezTo>
                      <a:cubicBezTo>
                        <a:pt x="1468951" y="1370648"/>
                        <a:pt x="1471904" y="1369695"/>
                        <a:pt x="1466951" y="1374362"/>
                      </a:cubicBezTo>
                      <a:close/>
                      <a:moveTo>
                        <a:pt x="1431232" y="1416463"/>
                      </a:moveTo>
                      <a:cubicBezTo>
                        <a:pt x="1427422" y="1417511"/>
                        <a:pt x="1426374" y="1421987"/>
                        <a:pt x="1422564" y="1423130"/>
                      </a:cubicBezTo>
                      <a:cubicBezTo>
                        <a:pt x="1424850" y="1419320"/>
                        <a:pt x="1427327" y="1415796"/>
                        <a:pt x="1430661" y="1413320"/>
                      </a:cubicBezTo>
                      <a:cubicBezTo>
                        <a:pt x="1429994" y="1415320"/>
                        <a:pt x="1431804" y="1414748"/>
                        <a:pt x="1431232" y="1416463"/>
                      </a:cubicBezTo>
                      <a:close/>
                      <a:moveTo>
                        <a:pt x="1308836" y="1479899"/>
                      </a:moveTo>
                      <a:cubicBezTo>
                        <a:pt x="1312932" y="1476566"/>
                        <a:pt x="1323885" y="1465326"/>
                        <a:pt x="1322838" y="1471327"/>
                      </a:cubicBezTo>
                      <a:cubicBezTo>
                        <a:pt x="1318075" y="1472089"/>
                        <a:pt x="1309693" y="1481995"/>
                        <a:pt x="1308836" y="1479899"/>
                      </a:cubicBezTo>
                      <a:close/>
                      <a:moveTo>
                        <a:pt x="1160722" y="1508665"/>
                      </a:moveTo>
                      <a:cubicBezTo>
                        <a:pt x="1154340" y="1510094"/>
                        <a:pt x="1160341" y="1503807"/>
                        <a:pt x="1164627" y="1503331"/>
                      </a:cubicBezTo>
                      <a:cubicBezTo>
                        <a:pt x="1161579" y="1506093"/>
                        <a:pt x="1165008" y="1505426"/>
                        <a:pt x="1160722" y="1508665"/>
                      </a:cubicBezTo>
                      <a:close/>
                      <a:moveTo>
                        <a:pt x="1313789" y="1479423"/>
                      </a:moveTo>
                      <a:cubicBezTo>
                        <a:pt x="1315789" y="1475994"/>
                        <a:pt x="1319218" y="1475042"/>
                        <a:pt x="1322457" y="1473518"/>
                      </a:cubicBezTo>
                      <a:cubicBezTo>
                        <a:pt x="1319694" y="1476756"/>
                        <a:pt x="1321885" y="1479423"/>
                        <a:pt x="1318266" y="1481233"/>
                      </a:cubicBezTo>
                      <a:cubicBezTo>
                        <a:pt x="1318647" y="1479233"/>
                        <a:pt x="1314932" y="1480280"/>
                        <a:pt x="1313789" y="1479423"/>
                      </a:cubicBezTo>
                      <a:close/>
                      <a:moveTo>
                        <a:pt x="1312455" y="1486186"/>
                      </a:moveTo>
                      <a:cubicBezTo>
                        <a:pt x="1305597" y="1489520"/>
                        <a:pt x="1309122" y="1482281"/>
                        <a:pt x="1314265" y="1480280"/>
                      </a:cubicBezTo>
                      <a:cubicBezTo>
                        <a:pt x="1314837" y="1481423"/>
                        <a:pt x="1316837" y="1481423"/>
                        <a:pt x="1312455" y="1486186"/>
                      </a:cubicBezTo>
                      <a:close/>
                      <a:moveTo>
                        <a:pt x="1374463" y="1467422"/>
                      </a:moveTo>
                      <a:cubicBezTo>
                        <a:pt x="1369224" y="1467993"/>
                        <a:pt x="1367796" y="1474184"/>
                        <a:pt x="1362843" y="1475137"/>
                      </a:cubicBezTo>
                      <a:cubicBezTo>
                        <a:pt x="1367891" y="1468660"/>
                        <a:pt x="1374082" y="1463897"/>
                        <a:pt x="1379607" y="1458563"/>
                      </a:cubicBezTo>
                      <a:lnTo>
                        <a:pt x="1374463" y="1467422"/>
                      </a:lnTo>
                      <a:close/>
                      <a:moveTo>
                        <a:pt x="1314551" y="1489805"/>
                      </a:moveTo>
                      <a:lnTo>
                        <a:pt x="1318361" y="1484376"/>
                      </a:lnTo>
                      <a:lnTo>
                        <a:pt x="1322838" y="1482947"/>
                      </a:lnTo>
                      <a:cubicBezTo>
                        <a:pt x="1321028" y="1486948"/>
                        <a:pt x="1317599" y="1487900"/>
                        <a:pt x="1314551" y="1489805"/>
                      </a:cubicBezTo>
                      <a:close/>
                      <a:moveTo>
                        <a:pt x="1287595" y="1496758"/>
                      </a:moveTo>
                      <a:cubicBezTo>
                        <a:pt x="1282452" y="1503426"/>
                        <a:pt x="1281213" y="1498949"/>
                        <a:pt x="1274165" y="1503331"/>
                      </a:cubicBezTo>
                      <a:cubicBezTo>
                        <a:pt x="1277975" y="1499711"/>
                        <a:pt x="1286262" y="1495235"/>
                        <a:pt x="1287595" y="1496758"/>
                      </a:cubicBezTo>
                      <a:close/>
                      <a:moveTo>
                        <a:pt x="1270164" y="1505331"/>
                      </a:moveTo>
                      <a:lnTo>
                        <a:pt x="1264259" y="1506760"/>
                      </a:lnTo>
                      <a:cubicBezTo>
                        <a:pt x="1265973" y="1503331"/>
                        <a:pt x="1274451" y="1496854"/>
                        <a:pt x="1274165" y="1500092"/>
                      </a:cubicBezTo>
                      <a:cubicBezTo>
                        <a:pt x="1270450" y="1501331"/>
                        <a:pt x="1270355" y="1504664"/>
                        <a:pt x="1270164" y="1505331"/>
                      </a:cubicBezTo>
                      <a:close/>
                      <a:moveTo>
                        <a:pt x="1120336" y="1528096"/>
                      </a:moveTo>
                      <a:cubicBezTo>
                        <a:pt x="1123289" y="1526572"/>
                        <a:pt x="1126623" y="1526477"/>
                        <a:pt x="1129861" y="1525810"/>
                      </a:cubicBezTo>
                      <a:cubicBezTo>
                        <a:pt x="1120908" y="1529906"/>
                        <a:pt x="1111954" y="1533906"/>
                        <a:pt x="1102905" y="1537621"/>
                      </a:cubicBezTo>
                      <a:cubicBezTo>
                        <a:pt x="1093761" y="1541145"/>
                        <a:pt x="1084332" y="1543812"/>
                        <a:pt x="1074902" y="1546003"/>
                      </a:cubicBezTo>
                      <a:cubicBezTo>
                        <a:pt x="1079283" y="1540383"/>
                        <a:pt x="1085856" y="1544003"/>
                        <a:pt x="1090428" y="1539335"/>
                      </a:cubicBezTo>
                      <a:cubicBezTo>
                        <a:pt x="1086713" y="1539335"/>
                        <a:pt x="1083665" y="1541050"/>
                        <a:pt x="1085856" y="1538192"/>
                      </a:cubicBezTo>
                      <a:cubicBezTo>
                        <a:pt x="1091666" y="1536097"/>
                        <a:pt x="1089761" y="1539145"/>
                        <a:pt x="1095952" y="1538478"/>
                      </a:cubicBezTo>
                      <a:cubicBezTo>
                        <a:pt x="1101000" y="1534001"/>
                        <a:pt x="1107573" y="1535240"/>
                        <a:pt x="1112335" y="1530191"/>
                      </a:cubicBezTo>
                      <a:cubicBezTo>
                        <a:pt x="1108811" y="1531144"/>
                        <a:pt x="1105477" y="1533144"/>
                        <a:pt x="1101477" y="1532477"/>
                      </a:cubicBezTo>
                      <a:cubicBezTo>
                        <a:pt x="1103667" y="1530001"/>
                        <a:pt x="1106620" y="1530191"/>
                        <a:pt x="1108620" y="1527239"/>
                      </a:cubicBezTo>
                      <a:cubicBezTo>
                        <a:pt x="1113478" y="1526096"/>
                        <a:pt x="1108716" y="1531620"/>
                        <a:pt x="1114621" y="1528096"/>
                      </a:cubicBezTo>
                      <a:cubicBezTo>
                        <a:pt x="1118050" y="1525429"/>
                        <a:pt x="1109954" y="1527429"/>
                        <a:pt x="1114907" y="1524095"/>
                      </a:cubicBezTo>
                      <a:cubicBezTo>
                        <a:pt x="1117383" y="1522667"/>
                        <a:pt x="1120050" y="1522095"/>
                        <a:pt x="1122908" y="1521904"/>
                      </a:cubicBezTo>
                      <a:cubicBezTo>
                        <a:pt x="1123098" y="1523619"/>
                        <a:pt x="1118241" y="1527334"/>
                        <a:pt x="1120336" y="1528096"/>
                      </a:cubicBezTo>
                      <a:close/>
                      <a:moveTo>
                        <a:pt x="1290929" y="1503236"/>
                      </a:moveTo>
                      <a:cubicBezTo>
                        <a:pt x="1283690" y="1504664"/>
                        <a:pt x="1279023" y="1510760"/>
                        <a:pt x="1272355" y="1513237"/>
                      </a:cubicBezTo>
                      <a:cubicBezTo>
                        <a:pt x="1274736" y="1509141"/>
                        <a:pt x="1269498" y="1510570"/>
                        <a:pt x="1276546" y="1504855"/>
                      </a:cubicBezTo>
                      <a:cubicBezTo>
                        <a:pt x="1283118" y="1502093"/>
                        <a:pt x="1279213" y="1506379"/>
                        <a:pt x="1280928" y="1506855"/>
                      </a:cubicBezTo>
                      <a:cubicBezTo>
                        <a:pt x="1284357" y="1503807"/>
                        <a:pt x="1288452" y="1501807"/>
                        <a:pt x="1291500" y="1497902"/>
                      </a:cubicBezTo>
                      <a:cubicBezTo>
                        <a:pt x="1296644" y="1495997"/>
                        <a:pt x="1294167" y="1499426"/>
                        <a:pt x="1290929" y="1503236"/>
                      </a:cubicBezTo>
                      <a:close/>
                      <a:moveTo>
                        <a:pt x="1346079" y="1489043"/>
                      </a:moveTo>
                      <a:cubicBezTo>
                        <a:pt x="1349222" y="1484281"/>
                        <a:pt x="1351984" y="1479137"/>
                        <a:pt x="1356937" y="1477328"/>
                      </a:cubicBezTo>
                      <a:cubicBezTo>
                        <a:pt x="1353413" y="1481328"/>
                        <a:pt x="1350936" y="1487138"/>
                        <a:pt x="1346079" y="1489043"/>
                      </a:cubicBezTo>
                      <a:close/>
                      <a:moveTo>
                        <a:pt x="1233017" y="1516571"/>
                      </a:moveTo>
                      <a:lnTo>
                        <a:pt x="1237208" y="1511618"/>
                      </a:lnTo>
                      <a:lnTo>
                        <a:pt x="1241685" y="1510760"/>
                      </a:lnTo>
                      <a:cubicBezTo>
                        <a:pt x="1239399" y="1513904"/>
                        <a:pt x="1236636" y="1516190"/>
                        <a:pt x="1233017" y="1516571"/>
                      </a:cubicBezTo>
                      <a:close/>
                      <a:moveTo>
                        <a:pt x="1198822" y="1550003"/>
                      </a:moveTo>
                      <a:cubicBezTo>
                        <a:pt x="1196727" y="1551623"/>
                        <a:pt x="1194536" y="1552766"/>
                        <a:pt x="1192059" y="1553051"/>
                      </a:cubicBezTo>
                      <a:cubicBezTo>
                        <a:pt x="1200632" y="1545431"/>
                        <a:pt x="1208061" y="1548860"/>
                        <a:pt x="1213586" y="1546765"/>
                      </a:cubicBezTo>
                      <a:lnTo>
                        <a:pt x="1219206" y="1540764"/>
                      </a:lnTo>
                      <a:cubicBezTo>
                        <a:pt x="1230636" y="1538288"/>
                        <a:pt x="1240065" y="1531334"/>
                        <a:pt x="1249686" y="1524667"/>
                      </a:cubicBezTo>
                      <a:cubicBezTo>
                        <a:pt x="1249686" y="1521714"/>
                        <a:pt x="1252543" y="1517618"/>
                        <a:pt x="1255210" y="1515332"/>
                      </a:cubicBezTo>
                      <a:cubicBezTo>
                        <a:pt x="1257687" y="1518571"/>
                        <a:pt x="1259306" y="1511046"/>
                        <a:pt x="1265688" y="1509713"/>
                      </a:cubicBezTo>
                      <a:cubicBezTo>
                        <a:pt x="1259115" y="1517618"/>
                        <a:pt x="1253115" y="1522857"/>
                        <a:pt x="1249876" y="1528858"/>
                      </a:cubicBezTo>
                      <a:cubicBezTo>
                        <a:pt x="1239589" y="1529715"/>
                        <a:pt x="1227016" y="1543526"/>
                        <a:pt x="1216253" y="1549527"/>
                      </a:cubicBezTo>
                      <a:cubicBezTo>
                        <a:pt x="1217110" y="1547908"/>
                        <a:pt x="1223968" y="1543050"/>
                        <a:pt x="1220444" y="1543812"/>
                      </a:cubicBezTo>
                      <a:cubicBezTo>
                        <a:pt x="1216158" y="1547813"/>
                        <a:pt x="1211014" y="1549908"/>
                        <a:pt x="1206728" y="1554099"/>
                      </a:cubicBezTo>
                      <a:cubicBezTo>
                        <a:pt x="1208728" y="1553623"/>
                        <a:pt x="1212252" y="1551432"/>
                        <a:pt x="1211300" y="1553432"/>
                      </a:cubicBezTo>
                      <a:cubicBezTo>
                        <a:pt x="1205680" y="1554480"/>
                        <a:pt x="1195012" y="1564005"/>
                        <a:pt x="1193393" y="1561243"/>
                      </a:cubicBezTo>
                      <a:cubicBezTo>
                        <a:pt x="1200441" y="1559052"/>
                        <a:pt x="1209014" y="1550003"/>
                        <a:pt x="1202251" y="1550670"/>
                      </a:cubicBezTo>
                      <a:cubicBezTo>
                        <a:pt x="1203013" y="1554671"/>
                        <a:pt x="1184630" y="1561814"/>
                        <a:pt x="1183487" y="1560290"/>
                      </a:cubicBezTo>
                      <a:cubicBezTo>
                        <a:pt x="1188630" y="1558004"/>
                        <a:pt x="1203489" y="1551718"/>
                        <a:pt x="1198822" y="1550003"/>
                      </a:cubicBezTo>
                      <a:close/>
                      <a:moveTo>
                        <a:pt x="1195298" y="1557719"/>
                      </a:moveTo>
                      <a:cubicBezTo>
                        <a:pt x="1195869" y="1558766"/>
                        <a:pt x="1190440" y="1563148"/>
                        <a:pt x="1186630" y="1564862"/>
                      </a:cubicBezTo>
                      <a:cubicBezTo>
                        <a:pt x="1188535" y="1562100"/>
                        <a:pt x="1180344" y="1567434"/>
                        <a:pt x="1177772" y="1566767"/>
                      </a:cubicBezTo>
                      <a:cubicBezTo>
                        <a:pt x="1183106" y="1562195"/>
                        <a:pt x="1189392" y="1560481"/>
                        <a:pt x="1195298" y="1557719"/>
                      </a:cubicBezTo>
                      <a:close/>
                      <a:moveTo>
                        <a:pt x="1345507" y="1488186"/>
                      </a:moveTo>
                      <a:cubicBezTo>
                        <a:pt x="1339983" y="1493901"/>
                        <a:pt x="1333315" y="1497997"/>
                        <a:pt x="1326743" y="1501997"/>
                      </a:cubicBezTo>
                      <a:cubicBezTo>
                        <a:pt x="1332077" y="1496663"/>
                        <a:pt x="1342269" y="1487329"/>
                        <a:pt x="1345507" y="1488186"/>
                      </a:cubicBezTo>
                      <a:close/>
                      <a:moveTo>
                        <a:pt x="1285881" y="1509713"/>
                      </a:moveTo>
                      <a:cubicBezTo>
                        <a:pt x="1288643" y="1508570"/>
                        <a:pt x="1290357" y="1505236"/>
                        <a:pt x="1293977" y="1505522"/>
                      </a:cubicBezTo>
                      <a:cubicBezTo>
                        <a:pt x="1293310" y="1509236"/>
                        <a:pt x="1284166" y="1512475"/>
                        <a:pt x="1285881" y="1509713"/>
                      </a:cubicBezTo>
                      <a:close/>
                      <a:moveTo>
                        <a:pt x="1261211" y="1524381"/>
                      </a:moveTo>
                      <a:cubicBezTo>
                        <a:pt x="1263783" y="1521238"/>
                        <a:pt x="1272736" y="1514094"/>
                        <a:pt x="1272831" y="1517333"/>
                      </a:cubicBezTo>
                      <a:cubicBezTo>
                        <a:pt x="1268640" y="1519047"/>
                        <a:pt x="1265402" y="1522762"/>
                        <a:pt x="1261211" y="1524381"/>
                      </a:cubicBezTo>
                      <a:close/>
                      <a:moveTo>
                        <a:pt x="1315789" y="1510760"/>
                      </a:moveTo>
                      <a:cubicBezTo>
                        <a:pt x="1315027" y="1509427"/>
                        <a:pt x="1320742" y="1503617"/>
                        <a:pt x="1325219" y="1502378"/>
                      </a:cubicBezTo>
                      <a:cubicBezTo>
                        <a:pt x="1322838" y="1506569"/>
                        <a:pt x="1319313" y="1508665"/>
                        <a:pt x="1315789" y="1510760"/>
                      </a:cubicBezTo>
                      <a:close/>
                      <a:moveTo>
                        <a:pt x="1060043" y="1549527"/>
                      </a:moveTo>
                      <a:cubicBezTo>
                        <a:pt x="1060614" y="1546955"/>
                        <a:pt x="1067949" y="1546670"/>
                        <a:pt x="1065948" y="1543907"/>
                      </a:cubicBezTo>
                      <a:cubicBezTo>
                        <a:pt x="1072806" y="1542860"/>
                        <a:pt x="1064520" y="1549908"/>
                        <a:pt x="1060043" y="1549527"/>
                      </a:cubicBezTo>
                      <a:close/>
                      <a:moveTo>
                        <a:pt x="1045470" y="1554385"/>
                      </a:moveTo>
                      <a:cubicBezTo>
                        <a:pt x="1044993" y="1552099"/>
                        <a:pt x="1051947" y="1550765"/>
                        <a:pt x="1055376" y="1547051"/>
                      </a:cubicBezTo>
                      <a:lnTo>
                        <a:pt x="1059662" y="1547336"/>
                      </a:lnTo>
                      <a:cubicBezTo>
                        <a:pt x="1055090" y="1550575"/>
                        <a:pt x="1050708" y="1554480"/>
                        <a:pt x="1045470" y="1554385"/>
                      </a:cubicBezTo>
                      <a:close/>
                      <a:moveTo>
                        <a:pt x="1225778" y="1544860"/>
                      </a:moveTo>
                      <a:cubicBezTo>
                        <a:pt x="1228921" y="1542860"/>
                        <a:pt x="1237779" y="1535049"/>
                        <a:pt x="1237779" y="1538478"/>
                      </a:cubicBezTo>
                      <a:cubicBezTo>
                        <a:pt x="1233588" y="1540193"/>
                        <a:pt x="1230445" y="1544193"/>
                        <a:pt x="1225778" y="1544860"/>
                      </a:cubicBezTo>
                      <a:close/>
                      <a:moveTo>
                        <a:pt x="1257115" y="1544860"/>
                      </a:moveTo>
                      <a:cubicBezTo>
                        <a:pt x="1259592" y="1541621"/>
                        <a:pt x="1262449" y="1539240"/>
                        <a:pt x="1266164" y="1538764"/>
                      </a:cubicBezTo>
                      <a:cubicBezTo>
                        <a:pt x="1263687" y="1542098"/>
                        <a:pt x="1260830" y="1544383"/>
                        <a:pt x="1257115" y="1544860"/>
                      </a:cubicBezTo>
                      <a:close/>
                      <a:moveTo>
                        <a:pt x="1168628" y="1567625"/>
                      </a:moveTo>
                      <a:cubicBezTo>
                        <a:pt x="1164913" y="1569149"/>
                        <a:pt x="1161484" y="1571244"/>
                        <a:pt x="1157769" y="1572768"/>
                      </a:cubicBezTo>
                      <a:cubicBezTo>
                        <a:pt x="1161675" y="1568958"/>
                        <a:pt x="1161103" y="1567053"/>
                        <a:pt x="1167675" y="1564672"/>
                      </a:cubicBezTo>
                      <a:cubicBezTo>
                        <a:pt x="1165675" y="1566863"/>
                        <a:pt x="1171962" y="1564958"/>
                        <a:pt x="1168628" y="1567625"/>
                      </a:cubicBezTo>
                      <a:close/>
                      <a:moveTo>
                        <a:pt x="1138529" y="1575911"/>
                      </a:moveTo>
                      <a:cubicBezTo>
                        <a:pt x="1135957" y="1576007"/>
                        <a:pt x="1133481" y="1576388"/>
                        <a:pt x="1131195" y="1577245"/>
                      </a:cubicBezTo>
                      <a:lnTo>
                        <a:pt x="1133671" y="1575054"/>
                      </a:lnTo>
                      <a:cubicBezTo>
                        <a:pt x="1132814" y="1575054"/>
                        <a:pt x="1132052" y="1574959"/>
                        <a:pt x="1133385" y="1574102"/>
                      </a:cubicBezTo>
                      <a:cubicBezTo>
                        <a:pt x="1141672" y="1573244"/>
                        <a:pt x="1134624" y="1571149"/>
                        <a:pt x="1138053" y="1568863"/>
                      </a:cubicBezTo>
                      <a:cubicBezTo>
                        <a:pt x="1141482" y="1568291"/>
                        <a:pt x="1144244" y="1565720"/>
                        <a:pt x="1148054" y="1566386"/>
                      </a:cubicBezTo>
                      <a:cubicBezTo>
                        <a:pt x="1142148" y="1570673"/>
                        <a:pt x="1142625" y="1572387"/>
                        <a:pt x="1138529" y="1575911"/>
                      </a:cubicBezTo>
                      <a:close/>
                      <a:moveTo>
                        <a:pt x="1157769" y="1577912"/>
                      </a:moveTo>
                      <a:cubicBezTo>
                        <a:pt x="1155674" y="1577816"/>
                        <a:pt x="1151673" y="1578578"/>
                        <a:pt x="1152816" y="1577150"/>
                      </a:cubicBezTo>
                      <a:cubicBezTo>
                        <a:pt x="1159674" y="1575435"/>
                        <a:pt x="1164913" y="1569244"/>
                        <a:pt x="1172343" y="1569339"/>
                      </a:cubicBezTo>
                      <a:cubicBezTo>
                        <a:pt x="1165866" y="1574197"/>
                        <a:pt x="1161294" y="1573911"/>
                        <a:pt x="1157769" y="1577912"/>
                      </a:cubicBezTo>
                      <a:close/>
                      <a:moveTo>
                        <a:pt x="755624" y="1486948"/>
                      </a:moveTo>
                      <a:cubicBezTo>
                        <a:pt x="751623" y="1484948"/>
                        <a:pt x="754957" y="1484090"/>
                        <a:pt x="758862" y="1483233"/>
                      </a:cubicBezTo>
                      <a:cubicBezTo>
                        <a:pt x="760291" y="1484186"/>
                        <a:pt x="761815" y="1484567"/>
                        <a:pt x="763434" y="1484757"/>
                      </a:cubicBezTo>
                      <a:cubicBezTo>
                        <a:pt x="763244" y="1486186"/>
                        <a:pt x="758767" y="1487519"/>
                        <a:pt x="755624" y="1486948"/>
                      </a:cubicBezTo>
                      <a:close/>
                      <a:moveTo>
                        <a:pt x="984986" y="1571339"/>
                      </a:moveTo>
                      <a:cubicBezTo>
                        <a:pt x="980509" y="1573340"/>
                        <a:pt x="975937" y="1573816"/>
                        <a:pt x="971270" y="1573054"/>
                      </a:cubicBezTo>
                      <a:cubicBezTo>
                        <a:pt x="975366" y="1570292"/>
                        <a:pt x="975270" y="1566386"/>
                        <a:pt x="983176" y="1566958"/>
                      </a:cubicBezTo>
                      <a:cubicBezTo>
                        <a:pt x="979366" y="1569815"/>
                        <a:pt x="976699" y="1572197"/>
                        <a:pt x="984986" y="1571339"/>
                      </a:cubicBezTo>
                      <a:close/>
                      <a:moveTo>
                        <a:pt x="1106239" y="1586960"/>
                      </a:moveTo>
                      <a:cubicBezTo>
                        <a:pt x="1111573" y="1584960"/>
                        <a:pt x="1113288" y="1586294"/>
                        <a:pt x="1112621" y="1588008"/>
                      </a:cubicBezTo>
                      <a:cubicBezTo>
                        <a:pt x="1121955" y="1582198"/>
                        <a:pt x="1138910" y="1575816"/>
                        <a:pt x="1145196" y="1577626"/>
                      </a:cubicBezTo>
                      <a:cubicBezTo>
                        <a:pt x="1132719" y="1580198"/>
                        <a:pt x="1119765" y="1587532"/>
                        <a:pt x="1112049" y="1592008"/>
                      </a:cubicBezTo>
                      <a:cubicBezTo>
                        <a:pt x="1113573" y="1590008"/>
                        <a:pt x="1111383" y="1589342"/>
                        <a:pt x="1108239" y="1588961"/>
                      </a:cubicBezTo>
                      <a:cubicBezTo>
                        <a:pt x="1108239" y="1591342"/>
                        <a:pt x="1107858" y="1591628"/>
                        <a:pt x="1101762" y="1594009"/>
                      </a:cubicBezTo>
                      <a:cubicBezTo>
                        <a:pt x="1098429" y="1594295"/>
                        <a:pt x="1100524" y="1592675"/>
                        <a:pt x="1099857" y="1592008"/>
                      </a:cubicBezTo>
                      <a:cubicBezTo>
                        <a:pt x="1097571" y="1595819"/>
                        <a:pt x="1097000" y="1594009"/>
                        <a:pt x="1091571" y="1596104"/>
                      </a:cubicBezTo>
                      <a:cubicBezTo>
                        <a:pt x="1096143" y="1596771"/>
                        <a:pt x="1087475" y="1600295"/>
                        <a:pt x="1083284" y="1600105"/>
                      </a:cubicBezTo>
                      <a:cubicBezTo>
                        <a:pt x="1082808" y="1598390"/>
                        <a:pt x="1088999" y="1596676"/>
                        <a:pt x="1092428" y="1592961"/>
                      </a:cubicBezTo>
                      <a:cubicBezTo>
                        <a:pt x="1102334" y="1590104"/>
                        <a:pt x="1103382" y="1591247"/>
                        <a:pt x="1106239" y="1586960"/>
                      </a:cubicBezTo>
                      <a:close/>
                      <a:moveTo>
                        <a:pt x="1225492" y="1582007"/>
                      </a:moveTo>
                      <a:cubicBezTo>
                        <a:pt x="1217396" y="1583912"/>
                        <a:pt x="1213967" y="1591437"/>
                        <a:pt x="1209776" y="1593914"/>
                      </a:cubicBezTo>
                      <a:cubicBezTo>
                        <a:pt x="1202823" y="1594390"/>
                        <a:pt x="1211776" y="1590389"/>
                        <a:pt x="1213586" y="1586008"/>
                      </a:cubicBezTo>
                      <a:cubicBezTo>
                        <a:pt x="1217110" y="1586484"/>
                        <a:pt x="1219110" y="1582769"/>
                        <a:pt x="1221587" y="1580579"/>
                      </a:cubicBezTo>
                      <a:cubicBezTo>
                        <a:pt x="1225492" y="1579626"/>
                        <a:pt x="1227207" y="1579912"/>
                        <a:pt x="1225492" y="1582007"/>
                      </a:cubicBezTo>
                      <a:close/>
                      <a:moveTo>
                        <a:pt x="1111192" y="1595057"/>
                      </a:moveTo>
                      <a:cubicBezTo>
                        <a:pt x="1104810" y="1596390"/>
                        <a:pt x="1098714" y="1598486"/>
                        <a:pt x="1092428" y="1600105"/>
                      </a:cubicBezTo>
                      <a:cubicBezTo>
                        <a:pt x="1096428" y="1597533"/>
                        <a:pt x="1100524" y="1595438"/>
                        <a:pt x="1104810" y="1594009"/>
                      </a:cubicBezTo>
                      <a:cubicBezTo>
                        <a:pt x="1102429" y="1595723"/>
                        <a:pt x="1116431" y="1590294"/>
                        <a:pt x="1111192" y="1595057"/>
                      </a:cubicBezTo>
                      <a:close/>
                      <a:moveTo>
                        <a:pt x="1172152" y="1599152"/>
                      </a:moveTo>
                      <a:cubicBezTo>
                        <a:pt x="1171581" y="1597914"/>
                        <a:pt x="1176915" y="1592485"/>
                        <a:pt x="1181201" y="1592008"/>
                      </a:cubicBezTo>
                      <a:cubicBezTo>
                        <a:pt x="1178153" y="1594104"/>
                        <a:pt x="1175772" y="1598581"/>
                        <a:pt x="1172152" y="1599152"/>
                      </a:cubicBezTo>
                      <a:close/>
                      <a:moveTo>
                        <a:pt x="1183773" y="1605058"/>
                      </a:moveTo>
                      <a:cubicBezTo>
                        <a:pt x="1186535" y="1601629"/>
                        <a:pt x="1190250" y="1601343"/>
                        <a:pt x="1192917" y="1597819"/>
                      </a:cubicBezTo>
                      <a:cubicBezTo>
                        <a:pt x="1188821" y="1598390"/>
                        <a:pt x="1185582" y="1600581"/>
                        <a:pt x="1187868" y="1597343"/>
                      </a:cubicBezTo>
                      <a:cubicBezTo>
                        <a:pt x="1192440" y="1595914"/>
                        <a:pt x="1203680" y="1589342"/>
                        <a:pt x="1204347" y="1592390"/>
                      </a:cubicBezTo>
                      <a:cubicBezTo>
                        <a:pt x="1198822" y="1596771"/>
                        <a:pt x="1193393" y="1602391"/>
                        <a:pt x="1183773" y="1605058"/>
                      </a:cubicBezTo>
                      <a:close/>
                      <a:moveTo>
                        <a:pt x="1076140" y="1601724"/>
                      </a:moveTo>
                      <a:cubicBezTo>
                        <a:pt x="1073092" y="1600105"/>
                        <a:pt x="1064234" y="1606868"/>
                        <a:pt x="1065853" y="1603248"/>
                      </a:cubicBezTo>
                      <a:cubicBezTo>
                        <a:pt x="1069663" y="1601533"/>
                        <a:pt x="1079760" y="1597343"/>
                        <a:pt x="1076140" y="1601724"/>
                      </a:cubicBezTo>
                      <a:close/>
                      <a:moveTo>
                        <a:pt x="1110049" y="1610297"/>
                      </a:moveTo>
                      <a:cubicBezTo>
                        <a:pt x="1115669" y="1607439"/>
                        <a:pt x="1121479" y="1605725"/>
                        <a:pt x="1127099" y="1602962"/>
                      </a:cubicBezTo>
                      <a:cubicBezTo>
                        <a:pt x="1127099" y="1604582"/>
                        <a:pt x="1111097" y="1612583"/>
                        <a:pt x="1110049" y="1610297"/>
                      </a:cubicBezTo>
                      <a:close/>
                      <a:moveTo>
                        <a:pt x="1168247" y="1607725"/>
                      </a:moveTo>
                      <a:cubicBezTo>
                        <a:pt x="1170057" y="1606201"/>
                        <a:pt x="1170342" y="1605344"/>
                        <a:pt x="1170533" y="1604486"/>
                      </a:cubicBezTo>
                      <a:cubicBezTo>
                        <a:pt x="1174248" y="1603915"/>
                        <a:pt x="1184725" y="1598295"/>
                        <a:pt x="1184058" y="1600962"/>
                      </a:cubicBezTo>
                      <a:cubicBezTo>
                        <a:pt x="1178439" y="1601915"/>
                        <a:pt x="1174152" y="1607629"/>
                        <a:pt x="1168247" y="1607725"/>
                      </a:cubicBezTo>
                      <a:close/>
                      <a:moveTo>
                        <a:pt x="1015752" y="1619536"/>
                      </a:moveTo>
                      <a:cubicBezTo>
                        <a:pt x="1024515" y="1615631"/>
                        <a:pt x="1038993" y="1612297"/>
                        <a:pt x="1050232" y="1608487"/>
                      </a:cubicBezTo>
                      <a:cubicBezTo>
                        <a:pt x="1047946" y="1607915"/>
                        <a:pt x="1044231" y="1607820"/>
                        <a:pt x="1048232" y="1605344"/>
                      </a:cubicBezTo>
                      <a:cubicBezTo>
                        <a:pt x="1050708" y="1609154"/>
                        <a:pt x="1054423" y="1604582"/>
                        <a:pt x="1062996" y="1604105"/>
                      </a:cubicBezTo>
                      <a:cubicBezTo>
                        <a:pt x="1058138" y="1607725"/>
                        <a:pt x="1053852" y="1609058"/>
                        <a:pt x="1056804" y="1611916"/>
                      </a:cubicBezTo>
                      <a:cubicBezTo>
                        <a:pt x="1046327" y="1609535"/>
                        <a:pt x="1029944" y="1618107"/>
                        <a:pt x="1015752" y="1619536"/>
                      </a:cubicBezTo>
                      <a:close/>
                      <a:moveTo>
                        <a:pt x="678471" y="1472946"/>
                      </a:moveTo>
                      <a:cubicBezTo>
                        <a:pt x="682091" y="1474661"/>
                        <a:pt x="687044" y="1472565"/>
                        <a:pt x="690187" y="1475804"/>
                      </a:cubicBezTo>
                      <a:cubicBezTo>
                        <a:pt x="686758" y="1475804"/>
                        <a:pt x="677043" y="1475137"/>
                        <a:pt x="678471" y="1472946"/>
                      </a:cubicBezTo>
                      <a:close/>
                      <a:moveTo>
                        <a:pt x="887164" y="1585532"/>
                      </a:moveTo>
                      <a:cubicBezTo>
                        <a:pt x="884402" y="1584008"/>
                        <a:pt x="881735" y="1584198"/>
                        <a:pt x="878782" y="1586008"/>
                      </a:cubicBezTo>
                      <a:cubicBezTo>
                        <a:pt x="873448" y="1583055"/>
                        <a:pt x="887926" y="1578769"/>
                        <a:pt x="895641" y="1579721"/>
                      </a:cubicBezTo>
                      <a:cubicBezTo>
                        <a:pt x="887450" y="1582674"/>
                        <a:pt x="887831" y="1582579"/>
                        <a:pt x="887164" y="1585532"/>
                      </a:cubicBezTo>
                      <a:close/>
                      <a:moveTo>
                        <a:pt x="1138910" y="1618774"/>
                      </a:moveTo>
                      <a:cubicBezTo>
                        <a:pt x="1147292" y="1614011"/>
                        <a:pt x="1156341" y="1611630"/>
                        <a:pt x="1165008" y="1607915"/>
                      </a:cubicBezTo>
                      <a:lnTo>
                        <a:pt x="1161103" y="1611249"/>
                      </a:lnTo>
                      <a:cubicBezTo>
                        <a:pt x="1153483" y="1612868"/>
                        <a:pt x="1146530" y="1617059"/>
                        <a:pt x="1138910" y="1618774"/>
                      </a:cubicBezTo>
                      <a:close/>
                      <a:moveTo>
                        <a:pt x="989558" y="1607820"/>
                      </a:moveTo>
                      <a:cubicBezTo>
                        <a:pt x="995368" y="1606772"/>
                        <a:pt x="1008513" y="1603248"/>
                        <a:pt x="1009846" y="1605629"/>
                      </a:cubicBezTo>
                      <a:cubicBezTo>
                        <a:pt x="1003941" y="1605820"/>
                        <a:pt x="990891" y="1611154"/>
                        <a:pt x="989558" y="1607820"/>
                      </a:cubicBezTo>
                      <a:close/>
                      <a:moveTo>
                        <a:pt x="1004893" y="1615250"/>
                      </a:moveTo>
                      <a:cubicBezTo>
                        <a:pt x="996987" y="1614583"/>
                        <a:pt x="989367" y="1618107"/>
                        <a:pt x="981462" y="1617821"/>
                      </a:cubicBezTo>
                      <a:cubicBezTo>
                        <a:pt x="989558" y="1613726"/>
                        <a:pt x="1005465" y="1611916"/>
                        <a:pt x="1009084" y="1612773"/>
                      </a:cubicBezTo>
                      <a:cubicBezTo>
                        <a:pt x="1006417" y="1612678"/>
                        <a:pt x="1004988" y="1614392"/>
                        <a:pt x="1004893" y="1615250"/>
                      </a:cubicBezTo>
                      <a:close/>
                      <a:moveTo>
                        <a:pt x="1127480" y="1624298"/>
                      </a:moveTo>
                      <a:cubicBezTo>
                        <a:pt x="1129671" y="1622584"/>
                        <a:pt x="1123765" y="1623822"/>
                        <a:pt x="1125384" y="1622298"/>
                      </a:cubicBezTo>
                      <a:cubicBezTo>
                        <a:pt x="1129575" y="1621917"/>
                        <a:pt x="1133100" y="1618679"/>
                        <a:pt x="1137291" y="1618869"/>
                      </a:cubicBezTo>
                      <a:cubicBezTo>
                        <a:pt x="1134338" y="1621631"/>
                        <a:pt x="1131195" y="1624108"/>
                        <a:pt x="1127480" y="1624298"/>
                      </a:cubicBezTo>
                      <a:close/>
                      <a:moveTo>
                        <a:pt x="1099095" y="1632871"/>
                      </a:moveTo>
                      <a:cubicBezTo>
                        <a:pt x="1103572" y="1629061"/>
                        <a:pt x="1108525" y="1627537"/>
                        <a:pt x="1113573" y="1626584"/>
                      </a:cubicBezTo>
                      <a:cubicBezTo>
                        <a:pt x="1108906" y="1628775"/>
                        <a:pt x="1104239" y="1632299"/>
                        <a:pt x="1099095" y="1632871"/>
                      </a:cubicBezTo>
                      <a:close/>
                      <a:moveTo>
                        <a:pt x="1004036" y="1622203"/>
                      </a:moveTo>
                      <a:cubicBezTo>
                        <a:pt x="995940" y="1626299"/>
                        <a:pt x="994035" y="1624013"/>
                        <a:pt x="987748" y="1622870"/>
                      </a:cubicBezTo>
                      <a:cubicBezTo>
                        <a:pt x="990320" y="1621441"/>
                        <a:pt x="991844" y="1620298"/>
                        <a:pt x="991939" y="1619441"/>
                      </a:cubicBezTo>
                      <a:cubicBezTo>
                        <a:pt x="992892" y="1619631"/>
                        <a:pt x="993939" y="1619726"/>
                        <a:pt x="994892" y="1619917"/>
                      </a:cubicBezTo>
                      <a:cubicBezTo>
                        <a:pt x="992415" y="1622965"/>
                        <a:pt x="996606" y="1622965"/>
                        <a:pt x="1004036" y="1622203"/>
                      </a:cubicBezTo>
                      <a:close/>
                      <a:moveTo>
                        <a:pt x="1115383" y="1634681"/>
                      </a:moveTo>
                      <a:cubicBezTo>
                        <a:pt x="1107287" y="1636776"/>
                        <a:pt x="1099953" y="1642301"/>
                        <a:pt x="1091285" y="1641920"/>
                      </a:cubicBezTo>
                      <a:cubicBezTo>
                        <a:pt x="1099095" y="1639062"/>
                        <a:pt x="1095857" y="1636490"/>
                        <a:pt x="1102429" y="1633823"/>
                      </a:cubicBezTo>
                      <a:cubicBezTo>
                        <a:pt x="1110716" y="1632014"/>
                        <a:pt x="1103286" y="1638586"/>
                        <a:pt x="1109192" y="1635824"/>
                      </a:cubicBezTo>
                      <a:cubicBezTo>
                        <a:pt x="1111097" y="1633823"/>
                        <a:pt x="1107192" y="1634014"/>
                        <a:pt x="1112907" y="1630680"/>
                      </a:cubicBezTo>
                      <a:cubicBezTo>
                        <a:pt x="1117479" y="1630585"/>
                        <a:pt x="1115764" y="1632871"/>
                        <a:pt x="1115383" y="1634681"/>
                      </a:cubicBezTo>
                      <a:close/>
                      <a:moveTo>
                        <a:pt x="1078236" y="1639443"/>
                      </a:moveTo>
                      <a:cubicBezTo>
                        <a:pt x="1078521" y="1638300"/>
                        <a:pt x="1079950" y="1636776"/>
                        <a:pt x="1083665" y="1634490"/>
                      </a:cubicBezTo>
                      <a:cubicBezTo>
                        <a:pt x="1088142" y="1635728"/>
                        <a:pt x="1091666" y="1632299"/>
                        <a:pt x="1095952" y="1632776"/>
                      </a:cubicBezTo>
                      <a:cubicBezTo>
                        <a:pt x="1095000" y="1633442"/>
                        <a:pt x="1094047" y="1634109"/>
                        <a:pt x="1093190" y="1634776"/>
                      </a:cubicBezTo>
                      <a:cubicBezTo>
                        <a:pt x="1088332" y="1634204"/>
                        <a:pt x="1085760" y="1637633"/>
                        <a:pt x="1078236" y="1639443"/>
                      </a:cubicBezTo>
                      <a:close/>
                      <a:moveTo>
                        <a:pt x="954030" y="1630299"/>
                      </a:moveTo>
                      <a:cubicBezTo>
                        <a:pt x="961078" y="1629442"/>
                        <a:pt x="979747" y="1621346"/>
                        <a:pt x="977652" y="1626489"/>
                      </a:cubicBezTo>
                      <a:cubicBezTo>
                        <a:pt x="969746" y="1625918"/>
                        <a:pt x="962031" y="1631537"/>
                        <a:pt x="954030" y="1630299"/>
                      </a:cubicBezTo>
                      <a:close/>
                      <a:moveTo>
                        <a:pt x="909929" y="1627537"/>
                      </a:moveTo>
                      <a:cubicBezTo>
                        <a:pt x="913834" y="1626108"/>
                        <a:pt x="917739" y="1625060"/>
                        <a:pt x="921645" y="1625251"/>
                      </a:cubicBezTo>
                      <a:cubicBezTo>
                        <a:pt x="921645" y="1626775"/>
                        <a:pt x="914215" y="1628775"/>
                        <a:pt x="909929" y="1627537"/>
                      </a:cubicBezTo>
                      <a:close/>
                      <a:moveTo>
                        <a:pt x="908310" y="1633347"/>
                      </a:moveTo>
                      <a:cubicBezTo>
                        <a:pt x="917358" y="1633538"/>
                        <a:pt x="939837" y="1627346"/>
                        <a:pt x="939361" y="1632490"/>
                      </a:cubicBezTo>
                      <a:cubicBezTo>
                        <a:pt x="929931" y="1631347"/>
                        <a:pt x="912691" y="1635919"/>
                        <a:pt x="908310" y="1633347"/>
                      </a:cubicBezTo>
                      <a:close/>
                      <a:moveTo>
                        <a:pt x="857637" y="1623727"/>
                      </a:moveTo>
                      <a:cubicBezTo>
                        <a:pt x="861732" y="1621727"/>
                        <a:pt x="865542" y="1621822"/>
                        <a:pt x="869352" y="1622108"/>
                      </a:cubicBezTo>
                      <a:cubicBezTo>
                        <a:pt x="869257" y="1623727"/>
                        <a:pt x="861828" y="1624679"/>
                        <a:pt x="857637" y="1623727"/>
                      </a:cubicBezTo>
                      <a:close/>
                      <a:moveTo>
                        <a:pt x="867257" y="1630966"/>
                      </a:moveTo>
                      <a:cubicBezTo>
                        <a:pt x="859351" y="1627156"/>
                        <a:pt x="850683" y="1630680"/>
                        <a:pt x="842492" y="1628966"/>
                      </a:cubicBezTo>
                      <a:cubicBezTo>
                        <a:pt x="847635" y="1625822"/>
                        <a:pt x="863733" y="1628204"/>
                        <a:pt x="873353" y="1627537"/>
                      </a:cubicBezTo>
                      <a:cubicBezTo>
                        <a:pt x="869162" y="1628870"/>
                        <a:pt x="872686" y="1629728"/>
                        <a:pt x="867257" y="1630966"/>
                      </a:cubicBezTo>
                      <a:close/>
                      <a:moveTo>
                        <a:pt x="864114" y="1633252"/>
                      </a:moveTo>
                      <a:cubicBezTo>
                        <a:pt x="855732" y="1630966"/>
                        <a:pt x="854208" y="1637348"/>
                        <a:pt x="844778" y="1635157"/>
                      </a:cubicBezTo>
                      <a:cubicBezTo>
                        <a:pt x="852969" y="1633347"/>
                        <a:pt x="848969" y="1633823"/>
                        <a:pt x="852588" y="1631442"/>
                      </a:cubicBezTo>
                      <a:cubicBezTo>
                        <a:pt x="856875" y="1631537"/>
                        <a:pt x="868781" y="1630108"/>
                        <a:pt x="864114" y="1633252"/>
                      </a:cubicBezTo>
                      <a:close/>
                      <a:moveTo>
                        <a:pt x="814107" y="1632395"/>
                      </a:moveTo>
                      <a:cubicBezTo>
                        <a:pt x="818870" y="1630490"/>
                        <a:pt x="823251" y="1630585"/>
                        <a:pt x="827633" y="1631156"/>
                      </a:cubicBezTo>
                      <a:cubicBezTo>
                        <a:pt x="827157" y="1633157"/>
                        <a:pt x="818298" y="1635347"/>
                        <a:pt x="814107" y="1632395"/>
                      </a:cubicBezTo>
                      <a:close/>
                      <a:moveTo>
                        <a:pt x="911739" y="1667828"/>
                      </a:moveTo>
                      <a:cubicBezTo>
                        <a:pt x="916977" y="1664494"/>
                        <a:pt x="922026" y="1665637"/>
                        <a:pt x="927169" y="1665161"/>
                      </a:cubicBezTo>
                      <a:cubicBezTo>
                        <a:pt x="922026" y="1666304"/>
                        <a:pt x="916787" y="1668494"/>
                        <a:pt x="911739" y="1667828"/>
                      </a:cubicBezTo>
                      <a:close/>
                      <a:moveTo>
                        <a:pt x="914691" y="1669542"/>
                      </a:moveTo>
                      <a:cubicBezTo>
                        <a:pt x="917930" y="1667637"/>
                        <a:pt x="928884" y="1666970"/>
                        <a:pt x="927074" y="1669256"/>
                      </a:cubicBezTo>
                      <a:cubicBezTo>
                        <a:pt x="922978" y="1668494"/>
                        <a:pt x="918787" y="1671828"/>
                        <a:pt x="914691" y="1669542"/>
                      </a:cubicBezTo>
                      <a:close/>
                      <a:moveTo>
                        <a:pt x="891831" y="1665827"/>
                      </a:moveTo>
                      <a:cubicBezTo>
                        <a:pt x="894498" y="1664684"/>
                        <a:pt x="887736" y="1664018"/>
                        <a:pt x="888974" y="1662875"/>
                      </a:cubicBezTo>
                      <a:cubicBezTo>
                        <a:pt x="892689" y="1661160"/>
                        <a:pt x="896213" y="1660398"/>
                        <a:pt x="899737" y="1661732"/>
                      </a:cubicBezTo>
                      <a:cubicBezTo>
                        <a:pt x="894784" y="1662970"/>
                        <a:pt x="899928" y="1666113"/>
                        <a:pt x="891831" y="1665827"/>
                      </a:cubicBezTo>
                      <a:close/>
                      <a:moveTo>
                        <a:pt x="892689" y="1676686"/>
                      </a:moveTo>
                      <a:cubicBezTo>
                        <a:pt x="893451" y="1675829"/>
                        <a:pt x="899547" y="1673733"/>
                        <a:pt x="897642" y="1671733"/>
                      </a:cubicBezTo>
                      <a:cubicBezTo>
                        <a:pt x="893927" y="1672971"/>
                        <a:pt x="890403" y="1671923"/>
                        <a:pt x="886878" y="1670780"/>
                      </a:cubicBezTo>
                      <a:cubicBezTo>
                        <a:pt x="894784" y="1668971"/>
                        <a:pt x="902595" y="1665351"/>
                        <a:pt x="910215" y="1666399"/>
                      </a:cubicBezTo>
                      <a:cubicBezTo>
                        <a:pt x="898404" y="1670018"/>
                        <a:pt x="907357" y="1678210"/>
                        <a:pt x="892689" y="1676686"/>
                      </a:cubicBezTo>
                      <a:close/>
                      <a:moveTo>
                        <a:pt x="761625" y="1620393"/>
                      </a:moveTo>
                      <a:cubicBezTo>
                        <a:pt x="764673" y="1618393"/>
                        <a:pt x="774293" y="1620012"/>
                        <a:pt x="771626" y="1621822"/>
                      </a:cubicBezTo>
                      <a:cubicBezTo>
                        <a:pt x="768387" y="1620774"/>
                        <a:pt x="764482" y="1622774"/>
                        <a:pt x="761625" y="1620393"/>
                      </a:cubicBezTo>
                      <a:close/>
                      <a:moveTo>
                        <a:pt x="870019" y="1670114"/>
                      </a:moveTo>
                      <a:cubicBezTo>
                        <a:pt x="873734" y="1668399"/>
                        <a:pt x="877353" y="1667637"/>
                        <a:pt x="880878" y="1668971"/>
                      </a:cubicBezTo>
                      <a:cubicBezTo>
                        <a:pt x="877163" y="1670780"/>
                        <a:pt x="873448" y="1671447"/>
                        <a:pt x="870019" y="1670114"/>
                      </a:cubicBezTo>
                      <a:close/>
                      <a:moveTo>
                        <a:pt x="776769" y="1633157"/>
                      </a:moveTo>
                      <a:cubicBezTo>
                        <a:pt x="769721" y="1633061"/>
                        <a:pt x="756576" y="1632585"/>
                        <a:pt x="755052" y="1629632"/>
                      </a:cubicBezTo>
                      <a:cubicBezTo>
                        <a:pt x="749337" y="1630966"/>
                        <a:pt x="739908" y="1626870"/>
                        <a:pt x="738384" y="1630299"/>
                      </a:cubicBezTo>
                      <a:lnTo>
                        <a:pt x="733050" y="1627537"/>
                      </a:lnTo>
                      <a:cubicBezTo>
                        <a:pt x="737336" y="1626108"/>
                        <a:pt x="740479" y="1627918"/>
                        <a:pt x="740955" y="1626013"/>
                      </a:cubicBezTo>
                      <a:cubicBezTo>
                        <a:pt x="749052" y="1628585"/>
                        <a:pt x="753433" y="1628680"/>
                        <a:pt x="756005" y="1625632"/>
                      </a:cubicBezTo>
                      <a:cubicBezTo>
                        <a:pt x="762101" y="1627251"/>
                        <a:pt x="756767" y="1627823"/>
                        <a:pt x="758196" y="1628966"/>
                      </a:cubicBezTo>
                      <a:lnTo>
                        <a:pt x="766101" y="1627061"/>
                      </a:lnTo>
                      <a:cubicBezTo>
                        <a:pt x="772769" y="1630585"/>
                        <a:pt x="765244" y="1631442"/>
                        <a:pt x="776769" y="1633157"/>
                      </a:cubicBezTo>
                      <a:close/>
                      <a:moveTo>
                        <a:pt x="724763" y="1624298"/>
                      </a:moveTo>
                      <a:cubicBezTo>
                        <a:pt x="717429" y="1620203"/>
                        <a:pt x="735717" y="1620488"/>
                        <a:pt x="740098" y="1623251"/>
                      </a:cubicBezTo>
                      <a:cubicBezTo>
                        <a:pt x="738193" y="1623822"/>
                        <a:pt x="739622" y="1624965"/>
                        <a:pt x="738003" y="1625537"/>
                      </a:cubicBezTo>
                      <a:cubicBezTo>
                        <a:pt x="728382" y="1624679"/>
                        <a:pt x="732192" y="1621060"/>
                        <a:pt x="724763" y="1624298"/>
                      </a:cubicBezTo>
                      <a:close/>
                      <a:moveTo>
                        <a:pt x="707713" y="1625537"/>
                      </a:moveTo>
                      <a:cubicBezTo>
                        <a:pt x="701046" y="1622298"/>
                        <a:pt x="708951" y="1622012"/>
                        <a:pt x="713714" y="1620679"/>
                      </a:cubicBezTo>
                      <a:cubicBezTo>
                        <a:pt x="715905" y="1621727"/>
                        <a:pt x="718762" y="1620488"/>
                        <a:pt x="720858" y="1622203"/>
                      </a:cubicBezTo>
                      <a:cubicBezTo>
                        <a:pt x="714666" y="1624775"/>
                        <a:pt x="712190" y="1622489"/>
                        <a:pt x="707713" y="1625537"/>
                      </a:cubicBezTo>
                      <a:close/>
                      <a:moveTo>
                        <a:pt x="675328" y="1607439"/>
                      </a:moveTo>
                      <a:cubicBezTo>
                        <a:pt x="679900" y="1607344"/>
                        <a:pt x="684567" y="1606963"/>
                        <a:pt x="688282" y="1609344"/>
                      </a:cubicBezTo>
                      <a:cubicBezTo>
                        <a:pt x="683520" y="1610297"/>
                        <a:pt x="679233" y="1609535"/>
                        <a:pt x="675328" y="1607439"/>
                      </a:cubicBezTo>
                      <a:close/>
                      <a:moveTo>
                        <a:pt x="402246" y="1334833"/>
                      </a:moveTo>
                      <a:cubicBezTo>
                        <a:pt x="399294" y="1333595"/>
                        <a:pt x="391674" y="1328261"/>
                        <a:pt x="394531" y="1327309"/>
                      </a:cubicBezTo>
                      <a:cubicBezTo>
                        <a:pt x="395960" y="1330262"/>
                        <a:pt x="400532" y="1331690"/>
                        <a:pt x="401484" y="1330738"/>
                      </a:cubicBezTo>
                      <a:cubicBezTo>
                        <a:pt x="402437" y="1332738"/>
                        <a:pt x="402818" y="1334167"/>
                        <a:pt x="402246" y="1334833"/>
                      </a:cubicBezTo>
                      <a:close/>
                      <a:moveTo>
                        <a:pt x="596080" y="1594771"/>
                      </a:moveTo>
                      <a:cubicBezTo>
                        <a:pt x="592651" y="1592008"/>
                        <a:pt x="596652" y="1591532"/>
                        <a:pt x="601224" y="1592199"/>
                      </a:cubicBezTo>
                      <a:cubicBezTo>
                        <a:pt x="605796" y="1592771"/>
                        <a:pt x="610939" y="1594295"/>
                        <a:pt x="609701" y="1596295"/>
                      </a:cubicBezTo>
                      <a:cubicBezTo>
                        <a:pt x="604272" y="1593247"/>
                        <a:pt x="603510" y="1596962"/>
                        <a:pt x="596080" y="1594771"/>
                      </a:cubicBezTo>
                      <a:close/>
                      <a:moveTo>
                        <a:pt x="387387" y="1322356"/>
                      </a:moveTo>
                      <a:cubicBezTo>
                        <a:pt x="382053" y="1318451"/>
                        <a:pt x="371290" y="1310545"/>
                        <a:pt x="372719" y="1306354"/>
                      </a:cubicBezTo>
                      <a:cubicBezTo>
                        <a:pt x="377767" y="1313498"/>
                        <a:pt x="377386" y="1307211"/>
                        <a:pt x="381101" y="1308830"/>
                      </a:cubicBezTo>
                      <a:cubicBezTo>
                        <a:pt x="382911" y="1313212"/>
                        <a:pt x="380244" y="1313307"/>
                        <a:pt x="379291" y="1315022"/>
                      </a:cubicBezTo>
                      <a:cubicBezTo>
                        <a:pt x="383863" y="1316069"/>
                        <a:pt x="389483" y="1320260"/>
                        <a:pt x="387387" y="1322356"/>
                      </a:cubicBezTo>
                      <a:close/>
                      <a:moveTo>
                        <a:pt x="360717" y="1295686"/>
                      </a:moveTo>
                      <a:cubicBezTo>
                        <a:pt x="362527" y="1298353"/>
                        <a:pt x="365861" y="1299782"/>
                        <a:pt x="367290" y="1302925"/>
                      </a:cubicBezTo>
                      <a:cubicBezTo>
                        <a:pt x="365289" y="1305497"/>
                        <a:pt x="355669" y="1293971"/>
                        <a:pt x="360717" y="1295686"/>
                      </a:cubicBezTo>
                      <a:close/>
                      <a:moveTo>
                        <a:pt x="582650" y="1634300"/>
                      </a:moveTo>
                      <a:cubicBezTo>
                        <a:pt x="588079" y="1634871"/>
                        <a:pt x="592937" y="1636300"/>
                        <a:pt x="597414" y="1638872"/>
                      </a:cubicBezTo>
                      <a:cubicBezTo>
                        <a:pt x="591413" y="1639729"/>
                        <a:pt x="587031" y="1637062"/>
                        <a:pt x="582650" y="1634300"/>
                      </a:cubicBezTo>
                      <a:close/>
                      <a:moveTo>
                        <a:pt x="554837" y="1628108"/>
                      </a:moveTo>
                      <a:cubicBezTo>
                        <a:pt x="549122" y="1630490"/>
                        <a:pt x="547788" y="1625632"/>
                        <a:pt x="543216" y="1623727"/>
                      </a:cubicBezTo>
                      <a:cubicBezTo>
                        <a:pt x="545693" y="1627632"/>
                        <a:pt x="537692" y="1626584"/>
                        <a:pt x="534453" y="1626965"/>
                      </a:cubicBezTo>
                      <a:cubicBezTo>
                        <a:pt x="528453" y="1622203"/>
                        <a:pt x="545121" y="1626394"/>
                        <a:pt x="539121" y="1621631"/>
                      </a:cubicBezTo>
                      <a:cubicBezTo>
                        <a:pt x="537216" y="1621822"/>
                        <a:pt x="537597" y="1622870"/>
                        <a:pt x="533501" y="1622203"/>
                      </a:cubicBezTo>
                      <a:cubicBezTo>
                        <a:pt x="531310" y="1621346"/>
                        <a:pt x="523119" y="1616202"/>
                        <a:pt x="526357" y="1616012"/>
                      </a:cubicBezTo>
                      <a:cubicBezTo>
                        <a:pt x="530072" y="1618393"/>
                        <a:pt x="540645" y="1620488"/>
                        <a:pt x="548931" y="1622489"/>
                      </a:cubicBezTo>
                      <a:cubicBezTo>
                        <a:pt x="557218" y="1624394"/>
                        <a:pt x="563409" y="1625822"/>
                        <a:pt x="558171" y="1628204"/>
                      </a:cubicBezTo>
                      <a:cubicBezTo>
                        <a:pt x="564076" y="1630299"/>
                        <a:pt x="578649" y="1632776"/>
                        <a:pt x="578268" y="1636109"/>
                      </a:cubicBezTo>
                      <a:cubicBezTo>
                        <a:pt x="574077" y="1636871"/>
                        <a:pt x="557028" y="1631633"/>
                        <a:pt x="554837" y="1628108"/>
                      </a:cubicBezTo>
                      <a:close/>
                      <a:moveTo>
                        <a:pt x="543693" y="1629537"/>
                      </a:moveTo>
                      <a:cubicBezTo>
                        <a:pt x="551789" y="1630871"/>
                        <a:pt x="559123" y="1633347"/>
                        <a:pt x="566457" y="1635919"/>
                      </a:cubicBezTo>
                      <a:cubicBezTo>
                        <a:pt x="558456" y="1634681"/>
                        <a:pt x="550074" y="1634014"/>
                        <a:pt x="543693" y="1629537"/>
                      </a:cubicBezTo>
                      <a:close/>
                      <a:moveTo>
                        <a:pt x="303186" y="1238060"/>
                      </a:moveTo>
                      <a:cubicBezTo>
                        <a:pt x="301091" y="1233202"/>
                        <a:pt x="290709" y="1225487"/>
                        <a:pt x="293376" y="1222629"/>
                      </a:cubicBezTo>
                      <a:cubicBezTo>
                        <a:pt x="296233" y="1227582"/>
                        <a:pt x="305282" y="1234726"/>
                        <a:pt x="303186" y="1238060"/>
                      </a:cubicBezTo>
                      <a:close/>
                      <a:moveTo>
                        <a:pt x="516546" y="1620965"/>
                      </a:moveTo>
                      <a:cubicBezTo>
                        <a:pt x="515022" y="1619441"/>
                        <a:pt x="511593" y="1617154"/>
                        <a:pt x="513498" y="1616964"/>
                      </a:cubicBezTo>
                      <a:cubicBezTo>
                        <a:pt x="519880" y="1621250"/>
                        <a:pt x="523309" y="1622012"/>
                        <a:pt x="527310" y="1620774"/>
                      </a:cubicBezTo>
                      <a:cubicBezTo>
                        <a:pt x="530453" y="1625156"/>
                        <a:pt x="522261" y="1622203"/>
                        <a:pt x="516546" y="1620965"/>
                      </a:cubicBezTo>
                      <a:close/>
                      <a:moveTo>
                        <a:pt x="492353" y="1604105"/>
                      </a:moveTo>
                      <a:cubicBezTo>
                        <a:pt x="490162" y="1600962"/>
                        <a:pt x="485114" y="1602105"/>
                        <a:pt x="483304" y="1598295"/>
                      </a:cubicBezTo>
                      <a:cubicBezTo>
                        <a:pt x="487876" y="1599152"/>
                        <a:pt x="497687" y="1604201"/>
                        <a:pt x="492353" y="1604105"/>
                      </a:cubicBezTo>
                      <a:close/>
                      <a:moveTo>
                        <a:pt x="497782" y="1619060"/>
                      </a:moveTo>
                      <a:cubicBezTo>
                        <a:pt x="494639" y="1616488"/>
                        <a:pt x="493782" y="1614964"/>
                        <a:pt x="496544" y="1615154"/>
                      </a:cubicBezTo>
                      <a:cubicBezTo>
                        <a:pt x="498163" y="1616488"/>
                        <a:pt x="499497" y="1618202"/>
                        <a:pt x="501687" y="1618583"/>
                      </a:cubicBezTo>
                      <a:cubicBezTo>
                        <a:pt x="503307" y="1618964"/>
                        <a:pt x="505116" y="1618964"/>
                        <a:pt x="506259" y="1620107"/>
                      </a:cubicBezTo>
                      <a:lnTo>
                        <a:pt x="497782" y="1619060"/>
                      </a:lnTo>
                      <a:close/>
                      <a:moveTo>
                        <a:pt x="269277" y="1187196"/>
                      </a:moveTo>
                      <a:cubicBezTo>
                        <a:pt x="270706" y="1187958"/>
                        <a:pt x="271182" y="1187006"/>
                        <a:pt x="273468" y="1189196"/>
                      </a:cubicBezTo>
                      <a:cubicBezTo>
                        <a:pt x="272992" y="1192530"/>
                        <a:pt x="275659" y="1194435"/>
                        <a:pt x="276421" y="1197197"/>
                      </a:cubicBezTo>
                      <a:cubicBezTo>
                        <a:pt x="272992" y="1194435"/>
                        <a:pt x="269849" y="1191387"/>
                        <a:pt x="269277" y="1187196"/>
                      </a:cubicBezTo>
                      <a:close/>
                      <a:moveTo>
                        <a:pt x="441775" y="1580198"/>
                      </a:moveTo>
                      <a:cubicBezTo>
                        <a:pt x="443204" y="1579912"/>
                        <a:pt x="436441" y="1575911"/>
                        <a:pt x="435965" y="1575149"/>
                      </a:cubicBezTo>
                      <a:cubicBezTo>
                        <a:pt x="433869" y="1574959"/>
                        <a:pt x="434822" y="1576483"/>
                        <a:pt x="433107" y="1576483"/>
                      </a:cubicBezTo>
                      <a:cubicBezTo>
                        <a:pt x="425773" y="1572768"/>
                        <a:pt x="425106" y="1569053"/>
                        <a:pt x="431869" y="1570387"/>
                      </a:cubicBezTo>
                      <a:cubicBezTo>
                        <a:pt x="438727" y="1575054"/>
                        <a:pt x="446347" y="1578388"/>
                        <a:pt x="453015" y="1583055"/>
                      </a:cubicBezTo>
                      <a:cubicBezTo>
                        <a:pt x="446919" y="1581245"/>
                        <a:pt x="444252" y="1581436"/>
                        <a:pt x="441775" y="1580198"/>
                      </a:cubicBezTo>
                      <a:close/>
                      <a:moveTo>
                        <a:pt x="262515" y="1166336"/>
                      </a:moveTo>
                      <a:lnTo>
                        <a:pt x="262896" y="1171385"/>
                      </a:lnTo>
                      <a:cubicBezTo>
                        <a:pt x="258895" y="1169099"/>
                        <a:pt x="258419" y="1162050"/>
                        <a:pt x="262515" y="1166336"/>
                      </a:cubicBezTo>
                      <a:close/>
                      <a:moveTo>
                        <a:pt x="408057" y="1558385"/>
                      </a:moveTo>
                      <a:cubicBezTo>
                        <a:pt x="403580" y="1556671"/>
                        <a:pt x="399484" y="1554385"/>
                        <a:pt x="396627" y="1550479"/>
                      </a:cubicBezTo>
                      <a:cubicBezTo>
                        <a:pt x="401675" y="1551623"/>
                        <a:pt x="405199" y="1554480"/>
                        <a:pt x="408723" y="1557528"/>
                      </a:cubicBezTo>
                      <a:cubicBezTo>
                        <a:pt x="407771" y="1557433"/>
                        <a:pt x="406914" y="1557338"/>
                        <a:pt x="408057" y="1558385"/>
                      </a:cubicBezTo>
                      <a:close/>
                      <a:moveTo>
                        <a:pt x="231463" y="1120997"/>
                      </a:moveTo>
                      <a:cubicBezTo>
                        <a:pt x="231082" y="1118140"/>
                        <a:pt x="229463" y="1115663"/>
                        <a:pt x="229653" y="1112615"/>
                      </a:cubicBezTo>
                      <a:cubicBezTo>
                        <a:pt x="230892" y="1114139"/>
                        <a:pt x="232701" y="1110329"/>
                        <a:pt x="233559" y="1115282"/>
                      </a:cubicBezTo>
                      <a:cubicBezTo>
                        <a:pt x="231273" y="1113377"/>
                        <a:pt x="231273" y="1116425"/>
                        <a:pt x="233463" y="1119188"/>
                      </a:cubicBezTo>
                      <a:cubicBezTo>
                        <a:pt x="234035" y="1117854"/>
                        <a:pt x="235083" y="1117568"/>
                        <a:pt x="236416" y="1118235"/>
                      </a:cubicBezTo>
                      <a:cubicBezTo>
                        <a:pt x="236416" y="1120807"/>
                        <a:pt x="238893" y="1122521"/>
                        <a:pt x="238226" y="1125284"/>
                      </a:cubicBezTo>
                      <a:cubicBezTo>
                        <a:pt x="234416" y="1120045"/>
                        <a:pt x="235273" y="1126141"/>
                        <a:pt x="231463" y="1120997"/>
                      </a:cubicBezTo>
                      <a:close/>
                      <a:moveTo>
                        <a:pt x="365766" y="1536954"/>
                      </a:moveTo>
                      <a:cubicBezTo>
                        <a:pt x="360908" y="1532287"/>
                        <a:pt x="347478" y="1524953"/>
                        <a:pt x="347859" y="1522190"/>
                      </a:cubicBezTo>
                      <a:cubicBezTo>
                        <a:pt x="351097" y="1525429"/>
                        <a:pt x="355764" y="1527239"/>
                        <a:pt x="359574" y="1530001"/>
                      </a:cubicBezTo>
                      <a:cubicBezTo>
                        <a:pt x="358241" y="1527715"/>
                        <a:pt x="355764" y="1526572"/>
                        <a:pt x="354336" y="1524286"/>
                      </a:cubicBezTo>
                      <a:cubicBezTo>
                        <a:pt x="358431" y="1526096"/>
                        <a:pt x="364337" y="1529525"/>
                        <a:pt x="365575" y="1527905"/>
                      </a:cubicBezTo>
                      <a:cubicBezTo>
                        <a:pt x="366718" y="1531715"/>
                        <a:pt x="366718" y="1534668"/>
                        <a:pt x="365766" y="1536954"/>
                      </a:cubicBezTo>
                      <a:close/>
                      <a:moveTo>
                        <a:pt x="222129" y="1098328"/>
                      </a:moveTo>
                      <a:cubicBezTo>
                        <a:pt x="224034" y="1099661"/>
                        <a:pt x="224605" y="1098137"/>
                        <a:pt x="226986" y="1100709"/>
                      </a:cubicBezTo>
                      <a:cubicBezTo>
                        <a:pt x="226701" y="1103757"/>
                        <a:pt x="222891" y="1104233"/>
                        <a:pt x="222129" y="1098328"/>
                      </a:cubicBezTo>
                      <a:close/>
                      <a:moveTo>
                        <a:pt x="341096" y="1515999"/>
                      </a:moveTo>
                      <a:cubicBezTo>
                        <a:pt x="336524" y="1509903"/>
                        <a:pt x="338715" y="1508570"/>
                        <a:pt x="342048" y="1508474"/>
                      </a:cubicBezTo>
                      <a:cubicBezTo>
                        <a:pt x="343191" y="1510189"/>
                        <a:pt x="344715" y="1511522"/>
                        <a:pt x="346335" y="1512856"/>
                      </a:cubicBezTo>
                      <a:cubicBezTo>
                        <a:pt x="342239" y="1512094"/>
                        <a:pt x="348716" y="1519142"/>
                        <a:pt x="341096" y="1515999"/>
                      </a:cubicBezTo>
                      <a:close/>
                      <a:moveTo>
                        <a:pt x="220890" y="1087279"/>
                      </a:moveTo>
                      <a:cubicBezTo>
                        <a:pt x="223272" y="1089565"/>
                        <a:pt x="224700" y="1092137"/>
                        <a:pt x="224224" y="1095185"/>
                      </a:cubicBezTo>
                      <a:cubicBezTo>
                        <a:pt x="221843" y="1092899"/>
                        <a:pt x="220414" y="1090327"/>
                        <a:pt x="220890" y="1087279"/>
                      </a:cubicBezTo>
                      <a:close/>
                      <a:moveTo>
                        <a:pt x="324141" y="1504664"/>
                      </a:moveTo>
                      <a:cubicBezTo>
                        <a:pt x="330999" y="1509427"/>
                        <a:pt x="337953" y="1514094"/>
                        <a:pt x="343763" y="1519809"/>
                      </a:cubicBezTo>
                      <a:cubicBezTo>
                        <a:pt x="336143" y="1515142"/>
                        <a:pt x="334143" y="1514570"/>
                        <a:pt x="329094" y="1510570"/>
                      </a:cubicBezTo>
                      <a:cubicBezTo>
                        <a:pt x="330142" y="1510760"/>
                        <a:pt x="330237" y="1510094"/>
                        <a:pt x="328999" y="1508474"/>
                      </a:cubicBezTo>
                      <a:cubicBezTo>
                        <a:pt x="326904" y="1507617"/>
                        <a:pt x="324903" y="1506665"/>
                        <a:pt x="324141" y="1504664"/>
                      </a:cubicBezTo>
                      <a:close/>
                      <a:moveTo>
                        <a:pt x="315950" y="1495425"/>
                      </a:moveTo>
                      <a:cubicBezTo>
                        <a:pt x="317950" y="1495901"/>
                        <a:pt x="315950" y="1493234"/>
                        <a:pt x="316617" y="1492663"/>
                      </a:cubicBezTo>
                      <a:cubicBezTo>
                        <a:pt x="324999" y="1496568"/>
                        <a:pt x="331476" y="1502283"/>
                        <a:pt x="337476" y="1508665"/>
                      </a:cubicBezTo>
                      <a:cubicBezTo>
                        <a:pt x="332619" y="1506569"/>
                        <a:pt x="334524" y="1509808"/>
                        <a:pt x="329666" y="1507712"/>
                      </a:cubicBezTo>
                      <a:cubicBezTo>
                        <a:pt x="325475" y="1503331"/>
                        <a:pt x="319950" y="1499997"/>
                        <a:pt x="315950" y="1495425"/>
                      </a:cubicBezTo>
                      <a:close/>
                      <a:moveTo>
                        <a:pt x="207651" y="1059180"/>
                      </a:moveTo>
                      <a:cubicBezTo>
                        <a:pt x="210413" y="1063085"/>
                        <a:pt x="212889" y="1065943"/>
                        <a:pt x="213937" y="1064038"/>
                      </a:cubicBezTo>
                      <a:cubicBezTo>
                        <a:pt x="213556" y="1067848"/>
                        <a:pt x="216604" y="1070896"/>
                        <a:pt x="216985" y="1074515"/>
                      </a:cubicBezTo>
                      <a:cubicBezTo>
                        <a:pt x="211365" y="1068800"/>
                        <a:pt x="216223" y="1078325"/>
                        <a:pt x="212985" y="1075468"/>
                      </a:cubicBezTo>
                      <a:cubicBezTo>
                        <a:pt x="212794" y="1069753"/>
                        <a:pt x="208317" y="1064895"/>
                        <a:pt x="207651" y="1059180"/>
                      </a:cubicBezTo>
                      <a:close/>
                      <a:moveTo>
                        <a:pt x="303282" y="1492568"/>
                      </a:moveTo>
                      <a:cubicBezTo>
                        <a:pt x="301377" y="1489901"/>
                        <a:pt x="303282" y="1490282"/>
                        <a:pt x="301662" y="1487805"/>
                      </a:cubicBezTo>
                      <a:cubicBezTo>
                        <a:pt x="300138" y="1487138"/>
                        <a:pt x="300424" y="1488091"/>
                        <a:pt x="299376" y="1487805"/>
                      </a:cubicBezTo>
                      <a:cubicBezTo>
                        <a:pt x="295185" y="1482471"/>
                        <a:pt x="298995" y="1484281"/>
                        <a:pt x="303282" y="1486376"/>
                      </a:cubicBezTo>
                      <a:cubicBezTo>
                        <a:pt x="304425" y="1488091"/>
                        <a:pt x="305282" y="1490091"/>
                        <a:pt x="307282" y="1491044"/>
                      </a:cubicBezTo>
                      <a:cubicBezTo>
                        <a:pt x="306615" y="1489615"/>
                        <a:pt x="308901" y="1490567"/>
                        <a:pt x="311187" y="1491520"/>
                      </a:cubicBezTo>
                      <a:cubicBezTo>
                        <a:pt x="312045" y="1492853"/>
                        <a:pt x="312807" y="1494187"/>
                        <a:pt x="313664" y="1495520"/>
                      </a:cubicBezTo>
                      <a:cubicBezTo>
                        <a:pt x="305472" y="1491901"/>
                        <a:pt x="306996" y="1492377"/>
                        <a:pt x="303282" y="1492568"/>
                      </a:cubicBezTo>
                      <a:close/>
                      <a:moveTo>
                        <a:pt x="292423" y="1473327"/>
                      </a:moveTo>
                      <a:cubicBezTo>
                        <a:pt x="287565" y="1470755"/>
                        <a:pt x="284803" y="1466469"/>
                        <a:pt x="280898" y="1463040"/>
                      </a:cubicBezTo>
                      <a:cubicBezTo>
                        <a:pt x="286708" y="1464850"/>
                        <a:pt x="294423" y="1471041"/>
                        <a:pt x="292423" y="1473327"/>
                      </a:cubicBezTo>
                      <a:close/>
                      <a:moveTo>
                        <a:pt x="264229" y="1453039"/>
                      </a:moveTo>
                      <a:cubicBezTo>
                        <a:pt x="260610" y="1450086"/>
                        <a:pt x="256323" y="1447610"/>
                        <a:pt x="253847" y="1443609"/>
                      </a:cubicBezTo>
                      <a:cubicBezTo>
                        <a:pt x="258705" y="1444943"/>
                        <a:pt x="260229" y="1449038"/>
                        <a:pt x="263467" y="1451610"/>
                      </a:cubicBezTo>
                      <a:cubicBezTo>
                        <a:pt x="263277" y="1450658"/>
                        <a:pt x="262134" y="1448848"/>
                        <a:pt x="263562" y="1449515"/>
                      </a:cubicBezTo>
                      <a:cubicBezTo>
                        <a:pt x="264610" y="1451515"/>
                        <a:pt x="264420" y="1452277"/>
                        <a:pt x="264229" y="1453039"/>
                      </a:cubicBezTo>
                      <a:close/>
                      <a:moveTo>
                        <a:pt x="241941" y="1425702"/>
                      </a:moveTo>
                      <a:cubicBezTo>
                        <a:pt x="244512" y="1430179"/>
                        <a:pt x="249751" y="1432560"/>
                        <a:pt x="251847" y="1437323"/>
                      </a:cubicBezTo>
                      <a:cubicBezTo>
                        <a:pt x="247656" y="1435322"/>
                        <a:pt x="239178" y="1426654"/>
                        <a:pt x="241941" y="1425702"/>
                      </a:cubicBezTo>
                      <a:close/>
                      <a:moveTo>
                        <a:pt x="244893" y="1427417"/>
                      </a:moveTo>
                      <a:cubicBezTo>
                        <a:pt x="244131" y="1426083"/>
                        <a:pt x="242893" y="1425035"/>
                        <a:pt x="241369" y="1424369"/>
                      </a:cubicBezTo>
                      <a:cubicBezTo>
                        <a:pt x="239559" y="1420844"/>
                        <a:pt x="239369" y="1419130"/>
                        <a:pt x="241750" y="1420273"/>
                      </a:cubicBezTo>
                      <a:cubicBezTo>
                        <a:pt x="242988" y="1422464"/>
                        <a:pt x="245179" y="1424083"/>
                        <a:pt x="246513" y="1426178"/>
                      </a:cubicBezTo>
                      <a:cubicBezTo>
                        <a:pt x="244608" y="1425131"/>
                        <a:pt x="246322" y="1427893"/>
                        <a:pt x="244893" y="1427417"/>
                      </a:cubicBezTo>
                      <a:close/>
                      <a:moveTo>
                        <a:pt x="221367" y="1401128"/>
                      </a:moveTo>
                      <a:cubicBezTo>
                        <a:pt x="228987" y="1405700"/>
                        <a:pt x="234321" y="1411891"/>
                        <a:pt x="238797" y="1418558"/>
                      </a:cubicBezTo>
                      <a:cubicBezTo>
                        <a:pt x="231368" y="1413891"/>
                        <a:pt x="227748" y="1406557"/>
                        <a:pt x="221367" y="1401128"/>
                      </a:cubicBezTo>
                      <a:close/>
                      <a:moveTo>
                        <a:pt x="213556" y="1400842"/>
                      </a:moveTo>
                      <a:cubicBezTo>
                        <a:pt x="218509" y="1401032"/>
                        <a:pt x="224700" y="1408462"/>
                        <a:pt x="229272" y="1414177"/>
                      </a:cubicBezTo>
                      <a:cubicBezTo>
                        <a:pt x="222795" y="1410557"/>
                        <a:pt x="216795" y="1406652"/>
                        <a:pt x="213556" y="1400842"/>
                      </a:cubicBezTo>
                      <a:close/>
                      <a:moveTo>
                        <a:pt x="194601" y="1367600"/>
                      </a:moveTo>
                      <a:cubicBezTo>
                        <a:pt x="194411" y="1365885"/>
                        <a:pt x="195554" y="1366171"/>
                        <a:pt x="193935" y="1362647"/>
                      </a:cubicBezTo>
                      <a:cubicBezTo>
                        <a:pt x="199745" y="1366838"/>
                        <a:pt x="204888" y="1371314"/>
                        <a:pt x="206984" y="1377696"/>
                      </a:cubicBezTo>
                      <a:cubicBezTo>
                        <a:pt x="201745" y="1371791"/>
                        <a:pt x="195935" y="1367028"/>
                        <a:pt x="194601" y="1367600"/>
                      </a:cubicBezTo>
                      <a:close/>
                      <a:moveTo>
                        <a:pt x="135356" y="1297019"/>
                      </a:moveTo>
                      <a:cubicBezTo>
                        <a:pt x="138594" y="1299496"/>
                        <a:pt x="133070" y="1292828"/>
                        <a:pt x="134022" y="1290828"/>
                      </a:cubicBezTo>
                      <a:cubicBezTo>
                        <a:pt x="136975" y="1292447"/>
                        <a:pt x="140785" y="1302068"/>
                        <a:pt x="138213" y="1300734"/>
                      </a:cubicBezTo>
                      <a:cubicBezTo>
                        <a:pt x="137261" y="1297591"/>
                        <a:pt x="136308" y="1299782"/>
                        <a:pt x="135356" y="1297019"/>
                      </a:cubicBezTo>
                      <a:close/>
                      <a:moveTo>
                        <a:pt x="25152" y="685991"/>
                      </a:moveTo>
                      <a:cubicBezTo>
                        <a:pt x="26866" y="682276"/>
                        <a:pt x="27247" y="678085"/>
                        <a:pt x="29914" y="674751"/>
                      </a:cubicBezTo>
                      <a:cubicBezTo>
                        <a:pt x="30771" y="681609"/>
                        <a:pt x="29628" y="687610"/>
                        <a:pt x="28676" y="693801"/>
                      </a:cubicBezTo>
                      <a:lnTo>
                        <a:pt x="26199" y="697706"/>
                      </a:lnTo>
                      <a:cubicBezTo>
                        <a:pt x="26961" y="688848"/>
                        <a:pt x="27152" y="690372"/>
                        <a:pt x="25152" y="685991"/>
                      </a:cubicBezTo>
                      <a:close/>
                      <a:moveTo>
                        <a:pt x="40296" y="637889"/>
                      </a:moveTo>
                      <a:cubicBezTo>
                        <a:pt x="36105" y="643319"/>
                        <a:pt x="37725" y="653605"/>
                        <a:pt x="34105" y="650177"/>
                      </a:cubicBezTo>
                      <a:cubicBezTo>
                        <a:pt x="36296" y="647033"/>
                        <a:pt x="38106" y="635413"/>
                        <a:pt x="40296" y="637889"/>
                      </a:cubicBezTo>
                      <a:close/>
                      <a:moveTo>
                        <a:pt x="463683" y="307277"/>
                      </a:moveTo>
                      <a:cubicBezTo>
                        <a:pt x="455777" y="316516"/>
                        <a:pt x="474446" y="301847"/>
                        <a:pt x="466445" y="312801"/>
                      </a:cubicBezTo>
                      <a:cubicBezTo>
                        <a:pt x="461873" y="313087"/>
                        <a:pt x="462825" y="312325"/>
                        <a:pt x="458063" y="315278"/>
                      </a:cubicBezTo>
                      <a:cubicBezTo>
                        <a:pt x="458253" y="313373"/>
                        <a:pt x="458063" y="308991"/>
                        <a:pt x="463683" y="307277"/>
                      </a:cubicBezTo>
                      <a:close/>
                      <a:moveTo>
                        <a:pt x="456253" y="319564"/>
                      </a:moveTo>
                      <a:cubicBezTo>
                        <a:pt x="454634" y="320040"/>
                        <a:pt x="452824" y="320040"/>
                        <a:pt x="451681" y="321374"/>
                      </a:cubicBezTo>
                      <a:cubicBezTo>
                        <a:pt x="450729" y="323279"/>
                        <a:pt x="454729" y="325088"/>
                        <a:pt x="449586" y="327755"/>
                      </a:cubicBezTo>
                      <a:cubicBezTo>
                        <a:pt x="448157" y="327279"/>
                        <a:pt x="450157" y="324517"/>
                        <a:pt x="446823" y="325279"/>
                      </a:cubicBezTo>
                      <a:cubicBezTo>
                        <a:pt x="452062" y="321183"/>
                        <a:pt x="449300" y="317849"/>
                        <a:pt x="454634" y="313849"/>
                      </a:cubicBezTo>
                      <a:cubicBezTo>
                        <a:pt x="456729" y="314706"/>
                        <a:pt x="459777" y="314992"/>
                        <a:pt x="456253" y="319564"/>
                      </a:cubicBezTo>
                      <a:close/>
                      <a:moveTo>
                        <a:pt x="91350" y="495586"/>
                      </a:moveTo>
                      <a:cubicBezTo>
                        <a:pt x="92208" y="490633"/>
                        <a:pt x="94970" y="486918"/>
                        <a:pt x="97256" y="482918"/>
                      </a:cubicBezTo>
                      <a:cubicBezTo>
                        <a:pt x="98780" y="483870"/>
                        <a:pt x="95351" y="489490"/>
                        <a:pt x="95351" y="494538"/>
                      </a:cubicBezTo>
                      <a:cubicBezTo>
                        <a:pt x="92017" y="498729"/>
                        <a:pt x="93636" y="493395"/>
                        <a:pt x="91350" y="495586"/>
                      </a:cubicBezTo>
                      <a:close/>
                      <a:moveTo>
                        <a:pt x="479399" y="297275"/>
                      </a:moveTo>
                      <a:cubicBezTo>
                        <a:pt x="483114" y="296990"/>
                        <a:pt x="482066" y="299657"/>
                        <a:pt x="483685" y="300704"/>
                      </a:cubicBezTo>
                      <a:cubicBezTo>
                        <a:pt x="480447" y="301466"/>
                        <a:pt x="479018" y="305943"/>
                        <a:pt x="475303" y="305753"/>
                      </a:cubicBezTo>
                      <a:cubicBezTo>
                        <a:pt x="477018" y="301657"/>
                        <a:pt x="477780" y="301562"/>
                        <a:pt x="479399" y="297275"/>
                      </a:cubicBezTo>
                      <a:close/>
                      <a:moveTo>
                        <a:pt x="107829" y="467963"/>
                      </a:moveTo>
                      <a:cubicBezTo>
                        <a:pt x="103352" y="473964"/>
                        <a:pt x="106971" y="474155"/>
                        <a:pt x="102685" y="479298"/>
                      </a:cubicBezTo>
                      <a:cubicBezTo>
                        <a:pt x="100780" y="479774"/>
                        <a:pt x="106019" y="464249"/>
                        <a:pt x="107829" y="467963"/>
                      </a:cubicBezTo>
                      <a:close/>
                      <a:moveTo>
                        <a:pt x="482733" y="295847"/>
                      </a:moveTo>
                      <a:cubicBezTo>
                        <a:pt x="484352" y="293465"/>
                        <a:pt x="486447" y="292227"/>
                        <a:pt x="489019" y="292037"/>
                      </a:cubicBezTo>
                      <a:cubicBezTo>
                        <a:pt x="488448" y="293846"/>
                        <a:pt x="487781" y="295275"/>
                        <a:pt x="485685" y="296513"/>
                      </a:cubicBezTo>
                      <a:cubicBezTo>
                        <a:pt x="486447" y="295180"/>
                        <a:pt x="484638" y="295561"/>
                        <a:pt x="482733" y="295847"/>
                      </a:cubicBezTo>
                      <a:close/>
                      <a:moveTo>
                        <a:pt x="415391" y="141256"/>
                      </a:moveTo>
                      <a:cubicBezTo>
                        <a:pt x="409771" y="142494"/>
                        <a:pt x="405961" y="148114"/>
                        <a:pt x="400722" y="150019"/>
                      </a:cubicBezTo>
                      <a:cubicBezTo>
                        <a:pt x="403580" y="144875"/>
                        <a:pt x="414915" y="138684"/>
                        <a:pt x="415391" y="141256"/>
                      </a:cubicBezTo>
                      <a:close/>
                      <a:moveTo>
                        <a:pt x="437013" y="128492"/>
                      </a:moveTo>
                      <a:cubicBezTo>
                        <a:pt x="430059" y="132017"/>
                        <a:pt x="423678" y="136874"/>
                        <a:pt x="416248" y="138970"/>
                      </a:cubicBezTo>
                      <a:cubicBezTo>
                        <a:pt x="422344" y="133445"/>
                        <a:pt x="429202" y="129635"/>
                        <a:pt x="437013" y="128492"/>
                      </a:cubicBezTo>
                      <a:close/>
                      <a:moveTo>
                        <a:pt x="445871" y="121253"/>
                      </a:moveTo>
                      <a:lnTo>
                        <a:pt x="440918" y="125921"/>
                      </a:lnTo>
                      <a:cubicBezTo>
                        <a:pt x="439299" y="126111"/>
                        <a:pt x="437870" y="126397"/>
                        <a:pt x="436251" y="126587"/>
                      </a:cubicBezTo>
                      <a:cubicBezTo>
                        <a:pt x="438727" y="122777"/>
                        <a:pt x="442537" y="122587"/>
                        <a:pt x="445871" y="121253"/>
                      </a:cubicBezTo>
                      <a:close/>
                      <a:moveTo>
                        <a:pt x="913263" y="123825"/>
                      </a:moveTo>
                      <a:cubicBezTo>
                        <a:pt x="917358" y="126111"/>
                        <a:pt x="913739" y="127349"/>
                        <a:pt x="909262" y="128492"/>
                      </a:cubicBezTo>
                      <a:cubicBezTo>
                        <a:pt x="902499" y="129064"/>
                        <a:pt x="892879" y="127254"/>
                        <a:pt x="882402" y="128873"/>
                      </a:cubicBezTo>
                      <a:cubicBezTo>
                        <a:pt x="881163" y="128111"/>
                        <a:pt x="878592" y="127159"/>
                        <a:pt x="880116" y="126587"/>
                      </a:cubicBezTo>
                      <a:cubicBezTo>
                        <a:pt x="887259" y="124301"/>
                        <a:pt x="902023" y="123920"/>
                        <a:pt x="913263" y="123825"/>
                      </a:cubicBezTo>
                      <a:close/>
                      <a:moveTo>
                        <a:pt x="950505" y="129540"/>
                      </a:moveTo>
                      <a:cubicBezTo>
                        <a:pt x="952506" y="130969"/>
                        <a:pt x="953553" y="132207"/>
                        <a:pt x="952315" y="133064"/>
                      </a:cubicBezTo>
                      <a:cubicBezTo>
                        <a:pt x="943076" y="131921"/>
                        <a:pt x="933456" y="131826"/>
                        <a:pt x="924502" y="130016"/>
                      </a:cubicBezTo>
                      <a:cubicBezTo>
                        <a:pt x="933170" y="129349"/>
                        <a:pt x="941647" y="130016"/>
                        <a:pt x="950505" y="129540"/>
                      </a:cubicBezTo>
                      <a:close/>
                      <a:moveTo>
                        <a:pt x="716095" y="30575"/>
                      </a:moveTo>
                      <a:cubicBezTo>
                        <a:pt x="714857" y="32861"/>
                        <a:pt x="703332" y="35909"/>
                        <a:pt x="697331" y="35909"/>
                      </a:cubicBezTo>
                      <a:cubicBezTo>
                        <a:pt x="703522" y="32099"/>
                        <a:pt x="709809" y="32004"/>
                        <a:pt x="716095" y="30575"/>
                      </a:cubicBezTo>
                      <a:close/>
                      <a:moveTo>
                        <a:pt x="992987" y="133731"/>
                      </a:moveTo>
                      <a:cubicBezTo>
                        <a:pt x="980319" y="133636"/>
                        <a:pt x="969841" y="132207"/>
                        <a:pt x="963078" y="135160"/>
                      </a:cubicBezTo>
                      <a:cubicBezTo>
                        <a:pt x="961554" y="134017"/>
                        <a:pt x="959935" y="133064"/>
                        <a:pt x="958316" y="132112"/>
                      </a:cubicBezTo>
                      <a:cubicBezTo>
                        <a:pt x="966793" y="132493"/>
                        <a:pt x="978128" y="128397"/>
                        <a:pt x="992987" y="133731"/>
                      </a:cubicBezTo>
                      <a:close/>
                      <a:moveTo>
                        <a:pt x="828109" y="9144"/>
                      </a:moveTo>
                      <a:cubicBezTo>
                        <a:pt x="830967" y="8287"/>
                        <a:pt x="833729" y="7906"/>
                        <a:pt x="836396" y="7906"/>
                      </a:cubicBezTo>
                      <a:cubicBezTo>
                        <a:pt x="844206" y="10668"/>
                        <a:pt x="830490" y="12478"/>
                        <a:pt x="841539" y="15335"/>
                      </a:cubicBezTo>
                      <a:cubicBezTo>
                        <a:pt x="835634" y="15526"/>
                        <a:pt x="829443" y="17717"/>
                        <a:pt x="824013" y="15145"/>
                      </a:cubicBezTo>
                      <a:cubicBezTo>
                        <a:pt x="834396" y="15621"/>
                        <a:pt x="837729" y="12192"/>
                        <a:pt x="828109" y="9144"/>
                      </a:cubicBezTo>
                      <a:close/>
                      <a:moveTo>
                        <a:pt x="1090618" y="167354"/>
                      </a:moveTo>
                      <a:cubicBezTo>
                        <a:pt x="1093857" y="170117"/>
                        <a:pt x="1088904" y="169640"/>
                        <a:pt x="1088618" y="170974"/>
                      </a:cubicBezTo>
                      <a:cubicBezTo>
                        <a:pt x="1085951" y="169069"/>
                        <a:pt x="1082331" y="169069"/>
                        <a:pt x="1080331" y="166021"/>
                      </a:cubicBezTo>
                      <a:cubicBezTo>
                        <a:pt x="1083951" y="166116"/>
                        <a:pt x="1086618" y="167831"/>
                        <a:pt x="1090618" y="167354"/>
                      </a:cubicBezTo>
                      <a:close/>
                      <a:moveTo>
                        <a:pt x="1054614" y="109442"/>
                      </a:moveTo>
                      <a:cubicBezTo>
                        <a:pt x="1058328" y="111347"/>
                        <a:pt x="1062424" y="108871"/>
                        <a:pt x="1064805" y="108585"/>
                      </a:cubicBezTo>
                      <a:cubicBezTo>
                        <a:pt x="1070330" y="111538"/>
                        <a:pt x="1065091" y="110871"/>
                        <a:pt x="1066234" y="112300"/>
                      </a:cubicBezTo>
                      <a:cubicBezTo>
                        <a:pt x="1067758" y="112490"/>
                        <a:pt x="1069092" y="113062"/>
                        <a:pt x="1070235" y="114205"/>
                      </a:cubicBezTo>
                      <a:cubicBezTo>
                        <a:pt x="1062996" y="112395"/>
                        <a:pt x="1057185" y="109919"/>
                        <a:pt x="1058900" y="114110"/>
                      </a:cubicBezTo>
                      <a:cubicBezTo>
                        <a:pt x="1055376" y="112967"/>
                        <a:pt x="1053756" y="110585"/>
                        <a:pt x="1054614" y="109442"/>
                      </a:cubicBezTo>
                      <a:close/>
                      <a:moveTo>
                        <a:pt x="1014418" y="46482"/>
                      </a:moveTo>
                      <a:cubicBezTo>
                        <a:pt x="1011370" y="44196"/>
                        <a:pt x="1006703" y="46292"/>
                        <a:pt x="1003941" y="43434"/>
                      </a:cubicBezTo>
                      <a:cubicBezTo>
                        <a:pt x="1007465" y="42005"/>
                        <a:pt x="1017466" y="45244"/>
                        <a:pt x="1014418" y="46482"/>
                      </a:cubicBezTo>
                      <a:close/>
                      <a:moveTo>
                        <a:pt x="1056709" y="58388"/>
                      </a:moveTo>
                      <a:cubicBezTo>
                        <a:pt x="1048422" y="57722"/>
                        <a:pt x="1040326" y="56960"/>
                        <a:pt x="1033468" y="53340"/>
                      </a:cubicBezTo>
                      <a:cubicBezTo>
                        <a:pt x="1041088" y="55340"/>
                        <a:pt x="1049946" y="54674"/>
                        <a:pt x="1056709" y="58388"/>
                      </a:cubicBezTo>
                      <a:close/>
                      <a:moveTo>
                        <a:pt x="1085951" y="69437"/>
                      </a:moveTo>
                      <a:cubicBezTo>
                        <a:pt x="1081569" y="69056"/>
                        <a:pt x="1077093" y="68580"/>
                        <a:pt x="1074045" y="65342"/>
                      </a:cubicBezTo>
                      <a:cubicBezTo>
                        <a:pt x="1078617" y="65532"/>
                        <a:pt x="1082617" y="66961"/>
                        <a:pt x="1085951" y="69437"/>
                      </a:cubicBezTo>
                      <a:close/>
                      <a:moveTo>
                        <a:pt x="1087761" y="59055"/>
                      </a:moveTo>
                      <a:cubicBezTo>
                        <a:pt x="1090999" y="61913"/>
                        <a:pt x="1092523" y="62389"/>
                        <a:pt x="1093761" y="61151"/>
                      </a:cubicBezTo>
                      <a:cubicBezTo>
                        <a:pt x="1099762" y="64961"/>
                        <a:pt x="1085570" y="62389"/>
                        <a:pt x="1083855" y="59912"/>
                      </a:cubicBezTo>
                      <a:cubicBezTo>
                        <a:pt x="1086237" y="60008"/>
                        <a:pt x="1086999" y="59531"/>
                        <a:pt x="1087761" y="59055"/>
                      </a:cubicBezTo>
                      <a:close/>
                      <a:moveTo>
                        <a:pt x="1320742" y="208979"/>
                      </a:moveTo>
                      <a:cubicBezTo>
                        <a:pt x="1319409" y="210312"/>
                        <a:pt x="1312360" y="206312"/>
                        <a:pt x="1308931" y="203454"/>
                      </a:cubicBezTo>
                      <a:cubicBezTo>
                        <a:pt x="1309788" y="202406"/>
                        <a:pt x="1318266" y="205073"/>
                        <a:pt x="1320742" y="208979"/>
                      </a:cubicBezTo>
                      <a:close/>
                    </a:path>
                  </a:pathLst>
                </a:custGeom>
                <a:solidFill>
                  <a:srgbClr val="D1C4B3"/>
                </a:solidFill>
                <a:ln w="9525" cap="flat">
                  <a:noFill/>
                  <a:prstDash val="solid"/>
                  <a:miter/>
                </a:ln>
              </p:spPr>
              <p:txBody>
                <a:bodyPr rtlCol="0" anchor="ctr"/>
                <a:lstStyle/>
                <a:p>
                  <a:endParaRPr lang="zh-CN" altLang="en-US"/>
                </a:p>
              </p:txBody>
            </p:sp>
            <p:sp>
              <p:nvSpPr>
                <p:cNvPr id="52973" name="任意多边形: 形状 52972"/>
                <p:cNvSpPr/>
                <p:nvPr>
                  <p:custDataLst>
                    <p:tags r:id="rId120"/>
                  </p:custDataLst>
                </p:nvPr>
              </p:nvSpPr>
              <p:spPr>
                <a:xfrm>
                  <a:off x="6566344" y="4093367"/>
                  <a:ext cx="43401" cy="33147"/>
                </a:xfrm>
                <a:custGeom>
                  <a:gdLst>
                    <a:gd name="connsiteX0" fmla="*/ 43243 w 43401"/>
                    <a:gd name="connsiteY0" fmla="*/ 572 h 33147"/>
                    <a:gd name="connsiteX1" fmla="*/ 41243 w 43401"/>
                    <a:gd name="connsiteY1" fmla="*/ 96 h 33147"/>
                    <a:gd name="connsiteX2" fmla="*/ 0 w 43401"/>
                    <a:gd name="connsiteY2" fmla="*/ 33147 h 33147"/>
                    <a:gd name="connsiteX3" fmla="*/ 37147 w 43401"/>
                    <a:gd name="connsiteY3" fmla="*/ 9049 h 33147"/>
                    <a:gd name="connsiteX4" fmla="*/ 33623 w 43401"/>
                    <a:gd name="connsiteY4" fmla="*/ 9049 h 33147"/>
                    <a:gd name="connsiteX5" fmla="*/ 43243 w 43401"/>
                    <a:gd name="connsiteY5" fmla="*/ 572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1" h="33147">
                      <a:moveTo>
                        <a:pt x="43243" y="572"/>
                      </a:moveTo>
                      <a:cubicBezTo>
                        <a:pt x="44291" y="-1428"/>
                        <a:pt x="39719" y="2667"/>
                        <a:pt x="41243" y="96"/>
                      </a:cubicBezTo>
                      <a:cubicBezTo>
                        <a:pt x="29908" y="15240"/>
                        <a:pt x="13240" y="21051"/>
                        <a:pt x="0" y="33147"/>
                      </a:cubicBezTo>
                      <a:cubicBezTo>
                        <a:pt x="13049" y="26575"/>
                        <a:pt x="25432" y="18193"/>
                        <a:pt x="37147" y="9049"/>
                      </a:cubicBezTo>
                      <a:cubicBezTo>
                        <a:pt x="38100" y="7525"/>
                        <a:pt x="35242" y="8763"/>
                        <a:pt x="33623" y="9049"/>
                      </a:cubicBezTo>
                      <a:cubicBezTo>
                        <a:pt x="36957" y="6382"/>
                        <a:pt x="39624" y="2763"/>
                        <a:pt x="43243" y="572"/>
                      </a:cubicBezTo>
                      <a:close/>
                    </a:path>
                  </a:pathLst>
                </a:custGeom>
                <a:solidFill>
                  <a:srgbClr val="D1C4B3"/>
                </a:solidFill>
                <a:ln w="9525" cap="flat">
                  <a:noFill/>
                  <a:prstDash val="solid"/>
                  <a:miter/>
                </a:ln>
              </p:spPr>
              <p:txBody>
                <a:bodyPr rtlCol="0" anchor="ctr"/>
                <a:lstStyle/>
                <a:p>
                  <a:endParaRPr lang="zh-CN" altLang="en-US"/>
                </a:p>
              </p:txBody>
            </p:sp>
            <p:sp>
              <p:nvSpPr>
                <p:cNvPr id="52974" name="任意多边形: 形状 52973"/>
                <p:cNvSpPr/>
                <p:nvPr>
                  <p:custDataLst>
                    <p:tags r:id="rId121"/>
                  </p:custDataLst>
                </p:nvPr>
              </p:nvSpPr>
              <p:spPr>
                <a:xfrm>
                  <a:off x="6719506" y="3177158"/>
                  <a:ext cx="5238" cy="11620"/>
                </a:xfrm>
                <a:custGeom>
                  <a:gdLst>
                    <a:gd name="connsiteX0" fmla="*/ 0 w 5238"/>
                    <a:gd name="connsiteY0" fmla="*/ 0 h 11620"/>
                    <a:gd name="connsiteX1" fmla="*/ 5239 w 5238"/>
                    <a:gd name="connsiteY1" fmla="*/ 11621 h 11620"/>
                    <a:gd name="connsiteX2" fmla="*/ 0 w 5238"/>
                    <a:gd name="connsiteY2" fmla="*/ 0 h 11620"/>
                  </a:gdLst>
                  <a:cxnLst>
                    <a:cxn ang="0">
                      <a:pos x="connsiteX0" y="connsiteY0"/>
                    </a:cxn>
                    <a:cxn ang="0">
                      <a:pos x="connsiteX1" y="connsiteY1"/>
                    </a:cxn>
                    <a:cxn ang="0">
                      <a:pos x="connsiteX2" y="connsiteY2"/>
                    </a:cxn>
                  </a:cxnLst>
                  <a:rect l="l" t="t" r="r" b="b"/>
                  <a:pathLst>
                    <a:path w="5238" h="11620">
                      <a:moveTo>
                        <a:pt x="0" y="0"/>
                      </a:moveTo>
                      <a:cubicBezTo>
                        <a:pt x="190" y="4286"/>
                        <a:pt x="3905" y="7620"/>
                        <a:pt x="5239" y="11621"/>
                      </a:cubicBezTo>
                      <a:cubicBezTo>
                        <a:pt x="4000" y="7620"/>
                        <a:pt x="3619" y="3334"/>
                        <a:pt x="0" y="0"/>
                      </a:cubicBezTo>
                      <a:close/>
                    </a:path>
                  </a:pathLst>
                </a:custGeom>
                <a:solidFill>
                  <a:srgbClr val="D1C4B3"/>
                </a:solidFill>
                <a:ln w="9525" cap="flat">
                  <a:noFill/>
                  <a:prstDash val="solid"/>
                  <a:miter/>
                </a:ln>
              </p:spPr>
              <p:txBody>
                <a:bodyPr rtlCol="0" anchor="ctr"/>
                <a:lstStyle/>
                <a:p>
                  <a:endParaRPr lang="zh-CN" altLang="en-US"/>
                </a:p>
              </p:txBody>
            </p:sp>
            <p:sp>
              <p:nvSpPr>
                <p:cNvPr id="52975" name="任意多边形: 形状 52974"/>
                <p:cNvSpPr/>
                <p:nvPr>
                  <p:custDataLst>
                    <p:tags r:id="rId122"/>
                  </p:custDataLst>
                </p:nvPr>
              </p:nvSpPr>
              <p:spPr>
                <a:xfrm>
                  <a:off x="6772751" y="3394899"/>
                  <a:ext cx="3143" cy="9977"/>
                </a:xfrm>
                <a:custGeom>
                  <a:gdLst>
                    <a:gd name="connsiteX0" fmla="*/ 3143 w 3143"/>
                    <a:gd name="connsiteY0" fmla="*/ 4000 h 9977"/>
                    <a:gd name="connsiteX1" fmla="*/ 476 w 3143"/>
                    <a:gd name="connsiteY1" fmla="*/ 0 h 9977"/>
                    <a:gd name="connsiteX2" fmla="*/ 2096 w 3143"/>
                    <a:gd name="connsiteY2" fmla="*/ 6477 h 9977"/>
                    <a:gd name="connsiteX3" fmla="*/ 0 w 3143"/>
                    <a:gd name="connsiteY3" fmla="*/ 8858 h 9977"/>
                    <a:gd name="connsiteX4" fmla="*/ 3143 w 3143"/>
                    <a:gd name="connsiteY4" fmla="*/ 4000 h 99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9977">
                      <a:moveTo>
                        <a:pt x="3143" y="4000"/>
                      </a:moveTo>
                      <a:cubicBezTo>
                        <a:pt x="2286" y="762"/>
                        <a:pt x="1333" y="1333"/>
                        <a:pt x="476" y="0"/>
                      </a:cubicBezTo>
                      <a:cubicBezTo>
                        <a:pt x="95" y="2096"/>
                        <a:pt x="1429" y="4286"/>
                        <a:pt x="2096" y="6477"/>
                      </a:cubicBezTo>
                      <a:cubicBezTo>
                        <a:pt x="1429" y="6763"/>
                        <a:pt x="762" y="7144"/>
                        <a:pt x="0" y="8858"/>
                      </a:cubicBezTo>
                      <a:cubicBezTo>
                        <a:pt x="2000" y="12192"/>
                        <a:pt x="2096" y="7334"/>
                        <a:pt x="3143" y="4000"/>
                      </a:cubicBezTo>
                      <a:close/>
                    </a:path>
                  </a:pathLst>
                </a:custGeom>
                <a:solidFill>
                  <a:srgbClr val="D1C4B3"/>
                </a:solidFill>
                <a:ln w="9525" cap="flat">
                  <a:noFill/>
                  <a:prstDash val="solid"/>
                  <a:miter/>
                </a:ln>
              </p:spPr>
              <p:txBody>
                <a:bodyPr rtlCol="0" anchor="ctr"/>
                <a:lstStyle/>
                <a:p>
                  <a:endParaRPr lang="zh-CN" altLang="en-US"/>
                </a:p>
              </p:txBody>
            </p:sp>
            <p:sp>
              <p:nvSpPr>
                <p:cNvPr id="52976" name="任意多边形: 形状 52975"/>
                <p:cNvSpPr/>
                <p:nvPr>
                  <p:custDataLst>
                    <p:tags r:id="rId123"/>
                  </p:custDataLst>
                </p:nvPr>
              </p:nvSpPr>
              <p:spPr>
                <a:xfrm>
                  <a:off x="6817901" y="3192964"/>
                  <a:ext cx="4094" cy="11044"/>
                </a:xfrm>
                <a:custGeom>
                  <a:gdLst>
                    <a:gd name="connsiteX0" fmla="*/ 665 w 4094"/>
                    <a:gd name="connsiteY0" fmla="*/ 1244 h 11044"/>
                    <a:gd name="connsiteX1" fmla="*/ 94 w 4094"/>
                    <a:gd name="connsiteY1" fmla="*/ 9912 h 11044"/>
                    <a:gd name="connsiteX2" fmla="*/ 4094 w 4094"/>
                    <a:gd name="connsiteY2" fmla="*/ 10674 h 11044"/>
                    <a:gd name="connsiteX3" fmla="*/ 665 w 4094"/>
                    <a:gd name="connsiteY3" fmla="*/ 1244 h 11044"/>
                  </a:gdLst>
                  <a:cxnLst>
                    <a:cxn ang="0">
                      <a:pos x="connsiteX0" y="connsiteY0"/>
                    </a:cxn>
                    <a:cxn ang="0">
                      <a:pos x="connsiteX1" y="connsiteY1"/>
                    </a:cxn>
                    <a:cxn ang="0">
                      <a:pos x="connsiteX2" y="connsiteY2"/>
                    </a:cxn>
                    <a:cxn ang="0">
                      <a:pos x="connsiteX3" y="connsiteY3"/>
                    </a:cxn>
                  </a:cxnLst>
                  <a:rect l="l" t="t" r="r" b="b"/>
                  <a:pathLst>
                    <a:path w="4094" h="11044">
                      <a:moveTo>
                        <a:pt x="665" y="1244"/>
                      </a:moveTo>
                      <a:cubicBezTo>
                        <a:pt x="-1621" y="-4185"/>
                        <a:pt x="2951" y="9912"/>
                        <a:pt x="94" y="9912"/>
                      </a:cubicBezTo>
                      <a:cubicBezTo>
                        <a:pt x="1999" y="12103"/>
                        <a:pt x="2761" y="10388"/>
                        <a:pt x="4094" y="10674"/>
                      </a:cubicBezTo>
                      <a:cubicBezTo>
                        <a:pt x="3713" y="4388"/>
                        <a:pt x="856" y="7626"/>
                        <a:pt x="665" y="1244"/>
                      </a:cubicBezTo>
                      <a:close/>
                    </a:path>
                  </a:pathLst>
                </a:custGeom>
                <a:solidFill>
                  <a:srgbClr val="D1C4B3"/>
                </a:solidFill>
                <a:ln w="9525" cap="flat">
                  <a:noFill/>
                  <a:prstDash val="solid"/>
                  <a:miter/>
                </a:ln>
              </p:spPr>
              <p:txBody>
                <a:bodyPr rtlCol="0" anchor="ctr"/>
                <a:lstStyle/>
                <a:p>
                  <a:endParaRPr lang="zh-CN" altLang="en-US"/>
                </a:p>
              </p:txBody>
            </p:sp>
            <p:sp>
              <p:nvSpPr>
                <p:cNvPr id="52977" name="任意多边形: 形状 52976"/>
                <p:cNvSpPr/>
                <p:nvPr>
                  <p:custDataLst>
                    <p:tags r:id="rId124"/>
                  </p:custDataLst>
                </p:nvPr>
              </p:nvSpPr>
              <p:spPr>
                <a:xfrm>
                  <a:off x="6806374" y="3285290"/>
                  <a:ext cx="3581" cy="9605"/>
                </a:xfrm>
                <a:custGeom>
                  <a:gdLst>
                    <a:gd name="connsiteX0" fmla="*/ 3143 w 3581"/>
                    <a:gd name="connsiteY0" fmla="*/ 2263 h 9605"/>
                    <a:gd name="connsiteX1" fmla="*/ 0 w 3581"/>
                    <a:gd name="connsiteY1" fmla="*/ 2453 h 9605"/>
                    <a:gd name="connsiteX2" fmla="*/ 2762 w 3581"/>
                    <a:gd name="connsiteY2" fmla="*/ 9025 h 9605"/>
                    <a:gd name="connsiteX3" fmla="*/ 3143 w 3581"/>
                    <a:gd name="connsiteY3" fmla="*/ 2263 h 9605"/>
                  </a:gdLst>
                  <a:cxnLst>
                    <a:cxn ang="0">
                      <a:pos x="connsiteX0" y="connsiteY0"/>
                    </a:cxn>
                    <a:cxn ang="0">
                      <a:pos x="connsiteX1" y="connsiteY1"/>
                    </a:cxn>
                    <a:cxn ang="0">
                      <a:pos x="connsiteX2" y="connsiteY2"/>
                    </a:cxn>
                    <a:cxn ang="0">
                      <a:pos x="connsiteX3" y="connsiteY3"/>
                    </a:cxn>
                  </a:cxnLst>
                  <a:rect l="l" t="t" r="r" b="b"/>
                  <a:pathLst>
                    <a:path w="3581" h="9605">
                      <a:moveTo>
                        <a:pt x="3143" y="2263"/>
                      </a:moveTo>
                      <a:cubicBezTo>
                        <a:pt x="1524" y="-785"/>
                        <a:pt x="476" y="-785"/>
                        <a:pt x="0" y="2453"/>
                      </a:cubicBezTo>
                      <a:cubicBezTo>
                        <a:pt x="1333" y="2358"/>
                        <a:pt x="2667" y="5501"/>
                        <a:pt x="2762" y="9025"/>
                      </a:cubicBezTo>
                      <a:cubicBezTo>
                        <a:pt x="4572" y="11788"/>
                        <a:pt x="2762" y="3882"/>
                        <a:pt x="3143" y="2263"/>
                      </a:cubicBezTo>
                      <a:close/>
                    </a:path>
                  </a:pathLst>
                </a:custGeom>
                <a:solidFill>
                  <a:srgbClr val="D1C4B3"/>
                </a:solidFill>
                <a:ln w="9525" cap="flat">
                  <a:noFill/>
                  <a:prstDash val="solid"/>
                  <a:miter/>
                </a:ln>
              </p:spPr>
              <p:txBody>
                <a:bodyPr rtlCol="0" anchor="ctr"/>
                <a:lstStyle/>
                <a:p>
                  <a:endParaRPr lang="zh-CN" altLang="en-US"/>
                </a:p>
              </p:txBody>
            </p:sp>
            <p:sp>
              <p:nvSpPr>
                <p:cNvPr id="52978" name="任意多边形: 形状 52977"/>
                <p:cNvSpPr/>
                <p:nvPr>
                  <p:custDataLst>
                    <p:tags r:id="rId125"/>
                  </p:custDataLst>
                </p:nvPr>
              </p:nvSpPr>
              <p:spPr>
                <a:xfrm>
                  <a:off x="6816816" y="3263645"/>
                  <a:ext cx="4226" cy="8548"/>
                </a:xfrm>
                <a:custGeom>
                  <a:gdLst>
                    <a:gd name="connsiteX0" fmla="*/ 1940 w 4226"/>
                    <a:gd name="connsiteY0" fmla="*/ 6763 h 8548"/>
                    <a:gd name="connsiteX1" fmla="*/ 4226 w 4226"/>
                    <a:gd name="connsiteY1" fmla="*/ 5144 h 8548"/>
                    <a:gd name="connsiteX2" fmla="*/ 35 w 4226"/>
                    <a:gd name="connsiteY2" fmla="*/ 0 h 8548"/>
                    <a:gd name="connsiteX3" fmla="*/ 1655 w 4226"/>
                    <a:gd name="connsiteY3" fmla="*/ 8192 h 8548"/>
                    <a:gd name="connsiteX4" fmla="*/ 1940 w 4226"/>
                    <a:gd name="connsiteY4" fmla="*/ 6763 h 85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26" h="8548">
                      <a:moveTo>
                        <a:pt x="1940" y="6763"/>
                      </a:moveTo>
                      <a:cubicBezTo>
                        <a:pt x="2702" y="6191"/>
                        <a:pt x="4036" y="8382"/>
                        <a:pt x="4226" y="5144"/>
                      </a:cubicBezTo>
                      <a:cubicBezTo>
                        <a:pt x="2512" y="1619"/>
                        <a:pt x="1178" y="286"/>
                        <a:pt x="35" y="0"/>
                      </a:cubicBezTo>
                      <a:cubicBezTo>
                        <a:pt x="-346" y="2762"/>
                        <a:pt x="2512" y="5334"/>
                        <a:pt x="1655" y="8192"/>
                      </a:cubicBezTo>
                      <a:cubicBezTo>
                        <a:pt x="2607" y="9335"/>
                        <a:pt x="2321" y="7429"/>
                        <a:pt x="1940" y="6763"/>
                      </a:cubicBezTo>
                      <a:close/>
                    </a:path>
                  </a:pathLst>
                </a:custGeom>
                <a:solidFill>
                  <a:srgbClr val="D1C4B3"/>
                </a:solidFill>
                <a:ln w="9525" cap="flat">
                  <a:noFill/>
                  <a:prstDash val="solid"/>
                  <a:miter/>
                </a:ln>
              </p:spPr>
              <p:txBody>
                <a:bodyPr rtlCol="0" anchor="ctr"/>
                <a:lstStyle/>
                <a:p>
                  <a:endParaRPr lang="zh-CN" altLang="en-US"/>
                </a:p>
              </p:txBody>
            </p:sp>
            <p:sp>
              <p:nvSpPr>
                <p:cNvPr id="52979" name="任意多边形: 形状 52978"/>
                <p:cNvSpPr/>
                <p:nvPr>
                  <p:custDataLst>
                    <p:tags r:id="rId126"/>
                  </p:custDataLst>
                </p:nvPr>
              </p:nvSpPr>
              <p:spPr>
                <a:xfrm>
                  <a:off x="6757796" y="3457574"/>
                  <a:ext cx="4762" cy="33147"/>
                </a:xfrm>
                <a:custGeom>
                  <a:gdLst>
                    <a:gd name="connsiteX0" fmla="*/ 1524 w 4762"/>
                    <a:gd name="connsiteY0" fmla="*/ 0 h 33147"/>
                    <a:gd name="connsiteX1" fmla="*/ 3239 w 4762"/>
                    <a:gd name="connsiteY1" fmla="*/ 5334 h 33147"/>
                    <a:gd name="connsiteX2" fmla="*/ 762 w 4762"/>
                    <a:gd name="connsiteY2" fmla="*/ 9906 h 33147"/>
                    <a:gd name="connsiteX3" fmla="*/ 0 w 4762"/>
                    <a:gd name="connsiteY3" fmla="*/ 30004 h 33147"/>
                    <a:gd name="connsiteX4" fmla="*/ 2858 w 4762"/>
                    <a:gd name="connsiteY4" fmla="*/ 33147 h 33147"/>
                    <a:gd name="connsiteX5" fmla="*/ 4763 w 4762"/>
                    <a:gd name="connsiteY5" fmla="*/ 6858 h 33147"/>
                    <a:gd name="connsiteX6" fmla="*/ 1524 w 4762"/>
                    <a:gd name="connsiteY6" fmla="*/ 0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33147">
                      <a:moveTo>
                        <a:pt x="1524" y="0"/>
                      </a:moveTo>
                      <a:cubicBezTo>
                        <a:pt x="-952" y="4096"/>
                        <a:pt x="2667" y="3334"/>
                        <a:pt x="3239" y="5334"/>
                      </a:cubicBezTo>
                      <a:cubicBezTo>
                        <a:pt x="4096" y="9049"/>
                        <a:pt x="1619" y="5525"/>
                        <a:pt x="762" y="9906"/>
                      </a:cubicBezTo>
                      <a:cubicBezTo>
                        <a:pt x="3143" y="17050"/>
                        <a:pt x="1810" y="23622"/>
                        <a:pt x="0" y="30004"/>
                      </a:cubicBezTo>
                      <a:cubicBezTo>
                        <a:pt x="953" y="31433"/>
                        <a:pt x="1905" y="31718"/>
                        <a:pt x="2858" y="33147"/>
                      </a:cubicBezTo>
                      <a:cubicBezTo>
                        <a:pt x="1715" y="27337"/>
                        <a:pt x="2286" y="15716"/>
                        <a:pt x="4763" y="6858"/>
                      </a:cubicBezTo>
                      <a:cubicBezTo>
                        <a:pt x="2667" y="3715"/>
                        <a:pt x="3239" y="381"/>
                        <a:pt x="1524" y="0"/>
                      </a:cubicBezTo>
                      <a:close/>
                    </a:path>
                  </a:pathLst>
                </a:custGeom>
                <a:solidFill>
                  <a:srgbClr val="D1C4B3"/>
                </a:solidFill>
                <a:ln w="9525" cap="flat">
                  <a:noFill/>
                  <a:prstDash val="solid"/>
                  <a:miter/>
                </a:ln>
              </p:spPr>
              <p:txBody>
                <a:bodyPr rtlCol="0" anchor="ctr"/>
                <a:lstStyle/>
                <a:p>
                  <a:endParaRPr lang="zh-CN" altLang="en-US"/>
                </a:p>
              </p:txBody>
            </p:sp>
            <p:sp>
              <p:nvSpPr>
                <p:cNvPr id="52980" name="任意多边形: 形状 52979"/>
                <p:cNvSpPr/>
                <p:nvPr>
                  <p:custDataLst>
                    <p:tags r:id="rId127"/>
                  </p:custDataLst>
                </p:nvPr>
              </p:nvSpPr>
              <p:spPr>
                <a:xfrm>
                  <a:off x="6828377" y="3255453"/>
                  <a:ext cx="12287" cy="44291"/>
                </a:xfrm>
                <a:custGeom>
                  <a:gdLst>
                    <a:gd name="connsiteX0" fmla="*/ 0 w 12287"/>
                    <a:gd name="connsiteY0" fmla="*/ 0 h 44291"/>
                    <a:gd name="connsiteX1" fmla="*/ 11335 w 12287"/>
                    <a:gd name="connsiteY1" fmla="*/ 44291 h 44291"/>
                    <a:gd name="connsiteX2" fmla="*/ 12287 w 12287"/>
                    <a:gd name="connsiteY2" fmla="*/ 40005 h 44291"/>
                    <a:gd name="connsiteX3" fmla="*/ 9239 w 12287"/>
                    <a:gd name="connsiteY3" fmla="*/ 30290 h 44291"/>
                    <a:gd name="connsiteX4" fmla="*/ 8763 w 12287"/>
                    <a:gd name="connsiteY4" fmla="*/ 14764 h 44291"/>
                    <a:gd name="connsiteX5" fmla="*/ 0 w 12287"/>
                    <a:gd name="connsiteY5" fmla="*/ 0 h 442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7" h="44291">
                      <a:moveTo>
                        <a:pt x="0" y="0"/>
                      </a:moveTo>
                      <a:cubicBezTo>
                        <a:pt x="4000" y="16859"/>
                        <a:pt x="6001" y="27908"/>
                        <a:pt x="11335" y="44291"/>
                      </a:cubicBezTo>
                      <a:cubicBezTo>
                        <a:pt x="12001" y="42196"/>
                        <a:pt x="10858" y="38291"/>
                        <a:pt x="12287" y="40005"/>
                      </a:cubicBezTo>
                      <a:cubicBezTo>
                        <a:pt x="12287" y="33814"/>
                        <a:pt x="10954" y="36385"/>
                        <a:pt x="9239" y="30290"/>
                      </a:cubicBezTo>
                      <a:cubicBezTo>
                        <a:pt x="12097" y="31147"/>
                        <a:pt x="5525" y="9335"/>
                        <a:pt x="8763" y="14764"/>
                      </a:cubicBezTo>
                      <a:cubicBezTo>
                        <a:pt x="10001" y="11049"/>
                        <a:pt x="3048"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52981" name="任意多边形: 形状 52980"/>
                <p:cNvSpPr/>
                <p:nvPr>
                  <p:custDataLst>
                    <p:tags r:id="rId128"/>
                  </p:custDataLst>
                </p:nvPr>
              </p:nvSpPr>
              <p:spPr>
                <a:xfrm>
                  <a:off x="6730174" y="3518724"/>
                  <a:ext cx="5143" cy="24860"/>
                </a:xfrm>
                <a:custGeom>
                  <a:gdLst>
                    <a:gd name="connsiteX0" fmla="*/ 5143 w 5143"/>
                    <a:gd name="connsiteY0" fmla="*/ 0 h 24860"/>
                    <a:gd name="connsiteX1" fmla="*/ 0 w 5143"/>
                    <a:gd name="connsiteY1" fmla="*/ 24860 h 24860"/>
                    <a:gd name="connsiteX2" fmla="*/ 5143 w 5143"/>
                    <a:gd name="connsiteY2" fmla="*/ 0 h 24860"/>
                  </a:gdLst>
                  <a:cxnLst>
                    <a:cxn ang="0">
                      <a:pos x="connsiteX0" y="connsiteY0"/>
                    </a:cxn>
                    <a:cxn ang="0">
                      <a:pos x="connsiteX1" y="connsiteY1"/>
                    </a:cxn>
                    <a:cxn ang="0">
                      <a:pos x="connsiteX2" y="connsiteY2"/>
                    </a:cxn>
                  </a:cxnLst>
                  <a:rect l="l" t="t" r="r" b="b"/>
                  <a:pathLst>
                    <a:path w="5143" h="24860">
                      <a:moveTo>
                        <a:pt x="5143" y="0"/>
                      </a:moveTo>
                      <a:cubicBezTo>
                        <a:pt x="2762" y="3143"/>
                        <a:pt x="191" y="16954"/>
                        <a:pt x="0" y="24860"/>
                      </a:cubicBezTo>
                      <a:cubicBezTo>
                        <a:pt x="1524" y="16574"/>
                        <a:pt x="3715" y="8382"/>
                        <a:pt x="5143" y="0"/>
                      </a:cubicBezTo>
                      <a:close/>
                    </a:path>
                  </a:pathLst>
                </a:custGeom>
                <a:solidFill>
                  <a:srgbClr val="D1C4B3"/>
                </a:solidFill>
                <a:ln w="9525" cap="flat">
                  <a:noFill/>
                  <a:prstDash val="solid"/>
                  <a:miter/>
                </a:ln>
              </p:spPr>
              <p:txBody>
                <a:bodyPr rtlCol="0" anchor="ctr"/>
                <a:lstStyle/>
                <a:p>
                  <a:endParaRPr lang="zh-CN" altLang="en-US"/>
                </a:p>
              </p:txBody>
            </p:sp>
            <p:sp>
              <p:nvSpPr>
                <p:cNvPr id="52982" name="任意多边形: 形状 52981"/>
                <p:cNvSpPr/>
                <p:nvPr>
                  <p:custDataLst>
                    <p:tags r:id="rId129"/>
                  </p:custDataLst>
                </p:nvPr>
              </p:nvSpPr>
              <p:spPr>
                <a:xfrm>
                  <a:off x="6838664" y="3039426"/>
                  <a:ext cx="8282" cy="12500"/>
                </a:xfrm>
                <a:custGeom>
                  <a:gdLst>
                    <a:gd name="connsiteX0" fmla="*/ 7144 w 8282"/>
                    <a:gd name="connsiteY0" fmla="*/ 7525 h 12500"/>
                    <a:gd name="connsiteX1" fmla="*/ 0 w 8282"/>
                    <a:gd name="connsiteY1" fmla="*/ 0 h 12500"/>
                    <a:gd name="connsiteX2" fmla="*/ 7715 w 8282"/>
                    <a:gd name="connsiteY2" fmla="*/ 12287 h 12500"/>
                    <a:gd name="connsiteX3" fmla="*/ 7144 w 8282"/>
                    <a:gd name="connsiteY3" fmla="*/ 7525 h 12500"/>
                  </a:gdLst>
                  <a:cxnLst>
                    <a:cxn ang="0">
                      <a:pos x="connsiteX0" y="connsiteY0"/>
                    </a:cxn>
                    <a:cxn ang="0">
                      <a:pos x="connsiteX1" y="connsiteY1"/>
                    </a:cxn>
                    <a:cxn ang="0">
                      <a:pos x="connsiteX2" y="connsiteY2"/>
                    </a:cxn>
                    <a:cxn ang="0">
                      <a:pos x="connsiteX3" y="connsiteY3"/>
                    </a:cxn>
                  </a:cxnLst>
                  <a:rect l="l" t="t" r="r" b="b"/>
                  <a:pathLst>
                    <a:path w="8282" h="12500">
                      <a:moveTo>
                        <a:pt x="7144" y="7525"/>
                      </a:moveTo>
                      <a:cubicBezTo>
                        <a:pt x="5334" y="8287"/>
                        <a:pt x="4096" y="2953"/>
                        <a:pt x="0" y="0"/>
                      </a:cubicBezTo>
                      <a:cubicBezTo>
                        <a:pt x="3620" y="9430"/>
                        <a:pt x="5048" y="8477"/>
                        <a:pt x="7715" y="12287"/>
                      </a:cubicBezTo>
                      <a:cubicBezTo>
                        <a:pt x="9334" y="13430"/>
                        <a:pt x="6953" y="9716"/>
                        <a:pt x="7144" y="7525"/>
                      </a:cubicBezTo>
                      <a:close/>
                    </a:path>
                  </a:pathLst>
                </a:custGeom>
                <a:solidFill>
                  <a:srgbClr val="D1C4B3"/>
                </a:solidFill>
                <a:ln w="9525" cap="flat">
                  <a:noFill/>
                  <a:prstDash val="solid"/>
                  <a:miter/>
                </a:ln>
              </p:spPr>
              <p:txBody>
                <a:bodyPr rtlCol="0" anchor="ctr"/>
                <a:lstStyle/>
                <a:p>
                  <a:endParaRPr lang="zh-CN" altLang="en-US"/>
                </a:p>
              </p:txBody>
            </p:sp>
            <p:sp>
              <p:nvSpPr>
                <p:cNvPr id="52983" name="任意多边形: 形状 52982"/>
                <p:cNvSpPr/>
                <p:nvPr>
                  <p:custDataLst>
                    <p:tags r:id="rId130"/>
                  </p:custDataLst>
                </p:nvPr>
              </p:nvSpPr>
              <p:spPr>
                <a:xfrm>
                  <a:off x="6835330" y="3291458"/>
                  <a:ext cx="4265" cy="15240"/>
                </a:xfrm>
                <a:custGeom>
                  <a:gdLst>
                    <a:gd name="connsiteX0" fmla="*/ 0 w 4265"/>
                    <a:gd name="connsiteY0" fmla="*/ 0 h 15240"/>
                    <a:gd name="connsiteX1" fmla="*/ 3905 w 4265"/>
                    <a:gd name="connsiteY1" fmla="*/ 15240 h 15240"/>
                    <a:gd name="connsiteX2" fmla="*/ 0 w 4265"/>
                    <a:gd name="connsiteY2" fmla="*/ 0 h 15240"/>
                  </a:gdLst>
                  <a:cxnLst>
                    <a:cxn ang="0">
                      <a:pos x="connsiteX0" y="connsiteY0"/>
                    </a:cxn>
                    <a:cxn ang="0">
                      <a:pos x="connsiteX1" y="connsiteY1"/>
                    </a:cxn>
                    <a:cxn ang="0">
                      <a:pos x="connsiteX2" y="connsiteY2"/>
                    </a:cxn>
                  </a:cxnLst>
                  <a:rect l="l" t="t" r="r" b="b"/>
                  <a:pathLst>
                    <a:path w="4265" h="15240">
                      <a:moveTo>
                        <a:pt x="0" y="0"/>
                      </a:moveTo>
                      <a:cubicBezTo>
                        <a:pt x="1333" y="5048"/>
                        <a:pt x="762" y="10287"/>
                        <a:pt x="3905" y="15240"/>
                      </a:cubicBezTo>
                      <a:cubicBezTo>
                        <a:pt x="5525" y="10097"/>
                        <a:pt x="1238" y="5144"/>
                        <a:pt x="0" y="0"/>
                      </a:cubicBezTo>
                      <a:close/>
                    </a:path>
                  </a:pathLst>
                </a:custGeom>
                <a:solidFill>
                  <a:srgbClr val="D1C4B3"/>
                </a:solidFill>
                <a:ln w="9525" cap="flat">
                  <a:noFill/>
                  <a:prstDash val="solid"/>
                  <a:miter/>
                </a:ln>
              </p:spPr>
              <p:txBody>
                <a:bodyPr rtlCol="0" anchor="ctr"/>
                <a:lstStyle/>
                <a:p>
                  <a:endParaRPr lang="zh-CN" altLang="en-US"/>
                </a:p>
              </p:txBody>
            </p:sp>
            <p:sp>
              <p:nvSpPr>
                <p:cNvPr id="52984" name="任意多边形: 形状 52983"/>
                <p:cNvSpPr/>
                <p:nvPr>
                  <p:custDataLst>
                    <p:tags r:id="rId131"/>
                  </p:custDataLst>
                </p:nvPr>
              </p:nvSpPr>
              <p:spPr>
                <a:xfrm>
                  <a:off x="6761032" y="3507676"/>
                  <a:ext cx="3145" cy="9345"/>
                </a:xfrm>
                <a:custGeom>
                  <a:gdLst>
                    <a:gd name="connsiteX0" fmla="*/ 3146 w 3145"/>
                    <a:gd name="connsiteY0" fmla="*/ 1905 h 9345"/>
                    <a:gd name="connsiteX1" fmla="*/ 765 w 3145"/>
                    <a:gd name="connsiteY1" fmla="*/ 0 h 9345"/>
                    <a:gd name="connsiteX2" fmla="*/ 98 w 3145"/>
                    <a:gd name="connsiteY2" fmla="*/ 8858 h 9345"/>
                    <a:gd name="connsiteX3" fmla="*/ 3146 w 3145"/>
                    <a:gd name="connsiteY3" fmla="*/ 1905 h 9345"/>
                  </a:gdLst>
                  <a:cxnLst>
                    <a:cxn ang="0">
                      <a:pos x="connsiteX0" y="connsiteY0"/>
                    </a:cxn>
                    <a:cxn ang="0">
                      <a:pos x="connsiteX1" y="connsiteY1"/>
                    </a:cxn>
                    <a:cxn ang="0">
                      <a:pos x="connsiteX2" y="connsiteY2"/>
                    </a:cxn>
                    <a:cxn ang="0">
                      <a:pos x="connsiteX3" y="connsiteY3"/>
                    </a:cxn>
                  </a:cxnLst>
                  <a:rect l="l" t="t" r="r" b="b"/>
                  <a:pathLst>
                    <a:path w="3145" h="9345">
                      <a:moveTo>
                        <a:pt x="3146" y="1905"/>
                      </a:moveTo>
                      <a:cubicBezTo>
                        <a:pt x="2765" y="-1810"/>
                        <a:pt x="1336" y="2096"/>
                        <a:pt x="765" y="0"/>
                      </a:cubicBezTo>
                      <a:cubicBezTo>
                        <a:pt x="-569" y="2667"/>
                        <a:pt x="289" y="5905"/>
                        <a:pt x="98" y="8858"/>
                      </a:cubicBezTo>
                      <a:cubicBezTo>
                        <a:pt x="1336" y="11430"/>
                        <a:pt x="193" y="3048"/>
                        <a:pt x="3146" y="1905"/>
                      </a:cubicBezTo>
                      <a:close/>
                    </a:path>
                  </a:pathLst>
                </a:custGeom>
                <a:solidFill>
                  <a:srgbClr val="D1C4B3"/>
                </a:solidFill>
                <a:ln w="9525" cap="flat">
                  <a:noFill/>
                  <a:prstDash val="solid"/>
                  <a:miter/>
                </a:ln>
              </p:spPr>
              <p:txBody>
                <a:bodyPr rtlCol="0" anchor="ctr"/>
                <a:lstStyle/>
                <a:p>
                  <a:endParaRPr lang="zh-CN" altLang="en-US"/>
                </a:p>
              </p:txBody>
            </p:sp>
            <p:sp>
              <p:nvSpPr>
                <p:cNvPr id="52985" name="任意多边形: 形状 52984"/>
                <p:cNvSpPr/>
                <p:nvPr>
                  <p:custDataLst>
                    <p:tags r:id="rId132"/>
                  </p:custDataLst>
                </p:nvPr>
              </p:nvSpPr>
              <p:spPr>
                <a:xfrm>
                  <a:off x="6875430" y="3192017"/>
                  <a:ext cx="5905" cy="17525"/>
                </a:xfrm>
                <a:custGeom>
                  <a:gdLst>
                    <a:gd name="connsiteX0" fmla="*/ 476 w 5905"/>
                    <a:gd name="connsiteY0" fmla="*/ 10668 h 17525"/>
                    <a:gd name="connsiteX1" fmla="*/ 1619 w 5905"/>
                    <a:gd name="connsiteY1" fmla="*/ 8953 h 17525"/>
                    <a:gd name="connsiteX2" fmla="*/ 5905 w 5905"/>
                    <a:gd name="connsiteY2" fmla="*/ 17526 h 17525"/>
                    <a:gd name="connsiteX3" fmla="*/ 0 w 5905"/>
                    <a:gd name="connsiteY3" fmla="*/ 0 h 17525"/>
                    <a:gd name="connsiteX4" fmla="*/ 476 w 5905"/>
                    <a:gd name="connsiteY4" fmla="*/ 10668 h 17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7525">
                      <a:moveTo>
                        <a:pt x="476" y="10668"/>
                      </a:moveTo>
                      <a:cubicBezTo>
                        <a:pt x="1333" y="12001"/>
                        <a:pt x="1333" y="9906"/>
                        <a:pt x="1619" y="8953"/>
                      </a:cubicBezTo>
                      <a:cubicBezTo>
                        <a:pt x="3810" y="11716"/>
                        <a:pt x="3334" y="14859"/>
                        <a:pt x="5905" y="17526"/>
                      </a:cubicBezTo>
                      <a:cubicBezTo>
                        <a:pt x="5143" y="11525"/>
                        <a:pt x="4667" y="5334"/>
                        <a:pt x="0" y="0"/>
                      </a:cubicBezTo>
                      <a:cubicBezTo>
                        <a:pt x="667" y="5810"/>
                        <a:pt x="2667" y="7620"/>
                        <a:pt x="476" y="10668"/>
                      </a:cubicBezTo>
                      <a:close/>
                    </a:path>
                  </a:pathLst>
                </a:custGeom>
                <a:solidFill>
                  <a:srgbClr val="D1C4B3"/>
                </a:solidFill>
                <a:ln w="9525" cap="flat">
                  <a:noFill/>
                  <a:prstDash val="solid"/>
                  <a:miter/>
                </a:ln>
              </p:spPr>
              <p:txBody>
                <a:bodyPr rtlCol="0" anchor="ctr"/>
                <a:lstStyle/>
                <a:p>
                  <a:endParaRPr lang="zh-CN" altLang="en-US"/>
                </a:p>
              </p:txBody>
            </p:sp>
            <p:sp>
              <p:nvSpPr>
                <p:cNvPr id="52986" name="任意多边形: 形状 52985"/>
                <p:cNvSpPr/>
                <p:nvPr>
                  <p:custDataLst>
                    <p:tags r:id="rId133"/>
                  </p:custDataLst>
                </p:nvPr>
              </p:nvSpPr>
              <p:spPr>
                <a:xfrm>
                  <a:off x="6872774" y="3368706"/>
                  <a:ext cx="4561" cy="20669"/>
                </a:xfrm>
                <a:custGeom>
                  <a:gdLst>
                    <a:gd name="connsiteX0" fmla="*/ 275 w 4561"/>
                    <a:gd name="connsiteY0" fmla="*/ 0 h 20669"/>
                    <a:gd name="connsiteX1" fmla="*/ 85 w 4561"/>
                    <a:gd name="connsiteY1" fmla="*/ 14478 h 20669"/>
                    <a:gd name="connsiteX2" fmla="*/ 4562 w 4561"/>
                    <a:gd name="connsiteY2" fmla="*/ 20669 h 20669"/>
                    <a:gd name="connsiteX3" fmla="*/ 275 w 4561"/>
                    <a:gd name="connsiteY3" fmla="*/ 0 h 20669"/>
                  </a:gdLst>
                  <a:cxnLst>
                    <a:cxn ang="0">
                      <a:pos x="connsiteX0" y="connsiteY0"/>
                    </a:cxn>
                    <a:cxn ang="0">
                      <a:pos x="connsiteX1" y="connsiteY1"/>
                    </a:cxn>
                    <a:cxn ang="0">
                      <a:pos x="connsiteX2" y="connsiteY2"/>
                    </a:cxn>
                    <a:cxn ang="0">
                      <a:pos x="connsiteX3" y="connsiteY3"/>
                    </a:cxn>
                  </a:cxnLst>
                  <a:rect l="l" t="t" r="r" b="b"/>
                  <a:pathLst>
                    <a:path w="4561" h="20669">
                      <a:moveTo>
                        <a:pt x="275" y="0"/>
                      </a:moveTo>
                      <a:cubicBezTo>
                        <a:pt x="2085" y="7620"/>
                        <a:pt x="-487" y="6382"/>
                        <a:pt x="85" y="14478"/>
                      </a:cubicBezTo>
                      <a:cubicBezTo>
                        <a:pt x="2752" y="18002"/>
                        <a:pt x="2657" y="17335"/>
                        <a:pt x="4562" y="20669"/>
                      </a:cubicBezTo>
                      <a:cubicBezTo>
                        <a:pt x="2847" y="14097"/>
                        <a:pt x="2371" y="1905"/>
                        <a:pt x="275" y="0"/>
                      </a:cubicBezTo>
                      <a:close/>
                    </a:path>
                  </a:pathLst>
                </a:custGeom>
                <a:solidFill>
                  <a:srgbClr val="D1C4B3"/>
                </a:solidFill>
                <a:ln w="9525" cap="flat">
                  <a:noFill/>
                  <a:prstDash val="solid"/>
                  <a:miter/>
                </a:ln>
              </p:spPr>
              <p:txBody>
                <a:bodyPr rtlCol="0" anchor="ctr"/>
                <a:lstStyle/>
                <a:p>
                  <a:endParaRPr lang="zh-CN" altLang="en-US"/>
                </a:p>
              </p:txBody>
            </p:sp>
            <p:sp>
              <p:nvSpPr>
                <p:cNvPr id="52987" name="任意多边形: 形状 52986"/>
                <p:cNvSpPr/>
                <p:nvPr>
                  <p:custDataLst>
                    <p:tags r:id="rId134"/>
                  </p:custDataLst>
                </p:nvPr>
              </p:nvSpPr>
              <p:spPr>
                <a:xfrm>
                  <a:off x="6719030" y="3637961"/>
                  <a:ext cx="8096" cy="11952"/>
                </a:xfrm>
                <a:custGeom>
                  <a:gdLst>
                    <a:gd name="connsiteX0" fmla="*/ 3619 w 8096"/>
                    <a:gd name="connsiteY0" fmla="*/ 5922 h 11952"/>
                    <a:gd name="connsiteX1" fmla="*/ 4667 w 8096"/>
                    <a:gd name="connsiteY1" fmla="*/ 11923 h 11952"/>
                    <a:gd name="connsiteX2" fmla="*/ 8096 w 8096"/>
                    <a:gd name="connsiteY2" fmla="*/ 3922 h 11952"/>
                    <a:gd name="connsiteX3" fmla="*/ 2476 w 8096"/>
                    <a:gd name="connsiteY3" fmla="*/ 1255 h 11952"/>
                    <a:gd name="connsiteX4" fmla="*/ 0 w 8096"/>
                    <a:gd name="connsiteY4" fmla="*/ 10971 h 11952"/>
                    <a:gd name="connsiteX5" fmla="*/ 3619 w 8096"/>
                    <a:gd name="connsiteY5" fmla="*/ 5922 h 11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11952">
                      <a:moveTo>
                        <a:pt x="3619" y="5922"/>
                      </a:moveTo>
                      <a:cubicBezTo>
                        <a:pt x="6191" y="4589"/>
                        <a:pt x="2191" y="12495"/>
                        <a:pt x="4667" y="11923"/>
                      </a:cubicBezTo>
                      <a:cubicBezTo>
                        <a:pt x="7144" y="9923"/>
                        <a:pt x="5239" y="5732"/>
                        <a:pt x="8096" y="3922"/>
                      </a:cubicBezTo>
                      <a:cubicBezTo>
                        <a:pt x="5810" y="4113"/>
                        <a:pt x="7048" y="-2745"/>
                        <a:pt x="2476" y="1255"/>
                      </a:cubicBezTo>
                      <a:cubicBezTo>
                        <a:pt x="2381" y="4779"/>
                        <a:pt x="1905" y="8304"/>
                        <a:pt x="0" y="10971"/>
                      </a:cubicBezTo>
                      <a:cubicBezTo>
                        <a:pt x="286" y="14019"/>
                        <a:pt x="2572" y="7065"/>
                        <a:pt x="3619" y="5922"/>
                      </a:cubicBezTo>
                      <a:close/>
                    </a:path>
                  </a:pathLst>
                </a:custGeom>
                <a:solidFill>
                  <a:srgbClr val="D1C4B3"/>
                </a:solidFill>
                <a:ln w="9525" cap="flat">
                  <a:noFill/>
                  <a:prstDash val="solid"/>
                  <a:miter/>
                </a:ln>
              </p:spPr>
              <p:txBody>
                <a:bodyPr rtlCol="0" anchor="ctr"/>
                <a:lstStyle/>
                <a:p>
                  <a:endParaRPr lang="zh-CN" altLang="en-US"/>
                </a:p>
              </p:txBody>
            </p:sp>
            <p:sp>
              <p:nvSpPr>
                <p:cNvPr id="52988" name="任意多边形: 形状 52987"/>
                <p:cNvSpPr/>
                <p:nvPr>
                  <p:custDataLst>
                    <p:tags r:id="rId135"/>
                  </p:custDataLst>
                </p:nvPr>
              </p:nvSpPr>
              <p:spPr>
                <a:xfrm>
                  <a:off x="6705123" y="3663695"/>
                  <a:ext cx="7524" cy="17015"/>
                </a:xfrm>
                <a:custGeom>
                  <a:gdLst>
                    <a:gd name="connsiteX0" fmla="*/ 7525 w 7524"/>
                    <a:gd name="connsiteY0" fmla="*/ 0 h 17015"/>
                    <a:gd name="connsiteX1" fmla="*/ 0 w 7524"/>
                    <a:gd name="connsiteY1" fmla="*/ 15431 h 17015"/>
                    <a:gd name="connsiteX2" fmla="*/ 2762 w 7524"/>
                    <a:gd name="connsiteY2" fmla="*/ 15621 h 17015"/>
                    <a:gd name="connsiteX3" fmla="*/ 7525 w 7524"/>
                    <a:gd name="connsiteY3" fmla="*/ 0 h 17015"/>
                  </a:gdLst>
                  <a:cxnLst>
                    <a:cxn ang="0">
                      <a:pos x="connsiteX0" y="connsiteY0"/>
                    </a:cxn>
                    <a:cxn ang="0">
                      <a:pos x="connsiteX1" y="connsiteY1"/>
                    </a:cxn>
                    <a:cxn ang="0">
                      <a:pos x="connsiteX2" y="connsiteY2"/>
                    </a:cxn>
                    <a:cxn ang="0">
                      <a:pos x="connsiteX3" y="connsiteY3"/>
                    </a:cxn>
                  </a:cxnLst>
                  <a:rect l="l" t="t" r="r" b="b"/>
                  <a:pathLst>
                    <a:path w="7524" h="17015">
                      <a:moveTo>
                        <a:pt x="7525" y="0"/>
                      </a:moveTo>
                      <a:cubicBezTo>
                        <a:pt x="3810" y="4572"/>
                        <a:pt x="5429" y="11811"/>
                        <a:pt x="0" y="15431"/>
                      </a:cubicBezTo>
                      <a:cubicBezTo>
                        <a:pt x="95" y="20002"/>
                        <a:pt x="2667" y="12954"/>
                        <a:pt x="2762" y="15621"/>
                      </a:cubicBezTo>
                      <a:cubicBezTo>
                        <a:pt x="4572" y="10477"/>
                        <a:pt x="6477" y="5525"/>
                        <a:pt x="7525" y="0"/>
                      </a:cubicBezTo>
                      <a:close/>
                    </a:path>
                  </a:pathLst>
                </a:custGeom>
                <a:solidFill>
                  <a:srgbClr val="D1C4B3"/>
                </a:solidFill>
                <a:ln w="9525" cap="flat">
                  <a:noFill/>
                  <a:prstDash val="solid"/>
                  <a:miter/>
                </a:ln>
              </p:spPr>
              <p:txBody>
                <a:bodyPr rtlCol="0" anchor="ctr"/>
                <a:lstStyle/>
                <a:p>
                  <a:endParaRPr lang="zh-CN" altLang="en-US"/>
                </a:p>
              </p:txBody>
            </p:sp>
            <p:sp>
              <p:nvSpPr>
                <p:cNvPr id="52989" name="任意多边形: 形状 52988"/>
                <p:cNvSpPr/>
                <p:nvPr>
                  <p:custDataLst>
                    <p:tags r:id="rId136"/>
                  </p:custDataLst>
                </p:nvPr>
              </p:nvSpPr>
              <p:spPr>
                <a:xfrm>
                  <a:off x="6697122" y="3667464"/>
                  <a:ext cx="20097" cy="39855"/>
                </a:xfrm>
                <a:custGeom>
                  <a:gdLst>
                    <a:gd name="connsiteX0" fmla="*/ 7429 w 20097"/>
                    <a:gd name="connsiteY0" fmla="*/ 21377 h 39855"/>
                    <a:gd name="connsiteX1" fmla="*/ 11239 w 20097"/>
                    <a:gd name="connsiteY1" fmla="*/ 19282 h 39855"/>
                    <a:gd name="connsiteX2" fmla="*/ 20098 w 20097"/>
                    <a:gd name="connsiteY2" fmla="*/ 41 h 39855"/>
                    <a:gd name="connsiteX3" fmla="*/ 8763 w 20097"/>
                    <a:gd name="connsiteY3" fmla="*/ 14995 h 39855"/>
                    <a:gd name="connsiteX4" fmla="*/ 2667 w 20097"/>
                    <a:gd name="connsiteY4" fmla="*/ 25664 h 39855"/>
                    <a:gd name="connsiteX5" fmla="*/ 0 w 20097"/>
                    <a:gd name="connsiteY5" fmla="*/ 39856 h 39855"/>
                    <a:gd name="connsiteX6" fmla="*/ 4096 w 20097"/>
                    <a:gd name="connsiteY6" fmla="*/ 33664 h 39855"/>
                    <a:gd name="connsiteX7" fmla="*/ 2381 w 20097"/>
                    <a:gd name="connsiteY7" fmla="*/ 31188 h 39855"/>
                    <a:gd name="connsiteX8" fmla="*/ 3429 w 20097"/>
                    <a:gd name="connsiteY8" fmla="*/ 27568 h 39855"/>
                    <a:gd name="connsiteX9" fmla="*/ 7144 w 20097"/>
                    <a:gd name="connsiteY9" fmla="*/ 26902 h 39855"/>
                    <a:gd name="connsiteX10" fmla="*/ 7429 w 20097"/>
                    <a:gd name="connsiteY10" fmla="*/ 21377 h 398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7" h="39855">
                      <a:moveTo>
                        <a:pt x="7429" y="21377"/>
                      </a:moveTo>
                      <a:cubicBezTo>
                        <a:pt x="9144" y="19663"/>
                        <a:pt x="9334" y="21282"/>
                        <a:pt x="11239" y="19282"/>
                      </a:cubicBezTo>
                      <a:cubicBezTo>
                        <a:pt x="13145" y="12233"/>
                        <a:pt x="16288" y="6042"/>
                        <a:pt x="20098" y="41"/>
                      </a:cubicBezTo>
                      <a:cubicBezTo>
                        <a:pt x="15812" y="-816"/>
                        <a:pt x="14478" y="11947"/>
                        <a:pt x="8763" y="14995"/>
                      </a:cubicBezTo>
                      <a:cubicBezTo>
                        <a:pt x="9334" y="20044"/>
                        <a:pt x="6191" y="22996"/>
                        <a:pt x="2667" y="25664"/>
                      </a:cubicBezTo>
                      <a:cubicBezTo>
                        <a:pt x="286" y="32712"/>
                        <a:pt x="1524" y="33379"/>
                        <a:pt x="0" y="39856"/>
                      </a:cubicBezTo>
                      <a:cubicBezTo>
                        <a:pt x="1619" y="37951"/>
                        <a:pt x="2572" y="35665"/>
                        <a:pt x="4096" y="33664"/>
                      </a:cubicBezTo>
                      <a:cubicBezTo>
                        <a:pt x="4763" y="30045"/>
                        <a:pt x="2381" y="33283"/>
                        <a:pt x="2381" y="31188"/>
                      </a:cubicBezTo>
                      <a:cubicBezTo>
                        <a:pt x="2667" y="29854"/>
                        <a:pt x="3429" y="28902"/>
                        <a:pt x="3429" y="27568"/>
                      </a:cubicBezTo>
                      <a:cubicBezTo>
                        <a:pt x="4953" y="26806"/>
                        <a:pt x="4000" y="31188"/>
                        <a:pt x="7144" y="26902"/>
                      </a:cubicBezTo>
                      <a:cubicBezTo>
                        <a:pt x="8382" y="23854"/>
                        <a:pt x="8477" y="22425"/>
                        <a:pt x="7429" y="21377"/>
                      </a:cubicBezTo>
                      <a:close/>
                    </a:path>
                  </a:pathLst>
                </a:custGeom>
                <a:solidFill>
                  <a:srgbClr val="D1C4B3"/>
                </a:solidFill>
                <a:ln w="9525" cap="flat">
                  <a:noFill/>
                  <a:prstDash val="solid"/>
                  <a:miter/>
                </a:ln>
              </p:spPr>
              <p:txBody>
                <a:bodyPr rtlCol="0" anchor="ctr"/>
                <a:lstStyle/>
                <a:p>
                  <a:endParaRPr lang="zh-CN" altLang="en-US"/>
                </a:p>
              </p:txBody>
            </p:sp>
            <p:sp>
              <p:nvSpPr>
                <p:cNvPr id="52990" name="任意多边形: 形状 52989"/>
                <p:cNvSpPr/>
                <p:nvPr>
                  <p:custDataLst>
                    <p:tags r:id="rId137"/>
                  </p:custDataLst>
                </p:nvPr>
              </p:nvSpPr>
              <p:spPr>
                <a:xfrm>
                  <a:off x="6956142" y="3353473"/>
                  <a:ext cx="2441" cy="13422"/>
                </a:xfrm>
                <a:custGeom>
                  <a:gdLst>
                    <a:gd name="connsiteX0" fmla="*/ 2441 w 2441"/>
                    <a:gd name="connsiteY0" fmla="*/ 564 h 13422"/>
                    <a:gd name="connsiteX1" fmla="*/ 1965 w 2441"/>
                    <a:gd name="connsiteY1" fmla="*/ 2183 h 13422"/>
                    <a:gd name="connsiteX2" fmla="*/ 60 w 2441"/>
                    <a:gd name="connsiteY2" fmla="*/ 5231 h 13422"/>
                    <a:gd name="connsiteX3" fmla="*/ 2060 w 2441"/>
                    <a:gd name="connsiteY3" fmla="*/ 13423 h 13422"/>
                    <a:gd name="connsiteX4" fmla="*/ 2441 w 2441"/>
                    <a:gd name="connsiteY4" fmla="*/ 564 h 134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41" h="13422">
                      <a:moveTo>
                        <a:pt x="2441" y="564"/>
                      </a:moveTo>
                      <a:cubicBezTo>
                        <a:pt x="1679" y="-1055"/>
                        <a:pt x="1679" y="1231"/>
                        <a:pt x="1965" y="2183"/>
                      </a:cubicBezTo>
                      <a:cubicBezTo>
                        <a:pt x="1394" y="4565"/>
                        <a:pt x="822" y="6946"/>
                        <a:pt x="60" y="5231"/>
                      </a:cubicBezTo>
                      <a:cubicBezTo>
                        <a:pt x="-321" y="7898"/>
                        <a:pt x="1203" y="10661"/>
                        <a:pt x="2060" y="13423"/>
                      </a:cubicBezTo>
                      <a:cubicBezTo>
                        <a:pt x="2727" y="9232"/>
                        <a:pt x="2251" y="4850"/>
                        <a:pt x="2441" y="564"/>
                      </a:cubicBezTo>
                      <a:close/>
                    </a:path>
                  </a:pathLst>
                </a:custGeom>
                <a:solidFill>
                  <a:srgbClr val="D1C4B3"/>
                </a:solidFill>
                <a:ln w="9525" cap="flat">
                  <a:noFill/>
                  <a:prstDash val="solid"/>
                  <a:miter/>
                </a:ln>
              </p:spPr>
              <p:txBody>
                <a:bodyPr rtlCol="0" anchor="ctr"/>
                <a:lstStyle/>
                <a:p>
                  <a:endParaRPr lang="zh-CN" altLang="en-US"/>
                </a:p>
              </p:txBody>
            </p:sp>
            <p:sp>
              <p:nvSpPr>
                <p:cNvPr id="52991" name="任意多边形: 形状 52990"/>
                <p:cNvSpPr/>
                <p:nvPr>
                  <p:custDataLst>
                    <p:tags r:id="rId138"/>
                  </p:custDataLst>
                </p:nvPr>
              </p:nvSpPr>
              <p:spPr>
                <a:xfrm>
                  <a:off x="6936805" y="3507521"/>
                  <a:ext cx="5110" cy="28443"/>
                </a:xfrm>
                <a:custGeom>
                  <a:gdLst>
                    <a:gd name="connsiteX0" fmla="*/ 5110 w 5110"/>
                    <a:gd name="connsiteY0" fmla="*/ 249 h 28443"/>
                    <a:gd name="connsiteX1" fmla="*/ 348 w 5110"/>
                    <a:gd name="connsiteY1" fmla="*/ 28443 h 28443"/>
                    <a:gd name="connsiteX2" fmla="*/ 2634 w 5110"/>
                    <a:gd name="connsiteY2" fmla="*/ 19299 h 28443"/>
                    <a:gd name="connsiteX3" fmla="*/ 5110 w 5110"/>
                    <a:gd name="connsiteY3" fmla="*/ 249 h 28443"/>
                  </a:gdLst>
                  <a:cxnLst>
                    <a:cxn ang="0">
                      <a:pos x="connsiteX0" y="connsiteY0"/>
                    </a:cxn>
                    <a:cxn ang="0">
                      <a:pos x="connsiteX1" y="connsiteY1"/>
                    </a:cxn>
                    <a:cxn ang="0">
                      <a:pos x="connsiteX2" y="connsiteY2"/>
                    </a:cxn>
                    <a:cxn ang="0">
                      <a:pos x="connsiteX3" y="connsiteY3"/>
                    </a:cxn>
                  </a:cxnLst>
                  <a:rect l="l" t="t" r="r" b="b"/>
                  <a:pathLst>
                    <a:path w="5110" h="28443">
                      <a:moveTo>
                        <a:pt x="5110" y="249"/>
                      </a:moveTo>
                      <a:cubicBezTo>
                        <a:pt x="4348" y="-2608"/>
                        <a:pt x="-1462" y="19871"/>
                        <a:pt x="348" y="28443"/>
                      </a:cubicBezTo>
                      <a:cubicBezTo>
                        <a:pt x="1110" y="26253"/>
                        <a:pt x="633" y="15775"/>
                        <a:pt x="2634" y="19299"/>
                      </a:cubicBezTo>
                      <a:cubicBezTo>
                        <a:pt x="4634" y="13299"/>
                        <a:pt x="1872" y="5964"/>
                        <a:pt x="5110" y="249"/>
                      </a:cubicBezTo>
                      <a:close/>
                    </a:path>
                  </a:pathLst>
                </a:custGeom>
                <a:solidFill>
                  <a:srgbClr val="D1C4B3"/>
                </a:solidFill>
                <a:ln w="9525" cap="flat">
                  <a:noFill/>
                  <a:prstDash val="solid"/>
                  <a:miter/>
                </a:ln>
              </p:spPr>
              <p:txBody>
                <a:bodyPr rtlCol="0" anchor="ctr"/>
                <a:lstStyle/>
                <a:p>
                  <a:endParaRPr lang="zh-CN" altLang="en-US"/>
                </a:p>
              </p:txBody>
            </p:sp>
            <p:sp>
              <p:nvSpPr>
                <p:cNvPr id="52992" name="任意多边形: 形状 52991"/>
                <p:cNvSpPr/>
                <p:nvPr>
                  <p:custDataLst>
                    <p:tags r:id="rId139"/>
                  </p:custDataLst>
                </p:nvPr>
              </p:nvSpPr>
              <p:spPr>
                <a:xfrm>
                  <a:off x="6915686" y="3585495"/>
                  <a:ext cx="8545" cy="17716"/>
                </a:xfrm>
                <a:custGeom>
                  <a:gdLst>
                    <a:gd name="connsiteX0" fmla="*/ 6131 w 8545"/>
                    <a:gd name="connsiteY0" fmla="*/ 0 h 17716"/>
                    <a:gd name="connsiteX1" fmla="*/ 35 w 8545"/>
                    <a:gd name="connsiteY1" fmla="*/ 17717 h 17716"/>
                    <a:gd name="connsiteX2" fmla="*/ 8512 w 8545"/>
                    <a:gd name="connsiteY2" fmla="*/ 4191 h 17716"/>
                    <a:gd name="connsiteX3" fmla="*/ 6131 w 8545"/>
                    <a:gd name="connsiteY3" fmla="*/ 0 h 17716"/>
                  </a:gdLst>
                  <a:cxnLst>
                    <a:cxn ang="0">
                      <a:pos x="connsiteX0" y="connsiteY0"/>
                    </a:cxn>
                    <a:cxn ang="0">
                      <a:pos x="connsiteX1" y="connsiteY1"/>
                    </a:cxn>
                    <a:cxn ang="0">
                      <a:pos x="connsiteX2" y="connsiteY2"/>
                    </a:cxn>
                    <a:cxn ang="0">
                      <a:pos x="connsiteX3" y="connsiteY3"/>
                    </a:cxn>
                  </a:cxnLst>
                  <a:rect l="l" t="t" r="r" b="b"/>
                  <a:pathLst>
                    <a:path w="8545" h="17716">
                      <a:moveTo>
                        <a:pt x="6131" y="0"/>
                      </a:moveTo>
                      <a:cubicBezTo>
                        <a:pt x="4036" y="6191"/>
                        <a:pt x="-441" y="7810"/>
                        <a:pt x="35" y="17717"/>
                      </a:cubicBezTo>
                      <a:cubicBezTo>
                        <a:pt x="4321" y="17335"/>
                        <a:pt x="4607" y="1048"/>
                        <a:pt x="8512" y="4191"/>
                      </a:cubicBezTo>
                      <a:cubicBezTo>
                        <a:pt x="8894" y="-3143"/>
                        <a:pt x="5845" y="7239"/>
                        <a:pt x="6131" y="0"/>
                      </a:cubicBezTo>
                      <a:close/>
                    </a:path>
                  </a:pathLst>
                </a:custGeom>
                <a:solidFill>
                  <a:srgbClr val="D1C4B3"/>
                </a:solidFill>
                <a:ln w="9525" cap="flat">
                  <a:noFill/>
                  <a:prstDash val="solid"/>
                  <a:miter/>
                </a:ln>
              </p:spPr>
              <p:txBody>
                <a:bodyPr rtlCol="0" anchor="ctr"/>
                <a:lstStyle/>
                <a:p>
                  <a:endParaRPr lang="zh-CN" altLang="en-US"/>
                </a:p>
              </p:txBody>
            </p:sp>
            <p:sp>
              <p:nvSpPr>
                <p:cNvPr id="52993" name="任意多边形: 形状 52992"/>
                <p:cNvSpPr/>
                <p:nvPr>
                  <p:custDataLst>
                    <p:tags r:id="rId140"/>
                  </p:custDataLst>
                </p:nvPr>
              </p:nvSpPr>
              <p:spPr>
                <a:xfrm>
                  <a:off x="6738435" y="3819921"/>
                  <a:ext cx="6407" cy="11611"/>
                </a:xfrm>
                <a:custGeom>
                  <a:gdLst>
                    <a:gd name="connsiteX0" fmla="*/ 6408 w 6407"/>
                    <a:gd name="connsiteY0" fmla="*/ 1032 h 11611"/>
                    <a:gd name="connsiteX1" fmla="*/ 1359 w 6407"/>
                    <a:gd name="connsiteY1" fmla="*/ 5985 h 11611"/>
                    <a:gd name="connsiteX2" fmla="*/ 217 w 6407"/>
                    <a:gd name="connsiteY2" fmla="*/ 10557 h 11611"/>
                    <a:gd name="connsiteX3" fmla="*/ 979 w 6407"/>
                    <a:gd name="connsiteY3" fmla="*/ 11223 h 11611"/>
                    <a:gd name="connsiteX4" fmla="*/ 3360 w 6407"/>
                    <a:gd name="connsiteY4" fmla="*/ 9509 h 11611"/>
                    <a:gd name="connsiteX5" fmla="*/ 4503 w 6407"/>
                    <a:gd name="connsiteY5" fmla="*/ 4937 h 11611"/>
                    <a:gd name="connsiteX6" fmla="*/ 6408 w 6407"/>
                    <a:gd name="connsiteY6" fmla="*/ 1032 h 11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 h="11611">
                      <a:moveTo>
                        <a:pt x="6408" y="1032"/>
                      </a:moveTo>
                      <a:cubicBezTo>
                        <a:pt x="6408" y="-2778"/>
                        <a:pt x="2788" y="5128"/>
                        <a:pt x="1359" y="5985"/>
                      </a:cubicBezTo>
                      <a:cubicBezTo>
                        <a:pt x="502" y="8747"/>
                        <a:pt x="2407" y="8461"/>
                        <a:pt x="217" y="10557"/>
                      </a:cubicBezTo>
                      <a:cubicBezTo>
                        <a:pt x="-355" y="11986"/>
                        <a:pt x="312" y="11700"/>
                        <a:pt x="979" y="11223"/>
                      </a:cubicBezTo>
                      <a:lnTo>
                        <a:pt x="3360" y="9509"/>
                      </a:lnTo>
                      <a:cubicBezTo>
                        <a:pt x="1931" y="10366"/>
                        <a:pt x="4122" y="1317"/>
                        <a:pt x="4503" y="4937"/>
                      </a:cubicBezTo>
                      <a:cubicBezTo>
                        <a:pt x="6503" y="3032"/>
                        <a:pt x="4122" y="3032"/>
                        <a:pt x="6408" y="1032"/>
                      </a:cubicBezTo>
                      <a:close/>
                    </a:path>
                  </a:pathLst>
                </a:custGeom>
                <a:solidFill>
                  <a:srgbClr val="D1C4B3"/>
                </a:solidFill>
                <a:ln w="9525" cap="flat">
                  <a:noFill/>
                  <a:prstDash val="solid"/>
                  <a:miter/>
                </a:ln>
              </p:spPr>
              <p:txBody>
                <a:bodyPr rtlCol="0" anchor="ctr"/>
                <a:lstStyle/>
                <a:p>
                  <a:endParaRPr lang="zh-CN" altLang="en-US"/>
                </a:p>
              </p:txBody>
            </p:sp>
            <p:sp>
              <p:nvSpPr>
                <p:cNvPr id="52994" name="任意多边形: 形状 52993"/>
                <p:cNvSpPr/>
                <p:nvPr>
                  <p:custDataLst>
                    <p:tags r:id="rId141"/>
                  </p:custDataLst>
                </p:nvPr>
              </p:nvSpPr>
              <p:spPr>
                <a:xfrm>
                  <a:off x="6841902" y="3752226"/>
                  <a:ext cx="21431" cy="26984"/>
                </a:xfrm>
                <a:custGeom>
                  <a:gdLst>
                    <a:gd name="connsiteX0" fmla="*/ 21431 w 21431"/>
                    <a:gd name="connsiteY0" fmla="*/ 52 h 26984"/>
                    <a:gd name="connsiteX1" fmla="*/ 11906 w 21431"/>
                    <a:gd name="connsiteY1" fmla="*/ 16054 h 26984"/>
                    <a:gd name="connsiteX2" fmla="*/ 0 w 21431"/>
                    <a:gd name="connsiteY2" fmla="*/ 26626 h 26984"/>
                    <a:gd name="connsiteX3" fmla="*/ 10858 w 21431"/>
                    <a:gd name="connsiteY3" fmla="*/ 24531 h 26984"/>
                    <a:gd name="connsiteX4" fmla="*/ 19717 w 21431"/>
                    <a:gd name="connsiteY4" fmla="*/ 6243 h 26984"/>
                    <a:gd name="connsiteX5" fmla="*/ 21431 w 21431"/>
                    <a:gd name="connsiteY5" fmla="*/ 52 h 26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26984">
                      <a:moveTo>
                        <a:pt x="21431" y="52"/>
                      </a:moveTo>
                      <a:cubicBezTo>
                        <a:pt x="19717" y="-901"/>
                        <a:pt x="14764" y="11577"/>
                        <a:pt x="11906" y="16054"/>
                      </a:cubicBezTo>
                      <a:cubicBezTo>
                        <a:pt x="10001" y="12815"/>
                        <a:pt x="2953" y="23293"/>
                        <a:pt x="0" y="26626"/>
                      </a:cubicBezTo>
                      <a:cubicBezTo>
                        <a:pt x="2667" y="27865"/>
                        <a:pt x="7144" y="25579"/>
                        <a:pt x="10858" y="24531"/>
                      </a:cubicBezTo>
                      <a:cubicBezTo>
                        <a:pt x="6858" y="20721"/>
                        <a:pt x="15621" y="15958"/>
                        <a:pt x="19717" y="6243"/>
                      </a:cubicBezTo>
                      <a:cubicBezTo>
                        <a:pt x="18859" y="5100"/>
                        <a:pt x="19050" y="3385"/>
                        <a:pt x="21431" y="52"/>
                      </a:cubicBezTo>
                      <a:close/>
                    </a:path>
                  </a:pathLst>
                </a:custGeom>
                <a:solidFill>
                  <a:srgbClr val="D1C4B3"/>
                </a:solidFill>
                <a:ln w="9525" cap="flat">
                  <a:noFill/>
                  <a:prstDash val="solid"/>
                  <a:miter/>
                </a:ln>
              </p:spPr>
              <p:txBody>
                <a:bodyPr rtlCol="0" anchor="ctr"/>
                <a:lstStyle/>
                <a:p>
                  <a:endParaRPr lang="zh-CN" altLang="en-US"/>
                </a:p>
              </p:txBody>
            </p:sp>
            <p:sp>
              <p:nvSpPr>
                <p:cNvPr id="52995" name="任意多边形: 形状 52994"/>
                <p:cNvSpPr/>
                <p:nvPr>
                  <p:custDataLst>
                    <p:tags r:id="rId142"/>
                  </p:custDataLst>
                </p:nvPr>
              </p:nvSpPr>
              <p:spPr>
                <a:xfrm>
                  <a:off x="6819459" y="3793140"/>
                  <a:ext cx="13394" cy="21730"/>
                </a:xfrm>
                <a:custGeom>
                  <a:gdLst>
                    <a:gd name="connsiteX0" fmla="*/ 13394 w 13394"/>
                    <a:gd name="connsiteY0" fmla="*/ 0 h 21730"/>
                    <a:gd name="connsiteX1" fmla="*/ 59 w 13394"/>
                    <a:gd name="connsiteY1" fmla="*/ 20574 h 21730"/>
                    <a:gd name="connsiteX2" fmla="*/ 5679 w 13394"/>
                    <a:gd name="connsiteY2" fmla="*/ 17050 h 21730"/>
                    <a:gd name="connsiteX3" fmla="*/ 13394 w 13394"/>
                    <a:gd name="connsiteY3" fmla="*/ 0 h 21730"/>
                  </a:gdLst>
                  <a:cxnLst>
                    <a:cxn ang="0">
                      <a:pos x="connsiteX0" y="connsiteY0"/>
                    </a:cxn>
                    <a:cxn ang="0">
                      <a:pos x="connsiteX1" y="connsiteY1"/>
                    </a:cxn>
                    <a:cxn ang="0">
                      <a:pos x="connsiteX2" y="connsiteY2"/>
                    </a:cxn>
                    <a:cxn ang="0">
                      <a:pos x="connsiteX3" y="connsiteY3"/>
                    </a:cxn>
                  </a:cxnLst>
                  <a:rect l="l" t="t" r="r" b="b"/>
                  <a:pathLst>
                    <a:path w="13394" h="21730">
                      <a:moveTo>
                        <a:pt x="13394" y="0"/>
                      </a:moveTo>
                      <a:cubicBezTo>
                        <a:pt x="10537" y="667"/>
                        <a:pt x="4631" y="14954"/>
                        <a:pt x="59" y="20574"/>
                      </a:cubicBezTo>
                      <a:cubicBezTo>
                        <a:pt x="-703" y="25717"/>
                        <a:pt x="6155" y="11716"/>
                        <a:pt x="5679" y="17050"/>
                      </a:cubicBezTo>
                      <a:cubicBezTo>
                        <a:pt x="6536" y="14288"/>
                        <a:pt x="8822" y="5334"/>
                        <a:pt x="13394" y="0"/>
                      </a:cubicBezTo>
                      <a:close/>
                    </a:path>
                  </a:pathLst>
                </a:custGeom>
                <a:solidFill>
                  <a:srgbClr val="D1C4B3"/>
                </a:solidFill>
                <a:ln w="9525" cap="flat">
                  <a:noFill/>
                  <a:prstDash val="solid"/>
                  <a:miter/>
                </a:ln>
              </p:spPr>
              <p:txBody>
                <a:bodyPr rtlCol="0" anchor="ctr"/>
                <a:lstStyle/>
                <a:p>
                  <a:endParaRPr lang="zh-CN" altLang="en-US"/>
                </a:p>
              </p:txBody>
            </p:sp>
            <p:sp>
              <p:nvSpPr>
                <p:cNvPr id="52996" name="任意多边形: 形状 52995"/>
                <p:cNvSpPr/>
                <p:nvPr>
                  <p:custDataLst>
                    <p:tags r:id="rId143"/>
                  </p:custDataLst>
                </p:nvPr>
              </p:nvSpPr>
              <p:spPr>
                <a:xfrm>
                  <a:off x="6836854" y="3781197"/>
                  <a:ext cx="10468" cy="17138"/>
                </a:xfrm>
                <a:custGeom>
                  <a:gdLst>
                    <a:gd name="connsiteX0" fmla="*/ 10001 w 10468"/>
                    <a:gd name="connsiteY0" fmla="*/ 2799 h 17138"/>
                    <a:gd name="connsiteX1" fmla="*/ 7715 w 10468"/>
                    <a:gd name="connsiteY1" fmla="*/ 4990 h 17138"/>
                    <a:gd name="connsiteX2" fmla="*/ 4858 w 10468"/>
                    <a:gd name="connsiteY2" fmla="*/ 4894 h 17138"/>
                    <a:gd name="connsiteX3" fmla="*/ 857 w 10468"/>
                    <a:gd name="connsiteY3" fmla="*/ 11467 h 17138"/>
                    <a:gd name="connsiteX4" fmla="*/ 0 w 10468"/>
                    <a:gd name="connsiteY4" fmla="*/ 16515 h 17138"/>
                    <a:gd name="connsiteX5" fmla="*/ 4286 w 10468"/>
                    <a:gd name="connsiteY5" fmla="*/ 13848 h 17138"/>
                    <a:gd name="connsiteX6" fmla="*/ 10001 w 10468"/>
                    <a:gd name="connsiteY6" fmla="*/ 2799 h 1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8" h="17138">
                      <a:moveTo>
                        <a:pt x="10001" y="2799"/>
                      </a:moveTo>
                      <a:cubicBezTo>
                        <a:pt x="11716" y="-3488"/>
                        <a:pt x="8192" y="2418"/>
                        <a:pt x="7715" y="4990"/>
                      </a:cubicBezTo>
                      <a:cubicBezTo>
                        <a:pt x="5715" y="6895"/>
                        <a:pt x="4953" y="6609"/>
                        <a:pt x="4858" y="4894"/>
                      </a:cubicBezTo>
                      <a:cubicBezTo>
                        <a:pt x="3238" y="6895"/>
                        <a:pt x="2572" y="9562"/>
                        <a:pt x="857" y="11467"/>
                      </a:cubicBezTo>
                      <a:cubicBezTo>
                        <a:pt x="2953" y="9371"/>
                        <a:pt x="6763" y="9466"/>
                        <a:pt x="0" y="16515"/>
                      </a:cubicBezTo>
                      <a:cubicBezTo>
                        <a:pt x="0" y="18515"/>
                        <a:pt x="2572" y="15182"/>
                        <a:pt x="4286" y="13848"/>
                      </a:cubicBezTo>
                      <a:cubicBezTo>
                        <a:pt x="5144" y="9466"/>
                        <a:pt x="7049" y="5847"/>
                        <a:pt x="10001" y="2799"/>
                      </a:cubicBezTo>
                      <a:close/>
                    </a:path>
                  </a:pathLst>
                </a:custGeom>
                <a:solidFill>
                  <a:srgbClr val="D1C4B3"/>
                </a:solidFill>
                <a:ln w="9525" cap="flat">
                  <a:noFill/>
                  <a:prstDash val="solid"/>
                  <a:miter/>
                </a:ln>
              </p:spPr>
              <p:txBody>
                <a:bodyPr rtlCol="0" anchor="ctr"/>
                <a:lstStyle/>
                <a:p>
                  <a:endParaRPr lang="zh-CN" altLang="en-US"/>
                </a:p>
              </p:txBody>
            </p:sp>
            <p:sp>
              <p:nvSpPr>
                <p:cNvPr id="52997" name="任意多边形: 形状 52996"/>
                <p:cNvSpPr/>
                <p:nvPr>
                  <p:custDataLst>
                    <p:tags r:id="rId144"/>
                  </p:custDataLst>
                </p:nvPr>
              </p:nvSpPr>
              <p:spPr>
                <a:xfrm>
                  <a:off x="6805993" y="3839241"/>
                  <a:ext cx="5091" cy="12572"/>
                </a:xfrm>
                <a:custGeom>
                  <a:gdLst>
                    <a:gd name="connsiteX0" fmla="*/ 0 w 5091"/>
                    <a:gd name="connsiteY0" fmla="*/ 12573 h 12572"/>
                    <a:gd name="connsiteX1" fmla="*/ 4572 w 5091"/>
                    <a:gd name="connsiteY1" fmla="*/ 6286 h 12572"/>
                    <a:gd name="connsiteX2" fmla="*/ 4096 w 5091"/>
                    <a:gd name="connsiteY2" fmla="*/ 0 h 12572"/>
                    <a:gd name="connsiteX3" fmla="*/ 0 w 5091"/>
                    <a:gd name="connsiteY3" fmla="*/ 12573 h 12572"/>
                  </a:gdLst>
                  <a:cxnLst>
                    <a:cxn ang="0">
                      <a:pos x="connsiteX0" y="connsiteY0"/>
                    </a:cxn>
                    <a:cxn ang="0">
                      <a:pos x="connsiteX1" y="connsiteY1"/>
                    </a:cxn>
                    <a:cxn ang="0">
                      <a:pos x="connsiteX2" y="connsiteY2"/>
                    </a:cxn>
                    <a:cxn ang="0">
                      <a:pos x="connsiteX3" y="connsiteY3"/>
                    </a:cxn>
                  </a:cxnLst>
                  <a:rect l="l" t="t" r="r" b="b"/>
                  <a:pathLst>
                    <a:path w="5091" h="12572">
                      <a:moveTo>
                        <a:pt x="0" y="12573"/>
                      </a:moveTo>
                      <a:cubicBezTo>
                        <a:pt x="1810" y="10668"/>
                        <a:pt x="2762" y="8191"/>
                        <a:pt x="4572" y="6286"/>
                      </a:cubicBezTo>
                      <a:cubicBezTo>
                        <a:pt x="6572" y="381"/>
                        <a:pt x="2000" y="5905"/>
                        <a:pt x="4096" y="0"/>
                      </a:cubicBezTo>
                      <a:cubicBezTo>
                        <a:pt x="1715" y="4477"/>
                        <a:pt x="2762" y="5429"/>
                        <a:pt x="0" y="12573"/>
                      </a:cubicBezTo>
                      <a:close/>
                    </a:path>
                  </a:pathLst>
                </a:custGeom>
                <a:solidFill>
                  <a:srgbClr val="D1C4B3"/>
                </a:solidFill>
                <a:ln w="9525" cap="flat">
                  <a:noFill/>
                  <a:prstDash val="solid"/>
                  <a:miter/>
                </a:ln>
              </p:spPr>
              <p:txBody>
                <a:bodyPr rtlCol="0" anchor="ctr"/>
                <a:lstStyle/>
                <a:p>
                  <a:endParaRPr lang="zh-CN" altLang="en-US"/>
                </a:p>
              </p:txBody>
            </p:sp>
            <p:sp>
              <p:nvSpPr>
                <p:cNvPr id="52998" name="任意多边形: 形状 52997"/>
                <p:cNvSpPr/>
                <p:nvPr>
                  <p:custDataLst>
                    <p:tags r:id="rId145"/>
                  </p:custDataLst>
                </p:nvPr>
              </p:nvSpPr>
              <p:spPr>
                <a:xfrm>
                  <a:off x="6778345" y="3916831"/>
                  <a:ext cx="7836" cy="12202"/>
                </a:xfrm>
                <a:custGeom>
                  <a:gdLst>
                    <a:gd name="connsiteX0" fmla="*/ 5550 w 7836"/>
                    <a:gd name="connsiteY0" fmla="*/ 7468 h 12202"/>
                    <a:gd name="connsiteX1" fmla="*/ 7837 w 7836"/>
                    <a:gd name="connsiteY1" fmla="*/ 801 h 12202"/>
                    <a:gd name="connsiteX2" fmla="*/ 2407 w 7836"/>
                    <a:gd name="connsiteY2" fmla="*/ 2134 h 12202"/>
                    <a:gd name="connsiteX3" fmla="*/ 693 w 7836"/>
                    <a:gd name="connsiteY3" fmla="*/ 7087 h 12202"/>
                    <a:gd name="connsiteX4" fmla="*/ 217 w 7836"/>
                    <a:gd name="connsiteY4" fmla="*/ 11088 h 12202"/>
                    <a:gd name="connsiteX5" fmla="*/ 5550 w 7836"/>
                    <a:gd name="connsiteY5" fmla="*/ 7468 h 122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 h="12202">
                      <a:moveTo>
                        <a:pt x="5550" y="7468"/>
                      </a:moveTo>
                      <a:cubicBezTo>
                        <a:pt x="4503" y="5659"/>
                        <a:pt x="6408" y="5278"/>
                        <a:pt x="7837" y="801"/>
                      </a:cubicBezTo>
                      <a:cubicBezTo>
                        <a:pt x="3360" y="4897"/>
                        <a:pt x="8122" y="-3771"/>
                        <a:pt x="2407" y="2134"/>
                      </a:cubicBezTo>
                      <a:lnTo>
                        <a:pt x="693" y="7087"/>
                      </a:lnTo>
                      <a:cubicBezTo>
                        <a:pt x="3455" y="5563"/>
                        <a:pt x="6217" y="4420"/>
                        <a:pt x="217" y="11088"/>
                      </a:cubicBezTo>
                      <a:cubicBezTo>
                        <a:pt x="-1022" y="14993"/>
                        <a:pt x="3360" y="7373"/>
                        <a:pt x="5550" y="7468"/>
                      </a:cubicBezTo>
                      <a:close/>
                    </a:path>
                  </a:pathLst>
                </a:custGeom>
                <a:solidFill>
                  <a:srgbClr val="D1C4B3"/>
                </a:solidFill>
                <a:ln w="9525" cap="flat">
                  <a:noFill/>
                  <a:prstDash val="solid"/>
                  <a:miter/>
                </a:ln>
              </p:spPr>
              <p:txBody>
                <a:bodyPr rtlCol="0" anchor="ctr"/>
                <a:lstStyle/>
                <a:p>
                  <a:endParaRPr lang="zh-CN" altLang="en-US"/>
                </a:p>
              </p:txBody>
            </p:sp>
            <p:sp>
              <p:nvSpPr>
                <p:cNvPr id="52999" name="任意多边形: 形状 52998"/>
                <p:cNvSpPr/>
                <p:nvPr>
                  <p:custDataLst>
                    <p:tags r:id="rId146"/>
                  </p:custDataLst>
                </p:nvPr>
              </p:nvSpPr>
              <p:spPr>
                <a:xfrm>
                  <a:off x="6679017" y="3980306"/>
                  <a:ext cx="6525" cy="8261"/>
                </a:xfrm>
                <a:custGeom>
                  <a:gdLst>
                    <a:gd name="connsiteX0" fmla="*/ 5247 w 6525"/>
                    <a:gd name="connsiteY0" fmla="*/ 3905 h 8261"/>
                    <a:gd name="connsiteX1" fmla="*/ 3913 w 6525"/>
                    <a:gd name="connsiteY1" fmla="*/ 4572 h 8261"/>
                    <a:gd name="connsiteX2" fmla="*/ 4104 w 6525"/>
                    <a:gd name="connsiteY2" fmla="*/ 0 h 8261"/>
                    <a:gd name="connsiteX3" fmla="*/ 2389 w 6525"/>
                    <a:gd name="connsiteY3" fmla="*/ 7620 h 8261"/>
                    <a:gd name="connsiteX4" fmla="*/ 5247 w 6525"/>
                    <a:gd name="connsiteY4" fmla="*/ 3905 h 82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25" h="8261">
                      <a:moveTo>
                        <a:pt x="5247" y="3905"/>
                      </a:moveTo>
                      <a:cubicBezTo>
                        <a:pt x="8390" y="1619"/>
                        <a:pt x="4866" y="2286"/>
                        <a:pt x="3913" y="4572"/>
                      </a:cubicBezTo>
                      <a:cubicBezTo>
                        <a:pt x="2580" y="4477"/>
                        <a:pt x="2961" y="2667"/>
                        <a:pt x="4104" y="0"/>
                      </a:cubicBezTo>
                      <a:cubicBezTo>
                        <a:pt x="294" y="3048"/>
                        <a:pt x="-1992" y="10477"/>
                        <a:pt x="2389" y="7620"/>
                      </a:cubicBezTo>
                      <a:cubicBezTo>
                        <a:pt x="3056" y="5905"/>
                        <a:pt x="4009" y="4763"/>
                        <a:pt x="5247" y="3905"/>
                      </a:cubicBezTo>
                      <a:close/>
                    </a:path>
                  </a:pathLst>
                </a:custGeom>
                <a:solidFill>
                  <a:srgbClr val="D1C4B3"/>
                </a:solidFill>
                <a:ln w="9525" cap="flat">
                  <a:noFill/>
                  <a:prstDash val="solid"/>
                  <a:miter/>
                </a:ln>
              </p:spPr>
              <p:txBody>
                <a:bodyPr rtlCol="0" anchor="ctr"/>
                <a:lstStyle/>
                <a:p>
                  <a:endParaRPr lang="zh-CN" altLang="en-US"/>
                </a:p>
              </p:txBody>
            </p:sp>
            <p:sp>
              <p:nvSpPr>
                <p:cNvPr id="53000" name="任意多边形: 形状 52999"/>
                <p:cNvSpPr/>
                <p:nvPr>
                  <p:custDataLst>
                    <p:tags r:id="rId147"/>
                  </p:custDataLst>
                </p:nvPr>
              </p:nvSpPr>
              <p:spPr>
                <a:xfrm>
                  <a:off x="6508241" y="4037456"/>
                  <a:ext cx="12199" cy="8667"/>
                </a:xfrm>
                <a:custGeom>
                  <a:gdLst>
                    <a:gd name="connsiteX0" fmla="*/ 11144 w 12199"/>
                    <a:gd name="connsiteY0" fmla="*/ 0 h 8667"/>
                    <a:gd name="connsiteX1" fmla="*/ 10192 w 12199"/>
                    <a:gd name="connsiteY1" fmla="*/ 1238 h 8667"/>
                    <a:gd name="connsiteX2" fmla="*/ 0 w 12199"/>
                    <a:gd name="connsiteY2" fmla="*/ 8668 h 8667"/>
                    <a:gd name="connsiteX3" fmla="*/ 12097 w 12199"/>
                    <a:gd name="connsiteY3" fmla="*/ 1810 h 8667"/>
                    <a:gd name="connsiteX4" fmla="*/ 11144 w 12199"/>
                    <a:gd name="connsiteY4" fmla="*/ 0 h 86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9" h="8667">
                      <a:moveTo>
                        <a:pt x="11144" y="0"/>
                      </a:moveTo>
                      <a:cubicBezTo>
                        <a:pt x="9334" y="571"/>
                        <a:pt x="9430" y="1429"/>
                        <a:pt x="10192" y="1238"/>
                      </a:cubicBezTo>
                      <a:cubicBezTo>
                        <a:pt x="7525" y="5143"/>
                        <a:pt x="2096" y="3524"/>
                        <a:pt x="0" y="8668"/>
                      </a:cubicBezTo>
                      <a:cubicBezTo>
                        <a:pt x="5048" y="8477"/>
                        <a:pt x="8096" y="4096"/>
                        <a:pt x="12097" y="1810"/>
                      </a:cubicBezTo>
                      <a:cubicBezTo>
                        <a:pt x="12763" y="571"/>
                        <a:pt x="9906" y="1619"/>
                        <a:pt x="11144" y="0"/>
                      </a:cubicBezTo>
                      <a:close/>
                    </a:path>
                  </a:pathLst>
                </a:custGeom>
                <a:solidFill>
                  <a:srgbClr val="D1C4B3"/>
                </a:solidFill>
                <a:ln w="9525" cap="flat">
                  <a:noFill/>
                  <a:prstDash val="solid"/>
                  <a:miter/>
                </a:ln>
              </p:spPr>
              <p:txBody>
                <a:bodyPr rtlCol="0" anchor="ctr"/>
                <a:lstStyle/>
                <a:p>
                  <a:endParaRPr lang="zh-CN" altLang="en-US"/>
                </a:p>
              </p:txBody>
            </p:sp>
            <p:sp>
              <p:nvSpPr>
                <p:cNvPr id="53001" name="任意多边形: 形状 53000"/>
                <p:cNvSpPr/>
                <p:nvPr>
                  <p:custDataLst>
                    <p:tags r:id="rId148"/>
                  </p:custDataLst>
                </p:nvPr>
              </p:nvSpPr>
              <p:spPr>
                <a:xfrm>
                  <a:off x="6651212" y="4039932"/>
                  <a:ext cx="34099" cy="28575"/>
                </a:xfrm>
                <a:custGeom>
                  <a:gdLst>
                    <a:gd name="connsiteX0" fmla="*/ 19431 w 34099"/>
                    <a:gd name="connsiteY0" fmla="*/ 12097 h 28575"/>
                    <a:gd name="connsiteX1" fmla="*/ 34100 w 34099"/>
                    <a:gd name="connsiteY1" fmla="*/ 0 h 28575"/>
                    <a:gd name="connsiteX2" fmla="*/ 15335 w 34099"/>
                    <a:gd name="connsiteY2" fmla="*/ 11621 h 28575"/>
                    <a:gd name="connsiteX3" fmla="*/ 0 w 34099"/>
                    <a:gd name="connsiteY3" fmla="*/ 28575 h 28575"/>
                    <a:gd name="connsiteX4" fmla="*/ 19431 w 34099"/>
                    <a:gd name="connsiteY4" fmla="*/ 12097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99" h="28575">
                      <a:moveTo>
                        <a:pt x="19431" y="12097"/>
                      </a:moveTo>
                      <a:cubicBezTo>
                        <a:pt x="25337" y="9525"/>
                        <a:pt x="30004" y="5143"/>
                        <a:pt x="34100" y="0"/>
                      </a:cubicBezTo>
                      <a:cubicBezTo>
                        <a:pt x="26956" y="2667"/>
                        <a:pt x="22003" y="8382"/>
                        <a:pt x="15335" y="11621"/>
                      </a:cubicBezTo>
                      <a:cubicBezTo>
                        <a:pt x="14954" y="16954"/>
                        <a:pt x="5334" y="22288"/>
                        <a:pt x="0" y="28575"/>
                      </a:cubicBezTo>
                      <a:cubicBezTo>
                        <a:pt x="1048" y="27337"/>
                        <a:pt x="20098" y="15907"/>
                        <a:pt x="19431" y="12097"/>
                      </a:cubicBezTo>
                      <a:close/>
                    </a:path>
                  </a:pathLst>
                </a:custGeom>
                <a:solidFill>
                  <a:srgbClr val="D1C4B3"/>
                </a:solidFill>
                <a:ln w="9525" cap="flat">
                  <a:noFill/>
                  <a:prstDash val="solid"/>
                  <a:miter/>
                </a:ln>
              </p:spPr>
              <p:txBody>
                <a:bodyPr rtlCol="0" anchor="ctr"/>
                <a:lstStyle/>
                <a:p>
                  <a:endParaRPr lang="zh-CN" altLang="en-US"/>
                </a:p>
              </p:txBody>
            </p:sp>
            <p:sp>
              <p:nvSpPr>
                <p:cNvPr id="53002" name="任意多边形: 形状 53001"/>
                <p:cNvSpPr/>
                <p:nvPr>
                  <p:custDataLst>
                    <p:tags r:id="rId149"/>
                  </p:custDataLst>
                </p:nvPr>
              </p:nvSpPr>
              <p:spPr>
                <a:xfrm>
                  <a:off x="6605016" y="4062316"/>
                  <a:ext cx="47910" cy="40862"/>
                </a:xfrm>
                <a:custGeom>
                  <a:gdLst>
                    <a:gd name="connsiteX0" fmla="*/ 47911 w 47910"/>
                    <a:gd name="connsiteY0" fmla="*/ 0 h 40862"/>
                    <a:gd name="connsiteX1" fmla="*/ 28384 w 47910"/>
                    <a:gd name="connsiteY1" fmla="*/ 16192 h 40862"/>
                    <a:gd name="connsiteX2" fmla="*/ 0 w 47910"/>
                    <a:gd name="connsiteY2" fmla="*/ 39529 h 40862"/>
                    <a:gd name="connsiteX3" fmla="*/ 2476 w 47910"/>
                    <a:gd name="connsiteY3" fmla="*/ 40862 h 40862"/>
                    <a:gd name="connsiteX4" fmla="*/ 19336 w 47910"/>
                    <a:gd name="connsiteY4" fmla="*/ 28861 h 40862"/>
                    <a:gd name="connsiteX5" fmla="*/ 42767 w 47910"/>
                    <a:gd name="connsiteY5" fmla="*/ 9620 h 40862"/>
                    <a:gd name="connsiteX6" fmla="*/ 37719 w 47910"/>
                    <a:gd name="connsiteY6" fmla="*/ 10477 h 40862"/>
                    <a:gd name="connsiteX7" fmla="*/ 47911 w 47910"/>
                    <a:gd name="connsiteY7" fmla="*/ 0 h 40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 h="40862">
                      <a:moveTo>
                        <a:pt x="47911" y="0"/>
                      </a:moveTo>
                      <a:cubicBezTo>
                        <a:pt x="41243" y="5048"/>
                        <a:pt x="36004" y="12763"/>
                        <a:pt x="28384" y="16192"/>
                      </a:cubicBezTo>
                      <a:cubicBezTo>
                        <a:pt x="30289" y="22288"/>
                        <a:pt x="7715" y="30194"/>
                        <a:pt x="0" y="39529"/>
                      </a:cubicBezTo>
                      <a:cubicBezTo>
                        <a:pt x="381" y="40386"/>
                        <a:pt x="3524" y="39052"/>
                        <a:pt x="2476" y="40862"/>
                      </a:cubicBezTo>
                      <a:cubicBezTo>
                        <a:pt x="7810" y="36290"/>
                        <a:pt x="12001" y="29813"/>
                        <a:pt x="19336" y="28861"/>
                      </a:cubicBezTo>
                      <a:cubicBezTo>
                        <a:pt x="26479" y="21146"/>
                        <a:pt x="35052" y="16097"/>
                        <a:pt x="42767" y="9620"/>
                      </a:cubicBezTo>
                      <a:cubicBezTo>
                        <a:pt x="43625" y="7810"/>
                        <a:pt x="39814" y="9811"/>
                        <a:pt x="37719" y="10477"/>
                      </a:cubicBezTo>
                      <a:cubicBezTo>
                        <a:pt x="40958" y="6667"/>
                        <a:pt x="45529" y="5239"/>
                        <a:pt x="47911" y="0"/>
                      </a:cubicBezTo>
                      <a:close/>
                    </a:path>
                  </a:pathLst>
                </a:custGeom>
                <a:solidFill>
                  <a:srgbClr val="D1C4B3"/>
                </a:solidFill>
                <a:ln w="9525" cap="flat">
                  <a:noFill/>
                  <a:prstDash val="solid"/>
                  <a:miter/>
                </a:ln>
              </p:spPr>
              <p:txBody>
                <a:bodyPr rtlCol="0" anchor="ctr"/>
                <a:lstStyle/>
                <a:p>
                  <a:endParaRPr lang="zh-CN" altLang="en-US"/>
                </a:p>
              </p:txBody>
            </p:sp>
            <p:sp>
              <p:nvSpPr>
                <p:cNvPr id="53003" name="任意多边形: 形状 53002"/>
                <p:cNvSpPr/>
                <p:nvPr>
                  <p:custDataLst>
                    <p:tags r:id="rId150"/>
                  </p:custDataLst>
                </p:nvPr>
              </p:nvSpPr>
              <p:spPr>
                <a:xfrm>
                  <a:off x="6635686" y="4060810"/>
                  <a:ext cx="37242" cy="27795"/>
                </a:xfrm>
                <a:custGeom>
                  <a:gdLst>
                    <a:gd name="connsiteX0" fmla="*/ 37243 w 37242"/>
                    <a:gd name="connsiteY0" fmla="*/ 268 h 27795"/>
                    <a:gd name="connsiteX1" fmla="*/ 0 w 37242"/>
                    <a:gd name="connsiteY1" fmla="*/ 27795 h 27795"/>
                    <a:gd name="connsiteX2" fmla="*/ 37243 w 37242"/>
                    <a:gd name="connsiteY2" fmla="*/ 268 h 27795"/>
                  </a:gdLst>
                  <a:cxnLst>
                    <a:cxn ang="0">
                      <a:pos x="connsiteX0" y="connsiteY0"/>
                    </a:cxn>
                    <a:cxn ang="0">
                      <a:pos x="connsiteX1" y="connsiteY1"/>
                    </a:cxn>
                    <a:cxn ang="0">
                      <a:pos x="connsiteX2" y="connsiteY2"/>
                    </a:cxn>
                  </a:cxnLst>
                  <a:rect l="l" t="t" r="r" b="b"/>
                  <a:pathLst>
                    <a:path w="37242" h="27795">
                      <a:moveTo>
                        <a:pt x="37243" y="268"/>
                      </a:moveTo>
                      <a:cubicBezTo>
                        <a:pt x="32385" y="-2780"/>
                        <a:pt x="4763" y="21032"/>
                        <a:pt x="0" y="27795"/>
                      </a:cubicBezTo>
                      <a:cubicBezTo>
                        <a:pt x="11906" y="18747"/>
                        <a:pt x="27146" y="2649"/>
                        <a:pt x="37243" y="268"/>
                      </a:cubicBezTo>
                      <a:close/>
                    </a:path>
                  </a:pathLst>
                </a:custGeom>
                <a:solidFill>
                  <a:srgbClr val="D1C4B3"/>
                </a:solidFill>
                <a:ln w="9525" cap="flat">
                  <a:noFill/>
                  <a:prstDash val="solid"/>
                  <a:miter/>
                </a:ln>
              </p:spPr>
              <p:txBody>
                <a:bodyPr rtlCol="0" anchor="ctr"/>
                <a:lstStyle/>
                <a:p>
                  <a:endParaRPr lang="zh-CN" altLang="en-US"/>
                </a:p>
              </p:txBody>
            </p:sp>
            <p:sp>
              <p:nvSpPr>
                <p:cNvPr id="53004" name="任意多边形: 形状 53003"/>
                <p:cNvSpPr/>
                <p:nvPr>
                  <p:custDataLst>
                    <p:tags r:id="rId151"/>
                  </p:custDataLst>
                </p:nvPr>
              </p:nvSpPr>
              <p:spPr>
                <a:xfrm>
                  <a:off x="6557676" y="4128706"/>
                  <a:ext cx="16573" cy="9635"/>
                </a:xfrm>
                <a:custGeom>
                  <a:gdLst>
                    <a:gd name="connsiteX0" fmla="*/ 16574 w 16573"/>
                    <a:gd name="connsiteY0" fmla="*/ 0 h 9635"/>
                    <a:gd name="connsiteX1" fmla="*/ 0 w 16573"/>
                    <a:gd name="connsiteY1" fmla="*/ 9334 h 9635"/>
                    <a:gd name="connsiteX2" fmla="*/ 16574 w 16573"/>
                    <a:gd name="connsiteY2" fmla="*/ 0 h 9635"/>
                  </a:gdLst>
                  <a:cxnLst>
                    <a:cxn ang="0">
                      <a:pos x="connsiteX0" y="connsiteY0"/>
                    </a:cxn>
                    <a:cxn ang="0">
                      <a:pos x="connsiteX1" y="connsiteY1"/>
                    </a:cxn>
                    <a:cxn ang="0">
                      <a:pos x="connsiteX2" y="connsiteY2"/>
                    </a:cxn>
                  </a:cxnLst>
                  <a:rect l="l" t="t" r="r" b="b"/>
                  <a:pathLst>
                    <a:path w="16573" h="9635">
                      <a:moveTo>
                        <a:pt x="16574" y="0"/>
                      </a:moveTo>
                      <a:cubicBezTo>
                        <a:pt x="11049" y="3143"/>
                        <a:pt x="5525" y="6191"/>
                        <a:pt x="0" y="9334"/>
                      </a:cubicBezTo>
                      <a:cubicBezTo>
                        <a:pt x="953" y="11239"/>
                        <a:pt x="12478" y="3619"/>
                        <a:pt x="16574" y="0"/>
                      </a:cubicBezTo>
                      <a:close/>
                    </a:path>
                  </a:pathLst>
                </a:custGeom>
                <a:solidFill>
                  <a:srgbClr val="D1C4B3"/>
                </a:solidFill>
                <a:ln w="9525" cap="flat">
                  <a:noFill/>
                  <a:prstDash val="solid"/>
                  <a:miter/>
                </a:ln>
              </p:spPr>
              <p:txBody>
                <a:bodyPr rtlCol="0" anchor="ctr"/>
                <a:lstStyle/>
                <a:p>
                  <a:endParaRPr lang="zh-CN" altLang="en-US"/>
                </a:p>
              </p:txBody>
            </p:sp>
            <p:sp>
              <p:nvSpPr>
                <p:cNvPr id="53005" name="任意多边形: 形状 53004"/>
                <p:cNvSpPr/>
                <p:nvPr>
                  <p:custDataLst>
                    <p:tags r:id="rId152"/>
                  </p:custDataLst>
                </p:nvPr>
              </p:nvSpPr>
              <p:spPr>
                <a:xfrm>
                  <a:off x="6454235" y="4170139"/>
                  <a:ext cx="44862" cy="19908"/>
                </a:xfrm>
                <a:custGeom>
                  <a:gdLst>
                    <a:gd name="connsiteX0" fmla="*/ 44863 w 44862"/>
                    <a:gd name="connsiteY0" fmla="*/ 0 h 19908"/>
                    <a:gd name="connsiteX1" fmla="*/ 0 w 44862"/>
                    <a:gd name="connsiteY1" fmla="*/ 19907 h 19908"/>
                    <a:gd name="connsiteX2" fmla="*/ 15335 w 44862"/>
                    <a:gd name="connsiteY2" fmla="*/ 16192 h 19908"/>
                    <a:gd name="connsiteX3" fmla="*/ 31909 w 44862"/>
                    <a:gd name="connsiteY3" fmla="*/ 6001 h 19908"/>
                    <a:gd name="connsiteX4" fmla="*/ 37338 w 44862"/>
                    <a:gd name="connsiteY4" fmla="*/ 7429 h 19908"/>
                    <a:gd name="connsiteX5" fmla="*/ 44863 w 44862"/>
                    <a:gd name="connsiteY5" fmla="*/ 0 h 199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 h="19908">
                      <a:moveTo>
                        <a:pt x="44863" y="0"/>
                      </a:moveTo>
                      <a:cubicBezTo>
                        <a:pt x="35338" y="2858"/>
                        <a:pt x="13716" y="12763"/>
                        <a:pt x="0" y="19907"/>
                      </a:cubicBezTo>
                      <a:cubicBezTo>
                        <a:pt x="6953" y="20003"/>
                        <a:pt x="11906" y="13907"/>
                        <a:pt x="15335" y="16192"/>
                      </a:cubicBezTo>
                      <a:cubicBezTo>
                        <a:pt x="15240" y="12097"/>
                        <a:pt x="27242" y="11240"/>
                        <a:pt x="31909" y="6001"/>
                      </a:cubicBezTo>
                      <a:cubicBezTo>
                        <a:pt x="37814" y="4763"/>
                        <a:pt x="28956" y="11430"/>
                        <a:pt x="37338" y="7429"/>
                      </a:cubicBezTo>
                      <a:cubicBezTo>
                        <a:pt x="33814" y="5905"/>
                        <a:pt x="37814" y="3620"/>
                        <a:pt x="44863" y="0"/>
                      </a:cubicBezTo>
                      <a:close/>
                    </a:path>
                  </a:pathLst>
                </a:custGeom>
                <a:solidFill>
                  <a:srgbClr val="D1C4B3"/>
                </a:solidFill>
                <a:ln w="9525" cap="flat">
                  <a:noFill/>
                  <a:prstDash val="solid"/>
                  <a:miter/>
                </a:ln>
              </p:spPr>
              <p:txBody>
                <a:bodyPr rtlCol="0" anchor="ctr"/>
                <a:lstStyle/>
                <a:p>
                  <a:endParaRPr lang="zh-CN" altLang="en-US"/>
                </a:p>
              </p:txBody>
            </p:sp>
            <p:sp>
              <p:nvSpPr>
                <p:cNvPr id="53006" name="任意多边形: 形状 53005"/>
                <p:cNvSpPr/>
                <p:nvPr>
                  <p:custDataLst>
                    <p:tags r:id="rId153"/>
                  </p:custDataLst>
                </p:nvPr>
              </p:nvSpPr>
              <p:spPr>
                <a:xfrm>
                  <a:off x="6485710" y="4173090"/>
                  <a:ext cx="17959" cy="9208"/>
                </a:xfrm>
                <a:custGeom>
                  <a:gdLst>
                    <a:gd name="connsiteX0" fmla="*/ 17959 w 17959"/>
                    <a:gd name="connsiteY0" fmla="*/ 478 h 9208"/>
                    <a:gd name="connsiteX1" fmla="*/ 433 w 17959"/>
                    <a:gd name="connsiteY1" fmla="*/ 8098 h 9208"/>
                    <a:gd name="connsiteX2" fmla="*/ 8530 w 17959"/>
                    <a:gd name="connsiteY2" fmla="*/ 7145 h 9208"/>
                    <a:gd name="connsiteX3" fmla="*/ 17959 w 17959"/>
                    <a:gd name="connsiteY3" fmla="*/ 478 h 9208"/>
                  </a:gdLst>
                  <a:cxnLst>
                    <a:cxn ang="0">
                      <a:pos x="connsiteX0" y="connsiteY0"/>
                    </a:cxn>
                    <a:cxn ang="0">
                      <a:pos x="connsiteX1" y="connsiteY1"/>
                    </a:cxn>
                    <a:cxn ang="0">
                      <a:pos x="connsiteX2" y="connsiteY2"/>
                    </a:cxn>
                    <a:cxn ang="0">
                      <a:pos x="connsiteX3" y="connsiteY3"/>
                    </a:cxn>
                  </a:cxnLst>
                  <a:rect l="l" t="t" r="r" b="b"/>
                  <a:pathLst>
                    <a:path w="17959" h="9208">
                      <a:moveTo>
                        <a:pt x="17959" y="478"/>
                      </a:moveTo>
                      <a:cubicBezTo>
                        <a:pt x="16912" y="-2094"/>
                        <a:pt x="5672" y="6479"/>
                        <a:pt x="433" y="8098"/>
                      </a:cubicBezTo>
                      <a:cubicBezTo>
                        <a:pt x="-1948" y="11432"/>
                        <a:pt x="6148" y="6097"/>
                        <a:pt x="8530" y="7145"/>
                      </a:cubicBezTo>
                      <a:cubicBezTo>
                        <a:pt x="12816" y="2668"/>
                        <a:pt x="11101" y="2668"/>
                        <a:pt x="17959" y="478"/>
                      </a:cubicBezTo>
                      <a:close/>
                    </a:path>
                  </a:pathLst>
                </a:custGeom>
                <a:solidFill>
                  <a:srgbClr val="D1C4B3"/>
                </a:solidFill>
                <a:ln w="9525" cap="flat">
                  <a:noFill/>
                  <a:prstDash val="solid"/>
                  <a:miter/>
                </a:ln>
              </p:spPr>
              <p:txBody>
                <a:bodyPr rtlCol="0" anchor="ctr"/>
                <a:lstStyle/>
                <a:p>
                  <a:endParaRPr lang="zh-CN" altLang="en-US"/>
                </a:p>
              </p:txBody>
            </p:sp>
            <p:sp>
              <p:nvSpPr>
                <p:cNvPr id="53007" name="任意多边形: 形状 53006"/>
                <p:cNvSpPr/>
                <p:nvPr>
                  <p:custDataLst>
                    <p:tags r:id="rId154"/>
                  </p:custDataLst>
                </p:nvPr>
              </p:nvSpPr>
              <p:spPr>
                <a:xfrm>
                  <a:off x="6420135" y="4191190"/>
                  <a:ext cx="31146" cy="12278"/>
                </a:xfrm>
                <a:custGeom>
                  <a:gdLst>
                    <a:gd name="connsiteX0" fmla="*/ 31147 w 31146"/>
                    <a:gd name="connsiteY0" fmla="*/ 0 h 12278"/>
                    <a:gd name="connsiteX1" fmla="*/ 0 w 31146"/>
                    <a:gd name="connsiteY1" fmla="*/ 11239 h 12278"/>
                    <a:gd name="connsiteX2" fmla="*/ 31147 w 31146"/>
                    <a:gd name="connsiteY2" fmla="*/ 0 h 12278"/>
                  </a:gdLst>
                  <a:cxnLst>
                    <a:cxn ang="0">
                      <a:pos x="connsiteX0" y="connsiteY0"/>
                    </a:cxn>
                    <a:cxn ang="0">
                      <a:pos x="connsiteX1" y="connsiteY1"/>
                    </a:cxn>
                    <a:cxn ang="0">
                      <a:pos x="connsiteX2" y="connsiteY2"/>
                    </a:cxn>
                  </a:cxnLst>
                  <a:rect l="l" t="t" r="r" b="b"/>
                  <a:pathLst>
                    <a:path w="31146" h="12278">
                      <a:moveTo>
                        <a:pt x="31147" y="0"/>
                      </a:moveTo>
                      <a:cubicBezTo>
                        <a:pt x="20383" y="2762"/>
                        <a:pt x="10096" y="6667"/>
                        <a:pt x="0" y="11239"/>
                      </a:cubicBezTo>
                      <a:cubicBezTo>
                        <a:pt x="6382" y="15621"/>
                        <a:pt x="21908" y="5048"/>
                        <a:pt x="31147" y="0"/>
                      </a:cubicBezTo>
                      <a:close/>
                    </a:path>
                  </a:pathLst>
                </a:custGeom>
                <a:solidFill>
                  <a:srgbClr val="D1C4B3"/>
                </a:solidFill>
                <a:ln w="9525" cap="flat">
                  <a:noFill/>
                  <a:prstDash val="solid"/>
                  <a:miter/>
                </a:ln>
              </p:spPr>
              <p:txBody>
                <a:bodyPr rtlCol="0" anchor="ctr"/>
                <a:lstStyle/>
                <a:p>
                  <a:endParaRPr lang="zh-CN" altLang="en-US"/>
                </a:p>
              </p:txBody>
            </p:sp>
            <p:sp>
              <p:nvSpPr>
                <p:cNvPr id="53008" name="任意多边形: 形状 53007"/>
                <p:cNvSpPr/>
                <p:nvPr>
                  <p:custDataLst>
                    <p:tags r:id="rId155"/>
                  </p:custDataLst>
                </p:nvPr>
              </p:nvSpPr>
              <p:spPr>
                <a:xfrm>
                  <a:off x="6271355" y="4239195"/>
                  <a:ext cx="16954" cy="4571"/>
                </a:xfrm>
                <a:custGeom>
                  <a:gdLst>
                    <a:gd name="connsiteX0" fmla="*/ 16954 w 16954"/>
                    <a:gd name="connsiteY0" fmla="*/ 0 h 4571"/>
                    <a:gd name="connsiteX1" fmla="*/ 0 w 16954"/>
                    <a:gd name="connsiteY1" fmla="*/ 3905 h 4571"/>
                    <a:gd name="connsiteX2" fmla="*/ 4667 w 16954"/>
                    <a:gd name="connsiteY2" fmla="*/ 4572 h 4571"/>
                    <a:gd name="connsiteX3" fmla="*/ 16954 w 16954"/>
                    <a:gd name="connsiteY3" fmla="*/ 0 h 4571"/>
                  </a:gdLst>
                  <a:cxnLst>
                    <a:cxn ang="0">
                      <a:pos x="connsiteX0" y="connsiteY0"/>
                    </a:cxn>
                    <a:cxn ang="0">
                      <a:pos x="connsiteX1" y="connsiteY1"/>
                    </a:cxn>
                    <a:cxn ang="0">
                      <a:pos x="connsiteX2" y="connsiteY2"/>
                    </a:cxn>
                    <a:cxn ang="0">
                      <a:pos x="connsiteX3" y="connsiteY3"/>
                    </a:cxn>
                  </a:cxnLst>
                  <a:rect l="l" t="t" r="r" b="b"/>
                  <a:pathLst>
                    <a:path w="16954" h="4571">
                      <a:moveTo>
                        <a:pt x="16954" y="0"/>
                      </a:moveTo>
                      <a:cubicBezTo>
                        <a:pt x="12382" y="476"/>
                        <a:pt x="7906" y="2000"/>
                        <a:pt x="0" y="3905"/>
                      </a:cubicBezTo>
                      <a:lnTo>
                        <a:pt x="4667" y="4572"/>
                      </a:lnTo>
                      <a:cubicBezTo>
                        <a:pt x="8668" y="1238"/>
                        <a:pt x="12954" y="2762"/>
                        <a:pt x="16954" y="0"/>
                      </a:cubicBezTo>
                      <a:close/>
                    </a:path>
                  </a:pathLst>
                </a:custGeom>
                <a:solidFill>
                  <a:srgbClr val="D1C4B3"/>
                </a:solidFill>
                <a:ln w="9525" cap="flat">
                  <a:noFill/>
                  <a:prstDash val="solid"/>
                  <a:miter/>
                </a:ln>
              </p:spPr>
              <p:txBody>
                <a:bodyPr rtlCol="0" anchor="ctr"/>
                <a:lstStyle/>
                <a:p>
                  <a:endParaRPr lang="zh-CN" altLang="en-US"/>
                </a:p>
              </p:txBody>
            </p:sp>
            <p:sp>
              <p:nvSpPr>
                <p:cNvPr id="53009" name="任意多边形: 形状 53008"/>
                <p:cNvSpPr/>
                <p:nvPr>
                  <p:custDataLst>
                    <p:tags r:id="rId156"/>
                  </p:custDataLst>
                </p:nvPr>
              </p:nvSpPr>
              <p:spPr>
                <a:xfrm>
                  <a:off x="6191108" y="4256721"/>
                  <a:ext cx="18048" cy="4178"/>
                </a:xfrm>
                <a:custGeom>
                  <a:gdLst>
                    <a:gd name="connsiteX0" fmla="*/ 8524 w 18048"/>
                    <a:gd name="connsiteY0" fmla="*/ 4096 h 4178"/>
                    <a:gd name="connsiteX1" fmla="*/ 18049 w 18048"/>
                    <a:gd name="connsiteY1" fmla="*/ 0 h 4178"/>
                    <a:gd name="connsiteX2" fmla="*/ 713 w 18048"/>
                    <a:gd name="connsiteY2" fmla="*/ 3334 h 4178"/>
                    <a:gd name="connsiteX3" fmla="*/ 8524 w 18048"/>
                    <a:gd name="connsiteY3" fmla="*/ 4096 h 4178"/>
                  </a:gdLst>
                  <a:cxnLst>
                    <a:cxn ang="0">
                      <a:pos x="connsiteX0" y="connsiteY0"/>
                    </a:cxn>
                    <a:cxn ang="0">
                      <a:pos x="connsiteX1" y="connsiteY1"/>
                    </a:cxn>
                    <a:cxn ang="0">
                      <a:pos x="connsiteX2" y="connsiteY2"/>
                    </a:cxn>
                    <a:cxn ang="0">
                      <a:pos x="connsiteX3" y="connsiteY3"/>
                    </a:cxn>
                  </a:cxnLst>
                  <a:rect l="l" t="t" r="r" b="b"/>
                  <a:pathLst>
                    <a:path w="18048" h="4178">
                      <a:moveTo>
                        <a:pt x="8524" y="4096"/>
                      </a:moveTo>
                      <a:lnTo>
                        <a:pt x="18049" y="0"/>
                      </a:lnTo>
                      <a:cubicBezTo>
                        <a:pt x="10048" y="95"/>
                        <a:pt x="9952" y="4286"/>
                        <a:pt x="713" y="3334"/>
                      </a:cubicBezTo>
                      <a:cubicBezTo>
                        <a:pt x="-2620" y="5048"/>
                        <a:pt x="6714" y="3524"/>
                        <a:pt x="8524" y="4096"/>
                      </a:cubicBezTo>
                      <a:close/>
                    </a:path>
                  </a:pathLst>
                </a:custGeom>
                <a:solidFill>
                  <a:srgbClr val="D1C4B3"/>
                </a:solidFill>
                <a:ln w="9525" cap="flat">
                  <a:noFill/>
                  <a:prstDash val="solid"/>
                  <a:miter/>
                </a:ln>
              </p:spPr>
              <p:txBody>
                <a:bodyPr rtlCol="0" anchor="ctr"/>
                <a:lstStyle/>
                <a:p>
                  <a:endParaRPr lang="zh-CN" altLang="en-US"/>
                </a:p>
              </p:txBody>
            </p:sp>
            <p:sp>
              <p:nvSpPr>
                <p:cNvPr id="53010" name="任意多边形: 形状 53009"/>
                <p:cNvSpPr/>
                <p:nvPr>
                  <p:custDataLst>
                    <p:tags r:id="rId157"/>
                  </p:custDataLst>
                </p:nvPr>
              </p:nvSpPr>
              <p:spPr>
                <a:xfrm>
                  <a:off x="6087808" y="4260055"/>
                  <a:ext cx="20478" cy="3298"/>
                </a:xfrm>
                <a:custGeom>
                  <a:gdLst>
                    <a:gd name="connsiteX0" fmla="*/ 20479 w 20478"/>
                    <a:gd name="connsiteY0" fmla="*/ 2953 h 3298"/>
                    <a:gd name="connsiteX1" fmla="*/ 3524 w 20478"/>
                    <a:gd name="connsiteY1" fmla="*/ 0 h 3298"/>
                    <a:gd name="connsiteX2" fmla="*/ 0 w 20478"/>
                    <a:gd name="connsiteY2" fmla="*/ 1905 h 3298"/>
                    <a:gd name="connsiteX3" fmla="*/ 20479 w 20478"/>
                    <a:gd name="connsiteY3" fmla="*/ 2953 h 3298"/>
                  </a:gdLst>
                  <a:cxnLst>
                    <a:cxn ang="0">
                      <a:pos x="connsiteX0" y="connsiteY0"/>
                    </a:cxn>
                    <a:cxn ang="0">
                      <a:pos x="connsiteX1" y="connsiteY1"/>
                    </a:cxn>
                    <a:cxn ang="0">
                      <a:pos x="connsiteX2" y="connsiteY2"/>
                    </a:cxn>
                    <a:cxn ang="0">
                      <a:pos x="connsiteX3" y="connsiteY3"/>
                    </a:cxn>
                  </a:cxnLst>
                  <a:rect l="l" t="t" r="r" b="b"/>
                  <a:pathLst>
                    <a:path w="20478" h="3298">
                      <a:moveTo>
                        <a:pt x="20479" y="2953"/>
                      </a:moveTo>
                      <a:cubicBezTo>
                        <a:pt x="18383" y="-1810"/>
                        <a:pt x="10763" y="5525"/>
                        <a:pt x="3524" y="0"/>
                      </a:cubicBezTo>
                      <a:cubicBezTo>
                        <a:pt x="2953" y="667"/>
                        <a:pt x="2381" y="1333"/>
                        <a:pt x="0" y="1905"/>
                      </a:cubicBezTo>
                      <a:cubicBezTo>
                        <a:pt x="6477" y="4382"/>
                        <a:pt x="13716" y="2762"/>
                        <a:pt x="20479" y="2953"/>
                      </a:cubicBezTo>
                      <a:close/>
                    </a:path>
                  </a:pathLst>
                </a:custGeom>
                <a:solidFill>
                  <a:srgbClr val="D1C4B3"/>
                </a:solidFill>
                <a:ln w="9525" cap="flat">
                  <a:noFill/>
                  <a:prstDash val="solid"/>
                  <a:miter/>
                </a:ln>
              </p:spPr>
              <p:txBody>
                <a:bodyPr rtlCol="0" anchor="ctr"/>
                <a:lstStyle/>
                <a:p>
                  <a:endParaRPr lang="zh-CN" altLang="en-US"/>
                </a:p>
              </p:txBody>
            </p:sp>
            <p:sp>
              <p:nvSpPr>
                <p:cNvPr id="53011" name="任意多边形: 形状 53010"/>
                <p:cNvSpPr/>
                <p:nvPr>
                  <p:custDataLst>
                    <p:tags r:id="rId158"/>
                  </p:custDataLst>
                </p:nvPr>
              </p:nvSpPr>
              <p:spPr>
                <a:xfrm>
                  <a:off x="5916929" y="4239873"/>
                  <a:ext cx="44032" cy="10276"/>
                </a:xfrm>
                <a:custGeom>
                  <a:gdLst>
                    <a:gd name="connsiteX0" fmla="*/ 42101 w 44032"/>
                    <a:gd name="connsiteY0" fmla="*/ 9800 h 10276"/>
                    <a:gd name="connsiteX1" fmla="*/ 40767 w 44032"/>
                    <a:gd name="connsiteY1" fmla="*/ 9038 h 10276"/>
                    <a:gd name="connsiteX2" fmla="*/ 43434 w 44032"/>
                    <a:gd name="connsiteY2" fmla="*/ 5895 h 10276"/>
                    <a:gd name="connsiteX3" fmla="*/ 28004 w 44032"/>
                    <a:gd name="connsiteY3" fmla="*/ 3037 h 10276"/>
                    <a:gd name="connsiteX4" fmla="*/ 4191 w 44032"/>
                    <a:gd name="connsiteY4" fmla="*/ 84 h 10276"/>
                    <a:gd name="connsiteX5" fmla="*/ 0 w 44032"/>
                    <a:gd name="connsiteY5" fmla="*/ 2275 h 10276"/>
                    <a:gd name="connsiteX6" fmla="*/ 26670 w 44032"/>
                    <a:gd name="connsiteY6" fmla="*/ 6942 h 10276"/>
                    <a:gd name="connsiteX7" fmla="*/ 30480 w 44032"/>
                    <a:gd name="connsiteY7" fmla="*/ 10276 h 10276"/>
                    <a:gd name="connsiteX8" fmla="*/ 42101 w 44032"/>
                    <a:gd name="connsiteY8" fmla="*/ 9800 h 10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2" h="10276">
                      <a:moveTo>
                        <a:pt x="42101" y="9800"/>
                      </a:moveTo>
                      <a:cubicBezTo>
                        <a:pt x="45910" y="11133"/>
                        <a:pt x="43339" y="8657"/>
                        <a:pt x="40767" y="9038"/>
                      </a:cubicBezTo>
                      <a:cubicBezTo>
                        <a:pt x="38386" y="7323"/>
                        <a:pt x="42577" y="6942"/>
                        <a:pt x="43434" y="5895"/>
                      </a:cubicBezTo>
                      <a:cubicBezTo>
                        <a:pt x="38386" y="4752"/>
                        <a:pt x="32385" y="6085"/>
                        <a:pt x="28004" y="3037"/>
                      </a:cubicBezTo>
                      <a:cubicBezTo>
                        <a:pt x="20098" y="6466"/>
                        <a:pt x="12859" y="1418"/>
                        <a:pt x="4191" y="84"/>
                      </a:cubicBezTo>
                      <a:cubicBezTo>
                        <a:pt x="-3048" y="-582"/>
                        <a:pt x="7239" y="2942"/>
                        <a:pt x="0" y="2275"/>
                      </a:cubicBezTo>
                      <a:cubicBezTo>
                        <a:pt x="9144" y="3037"/>
                        <a:pt x="17145" y="7133"/>
                        <a:pt x="26670" y="6942"/>
                      </a:cubicBezTo>
                      <a:cubicBezTo>
                        <a:pt x="29337" y="8371"/>
                        <a:pt x="27432" y="8847"/>
                        <a:pt x="30480" y="10276"/>
                      </a:cubicBezTo>
                      <a:cubicBezTo>
                        <a:pt x="30861" y="8657"/>
                        <a:pt x="37814" y="8943"/>
                        <a:pt x="42101" y="9800"/>
                      </a:cubicBezTo>
                      <a:close/>
                    </a:path>
                  </a:pathLst>
                </a:custGeom>
                <a:solidFill>
                  <a:srgbClr val="D1C4B3"/>
                </a:solidFill>
                <a:ln w="9525" cap="flat">
                  <a:noFill/>
                  <a:prstDash val="solid"/>
                  <a:miter/>
                </a:ln>
              </p:spPr>
              <p:txBody>
                <a:bodyPr rtlCol="0" anchor="ctr"/>
                <a:lstStyle/>
                <a:p>
                  <a:endParaRPr lang="zh-CN" altLang="en-US"/>
                </a:p>
              </p:txBody>
            </p:sp>
            <p:sp>
              <p:nvSpPr>
                <p:cNvPr id="53012" name="任意多边形: 形状 53011"/>
                <p:cNvSpPr/>
                <p:nvPr>
                  <p:custDataLst>
                    <p:tags r:id="rId159"/>
                  </p:custDataLst>
                </p:nvPr>
              </p:nvSpPr>
              <p:spPr>
                <a:xfrm>
                  <a:off x="5696932" y="4150325"/>
                  <a:ext cx="22354" cy="12480"/>
                </a:xfrm>
                <a:custGeom>
                  <a:gdLst>
                    <a:gd name="connsiteX0" fmla="*/ 22354 w 22354"/>
                    <a:gd name="connsiteY0" fmla="*/ 12480 h 12480"/>
                    <a:gd name="connsiteX1" fmla="*/ 637 w 22354"/>
                    <a:gd name="connsiteY1" fmla="*/ 2 h 12480"/>
                    <a:gd name="connsiteX2" fmla="*/ 3114 w 22354"/>
                    <a:gd name="connsiteY2" fmla="*/ 4384 h 12480"/>
                    <a:gd name="connsiteX3" fmla="*/ 22354 w 22354"/>
                    <a:gd name="connsiteY3" fmla="*/ 12480 h 12480"/>
                  </a:gdLst>
                  <a:cxnLst>
                    <a:cxn ang="0">
                      <a:pos x="connsiteX0" y="connsiteY0"/>
                    </a:cxn>
                    <a:cxn ang="0">
                      <a:pos x="connsiteX1" y="connsiteY1"/>
                    </a:cxn>
                    <a:cxn ang="0">
                      <a:pos x="connsiteX2" y="connsiteY2"/>
                    </a:cxn>
                    <a:cxn ang="0">
                      <a:pos x="connsiteX3" y="connsiteY3"/>
                    </a:cxn>
                  </a:cxnLst>
                  <a:rect l="l" t="t" r="r" b="b"/>
                  <a:pathLst>
                    <a:path w="22354" h="12480">
                      <a:moveTo>
                        <a:pt x="22354" y="12480"/>
                      </a:moveTo>
                      <a:cubicBezTo>
                        <a:pt x="16449" y="6575"/>
                        <a:pt x="6066" y="6479"/>
                        <a:pt x="637" y="2"/>
                      </a:cubicBezTo>
                      <a:cubicBezTo>
                        <a:pt x="-1363" y="-93"/>
                        <a:pt x="1875" y="2669"/>
                        <a:pt x="3114" y="4384"/>
                      </a:cubicBezTo>
                      <a:cubicBezTo>
                        <a:pt x="10924" y="5241"/>
                        <a:pt x="14448" y="11813"/>
                        <a:pt x="22354" y="12480"/>
                      </a:cubicBezTo>
                      <a:close/>
                    </a:path>
                  </a:pathLst>
                </a:custGeom>
                <a:solidFill>
                  <a:srgbClr val="D1C4B3"/>
                </a:solidFill>
                <a:ln w="9525" cap="flat">
                  <a:noFill/>
                  <a:prstDash val="solid"/>
                  <a:miter/>
                </a:ln>
              </p:spPr>
              <p:txBody>
                <a:bodyPr rtlCol="0" anchor="ctr"/>
                <a:lstStyle/>
                <a:p>
                  <a:endParaRPr lang="zh-CN" altLang="en-US"/>
                </a:p>
              </p:txBody>
            </p:sp>
            <p:sp>
              <p:nvSpPr>
                <p:cNvPr id="53013" name="任意多边形: 形状 53012"/>
                <p:cNvSpPr/>
                <p:nvPr>
                  <p:custDataLst>
                    <p:tags r:id="rId160"/>
                  </p:custDataLst>
                </p:nvPr>
              </p:nvSpPr>
              <p:spPr>
                <a:xfrm>
                  <a:off x="5566029" y="4059229"/>
                  <a:ext cx="15028" cy="13755"/>
                </a:xfrm>
                <a:custGeom>
                  <a:gdLst>
                    <a:gd name="connsiteX0" fmla="*/ 14954 w 15028"/>
                    <a:gd name="connsiteY0" fmla="*/ 13756 h 13755"/>
                    <a:gd name="connsiteX1" fmla="*/ 0 w 15028"/>
                    <a:gd name="connsiteY1" fmla="*/ 40 h 13755"/>
                    <a:gd name="connsiteX2" fmla="*/ 14954 w 15028"/>
                    <a:gd name="connsiteY2" fmla="*/ 13756 h 13755"/>
                  </a:gdLst>
                  <a:cxnLst>
                    <a:cxn ang="0">
                      <a:pos x="connsiteX0" y="connsiteY0"/>
                    </a:cxn>
                    <a:cxn ang="0">
                      <a:pos x="connsiteX1" y="connsiteY1"/>
                    </a:cxn>
                    <a:cxn ang="0">
                      <a:pos x="connsiteX2" y="connsiteY2"/>
                    </a:cxn>
                  </a:cxnLst>
                  <a:rect l="l" t="t" r="r" b="b"/>
                  <a:pathLst>
                    <a:path w="15028" h="13755">
                      <a:moveTo>
                        <a:pt x="14954" y="13756"/>
                      </a:moveTo>
                      <a:cubicBezTo>
                        <a:pt x="16193" y="12517"/>
                        <a:pt x="1524" y="-818"/>
                        <a:pt x="0" y="40"/>
                      </a:cubicBezTo>
                      <a:cubicBezTo>
                        <a:pt x="4858" y="4707"/>
                        <a:pt x="10763" y="8517"/>
                        <a:pt x="14954" y="13756"/>
                      </a:cubicBezTo>
                      <a:close/>
                    </a:path>
                  </a:pathLst>
                </a:custGeom>
                <a:solidFill>
                  <a:srgbClr val="D1C4B3"/>
                </a:solidFill>
                <a:ln w="9525" cap="flat">
                  <a:noFill/>
                  <a:prstDash val="solid"/>
                  <a:miter/>
                </a:ln>
              </p:spPr>
              <p:txBody>
                <a:bodyPr rtlCol="0" anchor="ctr"/>
                <a:lstStyle/>
                <a:p>
                  <a:endParaRPr lang="zh-CN" altLang="en-US"/>
                </a:p>
              </p:txBody>
            </p:sp>
            <p:sp>
              <p:nvSpPr>
                <p:cNvPr id="53014" name="任意多边形: 形状 53013"/>
                <p:cNvSpPr/>
                <p:nvPr>
                  <p:custDataLst>
                    <p:tags r:id="rId161"/>
                  </p:custDataLst>
                </p:nvPr>
              </p:nvSpPr>
              <p:spPr>
                <a:xfrm>
                  <a:off x="5474684" y="3955776"/>
                  <a:ext cx="8763" cy="9194"/>
                </a:xfrm>
                <a:custGeom>
                  <a:gdLst>
                    <a:gd name="connsiteX0" fmla="*/ 5524 w 8763"/>
                    <a:gd name="connsiteY0" fmla="*/ 432 h 9194"/>
                    <a:gd name="connsiteX1" fmla="*/ 0 w 8763"/>
                    <a:gd name="connsiteY1" fmla="*/ 241 h 9194"/>
                    <a:gd name="connsiteX2" fmla="*/ 8763 w 8763"/>
                    <a:gd name="connsiteY2" fmla="*/ 9195 h 9194"/>
                    <a:gd name="connsiteX3" fmla="*/ 2857 w 8763"/>
                    <a:gd name="connsiteY3" fmla="*/ 2051 h 9194"/>
                    <a:gd name="connsiteX4" fmla="*/ 5524 w 8763"/>
                    <a:gd name="connsiteY4" fmla="*/ 432 h 91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9194">
                      <a:moveTo>
                        <a:pt x="5524" y="432"/>
                      </a:moveTo>
                      <a:cubicBezTo>
                        <a:pt x="2857" y="-616"/>
                        <a:pt x="2095" y="622"/>
                        <a:pt x="0" y="241"/>
                      </a:cubicBezTo>
                      <a:cubicBezTo>
                        <a:pt x="2095" y="3765"/>
                        <a:pt x="5334" y="6623"/>
                        <a:pt x="8763" y="9195"/>
                      </a:cubicBezTo>
                      <a:cubicBezTo>
                        <a:pt x="8287" y="5861"/>
                        <a:pt x="4763" y="4432"/>
                        <a:pt x="2857" y="2051"/>
                      </a:cubicBezTo>
                      <a:cubicBezTo>
                        <a:pt x="1905" y="-616"/>
                        <a:pt x="10096" y="9195"/>
                        <a:pt x="5524" y="432"/>
                      </a:cubicBezTo>
                      <a:close/>
                    </a:path>
                  </a:pathLst>
                </a:custGeom>
                <a:solidFill>
                  <a:srgbClr val="D1C4B3"/>
                </a:solidFill>
                <a:ln w="9525" cap="flat">
                  <a:noFill/>
                  <a:prstDash val="solid"/>
                  <a:miter/>
                </a:ln>
              </p:spPr>
              <p:txBody>
                <a:bodyPr rtlCol="0" anchor="ctr"/>
                <a:lstStyle/>
                <a:p>
                  <a:endParaRPr lang="zh-CN" altLang="en-US"/>
                </a:p>
              </p:txBody>
            </p:sp>
            <p:sp>
              <p:nvSpPr>
                <p:cNvPr id="53015" name="任意多边形: 形状 53014"/>
                <p:cNvSpPr/>
                <p:nvPr>
                  <p:custDataLst>
                    <p:tags r:id="rId162"/>
                  </p:custDataLst>
                </p:nvPr>
              </p:nvSpPr>
              <p:spPr>
                <a:xfrm>
                  <a:off x="5281898" y="3389673"/>
                  <a:ext cx="2666" cy="16197"/>
                </a:xfrm>
                <a:custGeom>
                  <a:gdLst>
                    <a:gd name="connsiteX0" fmla="*/ 0 w 2666"/>
                    <a:gd name="connsiteY0" fmla="*/ 16085 h 16197"/>
                    <a:gd name="connsiteX1" fmla="*/ 2667 w 2666"/>
                    <a:gd name="connsiteY1" fmla="*/ 1036 h 16197"/>
                    <a:gd name="connsiteX2" fmla="*/ 1619 w 2666"/>
                    <a:gd name="connsiteY2" fmla="*/ 845 h 16197"/>
                    <a:gd name="connsiteX3" fmla="*/ 476 w 2666"/>
                    <a:gd name="connsiteY3" fmla="*/ 3703 h 16197"/>
                    <a:gd name="connsiteX4" fmla="*/ 0 w 2666"/>
                    <a:gd name="connsiteY4" fmla="*/ 16085 h 16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6197">
                      <a:moveTo>
                        <a:pt x="0" y="16085"/>
                      </a:moveTo>
                      <a:cubicBezTo>
                        <a:pt x="2762" y="17514"/>
                        <a:pt x="1143" y="4941"/>
                        <a:pt x="2667" y="1036"/>
                      </a:cubicBezTo>
                      <a:cubicBezTo>
                        <a:pt x="2381" y="-679"/>
                        <a:pt x="2000" y="83"/>
                        <a:pt x="1619" y="845"/>
                      </a:cubicBezTo>
                      <a:cubicBezTo>
                        <a:pt x="1238" y="1798"/>
                        <a:pt x="857" y="2750"/>
                        <a:pt x="476" y="3703"/>
                      </a:cubicBezTo>
                      <a:cubicBezTo>
                        <a:pt x="1905" y="8084"/>
                        <a:pt x="0" y="11894"/>
                        <a:pt x="0" y="16085"/>
                      </a:cubicBezTo>
                      <a:close/>
                    </a:path>
                  </a:pathLst>
                </a:custGeom>
                <a:solidFill>
                  <a:srgbClr val="D1C4B3"/>
                </a:solidFill>
                <a:ln w="9525" cap="flat">
                  <a:noFill/>
                  <a:prstDash val="solid"/>
                  <a:miter/>
                </a:ln>
              </p:spPr>
              <p:txBody>
                <a:bodyPr rtlCol="0" anchor="ctr"/>
                <a:lstStyle/>
                <a:p>
                  <a:endParaRPr lang="zh-CN" altLang="en-US"/>
                </a:p>
              </p:txBody>
            </p:sp>
            <p:sp>
              <p:nvSpPr>
                <p:cNvPr id="53016" name="任意多边形: 形状 53015"/>
                <p:cNvSpPr/>
                <p:nvPr>
                  <p:custDataLst>
                    <p:tags r:id="rId163"/>
                  </p:custDataLst>
                </p:nvPr>
              </p:nvSpPr>
              <p:spPr>
                <a:xfrm>
                  <a:off x="5608605" y="3002660"/>
                  <a:ext cx="24697" cy="32289"/>
                </a:xfrm>
                <a:custGeom>
                  <a:gdLst>
                    <a:gd name="connsiteX0" fmla="*/ 0 w 24697"/>
                    <a:gd name="connsiteY0" fmla="*/ 32290 h 32289"/>
                    <a:gd name="connsiteX1" fmla="*/ 13716 w 24697"/>
                    <a:gd name="connsiteY1" fmla="*/ 17335 h 32289"/>
                    <a:gd name="connsiteX2" fmla="*/ 24670 w 24697"/>
                    <a:gd name="connsiteY2" fmla="*/ 2762 h 32289"/>
                    <a:gd name="connsiteX3" fmla="*/ 24479 w 24697"/>
                    <a:gd name="connsiteY3" fmla="*/ 762 h 32289"/>
                    <a:gd name="connsiteX4" fmla="*/ 23813 w 24697"/>
                    <a:gd name="connsiteY4" fmla="*/ 0 h 32289"/>
                    <a:gd name="connsiteX5" fmla="*/ 0 w 24697"/>
                    <a:gd name="connsiteY5" fmla="*/ 32290 h 32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7" h="32289">
                      <a:moveTo>
                        <a:pt x="0" y="32290"/>
                      </a:moveTo>
                      <a:cubicBezTo>
                        <a:pt x="4381" y="27146"/>
                        <a:pt x="8572" y="21717"/>
                        <a:pt x="13716" y="17335"/>
                      </a:cubicBezTo>
                      <a:cubicBezTo>
                        <a:pt x="13430" y="13049"/>
                        <a:pt x="20383" y="7429"/>
                        <a:pt x="24670" y="2762"/>
                      </a:cubicBezTo>
                      <a:cubicBezTo>
                        <a:pt x="24860" y="1810"/>
                        <a:pt x="24003" y="2000"/>
                        <a:pt x="24479" y="762"/>
                      </a:cubicBezTo>
                      <a:cubicBezTo>
                        <a:pt x="23336" y="1333"/>
                        <a:pt x="23527" y="667"/>
                        <a:pt x="23813" y="0"/>
                      </a:cubicBezTo>
                      <a:cubicBezTo>
                        <a:pt x="16478" y="11525"/>
                        <a:pt x="6572" y="20383"/>
                        <a:pt x="0" y="32290"/>
                      </a:cubicBezTo>
                      <a:close/>
                    </a:path>
                  </a:pathLst>
                </a:custGeom>
                <a:solidFill>
                  <a:srgbClr val="D1C4B3"/>
                </a:solidFill>
                <a:ln w="9525" cap="flat">
                  <a:noFill/>
                  <a:prstDash val="solid"/>
                  <a:miter/>
                </a:ln>
              </p:spPr>
              <p:txBody>
                <a:bodyPr rtlCol="0" anchor="ctr"/>
                <a:lstStyle/>
                <a:p>
                  <a:endParaRPr lang="zh-CN" altLang="en-US"/>
                </a:p>
              </p:txBody>
            </p:sp>
            <p:sp>
              <p:nvSpPr>
                <p:cNvPr id="53017" name="任意多边形: 形状 53016"/>
                <p:cNvSpPr/>
                <p:nvPr>
                  <p:custDataLst>
                    <p:tags r:id="rId164"/>
                  </p:custDataLst>
                </p:nvPr>
              </p:nvSpPr>
              <p:spPr>
                <a:xfrm>
                  <a:off x="5746406" y="2663189"/>
                  <a:ext cx="7360" cy="6914"/>
                </a:xfrm>
                <a:custGeom>
                  <a:gdLst>
                    <a:gd name="connsiteX0" fmla="*/ 2598 w 7360"/>
                    <a:gd name="connsiteY0" fmla="*/ 6477 h 6914"/>
                    <a:gd name="connsiteX1" fmla="*/ 7360 w 7360"/>
                    <a:gd name="connsiteY1" fmla="*/ 0 h 6914"/>
                    <a:gd name="connsiteX2" fmla="*/ 2788 w 7360"/>
                    <a:gd name="connsiteY2" fmla="*/ 1333 h 6914"/>
                    <a:gd name="connsiteX3" fmla="*/ 121 w 7360"/>
                    <a:gd name="connsiteY3" fmla="*/ 3619 h 6914"/>
                    <a:gd name="connsiteX4" fmla="*/ 2598 w 7360"/>
                    <a:gd name="connsiteY4" fmla="*/ 6477 h 6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0" h="6914">
                      <a:moveTo>
                        <a:pt x="2598" y="6477"/>
                      </a:moveTo>
                      <a:cubicBezTo>
                        <a:pt x="9932" y="1810"/>
                        <a:pt x="-69" y="4572"/>
                        <a:pt x="7360" y="0"/>
                      </a:cubicBezTo>
                      <a:cubicBezTo>
                        <a:pt x="5836" y="286"/>
                        <a:pt x="4407" y="1238"/>
                        <a:pt x="2788" y="1333"/>
                      </a:cubicBezTo>
                      <a:lnTo>
                        <a:pt x="121" y="3619"/>
                      </a:lnTo>
                      <a:cubicBezTo>
                        <a:pt x="8122" y="1238"/>
                        <a:pt x="-5308" y="8763"/>
                        <a:pt x="2598" y="6477"/>
                      </a:cubicBezTo>
                      <a:close/>
                    </a:path>
                  </a:pathLst>
                </a:custGeom>
                <a:solidFill>
                  <a:srgbClr val="D1C4B3"/>
                </a:solidFill>
                <a:ln w="9525" cap="flat">
                  <a:noFill/>
                  <a:prstDash val="solid"/>
                  <a:miter/>
                </a:ln>
              </p:spPr>
              <p:txBody>
                <a:bodyPr rtlCol="0" anchor="ctr"/>
                <a:lstStyle/>
                <a:p>
                  <a:endParaRPr lang="zh-CN" altLang="en-US"/>
                </a:p>
              </p:txBody>
            </p:sp>
            <p:sp>
              <p:nvSpPr>
                <p:cNvPr id="53018" name="任意多边形: 形状 53017"/>
                <p:cNvSpPr/>
                <p:nvPr>
                  <p:custDataLst>
                    <p:tags r:id="rId165"/>
                  </p:custDataLst>
                </p:nvPr>
              </p:nvSpPr>
              <p:spPr>
                <a:xfrm>
                  <a:off x="5813964" y="2639725"/>
                  <a:ext cx="9333" cy="6319"/>
                </a:xfrm>
                <a:custGeom>
                  <a:gdLst>
                    <a:gd name="connsiteX0" fmla="*/ 2000 w 9333"/>
                    <a:gd name="connsiteY0" fmla="*/ 6319 h 6319"/>
                    <a:gd name="connsiteX1" fmla="*/ 8954 w 9333"/>
                    <a:gd name="connsiteY1" fmla="*/ 1080 h 6319"/>
                    <a:gd name="connsiteX2" fmla="*/ 0 w 9333"/>
                    <a:gd name="connsiteY2" fmla="*/ 4224 h 6319"/>
                    <a:gd name="connsiteX3" fmla="*/ 2000 w 9333"/>
                    <a:gd name="connsiteY3" fmla="*/ 6319 h 6319"/>
                  </a:gdLst>
                  <a:cxnLst>
                    <a:cxn ang="0">
                      <a:pos x="connsiteX0" y="connsiteY0"/>
                    </a:cxn>
                    <a:cxn ang="0">
                      <a:pos x="connsiteX1" y="connsiteY1"/>
                    </a:cxn>
                    <a:cxn ang="0">
                      <a:pos x="connsiteX2" y="connsiteY2"/>
                    </a:cxn>
                    <a:cxn ang="0">
                      <a:pos x="connsiteX3" y="connsiteY3"/>
                    </a:cxn>
                  </a:cxnLst>
                  <a:rect l="l" t="t" r="r" b="b"/>
                  <a:pathLst>
                    <a:path w="9333" h="6319">
                      <a:moveTo>
                        <a:pt x="2000" y="6319"/>
                      </a:moveTo>
                      <a:cubicBezTo>
                        <a:pt x="11049" y="6224"/>
                        <a:pt x="191" y="2795"/>
                        <a:pt x="8954" y="1080"/>
                      </a:cubicBezTo>
                      <a:cubicBezTo>
                        <a:pt x="11335" y="-1777"/>
                        <a:pt x="1810" y="1652"/>
                        <a:pt x="0" y="4224"/>
                      </a:cubicBezTo>
                      <a:cubicBezTo>
                        <a:pt x="3620" y="3938"/>
                        <a:pt x="4667" y="4509"/>
                        <a:pt x="2000" y="6319"/>
                      </a:cubicBezTo>
                      <a:close/>
                    </a:path>
                  </a:pathLst>
                </a:custGeom>
                <a:solidFill>
                  <a:srgbClr val="D1C4B3"/>
                </a:solidFill>
                <a:ln w="9525" cap="flat">
                  <a:noFill/>
                  <a:prstDash val="solid"/>
                  <a:miter/>
                </a:ln>
              </p:spPr>
              <p:txBody>
                <a:bodyPr rtlCol="0" anchor="ctr"/>
                <a:lstStyle/>
                <a:p>
                  <a:endParaRPr lang="zh-CN" altLang="en-US"/>
                </a:p>
              </p:txBody>
            </p:sp>
          </p:grpSp>
          <p:grpSp>
            <p:nvGrpSpPr>
              <p:cNvPr id="53019" name="图形 52854"/>
              <p:cNvGrpSpPr/>
              <p:nvPr>
                <p:custDataLst>
                  <p:tags r:id="rId166"/>
                </p:custDataLst>
              </p:nvPr>
            </p:nvGrpSpPr>
            <p:grpSpPr>
              <a:xfrm>
                <a:off x="5758053" y="3565397"/>
                <a:ext cx="143160" cy="156019"/>
                <a:chOff x="5758053" y="3565397"/>
                <a:chExt cx="143160" cy="156019"/>
              </a:xfrm>
              <a:solidFill>
                <a:srgbClr val="9FA0A0"/>
              </a:solidFill>
            </p:grpSpPr>
            <p:sp>
              <p:nvSpPr>
                <p:cNvPr id="53020" name="任意多边形: 形状 53019"/>
                <p:cNvSpPr/>
                <p:nvPr>
                  <p:custDataLst>
                    <p:tags r:id="rId167"/>
                  </p:custDataLst>
                </p:nvPr>
              </p:nvSpPr>
              <p:spPr>
                <a:xfrm>
                  <a:off x="5850220" y="3644074"/>
                  <a:ext cx="976" cy="381"/>
                </a:xfrm>
                <a:custGeom>
                  <a:gdLst>
                    <a:gd name="connsiteX0" fmla="*/ 701 w 976"/>
                    <a:gd name="connsiteY0" fmla="*/ 0 h 381"/>
                    <a:gd name="connsiteX1" fmla="*/ 320 w 976"/>
                    <a:gd name="connsiteY1" fmla="*/ 381 h 381"/>
                    <a:gd name="connsiteX2" fmla="*/ 701 w 976"/>
                    <a:gd name="connsiteY2" fmla="*/ 0 h 381"/>
                  </a:gdLst>
                  <a:cxnLst>
                    <a:cxn ang="0">
                      <a:pos x="connsiteX0" y="connsiteY0"/>
                    </a:cxn>
                    <a:cxn ang="0">
                      <a:pos x="connsiteX1" y="connsiteY1"/>
                    </a:cxn>
                    <a:cxn ang="0">
                      <a:pos x="connsiteX2" y="connsiteY2"/>
                    </a:cxn>
                  </a:cxnLst>
                  <a:rect l="l" t="t" r="r" b="b"/>
                  <a:pathLst>
                    <a:path w="976" h="381">
                      <a:moveTo>
                        <a:pt x="701" y="0"/>
                      </a:moveTo>
                      <a:cubicBezTo>
                        <a:pt x="-156" y="95"/>
                        <a:pt x="-156" y="190"/>
                        <a:pt x="320" y="381"/>
                      </a:cubicBezTo>
                      <a:cubicBezTo>
                        <a:pt x="415" y="286"/>
                        <a:pt x="1463" y="286"/>
                        <a:pt x="701" y="0"/>
                      </a:cubicBezTo>
                      <a:close/>
                    </a:path>
                  </a:pathLst>
                </a:custGeom>
                <a:solidFill>
                  <a:srgbClr val="9FA0A0"/>
                </a:solidFill>
                <a:ln w="9525" cap="flat">
                  <a:noFill/>
                  <a:prstDash val="solid"/>
                  <a:miter/>
                </a:ln>
              </p:spPr>
              <p:txBody>
                <a:bodyPr rtlCol="0" anchor="ctr"/>
                <a:lstStyle/>
                <a:p>
                  <a:endParaRPr lang="zh-CN" altLang="en-US"/>
                </a:p>
              </p:txBody>
            </p:sp>
            <p:sp>
              <p:nvSpPr>
                <p:cNvPr id="53021" name="任意多边形: 形状 53020"/>
                <p:cNvSpPr/>
                <p:nvPr>
                  <p:custDataLst>
                    <p:tags r:id="rId168"/>
                  </p:custDataLst>
                </p:nvPr>
              </p:nvSpPr>
              <p:spPr>
                <a:xfrm>
                  <a:off x="5852437" y="3644740"/>
                  <a:ext cx="1013" cy="381"/>
                </a:xfrm>
                <a:custGeom>
                  <a:gdLst>
                    <a:gd name="connsiteX0" fmla="*/ 580 w 1013"/>
                    <a:gd name="connsiteY0" fmla="*/ 0 h 381"/>
                    <a:gd name="connsiteX1" fmla="*/ 199 w 1013"/>
                    <a:gd name="connsiteY1" fmla="*/ 381 h 381"/>
                    <a:gd name="connsiteX2" fmla="*/ 580 w 1013"/>
                    <a:gd name="connsiteY2" fmla="*/ 0 h 381"/>
                  </a:gdLst>
                  <a:cxnLst>
                    <a:cxn ang="0">
                      <a:pos x="connsiteX0" y="connsiteY0"/>
                    </a:cxn>
                    <a:cxn ang="0">
                      <a:pos x="connsiteX1" y="connsiteY1"/>
                    </a:cxn>
                    <a:cxn ang="0">
                      <a:pos x="connsiteX2" y="connsiteY2"/>
                    </a:cxn>
                  </a:cxnLst>
                  <a:rect l="l" t="t" r="r" b="b"/>
                  <a:pathLst>
                    <a:path w="1013" h="381">
                      <a:moveTo>
                        <a:pt x="580" y="0"/>
                      </a:moveTo>
                      <a:cubicBezTo>
                        <a:pt x="771" y="190"/>
                        <a:pt x="-468" y="190"/>
                        <a:pt x="199" y="381"/>
                      </a:cubicBezTo>
                      <a:cubicBezTo>
                        <a:pt x="485" y="286"/>
                        <a:pt x="1628" y="286"/>
                        <a:pt x="580" y="0"/>
                      </a:cubicBezTo>
                      <a:close/>
                    </a:path>
                  </a:pathLst>
                </a:custGeom>
                <a:solidFill>
                  <a:srgbClr val="9FA0A0"/>
                </a:solidFill>
                <a:ln w="9525" cap="flat">
                  <a:noFill/>
                  <a:prstDash val="solid"/>
                  <a:miter/>
                </a:ln>
              </p:spPr>
              <p:txBody>
                <a:bodyPr rtlCol="0" anchor="ctr"/>
                <a:lstStyle/>
                <a:p>
                  <a:endParaRPr lang="zh-CN" altLang="en-US"/>
                </a:p>
              </p:txBody>
            </p:sp>
            <p:sp>
              <p:nvSpPr>
                <p:cNvPr id="53022" name="任意多边形: 形状 53021"/>
                <p:cNvSpPr/>
                <p:nvPr>
                  <p:custDataLst>
                    <p:tags r:id="rId169"/>
                  </p:custDataLst>
                </p:nvPr>
              </p:nvSpPr>
              <p:spPr>
                <a:xfrm>
                  <a:off x="5848425" y="3645216"/>
                  <a:ext cx="1258" cy="381"/>
                </a:xfrm>
                <a:custGeom>
                  <a:gdLst>
                    <a:gd name="connsiteX0" fmla="*/ 211 w 1258"/>
                    <a:gd name="connsiteY0" fmla="*/ 0 h 381"/>
                    <a:gd name="connsiteX1" fmla="*/ 496 w 1258"/>
                    <a:gd name="connsiteY1" fmla="*/ 381 h 381"/>
                    <a:gd name="connsiteX2" fmla="*/ 1258 w 1258"/>
                    <a:gd name="connsiteY2" fmla="*/ 286 h 381"/>
                    <a:gd name="connsiteX3" fmla="*/ 211 w 1258"/>
                    <a:gd name="connsiteY3" fmla="*/ 0 h 381"/>
                  </a:gdLst>
                  <a:cxnLst>
                    <a:cxn ang="0">
                      <a:pos x="connsiteX0" y="connsiteY0"/>
                    </a:cxn>
                    <a:cxn ang="0">
                      <a:pos x="connsiteX1" y="connsiteY1"/>
                    </a:cxn>
                    <a:cxn ang="0">
                      <a:pos x="connsiteX2" y="connsiteY2"/>
                    </a:cxn>
                    <a:cxn ang="0">
                      <a:pos x="connsiteX3" y="connsiteY3"/>
                    </a:cxn>
                  </a:cxnLst>
                  <a:rect l="l" t="t" r="r" b="b"/>
                  <a:pathLst>
                    <a:path w="1258" h="381">
                      <a:moveTo>
                        <a:pt x="211" y="0"/>
                      </a:moveTo>
                      <a:cubicBezTo>
                        <a:pt x="-361" y="0"/>
                        <a:pt x="401" y="191"/>
                        <a:pt x="496" y="381"/>
                      </a:cubicBezTo>
                      <a:cubicBezTo>
                        <a:pt x="1068" y="381"/>
                        <a:pt x="973" y="286"/>
                        <a:pt x="1258" y="286"/>
                      </a:cubicBezTo>
                      <a:lnTo>
                        <a:pt x="211" y="0"/>
                      </a:lnTo>
                      <a:close/>
                    </a:path>
                  </a:pathLst>
                </a:custGeom>
                <a:solidFill>
                  <a:srgbClr val="9FA0A0"/>
                </a:solidFill>
                <a:ln w="9525" cap="flat">
                  <a:noFill/>
                  <a:prstDash val="solid"/>
                  <a:miter/>
                </a:ln>
              </p:spPr>
              <p:txBody>
                <a:bodyPr rtlCol="0" anchor="ctr"/>
                <a:lstStyle/>
                <a:p>
                  <a:endParaRPr lang="zh-CN" altLang="en-US"/>
                </a:p>
              </p:txBody>
            </p:sp>
            <p:sp>
              <p:nvSpPr>
                <p:cNvPr id="53023" name="任意多边形: 形状 53022"/>
                <p:cNvSpPr/>
                <p:nvPr>
                  <p:custDataLst>
                    <p:tags r:id="rId170"/>
                  </p:custDataLst>
                </p:nvPr>
              </p:nvSpPr>
              <p:spPr>
                <a:xfrm>
                  <a:off x="5827871" y="3642073"/>
                  <a:ext cx="1383" cy="500"/>
                </a:xfrm>
                <a:custGeom>
                  <a:gdLst>
                    <a:gd name="connsiteX0" fmla="*/ 857 w 1383"/>
                    <a:gd name="connsiteY0" fmla="*/ 286 h 500"/>
                    <a:gd name="connsiteX1" fmla="*/ 0 w 1383"/>
                    <a:gd name="connsiteY1" fmla="*/ 0 h 500"/>
                    <a:gd name="connsiteX2" fmla="*/ 762 w 1383"/>
                    <a:gd name="connsiteY2" fmla="*/ 286 h 500"/>
                    <a:gd name="connsiteX3" fmla="*/ 857 w 1383"/>
                    <a:gd name="connsiteY3" fmla="*/ 286 h 500"/>
                  </a:gdLst>
                  <a:cxnLst>
                    <a:cxn ang="0">
                      <a:pos x="connsiteX0" y="connsiteY0"/>
                    </a:cxn>
                    <a:cxn ang="0">
                      <a:pos x="connsiteX1" y="connsiteY1"/>
                    </a:cxn>
                    <a:cxn ang="0">
                      <a:pos x="connsiteX2" y="connsiteY2"/>
                    </a:cxn>
                    <a:cxn ang="0">
                      <a:pos x="connsiteX3" y="connsiteY3"/>
                    </a:cxn>
                  </a:cxnLst>
                  <a:rect l="l" t="t" r="r" b="b"/>
                  <a:pathLst>
                    <a:path w="1383" h="500">
                      <a:moveTo>
                        <a:pt x="857" y="286"/>
                      </a:moveTo>
                      <a:lnTo>
                        <a:pt x="0" y="0"/>
                      </a:lnTo>
                      <a:cubicBezTo>
                        <a:pt x="762" y="286"/>
                        <a:pt x="191" y="95"/>
                        <a:pt x="762" y="286"/>
                      </a:cubicBezTo>
                      <a:cubicBezTo>
                        <a:pt x="1524" y="571"/>
                        <a:pt x="1619" y="571"/>
                        <a:pt x="857" y="286"/>
                      </a:cubicBezTo>
                      <a:close/>
                    </a:path>
                  </a:pathLst>
                </a:custGeom>
                <a:solidFill>
                  <a:srgbClr val="9FA0A0"/>
                </a:solidFill>
                <a:ln w="9525" cap="flat">
                  <a:noFill/>
                  <a:prstDash val="solid"/>
                  <a:miter/>
                </a:ln>
              </p:spPr>
              <p:txBody>
                <a:bodyPr rtlCol="0" anchor="ctr"/>
                <a:lstStyle/>
                <a:p>
                  <a:endParaRPr lang="zh-CN" altLang="en-US"/>
                </a:p>
              </p:txBody>
            </p:sp>
            <p:sp>
              <p:nvSpPr>
                <p:cNvPr id="53024" name="任意多边形: 形状 53023"/>
                <p:cNvSpPr/>
                <p:nvPr>
                  <p:custDataLst>
                    <p:tags r:id="rId171"/>
                  </p:custDataLst>
                </p:nvPr>
              </p:nvSpPr>
              <p:spPr>
                <a:xfrm>
                  <a:off x="5851521" y="3645423"/>
                  <a:ext cx="1495" cy="296"/>
                </a:xfrm>
                <a:custGeom>
                  <a:gdLst>
                    <a:gd name="connsiteX0" fmla="*/ 1020 w 1495"/>
                    <a:gd name="connsiteY0" fmla="*/ 79 h 296"/>
                    <a:gd name="connsiteX1" fmla="*/ 258 w 1495"/>
                    <a:gd name="connsiteY1" fmla="*/ 269 h 296"/>
                    <a:gd name="connsiteX2" fmla="*/ 1496 w 1495"/>
                    <a:gd name="connsiteY2" fmla="*/ 174 h 296"/>
                    <a:gd name="connsiteX3" fmla="*/ 1020 w 1495"/>
                    <a:gd name="connsiteY3" fmla="*/ 79 h 296"/>
                  </a:gdLst>
                  <a:cxnLst>
                    <a:cxn ang="0">
                      <a:pos x="connsiteX0" y="connsiteY0"/>
                    </a:cxn>
                    <a:cxn ang="0">
                      <a:pos x="connsiteX1" y="connsiteY1"/>
                    </a:cxn>
                    <a:cxn ang="0">
                      <a:pos x="connsiteX2" y="connsiteY2"/>
                    </a:cxn>
                    <a:cxn ang="0">
                      <a:pos x="connsiteX3" y="connsiteY3"/>
                    </a:cxn>
                  </a:cxnLst>
                  <a:rect l="l" t="t" r="r" b="b"/>
                  <a:pathLst>
                    <a:path w="1495" h="296">
                      <a:moveTo>
                        <a:pt x="1020" y="79"/>
                      </a:moveTo>
                      <a:cubicBezTo>
                        <a:pt x="353" y="-112"/>
                        <a:pt x="-409" y="79"/>
                        <a:pt x="258" y="269"/>
                      </a:cubicBezTo>
                      <a:cubicBezTo>
                        <a:pt x="1115" y="365"/>
                        <a:pt x="543" y="174"/>
                        <a:pt x="1496" y="174"/>
                      </a:cubicBezTo>
                      <a:cubicBezTo>
                        <a:pt x="1020" y="174"/>
                        <a:pt x="734" y="79"/>
                        <a:pt x="1020" y="79"/>
                      </a:cubicBezTo>
                      <a:close/>
                    </a:path>
                  </a:pathLst>
                </a:custGeom>
                <a:solidFill>
                  <a:srgbClr val="9FA0A0"/>
                </a:solidFill>
                <a:ln w="9525" cap="flat">
                  <a:noFill/>
                  <a:prstDash val="solid"/>
                  <a:miter/>
                </a:ln>
              </p:spPr>
              <p:txBody>
                <a:bodyPr rtlCol="0" anchor="ctr"/>
                <a:lstStyle/>
                <a:p>
                  <a:endParaRPr lang="zh-CN" altLang="en-US"/>
                </a:p>
              </p:txBody>
            </p:sp>
            <p:sp>
              <p:nvSpPr>
                <p:cNvPr id="53025" name="任意多边形: 形状 53024"/>
                <p:cNvSpPr/>
                <p:nvPr>
                  <p:custDataLst>
                    <p:tags r:id="rId172"/>
                  </p:custDataLst>
                </p:nvPr>
              </p:nvSpPr>
              <p:spPr>
                <a:xfrm>
                  <a:off x="5827529" y="3641959"/>
                  <a:ext cx="1389" cy="494"/>
                </a:xfrm>
                <a:custGeom>
                  <a:gdLst>
                    <a:gd name="connsiteX0" fmla="*/ 533 w 1389"/>
                    <a:gd name="connsiteY0" fmla="*/ 209 h 494"/>
                    <a:gd name="connsiteX1" fmla="*/ 56 w 1389"/>
                    <a:gd name="connsiteY1" fmla="*/ 19 h 494"/>
                    <a:gd name="connsiteX2" fmla="*/ 1390 w 1389"/>
                    <a:gd name="connsiteY2" fmla="*/ 495 h 494"/>
                    <a:gd name="connsiteX3" fmla="*/ 533 w 1389"/>
                    <a:gd name="connsiteY3" fmla="*/ 209 h 494"/>
                  </a:gdLst>
                  <a:cxnLst>
                    <a:cxn ang="0">
                      <a:pos x="connsiteX0" y="connsiteY0"/>
                    </a:cxn>
                    <a:cxn ang="0">
                      <a:pos x="connsiteX1" y="connsiteY1"/>
                    </a:cxn>
                    <a:cxn ang="0">
                      <a:pos x="connsiteX2" y="connsiteY2"/>
                    </a:cxn>
                    <a:cxn ang="0">
                      <a:pos x="connsiteX3" y="connsiteY3"/>
                    </a:cxn>
                  </a:cxnLst>
                  <a:rect l="l" t="t" r="r" b="b"/>
                  <a:pathLst>
                    <a:path w="1389" h="492">
                      <a:moveTo>
                        <a:pt x="533" y="209"/>
                      </a:moveTo>
                      <a:cubicBezTo>
                        <a:pt x="533" y="209"/>
                        <a:pt x="247" y="114"/>
                        <a:pt x="56" y="19"/>
                      </a:cubicBezTo>
                      <a:cubicBezTo>
                        <a:pt x="-229" y="-77"/>
                        <a:pt x="628" y="209"/>
                        <a:pt x="1390" y="495"/>
                      </a:cubicBezTo>
                      <a:lnTo>
                        <a:pt x="533" y="209"/>
                      </a:lnTo>
                      <a:close/>
                    </a:path>
                  </a:pathLst>
                </a:custGeom>
                <a:solidFill>
                  <a:srgbClr val="9FA0A0"/>
                </a:solidFill>
                <a:ln w="9525" cap="flat">
                  <a:noFill/>
                  <a:prstDash val="solid"/>
                  <a:miter/>
                </a:ln>
              </p:spPr>
              <p:txBody>
                <a:bodyPr rtlCol="0" anchor="ctr"/>
                <a:lstStyle/>
                <a:p>
                  <a:endParaRPr lang="zh-CN" altLang="en-US"/>
                </a:p>
              </p:txBody>
            </p:sp>
            <p:sp>
              <p:nvSpPr>
                <p:cNvPr id="53026" name="任意多边形: 形状 53025"/>
                <p:cNvSpPr/>
                <p:nvPr>
                  <p:custDataLst>
                    <p:tags r:id="rId173"/>
                  </p:custDataLst>
                </p:nvPr>
              </p:nvSpPr>
              <p:spPr>
                <a:xfrm>
                  <a:off x="5844927" y="3646508"/>
                  <a:ext cx="970" cy="462"/>
                </a:xfrm>
                <a:custGeom>
                  <a:gdLst>
                    <a:gd name="connsiteX0" fmla="*/ 756 w 970"/>
                    <a:gd name="connsiteY0" fmla="*/ 138 h 462"/>
                    <a:gd name="connsiteX1" fmla="*/ 565 w 970"/>
                    <a:gd name="connsiteY1" fmla="*/ 423 h 462"/>
                    <a:gd name="connsiteX2" fmla="*/ 756 w 970"/>
                    <a:gd name="connsiteY2" fmla="*/ 138 h 462"/>
                  </a:gdLst>
                  <a:cxnLst>
                    <a:cxn ang="0">
                      <a:pos x="connsiteX0" y="connsiteY0"/>
                    </a:cxn>
                    <a:cxn ang="0">
                      <a:pos x="connsiteX1" y="connsiteY1"/>
                    </a:cxn>
                    <a:cxn ang="0">
                      <a:pos x="connsiteX2" y="connsiteY2"/>
                    </a:cxn>
                  </a:cxnLst>
                  <a:rect l="l" t="t" r="r" b="b"/>
                  <a:pathLst>
                    <a:path w="970" h="462">
                      <a:moveTo>
                        <a:pt x="756" y="138"/>
                      </a:moveTo>
                      <a:cubicBezTo>
                        <a:pt x="-6" y="-148"/>
                        <a:pt x="-387" y="42"/>
                        <a:pt x="565" y="423"/>
                      </a:cubicBezTo>
                      <a:cubicBezTo>
                        <a:pt x="1708" y="614"/>
                        <a:pt x="-6" y="42"/>
                        <a:pt x="756" y="138"/>
                      </a:cubicBezTo>
                      <a:close/>
                    </a:path>
                  </a:pathLst>
                </a:custGeom>
                <a:solidFill>
                  <a:srgbClr val="9FA0A0"/>
                </a:solidFill>
                <a:ln w="9525" cap="flat">
                  <a:noFill/>
                  <a:prstDash val="solid"/>
                  <a:miter/>
                </a:ln>
              </p:spPr>
              <p:txBody>
                <a:bodyPr rtlCol="0" anchor="ctr"/>
                <a:lstStyle/>
                <a:p>
                  <a:endParaRPr lang="zh-CN" altLang="en-US"/>
                </a:p>
              </p:txBody>
            </p:sp>
            <p:sp>
              <p:nvSpPr>
                <p:cNvPr id="53027" name="任意多边形: 形状 53026"/>
                <p:cNvSpPr/>
                <p:nvPr>
                  <p:custDataLst>
                    <p:tags r:id="rId174"/>
                  </p:custDataLst>
                </p:nvPr>
              </p:nvSpPr>
              <p:spPr>
                <a:xfrm>
                  <a:off x="5827500" y="3641916"/>
                  <a:ext cx="275" cy="157"/>
                </a:xfrm>
                <a:custGeom>
                  <a:gdLst>
                    <a:gd name="connsiteX0" fmla="*/ 85 w 275"/>
                    <a:gd name="connsiteY0" fmla="*/ 62 h 157"/>
                    <a:gd name="connsiteX1" fmla="*/ 85 w 275"/>
                    <a:gd name="connsiteY1" fmla="*/ 62 h 157"/>
                    <a:gd name="connsiteX2" fmla="*/ 85 w 275"/>
                    <a:gd name="connsiteY2" fmla="*/ 62 h 157"/>
                    <a:gd name="connsiteX3" fmla="*/ 85 w 275"/>
                    <a:gd name="connsiteY3" fmla="*/ 62 h 157"/>
                    <a:gd name="connsiteX4" fmla="*/ 85 w 275"/>
                    <a:gd name="connsiteY4" fmla="*/ 62 h 157"/>
                    <a:gd name="connsiteX5" fmla="*/ 275 w 275"/>
                    <a:gd name="connsiteY5" fmla="*/ 157 h 157"/>
                    <a:gd name="connsiteX6" fmla="*/ 85 w 275"/>
                    <a:gd name="connsiteY6" fmla="*/ 62 h 157"/>
                    <a:gd name="connsiteX7" fmla="*/ 85 w 275"/>
                    <a:gd name="connsiteY7" fmla="*/ 62 h 157"/>
                    <a:gd name="connsiteX8" fmla="*/ 85 w 275"/>
                    <a:gd name="connsiteY8" fmla="*/ 62 h 157"/>
                    <a:gd name="connsiteX9" fmla="*/ 85 w 275"/>
                    <a:gd name="connsiteY9" fmla="*/ 62 h 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 h="157">
                      <a:moveTo>
                        <a:pt x="85" y="62"/>
                      </a:moveTo>
                      <a:lnTo>
                        <a:pt x="85" y="62"/>
                      </a:lnTo>
                      <a:lnTo>
                        <a:pt x="85" y="62"/>
                      </a:lnTo>
                      <a:lnTo>
                        <a:pt x="85" y="62"/>
                      </a:lnTo>
                      <a:lnTo>
                        <a:pt x="85" y="62"/>
                      </a:lnTo>
                      <a:cubicBezTo>
                        <a:pt x="-10" y="62"/>
                        <a:pt x="-10" y="-33"/>
                        <a:pt x="275" y="157"/>
                      </a:cubicBezTo>
                      <a:cubicBezTo>
                        <a:pt x="-201" y="-128"/>
                        <a:pt x="85" y="62"/>
                        <a:pt x="85" y="62"/>
                      </a:cubicBezTo>
                      <a:lnTo>
                        <a:pt x="85" y="62"/>
                      </a:lnTo>
                      <a:lnTo>
                        <a:pt x="85" y="62"/>
                      </a:lnTo>
                      <a:lnTo>
                        <a:pt x="85" y="62"/>
                      </a:lnTo>
                      <a:close/>
                    </a:path>
                  </a:pathLst>
                </a:custGeom>
                <a:solidFill>
                  <a:srgbClr val="9FA0A0"/>
                </a:solidFill>
                <a:ln w="9525" cap="flat">
                  <a:noFill/>
                  <a:prstDash val="solid"/>
                  <a:miter/>
                </a:ln>
              </p:spPr>
              <p:txBody>
                <a:bodyPr rtlCol="0" anchor="ctr"/>
                <a:lstStyle/>
                <a:p>
                  <a:endParaRPr lang="zh-CN" altLang="en-US"/>
                </a:p>
              </p:txBody>
            </p:sp>
            <p:sp>
              <p:nvSpPr>
                <p:cNvPr id="53028" name="任意多边形: 形状 53027"/>
                <p:cNvSpPr/>
                <p:nvPr>
                  <p:custDataLst>
                    <p:tags r:id="rId175"/>
                  </p:custDataLst>
                </p:nvPr>
              </p:nvSpPr>
              <p:spPr>
                <a:xfrm>
                  <a:off x="5843873" y="3646741"/>
                  <a:ext cx="1385" cy="410"/>
                </a:xfrm>
                <a:custGeom>
                  <a:gdLst>
                    <a:gd name="connsiteX0" fmla="*/ 952 w 1385"/>
                    <a:gd name="connsiteY0" fmla="*/ 95 h 410"/>
                    <a:gd name="connsiteX1" fmla="*/ 0 w 1385"/>
                    <a:gd name="connsiteY1" fmla="*/ 0 h 410"/>
                    <a:gd name="connsiteX2" fmla="*/ 571 w 1385"/>
                    <a:gd name="connsiteY2" fmla="*/ 286 h 410"/>
                    <a:gd name="connsiteX3" fmla="*/ 952 w 1385"/>
                    <a:gd name="connsiteY3" fmla="*/ 95 h 410"/>
                  </a:gdLst>
                  <a:cxnLst>
                    <a:cxn ang="0">
                      <a:pos x="connsiteX0" y="connsiteY0"/>
                    </a:cxn>
                    <a:cxn ang="0">
                      <a:pos x="connsiteX1" y="connsiteY1"/>
                    </a:cxn>
                    <a:cxn ang="0">
                      <a:pos x="connsiteX2" y="connsiteY2"/>
                    </a:cxn>
                    <a:cxn ang="0">
                      <a:pos x="connsiteX3" y="connsiteY3"/>
                    </a:cxn>
                  </a:cxnLst>
                  <a:rect l="l" t="t" r="r" b="b"/>
                  <a:pathLst>
                    <a:path w="1385" h="410">
                      <a:moveTo>
                        <a:pt x="952" y="95"/>
                      </a:moveTo>
                      <a:lnTo>
                        <a:pt x="0" y="0"/>
                      </a:lnTo>
                      <a:cubicBezTo>
                        <a:pt x="286" y="95"/>
                        <a:pt x="857" y="286"/>
                        <a:pt x="571" y="286"/>
                      </a:cubicBezTo>
                      <a:cubicBezTo>
                        <a:pt x="1238" y="476"/>
                        <a:pt x="1810" y="476"/>
                        <a:pt x="952" y="95"/>
                      </a:cubicBezTo>
                      <a:close/>
                    </a:path>
                  </a:pathLst>
                </a:custGeom>
                <a:solidFill>
                  <a:srgbClr val="9FA0A0"/>
                </a:solidFill>
                <a:ln w="9525" cap="flat">
                  <a:noFill/>
                  <a:prstDash val="solid"/>
                  <a:miter/>
                </a:ln>
              </p:spPr>
              <p:txBody>
                <a:bodyPr rtlCol="0" anchor="ctr"/>
                <a:lstStyle/>
                <a:p>
                  <a:endParaRPr lang="zh-CN" altLang="en-US"/>
                </a:p>
              </p:txBody>
            </p:sp>
            <p:sp>
              <p:nvSpPr>
                <p:cNvPr id="53029" name="任意多边形: 形状 53028"/>
                <p:cNvSpPr/>
                <p:nvPr>
                  <p:custDataLst>
                    <p:tags r:id="rId176"/>
                  </p:custDataLst>
                </p:nvPr>
              </p:nvSpPr>
              <p:spPr>
                <a:xfrm>
                  <a:off x="5850384" y="3649122"/>
                  <a:ext cx="846" cy="571"/>
                </a:xfrm>
                <a:custGeom>
                  <a:gdLst>
                    <a:gd name="connsiteX0" fmla="*/ 156 w 846"/>
                    <a:gd name="connsiteY0" fmla="*/ 0 h 571"/>
                    <a:gd name="connsiteX1" fmla="*/ 537 w 846"/>
                    <a:gd name="connsiteY1" fmla="*/ 571 h 571"/>
                    <a:gd name="connsiteX2" fmla="*/ 156 w 846"/>
                    <a:gd name="connsiteY2" fmla="*/ 0 h 571"/>
                  </a:gdLst>
                  <a:cxnLst>
                    <a:cxn ang="0">
                      <a:pos x="connsiteX0" y="connsiteY0"/>
                    </a:cxn>
                    <a:cxn ang="0">
                      <a:pos x="connsiteX1" y="connsiteY1"/>
                    </a:cxn>
                    <a:cxn ang="0">
                      <a:pos x="connsiteX2" y="connsiteY2"/>
                    </a:cxn>
                  </a:cxnLst>
                  <a:rect l="l" t="t" r="r" b="b"/>
                  <a:pathLst>
                    <a:path w="845" h="571">
                      <a:moveTo>
                        <a:pt x="156" y="0"/>
                      </a:moveTo>
                      <a:cubicBezTo>
                        <a:pt x="-130" y="0"/>
                        <a:pt x="-34" y="190"/>
                        <a:pt x="537" y="571"/>
                      </a:cubicBezTo>
                      <a:cubicBezTo>
                        <a:pt x="823" y="476"/>
                        <a:pt x="1204" y="381"/>
                        <a:pt x="156" y="0"/>
                      </a:cubicBezTo>
                      <a:close/>
                    </a:path>
                  </a:pathLst>
                </a:custGeom>
                <a:solidFill>
                  <a:srgbClr val="9FA0A0"/>
                </a:solidFill>
                <a:ln w="9525" cap="flat">
                  <a:noFill/>
                  <a:prstDash val="solid"/>
                  <a:miter/>
                </a:ln>
              </p:spPr>
              <p:txBody>
                <a:bodyPr rtlCol="0" anchor="ctr"/>
                <a:lstStyle/>
                <a:p>
                  <a:endParaRPr lang="zh-CN" altLang="en-US"/>
                </a:p>
              </p:txBody>
            </p:sp>
            <p:sp>
              <p:nvSpPr>
                <p:cNvPr id="53030" name="任意多边形: 形状 53029"/>
                <p:cNvSpPr/>
                <p:nvPr>
                  <p:custDataLst>
                    <p:tags r:id="rId177"/>
                  </p:custDataLst>
                </p:nvPr>
              </p:nvSpPr>
              <p:spPr>
                <a:xfrm>
                  <a:off x="5827395" y="364188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031" name="任意多边形: 形状 53030"/>
                <p:cNvSpPr/>
                <p:nvPr>
                  <p:custDataLst>
                    <p:tags r:id="rId178"/>
                  </p:custDataLst>
                </p:nvPr>
              </p:nvSpPr>
              <p:spPr>
                <a:xfrm>
                  <a:off x="5848675" y="3650170"/>
                  <a:ext cx="902" cy="381"/>
                </a:xfrm>
                <a:custGeom>
                  <a:gdLst>
                    <a:gd name="connsiteX0" fmla="*/ 722 w 902"/>
                    <a:gd name="connsiteY0" fmla="*/ 0 h 381"/>
                    <a:gd name="connsiteX1" fmla="*/ 437 w 902"/>
                    <a:gd name="connsiteY1" fmla="*/ 381 h 381"/>
                    <a:gd name="connsiteX2" fmla="*/ 722 w 902"/>
                    <a:gd name="connsiteY2" fmla="*/ 0 h 381"/>
                  </a:gdLst>
                  <a:cxnLst>
                    <a:cxn ang="0">
                      <a:pos x="connsiteX0" y="connsiteY0"/>
                    </a:cxn>
                    <a:cxn ang="0">
                      <a:pos x="connsiteX1" y="connsiteY1"/>
                    </a:cxn>
                    <a:cxn ang="0">
                      <a:pos x="connsiteX2" y="connsiteY2"/>
                    </a:cxn>
                  </a:cxnLst>
                  <a:rect l="l" t="t" r="r" b="b"/>
                  <a:pathLst>
                    <a:path w="902" h="381">
                      <a:moveTo>
                        <a:pt x="722" y="0"/>
                      </a:moveTo>
                      <a:cubicBezTo>
                        <a:pt x="532" y="95"/>
                        <a:pt x="-611" y="-191"/>
                        <a:pt x="437" y="381"/>
                      </a:cubicBezTo>
                      <a:cubicBezTo>
                        <a:pt x="818" y="286"/>
                        <a:pt x="1103" y="286"/>
                        <a:pt x="722" y="0"/>
                      </a:cubicBezTo>
                      <a:close/>
                    </a:path>
                  </a:pathLst>
                </a:custGeom>
                <a:solidFill>
                  <a:srgbClr val="9FA0A0"/>
                </a:solidFill>
                <a:ln w="9525" cap="flat">
                  <a:noFill/>
                  <a:prstDash val="solid"/>
                  <a:miter/>
                </a:ln>
              </p:spPr>
              <p:txBody>
                <a:bodyPr rtlCol="0" anchor="ctr"/>
                <a:lstStyle/>
                <a:p>
                  <a:endParaRPr lang="zh-CN" altLang="en-US"/>
                </a:p>
              </p:txBody>
            </p:sp>
            <p:sp>
              <p:nvSpPr>
                <p:cNvPr id="53032" name="任意多边形: 形状 53031"/>
                <p:cNvSpPr/>
                <p:nvPr>
                  <p:custDataLst>
                    <p:tags r:id="rId179"/>
                  </p:custDataLst>
                </p:nvPr>
              </p:nvSpPr>
              <p:spPr>
                <a:xfrm>
                  <a:off x="5833966" y="3645940"/>
                  <a:ext cx="1334" cy="895"/>
                </a:xfrm>
                <a:custGeom>
                  <a:gdLst>
                    <a:gd name="connsiteX0" fmla="*/ 96 w 1334"/>
                    <a:gd name="connsiteY0" fmla="*/ 38 h 895"/>
                    <a:gd name="connsiteX1" fmla="*/ 858 w 1334"/>
                    <a:gd name="connsiteY1" fmla="*/ 705 h 895"/>
                    <a:gd name="connsiteX2" fmla="*/ 1334 w 1334"/>
                    <a:gd name="connsiteY2" fmla="*/ 895 h 895"/>
                    <a:gd name="connsiteX3" fmla="*/ 96 w 1334"/>
                    <a:gd name="connsiteY3" fmla="*/ 38 h 895"/>
                  </a:gdLst>
                  <a:cxnLst>
                    <a:cxn ang="0">
                      <a:pos x="connsiteX0" y="connsiteY0"/>
                    </a:cxn>
                    <a:cxn ang="0">
                      <a:pos x="connsiteX1" y="connsiteY1"/>
                    </a:cxn>
                    <a:cxn ang="0">
                      <a:pos x="connsiteX2" y="connsiteY2"/>
                    </a:cxn>
                    <a:cxn ang="0">
                      <a:pos x="connsiteX3" y="connsiteY3"/>
                    </a:cxn>
                  </a:cxnLst>
                  <a:rect l="l" t="t" r="r" b="b"/>
                  <a:pathLst>
                    <a:path w="1334" h="895">
                      <a:moveTo>
                        <a:pt x="96" y="38"/>
                      </a:moveTo>
                      <a:cubicBezTo>
                        <a:pt x="-285" y="-152"/>
                        <a:pt x="572" y="419"/>
                        <a:pt x="858" y="705"/>
                      </a:cubicBezTo>
                      <a:cubicBezTo>
                        <a:pt x="953" y="705"/>
                        <a:pt x="1048" y="705"/>
                        <a:pt x="1334" y="895"/>
                      </a:cubicBezTo>
                      <a:cubicBezTo>
                        <a:pt x="96" y="133"/>
                        <a:pt x="1239" y="705"/>
                        <a:pt x="96" y="38"/>
                      </a:cubicBezTo>
                      <a:close/>
                    </a:path>
                  </a:pathLst>
                </a:custGeom>
                <a:solidFill>
                  <a:srgbClr val="9FA0A0"/>
                </a:solidFill>
                <a:ln w="9525" cap="flat">
                  <a:noFill/>
                  <a:prstDash val="solid"/>
                  <a:miter/>
                </a:ln>
              </p:spPr>
              <p:txBody>
                <a:bodyPr rtlCol="0" anchor="ctr"/>
                <a:lstStyle/>
                <a:p>
                  <a:endParaRPr lang="zh-CN" altLang="en-US"/>
                </a:p>
              </p:txBody>
            </p:sp>
            <p:sp>
              <p:nvSpPr>
                <p:cNvPr id="53033" name="任意多边形: 形状 53032"/>
                <p:cNvSpPr/>
                <p:nvPr>
                  <p:custDataLst>
                    <p:tags r:id="rId180"/>
                  </p:custDataLst>
                </p:nvPr>
              </p:nvSpPr>
              <p:spPr>
                <a:xfrm>
                  <a:off x="5851302" y="3652646"/>
                  <a:ext cx="1905" cy="380"/>
                </a:xfrm>
                <a:custGeom>
                  <a:gdLst>
                    <a:gd name="connsiteX0" fmla="*/ 0 w 1905"/>
                    <a:gd name="connsiteY0" fmla="*/ 0 h 380"/>
                    <a:gd name="connsiteX1" fmla="*/ 1905 w 1905"/>
                    <a:gd name="connsiteY1" fmla="*/ 381 h 380"/>
                    <a:gd name="connsiteX2" fmla="*/ 0 w 1905"/>
                    <a:gd name="connsiteY2" fmla="*/ 0 h 380"/>
                  </a:gdLst>
                  <a:cxnLst>
                    <a:cxn ang="0">
                      <a:pos x="connsiteX0" y="connsiteY0"/>
                    </a:cxn>
                    <a:cxn ang="0">
                      <a:pos x="connsiteX1" y="connsiteY1"/>
                    </a:cxn>
                    <a:cxn ang="0">
                      <a:pos x="connsiteX2" y="connsiteY2"/>
                    </a:cxn>
                  </a:cxnLst>
                  <a:rect l="l" t="t" r="r" b="b"/>
                  <a:pathLst>
                    <a:path w="1905" h="380">
                      <a:moveTo>
                        <a:pt x="0" y="0"/>
                      </a:moveTo>
                      <a:cubicBezTo>
                        <a:pt x="572" y="381"/>
                        <a:pt x="857" y="95"/>
                        <a:pt x="1905" y="381"/>
                      </a:cubicBezTo>
                      <a:cubicBezTo>
                        <a:pt x="1048" y="-95"/>
                        <a:pt x="476" y="95"/>
                        <a:pt x="0" y="0"/>
                      </a:cubicBezTo>
                      <a:close/>
                    </a:path>
                  </a:pathLst>
                </a:custGeom>
                <a:solidFill>
                  <a:srgbClr val="9FA0A0"/>
                </a:solidFill>
                <a:ln w="9525" cap="flat">
                  <a:noFill/>
                  <a:prstDash val="solid"/>
                  <a:miter/>
                </a:ln>
              </p:spPr>
              <p:txBody>
                <a:bodyPr rtlCol="0" anchor="ctr"/>
                <a:lstStyle/>
                <a:p>
                  <a:endParaRPr lang="zh-CN" altLang="en-US"/>
                </a:p>
              </p:txBody>
            </p:sp>
            <p:sp>
              <p:nvSpPr>
                <p:cNvPr id="53034" name="任意多边形: 形状 53033"/>
                <p:cNvSpPr/>
                <p:nvPr>
                  <p:custDataLst>
                    <p:tags r:id="rId181"/>
                  </p:custDataLst>
                </p:nvPr>
              </p:nvSpPr>
              <p:spPr>
                <a:xfrm>
                  <a:off x="5848640" y="3653313"/>
                  <a:ext cx="1424" cy="571"/>
                </a:xfrm>
                <a:custGeom>
                  <a:gdLst>
                    <a:gd name="connsiteX0" fmla="*/ 186 w 1424"/>
                    <a:gd name="connsiteY0" fmla="*/ 0 h 571"/>
                    <a:gd name="connsiteX1" fmla="*/ 281 w 1424"/>
                    <a:gd name="connsiteY1" fmla="*/ 571 h 571"/>
                    <a:gd name="connsiteX2" fmla="*/ 1424 w 1424"/>
                    <a:gd name="connsiteY2" fmla="*/ 571 h 571"/>
                    <a:gd name="connsiteX3" fmla="*/ 186 w 1424"/>
                    <a:gd name="connsiteY3" fmla="*/ 0 h 571"/>
                  </a:gdLst>
                  <a:cxnLst>
                    <a:cxn ang="0">
                      <a:pos x="connsiteX0" y="connsiteY0"/>
                    </a:cxn>
                    <a:cxn ang="0">
                      <a:pos x="connsiteX1" y="connsiteY1"/>
                    </a:cxn>
                    <a:cxn ang="0">
                      <a:pos x="connsiteX2" y="connsiteY2"/>
                    </a:cxn>
                    <a:cxn ang="0">
                      <a:pos x="connsiteX3" y="connsiteY3"/>
                    </a:cxn>
                  </a:cxnLst>
                  <a:rect l="l" t="t" r="r" b="b"/>
                  <a:pathLst>
                    <a:path w="1424" h="571">
                      <a:moveTo>
                        <a:pt x="186" y="0"/>
                      </a:moveTo>
                      <a:cubicBezTo>
                        <a:pt x="186" y="190"/>
                        <a:pt x="-290" y="95"/>
                        <a:pt x="281" y="571"/>
                      </a:cubicBezTo>
                      <a:cubicBezTo>
                        <a:pt x="758" y="571"/>
                        <a:pt x="853" y="476"/>
                        <a:pt x="1424" y="571"/>
                      </a:cubicBezTo>
                      <a:cubicBezTo>
                        <a:pt x="1139" y="190"/>
                        <a:pt x="472" y="381"/>
                        <a:pt x="186" y="0"/>
                      </a:cubicBezTo>
                      <a:close/>
                    </a:path>
                  </a:pathLst>
                </a:custGeom>
                <a:solidFill>
                  <a:srgbClr val="9FA0A0"/>
                </a:solidFill>
                <a:ln w="9525" cap="flat">
                  <a:noFill/>
                  <a:prstDash val="solid"/>
                  <a:miter/>
                </a:ln>
              </p:spPr>
              <p:txBody>
                <a:bodyPr rtlCol="0" anchor="ctr"/>
                <a:lstStyle/>
                <a:p>
                  <a:endParaRPr lang="zh-CN" altLang="en-US"/>
                </a:p>
              </p:txBody>
            </p:sp>
            <p:sp>
              <p:nvSpPr>
                <p:cNvPr id="53035" name="任意多边形: 形状 53034"/>
                <p:cNvSpPr/>
                <p:nvPr>
                  <p:custDataLst>
                    <p:tags r:id="rId182"/>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036" name="任意多边形: 形状 53035"/>
                <p:cNvSpPr/>
                <p:nvPr>
                  <p:custDataLst>
                    <p:tags r:id="rId183"/>
                  </p:custDataLst>
                </p:nvPr>
              </p:nvSpPr>
              <p:spPr>
                <a:xfrm>
                  <a:off x="5828728" y="3642930"/>
                  <a:ext cx="1333" cy="1143"/>
                </a:xfrm>
                <a:custGeom>
                  <a:gdLst>
                    <a:gd name="connsiteX0" fmla="*/ 762 w 1333"/>
                    <a:gd name="connsiteY0" fmla="*/ 667 h 1143"/>
                    <a:gd name="connsiteX1" fmla="*/ 1333 w 1333"/>
                    <a:gd name="connsiteY1" fmla="*/ 1143 h 1143"/>
                    <a:gd name="connsiteX2" fmla="*/ 0 w 1333"/>
                    <a:gd name="connsiteY2" fmla="*/ 0 h 1143"/>
                    <a:gd name="connsiteX3" fmla="*/ 762 w 1333"/>
                    <a:gd name="connsiteY3" fmla="*/ 667 h 1143"/>
                  </a:gdLst>
                  <a:cxnLst>
                    <a:cxn ang="0">
                      <a:pos x="connsiteX0" y="connsiteY0"/>
                    </a:cxn>
                    <a:cxn ang="0">
                      <a:pos x="connsiteX1" y="connsiteY1"/>
                    </a:cxn>
                    <a:cxn ang="0">
                      <a:pos x="connsiteX2" y="connsiteY2"/>
                    </a:cxn>
                    <a:cxn ang="0">
                      <a:pos x="connsiteX3" y="connsiteY3"/>
                    </a:cxn>
                  </a:cxnLst>
                  <a:rect l="l" t="t" r="r" b="b"/>
                  <a:pathLst>
                    <a:path w="1333" h="1143">
                      <a:moveTo>
                        <a:pt x="762" y="667"/>
                      </a:moveTo>
                      <a:cubicBezTo>
                        <a:pt x="1429" y="1238"/>
                        <a:pt x="476" y="381"/>
                        <a:pt x="1333" y="1143"/>
                      </a:cubicBezTo>
                      <a:lnTo>
                        <a:pt x="0" y="0"/>
                      </a:lnTo>
                      <a:cubicBezTo>
                        <a:pt x="762" y="667"/>
                        <a:pt x="-95" y="0"/>
                        <a:pt x="762" y="667"/>
                      </a:cubicBezTo>
                      <a:close/>
                    </a:path>
                  </a:pathLst>
                </a:custGeom>
                <a:solidFill>
                  <a:srgbClr val="9FA0A0"/>
                </a:solidFill>
                <a:ln w="9525" cap="flat">
                  <a:noFill/>
                  <a:prstDash val="solid"/>
                  <a:miter/>
                </a:ln>
              </p:spPr>
              <p:txBody>
                <a:bodyPr rtlCol="0" anchor="ctr"/>
                <a:lstStyle/>
                <a:p>
                  <a:endParaRPr lang="zh-CN" altLang="en-US"/>
                </a:p>
              </p:txBody>
            </p:sp>
            <p:sp>
              <p:nvSpPr>
                <p:cNvPr id="53037" name="任意多边形: 形状 53036"/>
                <p:cNvSpPr/>
                <p:nvPr>
                  <p:custDataLst>
                    <p:tags r:id="rId184"/>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038" name="任意多边形: 形状 53037"/>
                <p:cNvSpPr/>
                <p:nvPr>
                  <p:custDataLst>
                    <p:tags r:id="rId185"/>
                  </p:custDataLst>
                </p:nvPr>
              </p:nvSpPr>
              <p:spPr>
                <a:xfrm>
                  <a:off x="5859875" y="3657869"/>
                  <a:ext cx="1714" cy="682"/>
                </a:xfrm>
                <a:custGeom>
                  <a:gdLst>
                    <a:gd name="connsiteX0" fmla="*/ 1048 w 1714"/>
                    <a:gd name="connsiteY0" fmla="*/ 111 h 682"/>
                    <a:gd name="connsiteX1" fmla="*/ 0 w 1714"/>
                    <a:gd name="connsiteY1" fmla="*/ 15 h 682"/>
                    <a:gd name="connsiteX2" fmla="*/ 1715 w 1714"/>
                    <a:gd name="connsiteY2" fmla="*/ 682 h 682"/>
                    <a:gd name="connsiteX3" fmla="*/ 1048 w 1714"/>
                    <a:gd name="connsiteY3" fmla="*/ 111 h 682"/>
                  </a:gdLst>
                  <a:cxnLst>
                    <a:cxn ang="0">
                      <a:pos x="connsiteX0" y="connsiteY0"/>
                    </a:cxn>
                    <a:cxn ang="0">
                      <a:pos x="connsiteX1" y="connsiteY1"/>
                    </a:cxn>
                    <a:cxn ang="0">
                      <a:pos x="connsiteX2" y="connsiteY2"/>
                    </a:cxn>
                    <a:cxn ang="0">
                      <a:pos x="connsiteX3" y="connsiteY3"/>
                    </a:cxn>
                  </a:cxnLst>
                  <a:rect l="l" t="t" r="r" b="b"/>
                  <a:pathLst>
                    <a:path w="1714" h="682">
                      <a:moveTo>
                        <a:pt x="1048" y="111"/>
                      </a:moveTo>
                      <a:cubicBezTo>
                        <a:pt x="286" y="-175"/>
                        <a:pt x="667" y="206"/>
                        <a:pt x="0" y="15"/>
                      </a:cubicBezTo>
                      <a:cubicBezTo>
                        <a:pt x="381" y="492"/>
                        <a:pt x="1048" y="587"/>
                        <a:pt x="1715" y="682"/>
                      </a:cubicBezTo>
                      <a:lnTo>
                        <a:pt x="1048" y="111"/>
                      </a:lnTo>
                      <a:close/>
                    </a:path>
                  </a:pathLst>
                </a:custGeom>
                <a:solidFill>
                  <a:srgbClr val="9FA0A0"/>
                </a:solidFill>
                <a:ln w="9525" cap="flat">
                  <a:noFill/>
                  <a:prstDash val="solid"/>
                  <a:miter/>
                </a:ln>
              </p:spPr>
              <p:txBody>
                <a:bodyPr rtlCol="0" anchor="ctr"/>
                <a:lstStyle/>
                <a:p>
                  <a:endParaRPr lang="zh-CN" altLang="en-US"/>
                </a:p>
              </p:txBody>
            </p:sp>
            <p:sp>
              <p:nvSpPr>
                <p:cNvPr id="53039" name="任意多边形: 形状 53038"/>
                <p:cNvSpPr/>
                <p:nvPr>
                  <p:custDataLst>
                    <p:tags r:id="rId186"/>
                  </p:custDataLst>
                </p:nvPr>
              </p:nvSpPr>
              <p:spPr>
                <a:xfrm>
                  <a:off x="5853969" y="3656639"/>
                  <a:ext cx="1278" cy="590"/>
                </a:xfrm>
                <a:custGeom>
                  <a:gdLst>
                    <a:gd name="connsiteX0" fmla="*/ 1048 w 1278"/>
                    <a:gd name="connsiteY0" fmla="*/ 198 h 590"/>
                    <a:gd name="connsiteX1" fmla="*/ 0 w 1278"/>
                    <a:gd name="connsiteY1" fmla="*/ 103 h 590"/>
                    <a:gd name="connsiteX2" fmla="*/ 1048 w 1278"/>
                    <a:gd name="connsiteY2" fmla="*/ 198 h 590"/>
                  </a:gdLst>
                  <a:cxnLst>
                    <a:cxn ang="0">
                      <a:pos x="connsiteX0" y="connsiteY0"/>
                    </a:cxn>
                    <a:cxn ang="0">
                      <a:pos x="connsiteX1" y="connsiteY1"/>
                    </a:cxn>
                    <a:cxn ang="0">
                      <a:pos x="connsiteX2" y="connsiteY2"/>
                    </a:cxn>
                  </a:cxnLst>
                  <a:rect l="l" t="t" r="r" b="b"/>
                  <a:pathLst>
                    <a:path w="1278" h="590">
                      <a:moveTo>
                        <a:pt x="1048" y="198"/>
                      </a:moveTo>
                      <a:cubicBezTo>
                        <a:pt x="95" y="-183"/>
                        <a:pt x="191" y="103"/>
                        <a:pt x="0" y="103"/>
                      </a:cubicBezTo>
                      <a:cubicBezTo>
                        <a:pt x="476" y="579"/>
                        <a:pt x="1810" y="865"/>
                        <a:pt x="1048" y="198"/>
                      </a:cubicBezTo>
                      <a:close/>
                    </a:path>
                  </a:pathLst>
                </a:custGeom>
                <a:solidFill>
                  <a:srgbClr val="9FA0A0"/>
                </a:solidFill>
                <a:ln w="9525" cap="flat">
                  <a:noFill/>
                  <a:prstDash val="solid"/>
                  <a:miter/>
                </a:ln>
              </p:spPr>
              <p:txBody>
                <a:bodyPr rtlCol="0" anchor="ctr"/>
                <a:lstStyle/>
                <a:p>
                  <a:endParaRPr lang="zh-CN" altLang="en-US"/>
                </a:p>
              </p:txBody>
            </p:sp>
            <p:sp>
              <p:nvSpPr>
                <p:cNvPr id="53040" name="任意多边形: 形状 53039"/>
                <p:cNvSpPr/>
                <p:nvPr>
                  <p:custDataLst>
                    <p:tags r:id="rId187"/>
                  </p:custDataLst>
                </p:nvPr>
              </p:nvSpPr>
              <p:spPr>
                <a:xfrm>
                  <a:off x="5857589" y="3658893"/>
                  <a:ext cx="2857" cy="2429"/>
                </a:xfrm>
                <a:custGeom>
                  <a:gdLst>
                    <a:gd name="connsiteX0" fmla="*/ 1905 w 2857"/>
                    <a:gd name="connsiteY0" fmla="*/ 39 h 2429"/>
                    <a:gd name="connsiteX1" fmla="*/ 1810 w 2857"/>
                    <a:gd name="connsiteY1" fmla="*/ 135 h 2429"/>
                    <a:gd name="connsiteX2" fmla="*/ 0 w 2857"/>
                    <a:gd name="connsiteY2" fmla="*/ 992 h 2429"/>
                    <a:gd name="connsiteX3" fmla="*/ 1715 w 2857"/>
                    <a:gd name="connsiteY3" fmla="*/ 2421 h 2429"/>
                    <a:gd name="connsiteX4" fmla="*/ 1429 w 2857"/>
                    <a:gd name="connsiteY4" fmla="*/ 1659 h 2429"/>
                    <a:gd name="connsiteX5" fmla="*/ 2572 w 2857"/>
                    <a:gd name="connsiteY5" fmla="*/ 1944 h 2429"/>
                    <a:gd name="connsiteX6" fmla="*/ 1619 w 2857"/>
                    <a:gd name="connsiteY6" fmla="*/ 706 h 2429"/>
                    <a:gd name="connsiteX7" fmla="*/ 2857 w 2857"/>
                    <a:gd name="connsiteY7" fmla="*/ 897 h 2429"/>
                    <a:gd name="connsiteX8" fmla="*/ 1905 w 2857"/>
                    <a:gd name="connsiteY8" fmla="*/ 39 h 2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 h="2429">
                      <a:moveTo>
                        <a:pt x="1905" y="39"/>
                      </a:moveTo>
                      <a:cubicBezTo>
                        <a:pt x="1715" y="-56"/>
                        <a:pt x="1715" y="39"/>
                        <a:pt x="1810" y="135"/>
                      </a:cubicBezTo>
                      <a:cubicBezTo>
                        <a:pt x="476" y="39"/>
                        <a:pt x="1048" y="992"/>
                        <a:pt x="0" y="992"/>
                      </a:cubicBezTo>
                      <a:cubicBezTo>
                        <a:pt x="476" y="1659"/>
                        <a:pt x="1238" y="1849"/>
                        <a:pt x="1715" y="2421"/>
                      </a:cubicBezTo>
                      <a:cubicBezTo>
                        <a:pt x="2477" y="2516"/>
                        <a:pt x="1238" y="1849"/>
                        <a:pt x="1429" y="1659"/>
                      </a:cubicBezTo>
                      <a:cubicBezTo>
                        <a:pt x="2096" y="1754"/>
                        <a:pt x="2381" y="2135"/>
                        <a:pt x="2572" y="1944"/>
                      </a:cubicBezTo>
                      <a:cubicBezTo>
                        <a:pt x="1524" y="1278"/>
                        <a:pt x="2096" y="1182"/>
                        <a:pt x="1619" y="706"/>
                      </a:cubicBezTo>
                      <a:cubicBezTo>
                        <a:pt x="2477" y="992"/>
                        <a:pt x="2381" y="706"/>
                        <a:pt x="2857" y="897"/>
                      </a:cubicBezTo>
                      <a:cubicBezTo>
                        <a:pt x="2762" y="325"/>
                        <a:pt x="2096" y="516"/>
                        <a:pt x="1905" y="39"/>
                      </a:cubicBezTo>
                      <a:close/>
                    </a:path>
                  </a:pathLst>
                </a:custGeom>
                <a:solidFill>
                  <a:srgbClr val="9FA0A0"/>
                </a:solidFill>
                <a:ln w="9525" cap="flat">
                  <a:noFill/>
                  <a:prstDash val="solid"/>
                  <a:miter/>
                </a:ln>
              </p:spPr>
              <p:txBody>
                <a:bodyPr rtlCol="0" anchor="ctr"/>
                <a:lstStyle/>
                <a:p>
                  <a:endParaRPr lang="zh-CN" altLang="en-US"/>
                </a:p>
              </p:txBody>
            </p:sp>
            <p:sp>
              <p:nvSpPr>
                <p:cNvPr id="53041" name="任意多边形: 形状 53040"/>
                <p:cNvSpPr/>
                <p:nvPr>
                  <p:custDataLst>
                    <p:tags r:id="rId188"/>
                  </p:custDataLst>
                </p:nvPr>
              </p:nvSpPr>
              <p:spPr>
                <a:xfrm>
                  <a:off x="5827195" y="3641753"/>
                  <a:ext cx="1342" cy="1367"/>
                </a:xfrm>
                <a:custGeom>
                  <a:gdLst>
                    <a:gd name="connsiteX0" fmla="*/ 486 w 1342"/>
                    <a:gd name="connsiteY0" fmla="*/ 415 h 1367"/>
                    <a:gd name="connsiteX1" fmla="*/ 867 w 1342"/>
                    <a:gd name="connsiteY1" fmla="*/ 892 h 1367"/>
                    <a:gd name="connsiteX2" fmla="*/ 1343 w 1342"/>
                    <a:gd name="connsiteY2" fmla="*/ 1368 h 1367"/>
                    <a:gd name="connsiteX3" fmla="*/ 295 w 1342"/>
                    <a:gd name="connsiteY3" fmla="*/ 320 h 1367"/>
                    <a:gd name="connsiteX4" fmla="*/ 9 w 1342"/>
                    <a:gd name="connsiteY4" fmla="*/ 34 h 1367"/>
                    <a:gd name="connsiteX5" fmla="*/ 486 w 1342"/>
                    <a:gd name="connsiteY5" fmla="*/ 415 h 13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 h="1367">
                      <a:moveTo>
                        <a:pt x="486" y="415"/>
                      </a:moveTo>
                      <a:cubicBezTo>
                        <a:pt x="676" y="606"/>
                        <a:pt x="1057" y="987"/>
                        <a:pt x="867" y="892"/>
                      </a:cubicBezTo>
                      <a:cubicBezTo>
                        <a:pt x="1533" y="1558"/>
                        <a:pt x="867" y="892"/>
                        <a:pt x="1343" y="1368"/>
                      </a:cubicBezTo>
                      <a:cubicBezTo>
                        <a:pt x="1057" y="987"/>
                        <a:pt x="676" y="606"/>
                        <a:pt x="295" y="320"/>
                      </a:cubicBezTo>
                      <a:cubicBezTo>
                        <a:pt x="200" y="225"/>
                        <a:pt x="105" y="130"/>
                        <a:pt x="9" y="34"/>
                      </a:cubicBezTo>
                      <a:cubicBezTo>
                        <a:pt x="-86" y="-156"/>
                        <a:pt x="581" y="511"/>
                        <a:pt x="486" y="415"/>
                      </a:cubicBezTo>
                      <a:close/>
                    </a:path>
                  </a:pathLst>
                </a:custGeom>
                <a:solidFill>
                  <a:srgbClr val="9FA0A0"/>
                </a:solidFill>
                <a:ln w="9525" cap="flat">
                  <a:noFill/>
                  <a:prstDash val="solid"/>
                  <a:miter/>
                </a:ln>
              </p:spPr>
              <p:txBody>
                <a:bodyPr rtlCol="0" anchor="ctr"/>
                <a:lstStyle/>
                <a:p>
                  <a:endParaRPr lang="zh-CN" altLang="en-US"/>
                </a:p>
              </p:txBody>
            </p:sp>
            <p:sp>
              <p:nvSpPr>
                <p:cNvPr id="53042" name="任意多边形: 形状 53041"/>
                <p:cNvSpPr/>
                <p:nvPr>
                  <p:custDataLst>
                    <p:tags r:id="rId189"/>
                  </p:custDataLst>
                </p:nvPr>
              </p:nvSpPr>
              <p:spPr>
                <a:xfrm>
                  <a:off x="5879664" y="3662171"/>
                  <a:ext cx="1223" cy="761"/>
                </a:xfrm>
                <a:custGeom>
                  <a:gdLst>
                    <a:gd name="connsiteX0" fmla="*/ 1166 w 1223"/>
                    <a:gd name="connsiteY0" fmla="*/ 0 h 761"/>
                    <a:gd name="connsiteX1" fmla="*/ 308 w 1223"/>
                    <a:gd name="connsiteY1" fmla="*/ 762 h 761"/>
                    <a:gd name="connsiteX2" fmla="*/ 1166 w 1223"/>
                    <a:gd name="connsiteY2" fmla="*/ 0 h 761"/>
                  </a:gdLst>
                  <a:cxnLst>
                    <a:cxn ang="0">
                      <a:pos x="connsiteX0" y="connsiteY0"/>
                    </a:cxn>
                    <a:cxn ang="0">
                      <a:pos x="connsiteX1" y="connsiteY1"/>
                    </a:cxn>
                    <a:cxn ang="0">
                      <a:pos x="connsiteX2" y="connsiteY2"/>
                    </a:cxn>
                  </a:cxnLst>
                  <a:rect l="l" t="t" r="r" b="b"/>
                  <a:pathLst>
                    <a:path w="1223" h="761">
                      <a:moveTo>
                        <a:pt x="1166" y="0"/>
                      </a:moveTo>
                      <a:cubicBezTo>
                        <a:pt x="594" y="190"/>
                        <a:pt x="-549" y="95"/>
                        <a:pt x="308" y="762"/>
                      </a:cubicBezTo>
                      <a:cubicBezTo>
                        <a:pt x="594" y="571"/>
                        <a:pt x="1451" y="571"/>
                        <a:pt x="1166" y="0"/>
                      </a:cubicBezTo>
                      <a:close/>
                    </a:path>
                  </a:pathLst>
                </a:custGeom>
                <a:solidFill>
                  <a:srgbClr val="9FA0A0"/>
                </a:solidFill>
                <a:ln w="9525" cap="flat">
                  <a:noFill/>
                  <a:prstDash val="solid"/>
                  <a:miter/>
                </a:ln>
              </p:spPr>
              <p:txBody>
                <a:bodyPr rtlCol="0" anchor="ctr"/>
                <a:lstStyle/>
                <a:p>
                  <a:endParaRPr lang="zh-CN" altLang="en-US"/>
                </a:p>
              </p:txBody>
            </p:sp>
            <p:sp>
              <p:nvSpPr>
                <p:cNvPr id="53043" name="任意多边形: 形状 53042"/>
                <p:cNvSpPr/>
                <p:nvPr>
                  <p:custDataLst>
                    <p:tags r:id="rId190"/>
                  </p:custDataLst>
                </p:nvPr>
              </p:nvSpPr>
              <p:spPr>
                <a:xfrm>
                  <a:off x="5881516" y="3662482"/>
                  <a:ext cx="838" cy="800"/>
                </a:xfrm>
                <a:custGeom>
                  <a:gdLst>
                    <a:gd name="connsiteX0" fmla="*/ 742 w 838"/>
                    <a:gd name="connsiteY0" fmla="*/ 165 h 800"/>
                    <a:gd name="connsiteX1" fmla="*/ 171 w 838"/>
                    <a:gd name="connsiteY1" fmla="*/ 737 h 800"/>
                    <a:gd name="connsiteX2" fmla="*/ 742 w 838"/>
                    <a:gd name="connsiteY2" fmla="*/ 165 h 800"/>
                  </a:gdLst>
                  <a:cxnLst>
                    <a:cxn ang="0">
                      <a:pos x="connsiteX0" y="connsiteY0"/>
                    </a:cxn>
                    <a:cxn ang="0">
                      <a:pos x="connsiteX1" y="connsiteY1"/>
                    </a:cxn>
                    <a:cxn ang="0">
                      <a:pos x="connsiteX2" y="connsiteY2"/>
                    </a:cxn>
                  </a:cxnLst>
                  <a:rect l="l" t="t" r="r" b="b"/>
                  <a:pathLst>
                    <a:path w="838" h="800">
                      <a:moveTo>
                        <a:pt x="742" y="165"/>
                      </a:moveTo>
                      <a:cubicBezTo>
                        <a:pt x="75" y="-311"/>
                        <a:pt x="-210" y="356"/>
                        <a:pt x="171" y="737"/>
                      </a:cubicBezTo>
                      <a:cubicBezTo>
                        <a:pt x="1504" y="1022"/>
                        <a:pt x="361" y="260"/>
                        <a:pt x="742" y="165"/>
                      </a:cubicBezTo>
                      <a:close/>
                    </a:path>
                  </a:pathLst>
                </a:custGeom>
                <a:solidFill>
                  <a:srgbClr val="9FA0A0"/>
                </a:solidFill>
                <a:ln w="9525" cap="flat">
                  <a:noFill/>
                  <a:prstDash val="solid"/>
                  <a:miter/>
                </a:ln>
              </p:spPr>
              <p:txBody>
                <a:bodyPr rtlCol="0" anchor="ctr"/>
                <a:lstStyle/>
                <a:p>
                  <a:endParaRPr lang="zh-CN" altLang="en-US"/>
                </a:p>
              </p:txBody>
            </p:sp>
            <p:sp>
              <p:nvSpPr>
                <p:cNvPr id="53044" name="任意多边形: 形状 53043"/>
                <p:cNvSpPr/>
                <p:nvPr>
                  <p:custDataLst>
                    <p:tags r:id="rId191"/>
                  </p:custDataLst>
                </p:nvPr>
              </p:nvSpPr>
              <p:spPr>
                <a:xfrm>
                  <a:off x="5879972" y="3663409"/>
                  <a:ext cx="1714" cy="952"/>
                </a:xfrm>
                <a:custGeom>
                  <a:gdLst>
                    <a:gd name="connsiteX0" fmla="*/ 0 w 1714"/>
                    <a:gd name="connsiteY0" fmla="*/ 0 h 952"/>
                    <a:gd name="connsiteX1" fmla="*/ 1238 w 1714"/>
                    <a:gd name="connsiteY1" fmla="*/ 952 h 952"/>
                    <a:gd name="connsiteX2" fmla="*/ 1715 w 1714"/>
                    <a:gd name="connsiteY2" fmla="*/ 571 h 952"/>
                    <a:gd name="connsiteX3" fmla="*/ 0 w 1714"/>
                    <a:gd name="connsiteY3" fmla="*/ 0 h 952"/>
                  </a:gdLst>
                  <a:cxnLst>
                    <a:cxn ang="0">
                      <a:pos x="connsiteX0" y="connsiteY0"/>
                    </a:cxn>
                    <a:cxn ang="0">
                      <a:pos x="connsiteX1" y="connsiteY1"/>
                    </a:cxn>
                    <a:cxn ang="0">
                      <a:pos x="connsiteX2" y="connsiteY2"/>
                    </a:cxn>
                    <a:cxn ang="0">
                      <a:pos x="connsiteX3" y="connsiteY3"/>
                    </a:cxn>
                  </a:cxnLst>
                  <a:rect l="l" t="t" r="r" b="b"/>
                  <a:pathLst>
                    <a:path w="1714" h="952">
                      <a:moveTo>
                        <a:pt x="0" y="0"/>
                      </a:moveTo>
                      <a:cubicBezTo>
                        <a:pt x="381" y="476"/>
                        <a:pt x="857" y="571"/>
                        <a:pt x="1238" y="952"/>
                      </a:cubicBezTo>
                      <a:cubicBezTo>
                        <a:pt x="1524" y="857"/>
                        <a:pt x="1333" y="571"/>
                        <a:pt x="1715" y="571"/>
                      </a:cubicBezTo>
                      <a:cubicBezTo>
                        <a:pt x="1238" y="95"/>
                        <a:pt x="667" y="0"/>
                        <a:pt x="0" y="0"/>
                      </a:cubicBezTo>
                      <a:close/>
                    </a:path>
                  </a:pathLst>
                </a:custGeom>
                <a:solidFill>
                  <a:srgbClr val="9FA0A0"/>
                </a:solidFill>
                <a:ln w="9525" cap="flat">
                  <a:noFill/>
                  <a:prstDash val="solid"/>
                  <a:miter/>
                </a:ln>
              </p:spPr>
              <p:txBody>
                <a:bodyPr rtlCol="0" anchor="ctr"/>
                <a:lstStyle/>
                <a:p>
                  <a:endParaRPr lang="zh-CN" altLang="en-US"/>
                </a:p>
              </p:txBody>
            </p:sp>
            <p:sp>
              <p:nvSpPr>
                <p:cNvPr id="53045" name="任意多边形: 形状 53044"/>
                <p:cNvSpPr/>
                <p:nvPr>
                  <p:custDataLst>
                    <p:tags r:id="rId192"/>
                  </p:custDataLst>
                </p:nvPr>
              </p:nvSpPr>
              <p:spPr>
                <a:xfrm>
                  <a:off x="5827294" y="3641787"/>
                  <a:ext cx="636" cy="725"/>
                </a:xfrm>
                <a:custGeom>
                  <a:gdLst>
                    <a:gd name="connsiteX0" fmla="*/ 576 w 636"/>
                    <a:gd name="connsiteY0" fmla="*/ 667 h 725"/>
                    <a:gd name="connsiteX1" fmla="*/ 5 w 636"/>
                    <a:gd name="connsiteY1" fmla="*/ 0 h 725"/>
                    <a:gd name="connsiteX2" fmla="*/ 576 w 636"/>
                    <a:gd name="connsiteY2" fmla="*/ 667 h 725"/>
                  </a:gdLst>
                  <a:cxnLst>
                    <a:cxn ang="0">
                      <a:pos x="connsiteX0" y="connsiteY0"/>
                    </a:cxn>
                    <a:cxn ang="0">
                      <a:pos x="connsiteX1" y="connsiteY1"/>
                    </a:cxn>
                    <a:cxn ang="0">
                      <a:pos x="connsiteX2" y="connsiteY2"/>
                    </a:cxn>
                  </a:cxnLst>
                  <a:rect l="l" t="t" r="r" b="b"/>
                  <a:pathLst>
                    <a:path w="636" h="725">
                      <a:moveTo>
                        <a:pt x="576" y="667"/>
                      </a:moveTo>
                      <a:cubicBezTo>
                        <a:pt x="-281" y="-286"/>
                        <a:pt x="100" y="95"/>
                        <a:pt x="5" y="0"/>
                      </a:cubicBezTo>
                      <a:cubicBezTo>
                        <a:pt x="481" y="572"/>
                        <a:pt x="767" y="857"/>
                        <a:pt x="576" y="667"/>
                      </a:cubicBezTo>
                      <a:close/>
                    </a:path>
                  </a:pathLst>
                </a:custGeom>
                <a:solidFill>
                  <a:srgbClr val="9FA0A0"/>
                </a:solidFill>
                <a:ln w="9525" cap="flat">
                  <a:noFill/>
                  <a:prstDash val="solid"/>
                  <a:miter/>
                </a:ln>
              </p:spPr>
              <p:txBody>
                <a:bodyPr rtlCol="0" anchor="ctr"/>
                <a:lstStyle/>
                <a:p>
                  <a:endParaRPr lang="zh-CN" altLang="en-US"/>
                </a:p>
              </p:txBody>
            </p:sp>
            <p:sp>
              <p:nvSpPr>
                <p:cNvPr id="53046" name="任意多边形: 形状 53045"/>
                <p:cNvSpPr/>
                <p:nvPr>
                  <p:custDataLst>
                    <p:tags r:id="rId193"/>
                  </p:custDataLst>
                </p:nvPr>
              </p:nvSpPr>
              <p:spPr>
                <a:xfrm>
                  <a:off x="5895142" y="3664647"/>
                  <a:ext cx="927" cy="2190"/>
                </a:xfrm>
                <a:custGeom>
                  <a:gdLst>
                    <a:gd name="connsiteX0" fmla="*/ 166 w 927"/>
                    <a:gd name="connsiteY0" fmla="*/ 0 h 2190"/>
                    <a:gd name="connsiteX1" fmla="*/ 928 w 927"/>
                    <a:gd name="connsiteY1" fmla="*/ 2191 h 2190"/>
                    <a:gd name="connsiteX2" fmla="*/ 166 w 927"/>
                    <a:gd name="connsiteY2" fmla="*/ 0 h 2190"/>
                  </a:gdLst>
                  <a:cxnLst>
                    <a:cxn ang="0">
                      <a:pos x="connsiteX0" y="connsiteY0"/>
                    </a:cxn>
                    <a:cxn ang="0">
                      <a:pos x="connsiteX1" y="connsiteY1"/>
                    </a:cxn>
                    <a:cxn ang="0">
                      <a:pos x="connsiteX2" y="connsiteY2"/>
                    </a:cxn>
                  </a:cxnLst>
                  <a:rect l="l" t="t" r="r" b="b"/>
                  <a:pathLst>
                    <a:path w="924" h="2190">
                      <a:moveTo>
                        <a:pt x="166" y="0"/>
                      </a:moveTo>
                      <a:cubicBezTo>
                        <a:pt x="-215" y="286"/>
                        <a:pt x="70" y="1048"/>
                        <a:pt x="928" y="2191"/>
                      </a:cubicBezTo>
                      <a:cubicBezTo>
                        <a:pt x="737" y="1524"/>
                        <a:pt x="1118" y="952"/>
                        <a:pt x="166" y="0"/>
                      </a:cubicBezTo>
                      <a:close/>
                    </a:path>
                  </a:pathLst>
                </a:custGeom>
                <a:solidFill>
                  <a:srgbClr val="9FA0A0"/>
                </a:solidFill>
                <a:ln w="9525" cap="flat">
                  <a:noFill/>
                  <a:prstDash val="solid"/>
                  <a:miter/>
                </a:ln>
              </p:spPr>
              <p:txBody>
                <a:bodyPr rtlCol="0" anchor="ctr"/>
                <a:lstStyle/>
                <a:p>
                  <a:endParaRPr lang="zh-CN" altLang="en-US"/>
                </a:p>
              </p:txBody>
            </p:sp>
            <p:sp>
              <p:nvSpPr>
                <p:cNvPr id="53047" name="任意多边形: 形状 53046"/>
                <p:cNvSpPr/>
                <p:nvPr>
                  <p:custDataLst>
                    <p:tags r:id="rId194"/>
                  </p:custDataLst>
                </p:nvPr>
              </p:nvSpPr>
              <p:spPr>
                <a:xfrm>
                  <a:off x="5827264" y="3641732"/>
                  <a:ext cx="210" cy="297"/>
                </a:xfrm>
                <a:custGeom>
                  <a:gdLst>
                    <a:gd name="connsiteX0" fmla="*/ 35 w 210"/>
                    <a:gd name="connsiteY0" fmla="*/ 55 h 297"/>
                    <a:gd name="connsiteX1" fmla="*/ 35 w 210"/>
                    <a:gd name="connsiteY1" fmla="*/ 55 h 297"/>
                    <a:gd name="connsiteX2" fmla="*/ 35 w 210"/>
                    <a:gd name="connsiteY2" fmla="*/ 55 h 297"/>
                  </a:gdLst>
                  <a:cxnLst>
                    <a:cxn ang="0">
                      <a:pos x="connsiteX0" y="connsiteY0"/>
                    </a:cxn>
                    <a:cxn ang="0">
                      <a:pos x="connsiteX1" y="connsiteY1"/>
                    </a:cxn>
                    <a:cxn ang="0">
                      <a:pos x="connsiteX2" y="connsiteY2"/>
                    </a:cxn>
                  </a:cxnLst>
                  <a:rect l="l" t="t" r="r" b="b"/>
                  <a:pathLst>
                    <a:path w="210" h="297">
                      <a:moveTo>
                        <a:pt x="35" y="55"/>
                      </a:moveTo>
                      <a:cubicBezTo>
                        <a:pt x="-155" y="-231"/>
                        <a:pt x="511" y="722"/>
                        <a:pt x="35" y="55"/>
                      </a:cubicBezTo>
                      <a:cubicBezTo>
                        <a:pt x="131" y="150"/>
                        <a:pt x="35" y="150"/>
                        <a:pt x="35" y="55"/>
                      </a:cubicBezTo>
                      <a:close/>
                    </a:path>
                  </a:pathLst>
                </a:custGeom>
                <a:solidFill>
                  <a:srgbClr val="9FA0A0"/>
                </a:solidFill>
                <a:ln w="9525" cap="flat">
                  <a:noFill/>
                  <a:prstDash val="solid"/>
                  <a:miter/>
                </a:ln>
              </p:spPr>
              <p:txBody>
                <a:bodyPr rtlCol="0" anchor="ctr"/>
                <a:lstStyle/>
                <a:p>
                  <a:endParaRPr lang="zh-CN" altLang="en-US"/>
                </a:p>
              </p:txBody>
            </p:sp>
            <p:sp>
              <p:nvSpPr>
                <p:cNvPr id="53048" name="任意多边形: 形状 53047"/>
                <p:cNvSpPr/>
                <p:nvPr>
                  <p:custDataLst>
                    <p:tags r:id="rId195"/>
                  </p:custDataLst>
                </p:nvPr>
              </p:nvSpPr>
              <p:spPr>
                <a:xfrm>
                  <a:off x="5870355" y="3665675"/>
                  <a:ext cx="1140" cy="1258"/>
                </a:xfrm>
                <a:custGeom>
                  <a:gdLst>
                    <a:gd name="connsiteX0" fmla="*/ 664 w 1140"/>
                    <a:gd name="connsiteY0" fmla="*/ 20 h 1258"/>
                    <a:gd name="connsiteX1" fmla="*/ 1140 w 1140"/>
                    <a:gd name="connsiteY1" fmla="*/ 1258 h 1258"/>
                    <a:gd name="connsiteX2" fmla="*/ 664 w 1140"/>
                    <a:gd name="connsiteY2" fmla="*/ 20 h 1258"/>
                  </a:gdLst>
                  <a:cxnLst>
                    <a:cxn ang="0">
                      <a:pos x="connsiteX0" y="connsiteY0"/>
                    </a:cxn>
                    <a:cxn ang="0">
                      <a:pos x="connsiteX1" y="connsiteY1"/>
                    </a:cxn>
                    <a:cxn ang="0">
                      <a:pos x="connsiteX2" y="connsiteY2"/>
                    </a:cxn>
                  </a:cxnLst>
                  <a:rect l="l" t="t" r="r" b="b"/>
                  <a:pathLst>
                    <a:path w="1140" h="1258">
                      <a:moveTo>
                        <a:pt x="664" y="20"/>
                      </a:moveTo>
                      <a:cubicBezTo>
                        <a:pt x="-289" y="-171"/>
                        <a:pt x="-289" y="1068"/>
                        <a:pt x="1140" y="1258"/>
                      </a:cubicBezTo>
                      <a:cubicBezTo>
                        <a:pt x="188" y="496"/>
                        <a:pt x="854" y="496"/>
                        <a:pt x="664" y="20"/>
                      </a:cubicBezTo>
                      <a:close/>
                    </a:path>
                  </a:pathLst>
                </a:custGeom>
                <a:solidFill>
                  <a:srgbClr val="9FA0A0"/>
                </a:solidFill>
                <a:ln w="9525" cap="flat">
                  <a:noFill/>
                  <a:prstDash val="solid"/>
                  <a:miter/>
                </a:ln>
              </p:spPr>
              <p:txBody>
                <a:bodyPr rtlCol="0" anchor="ctr"/>
                <a:lstStyle/>
                <a:p>
                  <a:endParaRPr lang="zh-CN" altLang="en-US"/>
                </a:p>
              </p:txBody>
            </p:sp>
            <p:sp>
              <p:nvSpPr>
                <p:cNvPr id="53049" name="任意多边形: 形状 53048"/>
                <p:cNvSpPr/>
                <p:nvPr>
                  <p:custDataLst>
                    <p:tags r:id="rId196"/>
                  </p:custDataLst>
                </p:nvPr>
              </p:nvSpPr>
              <p:spPr>
                <a:xfrm>
                  <a:off x="5854449" y="3661836"/>
                  <a:ext cx="1380" cy="1626"/>
                </a:xfrm>
                <a:custGeom>
                  <a:gdLst>
                    <a:gd name="connsiteX0" fmla="*/ 1045 w 1380"/>
                    <a:gd name="connsiteY0" fmla="*/ 336 h 1626"/>
                    <a:gd name="connsiteX1" fmla="*/ 378 w 1380"/>
                    <a:gd name="connsiteY1" fmla="*/ 1002 h 1626"/>
                    <a:gd name="connsiteX2" fmla="*/ 1045 w 1380"/>
                    <a:gd name="connsiteY2" fmla="*/ 1574 h 1626"/>
                    <a:gd name="connsiteX3" fmla="*/ 1045 w 1380"/>
                    <a:gd name="connsiteY3" fmla="*/ 336 h 1626"/>
                  </a:gdLst>
                  <a:cxnLst>
                    <a:cxn ang="0">
                      <a:pos x="connsiteX0" y="connsiteY0"/>
                    </a:cxn>
                    <a:cxn ang="0">
                      <a:pos x="connsiteX1" y="connsiteY1"/>
                    </a:cxn>
                    <a:cxn ang="0">
                      <a:pos x="connsiteX2" y="connsiteY2"/>
                    </a:cxn>
                    <a:cxn ang="0">
                      <a:pos x="connsiteX3" y="connsiteY3"/>
                    </a:cxn>
                  </a:cxnLst>
                  <a:rect l="l" t="t" r="r" b="b"/>
                  <a:pathLst>
                    <a:path w="1380" h="1626">
                      <a:moveTo>
                        <a:pt x="1045" y="336"/>
                      </a:moveTo>
                      <a:cubicBezTo>
                        <a:pt x="92" y="-331"/>
                        <a:pt x="-384" y="50"/>
                        <a:pt x="378" y="1002"/>
                      </a:cubicBezTo>
                      <a:cubicBezTo>
                        <a:pt x="759" y="1097"/>
                        <a:pt x="854" y="1288"/>
                        <a:pt x="1045" y="1574"/>
                      </a:cubicBezTo>
                      <a:cubicBezTo>
                        <a:pt x="2092" y="1955"/>
                        <a:pt x="283" y="145"/>
                        <a:pt x="1045" y="336"/>
                      </a:cubicBezTo>
                      <a:close/>
                    </a:path>
                  </a:pathLst>
                </a:custGeom>
                <a:solidFill>
                  <a:srgbClr val="9FA0A0"/>
                </a:solidFill>
                <a:ln w="9525" cap="flat">
                  <a:noFill/>
                  <a:prstDash val="solid"/>
                  <a:miter/>
                </a:ln>
              </p:spPr>
              <p:txBody>
                <a:bodyPr rtlCol="0" anchor="ctr"/>
                <a:lstStyle/>
                <a:p>
                  <a:endParaRPr lang="zh-CN" altLang="en-US"/>
                </a:p>
              </p:txBody>
            </p:sp>
            <p:sp>
              <p:nvSpPr>
                <p:cNvPr id="53050" name="任意多边形: 形状 53049"/>
                <p:cNvSpPr/>
                <p:nvPr>
                  <p:custDataLst>
                    <p:tags r:id="rId197"/>
                  </p:custDataLst>
                </p:nvPr>
              </p:nvSpPr>
              <p:spPr>
                <a:xfrm>
                  <a:off x="5884428" y="3668160"/>
                  <a:ext cx="1346" cy="1059"/>
                </a:xfrm>
                <a:custGeom>
                  <a:gdLst>
                    <a:gd name="connsiteX0" fmla="*/ 1259 w 1346"/>
                    <a:gd name="connsiteY0" fmla="*/ 12 h 1059"/>
                    <a:gd name="connsiteX1" fmla="*/ 116 w 1346"/>
                    <a:gd name="connsiteY1" fmla="*/ 1060 h 1059"/>
                    <a:gd name="connsiteX2" fmla="*/ 1259 w 1346"/>
                    <a:gd name="connsiteY2" fmla="*/ 12 h 1059"/>
                  </a:gdLst>
                  <a:cxnLst>
                    <a:cxn ang="0">
                      <a:pos x="connsiteX0" y="connsiteY0"/>
                    </a:cxn>
                    <a:cxn ang="0">
                      <a:pos x="connsiteX1" y="connsiteY1"/>
                    </a:cxn>
                    <a:cxn ang="0">
                      <a:pos x="connsiteX2" y="connsiteY2"/>
                    </a:cxn>
                  </a:cxnLst>
                  <a:rect l="l" t="t" r="r" b="b"/>
                  <a:pathLst>
                    <a:path w="1346" h="1059">
                      <a:moveTo>
                        <a:pt x="1259" y="12"/>
                      </a:moveTo>
                      <a:cubicBezTo>
                        <a:pt x="21" y="-83"/>
                        <a:pt x="-170" y="393"/>
                        <a:pt x="116" y="1060"/>
                      </a:cubicBezTo>
                      <a:cubicBezTo>
                        <a:pt x="116" y="488"/>
                        <a:pt x="1736" y="774"/>
                        <a:pt x="1259" y="12"/>
                      </a:cubicBezTo>
                      <a:close/>
                    </a:path>
                  </a:pathLst>
                </a:custGeom>
                <a:solidFill>
                  <a:srgbClr val="9FA0A0"/>
                </a:solidFill>
                <a:ln w="9525" cap="flat">
                  <a:noFill/>
                  <a:prstDash val="solid"/>
                  <a:miter/>
                </a:ln>
              </p:spPr>
              <p:txBody>
                <a:bodyPr rtlCol="0" anchor="ctr"/>
                <a:lstStyle/>
                <a:p>
                  <a:endParaRPr lang="zh-CN" altLang="en-US"/>
                </a:p>
              </p:txBody>
            </p:sp>
            <p:sp>
              <p:nvSpPr>
                <p:cNvPr id="53051" name="任意多边形: 形状 53050"/>
                <p:cNvSpPr/>
                <p:nvPr>
                  <p:custDataLst>
                    <p:tags r:id="rId198"/>
                  </p:custDataLst>
                </p:nvPr>
              </p:nvSpPr>
              <p:spPr>
                <a:xfrm>
                  <a:off x="5827299" y="3641787"/>
                  <a:ext cx="71" cy="71"/>
                </a:xfrm>
                <a:custGeom>
                  <a:gdLst>
                    <a:gd name="connsiteX0" fmla="*/ 0 w 71"/>
                    <a:gd name="connsiteY0" fmla="*/ 0 h 71"/>
                    <a:gd name="connsiteX1" fmla="*/ 0 w 71"/>
                    <a:gd name="connsiteY1" fmla="*/ 0 h 71"/>
                    <a:gd name="connsiteX2" fmla="*/ 0 w 71"/>
                    <a:gd name="connsiteY2" fmla="*/ 0 h 71"/>
                    <a:gd name="connsiteX3" fmla="*/ 0 w 71"/>
                    <a:gd name="connsiteY3" fmla="*/ 0 h 71"/>
                  </a:gdLst>
                  <a:cxnLst>
                    <a:cxn ang="0">
                      <a:pos x="connsiteX0" y="connsiteY0"/>
                    </a:cxn>
                    <a:cxn ang="0">
                      <a:pos x="connsiteX1" y="connsiteY1"/>
                    </a:cxn>
                    <a:cxn ang="0">
                      <a:pos x="connsiteX2" y="connsiteY2"/>
                    </a:cxn>
                    <a:cxn ang="0">
                      <a:pos x="connsiteX3" y="connsiteY3"/>
                    </a:cxn>
                  </a:cxnLst>
                  <a:rect l="l" t="t" r="r" b="b"/>
                  <a:pathLst>
                    <a:path w="71" h="71">
                      <a:moveTo>
                        <a:pt x="0" y="0"/>
                      </a:moveTo>
                      <a:lnTo>
                        <a:pt x="0" y="0"/>
                      </a:lnTo>
                      <a:cubicBezTo>
                        <a:pt x="95" y="95"/>
                        <a:pt x="0" y="0"/>
                        <a:pt x="0" y="0"/>
                      </a:cubicBezTo>
                      <a:cubicBezTo>
                        <a:pt x="95" y="95"/>
                        <a:pt x="95" y="95"/>
                        <a:pt x="0" y="0"/>
                      </a:cubicBezTo>
                      <a:close/>
                    </a:path>
                  </a:pathLst>
                </a:custGeom>
                <a:solidFill>
                  <a:srgbClr val="9FA0A0"/>
                </a:solidFill>
                <a:ln w="9525" cap="flat">
                  <a:noFill/>
                  <a:prstDash val="solid"/>
                  <a:miter/>
                </a:ln>
              </p:spPr>
              <p:txBody>
                <a:bodyPr rtlCol="0" anchor="ctr"/>
                <a:lstStyle/>
                <a:p>
                  <a:endParaRPr lang="zh-CN" altLang="en-US"/>
                </a:p>
              </p:txBody>
            </p:sp>
            <p:sp>
              <p:nvSpPr>
                <p:cNvPr id="53052" name="任意多边形: 形状 53051"/>
                <p:cNvSpPr/>
                <p:nvPr>
                  <p:custDataLst>
                    <p:tags r:id="rId199"/>
                  </p:custDataLst>
                </p:nvPr>
              </p:nvSpPr>
              <p:spPr>
                <a:xfrm>
                  <a:off x="5867265" y="3668369"/>
                  <a:ext cx="1086" cy="945"/>
                </a:xfrm>
                <a:custGeom>
                  <a:gdLst>
                    <a:gd name="connsiteX0" fmla="*/ 420 w 1086"/>
                    <a:gd name="connsiteY0" fmla="*/ 89 h 945"/>
                    <a:gd name="connsiteX1" fmla="*/ 515 w 1086"/>
                    <a:gd name="connsiteY1" fmla="*/ 946 h 945"/>
                    <a:gd name="connsiteX2" fmla="*/ 1087 w 1086"/>
                    <a:gd name="connsiteY2" fmla="*/ 946 h 945"/>
                    <a:gd name="connsiteX3" fmla="*/ 420 w 1086"/>
                    <a:gd name="connsiteY3" fmla="*/ 89 h 945"/>
                  </a:gdLst>
                  <a:cxnLst>
                    <a:cxn ang="0">
                      <a:pos x="connsiteX0" y="connsiteY0"/>
                    </a:cxn>
                    <a:cxn ang="0">
                      <a:pos x="connsiteX1" y="connsiteY1"/>
                    </a:cxn>
                    <a:cxn ang="0">
                      <a:pos x="connsiteX2" y="connsiteY2"/>
                    </a:cxn>
                    <a:cxn ang="0">
                      <a:pos x="connsiteX3" y="connsiteY3"/>
                    </a:cxn>
                  </a:cxnLst>
                  <a:rect l="l" t="t" r="r" b="b"/>
                  <a:pathLst>
                    <a:path w="1086" h="944">
                      <a:moveTo>
                        <a:pt x="420" y="89"/>
                      </a:moveTo>
                      <a:cubicBezTo>
                        <a:pt x="-533" y="-292"/>
                        <a:pt x="420" y="660"/>
                        <a:pt x="515" y="946"/>
                      </a:cubicBezTo>
                      <a:cubicBezTo>
                        <a:pt x="610" y="851"/>
                        <a:pt x="801" y="851"/>
                        <a:pt x="1087" y="946"/>
                      </a:cubicBezTo>
                      <a:cubicBezTo>
                        <a:pt x="896" y="755"/>
                        <a:pt x="610" y="470"/>
                        <a:pt x="420" y="89"/>
                      </a:cubicBezTo>
                      <a:close/>
                    </a:path>
                  </a:pathLst>
                </a:custGeom>
                <a:solidFill>
                  <a:srgbClr val="9FA0A0"/>
                </a:solidFill>
                <a:ln w="9525" cap="flat">
                  <a:noFill/>
                  <a:prstDash val="solid"/>
                  <a:miter/>
                </a:ln>
              </p:spPr>
              <p:txBody>
                <a:bodyPr rtlCol="0" anchor="ctr"/>
                <a:lstStyle/>
                <a:p>
                  <a:endParaRPr lang="zh-CN" altLang="en-US"/>
                </a:p>
              </p:txBody>
            </p:sp>
            <p:sp>
              <p:nvSpPr>
                <p:cNvPr id="53053" name="任意多边形: 形状 53052"/>
                <p:cNvSpPr/>
                <p:nvPr>
                  <p:custDataLst>
                    <p:tags r:id="rId200"/>
                  </p:custDataLst>
                </p:nvPr>
              </p:nvSpPr>
              <p:spPr>
                <a:xfrm>
                  <a:off x="5827395" y="364188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054" name="任意多边形: 形状 53053"/>
                <p:cNvSpPr/>
                <p:nvPr>
                  <p:custDataLst>
                    <p:tags r:id="rId201"/>
                  </p:custDataLst>
                </p:nvPr>
              </p:nvSpPr>
              <p:spPr>
                <a:xfrm>
                  <a:off x="5875064" y="3674268"/>
                  <a:ext cx="1098" cy="1524"/>
                </a:xfrm>
                <a:custGeom>
                  <a:gdLst>
                    <a:gd name="connsiteX0" fmla="*/ 337 w 1098"/>
                    <a:gd name="connsiteY0" fmla="*/ 0 h 1524"/>
                    <a:gd name="connsiteX1" fmla="*/ 1099 w 1098"/>
                    <a:gd name="connsiteY1" fmla="*/ 1524 h 1524"/>
                    <a:gd name="connsiteX2" fmla="*/ 337 w 1098"/>
                    <a:gd name="connsiteY2" fmla="*/ 0 h 1524"/>
                  </a:gdLst>
                  <a:cxnLst>
                    <a:cxn ang="0">
                      <a:pos x="connsiteX0" y="connsiteY0"/>
                    </a:cxn>
                    <a:cxn ang="0">
                      <a:pos x="connsiteX1" y="connsiteY1"/>
                    </a:cxn>
                    <a:cxn ang="0">
                      <a:pos x="connsiteX2" y="connsiteY2"/>
                    </a:cxn>
                  </a:cxnLst>
                  <a:rect l="l" t="t" r="r" b="b"/>
                  <a:pathLst>
                    <a:path w="1098" h="1524">
                      <a:moveTo>
                        <a:pt x="337" y="0"/>
                      </a:moveTo>
                      <a:cubicBezTo>
                        <a:pt x="-235" y="286"/>
                        <a:pt x="-140" y="1143"/>
                        <a:pt x="1099" y="1524"/>
                      </a:cubicBezTo>
                      <a:cubicBezTo>
                        <a:pt x="813" y="762"/>
                        <a:pt x="1003" y="762"/>
                        <a:pt x="337" y="0"/>
                      </a:cubicBezTo>
                      <a:close/>
                    </a:path>
                  </a:pathLst>
                </a:custGeom>
                <a:solidFill>
                  <a:srgbClr val="9FA0A0"/>
                </a:solidFill>
                <a:ln w="9525" cap="flat">
                  <a:noFill/>
                  <a:prstDash val="solid"/>
                  <a:miter/>
                </a:ln>
              </p:spPr>
              <p:txBody>
                <a:bodyPr rtlCol="0" anchor="ctr"/>
                <a:lstStyle/>
                <a:p>
                  <a:endParaRPr lang="zh-CN" altLang="en-US"/>
                </a:p>
              </p:txBody>
            </p:sp>
            <p:sp>
              <p:nvSpPr>
                <p:cNvPr id="53055" name="任意多边形: 形状 53054"/>
                <p:cNvSpPr/>
                <p:nvPr>
                  <p:custDataLst>
                    <p:tags r:id="rId202"/>
                  </p:custDataLst>
                </p:nvPr>
              </p:nvSpPr>
              <p:spPr>
                <a:xfrm>
                  <a:off x="5827395" y="3641978"/>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056" name="任意多边形: 形状 53055"/>
                <p:cNvSpPr/>
                <p:nvPr>
                  <p:custDataLst>
                    <p:tags r:id="rId203"/>
                  </p:custDataLst>
                </p:nvPr>
              </p:nvSpPr>
              <p:spPr>
                <a:xfrm>
                  <a:off x="5845550" y="3664173"/>
                  <a:ext cx="731" cy="1236"/>
                </a:xfrm>
                <a:custGeom>
                  <a:gdLst>
                    <a:gd name="connsiteX0" fmla="*/ 323 w 731"/>
                    <a:gd name="connsiteY0" fmla="*/ 94 h 1236"/>
                    <a:gd name="connsiteX1" fmla="*/ 418 w 731"/>
                    <a:gd name="connsiteY1" fmla="*/ 1237 h 1236"/>
                    <a:gd name="connsiteX2" fmla="*/ 323 w 731"/>
                    <a:gd name="connsiteY2" fmla="*/ 94 h 1236"/>
                  </a:gdLst>
                  <a:cxnLst>
                    <a:cxn ang="0">
                      <a:pos x="connsiteX0" y="connsiteY0"/>
                    </a:cxn>
                    <a:cxn ang="0">
                      <a:pos x="connsiteX1" y="connsiteY1"/>
                    </a:cxn>
                    <a:cxn ang="0">
                      <a:pos x="connsiteX2" y="connsiteY2"/>
                    </a:cxn>
                  </a:cxnLst>
                  <a:rect l="l" t="t" r="r" b="b"/>
                  <a:pathLst>
                    <a:path w="731" h="1236">
                      <a:moveTo>
                        <a:pt x="323" y="94"/>
                      </a:moveTo>
                      <a:cubicBezTo>
                        <a:pt x="-248" y="-287"/>
                        <a:pt x="37" y="570"/>
                        <a:pt x="418" y="1237"/>
                      </a:cubicBezTo>
                      <a:cubicBezTo>
                        <a:pt x="704" y="1237"/>
                        <a:pt x="990" y="1047"/>
                        <a:pt x="323" y="94"/>
                      </a:cubicBezTo>
                      <a:close/>
                    </a:path>
                  </a:pathLst>
                </a:custGeom>
                <a:solidFill>
                  <a:srgbClr val="9FA0A0"/>
                </a:solidFill>
                <a:ln w="9525" cap="flat">
                  <a:noFill/>
                  <a:prstDash val="solid"/>
                  <a:miter/>
                </a:ln>
              </p:spPr>
              <p:txBody>
                <a:bodyPr rtlCol="0" anchor="ctr"/>
                <a:lstStyle/>
                <a:p>
                  <a:endParaRPr lang="zh-CN" altLang="en-US"/>
                </a:p>
              </p:txBody>
            </p:sp>
            <p:sp>
              <p:nvSpPr>
                <p:cNvPr id="53057" name="任意多边形: 形状 53056"/>
                <p:cNvSpPr/>
                <p:nvPr>
                  <p:custDataLst>
                    <p:tags r:id="rId204"/>
                  </p:custDataLst>
                </p:nvPr>
              </p:nvSpPr>
              <p:spPr>
                <a:xfrm>
                  <a:off x="5859399" y="3672934"/>
                  <a:ext cx="1111" cy="1155"/>
                </a:xfrm>
                <a:custGeom>
                  <a:gdLst>
                    <a:gd name="connsiteX0" fmla="*/ 857 w 1111"/>
                    <a:gd name="connsiteY0" fmla="*/ 381 h 1155"/>
                    <a:gd name="connsiteX1" fmla="*/ 0 w 1111"/>
                    <a:gd name="connsiteY1" fmla="*/ 0 h 1155"/>
                    <a:gd name="connsiteX2" fmla="*/ 1048 w 1111"/>
                    <a:gd name="connsiteY2" fmla="*/ 1143 h 1155"/>
                    <a:gd name="connsiteX3" fmla="*/ 857 w 1111"/>
                    <a:gd name="connsiteY3" fmla="*/ 381 h 1155"/>
                  </a:gdLst>
                  <a:cxnLst>
                    <a:cxn ang="0">
                      <a:pos x="connsiteX0" y="connsiteY0"/>
                    </a:cxn>
                    <a:cxn ang="0">
                      <a:pos x="connsiteX1" y="connsiteY1"/>
                    </a:cxn>
                    <a:cxn ang="0">
                      <a:pos x="connsiteX2" y="connsiteY2"/>
                    </a:cxn>
                    <a:cxn ang="0">
                      <a:pos x="connsiteX3" y="connsiteY3"/>
                    </a:cxn>
                  </a:cxnLst>
                  <a:rect l="l" t="t" r="r" b="b"/>
                  <a:pathLst>
                    <a:path w="1111" h="1155">
                      <a:moveTo>
                        <a:pt x="857" y="381"/>
                      </a:moveTo>
                      <a:cubicBezTo>
                        <a:pt x="571" y="571"/>
                        <a:pt x="571" y="190"/>
                        <a:pt x="0" y="0"/>
                      </a:cubicBezTo>
                      <a:cubicBezTo>
                        <a:pt x="286" y="476"/>
                        <a:pt x="667" y="762"/>
                        <a:pt x="1048" y="1143"/>
                      </a:cubicBezTo>
                      <a:cubicBezTo>
                        <a:pt x="1238" y="1238"/>
                        <a:pt x="952" y="762"/>
                        <a:pt x="857" y="381"/>
                      </a:cubicBezTo>
                      <a:close/>
                    </a:path>
                  </a:pathLst>
                </a:custGeom>
                <a:solidFill>
                  <a:srgbClr val="9FA0A0"/>
                </a:solidFill>
                <a:ln w="9525" cap="flat">
                  <a:noFill/>
                  <a:prstDash val="solid"/>
                  <a:miter/>
                </a:ln>
              </p:spPr>
              <p:txBody>
                <a:bodyPr rtlCol="0" anchor="ctr"/>
                <a:lstStyle/>
                <a:p>
                  <a:endParaRPr lang="zh-CN" altLang="en-US"/>
                </a:p>
              </p:txBody>
            </p:sp>
            <p:sp>
              <p:nvSpPr>
                <p:cNvPr id="53058" name="任意多边形: 形状 53057"/>
                <p:cNvSpPr/>
                <p:nvPr>
                  <p:custDataLst>
                    <p:tags r:id="rId205"/>
                  </p:custDataLst>
                </p:nvPr>
              </p:nvSpPr>
              <p:spPr>
                <a:xfrm>
                  <a:off x="5851537" y="3675601"/>
                  <a:ext cx="791" cy="1047"/>
                </a:xfrm>
                <a:custGeom>
                  <a:gdLst>
                    <a:gd name="connsiteX0" fmla="*/ 622 w 791"/>
                    <a:gd name="connsiteY0" fmla="*/ 0 h 1047"/>
                    <a:gd name="connsiteX1" fmla="*/ 51 w 791"/>
                    <a:gd name="connsiteY1" fmla="*/ 1048 h 1047"/>
                    <a:gd name="connsiteX2" fmla="*/ 622 w 791"/>
                    <a:gd name="connsiteY2" fmla="*/ 0 h 1047"/>
                  </a:gdLst>
                  <a:cxnLst>
                    <a:cxn ang="0">
                      <a:pos x="connsiteX0" y="connsiteY0"/>
                    </a:cxn>
                    <a:cxn ang="0">
                      <a:pos x="connsiteX1" y="connsiteY1"/>
                    </a:cxn>
                    <a:cxn ang="0">
                      <a:pos x="connsiteX2" y="connsiteY2"/>
                    </a:cxn>
                  </a:cxnLst>
                  <a:rect l="l" t="t" r="r" b="b"/>
                  <a:pathLst>
                    <a:path w="791" h="1047">
                      <a:moveTo>
                        <a:pt x="622" y="0"/>
                      </a:moveTo>
                      <a:cubicBezTo>
                        <a:pt x="241" y="0"/>
                        <a:pt x="-140" y="95"/>
                        <a:pt x="51" y="1048"/>
                      </a:cubicBezTo>
                      <a:cubicBezTo>
                        <a:pt x="146" y="476"/>
                        <a:pt x="1194" y="952"/>
                        <a:pt x="622" y="0"/>
                      </a:cubicBezTo>
                      <a:close/>
                    </a:path>
                  </a:pathLst>
                </a:custGeom>
                <a:solidFill>
                  <a:srgbClr val="9FA0A0"/>
                </a:solidFill>
                <a:ln w="9525" cap="flat">
                  <a:noFill/>
                  <a:prstDash val="solid"/>
                  <a:miter/>
                </a:ln>
              </p:spPr>
              <p:txBody>
                <a:bodyPr rtlCol="0" anchor="ctr"/>
                <a:lstStyle/>
                <a:p>
                  <a:endParaRPr lang="zh-CN" altLang="en-US"/>
                </a:p>
              </p:txBody>
            </p:sp>
            <p:sp>
              <p:nvSpPr>
                <p:cNvPr id="53059" name="任意多边形: 形状 53058"/>
                <p:cNvSpPr/>
                <p:nvPr>
                  <p:custDataLst>
                    <p:tags r:id="rId206"/>
                  </p:custDataLst>
                </p:nvPr>
              </p:nvSpPr>
              <p:spPr>
                <a:xfrm>
                  <a:off x="5872538" y="3692257"/>
                  <a:ext cx="1280" cy="976"/>
                </a:xfrm>
                <a:custGeom>
                  <a:gdLst>
                    <a:gd name="connsiteX0" fmla="*/ 1148 w 1280"/>
                    <a:gd name="connsiteY0" fmla="*/ 108 h 976"/>
                    <a:gd name="connsiteX1" fmla="*/ 5 w 1280"/>
                    <a:gd name="connsiteY1" fmla="*/ 108 h 976"/>
                    <a:gd name="connsiteX2" fmla="*/ 1053 w 1280"/>
                    <a:gd name="connsiteY2" fmla="*/ 966 h 976"/>
                    <a:gd name="connsiteX3" fmla="*/ 1148 w 1280"/>
                    <a:gd name="connsiteY3" fmla="*/ 108 h 976"/>
                  </a:gdLst>
                  <a:cxnLst>
                    <a:cxn ang="0">
                      <a:pos x="connsiteX0" y="connsiteY0"/>
                    </a:cxn>
                    <a:cxn ang="0">
                      <a:pos x="connsiteX1" y="connsiteY1"/>
                    </a:cxn>
                    <a:cxn ang="0">
                      <a:pos x="connsiteX2" y="connsiteY2"/>
                    </a:cxn>
                    <a:cxn ang="0">
                      <a:pos x="connsiteX3" y="connsiteY3"/>
                    </a:cxn>
                  </a:cxnLst>
                  <a:rect l="l" t="t" r="r" b="b"/>
                  <a:pathLst>
                    <a:path w="1280" h="976">
                      <a:moveTo>
                        <a:pt x="1148" y="108"/>
                      </a:moveTo>
                      <a:cubicBezTo>
                        <a:pt x="481" y="-177"/>
                        <a:pt x="481" y="204"/>
                        <a:pt x="5" y="108"/>
                      </a:cubicBezTo>
                      <a:cubicBezTo>
                        <a:pt x="-90" y="680"/>
                        <a:pt x="1148" y="394"/>
                        <a:pt x="1053" y="966"/>
                      </a:cubicBezTo>
                      <a:cubicBezTo>
                        <a:pt x="1434" y="1061"/>
                        <a:pt x="1243" y="489"/>
                        <a:pt x="1148" y="108"/>
                      </a:cubicBezTo>
                      <a:close/>
                    </a:path>
                  </a:pathLst>
                </a:custGeom>
                <a:solidFill>
                  <a:srgbClr val="9FA0A0"/>
                </a:solidFill>
                <a:ln w="9525" cap="flat">
                  <a:noFill/>
                  <a:prstDash val="solid"/>
                  <a:miter/>
                </a:ln>
              </p:spPr>
              <p:txBody>
                <a:bodyPr rtlCol="0" anchor="ctr"/>
                <a:lstStyle/>
                <a:p>
                  <a:endParaRPr lang="zh-CN" altLang="en-US"/>
                </a:p>
              </p:txBody>
            </p:sp>
            <p:sp>
              <p:nvSpPr>
                <p:cNvPr id="53060" name="任意多边形: 形状 53059"/>
                <p:cNvSpPr/>
                <p:nvPr>
                  <p:custDataLst>
                    <p:tags r:id="rId207"/>
                  </p:custDataLst>
                </p:nvPr>
              </p:nvSpPr>
              <p:spPr>
                <a:xfrm>
                  <a:off x="5886781" y="3696270"/>
                  <a:ext cx="980" cy="1905"/>
                </a:xfrm>
                <a:custGeom>
                  <a:gdLst>
                    <a:gd name="connsiteX0" fmla="*/ 812 w 980"/>
                    <a:gd name="connsiteY0" fmla="*/ 0 h 1905"/>
                    <a:gd name="connsiteX1" fmla="*/ 145 w 980"/>
                    <a:gd name="connsiteY1" fmla="*/ 1905 h 1905"/>
                    <a:gd name="connsiteX2" fmla="*/ 812 w 980"/>
                    <a:gd name="connsiteY2" fmla="*/ 0 h 1905"/>
                  </a:gdLst>
                  <a:cxnLst>
                    <a:cxn ang="0">
                      <a:pos x="connsiteX0" y="connsiteY0"/>
                    </a:cxn>
                    <a:cxn ang="0">
                      <a:pos x="connsiteX1" y="connsiteY1"/>
                    </a:cxn>
                    <a:cxn ang="0">
                      <a:pos x="connsiteX2" y="connsiteY2"/>
                    </a:cxn>
                  </a:cxnLst>
                  <a:rect l="l" t="t" r="r" b="b"/>
                  <a:pathLst>
                    <a:path w="980" h="1905">
                      <a:moveTo>
                        <a:pt x="812" y="0"/>
                      </a:moveTo>
                      <a:cubicBezTo>
                        <a:pt x="-46" y="0"/>
                        <a:pt x="-141" y="857"/>
                        <a:pt x="145" y="1905"/>
                      </a:cubicBezTo>
                      <a:cubicBezTo>
                        <a:pt x="335" y="1333"/>
                        <a:pt x="1383" y="762"/>
                        <a:pt x="812" y="0"/>
                      </a:cubicBezTo>
                      <a:close/>
                    </a:path>
                  </a:pathLst>
                </a:custGeom>
                <a:solidFill>
                  <a:srgbClr val="9FA0A0"/>
                </a:solidFill>
                <a:ln w="9525" cap="flat">
                  <a:noFill/>
                  <a:prstDash val="solid"/>
                  <a:miter/>
                </a:ln>
              </p:spPr>
              <p:txBody>
                <a:bodyPr rtlCol="0" anchor="ctr"/>
                <a:lstStyle/>
                <a:p>
                  <a:endParaRPr lang="zh-CN" altLang="en-US"/>
                </a:p>
              </p:txBody>
            </p:sp>
            <p:sp>
              <p:nvSpPr>
                <p:cNvPr id="53061" name="任意多边形: 形状 53060"/>
                <p:cNvSpPr/>
                <p:nvPr>
                  <p:custDataLst>
                    <p:tags r:id="rId208"/>
                  </p:custDataLst>
                </p:nvPr>
              </p:nvSpPr>
              <p:spPr>
                <a:xfrm>
                  <a:off x="5841301" y="3671887"/>
                  <a:ext cx="642" cy="1182"/>
                </a:xfrm>
                <a:custGeom>
                  <a:gdLst>
                    <a:gd name="connsiteX0" fmla="*/ 571 w 642"/>
                    <a:gd name="connsiteY0" fmla="*/ 762 h 1182"/>
                    <a:gd name="connsiteX1" fmla="*/ 0 w 642"/>
                    <a:gd name="connsiteY1" fmla="*/ 0 h 1182"/>
                    <a:gd name="connsiteX2" fmla="*/ 95 w 642"/>
                    <a:gd name="connsiteY2" fmla="*/ 476 h 1182"/>
                    <a:gd name="connsiteX3" fmla="*/ 571 w 642"/>
                    <a:gd name="connsiteY3" fmla="*/ 762 h 1182"/>
                  </a:gdLst>
                  <a:cxnLst>
                    <a:cxn ang="0">
                      <a:pos x="connsiteX0" y="connsiteY0"/>
                    </a:cxn>
                    <a:cxn ang="0">
                      <a:pos x="connsiteX1" y="connsiteY1"/>
                    </a:cxn>
                    <a:cxn ang="0">
                      <a:pos x="connsiteX2" y="connsiteY2"/>
                    </a:cxn>
                    <a:cxn ang="0">
                      <a:pos x="connsiteX3" y="connsiteY3"/>
                    </a:cxn>
                  </a:cxnLst>
                  <a:rect l="l" t="t" r="r" b="b"/>
                  <a:pathLst>
                    <a:path w="642" h="1182">
                      <a:moveTo>
                        <a:pt x="571" y="762"/>
                      </a:moveTo>
                      <a:lnTo>
                        <a:pt x="0" y="0"/>
                      </a:lnTo>
                      <a:cubicBezTo>
                        <a:pt x="95" y="286"/>
                        <a:pt x="190" y="571"/>
                        <a:pt x="95" y="476"/>
                      </a:cubicBezTo>
                      <a:cubicBezTo>
                        <a:pt x="190" y="1143"/>
                        <a:pt x="857" y="1524"/>
                        <a:pt x="571" y="762"/>
                      </a:cubicBezTo>
                      <a:close/>
                    </a:path>
                  </a:pathLst>
                </a:custGeom>
                <a:solidFill>
                  <a:srgbClr val="9FA0A0"/>
                </a:solidFill>
                <a:ln w="9525" cap="flat">
                  <a:noFill/>
                  <a:prstDash val="solid"/>
                  <a:miter/>
                </a:ln>
              </p:spPr>
              <p:txBody>
                <a:bodyPr rtlCol="0" anchor="ctr"/>
                <a:lstStyle/>
                <a:p>
                  <a:endParaRPr lang="zh-CN" altLang="en-US"/>
                </a:p>
              </p:txBody>
            </p:sp>
            <p:sp>
              <p:nvSpPr>
                <p:cNvPr id="53062" name="任意多边形: 形状 53061"/>
                <p:cNvSpPr/>
                <p:nvPr>
                  <p:custDataLst>
                    <p:tags r:id="rId209"/>
                  </p:custDataLst>
                </p:nvPr>
              </p:nvSpPr>
              <p:spPr>
                <a:xfrm>
                  <a:off x="5872067" y="3698055"/>
                  <a:ext cx="2207" cy="2317"/>
                </a:xfrm>
                <a:custGeom>
                  <a:gdLst>
                    <a:gd name="connsiteX0" fmla="*/ 2191 w 2207"/>
                    <a:gd name="connsiteY0" fmla="*/ 26 h 2317"/>
                    <a:gd name="connsiteX1" fmla="*/ 0 w 2207"/>
                    <a:gd name="connsiteY1" fmla="*/ 121 h 2317"/>
                    <a:gd name="connsiteX2" fmla="*/ 1048 w 2207"/>
                    <a:gd name="connsiteY2" fmla="*/ 1264 h 2317"/>
                    <a:gd name="connsiteX3" fmla="*/ 667 w 2207"/>
                    <a:gd name="connsiteY3" fmla="*/ 2312 h 2317"/>
                    <a:gd name="connsiteX4" fmla="*/ 1619 w 2207"/>
                    <a:gd name="connsiteY4" fmla="*/ 1931 h 2317"/>
                    <a:gd name="connsiteX5" fmla="*/ 2191 w 2207"/>
                    <a:gd name="connsiteY5" fmla="*/ 26 h 23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 h="2317">
                      <a:moveTo>
                        <a:pt x="2191" y="26"/>
                      </a:moveTo>
                      <a:cubicBezTo>
                        <a:pt x="1238" y="-165"/>
                        <a:pt x="1238" y="788"/>
                        <a:pt x="0" y="121"/>
                      </a:cubicBezTo>
                      <a:cubicBezTo>
                        <a:pt x="95" y="692"/>
                        <a:pt x="667" y="883"/>
                        <a:pt x="1048" y="1264"/>
                      </a:cubicBezTo>
                      <a:cubicBezTo>
                        <a:pt x="952" y="1835"/>
                        <a:pt x="0" y="1454"/>
                        <a:pt x="667" y="2312"/>
                      </a:cubicBezTo>
                      <a:cubicBezTo>
                        <a:pt x="1143" y="2407"/>
                        <a:pt x="762" y="1359"/>
                        <a:pt x="1619" y="1931"/>
                      </a:cubicBezTo>
                      <a:cubicBezTo>
                        <a:pt x="857" y="692"/>
                        <a:pt x="2381" y="1264"/>
                        <a:pt x="2191" y="26"/>
                      </a:cubicBezTo>
                      <a:close/>
                    </a:path>
                  </a:pathLst>
                </a:custGeom>
                <a:solidFill>
                  <a:srgbClr val="9FA0A0"/>
                </a:solidFill>
                <a:ln w="9525" cap="flat">
                  <a:noFill/>
                  <a:prstDash val="solid"/>
                  <a:miter/>
                </a:ln>
              </p:spPr>
              <p:txBody>
                <a:bodyPr rtlCol="0" anchor="ctr"/>
                <a:lstStyle/>
                <a:p>
                  <a:endParaRPr lang="zh-CN" altLang="en-US"/>
                </a:p>
              </p:txBody>
            </p:sp>
            <p:sp>
              <p:nvSpPr>
                <p:cNvPr id="53063" name="任意多边形: 形状 53062"/>
                <p:cNvSpPr/>
                <p:nvPr>
                  <p:custDataLst>
                    <p:tags r:id="rId210"/>
                  </p:custDataLst>
                </p:nvPr>
              </p:nvSpPr>
              <p:spPr>
                <a:xfrm>
                  <a:off x="5842158" y="3677509"/>
                  <a:ext cx="796" cy="1521"/>
                </a:xfrm>
                <a:custGeom>
                  <a:gdLst>
                    <a:gd name="connsiteX0" fmla="*/ 476 w 796"/>
                    <a:gd name="connsiteY0" fmla="*/ 188 h 1521"/>
                    <a:gd name="connsiteX1" fmla="*/ 0 w 796"/>
                    <a:gd name="connsiteY1" fmla="*/ 93 h 1521"/>
                    <a:gd name="connsiteX2" fmla="*/ 762 w 796"/>
                    <a:gd name="connsiteY2" fmla="*/ 1521 h 1521"/>
                    <a:gd name="connsiteX3" fmla="*/ 476 w 796"/>
                    <a:gd name="connsiteY3" fmla="*/ 188 h 1521"/>
                  </a:gdLst>
                  <a:cxnLst>
                    <a:cxn ang="0">
                      <a:pos x="connsiteX0" y="connsiteY0"/>
                    </a:cxn>
                    <a:cxn ang="0">
                      <a:pos x="connsiteX1" y="connsiteY1"/>
                    </a:cxn>
                    <a:cxn ang="0">
                      <a:pos x="connsiteX2" y="connsiteY2"/>
                    </a:cxn>
                    <a:cxn ang="0">
                      <a:pos x="connsiteX3" y="connsiteY3"/>
                    </a:cxn>
                  </a:cxnLst>
                  <a:rect l="l" t="t" r="r" b="b"/>
                  <a:pathLst>
                    <a:path w="796" h="1521">
                      <a:moveTo>
                        <a:pt x="476" y="188"/>
                      </a:moveTo>
                      <a:cubicBezTo>
                        <a:pt x="381" y="283"/>
                        <a:pt x="95" y="-193"/>
                        <a:pt x="0" y="93"/>
                      </a:cubicBezTo>
                      <a:cubicBezTo>
                        <a:pt x="0" y="759"/>
                        <a:pt x="572" y="1521"/>
                        <a:pt x="762" y="1521"/>
                      </a:cubicBezTo>
                      <a:cubicBezTo>
                        <a:pt x="952" y="1045"/>
                        <a:pt x="286" y="759"/>
                        <a:pt x="476" y="188"/>
                      </a:cubicBezTo>
                      <a:close/>
                    </a:path>
                  </a:pathLst>
                </a:custGeom>
                <a:solidFill>
                  <a:srgbClr val="9FA0A0"/>
                </a:solidFill>
                <a:ln w="9525" cap="flat">
                  <a:noFill/>
                  <a:prstDash val="solid"/>
                  <a:miter/>
                </a:ln>
              </p:spPr>
              <p:txBody>
                <a:bodyPr rtlCol="0" anchor="ctr"/>
                <a:lstStyle/>
                <a:p>
                  <a:endParaRPr lang="zh-CN" altLang="en-US"/>
                </a:p>
              </p:txBody>
            </p:sp>
            <p:sp>
              <p:nvSpPr>
                <p:cNvPr id="53064" name="任意多边形: 形状 53063"/>
                <p:cNvSpPr/>
                <p:nvPr>
                  <p:custDataLst>
                    <p:tags r:id="rId211"/>
                  </p:custDataLst>
                </p:nvPr>
              </p:nvSpPr>
              <p:spPr>
                <a:xfrm>
                  <a:off x="5866105" y="3702656"/>
                  <a:ext cx="1865" cy="1425"/>
                </a:xfrm>
                <a:custGeom>
                  <a:gdLst>
                    <a:gd name="connsiteX0" fmla="*/ 1866 w 1865"/>
                    <a:gd name="connsiteY0" fmla="*/ 473 h 1425"/>
                    <a:gd name="connsiteX1" fmla="*/ 151 w 1865"/>
                    <a:gd name="connsiteY1" fmla="*/ 1425 h 1425"/>
                    <a:gd name="connsiteX2" fmla="*/ 1866 w 1865"/>
                    <a:gd name="connsiteY2" fmla="*/ 473 h 1425"/>
                  </a:gdLst>
                  <a:cxnLst>
                    <a:cxn ang="0">
                      <a:pos x="connsiteX0" y="connsiteY0"/>
                    </a:cxn>
                    <a:cxn ang="0">
                      <a:pos x="connsiteX1" y="connsiteY1"/>
                    </a:cxn>
                    <a:cxn ang="0">
                      <a:pos x="connsiteX2" y="connsiteY2"/>
                    </a:cxn>
                  </a:cxnLst>
                  <a:rect l="l" t="t" r="r" b="b"/>
                  <a:pathLst>
                    <a:path w="1865" h="1425">
                      <a:moveTo>
                        <a:pt x="1866" y="473"/>
                      </a:moveTo>
                      <a:cubicBezTo>
                        <a:pt x="1199" y="-480"/>
                        <a:pt x="-516" y="92"/>
                        <a:pt x="151" y="1425"/>
                      </a:cubicBezTo>
                      <a:cubicBezTo>
                        <a:pt x="628" y="949"/>
                        <a:pt x="913" y="92"/>
                        <a:pt x="1866" y="473"/>
                      </a:cubicBezTo>
                      <a:close/>
                    </a:path>
                  </a:pathLst>
                </a:custGeom>
                <a:solidFill>
                  <a:srgbClr val="9FA0A0"/>
                </a:solidFill>
                <a:ln w="9525" cap="flat">
                  <a:noFill/>
                  <a:prstDash val="solid"/>
                  <a:miter/>
                </a:ln>
              </p:spPr>
              <p:txBody>
                <a:bodyPr rtlCol="0" anchor="ctr"/>
                <a:lstStyle/>
                <a:p>
                  <a:endParaRPr lang="zh-CN" altLang="en-US"/>
                </a:p>
              </p:txBody>
            </p:sp>
            <p:sp>
              <p:nvSpPr>
                <p:cNvPr id="53065" name="任意多边形: 形状 53064"/>
                <p:cNvSpPr/>
                <p:nvPr>
                  <p:custDataLst>
                    <p:tags r:id="rId212"/>
                  </p:custDataLst>
                </p:nvPr>
              </p:nvSpPr>
              <p:spPr>
                <a:xfrm>
                  <a:off x="5872162" y="3708942"/>
                  <a:ext cx="1143" cy="1234"/>
                </a:xfrm>
                <a:custGeom>
                  <a:gdLst>
                    <a:gd name="connsiteX0" fmla="*/ 1143 w 1143"/>
                    <a:gd name="connsiteY0" fmla="*/ 92 h 1234"/>
                    <a:gd name="connsiteX1" fmla="*/ 0 w 1143"/>
                    <a:gd name="connsiteY1" fmla="*/ 1235 h 1234"/>
                    <a:gd name="connsiteX2" fmla="*/ 1143 w 1143"/>
                    <a:gd name="connsiteY2" fmla="*/ 92 h 1234"/>
                  </a:gdLst>
                  <a:cxnLst>
                    <a:cxn ang="0">
                      <a:pos x="connsiteX0" y="connsiteY0"/>
                    </a:cxn>
                    <a:cxn ang="0">
                      <a:pos x="connsiteX1" y="connsiteY1"/>
                    </a:cxn>
                    <a:cxn ang="0">
                      <a:pos x="connsiteX2" y="connsiteY2"/>
                    </a:cxn>
                  </a:cxnLst>
                  <a:rect l="l" t="t" r="r" b="b"/>
                  <a:pathLst>
                    <a:path w="1143" h="1234">
                      <a:moveTo>
                        <a:pt x="1143" y="92"/>
                      </a:moveTo>
                      <a:cubicBezTo>
                        <a:pt x="381" y="-194"/>
                        <a:pt x="0" y="187"/>
                        <a:pt x="0" y="1235"/>
                      </a:cubicBezTo>
                      <a:cubicBezTo>
                        <a:pt x="381" y="854"/>
                        <a:pt x="1048" y="949"/>
                        <a:pt x="1143" y="92"/>
                      </a:cubicBezTo>
                      <a:close/>
                    </a:path>
                  </a:pathLst>
                </a:custGeom>
                <a:solidFill>
                  <a:srgbClr val="9FA0A0"/>
                </a:solidFill>
                <a:ln w="9525" cap="flat">
                  <a:noFill/>
                  <a:prstDash val="solid"/>
                  <a:miter/>
                </a:ln>
              </p:spPr>
              <p:txBody>
                <a:bodyPr rtlCol="0" anchor="ctr"/>
                <a:lstStyle/>
                <a:p>
                  <a:endParaRPr lang="zh-CN" altLang="en-US"/>
                </a:p>
              </p:txBody>
            </p:sp>
            <p:sp>
              <p:nvSpPr>
                <p:cNvPr id="53066" name="任意多边形: 形状 53065"/>
                <p:cNvSpPr/>
                <p:nvPr>
                  <p:custDataLst>
                    <p:tags r:id="rId213"/>
                  </p:custDataLst>
                </p:nvPr>
              </p:nvSpPr>
              <p:spPr>
                <a:xfrm>
                  <a:off x="5858922" y="3702949"/>
                  <a:ext cx="1238" cy="627"/>
                </a:xfrm>
                <a:custGeom>
                  <a:gdLst>
                    <a:gd name="connsiteX0" fmla="*/ 1238 w 1238"/>
                    <a:gd name="connsiteY0" fmla="*/ 84 h 627"/>
                    <a:gd name="connsiteX1" fmla="*/ 0 w 1238"/>
                    <a:gd name="connsiteY1" fmla="*/ 561 h 627"/>
                    <a:gd name="connsiteX2" fmla="*/ 1238 w 1238"/>
                    <a:gd name="connsiteY2" fmla="*/ 84 h 627"/>
                  </a:gdLst>
                  <a:cxnLst>
                    <a:cxn ang="0">
                      <a:pos x="connsiteX0" y="connsiteY0"/>
                    </a:cxn>
                    <a:cxn ang="0">
                      <a:pos x="connsiteX1" y="connsiteY1"/>
                    </a:cxn>
                    <a:cxn ang="0">
                      <a:pos x="connsiteX2" y="connsiteY2"/>
                    </a:cxn>
                  </a:cxnLst>
                  <a:rect l="l" t="t" r="r" b="b"/>
                  <a:pathLst>
                    <a:path w="1238" h="627">
                      <a:moveTo>
                        <a:pt x="1238" y="84"/>
                      </a:moveTo>
                      <a:cubicBezTo>
                        <a:pt x="762" y="84"/>
                        <a:pt x="95" y="-297"/>
                        <a:pt x="0" y="561"/>
                      </a:cubicBezTo>
                      <a:cubicBezTo>
                        <a:pt x="571" y="656"/>
                        <a:pt x="1143" y="751"/>
                        <a:pt x="1238" y="84"/>
                      </a:cubicBezTo>
                      <a:close/>
                    </a:path>
                  </a:pathLst>
                </a:custGeom>
                <a:solidFill>
                  <a:srgbClr val="9FA0A0"/>
                </a:solidFill>
                <a:ln w="9525" cap="flat">
                  <a:noFill/>
                  <a:prstDash val="solid"/>
                  <a:miter/>
                </a:ln>
              </p:spPr>
              <p:txBody>
                <a:bodyPr rtlCol="0" anchor="ctr"/>
                <a:lstStyle/>
                <a:p>
                  <a:endParaRPr lang="zh-CN" altLang="en-US"/>
                </a:p>
              </p:txBody>
            </p:sp>
            <p:sp>
              <p:nvSpPr>
                <p:cNvPr id="53067" name="任意多边形: 形状 53066"/>
                <p:cNvSpPr/>
                <p:nvPr>
                  <p:custDataLst>
                    <p:tags r:id="rId214"/>
                  </p:custDataLst>
                </p:nvPr>
              </p:nvSpPr>
              <p:spPr>
                <a:xfrm>
                  <a:off x="5854160" y="3703056"/>
                  <a:ext cx="952" cy="1025"/>
                </a:xfrm>
                <a:custGeom>
                  <a:gdLst>
                    <a:gd name="connsiteX0" fmla="*/ 952 w 952"/>
                    <a:gd name="connsiteY0" fmla="*/ 73 h 1025"/>
                    <a:gd name="connsiteX1" fmla="*/ 0 w 952"/>
                    <a:gd name="connsiteY1" fmla="*/ 168 h 1025"/>
                    <a:gd name="connsiteX2" fmla="*/ 762 w 952"/>
                    <a:gd name="connsiteY2" fmla="*/ 1025 h 1025"/>
                    <a:gd name="connsiteX3" fmla="*/ 952 w 952"/>
                    <a:gd name="connsiteY3" fmla="*/ 73 h 1025"/>
                  </a:gdLst>
                  <a:cxnLst>
                    <a:cxn ang="0">
                      <a:pos x="connsiteX0" y="connsiteY0"/>
                    </a:cxn>
                    <a:cxn ang="0">
                      <a:pos x="connsiteX1" y="connsiteY1"/>
                    </a:cxn>
                    <a:cxn ang="0">
                      <a:pos x="connsiteX2" y="connsiteY2"/>
                    </a:cxn>
                    <a:cxn ang="0">
                      <a:pos x="connsiteX3" y="connsiteY3"/>
                    </a:cxn>
                  </a:cxnLst>
                  <a:rect l="l" t="t" r="r" b="b"/>
                  <a:pathLst>
                    <a:path w="952" h="1025">
                      <a:moveTo>
                        <a:pt x="952" y="73"/>
                      </a:moveTo>
                      <a:cubicBezTo>
                        <a:pt x="571" y="-213"/>
                        <a:pt x="476" y="454"/>
                        <a:pt x="0" y="168"/>
                      </a:cubicBezTo>
                      <a:cubicBezTo>
                        <a:pt x="0" y="549"/>
                        <a:pt x="476" y="740"/>
                        <a:pt x="762" y="1025"/>
                      </a:cubicBezTo>
                      <a:lnTo>
                        <a:pt x="952" y="73"/>
                      </a:lnTo>
                      <a:close/>
                    </a:path>
                  </a:pathLst>
                </a:custGeom>
                <a:solidFill>
                  <a:srgbClr val="9FA0A0"/>
                </a:solidFill>
                <a:ln w="9525" cap="flat">
                  <a:noFill/>
                  <a:prstDash val="solid"/>
                  <a:miter/>
                </a:ln>
              </p:spPr>
              <p:txBody>
                <a:bodyPr rtlCol="0" anchor="ctr"/>
                <a:lstStyle/>
                <a:p>
                  <a:endParaRPr lang="zh-CN" altLang="en-US"/>
                </a:p>
              </p:txBody>
            </p:sp>
            <p:sp>
              <p:nvSpPr>
                <p:cNvPr id="53068" name="任意多边形: 形状 53067"/>
                <p:cNvSpPr/>
                <p:nvPr>
                  <p:custDataLst>
                    <p:tags r:id="rId215"/>
                  </p:custDataLst>
                </p:nvPr>
              </p:nvSpPr>
              <p:spPr>
                <a:xfrm>
                  <a:off x="5852350" y="3704106"/>
                  <a:ext cx="1148" cy="817"/>
                </a:xfrm>
                <a:custGeom>
                  <a:gdLst>
                    <a:gd name="connsiteX0" fmla="*/ 1143 w 1148"/>
                    <a:gd name="connsiteY0" fmla="*/ 261 h 817"/>
                    <a:gd name="connsiteX1" fmla="*/ 0 w 1148"/>
                    <a:gd name="connsiteY1" fmla="*/ 165 h 817"/>
                    <a:gd name="connsiteX2" fmla="*/ 1143 w 1148"/>
                    <a:gd name="connsiteY2" fmla="*/ 261 h 817"/>
                  </a:gdLst>
                  <a:cxnLst>
                    <a:cxn ang="0">
                      <a:pos x="connsiteX0" y="connsiteY0"/>
                    </a:cxn>
                    <a:cxn ang="0">
                      <a:pos x="connsiteX1" y="connsiteY1"/>
                    </a:cxn>
                    <a:cxn ang="0">
                      <a:pos x="connsiteX2" y="connsiteY2"/>
                    </a:cxn>
                  </a:cxnLst>
                  <a:rect l="l" t="t" r="r" b="b"/>
                  <a:pathLst>
                    <a:path w="1148" h="817">
                      <a:moveTo>
                        <a:pt x="1143" y="261"/>
                      </a:moveTo>
                      <a:cubicBezTo>
                        <a:pt x="572" y="-406"/>
                        <a:pt x="476" y="451"/>
                        <a:pt x="0" y="165"/>
                      </a:cubicBezTo>
                      <a:cubicBezTo>
                        <a:pt x="0" y="642"/>
                        <a:pt x="1238" y="1308"/>
                        <a:pt x="1143" y="261"/>
                      </a:cubicBezTo>
                      <a:close/>
                    </a:path>
                  </a:pathLst>
                </a:custGeom>
                <a:solidFill>
                  <a:srgbClr val="9FA0A0"/>
                </a:solidFill>
                <a:ln w="9525" cap="flat">
                  <a:noFill/>
                  <a:prstDash val="solid"/>
                  <a:miter/>
                </a:ln>
              </p:spPr>
              <p:txBody>
                <a:bodyPr rtlCol="0" anchor="ctr"/>
                <a:lstStyle/>
                <a:p>
                  <a:endParaRPr lang="zh-CN" altLang="en-US"/>
                </a:p>
              </p:txBody>
            </p:sp>
            <p:sp>
              <p:nvSpPr>
                <p:cNvPr id="53069" name="任意多边形: 形状 53068"/>
                <p:cNvSpPr/>
                <p:nvPr>
                  <p:custDataLst>
                    <p:tags r:id="rId216"/>
                  </p:custDataLst>
                </p:nvPr>
              </p:nvSpPr>
              <p:spPr>
                <a:xfrm>
                  <a:off x="5831641" y="3676935"/>
                  <a:ext cx="607" cy="2000"/>
                </a:xfrm>
                <a:custGeom>
                  <a:gdLst>
                    <a:gd name="connsiteX0" fmla="*/ 420 w 607"/>
                    <a:gd name="connsiteY0" fmla="*/ 0 h 2000"/>
                    <a:gd name="connsiteX1" fmla="*/ 516 w 607"/>
                    <a:gd name="connsiteY1" fmla="*/ 476 h 2000"/>
                    <a:gd name="connsiteX2" fmla="*/ 230 w 607"/>
                    <a:gd name="connsiteY2" fmla="*/ 0 h 2000"/>
                    <a:gd name="connsiteX3" fmla="*/ 39 w 607"/>
                    <a:gd name="connsiteY3" fmla="*/ 1143 h 2000"/>
                    <a:gd name="connsiteX4" fmla="*/ 230 w 607"/>
                    <a:gd name="connsiteY4" fmla="*/ 2000 h 2000"/>
                    <a:gd name="connsiteX5" fmla="*/ 420 w 607"/>
                    <a:gd name="connsiteY5" fmla="*/ 0 h 2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 h="2000">
                      <a:moveTo>
                        <a:pt x="420" y="0"/>
                      </a:moveTo>
                      <a:cubicBezTo>
                        <a:pt x="325" y="191"/>
                        <a:pt x="420" y="286"/>
                        <a:pt x="516" y="476"/>
                      </a:cubicBezTo>
                      <a:cubicBezTo>
                        <a:pt x="420" y="667"/>
                        <a:pt x="325" y="286"/>
                        <a:pt x="230" y="0"/>
                      </a:cubicBezTo>
                      <a:cubicBezTo>
                        <a:pt x="135" y="286"/>
                        <a:pt x="325" y="1524"/>
                        <a:pt x="39" y="1143"/>
                      </a:cubicBezTo>
                      <a:cubicBezTo>
                        <a:pt x="-151" y="1905"/>
                        <a:pt x="420" y="1429"/>
                        <a:pt x="230" y="2000"/>
                      </a:cubicBezTo>
                      <a:cubicBezTo>
                        <a:pt x="325" y="1905"/>
                        <a:pt x="897" y="1048"/>
                        <a:pt x="420" y="0"/>
                      </a:cubicBezTo>
                      <a:close/>
                    </a:path>
                  </a:pathLst>
                </a:custGeom>
                <a:solidFill>
                  <a:srgbClr val="9FA0A0"/>
                </a:solidFill>
                <a:ln w="9525" cap="flat">
                  <a:noFill/>
                  <a:prstDash val="solid"/>
                  <a:miter/>
                </a:ln>
              </p:spPr>
              <p:txBody>
                <a:bodyPr rtlCol="0" anchor="ctr"/>
                <a:lstStyle/>
                <a:p>
                  <a:endParaRPr lang="zh-CN" altLang="en-US"/>
                </a:p>
              </p:txBody>
            </p:sp>
            <p:sp>
              <p:nvSpPr>
                <p:cNvPr id="53070" name="任意多边形: 形状 53069"/>
                <p:cNvSpPr/>
                <p:nvPr>
                  <p:custDataLst>
                    <p:tags r:id="rId217"/>
                  </p:custDataLst>
                </p:nvPr>
              </p:nvSpPr>
              <p:spPr>
                <a:xfrm>
                  <a:off x="5830728" y="3677532"/>
                  <a:ext cx="762" cy="1879"/>
                </a:xfrm>
                <a:custGeom>
                  <a:gdLst>
                    <a:gd name="connsiteX0" fmla="*/ 762 w 762"/>
                    <a:gd name="connsiteY0" fmla="*/ 927 h 1879"/>
                    <a:gd name="connsiteX1" fmla="*/ 476 w 762"/>
                    <a:gd name="connsiteY1" fmla="*/ 927 h 1879"/>
                    <a:gd name="connsiteX2" fmla="*/ 286 w 762"/>
                    <a:gd name="connsiteY2" fmla="*/ 70 h 1879"/>
                    <a:gd name="connsiteX3" fmla="*/ 0 w 762"/>
                    <a:gd name="connsiteY3" fmla="*/ 736 h 1879"/>
                    <a:gd name="connsiteX4" fmla="*/ 476 w 762"/>
                    <a:gd name="connsiteY4" fmla="*/ 1879 h 1879"/>
                    <a:gd name="connsiteX5" fmla="*/ 762 w 762"/>
                    <a:gd name="connsiteY5" fmla="*/ 927 h 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 h="1879">
                      <a:moveTo>
                        <a:pt x="762" y="927"/>
                      </a:moveTo>
                      <a:cubicBezTo>
                        <a:pt x="667" y="451"/>
                        <a:pt x="571" y="641"/>
                        <a:pt x="476" y="927"/>
                      </a:cubicBezTo>
                      <a:cubicBezTo>
                        <a:pt x="381" y="641"/>
                        <a:pt x="190" y="355"/>
                        <a:pt x="286" y="70"/>
                      </a:cubicBezTo>
                      <a:cubicBezTo>
                        <a:pt x="190" y="-216"/>
                        <a:pt x="95" y="451"/>
                        <a:pt x="0" y="736"/>
                      </a:cubicBezTo>
                      <a:lnTo>
                        <a:pt x="476" y="1879"/>
                      </a:lnTo>
                      <a:cubicBezTo>
                        <a:pt x="476" y="1022"/>
                        <a:pt x="667" y="1594"/>
                        <a:pt x="762" y="927"/>
                      </a:cubicBezTo>
                      <a:close/>
                    </a:path>
                  </a:pathLst>
                </a:custGeom>
                <a:solidFill>
                  <a:srgbClr val="9FA0A0"/>
                </a:solidFill>
                <a:ln w="9525" cap="flat">
                  <a:noFill/>
                  <a:prstDash val="solid"/>
                  <a:miter/>
                </a:ln>
              </p:spPr>
              <p:txBody>
                <a:bodyPr rtlCol="0" anchor="ctr"/>
                <a:lstStyle/>
                <a:p>
                  <a:endParaRPr lang="zh-CN" altLang="en-US"/>
                </a:p>
              </p:txBody>
            </p:sp>
            <p:sp>
              <p:nvSpPr>
                <p:cNvPr id="53071" name="任意多边形: 形状 53070"/>
                <p:cNvSpPr/>
                <p:nvPr>
                  <p:custDataLst>
                    <p:tags r:id="rId218"/>
                  </p:custDataLst>
                </p:nvPr>
              </p:nvSpPr>
              <p:spPr>
                <a:xfrm>
                  <a:off x="5829204" y="3673961"/>
                  <a:ext cx="476" cy="929"/>
                </a:xfrm>
                <a:custGeom>
                  <a:gdLst>
                    <a:gd name="connsiteX0" fmla="*/ 476 w 476"/>
                    <a:gd name="connsiteY0" fmla="*/ 116 h 929"/>
                    <a:gd name="connsiteX1" fmla="*/ 0 w 476"/>
                    <a:gd name="connsiteY1" fmla="*/ 497 h 929"/>
                    <a:gd name="connsiteX2" fmla="*/ 476 w 476"/>
                    <a:gd name="connsiteY2" fmla="*/ 116 h 929"/>
                  </a:gdLst>
                  <a:cxnLst>
                    <a:cxn ang="0">
                      <a:pos x="connsiteX0" y="connsiteY0"/>
                    </a:cxn>
                    <a:cxn ang="0">
                      <a:pos x="connsiteX1" y="connsiteY1"/>
                    </a:cxn>
                    <a:cxn ang="0">
                      <a:pos x="connsiteX2" y="connsiteY2"/>
                    </a:cxn>
                  </a:cxnLst>
                  <a:rect l="l" t="t" r="r" b="b"/>
                  <a:pathLst>
                    <a:path w="476" h="929">
                      <a:moveTo>
                        <a:pt x="476" y="116"/>
                      </a:moveTo>
                      <a:cubicBezTo>
                        <a:pt x="286" y="-170"/>
                        <a:pt x="191" y="116"/>
                        <a:pt x="0" y="497"/>
                      </a:cubicBezTo>
                      <a:cubicBezTo>
                        <a:pt x="191" y="1354"/>
                        <a:pt x="286" y="783"/>
                        <a:pt x="476" y="116"/>
                      </a:cubicBezTo>
                      <a:close/>
                    </a:path>
                  </a:pathLst>
                </a:custGeom>
                <a:solidFill>
                  <a:srgbClr val="9FA0A0"/>
                </a:solidFill>
                <a:ln w="9525" cap="flat">
                  <a:noFill/>
                  <a:prstDash val="solid"/>
                  <a:miter/>
                </a:ln>
              </p:spPr>
              <p:txBody>
                <a:bodyPr rtlCol="0" anchor="ctr"/>
                <a:lstStyle/>
                <a:p>
                  <a:endParaRPr lang="zh-CN" altLang="en-US"/>
                </a:p>
              </p:txBody>
            </p:sp>
            <p:sp>
              <p:nvSpPr>
                <p:cNvPr id="53072" name="任意多边形: 形状 53071"/>
                <p:cNvSpPr/>
                <p:nvPr>
                  <p:custDataLst>
                    <p:tags r:id="rId219"/>
                  </p:custDataLst>
                </p:nvPr>
              </p:nvSpPr>
              <p:spPr>
                <a:xfrm>
                  <a:off x="5845700" y="3703303"/>
                  <a:ext cx="671" cy="1826"/>
                </a:xfrm>
                <a:custGeom>
                  <a:gdLst>
                    <a:gd name="connsiteX0" fmla="*/ 268 w 671"/>
                    <a:gd name="connsiteY0" fmla="*/ 16 h 1826"/>
                    <a:gd name="connsiteX1" fmla="*/ 459 w 671"/>
                    <a:gd name="connsiteY1" fmla="*/ 1826 h 1826"/>
                    <a:gd name="connsiteX2" fmla="*/ 268 w 671"/>
                    <a:gd name="connsiteY2" fmla="*/ 16 h 1826"/>
                  </a:gdLst>
                  <a:cxnLst>
                    <a:cxn ang="0">
                      <a:pos x="connsiteX0" y="connsiteY0"/>
                    </a:cxn>
                    <a:cxn ang="0">
                      <a:pos x="connsiteX1" y="connsiteY1"/>
                    </a:cxn>
                    <a:cxn ang="0">
                      <a:pos x="connsiteX2" y="connsiteY2"/>
                    </a:cxn>
                  </a:cxnLst>
                  <a:rect l="l" t="t" r="r" b="b"/>
                  <a:pathLst>
                    <a:path w="671" h="1826">
                      <a:moveTo>
                        <a:pt x="268" y="16"/>
                      </a:moveTo>
                      <a:cubicBezTo>
                        <a:pt x="-303" y="-174"/>
                        <a:pt x="173" y="1350"/>
                        <a:pt x="459" y="1826"/>
                      </a:cubicBezTo>
                      <a:cubicBezTo>
                        <a:pt x="1030" y="1731"/>
                        <a:pt x="268" y="683"/>
                        <a:pt x="268" y="16"/>
                      </a:cubicBezTo>
                      <a:close/>
                    </a:path>
                  </a:pathLst>
                </a:custGeom>
                <a:solidFill>
                  <a:srgbClr val="9FA0A0"/>
                </a:solidFill>
                <a:ln w="9525" cap="flat">
                  <a:noFill/>
                  <a:prstDash val="solid"/>
                  <a:miter/>
                </a:ln>
              </p:spPr>
              <p:txBody>
                <a:bodyPr rtlCol="0" anchor="ctr"/>
                <a:lstStyle/>
                <a:p>
                  <a:endParaRPr lang="zh-CN" altLang="en-US"/>
                </a:p>
              </p:txBody>
            </p:sp>
            <p:sp>
              <p:nvSpPr>
                <p:cNvPr id="53073" name="任意多边形: 形状 53072"/>
                <p:cNvSpPr/>
                <p:nvPr>
                  <p:custDataLst>
                    <p:tags r:id="rId220"/>
                  </p:custDataLst>
                </p:nvPr>
              </p:nvSpPr>
              <p:spPr>
                <a:xfrm>
                  <a:off x="5845867" y="3705492"/>
                  <a:ext cx="1720" cy="1255"/>
                </a:xfrm>
                <a:custGeom>
                  <a:gdLst>
                    <a:gd name="connsiteX0" fmla="*/ 1721 w 1720"/>
                    <a:gd name="connsiteY0" fmla="*/ 208 h 1255"/>
                    <a:gd name="connsiteX1" fmla="*/ 6 w 1720"/>
                    <a:gd name="connsiteY1" fmla="*/ 1256 h 1255"/>
                    <a:gd name="connsiteX2" fmla="*/ 1721 w 1720"/>
                    <a:gd name="connsiteY2" fmla="*/ 208 h 1255"/>
                  </a:gdLst>
                  <a:cxnLst>
                    <a:cxn ang="0">
                      <a:pos x="connsiteX0" y="connsiteY0"/>
                    </a:cxn>
                    <a:cxn ang="0">
                      <a:pos x="connsiteX1" y="connsiteY1"/>
                    </a:cxn>
                    <a:cxn ang="0">
                      <a:pos x="connsiteX2" y="connsiteY2"/>
                    </a:cxn>
                  </a:cxnLst>
                  <a:rect l="l" t="t" r="r" b="b"/>
                  <a:pathLst>
                    <a:path w="1720" h="1255">
                      <a:moveTo>
                        <a:pt x="1721" y="208"/>
                      </a:moveTo>
                      <a:cubicBezTo>
                        <a:pt x="959" y="17"/>
                        <a:pt x="-89" y="-459"/>
                        <a:pt x="6" y="1256"/>
                      </a:cubicBezTo>
                      <a:cubicBezTo>
                        <a:pt x="578" y="684"/>
                        <a:pt x="1530" y="1922"/>
                        <a:pt x="1721" y="208"/>
                      </a:cubicBezTo>
                      <a:close/>
                    </a:path>
                  </a:pathLst>
                </a:custGeom>
                <a:solidFill>
                  <a:srgbClr val="9FA0A0"/>
                </a:solidFill>
                <a:ln w="9525" cap="flat">
                  <a:noFill/>
                  <a:prstDash val="solid"/>
                  <a:miter/>
                </a:ln>
              </p:spPr>
              <p:txBody>
                <a:bodyPr rtlCol="0" anchor="ctr"/>
                <a:lstStyle/>
                <a:p>
                  <a:endParaRPr lang="zh-CN" altLang="en-US"/>
                </a:p>
              </p:txBody>
            </p:sp>
            <p:sp>
              <p:nvSpPr>
                <p:cNvPr id="53074" name="任意多边形: 形状 53073"/>
                <p:cNvSpPr/>
                <p:nvPr>
                  <p:custDataLst>
                    <p:tags r:id="rId221"/>
                  </p:custDataLst>
                </p:nvPr>
              </p:nvSpPr>
              <p:spPr>
                <a:xfrm>
                  <a:off x="5843968" y="3703700"/>
                  <a:ext cx="1348" cy="857"/>
                </a:xfrm>
                <a:custGeom>
                  <a:gdLst>
                    <a:gd name="connsiteX0" fmla="*/ 1143 w 1348"/>
                    <a:gd name="connsiteY0" fmla="*/ 0 h 857"/>
                    <a:gd name="connsiteX1" fmla="*/ 0 w 1348"/>
                    <a:gd name="connsiteY1" fmla="*/ 667 h 857"/>
                    <a:gd name="connsiteX2" fmla="*/ 1333 w 1348"/>
                    <a:gd name="connsiteY2" fmla="*/ 857 h 857"/>
                    <a:gd name="connsiteX3" fmla="*/ 1143 w 1348"/>
                    <a:gd name="connsiteY3" fmla="*/ 0 h 857"/>
                  </a:gdLst>
                  <a:cxnLst>
                    <a:cxn ang="0">
                      <a:pos x="connsiteX0" y="connsiteY0"/>
                    </a:cxn>
                    <a:cxn ang="0">
                      <a:pos x="connsiteX1" y="connsiteY1"/>
                    </a:cxn>
                    <a:cxn ang="0">
                      <a:pos x="connsiteX2" y="connsiteY2"/>
                    </a:cxn>
                    <a:cxn ang="0">
                      <a:pos x="connsiteX3" y="connsiteY3"/>
                    </a:cxn>
                  </a:cxnLst>
                  <a:rect l="l" t="t" r="r" b="b"/>
                  <a:pathLst>
                    <a:path w="1348" h="857">
                      <a:moveTo>
                        <a:pt x="1143" y="0"/>
                      </a:moveTo>
                      <a:cubicBezTo>
                        <a:pt x="762" y="286"/>
                        <a:pt x="286" y="0"/>
                        <a:pt x="0" y="667"/>
                      </a:cubicBezTo>
                      <a:cubicBezTo>
                        <a:pt x="476" y="857"/>
                        <a:pt x="762" y="476"/>
                        <a:pt x="1333" y="857"/>
                      </a:cubicBezTo>
                      <a:cubicBezTo>
                        <a:pt x="1429" y="572"/>
                        <a:pt x="1048" y="381"/>
                        <a:pt x="1143" y="0"/>
                      </a:cubicBezTo>
                      <a:close/>
                    </a:path>
                  </a:pathLst>
                </a:custGeom>
                <a:solidFill>
                  <a:srgbClr val="9FA0A0"/>
                </a:solidFill>
                <a:ln w="9525" cap="flat">
                  <a:noFill/>
                  <a:prstDash val="solid"/>
                  <a:miter/>
                </a:ln>
              </p:spPr>
              <p:txBody>
                <a:bodyPr rtlCol="0" anchor="ctr"/>
                <a:lstStyle/>
                <a:p>
                  <a:endParaRPr lang="zh-CN" altLang="en-US"/>
                </a:p>
              </p:txBody>
            </p:sp>
            <p:sp>
              <p:nvSpPr>
                <p:cNvPr id="53075" name="任意多边形: 形状 53074"/>
                <p:cNvSpPr/>
                <p:nvPr>
                  <p:custDataLst>
                    <p:tags r:id="rId222"/>
                  </p:custDataLst>
                </p:nvPr>
              </p:nvSpPr>
              <p:spPr>
                <a:xfrm>
                  <a:off x="5841388" y="3700366"/>
                  <a:ext cx="913" cy="2095"/>
                </a:xfrm>
                <a:custGeom>
                  <a:gdLst>
                    <a:gd name="connsiteX0" fmla="*/ 866 w 913"/>
                    <a:gd name="connsiteY0" fmla="*/ 0 h 2095"/>
                    <a:gd name="connsiteX1" fmla="*/ 675 w 913"/>
                    <a:gd name="connsiteY1" fmla="*/ 2096 h 2095"/>
                    <a:gd name="connsiteX2" fmla="*/ 866 w 913"/>
                    <a:gd name="connsiteY2" fmla="*/ 0 h 2095"/>
                  </a:gdLst>
                  <a:cxnLst>
                    <a:cxn ang="0">
                      <a:pos x="connsiteX0" y="connsiteY0"/>
                    </a:cxn>
                    <a:cxn ang="0">
                      <a:pos x="connsiteX1" y="connsiteY1"/>
                    </a:cxn>
                    <a:cxn ang="0">
                      <a:pos x="connsiteX2" y="connsiteY2"/>
                    </a:cxn>
                  </a:cxnLst>
                  <a:rect l="l" t="t" r="r" b="b"/>
                  <a:pathLst>
                    <a:path w="913" h="2095">
                      <a:moveTo>
                        <a:pt x="866" y="0"/>
                      </a:moveTo>
                      <a:cubicBezTo>
                        <a:pt x="8" y="572"/>
                        <a:pt x="-468" y="-95"/>
                        <a:pt x="675" y="2096"/>
                      </a:cubicBezTo>
                      <a:cubicBezTo>
                        <a:pt x="1056" y="1333"/>
                        <a:pt x="866" y="667"/>
                        <a:pt x="866" y="0"/>
                      </a:cubicBezTo>
                      <a:close/>
                    </a:path>
                  </a:pathLst>
                </a:custGeom>
                <a:solidFill>
                  <a:srgbClr val="9FA0A0"/>
                </a:solidFill>
                <a:ln w="9525" cap="flat">
                  <a:noFill/>
                  <a:prstDash val="solid"/>
                  <a:miter/>
                </a:ln>
              </p:spPr>
              <p:txBody>
                <a:bodyPr rtlCol="0" anchor="ctr"/>
                <a:lstStyle/>
                <a:p>
                  <a:endParaRPr lang="zh-CN" altLang="en-US"/>
                </a:p>
              </p:txBody>
            </p:sp>
            <p:sp>
              <p:nvSpPr>
                <p:cNvPr id="53076" name="任意多边形: 形状 53075"/>
                <p:cNvSpPr/>
                <p:nvPr>
                  <p:custDataLst>
                    <p:tags r:id="rId223"/>
                  </p:custDataLst>
                </p:nvPr>
              </p:nvSpPr>
              <p:spPr>
                <a:xfrm>
                  <a:off x="5827204" y="3673850"/>
                  <a:ext cx="571" cy="869"/>
                </a:xfrm>
                <a:custGeom>
                  <a:gdLst>
                    <a:gd name="connsiteX0" fmla="*/ 571 w 571"/>
                    <a:gd name="connsiteY0" fmla="*/ 513 h 869"/>
                    <a:gd name="connsiteX1" fmla="*/ 0 w 571"/>
                    <a:gd name="connsiteY1" fmla="*/ 417 h 869"/>
                    <a:gd name="connsiteX2" fmla="*/ 571 w 571"/>
                    <a:gd name="connsiteY2" fmla="*/ 513 h 869"/>
                  </a:gdLst>
                  <a:cxnLst>
                    <a:cxn ang="0">
                      <a:pos x="connsiteX0" y="connsiteY0"/>
                    </a:cxn>
                    <a:cxn ang="0">
                      <a:pos x="connsiteX1" y="connsiteY1"/>
                    </a:cxn>
                    <a:cxn ang="0">
                      <a:pos x="connsiteX2" y="connsiteY2"/>
                    </a:cxn>
                  </a:cxnLst>
                  <a:rect l="l" t="t" r="r" b="b"/>
                  <a:pathLst>
                    <a:path w="571" h="869">
                      <a:moveTo>
                        <a:pt x="571" y="513"/>
                      </a:moveTo>
                      <a:cubicBezTo>
                        <a:pt x="381" y="-154"/>
                        <a:pt x="191" y="-154"/>
                        <a:pt x="0" y="417"/>
                      </a:cubicBezTo>
                      <a:cubicBezTo>
                        <a:pt x="191" y="608"/>
                        <a:pt x="381" y="1275"/>
                        <a:pt x="571" y="513"/>
                      </a:cubicBezTo>
                      <a:close/>
                    </a:path>
                  </a:pathLst>
                </a:custGeom>
                <a:solidFill>
                  <a:srgbClr val="9FA0A0"/>
                </a:solidFill>
                <a:ln w="9525" cap="flat">
                  <a:noFill/>
                  <a:prstDash val="solid"/>
                  <a:miter/>
                </a:ln>
              </p:spPr>
              <p:txBody>
                <a:bodyPr rtlCol="0" anchor="ctr"/>
                <a:lstStyle/>
                <a:p>
                  <a:endParaRPr lang="zh-CN" altLang="en-US"/>
                </a:p>
              </p:txBody>
            </p:sp>
            <p:sp>
              <p:nvSpPr>
                <p:cNvPr id="53077" name="任意多边形: 形状 53076"/>
                <p:cNvSpPr/>
                <p:nvPr>
                  <p:custDataLst>
                    <p:tags r:id="rId224"/>
                  </p:custDataLst>
                </p:nvPr>
              </p:nvSpPr>
              <p:spPr>
                <a:xfrm>
                  <a:off x="5823489" y="3671696"/>
                  <a:ext cx="1598" cy="2223"/>
                </a:xfrm>
                <a:custGeom>
                  <a:gdLst>
                    <a:gd name="connsiteX0" fmla="*/ 1524 w 1598"/>
                    <a:gd name="connsiteY0" fmla="*/ 0 h 2223"/>
                    <a:gd name="connsiteX1" fmla="*/ 0 w 1598"/>
                    <a:gd name="connsiteY1" fmla="*/ 1619 h 2223"/>
                    <a:gd name="connsiteX2" fmla="*/ 1333 w 1598"/>
                    <a:gd name="connsiteY2" fmla="*/ 1143 h 2223"/>
                    <a:gd name="connsiteX3" fmla="*/ 1143 w 1598"/>
                    <a:gd name="connsiteY3" fmla="*/ 2000 h 2223"/>
                    <a:gd name="connsiteX4" fmla="*/ 1524 w 1598"/>
                    <a:gd name="connsiteY4" fmla="*/ 0 h 2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98" h="2223">
                      <a:moveTo>
                        <a:pt x="1524" y="0"/>
                      </a:moveTo>
                      <a:cubicBezTo>
                        <a:pt x="857" y="1143"/>
                        <a:pt x="571" y="0"/>
                        <a:pt x="0" y="1619"/>
                      </a:cubicBezTo>
                      <a:cubicBezTo>
                        <a:pt x="476" y="1715"/>
                        <a:pt x="857" y="1715"/>
                        <a:pt x="1333" y="1143"/>
                      </a:cubicBezTo>
                      <a:cubicBezTo>
                        <a:pt x="1333" y="1429"/>
                        <a:pt x="1238" y="1715"/>
                        <a:pt x="1143" y="2000"/>
                      </a:cubicBezTo>
                      <a:cubicBezTo>
                        <a:pt x="1524" y="2857"/>
                        <a:pt x="1715" y="1048"/>
                        <a:pt x="1524" y="0"/>
                      </a:cubicBezTo>
                      <a:close/>
                    </a:path>
                  </a:pathLst>
                </a:custGeom>
                <a:solidFill>
                  <a:srgbClr val="9FA0A0"/>
                </a:solidFill>
                <a:ln w="9525" cap="flat">
                  <a:noFill/>
                  <a:prstDash val="solid"/>
                  <a:miter/>
                </a:ln>
              </p:spPr>
              <p:txBody>
                <a:bodyPr rtlCol="0" anchor="ctr"/>
                <a:lstStyle/>
                <a:p>
                  <a:endParaRPr lang="zh-CN" altLang="en-US"/>
                </a:p>
              </p:txBody>
            </p:sp>
            <p:sp>
              <p:nvSpPr>
                <p:cNvPr id="53078" name="任意多边形: 形状 53077"/>
                <p:cNvSpPr/>
                <p:nvPr>
                  <p:custDataLst>
                    <p:tags r:id="rId225"/>
                  </p:custDataLst>
                </p:nvPr>
              </p:nvSpPr>
              <p:spPr>
                <a:xfrm>
                  <a:off x="5835205" y="3703131"/>
                  <a:ext cx="546" cy="1780"/>
                </a:xfrm>
                <a:custGeom>
                  <a:gdLst>
                    <a:gd name="connsiteX0" fmla="*/ 476 w 546"/>
                    <a:gd name="connsiteY0" fmla="*/ 93 h 1780"/>
                    <a:gd name="connsiteX1" fmla="*/ 0 w 546"/>
                    <a:gd name="connsiteY1" fmla="*/ 1236 h 1780"/>
                    <a:gd name="connsiteX2" fmla="*/ 476 w 546"/>
                    <a:gd name="connsiteY2" fmla="*/ 93 h 1780"/>
                  </a:gdLst>
                  <a:cxnLst>
                    <a:cxn ang="0">
                      <a:pos x="connsiteX0" y="connsiteY0"/>
                    </a:cxn>
                    <a:cxn ang="0">
                      <a:pos x="connsiteX1" y="connsiteY1"/>
                    </a:cxn>
                    <a:cxn ang="0">
                      <a:pos x="connsiteX2" y="connsiteY2"/>
                    </a:cxn>
                  </a:cxnLst>
                  <a:rect l="l" t="t" r="r" b="b"/>
                  <a:pathLst>
                    <a:path w="546" h="1780">
                      <a:moveTo>
                        <a:pt x="476" y="93"/>
                      </a:moveTo>
                      <a:cubicBezTo>
                        <a:pt x="-191" y="-479"/>
                        <a:pt x="476" y="1807"/>
                        <a:pt x="0" y="1236"/>
                      </a:cubicBezTo>
                      <a:cubicBezTo>
                        <a:pt x="95" y="2760"/>
                        <a:pt x="762" y="664"/>
                        <a:pt x="476" y="93"/>
                      </a:cubicBezTo>
                      <a:close/>
                    </a:path>
                  </a:pathLst>
                </a:custGeom>
                <a:solidFill>
                  <a:srgbClr val="9FA0A0"/>
                </a:solidFill>
                <a:ln w="9525" cap="flat">
                  <a:noFill/>
                  <a:prstDash val="solid"/>
                  <a:miter/>
                </a:ln>
              </p:spPr>
              <p:txBody>
                <a:bodyPr rtlCol="0" anchor="ctr"/>
                <a:lstStyle/>
                <a:p>
                  <a:endParaRPr lang="zh-CN" altLang="en-US"/>
                </a:p>
              </p:txBody>
            </p:sp>
            <p:sp>
              <p:nvSpPr>
                <p:cNvPr id="53079" name="任意多边形: 形状 53078"/>
                <p:cNvSpPr/>
                <p:nvPr>
                  <p:custDataLst>
                    <p:tags r:id="rId226"/>
                  </p:custDataLst>
                </p:nvPr>
              </p:nvSpPr>
              <p:spPr>
                <a:xfrm>
                  <a:off x="5834062" y="3703841"/>
                  <a:ext cx="1047" cy="921"/>
                </a:xfrm>
                <a:custGeom>
                  <a:gdLst>
                    <a:gd name="connsiteX0" fmla="*/ 1048 w 1047"/>
                    <a:gd name="connsiteY0" fmla="*/ 145 h 921"/>
                    <a:gd name="connsiteX1" fmla="*/ 0 w 1047"/>
                    <a:gd name="connsiteY1" fmla="*/ 812 h 921"/>
                    <a:gd name="connsiteX2" fmla="*/ 1048 w 1047"/>
                    <a:gd name="connsiteY2" fmla="*/ 145 h 921"/>
                  </a:gdLst>
                  <a:cxnLst>
                    <a:cxn ang="0">
                      <a:pos x="connsiteX0" y="connsiteY0"/>
                    </a:cxn>
                    <a:cxn ang="0">
                      <a:pos x="connsiteX1" y="connsiteY1"/>
                    </a:cxn>
                    <a:cxn ang="0">
                      <a:pos x="connsiteX2" y="connsiteY2"/>
                    </a:cxn>
                  </a:cxnLst>
                  <a:rect l="l" t="t" r="r" b="b"/>
                  <a:pathLst>
                    <a:path w="1047" h="921">
                      <a:moveTo>
                        <a:pt x="1048" y="145"/>
                      </a:moveTo>
                      <a:cubicBezTo>
                        <a:pt x="667" y="-141"/>
                        <a:pt x="286" y="-46"/>
                        <a:pt x="0" y="812"/>
                      </a:cubicBezTo>
                      <a:cubicBezTo>
                        <a:pt x="476" y="1097"/>
                        <a:pt x="762" y="812"/>
                        <a:pt x="1048" y="145"/>
                      </a:cubicBezTo>
                      <a:close/>
                    </a:path>
                  </a:pathLst>
                </a:custGeom>
                <a:solidFill>
                  <a:srgbClr val="9FA0A0"/>
                </a:solidFill>
                <a:ln w="9525" cap="flat">
                  <a:noFill/>
                  <a:prstDash val="solid"/>
                  <a:miter/>
                </a:ln>
              </p:spPr>
              <p:txBody>
                <a:bodyPr rtlCol="0" anchor="ctr"/>
                <a:lstStyle/>
                <a:p>
                  <a:endParaRPr lang="zh-CN" altLang="en-US"/>
                </a:p>
              </p:txBody>
            </p:sp>
            <p:sp>
              <p:nvSpPr>
                <p:cNvPr id="53080" name="任意多边形: 形状 53079"/>
                <p:cNvSpPr/>
                <p:nvPr>
                  <p:custDataLst>
                    <p:tags r:id="rId227"/>
                  </p:custDataLst>
                </p:nvPr>
              </p:nvSpPr>
              <p:spPr>
                <a:xfrm>
                  <a:off x="5821775" y="3671696"/>
                  <a:ext cx="476" cy="1189"/>
                </a:xfrm>
                <a:custGeom>
                  <a:gdLst>
                    <a:gd name="connsiteX0" fmla="*/ 476 w 476"/>
                    <a:gd name="connsiteY0" fmla="*/ 952 h 1189"/>
                    <a:gd name="connsiteX1" fmla="*/ 381 w 476"/>
                    <a:gd name="connsiteY1" fmla="*/ 0 h 1189"/>
                    <a:gd name="connsiteX2" fmla="*/ 0 w 476"/>
                    <a:gd name="connsiteY2" fmla="*/ 1048 h 1189"/>
                    <a:gd name="connsiteX3" fmla="*/ 476 w 476"/>
                    <a:gd name="connsiteY3" fmla="*/ 952 h 1189"/>
                  </a:gdLst>
                  <a:cxnLst>
                    <a:cxn ang="0">
                      <a:pos x="connsiteX0" y="connsiteY0"/>
                    </a:cxn>
                    <a:cxn ang="0">
                      <a:pos x="connsiteX1" y="connsiteY1"/>
                    </a:cxn>
                    <a:cxn ang="0">
                      <a:pos x="connsiteX2" y="connsiteY2"/>
                    </a:cxn>
                    <a:cxn ang="0">
                      <a:pos x="connsiteX3" y="connsiteY3"/>
                    </a:cxn>
                  </a:cxnLst>
                  <a:rect l="l" t="t" r="r" b="b"/>
                  <a:pathLst>
                    <a:path w="476" h="1189">
                      <a:moveTo>
                        <a:pt x="476" y="952"/>
                      </a:moveTo>
                      <a:lnTo>
                        <a:pt x="381" y="0"/>
                      </a:lnTo>
                      <a:cubicBezTo>
                        <a:pt x="191" y="286"/>
                        <a:pt x="191" y="667"/>
                        <a:pt x="0" y="1048"/>
                      </a:cubicBezTo>
                      <a:cubicBezTo>
                        <a:pt x="191" y="857"/>
                        <a:pt x="191" y="1524"/>
                        <a:pt x="476" y="952"/>
                      </a:cubicBezTo>
                      <a:close/>
                    </a:path>
                  </a:pathLst>
                </a:custGeom>
                <a:solidFill>
                  <a:srgbClr val="9FA0A0"/>
                </a:solidFill>
                <a:ln w="9525" cap="flat">
                  <a:noFill/>
                  <a:prstDash val="solid"/>
                  <a:miter/>
                </a:ln>
              </p:spPr>
              <p:txBody>
                <a:bodyPr rtlCol="0" anchor="ctr"/>
                <a:lstStyle/>
                <a:p>
                  <a:endParaRPr lang="zh-CN" altLang="en-US"/>
                </a:p>
              </p:txBody>
            </p:sp>
            <p:sp>
              <p:nvSpPr>
                <p:cNvPr id="53081" name="任意多边形: 形状 53080"/>
                <p:cNvSpPr/>
                <p:nvPr>
                  <p:custDataLst>
                    <p:tags r:id="rId228"/>
                  </p:custDataLst>
                </p:nvPr>
              </p:nvSpPr>
              <p:spPr>
                <a:xfrm>
                  <a:off x="5827014" y="3698176"/>
                  <a:ext cx="748" cy="1557"/>
                </a:xfrm>
                <a:custGeom>
                  <a:gdLst>
                    <a:gd name="connsiteX0" fmla="*/ 381 w 748"/>
                    <a:gd name="connsiteY0" fmla="*/ 0 h 1557"/>
                    <a:gd name="connsiteX1" fmla="*/ 0 w 748"/>
                    <a:gd name="connsiteY1" fmla="*/ 1524 h 1557"/>
                    <a:gd name="connsiteX2" fmla="*/ 381 w 748"/>
                    <a:gd name="connsiteY2" fmla="*/ 0 h 1557"/>
                  </a:gdLst>
                  <a:cxnLst>
                    <a:cxn ang="0">
                      <a:pos x="connsiteX0" y="connsiteY0"/>
                    </a:cxn>
                    <a:cxn ang="0">
                      <a:pos x="connsiteX1" y="connsiteY1"/>
                    </a:cxn>
                    <a:cxn ang="0">
                      <a:pos x="connsiteX2" y="connsiteY2"/>
                    </a:cxn>
                  </a:cxnLst>
                  <a:rect l="l" t="t" r="r" b="b"/>
                  <a:pathLst>
                    <a:path w="748" h="1557">
                      <a:moveTo>
                        <a:pt x="381" y="0"/>
                      </a:moveTo>
                      <a:cubicBezTo>
                        <a:pt x="190" y="476"/>
                        <a:pt x="476" y="1048"/>
                        <a:pt x="0" y="1524"/>
                      </a:cubicBezTo>
                      <a:cubicBezTo>
                        <a:pt x="571" y="1810"/>
                        <a:pt x="1143" y="190"/>
                        <a:pt x="381" y="0"/>
                      </a:cubicBezTo>
                      <a:close/>
                    </a:path>
                  </a:pathLst>
                </a:custGeom>
                <a:solidFill>
                  <a:srgbClr val="9FA0A0"/>
                </a:solidFill>
                <a:ln w="9525" cap="flat">
                  <a:noFill/>
                  <a:prstDash val="solid"/>
                  <a:miter/>
                </a:ln>
              </p:spPr>
              <p:txBody>
                <a:bodyPr rtlCol="0" anchor="ctr"/>
                <a:lstStyle/>
                <a:p>
                  <a:endParaRPr lang="zh-CN" altLang="en-US"/>
                </a:p>
              </p:txBody>
            </p:sp>
            <p:sp>
              <p:nvSpPr>
                <p:cNvPr id="53082" name="任意多边形: 形状 53081"/>
                <p:cNvSpPr/>
                <p:nvPr>
                  <p:custDataLst>
                    <p:tags r:id="rId229"/>
                  </p:custDataLst>
                </p:nvPr>
              </p:nvSpPr>
              <p:spPr>
                <a:xfrm>
                  <a:off x="5806059" y="3713292"/>
                  <a:ext cx="1523" cy="1376"/>
                </a:xfrm>
                <a:custGeom>
                  <a:gdLst>
                    <a:gd name="connsiteX0" fmla="*/ 1524 w 1523"/>
                    <a:gd name="connsiteY0" fmla="*/ 695 h 1376"/>
                    <a:gd name="connsiteX1" fmla="*/ 0 w 1523"/>
                    <a:gd name="connsiteY1" fmla="*/ 1362 h 1376"/>
                    <a:gd name="connsiteX2" fmla="*/ 1524 w 1523"/>
                    <a:gd name="connsiteY2" fmla="*/ 695 h 1376"/>
                  </a:gdLst>
                  <a:cxnLst>
                    <a:cxn ang="0">
                      <a:pos x="connsiteX0" y="connsiteY0"/>
                    </a:cxn>
                    <a:cxn ang="0">
                      <a:pos x="connsiteX1" y="connsiteY1"/>
                    </a:cxn>
                    <a:cxn ang="0">
                      <a:pos x="connsiteX2" y="connsiteY2"/>
                    </a:cxn>
                  </a:cxnLst>
                  <a:rect l="l" t="t" r="r" b="b"/>
                  <a:pathLst>
                    <a:path w="1523" h="1376">
                      <a:moveTo>
                        <a:pt x="1524" y="695"/>
                      </a:moveTo>
                      <a:cubicBezTo>
                        <a:pt x="1238" y="-829"/>
                        <a:pt x="286" y="505"/>
                        <a:pt x="0" y="1362"/>
                      </a:cubicBezTo>
                      <a:cubicBezTo>
                        <a:pt x="381" y="1457"/>
                        <a:pt x="952" y="1076"/>
                        <a:pt x="1524" y="695"/>
                      </a:cubicBezTo>
                      <a:close/>
                    </a:path>
                  </a:pathLst>
                </a:custGeom>
                <a:solidFill>
                  <a:srgbClr val="9FA0A0"/>
                </a:solidFill>
                <a:ln w="9525" cap="flat">
                  <a:noFill/>
                  <a:prstDash val="solid"/>
                  <a:miter/>
                </a:ln>
              </p:spPr>
              <p:txBody>
                <a:bodyPr rtlCol="0" anchor="ctr"/>
                <a:lstStyle/>
                <a:p>
                  <a:endParaRPr lang="zh-CN" altLang="en-US"/>
                </a:p>
              </p:txBody>
            </p:sp>
            <p:sp>
              <p:nvSpPr>
                <p:cNvPr id="53083" name="任意多边形: 形状 53082"/>
                <p:cNvSpPr/>
                <p:nvPr>
                  <p:custDataLst>
                    <p:tags r:id="rId230"/>
                  </p:custDataLst>
                </p:nvPr>
              </p:nvSpPr>
              <p:spPr>
                <a:xfrm>
                  <a:off x="5791485" y="3705851"/>
                  <a:ext cx="3524" cy="3564"/>
                </a:xfrm>
                <a:custGeom>
                  <a:gdLst>
                    <a:gd name="connsiteX0" fmla="*/ 3524 w 3524"/>
                    <a:gd name="connsiteY0" fmla="*/ 1469 h 3564"/>
                    <a:gd name="connsiteX1" fmla="*/ 2381 w 3524"/>
                    <a:gd name="connsiteY1" fmla="*/ 992 h 3564"/>
                    <a:gd name="connsiteX2" fmla="*/ 3524 w 3524"/>
                    <a:gd name="connsiteY2" fmla="*/ 421 h 3564"/>
                    <a:gd name="connsiteX3" fmla="*/ 1905 w 3524"/>
                    <a:gd name="connsiteY3" fmla="*/ 707 h 3564"/>
                    <a:gd name="connsiteX4" fmla="*/ 1905 w 3524"/>
                    <a:gd name="connsiteY4" fmla="*/ 1754 h 3564"/>
                    <a:gd name="connsiteX5" fmla="*/ 0 w 3524"/>
                    <a:gd name="connsiteY5" fmla="*/ 1373 h 3564"/>
                    <a:gd name="connsiteX6" fmla="*/ 476 w 3524"/>
                    <a:gd name="connsiteY6" fmla="*/ 2516 h 3564"/>
                    <a:gd name="connsiteX7" fmla="*/ 2191 w 3524"/>
                    <a:gd name="connsiteY7" fmla="*/ 3564 h 3564"/>
                    <a:gd name="connsiteX8" fmla="*/ 3524 w 3524"/>
                    <a:gd name="connsiteY8" fmla="*/ 1469 h 35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 h="3564">
                      <a:moveTo>
                        <a:pt x="3524" y="1469"/>
                      </a:moveTo>
                      <a:cubicBezTo>
                        <a:pt x="3429" y="421"/>
                        <a:pt x="2572" y="2231"/>
                        <a:pt x="2381" y="992"/>
                      </a:cubicBezTo>
                      <a:cubicBezTo>
                        <a:pt x="2572" y="135"/>
                        <a:pt x="3143" y="802"/>
                        <a:pt x="3524" y="421"/>
                      </a:cubicBezTo>
                      <a:cubicBezTo>
                        <a:pt x="3334" y="-341"/>
                        <a:pt x="2572" y="40"/>
                        <a:pt x="1905" y="707"/>
                      </a:cubicBezTo>
                      <a:cubicBezTo>
                        <a:pt x="2191" y="992"/>
                        <a:pt x="2191" y="1278"/>
                        <a:pt x="1905" y="1754"/>
                      </a:cubicBezTo>
                      <a:cubicBezTo>
                        <a:pt x="857" y="2421"/>
                        <a:pt x="1143" y="611"/>
                        <a:pt x="0" y="1373"/>
                      </a:cubicBezTo>
                      <a:cubicBezTo>
                        <a:pt x="286" y="1564"/>
                        <a:pt x="667" y="1564"/>
                        <a:pt x="476" y="2516"/>
                      </a:cubicBezTo>
                      <a:cubicBezTo>
                        <a:pt x="1715" y="1945"/>
                        <a:pt x="2096" y="2707"/>
                        <a:pt x="2191" y="3564"/>
                      </a:cubicBezTo>
                      <a:cubicBezTo>
                        <a:pt x="2572" y="2802"/>
                        <a:pt x="2381" y="1754"/>
                        <a:pt x="3524" y="1469"/>
                      </a:cubicBezTo>
                      <a:close/>
                    </a:path>
                  </a:pathLst>
                </a:custGeom>
                <a:solidFill>
                  <a:srgbClr val="9FA0A0"/>
                </a:solidFill>
                <a:ln w="9525" cap="flat">
                  <a:noFill/>
                  <a:prstDash val="solid"/>
                  <a:miter/>
                </a:ln>
              </p:spPr>
              <p:txBody>
                <a:bodyPr rtlCol="0" anchor="ctr"/>
                <a:lstStyle/>
                <a:p>
                  <a:endParaRPr lang="zh-CN" altLang="en-US"/>
                </a:p>
              </p:txBody>
            </p:sp>
            <p:sp>
              <p:nvSpPr>
                <p:cNvPr id="53084" name="任意多边形: 形状 53083"/>
                <p:cNvSpPr/>
                <p:nvPr>
                  <p:custDataLst>
                    <p:tags r:id="rId231"/>
                  </p:custDataLst>
                </p:nvPr>
              </p:nvSpPr>
              <p:spPr>
                <a:xfrm>
                  <a:off x="5788913" y="3703795"/>
                  <a:ext cx="1428" cy="1705"/>
                </a:xfrm>
                <a:custGeom>
                  <a:gdLst>
                    <a:gd name="connsiteX0" fmla="*/ 1429 w 1428"/>
                    <a:gd name="connsiteY0" fmla="*/ 1048 h 1705"/>
                    <a:gd name="connsiteX1" fmla="*/ 1429 w 1428"/>
                    <a:gd name="connsiteY1" fmla="*/ 0 h 1705"/>
                    <a:gd name="connsiteX2" fmla="*/ 0 w 1428"/>
                    <a:gd name="connsiteY2" fmla="*/ 667 h 1705"/>
                    <a:gd name="connsiteX3" fmla="*/ 476 w 1428"/>
                    <a:gd name="connsiteY3" fmla="*/ 1524 h 1705"/>
                    <a:gd name="connsiteX4" fmla="*/ 1429 w 1428"/>
                    <a:gd name="connsiteY4" fmla="*/ 1048 h 17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1705">
                      <a:moveTo>
                        <a:pt x="1429" y="1048"/>
                      </a:moveTo>
                      <a:lnTo>
                        <a:pt x="1429" y="0"/>
                      </a:lnTo>
                      <a:cubicBezTo>
                        <a:pt x="572" y="381"/>
                        <a:pt x="762" y="0"/>
                        <a:pt x="0" y="667"/>
                      </a:cubicBezTo>
                      <a:cubicBezTo>
                        <a:pt x="0" y="1619"/>
                        <a:pt x="1715" y="381"/>
                        <a:pt x="476" y="1524"/>
                      </a:cubicBezTo>
                      <a:cubicBezTo>
                        <a:pt x="476" y="2096"/>
                        <a:pt x="1238" y="1143"/>
                        <a:pt x="1429" y="1048"/>
                      </a:cubicBezTo>
                      <a:close/>
                    </a:path>
                  </a:pathLst>
                </a:custGeom>
                <a:solidFill>
                  <a:srgbClr val="9FA0A0"/>
                </a:solidFill>
                <a:ln w="9525" cap="flat">
                  <a:noFill/>
                  <a:prstDash val="solid"/>
                  <a:miter/>
                </a:ln>
              </p:spPr>
              <p:txBody>
                <a:bodyPr rtlCol="0" anchor="ctr"/>
                <a:lstStyle/>
                <a:p>
                  <a:endParaRPr lang="zh-CN" altLang="en-US"/>
                </a:p>
              </p:txBody>
            </p:sp>
            <p:sp>
              <p:nvSpPr>
                <p:cNvPr id="53085" name="任意多边形: 形状 53084"/>
                <p:cNvSpPr/>
                <p:nvPr>
                  <p:custDataLst>
                    <p:tags r:id="rId232"/>
                  </p:custDataLst>
                </p:nvPr>
              </p:nvSpPr>
              <p:spPr>
                <a:xfrm>
                  <a:off x="5787580" y="3702652"/>
                  <a:ext cx="1634" cy="1809"/>
                </a:xfrm>
                <a:custGeom>
                  <a:gdLst>
                    <a:gd name="connsiteX0" fmla="*/ 1619 w 1634"/>
                    <a:gd name="connsiteY0" fmla="*/ 0 h 1809"/>
                    <a:gd name="connsiteX1" fmla="*/ 0 w 1634"/>
                    <a:gd name="connsiteY1" fmla="*/ 952 h 1809"/>
                    <a:gd name="connsiteX2" fmla="*/ 0 w 1634"/>
                    <a:gd name="connsiteY2" fmla="*/ 1715 h 1809"/>
                    <a:gd name="connsiteX3" fmla="*/ 476 w 1634"/>
                    <a:gd name="connsiteY3" fmla="*/ 1810 h 1809"/>
                    <a:gd name="connsiteX4" fmla="*/ 1429 w 1634"/>
                    <a:gd name="connsiteY4" fmla="*/ 1143 h 1809"/>
                    <a:gd name="connsiteX5" fmla="*/ 1619 w 1634"/>
                    <a:gd name="connsiteY5" fmla="*/ 0 h 18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 h="1809">
                      <a:moveTo>
                        <a:pt x="1619" y="0"/>
                      </a:moveTo>
                      <a:cubicBezTo>
                        <a:pt x="1333" y="476"/>
                        <a:pt x="572" y="667"/>
                        <a:pt x="0" y="952"/>
                      </a:cubicBezTo>
                      <a:lnTo>
                        <a:pt x="0" y="1715"/>
                      </a:lnTo>
                      <a:cubicBezTo>
                        <a:pt x="286" y="1524"/>
                        <a:pt x="381" y="1619"/>
                        <a:pt x="476" y="1810"/>
                      </a:cubicBezTo>
                      <a:cubicBezTo>
                        <a:pt x="953" y="1143"/>
                        <a:pt x="667" y="1238"/>
                        <a:pt x="1429" y="1143"/>
                      </a:cubicBezTo>
                      <a:cubicBezTo>
                        <a:pt x="1333" y="762"/>
                        <a:pt x="1715" y="571"/>
                        <a:pt x="1619" y="0"/>
                      </a:cubicBezTo>
                      <a:close/>
                    </a:path>
                  </a:pathLst>
                </a:custGeom>
                <a:solidFill>
                  <a:srgbClr val="9FA0A0"/>
                </a:solidFill>
                <a:ln w="9525" cap="flat">
                  <a:noFill/>
                  <a:prstDash val="solid"/>
                  <a:miter/>
                </a:ln>
              </p:spPr>
              <p:txBody>
                <a:bodyPr rtlCol="0" anchor="ctr"/>
                <a:lstStyle/>
                <a:p>
                  <a:endParaRPr lang="zh-CN" altLang="en-US"/>
                </a:p>
              </p:txBody>
            </p:sp>
            <p:sp>
              <p:nvSpPr>
                <p:cNvPr id="53086" name="任意多边形: 形状 53085"/>
                <p:cNvSpPr/>
                <p:nvPr>
                  <p:custDataLst>
                    <p:tags r:id="rId233"/>
                  </p:custDataLst>
                </p:nvPr>
              </p:nvSpPr>
              <p:spPr>
                <a:xfrm>
                  <a:off x="5786532" y="3700402"/>
                  <a:ext cx="1523" cy="1678"/>
                </a:xfrm>
                <a:custGeom>
                  <a:gdLst>
                    <a:gd name="connsiteX0" fmla="*/ 1524 w 1523"/>
                    <a:gd name="connsiteY0" fmla="*/ 250 h 1678"/>
                    <a:gd name="connsiteX1" fmla="*/ 0 w 1523"/>
                    <a:gd name="connsiteY1" fmla="*/ 59 h 1678"/>
                    <a:gd name="connsiteX2" fmla="*/ 953 w 1523"/>
                    <a:gd name="connsiteY2" fmla="*/ 1679 h 1678"/>
                    <a:gd name="connsiteX3" fmla="*/ 1524 w 1523"/>
                    <a:gd name="connsiteY3" fmla="*/ 250 h 1678"/>
                  </a:gdLst>
                  <a:cxnLst>
                    <a:cxn ang="0">
                      <a:pos x="connsiteX0" y="connsiteY0"/>
                    </a:cxn>
                    <a:cxn ang="0">
                      <a:pos x="connsiteX1" y="connsiteY1"/>
                    </a:cxn>
                    <a:cxn ang="0">
                      <a:pos x="connsiteX2" y="connsiteY2"/>
                    </a:cxn>
                    <a:cxn ang="0">
                      <a:pos x="connsiteX3" y="connsiteY3"/>
                    </a:cxn>
                  </a:cxnLst>
                  <a:rect l="l" t="t" r="r" b="b"/>
                  <a:pathLst>
                    <a:path w="1523" h="1678">
                      <a:moveTo>
                        <a:pt x="1524" y="250"/>
                      </a:moveTo>
                      <a:cubicBezTo>
                        <a:pt x="667" y="631"/>
                        <a:pt x="762" y="-226"/>
                        <a:pt x="0" y="59"/>
                      </a:cubicBezTo>
                      <a:cubicBezTo>
                        <a:pt x="191" y="821"/>
                        <a:pt x="1238" y="345"/>
                        <a:pt x="953" y="1679"/>
                      </a:cubicBezTo>
                      <a:cubicBezTo>
                        <a:pt x="1715" y="1107"/>
                        <a:pt x="1048" y="1203"/>
                        <a:pt x="1524" y="250"/>
                      </a:cubicBezTo>
                      <a:close/>
                    </a:path>
                  </a:pathLst>
                </a:custGeom>
                <a:solidFill>
                  <a:srgbClr val="9FA0A0"/>
                </a:solidFill>
                <a:ln w="9525" cap="flat">
                  <a:noFill/>
                  <a:prstDash val="solid"/>
                  <a:miter/>
                </a:ln>
              </p:spPr>
              <p:txBody>
                <a:bodyPr rtlCol="0" anchor="ctr"/>
                <a:lstStyle/>
                <a:p>
                  <a:endParaRPr lang="zh-CN" altLang="en-US"/>
                </a:p>
              </p:txBody>
            </p:sp>
            <p:sp>
              <p:nvSpPr>
                <p:cNvPr id="53087" name="任意多边形: 形状 53086"/>
                <p:cNvSpPr/>
                <p:nvPr>
                  <p:custDataLst>
                    <p:tags r:id="rId234"/>
                  </p:custDataLst>
                </p:nvPr>
              </p:nvSpPr>
              <p:spPr>
                <a:xfrm>
                  <a:off x="5785008" y="3699819"/>
                  <a:ext cx="1047" cy="1214"/>
                </a:xfrm>
                <a:custGeom>
                  <a:gdLst>
                    <a:gd name="connsiteX0" fmla="*/ 0 w 1047"/>
                    <a:gd name="connsiteY0" fmla="*/ 1214 h 1214"/>
                    <a:gd name="connsiteX1" fmla="*/ 1048 w 1047"/>
                    <a:gd name="connsiteY1" fmla="*/ 71 h 1214"/>
                    <a:gd name="connsiteX2" fmla="*/ 381 w 1047"/>
                    <a:gd name="connsiteY2" fmla="*/ 71 h 1214"/>
                    <a:gd name="connsiteX3" fmla="*/ 0 w 1047"/>
                    <a:gd name="connsiteY3" fmla="*/ 1214 h 1214"/>
                  </a:gdLst>
                  <a:cxnLst>
                    <a:cxn ang="0">
                      <a:pos x="connsiteX0" y="connsiteY0"/>
                    </a:cxn>
                    <a:cxn ang="0">
                      <a:pos x="connsiteX1" y="connsiteY1"/>
                    </a:cxn>
                    <a:cxn ang="0">
                      <a:pos x="connsiteX2" y="connsiteY2"/>
                    </a:cxn>
                    <a:cxn ang="0">
                      <a:pos x="connsiteX3" y="connsiteY3"/>
                    </a:cxn>
                  </a:cxnLst>
                  <a:rect l="l" t="t" r="r" b="b"/>
                  <a:pathLst>
                    <a:path w="1047" h="1214">
                      <a:moveTo>
                        <a:pt x="0" y="1214"/>
                      </a:moveTo>
                      <a:cubicBezTo>
                        <a:pt x="667" y="1024"/>
                        <a:pt x="1048" y="738"/>
                        <a:pt x="1048" y="71"/>
                      </a:cubicBezTo>
                      <a:cubicBezTo>
                        <a:pt x="857" y="-24"/>
                        <a:pt x="667" y="-24"/>
                        <a:pt x="381" y="71"/>
                      </a:cubicBezTo>
                      <a:cubicBezTo>
                        <a:pt x="191" y="357"/>
                        <a:pt x="95" y="833"/>
                        <a:pt x="0" y="1214"/>
                      </a:cubicBezTo>
                      <a:close/>
                    </a:path>
                  </a:pathLst>
                </a:custGeom>
                <a:solidFill>
                  <a:srgbClr val="9FA0A0"/>
                </a:solidFill>
                <a:ln w="9525" cap="flat">
                  <a:noFill/>
                  <a:prstDash val="solid"/>
                  <a:miter/>
                </a:ln>
              </p:spPr>
              <p:txBody>
                <a:bodyPr rtlCol="0" anchor="ctr"/>
                <a:lstStyle/>
                <a:p>
                  <a:endParaRPr lang="zh-CN" altLang="en-US"/>
                </a:p>
              </p:txBody>
            </p:sp>
            <p:sp>
              <p:nvSpPr>
                <p:cNvPr id="53088" name="任意多边形: 形状 53087"/>
                <p:cNvSpPr/>
                <p:nvPr>
                  <p:custDataLst>
                    <p:tags r:id="rId235"/>
                  </p:custDataLst>
                </p:nvPr>
              </p:nvSpPr>
              <p:spPr>
                <a:xfrm>
                  <a:off x="5784341" y="3699128"/>
                  <a:ext cx="1143" cy="1428"/>
                </a:xfrm>
                <a:custGeom>
                  <a:gdLst>
                    <a:gd name="connsiteX0" fmla="*/ 762 w 1143"/>
                    <a:gd name="connsiteY0" fmla="*/ 1143 h 1428"/>
                    <a:gd name="connsiteX1" fmla="*/ 1143 w 1143"/>
                    <a:gd name="connsiteY1" fmla="*/ 0 h 1428"/>
                    <a:gd name="connsiteX2" fmla="*/ 381 w 1143"/>
                    <a:gd name="connsiteY2" fmla="*/ 286 h 1428"/>
                    <a:gd name="connsiteX3" fmla="*/ 0 w 1143"/>
                    <a:gd name="connsiteY3" fmla="*/ 1429 h 1428"/>
                    <a:gd name="connsiteX4" fmla="*/ 762 w 1143"/>
                    <a:gd name="connsiteY4" fmla="*/ 1143 h 1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43" h="1428">
                      <a:moveTo>
                        <a:pt x="762" y="1143"/>
                      </a:moveTo>
                      <a:cubicBezTo>
                        <a:pt x="762" y="667"/>
                        <a:pt x="1143" y="476"/>
                        <a:pt x="1143" y="0"/>
                      </a:cubicBezTo>
                      <a:cubicBezTo>
                        <a:pt x="762" y="95"/>
                        <a:pt x="476" y="667"/>
                        <a:pt x="381" y="286"/>
                      </a:cubicBezTo>
                      <a:cubicBezTo>
                        <a:pt x="0" y="476"/>
                        <a:pt x="95" y="1048"/>
                        <a:pt x="0" y="1429"/>
                      </a:cubicBezTo>
                      <a:lnTo>
                        <a:pt x="762" y="1143"/>
                      </a:lnTo>
                      <a:close/>
                    </a:path>
                  </a:pathLst>
                </a:custGeom>
                <a:solidFill>
                  <a:srgbClr val="9FA0A0"/>
                </a:solidFill>
                <a:ln w="9525" cap="flat">
                  <a:noFill/>
                  <a:prstDash val="solid"/>
                  <a:miter/>
                </a:ln>
              </p:spPr>
              <p:txBody>
                <a:bodyPr rtlCol="0" anchor="ctr"/>
                <a:lstStyle/>
                <a:p>
                  <a:endParaRPr lang="zh-CN" altLang="en-US"/>
                </a:p>
              </p:txBody>
            </p:sp>
            <p:sp>
              <p:nvSpPr>
                <p:cNvPr id="53089" name="任意多边形: 形状 53088"/>
                <p:cNvSpPr/>
                <p:nvPr>
                  <p:custDataLst>
                    <p:tags r:id="rId236"/>
                  </p:custDataLst>
                </p:nvPr>
              </p:nvSpPr>
              <p:spPr>
                <a:xfrm>
                  <a:off x="5782913" y="3699430"/>
                  <a:ext cx="720" cy="1698"/>
                </a:xfrm>
                <a:custGeom>
                  <a:gdLst>
                    <a:gd name="connsiteX0" fmla="*/ 476 w 720"/>
                    <a:gd name="connsiteY0" fmla="*/ 1699 h 1698"/>
                    <a:gd name="connsiteX1" fmla="*/ 0 w 720"/>
                    <a:gd name="connsiteY1" fmla="*/ 79 h 1698"/>
                    <a:gd name="connsiteX2" fmla="*/ 476 w 720"/>
                    <a:gd name="connsiteY2" fmla="*/ 1699 h 1698"/>
                  </a:gdLst>
                  <a:cxnLst>
                    <a:cxn ang="0">
                      <a:pos x="connsiteX0" y="connsiteY0"/>
                    </a:cxn>
                    <a:cxn ang="0">
                      <a:pos x="connsiteX1" y="connsiteY1"/>
                    </a:cxn>
                    <a:cxn ang="0">
                      <a:pos x="connsiteX2" y="connsiteY2"/>
                    </a:cxn>
                  </a:cxnLst>
                  <a:rect l="l" t="t" r="r" b="b"/>
                  <a:pathLst>
                    <a:path w="720" h="1698">
                      <a:moveTo>
                        <a:pt x="476" y="1699"/>
                      </a:moveTo>
                      <a:cubicBezTo>
                        <a:pt x="857" y="1413"/>
                        <a:pt x="857" y="-397"/>
                        <a:pt x="0" y="79"/>
                      </a:cubicBezTo>
                      <a:cubicBezTo>
                        <a:pt x="95" y="746"/>
                        <a:pt x="0" y="1603"/>
                        <a:pt x="476" y="1699"/>
                      </a:cubicBezTo>
                      <a:close/>
                    </a:path>
                  </a:pathLst>
                </a:custGeom>
                <a:solidFill>
                  <a:srgbClr val="9FA0A0"/>
                </a:solidFill>
                <a:ln w="9525" cap="flat">
                  <a:noFill/>
                  <a:prstDash val="solid"/>
                  <a:miter/>
                </a:ln>
              </p:spPr>
              <p:txBody>
                <a:bodyPr rtlCol="0" anchor="ctr"/>
                <a:lstStyle/>
                <a:p>
                  <a:endParaRPr lang="zh-CN" altLang="en-US"/>
                </a:p>
              </p:txBody>
            </p:sp>
            <p:sp>
              <p:nvSpPr>
                <p:cNvPr id="53090" name="任意多边形: 形状 53089"/>
                <p:cNvSpPr/>
                <p:nvPr>
                  <p:custDataLst>
                    <p:tags r:id="rId237"/>
                  </p:custDataLst>
                </p:nvPr>
              </p:nvSpPr>
              <p:spPr>
                <a:xfrm>
                  <a:off x="5777677" y="3693889"/>
                  <a:ext cx="1520" cy="1238"/>
                </a:xfrm>
                <a:custGeom>
                  <a:gdLst>
                    <a:gd name="connsiteX0" fmla="*/ 1521 w 1520"/>
                    <a:gd name="connsiteY0" fmla="*/ 0 h 1238"/>
                    <a:gd name="connsiteX1" fmla="*/ 92 w 1520"/>
                    <a:gd name="connsiteY1" fmla="*/ 95 h 1238"/>
                    <a:gd name="connsiteX2" fmla="*/ 282 w 1520"/>
                    <a:gd name="connsiteY2" fmla="*/ 1238 h 1238"/>
                    <a:gd name="connsiteX3" fmla="*/ 1521 w 1520"/>
                    <a:gd name="connsiteY3" fmla="*/ 0 h 1238"/>
                  </a:gdLst>
                  <a:cxnLst>
                    <a:cxn ang="0">
                      <a:pos x="connsiteX0" y="connsiteY0"/>
                    </a:cxn>
                    <a:cxn ang="0">
                      <a:pos x="connsiteX1" y="connsiteY1"/>
                    </a:cxn>
                    <a:cxn ang="0">
                      <a:pos x="connsiteX2" y="connsiteY2"/>
                    </a:cxn>
                    <a:cxn ang="0">
                      <a:pos x="connsiteX3" y="connsiteY3"/>
                    </a:cxn>
                  </a:cxnLst>
                  <a:rect l="l" t="t" r="r" b="b"/>
                  <a:pathLst>
                    <a:path w="1520" h="1238">
                      <a:moveTo>
                        <a:pt x="1521" y="0"/>
                      </a:moveTo>
                      <a:cubicBezTo>
                        <a:pt x="759" y="381"/>
                        <a:pt x="663" y="0"/>
                        <a:pt x="92" y="95"/>
                      </a:cubicBezTo>
                      <a:cubicBezTo>
                        <a:pt x="-289" y="953"/>
                        <a:pt x="663" y="476"/>
                        <a:pt x="282" y="1238"/>
                      </a:cubicBezTo>
                      <a:cubicBezTo>
                        <a:pt x="854" y="1048"/>
                        <a:pt x="1425" y="857"/>
                        <a:pt x="1521" y="0"/>
                      </a:cubicBezTo>
                      <a:close/>
                    </a:path>
                  </a:pathLst>
                </a:custGeom>
                <a:solidFill>
                  <a:srgbClr val="9FA0A0"/>
                </a:solidFill>
                <a:ln w="9525" cap="flat">
                  <a:noFill/>
                  <a:prstDash val="solid"/>
                  <a:miter/>
                </a:ln>
              </p:spPr>
              <p:txBody>
                <a:bodyPr rtlCol="0" anchor="ctr"/>
                <a:lstStyle/>
                <a:p>
                  <a:endParaRPr lang="zh-CN" altLang="en-US"/>
                </a:p>
              </p:txBody>
            </p:sp>
            <p:sp>
              <p:nvSpPr>
                <p:cNvPr id="53091" name="任意多边形: 形状 53090"/>
                <p:cNvSpPr/>
                <p:nvPr>
                  <p:custDataLst>
                    <p:tags r:id="rId238"/>
                  </p:custDataLst>
                </p:nvPr>
              </p:nvSpPr>
              <p:spPr>
                <a:xfrm>
                  <a:off x="5774912" y="3690347"/>
                  <a:ext cx="1117" cy="1065"/>
                </a:xfrm>
                <a:custGeom>
                  <a:gdLst>
                    <a:gd name="connsiteX0" fmla="*/ 1048 w 1117"/>
                    <a:gd name="connsiteY0" fmla="*/ 875 h 1065"/>
                    <a:gd name="connsiteX1" fmla="*/ 381 w 1117"/>
                    <a:gd name="connsiteY1" fmla="*/ 18 h 1065"/>
                    <a:gd name="connsiteX2" fmla="*/ 0 w 1117"/>
                    <a:gd name="connsiteY2" fmla="*/ 1066 h 1065"/>
                    <a:gd name="connsiteX3" fmla="*/ 1048 w 1117"/>
                    <a:gd name="connsiteY3" fmla="*/ 875 h 1065"/>
                  </a:gdLst>
                  <a:cxnLst>
                    <a:cxn ang="0">
                      <a:pos x="connsiteX0" y="connsiteY0"/>
                    </a:cxn>
                    <a:cxn ang="0">
                      <a:pos x="connsiteX1" y="connsiteY1"/>
                    </a:cxn>
                    <a:cxn ang="0">
                      <a:pos x="connsiteX2" y="connsiteY2"/>
                    </a:cxn>
                    <a:cxn ang="0">
                      <a:pos x="connsiteX3" y="connsiteY3"/>
                    </a:cxn>
                  </a:cxnLst>
                  <a:rect l="l" t="t" r="r" b="b"/>
                  <a:pathLst>
                    <a:path w="1117" h="1065">
                      <a:moveTo>
                        <a:pt x="1048" y="875"/>
                      </a:moveTo>
                      <a:cubicBezTo>
                        <a:pt x="1238" y="208"/>
                        <a:pt x="1048" y="-77"/>
                        <a:pt x="381" y="18"/>
                      </a:cubicBezTo>
                      <a:lnTo>
                        <a:pt x="0" y="1066"/>
                      </a:lnTo>
                      <a:lnTo>
                        <a:pt x="1048" y="875"/>
                      </a:lnTo>
                      <a:close/>
                    </a:path>
                  </a:pathLst>
                </a:custGeom>
                <a:solidFill>
                  <a:srgbClr val="9FA0A0"/>
                </a:solidFill>
                <a:ln w="9525" cap="flat">
                  <a:noFill/>
                  <a:prstDash val="solid"/>
                  <a:miter/>
                </a:ln>
              </p:spPr>
              <p:txBody>
                <a:bodyPr rtlCol="0" anchor="ctr"/>
                <a:lstStyle/>
                <a:p>
                  <a:endParaRPr lang="zh-CN" altLang="en-US"/>
                </a:p>
              </p:txBody>
            </p:sp>
            <p:sp>
              <p:nvSpPr>
                <p:cNvPr id="53092" name="任意多边形: 形状 53091"/>
                <p:cNvSpPr/>
                <p:nvPr>
                  <p:custDataLst>
                    <p:tags r:id="rId239"/>
                  </p:custDataLst>
                </p:nvPr>
              </p:nvSpPr>
              <p:spPr>
                <a:xfrm>
                  <a:off x="5773007" y="3687507"/>
                  <a:ext cx="1523" cy="1680"/>
                </a:xfrm>
                <a:custGeom>
                  <a:gdLst>
                    <a:gd name="connsiteX0" fmla="*/ 1524 w 1523"/>
                    <a:gd name="connsiteY0" fmla="*/ 1524 h 1680"/>
                    <a:gd name="connsiteX1" fmla="*/ 952 w 1523"/>
                    <a:gd name="connsiteY1" fmla="*/ 0 h 1680"/>
                    <a:gd name="connsiteX2" fmla="*/ 0 w 1523"/>
                    <a:gd name="connsiteY2" fmla="*/ 1333 h 1680"/>
                    <a:gd name="connsiteX3" fmla="*/ 762 w 1523"/>
                    <a:gd name="connsiteY3" fmla="*/ 1238 h 1680"/>
                    <a:gd name="connsiteX4" fmla="*/ 1524 w 1523"/>
                    <a:gd name="connsiteY4" fmla="*/ 1524 h 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23" h="1680">
                      <a:moveTo>
                        <a:pt x="1524" y="1524"/>
                      </a:moveTo>
                      <a:cubicBezTo>
                        <a:pt x="1429" y="952"/>
                        <a:pt x="1048" y="476"/>
                        <a:pt x="952" y="0"/>
                      </a:cubicBezTo>
                      <a:cubicBezTo>
                        <a:pt x="286" y="0"/>
                        <a:pt x="667" y="1333"/>
                        <a:pt x="0" y="1333"/>
                      </a:cubicBezTo>
                      <a:cubicBezTo>
                        <a:pt x="0" y="1715"/>
                        <a:pt x="476" y="1333"/>
                        <a:pt x="762" y="1238"/>
                      </a:cubicBezTo>
                      <a:cubicBezTo>
                        <a:pt x="1048" y="1238"/>
                        <a:pt x="667" y="2000"/>
                        <a:pt x="1524" y="1524"/>
                      </a:cubicBezTo>
                      <a:close/>
                    </a:path>
                  </a:pathLst>
                </a:custGeom>
                <a:solidFill>
                  <a:srgbClr val="9FA0A0"/>
                </a:solidFill>
                <a:ln w="9525" cap="flat">
                  <a:noFill/>
                  <a:prstDash val="solid"/>
                  <a:miter/>
                </a:ln>
              </p:spPr>
              <p:txBody>
                <a:bodyPr rtlCol="0" anchor="ctr"/>
                <a:lstStyle/>
                <a:p>
                  <a:endParaRPr lang="zh-CN" altLang="en-US"/>
                </a:p>
              </p:txBody>
            </p:sp>
            <p:sp>
              <p:nvSpPr>
                <p:cNvPr id="53093" name="任意多边形: 形状 53092"/>
                <p:cNvSpPr/>
                <p:nvPr>
                  <p:custDataLst>
                    <p:tags r:id="rId240"/>
                  </p:custDataLst>
                </p:nvPr>
              </p:nvSpPr>
              <p:spPr>
                <a:xfrm>
                  <a:off x="5770383" y="3688555"/>
                  <a:ext cx="1201" cy="1428"/>
                </a:xfrm>
                <a:custGeom>
                  <a:gdLst>
                    <a:gd name="connsiteX0" fmla="*/ 1195 w 1201"/>
                    <a:gd name="connsiteY0" fmla="*/ 667 h 1428"/>
                    <a:gd name="connsiteX1" fmla="*/ 433 w 1201"/>
                    <a:gd name="connsiteY1" fmla="*/ 0 h 1428"/>
                    <a:gd name="connsiteX2" fmla="*/ 148 w 1201"/>
                    <a:gd name="connsiteY2" fmla="*/ 1429 h 1428"/>
                    <a:gd name="connsiteX3" fmla="*/ 1195 w 1201"/>
                    <a:gd name="connsiteY3" fmla="*/ 667 h 1428"/>
                  </a:gdLst>
                  <a:cxnLst>
                    <a:cxn ang="0">
                      <a:pos x="connsiteX0" y="connsiteY0"/>
                    </a:cxn>
                    <a:cxn ang="0">
                      <a:pos x="connsiteX1" y="connsiteY1"/>
                    </a:cxn>
                    <a:cxn ang="0">
                      <a:pos x="connsiteX2" y="connsiteY2"/>
                    </a:cxn>
                    <a:cxn ang="0">
                      <a:pos x="connsiteX3" y="connsiteY3"/>
                    </a:cxn>
                  </a:cxnLst>
                  <a:rect l="l" t="t" r="r" b="b"/>
                  <a:pathLst>
                    <a:path w="1201" h="1428">
                      <a:moveTo>
                        <a:pt x="1195" y="667"/>
                      </a:moveTo>
                      <a:cubicBezTo>
                        <a:pt x="1290" y="190"/>
                        <a:pt x="338" y="571"/>
                        <a:pt x="433" y="0"/>
                      </a:cubicBezTo>
                      <a:cubicBezTo>
                        <a:pt x="-138" y="571"/>
                        <a:pt x="-43" y="952"/>
                        <a:pt x="148" y="1429"/>
                      </a:cubicBezTo>
                      <a:cubicBezTo>
                        <a:pt x="719" y="1429"/>
                        <a:pt x="624" y="667"/>
                        <a:pt x="1195" y="667"/>
                      </a:cubicBezTo>
                      <a:close/>
                    </a:path>
                  </a:pathLst>
                </a:custGeom>
                <a:solidFill>
                  <a:srgbClr val="9FA0A0"/>
                </a:solidFill>
                <a:ln w="9525" cap="flat">
                  <a:noFill/>
                  <a:prstDash val="solid"/>
                  <a:miter/>
                </a:ln>
              </p:spPr>
              <p:txBody>
                <a:bodyPr rtlCol="0" anchor="ctr"/>
                <a:lstStyle/>
                <a:p>
                  <a:endParaRPr lang="zh-CN" altLang="en-US"/>
                </a:p>
              </p:txBody>
            </p:sp>
            <p:sp>
              <p:nvSpPr>
                <p:cNvPr id="53094" name="任意多边形: 形状 53093"/>
                <p:cNvSpPr/>
                <p:nvPr>
                  <p:custDataLst>
                    <p:tags r:id="rId241"/>
                  </p:custDataLst>
                </p:nvPr>
              </p:nvSpPr>
              <p:spPr>
                <a:xfrm>
                  <a:off x="5769768" y="3682650"/>
                  <a:ext cx="2762" cy="4191"/>
                </a:xfrm>
                <a:custGeom>
                  <a:gdLst>
                    <a:gd name="connsiteX0" fmla="*/ 2762 w 2762"/>
                    <a:gd name="connsiteY0" fmla="*/ 2000 h 4191"/>
                    <a:gd name="connsiteX1" fmla="*/ 1524 w 2762"/>
                    <a:gd name="connsiteY1" fmla="*/ 0 h 4191"/>
                    <a:gd name="connsiteX2" fmla="*/ 0 w 2762"/>
                    <a:gd name="connsiteY2" fmla="*/ 2667 h 4191"/>
                    <a:gd name="connsiteX3" fmla="*/ 1905 w 2762"/>
                    <a:gd name="connsiteY3" fmla="*/ 2286 h 4191"/>
                    <a:gd name="connsiteX4" fmla="*/ 1333 w 2762"/>
                    <a:gd name="connsiteY4" fmla="*/ 4191 h 4191"/>
                    <a:gd name="connsiteX5" fmla="*/ 2762 w 2762"/>
                    <a:gd name="connsiteY5" fmla="*/ 2000 h 4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 h="4191">
                      <a:moveTo>
                        <a:pt x="2762" y="2000"/>
                      </a:moveTo>
                      <a:cubicBezTo>
                        <a:pt x="1333" y="2096"/>
                        <a:pt x="1905" y="667"/>
                        <a:pt x="1524" y="0"/>
                      </a:cubicBezTo>
                      <a:cubicBezTo>
                        <a:pt x="95" y="381"/>
                        <a:pt x="762" y="1715"/>
                        <a:pt x="0" y="2667"/>
                      </a:cubicBezTo>
                      <a:cubicBezTo>
                        <a:pt x="1143" y="2000"/>
                        <a:pt x="1048" y="1810"/>
                        <a:pt x="1905" y="2286"/>
                      </a:cubicBezTo>
                      <a:cubicBezTo>
                        <a:pt x="1429" y="3334"/>
                        <a:pt x="857" y="3715"/>
                        <a:pt x="1333" y="4191"/>
                      </a:cubicBezTo>
                      <a:cubicBezTo>
                        <a:pt x="2381" y="3524"/>
                        <a:pt x="2381" y="3143"/>
                        <a:pt x="2762" y="2000"/>
                      </a:cubicBezTo>
                      <a:close/>
                    </a:path>
                  </a:pathLst>
                </a:custGeom>
                <a:solidFill>
                  <a:srgbClr val="9FA0A0"/>
                </a:solidFill>
                <a:ln w="9525" cap="flat">
                  <a:noFill/>
                  <a:prstDash val="solid"/>
                  <a:miter/>
                </a:ln>
              </p:spPr>
              <p:txBody>
                <a:bodyPr rtlCol="0" anchor="ctr"/>
                <a:lstStyle/>
                <a:p>
                  <a:endParaRPr lang="zh-CN" altLang="en-US"/>
                </a:p>
              </p:txBody>
            </p:sp>
            <p:sp>
              <p:nvSpPr>
                <p:cNvPr id="53095" name="任意多边形: 形状 53094"/>
                <p:cNvSpPr/>
                <p:nvPr>
                  <p:custDataLst>
                    <p:tags r:id="rId242"/>
                  </p:custDataLst>
                </p:nvPr>
              </p:nvSpPr>
              <p:spPr>
                <a:xfrm>
                  <a:off x="5768997" y="3684555"/>
                  <a:ext cx="1152" cy="1676"/>
                </a:xfrm>
                <a:custGeom>
                  <a:gdLst>
                    <a:gd name="connsiteX0" fmla="*/ 1153 w 1152"/>
                    <a:gd name="connsiteY0" fmla="*/ 1619 h 1676"/>
                    <a:gd name="connsiteX1" fmla="*/ 391 w 1152"/>
                    <a:gd name="connsiteY1" fmla="*/ 0 h 1676"/>
                    <a:gd name="connsiteX2" fmla="*/ 1153 w 1152"/>
                    <a:gd name="connsiteY2" fmla="*/ 1619 h 1676"/>
                  </a:gdLst>
                  <a:cxnLst>
                    <a:cxn ang="0">
                      <a:pos x="connsiteX0" y="connsiteY0"/>
                    </a:cxn>
                    <a:cxn ang="0">
                      <a:pos x="connsiteX1" y="connsiteY1"/>
                    </a:cxn>
                    <a:cxn ang="0">
                      <a:pos x="connsiteX2" y="connsiteY2"/>
                    </a:cxn>
                  </a:cxnLst>
                  <a:rect l="l" t="t" r="r" b="b"/>
                  <a:pathLst>
                    <a:path w="1152" h="1676">
                      <a:moveTo>
                        <a:pt x="1153" y="1619"/>
                      </a:moveTo>
                      <a:cubicBezTo>
                        <a:pt x="1057" y="952"/>
                        <a:pt x="295" y="762"/>
                        <a:pt x="391" y="0"/>
                      </a:cubicBezTo>
                      <a:cubicBezTo>
                        <a:pt x="-181" y="381"/>
                        <a:pt x="-276" y="2000"/>
                        <a:pt x="1153" y="1619"/>
                      </a:cubicBezTo>
                      <a:close/>
                    </a:path>
                  </a:pathLst>
                </a:custGeom>
                <a:solidFill>
                  <a:srgbClr val="9FA0A0"/>
                </a:solidFill>
                <a:ln w="9525" cap="flat">
                  <a:noFill/>
                  <a:prstDash val="solid"/>
                  <a:miter/>
                </a:ln>
              </p:spPr>
              <p:txBody>
                <a:bodyPr rtlCol="0" anchor="ctr"/>
                <a:lstStyle/>
                <a:p>
                  <a:endParaRPr lang="zh-CN" altLang="en-US"/>
                </a:p>
              </p:txBody>
            </p:sp>
            <p:sp>
              <p:nvSpPr>
                <p:cNvPr id="53096" name="任意多边形: 形状 53095"/>
                <p:cNvSpPr/>
                <p:nvPr>
                  <p:custDataLst>
                    <p:tags r:id="rId243"/>
                  </p:custDataLst>
                </p:nvPr>
              </p:nvSpPr>
              <p:spPr>
                <a:xfrm>
                  <a:off x="5766149" y="3683412"/>
                  <a:ext cx="1714" cy="1428"/>
                </a:xfrm>
                <a:custGeom>
                  <a:gdLst>
                    <a:gd name="connsiteX0" fmla="*/ 1524 w 1714"/>
                    <a:gd name="connsiteY0" fmla="*/ 952 h 1428"/>
                    <a:gd name="connsiteX1" fmla="*/ 1715 w 1714"/>
                    <a:gd name="connsiteY1" fmla="*/ 0 h 1428"/>
                    <a:gd name="connsiteX2" fmla="*/ 0 w 1714"/>
                    <a:gd name="connsiteY2" fmla="*/ 952 h 1428"/>
                    <a:gd name="connsiteX3" fmla="*/ 857 w 1714"/>
                    <a:gd name="connsiteY3" fmla="*/ 1429 h 1428"/>
                    <a:gd name="connsiteX4" fmla="*/ 1524 w 1714"/>
                    <a:gd name="connsiteY4" fmla="*/ 952 h 1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14" h="1428">
                      <a:moveTo>
                        <a:pt x="1524" y="952"/>
                      </a:moveTo>
                      <a:cubicBezTo>
                        <a:pt x="1715" y="476"/>
                        <a:pt x="1429" y="476"/>
                        <a:pt x="1715" y="0"/>
                      </a:cubicBezTo>
                      <a:cubicBezTo>
                        <a:pt x="953" y="0"/>
                        <a:pt x="762" y="1048"/>
                        <a:pt x="0" y="952"/>
                      </a:cubicBezTo>
                      <a:cubicBezTo>
                        <a:pt x="0" y="1238"/>
                        <a:pt x="381" y="1429"/>
                        <a:pt x="857" y="1429"/>
                      </a:cubicBezTo>
                      <a:cubicBezTo>
                        <a:pt x="1048" y="571"/>
                        <a:pt x="572" y="857"/>
                        <a:pt x="1524" y="952"/>
                      </a:cubicBezTo>
                      <a:close/>
                    </a:path>
                  </a:pathLst>
                </a:custGeom>
                <a:solidFill>
                  <a:srgbClr val="9FA0A0"/>
                </a:solidFill>
                <a:ln w="9525" cap="flat">
                  <a:noFill/>
                  <a:prstDash val="solid"/>
                  <a:miter/>
                </a:ln>
              </p:spPr>
              <p:txBody>
                <a:bodyPr rtlCol="0" anchor="ctr"/>
                <a:lstStyle/>
                <a:p>
                  <a:endParaRPr lang="zh-CN" altLang="en-US"/>
                </a:p>
              </p:txBody>
            </p:sp>
            <p:sp>
              <p:nvSpPr>
                <p:cNvPr id="53097" name="任意多边形: 形状 53096"/>
                <p:cNvSpPr/>
                <p:nvPr>
                  <p:custDataLst>
                    <p:tags r:id="rId244"/>
                  </p:custDataLst>
                </p:nvPr>
              </p:nvSpPr>
              <p:spPr>
                <a:xfrm>
                  <a:off x="5764434" y="3680078"/>
                  <a:ext cx="1333" cy="952"/>
                </a:xfrm>
                <a:custGeom>
                  <a:gdLst>
                    <a:gd name="connsiteX0" fmla="*/ 1048 w 1333"/>
                    <a:gd name="connsiteY0" fmla="*/ 952 h 952"/>
                    <a:gd name="connsiteX1" fmla="*/ 1334 w 1333"/>
                    <a:gd name="connsiteY1" fmla="*/ 0 h 952"/>
                    <a:gd name="connsiteX2" fmla="*/ 0 w 1333"/>
                    <a:gd name="connsiteY2" fmla="*/ 952 h 952"/>
                    <a:gd name="connsiteX3" fmla="*/ 1048 w 1333"/>
                    <a:gd name="connsiteY3" fmla="*/ 952 h 952"/>
                  </a:gdLst>
                  <a:cxnLst>
                    <a:cxn ang="0">
                      <a:pos x="connsiteX0" y="connsiteY0"/>
                    </a:cxn>
                    <a:cxn ang="0">
                      <a:pos x="connsiteX1" y="connsiteY1"/>
                    </a:cxn>
                    <a:cxn ang="0">
                      <a:pos x="connsiteX2" y="connsiteY2"/>
                    </a:cxn>
                    <a:cxn ang="0">
                      <a:pos x="connsiteX3" y="connsiteY3"/>
                    </a:cxn>
                  </a:cxnLst>
                  <a:rect l="l" t="t" r="r" b="b"/>
                  <a:pathLst>
                    <a:path w="1333" h="952">
                      <a:moveTo>
                        <a:pt x="1048" y="952"/>
                      </a:moveTo>
                      <a:cubicBezTo>
                        <a:pt x="1429" y="476"/>
                        <a:pt x="1238" y="286"/>
                        <a:pt x="1334" y="0"/>
                      </a:cubicBezTo>
                      <a:cubicBezTo>
                        <a:pt x="953" y="381"/>
                        <a:pt x="286" y="286"/>
                        <a:pt x="0" y="952"/>
                      </a:cubicBezTo>
                      <a:cubicBezTo>
                        <a:pt x="762" y="476"/>
                        <a:pt x="381" y="952"/>
                        <a:pt x="1048" y="952"/>
                      </a:cubicBezTo>
                      <a:close/>
                    </a:path>
                  </a:pathLst>
                </a:custGeom>
                <a:solidFill>
                  <a:srgbClr val="9FA0A0"/>
                </a:solidFill>
                <a:ln w="9525" cap="flat">
                  <a:noFill/>
                  <a:prstDash val="solid"/>
                  <a:miter/>
                </a:ln>
              </p:spPr>
              <p:txBody>
                <a:bodyPr rtlCol="0" anchor="ctr"/>
                <a:lstStyle/>
                <a:p>
                  <a:endParaRPr lang="zh-CN" altLang="en-US"/>
                </a:p>
              </p:txBody>
            </p:sp>
            <p:sp>
              <p:nvSpPr>
                <p:cNvPr id="53098" name="任意多边形: 形状 53097"/>
                <p:cNvSpPr/>
                <p:nvPr>
                  <p:custDataLst>
                    <p:tags r:id="rId245"/>
                  </p:custDataLst>
                </p:nvPr>
              </p:nvSpPr>
              <p:spPr>
                <a:xfrm>
                  <a:off x="5760910" y="3634168"/>
                  <a:ext cx="2135" cy="1904"/>
                </a:xfrm>
                <a:custGeom>
                  <a:gdLst>
                    <a:gd name="connsiteX0" fmla="*/ 1715 w 2135"/>
                    <a:gd name="connsiteY0" fmla="*/ 1905 h 1904"/>
                    <a:gd name="connsiteX1" fmla="*/ 1429 w 2135"/>
                    <a:gd name="connsiteY1" fmla="*/ 0 h 1904"/>
                    <a:gd name="connsiteX2" fmla="*/ 0 w 2135"/>
                    <a:gd name="connsiteY2" fmla="*/ 1429 h 1904"/>
                    <a:gd name="connsiteX3" fmla="*/ 1715 w 2135"/>
                    <a:gd name="connsiteY3" fmla="*/ 1905 h 1904"/>
                  </a:gdLst>
                  <a:cxnLst>
                    <a:cxn ang="0">
                      <a:pos x="connsiteX0" y="connsiteY0"/>
                    </a:cxn>
                    <a:cxn ang="0">
                      <a:pos x="connsiteX1" y="connsiteY1"/>
                    </a:cxn>
                    <a:cxn ang="0">
                      <a:pos x="connsiteX2" y="connsiteY2"/>
                    </a:cxn>
                    <a:cxn ang="0">
                      <a:pos x="connsiteX3" y="connsiteY3"/>
                    </a:cxn>
                  </a:cxnLst>
                  <a:rect l="l" t="t" r="r" b="b"/>
                  <a:pathLst>
                    <a:path w="2135" h="1904">
                      <a:moveTo>
                        <a:pt x="1715" y="1905"/>
                      </a:moveTo>
                      <a:cubicBezTo>
                        <a:pt x="2477" y="1429"/>
                        <a:pt x="2096" y="762"/>
                        <a:pt x="1429" y="0"/>
                      </a:cubicBezTo>
                      <a:cubicBezTo>
                        <a:pt x="952" y="476"/>
                        <a:pt x="191" y="952"/>
                        <a:pt x="0" y="1429"/>
                      </a:cubicBezTo>
                      <a:cubicBezTo>
                        <a:pt x="572" y="1715"/>
                        <a:pt x="1143" y="1715"/>
                        <a:pt x="1715" y="1905"/>
                      </a:cubicBezTo>
                      <a:close/>
                    </a:path>
                  </a:pathLst>
                </a:custGeom>
                <a:solidFill>
                  <a:srgbClr val="9FA0A0"/>
                </a:solidFill>
                <a:ln w="9525" cap="flat">
                  <a:noFill/>
                  <a:prstDash val="solid"/>
                  <a:miter/>
                </a:ln>
              </p:spPr>
              <p:txBody>
                <a:bodyPr rtlCol="0" anchor="ctr"/>
                <a:lstStyle/>
                <a:p>
                  <a:endParaRPr lang="zh-CN" altLang="en-US"/>
                </a:p>
              </p:txBody>
            </p:sp>
            <p:sp>
              <p:nvSpPr>
                <p:cNvPr id="53099" name="任意多边形: 形状 53098"/>
                <p:cNvSpPr/>
                <p:nvPr>
                  <p:custDataLst>
                    <p:tags r:id="rId246"/>
                  </p:custDataLst>
                </p:nvPr>
              </p:nvSpPr>
              <p:spPr>
                <a:xfrm>
                  <a:off x="5761402" y="3622434"/>
                  <a:ext cx="841" cy="874"/>
                </a:xfrm>
                <a:custGeom>
                  <a:gdLst>
                    <a:gd name="connsiteX0" fmla="*/ 365 w 841"/>
                    <a:gd name="connsiteY0" fmla="*/ 875 h 874"/>
                    <a:gd name="connsiteX1" fmla="*/ 842 w 841"/>
                    <a:gd name="connsiteY1" fmla="*/ 113 h 874"/>
                    <a:gd name="connsiteX2" fmla="*/ 365 w 841"/>
                    <a:gd name="connsiteY2" fmla="*/ 875 h 874"/>
                  </a:gdLst>
                  <a:cxnLst>
                    <a:cxn ang="0">
                      <a:pos x="connsiteX0" y="connsiteY0"/>
                    </a:cxn>
                    <a:cxn ang="0">
                      <a:pos x="connsiteX1" y="connsiteY1"/>
                    </a:cxn>
                    <a:cxn ang="0">
                      <a:pos x="connsiteX2" y="connsiteY2"/>
                    </a:cxn>
                  </a:cxnLst>
                  <a:rect l="l" t="t" r="r" b="b"/>
                  <a:pathLst>
                    <a:path w="841" h="874">
                      <a:moveTo>
                        <a:pt x="365" y="875"/>
                      </a:moveTo>
                      <a:cubicBezTo>
                        <a:pt x="1318" y="875"/>
                        <a:pt x="461" y="303"/>
                        <a:pt x="842" y="113"/>
                      </a:cubicBezTo>
                      <a:cubicBezTo>
                        <a:pt x="365" y="-268"/>
                        <a:pt x="-492" y="399"/>
                        <a:pt x="365" y="875"/>
                      </a:cubicBezTo>
                      <a:close/>
                    </a:path>
                  </a:pathLst>
                </a:custGeom>
                <a:solidFill>
                  <a:srgbClr val="9FA0A0"/>
                </a:solidFill>
                <a:ln w="9525" cap="flat">
                  <a:noFill/>
                  <a:prstDash val="solid"/>
                  <a:miter/>
                </a:ln>
              </p:spPr>
              <p:txBody>
                <a:bodyPr rtlCol="0" anchor="ctr"/>
                <a:lstStyle/>
                <a:p>
                  <a:endParaRPr lang="zh-CN" altLang="en-US"/>
                </a:p>
              </p:txBody>
            </p:sp>
            <p:sp>
              <p:nvSpPr>
                <p:cNvPr id="53100" name="任意多边形: 形状 53099"/>
                <p:cNvSpPr/>
                <p:nvPr>
                  <p:custDataLst>
                    <p:tags r:id="rId247"/>
                  </p:custDataLst>
                </p:nvPr>
              </p:nvSpPr>
              <p:spPr>
                <a:xfrm>
                  <a:off x="5768339" y="3610736"/>
                  <a:ext cx="994" cy="1331"/>
                </a:xfrm>
                <a:custGeom>
                  <a:gdLst>
                    <a:gd name="connsiteX0" fmla="*/ 0 w 994"/>
                    <a:gd name="connsiteY0" fmla="*/ 1238 h 1331"/>
                    <a:gd name="connsiteX1" fmla="*/ 762 w 994"/>
                    <a:gd name="connsiteY1" fmla="*/ 0 h 1331"/>
                    <a:gd name="connsiteX2" fmla="*/ 0 w 994"/>
                    <a:gd name="connsiteY2" fmla="*/ 1238 h 1331"/>
                  </a:gdLst>
                  <a:cxnLst>
                    <a:cxn ang="0">
                      <a:pos x="connsiteX0" y="connsiteY0"/>
                    </a:cxn>
                    <a:cxn ang="0">
                      <a:pos x="connsiteX1" y="connsiteY1"/>
                    </a:cxn>
                    <a:cxn ang="0">
                      <a:pos x="connsiteX2" y="connsiteY2"/>
                    </a:cxn>
                  </a:cxnLst>
                  <a:rect l="l" t="t" r="r" b="b"/>
                  <a:pathLst>
                    <a:path w="994" h="1331">
                      <a:moveTo>
                        <a:pt x="0" y="1238"/>
                      </a:moveTo>
                      <a:cubicBezTo>
                        <a:pt x="762" y="1619"/>
                        <a:pt x="1334" y="762"/>
                        <a:pt x="762" y="0"/>
                      </a:cubicBezTo>
                      <a:cubicBezTo>
                        <a:pt x="191" y="190"/>
                        <a:pt x="286" y="857"/>
                        <a:pt x="0" y="1238"/>
                      </a:cubicBezTo>
                      <a:close/>
                    </a:path>
                  </a:pathLst>
                </a:custGeom>
                <a:solidFill>
                  <a:srgbClr val="9FA0A0"/>
                </a:solidFill>
                <a:ln w="9525" cap="flat">
                  <a:noFill/>
                  <a:prstDash val="solid"/>
                  <a:miter/>
                </a:ln>
              </p:spPr>
              <p:txBody>
                <a:bodyPr rtlCol="0" anchor="ctr"/>
                <a:lstStyle/>
                <a:p>
                  <a:endParaRPr lang="zh-CN" altLang="en-US"/>
                </a:p>
              </p:txBody>
            </p:sp>
            <p:sp>
              <p:nvSpPr>
                <p:cNvPr id="53101" name="任意多边形: 形状 53100"/>
                <p:cNvSpPr/>
                <p:nvPr>
                  <p:custDataLst>
                    <p:tags r:id="rId248"/>
                  </p:custDataLst>
                </p:nvPr>
              </p:nvSpPr>
              <p:spPr>
                <a:xfrm>
                  <a:off x="5771394" y="3604640"/>
                  <a:ext cx="678" cy="2381"/>
                </a:xfrm>
                <a:custGeom>
                  <a:gdLst>
                    <a:gd name="connsiteX0" fmla="*/ 565 w 678"/>
                    <a:gd name="connsiteY0" fmla="*/ 2381 h 2381"/>
                    <a:gd name="connsiteX1" fmla="*/ 375 w 678"/>
                    <a:gd name="connsiteY1" fmla="*/ 0 h 2381"/>
                    <a:gd name="connsiteX2" fmla="*/ 565 w 678"/>
                    <a:gd name="connsiteY2" fmla="*/ 2381 h 2381"/>
                  </a:gdLst>
                  <a:cxnLst>
                    <a:cxn ang="0">
                      <a:pos x="connsiteX0" y="connsiteY0"/>
                    </a:cxn>
                    <a:cxn ang="0">
                      <a:pos x="connsiteX1" y="connsiteY1"/>
                    </a:cxn>
                    <a:cxn ang="0">
                      <a:pos x="connsiteX2" y="connsiteY2"/>
                    </a:cxn>
                  </a:cxnLst>
                  <a:rect l="l" t="t" r="r" b="b"/>
                  <a:pathLst>
                    <a:path w="678" h="2381">
                      <a:moveTo>
                        <a:pt x="565" y="2381"/>
                      </a:moveTo>
                      <a:cubicBezTo>
                        <a:pt x="375" y="1524"/>
                        <a:pt x="1042" y="667"/>
                        <a:pt x="375" y="0"/>
                      </a:cubicBezTo>
                      <a:cubicBezTo>
                        <a:pt x="89" y="476"/>
                        <a:pt x="-387" y="1524"/>
                        <a:pt x="565" y="2381"/>
                      </a:cubicBezTo>
                      <a:close/>
                    </a:path>
                  </a:pathLst>
                </a:custGeom>
                <a:solidFill>
                  <a:srgbClr val="9FA0A0"/>
                </a:solidFill>
                <a:ln w="9525" cap="flat">
                  <a:noFill/>
                  <a:prstDash val="solid"/>
                  <a:miter/>
                </a:ln>
              </p:spPr>
              <p:txBody>
                <a:bodyPr rtlCol="0" anchor="ctr"/>
                <a:lstStyle/>
                <a:p>
                  <a:endParaRPr lang="zh-CN" altLang="en-US"/>
                </a:p>
              </p:txBody>
            </p:sp>
            <p:sp>
              <p:nvSpPr>
                <p:cNvPr id="53102" name="任意多边形: 形状 53101"/>
                <p:cNvSpPr/>
                <p:nvPr>
                  <p:custDataLst>
                    <p:tags r:id="rId249"/>
                  </p:custDataLst>
                </p:nvPr>
              </p:nvSpPr>
              <p:spPr>
                <a:xfrm>
                  <a:off x="5778455" y="3595588"/>
                  <a:ext cx="1219" cy="1051"/>
                </a:xfrm>
                <a:custGeom>
                  <a:gdLst>
                    <a:gd name="connsiteX0" fmla="*/ 77 w 1219"/>
                    <a:gd name="connsiteY0" fmla="*/ 1051 h 1051"/>
                    <a:gd name="connsiteX1" fmla="*/ 1220 w 1219"/>
                    <a:gd name="connsiteY1" fmla="*/ 289 h 1051"/>
                    <a:gd name="connsiteX2" fmla="*/ 77 w 1219"/>
                    <a:gd name="connsiteY2" fmla="*/ 1051 h 1051"/>
                  </a:gdLst>
                  <a:cxnLst>
                    <a:cxn ang="0">
                      <a:pos x="connsiteX0" y="connsiteY0"/>
                    </a:cxn>
                    <a:cxn ang="0">
                      <a:pos x="connsiteX1" y="connsiteY1"/>
                    </a:cxn>
                    <a:cxn ang="0">
                      <a:pos x="connsiteX2" y="connsiteY2"/>
                    </a:cxn>
                  </a:cxnLst>
                  <a:rect l="l" t="t" r="r" b="b"/>
                  <a:pathLst>
                    <a:path w="1219" h="1051">
                      <a:moveTo>
                        <a:pt x="77" y="1051"/>
                      </a:moveTo>
                      <a:cubicBezTo>
                        <a:pt x="743" y="1051"/>
                        <a:pt x="743" y="385"/>
                        <a:pt x="1220" y="289"/>
                      </a:cubicBezTo>
                      <a:cubicBezTo>
                        <a:pt x="839" y="-282"/>
                        <a:pt x="-304" y="4"/>
                        <a:pt x="77" y="1051"/>
                      </a:cubicBezTo>
                      <a:close/>
                    </a:path>
                  </a:pathLst>
                </a:custGeom>
                <a:solidFill>
                  <a:srgbClr val="9FA0A0"/>
                </a:solidFill>
                <a:ln w="9525" cap="flat">
                  <a:noFill/>
                  <a:prstDash val="solid"/>
                  <a:miter/>
                </a:ln>
              </p:spPr>
              <p:txBody>
                <a:bodyPr rtlCol="0" anchor="ctr"/>
                <a:lstStyle/>
                <a:p>
                  <a:endParaRPr lang="zh-CN" altLang="en-US"/>
                </a:p>
              </p:txBody>
            </p:sp>
            <p:sp>
              <p:nvSpPr>
                <p:cNvPr id="53103" name="任意多边形: 形状 53102"/>
                <p:cNvSpPr/>
                <p:nvPr>
                  <p:custDataLst>
                    <p:tags r:id="rId250"/>
                  </p:custDataLst>
                </p:nvPr>
              </p:nvSpPr>
              <p:spPr>
                <a:xfrm>
                  <a:off x="5789580" y="3589591"/>
                  <a:ext cx="952" cy="1428"/>
                </a:xfrm>
                <a:custGeom>
                  <a:gdLst>
                    <a:gd name="connsiteX0" fmla="*/ 952 w 952"/>
                    <a:gd name="connsiteY0" fmla="*/ 1429 h 1428"/>
                    <a:gd name="connsiteX1" fmla="*/ 381 w 952"/>
                    <a:gd name="connsiteY1" fmla="*/ 0 h 1428"/>
                    <a:gd name="connsiteX2" fmla="*/ 0 w 952"/>
                    <a:gd name="connsiteY2" fmla="*/ 762 h 1428"/>
                    <a:gd name="connsiteX3" fmla="*/ 952 w 952"/>
                    <a:gd name="connsiteY3" fmla="*/ 1429 h 1428"/>
                  </a:gdLst>
                  <a:cxnLst>
                    <a:cxn ang="0">
                      <a:pos x="connsiteX0" y="connsiteY0"/>
                    </a:cxn>
                    <a:cxn ang="0">
                      <a:pos x="connsiteX1" y="connsiteY1"/>
                    </a:cxn>
                    <a:cxn ang="0">
                      <a:pos x="connsiteX2" y="connsiteY2"/>
                    </a:cxn>
                    <a:cxn ang="0">
                      <a:pos x="connsiteX3" y="connsiteY3"/>
                    </a:cxn>
                  </a:cxnLst>
                  <a:rect l="l" t="t" r="r" b="b"/>
                  <a:pathLst>
                    <a:path w="952" h="1428">
                      <a:moveTo>
                        <a:pt x="952" y="1429"/>
                      </a:moveTo>
                      <a:cubicBezTo>
                        <a:pt x="667" y="952"/>
                        <a:pt x="667" y="381"/>
                        <a:pt x="381" y="0"/>
                      </a:cubicBezTo>
                      <a:cubicBezTo>
                        <a:pt x="95" y="0"/>
                        <a:pt x="0" y="286"/>
                        <a:pt x="0" y="762"/>
                      </a:cubicBezTo>
                      <a:cubicBezTo>
                        <a:pt x="381" y="952"/>
                        <a:pt x="476" y="1333"/>
                        <a:pt x="952" y="1429"/>
                      </a:cubicBezTo>
                      <a:close/>
                    </a:path>
                  </a:pathLst>
                </a:custGeom>
                <a:solidFill>
                  <a:srgbClr val="9FA0A0"/>
                </a:solidFill>
                <a:ln w="9525" cap="flat">
                  <a:noFill/>
                  <a:prstDash val="solid"/>
                  <a:miter/>
                </a:ln>
              </p:spPr>
              <p:txBody>
                <a:bodyPr rtlCol="0" anchor="ctr"/>
                <a:lstStyle/>
                <a:p>
                  <a:endParaRPr lang="zh-CN" altLang="en-US"/>
                </a:p>
              </p:txBody>
            </p:sp>
            <p:sp>
              <p:nvSpPr>
                <p:cNvPr id="53104" name="任意多边形: 形状 53103"/>
                <p:cNvSpPr/>
                <p:nvPr>
                  <p:custDataLst>
                    <p:tags r:id="rId251"/>
                  </p:custDataLst>
                </p:nvPr>
              </p:nvSpPr>
              <p:spPr>
                <a:xfrm>
                  <a:off x="5827395" y="3642359"/>
                  <a:ext cx="9525" cy="190"/>
                </a:xfrm>
                <a:custGeom>
                  <a:gdLst>
                    <a:gd name="connsiteX0" fmla="*/ 0 w 9525"/>
                    <a:gd name="connsiteY0" fmla="*/ 190 h 190"/>
                    <a:gd name="connsiteX1" fmla="*/ 0 w 9525"/>
                    <a:gd name="connsiteY1" fmla="*/ 0 h 190"/>
                    <a:gd name="connsiteX2" fmla="*/ 0 w 9525"/>
                    <a:gd name="connsiteY2" fmla="*/ 190 h 190"/>
                  </a:gdLst>
                  <a:cxnLst>
                    <a:cxn ang="0">
                      <a:pos x="connsiteX0" y="connsiteY0"/>
                    </a:cxn>
                    <a:cxn ang="0">
                      <a:pos x="connsiteX1" y="connsiteY1"/>
                    </a:cxn>
                    <a:cxn ang="0">
                      <a:pos x="connsiteX2" y="connsiteY2"/>
                    </a:cxn>
                  </a:cxnLst>
                  <a:rect l="l" t="t" r="r" b="b"/>
                  <a:pathLst>
                    <a:path w="9525" h="190">
                      <a:moveTo>
                        <a:pt x="0" y="190"/>
                      </a:moveTo>
                      <a:cubicBezTo>
                        <a:pt x="0" y="95"/>
                        <a:pt x="0" y="95"/>
                        <a:pt x="0" y="0"/>
                      </a:cubicBezTo>
                      <a:cubicBezTo>
                        <a:pt x="0" y="95"/>
                        <a:pt x="0" y="95"/>
                        <a:pt x="0" y="190"/>
                      </a:cubicBezTo>
                      <a:close/>
                    </a:path>
                  </a:pathLst>
                </a:custGeom>
                <a:solidFill>
                  <a:srgbClr val="9FA0A0"/>
                </a:solidFill>
                <a:ln w="9525" cap="flat">
                  <a:noFill/>
                  <a:prstDash val="solid"/>
                  <a:miter/>
                </a:ln>
              </p:spPr>
              <p:txBody>
                <a:bodyPr rtlCol="0" anchor="ctr"/>
                <a:lstStyle/>
                <a:p>
                  <a:endParaRPr lang="zh-CN" altLang="en-US"/>
                </a:p>
              </p:txBody>
            </p:sp>
            <p:sp>
              <p:nvSpPr>
                <p:cNvPr id="53105" name="任意多边形: 形状 53104"/>
                <p:cNvSpPr/>
                <p:nvPr>
                  <p:custDataLst>
                    <p:tags r:id="rId252"/>
                  </p:custDataLst>
                </p:nvPr>
              </p:nvSpPr>
              <p:spPr>
                <a:xfrm>
                  <a:off x="5827395" y="3642168"/>
                  <a:ext cx="9525" cy="95"/>
                </a:xfrm>
                <a:custGeom>
                  <a:gdLst>
                    <a:gd name="connsiteX0" fmla="*/ 0 w 9525"/>
                    <a:gd name="connsiteY0" fmla="*/ 95 h 95"/>
                    <a:gd name="connsiteX1" fmla="*/ 0 w 9525"/>
                    <a:gd name="connsiteY1" fmla="*/ 0 h 95"/>
                    <a:gd name="connsiteX2" fmla="*/ 0 w 9525"/>
                    <a:gd name="connsiteY2" fmla="*/ 95 h 95"/>
                  </a:gdLst>
                  <a:cxnLst>
                    <a:cxn ang="0">
                      <a:pos x="connsiteX0" y="connsiteY0"/>
                    </a:cxn>
                    <a:cxn ang="0">
                      <a:pos x="connsiteX1" y="connsiteY1"/>
                    </a:cxn>
                    <a:cxn ang="0">
                      <a:pos x="connsiteX2" y="connsiteY2"/>
                    </a:cxn>
                  </a:cxnLst>
                  <a:rect l="l" t="t" r="r" b="b"/>
                  <a:pathLst>
                    <a:path w="9525" h="95">
                      <a:moveTo>
                        <a:pt x="0" y="95"/>
                      </a:moveTo>
                      <a:cubicBezTo>
                        <a:pt x="0" y="0"/>
                        <a:pt x="0" y="95"/>
                        <a:pt x="0" y="0"/>
                      </a:cubicBezTo>
                      <a:cubicBezTo>
                        <a:pt x="0" y="0"/>
                        <a:pt x="0" y="95"/>
                        <a:pt x="0" y="95"/>
                      </a:cubicBezTo>
                      <a:close/>
                    </a:path>
                  </a:pathLst>
                </a:custGeom>
                <a:solidFill>
                  <a:srgbClr val="9FA0A0"/>
                </a:solidFill>
                <a:ln w="9525" cap="flat">
                  <a:noFill/>
                  <a:prstDash val="solid"/>
                  <a:miter/>
                </a:ln>
              </p:spPr>
              <p:txBody>
                <a:bodyPr rtlCol="0" anchor="ctr"/>
                <a:lstStyle/>
                <a:p>
                  <a:endParaRPr lang="zh-CN" altLang="en-US"/>
                </a:p>
              </p:txBody>
            </p:sp>
            <p:sp>
              <p:nvSpPr>
                <p:cNvPr id="53106" name="任意多边形: 形状 53105"/>
                <p:cNvSpPr/>
                <p:nvPr>
                  <p:custDataLst>
                    <p:tags r:id="rId253"/>
                  </p:custDataLst>
                </p:nvPr>
              </p:nvSpPr>
              <p:spPr>
                <a:xfrm>
                  <a:off x="5808726" y="3576324"/>
                  <a:ext cx="2571" cy="2027"/>
                </a:xfrm>
                <a:custGeom>
                  <a:gdLst>
                    <a:gd name="connsiteX0" fmla="*/ 1048 w 2571"/>
                    <a:gd name="connsiteY0" fmla="*/ 2027 h 2027"/>
                    <a:gd name="connsiteX1" fmla="*/ 667 w 2571"/>
                    <a:gd name="connsiteY1" fmla="*/ 980 h 2027"/>
                    <a:gd name="connsiteX2" fmla="*/ 2572 w 2571"/>
                    <a:gd name="connsiteY2" fmla="*/ 218 h 2027"/>
                    <a:gd name="connsiteX3" fmla="*/ 0 w 2571"/>
                    <a:gd name="connsiteY3" fmla="*/ 694 h 2027"/>
                    <a:gd name="connsiteX4" fmla="*/ 1048 w 2571"/>
                    <a:gd name="connsiteY4" fmla="*/ 2027 h 20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71" h="2027">
                      <a:moveTo>
                        <a:pt x="1048" y="2027"/>
                      </a:moveTo>
                      <a:cubicBezTo>
                        <a:pt x="1048" y="1646"/>
                        <a:pt x="952" y="1265"/>
                        <a:pt x="667" y="980"/>
                      </a:cubicBezTo>
                      <a:cubicBezTo>
                        <a:pt x="1524" y="789"/>
                        <a:pt x="1715" y="884"/>
                        <a:pt x="2572" y="218"/>
                      </a:cubicBezTo>
                      <a:cubicBezTo>
                        <a:pt x="1619" y="-163"/>
                        <a:pt x="762" y="-68"/>
                        <a:pt x="0" y="694"/>
                      </a:cubicBezTo>
                      <a:cubicBezTo>
                        <a:pt x="572" y="1075"/>
                        <a:pt x="572" y="1646"/>
                        <a:pt x="1048" y="2027"/>
                      </a:cubicBezTo>
                      <a:close/>
                    </a:path>
                  </a:pathLst>
                </a:custGeom>
                <a:solidFill>
                  <a:srgbClr val="9FA0A0"/>
                </a:solidFill>
                <a:ln w="9525" cap="flat">
                  <a:noFill/>
                  <a:prstDash val="solid"/>
                  <a:miter/>
                </a:ln>
              </p:spPr>
              <p:txBody>
                <a:bodyPr rtlCol="0" anchor="ctr"/>
                <a:lstStyle/>
                <a:p>
                  <a:endParaRPr lang="zh-CN" altLang="en-US"/>
                </a:p>
              </p:txBody>
            </p:sp>
            <p:sp>
              <p:nvSpPr>
                <p:cNvPr id="53107" name="任意多边形: 形状 53106"/>
                <p:cNvSpPr/>
                <p:nvPr>
                  <p:custDataLst>
                    <p:tags r:id="rId254"/>
                  </p:custDataLst>
                </p:nvPr>
              </p:nvSpPr>
              <p:spPr>
                <a:xfrm>
                  <a:off x="5813719" y="3578827"/>
                  <a:ext cx="537" cy="2000"/>
                </a:xfrm>
                <a:custGeom>
                  <a:gdLst>
                    <a:gd name="connsiteX0" fmla="*/ 530 w 537"/>
                    <a:gd name="connsiteY0" fmla="*/ 2000 h 2000"/>
                    <a:gd name="connsiteX1" fmla="*/ 245 w 537"/>
                    <a:gd name="connsiteY1" fmla="*/ 0 h 2000"/>
                    <a:gd name="connsiteX2" fmla="*/ 530 w 537"/>
                    <a:gd name="connsiteY2" fmla="*/ 2000 h 2000"/>
                  </a:gdLst>
                  <a:cxnLst>
                    <a:cxn ang="0">
                      <a:pos x="connsiteX0" y="connsiteY0"/>
                    </a:cxn>
                    <a:cxn ang="0">
                      <a:pos x="connsiteX1" y="connsiteY1"/>
                    </a:cxn>
                    <a:cxn ang="0">
                      <a:pos x="connsiteX2" y="connsiteY2"/>
                    </a:cxn>
                  </a:cxnLst>
                  <a:rect l="l" t="t" r="r" b="b"/>
                  <a:pathLst>
                    <a:path w="537" h="2000">
                      <a:moveTo>
                        <a:pt x="530" y="2000"/>
                      </a:moveTo>
                      <a:cubicBezTo>
                        <a:pt x="340" y="1333"/>
                        <a:pt x="816" y="571"/>
                        <a:pt x="245" y="0"/>
                      </a:cubicBezTo>
                      <a:cubicBezTo>
                        <a:pt x="-231" y="95"/>
                        <a:pt x="54" y="1333"/>
                        <a:pt x="530" y="2000"/>
                      </a:cubicBezTo>
                      <a:close/>
                    </a:path>
                  </a:pathLst>
                </a:custGeom>
                <a:solidFill>
                  <a:srgbClr val="9FA0A0"/>
                </a:solidFill>
                <a:ln w="9525" cap="flat">
                  <a:noFill/>
                  <a:prstDash val="solid"/>
                  <a:miter/>
                </a:ln>
              </p:spPr>
              <p:txBody>
                <a:bodyPr rtlCol="0" anchor="ctr"/>
                <a:lstStyle/>
                <a:p>
                  <a:endParaRPr lang="zh-CN" altLang="en-US"/>
                </a:p>
              </p:txBody>
            </p:sp>
            <p:sp>
              <p:nvSpPr>
                <p:cNvPr id="53108" name="任意多边形: 形状 53107"/>
                <p:cNvSpPr/>
                <p:nvPr>
                  <p:custDataLst>
                    <p:tags r:id="rId255"/>
                  </p:custDataLst>
                </p:nvPr>
              </p:nvSpPr>
              <p:spPr>
                <a:xfrm>
                  <a:off x="5812333" y="3576380"/>
                  <a:ext cx="869" cy="1494"/>
                </a:xfrm>
                <a:custGeom>
                  <a:gdLst>
                    <a:gd name="connsiteX0" fmla="*/ 12 w 869"/>
                    <a:gd name="connsiteY0" fmla="*/ 447 h 1494"/>
                    <a:gd name="connsiteX1" fmla="*/ 584 w 869"/>
                    <a:gd name="connsiteY1" fmla="*/ 1494 h 1494"/>
                    <a:gd name="connsiteX2" fmla="*/ 870 w 869"/>
                    <a:gd name="connsiteY2" fmla="*/ 66 h 1494"/>
                    <a:gd name="connsiteX3" fmla="*/ 12 w 869"/>
                    <a:gd name="connsiteY3" fmla="*/ 447 h 1494"/>
                  </a:gdLst>
                  <a:cxnLst>
                    <a:cxn ang="0">
                      <a:pos x="connsiteX0" y="connsiteY0"/>
                    </a:cxn>
                    <a:cxn ang="0">
                      <a:pos x="connsiteX1" y="connsiteY1"/>
                    </a:cxn>
                    <a:cxn ang="0">
                      <a:pos x="connsiteX2" y="connsiteY2"/>
                    </a:cxn>
                    <a:cxn ang="0">
                      <a:pos x="connsiteX3" y="connsiteY3"/>
                    </a:cxn>
                  </a:cxnLst>
                  <a:rect l="l" t="t" r="r" b="b"/>
                  <a:pathLst>
                    <a:path w="869" h="1494">
                      <a:moveTo>
                        <a:pt x="12" y="447"/>
                      </a:moveTo>
                      <a:cubicBezTo>
                        <a:pt x="-83" y="828"/>
                        <a:pt x="393" y="1113"/>
                        <a:pt x="584" y="1494"/>
                      </a:cubicBezTo>
                      <a:cubicBezTo>
                        <a:pt x="870" y="1018"/>
                        <a:pt x="870" y="542"/>
                        <a:pt x="870" y="66"/>
                      </a:cubicBezTo>
                      <a:cubicBezTo>
                        <a:pt x="489" y="-315"/>
                        <a:pt x="489" y="1113"/>
                        <a:pt x="12" y="447"/>
                      </a:cubicBezTo>
                      <a:close/>
                    </a:path>
                  </a:pathLst>
                </a:custGeom>
                <a:solidFill>
                  <a:srgbClr val="9FA0A0"/>
                </a:solidFill>
                <a:ln w="9525" cap="flat">
                  <a:noFill/>
                  <a:prstDash val="solid"/>
                  <a:miter/>
                </a:ln>
              </p:spPr>
              <p:txBody>
                <a:bodyPr rtlCol="0" anchor="ctr"/>
                <a:lstStyle/>
                <a:p>
                  <a:endParaRPr lang="zh-CN" altLang="en-US"/>
                </a:p>
              </p:txBody>
            </p:sp>
            <p:sp>
              <p:nvSpPr>
                <p:cNvPr id="53109" name="任意多边形: 形状 53108"/>
                <p:cNvSpPr/>
                <p:nvPr>
                  <p:custDataLst>
                    <p:tags r:id="rId256"/>
                  </p:custDataLst>
                </p:nvPr>
              </p:nvSpPr>
              <p:spPr>
                <a:xfrm>
                  <a:off x="5843016" y="3572727"/>
                  <a:ext cx="1142" cy="1039"/>
                </a:xfrm>
                <a:custGeom>
                  <a:gdLst>
                    <a:gd name="connsiteX0" fmla="*/ 0 w 1142"/>
                    <a:gd name="connsiteY0" fmla="*/ 861 h 1039"/>
                    <a:gd name="connsiteX1" fmla="*/ 1143 w 1142"/>
                    <a:gd name="connsiteY1" fmla="*/ 99 h 1039"/>
                    <a:gd name="connsiteX2" fmla="*/ 286 w 1142"/>
                    <a:gd name="connsiteY2" fmla="*/ 290 h 1039"/>
                    <a:gd name="connsiteX3" fmla="*/ 0 w 1142"/>
                    <a:gd name="connsiteY3" fmla="*/ 861 h 1039"/>
                  </a:gdLst>
                  <a:cxnLst>
                    <a:cxn ang="0">
                      <a:pos x="connsiteX0" y="connsiteY0"/>
                    </a:cxn>
                    <a:cxn ang="0">
                      <a:pos x="connsiteX1" y="connsiteY1"/>
                    </a:cxn>
                    <a:cxn ang="0">
                      <a:pos x="connsiteX2" y="connsiteY2"/>
                    </a:cxn>
                    <a:cxn ang="0">
                      <a:pos x="connsiteX3" y="connsiteY3"/>
                    </a:cxn>
                  </a:cxnLst>
                  <a:rect l="l" t="t" r="r" b="b"/>
                  <a:pathLst>
                    <a:path w="1142" h="1039">
                      <a:moveTo>
                        <a:pt x="0" y="861"/>
                      </a:moveTo>
                      <a:cubicBezTo>
                        <a:pt x="381" y="1433"/>
                        <a:pt x="857" y="480"/>
                        <a:pt x="1143" y="99"/>
                      </a:cubicBezTo>
                      <a:cubicBezTo>
                        <a:pt x="952" y="-91"/>
                        <a:pt x="571" y="4"/>
                        <a:pt x="286" y="290"/>
                      </a:cubicBezTo>
                      <a:cubicBezTo>
                        <a:pt x="381" y="575"/>
                        <a:pt x="95" y="671"/>
                        <a:pt x="0" y="861"/>
                      </a:cubicBezTo>
                      <a:close/>
                    </a:path>
                  </a:pathLst>
                </a:custGeom>
                <a:solidFill>
                  <a:srgbClr val="9FA0A0"/>
                </a:solidFill>
                <a:ln w="9525" cap="flat">
                  <a:noFill/>
                  <a:prstDash val="solid"/>
                  <a:miter/>
                </a:ln>
              </p:spPr>
              <p:txBody>
                <a:bodyPr rtlCol="0" anchor="ctr"/>
                <a:lstStyle/>
                <a:p>
                  <a:endParaRPr lang="zh-CN" altLang="en-US"/>
                </a:p>
              </p:txBody>
            </p:sp>
            <p:sp>
              <p:nvSpPr>
                <p:cNvPr id="53110" name="任意多边形: 形状 53109"/>
                <p:cNvSpPr/>
                <p:nvPr>
                  <p:custDataLst>
                    <p:tags r:id="rId257"/>
                  </p:custDataLst>
                </p:nvPr>
              </p:nvSpPr>
              <p:spPr>
                <a:xfrm>
                  <a:off x="5845683" y="3570403"/>
                  <a:ext cx="1142" cy="1203"/>
                </a:xfrm>
                <a:custGeom>
                  <a:gdLst>
                    <a:gd name="connsiteX0" fmla="*/ 0 w 1142"/>
                    <a:gd name="connsiteY0" fmla="*/ 1090 h 1203"/>
                    <a:gd name="connsiteX1" fmla="*/ 1143 w 1142"/>
                    <a:gd name="connsiteY1" fmla="*/ 42 h 1203"/>
                    <a:gd name="connsiteX2" fmla="*/ 0 w 1142"/>
                    <a:gd name="connsiteY2" fmla="*/ 1090 h 1203"/>
                  </a:gdLst>
                  <a:cxnLst>
                    <a:cxn ang="0">
                      <a:pos x="connsiteX0" y="connsiteY0"/>
                    </a:cxn>
                    <a:cxn ang="0">
                      <a:pos x="connsiteX1" y="connsiteY1"/>
                    </a:cxn>
                    <a:cxn ang="0">
                      <a:pos x="connsiteX2" y="connsiteY2"/>
                    </a:cxn>
                  </a:cxnLst>
                  <a:rect l="l" t="t" r="r" b="b"/>
                  <a:pathLst>
                    <a:path w="1142" h="1203">
                      <a:moveTo>
                        <a:pt x="0" y="1090"/>
                      </a:moveTo>
                      <a:cubicBezTo>
                        <a:pt x="190" y="1566"/>
                        <a:pt x="1048" y="423"/>
                        <a:pt x="1143" y="42"/>
                      </a:cubicBezTo>
                      <a:cubicBezTo>
                        <a:pt x="667" y="-148"/>
                        <a:pt x="286" y="328"/>
                        <a:pt x="0" y="1090"/>
                      </a:cubicBezTo>
                      <a:close/>
                    </a:path>
                  </a:pathLst>
                </a:custGeom>
                <a:solidFill>
                  <a:srgbClr val="9FA0A0"/>
                </a:solidFill>
                <a:ln w="9525" cap="flat">
                  <a:noFill/>
                  <a:prstDash val="solid"/>
                  <a:miter/>
                </a:ln>
              </p:spPr>
              <p:txBody>
                <a:bodyPr rtlCol="0" anchor="ctr"/>
                <a:lstStyle/>
                <a:p>
                  <a:endParaRPr lang="zh-CN" altLang="en-US"/>
                </a:p>
              </p:txBody>
            </p:sp>
            <p:sp>
              <p:nvSpPr>
                <p:cNvPr id="53111" name="任意多边形: 形状 53110"/>
                <p:cNvSpPr/>
                <p:nvPr>
                  <p:custDataLst>
                    <p:tags r:id="rId258"/>
                  </p:custDataLst>
                </p:nvPr>
              </p:nvSpPr>
              <p:spPr>
                <a:xfrm>
                  <a:off x="5847683" y="3573279"/>
                  <a:ext cx="4857" cy="1262"/>
                </a:xfrm>
                <a:custGeom>
                  <a:gdLst>
                    <a:gd name="connsiteX0" fmla="*/ 0 w 4857"/>
                    <a:gd name="connsiteY0" fmla="*/ 310 h 1262"/>
                    <a:gd name="connsiteX1" fmla="*/ 3429 w 4857"/>
                    <a:gd name="connsiteY1" fmla="*/ 1262 h 1262"/>
                    <a:gd name="connsiteX2" fmla="*/ 4858 w 4857"/>
                    <a:gd name="connsiteY2" fmla="*/ 215 h 1262"/>
                    <a:gd name="connsiteX3" fmla="*/ 0 w 4857"/>
                    <a:gd name="connsiteY3" fmla="*/ 310 h 1262"/>
                  </a:gdLst>
                  <a:cxnLst>
                    <a:cxn ang="0">
                      <a:pos x="connsiteX0" y="connsiteY0"/>
                    </a:cxn>
                    <a:cxn ang="0">
                      <a:pos x="connsiteX1" y="connsiteY1"/>
                    </a:cxn>
                    <a:cxn ang="0">
                      <a:pos x="connsiteX2" y="connsiteY2"/>
                    </a:cxn>
                    <a:cxn ang="0">
                      <a:pos x="connsiteX3" y="connsiteY3"/>
                    </a:cxn>
                  </a:cxnLst>
                  <a:rect l="l" t="t" r="r" b="b"/>
                  <a:pathLst>
                    <a:path w="4857" h="1262">
                      <a:moveTo>
                        <a:pt x="0" y="310"/>
                      </a:moveTo>
                      <a:cubicBezTo>
                        <a:pt x="952" y="1167"/>
                        <a:pt x="2191" y="1072"/>
                        <a:pt x="3429" y="1262"/>
                      </a:cubicBezTo>
                      <a:cubicBezTo>
                        <a:pt x="3524" y="215"/>
                        <a:pt x="4191" y="691"/>
                        <a:pt x="4858" y="215"/>
                      </a:cubicBezTo>
                      <a:cubicBezTo>
                        <a:pt x="3238" y="-357"/>
                        <a:pt x="1810" y="405"/>
                        <a:pt x="0" y="310"/>
                      </a:cubicBezTo>
                      <a:close/>
                    </a:path>
                  </a:pathLst>
                </a:custGeom>
                <a:solidFill>
                  <a:srgbClr val="9FA0A0"/>
                </a:solidFill>
                <a:ln w="9525" cap="flat">
                  <a:noFill/>
                  <a:prstDash val="solid"/>
                  <a:miter/>
                </a:ln>
              </p:spPr>
              <p:txBody>
                <a:bodyPr rtlCol="0" anchor="ctr"/>
                <a:lstStyle/>
                <a:p>
                  <a:endParaRPr lang="zh-CN" altLang="en-US"/>
                </a:p>
              </p:txBody>
            </p:sp>
            <p:sp>
              <p:nvSpPr>
                <p:cNvPr id="53112" name="任意多边形: 形状 53111"/>
                <p:cNvSpPr/>
                <p:nvPr>
                  <p:custDataLst>
                    <p:tags r:id="rId259"/>
                  </p:custDataLst>
                </p:nvPr>
              </p:nvSpPr>
              <p:spPr>
                <a:xfrm>
                  <a:off x="5851683" y="3573848"/>
                  <a:ext cx="1619" cy="841"/>
                </a:xfrm>
                <a:custGeom>
                  <a:gdLst>
                    <a:gd name="connsiteX0" fmla="*/ 0 w 1619"/>
                    <a:gd name="connsiteY0" fmla="*/ 503 h 841"/>
                    <a:gd name="connsiteX1" fmla="*/ 1619 w 1619"/>
                    <a:gd name="connsiteY1" fmla="*/ 503 h 841"/>
                    <a:gd name="connsiteX2" fmla="*/ 0 w 1619"/>
                    <a:gd name="connsiteY2" fmla="*/ 503 h 841"/>
                  </a:gdLst>
                  <a:cxnLst>
                    <a:cxn ang="0">
                      <a:pos x="connsiteX0" y="connsiteY0"/>
                    </a:cxn>
                    <a:cxn ang="0">
                      <a:pos x="connsiteX1" y="connsiteY1"/>
                    </a:cxn>
                    <a:cxn ang="0">
                      <a:pos x="connsiteX2" y="connsiteY2"/>
                    </a:cxn>
                  </a:cxnLst>
                  <a:rect l="l" t="t" r="r" b="b"/>
                  <a:pathLst>
                    <a:path w="1619" h="841">
                      <a:moveTo>
                        <a:pt x="0" y="503"/>
                      </a:moveTo>
                      <a:cubicBezTo>
                        <a:pt x="191" y="1265"/>
                        <a:pt x="1048" y="503"/>
                        <a:pt x="1619" y="503"/>
                      </a:cubicBezTo>
                      <a:cubicBezTo>
                        <a:pt x="1333" y="-69"/>
                        <a:pt x="857" y="-259"/>
                        <a:pt x="0" y="503"/>
                      </a:cubicBezTo>
                      <a:close/>
                    </a:path>
                  </a:pathLst>
                </a:custGeom>
                <a:solidFill>
                  <a:srgbClr val="9FA0A0"/>
                </a:solidFill>
                <a:ln w="9525" cap="flat">
                  <a:noFill/>
                  <a:prstDash val="solid"/>
                  <a:miter/>
                </a:ln>
              </p:spPr>
              <p:txBody>
                <a:bodyPr rtlCol="0" anchor="ctr"/>
                <a:lstStyle/>
                <a:p>
                  <a:endParaRPr lang="zh-CN" altLang="en-US"/>
                </a:p>
              </p:txBody>
            </p:sp>
            <p:sp>
              <p:nvSpPr>
                <p:cNvPr id="53113" name="任意多边形: 形状 53112"/>
                <p:cNvSpPr/>
                <p:nvPr>
                  <p:custDataLst>
                    <p:tags r:id="rId260"/>
                  </p:custDataLst>
                </p:nvPr>
              </p:nvSpPr>
              <p:spPr>
                <a:xfrm>
                  <a:off x="5853874" y="3574260"/>
                  <a:ext cx="1550" cy="1168"/>
                </a:xfrm>
                <a:custGeom>
                  <a:gdLst>
                    <a:gd name="connsiteX0" fmla="*/ 0 w 1550"/>
                    <a:gd name="connsiteY0" fmla="*/ 376 h 1168"/>
                    <a:gd name="connsiteX1" fmla="*/ 1524 w 1550"/>
                    <a:gd name="connsiteY1" fmla="*/ 1138 h 1168"/>
                    <a:gd name="connsiteX2" fmla="*/ 0 w 1550"/>
                    <a:gd name="connsiteY2" fmla="*/ 376 h 1168"/>
                  </a:gdLst>
                  <a:cxnLst>
                    <a:cxn ang="0">
                      <a:pos x="connsiteX0" y="connsiteY0"/>
                    </a:cxn>
                    <a:cxn ang="0">
                      <a:pos x="connsiteX1" y="connsiteY1"/>
                    </a:cxn>
                    <a:cxn ang="0">
                      <a:pos x="connsiteX2" y="connsiteY2"/>
                    </a:cxn>
                  </a:cxnLst>
                  <a:rect l="l" t="t" r="r" b="b"/>
                  <a:pathLst>
                    <a:path w="1550" h="1168">
                      <a:moveTo>
                        <a:pt x="0" y="376"/>
                      </a:moveTo>
                      <a:cubicBezTo>
                        <a:pt x="476" y="566"/>
                        <a:pt x="762" y="1328"/>
                        <a:pt x="1524" y="1138"/>
                      </a:cubicBezTo>
                      <a:cubicBezTo>
                        <a:pt x="1715" y="281"/>
                        <a:pt x="857" y="-481"/>
                        <a:pt x="0" y="376"/>
                      </a:cubicBezTo>
                      <a:close/>
                    </a:path>
                  </a:pathLst>
                </a:custGeom>
                <a:solidFill>
                  <a:srgbClr val="9FA0A0"/>
                </a:solidFill>
                <a:ln w="9525" cap="flat">
                  <a:noFill/>
                  <a:prstDash val="solid"/>
                  <a:miter/>
                </a:ln>
              </p:spPr>
              <p:txBody>
                <a:bodyPr rtlCol="0" anchor="ctr"/>
                <a:lstStyle/>
                <a:p>
                  <a:endParaRPr lang="zh-CN" altLang="en-US"/>
                </a:p>
              </p:txBody>
            </p:sp>
            <p:sp>
              <p:nvSpPr>
                <p:cNvPr id="53114" name="任意多边形: 形状 53113"/>
                <p:cNvSpPr/>
                <p:nvPr>
                  <p:custDataLst>
                    <p:tags r:id="rId261"/>
                  </p:custDataLst>
                </p:nvPr>
              </p:nvSpPr>
              <p:spPr>
                <a:xfrm>
                  <a:off x="5854541" y="3576160"/>
                  <a:ext cx="2000" cy="1905"/>
                </a:xfrm>
                <a:custGeom>
                  <a:gdLst>
                    <a:gd name="connsiteX0" fmla="*/ 0 w 2000"/>
                    <a:gd name="connsiteY0" fmla="*/ 476 h 1905"/>
                    <a:gd name="connsiteX1" fmla="*/ 762 w 2000"/>
                    <a:gd name="connsiteY1" fmla="*/ 1905 h 1905"/>
                    <a:gd name="connsiteX2" fmla="*/ 2000 w 2000"/>
                    <a:gd name="connsiteY2" fmla="*/ 0 h 1905"/>
                    <a:gd name="connsiteX3" fmla="*/ 0 w 2000"/>
                    <a:gd name="connsiteY3" fmla="*/ 476 h 1905"/>
                  </a:gdLst>
                  <a:cxnLst>
                    <a:cxn ang="0">
                      <a:pos x="connsiteX0" y="connsiteY0"/>
                    </a:cxn>
                    <a:cxn ang="0">
                      <a:pos x="connsiteX1" y="connsiteY1"/>
                    </a:cxn>
                    <a:cxn ang="0">
                      <a:pos x="connsiteX2" y="connsiteY2"/>
                    </a:cxn>
                    <a:cxn ang="0">
                      <a:pos x="connsiteX3" y="connsiteY3"/>
                    </a:cxn>
                  </a:cxnLst>
                  <a:rect l="l" t="t" r="r" b="b"/>
                  <a:pathLst>
                    <a:path w="2000" h="1905">
                      <a:moveTo>
                        <a:pt x="0" y="476"/>
                      </a:moveTo>
                      <a:cubicBezTo>
                        <a:pt x="571" y="762"/>
                        <a:pt x="571" y="1333"/>
                        <a:pt x="762" y="1905"/>
                      </a:cubicBezTo>
                      <a:cubicBezTo>
                        <a:pt x="1524" y="1238"/>
                        <a:pt x="1715" y="1333"/>
                        <a:pt x="2000" y="0"/>
                      </a:cubicBezTo>
                      <a:cubicBezTo>
                        <a:pt x="1238" y="1429"/>
                        <a:pt x="857" y="0"/>
                        <a:pt x="0" y="476"/>
                      </a:cubicBezTo>
                      <a:close/>
                    </a:path>
                  </a:pathLst>
                </a:custGeom>
                <a:solidFill>
                  <a:srgbClr val="9FA0A0"/>
                </a:solidFill>
                <a:ln w="9525" cap="flat">
                  <a:noFill/>
                  <a:prstDash val="solid"/>
                  <a:miter/>
                </a:ln>
              </p:spPr>
              <p:txBody>
                <a:bodyPr rtlCol="0" anchor="ctr"/>
                <a:lstStyle/>
                <a:p>
                  <a:endParaRPr lang="zh-CN" altLang="en-US"/>
                </a:p>
              </p:txBody>
            </p:sp>
            <p:sp>
              <p:nvSpPr>
                <p:cNvPr id="53115" name="任意多边形: 形状 53114"/>
                <p:cNvSpPr/>
                <p:nvPr>
                  <p:custDataLst>
                    <p:tags r:id="rId262"/>
                  </p:custDataLst>
                </p:nvPr>
              </p:nvSpPr>
              <p:spPr>
                <a:xfrm>
                  <a:off x="5860481" y="3565397"/>
                  <a:ext cx="1298" cy="1123"/>
                </a:xfrm>
                <a:custGeom>
                  <a:gdLst>
                    <a:gd name="connsiteX0" fmla="*/ 156 w 1298"/>
                    <a:gd name="connsiteY0" fmla="*/ 381 h 1123"/>
                    <a:gd name="connsiteX1" fmla="*/ 1299 w 1298"/>
                    <a:gd name="connsiteY1" fmla="*/ 952 h 1123"/>
                    <a:gd name="connsiteX2" fmla="*/ 918 w 1298"/>
                    <a:gd name="connsiteY2" fmla="*/ 0 h 1123"/>
                    <a:gd name="connsiteX3" fmla="*/ 156 w 1298"/>
                    <a:gd name="connsiteY3" fmla="*/ 381 h 1123"/>
                  </a:gdLst>
                  <a:cxnLst>
                    <a:cxn ang="0">
                      <a:pos x="connsiteX0" y="connsiteY0"/>
                    </a:cxn>
                    <a:cxn ang="0">
                      <a:pos x="connsiteX1" y="connsiteY1"/>
                    </a:cxn>
                    <a:cxn ang="0">
                      <a:pos x="connsiteX2" y="connsiteY2"/>
                    </a:cxn>
                    <a:cxn ang="0">
                      <a:pos x="connsiteX3" y="connsiteY3"/>
                    </a:cxn>
                  </a:cxnLst>
                  <a:rect l="l" t="t" r="r" b="b"/>
                  <a:pathLst>
                    <a:path w="1298" h="1123">
                      <a:moveTo>
                        <a:pt x="156" y="381"/>
                      </a:moveTo>
                      <a:cubicBezTo>
                        <a:pt x="-416" y="1238"/>
                        <a:pt x="727" y="1238"/>
                        <a:pt x="1299" y="952"/>
                      </a:cubicBezTo>
                      <a:cubicBezTo>
                        <a:pt x="1299" y="286"/>
                        <a:pt x="1013" y="286"/>
                        <a:pt x="918" y="0"/>
                      </a:cubicBezTo>
                      <a:cubicBezTo>
                        <a:pt x="441" y="190"/>
                        <a:pt x="251" y="762"/>
                        <a:pt x="156" y="381"/>
                      </a:cubicBezTo>
                      <a:close/>
                    </a:path>
                  </a:pathLst>
                </a:custGeom>
                <a:solidFill>
                  <a:srgbClr val="9FA0A0"/>
                </a:solidFill>
                <a:ln w="9525" cap="flat">
                  <a:noFill/>
                  <a:prstDash val="solid"/>
                  <a:miter/>
                </a:ln>
              </p:spPr>
              <p:txBody>
                <a:bodyPr rtlCol="0" anchor="ctr"/>
                <a:lstStyle/>
                <a:p>
                  <a:endParaRPr lang="zh-CN" altLang="en-US"/>
                </a:p>
              </p:txBody>
            </p:sp>
            <p:sp>
              <p:nvSpPr>
                <p:cNvPr id="53116" name="任意多边形: 形状 53115"/>
                <p:cNvSpPr/>
                <p:nvPr>
                  <p:custDataLst>
                    <p:tags r:id="rId263"/>
                  </p:custDataLst>
                </p:nvPr>
              </p:nvSpPr>
              <p:spPr>
                <a:xfrm>
                  <a:off x="5862637" y="3575474"/>
                  <a:ext cx="3333" cy="2383"/>
                </a:xfrm>
                <a:custGeom>
                  <a:gdLst>
                    <a:gd name="connsiteX0" fmla="*/ 190 w 3333"/>
                    <a:gd name="connsiteY0" fmla="*/ 1068 h 2383"/>
                    <a:gd name="connsiteX1" fmla="*/ 0 w 3333"/>
                    <a:gd name="connsiteY1" fmla="*/ 1449 h 2383"/>
                    <a:gd name="connsiteX2" fmla="*/ 0 w 3333"/>
                    <a:gd name="connsiteY2" fmla="*/ 2020 h 2383"/>
                    <a:gd name="connsiteX3" fmla="*/ 3048 w 3333"/>
                    <a:gd name="connsiteY3" fmla="*/ 2211 h 2383"/>
                    <a:gd name="connsiteX4" fmla="*/ 3334 w 3333"/>
                    <a:gd name="connsiteY4" fmla="*/ 1544 h 2383"/>
                    <a:gd name="connsiteX5" fmla="*/ 952 w 3333"/>
                    <a:gd name="connsiteY5" fmla="*/ 1544 h 2383"/>
                    <a:gd name="connsiteX6" fmla="*/ 2096 w 3333"/>
                    <a:gd name="connsiteY6" fmla="*/ 210 h 2383"/>
                    <a:gd name="connsiteX7" fmla="*/ 952 w 3333"/>
                    <a:gd name="connsiteY7" fmla="*/ 210 h 2383"/>
                    <a:gd name="connsiteX8" fmla="*/ 190 w 3333"/>
                    <a:gd name="connsiteY8" fmla="*/ 1068 h 23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 h="2383">
                      <a:moveTo>
                        <a:pt x="190" y="1068"/>
                      </a:moveTo>
                      <a:cubicBezTo>
                        <a:pt x="0" y="1163"/>
                        <a:pt x="0" y="1258"/>
                        <a:pt x="0" y="1449"/>
                      </a:cubicBezTo>
                      <a:lnTo>
                        <a:pt x="0" y="2020"/>
                      </a:lnTo>
                      <a:cubicBezTo>
                        <a:pt x="857" y="1353"/>
                        <a:pt x="1619" y="2877"/>
                        <a:pt x="3048" y="2211"/>
                      </a:cubicBezTo>
                      <a:cubicBezTo>
                        <a:pt x="3048" y="1925"/>
                        <a:pt x="3143" y="1734"/>
                        <a:pt x="3334" y="1544"/>
                      </a:cubicBezTo>
                      <a:cubicBezTo>
                        <a:pt x="2477" y="1639"/>
                        <a:pt x="2000" y="1258"/>
                        <a:pt x="952" y="1544"/>
                      </a:cubicBezTo>
                      <a:cubicBezTo>
                        <a:pt x="952" y="210"/>
                        <a:pt x="1619" y="1068"/>
                        <a:pt x="2096" y="210"/>
                      </a:cubicBezTo>
                      <a:cubicBezTo>
                        <a:pt x="2191" y="-552"/>
                        <a:pt x="857" y="1068"/>
                        <a:pt x="952" y="210"/>
                      </a:cubicBezTo>
                      <a:cubicBezTo>
                        <a:pt x="571" y="306"/>
                        <a:pt x="571" y="1925"/>
                        <a:pt x="190" y="1068"/>
                      </a:cubicBezTo>
                      <a:close/>
                    </a:path>
                  </a:pathLst>
                </a:custGeom>
                <a:solidFill>
                  <a:srgbClr val="9FA0A0"/>
                </a:solidFill>
                <a:ln w="9525" cap="flat">
                  <a:noFill/>
                  <a:prstDash val="solid"/>
                  <a:miter/>
                </a:ln>
              </p:spPr>
              <p:txBody>
                <a:bodyPr rtlCol="0" anchor="ctr"/>
                <a:lstStyle/>
                <a:p>
                  <a:endParaRPr lang="zh-CN" altLang="en-US"/>
                </a:p>
              </p:txBody>
            </p:sp>
            <p:sp>
              <p:nvSpPr>
                <p:cNvPr id="53117" name="任意多边形: 形状 53116"/>
                <p:cNvSpPr/>
                <p:nvPr>
                  <p:custDataLst>
                    <p:tags r:id="rId264"/>
                  </p:custDataLst>
                </p:nvPr>
              </p:nvSpPr>
              <p:spPr>
                <a:xfrm>
                  <a:off x="5863304" y="3566730"/>
                  <a:ext cx="3143" cy="683"/>
                </a:xfrm>
                <a:custGeom>
                  <a:gdLst>
                    <a:gd name="connsiteX0" fmla="*/ 0 w 3143"/>
                    <a:gd name="connsiteY0" fmla="*/ 0 h 683"/>
                    <a:gd name="connsiteX1" fmla="*/ 3143 w 3143"/>
                    <a:gd name="connsiteY1" fmla="*/ 571 h 683"/>
                    <a:gd name="connsiteX2" fmla="*/ 0 w 3143"/>
                    <a:gd name="connsiteY2" fmla="*/ 0 h 683"/>
                  </a:gdLst>
                  <a:cxnLst>
                    <a:cxn ang="0">
                      <a:pos x="connsiteX0" y="connsiteY0"/>
                    </a:cxn>
                    <a:cxn ang="0">
                      <a:pos x="connsiteX1" y="connsiteY1"/>
                    </a:cxn>
                    <a:cxn ang="0">
                      <a:pos x="connsiteX2" y="connsiteY2"/>
                    </a:cxn>
                  </a:cxnLst>
                  <a:rect l="l" t="t" r="r" b="b"/>
                  <a:pathLst>
                    <a:path w="3143" h="683">
                      <a:moveTo>
                        <a:pt x="0" y="0"/>
                      </a:moveTo>
                      <a:cubicBezTo>
                        <a:pt x="857" y="571"/>
                        <a:pt x="1810" y="857"/>
                        <a:pt x="3143" y="571"/>
                      </a:cubicBezTo>
                      <a:cubicBezTo>
                        <a:pt x="2286" y="0"/>
                        <a:pt x="1143" y="0"/>
                        <a:pt x="0" y="0"/>
                      </a:cubicBezTo>
                      <a:close/>
                    </a:path>
                  </a:pathLst>
                </a:custGeom>
                <a:solidFill>
                  <a:srgbClr val="9FA0A0"/>
                </a:solidFill>
                <a:ln w="9525" cap="flat">
                  <a:noFill/>
                  <a:prstDash val="solid"/>
                  <a:miter/>
                </a:ln>
              </p:spPr>
              <p:txBody>
                <a:bodyPr rtlCol="0" anchor="ctr"/>
                <a:lstStyle/>
                <a:p>
                  <a:endParaRPr lang="zh-CN" altLang="en-US"/>
                </a:p>
              </p:txBody>
            </p:sp>
            <p:sp>
              <p:nvSpPr>
                <p:cNvPr id="53118" name="任意多边形: 形状 53117"/>
                <p:cNvSpPr/>
                <p:nvPr>
                  <p:custDataLst>
                    <p:tags r:id="rId265"/>
                  </p:custDataLst>
                </p:nvPr>
              </p:nvSpPr>
              <p:spPr>
                <a:xfrm>
                  <a:off x="5866321" y="3577871"/>
                  <a:ext cx="1649" cy="1813"/>
                </a:xfrm>
                <a:custGeom>
                  <a:gdLst>
                    <a:gd name="connsiteX0" fmla="*/ 31 w 1649"/>
                    <a:gd name="connsiteY0" fmla="*/ 4 h 1813"/>
                    <a:gd name="connsiteX1" fmla="*/ 221 w 1649"/>
                    <a:gd name="connsiteY1" fmla="*/ 1814 h 1813"/>
                    <a:gd name="connsiteX2" fmla="*/ 1650 w 1649"/>
                    <a:gd name="connsiteY2" fmla="*/ 671 h 1813"/>
                    <a:gd name="connsiteX3" fmla="*/ 31 w 1649"/>
                    <a:gd name="connsiteY3" fmla="*/ 4 h 1813"/>
                  </a:gdLst>
                  <a:cxnLst>
                    <a:cxn ang="0">
                      <a:pos x="connsiteX0" y="connsiteY0"/>
                    </a:cxn>
                    <a:cxn ang="0">
                      <a:pos x="connsiteX1" y="connsiteY1"/>
                    </a:cxn>
                    <a:cxn ang="0">
                      <a:pos x="connsiteX2" y="connsiteY2"/>
                    </a:cxn>
                    <a:cxn ang="0">
                      <a:pos x="connsiteX3" y="connsiteY3"/>
                    </a:cxn>
                  </a:cxnLst>
                  <a:rect l="l" t="t" r="r" b="b"/>
                  <a:pathLst>
                    <a:path w="1649" h="1813">
                      <a:moveTo>
                        <a:pt x="31" y="4"/>
                      </a:moveTo>
                      <a:cubicBezTo>
                        <a:pt x="412" y="194"/>
                        <a:pt x="-350" y="1433"/>
                        <a:pt x="221" y="1814"/>
                      </a:cubicBezTo>
                      <a:cubicBezTo>
                        <a:pt x="507" y="956"/>
                        <a:pt x="888" y="575"/>
                        <a:pt x="1650" y="671"/>
                      </a:cubicBezTo>
                      <a:cubicBezTo>
                        <a:pt x="1459" y="-91"/>
                        <a:pt x="697" y="4"/>
                        <a:pt x="31" y="4"/>
                      </a:cubicBezTo>
                      <a:close/>
                    </a:path>
                  </a:pathLst>
                </a:custGeom>
                <a:solidFill>
                  <a:srgbClr val="9FA0A0"/>
                </a:solidFill>
                <a:ln w="9525" cap="flat">
                  <a:noFill/>
                  <a:prstDash val="solid"/>
                  <a:miter/>
                </a:ln>
              </p:spPr>
              <p:txBody>
                <a:bodyPr rtlCol="0" anchor="ctr"/>
                <a:lstStyle/>
                <a:p>
                  <a:endParaRPr lang="zh-CN" altLang="en-US"/>
                </a:p>
              </p:txBody>
            </p:sp>
            <p:sp>
              <p:nvSpPr>
                <p:cNvPr id="53119" name="任意多边形: 形状 53118"/>
                <p:cNvSpPr/>
                <p:nvPr>
                  <p:custDataLst>
                    <p:tags r:id="rId266"/>
                  </p:custDataLst>
                </p:nvPr>
              </p:nvSpPr>
              <p:spPr>
                <a:xfrm>
                  <a:off x="5867971" y="3577160"/>
                  <a:ext cx="2190" cy="646"/>
                </a:xfrm>
                <a:custGeom>
                  <a:gdLst>
                    <a:gd name="connsiteX0" fmla="*/ 0 w 2190"/>
                    <a:gd name="connsiteY0" fmla="*/ 48 h 646"/>
                    <a:gd name="connsiteX1" fmla="*/ 2191 w 2190"/>
                    <a:gd name="connsiteY1" fmla="*/ 524 h 646"/>
                    <a:gd name="connsiteX2" fmla="*/ 0 w 2190"/>
                    <a:gd name="connsiteY2" fmla="*/ 48 h 646"/>
                  </a:gdLst>
                  <a:cxnLst>
                    <a:cxn ang="0">
                      <a:pos x="connsiteX0" y="connsiteY0"/>
                    </a:cxn>
                    <a:cxn ang="0">
                      <a:pos x="connsiteX1" y="connsiteY1"/>
                    </a:cxn>
                    <a:cxn ang="0">
                      <a:pos x="connsiteX2" y="connsiteY2"/>
                    </a:cxn>
                  </a:cxnLst>
                  <a:rect l="l" t="t" r="r" b="b"/>
                  <a:pathLst>
                    <a:path w="2190" h="646">
                      <a:moveTo>
                        <a:pt x="0" y="48"/>
                      </a:moveTo>
                      <a:cubicBezTo>
                        <a:pt x="286" y="905"/>
                        <a:pt x="1238" y="619"/>
                        <a:pt x="2191" y="524"/>
                      </a:cubicBezTo>
                      <a:cubicBezTo>
                        <a:pt x="1524" y="-333"/>
                        <a:pt x="953" y="143"/>
                        <a:pt x="0" y="48"/>
                      </a:cubicBezTo>
                      <a:close/>
                    </a:path>
                  </a:pathLst>
                </a:custGeom>
                <a:solidFill>
                  <a:srgbClr val="9FA0A0"/>
                </a:solidFill>
                <a:ln w="9525" cap="flat">
                  <a:noFill/>
                  <a:prstDash val="solid"/>
                  <a:miter/>
                </a:ln>
              </p:spPr>
              <p:txBody>
                <a:bodyPr rtlCol="0" anchor="ctr"/>
                <a:lstStyle/>
                <a:p>
                  <a:endParaRPr lang="zh-CN" altLang="en-US"/>
                </a:p>
              </p:txBody>
            </p:sp>
            <p:sp>
              <p:nvSpPr>
                <p:cNvPr id="53120" name="任意多边形: 形状 53119"/>
                <p:cNvSpPr/>
                <p:nvPr>
                  <p:custDataLst>
                    <p:tags r:id="rId267"/>
                  </p:custDataLst>
                </p:nvPr>
              </p:nvSpPr>
              <p:spPr>
                <a:xfrm>
                  <a:off x="5870665" y="3579018"/>
                  <a:ext cx="3116" cy="2095"/>
                </a:xfrm>
                <a:custGeom>
                  <a:gdLst>
                    <a:gd name="connsiteX0" fmla="*/ 2545 w 3116"/>
                    <a:gd name="connsiteY0" fmla="*/ 2096 h 2095"/>
                    <a:gd name="connsiteX1" fmla="*/ 3117 w 3116"/>
                    <a:gd name="connsiteY1" fmla="*/ 1143 h 2095"/>
                    <a:gd name="connsiteX2" fmla="*/ 354 w 3116"/>
                    <a:gd name="connsiteY2" fmla="*/ 0 h 2095"/>
                    <a:gd name="connsiteX3" fmla="*/ 2545 w 3116"/>
                    <a:gd name="connsiteY3" fmla="*/ 2096 h 2095"/>
                  </a:gdLst>
                  <a:cxnLst>
                    <a:cxn ang="0">
                      <a:pos x="connsiteX0" y="connsiteY0"/>
                    </a:cxn>
                    <a:cxn ang="0">
                      <a:pos x="connsiteX1" y="connsiteY1"/>
                    </a:cxn>
                    <a:cxn ang="0">
                      <a:pos x="connsiteX2" y="connsiteY2"/>
                    </a:cxn>
                    <a:cxn ang="0">
                      <a:pos x="connsiteX3" y="connsiteY3"/>
                    </a:cxn>
                  </a:cxnLst>
                  <a:rect l="l" t="t" r="r" b="b"/>
                  <a:pathLst>
                    <a:path w="3116" h="2095">
                      <a:moveTo>
                        <a:pt x="2545" y="2096"/>
                      </a:moveTo>
                      <a:cubicBezTo>
                        <a:pt x="2926" y="1905"/>
                        <a:pt x="2736" y="1238"/>
                        <a:pt x="3117" y="1143"/>
                      </a:cubicBezTo>
                      <a:cubicBezTo>
                        <a:pt x="2355" y="476"/>
                        <a:pt x="354" y="1619"/>
                        <a:pt x="354" y="0"/>
                      </a:cubicBezTo>
                      <a:cubicBezTo>
                        <a:pt x="-1074" y="1905"/>
                        <a:pt x="2259" y="857"/>
                        <a:pt x="2545" y="2096"/>
                      </a:cubicBezTo>
                      <a:close/>
                    </a:path>
                  </a:pathLst>
                </a:custGeom>
                <a:solidFill>
                  <a:srgbClr val="9FA0A0"/>
                </a:solidFill>
                <a:ln w="9525" cap="flat">
                  <a:noFill/>
                  <a:prstDash val="solid"/>
                  <a:miter/>
                </a:ln>
              </p:spPr>
              <p:txBody>
                <a:bodyPr rtlCol="0" anchor="ctr"/>
                <a:lstStyle/>
                <a:p>
                  <a:endParaRPr lang="zh-CN" altLang="en-US"/>
                </a:p>
              </p:txBody>
            </p:sp>
            <p:sp>
              <p:nvSpPr>
                <p:cNvPr id="53121" name="任意多边形: 形状 53120"/>
                <p:cNvSpPr/>
                <p:nvPr>
                  <p:custDataLst>
                    <p:tags r:id="rId268"/>
                  </p:custDataLst>
                </p:nvPr>
              </p:nvSpPr>
              <p:spPr>
                <a:xfrm>
                  <a:off x="5871305" y="3578014"/>
                  <a:ext cx="3333" cy="832"/>
                </a:xfrm>
                <a:custGeom>
                  <a:gdLst>
                    <a:gd name="connsiteX0" fmla="*/ 0 w 3333"/>
                    <a:gd name="connsiteY0" fmla="*/ 51 h 832"/>
                    <a:gd name="connsiteX1" fmla="*/ 3334 w 3333"/>
                    <a:gd name="connsiteY1" fmla="*/ 813 h 832"/>
                    <a:gd name="connsiteX2" fmla="*/ 0 w 3333"/>
                    <a:gd name="connsiteY2" fmla="*/ 51 h 832"/>
                  </a:gdLst>
                  <a:cxnLst>
                    <a:cxn ang="0">
                      <a:pos x="connsiteX0" y="connsiteY0"/>
                    </a:cxn>
                    <a:cxn ang="0">
                      <a:pos x="connsiteX1" y="connsiteY1"/>
                    </a:cxn>
                    <a:cxn ang="0">
                      <a:pos x="connsiteX2" y="connsiteY2"/>
                    </a:cxn>
                  </a:cxnLst>
                  <a:rect l="l" t="t" r="r" b="b"/>
                  <a:pathLst>
                    <a:path w="3332" h="832">
                      <a:moveTo>
                        <a:pt x="0" y="51"/>
                      </a:moveTo>
                      <a:cubicBezTo>
                        <a:pt x="381" y="1194"/>
                        <a:pt x="2000" y="718"/>
                        <a:pt x="3334" y="813"/>
                      </a:cubicBezTo>
                      <a:cubicBezTo>
                        <a:pt x="3048" y="-425"/>
                        <a:pt x="1238" y="146"/>
                        <a:pt x="0" y="51"/>
                      </a:cubicBezTo>
                      <a:close/>
                    </a:path>
                  </a:pathLst>
                </a:custGeom>
                <a:solidFill>
                  <a:srgbClr val="9FA0A0"/>
                </a:solidFill>
                <a:ln w="9525" cap="flat">
                  <a:noFill/>
                  <a:prstDash val="solid"/>
                  <a:miter/>
                </a:ln>
              </p:spPr>
              <p:txBody>
                <a:bodyPr rtlCol="0" anchor="ctr"/>
                <a:lstStyle/>
                <a:p>
                  <a:endParaRPr lang="zh-CN" altLang="en-US"/>
                </a:p>
              </p:txBody>
            </p:sp>
            <p:sp>
              <p:nvSpPr>
                <p:cNvPr id="53122" name="任意多边形: 形状 53121"/>
                <p:cNvSpPr/>
                <p:nvPr>
                  <p:custDataLst>
                    <p:tags r:id="rId269"/>
                  </p:custDataLst>
                </p:nvPr>
              </p:nvSpPr>
              <p:spPr>
                <a:xfrm>
                  <a:off x="5875113" y="3576732"/>
                  <a:ext cx="1621" cy="684"/>
                </a:xfrm>
                <a:custGeom>
                  <a:gdLst>
                    <a:gd name="connsiteX0" fmla="*/ 192 w 1621"/>
                    <a:gd name="connsiteY0" fmla="*/ 0 h 684"/>
                    <a:gd name="connsiteX1" fmla="*/ 1621 w 1621"/>
                    <a:gd name="connsiteY1" fmla="*/ 667 h 684"/>
                    <a:gd name="connsiteX2" fmla="*/ 192 w 1621"/>
                    <a:gd name="connsiteY2" fmla="*/ 0 h 684"/>
                  </a:gdLst>
                  <a:cxnLst>
                    <a:cxn ang="0">
                      <a:pos x="connsiteX0" y="connsiteY0"/>
                    </a:cxn>
                    <a:cxn ang="0">
                      <a:pos x="connsiteX1" y="connsiteY1"/>
                    </a:cxn>
                    <a:cxn ang="0">
                      <a:pos x="connsiteX2" y="connsiteY2"/>
                    </a:cxn>
                  </a:cxnLst>
                  <a:rect l="l" t="t" r="r" b="b"/>
                  <a:pathLst>
                    <a:path w="1621" h="684">
                      <a:moveTo>
                        <a:pt x="192" y="0"/>
                      </a:moveTo>
                      <a:cubicBezTo>
                        <a:pt x="-570" y="857"/>
                        <a:pt x="1145" y="667"/>
                        <a:pt x="1621" y="667"/>
                      </a:cubicBezTo>
                      <a:cubicBezTo>
                        <a:pt x="1621" y="-95"/>
                        <a:pt x="288" y="667"/>
                        <a:pt x="192" y="0"/>
                      </a:cubicBezTo>
                      <a:close/>
                    </a:path>
                  </a:pathLst>
                </a:custGeom>
                <a:solidFill>
                  <a:srgbClr val="9FA0A0"/>
                </a:solidFill>
                <a:ln w="9525" cap="flat">
                  <a:noFill/>
                  <a:prstDash val="solid"/>
                  <a:miter/>
                </a:ln>
              </p:spPr>
              <p:txBody>
                <a:bodyPr rtlCol="0" anchor="ctr"/>
                <a:lstStyle/>
                <a:p>
                  <a:endParaRPr lang="zh-CN" altLang="en-US"/>
                </a:p>
              </p:txBody>
            </p:sp>
            <p:sp>
              <p:nvSpPr>
                <p:cNvPr id="53123" name="任意多边形: 形状 53122"/>
                <p:cNvSpPr/>
                <p:nvPr>
                  <p:custDataLst>
                    <p:tags r:id="rId270"/>
                  </p:custDataLst>
                </p:nvPr>
              </p:nvSpPr>
              <p:spPr>
                <a:xfrm>
                  <a:off x="5874924" y="3578128"/>
                  <a:ext cx="2381" cy="1426"/>
                </a:xfrm>
                <a:custGeom>
                  <a:gdLst>
                    <a:gd name="connsiteX0" fmla="*/ 0 w 2381"/>
                    <a:gd name="connsiteY0" fmla="*/ 32 h 1426"/>
                    <a:gd name="connsiteX1" fmla="*/ 2381 w 2381"/>
                    <a:gd name="connsiteY1" fmla="*/ 1175 h 1426"/>
                    <a:gd name="connsiteX2" fmla="*/ 0 w 2381"/>
                    <a:gd name="connsiteY2" fmla="*/ 32 h 1426"/>
                  </a:gdLst>
                  <a:cxnLst>
                    <a:cxn ang="0">
                      <a:pos x="connsiteX0" y="connsiteY0"/>
                    </a:cxn>
                    <a:cxn ang="0">
                      <a:pos x="connsiteX1" y="connsiteY1"/>
                    </a:cxn>
                    <a:cxn ang="0">
                      <a:pos x="connsiteX2" y="connsiteY2"/>
                    </a:cxn>
                  </a:cxnLst>
                  <a:rect l="l" t="t" r="r" b="b"/>
                  <a:pathLst>
                    <a:path w="2381" h="1426">
                      <a:moveTo>
                        <a:pt x="0" y="32"/>
                      </a:moveTo>
                      <a:cubicBezTo>
                        <a:pt x="476" y="794"/>
                        <a:pt x="667" y="1937"/>
                        <a:pt x="2381" y="1175"/>
                      </a:cubicBezTo>
                      <a:cubicBezTo>
                        <a:pt x="1048" y="1461"/>
                        <a:pt x="1333" y="-254"/>
                        <a:pt x="0" y="32"/>
                      </a:cubicBezTo>
                      <a:close/>
                    </a:path>
                  </a:pathLst>
                </a:custGeom>
                <a:solidFill>
                  <a:srgbClr val="9FA0A0"/>
                </a:solidFill>
                <a:ln w="9525" cap="flat">
                  <a:noFill/>
                  <a:prstDash val="solid"/>
                  <a:miter/>
                </a:ln>
              </p:spPr>
              <p:txBody>
                <a:bodyPr rtlCol="0" anchor="ctr"/>
                <a:lstStyle/>
                <a:p>
                  <a:endParaRPr lang="zh-CN" altLang="en-US"/>
                </a:p>
              </p:txBody>
            </p:sp>
            <p:sp>
              <p:nvSpPr>
                <p:cNvPr id="53124" name="任意多边形: 形状 53123"/>
                <p:cNvSpPr/>
                <p:nvPr>
                  <p:custDataLst>
                    <p:tags r:id="rId271"/>
                  </p:custDataLst>
                </p:nvPr>
              </p:nvSpPr>
              <p:spPr>
                <a:xfrm>
                  <a:off x="5874829" y="3580256"/>
                  <a:ext cx="8770" cy="3143"/>
                </a:xfrm>
                <a:custGeom>
                  <a:gdLst>
                    <a:gd name="connsiteX0" fmla="*/ 2286 w 8770"/>
                    <a:gd name="connsiteY0" fmla="*/ 2000 h 3143"/>
                    <a:gd name="connsiteX1" fmla="*/ 3810 w 8770"/>
                    <a:gd name="connsiteY1" fmla="*/ 1333 h 3143"/>
                    <a:gd name="connsiteX2" fmla="*/ 2286 w 8770"/>
                    <a:gd name="connsiteY2" fmla="*/ 2000 h 3143"/>
                    <a:gd name="connsiteX3" fmla="*/ 2858 w 8770"/>
                    <a:gd name="connsiteY3" fmla="*/ 3143 h 3143"/>
                    <a:gd name="connsiteX4" fmla="*/ 8573 w 8770"/>
                    <a:gd name="connsiteY4" fmla="*/ 1715 h 3143"/>
                    <a:gd name="connsiteX5" fmla="*/ 5525 w 8770"/>
                    <a:gd name="connsiteY5" fmla="*/ 1715 h 3143"/>
                    <a:gd name="connsiteX6" fmla="*/ 6096 w 8770"/>
                    <a:gd name="connsiteY6" fmla="*/ 0 h 3143"/>
                    <a:gd name="connsiteX7" fmla="*/ 0 w 8770"/>
                    <a:gd name="connsiteY7" fmla="*/ 1524 h 3143"/>
                    <a:gd name="connsiteX8" fmla="*/ 2286 w 8770"/>
                    <a:gd name="connsiteY8" fmla="*/ 2000 h 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0" h="3143">
                      <a:moveTo>
                        <a:pt x="2286" y="2000"/>
                      </a:moveTo>
                      <a:cubicBezTo>
                        <a:pt x="2381" y="572"/>
                        <a:pt x="3715" y="572"/>
                        <a:pt x="3810" y="1333"/>
                      </a:cubicBezTo>
                      <a:cubicBezTo>
                        <a:pt x="3620" y="2286"/>
                        <a:pt x="2858" y="2000"/>
                        <a:pt x="2286" y="2000"/>
                      </a:cubicBezTo>
                      <a:cubicBezTo>
                        <a:pt x="1810" y="3048"/>
                        <a:pt x="3143" y="2191"/>
                        <a:pt x="2858" y="3143"/>
                      </a:cubicBezTo>
                      <a:cubicBezTo>
                        <a:pt x="4381" y="1810"/>
                        <a:pt x="7334" y="1619"/>
                        <a:pt x="8573" y="1715"/>
                      </a:cubicBezTo>
                      <a:cubicBezTo>
                        <a:pt x="9620" y="572"/>
                        <a:pt x="6191" y="1143"/>
                        <a:pt x="5525" y="1715"/>
                      </a:cubicBezTo>
                      <a:cubicBezTo>
                        <a:pt x="6382" y="667"/>
                        <a:pt x="4858" y="667"/>
                        <a:pt x="6096" y="0"/>
                      </a:cubicBezTo>
                      <a:cubicBezTo>
                        <a:pt x="4286" y="191"/>
                        <a:pt x="2572" y="857"/>
                        <a:pt x="0" y="1524"/>
                      </a:cubicBezTo>
                      <a:cubicBezTo>
                        <a:pt x="0" y="2667"/>
                        <a:pt x="1048" y="2381"/>
                        <a:pt x="2286" y="2000"/>
                      </a:cubicBezTo>
                      <a:close/>
                    </a:path>
                  </a:pathLst>
                </a:custGeom>
                <a:solidFill>
                  <a:srgbClr val="9FA0A0"/>
                </a:solidFill>
                <a:ln w="9525" cap="flat">
                  <a:noFill/>
                  <a:prstDash val="solid"/>
                  <a:miter/>
                </a:ln>
              </p:spPr>
              <p:txBody>
                <a:bodyPr rtlCol="0" anchor="ctr"/>
                <a:lstStyle/>
                <a:p>
                  <a:endParaRPr lang="zh-CN" altLang="en-US"/>
                </a:p>
              </p:txBody>
            </p:sp>
            <p:sp>
              <p:nvSpPr>
                <p:cNvPr id="53125" name="任意多边形: 形状 53124"/>
                <p:cNvSpPr/>
                <p:nvPr>
                  <p:custDataLst>
                    <p:tags r:id="rId272"/>
                  </p:custDataLst>
                </p:nvPr>
              </p:nvSpPr>
              <p:spPr>
                <a:xfrm>
                  <a:off x="5881116" y="3583209"/>
                  <a:ext cx="2381" cy="1619"/>
                </a:xfrm>
                <a:custGeom>
                  <a:gdLst>
                    <a:gd name="connsiteX0" fmla="*/ 476 w 2381"/>
                    <a:gd name="connsiteY0" fmla="*/ 190 h 1619"/>
                    <a:gd name="connsiteX1" fmla="*/ 0 w 2381"/>
                    <a:gd name="connsiteY1" fmla="*/ 1333 h 1619"/>
                    <a:gd name="connsiteX2" fmla="*/ 1429 w 2381"/>
                    <a:gd name="connsiteY2" fmla="*/ 1619 h 1619"/>
                    <a:gd name="connsiteX3" fmla="*/ 2381 w 2381"/>
                    <a:gd name="connsiteY3" fmla="*/ 952 h 1619"/>
                    <a:gd name="connsiteX4" fmla="*/ 2096 w 2381"/>
                    <a:gd name="connsiteY4" fmla="*/ 0 h 1619"/>
                    <a:gd name="connsiteX5" fmla="*/ 476 w 2381"/>
                    <a:gd name="connsiteY5" fmla="*/ 190 h 16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 h="1619">
                      <a:moveTo>
                        <a:pt x="476" y="190"/>
                      </a:moveTo>
                      <a:cubicBezTo>
                        <a:pt x="95" y="381"/>
                        <a:pt x="95" y="857"/>
                        <a:pt x="0" y="1333"/>
                      </a:cubicBezTo>
                      <a:cubicBezTo>
                        <a:pt x="381" y="1524"/>
                        <a:pt x="1238" y="1143"/>
                        <a:pt x="1429" y="1619"/>
                      </a:cubicBezTo>
                      <a:cubicBezTo>
                        <a:pt x="1715" y="1429"/>
                        <a:pt x="1810" y="952"/>
                        <a:pt x="2381" y="952"/>
                      </a:cubicBezTo>
                      <a:cubicBezTo>
                        <a:pt x="2286" y="571"/>
                        <a:pt x="2096" y="381"/>
                        <a:pt x="2096" y="0"/>
                      </a:cubicBezTo>
                      <a:cubicBezTo>
                        <a:pt x="1333" y="0"/>
                        <a:pt x="571" y="1238"/>
                        <a:pt x="476" y="190"/>
                      </a:cubicBezTo>
                      <a:close/>
                    </a:path>
                  </a:pathLst>
                </a:custGeom>
                <a:solidFill>
                  <a:srgbClr val="9FA0A0"/>
                </a:solidFill>
                <a:ln w="9525" cap="flat">
                  <a:noFill/>
                  <a:prstDash val="solid"/>
                  <a:miter/>
                </a:ln>
              </p:spPr>
              <p:txBody>
                <a:bodyPr rtlCol="0" anchor="ctr"/>
                <a:lstStyle/>
                <a:p>
                  <a:endParaRPr lang="zh-CN" altLang="en-US"/>
                </a:p>
              </p:txBody>
            </p:sp>
            <p:sp>
              <p:nvSpPr>
                <p:cNvPr id="53126" name="任意多边形: 形状 53125"/>
                <p:cNvSpPr/>
                <p:nvPr>
                  <p:custDataLst>
                    <p:tags r:id="rId273"/>
                  </p:custDataLst>
                </p:nvPr>
              </p:nvSpPr>
              <p:spPr>
                <a:xfrm>
                  <a:off x="5881592" y="3585399"/>
                  <a:ext cx="1619" cy="827"/>
                </a:xfrm>
                <a:custGeom>
                  <a:gdLst>
                    <a:gd name="connsiteX0" fmla="*/ 0 w 1619"/>
                    <a:gd name="connsiteY0" fmla="*/ 572 h 827"/>
                    <a:gd name="connsiteX1" fmla="*/ 1619 w 1619"/>
                    <a:gd name="connsiteY1" fmla="*/ 0 h 827"/>
                    <a:gd name="connsiteX2" fmla="*/ 0 w 1619"/>
                    <a:gd name="connsiteY2" fmla="*/ 572 h 827"/>
                  </a:gdLst>
                  <a:cxnLst>
                    <a:cxn ang="0">
                      <a:pos x="connsiteX0" y="connsiteY0"/>
                    </a:cxn>
                    <a:cxn ang="0">
                      <a:pos x="connsiteX1" y="connsiteY1"/>
                    </a:cxn>
                    <a:cxn ang="0">
                      <a:pos x="connsiteX2" y="connsiteY2"/>
                    </a:cxn>
                  </a:cxnLst>
                  <a:rect l="l" t="t" r="r" b="b"/>
                  <a:pathLst>
                    <a:path w="1619" h="825">
                      <a:moveTo>
                        <a:pt x="0" y="572"/>
                      </a:moveTo>
                      <a:cubicBezTo>
                        <a:pt x="381" y="857"/>
                        <a:pt x="1524" y="1143"/>
                        <a:pt x="1619" y="0"/>
                      </a:cubicBezTo>
                      <a:cubicBezTo>
                        <a:pt x="857" y="0"/>
                        <a:pt x="572" y="476"/>
                        <a:pt x="0" y="572"/>
                      </a:cubicBezTo>
                      <a:close/>
                    </a:path>
                  </a:pathLst>
                </a:custGeom>
                <a:solidFill>
                  <a:srgbClr val="9FA0A0"/>
                </a:solidFill>
                <a:ln w="9525" cap="flat">
                  <a:noFill/>
                  <a:prstDash val="solid"/>
                  <a:miter/>
                </a:ln>
              </p:spPr>
              <p:txBody>
                <a:bodyPr rtlCol="0" anchor="ctr"/>
                <a:lstStyle/>
                <a:p>
                  <a:endParaRPr lang="zh-CN" altLang="en-US"/>
                </a:p>
              </p:txBody>
            </p:sp>
            <p:sp>
              <p:nvSpPr>
                <p:cNvPr id="53127" name="任意多边形: 形状 53126"/>
                <p:cNvSpPr/>
                <p:nvPr>
                  <p:custDataLst>
                    <p:tags r:id="rId274"/>
                  </p:custDataLst>
                </p:nvPr>
              </p:nvSpPr>
              <p:spPr>
                <a:xfrm>
                  <a:off x="5883716" y="3584733"/>
                  <a:ext cx="1635" cy="1333"/>
                </a:xfrm>
                <a:custGeom>
                  <a:gdLst>
                    <a:gd name="connsiteX0" fmla="*/ 352 w 1635"/>
                    <a:gd name="connsiteY0" fmla="*/ 0 h 1333"/>
                    <a:gd name="connsiteX1" fmla="*/ 257 w 1635"/>
                    <a:gd name="connsiteY1" fmla="*/ 1333 h 1333"/>
                    <a:gd name="connsiteX2" fmla="*/ 1591 w 1635"/>
                    <a:gd name="connsiteY2" fmla="*/ 857 h 1333"/>
                    <a:gd name="connsiteX3" fmla="*/ 352 w 1635"/>
                    <a:gd name="connsiteY3" fmla="*/ 0 h 1333"/>
                  </a:gdLst>
                  <a:cxnLst>
                    <a:cxn ang="0">
                      <a:pos x="connsiteX0" y="connsiteY0"/>
                    </a:cxn>
                    <a:cxn ang="0">
                      <a:pos x="connsiteX1" y="connsiteY1"/>
                    </a:cxn>
                    <a:cxn ang="0">
                      <a:pos x="connsiteX2" y="connsiteY2"/>
                    </a:cxn>
                    <a:cxn ang="0">
                      <a:pos x="connsiteX3" y="connsiteY3"/>
                    </a:cxn>
                  </a:cxnLst>
                  <a:rect l="l" t="t" r="r" b="b"/>
                  <a:pathLst>
                    <a:path w="1634" h="1333">
                      <a:moveTo>
                        <a:pt x="352" y="0"/>
                      </a:moveTo>
                      <a:cubicBezTo>
                        <a:pt x="-600" y="572"/>
                        <a:pt x="733" y="572"/>
                        <a:pt x="257" y="1333"/>
                      </a:cubicBezTo>
                      <a:cubicBezTo>
                        <a:pt x="924" y="857"/>
                        <a:pt x="924" y="667"/>
                        <a:pt x="1591" y="857"/>
                      </a:cubicBezTo>
                      <a:cubicBezTo>
                        <a:pt x="1876" y="0"/>
                        <a:pt x="733" y="476"/>
                        <a:pt x="352" y="0"/>
                      </a:cubicBezTo>
                      <a:close/>
                    </a:path>
                  </a:pathLst>
                </a:custGeom>
                <a:solidFill>
                  <a:srgbClr val="9FA0A0"/>
                </a:solidFill>
                <a:ln w="9525" cap="flat">
                  <a:noFill/>
                  <a:prstDash val="solid"/>
                  <a:miter/>
                </a:ln>
              </p:spPr>
              <p:txBody>
                <a:bodyPr rtlCol="0" anchor="ctr"/>
                <a:lstStyle/>
                <a:p>
                  <a:endParaRPr lang="zh-CN" altLang="en-US"/>
                </a:p>
              </p:txBody>
            </p:sp>
            <p:sp>
              <p:nvSpPr>
                <p:cNvPr id="53128" name="任意多边形: 形状 53127"/>
                <p:cNvSpPr/>
                <p:nvPr>
                  <p:custDataLst>
                    <p:tags r:id="rId275"/>
                  </p:custDataLst>
                </p:nvPr>
              </p:nvSpPr>
              <p:spPr>
                <a:xfrm>
                  <a:off x="5852731" y="3641883"/>
                  <a:ext cx="4000" cy="2762"/>
                </a:xfrm>
                <a:custGeom>
                  <a:gdLst>
                    <a:gd name="connsiteX0" fmla="*/ 1905 w 4000"/>
                    <a:gd name="connsiteY0" fmla="*/ 286 h 2762"/>
                    <a:gd name="connsiteX1" fmla="*/ 3524 w 4000"/>
                    <a:gd name="connsiteY1" fmla="*/ 286 h 2762"/>
                    <a:gd name="connsiteX2" fmla="*/ 2953 w 4000"/>
                    <a:gd name="connsiteY2" fmla="*/ 0 h 2762"/>
                    <a:gd name="connsiteX3" fmla="*/ 1810 w 4000"/>
                    <a:gd name="connsiteY3" fmla="*/ 286 h 2762"/>
                    <a:gd name="connsiteX4" fmla="*/ 571 w 4000"/>
                    <a:gd name="connsiteY4" fmla="*/ 1524 h 2762"/>
                    <a:gd name="connsiteX5" fmla="*/ 286 w 4000"/>
                    <a:gd name="connsiteY5" fmla="*/ 1810 h 2762"/>
                    <a:gd name="connsiteX6" fmla="*/ 1143 w 4000"/>
                    <a:gd name="connsiteY6" fmla="*/ 1905 h 2762"/>
                    <a:gd name="connsiteX7" fmla="*/ 0 w 4000"/>
                    <a:gd name="connsiteY7" fmla="*/ 2096 h 2762"/>
                    <a:gd name="connsiteX8" fmla="*/ 2572 w 4000"/>
                    <a:gd name="connsiteY8" fmla="*/ 2762 h 2762"/>
                    <a:gd name="connsiteX9" fmla="*/ 1619 w 4000"/>
                    <a:gd name="connsiteY9" fmla="*/ 2096 h 2762"/>
                    <a:gd name="connsiteX10" fmla="*/ 2000 w 4000"/>
                    <a:gd name="connsiteY10" fmla="*/ 1619 h 2762"/>
                    <a:gd name="connsiteX11" fmla="*/ 4000 w 4000"/>
                    <a:gd name="connsiteY11" fmla="*/ 667 h 2762"/>
                    <a:gd name="connsiteX12" fmla="*/ 2381 w 4000"/>
                    <a:gd name="connsiteY12" fmla="*/ 952 h 2762"/>
                    <a:gd name="connsiteX13" fmla="*/ 1905 w 4000"/>
                    <a:gd name="connsiteY13" fmla="*/ 286 h 27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 h="2762">
                      <a:moveTo>
                        <a:pt x="1905" y="286"/>
                      </a:moveTo>
                      <a:cubicBezTo>
                        <a:pt x="2477" y="191"/>
                        <a:pt x="2858" y="476"/>
                        <a:pt x="3524" y="286"/>
                      </a:cubicBezTo>
                      <a:cubicBezTo>
                        <a:pt x="3143" y="191"/>
                        <a:pt x="3334" y="95"/>
                        <a:pt x="2953" y="0"/>
                      </a:cubicBezTo>
                      <a:cubicBezTo>
                        <a:pt x="2762" y="381"/>
                        <a:pt x="-952" y="-190"/>
                        <a:pt x="1810" y="286"/>
                      </a:cubicBezTo>
                      <a:cubicBezTo>
                        <a:pt x="1524" y="762"/>
                        <a:pt x="1810" y="1143"/>
                        <a:pt x="571" y="1524"/>
                      </a:cubicBezTo>
                      <a:cubicBezTo>
                        <a:pt x="1524" y="1810"/>
                        <a:pt x="1143" y="1810"/>
                        <a:pt x="286" y="1810"/>
                      </a:cubicBezTo>
                      <a:cubicBezTo>
                        <a:pt x="571" y="1905"/>
                        <a:pt x="857" y="1810"/>
                        <a:pt x="1143" y="1905"/>
                      </a:cubicBezTo>
                      <a:cubicBezTo>
                        <a:pt x="1524" y="2096"/>
                        <a:pt x="286" y="1905"/>
                        <a:pt x="0" y="2096"/>
                      </a:cubicBezTo>
                      <a:cubicBezTo>
                        <a:pt x="1048" y="2191"/>
                        <a:pt x="857" y="2286"/>
                        <a:pt x="2572" y="2762"/>
                      </a:cubicBezTo>
                      <a:cubicBezTo>
                        <a:pt x="3048" y="2572"/>
                        <a:pt x="2096" y="2286"/>
                        <a:pt x="1619" y="2096"/>
                      </a:cubicBezTo>
                      <a:cubicBezTo>
                        <a:pt x="2858" y="2096"/>
                        <a:pt x="2096" y="1810"/>
                        <a:pt x="2000" y="1619"/>
                      </a:cubicBezTo>
                      <a:cubicBezTo>
                        <a:pt x="4096" y="1429"/>
                        <a:pt x="3143" y="762"/>
                        <a:pt x="4000" y="667"/>
                      </a:cubicBezTo>
                      <a:cubicBezTo>
                        <a:pt x="3143" y="381"/>
                        <a:pt x="2286" y="857"/>
                        <a:pt x="2381" y="952"/>
                      </a:cubicBezTo>
                      <a:cubicBezTo>
                        <a:pt x="1143" y="762"/>
                        <a:pt x="2953" y="572"/>
                        <a:pt x="1905" y="286"/>
                      </a:cubicBezTo>
                      <a:close/>
                    </a:path>
                  </a:pathLst>
                </a:custGeom>
                <a:solidFill>
                  <a:srgbClr val="9FA0A0"/>
                </a:solidFill>
                <a:ln w="9525" cap="flat">
                  <a:noFill/>
                  <a:prstDash val="solid"/>
                  <a:miter/>
                </a:ln>
              </p:spPr>
              <p:txBody>
                <a:bodyPr rtlCol="0" anchor="ctr"/>
                <a:lstStyle/>
                <a:p>
                  <a:endParaRPr lang="zh-CN" altLang="en-US"/>
                </a:p>
              </p:txBody>
            </p:sp>
            <p:sp>
              <p:nvSpPr>
                <p:cNvPr id="53129" name="任意多边形: 形状 53128"/>
                <p:cNvSpPr/>
                <p:nvPr>
                  <p:custDataLst>
                    <p:tags r:id="rId276"/>
                  </p:custDataLst>
                </p:nvPr>
              </p:nvSpPr>
              <p:spPr>
                <a:xfrm>
                  <a:off x="5844741" y="3645026"/>
                  <a:ext cx="1513" cy="598"/>
                </a:xfrm>
                <a:custGeom>
                  <a:gdLst>
                    <a:gd name="connsiteX0" fmla="*/ 465 w 1513"/>
                    <a:gd name="connsiteY0" fmla="*/ 0 h 598"/>
                    <a:gd name="connsiteX1" fmla="*/ 180 w 1513"/>
                    <a:gd name="connsiteY1" fmla="*/ 476 h 598"/>
                    <a:gd name="connsiteX2" fmla="*/ 1513 w 1513"/>
                    <a:gd name="connsiteY2" fmla="*/ 571 h 598"/>
                    <a:gd name="connsiteX3" fmla="*/ 465 w 1513"/>
                    <a:gd name="connsiteY3" fmla="*/ 0 h 598"/>
                  </a:gdLst>
                  <a:cxnLst>
                    <a:cxn ang="0">
                      <a:pos x="connsiteX0" y="connsiteY0"/>
                    </a:cxn>
                    <a:cxn ang="0">
                      <a:pos x="connsiteX1" y="connsiteY1"/>
                    </a:cxn>
                    <a:cxn ang="0">
                      <a:pos x="connsiteX2" y="connsiteY2"/>
                    </a:cxn>
                    <a:cxn ang="0">
                      <a:pos x="connsiteX3" y="connsiteY3"/>
                    </a:cxn>
                  </a:cxnLst>
                  <a:rect l="l" t="t" r="r" b="b"/>
                  <a:pathLst>
                    <a:path w="1513" h="598">
                      <a:moveTo>
                        <a:pt x="465" y="0"/>
                      </a:moveTo>
                      <a:cubicBezTo>
                        <a:pt x="-201" y="95"/>
                        <a:pt x="-11" y="286"/>
                        <a:pt x="180" y="476"/>
                      </a:cubicBezTo>
                      <a:cubicBezTo>
                        <a:pt x="656" y="476"/>
                        <a:pt x="1037" y="667"/>
                        <a:pt x="1513" y="571"/>
                      </a:cubicBezTo>
                      <a:cubicBezTo>
                        <a:pt x="-297" y="190"/>
                        <a:pt x="1037" y="286"/>
                        <a:pt x="465" y="0"/>
                      </a:cubicBezTo>
                      <a:close/>
                    </a:path>
                  </a:pathLst>
                </a:custGeom>
                <a:solidFill>
                  <a:srgbClr val="9FA0A0"/>
                </a:solidFill>
                <a:ln w="9525" cap="flat">
                  <a:noFill/>
                  <a:prstDash val="solid"/>
                  <a:miter/>
                </a:ln>
              </p:spPr>
              <p:txBody>
                <a:bodyPr rtlCol="0" anchor="ctr"/>
                <a:lstStyle/>
                <a:p>
                  <a:endParaRPr lang="zh-CN" altLang="en-US"/>
                </a:p>
              </p:txBody>
            </p:sp>
            <p:sp>
              <p:nvSpPr>
                <p:cNvPr id="53130" name="任意多边形: 形状 53129"/>
                <p:cNvSpPr/>
                <p:nvPr>
                  <p:custDataLst>
                    <p:tags r:id="rId277"/>
                  </p:custDataLst>
                </p:nvPr>
              </p:nvSpPr>
              <p:spPr>
                <a:xfrm>
                  <a:off x="5759195" y="3576446"/>
                  <a:ext cx="142017" cy="142779"/>
                </a:xfrm>
                <a:custGeom>
                  <a:gdLst>
                    <a:gd name="connsiteX0" fmla="*/ 85344 w 142017"/>
                    <a:gd name="connsiteY0" fmla="*/ 69342 h 142779"/>
                    <a:gd name="connsiteX1" fmla="*/ 86392 w 142017"/>
                    <a:gd name="connsiteY1" fmla="*/ 69628 h 142779"/>
                    <a:gd name="connsiteX2" fmla="*/ 85916 w 142017"/>
                    <a:gd name="connsiteY2" fmla="*/ 69628 h 142779"/>
                    <a:gd name="connsiteX3" fmla="*/ 87344 w 142017"/>
                    <a:gd name="connsiteY3" fmla="*/ 70199 h 142779"/>
                    <a:gd name="connsiteX4" fmla="*/ 87440 w 142017"/>
                    <a:gd name="connsiteY4" fmla="*/ 70961 h 142779"/>
                    <a:gd name="connsiteX5" fmla="*/ 86106 w 142017"/>
                    <a:gd name="connsiteY5" fmla="*/ 71438 h 142779"/>
                    <a:gd name="connsiteX6" fmla="*/ 84201 w 142017"/>
                    <a:gd name="connsiteY6" fmla="*/ 70390 h 142779"/>
                    <a:gd name="connsiteX7" fmla="*/ 84392 w 142017"/>
                    <a:gd name="connsiteY7" fmla="*/ 71438 h 142779"/>
                    <a:gd name="connsiteX8" fmla="*/ 83725 w 142017"/>
                    <a:gd name="connsiteY8" fmla="*/ 71533 h 142779"/>
                    <a:gd name="connsiteX9" fmla="*/ 81534 w 142017"/>
                    <a:gd name="connsiteY9" fmla="*/ 70580 h 142779"/>
                    <a:gd name="connsiteX10" fmla="*/ 81248 w 142017"/>
                    <a:gd name="connsiteY10" fmla="*/ 70580 h 142779"/>
                    <a:gd name="connsiteX11" fmla="*/ 83344 w 142017"/>
                    <a:gd name="connsiteY11" fmla="*/ 71438 h 142779"/>
                    <a:gd name="connsiteX12" fmla="*/ 83153 w 142017"/>
                    <a:gd name="connsiteY12" fmla="*/ 72009 h 142779"/>
                    <a:gd name="connsiteX13" fmla="*/ 81629 w 142017"/>
                    <a:gd name="connsiteY13" fmla="*/ 70866 h 142779"/>
                    <a:gd name="connsiteX14" fmla="*/ 82201 w 142017"/>
                    <a:gd name="connsiteY14" fmla="*/ 71723 h 142779"/>
                    <a:gd name="connsiteX15" fmla="*/ 81344 w 142017"/>
                    <a:gd name="connsiteY15" fmla="*/ 71628 h 142779"/>
                    <a:gd name="connsiteX16" fmla="*/ 82106 w 142017"/>
                    <a:gd name="connsiteY16" fmla="*/ 72009 h 142779"/>
                    <a:gd name="connsiteX17" fmla="*/ 82201 w 142017"/>
                    <a:gd name="connsiteY17" fmla="*/ 72199 h 142779"/>
                    <a:gd name="connsiteX18" fmla="*/ 81153 w 142017"/>
                    <a:gd name="connsiteY18" fmla="*/ 71723 h 142779"/>
                    <a:gd name="connsiteX19" fmla="*/ 81629 w 142017"/>
                    <a:gd name="connsiteY19" fmla="*/ 72771 h 142779"/>
                    <a:gd name="connsiteX20" fmla="*/ 81058 w 142017"/>
                    <a:gd name="connsiteY20" fmla="*/ 72485 h 142779"/>
                    <a:gd name="connsiteX21" fmla="*/ 79915 w 142017"/>
                    <a:gd name="connsiteY21" fmla="*/ 71247 h 142779"/>
                    <a:gd name="connsiteX22" fmla="*/ 78962 w 142017"/>
                    <a:gd name="connsiteY22" fmla="*/ 71247 h 142779"/>
                    <a:gd name="connsiteX23" fmla="*/ 79819 w 142017"/>
                    <a:gd name="connsiteY23" fmla="*/ 71628 h 142779"/>
                    <a:gd name="connsiteX24" fmla="*/ 80296 w 142017"/>
                    <a:gd name="connsiteY24" fmla="*/ 72009 h 142779"/>
                    <a:gd name="connsiteX25" fmla="*/ 78581 w 142017"/>
                    <a:gd name="connsiteY25" fmla="*/ 71247 h 142779"/>
                    <a:gd name="connsiteX26" fmla="*/ 79439 w 142017"/>
                    <a:gd name="connsiteY26" fmla="*/ 71818 h 142779"/>
                    <a:gd name="connsiteX27" fmla="*/ 79343 w 142017"/>
                    <a:gd name="connsiteY27" fmla="*/ 71628 h 142779"/>
                    <a:gd name="connsiteX28" fmla="*/ 80200 w 142017"/>
                    <a:gd name="connsiteY28" fmla="*/ 72009 h 142779"/>
                    <a:gd name="connsiteX29" fmla="*/ 81439 w 142017"/>
                    <a:gd name="connsiteY29" fmla="*/ 72866 h 142779"/>
                    <a:gd name="connsiteX30" fmla="*/ 79819 w 142017"/>
                    <a:gd name="connsiteY30" fmla="*/ 72009 h 142779"/>
                    <a:gd name="connsiteX31" fmla="*/ 80391 w 142017"/>
                    <a:gd name="connsiteY31" fmla="*/ 72580 h 142779"/>
                    <a:gd name="connsiteX32" fmla="*/ 79248 w 142017"/>
                    <a:gd name="connsiteY32" fmla="*/ 71723 h 142779"/>
                    <a:gd name="connsiteX33" fmla="*/ 77724 w 142017"/>
                    <a:gd name="connsiteY33" fmla="*/ 70866 h 142779"/>
                    <a:gd name="connsiteX34" fmla="*/ 77343 w 142017"/>
                    <a:gd name="connsiteY34" fmla="*/ 70866 h 142779"/>
                    <a:gd name="connsiteX35" fmla="*/ 75914 w 142017"/>
                    <a:gd name="connsiteY35" fmla="*/ 69913 h 142779"/>
                    <a:gd name="connsiteX36" fmla="*/ 75152 w 142017"/>
                    <a:gd name="connsiteY36" fmla="*/ 69628 h 142779"/>
                    <a:gd name="connsiteX37" fmla="*/ 76391 w 142017"/>
                    <a:gd name="connsiteY37" fmla="*/ 70294 h 142779"/>
                    <a:gd name="connsiteX38" fmla="*/ 76010 w 142017"/>
                    <a:gd name="connsiteY38" fmla="*/ 70294 h 142779"/>
                    <a:gd name="connsiteX39" fmla="*/ 78105 w 142017"/>
                    <a:gd name="connsiteY39" fmla="*/ 71533 h 142779"/>
                    <a:gd name="connsiteX40" fmla="*/ 78200 w 142017"/>
                    <a:gd name="connsiteY40" fmla="*/ 71723 h 142779"/>
                    <a:gd name="connsiteX41" fmla="*/ 77057 w 142017"/>
                    <a:gd name="connsiteY41" fmla="*/ 71056 h 142779"/>
                    <a:gd name="connsiteX42" fmla="*/ 75438 w 142017"/>
                    <a:gd name="connsiteY42" fmla="*/ 70580 h 142779"/>
                    <a:gd name="connsiteX43" fmla="*/ 76391 w 142017"/>
                    <a:gd name="connsiteY43" fmla="*/ 71438 h 142779"/>
                    <a:gd name="connsiteX44" fmla="*/ 74676 w 142017"/>
                    <a:gd name="connsiteY44" fmla="*/ 70294 h 142779"/>
                    <a:gd name="connsiteX45" fmla="*/ 74771 w 142017"/>
                    <a:gd name="connsiteY45" fmla="*/ 70104 h 142779"/>
                    <a:gd name="connsiteX46" fmla="*/ 73819 w 142017"/>
                    <a:gd name="connsiteY46" fmla="*/ 69818 h 142779"/>
                    <a:gd name="connsiteX47" fmla="*/ 72676 w 142017"/>
                    <a:gd name="connsiteY47" fmla="*/ 69056 h 142779"/>
                    <a:gd name="connsiteX48" fmla="*/ 72676 w 142017"/>
                    <a:gd name="connsiteY48" fmla="*/ 69247 h 142779"/>
                    <a:gd name="connsiteX49" fmla="*/ 74390 w 142017"/>
                    <a:gd name="connsiteY49" fmla="*/ 70675 h 142779"/>
                    <a:gd name="connsiteX50" fmla="*/ 73819 w 142017"/>
                    <a:gd name="connsiteY50" fmla="*/ 70485 h 142779"/>
                    <a:gd name="connsiteX51" fmla="*/ 75057 w 142017"/>
                    <a:gd name="connsiteY51" fmla="*/ 71723 h 142779"/>
                    <a:gd name="connsiteX52" fmla="*/ 73533 w 142017"/>
                    <a:gd name="connsiteY52" fmla="*/ 70390 h 142779"/>
                    <a:gd name="connsiteX53" fmla="*/ 73914 w 142017"/>
                    <a:gd name="connsiteY53" fmla="*/ 70866 h 142779"/>
                    <a:gd name="connsiteX54" fmla="*/ 72771 w 142017"/>
                    <a:gd name="connsiteY54" fmla="*/ 69818 h 142779"/>
                    <a:gd name="connsiteX55" fmla="*/ 72581 w 142017"/>
                    <a:gd name="connsiteY55" fmla="*/ 69247 h 142779"/>
                    <a:gd name="connsiteX56" fmla="*/ 72009 w 142017"/>
                    <a:gd name="connsiteY56" fmla="*/ 68866 h 142779"/>
                    <a:gd name="connsiteX57" fmla="*/ 71914 w 142017"/>
                    <a:gd name="connsiteY57" fmla="*/ 69247 h 142779"/>
                    <a:gd name="connsiteX58" fmla="*/ 69818 w 142017"/>
                    <a:gd name="connsiteY58" fmla="*/ 67532 h 142779"/>
                    <a:gd name="connsiteX59" fmla="*/ 69437 w 142017"/>
                    <a:gd name="connsiteY59" fmla="*/ 67151 h 142779"/>
                    <a:gd name="connsiteX60" fmla="*/ 69818 w 142017"/>
                    <a:gd name="connsiteY60" fmla="*/ 67723 h 142779"/>
                    <a:gd name="connsiteX61" fmla="*/ 69152 w 142017"/>
                    <a:gd name="connsiteY61" fmla="*/ 66865 h 142779"/>
                    <a:gd name="connsiteX62" fmla="*/ 69247 w 142017"/>
                    <a:gd name="connsiteY62" fmla="*/ 66961 h 142779"/>
                    <a:gd name="connsiteX63" fmla="*/ 69056 w 142017"/>
                    <a:gd name="connsiteY63" fmla="*/ 66961 h 142779"/>
                    <a:gd name="connsiteX64" fmla="*/ 69818 w 142017"/>
                    <a:gd name="connsiteY64" fmla="*/ 68008 h 142779"/>
                    <a:gd name="connsiteX65" fmla="*/ 68961 w 142017"/>
                    <a:gd name="connsiteY65" fmla="*/ 66770 h 142779"/>
                    <a:gd name="connsiteX66" fmla="*/ 68961 w 142017"/>
                    <a:gd name="connsiteY66" fmla="*/ 66865 h 142779"/>
                    <a:gd name="connsiteX67" fmla="*/ 68580 w 142017"/>
                    <a:gd name="connsiteY67" fmla="*/ 66199 h 142779"/>
                    <a:gd name="connsiteX68" fmla="*/ 68294 w 142017"/>
                    <a:gd name="connsiteY68" fmla="*/ 65818 h 142779"/>
                    <a:gd name="connsiteX69" fmla="*/ 68294 w 142017"/>
                    <a:gd name="connsiteY69" fmla="*/ 65818 h 142779"/>
                    <a:gd name="connsiteX70" fmla="*/ 68390 w 142017"/>
                    <a:gd name="connsiteY70" fmla="*/ 66008 h 142779"/>
                    <a:gd name="connsiteX71" fmla="*/ 68390 w 142017"/>
                    <a:gd name="connsiteY71" fmla="*/ 65913 h 142779"/>
                    <a:gd name="connsiteX72" fmla="*/ 68390 w 142017"/>
                    <a:gd name="connsiteY72" fmla="*/ 65913 h 142779"/>
                    <a:gd name="connsiteX73" fmla="*/ 68390 w 142017"/>
                    <a:gd name="connsiteY73" fmla="*/ 65913 h 142779"/>
                    <a:gd name="connsiteX74" fmla="*/ 68390 w 142017"/>
                    <a:gd name="connsiteY74" fmla="*/ 65913 h 142779"/>
                    <a:gd name="connsiteX75" fmla="*/ 68390 w 142017"/>
                    <a:gd name="connsiteY75" fmla="*/ 65913 h 142779"/>
                    <a:gd name="connsiteX76" fmla="*/ 68390 w 142017"/>
                    <a:gd name="connsiteY76" fmla="*/ 65913 h 142779"/>
                    <a:gd name="connsiteX77" fmla="*/ 68390 w 142017"/>
                    <a:gd name="connsiteY77" fmla="*/ 65913 h 142779"/>
                    <a:gd name="connsiteX78" fmla="*/ 68294 w 142017"/>
                    <a:gd name="connsiteY78" fmla="*/ 65532 h 142779"/>
                    <a:gd name="connsiteX79" fmla="*/ 68294 w 142017"/>
                    <a:gd name="connsiteY79" fmla="*/ 65246 h 142779"/>
                    <a:gd name="connsiteX80" fmla="*/ 68199 w 142017"/>
                    <a:gd name="connsiteY80" fmla="*/ 65913 h 142779"/>
                    <a:gd name="connsiteX81" fmla="*/ 68390 w 142017"/>
                    <a:gd name="connsiteY81" fmla="*/ 65627 h 142779"/>
                    <a:gd name="connsiteX82" fmla="*/ 68104 w 142017"/>
                    <a:gd name="connsiteY82" fmla="*/ 65818 h 142779"/>
                    <a:gd name="connsiteX83" fmla="*/ 68390 w 142017"/>
                    <a:gd name="connsiteY83" fmla="*/ 65818 h 142779"/>
                    <a:gd name="connsiteX84" fmla="*/ 68866 w 142017"/>
                    <a:gd name="connsiteY84" fmla="*/ 65818 h 142779"/>
                    <a:gd name="connsiteX85" fmla="*/ 68294 w 142017"/>
                    <a:gd name="connsiteY85" fmla="*/ 65818 h 142779"/>
                    <a:gd name="connsiteX86" fmla="*/ 68294 w 142017"/>
                    <a:gd name="connsiteY86" fmla="*/ 65818 h 142779"/>
                    <a:gd name="connsiteX87" fmla="*/ 68866 w 142017"/>
                    <a:gd name="connsiteY87" fmla="*/ 65818 h 142779"/>
                    <a:gd name="connsiteX88" fmla="*/ 68771 w 142017"/>
                    <a:gd name="connsiteY88" fmla="*/ 65818 h 142779"/>
                    <a:gd name="connsiteX89" fmla="*/ 68771 w 142017"/>
                    <a:gd name="connsiteY89" fmla="*/ 65818 h 142779"/>
                    <a:gd name="connsiteX90" fmla="*/ 68675 w 142017"/>
                    <a:gd name="connsiteY90" fmla="*/ 65818 h 142779"/>
                    <a:gd name="connsiteX91" fmla="*/ 68675 w 142017"/>
                    <a:gd name="connsiteY91" fmla="*/ 65818 h 142779"/>
                    <a:gd name="connsiteX92" fmla="*/ 68294 w 142017"/>
                    <a:gd name="connsiteY92" fmla="*/ 65818 h 142779"/>
                    <a:gd name="connsiteX93" fmla="*/ 68104 w 142017"/>
                    <a:gd name="connsiteY93" fmla="*/ 65818 h 142779"/>
                    <a:gd name="connsiteX94" fmla="*/ 68104 w 142017"/>
                    <a:gd name="connsiteY94" fmla="*/ 65818 h 142779"/>
                    <a:gd name="connsiteX95" fmla="*/ 68008 w 142017"/>
                    <a:gd name="connsiteY95" fmla="*/ 65818 h 142779"/>
                    <a:gd name="connsiteX96" fmla="*/ 68008 w 142017"/>
                    <a:gd name="connsiteY96" fmla="*/ 65818 h 142779"/>
                    <a:gd name="connsiteX97" fmla="*/ 68008 w 142017"/>
                    <a:gd name="connsiteY97" fmla="*/ 65818 h 142779"/>
                    <a:gd name="connsiteX98" fmla="*/ 68104 w 142017"/>
                    <a:gd name="connsiteY98" fmla="*/ 65818 h 142779"/>
                    <a:gd name="connsiteX99" fmla="*/ 68199 w 142017"/>
                    <a:gd name="connsiteY99" fmla="*/ 65818 h 142779"/>
                    <a:gd name="connsiteX100" fmla="*/ 68199 w 142017"/>
                    <a:gd name="connsiteY100" fmla="*/ 65818 h 142779"/>
                    <a:gd name="connsiteX101" fmla="*/ 68294 w 142017"/>
                    <a:gd name="connsiteY101" fmla="*/ 65818 h 142779"/>
                    <a:gd name="connsiteX102" fmla="*/ 68294 w 142017"/>
                    <a:gd name="connsiteY102" fmla="*/ 65818 h 142779"/>
                    <a:gd name="connsiteX103" fmla="*/ 68294 w 142017"/>
                    <a:gd name="connsiteY103" fmla="*/ 65818 h 142779"/>
                    <a:gd name="connsiteX104" fmla="*/ 68294 w 142017"/>
                    <a:gd name="connsiteY104" fmla="*/ 65818 h 142779"/>
                    <a:gd name="connsiteX105" fmla="*/ 68294 w 142017"/>
                    <a:gd name="connsiteY105" fmla="*/ 65818 h 142779"/>
                    <a:gd name="connsiteX106" fmla="*/ 68294 w 142017"/>
                    <a:gd name="connsiteY106" fmla="*/ 65818 h 142779"/>
                    <a:gd name="connsiteX107" fmla="*/ 68294 w 142017"/>
                    <a:gd name="connsiteY107" fmla="*/ 65818 h 142779"/>
                    <a:gd name="connsiteX108" fmla="*/ 68294 w 142017"/>
                    <a:gd name="connsiteY108" fmla="*/ 65818 h 142779"/>
                    <a:gd name="connsiteX109" fmla="*/ 68294 w 142017"/>
                    <a:gd name="connsiteY109" fmla="*/ 65818 h 142779"/>
                    <a:gd name="connsiteX110" fmla="*/ 68294 w 142017"/>
                    <a:gd name="connsiteY110" fmla="*/ 65818 h 142779"/>
                    <a:gd name="connsiteX111" fmla="*/ 68294 w 142017"/>
                    <a:gd name="connsiteY111" fmla="*/ 65818 h 142779"/>
                    <a:gd name="connsiteX112" fmla="*/ 68294 w 142017"/>
                    <a:gd name="connsiteY112" fmla="*/ 65818 h 142779"/>
                    <a:gd name="connsiteX113" fmla="*/ 68294 w 142017"/>
                    <a:gd name="connsiteY113" fmla="*/ 65818 h 142779"/>
                    <a:gd name="connsiteX114" fmla="*/ 68199 w 142017"/>
                    <a:gd name="connsiteY114" fmla="*/ 66008 h 142779"/>
                    <a:gd name="connsiteX115" fmla="*/ 68199 w 142017"/>
                    <a:gd name="connsiteY115" fmla="*/ 66008 h 142779"/>
                    <a:gd name="connsiteX116" fmla="*/ 68199 w 142017"/>
                    <a:gd name="connsiteY116" fmla="*/ 66008 h 142779"/>
                    <a:gd name="connsiteX117" fmla="*/ 68104 w 142017"/>
                    <a:gd name="connsiteY117" fmla="*/ 66103 h 142779"/>
                    <a:gd name="connsiteX118" fmla="*/ 68104 w 142017"/>
                    <a:gd name="connsiteY118" fmla="*/ 66103 h 142779"/>
                    <a:gd name="connsiteX119" fmla="*/ 68104 w 142017"/>
                    <a:gd name="connsiteY119" fmla="*/ 66199 h 142779"/>
                    <a:gd name="connsiteX120" fmla="*/ 68104 w 142017"/>
                    <a:gd name="connsiteY120" fmla="*/ 66199 h 142779"/>
                    <a:gd name="connsiteX121" fmla="*/ 68104 w 142017"/>
                    <a:gd name="connsiteY121" fmla="*/ 66199 h 142779"/>
                    <a:gd name="connsiteX122" fmla="*/ 68104 w 142017"/>
                    <a:gd name="connsiteY122" fmla="*/ 66199 h 142779"/>
                    <a:gd name="connsiteX123" fmla="*/ 68104 w 142017"/>
                    <a:gd name="connsiteY123" fmla="*/ 66199 h 142779"/>
                    <a:gd name="connsiteX124" fmla="*/ 68104 w 142017"/>
                    <a:gd name="connsiteY124" fmla="*/ 66199 h 142779"/>
                    <a:gd name="connsiteX125" fmla="*/ 68104 w 142017"/>
                    <a:gd name="connsiteY125" fmla="*/ 66103 h 142779"/>
                    <a:gd name="connsiteX126" fmla="*/ 68104 w 142017"/>
                    <a:gd name="connsiteY126" fmla="*/ 66103 h 142779"/>
                    <a:gd name="connsiteX127" fmla="*/ 68104 w 142017"/>
                    <a:gd name="connsiteY127" fmla="*/ 65913 h 142779"/>
                    <a:gd name="connsiteX128" fmla="*/ 68104 w 142017"/>
                    <a:gd name="connsiteY128" fmla="*/ 65913 h 142779"/>
                    <a:gd name="connsiteX129" fmla="*/ 68104 w 142017"/>
                    <a:gd name="connsiteY129" fmla="*/ 65437 h 142779"/>
                    <a:gd name="connsiteX130" fmla="*/ 68104 w 142017"/>
                    <a:gd name="connsiteY130" fmla="*/ 65437 h 142779"/>
                    <a:gd name="connsiteX131" fmla="*/ 68104 w 142017"/>
                    <a:gd name="connsiteY131" fmla="*/ 65818 h 142779"/>
                    <a:gd name="connsiteX132" fmla="*/ 68104 w 142017"/>
                    <a:gd name="connsiteY132" fmla="*/ 66103 h 142779"/>
                    <a:gd name="connsiteX133" fmla="*/ 68104 w 142017"/>
                    <a:gd name="connsiteY133" fmla="*/ 66103 h 142779"/>
                    <a:gd name="connsiteX134" fmla="*/ 68104 w 142017"/>
                    <a:gd name="connsiteY134" fmla="*/ 66103 h 142779"/>
                    <a:gd name="connsiteX135" fmla="*/ 68104 w 142017"/>
                    <a:gd name="connsiteY135" fmla="*/ 66103 h 142779"/>
                    <a:gd name="connsiteX136" fmla="*/ 68104 w 142017"/>
                    <a:gd name="connsiteY136" fmla="*/ 66103 h 142779"/>
                    <a:gd name="connsiteX137" fmla="*/ 68104 w 142017"/>
                    <a:gd name="connsiteY137" fmla="*/ 66103 h 142779"/>
                    <a:gd name="connsiteX138" fmla="*/ 68104 w 142017"/>
                    <a:gd name="connsiteY138" fmla="*/ 66103 h 142779"/>
                    <a:gd name="connsiteX139" fmla="*/ 68104 w 142017"/>
                    <a:gd name="connsiteY139" fmla="*/ 66103 h 142779"/>
                    <a:gd name="connsiteX140" fmla="*/ 68104 w 142017"/>
                    <a:gd name="connsiteY140" fmla="*/ 66103 h 142779"/>
                    <a:gd name="connsiteX141" fmla="*/ 68104 w 142017"/>
                    <a:gd name="connsiteY141" fmla="*/ 66103 h 142779"/>
                    <a:gd name="connsiteX142" fmla="*/ 68104 w 142017"/>
                    <a:gd name="connsiteY142" fmla="*/ 66103 h 142779"/>
                    <a:gd name="connsiteX143" fmla="*/ 68104 w 142017"/>
                    <a:gd name="connsiteY143" fmla="*/ 66103 h 142779"/>
                    <a:gd name="connsiteX144" fmla="*/ 68104 w 142017"/>
                    <a:gd name="connsiteY144" fmla="*/ 66103 h 142779"/>
                    <a:gd name="connsiteX145" fmla="*/ 68104 w 142017"/>
                    <a:gd name="connsiteY145" fmla="*/ 66103 h 142779"/>
                    <a:gd name="connsiteX146" fmla="*/ 68104 w 142017"/>
                    <a:gd name="connsiteY146" fmla="*/ 66103 h 142779"/>
                    <a:gd name="connsiteX147" fmla="*/ 68104 w 142017"/>
                    <a:gd name="connsiteY147" fmla="*/ 66103 h 142779"/>
                    <a:gd name="connsiteX148" fmla="*/ 68104 w 142017"/>
                    <a:gd name="connsiteY148" fmla="*/ 66103 h 142779"/>
                    <a:gd name="connsiteX149" fmla="*/ 68104 w 142017"/>
                    <a:gd name="connsiteY149" fmla="*/ 66103 h 142779"/>
                    <a:gd name="connsiteX150" fmla="*/ 68104 w 142017"/>
                    <a:gd name="connsiteY150" fmla="*/ 66103 h 142779"/>
                    <a:gd name="connsiteX151" fmla="*/ 68104 w 142017"/>
                    <a:gd name="connsiteY151" fmla="*/ 66103 h 142779"/>
                    <a:gd name="connsiteX152" fmla="*/ 68104 w 142017"/>
                    <a:gd name="connsiteY152" fmla="*/ 66103 h 142779"/>
                    <a:gd name="connsiteX153" fmla="*/ 68104 w 142017"/>
                    <a:gd name="connsiteY153" fmla="*/ 66103 h 142779"/>
                    <a:gd name="connsiteX154" fmla="*/ 68104 w 142017"/>
                    <a:gd name="connsiteY154" fmla="*/ 66103 h 142779"/>
                    <a:gd name="connsiteX155" fmla="*/ 68104 w 142017"/>
                    <a:gd name="connsiteY155" fmla="*/ 66103 h 142779"/>
                    <a:gd name="connsiteX156" fmla="*/ 68104 w 142017"/>
                    <a:gd name="connsiteY156" fmla="*/ 66103 h 142779"/>
                    <a:gd name="connsiteX157" fmla="*/ 68104 w 142017"/>
                    <a:gd name="connsiteY157" fmla="*/ 66103 h 142779"/>
                    <a:gd name="connsiteX158" fmla="*/ 68104 w 142017"/>
                    <a:gd name="connsiteY158" fmla="*/ 66103 h 142779"/>
                    <a:gd name="connsiteX159" fmla="*/ 68104 w 142017"/>
                    <a:gd name="connsiteY159" fmla="*/ 66103 h 142779"/>
                    <a:gd name="connsiteX160" fmla="*/ 68104 w 142017"/>
                    <a:gd name="connsiteY160" fmla="*/ 66103 h 142779"/>
                    <a:gd name="connsiteX161" fmla="*/ 68104 w 142017"/>
                    <a:gd name="connsiteY161" fmla="*/ 66103 h 142779"/>
                    <a:gd name="connsiteX162" fmla="*/ 68104 w 142017"/>
                    <a:gd name="connsiteY162" fmla="*/ 66103 h 142779"/>
                    <a:gd name="connsiteX163" fmla="*/ 68104 w 142017"/>
                    <a:gd name="connsiteY163" fmla="*/ 66008 h 142779"/>
                    <a:gd name="connsiteX164" fmla="*/ 68104 w 142017"/>
                    <a:gd name="connsiteY164" fmla="*/ 66008 h 142779"/>
                    <a:gd name="connsiteX165" fmla="*/ 68104 w 142017"/>
                    <a:gd name="connsiteY165" fmla="*/ 66008 h 142779"/>
                    <a:gd name="connsiteX166" fmla="*/ 68104 w 142017"/>
                    <a:gd name="connsiteY166" fmla="*/ 66008 h 142779"/>
                    <a:gd name="connsiteX167" fmla="*/ 68104 w 142017"/>
                    <a:gd name="connsiteY167" fmla="*/ 66008 h 142779"/>
                    <a:gd name="connsiteX168" fmla="*/ 68104 w 142017"/>
                    <a:gd name="connsiteY168" fmla="*/ 66008 h 142779"/>
                    <a:gd name="connsiteX169" fmla="*/ 68104 w 142017"/>
                    <a:gd name="connsiteY169" fmla="*/ 66008 h 142779"/>
                    <a:gd name="connsiteX170" fmla="*/ 68104 w 142017"/>
                    <a:gd name="connsiteY170" fmla="*/ 66008 h 142779"/>
                    <a:gd name="connsiteX171" fmla="*/ 68104 w 142017"/>
                    <a:gd name="connsiteY171" fmla="*/ 66008 h 142779"/>
                    <a:gd name="connsiteX172" fmla="*/ 68104 w 142017"/>
                    <a:gd name="connsiteY172" fmla="*/ 66008 h 142779"/>
                    <a:gd name="connsiteX173" fmla="*/ 68104 w 142017"/>
                    <a:gd name="connsiteY173" fmla="*/ 66008 h 142779"/>
                    <a:gd name="connsiteX174" fmla="*/ 68104 w 142017"/>
                    <a:gd name="connsiteY174" fmla="*/ 66008 h 142779"/>
                    <a:gd name="connsiteX175" fmla="*/ 68104 w 142017"/>
                    <a:gd name="connsiteY175" fmla="*/ 66008 h 142779"/>
                    <a:gd name="connsiteX176" fmla="*/ 68104 w 142017"/>
                    <a:gd name="connsiteY176" fmla="*/ 66008 h 142779"/>
                    <a:gd name="connsiteX177" fmla="*/ 68104 w 142017"/>
                    <a:gd name="connsiteY177" fmla="*/ 66008 h 142779"/>
                    <a:gd name="connsiteX178" fmla="*/ 68104 w 142017"/>
                    <a:gd name="connsiteY178" fmla="*/ 66008 h 142779"/>
                    <a:gd name="connsiteX179" fmla="*/ 68104 w 142017"/>
                    <a:gd name="connsiteY179" fmla="*/ 66008 h 142779"/>
                    <a:gd name="connsiteX180" fmla="*/ 68104 w 142017"/>
                    <a:gd name="connsiteY180" fmla="*/ 66008 h 142779"/>
                    <a:gd name="connsiteX181" fmla="*/ 68104 w 142017"/>
                    <a:gd name="connsiteY181" fmla="*/ 66008 h 142779"/>
                    <a:gd name="connsiteX182" fmla="*/ 68104 w 142017"/>
                    <a:gd name="connsiteY182" fmla="*/ 66008 h 142779"/>
                    <a:gd name="connsiteX183" fmla="*/ 68104 w 142017"/>
                    <a:gd name="connsiteY183" fmla="*/ 66008 h 142779"/>
                    <a:gd name="connsiteX184" fmla="*/ 68104 w 142017"/>
                    <a:gd name="connsiteY184" fmla="*/ 66008 h 142779"/>
                    <a:gd name="connsiteX185" fmla="*/ 68104 w 142017"/>
                    <a:gd name="connsiteY185" fmla="*/ 66008 h 142779"/>
                    <a:gd name="connsiteX186" fmla="*/ 68199 w 142017"/>
                    <a:gd name="connsiteY186" fmla="*/ 66103 h 142779"/>
                    <a:gd name="connsiteX187" fmla="*/ 68199 w 142017"/>
                    <a:gd name="connsiteY187" fmla="*/ 66103 h 142779"/>
                    <a:gd name="connsiteX188" fmla="*/ 68199 w 142017"/>
                    <a:gd name="connsiteY188" fmla="*/ 66103 h 142779"/>
                    <a:gd name="connsiteX189" fmla="*/ 68199 w 142017"/>
                    <a:gd name="connsiteY189" fmla="*/ 66103 h 142779"/>
                    <a:gd name="connsiteX190" fmla="*/ 68199 w 142017"/>
                    <a:gd name="connsiteY190" fmla="*/ 66103 h 142779"/>
                    <a:gd name="connsiteX191" fmla="*/ 68199 w 142017"/>
                    <a:gd name="connsiteY191" fmla="*/ 66103 h 142779"/>
                    <a:gd name="connsiteX192" fmla="*/ 68199 w 142017"/>
                    <a:gd name="connsiteY192" fmla="*/ 66103 h 142779"/>
                    <a:gd name="connsiteX193" fmla="*/ 68199 w 142017"/>
                    <a:gd name="connsiteY193" fmla="*/ 66103 h 142779"/>
                    <a:gd name="connsiteX194" fmla="*/ 68199 w 142017"/>
                    <a:gd name="connsiteY194" fmla="*/ 66103 h 142779"/>
                    <a:gd name="connsiteX195" fmla="*/ 68199 w 142017"/>
                    <a:gd name="connsiteY195" fmla="*/ 66103 h 142779"/>
                    <a:gd name="connsiteX196" fmla="*/ 68199 w 142017"/>
                    <a:gd name="connsiteY196" fmla="*/ 66103 h 142779"/>
                    <a:gd name="connsiteX197" fmla="*/ 68199 w 142017"/>
                    <a:gd name="connsiteY197" fmla="*/ 66103 h 142779"/>
                    <a:gd name="connsiteX198" fmla="*/ 68199 w 142017"/>
                    <a:gd name="connsiteY198" fmla="*/ 66103 h 142779"/>
                    <a:gd name="connsiteX199" fmla="*/ 68199 w 142017"/>
                    <a:gd name="connsiteY199" fmla="*/ 66103 h 142779"/>
                    <a:gd name="connsiteX200" fmla="*/ 68104 w 142017"/>
                    <a:gd name="connsiteY200" fmla="*/ 66103 h 142779"/>
                    <a:gd name="connsiteX201" fmla="*/ 68104 w 142017"/>
                    <a:gd name="connsiteY201" fmla="*/ 66103 h 142779"/>
                    <a:gd name="connsiteX202" fmla="*/ 68104 w 142017"/>
                    <a:gd name="connsiteY202" fmla="*/ 66103 h 142779"/>
                    <a:gd name="connsiteX203" fmla="*/ 68104 w 142017"/>
                    <a:gd name="connsiteY203" fmla="*/ 66103 h 142779"/>
                    <a:gd name="connsiteX204" fmla="*/ 68104 w 142017"/>
                    <a:gd name="connsiteY204" fmla="*/ 66103 h 142779"/>
                    <a:gd name="connsiteX205" fmla="*/ 68104 w 142017"/>
                    <a:gd name="connsiteY205" fmla="*/ 66103 h 142779"/>
                    <a:gd name="connsiteX206" fmla="*/ 68104 w 142017"/>
                    <a:gd name="connsiteY206" fmla="*/ 66103 h 142779"/>
                    <a:gd name="connsiteX207" fmla="*/ 68104 w 142017"/>
                    <a:gd name="connsiteY207" fmla="*/ 66103 h 142779"/>
                    <a:gd name="connsiteX208" fmla="*/ 68104 w 142017"/>
                    <a:gd name="connsiteY208" fmla="*/ 66103 h 142779"/>
                    <a:gd name="connsiteX209" fmla="*/ 68104 w 142017"/>
                    <a:gd name="connsiteY209" fmla="*/ 66103 h 142779"/>
                    <a:gd name="connsiteX210" fmla="*/ 68104 w 142017"/>
                    <a:gd name="connsiteY210" fmla="*/ 66103 h 142779"/>
                    <a:gd name="connsiteX211" fmla="*/ 68104 w 142017"/>
                    <a:gd name="connsiteY211" fmla="*/ 66103 h 142779"/>
                    <a:gd name="connsiteX212" fmla="*/ 68104 w 142017"/>
                    <a:gd name="connsiteY212" fmla="*/ 66103 h 142779"/>
                    <a:gd name="connsiteX213" fmla="*/ 68104 w 142017"/>
                    <a:gd name="connsiteY213" fmla="*/ 66103 h 142779"/>
                    <a:gd name="connsiteX214" fmla="*/ 68104 w 142017"/>
                    <a:gd name="connsiteY214" fmla="*/ 66103 h 142779"/>
                    <a:gd name="connsiteX215" fmla="*/ 68104 w 142017"/>
                    <a:gd name="connsiteY215" fmla="*/ 66103 h 142779"/>
                    <a:gd name="connsiteX216" fmla="*/ 68104 w 142017"/>
                    <a:gd name="connsiteY216" fmla="*/ 66103 h 142779"/>
                    <a:gd name="connsiteX217" fmla="*/ 68104 w 142017"/>
                    <a:gd name="connsiteY217" fmla="*/ 66103 h 142779"/>
                    <a:gd name="connsiteX218" fmla="*/ 68104 w 142017"/>
                    <a:gd name="connsiteY218" fmla="*/ 66103 h 142779"/>
                    <a:gd name="connsiteX219" fmla="*/ 68104 w 142017"/>
                    <a:gd name="connsiteY219" fmla="*/ 66103 h 142779"/>
                    <a:gd name="connsiteX220" fmla="*/ 68104 w 142017"/>
                    <a:gd name="connsiteY220" fmla="*/ 66103 h 142779"/>
                    <a:gd name="connsiteX221" fmla="*/ 68104 w 142017"/>
                    <a:gd name="connsiteY221" fmla="*/ 66103 h 142779"/>
                    <a:gd name="connsiteX222" fmla="*/ 68104 w 142017"/>
                    <a:gd name="connsiteY222" fmla="*/ 66103 h 142779"/>
                    <a:gd name="connsiteX223" fmla="*/ 68104 w 142017"/>
                    <a:gd name="connsiteY223" fmla="*/ 66103 h 142779"/>
                    <a:gd name="connsiteX224" fmla="*/ 68104 w 142017"/>
                    <a:gd name="connsiteY224" fmla="*/ 66103 h 142779"/>
                    <a:gd name="connsiteX225" fmla="*/ 68104 w 142017"/>
                    <a:gd name="connsiteY225" fmla="*/ 66103 h 142779"/>
                    <a:gd name="connsiteX226" fmla="*/ 68104 w 142017"/>
                    <a:gd name="connsiteY226" fmla="*/ 66103 h 142779"/>
                    <a:gd name="connsiteX227" fmla="*/ 68104 w 142017"/>
                    <a:gd name="connsiteY227" fmla="*/ 66103 h 142779"/>
                    <a:gd name="connsiteX228" fmla="*/ 68104 w 142017"/>
                    <a:gd name="connsiteY228" fmla="*/ 66103 h 142779"/>
                    <a:gd name="connsiteX229" fmla="*/ 68104 w 142017"/>
                    <a:gd name="connsiteY229" fmla="*/ 66103 h 142779"/>
                    <a:gd name="connsiteX230" fmla="*/ 68104 w 142017"/>
                    <a:gd name="connsiteY230" fmla="*/ 66103 h 142779"/>
                    <a:gd name="connsiteX231" fmla="*/ 68104 w 142017"/>
                    <a:gd name="connsiteY231" fmla="*/ 66103 h 142779"/>
                    <a:gd name="connsiteX232" fmla="*/ 68104 w 142017"/>
                    <a:gd name="connsiteY232" fmla="*/ 66103 h 142779"/>
                    <a:gd name="connsiteX233" fmla="*/ 68104 w 142017"/>
                    <a:gd name="connsiteY233" fmla="*/ 66103 h 142779"/>
                    <a:gd name="connsiteX234" fmla="*/ 68104 w 142017"/>
                    <a:gd name="connsiteY234" fmla="*/ 66199 h 142779"/>
                    <a:gd name="connsiteX235" fmla="*/ 68104 w 142017"/>
                    <a:gd name="connsiteY235" fmla="*/ 66199 h 142779"/>
                    <a:gd name="connsiteX236" fmla="*/ 68104 w 142017"/>
                    <a:gd name="connsiteY236" fmla="*/ 66199 h 142779"/>
                    <a:gd name="connsiteX237" fmla="*/ 68104 w 142017"/>
                    <a:gd name="connsiteY237" fmla="*/ 66199 h 142779"/>
                    <a:gd name="connsiteX238" fmla="*/ 68104 w 142017"/>
                    <a:gd name="connsiteY238" fmla="*/ 66199 h 142779"/>
                    <a:gd name="connsiteX239" fmla="*/ 68104 w 142017"/>
                    <a:gd name="connsiteY239" fmla="*/ 66294 h 142779"/>
                    <a:gd name="connsiteX240" fmla="*/ 68104 w 142017"/>
                    <a:gd name="connsiteY240" fmla="*/ 66294 h 142779"/>
                    <a:gd name="connsiteX241" fmla="*/ 68104 w 142017"/>
                    <a:gd name="connsiteY241" fmla="*/ 66389 h 142779"/>
                    <a:gd name="connsiteX242" fmla="*/ 68104 w 142017"/>
                    <a:gd name="connsiteY242" fmla="*/ 66389 h 142779"/>
                    <a:gd name="connsiteX243" fmla="*/ 68104 w 142017"/>
                    <a:gd name="connsiteY243" fmla="*/ 66389 h 142779"/>
                    <a:gd name="connsiteX244" fmla="*/ 68104 w 142017"/>
                    <a:gd name="connsiteY244" fmla="*/ 66484 h 142779"/>
                    <a:gd name="connsiteX245" fmla="*/ 68104 w 142017"/>
                    <a:gd name="connsiteY245" fmla="*/ 66484 h 142779"/>
                    <a:gd name="connsiteX246" fmla="*/ 68104 w 142017"/>
                    <a:gd name="connsiteY246" fmla="*/ 66484 h 142779"/>
                    <a:gd name="connsiteX247" fmla="*/ 68104 w 142017"/>
                    <a:gd name="connsiteY247" fmla="*/ 66484 h 142779"/>
                    <a:gd name="connsiteX248" fmla="*/ 68104 w 142017"/>
                    <a:gd name="connsiteY248" fmla="*/ 66484 h 142779"/>
                    <a:gd name="connsiteX249" fmla="*/ 68104 w 142017"/>
                    <a:gd name="connsiteY249" fmla="*/ 66199 h 142779"/>
                    <a:gd name="connsiteX250" fmla="*/ 68104 w 142017"/>
                    <a:gd name="connsiteY250" fmla="*/ 66199 h 142779"/>
                    <a:gd name="connsiteX251" fmla="*/ 68104 w 142017"/>
                    <a:gd name="connsiteY251" fmla="*/ 65627 h 142779"/>
                    <a:gd name="connsiteX252" fmla="*/ 68104 w 142017"/>
                    <a:gd name="connsiteY252" fmla="*/ 65722 h 142779"/>
                    <a:gd name="connsiteX253" fmla="*/ 68104 w 142017"/>
                    <a:gd name="connsiteY253" fmla="*/ 65722 h 142779"/>
                    <a:gd name="connsiteX254" fmla="*/ 68104 w 142017"/>
                    <a:gd name="connsiteY254" fmla="*/ 65913 h 142779"/>
                    <a:gd name="connsiteX255" fmla="*/ 68104 w 142017"/>
                    <a:gd name="connsiteY255" fmla="*/ 66008 h 142779"/>
                    <a:gd name="connsiteX256" fmla="*/ 68008 w 142017"/>
                    <a:gd name="connsiteY256" fmla="*/ 66389 h 142779"/>
                    <a:gd name="connsiteX257" fmla="*/ 68008 w 142017"/>
                    <a:gd name="connsiteY257" fmla="*/ 66389 h 142779"/>
                    <a:gd name="connsiteX258" fmla="*/ 68008 w 142017"/>
                    <a:gd name="connsiteY258" fmla="*/ 66484 h 142779"/>
                    <a:gd name="connsiteX259" fmla="*/ 68104 w 142017"/>
                    <a:gd name="connsiteY259" fmla="*/ 66389 h 142779"/>
                    <a:gd name="connsiteX260" fmla="*/ 68104 w 142017"/>
                    <a:gd name="connsiteY260" fmla="*/ 66294 h 142779"/>
                    <a:gd name="connsiteX261" fmla="*/ 68104 w 142017"/>
                    <a:gd name="connsiteY261" fmla="*/ 66294 h 142779"/>
                    <a:gd name="connsiteX262" fmla="*/ 68104 w 142017"/>
                    <a:gd name="connsiteY262" fmla="*/ 66294 h 142779"/>
                    <a:gd name="connsiteX263" fmla="*/ 68199 w 142017"/>
                    <a:gd name="connsiteY263" fmla="*/ 66199 h 142779"/>
                    <a:gd name="connsiteX264" fmla="*/ 68199 w 142017"/>
                    <a:gd name="connsiteY264" fmla="*/ 66199 h 142779"/>
                    <a:gd name="connsiteX265" fmla="*/ 68199 w 142017"/>
                    <a:gd name="connsiteY265" fmla="*/ 66199 h 142779"/>
                    <a:gd name="connsiteX266" fmla="*/ 68199 w 142017"/>
                    <a:gd name="connsiteY266" fmla="*/ 66199 h 142779"/>
                    <a:gd name="connsiteX267" fmla="*/ 68199 w 142017"/>
                    <a:gd name="connsiteY267" fmla="*/ 66199 h 142779"/>
                    <a:gd name="connsiteX268" fmla="*/ 68104 w 142017"/>
                    <a:gd name="connsiteY268" fmla="*/ 66294 h 142779"/>
                    <a:gd name="connsiteX269" fmla="*/ 67913 w 142017"/>
                    <a:gd name="connsiteY269" fmla="*/ 66389 h 142779"/>
                    <a:gd name="connsiteX270" fmla="*/ 67913 w 142017"/>
                    <a:gd name="connsiteY270" fmla="*/ 66389 h 142779"/>
                    <a:gd name="connsiteX271" fmla="*/ 67913 w 142017"/>
                    <a:gd name="connsiteY271" fmla="*/ 66389 h 142779"/>
                    <a:gd name="connsiteX272" fmla="*/ 68104 w 142017"/>
                    <a:gd name="connsiteY272" fmla="*/ 66389 h 142779"/>
                    <a:gd name="connsiteX273" fmla="*/ 68104 w 142017"/>
                    <a:gd name="connsiteY273" fmla="*/ 66389 h 142779"/>
                    <a:gd name="connsiteX274" fmla="*/ 68104 w 142017"/>
                    <a:gd name="connsiteY274" fmla="*/ 66389 h 142779"/>
                    <a:gd name="connsiteX275" fmla="*/ 68104 w 142017"/>
                    <a:gd name="connsiteY275" fmla="*/ 66389 h 142779"/>
                    <a:gd name="connsiteX276" fmla="*/ 68104 w 142017"/>
                    <a:gd name="connsiteY276" fmla="*/ 66389 h 142779"/>
                    <a:gd name="connsiteX277" fmla="*/ 68294 w 142017"/>
                    <a:gd name="connsiteY277" fmla="*/ 66389 h 142779"/>
                    <a:gd name="connsiteX278" fmla="*/ 67913 w 142017"/>
                    <a:gd name="connsiteY278" fmla="*/ 66294 h 142779"/>
                    <a:gd name="connsiteX279" fmla="*/ 68294 w 142017"/>
                    <a:gd name="connsiteY279" fmla="*/ 66484 h 142779"/>
                    <a:gd name="connsiteX280" fmla="*/ 68294 w 142017"/>
                    <a:gd name="connsiteY280" fmla="*/ 66484 h 142779"/>
                    <a:gd name="connsiteX281" fmla="*/ 68294 w 142017"/>
                    <a:gd name="connsiteY281" fmla="*/ 66484 h 142779"/>
                    <a:gd name="connsiteX282" fmla="*/ 68294 w 142017"/>
                    <a:gd name="connsiteY282" fmla="*/ 66484 h 142779"/>
                    <a:gd name="connsiteX283" fmla="*/ 68294 w 142017"/>
                    <a:gd name="connsiteY283" fmla="*/ 66484 h 142779"/>
                    <a:gd name="connsiteX284" fmla="*/ 68294 w 142017"/>
                    <a:gd name="connsiteY284" fmla="*/ 66484 h 142779"/>
                    <a:gd name="connsiteX285" fmla="*/ 68294 w 142017"/>
                    <a:gd name="connsiteY285" fmla="*/ 66484 h 142779"/>
                    <a:gd name="connsiteX286" fmla="*/ 68199 w 142017"/>
                    <a:gd name="connsiteY286" fmla="*/ 66294 h 142779"/>
                    <a:gd name="connsiteX287" fmla="*/ 68199 w 142017"/>
                    <a:gd name="connsiteY287" fmla="*/ 66294 h 142779"/>
                    <a:gd name="connsiteX288" fmla="*/ 68199 w 142017"/>
                    <a:gd name="connsiteY288" fmla="*/ 66294 h 142779"/>
                    <a:gd name="connsiteX289" fmla="*/ 68199 w 142017"/>
                    <a:gd name="connsiteY289" fmla="*/ 66294 h 142779"/>
                    <a:gd name="connsiteX290" fmla="*/ 68199 w 142017"/>
                    <a:gd name="connsiteY290" fmla="*/ 66294 h 142779"/>
                    <a:gd name="connsiteX291" fmla="*/ 68199 w 142017"/>
                    <a:gd name="connsiteY291" fmla="*/ 66389 h 142779"/>
                    <a:gd name="connsiteX292" fmla="*/ 68199 w 142017"/>
                    <a:gd name="connsiteY292" fmla="*/ 66389 h 142779"/>
                    <a:gd name="connsiteX293" fmla="*/ 68199 w 142017"/>
                    <a:gd name="connsiteY293" fmla="*/ 66389 h 142779"/>
                    <a:gd name="connsiteX294" fmla="*/ 68199 w 142017"/>
                    <a:gd name="connsiteY294" fmla="*/ 66484 h 142779"/>
                    <a:gd name="connsiteX295" fmla="*/ 68199 w 142017"/>
                    <a:gd name="connsiteY295" fmla="*/ 66484 h 142779"/>
                    <a:gd name="connsiteX296" fmla="*/ 68199 w 142017"/>
                    <a:gd name="connsiteY296" fmla="*/ 66580 h 142779"/>
                    <a:gd name="connsiteX297" fmla="*/ 68199 w 142017"/>
                    <a:gd name="connsiteY297" fmla="*/ 66580 h 142779"/>
                    <a:gd name="connsiteX298" fmla="*/ 68199 w 142017"/>
                    <a:gd name="connsiteY298" fmla="*/ 66770 h 142779"/>
                    <a:gd name="connsiteX299" fmla="*/ 68199 w 142017"/>
                    <a:gd name="connsiteY299" fmla="*/ 66865 h 142779"/>
                    <a:gd name="connsiteX300" fmla="*/ 68199 w 142017"/>
                    <a:gd name="connsiteY300" fmla="*/ 66865 h 142779"/>
                    <a:gd name="connsiteX301" fmla="*/ 68199 w 142017"/>
                    <a:gd name="connsiteY301" fmla="*/ 67056 h 142779"/>
                    <a:gd name="connsiteX302" fmla="*/ 68199 w 142017"/>
                    <a:gd name="connsiteY302" fmla="*/ 67056 h 142779"/>
                    <a:gd name="connsiteX303" fmla="*/ 68199 w 142017"/>
                    <a:gd name="connsiteY303" fmla="*/ 67151 h 142779"/>
                    <a:gd name="connsiteX304" fmla="*/ 68199 w 142017"/>
                    <a:gd name="connsiteY304" fmla="*/ 67151 h 142779"/>
                    <a:gd name="connsiteX305" fmla="*/ 68199 w 142017"/>
                    <a:gd name="connsiteY305" fmla="*/ 67342 h 142779"/>
                    <a:gd name="connsiteX306" fmla="*/ 68199 w 142017"/>
                    <a:gd name="connsiteY306" fmla="*/ 67342 h 142779"/>
                    <a:gd name="connsiteX307" fmla="*/ 68199 w 142017"/>
                    <a:gd name="connsiteY307" fmla="*/ 67342 h 142779"/>
                    <a:gd name="connsiteX308" fmla="*/ 68199 w 142017"/>
                    <a:gd name="connsiteY308" fmla="*/ 67246 h 142779"/>
                    <a:gd name="connsiteX309" fmla="*/ 68199 w 142017"/>
                    <a:gd name="connsiteY309" fmla="*/ 66770 h 142779"/>
                    <a:gd name="connsiteX310" fmla="*/ 68199 w 142017"/>
                    <a:gd name="connsiteY310" fmla="*/ 66675 h 142779"/>
                    <a:gd name="connsiteX311" fmla="*/ 68199 w 142017"/>
                    <a:gd name="connsiteY311" fmla="*/ 66770 h 142779"/>
                    <a:gd name="connsiteX312" fmla="*/ 68199 w 142017"/>
                    <a:gd name="connsiteY312" fmla="*/ 66770 h 142779"/>
                    <a:gd name="connsiteX313" fmla="*/ 68199 w 142017"/>
                    <a:gd name="connsiteY313" fmla="*/ 66865 h 142779"/>
                    <a:gd name="connsiteX314" fmla="*/ 68199 w 142017"/>
                    <a:gd name="connsiteY314" fmla="*/ 67056 h 142779"/>
                    <a:gd name="connsiteX315" fmla="*/ 68199 w 142017"/>
                    <a:gd name="connsiteY315" fmla="*/ 66770 h 142779"/>
                    <a:gd name="connsiteX316" fmla="*/ 68199 w 142017"/>
                    <a:gd name="connsiteY316" fmla="*/ 66770 h 142779"/>
                    <a:gd name="connsiteX317" fmla="*/ 68199 w 142017"/>
                    <a:gd name="connsiteY317" fmla="*/ 66675 h 142779"/>
                    <a:gd name="connsiteX318" fmla="*/ 68199 w 142017"/>
                    <a:gd name="connsiteY318" fmla="*/ 66675 h 142779"/>
                    <a:gd name="connsiteX319" fmla="*/ 68199 w 142017"/>
                    <a:gd name="connsiteY319" fmla="*/ 66675 h 142779"/>
                    <a:gd name="connsiteX320" fmla="*/ 68199 w 142017"/>
                    <a:gd name="connsiteY320" fmla="*/ 66675 h 142779"/>
                    <a:gd name="connsiteX321" fmla="*/ 68199 w 142017"/>
                    <a:gd name="connsiteY321" fmla="*/ 66675 h 142779"/>
                    <a:gd name="connsiteX322" fmla="*/ 68104 w 142017"/>
                    <a:gd name="connsiteY322" fmla="*/ 66865 h 142779"/>
                    <a:gd name="connsiteX323" fmla="*/ 69152 w 142017"/>
                    <a:gd name="connsiteY323" fmla="*/ 65151 h 142779"/>
                    <a:gd name="connsiteX324" fmla="*/ 69628 w 142017"/>
                    <a:gd name="connsiteY324" fmla="*/ 64579 h 142779"/>
                    <a:gd name="connsiteX325" fmla="*/ 70199 w 142017"/>
                    <a:gd name="connsiteY325" fmla="*/ 64484 h 142779"/>
                    <a:gd name="connsiteX326" fmla="*/ 71723 w 142017"/>
                    <a:gd name="connsiteY326" fmla="*/ 62865 h 142779"/>
                    <a:gd name="connsiteX327" fmla="*/ 71152 w 142017"/>
                    <a:gd name="connsiteY327" fmla="*/ 63627 h 142779"/>
                    <a:gd name="connsiteX328" fmla="*/ 71628 w 142017"/>
                    <a:gd name="connsiteY328" fmla="*/ 63246 h 142779"/>
                    <a:gd name="connsiteX329" fmla="*/ 73247 w 142017"/>
                    <a:gd name="connsiteY329" fmla="*/ 61722 h 142779"/>
                    <a:gd name="connsiteX330" fmla="*/ 73247 w 142017"/>
                    <a:gd name="connsiteY330" fmla="*/ 61627 h 142779"/>
                    <a:gd name="connsiteX331" fmla="*/ 73152 w 142017"/>
                    <a:gd name="connsiteY331" fmla="*/ 62674 h 142779"/>
                    <a:gd name="connsiteX332" fmla="*/ 74581 w 142017"/>
                    <a:gd name="connsiteY332" fmla="*/ 61817 h 142779"/>
                    <a:gd name="connsiteX333" fmla="*/ 80200 w 142017"/>
                    <a:gd name="connsiteY333" fmla="*/ 58960 h 142779"/>
                    <a:gd name="connsiteX334" fmla="*/ 79058 w 142017"/>
                    <a:gd name="connsiteY334" fmla="*/ 59817 h 142779"/>
                    <a:gd name="connsiteX335" fmla="*/ 80772 w 142017"/>
                    <a:gd name="connsiteY335" fmla="*/ 59150 h 142779"/>
                    <a:gd name="connsiteX336" fmla="*/ 80010 w 142017"/>
                    <a:gd name="connsiteY336" fmla="*/ 59626 h 142779"/>
                    <a:gd name="connsiteX337" fmla="*/ 83153 w 142017"/>
                    <a:gd name="connsiteY337" fmla="*/ 59150 h 142779"/>
                    <a:gd name="connsiteX338" fmla="*/ 87249 w 142017"/>
                    <a:gd name="connsiteY338" fmla="*/ 59150 h 142779"/>
                    <a:gd name="connsiteX339" fmla="*/ 90964 w 142017"/>
                    <a:gd name="connsiteY339" fmla="*/ 59436 h 142779"/>
                    <a:gd name="connsiteX340" fmla="*/ 96679 w 142017"/>
                    <a:gd name="connsiteY340" fmla="*/ 59722 h 142779"/>
                    <a:gd name="connsiteX341" fmla="*/ 97917 w 142017"/>
                    <a:gd name="connsiteY341" fmla="*/ 59055 h 142779"/>
                    <a:gd name="connsiteX342" fmla="*/ 98774 w 142017"/>
                    <a:gd name="connsiteY342" fmla="*/ 59341 h 142779"/>
                    <a:gd name="connsiteX343" fmla="*/ 99155 w 142017"/>
                    <a:gd name="connsiteY343" fmla="*/ 58674 h 142779"/>
                    <a:gd name="connsiteX344" fmla="*/ 98012 w 142017"/>
                    <a:gd name="connsiteY344" fmla="*/ 58007 h 142779"/>
                    <a:gd name="connsiteX345" fmla="*/ 99060 w 142017"/>
                    <a:gd name="connsiteY345" fmla="*/ 57245 h 142779"/>
                    <a:gd name="connsiteX346" fmla="*/ 98203 w 142017"/>
                    <a:gd name="connsiteY346" fmla="*/ 56293 h 142779"/>
                    <a:gd name="connsiteX347" fmla="*/ 101346 w 142017"/>
                    <a:gd name="connsiteY347" fmla="*/ 56388 h 142779"/>
                    <a:gd name="connsiteX348" fmla="*/ 95917 w 142017"/>
                    <a:gd name="connsiteY348" fmla="*/ 52959 h 142779"/>
                    <a:gd name="connsiteX349" fmla="*/ 96202 w 142017"/>
                    <a:gd name="connsiteY349" fmla="*/ 52292 h 142779"/>
                    <a:gd name="connsiteX350" fmla="*/ 95250 w 142017"/>
                    <a:gd name="connsiteY350" fmla="*/ 52864 h 142779"/>
                    <a:gd name="connsiteX351" fmla="*/ 94488 w 142017"/>
                    <a:gd name="connsiteY351" fmla="*/ 52673 h 142779"/>
                    <a:gd name="connsiteX352" fmla="*/ 91535 w 142017"/>
                    <a:gd name="connsiteY352" fmla="*/ 52959 h 142779"/>
                    <a:gd name="connsiteX353" fmla="*/ 93536 w 142017"/>
                    <a:gd name="connsiteY353" fmla="*/ 52102 h 142779"/>
                    <a:gd name="connsiteX354" fmla="*/ 94393 w 142017"/>
                    <a:gd name="connsiteY354" fmla="*/ 51149 h 142779"/>
                    <a:gd name="connsiteX355" fmla="*/ 95917 w 142017"/>
                    <a:gd name="connsiteY355" fmla="*/ 50863 h 142779"/>
                    <a:gd name="connsiteX356" fmla="*/ 95536 w 142017"/>
                    <a:gd name="connsiteY356" fmla="*/ 50578 h 142779"/>
                    <a:gd name="connsiteX357" fmla="*/ 94298 w 142017"/>
                    <a:gd name="connsiteY357" fmla="*/ 51054 h 142779"/>
                    <a:gd name="connsiteX358" fmla="*/ 94202 w 142017"/>
                    <a:gd name="connsiteY358" fmla="*/ 50863 h 142779"/>
                    <a:gd name="connsiteX359" fmla="*/ 96202 w 142017"/>
                    <a:gd name="connsiteY359" fmla="*/ 49911 h 142779"/>
                    <a:gd name="connsiteX360" fmla="*/ 96488 w 142017"/>
                    <a:gd name="connsiteY360" fmla="*/ 50006 h 142779"/>
                    <a:gd name="connsiteX361" fmla="*/ 96679 w 142017"/>
                    <a:gd name="connsiteY361" fmla="*/ 50578 h 142779"/>
                    <a:gd name="connsiteX362" fmla="*/ 95726 w 142017"/>
                    <a:gd name="connsiteY362" fmla="*/ 51244 h 142779"/>
                    <a:gd name="connsiteX363" fmla="*/ 99250 w 142017"/>
                    <a:gd name="connsiteY363" fmla="*/ 50673 h 142779"/>
                    <a:gd name="connsiteX364" fmla="*/ 96869 w 142017"/>
                    <a:gd name="connsiteY364" fmla="*/ 51244 h 142779"/>
                    <a:gd name="connsiteX365" fmla="*/ 98393 w 142017"/>
                    <a:gd name="connsiteY365" fmla="*/ 51054 h 142779"/>
                    <a:gd name="connsiteX366" fmla="*/ 101156 w 142017"/>
                    <a:gd name="connsiteY366" fmla="*/ 51911 h 142779"/>
                    <a:gd name="connsiteX367" fmla="*/ 99155 w 142017"/>
                    <a:gd name="connsiteY367" fmla="*/ 51435 h 142779"/>
                    <a:gd name="connsiteX368" fmla="*/ 101156 w 142017"/>
                    <a:gd name="connsiteY368" fmla="*/ 52102 h 142779"/>
                    <a:gd name="connsiteX369" fmla="*/ 102965 w 142017"/>
                    <a:gd name="connsiteY369" fmla="*/ 53149 h 142779"/>
                    <a:gd name="connsiteX370" fmla="*/ 108680 w 142017"/>
                    <a:gd name="connsiteY370" fmla="*/ 57055 h 142779"/>
                    <a:gd name="connsiteX371" fmla="*/ 110300 w 142017"/>
                    <a:gd name="connsiteY371" fmla="*/ 55340 h 142779"/>
                    <a:gd name="connsiteX372" fmla="*/ 110776 w 142017"/>
                    <a:gd name="connsiteY372" fmla="*/ 53721 h 142779"/>
                    <a:gd name="connsiteX373" fmla="*/ 109919 w 142017"/>
                    <a:gd name="connsiteY373" fmla="*/ 53816 h 142779"/>
                    <a:gd name="connsiteX374" fmla="*/ 110300 w 142017"/>
                    <a:gd name="connsiteY374" fmla="*/ 52578 h 142779"/>
                    <a:gd name="connsiteX375" fmla="*/ 111823 w 142017"/>
                    <a:gd name="connsiteY375" fmla="*/ 52388 h 142779"/>
                    <a:gd name="connsiteX376" fmla="*/ 111538 w 142017"/>
                    <a:gd name="connsiteY376" fmla="*/ 51054 h 142779"/>
                    <a:gd name="connsiteX377" fmla="*/ 112967 w 142017"/>
                    <a:gd name="connsiteY377" fmla="*/ 50482 h 142779"/>
                    <a:gd name="connsiteX378" fmla="*/ 111062 w 142017"/>
                    <a:gd name="connsiteY378" fmla="*/ 49149 h 142779"/>
                    <a:gd name="connsiteX379" fmla="*/ 114014 w 142017"/>
                    <a:gd name="connsiteY379" fmla="*/ 49149 h 142779"/>
                    <a:gd name="connsiteX380" fmla="*/ 114491 w 142017"/>
                    <a:gd name="connsiteY380" fmla="*/ 48482 h 142779"/>
                    <a:gd name="connsiteX381" fmla="*/ 113919 w 142017"/>
                    <a:gd name="connsiteY381" fmla="*/ 48768 h 142779"/>
                    <a:gd name="connsiteX382" fmla="*/ 112871 w 142017"/>
                    <a:gd name="connsiteY382" fmla="*/ 48387 h 142779"/>
                    <a:gd name="connsiteX383" fmla="*/ 113824 w 142017"/>
                    <a:gd name="connsiteY383" fmla="*/ 47720 h 142779"/>
                    <a:gd name="connsiteX384" fmla="*/ 112871 w 142017"/>
                    <a:gd name="connsiteY384" fmla="*/ 46101 h 142779"/>
                    <a:gd name="connsiteX385" fmla="*/ 111252 w 142017"/>
                    <a:gd name="connsiteY385" fmla="*/ 46863 h 142779"/>
                    <a:gd name="connsiteX386" fmla="*/ 110300 w 142017"/>
                    <a:gd name="connsiteY386" fmla="*/ 46672 h 142779"/>
                    <a:gd name="connsiteX387" fmla="*/ 112586 w 142017"/>
                    <a:gd name="connsiteY387" fmla="*/ 45244 h 142779"/>
                    <a:gd name="connsiteX388" fmla="*/ 116967 w 142017"/>
                    <a:gd name="connsiteY388" fmla="*/ 45720 h 142779"/>
                    <a:gd name="connsiteX389" fmla="*/ 118586 w 142017"/>
                    <a:gd name="connsiteY389" fmla="*/ 49149 h 142779"/>
                    <a:gd name="connsiteX390" fmla="*/ 119920 w 142017"/>
                    <a:gd name="connsiteY390" fmla="*/ 49911 h 142779"/>
                    <a:gd name="connsiteX391" fmla="*/ 119158 w 142017"/>
                    <a:gd name="connsiteY391" fmla="*/ 49435 h 142779"/>
                    <a:gd name="connsiteX392" fmla="*/ 120777 w 142017"/>
                    <a:gd name="connsiteY392" fmla="*/ 50673 h 142779"/>
                    <a:gd name="connsiteX393" fmla="*/ 119729 w 142017"/>
                    <a:gd name="connsiteY393" fmla="*/ 51244 h 142779"/>
                    <a:gd name="connsiteX394" fmla="*/ 121348 w 142017"/>
                    <a:gd name="connsiteY394" fmla="*/ 53149 h 142779"/>
                    <a:gd name="connsiteX395" fmla="*/ 123158 w 142017"/>
                    <a:gd name="connsiteY395" fmla="*/ 55054 h 142779"/>
                    <a:gd name="connsiteX396" fmla="*/ 123444 w 142017"/>
                    <a:gd name="connsiteY396" fmla="*/ 53911 h 142779"/>
                    <a:gd name="connsiteX397" fmla="*/ 125158 w 142017"/>
                    <a:gd name="connsiteY397" fmla="*/ 57626 h 142779"/>
                    <a:gd name="connsiteX398" fmla="*/ 129540 w 142017"/>
                    <a:gd name="connsiteY398" fmla="*/ 61627 h 142779"/>
                    <a:gd name="connsiteX399" fmla="*/ 130397 w 142017"/>
                    <a:gd name="connsiteY399" fmla="*/ 63436 h 142779"/>
                    <a:gd name="connsiteX400" fmla="*/ 128873 w 142017"/>
                    <a:gd name="connsiteY400" fmla="*/ 63151 h 142779"/>
                    <a:gd name="connsiteX401" fmla="*/ 135827 w 142017"/>
                    <a:gd name="connsiteY401" fmla="*/ 66961 h 142779"/>
                    <a:gd name="connsiteX402" fmla="*/ 138303 w 142017"/>
                    <a:gd name="connsiteY402" fmla="*/ 65818 h 142779"/>
                    <a:gd name="connsiteX403" fmla="*/ 141732 w 142017"/>
                    <a:gd name="connsiteY403" fmla="*/ 62389 h 142779"/>
                    <a:gd name="connsiteX404" fmla="*/ 139541 w 142017"/>
                    <a:gd name="connsiteY404" fmla="*/ 60865 h 142779"/>
                    <a:gd name="connsiteX405" fmla="*/ 140017 w 142017"/>
                    <a:gd name="connsiteY405" fmla="*/ 61341 h 142779"/>
                    <a:gd name="connsiteX406" fmla="*/ 138875 w 142017"/>
                    <a:gd name="connsiteY406" fmla="*/ 60960 h 142779"/>
                    <a:gd name="connsiteX407" fmla="*/ 139732 w 142017"/>
                    <a:gd name="connsiteY407" fmla="*/ 59817 h 142779"/>
                    <a:gd name="connsiteX408" fmla="*/ 141256 w 142017"/>
                    <a:gd name="connsiteY408" fmla="*/ 59817 h 142779"/>
                    <a:gd name="connsiteX409" fmla="*/ 140589 w 142017"/>
                    <a:gd name="connsiteY409" fmla="*/ 59150 h 142779"/>
                    <a:gd name="connsiteX410" fmla="*/ 139446 w 142017"/>
                    <a:gd name="connsiteY410" fmla="*/ 55150 h 142779"/>
                    <a:gd name="connsiteX411" fmla="*/ 136303 w 142017"/>
                    <a:gd name="connsiteY411" fmla="*/ 51054 h 142779"/>
                    <a:gd name="connsiteX412" fmla="*/ 136684 w 142017"/>
                    <a:gd name="connsiteY412" fmla="*/ 50673 h 142779"/>
                    <a:gd name="connsiteX413" fmla="*/ 141256 w 142017"/>
                    <a:gd name="connsiteY413" fmla="*/ 52768 h 142779"/>
                    <a:gd name="connsiteX414" fmla="*/ 142018 w 142017"/>
                    <a:gd name="connsiteY414" fmla="*/ 51816 h 142779"/>
                    <a:gd name="connsiteX415" fmla="*/ 137446 w 142017"/>
                    <a:gd name="connsiteY415" fmla="*/ 46482 h 142779"/>
                    <a:gd name="connsiteX416" fmla="*/ 138113 w 142017"/>
                    <a:gd name="connsiteY416" fmla="*/ 46196 h 142779"/>
                    <a:gd name="connsiteX417" fmla="*/ 141161 w 142017"/>
                    <a:gd name="connsiteY417" fmla="*/ 48101 h 142779"/>
                    <a:gd name="connsiteX418" fmla="*/ 141351 w 142017"/>
                    <a:gd name="connsiteY418" fmla="*/ 46863 h 142779"/>
                    <a:gd name="connsiteX419" fmla="*/ 140589 w 142017"/>
                    <a:gd name="connsiteY419" fmla="*/ 46291 h 142779"/>
                    <a:gd name="connsiteX420" fmla="*/ 138875 w 142017"/>
                    <a:gd name="connsiteY420" fmla="*/ 46768 h 142779"/>
                    <a:gd name="connsiteX421" fmla="*/ 136303 w 142017"/>
                    <a:gd name="connsiteY421" fmla="*/ 45148 h 142779"/>
                    <a:gd name="connsiteX422" fmla="*/ 136779 w 142017"/>
                    <a:gd name="connsiteY422" fmla="*/ 44291 h 142779"/>
                    <a:gd name="connsiteX423" fmla="*/ 138113 w 142017"/>
                    <a:gd name="connsiteY423" fmla="*/ 44196 h 142779"/>
                    <a:gd name="connsiteX424" fmla="*/ 135731 w 142017"/>
                    <a:gd name="connsiteY424" fmla="*/ 44005 h 142779"/>
                    <a:gd name="connsiteX425" fmla="*/ 137065 w 142017"/>
                    <a:gd name="connsiteY425" fmla="*/ 42863 h 142779"/>
                    <a:gd name="connsiteX426" fmla="*/ 134969 w 142017"/>
                    <a:gd name="connsiteY426" fmla="*/ 42767 h 142779"/>
                    <a:gd name="connsiteX427" fmla="*/ 135731 w 142017"/>
                    <a:gd name="connsiteY427" fmla="*/ 42196 h 142779"/>
                    <a:gd name="connsiteX428" fmla="*/ 134302 w 142017"/>
                    <a:gd name="connsiteY428" fmla="*/ 42100 h 142779"/>
                    <a:gd name="connsiteX429" fmla="*/ 135350 w 142017"/>
                    <a:gd name="connsiteY429" fmla="*/ 40862 h 142779"/>
                    <a:gd name="connsiteX430" fmla="*/ 136684 w 142017"/>
                    <a:gd name="connsiteY430" fmla="*/ 41434 h 142779"/>
                    <a:gd name="connsiteX431" fmla="*/ 134684 w 142017"/>
                    <a:gd name="connsiteY431" fmla="*/ 40957 h 142779"/>
                    <a:gd name="connsiteX432" fmla="*/ 131921 w 142017"/>
                    <a:gd name="connsiteY432" fmla="*/ 39433 h 142779"/>
                    <a:gd name="connsiteX433" fmla="*/ 133445 w 142017"/>
                    <a:gd name="connsiteY433" fmla="*/ 38481 h 142779"/>
                    <a:gd name="connsiteX434" fmla="*/ 134779 w 142017"/>
                    <a:gd name="connsiteY434" fmla="*/ 39719 h 142779"/>
                    <a:gd name="connsiteX435" fmla="*/ 137255 w 142017"/>
                    <a:gd name="connsiteY435" fmla="*/ 38767 h 142779"/>
                    <a:gd name="connsiteX436" fmla="*/ 136398 w 142017"/>
                    <a:gd name="connsiteY436" fmla="*/ 38290 h 142779"/>
                    <a:gd name="connsiteX437" fmla="*/ 137350 w 142017"/>
                    <a:gd name="connsiteY437" fmla="*/ 36957 h 142779"/>
                    <a:gd name="connsiteX438" fmla="*/ 135255 w 142017"/>
                    <a:gd name="connsiteY438" fmla="*/ 35052 h 142779"/>
                    <a:gd name="connsiteX439" fmla="*/ 135827 w 142017"/>
                    <a:gd name="connsiteY439" fmla="*/ 35909 h 142779"/>
                    <a:gd name="connsiteX440" fmla="*/ 136208 w 142017"/>
                    <a:gd name="connsiteY440" fmla="*/ 35719 h 142779"/>
                    <a:gd name="connsiteX441" fmla="*/ 136684 w 142017"/>
                    <a:gd name="connsiteY441" fmla="*/ 35814 h 142779"/>
                    <a:gd name="connsiteX442" fmla="*/ 135636 w 142017"/>
                    <a:gd name="connsiteY442" fmla="*/ 34385 h 142779"/>
                    <a:gd name="connsiteX443" fmla="*/ 138017 w 142017"/>
                    <a:gd name="connsiteY443" fmla="*/ 33052 h 142779"/>
                    <a:gd name="connsiteX444" fmla="*/ 136493 w 142017"/>
                    <a:gd name="connsiteY444" fmla="*/ 32766 h 142779"/>
                    <a:gd name="connsiteX445" fmla="*/ 137636 w 142017"/>
                    <a:gd name="connsiteY445" fmla="*/ 31432 h 142779"/>
                    <a:gd name="connsiteX446" fmla="*/ 136493 w 142017"/>
                    <a:gd name="connsiteY446" fmla="*/ 31528 h 142779"/>
                    <a:gd name="connsiteX447" fmla="*/ 137446 w 142017"/>
                    <a:gd name="connsiteY447" fmla="*/ 30385 h 142779"/>
                    <a:gd name="connsiteX448" fmla="*/ 135922 w 142017"/>
                    <a:gd name="connsiteY448" fmla="*/ 28194 h 142779"/>
                    <a:gd name="connsiteX449" fmla="*/ 137636 w 142017"/>
                    <a:gd name="connsiteY449" fmla="*/ 28194 h 142779"/>
                    <a:gd name="connsiteX450" fmla="*/ 137255 w 142017"/>
                    <a:gd name="connsiteY450" fmla="*/ 26860 h 142779"/>
                    <a:gd name="connsiteX451" fmla="*/ 136208 w 142017"/>
                    <a:gd name="connsiteY451" fmla="*/ 27241 h 142779"/>
                    <a:gd name="connsiteX452" fmla="*/ 132302 w 142017"/>
                    <a:gd name="connsiteY452" fmla="*/ 21907 h 142779"/>
                    <a:gd name="connsiteX453" fmla="*/ 131731 w 142017"/>
                    <a:gd name="connsiteY453" fmla="*/ 22669 h 142779"/>
                    <a:gd name="connsiteX454" fmla="*/ 130302 w 142017"/>
                    <a:gd name="connsiteY454" fmla="*/ 22384 h 142779"/>
                    <a:gd name="connsiteX455" fmla="*/ 127730 w 142017"/>
                    <a:gd name="connsiteY455" fmla="*/ 19240 h 142779"/>
                    <a:gd name="connsiteX456" fmla="*/ 132493 w 142017"/>
                    <a:gd name="connsiteY456" fmla="*/ 19621 h 142779"/>
                    <a:gd name="connsiteX457" fmla="*/ 132112 w 142017"/>
                    <a:gd name="connsiteY457" fmla="*/ 17812 h 142779"/>
                    <a:gd name="connsiteX458" fmla="*/ 130492 w 142017"/>
                    <a:gd name="connsiteY458" fmla="*/ 17812 h 142779"/>
                    <a:gd name="connsiteX459" fmla="*/ 131159 w 142017"/>
                    <a:gd name="connsiteY459" fmla="*/ 16764 h 142779"/>
                    <a:gd name="connsiteX460" fmla="*/ 132207 w 142017"/>
                    <a:gd name="connsiteY460" fmla="*/ 17526 h 142779"/>
                    <a:gd name="connsiteX461" fmla="*/ 133731 w 142017"/>
                    <a:gd name="connsiteY461" fmla="*/ 17050 h 142779"/>
                    <a:gd name="connsiteX462" fmla="*/ 132207 w 142017"/>
                    <a:gd name="connsiteY462" fmla="*/ 15526 h 142779"/>
                    <a:gd name="connsiteX463" fmla="*/ 128111 w 142017"/>
                    <a:gd name="connsiteY463" fmla="*/ 16192 h 142779"/>
                    <a:gd name="connsiteX464" fmla="*/ 129540 w 142017"/>
                    <a:gd name="connsiteY464" fmla="*/ 15049 h 142779"/>
                    <a:gd name="connsiteX465" fmla="*/ 128969 w 142017"/>
                    <a:gd name="connsiteY465" fmla="*/ 13525 h 142779"/>
                    <a:gd name="connsiteX466" fmla="*/ 127254 w 142017"/>
                    <a:gd name="connsiteY466" fmla="*/ 14192 h 142779"/>
                    <a:gd name="connsiteX467" fmla="*/ 127444 w 142017"/>
                    <a:gd name="connsiteY467" fmla="*/ 15145 h 142779"/>
                    <a:gd name="connsiteX468" fmla="*/ 126492 w 142017"/>
                    <a:gd name="connsiteY468" fmla="*/ 14002 h 142779"/>
                    <a:gd name="connsiteX469" fmla="*/ 124111 w 142017"/>
                    <a:gd name="connsiteY469" fmla="*/ 14288 h 142779"/>
                    <a:gd name="connsiteX470" fmla="*/ 124492 w 142017"/>
                    <a:gd name="connsiteY470" fmla="*/ 12954 h 142779"/>
                    <a:gd name="connsiteX471" fmla="*/ 125635 w 142017"/>
                    <a:gd name="connsiteY471" fmla="*/ 11525 h 142779"/>
                    <a:gd name="connsiteX472" fmla="*/ 121920 w 142017"/>
                    <a:gd name="connsiteY472" fmla="*/ 12287 h 142779"/>
                    <a:gd name="connsiteX473" fmla="*/ 120777 w 142017"/>
                    <a:gd name="connsiteY473" fmla="*/ 9715 h 142779"/>
                    <a:gd name="connsiteX474" fmla="*/ 116491 w 142017"/>
                    <a:gd name="connsiteY474" fmla="*/ 10668 h 142779"/>
                    <a:gd name="connsiteX475" fmla="*/ 117919 w 142017"/>
                    <a:gd name="connsiteY475" fmla="*/ 9525 h 142779"/>
                    <a:gd name="connsiteX476" fmla="*/ 112490 w 142017"/>
                    <a:gd name="connsiteY476" fmla="*/ 11049 h 142779"/>
                    <a:gd name="connsiteX477" fmla="*/ 116300 w 142017"/>
                    <a:gd name="connsiteY477" fmla="*/ 10477 h 142779"/>
                    <a:gd name="connsiteX478" fmla="*/ 115633 w 142017"/>
                    <a:gd name="connsiteY478" fmla="*/ 11430 h 142779"/>
                    <a:gd name="connsiteX479" fmla="*/ 116967 w 142017"/>
                    <a:gd name="connsiteY479" fmla="*/ 10858 h 142779"/>
                    <a:gd name="connsiteX480" fmla="*/ 121348 w 142017"/>
                    <a:gd name="connsiteY480" fmla="*/ 13621 h 142779"/>
                    <a:gd name="connsiteX481" fmla="*/ 116396 w 142017"/>
                    <a:gd name="connsiteY481" fmla="*/ 12192 h 142779"/>
                    <a:gd name="connsiteX482" fmla="*/ 110966 w 142017"/>
                    <a:gd name="connsiteY482" fmla="*/ 11525 h 142779"/>
                    <a:gd name="connsiteX483" fmla="*/ 114110 w 142017"/>
                    <a:gd name="connsiteY483" fmla="*/ 9049 h 142779"/>
                    <a:gd name="connsiteX484" fmla="*/ 112395 w 142017"/>
                    <a:gd name="connsiteY484" fmla="*/ 9334 h 142779"/>
                    <a:gd name="connsiteX485" fmla="*/ 110585 w 142017"/>
                    <a:gd name="connsiteY485" fmla="*/ 6858 h 142779"/>
                    <a:gd name="connsiteX486" fmla="*/ 108109 w 142017"/>
                    <a:gd name="connsiteY486" fmla="*/ 6763 h 142779"/>
                    <a:gd name="connsiteX487" fmla="*/ 107537 w 142017"/>
                    <a:gd name="connsiteY487" fmla="*/ 7715 h 142779"/>
                    <a:gd name="connsiteX488" fmla="*/ 106204 w 142017"/>
                    <a:gd name="connsiteY488" fmla="*/ 7810 h 142779"/>
                    <a:gd name="connsiteX489" fmla="*/ 107442 w 142017"/>
                    <a:gd name="connsiteY489" fmla="*/ 7048 h 142779"/>
                    <a:gd name="connsiteX490" fmla="*/ 105346 w 142017"/>
                    <a:gd name="connsiteY490" fmla="*/ 7144 h 142779"/>
                    <a:gd name="connsiteX491" fmla="*/ 104299 w 142017"/>
                    <a:gd name="connsiteY491" fmla="*/ 5810 h 142779"/>
                    <a:gd name="connsiteX492" fmla="*/ 101632 w 142017"/>
                    <a:gd name="connsiteY492" fmla="*/ 5810 h 142779"/>
                    <a:gd name="connsiteX493" fmla="*/ 104108 w 142017"/>
                    <a:gd name="connsiteY493" fmla="*/ 2953 h 142779"/>
                    <a:gd name="connsiteX494" fmla="*/ 100870 w 142017"/>
                    <a:gd name="connsiteY494" fmla="*/ 2953 h 142779"/>
                    <a:gd name="connsiteX495" fmla="*/ 100584 w 142017"/>
                    <a:gd name="connsiteY495" fmla="*/ 1715 h 142779"/>
                    <a:gd name="connsiteX496" fmla="*/ 100394 w 142017"/>
                    <a:gd name="connsiteY496" fmla="*/ 2857 h 142779"/>
                    <a:gd name="connsiteX497" fmla="*/ 101537 w 142017"/>
                    <a:gd name="connsiteY497" fmla="*/ 3334 h 142779"/>
                    <a:gd name="connsiteX498" fmla="*/ 101727 w 142017"/>
                    <a:gd name="connsiteY498" fmla="*/ 4572 h 142779"/>
                    <a:gd name="connsiteX499" fmla="*/ 101060 w 142017"/>
                    <a:gd name="connsiteY499" fmla="*/ 5143 h 142779"/>
                    <a:gd name="connsiteX500" fmla="*/ 100584 w 142017"/>
                    <a:gd name="connsiteY500" fmla="*/ 3810 h 142779"/>
                    <a:gd name="connsiteX501" fmla="*/ 99917 w 142017"/>
                    <a:gd name="connsiteY501" fmla="*/ 4667 h 142779"/>
                    <a:gd name="connsiteX502" fmla="*/ 98774 w 142017"/>
                    <a:gd name="connsiteY502" fmla="*/ 4000 h 142779"/>
                    <a:gd name="connsiteX503" fmla="*/ 99441 w 142017"/>
                    <a:gd name="connsiteY503" fmla="*/ 3334 h 142779"/>
                    <a:gd name="connsiteX504" fmla="*/ 99441 w 142017"/>
                    <a:gd name="connsiteY504" fmla="*/ 4096 h 142779"/>
                    <a:gd name="connsiteX505" fmla="*/ 100298 w 142017"/>
                    <a:gd name="connsiteY505" fmla="*/ 2286 h 142779"/>
                    <a:gd name="connsiteX506" fmla="*/ 93345 w 142017"/>
                    <a:gd name="connsiteY506" fmla="*/ 4477 h 142779"/>
                    <a:gd name="connsiteX507" fmla="*/ 93440 w 142017"/>
                    <a:gd name="connsiteY507" fmla="*/ 3524 h 142779"/>
                    <a:gd name="connsiteX508" fmla="*/ 90488 w 142017"/>
                    <a:gd name="connsiteY508" fmla="*/ 4572 h 142779"/>
                    <a:gd name="connsiteX509" fmla="*/ 92488 w 142017"/>
                    <a:gd name="connsiteY509" fmla="*/ 2762 h 142779"/>
                    <a:gd name="connsiteX510" fmla="*/ 92678 w 142017"/>
                    <a:gd name="connsiteY510" fmla="*/ 2572 h 142779"/>
                    <a:gd name="connsiteX511" fmla="*/ 88487 w 142017"/>
                    <a:gd name="connsiteY511" fmla="*/ 2572 h 142779"/>
                    <a:gd name="connsiteX512" fmla="*/ 90583 w 142017"/>
                    <a:gd name="connsiteY512" fmla="*/ 571 h 142779"/>
                    <a:gd name="connsiteX513" fmla="*/ 89535 w 142017"/>
                    <a:gd name="connsiteY513" fmla="*/ 857 h 142779"/>
                    <a:gd name="connsiteX514" fmla="*/ 82582 w 142017"/>
                    <a:gd name="connsiteY514" fmla="*/ 1619 h 142779"/>
                    <a:gd name="connsiteX515" fmla="*/ 83248 w 142017"/>
                    <a:gd name="connsiteY515" fmla="*/ 0 h 142779"/>
                    <a:gd name="connsiteX516" fmla="*/ 81439 w 142017"/>
                    <a:gd name="connsiteY516" fmla="*/ 1524 h 142779"/>
                    <a:gd name="connsiteX517" fmla="*/ 82487 w 142017"/>
                    <a:gd name="connsiteY517" fmla="*/ 2095 h 142779"/>
                    <a:gd name="connsiteX518" fmla="*/ 82391 w 142017"/>
                    <a:gd name="connsiteY518" fmla="*/ 2762 h 142779"/>
                    <a:gd name="connsiteX519" fmla="*/ 80010 w 142017"/>
                    <a:gd name="connsiteY519" fmla="*/ 2953 h 142779"/>
                    <a:gd name="connsiteX520" fmla="*/ 79915 w 142017"/>
                    <a:gd name="connsiteY520" fmla="*/ 1810 h 142779"/>
                    <a:gd name="connsiteX521" fmla="*/ 78010 w 142017"/>
                    <a:gd name="connsiteY521" fmla="*/ 2286 h 142779"/>
                    <a:gd name="connsiteX522" fmla="*/ 78105 w 142017"/>
                    <a:gd name="connsiteY522" fmla="*/ 1143 h 142779"/>
                    <a:gd name="connsiteX523" fmla="*/ 77248 w 142017"/>
                    <a:gd name="connsiteY523" fmla="*/ 667 h 142779"/>
                    <a:gd name="connsiteX524" fmla="*/ 77057 w 142017"/>
                    <a:gd name="connsiteY524" fmla="*/ 1524 h 142779"/>
                    <a:gd name="connsiteX525" fmla="*/ 70961 w 142017"/>
                    <a:gd name="connsiteY525" fmla="*/ 1524 h 142779"/>
                    <a:gd name="connsiteX526" fmla="*/ 71342 w 142017"/>
                    <a:gd name="connsiteY526" fmla="*/ 190 h 142779"/>
                    <a:gd name="connsiteX527" fmla="*/ 70199 w 142017"/>
                    <a:gd name="connsiteY527" fmla="*/ 286 h 142779"/>
                    <a:gd name="connsiteX528" fmla="*/ 69818 w 142017"/>
                    <a:gd name="connsiteY528" fmla="*/ 2000 h 142779"/>
                    <a:gd name="connsiteX529" fmla="*/ 68104 w 142017"/>
                    <a:gd name="connsiteY529" fmla="*/ 2191 h 142779"/>
                    <a:gd name="connsiteX530" fmla="*/ 67627 w 142017"/>
                    <a:gd name="connsiteY530" fmla="*/ 762 h 142779"/>
                    <a:gd name="connsiteX531" fmla="*/ 67437 w 142017"/>
                    <a:gd name="connsiteY531" fmla="*/ 2286 h 142779"/>
                    <a:gd name="connsiteX532" fmla="*/ 66008 w 142017"/>
                    <a:gd name="connsiteY532" fmla="*/ 2667 h 142779"/>
                    <a:gd name="connsiteX533" fmla="*/ 65532 w 142017"/>
                    <a:gd name="connsiteY533" fmla="*/ 1333 h 142779"/>
                    <a:gd name="connsiteX534" fmla="*/ 65627 w 142017"/>
                    <a:gd name="connsiteY534" fmla="*/ 2476 h 142779"/>
                    <a:gd name="connsiteX535" fmla="*/ 63151 w 142017"/>
                    <a:gd name="connsiteY535" fmla="*/ 190 h 142779"/>
                    <a:gd name="connsiteX536" fmla="*/ 63532 w 142017"/>
                    <a:gd name="connsiteY536" fmla="*/ 2857 h 142779"/>
                    <a:gd name="connsiteX537" fmla="*/ 62675 w 142017"/>
                    <a:gd name="connsiteY537" fmla="*/ 1715 h 142779"/>
                    <a:gd name="connsiteX538" fmla="*/ 61341 w 142017"/>
                    <a:gd name="connsiteY538" fmla="*/ 3429 h 142779"/>
                    <a:gd name="connsiteX539" fmla="*/ 59912 w 142017"/>
                    <a:gd name="connsiteY539" fmla="*/ 2381 h 142779"/>
                    <a:gd name="connsiteX540" fmla="*/ 59436 w 142017"/>
                    <a:gd name="connsiteY540" fmla="*/ 3524 h 142779"/>
                    <a:gd name="connsiteX541" fmla="*/ 60103 w 142017"/>
                    <a:gd name="connsiteY541" fmla="*/ 3715 h 142779"/>
                    <a:gd name="connsiteX542" fmla="*/ 57245 w 142017"/>
                    <a:gd name="connsiteY542" fmla="*/ 5620 h 142779"/>
                    <a:gd name="connsiteX543" fmla="*/ 57531 w 142017"/>
                    <a:gd name="connsiteY543" fmla="*/ 3619 h 142779"/>
                    <a:gd name="connsiteX544" fmla="*/ 56007 w 142017"/>
                    <a:gd name="connsiteY544" fmla="*/ 5715 h 142779"/>
                    <a:gd name="connsiteX545" fmla="*/ 54483 w 142017"/>
                    <a:gd name="connsiteY545" fmla="*/ 6286 h 142779"/>
                    <a:gd name="connsiteX546" fmla="*/ 52483 w 142017"/>
                    <a:gd name="connsiteY546" fmla="*/ 6382 h 142779"/>
                    <a:gd name="connsiteX547" fmla="*/ 53054 w 142017"/>
                    <a:gd name="connsiteY547" fmla="*/ 5143 h 142779"/>
                    <a:gd name="connsiteX548" fmla="*/ 52769 w 142017"/>
                    <a:gd name="connsiteY548" fmla="*/ 3143 h 142779"/>
                    <a:gd name="connsiteX549" fmla="*/ 51340 w 142017"/>
                    <a:gd name="connsiteY549" fmla="*/ 6572 h 142779"/>
                    <a:gd name="connsiteX550" fmla="*/ 50292 w 142017"/>
                    <a:gd name="connsiteY550" fmla="*/ 6286 h 142779"/>
                    <a:gd name="connsiteX551" fmla="*/ 50292 w 142017"/>
                    <a:gd name="connsiteY551" fmla="*/ 4477 h 142779"/>
                    <a:gd name="connsiteX552" fmla="*/ 51245 w 142017"/>
                    <a:gd name="connsiteY552" fmla="*/ 3619 h 142779"/>
                    <a:gd name="connsiteX553" fmla="*/ 49721 w 142017"/>
                    <a:gd name="connsiteY553" fmla="*/ 3238 h 142779"/>
                    <a:gd name="connsiteX554" fmla="*/ 48578 w 142017"/>
                    <a:gd name="connsiteY554" fmla="*/ 4763 h 142779"/>
                    <a:gd name="connsiteX555" fmla="*/ 46958 w 142017"/>
                    <a:gd name="connsiteY555" fmla="*/ 4000 h 142779"/>
                    <a:gd name="connsiteX556" fmla="*/ 45339 w 142017"/>
                    <a:gd name="connsiteY556" fmla="*/ 6286 h 142779"/>
                    <a:gd name="connsiteX557" fmla="*/ 46577 w 142017"/>
                    <a:gd name="connsiteY557" fmla="*/ 6858 h 142779"/>
                    <a:gd name="connsiteX558" fmla="*/ 45244 w 142017"/>
                    <a:gd name="connsiteY558" fmla="*/ 7906 h 142779"/>
                    <a:gd name="connsiteX559" fmla="*/ 45053 w 142017"/>
                    <a:gd name="connsiteY559" fmla="*/ 6382 h 142779"/>
                    <a:gd name="connsiteX560" fmla="*/ 44005 w 142017"/>
                    <a:gd name="connsiteY560" fmla="*/ 4858 h 142779"/>
                    <a:gd name="connsiteX561" fmla="*/ 43339 w 142017"/>
                    <a:gd name="connsiteY561" fmla="*/ 7144 h 142779"/>
                    <a:gd name="connsiteX562" fmla="*/ 44387 w 142017"/>
                    <a:gd name="connsiteY562" fmla="*/ 7525 h 142779"/>
                    <a:gd name="connsiteX563" fmla="*/ 43244 w 142017"/>
                    <a:gd name="connsiteY563" fmla="*/ 7810 h 142779"/>
                    <a:gd name="connsiteX564" fmla="*/ 43339 w 142017"/>
                    <a:gd name="connsiteY564" fmla="*/ 7048 h 142779"/>
                    <a:gd name="connsiteX565" fmla="*/ 42767 w 142017"/>
                    <a:gd name="connsiteY565" fmla="*/ 6572 h 142779"/>
                    <a:gd name="connsiteX566" fmla="*/ 42291 w 142017"/>
                    <a:gd name="connsiteY566" fmla="*/ 6953 h 142779"/>
                    <a:gd name="connsiteX567" fmla="*/ 43148 w 142017"/>
                    <a:gd name="connsiteY567" fmla="*/ 9049 h 142779"/>
                    <a:gd name="connsiteX568" fmla="*/ 42196 w 142017"/>
                    <a:gd name="connsiteY568" fmla="*/ 8001 h 142779"/>
                    <a:gd name="connsiteX569" fmla="*/ 42672 w 142017"/>
                    <a:gd name="connsiteY569" fmla="*/ 9525 h 142779"/>
                    <a:gd name="connsiteX570" fmla="*/ 42196 w 142017"/>
                    <a:gd name="connsiteY570" fmla="*/ 9906 h 142779"/>
                    <a:gd name="connsiteX571" fmla="*/ 40957 w 142017"/>
                    <a:gd name="connsiteY571" fmla="*/ 7239 h 142779"/>
                    <a:gd name="connsiteX572" fmla="*/ 41434 w 142017"/>
                    <a:gd name="connsiteY572" fmla="*/ 8953 h 142779"/>
                    <a:gd name="connsiteX573" fmla="*/ 40481 w 142017"/>
                    <a:gd name="connsiteY573" fmla="*/ 9811 h 142779"/>
                    <a:gd name="connsiteX574" fmla="*/ 39243 w 142017"/>
                    <a:gd name="connsiteY574" fmla="*/ 8572 h 142779"/>
                    <a:gd name="connsiteX575" fmla="*/ 37814 w 142017"/>
                    <a:gd name="connsiteY575" fmla="*/ 9334 h 142779"/>
                    <a:gd name="connsiteX576" fmla="*/ 36671 w 142017"/>
                    <a:gd name="connsiteY576" fmla="*/ 11049 h 142779"/>
                    <a:gd name="connsiteX577" fmla="*/ 36004 w 142017"/>
                    <a:gd name="connsiteY577" fmla="*/ 9906 h 142779"/>
                    <a:gd name="connsiteX578" fmla="*/ 34671 w 142017"/>
                    <a:gd name="connsiteY578" fmla="*/ 11525 h 142779"/>
                    <a:gd name="connsiteX579" fmla="*/ 35338 w 142017"/>
                    <a:gd name="connsiteY579" fmla="*/ 12954 h 142779"/>
                    <a:gd name="connsiteX580" fmla="*/ 33814 w 142017"/>
                    <a:gd name="connsiteY580" fmla="*/ 11716 h 142779"/>
                    <a:gd name="connsiteX581" fmla="*/ 33814 w 142017"/>
                    <a:gd name="connsiteY581" fmla="*/ 12668 h 142779"/>
                    <a:gd name="connsiteX582" fmla="*/ 30671 w 142017"/>
                    <a:gd name="connsiteY582" fmla="*/ 14383 h 142779"/>
                    <a:gd name="connsiteX583" fmla="*/ 30671 w 142017"/>
                    <a:gd name="connsiteY583" fmla="*/ 16954 h 142779"/>
                    <a:gd name="connsiteX584" fmla="*/ 29623 w 142017"/>
                    <a:gd name="connsiteY584" fmla="*/ 16859 h 142779"/>
                    <a:gd name="connsiteX585" fmla="*/ 29623 w 142017"/>
                    <a:gd name="connsiteY585" fmla="*/ 15240 h 142779"/>
                    <a:gd name="connsiteX586" fmla="*/ 28766 w 142017"/>
                    <a:gd name="connsiteY586" fmla="*/ 17050 h 142779"/>
                    <a:gd name="connsiteX587" fmla="*/ 27051 w 142017"/>
                    <a:gd name="connsiteY587" fmla="*/ 16002 h 142779"/>
                    <a:gd name="connsiteX588" fmla="*/ 26765 w 142017"/>
                    <a:gd name="connsiteY588" fmla="*/ 17240 h 142779"/>
                    <a:gd name="connsiteX589" fmla="*/ 25813 w 142017"/>
                    <a:gd name="connsiteY589" fmla="*/ 16859 h 142779"/>
                    <a:gd name="connsiteX590" fmla="*/ 24670 w 142017"/>
                    <a:gd name="connsiteY590" fmla="*/ 18002 h 142779"/>
                    <a:gd name="connsiteX591" fmla="*/ 24003 w 142017"/>
                    <a:gd name="connsiteY591" fmla="*/ 19336 h 142779"/>
                    <a:gd name="connsiteX592" fmla="*/ 24765 w 142017"/>
                    <a:gd name="connsiteY592" fmla="*/ 19907 h 142779"/>
                    <a:gd name="connsiteX593" fmla="*/ 24289 w 142017"/>
                    <a:gd name="connsiteY593" fmla="*/ 20574 h 142779"/>
                    <a:gd name="connsiteX594" fmla="*/ 23146 w 142017"/>
                    <a:gd name="connsiteY594" fmla="*/ 19240 h 142779"/>
                    <a:gd name="connsiteX595" fmla="*/ 20860 w 142017"/>
                    <a:gd name="connsiteY595" fmla="*/ 19050 h 142779"/>
                    <a:gd name="connsiteX596" fmla="*/ 21050 w 142017"/>
                    <a:gd name="connsiteY596" fmla="*/ 18669 h 142779"/>
                    <a:gd name="connsiteX597" fmla="*/ 19431 w 142017"/>
                    <a:gd name="connsiteY597" fmla="*/ 19526 h 142779"/>
                    <a:gd name="connsiteX598" fmla="*/ 22955 w 142017"/>
                    <a:gd name="connsiteY598" fmla="*/ 19812 h 142779"/>
                    <a:gd name="connsiteX599" fmla="*/ 20669 w 142017"/>
                    <a:gd name="connsiteY599" fmla="*/ 20574 h 142779"/>
                    <a:gd name="connsiteX600" fmla="*/ 23336 w 142017"/>
                    <a:gd name="connsiteY600" fmla="*/ 22098 h 142779"/>
                    <a:gd name="connsiteX601" fmla="*/ 21050 w 142017"/>
                    <a:gd name="connsiteY601" fmla="*/ 21812 h 142779"/>
                    <a:gd name="connsiteX602" fmla="*/ 22670 w 142017"/>
                    <a:gd name="connsiteY602" fmla="*/ 24289 h 142779"/>
                    <a:gd name="connsiteX603" fmla="*/ 20383 w 142017"/>
                    <a:gd name="connsiteY603" fmla="*/ 23336 h 142779"/>
                    <a:gd name="connsiteX604" fmla="*/ 19145 w 142017"/>
                    <a:gd name="connsiteY604" fmla="*/ 22098 h 142779"/>
                    <a:gd name="connsiteX605" fmla="*/ 20288 w 142017"/>
                    <a:gd name="connsiteY605" fmla="*/ 23527 h 142779"/>
                    <a:gd name="connsiteX606" fmla="*/ 20288 w 142017"/>
                    <a:gd name="connsiteY606" fmla="*/ 24193 h 142779"/>
                    <a:gd name="connsiteX607" fmla="*/ 18669 w 142017"/>
                    <a:gd name="connsiteY607" fmla="*/ 24193 h 142779"/>
                    <a:gd name="connsiteX608" fmla="*/ 18193 w 142017"/>
                    <a:gd name="connsiteY608" fmla="*/ 22574 h 142779"/>
                    <a:gd name="connsiteX609" fmla="*/ 16097 w 142017"/>
                    <a:gd name="connsiteY609" fmla="*/ 24955 h 142779"/>
                    <a:gd name="connsiteX610" fmla="*/ 15526 w 142017"/>
                    <a:gd name="connsiteY610" fmla="*/ 25908 h 142779"/>
                    <a:gd name="connsiteX611" fmla="*/ 15811 w 142017"/>
                    <a:gd name="connsiteY611" fmla="*/ 29623 h 142779"/>
                    <a:gd name="connsiteX612" fmla="*/ 13906 w 142017"/>
                    <a:gd name="connsiteY612" fmla="*/ 29146 h 142779"/>
                    <a:gd name="connsiteX613" fmla="*/ 14573 w 142017"/>
                    <a:gd name="connsiteY613" fmla="*/ 30670 h 142779"/>
                    <a:gd name="connsiteX614" fmla="*/ 13430 w 142017"/>
                    <a:gd name="connsiteY614" fmla="*/ 33242 h 142779"/>
                    <a:gd name="connsiteX615" fmla="*/ 12859 w 142017"/>
                    <a:gd name="connsiteY615" fmla="*/ 34004 h 142779"/>
                    <a:gd name="connsiteX616" fmla="*/ 11240 w 142017"/>
                    <a:gd name="connsiteY616" fmla="*/ 34290 h 142779"/>
                    <a:gd name="connsiteX617" fmla="*/ 13049 w 142017"/>
                    <a:gd name="connsiteY617" fmla="*/ 34861 h 142779"/>
                    <a:gd name="connsiteX618" fmla="*/ 11240 w 142017"/>
                    <a:gd name="connsiteY618" fmla="*/ 35147 h 142779"/>
                    <a:gd name="connsiteX619" fmla="*/ 10573 w 142017"/>
                    <a:gd name="connsiteY619" fmla="*/ 36195 h 142779"/>
                    <a:gd name="connsiteX620" fmla="*/ 11430 w 142017"/>
                    <a:gd name="connsiteY620" fmla="*/ 36862 h 142779"/>
                    <a:gd name="connsiteX621" fmla="*/ 12859 w 142017"/>
                    <a:gd name="connsiteY621" fmla="*/ 35909 h 142779"/>
                    <a:gd name="connsiteX622" fmla="*/ 11430 w 142017"/>
                    <a:gd name="connsiteY622" fmla="*/ 38100 h 142779"/>
                    <a:gd name="connsiteX623" fmla="*/ 10763 w 142017"/>
                    <a:gd name="connsiteY623" fmla="*/ 37909 h 142779"/>
                    <a:gd name="connsiteX624" fmla="*/ 10668 w 142017"/>
                    <a:gd name="connsiteY624" fmla="*/ 36481 h 142779"/>
                    <a:gd name="connsiteX625" fmla="*/ 9334 w 142017"/>
                    <a:gd name="connsiteY625" fmla="*/ 38195 h 142779"/>
                    <a:gd name="connsiteX626" fmla="*/ 9525 w 142017"/>
                    <a:gd name="connsiteY626" fmla="*/ 38862 h 142779"/>
                    <a:gd name="connsiteX627" fmla="*/ 10573 w 142017"/>
                    <a:gd name="connsiteY627" fmla="*/ 39243 h 142779"/>
                    <a:gd name="connsiteX628" fmla="*/ 10382 w 142017"/>
                    <a:gd name="connsiteY628" fmla="*/ 40862 h 142779"/>
                    <a:gd name="connsiteX629" fmla="*/ 8954 w 142017"/>
                    <a:gd name="connsiteY629" fmla="*/ 40672 h 142779"/>
                    <a:gd name="connsiteX630" fmla="*/ 9811 w 142017"/>
                    <a:gd name="connsiteY630" fmla="*/ 41434 h 142779"/>
                    <a:gd name="connsiteX631" fmla="*/ 8668 w 142017"/>
                    <a:gd name="connsiteY631" fmla="*/ 41243 h 142779"/>
                    <a:gd name="connsiteX632" fmla="*/ 9620 w 142017"/>
                    <a:gd name="connsiteY632" fmla="*/ 41815 h 142779"/>
                    <a:gd name="connsiteX633" fmla="*/ 6096 w 142017"/>
                    <a:gd name="connsiteY633" fmla="*/ 46577 h 142779"/>
                    <a:gd name="connsiteX634" fmla="*/ 4953 w 142017"/>
                    <a:gd name="connsiteY634" fmla="*/ 45910 h 142779"/>
                    <a:gd name="connsiteX635" fmla="*/ 3905 w 142017"/>
                    <a:gd name="connsiteY635" fmla="*/ 47815 h 142779"/>
                    <a:gd name="connsiteX636" fmla="*/ 5048 w 142017"/>
                    <a:gd name="connsiteY636" fmla="*/ 48006 h 142779"/>
                    <a:gd name="connsiteX637" fmla="*/ 5620 w 142017"/>
                    <a:gd name="connsiteY637" fmla="*/ 48958 h 142779"/>
                    <a:gd name="connsiteX638" fmla="*/ 4572 w 142017"/>
                    <a:gd name="connsiteY638" fmla="*/ 48482 h 142779"/>
                    <a:gd name="connsiteX639" fmla="*/ 4001 w 142017"/>
                    <a:gd name="connsiteY639" fmla="*/ 49530 h 142779"/>
                    <a:gd name="connsiteX640" fmla="*/ 4953 w 142017"/>
                    <a:gd name="connsiteY640" fmla="*/ 49530 h 142779"/>
                    <a:gd name="connsiteX641" fmla="*/ 5144 w 142017"/>
                    <a:gd name="connsiteY641" fmla="*/ 50387 h 142779"/>
                    <a:gd name="connsiteX642" fmla="*/ 4001 w 142017"/>
                    <a:gd name="connsiteY642" fmla="*/ 50197 h 142779"/>
                    <a:gd name="connsiteX643" fmla="*/ 4667 w 142017"/>
                    <a:gd name="connsiteY643" fmla="*/ 50863 h 142779"/>
                    <a:gd name="connsiteX644" fmla="*/ 3239 w 142017"/>
                    <a:gd name="connsiteY644" fmla="*/ 50959 h 142779"/>
                    <a:gd name="connsiteX645" fmla="*/ 2857 w 142017"/>
                    <a:gd name="connsiteY645" fmla="*/ 54578 h 142779"/>
                    <a:gd name="connsiteX646" fmla="*/ 3620 w 142017"/>
                    <a:gd name="connsiteY646" fmla="*/ 54388 h 142779"/>
                    <a:gd name="connsiteX647" fmla="*/ 3810 w 142017"/>
                    <a:gd name="connsiteY647" fmla="*/ 55435 h 142779"/>
                    <a:gd name="connsiteX648" fmla="*/ 2762 w 142017"/>
                    <a:gd name="connsiteY648" fmla="*/ 55054 h 142779"/>
                    <a:gd name="connsiteX649" fmla="*/ 3334 w 142017"/>
                    <a:gd name="connsiteY649" fmla="*/ 57531 h 142779"/>
                    <a:gd name="connsiteX650" fmla="*/ 2667 w 142017"/>
                    <a:gd name="connsiteY650" fmla="*/ 58388 h 142779"/>
                    <a:gd name="connsiteX651" fmla="*/ 3905 w 142017"/>
                    <a:gd name="connsiteY651" fmla="*/ 58865 h 142779"/>
                    <a:gd name="connsiteX652" fmla="*/ 4763 w 142017"/>
                    <a:gd name="connsiteY652" fmla="*/ 56197 h 142779"/>
                    <a:gd name="connsiteX653" fmla="*/ 4286 w 142017"/>
                    <a:gd name="connsiteY653" fmla="*/ 56388 h 142779"/>
                    <a:gd name="connsiteX654" fmla="*/ 4001 w 142017"/>
                    <a:gd name="connsiteY654" fmla="*/ 55626 h 142779"/>
                    <a:gd name="connsiteX655" fmla="*/ 6001 w 142017"/>
                    <a:gd name="connsiteY655" fmla="*/ 55054 h 142779"/>
                    <a:gd name="connsiteX656" fmla="*/ 4572 w 142017"/>
                    <a:gd name="connsiteY656" fmla="*/ 59150 h 142779"/>
                    <a:gd name="connsiteX657" fmla="*/ 5239 w 142017"/>
                    <a:gd name="connsiteY657" fmla="*/ 59341 h 142779"/>
                    <a:gd name="connsiteX658" fmla="*/ 4096 w 142017"/>
                    <a:gd name="connsiteY658" fmla="*/ 59531 h 142779"/>
                    <a:gd name="connsiteX659" fmla="*/ 4191 w 142017"/>
                    <a:gd name="connsiteY659" fmla="*/ 61722 h 142779"/>
                    <a:gd name="connsiteX660" fmla="*/ 4953 w 142017"/>
                    <a:gd name="connsiteY660" fmla="*/ 62960 h 142779"/>
                    <a:gd name="connsiteX661" fmla="*/ 2286 w 142017"/>
                    <a:gd name="connsiteY661" fmla="*/ 62484 h 142779"/>
                    <a:gd name="connsiteX662" fmla="*/ 1524 w 142017"/>
                    <a:gd name="connsiteY662" fmla="*/ 61436 h 142779"/>
                    <a:gd name="connsiteX663" fmla="*/ 572 w 142017"/>
                    <a:gd name="connsiteY663" fmla="*/ 62103 h 142779"/>
                    <a:gd name="connsiteX664" fmla="*/ 2000 w 142017"/>
                    <a:gd name="connsiteY664" fmla="*/ 62865 h 142779"/>
                    <a:gd name="connsiteX665" fmla="*/ 2286 w 142017"/>
                    <a:gd name="connsiteY665" fmla="*/ 64103 h 142779"/>
                    <a:gd name="connsiteX666" fmla="*/ 2000 w 142017"/>
                    <a:gd name="connsiteY666" fmla="*/ 66580 h 142779"/>
                    <a:gd name="connsiteX667" fmla="*/ 1715 w 142017"/>
                    <a:gd name="connsiteY667" fmla="*/ 67723 h 142779"/>
                    <a:gd name="connsiteX668" fmla="*/ 572 w 142017"/>
                    <a:gd name="connsiteY668" fmla="*/ 67627 h 142779"/>
                    <a:gd name="connsiteX669" fmla="*/ 953 w 142017"/>
                    <a:gd name="connsiteY669" fmla="*/ 70199 h 142779"/>
                    <a:gd name="connsiteX670" fmla="*/ 2286 w 142017"/>
                    <a:gd name="connsiteY670" fmla="*/ 70199 h 142779"/>
                    <a:gd name="connsiteX671" fmla="*/ 2286 w 142017"/>
                    <a:gd name="connsiteY671" fmla="*/ 70961 h 142779"/>
                    <a:gd name="connsiteX672" fmla="*/ 1143 w 142017"/>
                    <a:gd name="connsiteY672" fmla="*/ 71152 h 142779"/>
                    <a:gd name="connsiteX673" fmla="*/ 1810 w 142017"/>
                    <a:gd name="connsiteY673" fmla="*/ 71723 h 142779"/>
                    <a:gd name="connsiteX674" fmla="*/ 476 w 142017"/>
                    <a:gd name="connsiteY674" fmla="*/ 72009 h 142779"/>
                    <a:gd name="connsiteX675" fmla="*/ 1333 w 142017"/>
                    <a:gd name="connsiteY675" fmla="*/ 74009 h 142779"/>
                    <a:gd name="connsiteX676" fmla="*/ 0 w 142017"/>
                    <a:gd name="connsiteY676" fmla="*/ 74676 h 142779"/>
                    <a:gd name="connsiteX677" fmla="*/ 286 w 142017"/>
                    <a:gd name="connsiteY677" fmla="*/ 75343 h 142779"/>
                    <a:gd name="connsiteX678" fmla="*/ 1048 w 142017"/>
                    <a:gd name="connsiteY678" fmla="*/ 77438 h 142779"/>
                    <a:gd name="connsiteX679" fmla="*/ 2096 w 142017"/>
                    <a:gd name="connsiteY679" fmla="*/ 79057 h 142779"/>
                    <a:gd name="connsiteX680" fmla="*/ 1048 w 142017"/>
                    <a:gd name="connsiteY680" fmla="*/ 79343 h 142779"/>
                    <a:gd name="connsiteX681" fmla="*/ 2762 w 142017"/>
                    <a:gd name="connsiteY681" fmla="*/ 80772 h 142779"/>
                    <a:gd name="connsiteX682" fmla="*/ 3334 w 142017"/>
                    <a:gd name="connsiteY682" fmla="*/ 79819 h 142779"/>
                    <a:gd name="connsiteX683" fmla="*/ 4286 w 142017"/>
                    <a:gd name="connsiteY683" fmla="*/ 80391 h 142779"/>
                    <a:gd name="connsiteX684" fmla="*/ 4572 w 142017"/>
                    <a:gd name="connsiteY684" fmla="*/ 79534 h 142779"/>
                    <a:gd name="connsiteX685" fmla="*/ 5715 w 142017"/>
                    <a:gd name="connsiteY685" fmla="*/ 79724 h 142779"/>
                    <a:gd name="connsiteX686" fmla="*/ 5905 w 142017"/>
                    <a:gd name="connsiteY686" fmla="*/ 80963 h 142779"/>
                    <a:gd name="connsiteX687" fmla="*/ 4477 w 142017"/>
                    <a:gd name="connsiteY687" fmla="*/ 81629 h 142779"/>
                    <a:gd name="connsiteX688" fmla="*/ 4001 w 142017"/>
                    <a:gd name="connsiteY688" fmla="*/ 83153 h 142779"/>
                    <a:gd name="connsiteX689" fmla="*/ 5429 w 142017"/>
                    <a:gd name="connsiteY689" fmla="*/ 83344 h 142779"/>
                    <a:gd name="connsiteX690" fmla="*/ 1429 w 142017"/>
                    <a:gd name="connsiteY690" fmla="*/ 82010 h 142779"/>
                    <a:gd name="connsiteX691" fmla="*/ 762 w 142017"/>
                    <a:gd name="connsiteY691" fmla="*/ 83534 h 142779"/>
                    <a:gd name="connsiteX692" fmla="*/ 1524 w 142017"/>
                    <a:gd name="connsiteY692" fmla="*/ 84011 h 142779"/>
                    <a:gd name="connsiteX693" fmla="*/ 2667 w 142017"/>
                    <a:gd name="connsiteY693" fmla="*/ 83915 h 142779"/>
                    <a:gd name="connsiteX694" fmla="*/ 1715 w 142017"/>
                    <a:gd name="connsiteY694" fmla="*/ 85058 h 142779"/>
                    <a:gd name="connsiteX695" fmla="*/ 2381 w 142017"/>
                    <a:gd name="connsiteY695" fmla="*/ 87440 h 142779"/>
                    <a:gd name="connsiteX696" fmla="*/ 3715 w 142017"/>
                    <a:gd name="connsiteY696" fmla="*/ 88011 h 142779"/>
                    <a:gd name="connsiteX697" fmla="*/ 3810 w 142017"/>
                    <a:gd name="connsiteY697" fmla="*/ 86677 h 142779"/>
                    <a:gd name="connsiteX698" fmla="*/ 4191 w 142017"/>
                    <a:gd name="connsiteY698" fmla="*/ 88201 h 142779"/>
                    <a:gd name="connsiteX699" fmla="*/ 5620 w 142017"/>
                    <a:gd name="connsiteY699" fmla="*/ 88297 h 142779"/>
                    <a:gd name="connsiteX700" fmla="*/ 4763 w 142017"/>
                    <a:gd name="connsiteY700" fmla="*/ 88582 h 142779"/>
                    <a:gd name="connsiteX701" fmla="*/ 6286 w 142017"/>
                    <a:gd name="connsiteY701" fmla="*/ 88201 h 142779"/>
                    <a:gd name="connsiteX702" fmla="*/ 5429 w 142017"/>
                    <a:gd name="connsiteY702" fmla="*/ 87535 h 142779"/>
                    <a:gd name="connsiteX703" fmla="*/ 6668 w 142017"/>
                    <a:gd name="connsiteY703" fmla="*/ 86868 h 142779"/>
                    <a:gd name="connsiteX704" fmla="*/ 7144 w 142017"/>
                    <a:gd name="connsiteY704" fmla="*/ 88582 h 142779"/>
                    <a:gd name="connsiteX705" fmla="*/ 4572 w 142017"/>
                    <a:gd name="connsiteY705" fmla="*/ 89440 h 142779"/>
                    <a:gd name="connsiteX706" fmla="*/ 5810 w 142017"/>
                    <a:gd name="connsiteY706" fmla="*/ 89725 h 142779"/>
                    <a:gd name="connsiteX707" fmla="*/ 4667 w 142017"/>
                    <a:gd name="connsiteY707" fmla="*/ 90678 h 142779"/>
                    <a:gd name="connsiteX708" fmla="*/ 6286 w 142017"/>
                    <a:gd name="connsiteY708" fmla="*/ 90773 h 142779"/>
                    <a:gd name="connsiteX709" fmla="*/ 5905 w 142017"/>
                    <a:gd name="connsiteY709" fmla="*/ 92583 h 142779"/>
                    <a:gd name="connsiteX710" fmla="*/ 4096 w 142017"/>
                    <a:gd name="connsiteY710" fmla="*/ 88487 h 142779"/>
                    <a:gd name="connsiteX711" fmla="*/ 1524 w 142017"/>
                    <a:gd name="connsiteY711" fmla="*/ 88297 h 142779"/>
                    <a:gd name="connsiteX712" fmla="*/ 1048 w 142017"/>
                    <a:gd name="connsiteY712" fmla="*/ 89154 h 142779"/>
                    <a:gd name="connsiteX713" fmla="*/ 1048 w 142017"/>
                    <a:gd name="connsiteY713" fmla="*/ 90868 h 142779"/>
                    <a:gd name="connsiteX714" fmla="*/ 3429 w 142017"/>
                    <a:gd name="connsiteY714" fmla="*/ 90202 h 142779"/>
                    <a:gd name="connsiteX715" fmla="*/ 3715 w 142017"/>
                    <a:gd name="connsiteY715" fmla="*/ 91249 h 142779"/>
                    <a:gd name="connsiteX716" fmla="*/ 2667 w 142017"/>
                    <a:gd name="connsiteY716" fmla="*/ 91440 h 142779"/>
                    <a:gd name="connsiteX717" fmla="*/ 2000 w 142017"/>
                    <a:gd name="connsiteY717" fmla="*/ 90773 h 142779"/>
                    <a:gd name="connsiteX718" fmla="*/ 1048 w 142017"/>
                    <a:gd name="connsiteY718" fmla="*/ 91535 h 142779"/>
                    <a:gd name="connsiteX719" fmla="*/ 762 w 142017"/>
                    <a:gd name="connsiteY719" fmla="*/ 92964 h 142779"/>
                    <a:gd name="connsiteX720" fmla="*/ 2572 w 142017"/>
                    <a:gd name="connsiteY720" fmla="*/ 95059 h 142779"/>
                    <a:gd name="connsiteX721" fmla="*/ 3429 w 142017"/>
                    <a:gd name="connsiteY721" fmla="*/ 94297 h 142779"/>
                    <a:gd name="connsiteX722" fmla="*/ 5810 w 142017"/>
                    <a:gd name="connsiteY722" fmla="*/ 96298 h 142779"/>
                    <a:gd name="connsiteX723" fmla="*/ 4477 w 142017"/>
                    <a:gd name="connsiteY723" fmla="*/ 97060 h 142779"/>
                    <a:gd name="connsiteX724" fmla="*/ 3715 w 142017"/>
                    <a:gd name="connsiteY724" fmla="*/ 95059 h 142779"/>
                    <a:gd name="connsiteX725" fmla="*/ 2096 w 142017"/>
                    <a:gd name="connsiteY725" fmla="*/ 95726 h 142779"/>
                    <a:gd name="connsiteX726" fmla="*/ 2286 w 142017"/>
                    <a:gd name="connsiteY726" fmla="*/ 96202 h 142779"/>
                    <a:gd name="connsiteX727" fmla="*/ 3143 w 142017"/>
                    <a:gd name="connsiteY727" fmla="*/ 95821 h 142779"/>
                    <a:gd name="connsiteX728" fmla="*/ 5525 w 142017"/>
                    <a:gd name="connsiteY728" fmla="*/ 98298 h 142779"/>
                    <a:gd name="connsiteX729" fmla="*/ 3620 w 142017"/>
                    <a:gd name="connsiteY729" fmla="*/ 100679 h 142779"/>
                    <a:gd name="connsiteX730" fmla="*/ 4096 w 142017"/>
                    <a:gd name="connsiteY730" fmla="*/ 101251 h 142779"/>
                    <a:gd name="connsiteX731" fmla="*/ 4572 w 142017"/>
                    <a:gd name="connsiteY731" fmla="*/ 100108 h 142779"/>
                    <a:gd name="connsiteX732" fmla="*/ 7620 w 142017"/>
                    <a:gd name="connsiteY732" fmla="*/ 99917 h 142779"/>
                    <a:gd name="connsiteX733" fmla="*/ 5429 w 142017"/>
                    <a:gd name="connsiteY733" fmla="*/ 100393 h 142779"/>
                    <a:gd name="connsiteX734" fmla="*/ 6572 w 142017"/>
                    <a:gd name="connsiteY734" fmla="*/ 101155 h 142779"/>
                    <a:gd name="connsiteX735" fmla="*/ 7906 w 142017"/>
                    <a:gd name="connsiteY735" fmla="*/ 100298 h 142779"/>
                    <a:gd name="connsiteX736" fmla="*/ 8477 w 142017"/>
                    <a:gd name="connsiteY736" fmla="*/ 101060 h 142779"/>
                    <a:gd name="connsiteX737" fmla="*/ 8382 w 142017"/>
                    <a:gd name="connsiteY737" fmla="*/ 99250 h 142779"/>
                    <a:gd name="connsiteX738" fmla="*/ 6191 w 142017"/>
                    <a:gd name="connsiteY738" fmla="*/ 98107 h 142779"/>
                    <a:gd name="connsiteX739" fmla="*/ 6858 w 142017"/>
                    <a:gd name="connsiteY739" fmla="*/ 98679 h 142779"/>
                    <a:gd name="connsiteX740" fmla="*/ 6668 w 142017"/>
                    <a:gd name="connsiteY740" fmla="*/ 98203 h 142779"/>
                    <a:gd name="connsiteX741" fmla="*/ 11049 w 142017"/>
                    <a:gd name="connsiteY741" fmla="*/ 102298 h 142779"/>
                    <a:gd name="connsiteX742" fmla="*/ 11716 w 142017"/>
                    <a:gd name="connsiteY742" fmla="*/ 101632 h 142779"/>
                    <a:gd name="connsiteX743" fmla="*/ 11525 w 142017"/>
                    <a:gd name="connsiteY743" fmla="*/ 100774 h 142779"/>
                    <a:gd name="connsiteX744" fmla="*/ 12478 w 142017"/>
                    <a:gd name="connsiteY744" fmla="*/ 101632 h 142779"/>
                    <a:gd name="connsiteX745" fmla="*/ 14192 w 142017"/>
                    <a:gd name="connsiteY745" fmla="*/ 102013 h 142779"/>
                    <a:gd name="connsiteX746" fmla="*/ 13335 w 142017"/>
                    <a:gd name="connsiteY746" fmla="*/ 101346 h 142779"/>
                    <a:gd name="connsiteX747" fmla="*/ 11049 w 142017"/>
                    <a:gd name="connsiteY747" fmla="*/ 102298 h 142779"/>
                    <a:gd name="connsiteX748" fmla="*/ 10382 w 142017"/>
                    <a:gd name="connsiteY748" fmla="*/ 103918 h 142779"/>
                    <a:gd name="connsiteX749" fmla="*/ 8001 w 142017"/>
                    <a:gd name="connsiteY749" fmla="*/ 102203 h 142779"/>
                    <a:gd name="connsiteX750" fmla="*/ 6763 w 142017"/>
                    <a:gd name="connsiteY750" fmla="*/ 103822 h 142779"/>
                    <a:gd name="connsiteX751" fmla="*/ 8858 w 142017"/>
                    <a:gd name="connsiteY751" fmla="*/ 102965 h 142779"/>
                    <a:gd name="connsiteX752" fmla="*/ 10097 w 142017"/>
                    <a:gd name="connsiteY752" fmla="*/ 105346 h 142779"/>
                    <a:gd name="connsiteX753" fmla="*/ 11144 w 142017"/>
                    <a:gd name="connsiteY753" fmla="*/ 104394 h 142779"/>
                    <a:gd name="connsiteX754" fmla="*/ 10763 w 142017"/>
                    <a:gd name="connsiteY754" fmla="*/ 103251 h 142779"/>
                    <a:gd name="connsiteX755" fmla="*/ 12287 w 142017"/>
                    <a:gd name="connsiteY755" fmla="*/ 103251 h 142779"/>
                    <a:gd name="connsiteX756" fmla="*/ 11525 w 142017"/>
                    <a:gd name="connsiteY756" fmla="*/ 103727 h 142779"/>
                    <a:gd name="connsiteX757" fmla="*/ 12764 w 142017"/>
                    <a:gd name="connsiteY757" fmla="*/ 104203 h 142779"/>
                    <a:gd name="connsiteX758" fmla="*/ 11049 w 142017"/>
                    <a:gd name="connsiteY758" fmla="*/ 105156 h 142779"/>
                    <a:gd name="connsiteX759" fmla="*/ 14383 w 142017"/>
                    <a:gd name="connsiteY759" fmla="*/ 107251 h 142779"/>
                    <a:gd name="connsiteX760" fmla="*/ 13335 w 142017"/>
                    <a:gd name="connsiteY760" fmla="*/ 108490 h 142779"/>
                    <a:gd name="connsiteX761" fmla="*/ 15050 w 142017"/>
                    <a:gd name="connsiteY761" fmla="*/ 109061 h 142779"/>
                    <a:gd name="connsiteX762" fmla="*/ 15811 w 142017"/>
                    <a:gd name="connsiteY762" fmla="*/ 107823 h 142779"/>
                    <a:gd name="connsiteX763" fmla="*/ 17526 w 142017"/>
                    <a:gd name="connsiteY763" fmla="*/ 108775 h 142779"/>
                    <a:gd name="connsiteX764" fmla="*/ 15907 w 142017"/>
                    <a:gd name="connsiteY764" fmla="*/ 108775 h 142779"/>
                    <a:gd name="connsiteX765" fmla="*/ 14383 w 142017"/>
                    <a:gd name="connsiteY765" fmla="*/ 110109 h 142779"/>
                    <a:gd name="connsiteX766" fmla="*/ 17240 w 142017"/>
                    <a:gd name="connsiteY766" fmla="*/ 110680 h 142779"/>
                    <a:gd name="connsiteX767" fmla="*/ 16859 w 142017"/>
                    <a:gd name="connsiteY767" fmla="*/ 109823 h 142779"/>
                    <a:gd name="connsiteX768" fmla="*/ 18383 w 142017"/>
                    <a:gd name="connsiteY768" fmla="*/ 110014 h 142779"/>
                    <a:gd name="connsiteX769" fmla="*/ 17717 w 142017"/>
                    <a:gd name="connsiteY769" fmla="*/ 111061 h 142779"/>
                    <a:gd name="connsiteX770" fmla="*/ 19907 w 142017"/>
                    <a:gd name="connsiteY770" fmla="*/ 112014 h 142779"/>
                    <a:gd name="connsiteX771" fmla="*/ 17621 w 142017"/>
                    <a:gd name="connsiteY771" fmla="*/ 112681 h 142779"/>
                    <a:gd name="connsiteX772" fmla="*/ 18002 w 142017"/>
                    <a:gd name="connsiteY772" fmla="*/ 112871 h 142779"/>
                    <a:gd name="connsiteX773" fmla="*/ 17145 w 142017"/>
                    <a:gd name="connsiteY773" fmla="*/ 113919 h 142779"/>
                    <a:gd name="connsiteX774" fmla="*/ 18574 w 142017"/>
                    <a:gd name="connsiteY774" fmla="*/ 113919 h 142779"/>
                    <a:gd name="connsiteX775" fmla="*/ 19336 w 142017"/>
                    <a:gd name="connsiteY775" fmla="*/ 114967 h 142779"/>
                    <a:gd name="connsiteX776" fmla="*/ 18383 w 142017"/>
                    <a:gd name="connsiteY776" fmla="*/ 115157 h 142779"/>
                    <a:gd name="connsiteX777" fmla="*/ 18955 w 142017"/>
                    <a:gd name="connsiteY777" fmla="*/ 117157 h 142779"/>
                    <a:gd name="connsiteX778" fmla="*/ 20479 w 142017"/>
                    <a:gd name="connsiteY778" fmla="*/ 116776 h 142779"/>
                    <a:gd name="connsiteX779" fmla="*/ 21050 w 142017"/>
                    <a:gd name="connsiteY779" fmla="*/ 115729 h 142779"/>
                    <a:gd name="connsiteX780" fmla="*/ 20955 w 142017"/>
                    <a:gd name="connsiteY780" fmla="*/ 116967 h 142779"/>
                    <a:gd name="connsiteX781" fmla="*/ 22574 w 142017"/>
                    <a:gd name="connsiteY781" fmla="*/ 119634 h 142779"/>
                    <a:gd name="connsiteX782" fmla="*/ 25527 w 142017"/>
                    <a:gd name="connsiteY782" fmla="*/ 121920 h 142779"/>
                    <a:gd name="connsiteX783" fmla="*/ 25241 w 142017"/>
                    <a:gd name="connsiteY783" fmla="*/ 120777 h 142779"/>
                    <a:gd name="connsiteX784" fmla="*/ 27337 w 142017"/>
                    <a:gd name="connsiteY784" fmla="*/ 121444 h 142779"/>
                    <a:gd name="connsiteX785" fmla="*/ 26194 w 142017"/>
                    <a:gd name="connsiteY785" fmla="*/ 121920 h 142779"/>
                    <a:gd name="connsiteX786" fmla="*/ 25908 w 142017"/>
                    <a:gd name="connsiteY786" fmla="*/ 123444 h 142779"/>
                    <a:gd name="connsiteX787" fmla="*/ 28575 w 142017"/>
                    <a:gd name="connsiteY787" fmla="*/ 122206 h 142779"/>
                    <a:gd name="connsiteX788" fmla="*/ 28289 w 142017"/>
                    <a:gd name="connsiteY788" fmla="*/ 124015 h 142779"/>
                    <a:gd name="connsiteX789" fmla="*/ 29051 w 142017"/>
                    <a:gd name="connsiteY789" fmla="*/ 124968 h 142779"/>
                    <a:gd name="connsiteX790" fmla="*/ 31909 w 142017"/>
                    <a:gd name="connsiteY790" fmla="*/ 126206 h 142779"/>
                    <a:gd name="connsiteX791" fmla="*/ 30956 w 142017"/>
                    <a:gd name="connsiteY791" fmla="*/ 127921 h 142779"/>
                    <a:gd name="connsiteX792" fmla="*/ 32385 w 142017"/>
                    <a:gd name="connsiteY792" fmla="*/ 126492 h 142779"/>
                    <a:gd name="connsiteX793" fmla="*/ 32290 w 142017"/>
                    <a:gd name="connsiteY793" fmla="*/ 128588 h 142779"/>
                    <a:gd name="connsiteX794" fmla="*/ 33147 w 142017"/>
                    <a:gd name="connsiteY794" fmla="*/ 129254 h 142779"/>
                    <a:gd name="connsiteX795" fmla="*/ 32671 w 142017"/>
                    <a:gd name="connsiteY795" fmla="*/ 131064 h 142779"/>
                    <a:gd name="connsiteX796" fmla="*/ 33338 w 142017"/>
                    <a:gd name="connsiteY796" fmla="*/ 130683 h 142779"/>
                    <a:gd name="connsiteX797" fmla="*/ 33338 w 142017"/>
                    <a:gd name="connsiteY797" fmla="*/ 129635 h 142779"/>
                    <a:gd name="connsiteX798" fmla="*/ 34290 w 142017"/>
                    <a:gd name="connsiteY798" fmla="*/ 130207 h 142779"/>
                    <a:gd name="connsiteX799" fmla="*/ 34100 w 142017"/>
                    <a:gd name="connsiteY799" fmla="*/ 129254 h 142779"/>
                    <a:gd name="connsiteX800" fmla="*/ 34957 w 142017"/>
                    <a:gd name="connsiteY800" fmla="*/ 128016 h 142779"/>
                    <a:gd name="connsiteX801" fmla="*/ 35814 w 142017"/>
                    <a:gd name="connsiteY801" fmla="*/ 128016 h 142779"/>
                    <a:gd name="connsiteX802" fmla="*/ 34957 w 142017"/>
                    <a:gd name="connsiteY802" fmla="*/ 129254 h 142779"/>
                    <a:gd name="connsiteX803" fmla="*/ 36100 w 142017"/>
                    <a:gd name="connsiteY803" fmla="*/ 128588 h 142779"/>
                    <a:gd name="connsiteX804" fmla="*/ 37719 w 142017"/>
                    <a:gd name="connsiteY804" fmla="*/ 129540 h 142779"/>
                    <a:gd name="connsiteX805" fmla="*/ 36385 w 142017"/>
                    <a:gd name="connsiteY805" fmla="*/ 131064 h 142779"/>
                    <a:gd name="connsiteX806" fmla="*/ 37433 w 142017"/>
                    <a:gd name="connsiteY806" fmla="*/ 133255 h 142779"/>
                    <a:gd name="connsiteX807" fmla="*/ 38195 w 142017"/>
                    <a:gd name="connsiteY807" fmla="*/ 136207 h 142779"/>
                    <a:gd name="connsiteX808" fmla="*/ 38005 w 142017"/>
                    <a:gd name="connsiteY808" fmla="*/ 134588 h 142779"/>
                    <a:gd name="connsiteX809" fmla="*/ 39243 w 142017"/>
                    <a:gd name="connsiteY809" fmla="*/ 134969 h 142779"/>
                    <a:gd name="connsiteX810" fmla="*/ 40005 w 142017"/>
                    <a:gd name="connsiteY810" fmla="*/ 133921 h 142779"/>
                    <a:gd name="connsiteX811" fmla="*/ 38576 w 142017"/>
                    <a:gd name="connsiteY811" fmla="*/ 133159 h 142779"/>
                    <a:gd name="connsiteX812" fmla="*/ 39338 w 142017"/>
                    <a:gd name="connsiteY812" fmla="*/ 131826 h 142779"/>
                    <a:gd name="connsiteX813" fmla="*/ 40291 w 142017"/>
                    <a:gd name="connsiteY813" fmla="*/ 132112 h 142779"/>
                    <a:gd name="connsiteX814" fmla="*/ 40005 w 142017"/>
                    <a:gd name="connsiteY814" fmla="*/ 133445 h 142779"/>
                    <a:gd name="connsiteX815" fmla="*/ 41434 w 142017"/>
                    <a:gd name="connsiteY815" fmla="*/ 133350 h 142779"/>
                    <a:gd name="connsiteX816" fmla="*/ 41339 w 142017"/>
                    <a:gd name="connsiteY816" fmla="*/ 132302 h 142779"/>
                    <a:gd name="connsiteX817" fmla="*/ 42196 w 142017"/>
                    <a:gd name="connsiteY817" fmla="*/ 132016 h 142779"/>
                    <a:gd name="connsiteX818" fmla="*/ 42196 w 142017"/>
                    <a:gd name="connsiteY818" fmla="*/ 133731 h 142779"/>
                    <a:gd name="connsiteX819" fmla="*/ 42958 w 142017"/>
                    <a:gd name="connsiteY819" fmla="*/ 134302 h 142779"/>
                    <a:gd name="connsiteX820" fmla="*/ 44672 w 142017"/>
                    <a:gd name="connsiteY820" fmla="*/ 133636 h 142779"/>
                    <a:gd name="connsiteX821" fmla="*/ 43910 w 142017"/>
                    <a:gd name="connsiteY821" fmla="*/ 134493 h 142779"/>
                    <a:gd name="connsiteX822" fmla="*/ 45910 w 142017"/>
                    <a:gd name="connsiteY822" fmla="*/ 135350 h 142779"/>
                    <a:gd name="connsiteX823" fmla="*/ 46101 w 142017"/>
                    <a:gd name="connsiteY823" fmla="*/ 136398 h 142779"/>
                    <a:gd name="connsiteX824" fmla="*/ 50387 w 142017"/>
                    <a:gd name="connsiteY824" fmla="*/ 133445 h 142779"/>
                    <a:gd name="connsiteX825" fmla="*/ 51340 w 142017"/>
                    <a:gd name="connsiteY825" fmla="*/ 133540 h 142779"/>
                    <a:gd name="connsiteX826" fmla="*/ 50959 w 142017"/>
                    <a:gd name="connsiteY826" fmla="*/ 135731 h 142779"/>
                    <a:gd name="connsiteX827" fmla="*/ 49911 w 142017"/>
                    <a:gd name="connsiteY827" fmla="*/ 135350 h 142779"/>
                    <a:gd name="connsiteX828" fmla="*/ 48958 w 142017"/>
                    <a:gd name="connsiteY828" fmla="*/ 137350 h 142779"/>
                    <a:gd name="connsiteX829" fmla="*/ 49054 w 142017"/>
                    <a:gd name="connsiteY829" fmla="*/ 136684 h 142779"/>
                    <a:gd name="connsiteX830" fmla="*/ 50292 w 142017"/>
                    <a:gd name="connsiteY830" fmla="*/ 136874 h 142779"/>
                    <a:gd name="connsiteX831" fmla="*/ 49530 w 142017"/>
                    <a:gd name="connsiteY831" fmla="*/ 137541 h 142779"/>
                    <a:gd name="connsiteX832" fmla="*/ 50482 w 142017"/>
                    <a:gd name="connsiteY832" fmla="*/ 138303 h 142779"/>
                    <a:gd name="connsiteX833" fmla="*/ 53054 w 142017"/>
                    <a:gd name="connsiteY833" fmla="*/ 139636 h 142779"/>
                    <a:gd name="connsiteX834" fmla="*/ 53530 w 142017"/>
                    <a:gd name="connsiteY834" fmla="*/ 137255 h 142779"/>
                    <a:gd name="connsiteX835" fmla="*/ 52673 w 142017"/>
                    <a:gd name="connsiteY835" fmla="*/ 137446 h 142779"/>
                    <a:gd name="connsiteX836" fmla="*/ 53150 w 142017"/>
                    <a:gd name="connsiteY836" fmla="*/ 137350 h 142779"/>
                    <a:gd name="connsiteX837" fmla="*/ 51054 w 142017"/>
                    <a:gd name="connsiteY837" fmla="*/ 136017 h 142779"/>
                    <a:gd name="connsiteX838" fmla="*/ 59246 w 142017"/>
                    <a:gd name="connsiteY838" fmla="*/ 136874 h 142779"/>
                    <a:gd name="connsiteX839" fmla="*/ 58865 w 142017"/>
                    <a:gd name="connsiteY839" fmla="*/ 137731 h 142779"/>
                    <a:gd name="connsiteX840" fmla="*/ 60007 w 142017"/>
                    <a:gd name="connsiteY840" fmla="*/ 137541 h 142779"/>
                    <a:gd name="connsiteX841" fmla="*/ 60960 w 142017"/>
                    <a:gd name="connsiteY841" fmla="*/ 138684 h 142779"/>
                    <a:gd name="connsiteX842" fmla="*/ 60579 w 142017"/>
                    <a:gd name="connsiteY842" fmla="*/ 140208 h 142779"/>
                    <a:gd name="connsiteX843" fmla="*/ 62389 w 142017"/>
                    <a:gd name="connsiteY843" fmla="*/ 140303 h 142779"/>
                    <a:gd name="connsiteX844" fmla="*/ 64103 w 142017"/>
                    <a:gd name="connsiteY844" fmla="*/ 140113 h 142779"/>
                    <a:gd name="connsiteX845" fmla="*/ 65532 w 142017"/>
                    <a:gd name="connsiteY845" fmla="*/ 138970 h 142779"/>
                    <a:gd name="connsiteX846" fmla="*/ 72104 w 142017"/>
                    <a:gd name="connsiteY846" fmla="*/ 141637 h 142779"/>
                    <a:gd name="connsiteX847" fmla="*/ 72962 w 142017"/>
                    <a:gd name="connsiteY847" fmla="*/ 141256 h 142779"/>
                    <a:gd name="connsiteX848" fmla="*/ 73342 w 142017"/>
                    <a:gd name="connsiteY848" fmla="*/ 139732 h 142779"/>
                    <a:gd name="connsiteX849" fmla="*/ 73914 w 142017"/>
                    <a:gd name="connsiteY849" fmla="*/ 139732 h 142779"/>
                    <a:gd name="connsiteX850" fmla="*/ 73533 w 142017"/>
                    <a:gd name="connsiteY850" fmla="*/ 141732 h 142779"/>
                    <a:gd name="connsiteX851" fmla="*/ 74676 w 142017"/>
                    <a:gd name="connsiteY851" fmla="*/ 141256 h 142779"/>
                    <a:gd name="connsiteX852" fmla="*/ 75914 w 142017"/>
                    <a:gd name="connsiteY852" fmla="*/ 140113 h 142779"/>
                    <a:gd name="connsiteX853" fmla="*/ 75629 w 142017"/>
                    <a:gd name="connsiteY853" fmla="*/ 141637 h 142779"/>
                    <a:gd name="connsiteX854" fmla="*/ 79724 w 142017"/>
                    <a:gd name="connsiteY854" fmla="*/ 138493 h 142779"/>
                    <a:gd name="connsiteX855" fmla="*/ 80867 w 142017"/>
                    <a:gd name="connsiteY855" fmla="*/ 138874 h 142779"/>
                    <a:gd name="connsiteX856" fmla="*/ 81248 w 142017"/>
                    <a:gd name="connsiteY856" fmla="*/ 140875 h 142779"/>
                    <a:gd name="connsiteX857" fmla="*/ 81248 w 142017"/>
                    <a:gd name="connsiteY857" fmla="*/ 139065 h 142779"/>
                    <a:gd name="connsiteX858" fmla="*/ 82201 w 142017"/>
                    <a:gd name="connsiteY858" fmla="*/ 138113 h 142779"/>
                    <a:gd name="connsiteX859" fmla="*/ 81439 w 142017"/>
                    <a:gd name="connsiteY859" fmla="*/ 140875 h 142779"/>
                    <a:gd name="connsiteX860" fmla="*/ 81534 w 142017"/>
                    <a:gd name="connsiteY860" fmla="*/ 141351 h 142779"/>
                    <a:gd name="connsiteX861" fmla="*/ 85439 w 142017"/>
                    <a:gd name="connsiteY861" fmla="*/ 141065 h 142779"/>
                    <a:gd name="connsiteX862" fmla="*/ 85820 w 142017"/>
                    <a:gd name="connsiteY862" fmla="*/ 142780 h 142779"/>
                    <a:gd name="connsiteX863" fmla="*/ 88773 w 142017"/>
                    <a:gd name="connsiteY863" fmla="*/ 142303 h 142779"/>
                    <a:gd name="connsiteX864" fmla="*/ 88964 w 142017"/>
                    <a:gd name="connsiteY864" fmla="*/ 141161 h 142779"/>
                    <a:gd name="connsiteX865" fmla="*/ 89344 w 142017"/>
                    <a:gd name="connsiteY865" fmla="*/ 142208 h 142779"/>
                    <a:gd name="connsiteX866" fmla="*/ 89725 w 142017"/>
                    <a:gd name="connsiteY866" fmla="*/ 141256 h 142779"/>
                    <a:gd name="connsiteX867" fmla="*/ 89916 w 142017"/>
                    <a:gd name="connsiteY867" fmla="*/ 142113 h 142779"/>
                    <a:gd name="connsiteX868" fmla="*/ 90869 w 142017"/>
                    <a:gd name="connsiteY868" fmla="*/ 140970 h 142779"/>
                    <a:gd name="connsiteX869" fmla="*/ 91345 w 142017"/>
                    <a:gd name="connsiteY869" fmla="*/ 141065 h 142779"/>
                    <a:gd name="connsiteX870" fmla="*/ 91250 w 142017"/>
                    <a:gd name="connsiteY870" fmla="*/ 142018 h 142779"/>
                    <a:gd name="connsiteX871" fmla="*/ 95631 w 142017"/>
                    <a:gd name="connsiteY871" fmla="*/ 140875 h 142779"/>
                    <a:gd name="connsiteX872" fmla="*/ 97536 w 142017"/>
                    <a:gd name="connsiteY872" fmla="*/ 140779 h 142779"/>
                    <a:gd name="connsiteX873" fmla="*/ 98869 w 142017"/>
                    <a:gd name="connsiteY873" fmla="*/ 137827 h 142779"/>
                    <a:gd name="connsiteX874" fmla="*/ 97631 w 142017"/>
                    <a:gd name="connsiteY874" fmla="*/ 137541 h 142779"/>
                    <a:gd name="connsiteX875" fmla="*/ 98774 w 142017"/>
                    <a:gd name="connsiteY875" fmla="*/ 136874 h 142779"/>
                    <a:gd name="connsiteX876" fmla="*/ 98869 w 142017"/>
                    <a:gd name="connsiteY876" fmla="*/ 137827 h 142779"/>
                    <a:gd name="connsiteX877" fmla="*/ 101917 w 142017"/>
                    <a:gd name="connsiteY877" fmla="*/ 137827 h 142779"/>
                    <a:gd name="connsiteX878" fmla="*/ 102013 w 142017"/>
                    <a:gd name="connsiteY878" fmla="*/ 138779 h 142779"/>
                    <a:gd name="connsiteX879" fmla="*/ 103156 w 142017"/>
                    <a:gd name="connsiteY879" fmla="*/ 138113 h 142779"/>
                    <a:gd name="connsiteX880" fmla="*/ 107442 w 142017"/>
                    <a:gd name="connsiteY880" fmla="*/ 135541 h 142779"/>
                    <a:gd name="connsiteX881" fmla="*/ 102203 w 142017"/>
                    <a:gd name="connsiteY881" fmla="*/ 136588 h 142779"/>
                    <a:gd name="connsiteX882" fmla="*/ 103823 w 142017"/>
                    <a:gd name="connsiteY882" fmla="*/ 135922 h 142779"/>
                    <a:gd name="connsiteX883" fmla="*/ 102584 w 142017"/>
                    <a:gd name="connsiteY883" fmla="*/ 135731 h 142779"/>
                    <a:gd name="connsiteX884" fmla="*/ 102870 w 142017"/>
                    <a:gd name="connsiteY884" fmla="*/ 134207 h 142779"/>
                    <a:gd name="connsiteX885" fmla="*/ 103727 w 142017"/>
                    <a:gd name="connsiteY885" fmla="*/ 135065 h 142779"/>
                    <a:gd name="connsiteX886" fmla="*/ 105346 w 142017"/>
                    <a:gd name="connsiteY886" fmla="*/ 132397 h 142779"/>
                    <a:gd name="connsiteX887" fmla="*/ 104870 w 142017"/>
                    <a:gd name="connsiteY887" fmla="*/ 134302 h 142779"/>
                    <a:gd name="connsiteX888" fmla="*/ 105727 w 142017"/>
                    <a:gd name="connsiteY888" fmla="*/ 135636 h 142779"/>
                    <a:gd name="connsiteX889" fmla="*/ 106775 w 142017"/>
                    <a:gd name="connsiteY889" fmla="*/ 132874 h 142779"/>
                    <a:gd name="connsiteX890" fmla="*/ 107156 w 142017"/>
                    <a:gd name="connsiteY890" fmla="*/ 134207 h 142779"/>
                    <a:gd name="connsiteX891" fmla="*/ 108394 w 142017"/>
                    <a:gd name="connsiteY891" fmla="*/ 132112 h 142779"/>
                    <a:gd name="connsiteX892" fmla="*/ 109538 w 142017"/>
                    <a:gd name="connsiteY892" fmla="*/ 133540 h 142779"/>
                    <a:gd name="connsiteX893" fmla="*/ 109347 w 142017"/>
                    <a:gd name="connsiteY893" fmla="*/ 133159 h 142779"/>
                    <a:gd name="connsiteX894" fmla="*/ 109252 w 142017"/>
                    <a:gd name="connsiteY894" fmla="*/ 131731 h 142779"/>
                    <a:gd name="connsiteX895" fmla="*/ 109823 w 142017"/>
                    <a:gd name="connsiteY895" fmla="*/ 130683 h 142779"/>
                    <a:gd name="connsiteX896" fmla="*/ 110871 w 142017"/>
                    <a:gd name="connsiteY896" fmla="*/ 130397 h 142779"/>
                    <a:gd name="connsiteX897" fmla="*/ 111538 w 142017"/>
                    <a:gd name="connsiteY897" fmla="*/ 132874 h 142779"/>
                    <a:gd name="connsiteX898" fmla="*/ 112109 w 142017"/>
                    <a:gd name="connsiteY898" fmla="*/ 131254 h 142779"/>
                    <a:gd name="connsiteX899" fmla="*/ 113348 w 142017"/>
                    <a:gd name="connsiteY899" fmla="*/ 132112 h 142779"/>
                    <a:gd name="connsiteX900" fmla="*/ 115633 w 142017"/>
                    <a:gd name="connsiteY900" fmla="*/ 130683 h 142779"/>
                    <a:gd name="connsiteX901" fmla="*/ 115633 w 142017"/>
                    <a:gd name="connsiteY901" fmla="*/ 132016 h 142779"/>
                    <a:gd name="connsiteX902" fmla="*/ 117443 w 142017"/>
                    <a:gd name="connsiteY902" fmla="*/ 130111 h 142779"/>
                    <a:gd name="connsiteX903" fmla="*/ 117634 w 142017"/>
                    <a:gd name="connsiteY903" fmla="*/ 128873 h 142779"/>
                    <a:gd name="connsiteX904" fmla="*/ 116586 w 142017"/>
                    <a:gd name="connsiteY904" fmla="*/ 128492 h 142779"/>
                    <a:gd name="connsiteX905" fmla="*/ 116586 w 142017"/>
                    <a:gd name="connsiteY905" fmla="*/ 127730 h 142779"/>
                    <a:gd name="connsiteX906" fmla="*/ 119348 w 142017"/>
                    <a:gd name="connsiteY906" fmla="*/ 126968 h 142779"/>
                    <a:gd name="connsiteX907" fmla="*/ 118110 w 142017"/>
                    <a:gd name="connsiteY907" fmla="*/ 128111 h 142779"/>
                    <a:gd name="connsiteX908" fmla="*/ 117634 w 142017"/>
                    <a:gd name="connsiteY908" fmla="*/ 129540 h 142779"/>
                    <a:gd name="connsiteX909" fmla="*/ 119634 w 142017"/>
                    <a:gd name="connsiteY909" fmla="*/ 128206 h 142779"/>
                    <a:gd name="connsiteX910" fmla="*/ 121253 w 142017"/>
                    <a:gd name="connsiteY910" fmla="*/ 129540 h 142779"/>
                    <a:gd name="connsiteX911" fmla="*/ 123349 w 142017"/>
                    <a:gd name="connsiteY911" fmla="*/ 126016 h 142779"/>
                    <a:gd name="connsiteX912" fmla="*/ 123444 w 142017"/>
                    <a:gd name="connsiteY912" fmla="*/ 127063 h 142779"/>
                    <a:gd name="connsiteX913" fmla="*/ 125063 w 142017"/>
                    <a:gd name="connsiteY913" fmla="*/ 127540 h 142779"/>
                    <a:gd name="connsiteX914" fmla="*/ 126397 w 142017"/>
                    <a:gd name="connsiteY914" fmla="*/ 125254 h 142779"/>
                    <a:gd name="connsiteX915" fmla="*/ 127254 w 142017"/>
                    <a:gd name="connsiteY915" fmla="*/ 122111 h 142779"/>
                    <a:gd name="connsiteX916" fmla="*/ 125921 w 142017"/>
                    <a:gd name="connsiteY916" fmla="*/ 123634 h 142779"/>
                    <a:gd name="connsiteX917" fmla="*/ 126492 w 142017"/>
                    <a:gd name="connsiteY917" fmla="*/ 124301 h 142779"/>
                    <a:gd name="connsiteX918" fmla="*/ 125540 w 142017"/>
                    <a:gd name="connsiteY918" fmla="*/ 125063 h 142779"/>
                    <a:gd name="connsiteX919" fmla="*/ 125730 w 142017"/>
                    <a:gd name="connsiteY919" fmla="*/ 124301 h 142779"/>
                    <a:gd name="connsiteX920" fmla="*/ 122968 w 142017"/>
                    <a:gd name="connsiteY920" fmla="*/ 124873 h 142779"/>
                    <a:gd name="connsiteX921" fmla="*/ 120015 w 142017"/>
                    <a:gd name="connsiteY921" fmla="*/ 126301 h 142779"/>
                    <a:gd name="connsiteX922" fmla="*/ 119253 w 142017"/>
                    <a:gd name="connsiteY922" fmla="*/ 126587 h 142779"/>
                    <a:gd name="connsiteX923" fmla="*/ 114776 w 142017"/>
                    <a:gd name="connsiteY923" fmla="*/ 128206 h 142779"/>
                    <a:gd name="connsiteX924" fmla="*/ 112776 w 142017"/>
                    <a:gd name="connsiteY924" fmla="*/ 127349 h 142779"/>
                    <a:gd name="connsiteX925" fmla="*/ 112014 w 142017"/>
                    <a:gd name="connsiteY925" fmla="*/ 128588 h 142779"/>
                    <a:gd name="connsiteX926" fmla="*/ 112967 w 142017"/>
                    <a:gd name="connsiteY926" fmla="*/ 128778 h 142779"/>
                    <a:gd name="connsiteX927" fmla="*/ 112490 w 142017"/>
                    <a:gd name="connsiteY927" fmla="*/ 129635 h 142779"/>
                    <a:gd name="connsiteX928" fmla="*/ 112014 w 142017"/>
                    <a:gd name="connsiteY928" fmla="*/ 128588 h 142779"/>
                    <a:gd name="connsiteX929" fmla="*/ 110585 w 142017"/>
                    <a:gd name="connsiteY929" fmla="*/ 128397 h 142779"/>
                    <a:gd name="connsiteX930" fmla="*/ 110776 w 142017"/>
                    <a:gd name="connsiteY930" fmla="*/ 129254 h 142779"/>
                    <a:gd name="connsiteX931" fmla="*/ 109823 w 142017"/>
                    <a:gd name="connsiteY931" fmla="*/ 129540 h 142779"/>
                    <a:gd name="connsiteX932" fmla="*/ 108871 w 142017"/>
                    <a:gd name="connsiteY932" fmla="*/ 129349 h 142779"/>
                    <a:gd name="connsiteX933" fmla="*/ 108204 w 142017"/>
                    <a:gd name="connsiteY933" fmla="*/ 128206 h 142779"/>
                    <a:gd name="connsiteX934" fmla="*/ 104966 w 142017"/>
                    <a:gd name="connsiteY934" fmla="*/ 129540 h 142779"/>
                    <a:gd name="connsiteX935" fmla="*/ 104870 w 142017"/>
                    <a:gd name="connsiteY935" fmla="*/ 130588 h 142779"/>
                    <a:gd name="connsiteX936" fmla="*/ 104585 w 142017"/>
                    <a:gd name="connsiteY936" fmla="*/ 130969 h 142779"/>
                    <a:gd name="connsiteX937" fmla="*/ 103251 w 142017"/>
                    <a:gd name="connsiteY937" fmla="*/ 129921 h 142779"/>
                    <a:gd name="connsiteX938" fmla="*/ 99441 w 142017"/>
                    <a:gd name="connsiteY938" fmla="*/ 131254 h 142779"/>
                    <a:gd name="connsiteX939" fmla="*/ 98965 w 142017"/>
                    <a:gd name="connsiteY939" fmla="*/ 132588 h 142779"/>
                    <a:gd name="connsiteX940" fmla="*/ 100013 w 142017"/>
                    <a:gd name="connsiteY940" fmla="*/ 131921 h 142779"/>
                    <a:gd name="connsiteX941" fmla="*/ 100775 w 142017"/>
                    <a:gd name="connsiteY941" fmla="*/ 133255 h 142779"/>
                    <a:gd name="connsiteX942" fmla="*/ 98774 w 142017"/>
                    <a:gd name="connsiteY942" fmla="*/ 133540 h 142779"/>
                    <a:gd name="connsiteX943" fmla="*/ 99822 w 142017"/>
                    <a:gd name="connsiteY943" fmla="*/ 133159 h 142779"/>
                    <a:gd name="connsiteX944" fmla="*/ 98679 w 142017"/>
                    <a:gd name="connsiteY944" fmla="*/ 131445 h 142779"/>
                    <a:gd name="connsiteX945" fmla="*/ 96012 w 142017"/>
                    <a:gd name="connsiteY945" fmla="*/ 131731 h 142779"/>
                    <a:gd name="connsiteX946" fmla="*/ 95060 w 142017"/>
                    <a:gd name="connsiteY946" fmla="*/ 130683 h 142779"/>
                    <a:gd name="connsiteX947" fmla="*/ 96679 w 142017"/>
                    <a:gd name="connsiteY947" fmla="*/ 131064 h 142779"/>
                    <a:gd name="connsiteX948" fmla="*/ 96202 w 142017"/>
                    <a:gd name="connsiteY948" fmla="*/ 129826 h 142779"/>
                    <a:gd name="connsiteX949" fmla="*/ 94774 w 142017"/>
                    <a:gd name="connsiteY949" fmla="*/ 130111 h 142779"/>
                    <a:gd name="connsiteX950" fmla="*/ 95917 w 142017"/>
                    <a:gd name="connsiteY950" fmla="*/ 131636 h 142779"/>
                    <a:gd name="connsiteX951" fmla="*/ 93917 w 142017"/>
                    <a:gd name="connsiteY951" fmla="*/ 132874 h 142779"/>
                    <a:gd name="connsiteX952" fmla="*/ 94488 w 142017"/>
                    <a:gd name="connsiteY952" fmla="*/ 134588 h 142779"/>
                    <a:gd name="connsiteX953" fmla="*/ 93345 w 142017"/>
                    <a:gd name="connsiteY953" fmla="*/ 133255 h 142779"/>
                    <a:gd name="connsiteX954" fmla="*/ 93536 w 142017"/>
                    <a:gd name="connsiteY954" fmla="*/ 132493 h 142779"/>
                    <a:gd name="connsiteX955" fmla="*/ 89535 w 142017"/>
                    <a:gd name="connsiteY955" fmla="*/ 131254 h 142779"/>
                    <a:gd name="connsiteX956" fmla="*/ 86582 w 142017"/>
                    <a:gd name="connsiteY956" fmla="*/ 132302 h 142779"/>
                    <a:gd name="connsiteX957" fmla="*/ 86773 w 142017"/>
                    <a:gd name="connsiteY957" fmla="*/ 130016 h 142779"/>
                    <a:gd name="connsiteX958" fmla="*/ 85535 w 142017"/>
                    <a:gd name="connsiteY958" fmla="*/ 129540 h 142779"/>
                    <a:gd name="connsiteX959" fmla="*/ 86011 w 142017"/>
                    <a:gd name="connsiteY959" fmla="*/ 131731 h 142779"/>
                    <a:gd name="connsiteX960" fmla="*/ 83344 w 142017"/>
                    <a:gd name="connsiteY960" fmla="*/ 131921 h 142779"/>
                    <a:gd name="connsiteX961" fmla="*/ 81725 w 142017"/>
                    <a:gd name="connsiteY961" fmla="*/ 133064 h 142779"/>
                    <a:gd name="connsiteX962" fmla="*/ 81820 w 142017"/>
                    <a:gd name="connsiteY962" fmla="*/ 132207 h 142779"/>
                    <a:gd name="connsiteX963" fmla="*/ 82582 w 142017"/>
                    <a:gd name="connsiteY963" fmla="*/ 132778 h 142779"/>
                    <a:gd name="connsiteX964" fmla="*/ 82582 w 142017"/>
                    <a:gd name="connsiteY964" fmla="*/ 132112 h 142779"/>
                    <a:gd name="connsiteX965" fmla="*/ 82772 w 142017"/>
                    <a:gd name="connsiteY965" fmla="*/ 131636 h 142779"/>
                    <a:gd name="connsiteX966" fmla="*/ 81248 w 142017"/>
                    <a:gd name="connsiteY966" fmla="*/ 131159 h 142779"/>
                    <a:gd name="connsiteX967" fmla="*/ 82106 w 142017"/>
                    <a:gd name="connsiteY967" fmla="*/ 130873 h 142779"/>
                    <a:gd name="connsiteX968" fmla="*/ 80963 w 142017"/>
                    <a:gd name="connsiteY968" fmla="*/ 130111 h 142779"/>
                    <a:gd name="connsiteX969" fmla="*/ 79248 w 142017"/>
                    <a:gd name="connsiteY969" fmla="*/ 129159 h 142779"/>
                    <a:gd name="connsiteX970" fmla="*/ 78867 w 142017"/>
                    <a:gd name="connsiteY970" fmla="*/ 131159 h 142779"/>
                    <a:gd name="connsiteX971" fmla="*/ 78200 w 142017"/>
                    <a:gd name="connsiteY971" fmla="*/ 128778 h 142779"/>
                    <a:gd name="connsiteX972" fmla="*/ 77915 w 142017"/>
                    <a:gd name="connsiteY972" fmla="*/ 129064 h 142779"/>
                    <a:gd name="connsiteX973" fmla="*/ 77438 w 142017"/>
                    <a:gd name="connsiteY973" fmla="*/ 131350 h 142779"/>
                    <a:gd name="connsiteX974" fmla="*/ 75343 w 142017"/>
                    <a:gd name="connsiteY974" fmla="*/ 131254 h 142779"/>
                    <a:gd name="connsiteX975" fmla="*/ 75248 w 142017"/>
                    <a:gd name="connsiteY975" fmla="*/ 129445 h 142779"/>
                    <a:gd name="connsiteX976" fmla="*/ 73533 w 142017"/>
                    <a:gd name="connsiteY976" fmla="*/ 128111 h 142779"/>
                    <a:gd name="connsiteX977" fmla="*/ 73152 w 142017"/>
                    <a:gd name="connsiteY977" fmla="*/ 128968 h 142779"/>
                    <a:gd name="connsiteX978" fmla="*/ 73628 w 142017"/>
                    <a:gd name="connsiteY978" fmla="*/ 129826 h 142779"/>
                    <a:gd name="connsiteX979" fmla="*/ 74962 w 142017"/>
                    <a:gd name="connsiteY979" fmla="*/ 130111 h 142779"/>
                    <a:gd name="connsiteX980" fmla="*/ 73342 w 142017"/>
                    <a:gd name="connsiteY980" fmla="*/ 130492 h 142779"/>
                    <a:gd name="connsiteX981" fmla="*/ 71056 w 142017"/>
                    <a:gd name="connsiteY981" fmla="*/ 127921 h 142779"/>
                    <a:gd name="connsiteX982" fmla="*/ 72104 w 142017"/>
                    <a:gd name="connsiteY982" fmla="*/ 128206 h 142779"/>
                    <a:gd name="connsiteX983" fmla="*/ 70866 w 142017"/>
                    <a:gd name="connsiteY983" fmla="*/ 127444 h 142779"/>
                    <a:gd name="connsiteX984" fmla="*/ 70675 w 142017"/>
                    <a:gd name="connsiteY984" fmla="*/ 129254 h 142779"/>
                    <a:gd name="connsiteX985" fmla="*/ 70104 w 142017"/>
                    <a:gd name="connsiteY985" fmla="*/ 127635 h 142779"/>
                    <a:gd name="connsiteX986" fmla="*/ 69628 w 142017"/>
                    <a:gd name="connsiteY986" fmla="*/ 127635 h 142779"/>
                    <a:gd name="connsiteX987" fmla="*/ 68485 w 142017"/>
                    <a:gd name="connsiteY987" fmla="*/ 127540 h 142779"/>
                    <a:gd name="connsiteX988" fmla="*/ 67723 w 142017"/>
                    <a:gd name="connsiteY988" fmla="*/ 129254 h 142779"/>
                    <a:gd name="connsiteX989" fmla="*/ 67818 w 142017"/>
                    <a:gd name="connsiteY989" fmla="*/ 127063 h 142779"/>
                    <a:gd name="connsiteX990" fmla="*/ 66770 w 142017"/>
                    <a:gd name="connsiteY990" fmla="*/ 129159 h 142779"/>
                    <a:gd name="connsiteX991" fmla="*/ 67342 w 142017"/>
                    <a:gd name="connsiteY991" fmla="*/ 127444 h 142779"/>
                    <a:gd name="connsiteX992" fmla="*/ 66199 w 142017"/>
                    <a:gd name="connsiteY992" fmla="*/ 128397 h 142779"/>
                    <a:gd name="connsiteX993" fmla="*/ 66485 w 142017"/>
                    <a:gd name="connsiteY993" fmla="*/ 127063 h 142779"/>
                    <a:gd name="connsiteX994" fmla="*/ 64103 w 142017"/>
                    <a:gd name="connsiteY994" fmla="*/ 127635 h 142779"/>
                    <a:gd name="connsiteX995" fmla="*/ 63722 w 142017"/>
                    <a:gd name="connsiteY995" fmla="*/ 126016 h 142779"/>
                    <a:gd name="connsiteX996" fmla="*/ 62198 w 142017"/>
                    <a:gd name="connsiteY996" fmla="*/ 126397 h 142779"/>
                    <a:gd name="connsiteX997" fmla="*/ 62389 w 142017"/>
                    <a:gd name="connsiteY997" fmla="*/ 124682 h 142779"/>
                    <a:gd name="connsiteX998" fmla="*/ 62865 w 142017"/>
                    <a:gd name="connsiteY998" fmla="*/ 124301 h 142779"/>
                    <a:gd name="connsiteX999" fmla="*/ 62675 w 142017"/>
                    <a:gd name="connsiteY999" fmla="*/ 125635 h 142779"/>
                    <a:gd name="connsiteX1000" fmla="*/ 64389 w 142017"/>
                    <a:gd name="connsiteY1000" fmla="*/ 125254 h 142779"/>
                    <a:gd name="connsiteX1001" fmla="*/ 63056 w 142017"/>
                    <a:gd name="connsiteY1001" fmla="*/ 124396 h 142779"/>
                    <a:gd name="connsiteX1002" fmla="*/ 63341 w 142017"/>
                    <a:gd name="connsiteY1002" fmla="*/ 123539 h 142779"/>
                    <a:gd name="connsiteX1003" fmla="*/ 64770 w 142017"/>
                    <a:gd name="connsiteY1003" fmla="*/ 124206 h 142779"/>
                    <a:gd name="connsiteX1004" fmla="*/ 64865 w 142017"/>
                    <a:gd name="connsiteY1004" fmla="*/ 123349 h 142779"/>
                    <a:gd name="connsiteX1005" fmla="*/ 65342 w 142017"/>
                    <a:gd name="connsiteY1005" fmla="*/ 124587 h 142779"/>
                    <a:gd name="connsiteX1006" fmla="*/ 65913 w 142017"/>
                    <a:gd name="connsiteY1006" fmla="*/ 124492 h 142779"/>
                    <a:gd name="connsiteX1007" fmla="*/ 67532 w 142017"/>
                    <a:gd name="connsiteY1007" fmla="*/ 123634 h 142779"/>
                    <a:gd name="connsiteX1008" fmla="*/ 67913 w 142017"/>
                    <a:gd name="connsiteY1008" fmla="*/ 125063 h 142779"/>
                    <a:gd name="connsiteX1009" fmla="*/ 68199 w 142017"/>
                    <a:gd name="connsiteY1009" fmla="*/ 122396 h 142779"/>
                    <a:gd name="connsiteX1010" fmla="*/ 67342 w 142017"/>
                    <a:gd name="connsiteY1010" fmla="*/ 121825 h 142779"/>
                    <a:gd name="connsiteX1011" fmla="*/ 67532 w 142017"/>
                    <a:gd name="connsiteY1011" fmla="*/ 122777 h 142779"/>
                    <a:gd name="connsiteX1012" fmla="*/ 66485 w 142017"/>
                    <a:gd name="connsiteY1012" fmla="*/ 122587 h 142779"/>
                    <a:gd name="connsiteX1013" fmla="*/ 66961 w 142017"/>
                    <a:gd name="connsiteY1013" fmla="*/ 121348 h 142779"/>
                    <a:gd name="connsiteX1014" fmla="*/ 68199 w 142017"/>
                    <a:gd name="connsiteY1014" fmla="*/ 121063 h 142779"/>
                    <a:gd name="connsiteX1015" fmla="*/ 68580 w 142017"/>
                    <a:gd name="connsiteY1015" fmla="*/ 122491 h 142779"/>
                    <a:gd name="connsiteX1016" fmla="*/ 72866 w 142017"/>
                    <a:gd name="connsiteY1016" fmla="*/ 121634 h 142779"/>
                    <a:gd name="connsiteX1017" fmla="*/ 72771 w 142017"/>
                    <a:gd name="connsiteY1017" fmla="*/ 123444 h 142779"/>
                    <a:gd name="connsiteX1018" fmla="*/ 68961 w 142017"/>
                    <a:gd name="connsiteY1018" fmla="*/ 122301 h 142779"/>
                    <a:gd name="connsiteX1019" fmla="*/ 69628 w 142017"/>
                    <a:gd name="connsiteY1019" fmla="*/ 122301 h 142779"/>
                    <a:gd name="connsiteX1020" fmla="*/ 69914 w 142017"/>
                    <a:gd name="connsiteY1020" fmla="*/ 123920 h 142779"/>
                    <a:gd name="connsiteX1021" fmla="*/ 70961 w 142017"/>
                    <a:gd name="connsiteY1021" fmla="*/ 123539 h 142779"/>
                    <a:gd name="connsiteX1022" fmla="*/ 71247 w 142017"/>
                    <a:gd name="connsiteY1022" fmla="*/ 125349 h 142779"/>
                    <a:gd name="connsiteX1023" fmla="*/ 72200 w 142017"/>
                    <a:gd name="connsiteY1023" fmla="*/ 124777 h 142779"/>
                    <a:gd name="connsiteX1024" fmla="*/ 72581 w 142017"/>
                    <a:gd name="connsiteY1024" fmla="*/ 126301 h 142779"/>
                    <a:gd name="connsiteX1025" fmla="*/ 74676 w 142017"/>
                    <a:gd name="connsiteY1025" fmla="*/ 125063 h 142779"/>
                    <a:gd name="connsiteX1026" fmla="*/ 74867 w 142017"/>
                    <a:gd name="connsiteY1026" fmla="*/ 126206 h 142779"/>
                    <a:gd name="connsiteX1027" fmla="*/ 74390 w 142017"/>
                    <a:gd name="connsiteY1027" fmla="*/ 126206 h 142779"/>
                    <a:gd name="connsiteX1028" fmla="*/ 76486 w 142017"/>
                    <a:gd name="connsiteY1028" fmla="*/ 127063 h 142779"/>
                    <a:gd name="connsiteX1029" fmla="*/ 77057 w 142017"/>
                    <a:gd name="connsiteY1029" fmla="*/ 125444 h 142779"/>
                    <a:gd name="connsiteX1030" fmla="*/ 78010 w 142017"/>
                    <a:gd name="connsiteY1030" fmla="*/ 127159 h 142779"/>
                    <a:gd name="connsiteX1031" fmla="*/ 77248 w 142017"/>
                    <a:gd name="connsiteY1031" fmla="*/ 124968 h 142779"/>
                    <a:gd name="connsiteX1032" fmla="*/ 78486 w 142017"/>
                    <a:gd name="connsiteY1032" fmla="*/ 125158 h 142779"/>
                    <a:gd name="connsiteX1033" fmla="*/ 79153 w 142017"/>
                    <a:gd name="connsiteY1033" fmla="*/ 127825 h 142779"/>
                    <a:gd name="connsiteX1034" fmla="*/ 78962 w 142017"/>
                    <a:gd name="connsiteY1034" fmla="*/ 127159 h 142779"/>
                    <a:gd name="connsiteX1035" fmla="*/ 81629 w 142017"/>
                    <a:gd name="connsiteY1035" fmla="*/ 127159 h 142779"/>
                    <a:gd name="connsiteX1036" fmla="*/ 80581 w 142017"/>
                    <a:gd name="connsiteY1036" fmla="*/ 125540 h 142779"/>
                    <a:gd name="connsiteX1037" fmla="*/ 81534 w 142017"/>
                    <a:gd name="connsiteY1037" fmla="*/ 123825 h 142779"/>
                    <a:gd name="connsiteX1038" fmla="*/ 81439 w 142017"/>
                    <a:gd name="connsiteY1038" fmla="*/ 124968 h 142779"/>
                    <a:gd name="connsiteX1039" fmla="*/ 82201 w 142017"/>
                    <a:gd name="connsiteY1039" fmla="*/ 125349 h 142779"/>
                    <a:gd name="connsiteX1040" fmla="*/ 82391 w 142017"/>
                    <a:gd name="connsiteY1040" fmla="*/ 123730 h 142779"/>
                    <a:gd name="connsiteX1041" fmla="*/ 82677 w 142017"/>
                    <a:gd name="connsiteY1041" fmla="*/ 125063 h 142779"/>
                    <a:gd name="connsiteX1042" fmla="*/ 83629 w 142017"/>
                    <a:gd name="connsiteY1042" fmla="*/ 124015 h 142779"/>
                    <a:gd name="connsiteX1043" fmla="*/ 84011 w 142017"/>
                    <a:gd name="connsiteY1043" fmla="*/ 126016 h 142779"/>
                    <a:gd name="connsiteX1044" fmla="*/ 84201 w 142017"/>
                    <a:gd name="connsiteY1044" fmla="*/ 124396 h 142779"/>
                    <a:gd name="connsiteX1045" fmla="*/ 84677 w 142017"/>
                    <a:gd name="connsiteY1045" fmla="*/ 124301 h 142779"/>
                    <a:gd name="connsiteX1046" fmla="*/ 84677 w 142017"/>
                    <a:gd name="connsiteY1046" fmla="*/ 126111 h 142779"/>
                    <a:gd name="connsiteX1047" fmla="*/ 86106 w 142017"/>
                    <a:gd name="connsiteY1047" fmla="*/ 127444 h 142779"/>
                    <a:gd name="connsiteX1048" fmla="*/ 88964 w 142017"/>
                    <a:gd name="connsiteY1048" fmla="*/ 126301 h 142779"/>
                    <a:gd name="connsiteX1049" fmla="*/ 92107 w 142017"/>
                    <a:gd name="connsiteY1049" fmla="*/ 127063 h 142779"/>
                    <a:gd name="connsiteX1050" fmla="*/ 90964 w 142017"/>
                    <a:gd name="connsiteY1050" fmla="*/ 128588 h 142779"/>
                    <a:gd name="connsiteX1051" fmla="*/ 93536 w 142017"/>
                    <a:gd name="connsiteY1051" fmla="*/ 128111 h 142779"/>
                    <a:gd name="connsiteX1052" fmla="*/ 92964 w 142017"/>
                    <a:gd name="connsiteY1052" fmla="*/ 127349 h 142779"/>
                    <a:gd name="connsiteX1053" fmla="*/ 93536 w 142017"/>
                    <a:gd name="connsiteY1053" fmla="*/ 126206 h 142779"/>
                    <a:gd name="connsiteX1054" fmla="*/ 96774 w 142017"/>
                    <a:gd name="connsiteY1054" fmla="*/ 126968 h 142779"/>
                    <a:gd name="connsiteX1055" fmla="*/ 98774 w 142017"/>
                    <a:gd name="connsiteY1055" fmla="*/ 124777 h 142779"/>
                    <a:gd name="connsiteX1056" fmla="*/ 97917 w 142017"/>
                    <a:gd name="connsiteY1056" fmla="*/ 124111 h 142779"/>
                    <a:gd name="connsiteX1057" fmla="*/ 100965 w 142017"/>
                    <a:gd name="connsiteY1057" fmla="*/ 126016 h 142779"/>
                    <a:gd name="connsiteX1058" fmla="*/ 99917 w 142017"/>
                    <a:gd name="connsiteY1058" fmla="*/ 123539 h 142779"/>
                    <a:gd name="connsiteX1059" fmla="*/ 101632 w 142017"/>
                    <a:gd name="connsiteY1059" fmla="*/ 123444 h 142779"/>
                    <a:gd name="connsiteX1060" fmla="*/ 101346 w 142017"/>
                    <a:gd name="connsiteY1060" fmla="*/ 124777 h 142779"/>
                    <a:gd name="connsiteX1061" fmla="*/ 103632 w 142017"/>
                    <a:gd name="connsiteY1061" fmla="*/ 124206 h 142779"/>
                    <a:gd name="connsiteX1062" fmla="*/ 104108 w 142017"/>
                    <a:gd name="connsiteY1062" fmla="*/ 124968 h 142779"/>
                    <a:gd name="connsiteX1063" fmla="*/ 104775 w 142017"/>
                    <a:gd name="connsiteY1063" fmla="*/ 124587 h 142779"/>
                    <a:gd name="connsiteX1064" fmla="*/ 104108 w 142017"/>
                    <a:gd name="connsiteY1064" fmla="*/ 123920 h 142779"/>
                    <a:gd name="connsiteX1065" fmla="*/ 108394 w 142017"/>
                    <a:gd name="connsiteY1065" fmla="*/ 123063 h 142779"/>
                    <a:gd name="connsiteX1066" fmla="*/ 109538 w 142017"/>
                    <a:gd name="connsiteY1066" fmla="*/ 123634 h 142779"/>
                    <a:gd name="connsiteX1067" fmla="*/ 109919 w 142017"/>
                    <a:gd name="connsiteY1067" fmla="*/ 122872 h 142779"/>
                    <a:gd name="connsiteX1068" fmla="*/ 114205 w 142017"/>
                    <a:gd name="connsiteY1068" fmla="*/ 122777 h 142779"/>
                    <a:gd name="connsiteX1069" fmla="*/ 117824 w 142017"/>
                    <a:gd name="connsiteY1069" fmla="*/ 121444 h 142779"/>
                    <a:gd name="connsiteX1070" fmla="*/ 117824 w 142017"/>
                    <a:gd name="connsiteY1070" fmla="*/ 123634 h 142779"/>
                    <a:gd name="connsiteX1071" fmla="*/ 120491 w 142017"/>
                    <a:gd name="connsiteY1071" fmla="*/ 121253 h 142779"/>
                    <a:gd name="connsiteX1072" fmla="*/ 117634 w 142017"/>
                    <a:gd name="connsiteY1072" fmla="*/ 117348 h 142779"/>
                    <a:gd name="connsiteX1073" fmla="*/ 119920 w 142017"/>
                    <a:gd name="connsiteY1073" fmla="*/ 116872 h 142779"/>
                    <a:gd name="connsiteX1074" fmla="*/ 116015 w 142017"/>
                    <a:gd name="connsiteY1074" fmla="*/ 116205 h 142779"/>
                    <a:gd name="connsiteX1075" fmla="*/ 117253 w 142017"/>
                    <a:gd name="connsiteY1075" fmla="*/ 116395 h 142779"/>
                    <a:gd name="connsiteX1076" fmla="*/ 117443 w 142017"/>
                    <a:gd name="connsiteY1076" fmla="*/ 114395 h 142779"/>
                    <a:gd name="connsiteX1077" fmla="*/ 119444 w 142017"/>
                    <a:gd name="connsiteY1077" fmla="*/ 115633 h 142779"/>
                    <a:gd name="connsiteX1078" fmla="*/ 118681 w 142017"/>
                    <a:gd name="connsiteY1078" fmla="*/ 113633 h 142779"/>
                    <a:gd name="connsiteX1079" fmla="*/ 120015 w 142017"/>
                    <a:gd name="connsiteY1079" fmla="*/ 113252 h 142779"/>
                    <a:gd name="connsiteX1080" fmla="*/ 121539 w 142017"/>
                    <a:gd name="connsiteY1080" fmla="*/ 113633 h 142779"/>
                    <a:gd name="connsiteX1081" fmla="*/ 122111 w 142017"/>
                    <a:gd name="connsiteY1081" fmla="*/ 114681 h 142779"/>
                    <a:gd name="connsiteX1082" fmla="*/ 123254 w 142017"/>
                    <a:gd name="connsiteY1082" fmla="*/ 113347 h 142779"/>
                    <a:gd name="connsiteX1083" fmla="*/ 124968 w 142017"/>
                    <a:gd name="connsiteY1083" fmla="*/ 114871 h 142779"/>
                    <a:gd name="connsiteX1084" fmla="*/ 124777 w 142017"/>
                    <a:gd name="connsiteY1084" fmla="*/ 113443 h 142779"/>
                    <a:gd name="connsiteX1085" fmla="*/ 123539 w 142017"/>
                    <a:gd name="connsiteY1085" fmla="*/ 112490 h 142779"/>
                    <a:gd name="connsiteX1086" fmla="*/ 122968 w 142017"/>
                    <a:gd name="connsiteY1086" fmla="*/ 110776 h 142779"/>
                    <a:gd name="connsiteX1087" fmla="*/ 123825 w 142017"/>
                    <a:gd name="connsiteY1087" fmla="*/ 110490 h 142779"/>
                    <a:gd name="connsiteX1088" fmla="*/ 122396 w 142017"/>
                    <a:gd name="connsiteY1088" fmla="*/ 110014 h 142779"/>
                    <a:gd name="connsiteX1089" fmla="*/ 123063 w 142017"/>
                    <a:gd name="connsiteY1089" fmla="*/ 109252 h 142779"/>
                    <a:gd name="connsiteX1090" fmla="*/ 124492 w 142017"/>
                    <a:gd name="connsiteY1090" fmla="*/ 110395 h 142779"/>
                    <a:gd name="connsiteX1091" fmla="*/ 125063 w 142017"/>
                    <a:gd name="connsiteY1091" fmla="*/ 110014 h 142779"/>
                    <a:gd name="connsiteX1092" fmla="*/ 127825 w 142017"/>
                    <a:gd name="connsiteY1092" fmla="*/ 107823 h 142779"/>
                    <a:gd name="connsiteX1093" fmla="*/ 126778 w 142017"/>
                    <a:gd name="connsiteY1093" fmla="*/ 106585 h 142779"/>
                    <a:gd name="connsiteX1094" fmla="*/ 125158 w 142017"/>
                    <a:gd name="connsiteY1094" fmla="*/ 106394 h 142779"/>
                    <a:gd name="connsiteX1095" fmla="*/ 126111 w 142017"/>
                    <a:gd name="connsiteY1095" fmla="*/ 106966 h 142779"/>
                    <a:gd name="connsiteX1096" fmla="*/ 122777 w 142017"/>
                    <a:gd name="connsiteY1096" fmla="*/ 108490 h 142779"/>
                    <a:gd name="connsiteX1097" fmla="*/ 124777 w 142017"/>
                    <a:gd name="connsiteY1097" fmla="*/ 106585 h 142779"/>
                    <a:gd name="connsiteX1098" fmla="*/ 122968 w 142017"/>
                    <a:gd name="connsiteY1098" fmla="*/ 106966 h 142779"/>
                    <a:gd name="connsiteX1099" fmla="*/ 123254 w 142017"/>
                    <a:gd name="connsiteY1099" fmla="*/ 105251 h 142779"/>
                    <a:gd name="connsiteX1100" fmla="*/ 124873 w 142017"/>
                    <a:gd name="connsiteY1100" fmla="*/ 106108 h 142779"/>
                    <a:gd name="connsiteX1101" fmla="*/ 124777 w 142017"/>
                    <a:gd name="connsiteY1101" fmla="*/ 105251 h 142779"/>
                    <a:gd name="connsiteX1102" fmla="*/ 125635 w 142017"/>
                    <a:gd name="connsiteY1102" fmla="*/ 106013 h 142779"/>
                    <a:gd name="connsiteX1103" fmla="*/ 126492 w 142017"/>
                    <a:gd name="connsiteY1103" fmla="*/ 105632 h 142779"/>
                    <a:gd name="connsiteX1104" fmla="*/ 125635 w 142017"/>
                    <a:gd name="connsiteY1104" fmla="*/ 103822 h 142779"/>
                    <a:gd name="connsiteX1105" fmla="*/ 127825 w 142017"/>
                    <a:gd name="connsiteY1105" fmla="*/ 104680 h 142779"/>
                    <a:gd name="connsiteX1106" fmla="*/ 129635 w 142017"/>
                    <a:gd name="connsiteY1106" fmla="*/ 103632 h 142779"/>
                    <a:gd name="connsiteX1107" fmla="*/ 130588 w 142017"/>
                    <a:gd name="connsiteY1107" fmla="*/ 102298 h 142779"/>
                    <a:gd name="connsiteX1108" fmla="*/ 131064 w 142017"/>
                    <a:gd name="connsiteY1108" fmla="*/ 103251 h 142779"/>
                    <a:gd name="connsiteX1109" fmla="*/ 132969 w 142017"/>
                    <a:gd name="connsiteY1109" fmla="*/ 101632 h 142779"/>
                    <a:gd name="connsiteX1110" fmla="*/ 131445 w 142017"/>
                    <a:gd name="connsiteY1110" fmla="*/ 100298 h 142779"/>
                    <a:gd name="connsiteX1111" fmla="*/ 130969 w 142017"/>
                    <a:gd name="connsiteY1111" fmla="*/ 98488 h 142779"/>
                    <a:gd name="connsiteX1112" fmla="*/ 132302 w 142017"/>
                    <a:gd name="connsiteY1112" fmla="*/ 98869 h 142779"/>
                    <a:gd name="connsiteX1113" fmla="*/ 133160 w 142017"/>
                    <a:gd name="connsiteY1113" fmla="*/ 97917 h 142779"/>
                    <a:gd name="connsiteX1114" fmla="*/ 132493 w 142017"/>
                    <a:gd name="connsiteY1114" fmla="*/ 96869 h 142779"/>
                    <a:gd name="connsiteX1115" fmla="*/ 134207 w 142017"/>
                    <a:gd name="connsiteY1115" fmla="*/ 98298 h 142779"/>
                    <a:gd name="connsiteX1116" fmla="*/ 133541 w 142017"/>
                    <a:gd name="connsiteY1116" fmla="*/ 99060 h 142779"/>
                    <a:gd name="connsiteX1117" fmla="*/ 134588 w 142017"/>
                    <a:gd name="connsiteY1117" fmla="*/ 97631 h 142779"/>
                    <a:gd name="connsiteX1118" fmla="*/ 136017 w 142017"/>
                    <a:gd name="connsiteY1118" fmla="*/ 97726 h 142779"/>
                    <a:gd name="connsiteX1119" fmla="*/ 136493 w 142017"/>
                    <a:gd name="connsiteY1119" fmla="*/ 95345 h 142779"/>
                    <a:gd name="connsiteX1120" fmla="*/ 135922 w 142017"/>
                    <a:gd name="connsiteY1120" fmla="*/ 94964 h 142779"/>
                    <a:gd name="connsiteX1121" fmla="*/ 137160 w 142017"/>
                    <a:gd name="connsiteY1121" fmla="*/ 93821 h 142779"/>
                    <a:gd name="connsiteX1122" fmla="*/ 136493 w 142017"/>
                    <a:gd name="connsiteY1122" fmla="*/ 92488 h 142779"/>
                    <a:gd name="connsiteX1123" fmla="*/ 135541 w 142017"/>
                    <a:gd name="connsiteY1123" fmla="*/ 94012 h 142779"/>
                    <a:gd name="connsiteX1124" fmla="*/ 133160 w 142017"/>
                    <a:gd name="connsiteY1124" fmla="*/ 93821 h 142779"/>
                    <a:gd name="connsiteX1125" fmla="*/ 133921 w 142017"/>
                    <a:gd name="connsiteY1125" fmla="*/ 92869 h 142779"/>
                    <a:gd name="connsiteX1126" fmla="*/ 132017 w 142017"/>
                    <a:gd name="connsiteY1126" fmla="*/ 92678 h 142779"/>
                    <a:gd name="connsiteX1127" fmla="*/ 131636 w 142017"/>
                    <a:gd name="connsiteY1127" fmla="*/ 93345 h 142779"/>
                    <a:gd name="connsiteX1128" fmla="*/ 132398 w 142017"/>
                    <a:gd name="connsiteY1128" fmla="*/ 94393 h 142779"/>
                    <a:gd name="connsiteX1129" fmla="*/ 133731 w 142017"/>
                    <a:gd name="connsiteY1129" fmla="*/ 94297 h 142779"/>
                    <a:gd name="connsiteX1130" fmla="*/ 133160 w 142017"/>
                    <a:gd name="connsiteY1130" fmla="*/ 95059 h 142779"/>
                    <a:gd name="connsiteX1131" fmla="*/ 131540 w 142017"/>
                    <a:gd name="connsiteY1131" fmla="*/ 94774 h 142779"/>
                    <a:gd name="connsiteX1132" fmla="*/ 131064 w 142017"/>
                    <a:gd name="connsiteY1132" fmla="*/ 95726 h 142779"/>
                    <a:gd name="connsiteX1133" fmla="*/ 130302 w 142017"/>
                    <a:gd name="connsiteY1133" fmla="*/ 94869 h 142779"/>
                    <a:gd name="connsiteX1134" fmla="*/ 128588 w 142017"/>
                    <a:gd name="connsiteY1134" fmla="*/ 96012 h 142779"/>
                    <a:gd name="connsiteX1135" fmla="*/ 125635 w 142017"/>
                    <a:gd name="connsiteY1135" fmla="*/ 96298 h 142779"/>
                    <a:gd name="connsiteX1136" fmla="*/ 126206 w 142017"/>
                    <a:gd name="connsiteY1136" fmla="*/ 98012 h 142779"/>
                    <a:gd name="connsiteX1137" fmla="*/ 125444 w 142017"/>
                    <a:gd name="connsiteY1137" fmla="*/ 97155 h 142779"/>
                    <a:gd name="connsiteX1138" fmla="*/ 123635 w 142017"/>
                    <a:gd name="connsiteY1138" fmla="*/ 97917 h 142779"/>
                    <a:gd name="connsiteX1139" fmla="*/ 124587 w 142017"/>
                    <a:gd name="connsiteY1139" fmla="*/ 98203 h 142779"/>
                    <a:gd name="connsiteX1140" fmla="*/ 125063 w 142017"/>
                    <a:gd name="connsiteY1140" fmla="*/ 99441 h 142779"/>
                    <a:gd name="connsiteX1141" fmla="*/ 124016 w 142017"/>
                    <a:gd name="connsiteY1141" fmla="*/ 99346 h 142779"/>
                    <a:gd name="connsiteX1142" fmla="*/ 123254 w 142017"/>
                    <a:gd name="connsiteY1142" fmla="*/ 98488 h 142779"/>
                    <a:gd name="connsiteX1143" fmla="*/ 120967 w 142017"/>
                    <a:gd name="connsiteY1143" fmla="*/ 99346 h 142779"/>
                    <a:gd name="connsiteX1144" fmla="*/ 120872 w 142017"/>
                    <a:gd name="connsiteY1144" fmla="*/ 100965 h 142779"/>
                    <a:gd name="connsiteX1145" fmla="*/ 119253 w 142017"/>
                    <a:gd name="connsiteY1145" fmla="*/ 100584 h 142779"/>
                    <a:gd name="connsiteX1146" fmla="*/ 120587 w 142017"/>
                    <a:gd name="connsiteY1146" fmla="*/ 99917 h 142779"/>
                    <a:gd name="connsiteX1147" fmla="*/ 122492 w 142017"/>
                    <a:gd name="connsiteY1147" fmla="*/ 98488 h 142779"/>
                    <a:gd name="connsiteX1148" fmla="*/ 121063 w 142017"/>
                    <a:gd name="connsiteY1148" fmla="*/ 96965 h 142779"/>
                    <a:gd name="connsiteX1149" fmla="*/ 119253 w 142017"/>
                    <a:gd name="connsiteY1149" fmla="*/ 100965 h 142779"/>
                    <a:gd name="connsiteX1150" fmla="*/ 117348 w 142017"/>
                    <a:gd name="connsiteY1150" fmla="*/ 102203 h 142779"/>
                    <a:gd name="connsiteX1151" fmla="*/ 118205 w 142017"/>
                    <a:gd name="connsiteY1151" fmla="*/ 102584 h 142779"/>
                    <a:gd name="connsiteX1152" fmla="*/ 118777 w 142017"/>
                    <a:gd name="connsiteY1152" fmla="*/ 103918 h 142779"/>
                    <a:gd name="connsiteX1153" fmla="*/ 117919 w 142017"/>
                    <a:gd name="connsiteY1153" fmla="*/ 104203 h 142779"/>
                    <a:gd name="connsiteX1154" fmla="*/ 117729 w 142017"/>
                    <a:gd name="connsiteY1154" fmla="*/ 102775 h 142779"/>
                    <a:gd name="connsiteX1155" fmla="*/ 116205 w 142017"/>
                    <a:gd name="connsiteY1155" fmla="*/ 102870 h 142779"/>
                    <a:gd name="connsiteX1156" fmla="*/ 116586 w 142017"/>
                    <a:gd name="connsiteY1156" fmla="*/ 103727 h 142779"/>
                    <a:gd name="connsiteX1157" fmla="*/ 116015 w 142017"/>
                    <a:gd name="connsiteY1157" fmla="*/ 104013 h 142779"/>
                    <a:gd name="connsiteX1158" fmla="*/ 115062 w 142017"/>
                    <a:gd name="connsiteY1158" fmla="*/ 102775 h 142779"/>
                    <a:gd name="connsiteX1159" fmla="*/ 115157 w 142017"/>
                    <a:gd name="connsiteY1159" fmla="*/ 104584 h 142779"/>
                    <a:gd name="connsiteX1160" fmla="*/ 116110 w 142017"/>
                    <a:gd name="connsiteY1160" fmla="*/ 105251 h 142779"/>
                    <a:gd name="connsiteX1161" fmla="*/ 116015 w 142017"/>
                    <a:gd name="connsiteY1161" fmla="*/ 106013 h 142779"/>
                    <a:gd name="connsiteX1162" fmla="*/ 112109 w 142017"/>
                    <a:gd name="connsiteY1162" fmla="*/ 105156 h 142779"/>
                    <a:gd name="connsiteX1163" fmla="*/ 112967 w 142017"/>
                    <a:gd name="connsiteY1163" fmla="*/ 103061 h 142779"/>
                    <a:gd name="connsiteX1164" fmla="*/ 114681 w 142017"/>
                    <a:gd name="connsiteY1164" fmla="*/ 101917 h 142779"/>
                    <a:gd name="connsiteX1165" fmla="*/ 113252 w 142017"/>
                    <a:gd name="connsiteY1165" fmla="*/ 102108 h 142779"/>
                    <a:gd name="connsiteX1166" fmla="*/ 112776 w 142017"/>
                    <a:gd name="connsiteY1166" fmla="*/ 100679 h 142779"/>
                    <a:gd name="connsiteX1167" fmla="*/ 115157 w 142017"/>
                    <a:gd name="connsiteY1167" fmla="*/ 101441 h 142779"/>
                    <a:gd name="connsiteX1168" fmla="*/ 113252 w 142017"/>
                    <a:gd name="connsiteY1168" fmla="*/ 99917 h 142779"/>
                    <a:gd name="connsiteX1169" fmla="*/ 114776 w 142017"/>
                    <a:gd name="connsiteY1169" fmla="*/ 100203 h 142779"/>
                    <a:gd name="connsiteX1170" fmla="*/ 114395 w 142017"/>
                    <a:gd name="connsiteY1170" fmla="*/ 98965 h 142779"/>
                    <a:gd name="connsiteX1171" fmla="*/ 115729 w 142017"/>
                    <a:gd name="connsiteY1171" fmla="*/ 99441 h 142779"/>
                    <a:gd name="connsiteX1172" fmla="*/ 116396 w 142017"/>
                    <a:gd name="connsiteY1172" fmla="*/ 98965 h 142779"/>
                    <a:gd name="connsiteX1173" fmla="*/ 116586 w 142017"/>
                    <a:gd name="connsiteY1173" fmla="*/ 97250 h 142779"/>
                    <a:gd name="connsiteX1174" fmla="*/ 117919 w 142017"/>
                    <a:gd name="connsiteY1174" fmla="*/ 98012 h 142779"/>
                    <a:gd name="connsiteX1175" fmla="*/ 118015 w 142017"/>
                    <a:gd name="connsiteY1175" fmla="*/ 99727 h 142779"/>
                    <a:gd name="connsiteX1176" fmla="*/ 117824 w 142017"/>
                    <a:gd name="connsiteY1176" fmla="*/ 98488 h 142779"/>
                    <a:gd name="connsiteX1177" fmla="*/ 118681 w 142017"/>
                    <a:gd name="connsiteY1177" fmla="*/ 98774 h 142779"/>
                    <a:gd name="connsiteX1178" fmla="*/ 119063 w 142017"/>
                    <a:gd name="connsiteY1178" fmla="*/ 97822 h 142779"/>
                    <a:gd name="connsiteX1179" fmla="*/ 117348 w 142017"/>
                    <a:gd name="connsiteY1179" fmla="*/ 96107 h 142779"/>
                    <a:gd name="connsiteX1180" fmla="*/ 117348 w 142017"/>
                    <a:gd name="connsiteY1180" fmla="*/ 95726 h 142779"/>
                    <a:gd name="connsiteX1181" fmla="*/ 118872 w 142017"/>
                    <a:gd name="connsiteY1181" fmla="*/ 96679 h 142779"/>
                    <a:gd name="connsiteX1182" fmla="*/ 120206 w 142017"/>
                    <a:gd name="connsiteY1182" fmla="*/ 96393 h 142779"/>
                    <a:gd name="connsiteX1183" fmla="*/ 119444 w 142017"/>
                    <a:gd name="connsiteY1183" fmla="*/ 95917 h 142779"/>
                    <a:gd name="connsiteX1184" fmla="*/ 120110 w 142017"/>
                    <a:gd name="connsiteY1184" fmla="*/ 94012 h 142779"/>
                    <a:gd name="connsiteX1185" fmla="*/ 122873 w 142017"/>
                    <a:gd name="connsiteY1185" fmla="*/ 91916 h 142779"/>
                    <a:gd name="connsiteX1186" fmla="*/ 123063 w 142017"/>
                    <a:gd name="connsiteY1186" fmla="*/ 90773 h 142779"/>
                    <a:gd name="connsiteX1187" fmla="*/ 121348 w 142017"/>
                    <a:gd name="connsiteY1187" fmla="*/ 89630 h 142779"/>
                    <a:gd name="connsiteX1188" fmla="*/ 119348 w 142017"/>
                    <a:gd name="connsiteY1188" fmla="*/ 89630 h 142779"/>
                    <a:gd name="connsiteX1189" fmla="*/ 120777 w 142017"/>
                    <a:gd name="connsiteY1189" fmla="*/ 90773 h 142779"/>
                    <a:gd name="connsiteX1190" fmla="*/ 120682 w 142017"/>
                    <a:gd name="connsiteY1190" fmla="*/ 92297 h 142779"/>
                    <a:gd name="connsiteX1191" fmla="*/ 118777 w 142017"/>
                    <a:gd name="connsiteY1191" fmla="*/ 90773 h 142779"/>
                    <a:gd name="connsiteX1192" fmla="*/ 117253 w 142017"/>
                    <a:gd name="connsiteY1192" fmla="*/ 91059 h 142779"/>
                    <a:gd name="connsiteX1193" fmla="*/ 115729 w 142017"/>
                    <a:gd name="connsiteY1193" fmla="*/ 92583 h 142779"/>
                    <a:gd name="connsiteX1194" fmla="*/ 115633 w 142017"/>
                    <a:gd name="connsiteY1194" fmla="*/ 91154 h 142779"/>
                    <a:gd name="connsiteX1195" fmla="*/ 114395 w 142017"/>
                    <a:gd name="connsiteY1195" fmla="*/ 91440 h 142779"/>
                    <a:gd name="connsiteX1196" fmla="*/ 114205 w 142017"/>
                    <a:gd name="connsiteY1196" fmla="*/ 91726 h 142779"/>
                    <a:gd name="connsiteX1197" fmla="*/ 112681 w 142017"/>
                    <a:gd name="connsiteY1197" fmla="*/ 93440 h 142779"/>
                    <a:gd name="connsiteX1198" fmla="*/ 111633 w 142017"/>
                    <a:gd name="connsiteY1198" fmla="*/ 92583 h 142779"/>
                    <a:gd name="connsiteX1199" fmla="*/ 110776 w 142017"/>
                    <a:gd name="connsiteY1199" fmla="*/ 92964 h 142779"/>
                    <a:gd name="connsiteX1200" fmla="*/ 113252 w 142017"/>
                    <a:gd name="connsiteY1200" fmla="*/ 93726 h 142779"/>
                    <a:gd name="connsiteX1201" fmla="*/ 114110 w 142017"/>
                    <a:gd name="connsiteY1201" fmla="*/ 94393 h 142779"/>
                    <a:gd name="connsiteX1202" fmla="*/ 113538 w 142017"/>
                    <a:gd name="connsiteY1202" fmla="*/ 94869 h 142779"/>
                    <a:gd name="connsiteX1203" fmla="*/ 112300 w 142017"/>
                    <a:gd name="connsiteY1203" fmla="*/ 94297 h 142779"/>
                    <a:gd name="connsiteX1204" fmla="*/ 113062 w 142017"/>
                    <a:gd name="connsiteY1204" fmla="*/ 95155 h 142779"/>
                    <a:gd name="connsiteX1205" fmla="*/ 112776 w 142017"/>
                    <a:gd name="connsiteY1205" fmla="*/ 95440 h 142779"/>
                    <a:gd name="connsiteX1206" fmla="*/ 111823 w 142017"/>
                    <a:gd name="connsiteY1206" fmla="*/ 94583 h 142779"/>
                    <a:gd name="connsiteX1207" fmla="*/ 112204 w 142017"/>
                    <a:gd name="connsiteY1207" fmla="*/ 93821 h 142779"/>
                    <a:gd name="connsiteX1208" fmla="*/ 104394 w 142017"/>
                    <a:gd name="connsiteY1208" fmla="*/ 98679 h 142779"/>
                    <a:gd name="connsiteX1209" fmla="*/ 103156 w 142017"/>
                    <a:gd name="connsiteY1209" fmla="*/ 99155 h 142779"/>
                    <a:gd name="connsiteX1210" fmla="*/ 105156 w 142017"/>
                    <a:gd name="connsiteY1210" fmla="*/ 101251 h 142779"/>
                    <a:gd name="connsiteX1211" fmla="*/ 103918 w 142017"/>
                    <a:gd name="connsiteY1211" fmla="*/ 101441 h 142779"/>
                    <a:gd name="connsiteX1212" fmla="*/ 103442 w 142017"/>
                    <a:gd name="connsiteY1212" fmla="*/ 100679 h 142779"/>
                    <a:gd name="connsiteX1213" fmla="*/ 102584 w 142017"/>
                    <a:gd name="connsiteY1213" fmla="*/ 101727 h 142779"/>
                    <a:gd name="connsiteX1214" fmla="*/ 99060 w 142017"/>
                    <a:gd name="connsiteY1214" fmla="*/ 100489 h 142779"/>
                    <a:gd name="connsiteX1215" fmla="*/ 100108 w 142017"/>
                    <a:gd name="connsiteY1215" fmla="*/ 101346 h 142779"/>
                    <a:gd name="connsiteX1216" fmla="*/ 98679 w 142017"/>
                    <a:gd name="connsiteY1216" fmla="*/ 101251 h 142779"/>
                    <a:gd name="connsiteX1217" fmla="*/ 99441 w 142017"/>
                    <a:gd name="connsiteY1217" fmla="*/ 102013 h 142779"/>
                    <a:gd name="connsiteX1218" fmla="*/ 98679 w 142017"/>
                    <a:gd name="connsiteY1218" fmla="*/ 102013 h 142779"/>
                    <a:gd name="connsiteX1219" fmla="*/ 99250 w 142017"/>
                    <a:gd name="connsiteY1219" fmla="*/ 103251 h 142779"/>
                    <a:gd name="connsiteX1220" fmla="*/ 98679 w 142017"/>
                    <a:gd name="connsiteY1220" fmla="*/ 103632 h 142779"/>
                    <a:gd name="connsiteX1221" fmla="*/ 98012 w 142017"/>
                    <a:gd name="connsiteY1221" fmla="*/ 102489 h 142779"/>
                    <a:gd name="connsiteX1222" fmla="*/ 95726 w 142017"/>
                    <a:gd name="connsiteY1222" fmla="*/ 103061 h 142779"/>
                    <a:gd name="connsiteX1223" fmla="*/ 95155 w 142017"/>
                    <a:gd name="connsiteY1223" fmla="*/ 102108 h 142779"/>
                    <a:gd name="connsiteX1224" fmla="*/ 93631 w 142017"/>
                    <a:gd name="connsiteY1224" fmla="*/ 104013 h 142779"/>
                    <a:gd name="connsiteX1225" fmla="*/ 93154 w 142017"/>
                    <a:gd name="connsiteY1225" fmla="*/ 103251 h 142779"/>
                    <a:gd name="connsiteX1226" fmla="*/ 93154 w 142017"/>
                    <a:gd name="connsiteY1226" fmla="*/ 104965 h 142779"/>
                    <a:gd name="connsiteX1227" fmla="*/ 92488 w 142017"/>
                    <a:gd name="connsiteY1227" fmla="*/ 103822 h 142779"/>
                    <a:gd name="connsiteX1228" fmla="*/ 90011 w 142017"/>
                    <a:gd name="connsiteY1228" fmla="*/ 105442 h 142779"/>
                    <a:gd name="connsiteX1229" fmla="*/ 89059 w 142017"/>
                    <a:gd name="connsiteY1229" fmla="*/ 104203 h 142779"/>
                    <a:gd name="connsiteX1230" fmla="*/ 89249 w 142017"/>
                    <a:gd name="connsiteY1230" fmla="*/ 103632 h 142779"/>
                    <a:gd name="connsiteX1231" fmla="*/ 87058 w 142017"/>
                    <a:gd name="connsiteY1231" fmla="*/ 105061 h 142779"/>
                    <a:gd name="connsiteX1232" fmla="*/ 88011 w 142017"/>
                    <a:gd name="connsiteY1232" fmla="*/ 106585 h 142779"/>
                    <a:gd name="connsiteX1233" fmla="*/ 86392 w 142017"/>
                    <a:gd name="connsiteY1233" fmla="*/ 105727 h 142779"/>
                    <a:gd name="connsiteX1234" fmla="*/ 87154 w 142017"/>
                    <a:gd name="connsiteY1234" fmla="*/ 106204 h 142779"/>
                    <a:gd name="connsiteX1235" fmla="*/ 86582 w 142017"/>
                    <a:gd name="connsiteY1235" fmla="*/ 107061 h 142779"/>
                    <a:gd name="connsiteX1236" fmla="*/ 85820 w 142017"/>
                    <a:gd name="connsiteY1236" fmla="*/ 104965 h 142779"/>
                    <a:gd name="connsiteX1237" fmla="*/ 84011 w 142017"/>
                    <a:gd name="connsiteY1237" fmla="*/ 106585 h 142779"/>
                    <a:gd name="connsiteX1238" fmla="*/ 83725 w 142017"/>
                    <a:gd name="connsiteY1238" fmla="*/ 105727 h 142779"/>
                    <a:gd name="connsiteX1239" fmla="*/ 83153 w 142017"/>
                    <a:gd name="connsiteY1239" fmla="*/ 105156 h 142779"/>
                    <a:gd name="connsiteX1240" fmla="*/ 83153 w 142017"/>
                    <a:gd name="connsiteY1240" fmla="*/ 106490 h 142779"/>
                    <a:gd name="connsiteX1241" fmla="*/ 82391 w 142017"/>
                    <a:gd name="connsiteY1241" fmla="*/ 105251 h 142779"/>
                    <a:gd name="connsiteX1242" fmla="*/ 81344 w 142017"/>
                    <a:gd name="connsiteY1242" fmla="*/ 105727 h 142779"/>
                    <a:gd name="connsiteX1243" fmla="*/ 81534 w 142017"/>
                    <a:gd name="connsiteY1243" fmla="*/ 105251 h 142779"/>
                    <a:gd name="connsiteX1244" fmla="*/ 80867 w 142017"/>
                    <a:gd name="connsiteY1244" fmla="*/ 106966 h 142779"/>
                    <a:gd name="connsiteX1245" fmla="*/ 80486 w 142017"/>
                    <a:gd name="connsiteY1245" fmla="*/ 105251 h 142779"/>
                    <a:gd name="connsiteX1246" fmla="*/ 79153 w 142017"/>
                    <a:gd name="connsiteY1246" fmla="*/ 106490 h 142779"/>
                    <a:gd name="connsiteX1247" fmla="*/ 79343 w 142017"/>
                    <a:gd name="connsiteY1247" fmla="*/ 106013 h 142779"/>
                    <a:gd name="connsiteX1248" fmla="*/ 78296 w 142017"/>
                    <a:gd name="connsiteY1248" fmla="*/ 104775 h 142779"/>
                    <a:gd name="connsiteX1249" fmla="*/ 78200 w 142017"/>
                    <a:gd name="connsiteY1249" fmla="*/ 103918 h 142779"/>
                    <a:gd name="connsiteX1250" fmla="*/ 78486 w 142017"/>
                    <a:gd name="connsiteY1250" fmla="*/ 103441 h 142779"/>
                    <a:gd name="connsiteX1251" fmla="*/ 77724 w 142017"/>
                    <a:gd name="connsiteY1251" fmla="*/ 103061 h 142779"/>
                    <a:gd name="connsiteX1252" fmla="*/ 77629 w 142017"/>
                    <a:gd name="connsiteY1252" fmla="*/ 104203 h 142779"/>
                    <a:gd name="connsiteX1253" fmla="*/ 78010 w 142017"/>
                    <a:gd name="connsiteY1253" fmla="*/ 104870 h 142779"/>
                    <a:gd name="connsiteX1254" fmla="*/ 77533 w 142017"/>
                    <a:gd name="connsiteY1254" fmla="*/ 106680 h 142779"/>
                    <a:gd name="connsiteX1255" fmla="*/ 77057 w 142017"/>
                    <a:gd name="connsiteY1255" fmla="*/ 104965 h 142779"/>
                    <a:gd name="connsiteX1256" fmla="*/ 76771 w 142017"/>
                    <a:gd name="connsiteY1256" fmla="*/ 106775 h 142779"/>
                    <a:gd name="connsiteX1257" fmla="*/ 74867 w 142017"/>
                    <a:gd name="connsiteY1257" fmla="*/ 106394 h 142779"/>
                    <a:gd name="connsiteX1258" fmla="*/ 74867 w 142017"/>
                    <a:gd name="connsiteY1258" fmla="*/ 107918 h 142779"/>
                    <a:gd name="connsiteX1259" fmla="*/ 74104 w 142017"/>
                    <a:gd name="connsiteY1259" fmla="*/ 105727 h 142779"/>
                    <a:gd name="connsiteX1260" fmla="*/ 74676 w 142017"/>
                    <a:gd name="connsiteY1260" fmla="*/ 105251 h 142779"/>
                    <a:gd name="connsiteX1261" fmla="*/ 73723 w 142017"/>
                    <a:gd name="connsiteY1261" fmla="*/ 105061 h 142779"/>
                    <a:gd name="connsiteX1262" fmla="*/ 73819 w 142017"/>
                    <a:gd name="connsiteY1262" fmla="*/ 106204 h 142779"/>
                    <a:gd name="connsiteX1263" fmla="*/ 73152 w 142017"/>
                    <a:gd name="connsiteY1263" fmla="*/ 104870 h 142779"/>
                    <a:gd name="connsiteX1264" fmla="*/ 72962 w 142017"/>
                    <a:gd name="connsiteY1264" fmla="*/ 106394 h 142779"/>
                    <a:gd name="connsiteX1265" fmla="*/ 72104 w 142017"/>
                    <a:gd name="connsiteY1265" fmla="*/ 106108 h 142779"/>
                    <a:gd name="connsiteX1266" fmla="*/ 71723 w 142017"/>
                    <a:gd name="connsiteY1266" fmla="*/ 104775 h 142779"/>
                    <a:gd name="connsiteX1267" fmla="*/ 72200 w 142017"/>
                    <a:gd name="connsiteY1267" fmla="*/ 104584 h 142779"/>
                    <a:gd name="connsiteX1268" fmla="*/ 68294 w 142017"/>
                    <a:gd name="connsiteY1268" fmla="*/ 103441 h 142779"/>
                    <a:gd name="connsiteX1269" fmla="*/ 68580 w 142017"/>
                    <a:gd name="connsiteY1269" fmla="*/ 101727 h 142779"/>
                    <a:gd name="connsiteX1270" fmla="*/ 67913 w 142017"/>
                    <a:gd name="connsiteY1270" fmla="*/ 101346 h 142779"/>
                    <a:gd name="connsiteX1271" fmla="*/ 67818 w 142017"/>
                    <a:gd name="connsiteY1271" fmla="*/ 102870 h 142779"/>
                    <a:gd name="connsiteX1272" fmla="*/ 65532 w 142017"/>
                    <a:gd name="connsiteY1272" fmla="*/ 103251 h 142779"/>
                    <a:gd name="connsiteX1273" fmla="*/ 65913 w 142017"/>
                    <a:gd name="connsiteY1273" fmla="*/ 101727 h 142779"/>
                    <a:gd name="connsiteX1274" fmla="*/ 65151 w 142017"/>
                    <a:gd name="connsiteY1274" fmla="*/ 101251 h 142779"/>
                    <a:gd name="connsiteX1275" fmla="*/ 64960 w 142017"/>
                    <a:gd name="connsiteY1275" fmla="*/ 102298 h 142779"/>
                    <a:gd name="connsiteX1276" fmla="*/ 63627 w 142017"/>
                    <a:gd name="connsiteY1276" fmla="*/ 101632 h 142779"/>
                    <a:gd name="connsiteX1277" fmla="*/ 63627 w 142017"/>
                    <a:gd name="connsiteY1277" fmla="*/ 100013 h 142779"/>
                    <a:gd name="connsiteX1278" fmla="*/ 63056 w 142017"/>
                    <a:gd name="connsiteY1278" fmla="*/ 100013 h 142779"/>
                    <a:gd name="connsiteX1279" fmla="*/ 61341 w 142017"/>
                    <a:gd name="connsiteY1279" fmla="*/ 100489 h 142779"/>
                    <a:gd name="connsiteX1280" fmla="*/ 61531 w 142017"/>
                    <a:gd name="connsiteY1280" fmla="*/ 99155 h 142779"/>
                    <a:gd name="connsiteX1281" fmla="*/ 60769 w 142017"/>
                    <a:gd name="connsiteY1281" fmla="*/ 98584 h 142779"/>
                    <a:gd name="connsiteX1282" fmla="*/ 60198 w 142017"/>
                    <a:gd name="connsiteY1282" fmla="*/ 99250 h 142779"/>
                    <a:gd name="connsiteX1283" fmla="*/ 60389 w 142017"/>
                    <a:gd name="connsiteY1283" fmla="*/ 98393 h 142779"/>
                    <a:gd name="connsiteX1284" fmla="*/ 60198 w 142017"/>
                    <a:gd name="connsiteY1284" fmla="*/ 98298 h 142779"/>
                    <a:gd name="connsiteX1285" fmla="*/ 59436 w 142017"/>
                    <a:gd name="connsiteY1285" fmla="*/ 97917 h 142779"/>
                    <a:gd name="connsiteX1286" fmla="*/ 58769 w 142017"/>
                    <a:gd name="connsiteY1286" fmla="*/ 98774 h 142779"/>
                    <a:gd name="connsiteX1287" fmla="*/ 59150 w 142017"/>
                    <a:gd name="connsiteY1287" fmla="*/ 98012 h 142779"/>
                    <a:gd name="connsiteX1288" fmla="*/ 58388 w 142017"/>
                    <a:gd name="connsiteY1288" fmla="*/ 97345 h 142779"/>
                    <a:gd name="connsiteX1289" fmla="*/ 59150 w 142017"/>
                    <a:gd name="connsiteY1289" fmla="*/ 96488 h 142779"/>
                    <a:gd name="connsiteX1290" fmla="*/ 58769 w 142017"/>
                    <a:gd name="connsiteY1290" fmla="*/ 96012 h 142779"/>
                    <a:gd name="connsiteX1291" fmla="*/ 59341 w 142017"/>
                    <a:gd name="connsiteY1291" fmla="*/ 95059 h 142779"/>
                    <a:gd name="connsiteX1292" fmla="*/ 59817 w 142017"/>
                    <a:gd name="connsiteY1292" fmla="*/ 95631 h 142779"/>
                    <a:gd name="connsiteX1293" fmla="*/ 59817 w 142017"/>
                    <a:gd name="connsiteY1293" fmla="*/ 94393 h 142779"/>
                    <a:gd name="connsiteX1294" fmla="*/ 60579 w 142017"/>
                    <a:gd name="connsiteY1294" fmla="*/ 93345 h 142779"/>
                    <a:gd name="connsiteX1295" fmla="*/ 60007 w 142017"/>
                    <a:gd name="connsiteY1295" fmla="*/ 94774 h 142779"/>
                    <a:gd name="connsiteX1296" fmla="*/ 60674 w 142017"/>
                    <a:gd name="connsiteY1296" fmla="*/ 93916 h 142779"/>
                    <a:gd name="connsiteX1297" fmla="*/ 60960 w 142017"/>
                    <a:gd name="connsiteY1297" fmla="*/ 94583 h 142779"/>
                    <a:gd name="connsiteX1298" fmla="*/ 60103 w 142017"/>
                    <a:gd name="connsiteY1298" fmla="*/ 95345 h 142779"/>
                    <a:gd name="connsiteX1299" fmla="*/ 59627 w 142017"/>
                    <a:gd name="connsiteY1299" fmla="*/ 96583 h 142779"/>
                    <a:gd name="connsiteX1300" fmla="*/ 59722 w 142017"/>
                    <a:gd name="connsiteY1300" fmla="*/ 95821 h 142779"/>
                    <a:gd name="connsiteX1301" fmla="*/ 59341 w 142017"/>
                    <a:gd name="connsiteY1301" fmla="*/ 97155 h 142779"/>
                    <a:gd name="connsiteX1302" fmla="*/ 59150 w 142017"/>
                    <a:gd name="connsiteY1302" fmla="*/ 97060 h 142779"/>
                    <a:gd name="connsiteX1303" fmla="*/ 60389 w 142017"/>
                    <a:gd name="connsiteY1303" fmla="*/ 98012 h 142779"/>
                    <a:gd name="connsiteX1304" fmla="*/ 60960 w 142017"/>
                    <a:gd name="connsiteY1304" fmla="*/ 96869 h 142779"/>
                    <a:gd name="connsiteX1305" fmla="*/ 59912 w 142017"/>
                    <a:gd name="connsiteY1305" fmla="*/ 97345 h 142779"/>
                    <a:gd name="connsiteX1306" fmla="*/ 61722 w 142017"/>
                    <a:gd name="connsiteY1306" fmla="*/ 95059 h 142779"/>
                    <a:gd name="connsiteX1307" fmla="*/ 61055 w 142017"/>
                    <a:gd name="connsiteY1307" fmla="*/ 98393 h 142779"/>
                    <a:gd name="connsiteX1308" fmla="*/ 61817 w 142017"/>
                    <a:gd name="connsiteY1308" fmla="*/ 97822 h 142779"/>
                    <a:gd name="connsiteX1309" fmla="*/ 61722 w 142017"/>
                    <a:gd name="connsiteY1309" fmla="*/ 96107 h 142779"/>
                    <a:gd name="connsiteX1310" fmla="*/ 62294 w 142017"/>
                    <a:gd name="connsiteY1310" fmla="*/ 96679 h 142779"/>
                    <a:gd name="connsiteX1311" fmla="*/ 62008 w 142017"/>
                    <a:gd name="connsiteY1311" fmla="*/ 98679 h 142779"/>
                    <a:gd name="connsiteX1312" fmla="*/ 62579 w 142017"/>
                    <a:gd name="connsiteY1312" fmla="*/ 97726 h 142779"/>
                    <a:gd name="connsiteX1313" fmla="*/ 62675 w 142017"/>
                    <a:gd name="connsiteY1313" fmla="*/ 96774 h 142779"/>
                    <a:gd name="connsiteX1314" fmla="*/ 64389 w 142017"/>
                    <a:gd name="connsiteY1314" fmla="*/ 96012 h 142779"/>
                    <a:gd name="connsiteX1315" fmla="*/ 64008 w 142017"/>
                    <a:gd name="connsiteY1315" fmla="*/ 95155 h 142779"/>
                    <a:gd name="connsiteX1316" fmla="*/ 64865 w 142017"/>
                    <a:gd name="connsiteY1316" fmla="*/ 95917 h 142779"/>
                    <a:gd name="connsiteX1317" fmla="*/ 64294 w 142017"/>
                    <a:gd name="connsiteY1317" fmla="*/ 96679 h 142779"/>
                    <a:gd name="connsiteX1318" fmla="*/ 64294 w 142017"/>
                    <a:gd name="connsiteY1318" fmla="*/ 97822 h 142779"/>
                    <a:gd name="connsiteX1319" fmla="*/ 65151 w 142017"/>
                    <a:gd name="connsiteY1319" fmla="*/ 98107 h 142779"/>
                    <a:gd name="connsiteX1320" fmla="*/ 65532 w 142017"/>
                    <a:gd name="connsiteY1320" fmla="*/ 98012 h 142779"/>
                    <a:gd name="connsiteX1321" fmla="*/ 65723 w 142017"/>
                    <a:gd name="connsiteY1321" fmla="*/ 96965 h 142779"/>
                    <a:gd name="connsiteX1322" fmla="*/ 66961 w 142017"/>
                    <a:gd name="connsiteY1322" fmla="*/ 98203 h 142779"/>
                    <a:gd name="connsiteX1323" fmla="*/ 67723 w 142017"/>
                    <a:gd name="connsiteY1323" fmla="*/ 97726 h 142779"/>
                    <a:gd name="connsiteX1324" fmla="*/ 67627 w 142017"/>
                    <a:gd name="connsiteY1324" fmla="*/ 98869 h 142779"/>
                    <a:gd name="connsiteX1325" fmla="*/ 68008 w 142017"/>
                    <a:gd name="connsiteY1325" fmla="*/ 97822 h 142779"/>
                    <a:gd name="connsiteX1326" fmla="*/ 67913 w 142017"/>
                    <a:gd name="connsiteY1326" fmla="*/ 100013 h 142779"/>
                    <a:gd name="connsiteX1327" fmla="*/ 68580 w 142017"/>
                    <a:gd name="connsiteY1327" fmla="*/ 101536 h 142779"/>
                    <a:gd name="connsiteX1328" fmla="*/ 68771 w 142017"/>
                    <a:gd name="connsiteY1328" fmla="*/ 98869 h 142779"/>
                    <a:gd name="connsiteX1329" fmla="*/ 68199 w 142017"/>
                    <a:gd name="connsiteY1329" fmla="*/ 99631 h 142779"/>
                    <a:gd name="connsiteX1330" fmla="*/ 68485 w 142017"/>
                    <a:gd name="connsiteY1330" fmla="*/ 97917 h 142779"/>
                    <a:gd name="connsiteX1331" fmla="*/ 69818 w 142017"/>
                    <a:gd name="connsiteY1331" fmla="*/ 99250 h 142779"/>
                    <a:gd name="connsiteX1332" fmla="*/ 69437 w 142017"/>
                    <a:gd name="connsiteY1332" fmla="*/ 100584 h 142779"/>
                    <a:gd name="connsiteX1333" fmla="*/ 70009 w 142017"/>
                    <a:gd name="connsiteY1333" fmla="*/ 100203 h 142779"/>
                    <a:gd name="connsiteX1334" fmla="*/ 69914 w 142017"/>
                    <a:gd name="connsiteY1334" fmla="*/ 99250 h 142779"/>
                    <a:gd name="connsiteX1335" fmla="*/ 70104 w 142017"/>
                    <a:gd name="connsiteY1335" fmla="*/ 98869 h 142779"/>
                    <a:gd name="connsiteX1336" fmla="*/ 71152 w 142017"/>
                    <a:gd name="connsiteY1336" fmla="*/ 99631 h 142779"/>
                    <a:gd name="connsiteX1337" fmla="*/ 71723 w 142017"/>
                    <a:gd name="connsiteY1337" fmla="*/ 99727 h 142779"/>
                    <a:gd name="connsiteX1338" fmla="*/ 72771 w 142017"/>
                    <a:gd name="connsiteY1338" fmla="*/ 98679 h 142779"/>
                    <a:gd name="connsiteX1339" fmla="*/ 72771 w 142017"/>
                    <a:gd name="connsiteY1339" fmla="*/ 97822 h 142779"/>
                    <a:gd name="connsiteX1340" fmla="*/ 73628 w 142017"/>
                    <a:gd name="connsiteY1340" fmla="*/ 99346 h 142779"/>
                    <a:gd name="connsiteX1341" fmla="*/ 73819 w 142017"/>
                    <a:gd name="connsiteY1341" fmla="*/ 97822 h 142779"/>
                    <a:gd name="connsiteX1342" fmla="*/ 74295 w 142017"/>
                    <a:gd name="connsiteY1342" fmla="*/ 100013 h 142779"/>
                    <a:gd name="connsiteX1343" fmla="*/ 75057 w 142017"/>
                    <a:gd name="connsiteY1343" fmla="*/ 99822 h 142779"/>
                    <a:gd name="connsiteX1344" fmla="*/ 75057 w 142017"/>
                    <a:gd name="connsiteY1344" fmla="*/ 97631 h 142779"/>
                    <a:gd name="connsiteX1345" fmla="*/ 75533 w 142017"/>
                    <a:gd name="connsiteY1345" fmla="*/ 100298 h 142779"/>
                    <a:gd name="connsiteX1346" fmla="*/ 76486 w 142017"/>
                    <a:gd name="connsiteY1346" fmla="*/ 99155 h 142779"/>
                    <a:gd name="connsiteX1347" fmla="*/ 76771 w 142017"/>
                    <a:gd name="connsiteY1347" fmla="*/ 97822 h 142779"/>
                    <a:gd name="connsiteX1348" fmla="*/ 77248 w 142017"/>
                    <a:gd name="connsiteY1348" fmla="*/ 99155 h 142779"/>
                    <a:gd name="connsiteX1349" fmla="*/ 77438 w 142017"/>
                    <a:gd name="connsiteY1349" fmla="*/ 101155 h 142779"/>
                    <a:gd name="connsiteX1350" fmla="*/ 77533 w 142017"/>
                    <a:gd name="connsiteY1350" fmla="*/ 101155 h 142779"/>
                    <a:gd name="connsiteX1351" fmla="*/ 77819 w 142017"/>
                    <a:gd name="connsiteY1351" fmla="*/ 101536 h 142779"/>
                    <a:gd name="connsiteX1352" fmla="*/ 77629 w 142017"/>
                    <a:gd name="connsiteY1352" fmla="*/ 99822 h 142779"/>
                    <a:gd name="connsiteX1353" fmla="*/ 78772 w 142017"/>
                    <a:gd name="connsiteY1353" fmla="*/ 101441 h 142779"/>
                    <a:gd name="connsiteX1354" fmla="*/ 79439 w 142017"/>
                    <a:gd name="connsiteY1354" fmla="*/ 101155 h 142779"/>
                    <a:gd name="connsiteX1355" fmla="*/ 78486 w 142017"/>
                    <a:gd name="connsiteY1355" fmla="*/ 100774 h 142779"/>
                    <a:gd name="connsiteX1356" fmla="*/ 77724 w 142017"/>
                    <a:gd name="connsiteY1356" fmla="*/ 99250 h 142779"/>
                    <a:gd name="connsiteX1357" fmla="*/ 78391 w 142017"/>
                    <a:gd name="connsiteY1357" fmla="*/ 99441 h 142779"/>
                    <a:gd name="connsiteX1358" fmla="*/ 78105 w 142017"/>
                    <a:gd name="connsiteY1358" fmla="*/ 98107 h 142779"/>
                    <a:gd name="connsiteX1359" fmla="*/ 79724 w 142017"/>
                    <a:gd name="connsiteY1359" fmla="*/ 98965 h 142779"/>
                    <a:gd name="connsiteX1360" fmla="*/ 79058 w 142017"/>
                    <a:gd name="connsiteY1360" fmla="*/ 98584 h 142779"/>
                    <a:gd name="connsiteX1361" fmla="*/ 79534 w 142017"/>
                    <a:gd name="connsiteY1361" fmla="*/ 97345 h 142779"/>
                    <a:gd name="connsiteX1362" fmla="*/ 79534 w 142017"/>
                    <a:gd name="connsiteY1362" fmla="*/ 98203 h 142779"/>
                    <a:gd name="connsiteX1363" fmla="*/ 80010 w 142017"/>
                    <a:gd name="connsiteY1363" fmla="*/ 97917 h 142779"/>
                    <a:gd name="connsiteX1364" fmla="*/ 82010 w 142017"/>
                    <a:gd name="connsiteY1364" fmla="*/ 99346 h 142779"/>
                    <a:gd name="connsiteX1365" fmla="*/ 82010 w 142017"/>
                    <a:gd name="connsiteY1365" fmla="*/ 96869 h 142779"/>
                    <a:gd name="connsiteX1366" fmla="*/ 82867 w 142017"/>
                    <a:gd name="connsiteY1366" fmla="*/ 96202 h 142779"/>
                    <a:gd name="connsiteX1367" fmla="*/ 83344 w 142017"/>
                    <a:gd name="connsiteY1367" fmla="*/ 96965 h 142779"/>
                    <a:gd name="connsiteX1368" fmla="*/ 83534 w 142017"/>
                    <a:gd name="connsiteY1368" fmla="*/ 96012 h 142779"/>
                    <a:gd name="connsiteX1369" fmla="*/ 84106 w 142017"/>
                    <a:gd name="connsiteY1369" fmla="*/ 95345 h 142779"/>
                    <a:gd name="connsiteX1370" fmla="*/ 85058 w 142017"/>
                    <a:gd name="connsiteY1370" fmla="*/ 96679 h 142779"/>
                    <a:gd name="connsiteX1371" fmla="*/ 86487 w 142017"/>
                    <a:gd name="connsiteY1371" fmla="*/ 95155 h 142779"/>
                    <a:gd name="connsiteX1372" fmla="*/ 87249 w 142017"/>
                    <a:gd name="connsiteY1372" fmla="*/ 96012 h 142779"/>
                    <a:gd name="connsiteX1373" fmla="*/ 88106 w 142017"/>
                    <a:gd name="connsiteY1373" fmla="*/ 96107 h 142779"/>
                    <a:gd name="connsiteX1374" fmla="*/ 87725 w 142017"/>
                    <a:gd name="connsiteY1374" fmla="*/ 94297 h 142779"/>
                    <a:gd name="connsiteX1375" fmla="*/ 88106 w 142017"/>
                    <a:gd name="connsiteY1375" fmla="*/ 95345 h 142779"/>
                    <a:gd name="connsiteX1376" fmla="*/ 88773 w 142017"/>
                    <a:gd name="connsiteY1376" fmla="*/ 95726 h 142779"/>
                    <a:gd name="connsiteX1377" fmla="*/ 88297 w 142017"/>
                    <a:gd name="connsiteY1377" fmla="*/ 94678 h 142779"/>
                    <a:gd name="connsiteX1378" fmla="*/ 88868 w 142017"/>
                    <a:gd name="connsiteY1378" fmla="*/ 95631 h 142779"/>
                    <a:gd name="connsiteX1379" fmla="*/ 88773 w 142017"/>
                    <a:gd name="connsiteY1379" fmla="*/ 94678 h 142779"/>
                    <a:gd name="connsiteX1380" fmla="*/ 89725 w 142017"/>
                    <a:gd name="connsiteY1380" fmla="*/ 95440 h 142779"/>
                    <a:gd name="connsiteX1381" fmla="*/ 89154 w 142017"/>
                    <a:gd name="connsiteY1381" fmla="*/ 93726 h 142779"/>
                    <a:gd name="connsiteX1382" fmla="*/ 90202 w 142017"/>
                    <a:gd name="connsiteY1382" fmla="*/ 94393 h 142779"/>
                    <a:gd name="connsiteX1383" fmla="*/ 90392 w 142017"/>
                    <a:gd name="connsiteY1383" fmla="*/ 93821 h 142779"/>
                    <a:gd name="connsiteX1384" fmla="*/ 91059 w 142017"/>
                    <a:gd name="connsiteY1384" fmla="*/ 94678 h 142779"/>
                    <a:gd name="connsiteX1385" fmla="*/ 90583 w 142017"/>
                    <a:gd name="connsiteY1385" fmla="*/ 92583 h 142779"/>
                    <a:gd name="connsiteX1386" fmla="*/ 90773 w 142017"/>
                    <a:gd name="connsiteY1386" fmla="*/ 91726 h 142779"/>
                    <a:gd name="connsiteX1387" fmla="*/ 91631 w 142017"/>
                    <a:gd name="connsiteY1387" fmla="*/ 93250 h 142779"/>
                    <a:gd name="connsiteX1388" fmla="*/ 92392 w 142017"/>
                    <a:gd name="connsiteY1388" fmla="*/ 93059 h 142779"/>
                    <a:gd name="connsiteX1389" fmla="*/ 92107 w 142017"/>
                    <a:gd name="connsiteY1389" fmla="*/ 90964 h 142779"/>
                    <a:gd name="connsiteX1390" fmla="*/ 92773 w 142017"/>
                    <a:gd name="connsiteY1390" fmla="*/ 92297 h 142779"/>
                    <a:gd name="connsiteX1391" fmla="*/ 92202 w 142017"/>
                    <a:gd name="connsiteY1391" fmla="*/ 91630 h 142779"/>
                    <a:gd name="connsiteX1392" fmla="*/ 92392 w 142017"/>
                    <a:gd name="connsiteY1392" fmla="*/ 92583 h 142779"/>
                    <a:gd name="connsiteX1393" fmla="*/ 94393 w 142017"/>
                    <a:gd name="connsiteY1393" fmla="*/ 93345 h 142779"/>
                    <a:gd name="connsiteX1394" fmla="*/ 93345 w 142017"/>
                    <a:gd name="connsiteY1394" fmla="*/ 92202 h 142779"/>
                    <a:gd name="connsiteX1395" fmla="*/ 95631 w 142017"/>
                    <a:gd name="connsiteY1395" fmla="*/ 90964 h 142779"/>
                    <a:gd name="connsiteX1396" fmla="*/ 94774 w 142017"/>
                    <a:gd name="connsiteY1396" fmla="*/ 89725 h 142779"/>
                    <a:gd name="connsiteX1397" fmla="*/ 94583 w 142017"/>
                    <a:gd name="connsiteY1397" fmla="*/ 88773 h 142779"/>
                    <a:gd name="connsiteX1398" fmla="*/ 95917 w 142017"/>
                    <a:gd name="connsiteY1398" fmla="*/ 89916 h 142779"/>
                    <a:gd name="connsiteX1399" fmla="*/ 95155 w 142017"/>
                    <a:gd name="connsiteY1399" fmla="*/ 89725 h 142779"/>
                    <a:gd name="connsiteX1400" fmla="*/ 96298 w 142017"/>
                    <a:gd name="connsiteY1400" fmla="*/ 91059 h 142779"/>
                    <a:gd name="connsiteX1401" fmla="*/ 95917 w 142017"/>
                    <a:gd name="connsiteY1401" fmla="*/ 89630 h 142779"/>
                    <a:gd name="connsiteX1402" fmla="*/ 96679 w 142017"/>
                    <a:gd name="connsiteY1402" fmla="*/ 90106 h 142779"/>
                    <a:gd name="connsiteX1403" fmla="*/ 95441 w 142017"/>
                    <a:gd name="connsiteY1403" fmla="*/ 89154 h 142779"/>
                    <a:gd name="connsiteX1404" fmla="*/ 95345 w 142017"/>
                    <a:gd name="connsiteY1404" fmla="*/ 88297 h 142779"/>
                    <a:gd name="connsiteX1405" fmla="*/ 92107 w 142017"/>
                    <a:gd name="connsiteY1405" fmla="*/ 89249 h 142779"/>
                    <a:gd name="connsiteX1406" fmla="*/ 91059 w 142017"/>
                    <a:gd name="connsiteY1406" fmla="*/ 88392 h 142779"/>
                    <a:gd name="connsiteX1407" fmla="*/ 91631 w 142017"/>
                    <a:gd name="connsiteY1407" fmla="*/ 89344 h 142779"/>
                    <a:gd name="connsiteX1408" fmla="*/ 90011 w 142017"/>
                    <a:gd name="connsiteY1408" fmla="*/ 87249 h 142779"/>
                    <a:gd name="connsiteX1409" fmla="*/ 91821 w 142017"/>
                    <a:gd name="connsiteY1409" fmla="*/ 86677 h 142779"/>
                    <a:gd name="connsiteX1410" fmla="*/ 92773 w 142017"/>
                    <a:gd name="connsiteY1410" fmla="*/ 86773 h 142779"/>
                    <a:gd name="connsiteX1411" fmla="*/ 92583 w 142017"/>
                    <a:gd name="connsiteY1411" fmla="*/ 86296 h 142779"/>
                    <a:gd name="connsiteX1412" fmla="*/ 91631 w 142017"/>
                    <a:gd name="connsiteY1412" fmla="*/ 85344 h 142779"/>
                    <a:gd name="connsiteX1413" fmla="*/ 92678 w 142017"/>
                    <a:gd name="connsiteY1413" fmla="*/ 85058 h 142779"/>
                    <a:gd name="connsiteX1414" fmla="*/ 93917 w 142017"/>
                    <a:gd name="connsiteY1414" fmla="*/ 85725 h 142779"/>
                    <a:gd name="connsiteX1415" fmla="*/ 93345 w 142017"/>
                    <a:gd name="connsiteY1415" fmla="*/ 84772 h 142779"/>
                    <a:gd name="connsiteX1416" fmla="*/ 94393 w 142017"/>
                    <a:gd name="connsiteY1416" fmla="*/ 85534 h 142779"/>
                    <a:gd name="connsiteX1417" fmla="*/ 94583 w 142017"/>
                    <a:gd name="connsiteY1417" fmla="*/ 85344 h 142779"/>
                    <a:gd name="connsiteX1418" fmla="*/ 93821 w 142017"/>
                    <a:gd name="connsiteY1418" fmla="*/ 84582 h 142779"/>
                    <a:gd name="connsiteX1419" fmla="*/ 96107 w 142017"/>
                    <a:gd name="connsiteY1419" fmla="*/ 84677 h 142779"/>
                    <a:gd name="connsiteX1420" fmla="*/ 96012 w 142017"/>
                    <a:gd name="connsiteY1420" fmla="*/ 83820 h 142779"/>
                    <a:gd name="connsiteX1421" fmla="*/ 96774 w 142017"/>
                    <a:gd name="connsiteY1421" fmla="*/ 84677 h 142779"/>
                    <a:gd name="connsiteX1422" fmla="*/ 97441 w 142017"/>
                    <a:gd name="connsiteY1422" fmla="*/ 84296 h 142779"/>
                    <a:gd name="connsiteX1423" fmla="*/ 96965 w 142017"/>
                    <a:gd name="connsiteY1423" fmla="*/ 83534 h 142779"/>
                    <a:gd name="connsiteX1424" fmla="*/ 95441 w 142017"/>
                    <a:gd name="connsiteY1424" fmla="*/ 82296 h 142779"/>
                    <a:gd name="connsiteX1425" fmla="*/ 94583 w 142017"/>
                    <a:gd name="connsiteY1425" fmla="*/ 82867 h 142779"/>
                    <a:gd name="connsiteX1426" fmla="*/ 93250 w 142017"/>
                    <a:gd name="connsiteY1426" fmla="*/ 82105 h 142779"/>
                    <a:gd name="connsiteX1427" fmla="*/ 94869 w 142017"/>
                    <a:gd name="connsiteY1427" fmla="*/ 83344 h 142779"/>
                    <a:gd name="connsiteX1428" fmla="*/ 95155 w 142017"/>
                    <a:gd name="connsiteY1428" fmla="*/ 84011 h 142779"/>
                    <a:gd name="connsiteX1429" fmla="*/ 94393 w 142017"/>
                    <a:gd name="connsiteY1429" fmla="*/ 84201 h 142779"/>
                    <a:gd name="connsiteX1430" fmla="*/ 92869 w 142017"/>
                    <a:gd name="connsiteY1430" fmla="*/ 82867 h 142779"/>
                    <a:gd name="connsiteX1431" fmla="*/ 93345 w 142017"/>
                    <a:gd name="connsiteY1431" fmla="*/ 83629 h 142779"/>
                    <a:gd name="connsiteX1432" fmla="*/ 91821 w 142017"/>
                    <a:gd name="connsiteY1432" fmla="*/ 83248 h 142779"/>
                    <a:gd name="connsiteX1433" fmla="*/ 93059 w 142017"/>
                    <a:gd name="connsiteY1433" fmla="*/ 84487 h 142779"/>
                    <a:gd name="connsiteX1434" fmla="*/ 91059 w 142017"/>
                    <a:gd name="connsiteY1434" fmla="*/ 83344 h 142779"/>
                    <a:gd name="connsiteX1435" fmla="*/ 90773 w 142017"/>
                    <a:gd name="connsiteY1435" fmla="*/ 83629 h 142779"/>
                    <a:gd name="connsiteX1436" fmla="*/ 89535 w 142017"/>
                    <a:gd name="connsiteY1436" fmla="*/ 82677 h 142779"/>
                    <a:gd name="connsiteX1437" fmla="*/ 88011 w 142017"/>
                    <a:gd name="connsiteY1437" fmla="*/ 83344 h 142779"/>
                    <a:gd name="connsiteX1438" fmla="*/ 87630 w 142017"/>
                    <a:gd name="connsiteY1438" fmla="*/ 84106 h 142779"/>
                    <a:gd name="connsiteX1439" fmla="*/ 85249 w 142017"/>
                    <a:gd name="connsiteY1439" fmla="*/ 83820 h 142779"/>
                    <a:gd name="connsiteX1440" fmla="*/ 85630 w 142017"/>
                    <a:gd name="connsiteY1440" fmla="*/ 84582 h 142779"/>
                    <a:gd name="connsiteX1441" fmla="*/ 84392 w 142017"/>
                    <a:gd name="connsiteY1441" fmla="*/ 83820 h 142779"/>
                    <a:gd name="connsiteX1442" fmla="*/ 84011 w 142017"/>
                    <a:gd name="connsiteY1442" fmla="*/ 82867 h 142779"/>
                    <a:gd name="connsiteX1443" fmla="*/ 84868 w 142017"/>
                    <a:gd name="connsiteY1443" fmla="*/ 83439 h 142779"/>
                    <a:gd name="connsiteX1444" fmla="*/ 84106 w 142017"/>
                    <a:gd name="connsiteY1444" fmla="*/ 82867 h 142779"/>
                    <a:gd name="connsiteX1445" fmla="*/ 84296 w 142017"/>
                    <a:gd name="connsiteY1445" fmla="*/ 82296 h 142779"/>
                    <a:gd name="connsiteX1446" fmla="*/ 84392 w 142017"/>
                    <a:gd name="connsiteY1446" fmla="*/ 82772 h 142779"/>
                    <a:gd name="connsiteX1447" fmla="*/ 85154 w 142017"/>
                    <a:gd name="connsiteY1447" fmla="*/ 82582 h 142779"/>
                    <a:gd name="connsiteX1448" fmla="*/ 84392 w 142017"/>
                    <a:gd name="connsiteY1448" fmla="*/ 82296 h 142779"/>
                    <a:gd name="connsiteX1449" fmla="*/ 84296 w 142017"/>
                    <a:gd name="connsiteY1449" fmla="*/ 81058 h 142779"/>
                    <a:gd name="connsiteX1450" fmla="*/ 85439 w 142017"/>
                    <a:gd name="connsiteY1450" fmla="*/ 82105 h 142779"/>
                    <a:gd name="connsiteX1451" fmla="*/ 84963 w 142017"/>
                    <a:gd name="connsiteY1451" fmla="*/ 81439 h 142779"/>
                    <a:gd name="connsiteX1452" fmla="*/ 85344 w 142017"/>
                    <a:gd name="connsiteY1452" fmla="*/ 80391 h 142779"/>
                    <a:gd name="connsiteX1453" fmla="*/ 86487 w 142017"/>
                    <a:gd name="connsiteY1453" fmla="*/ 80867 h 142779"/>
                    <a:gd name="connsiteX1454" fmla="*/ 85535 w 142017"/>
                    <a:gd name="connsiteY1454" fmla="*/ 80200 h 142779"/>
                    <a:gd name="connsiteX1455" fmla="*/ 85630 w 142017"/>
                    <a:gd name="connsiteY1455" fmla="*/ 79629 h 142779"/>
                    <a:gd name="connsiteX1456" fmla="*/ 87249 w 142017"/>
                    <a:gd name="connsiteY1456" fmla="*/ 80772 h 142779"/>
                    <a:gd name="connsiteX1457" fmla="*/ 86201 w 142017"/>
                    <a:gd name="connsiteY1457" fmla="*/ 79629 h 142779"/>
                    <a:gd name="connsiteX1458" fmla="*/ 86487 w 142017"/>
                    <a:gd name="connsiteY1458" fmla="*/ 79153 h 142779"/>
                    <a:gd name="connsiteX1459" fmla="*/ 87630 w 142017"/>
                    <a:gd name="connsiteY1459" fmla="*/ 79534 h 142779"/>
                    <a:gd name="connsiteX1460" fmla="*/ 88011 w 142017"/>
                    <a:gd name="connsiteY1460" fmla="*/ 78581 h 142779"/>
                    <a:gd name="connsiteX1461" fmla="*/ 89059 w 142017"/>
                    <a:gd name="connsiteY1461" fmla="*/ 79724 h 142779"/>
                    <a:gd name="connsiteX1462" fmla="*/ 90488 w 142017"/>
                    <a:gd name="connsiteY1462" fmla="*/ 80105 h 142779"/>
                    <a:gd name="connsiteX1463" fmla="*/ 89535 w 142017"/>
                    <a:gd name="connsiteY1463" fmla="*/ 79534 h 142779"/>
                    <a:gd name="connsiteX1464" fmla="*/ 89344 w 142017"/>
                    <a:gd name="connsiteY1464" fmla="*/ 79724 h 142779"/>
                    <a:gd name="connsiteX1465" fmla="*/ 89059 w 142017"/>
                    <a:gd name="connsiteY1465" fmla="*/ 78772 h 142779"/>
                    <a:gd name="connsiteX1466" fmla="*/ 88487 w 142017"/>
                    <a:gd name="connsiteY1466" fmla="*/ 77533 h 142779"/>
                    <a:gd name="connsiteX1467" fmla="*/ 87821 w 142017"/>
                    <a:gd name="connsiteY1467" fmla="*/ 76962 h 142779"/>
                    <a:gd name="connsiteX1468" fmla="*/ 88964 w 142017"/>
                    <a:gd name="connsiteY1468" fmla="*/ 77533 h 142779"/>
                    <a:gd name="connsiteX1469" fmla="*/ 88868 w 142017"/>
                    <a:gd name="connsiteY1469" fmla="*/ 76962 h 142779"/>
                    <a:gd name="connsiteX1470" fmla="*/ 89725 w 142017"/>
                    <a:gd name="connsiteY1470" fmla="*/ 77629 h 142779"/>
                    <a:gd name="connsiteX1471" fmla="*/ 90773 w 142017"/>
                    <a:gd name="connsiteY1471" fmla="*/ 76676 h 142779"/>
                    <a:gd name="connsiteX1472" fmla="*/ 90202 w 142017"/>
                    <a:gd name="connsiteY1472" fmla="*/ 75914 h 142779"/>
                    <a:gd name="connsiteX1473" fmla="*/ 89154 w 142017"/>
                    <a:gd name="connsiteY1473" fmla="*/ 75533 h 142779"/>
                    <a:gd name="connsiteX1474" fmla="*/ 90488 w 142017"/>
                    <a:gd name="connsiteY1474" fmla="*/ 75057 h 142779"/>
                    <a:gd name="connsiteX1475" fmla="*/ 90964 w 142017"/>
                    <a:gd name="connsiteY1475" fmla="*/ 75533 h 142779"/>
                    <a:gd name="connsiteX1476" fmla="*/ 92297 w 142017"/>
                    <a:gd name="connsiteY1476" fmla="*/ 75152 h 142779"/>
                    <a:gd name="connsiteX1477" fmla="*/ 91154 w 142017"/>
                    <a:gd name="connsiteY1477" fmla="*/ 74962 h 142779"/>
                    <a:gd name="connsiteX1478" fmla="*/ 90583 w 142017"/>
                    <a:gd name="connsiteY1478" fmla="*/ 74295 h 142779"/>
                    <a:gd name="connsiteX1479" fmla="*/ 89535 w 142017"/>
                    <a:gd name="connsiteY1479" fmla="*/ 73914 h 142779"/>
                    <a:gd name="connsiteX1480" fmla="*/ 88583 w 142017"/>
                    <a:gd name="connsiteY1480" fmla="*/ 73723 h 142779"/>
                    <a:gd name="connsiteX1481" fmla="*/ 88297 w 142017"/>
                    <a:gd name="connsiteY1481" fmla="*/ 73438 h 142779"/>
                    <a:gd name="connsiteX1482" fmla="*/ 90488 w 142017"/>
                    <a:gd name="connsiteY1482" fmla="*/ 73533 h 142779"/>
                    <a:gd name="connsiteX1483" fmla="*/ 90678 w 142017"/>
                    <a:gd name="connsiteY1483" fmla="*/ 74009 h 142779"/>
                    <a:gd name="connsiteX1484" fmla="*/ 91916 w 142017"/>
                    <a:gd name="connsiteY1484" fmla="*/ 74104 h 142779"/>
                    <a:gd name="connsiteX1485" fmla="*/ 90678 w 142017"/>
                    <a:gd name="connsiteY1485" fmla="*/ 73247 h 142779"/>
                    <a:gd name="connsiteX1486" fmla="*/ 91535 w 142017"/>
                    <a:gd name="connsiteY1486" fmla="*/ 73533 h 142779"/>
                    <a:gd name="connsiteX1487" fmla="*/ 92583 w 142017"/>
                    <a:gd name="connsiteY1487" fmla="*/ 73438 h 142779"/>
                    <a:gd name="connsiteX1488" fmla="*/ 91250 w 142017"/>
                    <a:gd name="connsiteY1488" fmla="*/ 73152 h 142779"/>
                    <a:gd name="connsiteX1489" fmla="*/ 91440 w 142017"/>
                    <a:gd name="connsiteY1489" fmla="*/ 72295 h 142779"/>
                    <a:gd name="connsiteX1490" fmla="*/ 90869 w 142017"/>
                    <a:gd name="connsiteY1490" fmla="*/ 72485 h 142779"/>
                    <a:gd name="connsiteX1491" fmla="*/ 90202 w 142017"/>
                    <a:gd name="connsiteY1491" fmla="*/ 72390 h 142779"/>
                    <a:gd name="connsiteX1492" fmla="*/ 89630 w 142017"/>
                    <a:gd name="connsiteY1492" fmla="*/ 71723 h 142779"/>
                    <a:gd name="connsiteX1493" fmla="*/ 89725 w 142017"/>
                    <a:gd name="connsiteY1493" fmla="*/ 72009 h 142779"/>
                    <a:gd name="connsiteX1494" fmla="*/ 88392 w 142017"/>
                    <a:gd name="connsiteY1494" fmla="*/ 71723 h 142779"/>
                    <a:gd name="connsiteX1495" fmla="*/ 85344 w 142017"/>
                    <a:gd name="connsiteY1495" fmla="*/ 69342 h 142779"/>
                    <a:gd name="connsiteX1496" fmla="*/ 69723 w 142017"/>
                    <a:gd name="connsiteY1496" fmla="*/ 67437 h 142779"/>
                    <a:gd name="connsiteX1497" fmla="*/ 69533 w 142017"/>
                    <a:gd name="connsiteY1497" fmla="*/ 67246 h 142779"/>
                    <a:gd name="connsiteX1498" fmla="*/ 69723 w 142017"/>
                    <a:gd name="connsiteY1498" fmla="*/ 67437 h 142779"/>
                    <a:gd name="connsiteX1499" fmla="*/ 68199 w 142017"/>
                    <a:gd name="connsiteY1499" fmla="*/ 65056 h 142779"/>
                    <a:gd name="connsiteX1500" fmla="*/ 68199 w 142017"/>
                    <a:gd name="connsiteY1500" fmla="*/ 65056 h 142779"/>
                    <a:gd name="connsiteX1501" fmla="*/ 68199 w 142017"/>
                    <a:gd name="connsiteY1501" fmla="*/ 65341 h 142779"/>
                    <a:gd name="connsiteX1502" fmla="*/ 68199 w 142017"/>
                    <a:gd name="connsiteY1502" fmla="*/ 65246 h 142779"/>
                    <a:gd name="connsiteX1503" fmla="*/ 68199 w 142017"/>
                    <a:gd name="connsiteY1503" fmla="*/ 65151 h 142779"/>
                    <a:gd name="connsiteX1504" fmla="*/ 68199 w 142017"/>
                    <a:gd name="connsiteY1504" fmla="*/ 65151 h 142779"/>
                    <a:gd name="connsiteX1505" fmla="*/ 68199 w 142017"/>
                    <a:gd name="connsiteY1505" fmla="*/ 65056 h 142779"/>
                    <a:gd name="connsiteX1506" fmla="*/ 110014 w 142017"/>
                    <a:gd name="connsiteY1506" fmla="*/ 44577 h 142779"/>
                    <a:gd name="connsiteX1507" fmla="*/ 110776 w 142017"/>
                    <a:gd name="connsiteY1507" fmla="*/ 44863 h 142779"/>
                    <a:gd name="connsiteX1508" fmla="*/ 110014 w 142017"/>
                    <a:gd name="connsiteY1508" fmla="*/ 44577 h 142779"/>
                    <a:gd name="connsiteX1509" fmla="*/ 131350 w 142017"/>
                    <a:gd name="connsiteY1509" fmla="*/ 33433 h 142779"/>
                    <a:gd name="connsiteX1510" fmla="*/ 134017 w 142017"/>
                    <a:gd name="connsiteY1510" fmla="*/ 34004 h 142779"/>
                    <a:gd name="connsiteX1511" fmla="*/ 134588 w 142017"/>
                    <a:gd name="connsiteY1511" fmla="*/ 34861 h 142779"/>
                    <a:gd name="connsiteX1512" fmla="*/ 132779 w 142017"/>
                    <a:gd name="connsiteY1512" fmla="*/ 36481 h 142779"/>
                    <a:gd name="connsiteX1513" fmla="*/ 135255 w 142017"/>
                    <a:gd name="connsiteY1513" fmla="*/ 35433 h 142779"/>
                    <a:gd name="connsiteX1514" fmla="*/ 131921 w 142017"/>
                    <a:gd name="connsiteY1514" fmla="*/ 37243 h 142779"/>
                    <a:gd name="connsiteX1515" fmla="*/ 130302 w 142017"/>
                    <a:gd name="connsiteY1515" fmla="*/ 34957 h 142779"/>
                    <a:gd name="connsiteX1516" fmla="*/ 131636 w 142017"/>
                    <a:gd name="connsiteY1516" fmla="*/ 34671 h 142779"/>
                    <a:gd name="connsiteX1517" fmla="*/ 131350 w 142017"/>
                    <a:gd name="connsiteY1517" fmla="*/ 33433 h 142779"/>
                    <a:gd name="connsiteX1518" fmla="*/ 63532 w 142017"/>
                    <a:gd name="connsiteY1518" fmla="*/ 1905 h 142779"/>
                    <a:gd name="connsiteX1519" fmla="*/ 62198 w 142017"/>
                    <a:gd name="connsiteY1519" fmla="*/ 2095 h 142779"/>
                    <a:gd name="connsiteX1520" fmla="*/ 63532 w 142017"/>
                    <a:gd name="connsiteY1520" fmla="*/ 1905 h 142779"/>
                    <a:gd name="connsiteX1521" fmla="*/ 29908 w 142017"/>
                    <a:gd name="connsiteY1521" fmla="*/ 17050 h 142779"/>
                    <a:gd name="connsiteX1522" fmla="*/ 28289 w 142017"/>
                    <a:gd name="connsiteY1522" fmla="*/ 16288 h 142779"/>
                    <a:gd name="connsiteX1523" fmla="*/ 29908 w 142017"/>
                    <a:gd name="connsiteY1523" fmla="*/ 17050 h 142779"/>
                    <a:gd name="connsiteX1524" fmla="*/ 10763 w 142017"/>
                    <a:gd name="connsiteY1524" fmla="*/ 37624 h 142779"/>
                    <a:gd name="connsiteX1525" fmla="*/ 11621 w 142017"/>
                    <a:gd name="connsiteY1525" fmla="*/ 36957 h 142779"/>
                    <a:gd name="connsiteX1526" fmla="*/ 10763 w 142017"/>
                    <a:gd name="connsiteY1526" fmla="*/ 37624 h 142779"/>
                    <a:gd name="connsiteX1527" fmla="*/ 113633 w 142017"/>
                    <a:gd name="connsiteY1527" fmla="*/ 128968 h 142779"/>
                    <a:gd name="connsiteX1528" fmla="*/ 115633 w 142017"/>
                    <a:gd name="connsiteY1528" fmla="*/ 128492 h 142779"/>
                    <a:gd name="connsiteX1529" fmla="*/ 113633 w 142017"/>
                    <a:gd name="connsiteY1529" fmla="*/ 128968 h 142779"/>
                    <a:gd name="connsiteX1530" fmla="*/ 96393 w 142017"/>
                    <a:gd name="connsiteY1530" fmla="*/ 121444 h 142779"/>
                    <a:gd name="connsiteX1531" fmla="*/ 98393 w 142017"/>
                    <a:gd name="connsiteY1531" fmla="*/ 121348 h 142779"/>
                    <a:gd name="connsiteX1532" fmla="*/ 96393 w 142017"/>
                    <a:gd name="connsiteY1532" fmla="*/ 121444 h 142779"/>
                    <a:gd name="connsiteX1533" fmla="*/ 131159 w 142017"/>
                    <a:gd name="connsiteY1533" fmla="*/ 95155 h 142779"/>
                    <a:gd name="connsiteX1534" fmla="*/ 131921 w 142017"/>
                    <a:gd name="connsiteY1534" fmla="*/ 96012 h 142779"/>
                    <a:gd name="connsiteX1535" fmla="*/ 130969 w 142017"/>
                    <a:gd name="connsiteY1535" fmla="*/ 96298 h 142779"/>
                    <a:gd name="connsiteX1536" fmla="*/ 131159 w 142017"/>
                    <a:gd name="connsiteY1536" fmla="*/ 95155 h 142779"/>
                    <a:gd name="connsiteX1537" fmla="*/ 76105 w 142017"/>
                    <a:gd name="connsiteY1537" fmla="*/ 94964 h 142779"/>
                    <a:gd name="connsiteX1538" fmla="*/ 77438 w 142017"/>
                    <a:gd name="connsiteY1538" fmla="*/ 95059 h 142779"/>
                    <a:gd name="connsiteX1539" fmla="*/ 76105 w 142017"/>
                    <a:gd name="connsiteY1539" fmla="*/ 94964 h 142779"/>
                    <a:gd name="connsiteX1540" fmla="*/ 87154 w 142017"/>
                    <a:gd name="connsiteY1540" fmla="*/ 91630 h 142779"/>
                    <a:gd name="connsiteX1541" fmla="*/ 88202 w 142017"/>
                    <a:gd name="connsiteY1541" fmla="*/ 91821 h 142779"/>
                    <a:gd name="connsiteX1542" fmla="*/ 87154 w 142017"/>
                    <a:gd name="connsiteY1542" fmla="*/ 91630 h 142779"/>
                    <a:gd name="connsiteX1543" fmla="*/ 93631 w 142017"/>
                    <a:gd name="connsiteY1543" fmla="*/ 89535 h 142779"/>
                    <a:gd name="connsiteX1544" fmla="*/ 93345 w 142017"/>
                    <a:gd name="connsiteY1544" fmla="*/ 88678 h 142779"/>
                    <a:gd name="connsiteX1545" fmla="*/ 93631 w 142017"/>
                    <a:gd name="connsiteY1545" fmla="*/ 89535 h 142779"/>
                    <a:gd name="connsiteX1546" fmla="*/ 88106 w 142017"/>
                    <a:gd name="connsiteY1546" fmla="*/ 71342 h 142779"/>
                    <a:gd name="connsiteX1547" fmla="*/ 87535 w 142017"/>
                    <a:gd name="connsiteY1547" fmla="*/ 71056 h 142779"/>
                    <a:gd name="connsiteX1548" fmla="*/ 88392 w 142017"/>
                    <a:gd name="connsiteY1548" fmla="*/ 70961 h 142779"/>
                    <a:gd name="connsiteX1549" fmla="*/ 88106 w 142017"/>
                    <a:gd name="connsiteY1549" fmla="*/ 71342 h 142779"/>
                    <a:gd name="connsiteX1550" fmla="*/ 79819 w 142017"/>
                    <a:gd name="connsiteY1550" fmla="*/ 72580 h 142779"/>
                    <a:gd name="connsiteX1551" fmla="*/ 80010 w 142017"/>
                    <a:gd name="connsiteY1551" fmla="*/ 72485 h 142779"/>
                    <a:gd name="connsiteX1552" fmla="*/ 79819 w 142017"/>
                    <a:gd name="connsiteY1552" fmla="*/ 72580 h 142779"/>
                    <a:gd name="connsiteX1553" fmla="*/ 71723 w 142017"/>
                    <a:gd name="connsiteY1553" fmla="*/ 69056 h 142779"/>
                    <a:gd name="connsiteX1554" fmla="*/ 71914 w 142017"/>
                    <a:gd name="connsiteY1554" fmla="*/ 69056 h 142779"/>
                    <a:gd name="connsiteX1555" fmla="*/ 71723 w 142017"/>
                    <a:gd name="connsiteY1555" fmla="*/ 69056 h 142779"/>
                    <a:gd name="connsiteX1556" fmla="*/ 71152 w 142017"/>
                    <a:gd name="connsiteY1556" fmla="*/ 68866 h 142779"/>
                    <a:gd name="connsiteX1557" fmla="*/ 71914 w 142017"/>
                    <a:gd name="connsiteY1557" fmla="*/ 69532 h 142779"/>
                    <a:gd name="connsiteX1558" fmla="*/ 71152 w 142017"/>
                    <a:gd name="connsiteY1558" fmla="*/ 68866 h 142779"/>
                    <a:gd name="connsiteX1559" fmla="*/ 114776 w 142017"/>
                    <a:gd name="connsiteY1559" fmla="*/ 90392 h 142779"/>
                    <a:gd name="connsiteX1560" fmla="*/ 113633 w 142017"/>
                    <a:gd name="connsiteY1560" fmla="*/ 92011 h 142779"/>
                    <a:gd name="connsiteX1561" fmla="*/ 114776 w 142017"/>
                    <a:gd name="connsiteY1561" fmla="*/ 90392 h 142779"/>
                    <a:gd name="connsiteX1562" fmla="*/ 68199 w 142017"/>
                    <a:gd name="connsiteY1562" fmla="*/ 65437 h 142779"/>
                    <a:gd name="connsiteX1563" fmla="*/ 68199 w 142017"/>
                    <a:gd name="connsiteY1563" fmla="*/ 65437 h 142779"/>
                    <a:gd name="connsiteX1564" fmla="*/ 68199 w 142017"/>
                    <a:gd name="connsiteY1564" fmla="*/ 65437 h 142779"/>
                    <a:gd name="connsiteX1565" fmla="*/ 82391 w 142017"/>
                    <a:gd name="connsiteY1565" fmla="*/ 79438 h 142779"/>
                    <a:gd name="connsiteX1566" fmla="*/ 82677 w 142017"/>
                    <a:gd name="connsiteY1566" fmla="*/ 79248 h 142779"/>
                    <a:gd name="connsiteX1567" fmla="*/ 82391 w 142017"/>
                    <a:gd name="connsiteY1567" fmla="*/ 79438 h 142779"/>
                    <a:gd name="connsiteX1568" fmla="*/ 118300 w 142017"/>
                    <a:gd name="connsiteY1568" fmla="*/ 92297 h 142779"/>
                    <a:gd name="connsiteX1569" fmla="*/ 119444 w 142017"/>
                    <a:gd name="connsiteY1569" fmla="*/ 92202 h 142779"/>
                    <a:gd name="connsiteX1570" fmla="*/ 118300 w 142017"/>
                    <a:gd name="connsiteY1570" fmla="*/ 92297 h 142779"/>
                    <a:gd name="connsiteX1571" fmla="*/ 118491 w 142017"/>
                    <a:gd name="connsiteY1571" fmla="*/ 93250 h 142779"/>
                    <a:gd name="connsiteX1572" fmla="*/ 117443 w 142017"/>
                    <a:gd name="connsiteY1572" fmla="*/ 93536 h 142779"/>
                    <a:gd name="connsiteX1573" fmla="*/ 116396 w 142017"/>
                    <a:gd name="connsiteY1573" fmla="*/ 93059 h 142779"/>
                    <a:gd name="connsiteX1574" fmla="*/ 116872 w 142017"/>
                    <a:gd name="connsiteY1574" fmla="*/ 92392 h 142779"/>
                    <a:gd name="connsiteX1575" fmla="*/ 117634 w 142017"/>
                    <a:gd name="connsiteY1575" fmla="*/ 92488 h 142779"/>
                    <a:gd name="connsiteX1576" fmla="*/ 118491 w 142017"/>
                    <a:gd name="connsiteY1576" fmla="*/ 93250 h 142779"/>
                    <a:gd name="connsiteX1577" fmla="*/ 114776 w 142017"/>
                    <a:gd name="connsiteY1577" fmla="*/ 93440 h 142779"/>
                    <a:gd name="connsiteX1578" fmla="*/ 115443 w 142017"/>
                    <a:gd name="connsiteY1578" fmla="*/ 92583 h 142779"/>
                    <a:gd name="connsiteX1579" fmla="*/ 114776 w 142017"/>
                    <a:gd name="connsiteY1579" fmla="*/ 93440 h 142779"/>
                    <a:gd name="connsiteX1580" fmla="*/ 90202 w 142017"/>
                    <a:gd name="connsiteY1580" fmla="*/ 86868 h 142779"/>
                    <a:gd name="connsiteX1581" fmla="*/ 90202 w 142017"/>
                    <a:gd name="connsiteY1581" fmla="*/ 87440 h 142779"/>
                    <a:gd name="connsiteX1582" fmla="*/ 88964 w 142017"/>
                    <a:gd name="connsiteY1582" fmla="*/ 85630 h 142779"/>
                    <a:gd name="connsiteX1583" fmla="*/ 90202 w 142017"/>
                    <a:gd name="connsiteY1583" fmla="*/ 86868 h 142779"/>
                    <a:gd name="connsiteX1584" fmla="*/ 113348 w 142017"/>
                    <a:gd name="connsiteY1584" fmla="*/ 96298 h 142779"/>
                    <a:gd name="connsiteX1585" fmla="*/ 112871 w 142017"/>
                    <a:gd name="connsiteY1585" fmla="*/ 95440 h 142779"/>
                    <a:gd name="connsiteX1586" fmla="*/ 113633 w 142017"/>
                    <a:gd name="connsiteY1586" fmla="*/ 95536 h 142779"/>
                    <a:gd name="connsiteX1587" fmla="*/ 113348 w 142017"/>
                    <a:gd name="connsiteY1587" fmla="*/ 96298 h 142779"/>
                    <a:gd name="connsiteX1588" fmla="*/ 129064 w 142017"/>
                    <a:gd name="connsiteY1588" fmla="*/ 97917 h 142779"/>
                    <a:gd name="connsiteX1589" fmla="*/ 130016 w 142017"/>
                    <a:gd name="connsiteY1589" fmla="*/ 97250 h 142779"/>
                    <a:gd name="connsiteX1590" fmla="*/ 129064 w 142017"/>
                    <a:gd name="connsiteY1590" fmla="*/ 97917 h 142779"/>
                    <a:gd name="connsiteX1591" fmla="*/ 89344 w 142017"/>
                    <a:gd name="connsiteY1591" fmla="*/ 87916 h 142779"/>
                    <a:gd name="connsiteX1592" fmla="*/ 87821 w 142017"/>
                    <a:gd name="connsiteY1592" fmla="*/ 87820 h 142779"/>
                    <a:gd name="connsiteX1593" fmla="*/ 87725 w 142017"/>
                    <a:gd name="connsiteY1593" fmla="*/ 88678 h 142779"/>
                    <a:gd name="connsiteX1594" fmla="*/ 86677 w 142017"/>
                    <a:gd name="connsiteY1594" fmla="*/ 86011 h 142779"/>
                    <a:gd name="connsiteX1595" fmla="*/ 87821 w 142017"/>
                    <a:gd name="connsiteY1595" fmla="*/ 86868 h 142779"/>
                    <a:gd name="connsiteX1596" fmla="*/ 88487 w 142017"/>
                    <a:gd name="connsiteY1596" fmla="*/ 86201 h 142779"/>
                    <a:gd name="connsiteX1597" fmla="*/ 88583 w 142017"/>
                    <a:gd name="connsiteY1597" fmla="*/ 86677 h 142779"/>
                    <a:gd name="connsiteX1598" fmla="*/ 89344 w 142017"/>
                    <a:gd name="connsiteY1598" fmla="*/ 86677 h 142779"/>
                    <a:gd name="connsiteX1599" fmla="*/ 88678 w 142017"/>
                    <a:gd name="connsiteY1599" fmla="*/ 86582 h 142779"/>
                    <a:gd name="connsiteX1600" fmla="*/ 89344 w 142017"/>
                    <a:gd name="connsiteY1600" fmla="*/ 87916 h 142779"/>
                    <a:gd name="connsiteX1601" fmla="*/ 69723 w 142017"/>
                    <a:gd name="connsiteY1601" fmla="*/ 68008 h 142779"/>
                    <a:gd name="connsiteX1602" fmla="*/ 69437 w 142017"/>
                    <a:gd name="connsiteY1602" fmla="*/ 67532 h 142779"/>
                    <a:gd name="connsiteX1603" fmla="*/ 69723 w 142017"/>
                    <a:gd name="connsiteY1603" fmla="*/ 68008 h 142779"/>
                    <a:gd name="connsiteX1604" fmla="*/ 92678 w 142017"/>
                    <a:gd name="connsiteY1604" fmla="*/ 89440 h 142779"/>
                    <a:gd name="connsiteX1605" fmla="*/ 91821 w 142017"/>
                    <a:gd name="connsiteY1605" fmla="*/ 88963 h 142779"/>
                    <a:gd name="connsiteX1606" fmla="*/ 91821 w 142017"/>
                    <a:gd name="connsiteY1606" fmla="*/ 88392 h 142779"/>
                    <a:gd name="connsiteX1607" fmla="*/ 92678 w 142017"/>
                    <a:gd name="connsiteY1607" fmla="*/ 89440 h 142779"/>
                    <a:gd name="connsiteX1608" fmla="*/ 124777 w 142017"/>
                    <a:gd name="connsiteY1608" fmla="*/ 100489 h 142779"/>
                    <a:gd name="connsiteX1609" fmla="*/ 125254 w 142017"/>
                    <a:gd name="connsiteY1609" fmla="*/ 99441 h 142779"/>
                    <a:gd name="connsiteX1610" fmla="*/ 126968 w 142017"/>
                    <a:gd name="connsiteY1610" fmla="*/ 99727 h 142779"/>
                    <a:gd name="connsiteX1611" fmla="*/ 124777 w 142017"/>
                    <a:gd name="connsiteY1611" fmla="*/ 100489 h 142779"/>
                    <a:gd name="connsiteX1612" fmla="*/ 110204 w 142017"/>
                    <a:gd name="connsiteY1612" fmla="*/ 98107 h 142779"/>
                    <a:gd name="connsiteX1613" fmla="*/ 110300 w 142017"/>
                    <a:gd name="connsiteY1613" fmla="*/ 97060 h 142779"/>
                    <a:gd name="connsiteX1614" fmla="*/ 110204 w 142017"/>
                    <a:gd name="connsiteY1614" fmla="*/ 98107 h 142779"/>
                    <a:gd name="connsiteX1615" fmla="*/ 119825 w 142017"/>
                    <a:gd name="connsiteY1615" fmla="*/ 99917 h 142779"/>
                    <a:gd name="connsiteX1616" fmla="*/ 120587 w 142017"/>
                    <a:gd name="connsiteY1616" fmla="*/ 102108 h 142779"/>
                    <a:gd name="connsiteX1617" fmla="*/ 119729 w 142017"/>
                    <a:gd name="connsiteY1617" fmla="*/ 100774 h 142779"/>
                    <a:gd name="connsiteX1618" fmla="*/ 119825 w 142017"/>
                    <a:gd name="connsiteY1618" fmla="*/ 99917 h 142779"/>
                    <a:gd name="connsiteX1619" fmla="*/ 84106 w 142017"/>
                    <a:gd name="connsiteY1619" fmla="*/ 86868 h 142779"/>
                    <a:gd name="connsiteX1620" fmla="*/ 84106 w 142017"/>
                    <a:gd name="connsiteY1620" fmla="*/ 86392 h 142779"/>
                    <a:gd name="connsiteX1621" fmla="*/ 84868 w 142017"/>
                    <a:gd name="connsiteY1621" fmla="*/ 87058 h 142779"/>
                    <a:gd name="connsiteX1622" fmla="*/ 85439 w 142017"/>
                    <a:gd name="connsiteY1622" fmla="*/ 86011 h 142779"/>
                    <a:gd name="connsiteX1623" fmla="*/ 86106 w 142017"/>
                    <a:gd name="connsiteY1623" fmla="*/ 86392 h 142779"/>
                    <a:gd name="connsiteX1624" fmla="*/ 87154 w 142017"/>
                    <a:gd name="connsiteY1624" fmla="*/ 87820 h 142779"/>
                    <a:gd name="connsiteX1625" fmla="*/ 86582 w 142017"/>
                    <a:gd name="connsiteY1625" fmla="*/ 87154 h 142779"/>
                    <a:gd name="connsiteX1626" fmla="*/ 87154 w 142017"/>
                    <a:gd name="connsiteY1626" fmla="*/ 89535 h 142779"/>
                    <a:gd name="connsiteX1627" fmla="*/ 86201 w 142017"/>
                    <a:gd name="connsiteY1627" fmla="*/ 88773 h 142779"/>
                    <a:gd name="connsiteX1628" fmla="*/ 85820 w 142017"/>
                    <a:gd name="connsiteY1628" fmla="*/ 89440 h 142779"/>
                    <a:gd name="connsiteX1629" fmla="*/ 85820 w 142017"/>
                    <a:gd name="connsiteY1629" fmla="*/ 88011 h 142779"/>
                    <a:gd name="connsiteX1630" fmla="*/ 85630 w 142017"/>
                    <a:gd name="connsiteY1630" fmla="*/ 87630 h 142779"/>
                    <a:gd name="connsiteX1631" fmla="*/ 84582 w 142017"/>
                    <a:gd name="connsiteY1631" fmla="*/ 87154 h 142779"/>
                    <a:gd name="connsiteX1632" fmla="*/ 84487 w 142017"/>
                    <a:gd name="connsiteY1632" fmla="*/ 88392 h 142779"/>
                    <a:gd name="connsiteX1633" fmla="*/ 84106 w 142017"/>
                    <a:gd name="connsiteY1633" fmla="*/ 86868 h 142779"/>
                    <a:gd name="connsiteX1634" fmla="*/ 110204 w 142017"/>
                    <a:gd name="connsiteY1634" fmla="*/ 99060 h 142779"/>
                    <a:gd name="connsiteX1635" fmla="*/ 111252 w 142017"/>
                    <a:gd name="connsiteY1635" fmla="*/ 99917 h 142779"/>
                    <a:gd name="connsiteX1636" fmla="*/ 110490 w 142017"/>
                    <a:gd name="connsiteY1636" fmla="*/ 100108 h 142779"/>
                    <a:gd name="connsiteX1637" fmla="*/ 109252 w 142017"/>
                    <a:gd name="connsiteY1637" fmla="*/ 98203 h 142779"/>
                    <a:gd name="connsiteX1638" fmla="*/ 110014 w 142017"/>
                    <a:gd name="connsiteY1638" fmla="*/ 98393 h 142779"/>
                    <a:gd name="connsiteX1639" fmla="*/ 110204 w 142017"/>
                    <a:gd name="connsiteY1639" fmla="*/ 99060 h 142779"/>
                    <a:gd name="connsiteX1640" fmla="*/ 68294 w 142017"/>
                    <a:gd name="connsiteY1640" fmla="*/ 65627 h 142779"/>
                    <a:gd name="connsiteX1641" fmla="*/ 68294 w 142017"/>
                    <a:gd name="connsiteY1641" fmla="*/ 65627 h 142779"/>
                    <a:gd name="connsiteX1642" fmla="*/ 68294 w 142017"/>
                    <a:gd name="connsiteY1642" fmla="*/ 65627 h 142779"/>
                    <a:gd name="connsiteX1643" fmla="*/ 68580 w 142017"/>
                    <a:gd name="connsiteY1643" fmla="*/ 66294 h 142779"/>
                    <a:gd name="connsiteX1644" fmla="*/ 68771 w 142017"/>
                    <a:gd name="connsiteY1644" fmla="*/ 66580 h 142779"/>
                    <a:gd name="connsiteX1645" fmla="*/ 68580 w 142017"/>
                    <a:gd name="connsiteY1645" fmla="*/ 66294 h 142779"/>
                    <a:gd name="connsiteX1646" fmla="*/ 117348 w 142017"/>
                    <a:gd name="connsiteY1646" fmla="*/ 103441 h 142779"/>
                    <a:gd name="connsiteX1647" fmla="*/ 116967 w 142017"/>
                    <a:gd name="connsiteY1647" fmla="*/ 102489 h 142779"/>
                    <a:gd name="connsiteX1648" fmla="*/ 117824 w 142017"/>
                    <a:gd name="connsiteY1648" fmla="*/ 102870 h 142779"/>
                    <a:gd name="connsiteX1649" fmla="*/ 117348 w 142017"/>
                    <a:gd name="connsiteY1649" fmla="*/ 103441 h 142779"/>
                    <a:gd name="connsiteX1650" fmla="*/ 110681 w 142017"/>
                    <a:gd name="connsiteY1650" fmla="*/ 103251 h 142779"/>
                    <a:gd name="connsiteX1651" fmla="*/ 109823 w 142017"/>
                    <a:gd name="connsiteY1651" fmla="*/ 102584 h 142779"/>
                    <a:gd name="connsiteX1652" fmla="*/ 109442 w 142017"/>
                    <a:gd name="connsiteY1652" fmla="*/ 101441 h 142779"/>
                    <a:gd name="connsiteX1653" fmla="*/ 110966 w 142017"/>
                    <a:gd name="connsiteY1653" fmla="*/ 101536 h 142779"/>
                    <a:gd name="connsiteX1654" fmla="*/ 110681 w 142017"/>
                    <a:gd name="connsiteY1654" fmla="*/ 103251 h 142779"/>
                    <a:gd name="connsiteX1655" fmla="*/ 117539 w 142017"/>
                    <a:gd name="connsiteY1655" fmla="*/ 103918 h 142779"/>
                    <a:gd name="connsiteX1656" fmla="*/ 118967 w 142017"/>
                    <a:gd name="connsiteY1656" fmla="*/ 105251 h 142779"/>
                    <a:gd name="connsiteX1657" fmla="*/ 118110 w 142017"/>
                    <a:gd name="connsiteY1657" fmla="*/ 105537 h 142779"/>
                    <a:gd name="connsiteX1658" fmla="*/ 116205 w 142017"/>
                    <a:gd name="connsiteY1658" fmla="*/ 104680 h 142779"/>
                    <a:gd name="connsiteX1659" fmla="*/ 118015 w 142017"/>
                    <a:gd name="connsiteY1659" fmla="*/ 104013 h 142779"/>
                    <a:gd name="connsiteX1660" fmla="*/ 117539 w 142017"/>
                    <a:gd name="connsiteY1660" fmla="*/ 103918 h 142779"/>
                    <a:gd name="connsiteX1661" fmla="*/ 106966 w 142017"/>
                    <a:gd name="connsiteY1661" fmla="*/ 102298 h 142779"/>
                    <a:gd name="connsiteX1662" fmla="*/ 108299 w 142017"/>
                    <a:gd name="connsiteY1662" fmla="*/ 102013 h 142779"/>
                    <a:gd name="connsiteX1663" fmla="*/ 106966 w 142017"/>
                    <a:gd name="connsiteY1663" fmla="*/ 102298 h 142779"/>
                    <a:gd name="connsiteX1664" fmla="*/ 106108 w 142017"/>
                    <a:gd name="connsiteY1664" fmla="*/ 102489 h 142779"/>
                    <a:gd name="connsiteX1665" fmla="*/ 105156 w 142017"/>
                    <a:gd name="connsiteY1665" fmla="*/ 102108 h 142779"/>
                    <a:gd name="connsiteX1666" fmla="*/ 106204 w 142017"/>
                    <a:gd name="connsiteY1666" fmla="*/ 103346 h 142779"/>
                    <a:gd name="connsiteX1667" fmla="*/ 105251 w 142017"/>
                    <a:gd name="connsiteY1667" fmla="*/ 102965 h 142779"/>
                    <a:gd name="connsiteX1668" fmla="*/ 104585 w 142017"/>
                    <a:gd name="connsiteY1668" fmla="*/ 102108 h 142779"/>
                    <a:gd name="connsiteX1669" fmla="*/ 104680 w 142017"/>
                    <a:gd name="connsiteY1669" fmla="*/ 101155 h 142779"/>
                    <a:gd name="connsiteX1670" fmla="*/ 105346 w 142017"/>
                    <a:gd name="connsiteY1670" fmla="*/ 101822 h 142779"/>
                    <a:gd name="connsiteX1671" fmla="*/ 104680 w 142017"/>
                    <a:gd name="connsiteY1671" fmla="*/ 100584 h 142779"/>
                    <a:gd name="connsiteX1672" fmla="*/ 106108 w 142017"/>
                    <a:gd name="connsiteY1672" fmla="*/ 102489 h 142779"/>
                    <a:gd name="connsiteX1673" fmla="*/ 100013 w 142017"/>
                    <a:gd name="connsiteY1673" fmla="*/ 99917 h 142779"/>
                    <a:gd name="connsiteX1674" fmla="*/ 101156 w 142017"/>
                    <a:gd name="connsiteY1674" fmla="*/ 99441 h 142779"/>
                    <a:gd name="connsiteX1675" fmla="*/ 100013 w 142017"/>
                    <a:gd name="connsiteY1675" fmla="*/ 99917 h 142779"/>
                    <a:gd name="connsiteX1676" fmla="*/ 116491 w 142017"/>
                    <a:gd name="connsiteY1676" fmla="*/ 105346 h 142779"/>
                    <a:gd name="connsiteX1677" fmla="*/ 115062 w 142017"/>
                    <a:gd name="connsiteY1677" fmla="*/ 106394 h 142779"/>
                    <a:gd name="connsiteX1678" fmla="*/ 115633 w 142017"/>
                    <a:gd name="connsiteY1678" fmla="*/ 104870 h 142779"/>
                    <a:gd name="connsiteX1679" fmla="*/ 116491 w 142017"/>
                    <a:gd name="connsiteY1679" fmla="*/ 105346 h 142779"/>
                    <a:gd name="connsiteX1680" fmla="*/ 84296 w 142017"/>
                    <a:gd name="connsiteY1680" fmla="*/ 89440 h 142779"/>
                    <a:gd name="connsiteX1681" fmla="*/ 84011 w 142017"/>
                    <a:gd name="connsiteY1681" fmla="*/ 88582 h 142779"/>
                    <a:gd name="connsiteX1682" fmla="*/ 84392 w 142017"/>
                    <a:gd name="connsiteY1682" fmla="*/ 88392 h 142779"/>
                    <a:gd name="connsiteX1683" fmla="*/ 84963 w 142017"/>
                    <a:gd name="connsiteY1683" fmla="*/ 88868 h 142779"/>
                    <a:gd name="connsiteX1684" fmla="*/ 84296 w 142017"/>
                    <a:gd name="connsiteY1684" fmla="*/ 89440 h 142779"/>
                    <a:gd name="connsiteX1685" fmla="*/ 113348 w 142017"/>
                    <a:gd name="connsiteY1685" fmla="*/ 105918 h 142779"/>
                    <a:gd name="connsiteX1686" fmla="*/ 114586 w 142017"/>
                    <a:gd name="connsiteY1686" fmla="*/ 105632 h 142779"/>
                    <a:gd name="connsiteX1687" fmla="*/ 113348 w 142017"/>
                    <a:gd name="connsiteY1687" fmla="*/ 105918 h 142779"/>
                    <a:gd name="connsiteX1688" fmla="*/ 68294 w 142017"/>
                    <a:gd name="connsiteY1688" fmla="*/ 65627 h 142779"/>
                    <a:gd name="connsiteX1689" fmla="*/ 68294 w 142017"/>
                    <a:gd name="connsiteY1689" fmla="*/ 65627 h 142779"/>
                    <a:gd name="connsiteX1690" fmla="*/ 68294 w 142017"/>
                    <a:gd name="connsiteY1690" fmla="*/ 65627 h 142779"/>
                    <a:gd name="connsiteX1691" fmla="*/ 119920 w 142017"/>
                    <a:gd name="connsiteY1691" fmla="*/ 108204 h 142779"/>
                    <a:gd name="connsiteX1692" fmla="*/ 120777 w 142017"/>
                    <a:gd name="connsiteY1692" fmla="*/ 109538 h 142779"/>
                    <a:gd name="connsiteX1693" fmla="*/ 120015 w 142017"/>
                    <a:gd name="connsiteY1693" fmla="*/ 110299 h 142779"/>
                    <a:gd name="connsiteX1694" fmla="*/ 118586 w 142017"/>
                    <a:gd name="connsiteY1694" fmla="*/ 108871 h 142779"/>
                    <a:gd name="connsiteX1695" fmla="*/ 118300 w 142017"/>
                    <a:gd name="connsiteY1695" fmla="*/ 110966 h 142779"/>
                    <a:gd name="connsiteX1696" fmla="*/ 115443 w 142017"/>
                    <a:gd name="connsiteY1696" fmla="*/ 110871 h 142779"/>
                    <a:gd name="connsiteX1697" fmla="*/ 117253 w 142017"/>
                    <a:gd name="connsiteY1697" fmla="*/ 109156 h 142779"/>
                    <a:gd name="connsiteX1698" fmla="*/ 116396 w 142017"/>
                    <a:gd name="connsiteY1698" fmla="*/ 108490 h 142779"/>
                    <a:gd name="connsiteX1699" fmla="*/ 117634 w 142017"/>
                    <a:gd name="connsiteY1699" fmla="*/ 108871 h 142779"/>
                    <a:gd name="connsiteX1700" fmla="*/ 120491 w 142017"/>
                    <a:gd name="connsiteY1700" fmla="*/ 107537 h 142779"/>
                    <a:gd name="connsiteX1701" fmla="*/ 119920 w 142017"/>
                    <a:gd name="connsiteY1701" fmla="*/ 108204 h 142779"/>
                    <a:gd name="connsiteX1702" fmla="*/ 107728 w 142017"/>
                    <a:gd name="connsiteY1702" fmla="*/ 105156 h 142779"/>
                    <a:gd name="connsiteX1703" fmla="*/ 107633 w 142017"/>
                    <a:gd name="connsiteY1703" fmla="*/ 103727 h 142779"/>
                    <a:gd name="connsiteX1704" fmla="*/ 107728 w 142017"/>
                    <a:gd name="connsiteY1704" fmla="*/ 105156 h 142779"/>
                    <a:gd name="connsiteX1705" fmla="*/ 116681 w 142017"/>
                    <a:gd name="connsiteY1705" fmla="*/ 107632 h 142779"/>
                    <a:gd name="connsiteX1706" fmla="*/ 115538 w 142017"/>
                    <a:gd name="connsiteY1706" fmla="*/ 107728 h 142779"/>
                    <a:gd name="connsiteX1707" fmla="*/ 116681 w 142017"/>
                    <a:gd name="connsiteY1707" fmla="*/ 107632 h 142779"/>
                    <a:gd name="connsiteX1708" fmla="*/ 83534 w 142017"/>
                    <a:gd name="connsiteY1708" fmla="*/ 89630 h 142779"/>
                    <a:gd name="connsiteX1709" fmla="*/ 83344 w 142017"/>
                    <a:gd name="connsiteY1709" fmla="*/ 89916 h 142779"/>
                    <a:gd name="connsiteX1710" fmla="*/ 82487 w 142017"/>
                    <a:gd name="connsiteY1710" fmla="*/ 89059 h 142779"/>
                    <a:gd name="connsiteX1711" fmla="*/ 82106 w 142017"/>
                    <a:gd name="connsiteY1711" fmla="*/ 90106 h 142779"/>
                    <a:gd name="connsiteX1712" fmla="*/ 81534 w 142017"/>
                    <a:gd name="connsiteY1712" fmla="*/ 88868 h 142779"/>
                    <a:gd name="connsiteX1713" fmla="*/ 82106 w 142017"/>
                    <a:gd name="connsiteY1713" fmla="*/ 88678 h 142779"/>
                    <a:gd name="connsiteX1714" fmla="*/ 81058 w 142017"/>
                    <a:gd name="connsiteY1714" fmla="*/ 86773 h 142779"/>
                    <a:gd name="connsiteX1715" fmla="*/ 82106 w 142017"/>
                    <a:gd name="connsiteY1715" fmla="*/ 87535 h 142779"/>
                    <a:gd name="connsiteX1716" fmla="*/ 82201 w 142017"/>
                    <a:gd name="connsiteY1716" fmla="*/ 88678 h 142779"/>
                    <a:gd name="connsiteX1717" fmla="*/ 83534 w 142017"/>
                    <a:gd name="connsiteY1717" fmla="*/ 89630 h 142779"/>
                    <a:gd name="connsiteX1718" fmla="*/ 82867 w 142017"/>
                    <a:gd name="connsiteY1718" fmla="*/ 88773 h 142779"/>
                    <a:gd name="connsiteX1719" fmla="*/ 83629 w 142017"/>
                    <a:gd name="connsiteY1719" fmla="*/ 88963 h 142779"/>
                    <a:gd name="connsiteX1720" fmla="*/ 82867 w 142017"/>
                    <a:gd name="connsiteY1720" fmla="*/ 88773 h 142779"/>
                    <a:gd name="connsiteX1721" fmla="*/ 113062 w 142017"/>
                    <a:gd name="connsiteY1721" fmla="*/ 108490 h 142779"/>
                    <a:gd name="connsiteX1722" fmla="*/ 111919 w 142017"/>
                    <a:gd name="connsiteY1722" fmla="*/ 107728 h 142779"/>
                    <a:gd name="connsiteX1723" fmla="*/ 112586 w 142017"/>
                    <a:gd name="connsiteY1723" fmla="*/ 107156 h 142779"/>
                    <a:gd name="connsiteX1724" fmla="*/ 113062 w 142017"/>
                    <a:gd name="connsiteY1724" fmla="*/ 108490 h 142779"/>
                    <a:gd name="connsiteX1725" fmla="*/ 68294 w 142017"/>
                    <a:gd name="connsiteY1725" fmla="*/ 65627 h 142779"/>
                    <a:gd name="connsiteX1726" fmla="*/ 68294 w 142017"/>
                    <a:gd name="connsiteY1726" fmla="*/ 65627 h 142779"/>
                    <a:gd name="connsiteX1727" fmla="*/ 68294 w 142017"/>
                    <a:gd name="connsiteY1727" fmla="*/ 65627 h 142779"/>
                    <a:gd name="connsiteX1728" fmla="*/ 114871 w 142017"/>
                    <a:gd name="connsiteY1728" fmla="*/ 109347 h 142779"/>
                    <a:gd name="connsiteX1729" fmla="*/ 113824 w 142017"/>
                    <a:gd name="connsiteY1729" fmla="*/ 108775 h 142779"/>
                    <a:gd name="connsiteX1730" fmla="*/ 114586 w 142017"/>
                    <a:gd name="connsiteY1730" fmla="*/ 108394 h 142779"/>
                    <a:gd name="connsiteX1731" fmla="*/ 114871 w 142017"/>
                    <a:gd name="connsiteY1731" fmla="*/ 109347 h 142779"/>
                    <a:gd name="connsiteX1732" fmla="*/ 96488 w 142017"/>
                    <a:gd name="connsiteY1732" fmla="*/ 102203 h 142779"/>
                    <a:gd name="connsiteX1733" fmla="*/ 95631 w 142017"/>
                    <a:gd name="connsiteY1733" fmla="*/ 101441 h 142779"/>
                    <a:gd name="connsiteX1734" fmla="*/ 96774 w 142017"/>
                    <a:gd name="connsiteY1734" fmla="*/ 101060 h 142779"/>
                    <a:gd name="connsiteX1735" fmla="*/ 96488 w 142017"/>
                    <a:gd name="connsiteY1735" fmla="*/ 102203 h 142779"/>
                    <a:gd name="connsiteX1736" fmla="*/ 111919 w 142017"/>
                    <a:gd name="connsiteY1736" fmla="*/ 109252 h 142779"/>
                    <a:gd name="connsiteX1737" fmla="*/ 110109 w 142017"/>
                    <a:gd name="connsiteY1737" fmla="*/ 110109 h 142779"/>
                    <a:gd name="connsiteX1738" fmla="*/ 111252 w 142017"/>
                    <a:gd name="connsiteY1738" fmla="*/ 108680 h 142779"/>
                    <a:gd name="connsiteX1739" fmla="*/ 111919 w 142017"/>
                    <a:gd name="connsiteY1739" fmla="*/ 109252 h 142779"/>
                    <a:gd name="connsiteX1740" fmla="*/ 106490 w 142017"/>
                    <a:gd name="connsiteY1740" fmla="*/ 107251 h 142779"/>
                    <a:gd name="connsiteX1741" fmla="*/ 106680 w 142017"/>
                    <a:gd name="connsiteY1741" fmla="*/ 108204 h 142779"/>
                    <a:gd name="connsiteX1742" fmla="*/ 105442 w 142017"/>
                    <a:gd name="connsiteY1742" fmla="*/ 107251 h 142779"/>
                    <a:gd name="connsiteX1743" fmla="*/ 106490 w 142017"/>
                    <a:gd name="connsiteY1743" fmla="*/ 107251 h 142779"/>
                    <a:gd name="connsiteX1744" fmla="*/ 114110 w 142017"/>
                    <a:gd name="connsiteY1744" fmla="*/ 110585 h 142779"/>
                    <a:gd name="connsiteX1745" fmla="*/ 115538 w 142017"/>
                    <a:gd name="connsiteY1745" fmla="*/ 111728 h 142779"/>
                    <a:gd name="connsiteX1746" fmla="*/ 114014 w 142017"/>
                    <a:gd name="connsiteY1746" fmla="*/ 110966 h 142779"/>
                    <a:gd name="connsiteX1747" fmla="*/ 113729 w 142017"/>
                    <a:gd name="connsiteY1747" fmla="*/ 109728 h 142779"/>
                    <a:gd name="connsiteX1748" fmla="*/ 114967 w 142017"/>
                    <a:gd name="connsiteY1748" fmla="*/ 110109 h 142779"/>
                    <a:gd name="connsiteX1749" fmla="*/ 114110 w 142017"/>
                    <a:gd name="connsiteY1749" fmla="*/ 110585 h 142779"/>
                    <a:gd name="connsiteX1750" fmla="*/ 81153 w 142017"/>
                    <a:gd name="connsiteY1750" fmla="*/ 89344 h 142779"/>
                    <a:gd name="connsiteX1751" fmla="*/ 81534 w 142017"/>
                    <a:gd name="connsiteY1751" fmla="*/ 88963 h 142779"/>
                    <a:gd name="connsiteX1752" fmla="*/ 81153 w 142017"/>
                    <a:gd name="connsiteY1752" fmla="*/ 89344 h 142779"/>
                    <a:gd name="connsiteX1753" fmla="*/ 103727 w 142017"/>
                    <a:gd name="connsiteY1753" fmla="*/ 108394 h 142779"/>
                    <a:gd name="connsiteX1754" fmla="*/ 104489 w 142017"/>
                    <a:gd name="connsiteY1754" fmla="*/ 107537 h 142779"/>
                    <a:gd name="connsiteX1755" fmla="*/ 103727 w 142017"/>
                    <a:gd name="connsiteY1755" fmla="*/ 108394 h 142779"/>
                    <a:gd name="connsiteX1756" fmla="*/ 68294 w 142017"/>
                    <a:gd name="connsiteY1756" fmla="*/ 65532 h 142779"/>
                    <a:gd name="connsiteX1757" fmla="*/ 68294 w 142017"/>
                    <a:gd name="connsiteY1757" fmla="*/ 65532 h 142779"/>
                    <a:gd name="connsiteX1758" fmla="*/ 68294 w 142017"/>
                    <a:gd name="connsiteY1758" fmla="*/ 65532 h 142779"/>
                    <a:gd name="connsiteX1759" fmla="*/ 98489 w 142017"/>
                    <a:gd name="connsiteY1759" fmla="*/ 106394 h 142779"/>
                    <a:gd name="connsiteX1760" fmla="*/ 99822 w 142017"/>
                    <a:gd name="connsiteY1760" fmla="*/ 106394 h 142779"/>
                    <a:gd name="connsiteX1761" fmla="*/ 98489 w 142017"/>
                    <a:gd name="connsiteY1761" fmla="*/ 106394 h 142779"/>
                    <a:gd name="connsiteX1762" fmla="*/ 80010 w 142017"/>
                    <a:gd name="connsiteY1762" fmla="*/ 89630 h 142779"/>
                    <a:gd name="connsiteX1763" fmla="*/ 79153 w 142017"/>
                    <a:gd name="connsiteY1763" fmla="*/ 89440 h 142779"/>
                    <a:gd name="connsiteX1764" fmla="*/ 80010 w 142017"/>
                    <a:gd name="connsiteY1764" fmla="*/ 89630 h 142779"/>
                    <a:gd name="connsiteX1765" fmla="*/ 113919 w 142017"/>
                    <a:gd name="connsiteY1765" fmla="*/ 117824 h 142779"/>
                    <a:gd name="connsiteX1766" fmla="*/ 113157 w 142017"/>
                    <a:gd name="connsiteY1766" fmla="*/ 117253 h 142779"/>
                    <a:gd name="connsiteX1767" fmla="*/ 113729 w 142017"/>
                    <a:gd name="connsiteY1767" fmla="*/ 116491 h 142779"/>
                    <a:gd name="connsiteX1768" fmla="*/ 111823 w 142017"/>
                    <a:gd name="connsiteY1768" fmla="*/ 116205 h 142779"/>
                    <a:gd name="connsiteX1769" fmla="*/ 110966 w 142017"/>
                    <a:gd name="connsiteY1769" fmla="*/ 114967 h 142779"/>
                    <a:gd name="connsiteX1770" fmla="*/ 112204 w 142017"/>
                    <a:gd name="connsiteY1770" fmla="*/ 115443 h 142779"/>
                    <a:gd name="connsiteX1771" fmla="*/ 113157 w 142017"/>
                    <a:gd name="connsiteY1771" fmla="*/ 114205 h 142779"/>
                    <a:gd name="connsiteX1772" fmla="*/ 115062 w 142017"/>
                    <a:gd name="connsiteY1772" fmla="*/ 114395 h 142779"/>
                    <a:gd name="connsiteX1773" fmla="*/ 114205 w 142017"/>
                    <a:gd name="connsiteY1773" fmla="*/ 113633 h 142779"/>
                    <a:gd name="connsiteX1774" fmla="*/ 116872 w 142017"/>
                    <a:gd name="connsiteY1774" fmla="*/ 116586 h 142779"/>
                    <a:gd name="connsiteX1775" fmla="*/ 116015 w 142017"/>
                    <a:gd name="connsiteY1775" fmla="*/ 115824 h 142779"/>
                    <a:gd name="connsiteX1776" fmla="*/ 115348 w 142017"/>
                    <a:gd name="connsiteY1776" fmla="*/ 116110 h 142779"/>
                    <a:gd name="connsiteX1777" fmla="*/ 116396 w 142017"/>
                    <a:gd name="connsiteY1777" fmla="*/ 116681 h 142779"/>
                    <a:gd name="connsiteX1778" fmla="*/ 116586 w 142017"/>
                    <a:gd name="connsiteY1778" fmla="*/ 117919 h 142779"/>
                    <a:gd name="connsiteX1779" fmla="*/ 115443 w 142017"/>
                    <a:gd name="connsiteY1779" fmla="*/ 118015 h 142779"/>
                    <a:gd name="connsiteX1780" fmla="*/ 115348 w 142017"/>
                    <a:gd name="connsiteY1780" fmla="*/ 117253 h 142779"/>
                    <a:gd name="connsiteX1781" fmla="*/ 113919 w 142017"/>
                    <a:gd name="connsiteY1781" fmla="*/ 117824 h 142779"/>
                    <a:gd name="connsiteX1782" fmla="*/ 106204 w 142017"/>
                    <a:gd name="connsiteY1782" fmla="*/ 114014 h 142779"/>
                    <a:gd name="connsiteX1783" fmla="*/ 106108 w 142017"/>
                    <a:gd name="connsiteY1783" fmla="*/ 115062 h 142779"/>
                    <a:gd name="connsiteX1784" fmla="*/ 104394 w 142017"/>
                    <a:gd name="connsiteY1784" fmla="*/ 115062 h 142779"/>
                    <a:gd name="connsiteX1785" fmla="*/ 103061 w 142017"/>
                    <a:gd name="connsiteY1785" fmla="*/ 114300 h 142779"/>
                    <a:gd name="connsiteX1786" fmla="*/ 104489 w 142017"/>
                    <a:gd name="connsiteY1786" fmla="*/ 113728 h 142779"/>
                    <a:gd name="connsiteX1787" fmla="*/ 104013 w 142017"/>
                    <a:gd name="connsiteY1787" fmla="*/ 110395 h 142779"/>
                    <a:gd name="connsiteX1788" fmla="*/ 106204 w 142017"/>
                    <a:gd name="connsiteY1788" fmla="*/ 114014 h 142779"/>
                    <a:gd name="connsiteX1789" fmla="*/ 68294 w 142017"/>
                    <a:gd name="connsiteY1789" fmla="*/ 65341 h 142779"/>
                    <a:gd name="connsiteX1790" fmla="*/ 68294 w 142017"/>
                    <a:gd name="connsiteY1790" fmla="*/ 65341 h 142779"/>
                    <a:gd name="connsiteX1791" fmla="*/ 68294 w 142017"/>
                    <a:gd name="connsiteY1791" fmla="*/ 65341 h 142779"/>
                    <a:gd name="connsiteX1792" fmla="*/ 68294 w 142017"/>
                    <a:gd name="connsiteY1792" fmla="*/ 65341 h 142779"/>
                    <a:gd name="connsiteX1793" fmla="*/ 68294 w 142017"/>
                    <a:gd name="connsiteY1793" fmla="*/ 65341 h 142779"/>
                    <a:gd name="connsiteX1794" fmla="*/ 68294 w 142017"/>
                    <a:gd name="connsiteY1794" fmla="*/ 65341 h 142779"/>
                    <a:gd name="connsiteX1795" fmla="*/ 68294 w 142017"/>
                    <a:gd name="connsiteY1795" fmla="*/ 65341 h 142779"/>
                    <a:gd name="connsiteX1796" fmla="*/ 78772 w 142017"/>
                    <a:gd name="connsiteY1796" fmla="*/ 89916 h 142779"/>
                    <a:gd name="connsiteX1797" fmla="*/ 78962 w 142017"/>
                    <a:gd name="connsiteY1797" fmla="*/ 89154 h 142779"/>
                    <a:gd name="connsiteX1798" fmla="*/ 78772 w 142017"/>
                    <a:gd name="connsiteY1798" fmla="*/ 89916 h 142779"/>
                    <a:gd name="connsiteX1799" fmla="*/ 117919 w 142017"/>
                    <a:gd name="connsiteY1799" fmla="*/ 117824 h 142779"/>
                    <a:gd name="connsiteX1800" fmla="*/ 117062 w 142017"/>
                    <a:gd name="connsiteY1800" fmla="*/ 116872 h 142779"/>
                    <a:gd name="connsiteX1801" fmla="*/ 117919 w 142017"/>
                    <a:gd name="connsiteY1801" fmla="*/ 117824 h 142779"/>
                    <a:gd name="connsiteX1802" fmla="*/ 102679 w 142017"/>
                    <a:gd name="connsiteY1802" fmla="*/ 112776 h 142779"/>
                    <a:gd name="connsiteX1803" fmla="*/ 102394 w 142017"/>
                    <a:gd name="connsiteY1803" fmla="*/ 110871 h 142779"/>
                    <a:gd name="connsiteX1804" fmla="*/ 103061 w 142017"/>
                    <a:gd name="connsiteY1804" fmla="*/ 110966 h 142779"/>
                    <a:gd name="connsiteX1805" fmla="*/ 102679 w 142017"/>
                    <a:gd name="connsiteY1805" fmla="*/ 112776 h 142779"/>
                    <a:gd name="connsiteX1806" fmla="*/ 78296 w 142017"/>
                    <a:gd name="connsiteY1806" fmla="*/ 89630 h 142779"/>
                    <a:gd name="connsiteX1807" fmla="*/ 77724 w 142017"/>
                    <a:gd name="connsiteY1807" fmla="*/ 88582 h 142779"/>
                    <a:gd name="connsiteX1808" fmla="*/ 78200 w 142017"/>
                    <a:gd name="connsiteY1808" fmla="*/ 88963 h 142779"/>
                    <a:gd name="connsiteX1809" fmla="*/ 78296 w 142017"/>
                    <a:gd name="connsiteY1809" fmla="*/ 89630 h 142779"/>
                    <a:gd name="connsiteX1810" fmla="*/ 90392 w 142017"/>
                    <a:gd name="connsiteY1810" fmla="*/ 104489 h 142779"/>
                    <a:gd name="connsiteX1811" fmla="*/ 90392 w 142017"/>
                    <a:gd name="connsiteY1811" fmla="*/ 103251 h 142779"/>
                    <a:gd name="connsiteX1812" fmla="*/ 90392 w 142017"/>
                    <a:gd name="connsiteY1812" fmla="*/ 104489 h 142779"/>
                    <a:gd name="connsiteX1813" fmla="*/ 111919 w 142017"/>
                    <a:gd name="connsiteY1813" fmla="*/ 117062 h 142779"/>
                    <a:gd name="connsiteX1814" fmla="*/ 110681 w 142017"/>
                    <a:gd name="connsiteY1814" fmla="*/ 116110 h 142779"/>
                    <a:gd name="connsiteX1815" fmla="*/ 111919 w 142017"/>
                    <a:gd name="connsiteY1815" fmla="*/ 117062 h 142779"/>
                    <a:gd name="connsiteX1816" fmla="*/ 78391 w 142017"/>
                    <a:gd name="connsiteY1816" fmla="*/ 90868 h 142779"/>
                    <a:gd name="connsiteX1817" fmla="*/ 78200 w 142017"/>
                    <a:gd name="connsiteY1817" fmla="*/ 90488 h 142779"/>
                    <a:gd name="connsiteX1818" fmla="*/ 78010 w 142017"/>
                    <a:gd name="connsiteY1818" fmla="*/ 90773 h 142779"/>
                    <a:gd name="connsiteX1819" fmla="*/ 78391 w 142017"/>
                    <a:gd name="connsiteY1819" fmla="*/ 90297 h 142779"/>
                    <a:gd name="connsiteX1820" fmla="*/ 78391 w 142017"/>
                    <a:gd name="connsiteY1820" fmla="*/ 90868 h 142779"/>
                    <a:gd name="connsiteX1821" fmla="*/ 80105 w 142017"/>
                    <a:gd name="connsiteY1821" fmla="*/ 94774 h 142779"/>
                    <a:gd name="connsiteX1822" fmla="*/ 80677 w 142017"/>
                    <a:gd name="connsiteY1822" fmla="*/ 94678 h 142779"/>
                    <a:gd name="connsiteX1823" fmla="*/ 80105 w 142017"/>
                    <a:gd name="connsiteY1823" fmla="*/ 94774 h 142779"/>
                    <a:gd name="connsiteX1824" fmla="*/ 124396 w 142017"/>
                    <a:gd name="connsiteY1824" fmla="*/ 124587 h 142779"/>
                    <a:gd name="connsiteX1825" fmla="*/ 124206 w 142017"/>
                    <a:gd name="connsiteY1825" fmla="*/ 125063 h 142779"/>
                    <a:gd name="connsiteX1826" fmla="*/ 123063 w 142017"/>
                    <a:gd name="connsiteY1826" fmla="*/ 124015 h 142779"/>
                    <a:gd name="connsiteX1827" fmla="*/ 124206 w 142017"/>
                    <a:gd name="connsiteY1827" fmla="*/ 123063 h 142779"/>
                    <a:gd name="connsiteX1828" fmla="*/ 124396 w 142017"/>
                    <a:gd name="connsiteY1828" fmla="*/ 124587 h 142779"/>
                    <a:gd name="connsiteX1829" fmla="*/ 68199 w 142017"/>
                    <a:gd name="connsiteY1829" fmla="*/ 64865 h 142779"/>
                    <a:gd name="connsiteX1830" fmla="*/ 68199 w 142017"/>
                    <a:gd name="connsiteY1830" fmla="*/ 64865 h 142779"/>
                    <a:gd name="connsiteX1831" fmla="*/ 68199 w 142017"/>
                    <a:gd name="connsiteY1831" fmla="*/ 64865 h 142779"/>
                    <a:gd name="connsiteX1832" fmla="*/ 85249 w 142017"/>
                    <a:gd name="connsiteY1832" fmla="*/ 105823 h 142779"/>
                    <a:gd name="connsiteX1833" fmla="*/ 85916 w 142017"/>
                    <a:gd name="connsiteY1833" fmla="*/ 105823 h 142779"/>
                    <a:gd name="connsiteX1834" fmla="*/ 85249 w 142017"/>
                    <a:gd name="connsiteY1834" fmla="*/ 105823 h 142779"/>
                    <a:gd name="connsiteX1835" fmla="*/ 73819 w 142017"/>
                    <a:gd name="connsiteY1835" fmla="*/ 88201 h 142779"/>
                    <a:gd name="connsiteX1836" fmla="*/ 73819 w 142017"/>
                    <a:gd name="connsiteY1836" fmla="*/ 87344 h 142779"/>
                    <a:gd name="connsiteX1837" fmla="*/ 73819 w 142017"/>
                    <a:gd name="connsiteY1837" fmla="*/ 88201 h 142779"/>
                    <a:gd name="connsiteX1838" fmla="*/ 83534 w 142017"/>
                    <a:gd name="connsiteY1838" fmla="*/ 105061 h 142779"/>
                    <a:gd name="connsiteX1839" fmla="*/ 82106 w 142017"/>
                    <a:gd name="connsiteY1839" fmla="*/ 104680 h 142779"/>
                    <a:gd name="connsiteX1840" fmla="*/ 83058 w 142017"/>
                    <a:gd name="connsiteY1840" fmla="*/ 104299 h 142779"/>
                    <a:gd name="connsiteX1841" fmla="*/ 83534 w 142017"/>
                    <a:gd name="connsiteY1841" fmla="*/ 105061 h 142779"/>
                    <a:gd name="connsiteX1842" fmla="*/ 68199 w 142017"/>
                    <a:gd name="connsiteY1842" fmla="*/ 65341 h 142779"/>
                    <a:gd name="connsiteX1843" fmla="*/ 68199 w 142017"/>
                    <a:gd name="connsiteY1843" fmla="*/ 65151 h 142779"/>
                    <a:gd name="connsiteX1844" fmla="*/ 68199 w 142017"/>
                    <a:gd name="connsiteY1844" fmla="*/ 65341 h 142779"/>
                    <a:gd name="connsiteX1845" fmla="*/ 111157 w 142017"/>
                    <a:gd name="connsiteY1845" fmla="*/ 129159 h 142779"/>
                    <a:gd name="connsiteX1846" fmla="*/ 112871 w 142017"/>
                    <a:gd name="connsiteY1846" fmla="*/ 129635 h 142779"/>
                    <a:gd name="connsiteX1847" fmla="*/ 111157 w 142017"/>
                    <a:gd name="connsiteY1847" fmla="*/ 129159 h 142779"/>
                    <a:gd name="connsiteX1848" fmla="*/ 95155 w 142017"/>
                    <a:gd name="connsiteY1848" fmla="*/ 122872 h 142779"/>
                    <a:gd name="connsiteX1849" fmla="*/ 93536 w 142017"/>
                    <a:gd name="connsiteY1849" fmla="*/ 122015 h 142779"/>
                    <a:gd name="connsiteX1850" fmla="*/ 94298 w 142017"/>
                    <a:gd name="connsiteY1850" fmla="*/ 120586 h 142779"/>
                    <a:gd name="connsiteX1851" fmla="*/ 95345 w 142017"/>
                    <a:gd name="connsiteY1851" fmla="*/ 121158 h 142779"/>
                    <a:gd name="connsiteX1852" fmla="*/ 95155 w 142017"/>
                    <a:gd name="connsiteY1852" fmla="*/ 122872 h 142779"/>
                    <a:gd name="connsiteX1853" fmla="*/ 73723 w 142017"/>
                    <a:gd name="connsiteY1853" fmla="*/ 95917 h 142779"/>
                    <a:gd name="connsiteX1854" fmla="*/ 73342 w 142017"/>
                    <a:gd name="connsiteY1854" fmla="*/ 93916 h 142779"/>
                    <a:gd name="connsiteX1855" fmla="*/ 74009 w 142017"/>
                    <a:gd name="connsiteY1855" fmla="*/ 95059 h 142779"/>
                    <a:gd name="connsiteX1856" fmla="*/ 73723 w 142017"/>
                    <a:gd name="connsiteY1856" fmla="*/ 95917 h 142779"/>
                    <a:gd name="connsiteX1857" fmla="*/ 101060 w 142017"/>
                    <a:gd name="connsiteY1857" fmla="*/ 132112 h 142779"/>
                    <a:gd name="connsiteX1858" fmla="*/ 102013 w 142017"/>
                    <a:gd name="connsiteY1858" fmla="*/ 130492 h 142779"/>
                    <a:gd name="connsiteX1859" fmla="*/ 101060 w 142017"/>
                    <a:gd name="connsiteY1859" fmla="*/ 132112 h 142779"/>
                    <a:gd name="connsiteX1860" fmla="*/ 84011 w 142017"/>
                    <a:gd name="connsiteY1860" fmla="*/ 115919 h 142779"/>
                    <a:gd name="connsiteX1861" fmla="*/ 84773 w 142017"/>
                    <a:gd name="connsiteY1861" fmla="*/ 116015 h 142779"/>
                    <a:gd name="connsiteX1862" fmla="*/ 84011 w 142017"/>
                    <a:gd name="connsiteY1862" fmla="*/ 115919 h 142779"/>
                    <a:gd name="connsiteX1863" fmla="*/ 89725 w 142017"/>
                    <a:gd name="connsiteY1863" fmla="*/ 123253 h 142779"/>
                    <a:gd name="connsiteX1864" fmla="*/ 90869 w 142017"/>
                    <a:gd name="connsiteY1864" fmla="*/ 122682 h 142779"/>
                    <a:gd name="connsiteX1865" fmla="*/ 89725 w 142017"/>
                    <a:gd name="connsiteY1865" fmla="*/ 123253 h 142779"/>
                    <a:gd name="connsiteX1866" fmla="*/ 85630 w 142017"/>
                    <a:gd name="connsiteY1866" fmla="*/ 120110 h 142779"/>
                    <a:gd name="connsiteX1867" fmla="*/ 83915 w 142017"/>
                    <a:gd name="connsiteY1867" fmla="*/ 120396 h 142779"/>
                    <a:gd name="connsiteX1868" fmla="*/ 85439 w 142017"/>
                    <a:gd name="connsiteY1868" fmla="*/ 118967 h 142779"/>
                    <a:gd name="connsiteX1869" fmla="*/ 85725 w 142017"/>
                    <a:gd name="connsiteY1869" fmla="*/ 118681 h 142779"/>
                    <a:gd name="connsiteX1870" fmla="*/ 85630 w 142017"/>
                    <a:gd name="connsiteY1870" fmla="*/ 120110 h 142779"/>
                    <a:gd name="connsiteX1871" fmla="*/ 74390 w 142017"/>
                    <a:gd name="connsiteY1871" fmla="*/ 105346 h 142779"/>
                    <a:gd name="connsiteX1872" fmla="*/ 75438 w 142017"/>
                    <a:gd name="connsiteY1872" fmla="*/ 104680 h 142779"/>
                    <a:gd name="connsiteX1873" fmla="*/ 74390 w 142017"/>
                    <a:gd name="connsiteY1873" fmla="*/ 105346 h 142779"/>
                    <a:gd name="connsiteX1874" fmla="*/ 98774 w 142017"/>
                    <a:gd name="connsiteY1874" fmla="*/ 135065 h 142779"/>
                    <a:gd name="connsiteX1875" fmla="*/ 99727 w 142017"/>
                    <a:gd name="connsiteY1875" fmla="*/ 134207 h 142779"/>
                    <a:gd name="connsiteX1876" fmla="*/ 100298 w 142017"/>
                    <a:gd name="connsiteY1876" fmla="*/ 136398 h 142779"/>
                    <a:gd name="connsiteX1877" fmla="*/ 98774 w 142017"/>
                    <a:gd name="connsiteY1877" fmla="*/ 135065 h 142779"/>
                    <a:gd name="connsiteX1878" fmla="*/ 100584 w 142017"/>
                    <a:gd name="connsiteY1878" fmla="*/ 133445 h 142779"/>
                    <a:gd name="connsiteX1879" fmla="*/ 102203 w 142017"/>
                    <a:gd name="connsiteY1879" fmla="*/ 134207 h 142779"/>
                    <a:gd name="connsiteX1880" fmla="*/ 100394 w 142017"/>
                    <a:gd name="connsiteY1880" fmla="*/ 135922 h 142779"/>
                    <a:gd name="connsiteX1881" fmla="*/ 100584 w 142017"/>
                    <a:gd name="connsiteY1881" fmla="*/ 133445 h 142779"/>
                    <a:gd name="connsiteX1882" fmla="*/ 97822 w 142017"/>
                    <a:gd name="connsiteY1882" fmla="*/ 133255 h 142779"/>
                    <a:gd name="connsiteX1883" fmla="*/ 99250 w 142017"/>
                    <a:gd name="connsiteY1883" fmla="*/ 133731 h 142779"/>
                    <a:gd name="connsiteX1884" fmla="*/ 97536 w 142017"/>
                    <a:gd name="connsiteY1884" fmla="*/ 133636 h 142779"/>
                    <a:gd name="connsiteX1885" fmla="*/ 96965 w 142017"/>
                    <a:gd name="connsiteY1885" fmla="*/ 132683 h 142779"/>
                    <a:gd name="connsiteX1886" fmla="*/ 98108 w 142017"/>
                    <a:gd name="connsiteY1886" fmla="*/ 131826 h 142779"/>
                    <a:gd name="connsiteX1887" fmla="*/ 97822 w 142017"/>
                    <a:gd name="connsiteY1887" fmla="*/ 133255 h 142779"/>
                    <a:gd name="connsiteX1888" fmla="*/ 85154 w 142017"/>
                    <a:gd name="connsiteY1888" fmla="*/ 123349 h 142779"/>
                    <a:gd name="connsiteX1889" fmla="*/ 86201 w 142017"/>
                    <a:gd name="connsiteY1889" fmla="*/ 123634 h 142779"/>
                    <a:gd name="connsiteX1890" fmla="*/ 85154 w 142017"/>
                    <a:gd name="connsiteY1890" fmla="*/ 123349 h 142779"/>
                    <a:gd name="connsiteX1891" fmla="*/ 86487 w 142017"/>
                    <a:gd name="connsiteY1891" fmla="*/ 123063 h 142779"/>
                    <a:gd name="connsiteX1892" fmla="*/ 86773 w 142017"/>
                    <a:gd name="connsiteY1892" fmla="*/ 124587 h 142779"/>
                    <a:gd name="connsiteX1893" fmla="*/ 86487 w 142017"/>
                    <a:gd name="connsiteY1893" fmla="*/ 123063 h 142779"/>
                    <a:gd name="connsiteX1894" fmla="*/ 82867 w 142017"/>
                    <a:gd name="connsiteY1894" fmla="*/ 119443 h 142779"/>
                    <a:gd name="connsiteX1895" fmla="*/ 82201 w 142017"/>
                    <a:gd name="connsiteY1895" fmla="*/ 120396 h 142779"/>
                    <a:gd name="connsiteX1896" fmla="*/ 81153 w 142017"/>
                    <a:gd name="connsiteY1896" fmla="*/ 119634 h 142779"/>
                    <a:gd name="connsiteX1897" fmla="*/ 81534 w 142017"/>
                    <a:gd name="connsiteY1897" fmla="*/ 118205 h 142779"/>
                    <a:gd name="connsiteX1898" fmla="*/ 82296 w 142017"/>
                    <a:gd name="connsiteY1898" fmla="*/ 118300 h 142779"/>
                    <a:gd name="connsiteX1899" fmla="*/ 82867 w 142017"/>
                    <a:gd name="connsiteY1899" fmla="*/ 119443 h 142779"/>
                    <a:gd name="connsiteX1900" fmla="*/ 67723 w 142017"/>
                    <a:gd name="connsiteY1900" fmla="*/ 87154 h 142779"/>
                    <a:gd name="connsiteX1901" fmla="*/ 68008 w 142017"/>
                    <a:gd name="connsiteY1901" fmla="*/ 85725 h 142779"/>
                    <a:gd name="connsiteX1902" fmla="*/ 68104 w 142017"/>
                    <a:gd name="connsiteY1902" fmla="*/ 86201 h 142779"/>
                    <a:gd name="connsiteX1903" fmla="*/ 68199 w 142017"/>
                    <a:gd name="connsiteY1903" fmla="*/ 86201 h 142779"/>
                    <a:gd name="connsiteX1904" fmla="*/ 67723 w 142017"/>
                    <a:gd name="connsiteY1904" fmla="*/ 87154 h 142779"/>
                    <a:gd name="connsiteX1905" fmla="*/ 68199 w 142017"/>
                    <a:gd name="connsiteY1905" fmla="*/ 65627 h 142779"/>
                    <a:gd name="connsiteX1906" fmla="*/ 68199 w 142017"/>
                    <a:gd name="connsiteY1906" fmla="*/ 65627 h 142779"/>
                    <a:gd name="connsiteX1907" fmla="*/ 68199 w 142017"/>
                    <a:gd name="connsiteY1907" fmla="*/ 65627 h 142779"/>
                    <a:gd name="connsiteX1908" fmla="*/ 97060 w 142017"/>
                    <a:gd name="connsiteY1908" fmla="*/ 134684 h 142779"/>
                    <a:gd name="connsiteX1909" fmla="*/ 98489 w 142017"/>
                    <a:gd name="connsiteY1909" fmla="*/ 134874 h 142779"/>
                    <a:gd name="connsiteX1910" fmla="*/ 97060 w 142017"/>
                    <a:gd name="connsiteY1910" fmla="*/ 134684 h 142779"/>
                    <a:gd name="connsiteX1911" fmla="*/ 68675 w 142017"/>
                    <a:gd name="connsiteY1911" fmla="*/ 94964 h 142779"/>
                    <a:gd name="connsiteX1912" fmla="*/ 69342 w 142017"/>
                    <a:gd name="connsiteY1912" fmla="*/ 95059 h 142779"/>
                    <a:gd name="connsiteX1913" fmla="*/ 68675 w 142017"/>
                    <a:gd name="connsiteY1913" fmla="*/ 94964 h 142779"/>
                    <a:gd name="connsiteX1914" fmla="*/ 91250 w 142017"/>
                    <a:gd name="connsiteY1914" fmla="*/ 134779 h 142779"/>
                    <a:gd name="connsiteX1915" fmla="*/ 91440 w 142017"/>
                    <a:gd name="connsiteY1915" fmla="*/ 134017 h 142779"/>
                    <a:gd name="connsiteX1916" fmla="*/ 92869 w 142017"/>
                    <a:gd name="connsiteY1916" fmla="*/ 134112 h 142779"/>
                    <a:gd name="connsiteX1917" fmla="*/ 92012 w 142017"/>
                    <a:gd name="connsiteY1917" fmla="*/ 132778 h 142779"/>
                    <a:gd name="connsiteX1918" fmla="*/ 93536 w 142017"/>
                    <a:gd name="connsiteY1918" fmla="*/ 133731 h 142779"/>
                    <a:gd name="connsiteX1919" fmla="*/ 91250 w 142017"/>
                    <a:gd name="connsiteY1919" fmla="*/ 134779 h 142779"/>
                    <a:gd name="connsiteX1920" fmla="*/ 70771 w 142017"/>
                    <a:gd name="connsiteY1920" fmla="*/ 103251 h 142779"/>
                    <a:gd name="connsiteX1921" fmla="*/ 69818 w 142017"/>
                    <a:gd name="connsiteY1921" fmla="*/ 102965 h 142779"/>
                    <a:gd name="connsiteX1922" fmla="*/ 70580 w 142017"/>
                    <a:gd name="connsiteY1922" fmla="*/ 101917 h 142779"/>
                    <a:gd name="connsiteX1923" fmla="*/ 70771 w 142017"/>
                    <a:gd name="connsiteY1923" fmla="*/ 103251 h 142779"/>
                    <a:gd name="connsiteX1924" fmla="*/ 80391 w 142017"/>
                    <a:gd name="connsiteY1924" fmla="*/ 122777 h 142779"/>
                    <a:gd name="connsiteX1925" fmla="*/ 79534 w 142017"/>
                    <a:gd name="connsiteY1925" fmla="*/ 122015 h 142779"/>
                    <a:gd name="connsiteX1926" fmla="*/ 80391 w 142017"/>
                    <a:gd name="connsiteY1926" fmla="*/ 122777 h 142779"/>
                    <a:gd name="connsiteX1927" fmla="*/ 89154 w 142017"/>
                    <a:gd name="connsiteY1927" fmla="*/ 135065 h 142779"/>
                    <a:gd name="connsiteX1928" fmla="*/ 89154 w 142017"/>
                    <a:gd name="connsiteY1928" fmla="*/ 134112 h 142779"/>
                    <a:gd name="connsiteX1929" fmla="*/ 90202 w 142017"/>
                    <a:gd name="connsiteY1929" fmla="*/ 134779 h 142779"/>
                    <a:gd name="connsiteX1930" fmla="*/ 89154 w 142017"/>
                    <a:gd name="connsiteY1930" fmla="*/ 135065 h 142779"/>
                    <a:gd name="connsiteX1931" fmla="*/ 78105 w 142017"/>
                    <a:gd name="connsiteY1931" fmla="*/ 122491 h 142779"/>
                    <a:gd name="connsiteX1932" fmla="*/ 78962 w 142017"/>
                    <a:gd name="connsiteY1932" fmla="*/ 121729 h 142779"/>
                    <a:gd name="connsiteX1933" fmla="*/ 78105 w 142017"/>
                    <a:gd name="connsiteY1933" fmla="*/ 122491 h 142779"/>
                    <a:gd name="connsiteX1934" fmla="*/ 74581 w 142017"/>
                    <a:gd name="connsiteY1934" fmla="*/ 118872 h 142779"/>
                    <a:gd name="connsiteX1935" fmla="*/ 75152 w 142017"/>
                    <a:gd name="connsiteY1935" fmla="*/ 117729 h 142779"/>
                    <a:gd name="connsiteX1936" fmla="*/ 75629 w 142017"/>
                    <a:gd name="connsiteY1936" fmla="*/ 118872 h 142779"/>
                    <a:gd name="connsiteX1937" fmla="*/ 74581 w 142017"/>
                    <a:gd name="connsiteY1937" fmla="*/ 118872 h 142779"/>
                    <a:gd name="connsiteX1938" fmla="*/ 76867 w 142017"/>
                    <a:gd name="connsiteY1938" fmla="*/ 119253 h 142779"/>
                    <a:gd name="connsiteX1939" fmla="*/ 75533 w 142017"/>
                    <a:gd name="connsiteY1939" fmla="*/ 118872 h 142779"/>
                    <a:gd name="connsiteX1940" fmla="*/ 76867 w 142017"/>
                    <a:gd name="connsiteY1940" fmla="*/ 119253 h 142779"/>
                    <a:gd name="connsiteX1941" fmla="*/ 86677 w 142017"/>
                    <a:gd name="connsiteY1941" fmla="*/ 132778 h 142779"/>
                    <a:gd name="connsiteX1942" fmla="*/ 87821 w 142017"/>
                    <a:gd name="connsiteY1942" fmla="*/ 132969 h 142779"/>
                    <a:gd name="connsiteX1943" fmla="*/ 86677 w 142017"/>
                    <a:gd name="connsiteY1943" fmla="*/ 132778 h 142779"/>
                    <a:gd name="connsiteX1944" fmla="*/ 76486 w 142017"/>
                    <a:gd name="connsiteY1944" fmla="*/ 121729 h 142779"/>
                    <a:gd name="connsiteX1945" fmla="*/ 77248 w 142017"/>
                    <a:gd name="connsiteY1945" fmla="*/ 121253 h 142779"/>
                    <a:gd name="connsiteX1946" fmla="*/ 76486 w 142017"/>
                    <a:gd name="connsiteY1946" fmla="*/ 121729 h 142779"/>
                    <a:gd name="connsiteX1947" fmla="*/ 75343 w 142017"/>
                    <a:gd name="connsiteY1947" fmla="*/ 123539 h 142779"/>
                    <a:gd name="connsiteX1948" fmla="*/ 76010 w 142017"/>
                    <a:gd name="connsiteY1948" fmla="*/ 121253 h 142779"/>
                    <a:gd name="connsiteX1949" fmla="*/ 76581 w 142017"/>
                    <a:gd name="connsiteY1949" fmla="*/ 122587 h 142779"/>
                    <a:gd name="connsiteX1950" fmla="*/ 75819 w 142017"/>
                    <a:gd name="connsiteY1950" fmla="*/ 123539 h 142779"/>
                    <a:gd name="connsiteX1951" fmla="*/ 76200 w 142017"/>
                    <a:gd name="connsiteY1951" fmla="*/ 124206 h 142779"/>
                    <a:gd name="connsiteX1952" fmla="*/ 74676 w 142017"/>
                    <a:gd name="connsiteY1952" fmla="*/ 123158 h 142779"/>
                    <a:gd name="connsiteX1953" fmla="*/ 74867 w 142017"/>
                    <a:gd name="connsiteY1953" fmla="*/ 122015 h 142779"/>
                    <a:gd name="connsiteX1954" fmla="*/ 75343 w 142017"/>
                    <a:gd name="connsiteY1954" fmla="*/ 123539 h 142779"/>
                    <a:gd name="connsiteX1955" fmla="*/ 73533 w 142017"/>
                    <a:gd name="connsiteY1955" fmla="*/ 121158 h 142779"/>
                    <a:gd name="connsiteX1956" fmla="*/ 75629 w 142017"/>
                    <a:gd name="connsiteY1956" fmla="*/ 120682 h 142779"/>
                    <a:gd name="connsiteX1957" fmla="*/ 73533 w 142017"/>
                    <a:gd name="connsiteY1957" fmla="*/ 121158 h 142779"/>
                    <a:gd name="connsiteX1958" fmla="*/ 88678 w 142017"/>
                    <a:gd name="connsiteY1958" fmla="*/ 139446 h 142779"/>
                    <a:gd name="connsiteX1959" fmla="*/ 90869 w 142017"/>
                    <a:gd name="connsiteY1959" fmla="*/ 139255 h 142779"/>
                    <a:gd name="connsiteX1960" fmla="*/ 88678 w 142017"/>
                    <a:gd name="connsiteY1960" fmla="*/ 139446 h 142779"/>
                    <a:gd name="connsiteX1961" fmla="*/ 83153 w 142017"/>
                    <a:gd name="connsiteY1961" fmla="*/ 133636 h 142779"/>
                    <a:gd name="connsiteX1962" fmla="*/ 83629 w 142017"/>
                    <a:gd name="connsiteY1962" fmla="*/ 132397 h 142779"/>
                    <a:gd name="connsiteX1963" fmla="*/ 83153 w 142017"/>
                    <a:gd name="connsiteY1963" fmla="*/ 133636 h 142779"/>
                    <a:gd name="connsiteX1964" fmla="*/ 85058 w 142017"/>
                    <a:gd name="connsiteY1964" fmla="*/ 138493 h 142779"/>
                    <a:gd name="connsiteX1965" fmla="*/ 84868 w 142017"/>
                    <a:gd name="connsiteY1965" fmla="*/ 136969 h 142779"/>
                    <a:gd name="connsiteX1966" fmla="*/ 83725 w 142017"/>
                    <a:gd name="connsiteY1966" fmla="*/ 137160 h 142779"/>
                    <a:gd name="connsiteX1967" fmla="*/ 85820 w 142017"/>
                    <a:gd name="connsiteY1967" fmla="*/ 136398 h 142779"/>
                    <a:gd name="connsiteX1968" fmla="*/ 85058 w 142017"/>
                    <a:gd name="connsiteY1968" fmla="*/ 138493 h 142779"/>
                    <a:gd name="connsiteX1969" fmla="*/ 72485 w 142017"/>
                    <a:gd name="connsiteY1969" fmla="*/ 118396 h 142779"/>
                    <a:gd name="connsiteX1970" fmla="*/ 71342 w 142017"/>
                    <a:gd name="connsiteY1970" fmla="*/ 116300 h 142779"/>
                    <a:gd name="connsiteX1971" fmla="*/ 72485 w 142017"/>
                    <a:gd name="connsiteY1971" fmla="*/ 118396 h 142779"/>
                    <a:gd name="connsiteX1972" fmla="*/ 72581 w 142017"/>
                    <a:gd name="connsiteY1972" fmla="*/ 121348 h 142779"/>
                    <a:gd name="connsiteX1973" fmla="*/ 73057 w 142017"/>
                    <a:gd name="connsiteY1973" fmla="*/ 120301 h 142779"/>
                    <a:gd name="connsiteX1974" fmla="*/ 73342 w 142017"/>
                    <a:gd name="connsiteY1974" fmla="*/ 121158 h 142779"/>
                    <a:gd name="connsiteX1975" fmla="*/ 72581 w 142017"/>
                    <a:gd name="connsiteY1975" fmla="*/ 121348 h 142779"/>
                    <a:gd name="connsiteX1976" fmla="*/ 78200 w 142017"/>
                    <a:gd name="connsiteY1976" fmla="*/ 131826 h 142779"/>
                    <a:gd name="connsiteX1977" fmla="*/ 78105 w 142017"/>
                    <a:gd name="connsiteY1977" fmla="*/ 130302 h 142779"/>
                    <a:gd name="connsiteX1978" fmla="*/ 78677 w 142017"/>
                    <a:gd name="connsiteY1978" fmla="*/ 130683 h 142779"/>
                    <a:gd name="connsiteX1979" fmla="*/ 78200 w 142017"/>
                    <a:gd name="connsiteY1979" fmla="*/ 131826 h 142779"/>
                    <a:gd name="connsiteX1980" fmla="*/ 81058 w 142017"/>
                    <a:gd name="connsiteY1980" fmla="*/ 136779 h 142779"/>
                    <a:gd name="connsiteX1981" fmla="*/ 80867 w 142017"/>
                    <a:gd name="connsiteY1981" fmla="*/ 134302 h 142779"/>
                    <a:gd name="connsiteX1982" fmla="*/ 81058 w 142017"/>
                    <a:gd name="connsiteY1982" fmla="*/ 136779 h 142779"/>
                    <a:gd name="connsiteX1983" fmla="*/ 73247 w 142017"/>
                    <a:gd name="connsiteY1983" fmla="*/ 123730 h 142779"/>
                    <a:gd name="connsiteX1984" fmla="*/ 72295 w 142017"/>
                    <a:gd name="connsiteY1984" fmla="*/ 122777 h 142779"/>
                    <a:gd name="connsiteX1985" fmla="*/ 73247 w 142017"/>
                    <a:gd name="connsiteY1985" fmla="*/ 123730 h 142779"/>
                    <a:gd name="connsiteX1986" fmla="*/ 78772 w 142017"/>
                    <a:gd name="connsiteY1986" fmla="*/ 137160 h 142779"/>
                    <a:gd name="connsiteX1987" fmla="*/ 78010 w 142017"/>
                    <a:gd name="connsiteY1987" fmla="*/ 136588 h 142779"/>
                    <a:gd name="connsiteX1988" fmla="*/ 79058 w 142017"/>
                    <a:gd name="connsiteY1988" fmla="*/ 135445 h 142779"/>
                    <a:gd name="connsiteX1989" fmla="*/ 80391 w 142017"/>
                    <a:gd name="connsiteY1989" fmla="*/ 136493 h 142779"/>
                    <a:gd name="connsiteX1990" fmla="*/ 78772 w 142017"/>
                    <a:gd name="connsiteY1990" fmla="*/ 137160 h 142779"/>
                    <a:gd name="connsiteX1991" fmla="*/ 74771 w 142017"/>
                    <a:gd name="connsiteY1991" fmla="*/ 135160 h 142779"/>
                    <a:gd name="connsiteX1992" fmla="*/ 77629 w 142017"/>
                    <a:gd name="connsiteY1992" fmla="*/ 136112 h 142779"/>
                    <a:gd name="connsiteX1993" fmla="*/ 74771 w 142017"/>
                    <a:gd name="connsiteY1993" fmla="*/ 135160 h 142779"/>
                    <a:gd name="connsiteX1994" fmla="*/ 75629 w 142017"/>
                    <a:gd name="connsiteY1994" fmla="*/ 135065 h 142779"/>
                    <a:gd name="connsiteX1995" fmla="*/ 75819 w 142017"/>
                    <a:gd name="connsiteY1995" fmla="*/ 133731 h 142779"/>
                    <a:gd name="connsiteX1996" fmla="*/ 76486 w 142017"/>
                    <a:gd name="connsiteY1996" fmla="*/ 134398 h 142779"/>
                    <a:gd name="connsiteX1997" fmla="*/ 75629 w 142017"/>
                    <a:gd name="connsiteY1997" fmla="*/ 135065 h 142779"/>
                    <a:gd name="connsiteX1998" fmla="*/ 70961 w 142017"/>
                    <a:gd name="connsiteY1998" fmla="*/ 135731 h 142779"/>
                    <a:gd name="connsiteX1999" fmla="*/ 70009 w 142017"/>
                    <a:gd name="connsiteY1999" fmla="*/ 135065 h 142779"/>
                    <a:gd name="connsiteX2000" fmla="*/ 71056 w 142017"/>
                    <a:gd name="connsiteY2000" fmla="*/ 134684 h 142779"/>
                    <a:gd name="connsiteX2001" fmla="*/ 70961 w 142017"/>
                    <a:gd name="connsiteY2001" fmla="*/ 135731 h 142779"/>
                    <a:gd name="connsiteX2002" fmla="*/ 61436 w 142017"/>
                    <a:gd name="connsiteY2002" fmla="*/ 119634 h 142779"/>
                    <a:gd name="connsiteX2003" fmla="*/ 62484 w 142017"/>
                    <a:gd name="connsiteY2003" fmla="*/ 120586 h 142779"/>
                    <a:gd name="connsiteX2004" fmla="*/ 61436 w 142017"/>
                    <a:gd name="connsiteY2004" fmla="*/ 119634 h 142779"/>
                    <a:gd name="connsiteX2005" fmla="*/ 59055 w 142017"/>
                    <a:gd name="connsiteY2005" fmla="*/ 94393 h 142779"/>
                    <a:gd name="connsiteX2006" fmla="*/ 59627 w 142017"/>
                    <a:gd name="connsiteY2006" fmla="*/ 93250 h 142779"/>
                    <a:gd name="connsiteX2007" fmla="*/ 59055 w 142017"/>
                    <a:gd name="connsiteY2007" fmla="*/ 94393 h 142779"/>
                    <a:gd name="connsiteX2008" fmla="*/ 61627 w 142017"/>
                    <a:gd name="connsiteY2008" fmla="*/ 120872 h 142779"/>
                    <a:gd name="connsiteX2009" fmla="*/ 62294 w 142017"/>
                    <a:gd name="connsiteY2009" fmla="*/ 121253 h 142779"/>
                    <a:gd name="connsiteX2010" fmla="*/ 61531 w 142017"/>
                    <a:gd name="connsiteY2010" fmla="*/ 122682 h 142779"/>
                    <a:gd name="connsiteX2011" fmla="*/ 61627 w 142017"/>
                    <a:gd name="connsiteY2011" fmla="*/ 120872 h 142779"/>
                    <a:gd name="connsiteX2012" fmla="*/ 61055 w 142017"/>
                    <a:gd name="connsiteY2012" fmla="*/ 122777 h 142779"/>
                    <a:gd name="connsiteX2013" fmla="*/ 61627 w 142017"/>
                    <a:gd name="connsiteY2013" fmla="*/ 121348 h 142779"/>
                    <a:gd name="connsiteX2014" fmla="*/ 61055 w 142017"/>
                    <a:gd name="connsiteY2014" fmla="*/ 122777 h 142779"/>
                    <a:gd name="connsiteX2015" fmla="*/ 64675 w 142017"/>
                    <a:gd name="connsiteY2015" fmla="*/ 134017 h 142779"/>
                    <a:gd name="connsiteX2016" fmla="*/ 63627 w 142017"/>
                    <a:gd name="connsiteY2016" fmla="*/ 133159 h 142779"/>
                    <a:gd name="connsiteX2017" fmla="*/ 65532 w 142017"/>
                    <a:gd name="connsiteY2017" fmla="*/ 132778 h 142779"/>
                    <a:gd name="connsiteX2018" fmla="*/ 64675 w 142017"/>
                    <a:gd name="connsiteY2018" fmla="*/ 134017 h 142779"/>
                    <a:gd name="connsiteX2019" fmla="*/ 60769 w 142017"/>
                    <a:gd name="connsiteY2019" fmla="*/ 124492 h 142779"/>
                    <a:gd name="connsiteX2020" fmla="*/ 61341 w 142017"/>
                    <a:gd name="connsiteY2020" fmla="*/ 123730 h 142779"/>
                    <a:gd name="connsiteX2021" fmla="*/ 61531 w 142017"/>
                    <a:gd name="connsiteY2021" fmla="*/ 124492 h 142779"/>
                    <a:gd name="connsiteX2022" fmla="*/ 60769 w 142017"/>
                    <a:gd name="connsiteY2022" fmla="*/ 124492 h 142779"/>
                    <a:gd name="connsiteX2023" fmla="*/ 59531 w 142017"/>
                    <a:gd name="connsiteY2023" fmla="*/ 119634 h 142779"/>
                    <a:gd name="connsiteX2024" fmla="*/ 58674 w 142017"/>
                    <a:gd name="connsiteY2024" fmla="*/ 118491 h 142779"/>
                    <a:gd name="connsiteX2025" fmla="*/ 59531 w 142017"/>
                    <a:gd name="connsiteY2025" fmla="*/ 119634 h 142779"/>
                    <a:gd name="connsiteX2026" fmla="*/ 58483 w 142017"/>
                    <a:gd name="connsiteY2026" fmla="*/ 118205 h 142779"/>
                    <a:gd name="connsiteX2027" fmla="*/ 58293 w 142017"/>
                    <a:gd name="connsiteY2027" fmla="*/ 117253 h 142779"/>
                    <a:gd name="connsiteX2028" fmla="*/ 59055 w 142017"/>
                    <a:gd name="connsiteY2028" fmla="*/ 117443 h 142779"/>
                    <a:gd name="connsiteX2029" fmla="*/ 58483 w 142017"/>
                    <a:gd name="connsiteY2029" fmla="*/ 118205 h 142779"/>
                    <a:gd name="connsiteX2030" fmla="*/ 57245 w 142017"/>
                    <a:gd name="connsiteY2030" fmla="*/ 93916 h 142779"/>
                    <a:gd name="connsiteX2031" fmla="*/ 57341 w 142017"/>
                    <a:gd name="connsiteY2031" fmla="*/ 94774 h 142779"/>
                    <a:gd name="connsiteX2032" fmla="*/ 55435 w 142017"/>
                    <a:gd name="connsiteY2032" fmla="*/ 92964 h 142779"/>
                    <a:gd name="connsiteX2033" fmla="*/ 56198 w 142017"/>
                    <a:gd name="connsiteY2033" fmla="*/ 92964 h 142779"/>
                    <a:gd name="connsiteX2034" fmla="*/ 56483 w 142017"/>
                    <a:gd name="connsiteY2034" fmla="*/ 91821 h 142779"/>
                    <a:gd name="connsiteX2035" fmla="*/ 56198 w 142017"/>
                    <a:gd name="connsiteY2035" fmla="*/ 93440 h 142779"/>
                    <a:gd name="connsiteX2036" fmla="*/ 57055 w 142017"/>
                    <a:gd name="connsiteY2036" fmla="*/ 93250 h 142779"/>
                    <a:gd name="connsiteX2037" fmla="*/ 57055 w 142017"/>
                    <a:gd name="connsiteY2037" fmla="*/ 92202 h 142779"/>
                    <a:gd name="connsiteX2038" fmla="*/ 57722 w 142017"/>
                    <a:gd name="connsiteY2038" fmla="*/ 91535 h 142779"/>
                    <a:gd name="connsiteX2039" fmla="*/ 57436 w 142017"/>
                    <a:gd name="connsiteY2039" fmla="*/ 92869 h 142779"/>
                    <a:gd name="connsiteX2040" fmla="*/ 58103 w 142017"/>
                    <a:gd name="connsiteY2040" fmla="*/ 91440 h 142779"/>
                    <a:gd name="connsiteX2041" fmla="*/ 58198 w 142017"/>
                    <a:gd name="connsiteY2041" fmla="*/ 92011 h 142779"/>
                    <a:gd name="connsiteX2042" fmla="*/ 57245 w 142017"/>
                    <a:gd name="connsiteY2042" fmla="*/ 93916 h 142779"/>
                    <a:gd name="connsiteX2043" fmla="*/ 59055 w 142017"/>
                    <a:gd name="connsiteY2043" fmla="*/ 122682 h 142779"/>
                    <a:gd name="connsiteX2044" fmla="*/ 57722 w 142017"/>
                    <a:gd name="connsiteY2044" fmla="*/ 121444 h 142779"/>
                    <a:gd name="connsiteX2045" fmla="*/ 58674 w 142017"/>
                    <a:gd name="connsiteY2045" fmla="*/ 119634 h 142779"/>
                    <a:gd name="connsiteX2046" fmla="*/ 58579 w 142017"/>
                    <a:gd name="connsiteY2046" fmla="*/ 121444 h 142779"/>
                    <a:gd name="connsiteX2047" fmla="*/ 59627 w 142017"/>
                    <a:gd name="connsiteY2047" fmla="*/ 121063 h 142779"/>
                    <a:gd name="connsiteX2048" fmla="*/ 59055 w 142017"/>
                    <a:gd name="connsiteY2048" fmla="*/ 122682 h 142779"/>
                    <a:gd name="connsiteX2049" fmla="*/ 61817 w 142017"/>
                    <a:gd name="connsiteY2049" fmla="*/ 132874 h 142779"/>
                    <a:gd name="connsiteX2050" fmla="*/ 63151 w 142017"/>
                    <a:gd name="connsiteY2050" fmla="*/ 132207 h 142779"/>
                    <a:gd name="connsiteX2051" fmla="*/ 61817 w 142017"/>
                    <a:gd name="connsiteY2051" fmla="*/ 132874 h 142779"/>
                    <a:gd name="connsiteX2052" fmla="*/ 57055 w 142017"/>
                    <a:gd name="connsiteY2052" fmla="*/ 113062 h 142779"/>
                    <a:gd name="connsiteX2053" fmla="*/ 57626 w 142017"/>
                    <a:gd name="connsiteY2053" fmla="*/ 112300 h 142779"/>
                    <a:gd name="connsiteX2054" fmla="*/ 57722 w 142017"/>
                    <a:gd name="connsiteY2054" fmla="*/ 113062 h 142779"/>
                    <a:gd name="connsiteX2055" fmla="*/ 57055 w 142017"/>
                    <a:gd name="connsiteY2055" fmla="*/ 113062 h 142779"/>
                    <a:gd name="connsiteX2056" fmla="*/ 52864 w 142017"/>
                    <a:gd name="connsiteY2056" fmla="*/ 117157 h 142779"/>
                    <a:gd name="connsiteX2057" fmla="*/ 52483 w 142017"/>
                    <a:gd name="connsiteY2057" fmla="*/ 116776 h 142779"/>
                    <a:gd name="connsiteX2058" fmla="*/ 53340 w 142017"/>
                    <a:gd name="connsiteY2058" fmla="*/ 119253 h 142779"/>
                    <a:gd name="connsiteX2059" fmla="*/ 54102 w 142017"/>
                    <a:gd name="connsiteY2059" fmla="*/ 118396 h 142779"/>
                    <a:gd name="connsiteX2060" fmla="*/ 56198 w 142017"/>
                    <a:gd name="connsiteY2060" fmla="*/ 119824 h 142779"/>
                    <a:gd name="connsiteX2061" fmla="*/ 57341 w 142017"/>
                    <a:gd name="connsiteY2061" fmla="*/ 117824 h 142779"/>
                    <a:gd name="connsiteX2062" fmla="*/ 58007 w 142017"/>
                    <a:gd name="connsiteY2062" fmla="*/ 118491 h 142779"/>
                    <a:gd name="connsiteX2063" fmla="*/ 55721 w 142017"/>
                    <a:gd name="connsiteY2063" fmla="*/ 121253 h 142779"/>
                    <a:gd name="connsiteX2064" fmla="*/ 52959 w 142017"/>
                    <a:gd name="connsiteY2064" fmla="*/ 120682 h 142779"/>
                    <a:gd name="connsiteX2065" fmla="*/ 53721 w 142017"/>
                    <a:gd name="connsiteY2065" fmla="*/ 119539 h 142779"/>
                    <a:gd name="connsiteX2066" fmla="*/ 52292 w 142017"/>
                    <a:gd name="connsiteY2066" fmla="*/ 120205 h 142779"/>
                    <a:gd name="connsiteX2067" fmla="*/ 52388 w 142017"/>
                    <a:gd name="connsiteY2067" fmla="*/ 120967 h 142779"/>
                    <a:gd name="connsiteX2068" fmla="*/ 51245 w 142017"/>
                    <a:gd name="connsiteY2068" fmla="*/ 119824 h 142779"/>
                    <a:gd name="connsiteX2069" fmla="*/ 52769 w 142017"/>
                    <a:gd name="connsiteY2069" fmla="*/ 118015 h 142779"/>
                    <a:gd name="connsiteX2070" fmla="*/ 51435 w 142017"/>
                    <a:gd name="connsiteY2070" fmla="*/ 117443 h 142779"/>
                    <a:gd name="connsiteX2071" fmla="*/ 52864 w 142017"/>
                    <a:gd name="connsiteY2071" fmla="*/ 117157 h 142779"/>
                    <a:gd name="connsiteX2072" fmla="*/ 51816 w 142017"/>
                    <a:gd name="connsiteY2072" fmla="*/ 119158 h 142779"/>
                    <a:gd name="connsiteX2073" fmla="*/ 50768 w 142017"/>
                    <a:gd name="connsiteY2073" fmla="*/ 119920 h 142779"/>
                    <a:gd name="connsiteX2074" fmla="*/ 50482 w 142017"/>
                    <a:gd name="connsiteY2074" fmla="*/ 118777 h 142779"/>
                    <a:gd name="connsiteX2075" fmla="*/ 51816 w 142017"/>
                    <a:gd name="connsiteY2075" fmla="*/ 119158 h 142779"/>
                    <a:gd name="connsiteX2076" fmla="*/ 61817 w 142017"/>
                    <a:gd name="connsiteY2076" fmla="*/ 132493 h 142779"/>
                    <a:gd name="connsiteX2077" fmla="*/ 60007 w 142017"/>
                    <a:gd name="connsiteY2077" fmla="*/ 131921 h 142779"/>
                    <a:gd name="connsiteX2078" fmla="*/ 61817 w 142017"/>
                    <a:gd name="connsiteY2078" fmla="*/ 132493 h 142779"/>
                    <a:gd name="connsiteX2079" fmla="*/ 58293 w 142017"/>
                    <a:gd name="connsiteY2079" fmla="*/ 123634 h 142779"/>
                    <a:gd name="connsiteX2080" fmla="*/ 58865 w 142017"/>
                    <a:gd name="connsiteY2080" fmla="*/ 124206 h 142779"/>
                    <a:gd name="connsiteX2081" fmla="*/ 58293 w 142017"/>
                    <a:gd name="connsiteY2081" fmla="*/ 123634 h 142779"/>
                    <a:gd name="connsiteX2082" fmla="*/ 56388 w 142017"/>
                    <a:gd name="connsiteY2082" fmla="*/ 122491 h 142779"/>
                    <a:gd name="connsiteX2083" fmla="*/ 57341 w 142017"/>
                    <a:gd name="connsiteY2083" fmla="*/ 122968 h 142779"/>
                    <a:gd name="connsiteX2084" fmla="*/ 56388 w 142017"/>
                    <a:gd name="connsiteY2084" fmla="*/ 122491 h 142779"/>
                    <a:gd name="connsiteX2085" fmla="*/ 58865 w 142017"/>
                    <a:gd name="connsiteY2085" fmla="*/ 131826 h 142779"/>
                    <a:gd name="connsiteX2086" fmla="*/ 59912 w 142017"/>
                    <a:gd name="connsiteY2086" fmla="*/ 131636 h 142779"/>
                    <a:gd name="connsiteX2087" fmla="*/ 58865 w 142017"/>
                    <a:gd name="connsiteY2087" fmla="*/ 131826 h 142779"/>
                    <a:gd name="connsiteX2088" fmla="*/ 55245 w 142017"/>
                    <a:gd name="connsiteY2088" fmla="*/ 92011 h 142779"/>
                    <a:gd name="connsiteX2089" fmla="*/ 56198 w 142017"/>
                    <a:gd name="connsiteY2089" fmla="*/ 90773 h 142779"/>
                    <a:gd name="connsiteX2090" fmla="*/ 55245 w 142017"/>
                    <a:gd name="connsiteY2090" fmla="*/ 92011 h 142779"/>
                    <a:gd name="connsiteX2091" fmla="*/ 54674 w 142017"/>
                    <a:gd name="connsiteY2091" fmla="*/ 91821 h 142779"/>
                    <a:gd name="connsiteX2092" fmla="*/ 55817 w 142017"/>
                    <a:gd name="connsiteY2092" fmla="*/ 90488 h 142779"/>
                    <a:gd name="connsiteX2093" fmla="*/ 55626 w 142017"/>
                    <a:gd name="connsiteY2093" fmla="*/ 91154 h 142779"/>
                    <a:gd name="connsiteX2094" fmla="*/ 54674 w 142017"/>
                    <a:gd name="connsiteY2094" fmla="*/ 91821 h 142779"/>
                    <a:gd name="connsiteX2095" fmla="*/ 53626 w 142017"/>
                    <a:gd name="connsiteY2095" fmla="*/ 121253 h 142779"/>
                    <a:gd name="connsiteX2096" fmla="*/ 54483 w 142017"/>
                    <a:gd name="connsiteY2096" fmla="*/ 121825 h 142779"/>
                    <a:gd name="connsiteX2097" fmla="*/ 53626 w 142017"/>
                    <a:gd name="connsiteY2097" fmla="*/ 121253 h 142779"/>
                    <a:gd name="connsiteX2098" fmla="*/ 53912 w 142017"/>
                    <a:gd name="connsiteY2098" fmla="*/ 128683 h 142779"/>
                    <a:gd name="connsiteX2099" fmla="*/ 54769 w 142017"/>
                    <a:gd name="connsiteY2099" fmla="*/ 128778 h 142779"/>
                    <a:gd name="connsiteX2100" fmla="*/ 53912 w 142017"/>
                    <a:gd name="connsiteY2100" fmla="*/ 128683 h 142779"/>
                    <a:gd name="connsiteX2101" fmla="*/ 50292 w 142017"/>
                    <a:gd name="connsiteY2101" fmla="*/ 117253 h 142779"/>
                    <a:gd name="connsiteX2102" fmla="*/ 49530 w 142017"/>
                    <a:gd name="connsiteY2102" fmla="*/ 116872 h 142779"/>
                    <a:gd name="connsiteX2103" fmla="*/ 50768 w 142017"/>
                    <a:gd name="connsiteY2103" fmla="*/ 116015 h 142779"/>
                    <a:gd name="connsiteX2104" fmla="*/ 50292 w 142017"/>
                    <a:gd name="connsiteY2104" fmla="*/ 117253 h 142779"/>
                    <a:gd name="connsiteX2105" fmla="*/ 49149 w 142017"/>
                    <a:gd name="connsiteY2105" fmla="*/ 114395 h 142779"/>
                    <a:gd name="connsiteX2106" fmla="*/ 48958 w 142017"/>
                    <a:gd name="connsiteY2106" fmla="*/ 113538 h 142779"/>
                    <a:gd name="connsiteX2107" fmla="*/ 49340 w 142017"/>
                    <a:gd name="connsiteY2107" fmla="*/ 113252 h 142779"/>
                    <a:gd name="connsiteX2108" fmla="*/ 49530 w 142017"/>
                    <a:gd name="connsiteY2108" fmla="*/ 112871 h 142779"/>
                    <a:gd name="connsiteX2109" fmla="*/ 50387 w 142017"/>
                    <a:gd name="connsiteY2109" fmla="*/ 111823 h 142779"/>
                    <a:gd name="connsiteX2110" fmla="*/ 50768 w 142017"/>
                    <a:gd name="connsiteY2110" fmla="*/ 112776 h 142779"/>
                    <a:gd name="connsiteX2111" fmla="*/ 49149 w 142017"/>
                    <a:gd name="connsiteY2111" fmla="*/ 114395 h 142779"/>
                    <a:gd name="connsiteX2112" fmla="*/ 48768 w 142017"/>
                    <a:gd name="connsiteY2112" fmla="*/ 118681 h 142779"/>
                    <a:gd name="connsiteX2113" fmla="*/ 48863 w 142017"/>
                    <a:gd name="connsiteY2113" fmla="*/ 117538 h 142779"/>
                    <a:gd name="connsiteX2114" fmla="*/ 50006 w 142017"/>
                    <a:gd name="connsiteY2114" fmla="*/ 118586 h 142779"/>
                    <a:gd name="connsiteX2115" fmla="*/ 48768 w 142017"/>
                    <a:gd name="connsiteY2115" fmla="*/ 118681 h 142779"/>
                    <a:gd name="connsiteX2116" fmla="*/ 68294 w 142017"/>
                    <a:gd name="connsiteY2116" fmla="*/ 65341 h 142779"/>
                    <a:gd name="connsiteX2117" fmla="*/ 68294 w 142017"/>
                    <a:gd name="connsiteY2117" fmla="*/ 65341 h 142779"/>
                    <a:gd name="connsiteX2118" fmla="*/ 68294 w 142017"/>
                    <a:gd name="connsiteY2118" fmla="*/ 65341 h 142779"/>
                    <a:gd name="connsiteX2119" fmla="*/ 68294 w 142017"/>
                    <a:gd name="connsiteY2119" fmla="*/ 65341 h 142779"/>
                    <a:gd name="connsiteX2120" fmla="*/ 52388 w 142017"/>
                    <a:gd name="connsiteY2120" fmla="*/ 90678 h 142779"/>
                    <a:gd name="connsiteX2121" fmla="*/ 52197 w 142017"/>
                    <a:gd name="connsiteY2121" fmla="*/ 89916 h 142779"/>
                    <a:gd name="connsiteX2122" fmla="*/ 53435 w 142017"/>
                    <a:gd name="connsiteY2122" fmla="*/ 88963 h 142779"/>
                    <a:gd name="connsiteX2123" fmla="*/ 52388 w 142017"/>
                    <a:gd name="connsiteY2123" fmla="*/ 90678 h 142779"/>
                    <a:gd name="connsiteX2124" fmla="*/ 47339 w 142017"/>
                    <a:gd name="connsiteY2124" fmla="*/ 112681 h 142779"/>
                    <a:gd name="connsiteX2125" fmla="*/ 47149 w 142017"/>
                    <a:gd name="connsiteY2125" fmla="*/ 114109 h 142779"/>
                    <a:gd name="connsiteX2126" fmla="*/ 48768 w 142017"/>
                    <a:gd name="connsiteY2126" fmla="*/ 116205 h 142779"/>
                    <a:gd name="connsiteX2127" fmla="*/ 46387 w 142017"/>
                    <a:gd name="connsiteY2127" fmla="*/ 115443 h 142779"/>
                    <a:gd name="connsiteX2128" fmla="*/ 46958 w 142017"/>
                    <a:gd name="connsiteY2128" fmla="*/ 113728 h 142779"/>
                    <a:gd name="connsiteX2129" fmla="*/ 46006 w 142017"/>
                    <a:gd name="connsiteY2129" fmla="*/ 114490 h 142779"/>
                    <a:gd name="connsiteX2130" fmla="*/ 46387 w 142017"/>
                    <a:gd name="connsiteY2130" fmla="*/ 113443 h 142779"/>
                    <a:gd name="connsiteX2131" fmla="*/ 45625 w 142017"/>
                    <a:gd name="connsiteY2131" fmla="*/ 113538 h 142779"/>
                    <a:gd name="connsiteX2132" fmla="*/ 44863 w 142017"/>
                    <a:gd name="connsiteY2132" fmla="*/ 113633 h 142779"/>
                    <a:gd name="connsiteX2133" fmla="*/ 46196 w 142017"/>
                    <a:gd name="connsiteY2133" fmla="*/ 112586 h 142779"/>
                    <a:gd name="connsiteX2134" fmla="*/ 47339 w 142017"/>
                    <a:gd name="connsiteY2134" fmla="*/ 112681 h 142779"/>
                    <a:gd name="connsiteX2135" fmla="*/ 48482 w 142017"/>
                    <a:gd name="connsiteY2135" fmla="*/ 134302 h 142779"/>
                    <a:gd name="connsiteX2136" fmla="*/ 46482 w 142017"/>
                    <a:gd name="connsiteY2136" fmla="*/ 134969 h 142779"/>
                    <a:gd name="connsiteX2137" fmla="*/ 47720 w 142017"/>
                    <a:gd name="connsiteY2137" fmla="*/ 133064 h 142779"/>
                    <a:gd name="connsiteX2138" fmla="*/ 48578 w 142017"/>
                    <a:gd name="connsiteY2138" fmla="*/ 132874 h 142779"/>
                    <a:gd name="connsiteX2139" fmla="*/ 48482 w 142017"/>
                    <a:gd name="connsiteY2139" fmla="*/ 134302 h 142779"/>
                    <a:gd name="connsiteX2140" fmla="*/ 45815 w 142017"/>
                    <a:gd name="connsiteY2140" fmla="*/ 116491 h 142779"/>
                    <a:gd name="connsiteX2141" fmla="*/ 44958 w 142017"/>
                    <a:gd name="connsiteY2141" fmla="*/ 115157 h 142779"/>
                    <a:gd name="connsiteX2142" fmla="*/ 46006 w 142017"/>
                    <a:gd name="connsiteY2142" fmla="*/ 115062 h 142779"/>
                    <a:gd name="connsiteX2143" fmla="*/ 45815 w 142017"/>
                    <a:gd name="connsiteY2143" fmla="*/ 116491 h 142779"/>
                    <a:gd name="connsiteX2144" fmla="*/ 45244 w 142017"/>
                    <a:gd name="connsiteY2144" fmla="*/ 129064 h 142779"/>
                    <a:gd name="connsiteX2145" fmla="*/ 46482 w 142017"/>
                    <a:gd name="connsiteY2145" fmla="*/ 128397 h 142779"/>
                    <a:gd name="connsiteX2146" fmla="*/ 45244 w 142017"/>
                    <a:gd name="connsiteY2146" fmla="*/ 129064 h 142779"/>
                    <a:gd name="connsiteX2147" fmla="*/ 44387 w 142017"/>
                    <a:gd name="connsiteY2147" fmla="*/ 133540 h 142779"/>
                    <a:gd name="connsiteX2148" fmla="*/ 45625 w 142017"/>
                    <a:gd name="connsiteY2148" fmla="*/ 132874 h 142779"/>
                    <a:gd name="connsiteX2149" fmla="*/ 45625 w 142017"/>
                    <a:gd name="connsiteY2149" fmla="*/ 131636 h 142779"/>
                    <a:gd name="connsiteX2150" fmla="*/ 46577 w 142017"/>
                    <a:gd name="connsiteY2150" fmla="*/ 133255 h 142779"/>
                    <a:gd name="connsiteX2151" fmla="*/ 44387 w 142017"/>
                    <a:gd name="connsiteY2151" fmla="*/ 133540 h 142779"/>
                    <a:gd name="connsiteX2152" fmla="*/ 44672 w 142017"/>
                    <a:gd name="connsiteY2152" fmla="*/ 113157 h 142779"/>
                    <a:gd name="connsiteX2153" fmla="*/ 44387 w 142017"/>
                    <a:gd name="connsiteY2153" fmla="*/ 112204 h 142779"/>
                    <a:gd name="connsiteX2154" fmla="*/ 44672 w 142017"/>
                    <a:gd name="connsiteY2154" fmla="*/ 113157 h 142779"/>
                    <a:gd name="connsiteX2155" fmla="*/ 42958 w 142017"/>
                    <a:gd name="connsiteY2155" fmla="*/ 121729 h 142779"/>
                    <a:gd name="connsiteX2156" fmla="*/ 44387 w 142017"/>
                    <a:gd name="connsiteY2156" fmla="*/ 122015 h 142779"/>
                    <a:gd name="connsiteX2157" fmla="*/ 42958 w 142017"/>
                    <a:gd name="connsiteY2157" fmla="*/ 121729 h 142779"/>
                    <a:gd name="connsiteX2158" fmla="*/ 43815 w 142017"/>
                    <a:gd name="connsiteY2158" fmla="*/ 131350 h 142779"/>
                    <a:gd name="connsiteX2159" fmla="*/ 44387 w 142017"/>
                    <a:gd name="connsiteY2159" fmla="*/ 130588 h 142779"/>
                    <a:gd name="connsiteX2160" fmla="*/ 45053 w 142017"/>
                    <a:gd name="connsiteY2160" fmla="*/ 132112 h 142779"/>
                    <a:gd name="connsiteX2161" fmla="*/ 43815 w 142017"/>
                    <a:gd name="connsiteY2161" fmla="*/ 131350 h 142779"/>
                    <a:gd name="connsiteX2162" fmla="*/ 40957 w 142017"/>
                    <a:gd name="connsiteY2162" fmla="*/ 111157 h 142779"/>
                    <a:gd name="connsiteX2163" fmla="*/ 43339 w 142017"/>
                    <a:gd name="connsiteY2163" fmla="*/ 111823 h 142779"/>
                    <a:gd name="connsiteX2164" fmla="*/ 44005 w 142017"/>
                    <a:gd name="connsiteY2164" fmla="*/ 110395 h 142779"/>
                    <a:gd name="connsiteX2165" fmla="*/ 44196 w 142017"/>
                    <a:gd name="connsiteY2165" fmla="*/ 112109 h 142779"/>
                    <a:gd name="connsiteX2166" fmla="*/ 42577 w 142017"/>
                    <a:gd name="connsiteY2166" fmla="*/ 114014 h 142779"/>
                    <a:gd name="connsiteX2167" fmla="*/ 40957 w 142017"/>
                    <a:gd name="connsiteY2167" fmla="*/ 111157 h 142779"/>
                    <a:gd name="connsiteX2168" fmla="*/ 68199 w 142017"/>
                    <a:gd name="connsiteY2168" fmla="*/ 65437 h 142779"/>
                    <a:gd name="connsiteX2169" fmla="*/ 68199 w 142017"/>
                    <a:gd name="connsiteY2169" fmla="*/ 65437 h 142779"/>
                    <a:gd name="connsiteX2170" fmla="*/ 68199 w 142017"/>
                    <a:gd name="connsiteY2170" fmla="*/ 65437 h 142779"/>
                    <a:gd name="connsiteX2171" fmla="*/ 49435 w 142017"/>
                    <a:gd name="connsiteY2171" fmla="*/ 87916 h 142779"/>
                    <a:gd name="connsiteX2172" fmla="*/ 49244 w 142017"/>
                    <a:gd name="connsiteY2172" fmla="*/ 87630 h 142779"/>
                    <a:gd name="connsiteX2173" fmla="*/ 51054 w 142017"/>
                    <a:gd name="connsiteY2173" fmla="*/ 86487 h 142779"/>
                    <a:gd name="connsiteX2174" fmla="*/ 49435 w 142017"/>
                    <a:gd name="connsiteY2174" fmla="*/ 87916 h 142779"/>
                    <a:gd name="connsiteX2175" fmla="*/ 41624 w 142017"/>
                    <a:gd name="connsiteY2175" fmla="*/ 129826 h 142779"/>
                    <a:gd name="connsiteX2176" fmla="*/ 43815 w 142017"/>
                    <a:gd name="connsiteY2176" fmla="*/ 130873 h 142779"/>
                    <a:gd name="connsiteX2177" fmla="*/ 43148 w 142017"/>
                    <a:gd name="connsiteY2177" fmla="*/ 131350 h 142779"/>
                    <a:gd name="connsiteX2178" fmla="*/ 41624 w 142017"/>
                    <a:gd name="connsiteY2178" fmla="*/ 129826 h 142779"/>
                    <a:gd name="connsiteX2179" fmla="*/ 43720 w 142017"/>
                    <a:gd name="connsiteY2179" fmla="*/ 103918 h 142779"/>
                    <a:gd name="connsiteX2180" fmla="*/ 44196 w 142017"/>
                    <a:gd name="connsiteY2180" fmla="*/ 105442 h 142779"/>
                    <a:gd name="connsiteX2181" fmla="*/ 43720 w 142017"/>
                    <a:gd name="connsiteY2181" fmla="*/ 103918 h 142779"/>
                    <a:gd name="connsiteX2182" fmla="*/ 42005 w 142017"/>
                    <a:gd name="connsiteY2182" fmla="*/ 108299 h 142779"/>
                    <a:gd name="connsiteX2183" fmla="*/ 41339 w 142017"/>
                    <a:gd name="connsiteY2183" fmla="*/ 106585 h 142779"/>
                    <a:gd name="connsiteX2184" fmla="*/ 42577 w 142017"/>
                    <a:gd name="connsiteY2184" fmla="*/ 107918 h 142779"/>
                    <a:gd name="connsiteX2185" fmla="*/ 42005 w 142017"/>
                    <a:gd name="connsiteY2185" fmla="*/ 108299 h 142779"/>
                    <a:gd name="connsiteX2186" fmla="*/ 40481 w 142017"/>
                    <a:gd name="connsiteY2186" fmla="*/ 129730 h 142779"/>
                    <a:gd name="connsiteX2187" fmla="*/ 40862 w 142017"/>
                    <a:gd name="connsiteY2187" fmla="*/ 128683 h 142779"/>
                    <a:gd name="connsiteX2188" fmla="*/ 41624 w 142017"/>
                    <a:gd name="connsiteY2188" fmla="*/ 129540 h 142779"/>
                    <a:gd name="connsiteX2189" fmla="*/ 40481 w 142017"/>
                    <a:gd name="connsiteY2189" fmla="*/ 129730 h 142779"/>
                    <a:gd name="connsiteX2190" fmla="*/ 38576 w 142017"/>
                    <a:gd name="connsiteY2190" fmla="*/ 127825 h 142779"/>
                    <a:gd name="connsiteX2191" fmla="*/ 39910 w 142017"/>
                    <a:gd name="connsiteY2191" fmla="*/ 128111 h 142779"/>
                    <a:gd name="connsiteX2192" fmla="*/ 38576 w 142017"/>
                    <a:gd name="connsiteY2192" fmla="*/ 127825 h 142779"/>
                    <a:gd name="connsiteX2193" fmla="*/ 40386 w 142017"/>
                    <a:gd name="connsiteY2193" fmla="*/ 110585 h 142779"/>
                    <a:gd name="connsiteX2194" fmla="*/ 40100 w 142017"/>
                    <a:gd name="connsiteY2194" fmla="*/ 108966 h 142779"/>
                    <a:gd name="connsiteX2195" fmla="*/ 40957 w 142017"/>
                    <a:gd name="connsiteY2195" fmla="*/ 108204 h 142779"/>
                    <a:gd name="connsiteX2196" fmla="*/ 40862 w 142017"/>
                    <a:gd name="connsiteY2196" fmla="*/ 108680 h 142779"/>
                    <a:gd name="connsiteX2197" fmla="*/ 40386 w 142017"/>
                    <a:gd name="connsiteY2197" fmla="*/ 110585 h 142779"/>
                    <a:gd name="connsiteX2198" fmla="*/ 38291 w 142017"/>
                    <a:gd name="connsiteY2198" fmla="*/ 131350 h 142779"/>
                    <a:gd name="connsiteX2199" fmla="*/ 36576 w 142017"/>
                    <a:gd name="connsiteY2199" fmla="*/ 129826 h 142779"/>
                    <a:gd name="connsiteX2200" fmla="*/ 38291 w 142017"/>
                    <a:gd name="connsiteY2200" fmla="*/ 128778 h 142779"/>
                    <a:gd name="connsiteX2201" fmla="*/ 38005 w 142017"/>
                    <a:gd name="connsiteY2201" fmla="*/ 130683 h 142779"/>
                    <a:gd name="connsiteX2202" fmla="*/ 39053 w 142017"/>
                    <a:gd name="connsiteY2202" fmla="*/ 129445 h 142779"/>
                    <a:gd name="connsiteX2203" fmla="*/ 38291 w 142017"/>
                    <a:gd name="connsiteY2203" fmla="*/ 131350 h 142779"/>
                    <a:gd name="connsiteX2204" fmla="*/ 36957 w 142017"/>
                    <a:gd name="connsiteY2204" fmla="*/ 126968 h 142779"/>
                    <a:gd name="connsiteX2205" fmla="*/ 38005 w 142017"/>
                    <a:gd name="connsiteY2205" fmla="*/ 126016 h 142779"/>
                    <a:gd name="connsiteX2206" fmla="*/ 38481 w 142017"/>
                    <a:gd name="connsiteY2206" fmla="*/ 127349 h 142779"/>
                    <a:gd name="connsiteX2207" fmla="*/ 38005 w 142017"/>
                    <a:gd name="connsiteY2207" fmla="*/ 127635 h 142779"/>
                    <a:gd name="connsiteX2208" fmla="*/ 36957 w 142017"/>
                    <a:gd name="connsiteY2208" fmla="*/ 126968 h 142779"/>
                    <a:gd name="connsiteX2209" fmla="*/ 38005 w 142017"/>
                    <a:gd name="connsiteY2209" fmla="*/ 108109 h 142779"/>
                    <a:gd name="connsiteX2210" fmla="*/ 39243 w 142017"/>
                    <a:gd name="connsiteY2210" fmla="*/ 109156 h 142779"/>
                    <a:gd name="connsiteX2211" fmla="*/ 38005 w 142017"/>
                    <a:gd name="connsiteY2211" fmla="*/ 108109 h 142779"/>
                    <a:gd name="connsiteX2212" fmla="*/ 38100 w 142017"/>
                    <a:gd name="connsiteY2212" fmla="*/ 103346 h 142779"/>
                    <a:gd name="connsiteX2213" fmla="*/ 38862 w 142017"/>
                    <a:gd name="connsiteY2213" fmla="*/ 103537 h 142779"/>
                    <a:gd name="connsiteX2214" fmla="*/ 38100 w 142017"/>
                    <a:gd name="connsiteY2214" fmla="*/ 103346 h 142779"/>
                    <a:gd name="connsiteX2215" fmla="*/ 36481 w 142017"/>
                    <a:gd name="connsiteY2215" fmla="*/ 105156 h 142779"/>
                    <a:gd name="connsiteX2216" fmla="*/ 37243 w 142017"/>
                    <a:gd name="connsiteY2216" fmla="*/ 107442 h 142779"/>
                    <a:gd name="connsiteX2217" fmla="*/ 36481 w 142017"/>
                    <a:gd name="connsiteY2217" fmla="*/ 105156 h 142779"/>
                    <a:gd name="connsiteX2218" fmla="*/ 38005 w 142017"/>
                    <a:gd name="connsiteY2218" fmla="*/ 98584 h 142779"/>
                    <a:gd name="connsiteX2219" fmla="*/ 38767 w 142017"/>
                    <a:gd name="connsiteY2219" fmla="*/ 98774 h 142779"/>
                    <a:gd name="connsiteX2220" fmla="*/ 38005 w 142017"/>
                    <a:gd name="connsiteY2220" fmla="*/ 98584 h 142779"/>
                    <a:gd name="connsiteX2221" fmla="*/ 36100 w 142017"/>
                    <a:gd name="connsiteY2221" fmla="*/ 101536 h 142779"/>
                    <a:gd name="connsiteX2222" fmla="*/ 35814 w 142017"/>
                    <a:gd name="connsiteY2222" fmla="*/ 99536 h 142779"/>
                    <a:gd name="connsiteX2223" fmla="*/ 37148 w 142017"/>
                    <a:gd name="connsiteY2223" fmla="*/ 100774 h 142779"/>
                    <a:gd name="connsiteX2224" fmla="*/ 36100 w 142017"/>
                    <a:gd name="connsiteY2224" fmla="*/ 101536 h 142779"/>
                    <a:gd name="connsiteX2225" fmla="*/ 35433 w 142017"/>
                    <a:gd name="connsiteY2225" fmla="*/ 102013 h 142779"/>
                    <a:gd name="connsiteX2226" fmla="*/ 34195 w 142017"/>
                    <a:gd name="connsiteY2226" fmla="*/ 101536 h 142779"/>
                    <a:gd name="connsiteX2227" fmla="*/ 35624 w 142017"/>
                    <a:gd name="connsiteY2227" fmla="*/ 100774 h 142779"/>
                    <a:gd name="connsiteX2228" fmla="*/ 35433 w 142017"/>
                    <a:gd name="connsiteY2228" fmla="*/ 102013 h 142779"/>
                    <a:gd name="connsiteX2229" fmla="*/ 33719 w 142017"/>
                    <a:gd name="connsiteY2229" fmla="*/ 99346 h 142779"/>
                    <a:gd name="connsiteX2230" fmla="*/ 34671 w 142017"/>
                    <a:gd name="connsiteY2230" fmla="*/ 99536 h 142779"/>
                    <a:gd name="connsiteX2231" fmla="*/ 33719 w 142017"/>
                    <a:gd name="connsiteY2231" fmla="*/ 99346 h 142779"/>
                    <a:gd name="connsiteX2232" fmla="*/ 27051 w 142017"/>
                    <a:gd name="connsiteY2232" fmla="*/ 116776 h 142779"/>
                    <a:gd name="connsiteX2233" fmla="*/ 28289 w 142017"/>
                    <a:gd name="connsiteY2233" fmla="*/ 117253 h 142779"/>
                    <a:gd name="connsiteX2234" fmla="*/ 27051 w 142017"/>
                    <a:gd name="connsiteY2234" fmla="*/ 116776 h 142779"/>
                    <a:gd name="connsiteX2235" fmla="*/ 26670 w 142017"/>
                    <a:gd name="connsiteY2235" fmla="*/ 117634 h 142779"/>
                    <a:gd name="connsiteX2236" fmla="*/ 27146 w 142017"/>
                    <a:gd name="connsiteY2236" fmla="*/ 118681 h 142779"/>
                    <a:gd name="connsiteX2237" fmla="*/ 26670 w 142017"/>
                    <a:gd name="connsiteY2237" fmla="*/ 117634 h 142779"/>
                    <a:gd name="connsiteX2238" fmla="*/ 26956 w 142017"/>
                    <a:gd name="connsiteY2238" fmla="*/ 114490 h 142779"/>
                    <a:gd name="connsiteX2239" fmla="*/ 27718 w 142017"/>
                    <a:gd name="connsiteY2239" fmla="*/ 113347 h 142779"/>
                    <a:gd name="connsiteX2240" fmla="*/ 28480 w 142017"/>
                    <a:gd name="connsiteY2240" fmla="*/ 113824 h 142779"/>
                    <a:gd name="connsiteX2241" fmla="*/ 26956 w 142017"/>
                    <a:gd name="connsiteY2241" fmla="*/ 114490 h 142779"/>
                    <a:gd name="connsiteX2242" fmla="*/ 23908 w 142017"/>
                    <a:gd name="connsiteY2242" fmla="*/ 118110 h 142779"/>
                    <a:gd name="connsiteX2243" fmla="*/ 25527 w 142017"/>
                    <a:gd name="connsiteY2243" fmla="*/ 116872 h 142779"/>
                    <a:gd name="connsiteX2244" fmla="*/ 25336 w 142017"/>
                    <a:gd name="connsiteY2244" fmla="*/ 115729 h 142779"/>
                    <a:gd name="connsiteX2245" fmla="*/ 27432 w 142017"/>
                    <a:gd name="connsiteY2245" fmla="*/ 116205 h 142779"/>
                    <a:gd name="connsiteX2246" fmla="*/ 23908 w 142017"/>
                    <a:gd name="connsiteY2246" fmla="*/ 118110 h 142779"/>
                    <a:gd name="connsiteX2247" fmla="*/ 34671 w 142017"/>
                    <a:gd name="connsiteY2247" fmla="*/ 94202 h 142779"/>
                    <a:gd name="connsiteX2248" fmla="*/ 34862 w 142017"/>
                    <a:gd name="connsiteY2248" fmla="*/ 94869 h 142779"/>
                    <a:gd name="connsiteX2249" fmla="*/ 34671 w 142017"/>
                    <a:gd name="connsiteY2249" fmla="*/ 94202 h 142779"/>
                    <a:gd name="connsiteX2250" fmla="*/ 24860 w 142017"/>
                    <a:gd name="connsiteY2250" fmla="*/ 114205 h 142779"/>
                    <a:gd name="connsiteX2251" fmla="*/ 25622 w 142017"/>
                    <a:gd name="connsiteY2251" fmla="*/ 114681 h 142779"/>
                    <a:gd name="connsiteX2252" fmla="*/ 24860 w 142017"/>
                    <a:gd name="connsiteY2252" fmla="*/ 114205 h 142779"/>
                    <a:gd name="connsiteX2253" fmla="*/ 31528 w 142017"/>
                    <a:gd name="connsiteY2253" fmla="*/ 98203 h 142779"/>
                    <a:gd name="connsiteX2254" fmla="*/ 31242 w 142017"/>
                    <a:gd name="connsiteY2254" fmla="*/ 96679 h 142779"/>
                    <a:gd name="connsiteX2255" fmla="*/ 29813 w 142017"/>
                    <a:gd name="connsiteY2255" fmla="*/ 96488 h 142779"/>
                    <a:gd name="connsiteX2256" fmla="*/ 30290 w 142017"/>
                    <a:gd name="connsiteY2256" fmla="*/ 95631 h 142779"/>
                    <a:gd name="connsiteX2257" fmla="*/ 31432 w 142017"/>
                    <a:gd name="connsiteY2257" fmla="*/ 95345 h 142779"/>
                    <a:gd name="connsiteX2258" fmla="*/ 32576 w 142017"/>
                    <a:gd name="connsiteY2258" fmla="*/ 95536 h 142779"/>
                    <a:gd name="connsiteX2259" fmla="*/ 31623 w 142017"/>
                    <a:gd name="connsiteY2259" fmla="*/ 96488 h 142779"/>
                    <a:gd name="connsiteX2260" fmla="*/ 32766 w 142017"/>
                    <a:gd name="connsiteY2260" fmla="*/ 96107 h 142779"/>
                    <a:gd name="connsiteX2261" fmla="*/ 31528 w 142017"/>
                    <a:gd name="connsiteY2261" fmla="*/ 98203 h 142779"/>
                    <a:gd name="connsiteX2262" fmla="*/ 30766 w 142017"/>
                    <a:gd name="connsiteY2262" fmla="*/ 94583 h 142779"/>
                    <a:gd name="connsiteX2263" fmla="*/ 32290 w 142017"/>
                    <a:gd name="connsiteY2263" fmla="*/ 94583 h 142779"/>
                    <a:gd name="connsiteX2264" fmla="*/ 31337 w 142017"/>
                    <a:gd name="connsiteY2264" fmla="*/ 95155 h 142779"/>
                    <a:gd name="connsiteX2265" fmla="*/ 30766 w 142017"/>
                    <a:gd name="connsiteY2265" fmla="*/ 94583 h 142779"/>
                    <a:gd name="connsiteX2266" fmla="*/ 28956 w 142017"/>
                    <a:gd name="connsiteY2266" fmla="*/ 94583 h 142779"/>
                    <a:gd name="connsiteX2267" fmla="*/ 31052 w 142017"/>
                    <a:gd name="connsiteY2267" fmla="*/ 93345 h 142779"/>
                    <a:gd name="connsiteX2268" fmla="*/ 31052 w 142017"/>
                    <a:gd name="connsiteY2268" fmla="*/ 93821 h 142779"/>
                    <a:gd name="connsiteX2269" fmla="*/ 28956 w 142017"/>
                    <a:gd name="connsiteY2269" fmla="*/ 94583 h 142779"/>
                    <a:gd name="connsiteX2270" fmla="*/ 32099 w 142017"/>
                    <a:gd name="connsiteY2270" fmla="*/ 89821 h 142779"/>
                    <a:gd name="connsiteX2271" fmla="*/ 32671 w 142017"/>
                    <a:gd name="connsiteY2271" fmla="*/ 90392 h 142779"/>
                    <a:gd name="connsiteX2272" fmla="*/ 32099 w 142017"/>
                    <a:gd name="connsiteY2272" fmla="*/ 89821 h 142779"/>
                    <a:gd name="connsiteX2273" fmla="*/ 68580 w 142017"/>
                    <a:gd name="connsiteY2273" fmla="*/ 65437 h 142779"/>
                    <a:gd name="connsiteX2274" fmla="*/ 68580 w 142017"/>
                    <a:gd name="connsiteY2274" fmla="*/ 65437 h 142779"/>
                    <a:gd name="connsiteX2275" fmla="*/ 68580 w 142017"/>
                    <a:gd name="connsiteY2275" fmla="*/ 65437 h 142779"/>
                    <a:gd name="connsiteX2276" fmla="*/ 68580 w 142017"/>
                    <a:gd name="connsiteY2276" fmla="*/ 65437 h 142779"/>
                    <a:gd name="connsiteX2277" fmla="*/ 27242 w 142017"/>
                    <a:gd name="connsiteY2277" fmla="*/ 87344 h 142779"/>
                    <a:gd name="connsiteX2278" fmla="*/ 28480 w 142017"/>
                    <a:gd name="connsiteY2278" fmla="*/ 87535 h 142779"/>
                    <a:gd name="connsiteX2279" fmla="*/ 27242 w 142017"/>
                    <a:gd name="connsiteY2279" fmla="*/ 87344 h 142779"/>
                    <a:gd name="connsiteX2280" fmla="*/ 68675 w 142017"/>
                    <a:gd name="connsiteY2280" fmla="*/ 65437 h 142779"/>
                    <a:gd name="connsiteX2281" fmla="*/ 68866 w 142017"/>
                    <a:gd name="connsiteY2281" fmla="*/ 65437 h 142779"/>
                    <a:gd name="connsiteX2282" fmla="*/ 68771 w 142017"/>
                    <a:gd name="connsiteY2282" fmla="*/ 65437 h 142779"/>
                    <a:gd name="connsiteX2283" fmla="*/ 68675 w 142017"/>
                    <a:gd name="connsiteY2283" fmla="*/ 65437 h 142779"/>
                    <a:gd name="connsiteX2284" fmla="*/ 68675 w 142017"/>
                    <a:gd name="connsiteY2284" fmla="*/ 65437 h 142779"/>
                    <a:gd name="connsiteX2285" fmla="*/ 68771 w 142017"/>
                    <a:gd name="connsiteY2285" fmla="*/ 65437 h 142779"/>
                    <a:gd name="connsiteX2286" fmla="*/ 68771 w 142017"/>
                    <a:gd name="connsiteY2286" fmla="*/ 65437 h 142779"/>
                    <a:gd name="connsiteX2287" fmla="*/ 68771 w 142017"/>
                    <a:gd name="connsiteY2287" fmla="*/ 65437 h 142779"/>
                    <a:gd name="connsiteX2288" fmla="*/ 11240 w 142017"/>
                    <a:gd name="connsiteY2288" fmla="*/ 95821 h 142779"/>
                    <a:gd name="connsiteX2289" fmla="*/ 11716 w 142017"/>
                    <a:gd name="connsiteY2289" fmla="*/ 96965 h 142779"/>
                    <a:gd name="connsiteX2290" fmla="*/ 11240 w 142017"/>
                    <a:gd name="connsiteY2290" fmla="*/ 95821 h 142779"/>
                    <a:gd name="connsiteX2291" fmla="*/ 9144 w 142017"/>
                    <a:gd name="connsiteY2291" fmla="*/ 94297 h 142779"/>
                    <a:gd name="connsiteX2292" fmla="*/ 8763 w 142017"/>
                    <a:gd name="connsiteY2292" fmla="*/ 93345 h 142779"/>
                    <a:gd name="connsiteX2293" fmla="*/ 6096 w 142017"/>
                    <a:gd name="connsiteY2293" fmla="*/ 93916 h 142779"/>
                    <a:gd name="connsiteX2294" fmla="*/ 8763 w 142017"/>
                    <a:gd name="connsiteY2294" fmla="*/ 92869 h 142779"/>
                    <a:gd name="connsiteX2295" fmla="*/ 7620 w 142017"/>
                    <a:gd name="connsiteY2295" fmla="*/ 92964 h 142779"/>
                    <a:gd name="connsiteX2296" fmla="*/ 8573 w 142017"/>
                    <a:gd name="connsiteY2296" fmla="*/ 91726 h 142779"/>
                    <a:gd name="connsiteX2297" fmla="*/ 9525 w 142017"/>
                    <a:gd name="connsiteY2297" fmla="*/ 94297 h 142779"/>
                    <a:gd name="connsiteX2298" fmla="*/ 9811 w 142017"/>
                    <a:gd name="connsiteY2298" fmla="*/ 96107 h 142779"/>
                    <a:gd name="connsiteX2299" fmla="*/ 9144 w 142017"/>
                    <a:gd name="connsiteY2299" fmla="*/ 94297 h 142779"/>
                    <a:gd name="connsiteX2300" fmla="*/ 6858 w 142017"/>
                    <a:gd name="connsiteY2300" fmla="*/ 94488 h 142779"/>
                    <a:gd name="connsiteX2301" fmla="*/ 8192 w 142017"/>
                    <a:gd name="connsiteY2301" fmla="*/ 96012 h 142779"/>
                    <a:gd name="connsiteX2302" fmla="*/ 6858 w 142017"/>
                    <a:gd name="connsiteY2302" fmla="*/ 94488 h 142779"/>
                    <a:gd name="connsiteX2303" fmla="*/ 68294 w 142017"/>
                    <a:gd name="connsiteY2303" fmla="*/ 65437 h 142779"/>
                    <a:gd name="connsiteX2304" fmla="*/ 68294 w 142017"/>
                    <a:gd name="connsiteY2304" fmla="*/ 65437 h 142779"/>
                    <a:gd name="connsiteX2305" fmla="*/ 68294 w 142017"/>
                    <a:gd name="connsiteY2305" fmla="*/ 65437 h 142779"/>
                    <a:gd name="connsiteX2306" fmla="*/ 5239 w 142017"/>
                    <a:gd name="connsiteY2306" fmla="*/ 92583 h 142779"/>
                    <a:gd name="connsiteX2307" fmla="*/ 6191 w 142017"/>
                    <a:gd name="connsiteY2307" fmla="*/ 91821 h 142779"/>
                    <a:gd name="connsiteX2308" fmla="*/ 7239 w 142017"/>
                    <a:gd name="connsiteY2308" fmla="*/ 92678 h 142779"/>
                    <a:gd name="connsiteX2309" fmla="*/ 5239 w 142017"/>
                    <a:gd name="connsiteY2309" fmla="*/ 92583 h 142779"/>
                    <a:gd name="connsiteX2310" fmla="*/ 6858 w 142017"/>
                    <a:gd name="connsiteY2310" fmla="*/ 89440 h 142779"/>
                    <a:gd name="connsiteX2311" fmla="*/ 7239 w 142017"/>
                    <a:gd name="connsiteY2311" fmla="*/ 88392 h 142779"/>
                    <a:gd name="connsiteX2312" fmla="*/ 6858 w 142017"/>
                    <a:gd name="connsiteY2312" fmla="*/ 89440 h 142779"/>
                    <a:gd name="connsiteX2313" fmla="*/ 2477 w 142017"/>
                    <a:gd name="connsiteY2313" fmla="*/ 92107 h 142779"/>
                    <a:gd name="connsiteX2314" fmla="*/ 3620 w 142017"/>
                    <a:gd name="connsiteY2314" fmla="*/ 91345 h 142779"/>
                    <a:gd name="connsiteX2315" fmla="*/ 3334 w 142017"/>
                    <a:gd name="connsiteY2315" fmla="*/ 92011 h 142779"/>
                    <a:gd name="connsiteX2316" fmla="*/ 3620 w 142017"/>
                    <a:gd name="connsiteY2316" fmla="*/ 92297 h 142779"/>
                    <a:gd name="connsiteX2317" fmla="*/ 2477 w 142017"/>
                    <a:gd name="connsiteY2317" fmla="*/ 92107 h 142779"/>
                    <a:gd name="connsiteX2318" fmla="*/ 68104 w 142017"/>
                    <a:gd name="connsiteY2318" fmla="*/ 65437 h 142779"/>
                    <a:gd name="connsiteX2319" fmla="*/ 68104 w 142017"/>
                    <a:gd name="connsiteY2319" fmla="*/ 65437 h 142779"/>
                    <a:gd name="connsiteX2320" fmla="*/ 68104 w 142017"/>
                    <a:gd name="connsiteY2320" fmla="*/ 65437 h 142779"/>
                    <a:gd name="connsiteX2321" fmla="*/ 68104 w 142017"/>
                    <a:gd name="connsiteY2321" fmla="*/ 65437 h 142779"/>
                    <a:gd name="connsiteX2322" fmla="*/ 5239 w 142017"/>
                    <a:gd name="connsiteY2322" fmla="*/ 85153 h 142779"/>
                    <a:gd name="connsiteX2323" fmla="*/ 5715 w 142017"/>
                    <a:gd name="connsiteY2323" fmla="*/ 84391 h 142779"/>
                    <a:gd name="connsiteX2324" fmla="*/ 4572 w 142017"/>
                    <a:gd name="connsiteY2324" fmla="*/ 84582 h 142779"/>
                    <a:gd name="connsiteX2325" fmla="*/ 6477 w 142017"/>
                    <a:gd name="connsiteY2325" fmla="*/ 83725 h 142779"/>
                    <a:gd name="connsiteX2326" fmla="*/ 6477 w 142017"/>
                    <a:gd name="connsiteY2326" fmla="*/ 85725 h 142779"/>
                    <a:gd name="connsiteX2327" fmla="*/ 5239 w 142017"/>
                    <a:gd name="connsiteY2327" fmla="*/ 85153 h 142779"/>
                    <a:gd name="connsiteX2328" fmla="*/ 68008 w 142017"/>
                    <a:gd name="connsiteY2328" fmla="*/ 65437 h 142779"/>
                    <a:gd name="connsiteX2329" fmla="*/ 68008 w 142017"/>
                    <a:gd name="connsiteY2329" fmla="*/ 65437 h 142779"/>
                    <a:gd name="connsiteX2330" fmla="*/ 68008 w 142017"/>
                    <a:gd name="connsiteY2330" fmla="*/ 65437 h 142779"/>
                    <a:gd name="connsiteX2331" fmla="*/ 5525 w 142017"/>
                    <a:gd name="connsiteY2331" fmla="*/ 81724 h 142779"/>
                    <a:gd name="connsiteX2332" fmla="*/ 5525 w 142017"/>
                    <a:gd name="connsiteY2332" fmla="*/ 80581 h 142779"/>
                    <a:gd name="connsiteX2333" fmla="*/ 5905 w 142017"/>
                    <a:gd name="connsiteY2333" fmla="*/ 81629 h 142779"/>
                    <a:gd name="connsiteX2334" fmla="*/ 5525 w 142017"/>
                    <a:gd name="connsiteY2334" fmla="*/ 81724 h 142779"/>
                    <a:gd name="connsiteX2335" fmla="*/ 68008 w 142017"/>
                    <a:gd name="connsiteY2335" fmla="*/ 65437 h 142779"/>
                    <a:gd name="connsiteX2336" fmla="*/ 68008 w 142017"/>
                    <a:gd name="connsiteY2336" fmla="*/ 65437 h 142779"/>
                    <a:gd name="connsiteX2337" fmla="*/ 68008 w 142017"/>
                    <a:gd name="connsiteY2337" fmla="*/ 65437 h 142779"/>
                    <a:gd name="connsiteX2338" fmla="*/ 68008 w 142017"/>
                    <a:gd name="connsiteY2338" fmla="*/ 65437 h 142779"/>
                    <a:gd name="connsiteX2339" fmla="*/ 68008 w 142017"/>
                    <a:gd name="connsiteY2339" fmla="*/ 65437 h 142779"/>
                    <a:gd name="connsiteX2340" fmla="*/ 2762 w 142017"/>
                    <a:gd name="connsiteY2340" fmla="*/ 78486 h 142779"/>
                    <a:gd name="connsiteX2341" fmla="*/ 3239 w 142017"/>
                    <a:gd name="connsiteY2341" fmla="*/ 76486 h 142779"/>
                    <a:gd name="connsiteX2342" fmla="*/ 3524 w 142017"/>
                    <a:gd name="connsiteY2342" fmla="*/ 77533 h 142779"/>
                    <a:gd name="connsiteX2343" fmla="*/ 4096 w 142017"/>
                    <a:gd name="connsiteY2343" fmla="*/ 76771 h 142779"/>
                    <a:gd name="connsiteX2344" fmla="*/ 5715 w 142017"/>
                    <a:gd name="connsiteY2344" fmla="*/ 77343 h 142779"/>
                    <a:gd name="connsiteX2345" fmla="*/ 2762 w 142017"/>
                    <a:gd name="connsiteY2345" fmla="*/ 78486 h 142779"/>
                    <a:gd name="connsiteX2346" fmla="*/ 68008 w 142017"/>
                    <a:gd name="connsiteY2346" fmla="*/ 65437 h 142779"/>
                    <a:gd name="connsiteX2347" fmla="*/ 68008 w 142017"/>
                    <a:gd name="connsiteY2347" fmla="*/ 65437 h 142779"/>
                    <a:gd name="connsiteX2348" fmla="*/ 68008 w 142017"/>
                    <a:gd name="connsiteY2348" fmla="*/ 65437 h 142779"/>
                    <a:gd name="connsiteX2349" fmla="*/ 3715 w 142017"/>
                    <a:gd name="connsiteY2349" fmla="*/ 75724 h 142779"/>
                    <a:gd name="connsiteX2350" fmla="*/ 6572 w 142017"/>
                    <a:gd name="connsiteY2350" fmla="*/ 74962 h 142779"/>
                    <a:gd name="connsiteX2351" fmla="*/ 6191 w 142017"/>
                    <a:gd name="connsiteY2351" fmla="*/ 75533 h 142779"/>
                    <a:gd name="connsiteX2352" fmla="*/ 3715 w 142017"/>
                    <a:gd name="connsiteY2352" fmla="*/ 75724 h 142779"/>
                    <a:gd name="connsiteX2353" fmla="*/ 68104 w 142017"/>
                    <a:gd name="connsiteY2353" fmla="*/ 65437 h 142779"/>
                    <a:gd name="connsiteX2354" fmla="*/ 68104 w 142017"/>
                    <a:gd name="connsiteY2354" fmla="*/ 65437 h 142779"/>
                    <a:gd name="connsiteX2355" fmla="*/ 68104 w 142017"/>
                    <a:gd name="connsiteY2355" fmla="*/ 65437 h 142779"/>
                    <a:gd name="connsiteX2356" fmla="*/ 2953 w 142017"/>
                    <a:gd name="connsiteY2356" fmla="*/ 74200 h 142779"/>
                    <a:gd name="connsiteX2357" fmla="*/ 3048 w 142017"/>
                    <a:gd name="connsiteY2357" fmla="*/ 76200 h 142779"/>
                    <a:gd name="connsiteX2358" fmla="*/ 2286 w 142017"/>
                    <a:gd name="connsiteY2358" fmla="*/ 74866 h 142779"/>
                    <a:gd name="connsiteX2359" fmla="*/ 2953 w 142017"/>
                    <a:gd name="connsiteY2359" fmla="*/ 74676 h 142779"/>
                    <a:gd name="connsiteX2360" fmla="*/ 2953 w 142017"/>
                    <a:gd name="connsiteY2360" fmla="*/ 74200 h 142779"/>
                    <a:gd name="connsiteX2361" fmla="*/ 3810 w 142017"/>
                    <a:gd name="connsiteY2361" fmla="*/ 73057 h 142779"/>
                    <a:gd name="connsiteX2362" fmla="*/ 4953 w 142017"/>
                    <a:gd name="connsiteY2362" fmla="*/ 72866 h 142779"/>
                    <a:gd name="connsiteX2363" fmla="*/ 5239 w 142017"/>
                    <a:gd name="connsiteY2363" fmla="*/ 74866 h 142779"/>
                    <a:gd name="connsiteX2364" fmla="*/ 3429 w 142017"/>
                    <a:gd name="connsiteY2364" fmla="*/ 74581 h 142779"/>
                    <a:gd name="connsiteX2365" fmla="*/ 3810 w 142017"/>
                    <a:gd name="connsiteY2365" fmla="*/ 73057 h 142779"/>
                    <a:gd name="connsiteX2366" fmla="*/ 68104 w 142017"/>
                    <a:gd name="connsiteY2366" fmla="*/ 65437 h 142779"/>
                    <a:gd name="connsiteX2367" fmla="*/ 68104 w 142017"/>
                    <a:gd name="connsiteY2367" fmla="*/ 65437 h 142779"/>
                    <a:gd name="connsiteX2368" fmla="*/ 68104 w 142017"/>
                    <a:gd name="connsiteY2368" fmla="*/ 65437 h 142779"/>
                    <a:gd name="connsiteX2369" fmla="*/ 68104 w 142017"/>
                    <a:gd name="connsiteY2369" fmla="*/ 65437 h 142779"/>
                    <a:gd name="connsiteX2370" fmla="*/ 68104 w 142017"/>
                    <a:gd name="connsiteY2370" fmla="*/ 65437 h 142779"/>
                    <a:gd name="connsiteX2371" fmla="*/ 1333 w 142017"/>
                    <a:gd name="connsiteY2371" fmla="*/ 72390 h 142779"/>
                    <a:gd name="connsiteX2372" fmla="*/ 2477 w 142017"/>
                    <a:gd name="connsiteY2372" fmla="*/ 71914 h 142779"/>
                    <a:gd name="connsiteX2373" fmla="*/ 1810 w 142017"/>
                    <a:gd name="connsiteY2373" fmla="*/ 71818 h 142779"/>
                    <a:gd name="connsiteX2374" fmla="*/ 3334 w 142017"/>
                    <a:gd name="connsiteY2374" fmla="*/ 71818 h 142779"/>
                    <a:gd name="connsiteX2375" fmla="*/ 2857 w 142017"/>
                    <a:gd name="connsiteY2375" fmla="*/ 72390 h 142779"/>
                    <a:gd name="connsiteX2376" fmla="*/ 3715 w 142017"/>
                    <a:gd name="connsiteY2376" fmla="*/ 72580 h 142779"/>
                    <a:gd name="connsiteX2377" fmla="*/ 3048 w 142017"/>
                    <a:gd name="connsiteY2377" fmla="*/ 72961 h 142779"/>
                    <a:gd name="connsiteX2378" fmla="*/ 1333 w 142017"/>
                    <a:gd name="connsiteY2378" fmla="*/ 72390 h 142779"/>
                    <a:gd name="connsiteX2379" fmla="*/ 4381 w 142017"/>
                    <a:gd name="connsiteY2379" fmla="*/ 70485 h 142779"/>
                    <a:gd name="connsiteX2380" fmla="*/ 4381 w 142017"/>
                    <a:gd name="connsiteY2380" fmla="*/ 69247 h 142779"/>
                    <a:gd name="connsiteX2381" fmla="*/ 4381 w 142017"/>
                    <a:gd name="connsiteY2381" fmla="*/ 70485 h 142779"/>
                    <a:gd name="connsiteX2382" fmla="*/ 2762 w 142017"/>
                    <a:gd name="connsiteY2382" fmla="*/ 67818 h 142779"/>
                    <a:gd name="connsiteX2383" fmla="*/ 2572 w 142017"/>
                    <a:gd name="connsiteY2383" fmla="*/ 66675 h 142779"/>
                    <a:gd name="connsiteX2384" fmla="*/ 2953 w 142017"/>
                    <a:gd name="connsiteY2384" fmla="*/ 67627 h 142779"/>
                    <a:gd name="connsiteX2385" fmla="*/ 3620 w 142017"/>
                    <a:gd name="connsiteY2385" fmla="*/ 67532 h 142779"/>
                    <a:gd name="connsiteX2386" fmla="*/ 2762 w 142017"/>
                    <a:gd name="connsiteY2386" fmla="*/ 67818 h 142779"/>
                    <a:gd name="connsiteX2387" fmla="*/ 4477 w 142017"/>
                    <a:gd name="connsiteY2387" fmla="*/ 65056 h 142779"/>
                    <a:gd name="connsiteX2388" fmla="*/ 3905 w 142017"/>
                    <a:gd name="connsiteY2388" fmla="*/ 66294 h 142779"/>
                    <a:gd name="connsiteX2389" fmla="*/ 4477 w 142017"/>
                    <a:gd name="connsiteY2389" fmla="*/ 65056 h 142779"/>
                    <a:gd name="connsiteX2390" fmla="*/ 4858 w 142017"/>
                    <a:gd name="connsiteY2390" fmla="*/ 65341 h 142779"/>
                    <a:gd name="connsiteX2391" fmla="*/ 4667 w 142017"/>
                    <a:gd name="connsiteY2391" fmla="*/ 64960 h 142779"/>
                    <a:gd name="connsiteX2392" fmla="*/ 6001 w 142017"/>
                    <a:gd name="connsiteY2392" fmla="*/ 64770 h 142779"/>
                    <a:gd name="connsiteX2393" fmla="*/ 5715 w 142017"/>
                    <a:gd name="connsiteY2393" fmla="*/ 65341 h 142779"/>
                    <a:gd name="connsiteX2394" fmla="*/ 4858 w 142017"/>
                    <a:gd name="connsiteY2394" fmla="*/ 65341 h 142779"/>
                    <a:gd name="connsiteX2395" fmla="*/ 5429 w 142017"/>
                    <a:gd name="connsiteY2395" fmla="*/ 62579 h 142779"/>
                    <a:gd name="connsiteX2396" fmla="*/ 5620 w 142017"/>
                    <a:gd name="connsiteY2396" fmla="*/ 64484 h 142779"/>
                    <a:gd name="connsiteX2397" fmla="*/ 5429 w 142017"/>
                    <a:gd name="connsiteY2397" fmla="*/ 62579 h 142779"/>
                    <a:gd name="connsiteX2398" fmla="*/ 3048 w 142017"/>
                    <a:gd name="connsiteY2398" fmla="*/ 62008 h 142779"/>
                    <a:gd name="connsiteX2399" fmla="*/ 3905 w 142017"/>
                    <a:gd name="connsiteY2399" fmla="*/ 63627 h 142779"/>
                    <a:gd name="connsiteX2400" fmla="*/ 3048 w 142017"/>
                    <a:gd name="connsiteY2400" fmla="*/ 62008 h 142779"/>
                    <a:gd name="connsiteX2401" fmla="*/ 6382 w 142017"/>
                    <a:gd name="connsiteY2401" fmla="*/ 59341 h 142779"/>
                    <a:gd name="connsiteX2402" fmla="*/ 7525 w 142017"/>
                    <a:gd name="connsiteY2402" fmla="*/ 59150 h 142779"/>
                    <a:gd name="connsiteX2403" fmla="*/ 7525 w 142017"/>
                    <a:gd name="connsiteY2403" fmla="*/ 60674 h 142779"/>
                    <a:gd name="connsiteX2404" fmla="*/ 6382 w 142017"/>
                    <a:gd name="connsiteY2404" fmla="*/ 59341 h 142779"/>
                    <a:gd name="connsiteX2405" fmla="*/ 4858 w 142017"/>
                    <a:gd name="connsiteY2405" fmla="*/ 51911 h 142779"/>
                    <a:gd name="connsiteX2406" fmla="*/ 5905 w 142017"/>
                    <a:gd name="connsiteY2406" fmla="*/ 51625 h 142779"/>
                    <a:gd name="connsiteX2407" fmla="*/ 4953 w 142017"/>
                    <a:gd name="connsiteY2407" fmla="*/ 52292 h 142779"/>
                    <a:gd name="connsiteX2408" fmla="*/ 4858 w 142017"/>
                    <a:gd name="connsiteY2408" fmla="*/ 51911 h 142779"/>
                    <a:gd name="connsiteX2409" fmla="*/ 33528 w 142017"/>
                    <a:gd name="connsiteY2409" fmla="*/ 12287 h 142779"/>
                    <a:gd name="connsiteX2410" fmla="*/ 34862 w 142017"/>
                    <a:gd name="connsiteY2410" fmla="*/ 12573 h 142779"/>
                    <a:gd name="connsiteX2411" fmla="*/ 34290 w 142017"/>
                    <a:gd name="connsiteY2411" fmla="*/ 14383 h 142779"/>
                    <a:gd name="connsiteX2412" fmla="*/ 33623 w 142017"/>
                    <a:gd name="connsiteY2412" fmla="*/ 14002 h 142779"/>
                    <a:gd name="connsiteX2413" fmla="*/ 33528 w 142017"/>
                    <a:gd name="connsiteY2413" fmla="*/ 12287 h 142779"/>
                    <a:gd name="connsiteX2414" fmla="*/ 37624 w 142017"/>
                    <a:gd name="connsiteY2414" fmla="*/ 11525 h 142779"/>
                    <a:gd name="connsiteX2415" fmla="*/ 36100 w 142017"/>
                    <a:gd name="connsiteY2415" fmla="*/ 11049 h 142779"/>
                    <a:gd name="connsiteX2416" fmla="*/ 37624 w 142017"/>
                    <a:gd name="connsiteY2416" fmla="*/ 11525 h 142779"/>
                    <a:gd name="connsiteX2417" fmla="*/ 68294 w 142017"/>
                    <a:gd name="connsiteY2417" fmla="*/ 65341 h 142779"/>
                    <a:gd name="connsiteX2418" fmla="*/ 68294 w 142017"/>
                    <a:gd name="connsiteY2418" fmla="*/ 65341 h 142779"/>
                    <a:gd name="connsiteX2419" fmla="*/ 68294 w 142017"/>
                    <a:gd name="connsiteY2419" fmla="*/ 65341 h 142779"/>
                    <a:gd name="connsiteX2420" fmla="*/ 68294 w 142017"/>
                    <a:gd name="connsiteY2420" fmla="*/ 65341 h 142779"/>
                    <a:gd name="connsiteX2421" fmla="*/ 68294 w 142017"/>
                    <a:gd name="connsiteY2421" fmla="*/ 65341 h 142779"/>
                    <a:gd name="connsiteX2422" fmla="*/ 68294 w 142017"/>
                    <a:gd name="connsiteY2422" fmla="*/ 65341 h 142779"/>
                    <a:gd name="connsiteX2423" fmla="*/ 68294 w 142017"/>
                    <a:gd name="connsiteY2423" fmla="*/ 65341 h 142779"/>
                    <a:gd name="connsiteX2424" fmla="*/ 68294 w 142017"/>
                    <a:gd name="connsiteY2424" fmla="*/ 65341 h 142779"/>
                    <a:gd name="connsiteX2425" fmla="*/ 68294 w 142017"/>
                    <a:gd name="connsiteY2425" fmla="*/ 65341 h 142779"/>
                    <a:gd name="connsiteX2426" fmla="*/ 68294 w 142017"/>
                    <a:gd name="connsiteY2426" fmla="*/ 65341 h 142779"/>
                    <a:gd name="connsiteX2427" fmla="*/ 47816 w 142017"/>
                    <a:gd name="connsiteY2427" fmla="*/ 5715 h 142779"/>
                    <a:gd name="connsiteX2428" fmla="*/ 48768 w 142017"/>
                    <a:gd name="connsiteY2428" fmla="*/ 5239 h 142779"/>
                    <a:gd name="connsiteX2429" fmla="*/ 48387 w 142017"/>
                    <a:gd name="connsiteY2429" fmla="*/ 6953 h 142779"/>
                    <a:gd name="connsiteX2430" fmla="*/ 47816 w 142017"/>
                    <a:gd name="connsiteY2430" fmla="*/ 5715 h 142779"/>
                    <a:gd name="connsiteX2431" fmla="*/ 68294 w 142017"/>
                    <a:gd name="connsiteY2431" fmla="*/ 65341 h 142779"/>
                    <a:gd name="connsiteX2432" fmla="*/ 68294 w 142017"/>
                    <a:gd name="connsiteY2432" fmla="*/ 65341 h 142779"/>
                    <a:gd name="connsiteX2433" fmla="*/ 68294 w 142017"/>
                    <a:gd name="connsiteY2433" fmla="*/ 65341 h 142779"/>
                    <a:gd name="connsiteX2434" fmla="*/ 68294 w 142017"/>
                    <a:gd name="connsiteY2434" fmla="*/ 65341 h 142779"/>
                    <a:gd name="connsiteX2435" fmla="*/ 50387 w 142017"/>
                    <a:gd name="connsiteY2435" fmla="*/ 5810 h 142779"/>
                    <a:gd name="connsiteX2436" fmla="*/ 49625 w 142017"/>
                    <a:gd name="connsiteY2436" fmla="*/ 6382 h 142779"/>
                    <a:gd name="connsiteX2437" fmla="*/ 50387 w 142017"/>
                    <a:gd name="connsiteY2437" fmla="*/ 5810 h 142779"/>
                    <a:gd name="connsiteX2438" fmla="*/ 68294 w 142017"/>
                    <a:gd name="connsiteY2438" fmla="*/ 65341 h 142779"/>
                    <a:gd name="connsiteX2439" fmla="*/ 68294 w 142017"/>
                    <a:gd name="connsiteY2439" fmla="*/ 65341 h 142779"/>
                    <a:gd name="connsiteX2440" fmla="*/ 68294 w 142017"/>
                    <a:gd name="connsiteY2440" fmla="*/ 65341 h 142779"/>
                    <a:gd name="connsiteX2441" fmla="*/ 68294 w 142017"/>
                    <a:gd name="connsiteY2441" fmla="*/ 65341 h 142779"/>
                    <a:gd name="connsiteX2442" fmla="*/ 85630 w 142017"/>
                    <a:gd name="connsiteY2442" fmla="*/ 1810 h 142779"/>
                    <a:gd name="connsiteX2443" fmla="*/ 84296 w 142017"/>
                    <a:gd name="connsiteY2443" fmla="*/ 1524 h 142779"/>
                    <a:gd name="connsiteX2444" fmla="*/ 85630 w 142017"/>
                    <a:gd name="connsiteY2444" fmla="*/ 1810 h 142779"/>
                    <a:gd name="connsiteX2445" fmla="*/ 87630 w 142017"/>
                    <a:gd name="connsiteY2445" fmla="*/ 2095 h 142779"/>
                    <a:gd name="connsiteX2446" fmla="*/ 85916 w 142017"/>
                    <a:gd name="connsiteY2446" fmla="*/ 1238 h 142779"/>
                    <a:gd name="connsiteX2447" fmla="*/ 87630 w 142017"/>
                    <a:gd name="connsiteY2447" fmla="*/ 2095 h 142779"/>
                    <a:gd name="connsiteX2448" fmla="*/ 88868 w 142017"/>
                    <a:gd name="connsiteY2448" fmla="*/ 1333 h 142779"/>
                    <a:gd name="connsiteX2449" fmla="*/ 88106 w 142017"/>
                    <a:gd name="connsiteY2449" fmla="*/ 2000 h 142779"/>
                    <a:gd name="connsiteX2450" fmla="*/ 88011 w 142017"/>
                    <a:gd name="connsiteY2450" fmla="*/ 1238 h 142779"/>
                    <a:gd name="connsiteX2451" fmla="*/ 88868 w 142017"/>
                    <a:gd name="connsiteY2451" fmla="*/ 1333 h 142779"/>
                    <a:gd name="connsiteX2452" fmla="*/ 91535 w 142017"/>
                    <a:gd name="connsiteY2452" fmla="*/ 47339 h 142779"/>
                    <a:gd name="connsiteX2453" fmla="*/ 89725 w 142017"/>
                    <a:gd name="connsiteY2453" fmla="*/ 48577 h 142779"/>
                    <a:gd name="connsiteX2454" fmla="*/ 88106 w 142017"/>
                    <a:gd name="connsiteY2454" fmla="*/ 48673 h 142779"/>
                    <a:gd name="connsiteX2455" fmla="*/ 88773 w 142017"/>
                    <a:gd name="connsiteY2455" fmla="*/ 48006 h 142779"/>
                    <a:gd name="connsiteX2456" fmla="*/ 91535 w 142017"/>
                    <a:gd name="connsiteY2456" fmla="*/ 47339 h 142779"/>
                    <a:gd name="connsiteX2457" fmla="*/ 92392 w 142017"/>
                    <a:gd name="connsiteY2457" fmla="*/ 48577 h 142779"/>
                    <a:gd name="connsiteX2458" fmla="*/ 91345 w 142017"/>
                    <a:gd name="connsiteY2458" fmla="*/ 49435 h 142779"/>
                    <a:gd name="connsiteX2459" fmla="*/ 90202 w 142017"/>
                    <a:gd name="connsiteY2459" fmla="*/ 48958 h 142779"/>
                    <a:gd name="connsiteX2460" fmla="*/ 92392 w 142017"/>
                    <a:gd name="connsiteY2460" fmla="*/ 48577 h 142779"/>
                    <a:gd name="connsiteX2461" fmla="*/ 111157 w 142017"/>
                    <a:gd name="connsiteY2461" fmla="*/ 9906 h 142779"/>
                    <a:gd name="connsiteX2462" fmla="*/ 109156 w 142017"/>
                    <a:gd name="connsiteY2462" fmla="*/ 9906 h 142779"/>
                    <a:gd name="connsiteX2463" fmla="*/ 111157 w 142017"/>
                    <a:gd name="connsiteY2463" fmla="*/ 9906 h 142779"/>
                    <a:gd name="connsiteX2464" fmla="*/ 94964 w 142017"/>
                    <a:gd name="connsiteY2464" fmla="*/ 49054 h 142779"/>
                    <a:gd name="connsiteX2465" fmla="*/ 91535 w 142017"/>
                    <a:gd name="connsiteY2465" fmla="*/ 49911 h 142779"/>
                    <a:gd name="connsiteX2466" fmla="*/ 92202 w 142017"/>
                    <a:gd name="connsiteY2466" fmla="*/ 49244 h 142779"/>
                    <a:gd name="connsiteX2467" fmla="*/ 94964 w 142017"/>
                    <a:gd name="connsiteY2467" fmla="*/ 49054 h 142779"/>
                    <a:gd name="connsiteX2468" fmla="*/ 122777 w 142017"/>
                    <a:gd name="connsiteY2468" fmla="*/ 11716 h 142779"/>
                    <a:gd name="connsiteX2469" fmla="*/ 123730 w 142017"/>
                    <a:gd name="connsiteY2469" fmla="*/ 11811 h 142779"/>
                    <a:gd name="connsiteX2470" fmla="*/ 121729 w 142017"/>
                    <a:gd name="connsiteY2470" fmla="*/ 14383 h 142779"/>
                    <a:gd name="connsiteX2471" fmla="*/ 120587 w 142017"/>
                    <a:gd name="connsiteY2471" fmla="*/ 13335 h 142779"/>
                    <a:gd name="connsiteX2472" fmla="*/ 122777 w 142017"/>
                    <a:gd name="connsiteY2472" fmla="*/ 11716 h 142779"/>
                    <a:gd name="connsiteX2473" fmla="*/ 95821 w 142017"/>
                    <a:gd name="connsiteY2473" fmla="*/ 53435 h 142779"/>
                    <a:gd name="connsiteX2474" fmla="*/ 94202 w 142017"/>
                    <a:gd name="connsiteY2474" fmla="*/ 54102 h 142779"/>
                    <a:gd name="connsiteX2475" fmla="*/ 94679 w 142017"/>
                    <a:gd name="connsiteY2475" fmla="*/ 53435 h 142779"/>
                    <a:gd name="connsiteX2476" fmla="*/ 95821 w 142017"/>
                    <a:gd name="connsiteY2476" fmla="*/ 53435 h 142779"/>
                    <a:gd name="connsiteX2477" fmla="*/ 111252 w 142017"/>
                    <a:gd name="connsiteY2477" fmla="*/ 42958 h 142779"/>
                    <a:gd name="connsiteX2478" fmla="*/ 113062 w 142017"/>
                    <a:gd name="connsiteY2478" fmla="*/ 42672 h 142779"/>
                    <a:gd name="connsiteX2479" fmla="*/ 111919 w 142017"/>
                    <a:gd name="connsiteY2479" fmla="*/ 43434 h 142779"/>
                    <a:gd name="connsiteX2480" fmla="*/ 111823 w 142017"/>
                    <a:gd name="connsiteY2480" fmla="*/ 43815 h 142779"/>
                    <a:gd name="connsiteX2481" fmla="*/ 110204 w 142017"/>
                    <a:gd name="connsiteY2481" fmla="*/ 43910 h 142779"/>
                    <a:gd name="connsiteX2482" fmla="*/ 111252 w 142017"/>
                    <a:gd name="connsiteY2482" fmla="*/ 42958 h 142779"/>
                    <a:gd name="connsiteX2483" fmla="*/ 128016 w 142017"/>
                    <a:gd name="connsiteY2483" fmla="*/ 28670 h 142779"/>
                    <a:gd name="connsiteX2484" fmla="*/ 127825 w 142017"/>
                    <a:gd name="connsiteY2484" fmla="*/ 27718 h 142779"/>
                    <a:gd name="connsiteX2485" fmla="*/ 128016 w 142017"/>
                    <a:gd name="connsiteY2485" fmla="*/ 28670 h 142779"/>
                    <a:gd name="connsiteX2486" fmla="*/ 129635 w 142017"/>
                    <a:gd name="connsiteY2486" fmla="*/ 32004 h 142779"/>
                    <a:gd name="connsiteX2487" fmla="*/ 128206 w 142017"/>
                    <a:gd name="connsiteY2487" fmla="*/ 30575 h 142779"/>
                    <a:gd name="connsiteX2488" fmla="*/ 129635 w 142017"/>
                    <a:gd name="connsiteY2488" fmla="*/ 32004 h 142779"/>
                    <a:gd name="connsiteX2489" fmla="*/ 130207 w 142017"/>
                    <a:gd name="connsiteY2489" fmla="*/ 34671 h 142779"/>
                    <a:gd name="connsiteX2490" fmla="*/ 129826 w 142017"/>
                    <a:gd name="connsiteY2490" fmla="*/ 33718 h 142779"/>
                    <a:gd name="connsiteX2491" fmla="*/ 130207 w 142017"/>
                    <a:gd name="connsiteY2491" fmla="*/ 34671 h 142779"/>
                    <a:gd name="connsiteX2492" fmla="*/ 134207 w 142017"/>
                    <a:gd name="connsiteY2492" fmla="*/ 32575 h 142779"/>
                    <a:gd name="connsiteX2493" fmla="*/ 134398 w 142017"/>
                    <a:gd name="connsiteY2493" fmla="*/ 33052 h 142779"/>
                    <a:gd name="connsiteX2494" fmla="*/ 133255 w 142017"/>
                    <a:gd name="connsiteY2494" fmla="*/ 32671 h 142779"/>
                    <a:gd name="connsiteX2495" fmla="*/ 134207 w 142017"/>
                    <a:gd name="connsiteY2495" fmla="*/ 32575 h 142779"/>
                    <a:gd name="connsiteX2496" fmla="*/ 131636 w 142017"/>
                    <a:gd name="connsiteY2496" fmla="*/ 57436 h 142779"/>
                    <a:gd name="connsiteX2497" fmla="*/ 130302 w 142017"/>
                    <a:gd name="connsiteY2497" fmla="*/ 56578 h 142779"/>
                    <a:gd name="connsiteX2498" fmla="*/ 131636 w 142017"/>
                    <a:gd name="connsiteY2498" fmla="*/ 57436 h 1427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Lst>
                  <a:rect l="l" t="t" r="r" b="b"/>
                  <a:pathLst>
                    <a:path w="142017" h="142779">
                      <a:moveTo>
                        <a:pt x="85344" y="69342"/>
                      </a:moveTo>
                      <a:cubicBezTo>
                        <a:pt x="85249" y="69437"/>
                        <a:pt x="85820" y="69628"/>
                        <a:pt x="86392" y="69628"/>
                      </a:cubicBezTo>
                      <a:cubicBezTo>
                        <a:pt x="86582" y="69723"/>
                        <a:pt x="86106" y="69628"/>
                        <a:pt x="85916" y="69628"/>
                      </a:cubicBezTo>
                      <a:cubicBezTo>
                        <a:pt x="86392" y="69913"/>
                        <a:pt x="86868" y="69913"/>
                        <a:pt x="87344" y="70199"/>
                      </a:cubicBezTo>
                      <a:cubicBezTo>
                        <a:pt x="87154" y="70390"/>
                        <a:pt x="86677" y="70485"/>
                        <a:pt x="87440" y="70961"/>
                      </a:cubicBezTo>
                      <a:cubicBezTo>
                        <a:pt x="85154" y="70580"/>
                        <a:pt x="86963" y="71342"/>
                        <a:pt x="86106" y="71438"/>
                      </a:cubicBezTo>
                      <a:cubicBezTo>
                        <a:pt x="84392" y="70866"/>
                        <a:pt x="85725" y="70866"/>
                        <a:pt x="84201" y="70390"/>
                      </a:cubicBezTo>
                      <a:cubicBezTo>
                        <a:pt x="84677" y="70961"/>
                        <a:pt x="83058" y="70580"/>
                        <a:pt x="84392" y="71438"/>
                      </a:cubicBezTo>
                      <a:cubicBezTo>
                        <a:pt x="83439" y="71152"/>
                        <a:pt x="82582" y="70961"/>
                        <a:pt x="83725" y="71533"/>
                      </a:cubicBezTo>
                      <a:cubicBezTo>
                        <a:pt x="82772" y="71247"/>
                        <a:pt x="81725" y="70771"/>
                        <a:pt x="81534" y="70580"/>
                      </a:cubicBezTo>
                      <a:cubicBezTo>
                        <a:pt x="80963" y="70390"/>
                        <a:pt x="81534" y="70675"/>
                        <a:pt x="81248" y="70580"/>
                      </a:cubicBezTo>
                      <a:cubicBezTo>
                        <a:pt x="82010" y="70771"/>
                        <a:pt x="82582" y="71247"/>
                        <a:pt x="83344" y="71438"/>
                      </a:cubicBezTo>
                      <a:cubicBezTo>
                        <a:pt x="82106" y="71152"/>
                        <a:pt x="83534" y="72009"/>
                        <a:pt x="83153" y="72009"/>
                      </a:cubicBezTo>
                      <a:cubicBezTo>
                        <a:pt x="82487" y="71438"/>
                        <a:pt x="81725" y="70961"/>
                        <a:pt x="81629" y="70866"/>
                      </a:cubicBezTo>
                      <a:cubicBezTo>
                        <a:pt x="80105" y="70294"/>
                        <a:pt x="82010" y="71438"/>
                        <a:pt x="82201" y="71723"/>
                      </a:cubicBezTo>
                      <a:cubicBezTo>
                        <a:pt x="81153" y="71247"/>
                        <a:pt x="81248" y="71533"/>
                        <a:pt x="81344" y="71628"/>
                      </a:cubicBezTo>
                      <a:lnTo>
                        <a:pt x="82106" y="72009"/>
                      </a:lnTo>
                      <a:cubicBezTo>
                        <a:pt x="82201" y="72104"/>
                        <a:pt x="82106" y="72009"/>
                        <a:pt x="82201" y="72199"/>
                      </a:cubicBezTo>
                      <a:cubicBezTo>
                        <a:pt x="81820" y="72009"/>
                        <a:pt x="81534" y="71818"/>
                        <a:pt x="81153" y="71723"/>
                      </a:cubicBezTo>
                      <a:cubicBezTo>
                        <a:pt x="80963" y="71914"/>
                        <a:pt x="81629" y="72485"/>
                        <a:pt x="81629" y="72771"/>
                      </a:cubicBezTo>
                      <a:lnTo>
                        <a:pt x="81058" y="72485"/>
                      </a:lnTo>
                      <a:cubicBezTo>
                        <a:pt x="80867" y="72104"/>
                        <a:pt x="80200" y="71628"/>
                        <a:pt x="79915" y="71247"/>
                      </a:cubicBezTo>
                      <a:cubicBezTo>
                        <a:pt x="78867" y="70866"/>
                        <a:pt x="79534" y="71438"/>
                        <a:pt x="78962" y="71247"/>
                      </a:cubicBezTo>
                      <a:cubicBezTo>
                        <a:pt x="79629" y="71723"/>
                        <a:pt x="79248" y="71342"/>
                        <a:pt x="79819" y="71628"/>
                      </a:cubicBezTo>
                      <a:cubicBezTo>
                        <a:pt x="80296" y="71914"/>
                        <a:pt x="80105" y="71914"/>
                        <a:pt x="80296" y="72009"/>
                      </a:cubicBezTo>
                      <a:cubicBezTo>
                        <a:pt x="79629" y="71723"/>
                        <a:pt x="78677" y="71152"/>
                        <a:pt x="78581" y="71247"/>
                      </a:cubicBezTo>
                      <a:lnTo>
                        <a:pt x="79439" y="71818"/>
                      </a:lnTo>
                      <a:cubicBezTo>
                        <a:pt x="79629" y="71914"/>
                        <a:pt x="79439" y="71723"/>
                        <a:pt x="79343" y="71628"/>
                      </a:cubicBezTo>
                      <a:cubicBezTo>
                        <a:pt x="79819" y="71818"/>
                        <a:pt x="81344" y="72676"/>
                        <a:pt x="80200" y="72009"/>
                      </a:cubicBezTo>
                      <a:cubicBezTo>
                        <a:pt x="81439" y="72485"/>
                        <a:pt x="81725" y="72866"/>
                        <a:pt x="81439" y="72866"/>
                      </a:cubicBezTo>
                      <a:cubicBezTo>
                        <a:pt x="80963" y="72390"/>
                        <a:pt x="80581" y="72580"/>
                        <a:pt x="79819" y="72009"/>
                      </a:cubicBezTo>
                      <a:cubicBezTo>
                        <a:pt x="79439" y="71818"/>
                        <a:pt x="80677" y="72676"/>
                        <a:pt x="80391" y="72580"/>
                      </a:cubicBezTo>
                      <a:cubicBezTo>
                        <a:pt x="79629" y="72199"/>
                        <a:pt x="79248" y="71818"/>
                        <a:pt x="79248" y="71723"/>
                      </a:cubicBezTo>
                      <a:cubicBezTo>
                        <a:pt x="78772" y="71438"/>
                        <a:pt x="78200" y="71152"/>
                        <a:pt x="77724" y="70866"/>
                      </a:cubicBezTo>
                      <a:cubicBezTo>
                        <a:pt x="77152" y="70580"/>
                        <a:pt x="78010" y="71152"/>
                        <a:pt x="77343" y="70866"/>
                      </a:cubicBezTo>
                      <a:cubicBezTo>
                        <a:pt x="76581" y="70294"/>
                        <a:pt x="76771" y="70485"/>
                        <a:pt x="75914" y="69913"/>
                      </a:cubicBezTo>
                      <a:cubicBezTo>
                        <a:pt x="74771" y="69247"/>
                        <a:pt x="76200" y="70199"/>
                        <a:pt x="75152" y="69628"/>
                      </a:cubicBezTo>
                      <a:cubicBezTo>
                        <a:pt x="75819" y="70104"/>
                        <a:pt x="75533" y="69818"/>
                        <a:pt x="76391" y="70294"/>
                      </a:cubicBezTo>
                      <a:cubicBezTo>
                        <a:pt x="76295" y="70294"/>
                        <a:pt x="76391" y="70390"/>
                        <a:pt x="76010" y="70294"/>
                      </a:cubicBezTo>
                      <a:cubicBezTo>
                        <a:pt x="76867" y="70771"/>
                        <a:pt x="77248" y="71056"/>
                        <a:pt x="78105" y="71533"/>
                      </a:cubicBezTo>
                      <a:cubicBezTo>
                        <a:pt x="78200" y="71628"/>
                        <a:pt x="78105" y="71533"/>
                        <a:pt x="78200" y="71723"/>
                      </a:cubicBezTo>
                      <a:cubicBezTo>
                        <a:pt x="77724" y="71533"/>
                        <a:pt x="77533" y="71247"/>
                        <a:pt x="77057" y="71056"/>
                      </a:cubicBezTo>
                      <a:cubicBezTo>
                        <a:pt x="78200" y="71914"/>
                        <a:pt x="76867" y="71628"/>
                        <a:pt x="75438" y="70580"/>
                      </a:cubicBezTo>
                      <a:cubicBezTo>
                        <a:pt x="76010" y="71056"/>
                        <a:pt x="75629" y="70866"/>
                        <a:pt x="76391" y="71438"/>
                      </a:cubicBezTo>
                      <a:cubicBezTo>
                        <a:pt x="75724" y="71056"/>
                        <a:pt x="75248" y="70675"/>
                        <a:pt x="74676" y="70294"/>
                      </a:cubicBezTo>
                      <a:cubicBezTo>
                        <a:pt x="74962" y="70390"/>
                        <a:pt x="74295" y="69818"/>
                        <a:pt x="74771" y="70104"/>
                      </a:cubicBezTo>
                      <a:cubicBezTo>
                        <a:pt x="73914" y="69532"/>
                        <a:pt x="73628" y="69532"/>
                        <a:pt x="73819" y="69818"/>
                      </a:cubicBezTo>
                      <a:cubicBezTo>
                        <a:pt x="73438" y="69532"/>
                        <a:pt x="73152" y="69342"/>
                        <a:pt x="72676" y="69056"/>
                      </a:cubicBezTo>
                      <a:cubicBezTo>
                        <a:pt x="73152" y="69437"/>
                        <a:pt x="73723" y="70009"/>
                        <a:pt x="72676" y="69247"/>
                      </a:cubicBezTo>
                      <a:cubicBezTo>
                        <a:pt x="73533" y="70009"/>
                        <a:pt x="73438" y="69818"/>
                        <a:pt x="74390" y="70675"/>
                      </a:cubicBezTo>
                      <a:cubicBezTo>
                        <a:pt x="73628" y="70104"/>
                        <a:pt x="74676" y="71056"/>
                        <a:pt x="73819" y="70485"/>
                      </a:cubicBezTo>
                      <a:cubicBezTo>
                        <a:pt x="75152" y="71533"/>
                        <a:pt x="74200" y="70961"/>
                        <a:pt x="75057" y="71723"/>
                      </a:cubicBezTo>
                      <a:cubicBezTo>
                        <a:pt x="74390" y="71342"/>
                        <a:pt x="74104" y="70866"/>
                        <a:pt x="73533" y="70390"/>
                      </a:cubicBezTo>
                      <a:cubicBezTo>
                        <a:pt x="74200" y="70961"/>
                        <a:pt x="74104" y="71056"/>
                        <a:pt x="73914" y="70866"/>
                      </a:cubicBezTo>
                      <a:lnTo>
                        <a:pt x="72771" y="69818"/>
                      </a:lnTo>
                      <a:cubicBezTo>
                        <a:pt x="72485" y="69437"/>
                        <a:pt x="73342" y="70009"/>
                        <a:pt x="72581" y="69247"/>
                      </a:cubicBezTo>
                      <a:cubicBezTo>
                        <a:pt x="71914" y="68675"/>
                        <a:pt x="72866" y="69532"/>
                        <a:pt x="72009" y="68866"/>
                      </a:cubicBezTo>
                      <a:cubicBezTo>
                        <a:pt x="73723" y="70485"/>
                        <a:pt x="70580" y="67913"/>
                        <a:pt x="71914" y="69247"/>
                      </a:cubicBezTo>
                      <a:cubicBezTo>
                        <a:pt x="70199" y="67723"/>
                        <a:pt x="71438" y="69247"/>
                        <a:pt x="69818" y="67532"/>
                      </a:cubicBezTo>
                      <a:cubicBezTo>
                        <a:pt x="69628" y="67342"/>
                        <a:pt x="69628" y="67342"/>
                        <a:pt x="69437" y="67151"/>
                      </a:cubicBezTo>
                      <a:cubicBezTo>
                        <a:pt x="70485" y="68485"/>
                        <a:pt x="69628" y="67532"/>
                        <a:pt x="69818" y="67723"/>
                      </a:cubicBezTo>
                      <a:cubicBezTo>
                        <a:pt x="69628" y="67437"/>
                        <a:pt x="69342" y="67151"/>
                        <a:pt x="69152" y="66865"/>
                      </a:cubicBezTo>
                      <a:cubicBezTo>
                        <a:pt x="69914" y="67723"/>
                        <a:pt x="69818" y="67723"/>
                        <a:pt x="69247" y="66961"/>
                      </a:cubicBezTo>
                      <a:cubicBezTo>
                        <a:pt x="69914" y="67913"/>
                        <a:pt x="68675" y="66294"/>
                        <a:pt x="69056" y="66961"/>
                      </a:cubicBezTo>
                      <a:cubicBezTo>
                        <a:pt x="69437" y="67532"/>
                        <a:pt x="69628" y="67818"/>
                        <a:pt x="69818" y="68008"/>
                      </a:cubicBezTo>
                      <a:cubicBezTo>
                        <a:pt x="69533" y="67532"/>
                        <a:pt x="69247" y="67151"/>
                        <a:pt x="68961" y="66770"/>
                      </a:cubicBezTo>
                      <a:cubicBezTo>
                        <a:pt x="68294" y="65818"/>
                        <a:pt x="68961" y="66865"/>
                        <a:pt x="68961" y="66865"/>
                      </a:cubicBezTo>
                      <a:cubicBezTo>
                        <a:pt x="68104" y="65437"/>
                        <a:pt x="68104" y="65437"/>
                        <a:pt x="68580" y="66199"/>
                      </a:cubicBezTo>
                      <a:cubicBezTo>
                        <a:pt x="68199" y="65532"/>
                        <a:pt x="68390" y="65913"/>
                        <a:pt x="68294" y="65818"/>
                      </a:cubicBezTo>
                      <a:cubicBezTo>
                        <a:pt x="68390" y="66103"/>
                        <a:pt x="68580" y="66389"/>
                        <a:pt x="68294" y="65818"/>
                      </a:cubicBezTo>
                      <a:cubicBezTo>
                        <a:pt x="68294" y="65913"/>
                        <a:pt x="68294" y="65818"/>
                        <a:pt x="68390" y="66008"/>
                      </a:cubicBezTo>
                      <a:cubicBezTo>
                        <a:pt x="68294" y="65722"/>
                        <a:pt x="68390" y="66008"/>
                        <a:pt x="68390" y="65913"/>
                      </a:cubicBezTo>
                      <a:lnTo>
                        <a:pt x="68390" y="65913"/>
                      </a:lnTo>
                      <a:lnTo>
                        <a:pt x="68390" y="65913"/>
                      </a:lnTo>
                      <a:lnTo>
                        <a:pt x="68390" y="65913"/>
                      </a:lnTo>
                      <a:lnTo>
                        <a:pt x="68390" y="65913"/>
                      </a:lnTo>
                      <a:lnTo>
                        <a:pt x="68390" y="65913"/>
                      </a:lnTo>
                      <a:lnTo>
                        <a:pt x="68390" y="65913"/>
                      </a:lnTo>
                      <a:lnTo>
                        <a:pt x="68294" y="65532"/>
                      </a:lnTo>
                      <a:cubicBezTo>
                        <a:pt x="68294" y="65341"/>
                        <a:pt x="68294" y="64865"/>
                        <a:pt x="68294" y="65246"/>
                      </a:cubicBezTo>
                      <a:cubicBezTo>
                        <a:pt x="68294" y="65722"/>
                        <a:pt x="68199" y="65913"/>
                        <a:pt x="68199" y="65913"/>
                      </a:cubicBezTo>
                      <a:cubicBezTo>
                        <a:pt x="68104" y="66008"/>
                        <a:pt x="68390" y="65627"/>
                        <a:pt x="68390" y="65627"/>
                      </a:cubicBezTo>
                      <a:cubicBezTo>
                        <a:pt x="68390" y="65627"/>
                        <a:pt x="68199" y="65818"/>
                        <a:pt x="68104" y="65818"/>
                      </a:cubicBezTo>
                      <a:cubicBezTo>
                        <a:pt x="68008" y="65818"/>
                        <a:pt x="68199" y="65818"/>
                        <a:pt x="68390" y="65818"/>
                      </a:cubicBezTo>
                      <a:cubicBezTo>
                        <a:pt x="68580" y="65818"/>
                        <a:pt x="69056" y="65818"/>
                        <a:pt x="68866" y="65818"/>
                      </a:cubicBezTo>
                      <a:lnTo>
                        <a:pt x="68294" y="65818"/>
                      </a:lnTo>
                      <a:lnTo>
                        <a:pt x="68294" y="65818"/>
                      </a:lnTo>
                      <a:lnTo>
                        <a:pt x="68866" y="65818"/>
                      </a:lnTo>
                      <a:cubicBezTo>
                        <a:pt x="68771" y="65818"/>
                        <a:pt x="68771" y="65818"/>
                        <a:pt x="68771" y="65818"/>
                      </a:cubicBezTo>
                      <a:lnTo>
                        <a:pt x="68771" y="65818"/>
                      </a:lnTo>
                      <a:cubicBezTo>
                        <a:pt x="68675" y="65818"/>
                        <a:pt x="68771" y="65818"/>
                        <a:pt x="68675" y="65818"/>
                      </a:cubicBezTo>
                      <a:lnTo>
                        <a:pt x="68675" y="65818"/>
                      </a:lnTo>
                      <a:cubicBezTo>
                        <a:pt x="68390" y="65818"/>
                        <a:pt x="68485" y="65818"/>
                        <a:pt x="68294" y="65818"/>
                      </a:cubicBezTo>
                      <a:cubicBezTo>
                        <a:pt x="68199" y="65818"/>
                        <a:pt x="68294" y="65818"/>
                        <a:pt x="68104" y="65818"/>
                      </a:cubicBezTo>
                      <a:lnTo>
                        <a:pt x="68104" y="65818"/>
                      </a:lnTo>
                      <a:cubicBezTo>
                        <a:pt x="68008" y="65818"/>
                        <a:pt x="68104" y="65818"/>
                        <a:pt x="68008" y="65818"/>
                      </a:cubicBezTo>
                      <a:lnTo>
                        <a:pt x="68008" y="65818"/>
                      </a:lnTo>
                      <a:lnTo>
                        <a:pt x="68008" y="65818"/>
                      </a:lnTo>
                      <a:cubicBezTo>
                        <a:pt x="68104" y="65818"/>
                        <a:pt x="68008" y="65818"/>
                        <a:pt x="68104" y="65818"/>
                      </a:cubicBezTo>
                      <a:cubicBezTo>
                        <a:pt x="68199" y="65818"/>
                        <a:pt x="68199" y="65818"/>
                        <a:pt x="68199" y="65818"/>
                      </a:cubicBezTo>
                      <a:lnTo>
                        <a:pt x="68199" y="65818"/>
                      </a:lnTo>
                      <a:cubicBezTo>
                        <a:pt x="68199" y="65818"/>
                        <a:pt x="68199" y="65818"/>
                        <a:pt x="68294" y="65818"/>
                      </a:cubicBezTo>
                      <a:lnTo>
                        <a:pt x="68294" y="65818"/>
                      </a:lnTo>
                      <a:lnTo>
                        <a:pt x="68294" y="65818"/>
                      </a:lnTo>
                      <a:lnTo>
                        <a:pt x="68294" y="65818"/>
                      </a:lnTo>
                      <a:cubicBezTo>
                        <a:pt x="68294" y="65818"/>
                        <a:pt x="68294" y="65818"/>
                        <a:pt x="68294" y="65818"/>
                      </a:cubicBezTo>
                      <a:lnTo>
                        <a:pt x="68294" y="65818"/>
                      </a:lnTo>
                      <a:lnTo>
                        <a:pt x="68294" y="65818"/>
                      </a:lnTo>
                      <a:lnTo>
                        <a:pt x="68294" y="65818"/>
                      </a:lnTo>
                      <a:lnTo>
                        <a:pt x="68294" y="65818"/>
                      </a:lnTo>
                      <a:lnTo>
                        <a:pt x="68294" y="65818"/>
                      </a:lnTo>
                      <a:cubicBezTo>
                        <a:pt x="68294" y="65818"/>
                        <a:pt x="68294" y="65818"/>
                        <a:pt x="68294" y="65818"/>
                      </a:cubicBezTo>
                      <a:lnTo>
                        <a:pt x="68294" y="65818"/>
                      </a:lnTo>
                      <a:lnTo>
                        <a:pt x="68294" y="65818"/>
                      </a:lnTo>
                      <a:cubicBezTo>
                        <a:pt x="68199" y="65913"/>
                        <a:pt x="68199" y="65913"/>
                        <a:pt x="68199" y="66008"/>
                      </a:cubicBezTo>
                      <a:lnTo>
                        <a:pt x="68199" y="66008"/>
                      </a:lnTo>
                      <a:lnTo>
                        <a:pt x="68199" y="66008"/>
                      </a:lnTo>
                      <a:cubicBezTo>
                        <a:pt x="68199" y="66008"/>
                        <a:pt x="68104" y="66199"/>
                        <a:pt x="68104" y="66103"/>
                      </a:cubicBezTo>
                      <a:lnTo>
                        <a:pt x="68104" y="66103"/>
                      </a:lnTo>
                      <a:lnTo>
                        <a:pt x="68104" y="66199"/>
                      </a:lnTo>
                      <a:lnTo>
                        <a:pt x="68104" y="66199"/>
                      </a:lnTo>
                      <a:lnTo>
                        <a:pt x="68104" y="66199"/>
                      </a:lnTo>
                      <a:lnTo>
                        <a:pt x="68104" y="66199"/>
                      </a:lnTo>
                      <a:lnTo>
                        <a:pt x="68104" y="66199"/>
                      </a:lnTo>
                      <a:lnTo>
                        <a:pt x="68104" y="66199"/>
                      </a:lnTo>
                      <a:lnTo>
                        <a:pt x="68104" y="66103"/>
                      </a:lnTo>
                      <a:lnTo>
                        <a:pt x="68104" y="66103"/>
                      </a:lnTo>
                      <a:cubicBezTo>
                        <a:pt x="68104" y="66008"/>
                        <a:pt x="68104" y="66008"/>
                        <a:pt x="68104" y="65913"/>
                      </a:cubicBezTo>
                      <a:lnTo>
                        <a:pt x="68104" y="65913"/>
                      </a:lnTo>
                      <a:cubicBezTo>
                        <a:pt x="68104" y="65722"/>
                        <a:pt x="68104" y="65913"/>
                        <a:pt x="68104" y="65437"/>
                      </a:cubicBezTo>
                      <a:lnTo>
                        <a:pt x="68104" y="65437"/>
                      </a:lnTo>
                      <a:cubicBezTo>
                        <a:pt x="68104" y="65246"/>
                        <a:pt x="68104" y="65627"/>
                        <a:pt x="68104" y="65818"/>
                      </a:cubicBezTo>
                      <a:cubicBezTo>
                        <a:pt x="68104" y="66008"/>
                        <a:pt x="68104" y="66008"/>
                        <a:pt x="68104" y="66103"/>
                      </a:cubicBezTo>
                      <a:lnTo>
                        <a:pt x="68104" y="66103"/>
                      </a:lnTo>
                      <a:lnTo>
                        <a:pt x="68104" y="66103"/>
                      </a:lnTo>
                      <a:lnTo>
                        <a:pt x="68104" y="66103"/>
                      </a:lnTo>
                      <a:lnTo>
                        <a:pt x="68104" y="66103"/>
                      </a:lnTo>
                      <a:lnTo>
                        <a:pt x="68104" y="66103"/>
                      </a:lnTo>
                      <a:cubicBezTo>
                        <a:pt x="68104" y="66199"/>
                        <a:pt x="68104"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008"/>
                        <a:pt x="68104"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008"/>
                        <a:pt x="68104" y="66103"/>
                        <a:pt x="68104" y="66008"/>
                      </a:cubicBez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cubicBezTo>
                        <a:pt x="68104" y="66008"/>
                        <a:pt x="68104" y="66008"/>
                        <a:pt x="68199" y="66103"/>
                      </a:cubicBez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cubicBezTo>
                        <a:pt x="68199" y="66103"/>
                        <a:pt x="68199"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199"/>
                        <a:pt x="68104" y="66199"/>
                        <a:pt x="68104" y="66199"/>
                      </a:cubicBezTo>
                      <a:lnTo>
                        <a:pt x="68104" y="66199"/>
                      </a:lnTo>
                      <a:lnTo>
                        <a:pt x="68104" y="66199"/>
                      </a:lnTo>
                      <a:lnTo>
                        <a:pt x="68104" y="66199"/>
                      </a:lnTo>
                      <a:lnTo>
                        <a:pt x="68104" y="66199"/>
                      </a:lnTo>
                      <a:lnTo>
                        <a:pt x="68104" y="66294"/>
                      </a:lnTo>
                      <a:lnTo>
                        <a:pt x="68104" y="66294"/>
                      </a:lnTo>
                      <a:cubicBezTo>
                        <a:pt x="68104" y="66294"/>
                        <a:pt x="68104" y="66294"/>
                        <a:pt x="68104" y="66389"/>
                      </a:cubicBezTo>
                      <a:lnTo>
                        <a:pt x="68104" y="66389"/>
                      </a:lnTo>
                      <a:lnTo>
                        <a:pt x="68104" y="66389"/>
                      </a:lnTo>
                      <a:lnTo>
                        <a:pt x="68104" y="66484"/>
                      </a:lnTo>
                      <a:lnTo>
                        <a:pt x="68104" y="66484"/>
                      </a:lnTo>
                      <a:lnTo>
                        <a:pt x="68104" y="66484"/>
                      </a:lnTo>
                      <a:lnTo>
                        <a:pt x="68104" y="66484"/>
                      </a:lnTo>
                      <a:lnTo>
                        <a:pt x="68104" y="66484"/>
                      </a:lnTo>
                      <a:cubicBezTo>
                        <a:pt x="68104" y="66580"/>
                        <a:pt x="68104" y="66199"/>
                        <a:pt x="68104" y="66199"/>
                      </a:cubicBezTo>
                      <a:lnTo>
                        <a:pt x="68104" y="66199"/>
                      </a:lnTo>
                      <a:cubicBezTo>
                        <a:pt x="68104" y="66008"/>
                        <a:pt x="68104" y="65722"/>
                        <a:pt x="68104" y="65627"/>
                      </a:cubicBezTo>
                      <a:lnTo>
                        <a:pt x="68104" y="65722"/>
                      </a:lnTo>
                      <a:lnTo>
                        <a:pt x="68104" y="65722"/>
                      </a:lnTo>
                      <a:cubicBezTo>
                        <a:pt x="68104" y="65818"/>
                        <a:pt x="68104" y="65818"/>
                        <a:pt x="68104" y="65913"/>
                      </a:cubicBezTo>
                      <a:lnTo>
                        <a:pt x="68104" y="66008"/>
                      </a:lnTo>
                      <a:cubicBezTo>
                        <a:pt x="68104" y="66199"/>
                        <a:pt x="68104" y="66199"/>
                        <a:pt x="68008" y="66389"/>
                      </a:cubicBezTo>
                      <a:lnTo>
                        <a:pt x="68008" y="66389"/>
                      </a:lnTo>
                      <a:cubicBezTo>
                        <a:pt x="68008" y="66484"/>
                        <a:pt x="68008" y="66484"/>
                        <a:pt x="68008" y="66484"/>
                      </a:cubicBezTo>
                      <a:cubicBezTo>
                        <a:pt x="68008" y="66389"/>
                        <a:pt x="68104" y="66389"/>
                        <a:pt x="68104" y="66389"/>
                      </a:cubicBezTo>
                      <a:cubicBezTo>
                        <a:pt x="68104" y="66389"/>
                        <a:pt x="68104" y="66389"/>
                        <a:pt x="68104" y="66294"/>
                      </a:cubicBezTo>
                      <a:lnTo>
                        <a:pt x="68104" y="66294"/>
                      </a:lnTo>
                      <a:cubicBezTo>
                        <a:pt x="68104" y="66294"/>
                        <a:pt x="68104" y="66294"/>
                        <a:pt x="68104" y="66294"/>
                      </a:cubicBezTo>
                      <a:cubicBezTo>
                        <a:pt x="68199" y="66199"/>
                        <a:pt x="68104" y="66294"/>
                        <a:pt x="68199" y="66199"/>
                      </a:cubicBezTo>
                      <a:lnTo>
                        <a:pt x="68199" y="66199"/>
                      </a:lnTo>
                      <a:cubicBezTo>
                        <a:pt x="68294" y="66103"/>
                        <a:pt x="68199" y="66199"/>
                        <a:pt x="68199" y="66199"/>
                      </a:cubicBezTo>
                      <a:lnTo>
                        <a:pt x="68199" y="66199"/>
                      </a:lnTo>
                      <a:lnTo>
                        <a:pt x="68199" y="66199"/>
                      </a:lnTo>
                      <a:cubicBezTo>
                        <a:pt x="68104" y="66294"/>
                        <a:pt x="68104" y="66199"/>
                        <a:pt x="68104" y="66294"/>
                      </a:cubicBezTo>
                      <a:cubicBezTo>
                        <a:pt x="68008" y="66294"/>
                        <a:pt x="68008" y="66389"/>
                        <a:pt x="67913" y="66389"/>
                      </a:cubicBezTo>
                      <a:lnTo>
                        <a:pt x="67913" y="66389"/>
                      </a:lnTo>
                      <a:lnTo>
                        <a:pt x="67913" y="66389"/>
                      </a:lnTo>
                      <a:cubicBezTo>
                        <a:pt x="68008" y="66389"/>
                        <a:pt x="68008" y="66389"/>
                        <a:pt x="68104" y="66389"/>
                      </a:cubicBezTo>
                      <a:lnTo>
                        <a:pt x="68104" y="66389"/>
                      </a:lnTo>
                      <a:lnTo>
                        <a:pt x="68104" y="66389"/>
                      </a:lnTo>
                      <a:lnTo>
                        <a:pt x="68104" y="66389"/>
                      </a:lnTo>
                      <a:lnTo>
                        <a:pt x="68104" y="66389"/>
                      </a:lnTo>
                      <a:cubicBezTo>
                        <a:pt x="68294" y="66294"/>
                        <a:pt x="69056" y="66389"/>
                        <a:pt x="68294" y="66389"/>
                      </a:cubicBezTo>
                      <a:lnTo>
                        <a:pt x="67913" y="66294"/>
                      </a:lnTo>
                      <a:cubicBezTo>
                        <a:pt x="68008" y="66294"/>
                        <a:pt x="68294" y="66484"/>
                        <a:pt x="68294" y="66484"/>
                      </a:cubicBezTo>
                      <a:lnTo>
                        <a:pt x="68294" y="66484"/>
                      </a:lnTo>
                      <a:cubicBezTo>
                        <a:pt x="68294" y="66484"/>
                        <a:pt x="68294" y="66484"/>
                        <a:pt x="68294" y="66484"/>
                      </a:cubicBezTo>
                      <a:lnTo>
                        <a:pt x="68294" y="66484"/>
                      </a:lnTo>
                      <a:lnTo>
                        <a:pt x="68294" y="66484"/>
                      </a:lnTo>
                      <a:lnTo>
                        <a:pt x="68294" y="66484"/>
                      </a:lnTo>
                      <a:lnTo>
                        <a:pt x="68294" y="66484"/>
                      </a:lnTo>
                      <a:cubicBezTo>
                        <a:pt x="68199" y="66389"/>
                        <a:pt x="68294" y="66484"/>
                        <a:pt x="68199" y="66294"/>
                      </a:cubicBezTo>
                      <a:lnTo>
                        <a:pt x="68199" y="66294"/>
                      </a:lnTo>
                      <a:lnTo>
                        <a:pt x="68199" y="66294"/>
                      </a:lnTo>
                      <a:lnTo>
                        <a:pt x="68199" y="66294"/>
                      </a:lnTo>
                      <a:lnTo>
                        <a:pt x="68199" y="66294"/>
                      </a:lnTo>
                      <a:lnTo>
                        <a:pt x="68199" y="66389"/>
                      </a:lnTo>
                      <a:lnTo>
                        <a:pt x="68199" y="66389"/>
                      </a:lnTo>
                      <a:lnTo>
                        <a:pt x="68199" y="66389"/>
                      </a:lnTo>
                      <a:cubicBezTo>
                        <a:pt x="68199" y="66389"/>
                        <a:pt x="68199" y="66389"/>
                        <a:pt x="68199" y="66484"/>
                      </a:cubicBezTo>
                      <a:lnTo>
                        <a:pt x="68199" y="66484"/>
                      </a:lnTo>
                      <a:cubicBezTo>
                        <a:pt x="68199" y="66580"/>
                        <a:pt x="68199" y="66580"/>
                        <a:pt x="68199" y="66580"/>
                      </a:cubicBezTo>
                      <a:lnTo>
                        <a:pt x="68199" y="66580"/>
                      </a:lnTo>
                      <a:cubicBezTo>
                        <a:pt x="68199" y="66675"/>
                        <a:pt x="68199" y="66675"/>
                        <a:pt x="68199" y="66770"/>
                      </a:cubicBezTo>
                      <a:lnTo>
                        <a:pt x="68199" y="66865"/>
                      </a:lnTo>
                      <a:cubicBezTo>
                        <a:pt x="68199" y="66865"/>
                        <a:pt x="68199" y="66865"/>
                        <a:pt x="68199" y="66865"/>
                      </a:cubicBezTo>
                      <a:cubicBezTo>
                        <a:pt x="68199" y="67056"/>
                        <a:pt x="68199" y="66961"/>
                        <a:pt x="68199" y="67056"/>
                      </a:cubicBezTo>
                      <a:lnTo>
                        <a:pt x="68199" y="67056"/>
                      </a:lnTo>
                      <a:cubicBezTo>
                        <a:pt x="68199" y="67056"/>
                        <a:pt x="68199" y="67056"/>
                        <a:pt x="68199" y="67151"/>
                      </a:cubicBezTo>
                      <a:lnTo>
                        <a:pt x="68199" y="67151"/>
                      </a:lnTo>
                      <a:cubicBezTo>
                        <a:pt x="68199" y="67246"/>
                        <a:pt x="68199" y="67151"/>
                        <a:pt x="68199" y="67342"/>
                      </a:cubicBezTo>
                      <a:lnTo>
                        <a:pt x="68199" y="67342"/>
                      </a:lnTo>
                      <a:lnTo>
                        <a:pt x="68199" y="67342"/>
                      </a:lnTo>
                      <a:lnTo>
                        <a:pt x="68199" y="67246"/>
                      </a:lnTo>
                      <a:cubicBezTo>
                        <a:pt x="68199" y="66961"/>
                        <a:pt x="68199" y="67151"/>
                        <a:pt x="68199" y="66770"/>
                      </a:cubicBezTo>
                      <a:cubicBezTo>
                        <a:pt x="68199" y="66675"/>
                        <a:pt x="68199" y="66675"/>
                        <a:pt x="68199" y="66675"/>
                      </a:cubicBezTo>
                      <a:cubicBezTo>
                        <a:pt x="68199" y="66770"/>
                        <a:pt x="68199" y="66770"/>
                        <a:pt x="68199" y="66770"/>
                      </a:cubicBezTo>
                      <a:lnTo>
                        <a:pt x="68199" y="66770"/>
                      </a:lnTo>
                      <a:lnTo>
                        <a:pt x="68199" y="66865"/>
                      </a:lnTo>
                      <a:cubicBezTo>
                        <a:pt x="68199" y="67056"/>
                        <a:pt x="68199" y="67056"/>
                        <a:pt x="68199" y="67056"/>
                      </a:cubicBezTo>
                      <a:cubicBezTo>
                        <a:pt x="68199" y="66961"/>
                        <a:pt x="68199" y="66961"/>
                        <a:pt x="68199" y="66770"/>
                      </a:cubicBezTo>
                      <a:lnTo>
                        <a:pt x="68199" y="66770"/>
                      </a:lnTo>
                      <a:cubicBezTo>
                        <a:pt x="68199" y="66770"/>
                        <a:pt x="68199" y="66770"/>
                        <a:pt x="68199" y="66675"/>
                      </a:cubicBezTo>
                      <a:lnTo>
                        <a:pt x="68199" y="66675"/>
                      </a:lnTo>
                      <a:lnTo>
                        <a:pt x="68199" y="66675"/>
                      </a:lnTo>
                      <a:cubicBezTo>
                        <a:pt x="68199" y="66580"/>
                        <a:pt x="68199" y="66580"/>
                        <a:pt x="68199" y="66675"/>
                      </a:cubicBezTo>
                      <a:lnTo>
                        <a:pt x="68199" y="66675"/>
                      </a:lnTo>
                      <a:cubicBezTo>
                        <a:pt x="68199" y="66770"/>
                        <a:pt x="68199" y="66675"/>
                        <a:pt x="68104" y="66865"/>
                      </a:cubicBezTo>
                      <a:cubicBezTo>
                        <a:pt x="68866" y="65722"/>
                        <a:pt x="68485" y="66199"/>
                        <a:pt x="69152" y="65151"/>
                      </a:cubicBezTo>
                      <a:cubicBezTo>
                        <a:pt x="69056" y="65341"/>
                        <a:pt x="70580" y="63151"/>
                        <a:pt x="69628" y="64579"/>
                      </a:cubicBezTo>
                      <a:cubicBezTo>
                        <a:pt x="71056" y="62674"/>
                        <a:pt x="71533" y="62674"/>
                        <a:pt x="70199" y="64484"/>
                      </a:cubicBezTo>
                      <a:cubicBezTo>
                        <a:pt x="70675" y="64008"/>
                        <a:pt x="71152" y="63436"/>
                        <a:pt x="71723" y="62865"/>
                      </a:cubicBezTo>
                      <a:cubicBezTo>
                        <a:pt x="71914" y="62674"/>
                        <a:pt x="71723" y="62960"/>
                        <a:pt x="71152" y="63627"/>
                      </a:cubicBezTo>
                      <a:cubicBezTo>
                        <a:pt x="71914" y="62865"/>
                        <a:pt x="71533" y="63246"/>
                        <a:pt x="71628" y="63246"/>
                      </a:cubicBezTo>
                      <a:cubicBezTo>
                        <a:pt x="72485" y="62389"/>
                        <a:pt x="72390" y="62484"/>
                        <a:pt x="73247" y="61722"/>
                      </a:cubicBezTo>
                      <a:cubicBezTo>
                        <a:pt x="73628" y="61246"/>
                        <a:pt x="72962" y="61913"/>
                        <a:pt x="73247" y="61627"/>
                      </a:cubicBezTo>
                      <a:cubicBezTo>
                        <a:pt x="74486" y="60674"/>
                        <a:pt x="74676" y="61055"/>
                        <a:pt x="73152" y="62674"/>
                      </a:cubicBezTo>
                      <a:cubicBezTo>
                        <a:pt x="74390" y="61627"/>
                        <a:pt x="74771" y="61436"/>
                        <a:pt x="74581" y="61817"/>
                      </a:cubicBezTo>
                      <a:cubicBezTo>
                        <a:pt x="77248" y="59912"/>
                        <a:pt x="78962" y="59245"/>
                        <a:pt x="80200" y="58960"/>
                      </a:cubicBezTo>
                      <a:lnTo>
                        <a:pt x="79058" y="59817"/>
                      </a:lnTo>
                      <a:cubicBezTo>
                        <a:pt x="80200" y="58960"/>
                        <a:pt x="80105" y="59436"/>
                        <a:pt x="80772" y="59150"/>
                      </a:cubicBezTo>
                      <a:lnTo>
                        <a:pt x="80010" y="59626"/>
                      </a:lnTo>
                      <a:cubicBezTo>
                        <a:pt x="80677" y="59626"/>
                        <a:pt x="81248" y="59722"/>
                        <a:pt x="83153" y="59150"/>
                      </a:cubicBezTo>
                      <a:cubicBezTo>
                        <a:pt x="83725" y="59436"/>
                        <a:pt x="84677" y="59626"/>
                        <a:pt x="87249" y="59150"/>
                      </a:cubicBezTo>
                      <a:cubicBezTo>
                        <a:pt x="87154" y="59626"/>
                        <a:pt x="89821" y="59436"/>
                        <a:pt x="90964" y="59436"/>
                      </a:cubicBezTo>
                      <a:cubicBezTo>
                        <a:pt x="92869" y="59531"/>
                        <a:pt x="94202" y="59722"/>
                        <a:pt x="96679" y="59722"/>
                      </a:cubicBezTo>
                      <a:cubicBezTo>
                        <a:pt x="96679" y="59531"/>
                        <a:pt x="97346" y="59341"/>
                        <a:pt x="97917" y="59055"/>
                      </a:cubicBezTo>
                      <a:cubicBezTo>
                        <a:pt x="98584" y="59055"/>
                        <a:pt x="98108" y="59341"/>
                        <a:pt x="98774" y="59341"/>
                      </a:cubicBezTo>
                      <a:cubicBezTo>
                        <a:pt x="99155" y="58960"/>
                        <a:pt x="98298" y="59055"/>
                        <a:pt x="99155" y="58674"/>
                      </a:cubicBezTo>
                      <a:cubicBezTo>
                        <a:pt x="97631" y="58769"/>
                        <a:pt x="99631" y="57721"/>
                        <a:pt x="98012" y="58007"/>
                      </a:cubicBezTo>
                      <a:cubicBezTo>
                        <a:pt x="97536" y="58007"/>
                        <a:pt x="98774" y="57531"/>
                        <a:pt x="99060" y="57245"/>
                      </a:cubicBezTo>
                      <a:cubicBezTo>
                        <a:pt x="98584" y="56959"/>
                        <a:pt x="98393" y="56674"/>
                        <a:pt x="98203" y="56293"/>
                      </a:cubicBezTo>
                      <a:cubicBezTo>
                        <a:pt x="99346" y="56293"/>
                        <a:pt x="99441" y="56388"/>
                        <a:pt x="101346" y="56388"/>
                      </a:cubicBezTo>
                      <a:cubicBezTo>
                        <a:pt x="100298" y="55054"/>
                        <a:pt x="99250" y="53149"/>
                        <a:pt x="95917" y="52959"/>
                      </a:cubicBezTo>
                      <a:cubicBezTo>
                        <a:pt x="95631" y="52959"/>
                        <a:pt x="95821" y="52673"/>
                        <a:pt x="96202" y="52292"/>
                      </a:cubicBezTo>
                      <a:cubicBezTo>
                        <a:pt x="95917" y="52483"/>
                        <a:pt x="95536" y="52673"/>
                        <a:pt x="95250" y="52864"/>
                      </a:cubicBezTo>
                      <a:cubicBezTo>
                        <a:pt x="95155" y="52673"/>
                        <a:pt x="94774" y="52673"/>
                        <a:pt x="94488" y="52673"/>
                      </a:cubicBezTo>
                      <a:cubicBezTo>
                        <a:pt x="96202" y="51435"/>
                        <a:pt x="92964" y="52483"/>
                        <a:pt x="91535" y="52959"/>
                      </a:cubicBezTo>
                      <a:cubicBezTo>
                        <a:pt x="92107" y="52483"/>
                        <a:pt x="92869" y="52292"/>
                        <a:pt x="93536" y="52102"/>
                      </a:cubicBezTo>
                      <a:cubicBezTo>
                        <a:pt x="93250" y="52102"/>
                        <a:pt x="93631" y="51530"/>
                        <a:pt x="94393" y="51149"/>
                      </a:cubicBezTo>
                      <a:cubicBezTo>
                        <a:pt x="95345" y="50959"/>
                        <a:pt x="94679" y="51340"/>
                        <a:pt x="95917" y="50863"/>
                      </a:cubicBezTo>
                      <a:cubicBezTo>
                        <a:pt x="96393" y="50387"/>
                        <a:pt x="94583" y="51340"/>
                        <a:pt x="95536" y="50578"/>
                      </a:cubicBezTo>
                      <a:cubicBezTo>
                        <a:pt x="95060" y="50578"/>
                        <a:pt x="94774" y="50959"/>
                        <a:pt x="94298" y="51054"/>
                      </a:cubicBezTo>
                      <a:cubicBezTo>
                        <a:pt x="94202" y="51054"/>
                        <a:pt x="94107" y="51054"/>
                        <a:pt x="94202" y="50863"/>
                      </a:cubicBezTo>
                      <a:cubicBezTo>
                        <a:pt x="94869" y="50482"/>
                        <a:pt x="95536" y="50292"/>
                        <a:pt x="96202" y="49911"/>
                      </a:cubicBezTo>
                      <a:cubicBezTo>
                        <a:pt x="96393" y="49911"/>
                        <a:pt x="96202" y="50006"/>
                        <a:pt x="96488" y="50006"/>
                      </a:cubicBezTo>
                      <a:cubicBezTo>
                        <a:pt x="95250" y="50578"/>
                        <a:pt x="96393" y="50482"/>
                        <a:pt x="96679" y="50578"/>
                      </a:cubicBezTo>
                      <a:cubicBezTo>
                        <a:pt x="96393" y="50863"/>
                        <a:pt x="96012" y="50959"/>
                        <a:pt x="95726" y="51244"/>
                      </a:cubicBezTo>
                      <a:cubicBezTo>
                        <a:pt x="96583" y="51340"/>
                        <a:pt x="98679" y="50387"/>
                        <a:pt x="99250" y="50673"/>
                      </a:cubicBezTo>
                      <a:cubicBezTo>
                        <a:pt x="98489" y="51054"/>
                        <a:pt x="97631" y="50959"/>
                        <a:pt x="96869" y="51244"/>
                      </a:cubicBezTo>
                      <a:cubicBezTo>
                        <a:pt x="96965" y="51435"/>
                        <a:pt x="97536" y="51721"/>
                        <a:pt x="98393" y="51054"/>
                      </a:cubicBezTo>
                      <a:cubicBezTo>
                        <a:pt x="97917" y="52006"/>
                        <a:pt x="99917" y="51721"/>
                        <a:pt x="101156" y="51911"/>
                      </a:cubicBezTo>
                      <a:cubicBezTo>
                        <a:pt x="101632" y="51244"/>
                        <a:pt x="99917" y="51530"/>
                        <a:pt x="99155" y="51435"/>
                      </a:cubicBezTo>
                      <a:cubicBezTo>
                        <a:pt x="101156" y="50673"/>
                        <a:pt x="102108" y="51244"/>
                        <a:pt x="101156" y="52102"/>
                      </a:cubicBezTo>
                      <a:cubicBezTo>
                        <a:pt x="102489" y="52102"/>
                        <a:pt x="103632" y="52292"/>
                        <a:pt x="102965" y="53149"/>
                      </a:cubicBezTo>
                      <a:cubicBezTo>
                        <a:pt x="106394" y="53721"/>
                        <a:pt x="106013" y="55721"/>
                        <a:pt x="108680" y="57055"/>
                      </a:cubicBezTo>
                      <a:cubicBezTo>
                        <a:pt x="109633" y="56388"/>
                        <a:pt x="108775" y="56197"/>
                        <a:pt x="110300" y="55340"/>
                      </a:cubicBezTo>
                      <a:cubicBezTo>
                        <a:pt x="109823" y="54959"/>
                        <a:pt x="109728" y="54483"/>
                        <a:pt x="110776" y="53721"/>
                      </a:cubicBezTo>
                      <a:cubicBezTo>
                        <a:pt x="110490" y="53626"/>
                        <a:pt x="110204" y="53816"/>
                        <a:pt x="109919" y="53816"/>
                      </a:cubicBezTo>
                      <a:cubicBezTo>
                        <a:pt x="111252" y="53054"/>
                        <a:pt x="109823" y="53054"/>
                        <a:pt x="110300" y="52578"/>
                      </a:cubicBezTo>
                      <a:cubicBezTo>
                        <a:pt x="110776" y="52292"/>
                        <a:pt x="111252" y="52292"/>
                        <a:pt x="111823" y="52388"/>
                      </a:cubicBezTo>
                      <a:cubicBezTo>
                        <a:pt x="112586" y="51625"/>
                        <a:pt x="111347" y="51530"/>
                        <a:pt x="111538" y="51054"/>
                      </a:cubicBezTo>
                      <a:cubicBezTo>
                        <a:pt x="111919" y="50482"/>
                        <a:pt x="112586" y="50863"/>
                        <a:pt x="112967" y="50482"/>
                      </a:cubicBezTo>
                      <a:cubicBezTo>
                        <a:pt x="113348" y="49530"/>
                        <a:pt x="111633" y="49816"/>
                        <a:pt x="111062" y="49149"/>
                      </a:cubicBezTo>
                      <a:cubicBezTo>
                        <a:pt x="112109" y="48482"/>
                        <a:pt x="113252" y="49054"/>
                        <a:pt x="114014" y="49149"/>
                      </a:cubicBezTo>
                      <a:cubicBezTo>
                        <a:pt x="114014" y="48958"/>
                        <a:pt x="114205" y="48768"/>
                        <a:pt x="114491" y="48482"/>
                      </a:cubicBezTo>
                      <a:cubicBezTo>
                        <a:pt x="114300" y="48482"/>
                        <a:pt x="114110" y="48673"/>
                        <a:pt x="113919" y="48768"/>
                      </a:cubicBezTo>
                      <a:cubicBezTo>
                        <a:pt x="113252" y="48577"/>
                        <a:pt x="114110" y="48101"/>
                        <a:pt x="112871" y="48387"/>
                      </a:cubicBezTo>
                      <a:cubicBezTo>
                        <a:pt x="113157" y="48101"/>
                        <a:pt x="113538" y="48006"/>
                        <a:pt x="113824" y="47720"/>
                      </a:cubicBezTo>
                      <a:cubicBezTo>
                        <a:pt x="112871" y="47434"/>
                        <a:pt x="112871" y="46768"/>
                        <a:pt x="112871" y="46101"/>
                      </a:cubicBezTo>
                      <a:cubicBezTo>
                        <a:pt x="112300" y="46101"/>
                        <a:pt x="111728" y="46387"/>
                        <a:pt x="111252" y="46863"/>
                      </a:cubicBezTo>
                      <a:cubicBezTo>
                        <a:pt x="110681" y="46958"/>
                        <a:pt x="110395" y="46863"/>
                        <a:pt x="110300" y="46672"/>
                      </a:cubicBezTo>
                      <a:cubicBezTo>
                        <a:pt x="111062" y="46101"/>
                        <a:pt x="111823" y="45625"/>
                        <a:pt x="112586" y="45244"/>
                      </a:cubicBezTo>
                      <a:cubicBezTo>
                        <a:pt x="113157" y="45815"/>
                        <a:pt x="115157" y="46196"/>
                        <a:pt x="116967" y="45720"/>
                      </a:cubicBezTo>
                      <a:cubicBezTo>
                        <a:pt x="117919" y="46672"/>
                        <a:pt x="118872" y="47720"/>
                        <a:pt x="118586" y="49149"/>
                      </a:cubicBezTo>
                      <a:cubicBezTo>
                        <a:pt x="120206" y="48292"/>
                        <a:pt x="119920" y="49340"/>
                        <a:pt x="119920" y="49911"/>
                      </a:cubicBezTo>
                      <a:cubicBezTo>
                        <a:pt x="119063" y="50292"/>
                        <a:pt x="119825" y="49340"/>
                        <a:pt x="119158" y="49435"/>
                      </a:cubicBezTo>
                      <a:cubicBezTo>
                        <a:pt x="118396" y="50292"/>
                        <a:pt x="120396" y="50197"/>
                        <a:pt x="120777" y="50673"/>
                      </a:cubicBezTo>
                      <a:cubicBezTo>
                        <a:pt x="120301" y="51244"/>
                        <a:pt x="119634" y="50768"/>
                        <a:pt x="119729" y="51244"/>
                      </a:cubicBezTo>
                      <a:cubicBezTo>
                        <a:pt x="121253" y="50959"/>
                        <a:pt x="121634" y="52388"/>
                        <a:pt x="121348" y="53149"/>
                      </a:cubicBezTo>
                      <a:cubicBezTo>
                        <a:pt x="122873" y="53435"/>
                        <a:pt x="122396" y="54292"/>
                        <a:pt x="123158" y="55054"/>
                      </a:cubicBezTo>
                      <a:cubicBezTo>
                        <a:pt x="124682" y="54864"/>
                        <a:pt x="123349" y="54197"/>
                        <a:pt x="123444" y="53911"/>
                      </a:cubicBezTo>
                      <a:cubicBezTo>
                        <a:pt x="124492" y="54388"/>
                        <a:pt x="126492" y="56007"/>
                        <a:pt x="125158" y="57626"/>
                      </a:cubicBezTo>
                      <a:cubicBezTo>
                        <a:pt x="127159" y="58293"/>
                        <a:pt x="125635" y="61627"/>
                        <a:pt x="129540" y="61627"/>
                      </a:cubicBezTo>
                      <a:cubicBezTo>
                        <a:pt x="129064" y="62484"/>
                        <a:pt x="131064" y="62674"/>
                        <a:pt x="130397" y="63436"/>
                      </a:cubicBezTo>
                      <a:cubicBezTo>
                        <a:pt x="129635" y="63436"/>
                        <a:pt x="129826" y="62960"/>
                        <a:pt x="128873" y="63151"/>
                      </a:cubicBezTo>
                      <a:cubicBezTo>
                        <a:pt x="130492" y="64865"/>
                        <a:pt x="132779" y="66770"/>
                        <a:pt x="135827" y="66961"/>
                      </a:cubicBezTo>
                      <a:cubicBezTo>
                        <a:pt x="136493" y="66484"/>
                        <a:pt x="137255" y="65627"/>
                        <a:pt x="138303" y="65818"/>
                      </a:cubicBezTo>
                      <a:cubicBezTo>
                        <a:pt x="139351" y="64675"/>
                        <a:pt x="138970" y="62865"/>
                        <a:pt x="141732" y="62389"/>
                      </a:cubicBezTo>
                      <a:cubicBezTo>
                        <a:pt x="140494" y="61913"/>
                        <a:pt x="140970" y="60865"/>
                        <a:pt x="139541" y="60865"/>
                      </a:cubicBezTo>
                      <a:cubicBezTo>
                        <a:pt x="139351" y="61055"/>
                        <a:pt x="139732" y="61246"/>
                        <a:pt x="140017" y="61341"/>
                      </a:cubicBezTo>
                      <a:cubicBezTo>
                        <a:pt x="139160" y="61627"/>
                        <a:pt x="139446" y="61341"/>
                        <a:pt x="138875" y="60960"/>
                      </a:cubicBezTo>
                      <a:cubicBezTo>
                        <a:pt x="139732" y="60579"/>
                        <a:pt x="139922" y="60198"/>
                        <a:pt x="139732" y="59817"/>
                      </a:cubicBezTo>
                      <a:cubicBezTo>
                        <a:pt x="140208" y="59341"/>
                        <a:pt x="140779" y="59436"/>
                        <a:pt x="141256" y="59817"/>
                      </a:cubicBezTo>
                      <a:cubicBezTo>
                        <a:pt x="141446" y="59436"/>
                        <a:pt x="141161" y="59150"/>
                        <a:pt x="140589" y="59150"/>
                      </a:cubicBezTo>
                      <a:cubicBezTo>
                        <a:pt x="142113" y="58102"/>
                        <a:pt x="140494" y="56293"/>
                        <a:pt x="139446" y="55150"/>
                      </a:cubicBezTo>
                      <a:cubicBezTo>
                        <a:pt x="141256" y="53340"/>
                        <a:pt x="138208" y="52102"/>
                        <a:pt x="136303" y="51054"/>
                      </a:cubicBezTo>
                      <a:lnTo>
                        <a:pt x="136684" y="50673"/>
                      </a:lnTo>
                      <a:cubicBezTo>
                        <a:pt x="139160" y="50768"/>
                        <a:pt x="139541" y="52292"/>
                        <a:pt x="141256" y="52768"/>
                      </a:cubicBezTo>
                      <a:cubicBezTo>
                        <a:pt x="141827" y="52388"/>
                        <a:pt x="141256" y="52197"/>
                        <a:pt x="142018" y="51816"/>
                      </a:cubicBezTo>
                      <a:cubicBezTo>
                        <a:pt x="139065" y="49911"/>
                        <a:pt x="139637" y="48292"/>
                        <a:pt x="137446" y="46482"/>
                      </a:cubicBezTo>
                      <a:cubicBezTo>
                        <a:pt x="137636" y="46387"/>
                        <a:pt x="137922" y="46387"/>
                        <a:pt x="138113" y="46196"/>
                      </a:cubicBezTo>
                      <a:cubicBezTo>
                        <a:pt x="138589" y="46958"/>
                        <a:pt x="139922" y="47911"/>
                        <a:pt x="141161" y="48101"/>
                      </a:cubicBezTo>
                      <a:cubicBezTo>
                        <a:pt x="141732" y="47530"/>
                        <a:pt x="140875" y="47339"/>
                        <a:pt x="141351" y="46863"/>
                      </a:cubicBezTo>
                      <a:cubicBezTo>
                        <a:pt x="140494" y="47244"/>
                        <a:pt x="140208" y="46958"/>
                        <a:pt x="140589" y="46291"/>
                      </a:cubicBezTo>
                      <a:cubicBezTo>
                        <a:pt x="140017" y="46577"/>
                        <a:pt x="139446" y="46672"/>
                        <a:pt x="138875" y="46768"/>
                      </a:cubicBezTo>
                      <a:cubicBezTo>
                        <a:pt x="139160" y="45815"/>
                        <a:pt x="137922" y="44291"/>
                        <a:pt x="136303" y="45148"/>
                      </a:cubicBezTo>
                      <a:cubicBezTo>
                        <a:pt x="135541" y="45053"/>
                        <a:pt x="137636" y="44577"/>
                        <a:pt x="136779" y="44291"/>
                      </a:cubicBezTo>
                      <a:cubicBezTo>
                        <a:pt x="137160" y="44101"/>
                        <a:pt x="137350" y="44672"/>
                        <a:pt x="138113" y="44196"/>
                      </a:cubicBezTo>
                      <a:cubicBezTo>
                        <a:pt x="138113" y="43624"/>
                        <a:pt x="136303" y="43624"/>
                        <a:pt x="135731" y="44005"/>
                      </a:cubicBezTo>
                      <a:cubicBezTo>
                        <a:pt x="135350" y="43720"/>
                        <a:pt x="136779" y="43339"/>
                        <a:pt x="137065" y="42863"/>
                      </a:cubicBezTo>
                      <a:cubicBezTo>
                        <a:pt x="136208" y="42386"/>
                        <a:pt x="135731" y="43053"/>
                        <a:pt x="134969" y="42767"/>
                      </a:cubicBezTo>
                      <a:cubicBezTo>
                        <a:pt x="134398" y="42577"/>
                        <a:pt x="135446" y="42100"/>
                        <a:pt x="135731" y="42196"/>
                      </a:cubicBezTo>
                      <a:cubicBezTo>
                        <a:pt x="135922" y="41529"/>
                        <a:pt x="134684" y="42100"/>
                        <a:pt x="134302" y="42100"/>
                      </a:cubicBezTo>
                      <a:cubicBezTo>
                        <a:pt x="134302" y="41910"/>
                        <a:pt x="134684" y="41148"/>
                        <a:pt x="135350" y="40862"/>
                      </a:cubicBezTo>
                      <a:cubicBezTo>
                        <a:pt x="136208" y="40862"/>
                        <a:pt x="136112" y="41338"/>
                        <a:pt x="136684" y="41434"/>
                      </a:cubicBezTo>
                      <a:cubicBezTo>
                        <a:pt x="137160" y="40386"/>
                        <a:pt x="135541" y="40576"/>
                        <a:pt x="134684" y="40957"/>
                      </a:cubicBezTo>
                      <a:cubicBezTo>
                        <a:pt x="134207" y="40100"/>
                        <a:pt x="133826" y="39338"/>
                        <a:pt x="131921" y="39433"/>
                      </a:cubicBezTo>
                      <a:cubicBezTo>
                        <a:pt x="132207" y="38576"/>
                        <a:pt x="133064" y="39052"/>
                        <a:pt x="133445" y="38481"/>
                      </a:cubicBezTo>
                      <a:cubicBezTo>
                        <a:pt x="134017" y="38862"/>
                        <a:pt x="134302" y="39338"/>
                        <a:pt x="134779" y="39719"/>
                      </a:cubicBezTo>
                      <a:cubicBezTo>
                        <a:pt x="135446" y="38862"/>
                        <a:pt x="136303" y="38576"/>
                        <a:pt x="137255" y="38767"/>
                      </a:cubicBezTo>
                      <a:cubicBezTo>
                        <a:pt x="137541" y="38290"/>
                        <a:pt x="136969" y="38100"/>
                        <a:pt x="136398" y="38290"/>
                      </a:cubicBezTo>
                      <a:cubicBezTo>
                        <a:pt x="137350" y="37814"/>
                        <a:pt x="136208" y="37624"/>
                        <a:pt x="137350" y="36957"/>
                      </a:cubicBezTo>
                      <a:cubicBezTo>
                        <a:pt x="135922" y="36671"/>
                        <a:pt x="135731" y="36004"/>
                        <a:pt x="135255" y="35052"/>
                      </a:cubicBezTo>
                      <a:cubicBezTo>
                        <a:pt x="135731" y="34576"/>
                        <a:pt x="136589" y="35242"/>
                        <a:pt x="135827" y="35909"/>
                      </a:cubicBezTo>
                      <a:cubicBezTo>
                        <a:pt x="136017" y="36004"/>
                        <a:pt x="136112" y="35909"/>
                        <a:pt x="136208" y="35719"/>
                      </a:cubicBezTo>
                      <a:lnTo>
                        <a:pt x="136684" y="35814"/>
                      </a:lnTo>
                      <a:cubicBezTo>
                        <a:pt x="137255" y="34957"/>
                        <a:pt x="136208" y="34766"/>
                        <a:pt x="135636" y="34385"/>
                      </a:cubicBezTo>
                      <a:cubicBezTo>
                        <a:pt x="136303" y="33718"/>
                        <a:pt x="137255" y="33718"/>
                        <a:pt x="138017" y="33052"/>
                      </a:cubicBezTo>
                      <a:cubicBezTo>
                        <a:pt x="137065" y="33147"/>
                        <a:pt x="137446" y="32956"/>
                        <a:pt x="136493" y="32766"/>
                      </a:cubicBezTo>
                      <a:cubicBezTo>
                        <a:pt x="136779" y="32004"/>
                        <a:pt x="137255" y="32004"/>
                        <a:pt x="137636" y="31432"/>
                      </a:cubicBezTo>
                      <a:cubicBezTo>
                        <a:pt x="137160" y="31242"/>
                        <a:pt x="136874" y="31528"/>
                        <a:pt x="136493" y="31528"/>
                      </a:cubicBezTo>
                      <a:cubicBezTo>
                        <a:pt x="136779" y="30956"/>
                        <a:pt x="137255" y="31051"/>
                        <a:pt x="137446" y="30385"/>
                      </a:cubicBezTo>
                      <a:cubicBezTo>
                        <a:pt x="136589" y="29813"/>
                        <a:pt x="136303" y="28956"/>
                        <a:pt x="135922" y="28194"/>
                      </a:cubicBezTo>
                      <a:cubicBezTo>
                        <a:pt x="136589" y="27337"/>
                        <a:pt x="136589" y="28194"/>
                        <a:pt x="137636" y="28194"/>
                      </a:cubicBezTo>
                      <a:cubicBezTo>
                        <a:pt x="137922" y="27527"/>
                        <a:pt x="136589" y="27718"/>
                        <a:pt x="137255" y="26860"/>
                      </a:cubicBezTo>
                      <a:cubicBezTo>
                        <a:pt x="136969" y="27051"/>
                        <a:pt x="136493" y="26956"/>
                        <a:pt x="136208" y="27241"/>
                      </a:cubicBezTo>
                      <a:cubicBezTo>
                        <a:pt x="135922" y="24860"/>
                        <a:pt x="132969" y="24003"/>
                        <a:pt x="132302" y="21907"/>
                      </a:cubicBezTo>
                      <a:cubicBezTo>
                        <a:pt x="132017" y="21907"/>
                        <a:pt x="131921" y="22384"/>
                        <a:pt x="131731" y="22669"/>
                      </a:cubicBezTo>
                      <a:cubicBezTo>
                        <a:pt x="131064" y="22669"/>
                        <a:pt x="130492" y="22669"/>
                        <a:pt x="130302" y="22384"/>
                      </a:cubicBezTo>
                      <a:cubicBezTo>
                        <a:pt x="132874" y="19907"/>
                        <a:pt x="127921" y="20574"/>
                        <a:pt x="127730" y="19240"/>
                      </a:cubicBezTo>
                      <a:cubicBezTo>
                        <a:pt x="130492" y="17621"/>
                        <a:pt x="130683" y="19431"/>
                        <a:pt x="132493" y="19621"/>
                      </a:cubicBezTo>
                      <a:cubicBezTo>
                        <a:pt x="132683" y="18669"/>
                        <a:pt x="130969" y="18955"/>
                        <a:pt x="132112" y="17812"/>
                      </a:cubicBezTo>
                      <a:lnTo>
                        <a:pt x="130492" y="17812"/>
                      </a:lnTo>
                      <a:cubicBezTo>
                        <a:pt x="130588" y="17240"/>
                        <a:pt x="130969" y="17145"/>
                        <a:pt x="131159" y="16764"/>
                      </a:cubicBezTo>
                      <a:cubicBezTo>
                        <a:pt x="131350" y="17145"/>
                        <a:pt x="132398" y="16859"/>
                        <a:pt x="132207" y="17526"/>
                      </a:cubicBezTo>
                      <a:cubicBezTo>
                        <a:pt x="132874" y="16764"/>
                        <a:pt x="132874" y="17526"/>
                        <a:pt x="133731" y="17050"/>
                      </a:cubicBezTo>
                      <a:cubicBezTo>
                        <a:pt x="134779" y="15430"/>
                        <a:pt x="131064" y="17145"/>
                        <a:pt x="132207" y="15526"/>
                      </a:cubicBezTo>
                      <a:cubicBezTo>
                        <a:pt x="130778" y="15716"/>
                        <a:pt x="129445" y="15907"/>
                        <a:pt x="128111" y="16192"/>
                      </a:cubicBezTo>
                      <a:cubicBezTo>
                        <a:pt x="128206" y="15335"/>
                        <a:pt x="128873" y="15240"/>
                        <a:pt x="129540" y="15049"/>
                      </a:cubicBezTo>
                      <a:cubicBezTo>
                        <a:pt x="130112" y="13906"/>
                        <a:pt x="129159" y="14097"/>
                        <a:pt x="128969" y="13525"/>
                      </a:cubicBezTo>
                      <a:cubicBezTo>
                        <a:pt x="128588" y="14002"/>
                        <a:pt x="128016" y="14288"/>
                        <a:pt x="127254" y="14192"/>
                      </a:cubicBezTo>
                      <a:cubicBezTo>
                        <a:pt x="127254" y="14573"/>
                        <a:pt x="128016" y="14383"/>
                        <a:pt x="127444" y="15145"/>
                      </a:cubicBezTo>
                      <a:cubicBezTo>
                        <a:pt x="126683" y="15049"/>
                        <a:pt x="126397" y="14668"/>
                        <a:pt x="126492" y="14002"/>
                      </a:cubicBezTo>
                      <a:lnTo>
                        <a:pt x="124111" y="14288"/>
                      </a:lnTo>
                      <a:cubicBezTo>
                        <a:pt x="124968" y="13240"/>
                        <a:pt x="125063" y="13811"/>
                        <a:pt x="124492" y="12954"/>
                      </a:cubicBezTo>
                      <a:cubicBezTo>
                        <a:pt x="124492" y="12001"/>
                        <a:pt x="125540" y="12382"/>
                        <a:pt x="125635" y="11525"/>
                      </a:cubicBezTo>
                      <a:cubicBezTo>
                        <a:pt x="123920" y="12859"/>
                        <a:pt x="123825" y="11716"/>
                        <a:pt x="121920" y="12287"/>
                      </a:cubicBezTo>
                      <a:cubicBezTo>
                        <a:pt x="121539" y="11430"/>
                        <a:pt x="120967" y="10763"/>
                        <a:pt x="120777" y="9715"/>
                      </a:cubicBezTo>
                      <a:cubicBezTo>
                        <a:pt x="118872" y="10763"/>
                        <a:pt x="117919" y="10477"/>
                        <a:pt x="116491" y="10668"/>
                      </a:cubicBezTo>
                      <a:cubicBezTo>
                        <a:pt x="116396" y="9811"/>
                        <a:pt x="117634" y="10096"/>
                        <a:pt x="117919" y="9525"/>
                      </a:cubicBezTo>
                      <a:cubicBezTo>
                        <a:pt x="116872" y="8763"/>
                        <a:pt x="113919" y="10192"/>
                        <a:pt x="112490" y="11049"/>
                      </a:cubicBezTo>
                      <a:cubicBezTo>
                        <a:pt x="113157" y="12287"/>
                        <a:pt x="115348" y="10287"/>
                        <a:pt x="116300" y="10477"/>
                      </a:cubicBezTo>
                      <a:cubicBezTo>
                        <a:pt x="116205" y="10954"/>
                        <a:pt x="116015" y="11240"/>
                        <a:pt x="115633" y="11430"/>
                      </a:cubicBezTo>
                      <a:cubicBezTo>
                        <a:pt x="115633" y="12001"/>
                        <a:pt x="116967" y="11335"/>
                        <a:pt x="116967" y="10858"/>
                      </a:cubicBezTo>
                      <a:cubicBezTo>
                        <a:pt x="116586" y="12954"/>
                        <a:pt x="121920" y="10763"/>
                        <a:pt x="121348" y="13621"/>
                      </a:cubicBezTo>
                      <a:cubicBezTo>
                        <a:pt x="118777" y="14668"/>
                        <a:pt x="117253" y="13335"/>
                        <a:pt x="116396" y="12192"/>
                      </a:cubicBezTo>
                      <a:cubicBezTo>
                        <a:pt x="113633" y="13906"/>
                        <a:pt x="112490" y="12382"/>
                        <a:pt x="110966" y="11525"/>
                      </a:cubicBezTo>
                      <a:cubicBezTo>
                        <a:pt x="112204" y="10763"/>
                        <a:pt x="113062" y="10192"/>
                        <a:pt x="114110" y="9049"/>
                      </a:cubicBezTo>
                      <a:cubicBezTo>
                        <a:pt x="113252" y="9525"/>
                        <a:pt x="113252" y="8953"/>
                        <a:pt x="112395" y="9334"/>
                      </a:cubicBezTo>
                      <a:cubicBezTo>
                        <a:pt x="112967" y="6667"/>
                        <a:pt x="110300" y="9334"/>
                        <a:pt x="110585" y="6858"/>
                      </a:cubicBezTo>
                      <a:cubicBezTo>
                        <a:pt x="108966" y="6953"/>
                        <a:pt x="109442" y="6953"/>
                        <a:pt x="108109" y="6763"/>
                      </a:cubicBezTo>
                      <a:cubicBezTo>
                        <a:pt x="108204" y="7334"/>
                        <a:pt x="107633" y="7334"/>
                        <a:pt x="107537" y="7715"/>
                      </a:cubicBezTo>
                      <a:cubicBezTo>
                        <a:pt x="107061" y="7810"/>
                        <a:pt x="106871" y="7334"/>
                        <a:pt x="106204" y="7810"/>
                      </a:cubicBezTo>
                      <a:cubicBezTo>
                        <a:pt x="106204" y="6763"/>
                        <a:pt x="107061" y="6763"/>
                        <a:pt x="107442" y="7048"/>
                      </a:cubicBezTo>
                      <a:cubicBezTo>
                        <a:pt x="107918" y="6096"/>
                        <a:pt x="105918" y="6286"/>
                        <a:pt x="105346" y="7144"/>
                      </a:cubicBezTo>
                      <a:cubicBezTo>
                        <a:pt x="104966" y="6763"/>
                        <a:pt x="104013" y="7239"/>
                        <a:pt x="104299" y="5810"/>
                      </a:cubicBezTo>
                      <a:cubicBezTo>
                        <a:pt x="103727" y="5239"/>
                        <a:pt x="101917" y="6858"/>
                        <a:pt x="101632" y="5810"/>
                      </a:cubicBezTo>
                      <a:cubicBezTo>
                        <a:pt x="101822" y="4477"/>
                        <a:pt x="103156" y="3810"/>
                        <a:pt x="104108" y="2953"/>
                      </a:cubicBezTo>
                      <a:cubicBezTo>
                        <a:pt x="103156" y="2572"/>
                        <a:pt x="101917" y="3905"/>
                        <a:pt x="100870" y="2953"/>
                      </a:cubicBezTo>
                      <a:cubicBezTo>
                        <a:pt x="100870" y="2000"/>
                        <a:pt x="101156" y="1905"/>
                        <a:pt x="100584" y="1715"/>
                      </a:cubicBezTo>
                      <a:cubicBezTo>
                        <a:pt x="99822" y="2191"/>
                        <a:pt x="101156" y="2381"/>
                        <a:pt x="100394" y="2857"/>
                      </a:cubicBezTo>
                      <a:cubicBezTo>
                        <a:pt x="100679" y="3143"/>
                        <a:pt x="100965" y="3429"/>
                        <a:pt x="101537" y="3334"/>
                      </a:cubicBezTo>
                      <a:cubicBezTo>
                        <a:pt x="101156" y="4477"/>
                        <a:pt x="101156" y="4286"/>
                        <a:pt x="101727" y="4572"/>
                      </a:cubicBezTo>
                      <a:cubicBezTo>
                        <a:pt x="101727" y="4858"/>
                        <a:pt x="101346" y="5048"/>
                        <a:pt x="101060" y="5143"/>
                      </a:cubicBezTo>
                      <a:cubicBezTo>
                        <a:pt x="100584" y="5334"/>
                        <a:pt x="101060" y="3715"/>
                        <a:pt x="100584" y="3810"/>
                      </a:cubicBezTo>
                      <a:cubicBezTo>
                        <a:pt x="100394" y="4096"/>
                        <a:pt x="100013" y="4286"/>
                        <a:pt x="99917" y="4667"/>
                      </a:cubicBezTo>
                      <a:cubicBezTo>
                        <a:pt x="99346" y="4763"/>
                        <a:pt x="99155" y="4096"/>
                        <a:pt x="98774" y="4000"/>
                      </a:cubicBezTo>
                      <a:cubicBezTo>
                        <a:pt x="98869" y="3334"/>
                        <a:pt x="99060" y="3238"/>
                        <a:pt x="99441" y="3334"/>
                      </a:cubicBezTo>
                      <a:cubicBezTo>
                        <a:pt x="99727" y="3238"/>
                        <a:pt x="99346" y="3715"/>
                        <a:pt x="99441" y="4096"/>
                      </a:cubicBezTo>
                      <a:cubicBezTo>
                        <a:pt x="99822" y="3524"/>
                        <a:pt x="100298" y="3048"/>
                        <a:pt x="100298" y="2286"/>
                      </a:cubicBezTo>
                      <a:cubicBezTo>
                        <a:pt x="97060" y="4572"/>
                        <a:pt x="95536" y="3619"/>
                        <a:pt x="93345" y="4477"/>
                      </a:cubicBezTo>
                      <a:cubicBezTo>
                        <a:pt x="93250" y="4096"/>
                        <a:pt x="93250" y="3810"/>
                        <a:pt x="93440" y="3524"/>
                      </a:cubicBezTo>
                      <a:cubicBezTo>
                        <a:pt x="93059" y="4096"/>
                        <a:pt x="91345" y="4763"/>
                        <a:pt x="90488" y="4572"/>
                      </a:cubicBezTo>
                      <a:cubicBezTo>
                        <a:pt x="90773" y="3429"/>
                        <a:pt x="92297" y="3429"/>
                        <a:pt x="92488" y="2762"/>
                      </a:cubicBezTo>
                      <a:cubicBezTo>
                        <a:pt x="92488" y="3810"/>
                        <a:pt x="92964" y="3429"/>
                        <a:pt x="92678" y="2572"/>
                      </a:cubicBezTo>
                      <a:cubicBezTo>
                        <a:pt x="90964" y="2953"/>
                        <a:pt x="89535" y="3048"/>
                        <a:pt x="88487" y="2572"/>
                      </a:cubicBezTo>
                      <a:cubicBezTo>
                        <a:pt x="88583" y="952"/>
                        <a:pt x="90106" y="2095"/>
                        <a:pt x="90583" y="571"/>
                      </a:cubicBezTo>
                      <a:cubicBezTo>
                        <a:pt x="90106" y="476"/>
                        <a:pt x="90106" y="-95"/>
                        <a:pt x="89535" y="857"/>
                      </a:cubicBezTo>
                      <a:cubicBezTo>
                        <a:pt x="88297" y="-953"/>
                        <a:pt x="84296" y="1524"/>
                        <a:pt x="82582" y="1619"/>
                      </a:cubicBezTo>
                      <a:cubicBezTo>
                        <a:pt x="82391" y="952"/>
                        <a:pt x="83820" y="762"/>
                        <a:pt x="83248" y="0"/>
                      </a:cubicBezTo>
                      <a:cubicBezTo>
                        <a:pt x="82677" y="1143"/>
                        <a:pt x="82010" y="1333"/>
                        <a:pt x="81439" y="1524"/>
                      </a:cubicBezTo>
                      <a:cubicBezTo>
                        <a:pt x="81725" y="1810"/>
                        <a:pt x="82010" y="2286"/>
                        <a:pt x="82487" y="2095"/>
                      </a:cubicBezTo>
                      <a:cubicBezTo>
                        <a:pt x="82487" y="2286"/>
                        <a:pt x="82391" y="2476"/>
                        <a:pt x="82391" y="2762"/>
                      </a:cubicBezTo>
                      <a:cubicBezTo>
                        <a:pt x="81439" y="3334"/>
                        <a:pt x="81153" y="1524"/>
                        <a:pt x="80010" y="2953"/>
                      </a:cubicBezTo>
                      <a:cubicBezTo>
                        <a:pt x="79819" y="2572"/>
                        <a:pt x="80105" y="2191"/>
                        <a:pt x="79915" y="1810"/>
                      </a:cubicBezTo>
                      <a:cubicBezTo>
                        <a:pt x="79153" y="2667"/>
                        <a:pt x="78677" y="1905"/>
                        <a:pt x="78010" y="2286"/>
                      </a:cubicBezTo>
                      <a:cubicBezTo>
                        <a:pt x="77915" y="1905"/>
                        <a:pt x="77915" y="1524"/>
                        <a:pt x="78105" y="1143"/>
                      </a:cubicBezTo>
                      <a:cubicBezTo>
                        <a:pt x="77915" y="762"/>
                        <a:pt x="77438" y="1715"/>
                        <a:pt x="77248" y="667"/>
                      </a:cubicBezTo>
                      <a:cubicBezTo>
                        <a:pt x="76962" y="857"/>
                        <a:pt x="76962" y="1238"/>
                        <a:pt x="77057" y="1524"/>
                      </a:cubicBezTo>
                      <a:cubicBezTo>
                        <a:pt x="74867" y="857"/>
                        <a:pt x="73247" y="1143"/>
                        <a:pt x="70961" y="1524"/>
                      </a:cubicBezTo>
                      <a:cubicBezTo>
                        <a:pt x="70771" y="1048"/>
                        <a:pt x="70961" y="667"/>
                        <a:pt x="71342" y="190"/>
                      </a:cubicBezTo>
                      <a:cubicBezTo>
                        <a:pt x="70961" y="0"/>
                        <a:pt x="70580" y="476"/>
                        <a:pt x="70199" y="286"/>
                      </a:cubicBezTo>
                      <a:cubicBezTo>
                        <a:pt x="69533" y="762"/>
                        <a:pt x="70390" y="1524"/>
                        <a:pt x="69818" y="2000"/>
                      </a:cubicBezTo>
                      <a:cubicBezTo>
                        <a:pt x="69342" y="1048"/>
                        <a:pt x="68675" y="1333"/>
                        <a:pt x="68104" y="2191"/>
                      </a:cubicBezTo>
                      <a:cubicBezTo>
                        <a:pt x="67818" y="1715"/>
                        <a:pt x="68104" y="1333"/>
                        <a:pt x="67627" y="762"/>
                      </a:cubicBezTo>
                      <a:cubicBezTo>
                        <a:pt x="67437" y="1238"/>
                        <a:pt x="67723" y="1810"/>
                        <a:pt x="67437" y="2286"/>
                      </a:cubicBezTo>
                      <a:cubicBezTo>
                        <a:pt x="66770" y="952"/>
                        <a:pt x="66866" y="2381"/>
                        <a:pt x="66008" y="2667"/>
                      </a:cubicBezTo>
                      <a:cubicBezTo>
                        <a:pt x="65627" y="2191"/>
                        <a:pt x="66008" y="1810"/>
                        <a:pt x="65532" y="1333"/>
                      </a:cubicBezTo>
                      <a:cubicBezTo>
                        <a:pt x="65437" y="1715"/>
                        <a:pt x="65437" y="2095"/>
                        <a:pt x="65627" y="2476"/>
                      </a:cubicBezTo>
                      <a:cubicBezTo>
                        <a:pt x="64865" y="3143"/>
                        <a:pt x="63151" y="1619"/>
                        <a:pt x="63151" y="190"/>
                      </a:cubicBezTo>
                      <a:cubicBezTo>
                        <a:pt x="62008" y="1048"/>
                        <a:pt x="64103" y="1524"/>
                        <a:pt x="63532" y="2857"/>
                      </a:cubicBezTo>
                      <a:cubicBezTo>
                        <a:pt x="63151" y="2857"/>
                        <a:pt x="63246" y="2191"/>
                        <a:pt x="62675" y="1715"/>
                      </a:cubicBezTo>
                      <a:cubicBezTo>
                        <a:pt x="62198" y="2572"/>
                        <a:pt x="61436" y="1810"/>
                        <a:pt x="61341" y="3429"/>
                      </a:cubicBezTo>
                      <a:cubicBezTo>
                        <a:pt x="60865" y="3429"/>
                        <a:pt x="60293" y="3715"/>
                        <a:pt x="59912" y="2381"/>
                      </a:cubicBezTo>
                      <a:lnTo>
                        <a:pt x="59436" y="3524"/>
                      </a:lnTo>
                      <a:cubicBezTo>
                        <a:pt x="60007" y="4667"/>
                        <a:pt x="59531" y="2572"/>
                        <a:pt x="60103" y="3715"/>
                      </a:cubicBezTo>
                      <a:cubicBezTo>
                        <a:pt x="60007" y="5429"/>
                        <a:pt x="58103" y="4381"/>
                        <a:pt x="57245" y="5620"/>
                      </a:cubicBezTo>
                      <a:cubicBezTo>
                        <a:pt x="57245" y="4763"/>
                        <a:pt x="57055" y="4000"/>
                        <a:pt x="57531" y="3619"/>
                      </a:cubicBezTo>
                      <a:cubicBezTo>
                        <a:pt x="56483" y="2476"/>
                        <a:pt x="56769" y="5429"/>
                        <a:pt x="56007" y="5715"/>
                      </a:cubicBezTo>
                      <a:cubicBezTo>
                        <a:pt x="55245" y="4381"/>
                        <a:pt x="54864" y="5715"/>
                        <a:pt x="54483" y="6286"/>
                      </a:cubicBezTo>
                      <a:cubicBezTo>
                        <a:pt x="53626" y="5143"/>
                        <a:pt x="53054" y="5905"/>
                        <a:pt x="52483" y="6382"/>
                      </a:cubicBezTo>
                      <a:cubicBezTo>
                        <a:pt x="52102" y="5429"/>
                        <a:pt x="53054" y="5905"/>
                        <a:pt x="53054" y="5143"/>
                      </a:cubicBezTo>
                      <a:cubicBezTo>
                        <a:pt x="52673" y="4572"/>
                        <a:pt x="53054" y="3810"/>
                        <a:pt x="52769" y="3143"/>
                      </a:cubicBezTo>
                      <a:cubicBezTo>
                        <a:pt x="52388" y="4572"/>
                        <a:pt x="51530" y="4953"/>
                        <a:pt x="51340" y="6572"/>
                      </a:cubicBezTo>
                      <a:cubicBezTo>
                        <a:pt x="51054" y="6191"/>
                        <a:pt x="50864" y="6667"/>
                        <a:pt x="50292" y="6286"/>
                      </a:cubicBezTo>
                      <a:cubicBezTo>
                        <a:pt x="49721" y="5048"/>
                        <a:pt x="51626" y="5715"/>
                        <a:pt x="50292" y="4477"/>
                      </a:cubicBezTo>
                      <a:cubicBezTo>
                        <a:pt x="50482" y="3524"/>
                        <a:pt x="51054" y="4572"/>
                        <a:pt x="51245" y="3619"/>
                      </a:cubicBezTo>
                      <a:cubicBezTo>
                        <a:pt x="50673" y="2667"/>
                        <a:pt x="50102" y="4667"/>
                        <a:pt x="49721" y="3238"/>
                      </a:cubicBezTo>
                      <a:cubicBezTo>
                        <a:pt x="49530" y="4096"/>
                        <a:pt x="48958" y="3905"/>
                        <a:pt x="48578" y="4763"/>
                      </a:cubicBezTo>
                      <a:cubicBezTo>
                        <a:pt x="48101" y="3048"/>
                        <a:pt x="47911" y="4953"/>
                        <a:pt x="46958" y="4000"/>
                      </a:cubicBezTo>
                      <a:cubicBezTo>
                        <a:pt x="46673" y="5429"/>
                        <a:pt x="45815" y="5334"/>
                        <a:pt x="45339" y="6286"/>
                      </a:cubicBezTo>
                      <a:cubicBezTo>
                        <a:pt x="45625" y="7144"/>
                        <a:pt x="46387" y="7620"/>
                        <a:pt x="46577" y="6858"/>
                      </a:cubicBezTo>
                      <a:cubicBezTo>
                        <a:pt x="47054" y="8382"/>
                        <a:pt x="45720" y="7810"/>
                        <a:pt x="45244" y="7906"/>
                      </a:cubicBezTo>
                      <a:cubicBezTo>
                        <a:pt x="44863" y="7334"/>
                        <a:pt x="44958" y="6477"/>
                        <a:pt x="45053" y="6382"/>
                      </a:cubicBezTo>
                      <a:cubicBezTo>
                        <a:pt x="44768" y="5715"/>
                        <a:pt x="44387" y="5810"/>
                        <a:pt x="44005" y="4858"/>
                      </a:cubicBezTo>
                      <a:cubicBezTo>
                        <a:pt x="44672" y="6763"/>
                        <a:pt x="43529" y="5620"/>
                        <a:pt x="43339" y="7144"/>
                      </a:cubicBezTo>
                      <a:cubicBezTo>
                        <a:pt x="44005" y="8191"/>
                        <a:pt x="43815" y="6858"/>
                        <a:pt x="44387" y="7525"/>
                      </a:cubicBezTo>
                      <a:cubicBezTo>
                        <a:pt x="44005" y="7715"/>
                        <a:pt x="43910" y="8668"/>
                        <a:pt x="43244" y="7810"/>
                      </a:cubicBezTo>
                      <a:cubicBezTo>
                        <a:pt x="42958" y="7429"/>
                        <a:pt x="43339" y="7525"/>
                        <a:pt x="43339" y="7048"/>
                      </a:cubicBezTo>
                      <a:cubicBezTo>
                        <a:pt x="43053" y="6667"/>
                        <a:pt x="42767" y="7048"/>
                        <a:pt x="42767" y="6572"/>
                      </a:cubicBezTo>
                      <a:cubicBezTo>
                        <a:pt x="42101" y="6096"/>
                        <a:pt x="43148" y="8001"/>
                        <a:pt x="42291" y="6953"/>
                      </a:cubicBezTo>
                      <a:cubicBezTo>
                        <a:pt x="42672" y="7620"/>
                        <a:pt x="43148" y="8191"/>
                        <a:pt x="43148" y="9049"/>
                      </a:cubicBezTo>
                      <a:cubicBezTo>
                        <a:pt x="42577" y="9239"/>
                        <a:pt x="42863" y="8382"/>
                        <a:pt x="42196" y="8001"/>
                      </a:cubicBezTo>
                      <a:cubicBezTo>
                        <a:pt x="42101" y="8572"/>
                        <a:pt x="42386" y="9049"/>
                        <a:pt x="42672" y="9525"/>
                      </a:cubicBezTo>
                      <a:cubicBezTo>
                        <a:pt x="42481" y="9620"/>
                        <a:pt x="42196" y="9430"/>
                        <a:pt x="42196" y="9906"/>
                      </a:cubicBezTo>
                      <a:cubicBezTo>
                        <a:pt x="41243" y="9239"/>
                        <a:pt x="41815" y="8001"/>
                        <a:pt x="40957" y="7239"/>
                      </a:cubicBezTo>
                      <a:cubicBezTo>
                        <a:pt x="41053" y="7810"/>
                        <a:pt x="41148" y="8477"/>
                        <a:pt x="41434" y="8953"/>
                      </a:cubicBezTo>
                      <a:cubicBezTo>
                        <a:pt x="41434" y="10001"/>
                        <a:pt x="40291" y="8382"/>
                        <a:pt x="40481" y="9811"/>
                      </a:cubicBezTo>
                      <a:cubicBezTo>
                        <a:pt x="39815" y="9525"/>
                        <a:pt x="39719" y="8953"/>
                        <a:pt x="39243" y="8572"/>
                      </a:cubicBezTo>
                      <a:cubicBezTo>
                        <a:pt x="39148" y="9620"/>
                        <a:pt x="38386" y="9239"/>
                        <a:pt x="37814" y="9334"/>
                      </a:cubicBezTo>
                      <a:cubicBezTo>
                        <a:pt x="38195" y="10858"/>
                        <a:pt x="37243" y="10763"/>
                        <a:pt x="36671" y="11049"/>
                      </a:cubicBezTo>
                      <a:cubicBezTo>
                        <a:pt x="36195" y="10763"/>
                        <a:pt x="36862" y="10001"/>
                        <a:pt x="36004" y="9906"/>
                      </a:cubicBezTo>
                      <a:cubicBezTo>
                        <a:pt x="36195" y="11335"/>
                        <a:pt x="35338" y="11049"/>
                        <a:pt x="34671" y="11525"/>
                      </a:cubicBezTo>
                      <a:cubicBezTo>
                        <a:pt x="34480" y="12192"/>
                        <a:pt x="35433" y="12287"/>
                        <a:pt x="35338" y="12954"/>
                      </a:cubicBezTo>
                      <a:cubicBezTo>
                        <a:pt x="34862" y="13525"/>
                        <a:pt x="34576" y="11906"/>
                        <a:pt x="33814" y="11716"/>
                      </a:cubicBezTo>
                      <a:cubicBezTo>
                        <a:pt x="33528" y="11906"/>
                        <a:pt x="33528" y="12192"/>
                        <a:pt x="33814" y="12668"/>
                      </a:cubicBezTo>
                      <a:cubicBezTo>
                        <a:pt x="31432" y="11144"/>
                        <a:pt x="32385" y="14954"/>
                        <a:pt x="30671" y="14383"/>
                      </a:cubicBezTo>
                      <a:cubicBezTo>
                        <a:pt x="31147" y="15811"/>
                        <a:pt x="30861" y="15811"/>
                        <a:pt x="30671" y="16954"/>
                      </a:cubicBezTo>
                      <a:cubicBezTo>
                        <a:pt x="30480" y="17145"/>
                        <a:pt x="29813" y="16478"/>
                        <a:pt x="29623" y="16859"/>
                      </a:cubicBezTo>
                      <a:cubicBezTo>
                        <a:pt x="28861" y="16002"/>
                        <a:pt x="29813" y="16002"/>
                        <a:pt x="29623" y="15240"/>
                      </a:cubicBezTo>
                      <a:cubicBezTo>
                        <a:pt x="28575" y="15049"/>
                        <a:pt x="28670" y="16097"/>
                        <a:pt x="28766" y="17050"/>
                      </a:cubicBezTo>
                      <a:cubicBezTo>
                        <a:pt x="28004" y="17050"/>
                        <a:pt x="27908" y="16478"/>
                        <a:pt x="27051" y="16002"/>
                      </a:cubicBezTo>
                      <a:cubicBezTo>
                        <a:pt x="26860" y="16573"/>
                        <a:pt x="26194" y="16192"/>
                        <a:pt x="26765" y="17240"/>
                      </a:cubicBezTo>
                      <a:lnTo>
                        <a:pt x="25813" y="16859"/>
                      </a:lnTo>
                      <a:cubicBezTo>
                        <a:pt x="26765" y="17621"/>
                        <a:pt x="26099" y="18859"/>
                        <a:pt x="24670" y="18002"/>
                      </a:cubicBezTo>
                      <a:cubicBezTo>
                        <a:pt x="25432" y="19431"/>
                        <a:pt x="24765" y="19145"/>
                        <a:pt x="24003" y="19336"/>
                      </a:cubicBezTo>
                      <a:cubicBezTo>
                        <a:pt x="24194" y="20193"/>
                        <a:pt x="24194" y="19526"/>
                        <a:pt x="24765" y="19907"/>
                      </a:cubicBezTo>
                      <a:cubicBezTo>
                        <a:pt x="24955" y="20479"/>
                        <a:pt x="24384" y="20288"/>
                        <a:pt x="24289" y="20574"/>
                      </a:cubicBezTo>
                      <a:cubicBezTo>
                        <a:pt x="23241" y="20098"/>
                        <a:pt x="23431" y="19907"/>
                        <a:pt x="23146" y="19240"/>
                      </a:cubicBezTo>
                      <a:cubicBezTo>
                        <a:pt x="22765" y="19621"/>
                        <a:pt x="22193" y="19717"/>
                        <a:pt x="20860" y="19050"/>
                      </a:cubicBezTo>
                      <a:cubicBezTo>
                        <a:pt x="20765" y="18764"/>
                        <a:pt x="20860" y="18669"/>
                        <a:pt x="21050" y="18669"/>
                      </a:cubicBezTo>
                      <a:cubicBezTo>
                        <a:pt x="20383" y="18097"/>
                        <a:pt x="19812" y="19145"/>
                        <a:pt x="19431" y="19526"/>
                      </a:cubicBezTo>
                      <a:cubicBezTo>
                        <a:pt x="20860" y="19050"/>
                        <a:pt x="21717" y="20288"/>
                        <a:pt x="22955" y="19812"/>
                      </a:cubicBezTo>
                      <a:cubicBezTo>
                        <a:pt x="23431" y="21907"/>
                        <a:pt x="21050" y="19717"/>
                        <a:pt x="20669" y="20574"/>
                      </a:cubicBezTo>
                      <a:cubicBezTo>
                        <a:pt x="21336" y="21241"/>
                        <a:pt x="22765" y="21336"/>
                        <a:pt x="23336" y="22098"/>
                      </a:cubicBezTo>
                      <a:cubicBezTo>
                        <a:pt x="22479" y="21717"/>
                        <a:pt x="22003" y="22384"/>
                        <a:pt x="21050" y="21812"/>
                      </a:cubicBezTo>
                      <a:cubicBezTo>
                        <a:pt x="21527" y="22669"/>
                        <a:pt x="22193" y="23431"/>
                        <a:pt x="22670" y="24289"/>
                      </a:cubicBezTo>
                      <a:cubicBezTo>
                        <a:pt x="21622" y="23050"/>
                        <a:pt x="21241" y="23527"/>
                        <a:pt x="20383" y="23336"/>
                      </a:cubicBezTo>
                      <a:cubicBezTo>
                        <a:pt x="19812" y="23050"/>
                        <a:pt x="19907" y="22193"/>
                        <a:pt x="19145" y="22098"/>
                      </a:cubicBezTo>
                      <a:cubicBezTo>
                        <a:pt x="19526" y="22765"/>
                        <a:pt x="19431" y="22860"/>
                        <a:pt x="20288" y="23527"/>
                      </a:cubicBezTo>
                      <a:cubicBezTo>
                        <a:pt x="20098" y="23813"/>
                        <a:pt x="19145" y="23527"/>
                        <a:pt x="20288" y="24193"/>
                      </a:cubicBezTo>
                      <a:cubicBezTo>
                        <a:pt x="20003" y="24479"/>
                        <a:pt x="19336" y="24289"/>
                        <a:pt x="18669" y="24193"/>
                      </a:cubicBezTo>
                      <a:cubicBezTo>
                        <a:pt x="18098" y="23717"/>
                        <a:pt x="19431" y="23336"/>
                        <a:pt x="18193" y="22574"/>
                      </a:cubicBezTo>
                      <a:cubicBezTo>
                        <a:pt x="18288" y="23622"/>
                        <a:pt x="17717" y="26956"/>
                        <a:pt x="16097" y="24955"/>
                      </a:cubicBezTo>
                      <a:cubicBezTo>
                        <a:pt x="15811" y="25146"/>
                        <a:pt x="16383" y="26194"/>
                        <a:pt x="15526" y="25908"/>
                      </a:cubicBezTo>
                      <a:cubicBezTo>
                        <a:pt x="16859" y="27622"/>
                        <a:pt x="14669" y="27622"/>
                        <a:pt x="15811" y="29623"/>
                      </a:cubicBezTo>
                      <a:cubicBezTo>
                        <a:pt x="14478" y="28956"/>
                        <a:pt x="14764" y="30099"/>
                        <a:pt x="13906" y="29146"/>
                      </a:cubicBezTo>
                      <a:cubicBezTo>
                        <a:pt x="13335" y="29242"/>
                        <a:pt x="14669" y="30099"/>
                        <a:pt x="14573" y="30670"/>
                      </a:cubicBezTo>
                      <a:cubicBezTo>
                        <a:pt x="13906" y="31337"/>
                        <a:pt x="12859" y="31813"/>
                        <a:pt x="13430" y="33242"/>
                      </a:cubicBezTo>
                      <a:cubicBezTo>
                        <a:pt x="12287" y="32671"/>
                        <a:pt x="12192" y="33528"/>
                        <a:pt x="12859" y="34004"/>
                      </a:cubicBezTo>
                      <a:cubicBezTo>
                        <a:pt x="11621" y="33718"/>
                        <a:pt x="12097" y="34385"/>
                        <a:pt x="11240" y="34290"/>
                      </a:cubicBezTo>
                      <a:cubicBezTo>
                        <a:pt x="11906" y="34576"/>
                        <a:pt x="12002" y="34385"/>
                        <a:pt x="13049" y="34861"/>
                      </a:cubicBezTo>
                      <a:cubicBezTo>
                        <a:pt x="12859" y="35338"/>
                        <a:pt x="11811" y="35338"/>
                        <a:pt x="11240" y="35147"/>
                      </a:cubicBezTo>
                      <a:cubicBezTo>
                        <a:pt x="10668" y="35623"/>
                        <a:pt x="12192" y="36100"/>
                        <a:pt x="10573" y="36195"/>
                      </a:cubicBezTo>
                      <a:cubicBezTo>
                        <a:pt x="10858" y="36385"/>
                        <a:pt x="11335" y="36385"/>
                        <a:pt x="11430" y="36862"/>
                      </a:cubicBezTo>
                      <a:cubicBezTo>
                        <a:pt x="11430" y="36290"/>
                        <a:pt x="12002" y="36004"/>
                        <a:pt x="12859" y="35909"/>
                      </a:cubicBezTo>
                      <a:cubicBezTo>
                        <a:pt x="12287" y="36576"/>
                        <a:pt x="11811" y="37338"/>
                        <a:pt x="11430" y="38100"/>
                      </a:cubicBezTo>
                      <a:cubicBezTo>
                        <a:pt x="11240" y="38100"/>
                        <a:pt x="11049" y="37909"/>
                        <a:pt x="10763" y="37909"/>
                      </a:cubicBezTo>
                      <a:cubicBezTo>
                        <a:pt x="10573" y="37338"/>
                        <a:pt x="11811" y="37147"/>
                        <a:pt x="10668" y="36481"/>
                      </a:cubicBezTo>
                      <a:cubicBezTo>
                        <a:pt x="9716" y="36671"/>
                        <a:pt x="11049" y="38005"/>
                        <a:pt x="9334" y="38195"/>
                      </a:cubicBezTo>
                      <a:cubicBezTo>
                        <a:pt x="9525" y="38481"/>
                        <a:pt x="9716" y="38767"/>
                        <a:pt x="9525" y="38862"/>
                      </a:cubicBezTo>
                      <a:cubicBezTo>
                        <a:pt x="9811" y="39148"/>
                        <a:pt x="10097" y="39243"/>
                        <a:pt x="10573" y="39243"/>
                      </a:cubicBezTo>
                      <a:cubicBezTo>
                        <a:pt x="11049" y="40005"/>
                        <a:pt x="10001" y="40100"/>
                        <a:pt x="10382" y="40862"/>
                      </a:cubicBezTo>
                      <a:cubicBezTo>
                        <a:pt x="9716" y="41053"/>
                        <a:pt x="9525" y="40576"/>
                        <a:pt x="8954" y="40672"/>
                      </a:cubicBezTo>
                      <a:cubicBezTo>
                        <a:pt x="9239" y="41338"/>
                        <a:pt x="10097" y="40862"/>
                        <a:pt x="9811" y="41434"/>
                      </a:cubicBezTo>
                      <a:cubicBezTo>
                        <a:pt x="9049" y="41624"/>
                        <a:pt x="8954" y="40767"/>
                        <a:pt x="8668" y="41243"/>
                      </a:cubicBezTo>
                      <a:cubicBezTo>
                        <a:pt x="8858" y="41719"/>
                        <a:pt x="9334" y="41529"/>
                        <a:pt x="9620" y="41815"/>
                      </a:cubicBezTo>
                      <a:cubicBezTo>
                        <a:pt x="6382" y="42481"/>
                        <a:pt x="7906" y="45625"/>
                        <a:pt x="6096" y="46577"/>
                      </a:cubicBezTo>
                      <a:cubicBezTo>
                        <a:pt x="5620" y="46672"/>
                        <a:pt x="5429" y="46006"/>
                        <a:pt x="4953" y="45910"/>
                      </a:cubicBezTo>
                      <a:cubicBezTo>
                        <a:pt x="4286" y="46387"/>
                        <a:pt x="5905" y="47720"/>
                        <a:pt x="3905" y="47815"/>
                      </a:cubicBezTo>
                      <a:cubicBezTo>
                        <a:pt x="4191" y="48006"/>
                        <a:pt x="4572" y="48101"/>
                        <a:pt x="5048" y="48006"/>
                      </a:cubicBezTo>
                      <a:cubicBezTo>
                        <a:pt x="5715" y="48482"/>
                        <a:pt x="5144" y="48577"/>
                        <a:pt x="5620" y="48958"/>
                      </a:cubicBezTo>
                      <a:cubicBezTo>
                        <a:pt x="5144" y="49149"/>
                        <a:pt x="4858" y="48768"/>
                        <a:pt x="4572" y="48482"/>
                      </a:cubicBezTo>
                      <a:cubicBezTo>
                        <a:pt x="3905" y="48673"/>
                        <a:pt x="4381" y="49244"/>
                        <a:pt x="4001" y="49530"/>
                      </a:cubicBezTo>
                      <a:cubicBezTo>
                        <a:pt x="4286" y="49720"/>
                        <a:pt x="4572" y="49625"/>
                        <a:pt x="4953" y="49530"/>
                      </a:cubicBezTo>
                      <a:cubicBezTo>
                        <a:pt x="5620" y="50006"/>
                        <a:pt x="4763" y="50006"/>
                        <a:pt x="5144" y="50387"/>
                      </a:cubicBezTo>
                      <a:cubicBezTo>
                        <a:pt x="4763" y="50292"/>
                        <a:pt x="4477" y="50006"/>
                        <a:pt x="4001" y="50197"/>
                      </a:cubicBezTo>
                      <a:lnTo>
                        <a:pt x="4667" y="50863"/>
                      </a:lnTo>
                      <a:cubicBezTo>
                        <a:pt x="4096" y="51054"/>
                        <a:pt x="3810" y="50673"/>
                        <a:pt x="3239" y="50959"/>
                      </a:cubicBezTo>
                      <a:cubicBezTo>
                        <a:pt x="3239" y="52197"/>
                        <a:pt x="3239" y="53435"/>
                        <a:pt x="2857" y="54578"/>
                      </a:cubicBezTo>
                      <a:lnTo>
                        <a:pt x="3620" y="54388"/>
                      </a:lnTo>
                      <a:cubicBezTo>
                        <a:pt x="3524" y="54673"/>
                        <a:pt x="4381" y="55245"/>
                        <a:pt x="3810" y="55435"/>
                      </a:cubicBezTo>
                      <a:cubicBezTo>
                        <a:pt x="3334" y="55721"/>
                        <a:pt x="3048" y="55340"/>
                        <a:pt x="2762" y="55054"/>
                      </a:cubicBezTo>
                      <a:cubicBezTo>
                        <a:pt x="2096" y="55721"/>
                        <a:pt x="2953" y="57150"/>
                        <a:pt x="3334" y="57531"/>
                      </a:cubicBezTo>
                      <a:cubicBezTo>
                        <a:pt x="2381" y="57626"/>
                        <a:pt x="2096" y="57817"/>
                        <a:pt x="2667" y="58388"/>
                      </a:cubicBezTo>
                      <a:cubicBezTo>
                        <a:pt x="3620" y="57912"/>
                        <a:pt x="3524" y="58483"/>
                        <a:pt x="3905" y="58865"/>
                      </a:cubicBezTo>
                      <a:cubicBezTo>
                        <a:pt x="3715" y="57721"/>
                        <a:pt x="5048" y="57436"/>
                        <a:pt x="4763" y="56197"/>
                      </a:cubicBezTo>
                      <a:cubicBezTo>
                        <a:pt x="4381" y="56007"/>
                        <a:pt x="4572" y="56293"/>
                        <a:pt x="4286" y="56388"/>
                      </a:cubicBezTo>
                      <a:cubicBezTo>
                        <a:pt x="3334" y="56007"/>
                        <a:pt x="4953" y="56007"/>
                        <a:pt x="4001" y="55626"/>
                      </a:cubicBezTo>
                      <a:cubicBezTo>
                        <a:pt x="5144" y="55435"/>
                        <a:pt x="4858" y="55435"/>
                        <a:pt x="6001" y="55054"/>
                      </a:cubicBezTo>
                      <a:cubicBezTo>
                        <a:pt x="4763" y="56293"/>
                        <a:pt x="6191" y="58388"/>
                        <a:pt x="4572" y="59150"/>
                      </a:cubicBezTo>
                      <a:cubicBezTo>
                        <a:pt x="4763" y="59245"/>
                        <a:pt x="5048" y="59245"/>
                        <a:pt x="5239" y="59341"/>
                      </a:cubicBezTo>
                      <a:cubicBezTo>
                        <a:pt x="5620" y="59817"/>
                        <a:pt x="4381" y="59150"/>
                        <a:pt x="4096" y="59531"/>
                      </a:cubicBezTo>
                      <a:cubicBezTo>
                        <a:pt x="5810" y="60484"/>
                        <a:pt x="4572" y="61055"/>
                        <a:pt x="4191" y="61722"/>
                      </a:cubicBezTo>
                      <a:cubicBezTo>
                        <a:pt x="5429" y="62008"/>
                        <a:pt x="5239" y="62484"/>
                        <a:pt x="4953" y="62960"/>
                      </a:cubicBezTo>
                      <a:cubicBezTo>
                        <a:pt x="4096" y="62770"/>
                        <a:pt x="3239" y="62198"/>
                        <a:pt x="2286" y="62484"/>
                      </a:cubicBezTo>
                      <a:cubicBezTo>
                        <a:pt x="2096" y="62103"/>
                        <a:pt x="2477" y="61531"/>
                        <a:pt x="1524" y="61436"/>
                      </a:cubicBezTo>
                      <a:cubicBezTo>
                        <a:pt x="1619" y="61913"/>
                        <a:pt x="1429" y="61913"/>
                        <a:pt x="572" y="62103"/>
                      </a:cubicBezTo>
                      <a:cubicBezTo>
                        <a:pt x="1524" y="62389"/>
                        <a:pt x="1333" y="62674"/>
                        <a:pt x="2000" y="62865"/>
                      </a:cubicBezTo>
                      <a:cubicBezTo>
                        <a:pt x="2286" y="63341"/>
                        <a:pt x="1429" y="63627"/>
                        <a:pt x="2286" y="64103"/>
                      </a:cubicBezTo>
                      <a:cubicBezTo>
                        <a:pt x="572" y="64484"/>
                        <a:pt x="1333" y="65722"/>
                        <a:pt x="2000" y="66580"/>
                      </a:cubicBezTo>
                      <a:cubicBezTo>
                        <a:pt x="667" y="66580"/>
                        <a:pt x="762" y="67056"/>
                        <a:pt x="1715" y="67723"/>
                      </a:cubicBezTo>
                      <a:cubicBezTo>
                        <a:pt x="1333" y="67818"/>
                        <a:pt x="953" y="67818"/>
                        <a:pt x="572" y="67627"/>
                      </a:cubicBezTo>
                      <a:cubicBezTo>
                        <a:pt x="-95" y="68485"/>
                        <a:pt x="1429" y="69342"/>
                        <a:pt x="953" y="70199"/>
                      </a:cubicBezTo>
                      <a:cubicBezTo>
                        <a:pt x="1429" y="70390"/>
                        <a:pt x="1810" y="69818"/>
                        <a:pt x="2286" y="70199"/>
                      </a:cubicBezTo>
                      <a:cubicBezTo>
                        <a:pt x="2857" y="70390"/>
                        <a:pt x="1143" y="70771"/>
                        <a:pt x="2286" y="70961"/>
                      </a:cubicBezTo>
                      <a:cubicBezTo>
                        <a:pt x="1905" y="71152"/>
                        <a:pt x="1524" y="71247"/>
                        <a:pt x="1143" y="71152"/>
                      </a:cubicBezTo>
                      <a:cubicBezTo>
                        <a:pt x="953" y="71533"/>
                        <a:pt x="2381" y="71056"/>
                        <a:pt x="1810" y="71723"/>
                      </a:cubicBezTo>
                      <a:cubicBezTo>
                        <a:pt x="1333" y="72104"/>
                        <a:pt x="953" y="72199"/>
                        <a:pt x="476" y="72009"/>
                      </a:cubicBezTo>
                      <a:cubicBezTo>
                        <a:pt x="1143" y="72580"/>
                        <a:pt x="-95" y="73914"/>
                        <a:pt x="1333" y="74009"/>
                      </a:cubicBezTo>
                      <a:cubicBezTo>
                        <a:pt x="953" y="74390"/>
                        <a:pt x="476" y="74104"/>
                        <a:pt x="0" y="74676"/>
                      </a:cubicBezTo>
                      <a:cubicBezTo>
                        <a:pt x="1333" y="74581"/>
                        <a:pt x="286" y="75343"/>
                        <a:pt x="286" y="75343"/>
                      </a:cubicBezTo>
                      <a:cubicBezTo>
                        <a:pt x="572" y="76200"/>
                        <a:pt x="2286" y="76295"/>
                        <a:pt x="1048" y="77438"/>
                      </a:cubicBezTo>
                      <a:cubicBezTo>
                        <a:pt x="2381" y="77438"/>
                        <a:pt x="1810" y="78581"/>
                        <a:pt x="2096" y="79057"/>
                      </a:cubicBezTo>
                      <a:cubicBezTo>
                        <a:pt x="1715" y="79153"/>
                        <a:pt x="1333" y="79057"/>
                        <a:pt x="1048" y="79343"/>
                      </a:cubicBezTo>
                      <a:cubicBezTo>
                        <a:pt x="2477" y="79534"/>
                        <a:pt x="1238" y="80391"/>
                        <a:pt x="2762" y="80772"/>
                      </a:cubicBezTo>
                      <a:cubicBezTo>
                        <a:pt x="3715" y="80772"/>
                        <a:pt x="3810" y="79915"/>
                        <a:pt x="3334" y="79819"/>
                      </a:cubicBezTo>
                      <a:cubicBezTo>
                        <a:pt x="3524" y="79534"/>
                        <a:pt x="4477" y="80200"/>
                        <a:pt x="4286" y="80391"/>
                      </a:cubicBezTo>
                      <a:cubicBezTo>
                        <a:pt x="5334" y="80391"/>
                        <a:pt x="4477" y="79819"/>
                        <a:pt x="4572" y="79534"/>
                      </a:cubicBezTo>
                      <a:cubicBezTo>
                        <a:pt x="4953" y="79343"/>
                        <a:pt x="5334" y="79629"/>
                        <a:pt x="5715" y="79724"/>
                      </a:cubicBezTo>
                      <a:cubicBezTo>
                        <a:pt x="5905" y="79915"/>
                        <a:pt x="4477" y="80677"/>
                        <a:pt x="5905" y="80963"/>
                      </a:cubicBezTo>
                      <a:cubicBezTo>
                        <a:pt x="5429" y="81343"/>
                        <a:pt x="4953" y="81820"/>
                        <a:pt x="4477" y="81629"/>
                      </a:cubicBezTo>
                      <a:cubicBezTo>
                        <a:pt x="3810" y="82296"/>
                        <a:pt x="5048" y="82486"/>
                        <a:pt x="4001" y="83153"/>
                      </a:cubicBezTo>
                      <a:cubicBezTo>
                        <a:pt x="4572" y="83153"/>
                        <a:pt x="5334" y="82772"/>
                        <a:pt x="5429" y="83344"/>
                      </a:cubicBezTo>
                      <a:cubicBezTo>
                        <a:pt x="3810" y="83439"/>
                        <a:pt x="2477" y="82772"/>
                        <a:pt x="1429" y="82010"/>
                      </a:cubicBezTo>
                      <a:cubicBezTo>
                        <a:pt x="1333" y="82486"/>
                        <a:pt x="953" y="82963"/>
                        <a:pt x="762" y="83534"/>
                      </a:cubicBezTo>
                      <a:cubicBezTo>
                        <a:pt x="1238" y="83629"/>
                        <a:pt x="2096" y="83439"/>
                        <a:pt x="1524" y="84011"/>
                      </a:cubicBezTo>
                      <a:cubicBezTo>
                        <a:pt x="1905" y="84011"/>
                        <a:pt x="2286" y="83820"/>
                        <a:pt x="2667" y="83915"/>
                      </a:cubicBezTo>
                      <a:cubicBezTo>
                        <a:pt x="3334" y="84296"/>
                        <a:pt x="2191" y="84391"/>
                        <a:pt x="1715" y="85058"/>
                      </a:cubicBezTo>
                      <a:cubicBezTo>
                        <a:pt x="3524" y="84487"/>
                        <a:pt x="4191" y="86582"/>
                        <a:pt x="2381" y="87440"/>
                      </a:cubicBezTo>
                      <a:cubicBezTo>
                        <a:pt x="3429" y="87154"/>
                        <a:pt x="2477" y="88011"/>
                        <a:pt x="3715" y="88011"/>
                      </a:cubicBezTo>
                      <a:cubicBezTo>
                        <a:pt x="4381" y="87344"/>
                        <a:pt x="3143" y="87249"/>
                        <a:pt x="3810" y="86677"/>
                      </a:cubicBezTo>
                      <a:cubicBezTo>
                        <a:pt x="4572" y="86487"/>
                        <a:pt x="4096" y="87725"/>
                        <a:pt x="4191" y="88201"/>
                      </a:cubicBezTo>
                      <a:cubicBezTo>
                        <a:pt x="4667" y="88106"/>
                        <a:pt x="5048" y="88106"/>
                        <a:pt x="5620" y="88297"/>
                      </a:cubicBezTo>
                      <a:cubicBezTo>
                        <a:pt x="6191" y="88392"/>
                        <a:pt x="5048" y="88773"/>
                        <a:pt x="4763" y="88582"/>
                      </a:cubicBezTo>
                      <a:cubicBezTo>
                        <a:pt x="4572" y="89154"/>
                        <a:pt x="6001" y="88678"/>
                        <a:pt x="6286" y="88201"/>
                      </a:cubicBezTo>
                      <a:cubicBezTo>
                        <a:pt x="5905" y="88011"/>
                        <a:pt x="6382" y="87535"/>
                        <a:pt x="5429" y="87535"/>
                      </a:cubicBezTo>
                      <a:lnTo>
                        <a:pt x="6668" y="86868"/>
                      </a:lnTo>
                      <a:cubicBezTo>
                        <a:pt x="7429" y="87249"/>
                        <a:pt x="6286" y="88201"/>
                        <a:pt x="7144" y="88582"/>
                      </a:cubicBezTo>
                      <a:cubicBezTo>
                        <a:pt x="6382" y="88963"/>
                        <a:pt x="4572" y="88487"/>
                        <a:pt x="4572" y="89440"/>
                      </a:cubicBezTo>
                      <a:cubicBezTo>
                        <a:pt x="5715" y="88868"/>
                        <a:pt x="5239" y="89440"/>
                        <a:pt x="5810" y="89725"/>
                      </a:cubicBezTo>
                      <a:cubicBezTo>
                        <a:pt x="4572" y="90202"/>
                        <a:pt x="5144" y="89535"/>
                        <a:pt x="4667" y="90678"/>
                      </a:cubicBezTo>
                      <a:cubicBezTo>
                        <a:pt x="5525" y="90392"/>
                        <a:pt x="5810" y="90392"/>
                        <a:pt x="6286" y="90773"/>
                      </a:cubicBezTo>
                      <a:cubicBezTo>
                        <a:pt x="4763" y="91535"/>
                        <a:pt x="7144" y="91440"/>
                        <a:pt x="5905" y="92583"/>
                      </a:cubicBezTo>
                      <a:cubicBezTo>
                        <a:pt x="5239" y="91249"/>
                        <a:pt x="3524" y="90488"/>
                        <a:pt x="4096" y="88487"/>
                      </a:cubicBezTo>
                      <a:cubicBezTo>
                        <a:pt x="2857" y="89535"/>
                        <a:pt x="3143" y="87535"/>
                        <a:pt x="1524" y="88297"/>
                      </a:cubicBezTo>
                      <a:cubicBezTo>
                        <a:pt x="1143" y="88678"/>
                        <a:pt x="1429" y="88773"/>
                        <a:pt x="1048" y="89154"/>
                      </a:cubicBezTo>
                      <a:cubicBezTo>
                        <a:pt x="2477" y="88963"/>
                        <a:pt x="1810" y="90392"/>
                        <a:pt x="1048" y="90868"/>
                      </a:cubicBezTo>
                      <a:cubicBezTo>
                        <a:pt x="2191" y="90106"/>
                        <a:pt x="2286" y="91059"/>
                        <a:pt x="3429" y="90202"/>
                      </a:cubicBezTo>
                      <a:cubicBezTo>
                        <a:pt x="3429" y="90583"/>
                        <a:pt x="4286" y="90678"/>
                        <a:pt x="3715" y="91249"/>
                      </a:cubicBezTo>
                      <a:cubicBezTo>
                        <a:pt x="3143" y="91726"/>
                        <a:pt x="3524" y="90202"/>
                        <a:pt x="2667" y="91440"/>
                      </a:cubicBezTo>
                      <a:cubicBezTo>
                        <a:pt x="1619" y="91535"/>
                        <a:pt x="3048" y="90773"/>
                        <a:pt x="2000" y="90773"/>
                      </a:cubicBezTo>
                      <a:cubicBezTo>
                        <a:pt x="1715" y="91154"/>
                        <a:pt x="1333" y="91154"/>
                        <a:pt x="1048" y="91535"/>
                      </a:cubicBezTo>
                      <a:cubicBezTo>
                        <a:pt x="2667" y="91821"/>
                        <a:pt x="1619" y="92392"/>
                        <a:pt x="762" y="92964"/>
                      </a:cubicBezTo>
                      <a:cubicBezTo>
                        <a:pt x="2572" y="92297"/>
                        <a:pt x="1905" y="94393"/>
                        <a:pt x="2572" y="95059"/>
                      </a:cubicBezTo>
                      <a:cubicBezTo>
                        <a:pt x="3429" y="94964"/>
                        <a:pt x="3143" y="94774"/>
                        <a:pt x="3429" y="94297"/>
                      </a:cubicBezTo>
                      <a:cubicBezTo>
                        <a:pt x="5144" y="94583"/>
                        <a:pt x="4381" y="96488"/>
                        <a:pt x="5810" y="96298"/>
                      </a:cubicBezTo>
                      <a:cubicBezTo>
                        <a:pt x="5525" y="97060"/>
                        <a:pt x="4858" y="96679"/>
                        <a:pt x="4477" y="97060"/>
                      </a:cubicBezTo>
                      <a:cubicBezTo>
                        <a:pt x="4191" y="96393"/>
                        <a:pt x="3620" y="95821"/>
                        <a:pt x="3715" y="95059"/>
                      </a:cubicBezTo>
                      <a:cubicBezTo>
                        <a:pt x="3048" y="95059"/>
                        <a:pt x="2572" y="95250"/>
                        <a:pt x="2096" y="95726"/>
                      </a:cubicBezTo>
                      <a:cubicBezTo>
                        <a:pt x="2572" y="95726"/>
                        <a:pt x="2477" y="96012"/>
                        <a:pt x="2286" y="96202"/>
                      </a:cubicBezTo>
                      <a:cubicBezTo>
                        <a:pt x="2572" y="96107"/>
                        <a:pt x="2857" y="96107"/>
                        <a:pt x="3143" y="95821"/>
                      </a:cubicBezTo>
                      <a:cubicBezTo>
                        <a:pt x="2191" y="97060"/>
                        <a:pt x="4191" y="98393"/>
                        <a:pt x="5525" y="98298"/>
                      </a:cubicBezTo>
                      <a:cubicBezTo>
                        <a:pt x="3334" y="98965"/>
                        <a:pt x="4953" y="99631"/>
                        <a:pt x="3620" y="100679"/>
                      </a:cubicBezTo>
                      <a:cubicBezTo>
                        <a:pt x="4096" y="100679"/>
                        <a:pt x="4191" y="100965"/>
                        <a:pt x="4096" y="101251"/>
                      </a:cubicBezTo>
                      <a:cubicBezTo>
                        <a:pt x="5239" y="100965"/>
                        <a:pt x="4096" y="100584"/>
                        <a:pt x="4572" y="100108"/>
                      </a:cubicBezTo>
                      <a:cubicBezTo>
                        <a:pt x="5334" y="99441"/>
                        <a:pt x="6191" y="99917"/>
                        <a:pt x="7620" y="99917"/>
                      </a:cubicBezTo>
                      <a:cubicBezTo>
                        <a:pt x="6763" y="101060"/>
                        <a:pt x="6286" y="100013"/>
                        <a:pt x="5429" y="100393"/>
                      </a:cubicBezTo>
                      <a:cubicBezTo>
                        <a:pt x="4953" y="101441"/>
                        <a:pt x="5715" y="100870"/>
                        <a:pt x="6572" y="101155"/>
                      </a:cubicBezTo>
                      <a:cubicBezTo>
                        <a:pt x="6953" y="100679"/>
                        <a:pt x="7429" y="100584"/>
                        <a:pt x="7906" y="100298"/>
                      </a:cubicBezTo>
                      <a:cubicBezTo>
                        <a:pt x="8382" y="100393"/>
                        <a:pt x="7525" y="101155"/>
                        <a:pt x="8477" y="101060"/>
                      </a:cubicBezTo>
                      <a:cubicBezTo>
                        <a:pt x="9049" y="100108"/>
                        <a:pt x="7144" y="100489"/>
                        <a:pt x="8382" y="99250"/>
                      </a:cubicBezTo>
                      <a:cubicBezTo>
                        <a:pt x="7334" y="99060"/>
                        <a:pt x="6382" y="98774"/>
                        <a:pt x="6191" y="98107"/>
                      </a:cubicBezTo>
                      <a:cubicBezTo>
                        <a:pt x="6572" y="97631"/>
                        <a:pt x="6763" y="98488"/>
                        <a:pt x="6858" y="98679"/>
                      </a:cubicBezTo>
                      <a:cubicBezTo>
                        <a:pt x="7715" y="98584"/>
                        <a:pt x="7334" y="97726"/>
                        <a:pt x="6668" y="98203"/>
                      </a:cubicBezTo>
                      <a:cubicBezTo>
                        <a:pt x="10478" y="96107"/>
                        <a:pt x="8763" y="101251"/>
                        <a:pt x="11049" y="102298"/>
                      </a:cubicBezTo>
                      <a:cubicBezTo>
                        <a:pt x="11240" y="102013"/>
                        <a:pt x="11430" y="101632"/>
                        <a:pt x="11716" y="101632"/>
                      </a:cubicBezTo>
                      <a:cubicBezTo>
                        <a:pt x="12192" y="101060"/>
                        <a:pt x="10858" y="101441"/>
                        <a:pt x="11525" y="100774"/>
                      </a:cubicBezTo>
                      <a:cubicBezTo>
                        <a:pt x="12002" y="100393"/>
                        <a:pt x="13145" y="100870"/>
                        <a:pt x="12478" y="101632"/>
                      </a:cubicBezTo>
                      <a:cubicBezTo>
                        <a:pt x="13240" y="100870"/>
                        <a:pt x="14954" y="101060"/>
                        <a:pt x="14192" y="102013"/>
                      </a:cubicBezTo>
                      <a:cubicBezTo>
                        <a:pt x="14097" y="102298"/>
                        <a:pt x="13049" y="101917"/>
                        <a:pt x="13335" y="101346"/>
                      </a:cubicBezTo>
                      <a:cubicBezTo>
                        <a:pt x="12287" y="102203"/>
                        <a:pt x="12097" y="101822"/>
                        <a:pt x="11049" y="102298"/>
                      </a:cubicBezTo>
                      <a:cubicBezTo>
                        <a:pt x="10858" y="103061"/>
                        <a:pt x="10478" y="103061"/>
                        <a:pt x="10382" y="103918"/>
                      </a:cubicBezTo>
                      <a:cubicBezTo>
                        <a:pt x="9525" y="103346"/>
                        <a:pt x="10001" y="102394"/>
                        <a:pt x="8001" y="102203"/>
                      </a:cubicBezTo>
                      <a:cubicBezTo>
                        <a:pt x="7334" y="103251"/>
                        <a:pt x="7049" y="102679"/>
                        <a:pt x="6763" y="103822"/>
                      </a:cubicBezTo>
                      <a:cubicBezTo>
                        <a:pt x="7429" y="103441"/>
                        <a:pt x="7810" y="102584"/>
                        <a:pt x="8858" y="102965"/>
                      </a:cubicBezTo>
                      <a:cubicBezTo>
                        <a:pt x="9239" y="103727"/>
                        <a:pt x="9334" y="104775"/>
                        <a:pt x="10097" y="105346"/>
                      </a:cubicBezTo>
                      <a:cubicBezTo>
                        <a:pt x="10287" y="104775"/>
                        <a:pt x="10668" y="104489"/>
                        <a:pt x="11144" y="104394"/>
                      </a:cubicBezTo>
                      <a:cubicBezTo>
                        <a:pt x="11144" y="103918"/>
                        <a:pt x="10954" y="103632"/>
                        <a:pt x="10763" y="103251"/>
                      </a:cubicBezTo>
                      <a:cubicBezTo>
                        <a:pt x="11335" y="102965"/>
                        <a:pt x="11906" y="103156"/>
                        <a:pt x="12287" y="103251"/>
                      </a:cubicBezTo>
                      <a:cubicBezTo>
                        <a:pt x="12192" y="103632"/>
                        <a:pt x="11811" y="103727"/>
                        <a:pt x="11525" y="103727"/>
                      </a:cubicBezTo>
                      <a:cubicBezTo>
                        <a:pt x="11335" y="104680"/>
                        <a:pt x="12668" y="103251"/>
                        <a:pt x="12764" y="104203"/>
                      </a:cubicBezTo>
                      <a:cubicBezTo>
                        <a:pt x="12192" y="104584"/>
                        <a:pt x="11525" y="104680"/>
                        <a:pt x="11049" y="105156"/>
                      </a:cubicBezTo>
                      <a:cubicBezTo>
                        <a:pt x="12954" y="105061"/>
                        <a:pt x="12478" y="107442"/>
                        <a:pt x="14383" y="107251"/>
                      </a:cubicBezTo>
                      <a:cubicBezTo>
                        <a:pt x="14097" y="107728"/>
                        <a:pt x="13430" y="107728"/>
                        <a:pt x="13335" y="108490"/>
                      </a:cubicBezTo>
                      <a:cubicBezTo>
                        <a:pt x="14002" y="108585"/>
                        <a:pt x="13811" y="109347"/>
                        <a:pt x="15050" y="109061"/>
                      </a:cubicBezTo>
                      <a:cubicBezTo>
                        <a:pt x="15240" y="108490"/>
                        <a:pt x="15526" y="108109"/>
                        <a:pt x="15811" y="107823"/>
                      </a:cubicBezTo>
                      <a:cubicBezTo>
                        <a:pt x="16574" y="108013"/>
                        <a:pt x="16574" y="108775"/>
                        <a:pt x="17526" y="108775"/>
                      </a:cubicBezTo>
                      <a:cubicBezTo>
                        <a:pt x="16954" y="109538"/>
                        <a:pt x="15240" y="110014"/>
                        <a:pt x="15907" y="108775"/>
                      </a:cubicBezTo>
                      <a:cubicBezTo>
                        <a:pt x="15526" y="109442"/>
                        <a:pt x="14764" y="109442"/>
                        <a:pt x="14383" y="110109"/>
                      </a:cubicBezTo>
                      <a:cubicBezTo>
                        <a:pt x="15907" y="109633"/>
                        <a:pt x="15716" y="110490"/>
                        <a:pt x="17240" y="110680"/>
                      </a:cubicBezTo>
                      <a:cubicBezTo>
                        <a:pt x="17812" y="109823"/>
                        <a:pt x="16574" y="110490"/>
                        <a:pt x="16859" y="109823"/>
                      </a:cubicBezTo>
                      <a:cubicBezTo>
                        <a:pt x="17717" y="109156"/>
                        <a:pt x="17431" y="110299"/>
                        <a:pt x="18383" y="110014"/>
                      </a:cubicBezTo>
                      <a:cubicBezTo>
                        <a:pt x="18288" y="110395"/>
                        <a:pt x="17907" y="110585"/>
                        <a:pt x="17717" y="111061"/>
                      </a:cubicBezTo>
                      <a:cubicBezTo>
                        <a:pt x="19717" y="109728"/>
                        <a:pt x="18574" y="112300"/>
                        <a:pt x="19907" y="112014"/>
                      </a:cubicBezTo>
                      <a:cubicBezTo>
                        <a:pt x="18859" y="113443"/>
                        <a:pt x="18383" y="112014"/>
                        <a:pt x="17621" y="112681"/>
                      </a:cubicBezTo>
                      <a:cubicBezTo>
                        <a:pt x="17526" y="112871"/>
                        <a:pt x="17812" y="112776"/>
                        <a:pt x="18002" y="112871"/>
                      </a:cubicBezTo>
                      <a:cubicBezTo>
                        <a:pt x="18002" y="113633"/>
                        <a:pt x="17145" y="113157"/>
                        <a:pt x="17145" y="113919"/>
                      </a:cubicBezTo>
                      <a:cubicBezTo>
                        <a:pt x="17907" y="113824"/>
                        <a:pt x="17812" y="114871"/>
                        <a:pt x="18574" y="113919"/>
                      </a:cubicBezTo>
                      <a:cubicBezTo>
                        <a:pt x="19526" y="113633"/>
                        <a:pt x="18764" y="114871"/>
                        <a:pt x="19336" y="114967"/>
                      </a:cubicBezTo>
                      <a:cubicBezTo>
                        <a:pt x="18955" y="115443"/>
                        <a:pt x="18193" y="115824"/>
                        <a:pt x="18383" y="115157"/>
                      </a:cubicBezTo>
                      <a:cubicBezTo>
                        <a:pt x="17335" y="116300"/>
                        <a:pt x="20383" y="115633"/>
                        <a:pt x="18955" y="117157"/>
                      </a:cubicBezTo>
                      <a:lnTo>
                        <a:pt x="20479" y="116776"/>
                      </a:lnTo>
                      <a:cubicBezTo>
                        <a:pt x="20479" y="116300"/>
                        <a:pt x="20860" y="116110"/>
                        <a:pt x="21050" y="115729"/>
                      </a:cubicBezTo>
                      <a:cubicBezTo>
                        <a:pt x="21812" y="115729"/>
                        <a:pt x="21146" y="116300"/>
                        <a:pt x="20955" y="116967"/>
                      </a:cubicBezTo>
                      <a:cubicBezTo>
                        <a:pt x="22765" y="116300"/>
                        <a:pt x="22098" y="118015"/>
                        <a:pt x="22574" y="119634"/>
                      </a:cubicBezTo>
                      <a:cubicBezTo>
                        <a:pt x="23908" y="119253"/>
                        <a:pt x="24003" y="121825"/>
                        <a:pt x="25527" y="121920"/>
                      </a:cubicBezTo>
                      <a:cubicBezTo>
                        <a:pt x="26194" y="121158"/>
                        <a:pt x="25241" y="121348"/>
                        <a:pt x="25241" y="120777"/>
                      </a:cubicBezTo>
                      <a:cubicBezTo>
                        <a:pt x="26099" y="120015"/>
                        <a:pt x="26956" y="121063"/>
                        <a:pt x="27337" y="121444"/>
                      </a:cubicBezTo>
                      <a:cubicBezTo>
                        <a:pt x="26860" y="122491"/>
                        <a:pt x="26765" y="120872"/>
                        <a:pt x="26194" y="121920"/>
                      </a:cubicBezTo>
                      <a:cubicBezTo>
                        <a:pt x="26194" y="122587"/>
                        <a:pt x="26194" y="123063"/>
                        <a:pt x="25908" y="123444"/>
                      </a:cubicBezTo>
                      <a:cubicBezTo>
                        <a:pt x="26479" y="123349"/>
                        <a:pt x="27718" y="122587"/>
                        <a:pt x="28575" y="122206"/>
                      </a:cubicBezTo>
                      <a:cubicBezTo>
                        <a:pt x="29242" y="122301"/>
                        <a:pt x="28194" y="123444"/>
                        <a:pt x="28289" y="124015"/>
                      </a:cubicBezTo>
                      <a:cubicBezTo>
                        <a:pt x="28480" y="124301"/>
                        <a:pt x="30004" y="123920"/>
                        <a:pt x="29051" y="124968"/>
                      </a:cubicBezTo>
                      <a:cubicBezTo>
                        <a:pt x="30575" y="124587"/>
                        <a:pt x="31147" y="125444"/>
                        <a:pt x="31909" y="126206"/>
                      </a:cubicBezTo>
                      <a:cubicBezTo>
                        <a:pt x="32004" y="127159"/>
                        <a:pt x="30766" y="127063"/>
                        <a:pt x="30956" y="127921"/>
                      </a:cubicBezTo>
                      <a:cubicBezTo>
                        <a:pt x="31909" y="127825"/>
                        <a:pt x="31528" y="126682"/>
                        <a:pt x="32385" y="126492"/>
                      </a:cubicBezTo>
                      <a:cubicBezTo>
                        <a:pt x="33242" y="126301"/>
                        <a:pt x="32290" y="127825"/>
                        <a:pt x="32290" y="128588"/>
                      </a:cubicBezTo>
                      <a:cubicBezTo>
                        <a:pt x="32861" y="128397"/>
                        <a:pt x="32766" y="129159"/>
                        <a:pt x="33147" y="129254"/>
                      </a:cubicBezTo>
                      <a:cubicBezTo>
                        <a:pt x="32766" y="129730"/>
                        <a:pt x="32576" y="130302"/>
                        <a:pt x="32671" y="131064"/>
                      </a:cubicBezTo>
                      <a:cubicBezTo>
                        <a:pt x="32861" y="130778"/>
                        <a:pt x="33338" y="130302"/>
                        <a:pt x="33338" y="130683"/>
                      </a:cubicBezTo>
                      <a:cubicBezTo>
                        <a:pt x="33909" y="130302"/>
                        <a:pt x="33052" y="130397"/>
                        <a:pt x="33338" y="129635"/>
                      </a:cubicBezTo>
                      <a:cubicBezTo>
                        <a:pt x="34004" y="129159"/>
                        <a:pt x="34004" y="130016"/>
                        <a:pt x="34290" y="130207"/>
                      </a:cubicBezTo>
                      <a:cubicBezTo>
                        <a:pt x="34862" y="129826"/>
                        <a:pt x="34290" y="129254"/>
                        <a:pt x="34100" y="129254"/>
                      </a:cubicBezTo>
                      <a:cubicBezTo>
                        <a:pt x="34290" y="128778"/>
                        <a:pt x="34671" y="128397"/>
                        <a:pt x="34957" y="128016"/>
                      </a:cubicBezTo>
                      <a:cubicBezTo>
                        <a:pt x="35433" y="128206"/>
                        <a:pt x="35052" y="128968"/>
                        <a:pt x="35814" y="128016"/>
                      </a:cubicBezTo>
                      <a:cubicBezTo>
                        <a:pt x="35814" y="129159"/>
                        <a:pt x="35338" y="128588"/>
                        <a:pt x="34957" y="129254"/>
                      </a:cubicBezTo>
                      <a:cubicBezTo>
                        <a:pt x="35147" y="130111"/>
                        <a:pt x="35624" y="129064"/>
                        <a:pt x="36100" y="128588"/>
                      </a:cubicBezTo>
                      <a:cubicBezTo>
                        <a:pt x="36767" y="128588"/>
                        <a:pt x="37052" y="129349"/>
                        <a:pt x="37719" y="129540"/>
                      </a:cubicBezTo>
                      <a:cubicBezTo>
                        <a:pt x="37433" y="130111"/>
                        <a:pt x="36767" y="130492"/>
                        <a:pt x="36385" y="131064"/>
                      </a:cubicBezTo>
                      <a:cubicBezTo>
                        <a:pt x="36767" y="131636"/>
                        <a:pt x="36481" y="133540"/>
                        <a:pt x="37433" y="133255"/>
                      </a:cubicBezTo>
                      <a:cubicBezTo>
                        <a:pt x="37338" y="134779"/>
                        <a:pt x="37148" y="135445"/>
                        <a:pt x="38195" y="136207"/>
                      </a:cubicBezTo>
                      <a:cubicBezTo>
                        <a:pt x="38005" y="135636"/>
                        <a:pt x="37624" y="135350"/>
                        <a:pt x="38005" y="134588"/>
                      </a:cubicBezTo>
                      <a:cubicBezTo>
                        <a:pt x="38672" y="134207"/>
                        <a:pt x="38862" y="134684"/>
                        <a:pt x="39243" y="134969"/>
                      </a:cubicBezTo>
                      <a:cubicBezTo>
                        <a:pt x="39719" y="134684"/>
                        <a:pt x="39433" y="134112"/>
                        <a:pt x="40005" y="133921"/>
                      </a:cubicBezTo>
                      <a:cubicBezTo>
                        <a:pt x="39433" y="133731"/>
                        <a:pt x="39148" y="132207"/>
                        <a:pt x="38576" y="133159"/>
                      </a:cubicBezTo>
                      <a:cubicBezTo>
                        <a:pt x="38767" y="132683"/>
                        <a:pt x="38862" y="132112"/>
                        <a:pt x="39338" y="131826"/>
                      </a:cubicBezTo>
                      <a:cubicBezTo>
                        <a:pt x="39815" y="131921"/>
                        <a:pt x="39053" y="133159"/>
                        <a:pt x="40291" y="132112"/>
                      </a:cubicBezTo>
                      <a:cubicBezTo>
                        <a:pt x="40672" y="132778"/>
                        <a:pt x="39624" y="132778"/>
                        <a:pt x="40005" y="133445"/>
                      </a:cubicBezTo>
                      <a:cubicBezTo>
                        <a:pt x="40481" y="132207"/>
                        <a:pt x="41148" y="132588"/>
                        <a:pt x="41434" y="133350"/>
                      </a:cubicBezTo>
                      <a:cubicBezTo>
                        <a:pt x="42101" y="132683"/>
                        <a:pt x="41720" y="132302"/>
                        <a:pt x="41339" y="132302"/>
                      </a:cubicBezTo>
                      <a:cubicBezTo>
                        <a:pt x="41720" y="132016"/>
                        <a:pt x="41815" y="132302"/>
                        <a:pt x="42196" y="132016"/>
                      </a:cubicBezTo>
                      <a:cubicBezTo>
                        <a:pt x="42101" y="132588"/>
                        <a:pt x="42672" y="133350"/>
                        <a:pt x="42196" y="133731"/>
                      </a:cubicBezTo>
                      <a:cubicBezTo>
                        <a:pt x="42386" y="133921"/>
                        <a:pt x="43720" y="133064"/>
                        <a:pt x="42958" y="134302"/>
                      </a:cubicBezTo>
                      <a:cubicBezTo>
                        <a:pt x="43244" y="134874"/>
                        <a:pt x="44291" y="132778"/>
                        <a:pt x="44672" y="133636"/>
                      </a:cubicBezTo>
                      <a:cubicBezTo>
                        <a:pt x="44672" y="134017"/>
                        <a:pt x="44196" y="134207"/>
                        <a:pt x="43910" y="134493"/>
                      </a:cubicBezTo>
                      <a:cubicBezTo>
                        <a:pt x="44482" y="134874"/>
                        <a:pt x="45244" y="136588"/>
                        <a:pt x="45910" y="135350"/>
                      </a:cubicBezTo>
                      <a:cubicBezTo>
                        <a:pt x="46196" y="135255"/>
                        <a:pt x="46958" y="136017"/>
                        <a:pt x="46101" y="136398"/>
                      </a:cubicBezTo>
                      <a:cubicBezTo>
                        <a:pt x="47339" y="136684"/>
                        <a:pt x="49244" y="135826"/>
                        <a:pt x="50387" y="133445"/>
                      </a:cubicBezTo>
                      <a:cubicBezTo>
                        <a:pt x="50673" y="133445"/>
                        <a:pt x="50959" y="133826"/>
                        <a:pt x="51340" y="133540"/>
                      </a:cubicBezTo>
                      <a:cubicBezTo>
                        <a:pt x="51626" y="134398"/>
                        <a:pt x="50482" y="134779"/>
                        <a:pt x="50959" y="135731"/>
                      </a:cubicBezTo>
                      <a:cubicBezTo>
                        <a:pt x="50102" y="136398"/>
                        <a:pt x="50292" y="135826"/>
                        <a:pt x="49911" y="135350"/>
                      </a:cubicBezTo>
                      <a:cubicBezTo>
                        <a:pt x="49054" y="135826"/>
                        <a:pt x="48768" y="136493"/>
                        <a:pt x="48958" y="137350"/>
                      </a:cubicBezTo>
                      <a:cubicBezTo>
                        <a:pt x="49149" y="137160"/>
                        <a:pt x="49054" y="136874"/>
                        <a:pt x="49054" y="136684"/>
                      </a:cubicBezTo>
                      <a:cubicBezTo>
                        <a:pt x="49530" y="136398"/>
                        <a:pt x="50102" y="136017"/>
                        <a:pt x="50292" y="136874"/>
                      </a:cubicBezTo>
                      <a:cubicBezTo>
                        <a:pt x="50387" y="137541"/>
                        <a:pt x="49911" y="136779"/>
                        <a:pt x="49530" y="137541"/>
                      </a:cubicBezTo>
                      <a:cubicBezTo>
                        <a:pt x="49625" y="138589"/>
                        <a:pt x="50387" y="137160"/>
                        <a:pt x="50482" y="138303"/>
                      </a:cubicBezTo>
                      <a:cubicBezTo>
                        <a:pt x="51340" y="136303"/>
                        <a:pt x="52388" y="138208"/>
                        <a:pt x="53054" y="139636"/>
                      </a:cubicBezTo>
                      <a:cubicBezTo>
                        <a:pt x="53721" y="138970"/>
                        <a:pt x="54388" y="137541"/>
                        <a:pt x="53530" y="137255"/>
                      </a:cubicBezTo>
                      <a:cubicBezTo>
                        <a:pt x="53530" y="138398"/>
                        <a:pt x="53054" y="137922"/>
                        <a:pt x="52673" y="137446"/>
                      </a:cubicBezTo>
                      <a:cubicBezTo>
                        <a:pt x="52673" y="137065"/>
                        <a:pt x="52959" y="137160"/>
                        <a:pt x="53150" y="137350"/>
                      </a:cubicBezTo>
                      <a:cubicBezTo>
                        <a:pt x="53150" y="136303"/>
                        <a:pt x="51626" y="136588"/>
                        <a:pt x="51054" y="136017"/>
                      </a:cubicBezTo>
                      <a:cubicBezTo>
                        <a:pt x="53530" y="135255"/>
                        <a:pt x="56483" y="137255"/>
                        <a:pt x="59246" y="136874"/>
                      </a:cubicBezTo>
                      <a:cubicBezTo>
                        <a:pt x="59341" y="137160"/>
                        <a:pt x="59055" y="137446"/>
                        <a:pt x="58865" y="137731"/>
                      </a:cubicBezTo>
                      <a:cubicBezTo>
                        <a:pt x="59150" y="138113"/>
                        <a:pt x="59531" y="138398"/>
                        <a:pt x="60007" y="137541"/>
                      </a:cubicBezTo>
                      <a:cubicBezTo>
                        <a:pt x="60007" y="138970"/>
                        <a:pt x="60484" y="137827"/>
                        <a:pt x="60960" y="138684"/>
                      </a:cubicBezTo>
                      <a:cubicBezTo>
                        <a:pt x="61341" y="139255"/>
                        <a:pt x="59912" y="139541"/>
                        <a:pt x="60579" y="140208"/>
                      </a:cubicBezTo>
                      <a:cubicBezTo>
                        <a:pt x="61246" y="138874"/>
                        <a:pt x="61436" y="139732"/>
                        <a:pt x="62389" y="140303"/>
                      </a:cubicBezTo>
                      <a:cubicBezTo>
                        <a:pt x="62960" y="139255"/>
                        <a:pt x="63532" y="138589"/>
                        <a:pt x="64103" y="140113"/>
                      </a:cubicBezTo>
                      <a:cubicBezTo>
                        <a:pt x="64675" y="139160"/>
                        <a:pt x="65056" y="139922"/>
                        <a:pt x="65532" y="138970"/>
                      </a:cubicBezTo>
                      <a:cubicBezTo>
                        <a:pt x="66866" y="142208"/>
                        <a:pt x="69533" y="140208"/>
                        <a:pt x="72104" y="141637"/>
                      </a:cubicBezTo>
                      <a:cubicBezTo>
                        <a:pt x="72009" y="140684"/>
                        <a:pt x="72676" y="139827"/>
                        <a:pt x="72962" y="141256"/>
                      </a:cubicBezTo>
                      <a:cubicBezTo>
                        <a:pt x="73533" y="140779"/>
                        <a:pt x="73342" y="140208"/>
                        <a:pt x="73342" y="139732"/>
                      </a:cubicBezTo>
                      <a:cubicBezTo>
                        <a:pt x="73533" y="139636"/>
                        <a:pt x="73723" y="139541"/>
                        <a:pt x="73914" y="139732"/>
                      </a:cubicBezTo>
                      <a:cubicBezTo>
                        <a:pt x="73914" y="140398"/>
                        <a:pt x="74104" y="141065"/>
                        <a:pt x="73533" y="141732"/>
                      </a:cubicBezTo>
                      <a:cubicBezTo>
                        <a:pt x="74390" y="142589"/>
                        <a:pt x="73628" y="139922"/>
                        <a:pt x="74676" y="141256"/>
                      </a:cubicBezTo>
                      <a:cubicBezTo>
                        <a:pt x="74771" y="139636"/>
                        <a:pt x="75057" y="140208"/>
                        <a:pt x="75914" y="140113"/>
                      </a:cubicBezTo>
                      <a:cubicBezTo>
                        <a:pt x="76200" y="140589"/>
                        <a:pt x="75914" y="141161"/>
                        <a:pt x="75629" y="141637"/>
                      </a:cubicBezTo>
                      <a:cubicBezTo>
                        <a:pt x="76867" y="140398"/>
                        <a:pt x="79058" y="141256"/>
                        <a:pt x="79724" y="138493"/>
                      </a:cubicBezTo>
                      <a:cubicBezTo>
                        <a:pt x="80296" y="137922"/>
                        <a:pt x="80391" y="138684"/>
                        <a:pt x="80867" y="138874"/>
                      </a:cubicBezTo>
                      <a:cubicBezTo>
                        <a:pt x="81344" y="139541"/>
                        <a:pt x="80677" y="140208"/>
                        <a:pt x="81248" y="140875"/>
                      </a:cubicBezTo>
                      <a:cubicBezTo>
                        <a:pt x="81725" y="140208"/>
                        <a:pt x="81439" y="139636"/>
                        <a:pt x="81248" y="139065"/>
                      </a:cubicBezTo>
                      <a:cubicBezTo>
                        <a:pt x="82010" y="139255"/>
                        <a:pt x="81725" y="138589"/>
                        <a:pt x="82201" y="138113"/>
                      </a:cubicBezTo>
                      <a:cubicBezTo>
                        <a:pt x="82772" y="139255"/>
                        <a:pt x="82106" y="140779"/>
                        <a:pt x="81439" y="140875"/>
                      </a:cubicBezTo>
                      <a:cubicBezTo>
                        <a:pt x="81820" y="141161"/>
                        <a:pt x="81725" y="141541"/>
                        <a:pt x="81534" y="141351"/>
                      </a:cubicBezTo>
                      <a:cubicBezTo>
                        <a:pt x="82677" y="142494"/>
                        <a:pt x="84392" y="143732"/>
                        <a:pt x="85439" y="141065"/>
                      </a:cubicBezTo>
                      <a:cubicBezTo>
                        <a:pt x="86106" y="141541"/>
                        <a:pt x="84963" y="142303"/>
                        <a:pt x="85820" y="142780"/>
                      </a:cubicBezTo>
                      <a:cubicBezTo>
                        <a:pt x="86106" y="141446"/>
                        <a:pt x="87821" y="142589"/>
                        <a:pt x="88773" y="142303"/>
                      </a:cubicBezTo>
                      <a:cubicBezTo>
                        <a:pt x="88964" y="141922"/>
                        <a:pt x="88773" y="141541"/>
                        <a:pt x="88964" y="141161"/>
                      </a:cubicBezTo>
                      <a:cubicBezTo>
                        <a:pt x="89059" y="141541"/>
                        <a:pt x="88964" y="141922"/>
                        <a:pt x="89344" y="142208"/>
                      </a:cubicBezTo>
                      <a:cubicBezTo>
                        <a:pt x="89821" y="142018"/>
                        <a:pt x="89440" y="141922"/>
                        <a:pt x="89725" y="141256"/>
                      </a:cubicBezTo>
                      <a:cubicBezTo>
                        <a:pt x="89916" y="141541"/>
                        <a:pt x="89630" y="141827"/>
                        <a:pt x="89916" y="142113"/>
                      </a:cubicBezTo>
                      <a:cubicBezTo>
                        <a:pt x="90773" y="142875"/>
                        <a:pt x="91250" y="142018"/>
                        <a:pt x="90869" y="140970"/>
                      </a:cubicBezTo>
                      <a:cubicBezTo>
                        <a:pt x="91059" y="141256"/>
                        <a:pt x="91250" y="141256"/>
                        <a:pt x="91345" y="141065"/>
                      </a:cubicBezTo>
                      <a:cubicBezTo>
                        <a:pt x="91535" y="141351"/>
                        <a:pt x="91345" y="141637"/>
                        <a:pt x="91250" y="142018"/>
                      </a:cubicBezTo>
                      <a:cubicBezTo>
                        <a:pt x="92583" y="141732"/>
                        <a:pt x="95250" y="142684"/>
                        <a:pt x="95631" y="140875"/>
                      </a:cubicBezTo>
                      <a:cubicBezTo>
                        <a:pt x="97346" y="141637"/>
                        <a:pt x="96488" y="140208"/>
                        <a:pt x="97536" y="140779"/>
                      </a:cubicBezTo>
                      <a:cubicBezTo>
                        <a:pt x="97631" y="138874"/>
                        <a:pt x="98203" y="139065"/>
                        <a:pt x="98869" y="137827"/>
                      </a:cubicBezTo>
                      <a:cubicBezTo>
                        <a:pt x="98298" y="137446"/>
                        <a:pt x="98108" y="137731"/>
                        <a:pt x="97631" y="137541"/>
                      </a:cubicBezTo>
                      <a:cubicBezTo>
                        <a:pt x="97727" y="136684"/>
                        <a:pt x="98584" y="137636"/>
                        <a:pt x="98774" y="136874"/>
                      </a:cubicBezTo>
                      <a:cubicBezTo>
                        <a:pt x="99060" y="137065"/>
                        <a:pt x="98869" y="137446"/>
                        <a:pt x="98869" y="137827"/>
                      </a:cubicBezTo>
                      <a:cubicBezTo>
                        <a:pt x="99822" y="137636"/>
                        <a:pt x="100965" y="138113"/>
                        <a:pt x="101917" y="137827"/>
                      </a:cubicBezTo>
                      <a:cubicBezTo>
                        <a:pt x="102203" y="138017"/>
                        <a:pt x="102013" y="138398"/>
                        <a:pt x="102013" y="138779"/>
                      </a:cubicBezTo>
                      <a:cubicBezTo>
                        <a:pt x="102489" y="138684"/>
                        <a:pt x="103061" y="138779"/>
                        <a:pt x="103156" y="138113"/>
                      </a:cubicBezTo>
                      <a:cubicBezTo>
                        <a:pt x="102584" y="135731"/>
                        <a:pt x="106871" y="137636"/>
                        <a:pt x="107442" y="135541"/>
                      </a:cubicBezTo>
                      <a:cubicBezTo>
                        <a:pt x="105727" y="136017"/>
                        <a:pt x="104013" y="136493"/>
                        <a:pt x="102203" y="136588"/>
                      </a:cubicBezTo>
                      <a:cubicBezTo>
                        <a:pt x="102489" y="135826"/>
                        <a:pt x="103251" y="136112"/>
                        <a:pt x="103823" y="135922"/>
                      </a:cubicBezTo>
                      <a:cubicBezTo>
                        <a:pt x="103537" y="134874"/>
                        <a:pt x="102965" y="136017"/>
                        <a:pt x="102584" y="135731"/>
                      </a:cubicBezTo>
                      <a:lnTo>
                        <a:pt x="102870" y="134207"/>
                      </a:lnTo>
                      <a:cubicBezTo>
                        <a:pt x="103251" y="134398"/>
                        <a:pt x="103346" y="134874"/>
                        <a:pt x="103727" y="135065"/>
                      </a:cubicBezTo>
                      <a:cubicBezTo>
                        <a:pt x="104585" y="134017"/>
                        <a:pt x="103632" y="132302"/>
                        <a:pt x="105346" y="132397"/>
                      </a:cubicBezTo>
                      <a:cubicBezTo>
                        <a:pt x="105823" y="133064"/>
                        <a:pt x="104966" y="133636"/>
                        <a:pt x="104870" y="134302"/>
                      </a:cubicBezTo>
                      <a:cubicBezTo>
                        <a:pt x="105156" y="134779"/>
                        <a:pt x="105727" y="135065"/>
                        <a:pt x="105727" y="135636"/>
                      </a:cubicBezTo>
                      <a:cubicBezTo>
                        <a:pt x="105918" y="135255"/>
                        <a:pt x="105251" y="132493"/>
                        <a:pt x="106775" y="132874"/>
                      </a:cubicBezTo>
                      <a:cubicBezTo>
                        <a:pt x="107156" y="133159"/>
                        <a:pt x="107252" y="133636"/>
                        <a:pt x="107156" y="134207"/>
                      </a:cubicBezTo>
                      <a:cubicBezTo>
                        <a:pt x="108109" y="134588"/>
                        <a:pt x="107252" y="132016"/>
                        <a:pt x="108394" y="132112"/>
                      </a:cubicBezTo>
                      <a:cubicBezTo>
                        <a:pt x="109252" y="132302"/>
                        <a:pt x="108585" y="133350"/>
                        <a:pt x="109538" y="133540"/>
                      </a:cubicBezTo>
                      <a:cubicBezTo>
                        <a:pt x="109633" y="133350"/>
                        <a:pt x="109442" y="133255"/>
                        <a:pt x="109347" y="133159"/>
                      </a:cubicBezTo>
                      <a:cubicBezTo>
                        <a:pt x="109061" y="132683"/>
                        <a:pt x="110014" y="132683"/>
                        <a:pt x="109252" y="131731"/>
                      </a:cubicBezTo>
                      <a:cubicBezTo>
                        <a:pt x="109538" y="131731"/>
                        <a:pt x="110585" y="131540"/>
                        <a:pt x="109823" y="130683"/>
                      </a:cubicBezTo>
                      <a:cubicBezTo>
                        <a:pt x="110204" y="130683"/>
                        <a:pt x="110204" y="130016"/>
                        <a:pt x="110871" y="130397"/>
                      </a:cubicBezTo>
                      <a:cubicBezTo>
                        <a:pt x="111347" y="131064"/>
                        <a:pt x="110871" y="132302"/>
                        <a:pt x="111538" y="132874"/>
                      </a:cubicBezTo>
                      <a:cubicBezTo>
                        <a:pt x="111728" y="132493"/>
                        <a:pt x="112014" y="131921"/>
                        <a:pt x="112109" y="131254"/>
                      </a:cubicBezTo>
                      <a:cubicBezTo>
                        <a:pt x="112681" y="131445"/>
                        <a:pt x="112586" y="132016"/>
                        <a:pt x="113348" y="132112"/>
                      </a:cubicBezTo>
                      <a:cubicBezTo>
                        <a:pt x="113919" y="131350"/>
                        <a:pt x="114871" y="131159"/>
                        <a:pt x="115633" y="130683"/>
                      </a:cubicBezTo>
                      <a:cubicBezTo>
                        <a:pt x="116205" y="130969"/>
                        <a:pt x="115348" y="131254"/>
                        <a:pt x="115633" y="132016"/>
                      </a:cubicBezTo>
                      <a:cubicBezTo>
                        <a:pt x="117062" y="131921"/>
                        <a:pt x="115443" y="129254"/>
                        <a:pt x="117443" y="130111"/>
                      </a:cubicBezTo>
                      <a:cubicBezTo>
                        <a:pt x="117539" y="129730"/>
                        <a:pt x="117158" y="128683"/>
                        <a:pt x="117634" y="128873"/>
                      </a:cubicBezTo>
                      <a:cubicBezTo>
                        <a:pt x="117539" y="128206"/>
                        <a:pt x="117158" y="129064"/>
                        <a:pt x="116586" y="128492"/>
                      </a:cubicBezTo>
                      <a:lnTo>
                        <a:pt x="116586" y="127730"/>
                      </a:lnTo>
                      <a:cubicBezTo>
                        <a:pt x="117824" y="127921"/>
                        <a:pt x="118015" y="126778"/>
                        <a:pt x="119348" y="126968"/>
                      </a:cubicBezTo>
                      <a:cubicBezTo>
                        <a:pt x="120110" y="127825"/>
                        <a:pt x="119158" y="128683"/>
                        <a:pt x="118110" y="128111"/>
                      </a:cubicBezTo>
                      <a:cubicBezTo>
                        <a:pt x="118110" y="128778"/>
                        <a:pt x="118015" y="129349"/>
                        <a:pt x="117634" y="129540"/>
                      </a:cubicBezTo>
                      <a:cubicBezTo>
                        <a:pt x="118015" y="129254"/>
                        <a:pt x="120015" y="129826"/>
                        <a:pt x="119634" y="128206"/>
                      </a:cubicBezTo>
                      <a:cubicBezTo>
                        <a:pt x="120587" y="128397"/>
                        <a:pt x="120301" y="129349"/>
                        <a:pt x="121253" y="129540"/>
                      </a:cubicBezTo>
                      <a:cubicBezTo>
                        <a:pt x="120777" y="127921"/>
                        <a:pt x="122206" y="126968"/>
                        <a:pt x="123349" y="126016"/>
                      </a:cubicBezTo>
                      <a:cubicBezTo>
                        <a:pt x="124111" y="126397"/>
                        <a:pt x="123158" y="126492"/>
                        <a:pt x="123444" y="127063"/>
                      </a:cubicBezTo>
                      <a:cubicBezTo>
                        <a:pt x="123920" y="126682"/>
                        <a:pt x="124206" y="127444"/>
                        <a:pt x="125063" y="127540"/>
                      </a:cubicBezTo>
                      <a:cubicBezTo>
                        <a:pt x="125254" y="126492"/>
                        <a:pt x="126302" y="126397"/>
                        <a:pt x="126397" y="125254"/>
                      </a:cubicBezTo>
                      <a:cubicBezTo>
                        <a:pt x="128206" y="125540"/>
                        <a:pt x="127064" y="124301"/>
                        <a:pt x="127254" y="122111"/>
                      </a:cubicBezTo>
                      <a:cubicBezTo>
                        <a:pt x="126873" y="122682"/>
                        <a:pt x="126778" y="123444"/>
                        <a:pt x="125921" y="123634"/>
                      </a:cubicBezTo>
                      <a:cubicBezTo>
                        <a:pt x="125921" y="124111"/>
                        <a:pt x="126206" y="124206"/>
                        <a:pt x="126492" y="124301"/>
                      </a:cubicBezTo>
                      <a:cubicBezTo>
                        <a:pt x="126397" y="124777"/>
                        <a:pt x="126111" y="125063"/>
                        <a:pt x="125540" y="125063"/>
                      </a:cubicBezTo>
                      <a:cubicBezTo>
                        <a:pt x="124968" y="124968"/>
                        <a:pt x="125540" y="124301"/>
                        <a:pt x="125730" y="124301"/>
                      </a:cubicBezTo>
                      <a:cubicBezTo>
                        <a:pt x="125063" y="123920"/>
                        <a:pt x="122587" y="123349"/>
                        <a:pt x="122968" y="124873"/>
                      </a:cubicBezTo>
                      <a:cubicBezTo>
                        <a:pt x="121729" y="124206"/>
                        <a:pt x="120491" y="125254"/>
                        <a:pt x="120015" y="126301"/>
                      </a:cubicBezTo>
                      <a:cubicBezTo>
                        <a:pt x="119348" y="126016"/>
                        <a:pt x="119158" y="125444"/>
                        <a:pt x="119253" y="126587"/>
                      </a:cubicBezTo>
                      <a:cubicBezTo>
                        <a:pt x="117158" y="126397"/>
                        <a:pt x="115729" y="126873"/>
                        <a:pt x="114776" y="128206"/>
                      </a:cubicBezTo>
                      <a:cubicBezTo>
                        <a:pt x="113824" y="126968"/>
                        <a:pt x="113252" y="128778"/>
                        <a:pt x="112776" y="127349"/>
                      </a:cubicBezTo>
                      <a:cubicBezTo>
                        <a:pt x="112871" y="127825"/>
                        <a:pt x="112395" y="128016"/>
                        <a:pt x="112014" y="128588"/>
                      </a:cubicBezTo>
                      <a:cubicBezTo>
                        <a:pt x="112490" y="128778"/>
                        <a:pt x="112490" y="128492"/>
                        <a:pt x="112967" y="128778"/>
                      </a:cubicBezTo>
                      <a:cubicBezTo>
                        <a:pt x="112871" y="129064"/>
                        <a:pt x="112586" y="129254"/>
                        <a:pt x="112490" y="129635"/>
                      </a:cubicBezTo>
                      <a:cubicBezTo>
                        <a:pt x="112204" y="129349"/>
                        <a:pt x="112014" y="129064"/>
                        <a:pt x="112014" y="128588"/>
                      </a:cubicBezTo>
                      <a:cubicBezTo>
                        <a:pt x="111347" y="128206"/>
                        <a:pt x="111252" y="128873"/>
                        <a:pt x="110585" y="128397"/>
                      </a:cubicBezTo>
                      <a:cubicBezTo>
                        <a:pt x="110490" y="128778"/>
                        <a:pt x="110776" y="128968"/>
                        <a:pt x="110776" y="129254"/>
                      </a:cubicBezTo>
                      <a:cubicBezTo>
                        <a:pt x="110109" y="128873"/>
                        <a:pt x="109538" y="128588"/>
                        <a:pt x="109823" y="129540"/>
                      </a:cubicBezTo>
                      <a:cubicBezTo>
                        <a:pt x="109442" y="129349"/>
                        <a:pt x="108871" y="128968"/>
                        <a:pt x="108871" y="129349"/>
                      </a:cubicBezTo>
                      <a:cubicBezTo>
                        <a:pt x="108299" y="129159"/>
                        <a:pt x="109061" y="128206"/>
                        <a:pt x="108204" y="128206"/>
                      </a:cubicBezTo>
                      <a:cubicBezTo>
                        <a:pt x="108585" y="129921"/>
                        <a:pt x="106013" y="130397"/>
                        <a:pt x="104966" y="129540"/>
                      </a:cubicBezTo>
                      <a:cubicBezTo>
                        <a:pt x="104299" y="129349"/>
                        <a:pt x="105156" y="130207"/>
                        <a:pt x="104870" y="130588"/>
                      </a:cubicBezTo>
                      <a:cubicBezTo>
                        <a:pt x="104775" y="130778"/>
                        <a:pt x="104585" y="130683"/>
                        <a:pt x="104585" y="130969"/>
                      </a:cubicBezTo>
                      <a:cubicBezTo>
                        <a:pt x="103918" y="130778"/>
                        <a:pt x="103918" y="130111"/>
                        <a:pt x="103251" y="129921"/>
                      </a:cubicBezTo>
                      <a:cubicBezTo>
                        <a:pt x="103061" y="131540"/>
                        <a:pt x="100870" y="131159"/>
                        <a:pt x="99441" y="131254"/>
                      </a:cubicBezTo>
                      <a:cubicBezTo>
                        <a:pt x="99441" y="132112"/>
                        <a:pt x="99060" y="132016"/>
                        <a:pt x="98965" y="132588"/>
                      </a:cubicBezTo>
                      <a:cubicBezTo>
                        <a:pt x="100013" y="133255"/>
                        <a:pt x="99155" y="131636"/>
                        <a:pt x="100013" y="131921"/>
                      </a:cubicBezTo>
                      <a:cubicBezTo>
                        <a:pt x="100013" y="132683"/>
                        <a:pt x="100013" y="132493"/>
                        <a:pt x="100775" y="133255"/>
                      </a:cubicBezTo>
                      <a:cubicBezTo>
                        <a:pt x="100489" y="134874"/>
                        <a:pt x="99441" y="134493"/>
                        <a:pt x="98774" y="133540"/>
                      </a:cubicBezTo>
                      <a:cubicBezTo>
                        <a:pt x="98774" y="132683"/>
                        <a:pt x="99917" y="134207"/>
                        <a:pt x="99822" y="133159"/>
                      </a:cubicBezTo>
                      <a:cubicBezTo>
                        <a:pt x="99250" y="133350"/>
                        <a:pt x="98489" y="132302"/>
                        <a:pt x="98679" y="131445"/>
                      </a:cubicBezTo>
                      <a:cubicBezTo>
                        <a:pt x="97917" y="131731"/>
                        <a:pt x="96869" y="131445"/>
                        <a:pt x="96012" y="131731"/>
                      </a:cubicBezTo>
                      <a:cubicBezTo>
                        <a:pt x="95821" y="130492"/>
                        <a:pt x="95821" y="131064"/>
                        <a:pt x="95060" y="130683"/>
                      </a:cubicBezTo>
                      <a:cubicBezTo>
                        <a:pt x="95345" y="130302"/>
                        <a:pt x="95917" y="130492"/>
                        <a:pt x="96679" y="131064"/>
                      </a:cubicBezTo>
                      <a:cubicBezTo>
                        <a:pt x="96774" y="130588"/>
                        <a:pt x="96012" y="130397"/>
                        <a:pt x="96202" y="129826"/>
                      </a:cubicBezTo>
                      <a:cubicBezTo>
                        <a:pt x="95917" y="130302"/>
                        <a:pt x="95155" y="129826"/>
                        <a:pt x="94774" y="130111"/>
                      </a:cubicBezTo>
                      <a:cubicBezTo>
                        <a:pt x="94679" y="130778"/>
                        <a:pt x="95345" y="131159"/>
                        <a:pt x="95917" y="131636"/>
                      </a:cubicBezTo>
                      <a:cubicBezTo>
                        <a:pt x="95345" y="132112"/>
                        <a:pt x="94298" y="131731"/>
                        <a:pt x="93917" y="132874"/>
                      </a:cubicBezTo>
                      <a:cubicBezTo>
                        <a:pt x="94012" y="133445"/>
                        <a:pt x="94488" y="133921"/>
                        <a:pt x="94488" y="134588"/>
                      </a:cubicBezTo>
                      <a:cubicBezTo>
                        <a:pt x="93821" y="135160"/>
                        <a:pt x="94107" y="133540"/>
                        <a:pt x="93345" y="133255"/>
                      </a:cubicBezTo>
                      <a:cubicBezTo>
                        <a:pt x="93059" y="132874"/>
                        <a:pt x="93536" y="132969"/>
                        <a:pt x="93536" y="132493"/>
                      </a:cubicBezTo>
                      <a:cubicBezTo>
                        <a:pt x="92297" y="131254"/>
                        <a:pt x="90869" y="132683"/>
                        <a:pt x="89535" y="131254"/>
                      </a:cubicBezTo>
                      <a:cubicBezTo>
                        <a:pt x="88964" y="132874"/>
                        <a:pt x="87630" y="132112"/>
                        <a:pt x="86582" y="132302"/>
                      </a:cubicBezTo>
                      <a:cubicBezTo>
                        <a:pt x="85916" y="131254"/>
                        <a:pt x="87058" y="131254"/>
                        <a:pt x="86773" y="130016"/>
                      </a:cubicBezTo>
                      <a:cubicBezTo>
                        <a:pt x="85820" y="129254"/>
                        <a:pt x="86201" y="131636"/>
                        <a:pt x="85535" y="129540"/>
                      </a:cubicBezTo>
                      <a:cubicBezTo>
                        <a:pt x="85535" y="130302"/>
                        <a:pt x="85630" y="131064"/>
                        <a:pt x="86011" y="131731"/>
                      </a:cubicBezTo>
                      <a:cubicBezTo>
                        <a:pt x="85249" y="132397"/>
                        <a:pt x="84296" y="132302"/>
                        <a:pt x="83344" y="131921"/>
                      </a:cubicBezTo>
                      <a:cubicBezTo>
                        <a:pt x="83439" y="133636"/>
                        <a:pt x="82391" y="133159"/>
                        <a:pt x="81725" y="133064"/>
                      </a:cubicBezTo>
                      <a:cubicBezTo>
                        <a:pt x="81534" y="132778"/>
                        <a:pt x="81725" y="132493"/>
                        <a:pt x="81820" y="132207"/>
                      </a:cubicBezTo>
                      <a:cubicBezTo>
                        <a:pt x="82010" y="131921"/>
                        <a:pt x="82296" y="132493"/>
                        <a:pt x="82582" y="132778"/>
                      </a:cubicBezTo>
                      <a:cubicBezTo>
                        <a:pt x="82677" y="132493"/>
                        <a:pt x="82677" y="132302"/>
                        <a:pt x="82582" y="132112"/>
                      </a:cubicBezTo>
                      <a:lnTo>
                        <a:pt x="82772" y="131636"/>
                      </a:lnTo>
                      <a:cubicBezTo>
                        <a:pt x="82201" y="131159"/>
                        <a:pt x="82010" y="132493"/>
                        <a:pt x="81248" y="131159"/>
                      </a:cubicBezTo>
                      <a:cubicBezTo>
                        <a:pt x="81439" y="130588"/>
                        <a:pt x="81820" y="131064"/>
                        <a:pt x="82106" y="130873"/>
                      </a:cubicBezTo>
                      <a:cubicBezTo>
                        <a:pt x="82010" y="129635"/>
                        <a:pt x="81248" y="130397"/>
                        <a:pt x="80963" y="130111"/>
                      </a:cubicBezTo>
                      <a:cubicBezTo>
                        <a:pt x="81439" y="128206"/>
                        <a:pt x="80010" y="129826"/>
                        <a:pt x="79248" y="129159"/>
                      </a:cubicBezTo>
                      <a:cubicBezTo>
                        <a:pt x="79439" y="129826"/>
                        <a:pt x="79439" y="131159"/>
                        <a:pt x="78867" y="131159"/>
                      </a:cubicBezTo>
                      <a:cubicBezTo>
                        <a:pt x="79058" y="130016"/>
                        <a:pt x="78391" y="130016"/>
                        <a:pt x="78200" y="128778"/>
                      </a:cubicBezTo>
                      <a:cubicBezTo>
                        <a:pt x="78105" y="129064"/>
                        <a:pt x="78010" y="129159"/>
                        <a:pt x="77915" y="129064"/>
                      </a:cubicBezTo>
                      <a:cubicBezTo>
                        <a:pt x="78296" y="130302"/>
                        <a:pt x="77438" y="130207"/>
                        <a:pt x="77438" y="131350"/>
                      </a:cubicBezTo>
                      <a:cubicBezTo>
                        <a:pt x="77057" y="131159"/>
                        <a:pt x="75914" y="130016"/>
                        <a:pt x="75343" y="131254"/>
                      </a:cubicBezTo>
                      <a:cubicBezTo>
                        <a:pt x="74867" y="130683"/>
                        <a:pt x="75248" y="130111"/>
                        <a:pt x="75248" y="129445"/>
                      </a:cubicBezTo>
                      <a:cubicBezTo>
                        <a:pt x="74581" y="128873"/>
                        <a:pt x="73914" y="128778"/>
                        <a:pt x="73533" y="128111"/>
                      </a:cubicBezTo>
                      <a:lnTo>
                        <a:pt x="73152" y="128968"/>
                      </a:lnTo>
                      <a:lnTo>
                        <a:pt x="73628" y="129826"/>
                      </a:lnTo>
                      <a:cubicBezTo>
                        <a:pt x="74009" y="128588"/>
                        <a:pt x="74486" y="130016"/>
                        <a:pt x="74962" y="130111"/>
                      </a:cubicBezTo>
                      <a:cubicBezTo>
                        <a:pt x="74486" y="131064"/>
                        <a:pt x="73819" y="129635"/>
                        <a:pt x="73342" y="130492"/>
                      </a:cubicBezTo>
                      <a:cubicBezTo>
                        <a:pt x="73247" y="127825"/>
                        <a:pt x="72009" y="129254"/>
                        <a:pt x="71056" y="127921"/>
                      </a:cubicBezTo>
                      <a:cubicBezTo>
                        <a:pt x="71438" y="128206"/>
                        <a:pt x="71723" y="127635"/>
                        <a:pt x="72104" y="128206"/>
                      </a:cubicBezTo>
                      <a:cubicBezTo>
                        <a:pt x="72104" y="127063"/>
                        <a:pt x="71152" y="127444"/>
                        <a:pt x="70866" y="127444"/>
                      </a:cubicBezTo>
                      <a:cubicBezTo>
                        <a:pt x="70771" y="128016"/>
                        <a:pt x="70771" y="128588"/>
                        <a:pt x="70675" y="129254"/>
                      </a:cubicBezTo>
                      <a:cubicBezTo>
                        <a:pt x="70009" y="129540"/>
                        <a:pt x="70390" y="128111"/>
                        <a:pt x="70104" y="127635"/>
                      </a:cubicBezTo>
                      <a:cubicBezTo>
                        <a:pt x="69914" y="128111"/>
                        <a:pt x="69818" y="127825"/>
                        <a:pt x="69628" y="127635"/>
                      </a:cubicBezTo>
                      <a:cubicBezTo>
                        <a:pt x="69628" y="129064"/>
                        <a:pt x="69056" y="128968"/>
                        <a:pt x="68485" y="127540"/>
                      </a:cubicBezTo>
                      <a:cubicBezTo>
                        <a:pt x="68771" y="129064"/>
                        <a:pt x="68294" y="128016"/>
                        <a:pt x="67723" y="129254"/>
                      </a:cubicBezTo>
                      <a:cubicBezTo>
                        <a:pt x="67151" y="127921"/>
                        <a:pt x="68580" y="128302"/>
                        <a:pt x="67818" y="127063"/>
                      </a:cubicBezTo>
                      <a:cubicBezTo>
                        <a:pt x="67532" y="128683"/>
                        <a:pt x="67151" y="128206"/>
                        <a:pt x="66770" y="129159"/>
                      </a:cubicBezTo>
                      <a:cubicBezTo>
                        <a:pt x="66294" y="128016"/>
                        <a:pt x="67532" y="128206"/>
                        <a:pt x="67342" y="127444"/>
                      </a:cubicBezTo>
                      <a:cubicBezTo>
                        <a:pt x="66770" y="127349"/>
                        <a:pt x="66675" y="127349"/>
                        <a:pt x="66199" y="128397"/>
                      </a:cubicBezTo>
                      <a:cubicBezTo>
                        <a:pt x="65723" y="127349"/>
                        <a:pt x="66580" y="127921"/>
                        <a:pt x="66485" y="127063"/>
                      </a:cubicBezTo>
                      <a:cubicBezTo>
                        <a:pt x="65627" y="125349"/>
                        <a:pt x="65151" y="127159"/>
                        <a:pt x="64103" y="127635"/>
                      </a:cubicBezTo>
                      <a:cubicBezTo>
                        <a:pt x="63913" y="127063"/>
                        <a:pt x="64103" y="126587"/>
                        <a:pt x="63722" y="126016"/>
                      </a:cubicBezTo>
                      <a:cubicBezTo>
                        <a:pt x="63151" y="126968"/>
                        <a:pt x="62770" y="125920"/>
                        <a:pt x="62198" y="126397"/>
                      </a:cubicBezTo>
                      <a:cubicBezTo>
                        <a:pt x="62103" y="125730"/>
                        <a:pt x="62484" y="125254"/>
                        <a:pt x="62389" y="124682"/>
                      </a:cubicBezTo>
                      <a:cubicBezTo>
                        <a:pt x="62579" y="124301"/>
                        <a:pt x="62675" y="124587"/>
                        <a:pt x="62865" y="124301"/>
                      </a:cubicBezTo>
                      <a:cubicBezTo>
                        <a:pt x="63151" y="124777"/>
                        <a:pt x="62770" y="125158"/>
                        <a:pt x="62675" y="125635"/>
                      </a:cubicBezTo>
                      <a:cubicBezTo>
                        <a:pt x="63341" y="125540"/>
                        <a:pt x="63627" y="124777"/>
                        <a:pt x="64389" y="125254"/>
                      </a:cubicBezTo>
                      <a:cubicBezTo>
                        <a:pt x="63913" y="124777"/>
                        <a:pt x="63532" y="123920"/>
                        <a:pt x="63056" y="124396"/>
                      </a:cubicBezTo>
                      <a:cubicBezTo>
                        <a:pt x="62770" y="123730"/>
                        <a:pt x="63627" y="124396"/>
                        <a:pt x="63341" y="123539"/>
                      </a:cubicBezTo>
                      <a:cubicBezTo>
                        <a:pt x="63817" y="124015"/>
                        <a:pt x="64294" y="123920"/>
                        <a:pt x="64770" y="124206"/>
                      </a:cubicBezTo>
                      <a:cubicBezTo>
                        <a:pt x="64865" y="123920"/>
                        <a:pt x="64675" y="123634"/>
                        <a:pt x="64865" y="123349"/>
                      </a:cubicBezTo>
                      <a:cubicBezTo>
                        <a:pt x="65342" y="122968"/>
                        <a:pt x="64960" y="124206"/>
                        <a:pt x="65342" y="124587"/>
                      </a:cubicBezTo>
                      <a:cubicBezTo>
                        <a:pt x="65532" y="124206"/>
                        <a:pt x="65723" y="124206"/>
                        <a:pt x="65913" y="124492"/>
                      </a:cubicBezTo>
                      <a:cubicBezTo>
                        <a:pt x="66104" y="121729"/>
                        <a:pt x="66961" y="125254"/>
                        <a:pt x="67532" y="123634"/>
                      </a:cubicBezTo>
                      <a:cubicBezTo>
                        <a:pt x="67913" y="124301"/>
                        <a:pt x="67342" y="124968"/>
                        <a:pt x="67913" y="125063"/>
                      </a:cubicBezTo>
                      <a:cubicBezTo>
                        <a:pt x="68294" y="124206"/>
                        <a:pt x="67913" y="123253"/>
                        <a:pt x="68199" y="122396"/>
                      </a:cubicBezTo>
                      <a:cubicBezTo>
                        <a:pt x="67913" y="121729"/>
                        <a:pt x="67627" y="122491"/>
                        <a:pt x="67342" y="121825"/>
                      </a:cubicBezTo>
                      <a:cubicBezTo>
                        <a:pt x="67246" y="122111"/>
                        <a:pt x="67437" y="122396"/>
                        <a:pt x="67532" y="122777"/>
                      </a:cubicBezTo>
                      <a:cubicBezTo>
                        <a:pt x="67151" y="123539"/>
                        <a:pt x="66866" y="122872"/>
                        <a:pt x="66485" y="122587"/>
                      </a:cubicBezTo>
                      <a:cubicBezTo>
                        <a:pt x="66485" y="121729"/>
                        <a:pt x="66866" y="122206"/>
                        <a:pt x="66961" y="121348"/>
                      </a:cubicBezTo>
                      <a:cubicBezTo>
                        <a:pt x="67342" y="121253"/>
                        <a:pt x="67818" y="121634"/>
                        <a:pt x="68199" y="121063"/>
                      </a:cubicBezTo>
                      <a:cubicBezTo>
                        <a:pt x="68580" y="121729"/>
                        <a:pt x="68104" y="122396"/>
                        <a:pt x="68580" y="122491"/>
                      </a:cubicBezTo>
                      <a:cubicBezTo>
                        <a:pt x="69247" y="119253"/>
                        <a:pt x="71438" y="121729"/>
                        <a:pt x="72866" y="121634"/>
                      </a:cubicBezTo>
                      <a:cubicBezTo>
                        <a:pt x="72962" y="122206"/>
                        <a:pt x="72485" y="122777"/>
                        <a:pt x="72771" y="123444"/>
                      </a:cubicBezTo>
                      <a:cubicBezTo>
                        <a:pt x="71438" y="123063"/>
                        <a:pt x="70199" y="122206"/>
                        <a:pt x="68961" y="122301"/>
                      </a:cubicBezTo>
                      <a:cubicBezTo>
                        <a:pt x="68771" y="123063"/>
                        <a:pt x="69437" y="123158"/>
                        <a:pt x="69628" y="122301"/>
                      </a:cubicBezTo>
                      <a:cubicBezTo>
                        <a:pt x="69914" y="123063"/>
                        <a:pt x="70390" y="122872"/>
                        <a:pt x="69914" y="123920"/>
                      </a:cubicBezTo>
                      <a:cubicBezTo>
                        <a:pt x="70294" y="123730"/>
                        <a:pt x="70580" y="123539"/>
                        <a:pt x="70961" y="123539"/>
                      </a:cubicBezTo>
                      <a:cubicBezTo>
                        <a:pt x="71056" y="124111"/>
                        <a:pt x="70675" y="124682"/>
                        <a:pt x="71247" y="125349"/>
                      </a:cubicBezTo>
                      <a:cubicBezTo>
                        <a:pt x="71533" y="124111"/>
                        <a:pt x="71723" y="124492"/>
                        <a:pt x="72200" y="124777"/>
                      </a:cubicBezTo>
                      <a:cubicBezTo>
                        <a:pt x="72676" y="125349"/>
                        <a:pt x="72104" y="125825"/>
                        <a:pt x="72581" y="126301"/>
                      </a:cubicBezTo>
                      <a:cubicBezTo>
                        <a:pt x="73438" y="126682"/>
                        <a:pt x="74295" y="125920"/>
                        <a:pt x="74676" y="125063"/>
                      </a:cubicBezTo>
                      <a:cubicBezTo>
                        <a:pt x="74676" y="125444"/>
                        <a:pt x="74962" y="125825"/>
                        <a:pt x="74867" y="126206"/>
                      </a:cubicBezTo>
                      <a:cubicBezTo>
                        <a:pt x="74581" y="126873"/>
                        <a:pt x="74771" y="125063"/>
                        <a:pt x="74390" y="126206"/>
                      </a:cubicBezTo>
                      <a:cubicBezTo>
                        <a:pt x="75152" y="127063"/>
                        <a:pt x="75724" y="126301"/>
                        <a:pt x="76486" y="127063"/>
                      </a:cubicBezTo>
                      <a:lnTo>
                        <a:pt x="77057" y="125444"/>
                      </a:lnTo>
                      <a:cubicBezTo>
                        <a:pt x="77343" y="126016"/>
                        <a:pt x="77438" y="126587"/>
                        <a:pt x="78010" y="127159"/>
                      </a:cubicBezTo>
                      <a:cubicBezTo>
                        <a:pt x="78296" y="125635"/>
                        <a:pt x="77533" y="125730"/>
                        <a:pt x="77248" y="124968"/>
                      </a:cubicBezTo>
                      <a:cubicBezTo>
                        <a:pt x="77533" y="124111"/>
                        <a:pt x="78296" y="126397"/>
                        <a:pt x="78486" y="125158"/>
                      </a:cubicBezTo>
                      <a:cubicBezTo>
                        <a:pt x="79153" y="126016"/>
                        <a:pt x="78296" y="126968"/>
                        <a:pt x="79153" y="127825"/>
                      </a:cubicBezTo>
                      <a:cubicBezTo>
                        <a:pt x="79248" y="127635"/>
                        <a:pt x="79058" y="127349"/>
                        <a:pt x="78962" y="127159"/>
                      </a:cubicBezTo>
                      <a:cubicBezTo>
                        <a:pt x="79724" y="126301"/>
                        <a:pt x="80677" y="126968"/>
                        <a:pt x="81629" y="127159"/>
                      </a:cubicBezTo>
                      <a:cubicBezTo>
                        <a:pt x="81915" y="126111"/>
                        <a:pt x="80963" y="125254"/>
                        <a:pt x="80581" y="125540"/>
                      </a:cubicBezTo>
                      <a:cubicBezTo>
                        <a:pt x="80963" y="125063"/>
                        <a:pt x="80867" y="122968"/>
                        <a:pt x="81534" y="123825"/>
                      </a:cubicBezTo>
                      <a:cubicBezTo>
                        <a:pt x="81915" y="124587"/>
                        <a:pt x="81153" y="124111"/>
                        <a:pt x="81439" y="124968"/>
                      </a:cubicBezTo>
                      <a:cubicBezTo>
                        <a:pt x="81820" y="125920"/>
                        <a:pt x="81725" y="124396"/>
                        <a:pt x="82201" y="125349"/>
                      </a:cubicBezTo>
                      <a:cubicBezTo>
                        <a:pt x="82296" y="124492"/>
                        <a:pt x="81915" y="124206"/>
                        <a:pt x="82391" y="123730"/>
                      </a:cubicBezTo>
                      <a:cubicBezTo>
                        <a:pt x="82772" y="124111"/>
                        <a:pt x="82867" y="124587"/>
                        <a:pt x="82677" y="125063"/>
                      </a:cubicBezTo>
                      <a:cubicBezTo>
                        <a:pt x="83534" y="125825"/>
                        <a:pt x="82867" y="123253"/>
                        <a:pt x="83629" y="124015"/>
                      </a:cubicBezTo>
                      <a:cubicBezTo>
                        <a:pt x="83915" y="124587"/>
                        <a:pt x="83344" y="125444"/>
                        <a:pt x="84011" y="126016"/>
                      </a:cubicBezTo>
                      <a:cubicBezTo>
                        <a:pt x="84296" y="125444"/>
                        <a:pt x="84106" y="124968"/>
                        <a:pt x="84201" y="124396"/>
                      </a:cubicBezTo>
                      <a:cubicBezTo>
                        <a:pt x="84296" y="124301"/>
                        <a:pt x="84487" y="124111"/>
                        <a:pt x="84677" y="124301"/>
                      </a:cubicBezTo>
                      <a:cubicBezTo>
                        <a:pt x="84868" y="124968"/>
                        <a:pt x="84296" y="125063"/>
                        <a:pt x="84677" y="126111"/>
                      </a:cubicBezTo>
                      <a:cubicBezTo>
                        <a:pt x="85249" y="125920"/>
                        <a:pt x="85249" y="126587"/>
                        <a:pt x="86106" y="127444"/>
                      </a:cubicBezTo>
                      <a:cubicBezTo>
                        <a:pt x="87440" y="128016"/>
                        <a:pt x="88297" y="126587"/>
                        <a:pt x="88964" y="126301"/>
                      </a:cubicBezTo>
                      <a:cubicBezTo>
                        <a:pt x="88773" y="128016"/>
                        <a:pt x="91154" y="126682"/>
                        <a:pt x="92107" y="127063"/>
                      </a:cubicBezTo>
                      <a:cubicBezTo>
                        <a:pt x="92488" y="128206"/>
                        <a:pt x="90964" y="127254"/>
                        <a:pt x="90964" y="128588"/>
                      </a:cubicBezTo>
                      <a:cubicBezTo>
                        <a:pt x="92297" y="129349"/>
                        <a:pt x="92392" y="126968"/>
                        <a:pt x="93536" y="128111"/>
                      </a:cubicBezTo>
                      <a:cubicBezTo>
                        <a:pt x="93536" y="127825"/>
                        <a:pt x="93250" y="127635"/>
                        <a:pt x="92964" y="127349"/>
                      </a:cubicBezTo>
                      <a:cubicBezTo>
                        <a:pt x="92869" y="126206"/>
                        <a:pt x="93536" y="127063"/>
                        <a:pt x="93536" y="126206"/>
                      </a:cubicBezTo>
                      <a:cubicBezTo>
                        <a:pt x="95250" y="127921"/>
                        <a:pt x="95536" y="125635"/>
                        <a:pt x="96774" y="126968"/>
                      </a:cubicBezTo>
                      <a:cubicBezTo>
                        <a:pt x="97441" y="125635"/>
                        <a:pt x="98584" y="126492"/>
                        <a:pt x="98774" y="124777"/>
                      </a:cubicBezTo>
                      <a:cubicBezTo>
                        <a:pt x="98298" y="124873"/>
                        <a:pt x="98489" y="124587"/>
                        <a:pt x="97917" y="124111"/>
                      </a:cubicBezTo>
                      <a:cubicBezTo>
                        <a:pt x="98489" y="122301"/>
                        <a:pt x="100013" y="124396"/>
                        <a:pt x="100965" y="126016"/>
                      </a:cubicBezTo>
                      <a:cubicBezTo>
                        <a:pt x="100870" y="125063"/>
                        <a:pt x="100203" y="124396"/>
                        <a:pt x="99917" y="123539"/>
                      </a:cubicBezTo>
                      <a:cubicBezTo>
                        <a:pt x="100489" y="123539"/>
                        <a:pt x="100965" y="123158"/>
                        <a:pt x="101632" y="123444"/>
                      </a:cubicBezTo>
                      <a:cubicBezTo>
                        <a:pt x="102108" y="123920"/>
                        <a:pt x="101346" y="124206"/>
                        <a:pt x="101346" y="124777"/>
                      </a:cubicBezTo>
                      <a:cubicBezTo>
                        <a:pt x="100965" y="124396"/>
                        <a:pt x="103442" y="124682"/>
                        <a:pt x="103632" y="124206"/>
                      </a:cubicBezTo>
                      <a:cubicBezTo>
                        <a:pt x="104013" y="124206"/>
                        <a:pt x="104585" y="125254"/>
                        <a:pt x="104108" y="124968"/>
                      </a:cubicBezTo>
                      <a:cubicBezTo>
                        <a:pt x="104680" y="125920"/>
                        <a:pt x="104585" y="124777"/>
                        <a:pt x="104775" y="124587"/>
                      </a:cubicBezTo>
                      <a:cubicBezTo>
                        <a:pt x="104775" y="124301"/>
                        <a:pt x="104394" y="124111"/>
                        <a:pt x="104108" y="123920"/>
                      </a:cubicBezTo>
                      <a:cubicBezTo>
                        <a:pt x="104966" y="123444"/>
                        <a:pt x="107918" y="124873"/>
                        <a:pt x="108394" y="123063"/>
                      </a:cubicBezTo>
                      <a:lnTo>
                        <a:pt x="109538" y="123634"/>
                      </a:lnTo>
                      <a:cubicBezTo>
                        <a:pt x="109538" y="123158"/>
                        <a:pt x="110204" y="123634"/>
                        <a:pt x="109919" y="122872"/>
                      </a:cubicBezTo>
                      <a:cubicBezTo>
                        <a:pt x="112300" y="124206"/>
                        <a:pt x="111823" y="121634"/>
                        <a:pt x="114205" y="122777"/>
                      </a:cubicBezTo>
                      <a:cubicBezTo>
                        <a:pt x="114491" y="121158"/>
                        <a:pt x="115919" y="121158"/>
                        <a:pt x="117824" y="121444"/>
                      </a:cubicBezTo>
                      <a:cubicBezTo>
                        <a:pt x="117729" y="122491"/>
                        <a:pt x="118015" y="122872"/>
                        <a:pt x="117824" y="123634"/>
                      </a:cubicBezTo>
                      <a:cubicBezTo>
                        <a:pt x="118872" y="122682"/>
                        <a:pt x="118967" y="120682"/>
                        <a:pt x="120491" y="121253"/>
                      </a:cubicBezTo>
                      <a:cubicBezTo>
                        <a:pt x="119158" y="119920"/>
                        <a:pt x="119348" y="118586"/>
                        <a:pt x="117634" y="117348"/>
                      </a:cubicBezTo>
                      <a:cubicBezTo>
                        <a:pt x="118300" y="117157"/>
                        <a:pt x="119253" y="117062"/>
                        <a:pt x="119920" y="116872"/>
                      </a:cubicBezTo>
                      <a:cubicBezTo>
                        <a:pt x="118491" y="115538"/>
                        <a:pt x="117634" y="118015"/>
                        <a:pt x="116015" y="116205"/>
                      </a:cubicBezTo>
                      <a:cubicBezTo>
                        <a:pt x="115824" y="115633"/>
                        <a:pt x="116872" y="116395"/>
                        <a:pt x="117253" y="116395"/>
                      </a:cubicBezTo>
                      <a:cubicBezTo>
                        <a:pt x="116396" y="115348"/>
                        <a:pt x="118015" y="115633"/>
                        <a:pt x="117443" y="114395"/>
                      </a:cubicBezTo>
                      <a:cubicBezTo>
                        <a:pt x="117919" y="114967"/>
                        <a:pt x="118396" y="115538"/>
                        <a:pt x="119444" y="115633"/>
                      </a:cubicBezTo>
                      <a:cubicBezTo>
                        <a:pt x="118681" y="114871"/>
                        <a:pt x="118777" y="114490"/>
                        <a:pt x="118681" y="113633"/>
                      </a:cubicBezTo>
                      <a:cubicBezTo>
                        <a:pt x="119634" y="113919"/>
                        <a:pt x="120967" y="114205"/>
                        <a:pt x="120015" y="113252"/>
                      </a:cubicBezTo>
                      <a:cubicBezTo>
                        <a:pt x="120777" y="113347"/>
                        <a:pt x="121158" y="114014"/>
                        <a:pt x="121539" y="113633"/>
                      </a:cubicBezTo>
                      <a:cubicBezTo>
                        <a:pt x="122396" y="114014"/>
                        <a:pt x="121920" y="114014"/>
                        <a:pt x="122111" y="114681"/>
                      </a:cubicBezTo>
                      <a:cubicBezTo>
                        <a:pt x="122682" y="114395"/>
                        <a:pt x="123254" y="114109"/>
                        <a:pt x="123254" y="113347"/>
                      </a:cubicBezTo>
                      <a:cubicBezTo>
                        <a:pt x="124111" y="113538"/>
                        <a:pt x="124016" y="114681"/>
                        <a:pt x="124968" y="114871"/>
                      </a:cubicBezTo>
                      <a:cubicBezTo>
                        <a:pt x="124873" y="114490"/>
                        <a:pt x="123635" y="113157"/>
                        <a:pt x="124777" y="113443"/>
                      </a:cubicBezTo>
                      <a:cubicBezTo>
                        <a:pt x="124396" y="113062"/>
                        <a:pt x="124301" y="112490"/>
                        <a:pt x="123539" y="112490"/>
                      </a:cubicBezTo>
                      <a:cubicBezTo>
                        <a:pt x="123635" y="111633"/>
                        <a:pt x="123730" y="111823"/>
                        <a:pt x="122968" y="110776"/>
                      </a:cubicBezTo>
                      <a:cubicBezTo>
                        <a:pt x="122587" y="110109"/>
                        <a:pt x="124301" y="111157"/>
                        <a:pt x="123825" y="110490"/>
                      </a:cubicBezTo>
                      <a:cubicBezTo>
                        <a:pt x="123539" y="109538"/>
                        <a:pt x="122873" y="110204"/>
                        <a:pt x="122396" y="110014"/>
                      </a:cubicBezTo>
                      <a:cubicBezTo>
                        <a:pt x="122492" y="109633"/>
                        <a:pt x="123254" y="109823"/>
                        <a:pt x="123063" y="109252"/>
                      </a:cubicBezTo>
                      <a:cubicBezTo>
                        <a:pt x="123730" y="109442"/>
                        <a:pt x="123635" y="110395"/>
                        <a:pt x="124492" y="110395"/>
                      </a:cubicBezTo>
                      <a:cubicBezTo>
                        <a:pt x="123825" y="109633"/>
                        <a:pt x="124777" y="109442"/>
                        <a:pt x="125063" y="110014"/>
                      </a:cubicBezTo>
                      <a:cubicBezTo>
                        <a:pt x="124206" y="108299"/>
                        <a:pt x="125730" y="107823"/>
                        <a:pt x="127825" y="107823"/>
                      </a:cubicBezTo>
                      <a:cubicBezTo>
                        <a:pt x="127444" y="107537"/>
                        <a:pt x="127254" y="106966"/>
                        <a:pt x="126778" y="106585"/>
                      </a:cubicBezTo>
                      <a:cubicBezTo>
                        <a:pt x="126111" y="106775"/>
                        <a:pt x="126206" y="106585"/>
                        <a:pt x="125158" y="106394"/>
                      </a:cubicBezTo>
                      <a:cubicBezTo>
                        <a:pt x="125254" y="106870"/>
                        <a:pt x="125730" y="106870"/>
                        <a:pt x="126111" y="106966"/>
                      </a:cubicBezTo>
                      <a:cubicBezTo>
                        <a:pt x="125635" y="108013"/>
                        <a:pt x="123920" y="108013"/>
                        <a:pt x="122777" y="108490"/>
                      </a:cubicBezTo>
                      <a:cubicBezTo>
                        <a:pt x="122777" y="107347"/>
                        <a:pt x="124777" y="107728"/>
                        <a:pt x="124777" y="106585"/>
                      </a:cubicBezTo>
                      <a:cubicBezTo>
                        <a:pt x="124301" y="106775"/>
                        <a:pt x="123730" y="106966"/>
                        <a:pt x="122968" y="106966"/>
                      </a:cubicBezTo>
                      <a:cubicBezTo>
                        <a:pt x="122873" y="106299"/>
                        <a:pt x="124111" y="106585"/>
                        <a:pt x="123254" y="105251"/>
                      </a:cubicBezTo>
                      <a:cubicBezTo>
                        <a:pt x="123920" y="105442"/>
                        <a:pt x="124111" y="106108"/>
                        <a:pt x="124873" y="106108"/>
                      </a:cubicBezTo>
                      <a:cubicBezTo>
                        <a:pt x="124682" y="105727"/>
                        <a:pt x="124968" y="105632"/>
                        <a:pt x="124777" y="105251"/>
                      </a:cubicBezTo>
                      <a:cubicBezTo>
                        <a:pt x="125254" y="105156"/>
                        <a:pt x="125444" y="105632"/>
                        <a:pt x="125635" y="106013"/>
                      </a:cubicBezTo>
                      <a:cubicBezTo>
                        <a:pt x="126111" y="106108"/>
                        <a:pt x="125730" y="105442"/>
                        <a:pt x="126492" y="105632"/>
                      </a:cubicBezTo>
                      <a:cubicBezTo>
                        <a:pt x="125540" y="104775"/>
                        <a:pt x="126683" y="104584"/>
                        <a:pt x="125635" y="103822"/>
                      </a:cubicBezTo>
                      <a:cubicBezTo>
                        <a:pt x="126683" y="103632"/>
                        <a:pt x="126873" y="104680"/>
                        <a:pt x="127825" y="104680"/>
                      </a:cubicBezTo>
                      <a:cubicBezTo>
                        <a:pt x="127540" y="103822"/>
                        <a:pt x="128969" y="103346"/>
                        <a:pt x="129635" y="103632"/>
                      </a:cubicBezTo>
                      <a:cubicBezTo>
                        <a:pt x="129445" y="102489"/>
                        <a:pt x="130588" y="103251"/>
                        <a:pt x="130588" y="102298"/>
                      </a:cubicBezTo>
                      <a:cubicBezTo>
                        <a:pt x="131445" y="102489"/>
                        <a:pt x="130588" y="102775"/>
                        <a:pt x="131064" y="103251"/>
                      </a:cubicBezTo>
                      <a:cubicBezTo>
                        <a:pt x="132302" y="103061"/>
                        <a:pt x="131921" y="102013"/>
                        <a:pt x="132969" y="101632"/>
                      </a:cubicBezTo>
                      <a:cubicBezTo>
                        <a:pt x="132493" y="101060"/>
                        <a:pt x="132302" y="100870"/>
                        <a:pt x="131445" y="100298"/>
                      </a:cubicBezTo>
                      <a:cubicBezTo>
                        <a:pt x="131826" y="100013"/>
                        <a:pt x="131921" y="99060"/>
                        <a:pt x="130969" y="98488"/>
                      </a:cubicBezTo>
                      <a:cubicBezTo>
                        <a:pt x="131636" y="98203"/>
                        <a:pt x="131540" y="99155"/>
                        <a:pt x="132302" y="98869"/>
                      </a:cubicBezTo>
                      <a:cubicBezTo>
                        <a:pt x="132779" y="98679"/>
                        <a:pt x="132207" y="97917"/>
                        <a:pt x="133160" y="97917"/>
                      </a:cubicBezTo>
                      <a:cubicBezTo>
                        <a:pt x="132874" y="97250"/>
                        <a:pt x="132207" y="97250"/>
                        <a:pt x="132493" y="96869"/>
                      </a:cubicBezTo>
                      <a:cubicBezTo>
                        <a:pt x="133350" y="96774"/>
                        <a:pt x="133541" y="98107"/>
                        <a:pt x="134207" y="98298"/>
                      </a:cubicBezTo>
                      <a:cubicBezTo>
                        <a:pt x="134588" y="98869"/>
                        <a:pt x="132588" y="98203"/>
                        <a:pt x="133541" y="99060"/>
                      </a:cubicBezTo>
                      <a:cubicBezTo>
                        <a:pt x="134493" y="99441"/>
                        <a:pt x="134969" y="98393"/>
                        <a:pt x="134588" y="97631"/>
                      </a:cubicBezTo>
                      <a:cubicBezTo>
                        <a:pt x="135255" y="97345"/>
                        <a:pt x="135446" y="97917"/>
                        <a:pt x="136017" y="97726"/>
                      </a:cubicBezTo>
                      <a:cubicBezTo>
                        <a:pt x="135636" y="96774"/>
                        <a:pt x="135541" y="95155"/>
                        <a:pt x="136493" y="95345"/>
                      </a:cubicBezTo>
                      <a:cubicBezTo>
                        <a:pt x="136779" y="95250"/>
                        <a:pt x="136303" y="94964"/>
                        <a:pt x="135922" y="94964"/>
                      </a:cubicBezTo>
                      <a:cubicBezTo>
                        <a:pt x="136017" y="94488"/>
                        <a:pt x="135922" y="93916"/>
                        <a:pt x="137160" y="93821"/>
                      </a:cubicBezTo>
                      <a:cubicBezTo>
                        <a:pt x="136493" y="93154"/>
                        <a:pt x="137160" y="93154"/>
                        <a:pt x="136493" y="92488"/>
                      </a:cubicBezTo>
                      <a:cubicBezTo>
                        <a:pt x="136969" y="93345"/>
                        <a:pt x="134588" y="92964"/>
                        <a:pt x="135541" y="94012"/>
                      </a:cubicBezTo>
                      <a:cubicBezTo>
                        <a:pt x="134302" y="93916"/>
                        <a:pt x="134207" y="93250"/>
                        <a:pt x="133160" y="93821"/>
                      </a:cubicBezTo>
                      <a:cubicBezTo>
                        <a:pt x="132112" y="92583"/>
                        <a:pt x="133731" y="92964"/>
                        <a:pt x="133921" y="92869"/>
                      </a:cubicBezTo>
                      <a:cubicBezTo>
                        <a:pt x="133160" y="92011"/>
                        <a:pt x="132969" y="93059"/>
                        <a:pt x="132017" y="92678"/>
                      </a:cubicBezTo>
                      <a:cubicBezTo>
                        <a:pt x="132588" y="93154"/>
                        <a:pt x="132398" y="93440"/>
                        <a:pt x="131636" y="93345"/>
                      </a:cubicBezTo>
                      <a:cubicBezTo>
                        <a:pt x="132302" y="94012"/>
                        <a:pt x="131636" y="94012"/>
                        <a:pt x="132398" y="94393"/>
                      </a:cubicBezTo>
                      <a:cubicBezTo>
                        <a:pt x="133064" y="94202"/>
                        <a:pt x="132683" y="93631"/>
                        <a:pt x="133731" y="94297"/>
                      </a:cubicBezTo>
                      <a:cubicBezTo>
                        <a:pt x="133921" y="94774"/>
                        <a:pt x="132588" y="94488"/>
                        <a:pt x="133160" y="95059"/>
                      </a:cubicBezTo>
                      <a:cubicBezTo>
                        <a:pt x="132302" y="94869"/>
                        <a:pt x="132302" y="94297"/>
                        <a:pt x="131540" y="94774"/>
                      </a:cubicBezTo>
                      <a:cubicBezTo>
                        <a:pt x="133064" y="95155"/>
                        <a:pt x="131254" y="95250"/>
                        <a:pt x="131064" y="95726"/>
                      </a:cubicBezTo>
                      <a:cubicBezTo>
                        <a:pt x="130778" y="95726"/>
                        <a:pt x="129635" y="94964"/>
                        <a:pt x="130302" y="94869"/>
                      </a:cubicBezTo>
                      <a:cubicBezTo>
                        <a:pt x="130112" y="95155"/>
                        <a:pt x="128397" y="95250"/>
                        <a:pt x="128588" y="96012"/>
                      </a:cubicBezTo>
                      <a:cubicBezTo>
                        <a:pt x="126683" y="95536"/>
                        <a:pt x="127349" y="96774"/>
                        <a:pt x="125635" y="96298"/>
                      </a:cubicBezTo>
                      <a:cubicBezTo>
                        <a:pt x="125635" y="97060"/>
                        <a:pt x="126587" y="97441"/>
                        <a:pt x="126206" y="98012"/>
                      </a:cubicBezTo>
                      <a:cubicBezTo>
                        <a:pt x="125825" y="97917"/>
                        <a:pt x="125635" y="97441"/>
                        <a:pt x="125444" y="97155"/>
                      </a:cubicBezTo>
                      <a:cubicBezTo>
                        <a:pt x="123920" y="96869"/>
                        <a:pt x="124396" y="97822"/>
                        <a:pt x="123635" y="97917"/>
                      </a:cubicBezTo>
                      <a:cubicBezTo>
                        <a:pt x="124016" y="98393"/>
                        <a:pt x="124301" y="98393"/>
                        <a:pt x="124587" y="98203"/>
                      </a:cubicBezTo>
                      <a:cubicBezTo>
                        <a:pt x="125349" y="99060"/>
                        <a:pt x="124111" y="98869"/>
                        <a:pt x="125063" y="99441"/>
                      </a:cubicBezTo>
                      <a:cubicBezTo>
                        <a:pt x="124873" y="99346"/>
                        <a:pt x="123730" y="98869"/>
                        <a:pt x="124016" y="99346"/>
                      </a:cubicBezTo>
                      <a:cubicBezTo>
                        <a:pt x="123158" y="99060"/>
                        <a:pt x="123539" y="98965"/>
                        <a:pt x="123254" y="98488"/>
                      </a:cubicBezTo>
                      <a:cubicBezTo>
                        <a:pt x="122206" y="98584"/>
                        <a:pt x="122777" y="99631"/>
                        <a:pt x="120967" y="99346"/>
                      </a:cubicBezTo>
                      <a:cubicBezTo>
                        <a:pt x="122777" y="100774"/>
                        <a:pt x="119539" y="99441"/>
                        <a:pt x="120872" y="100965"/>
                      </a:cubicBezTo>
                      <a:cubicBezTo>
                        <a:pt x="119825" y="100108"/>
                        <a:pt x="120110" y="101060"/>
                        <a:pt x="119253" y="100584"/>
                      </a:cubicBezTo>
                      <a:cubicBezTo>
                        <a:pt x="119348" y="100203"/>
                        <a:pt x="119348" y="99631"/>
                        <a:pt x="120587" y="99917"/>
                      </a:cubicBezTo>
                      <a:cubicBezTo>
                        <a:pt x="119253" y="98584"/>
                        <a:pt x="121158" y="98584"/>
                        <a:pt x="122492" y="98488"/>
                      </a:cubicBezTo>
                      <a:cubicBezTo>
                        <a:pt x="121920" y="98107"/>
                        <a:pt x="121444" y="97726"/>
                        <a:pt x="121063" y="96965"/>
                      </a:cubicBezTo>
                      <a:cubicBezTo>
                        <a:pt x="122206" y="99060"/>
                        <a:pt x="116491" y="97822"/>
                        <a:pt x="119253" y="100965"/>
                      </a:cubicBezTo>
                      <a:cubicBezTo>
                        <a:pt x="118681" y="101441"/>
                        <a:pt x="118396" y="102108"/>
                        <a:pt x="117348" y="102203"/>
                      </a:cubicBezTo>
                      <a:cubicBezTo>
                        <a:pt x="117729" y="102679"/>
                        <a:pt x="117919" y="102775"/>
                        <a:pt x="118205" y="102584"/>
                      </a:cubicBezTo>
                      <a:lnTo>
                        <a:pt x="118777" y="103918"/>
                      </a:lnTo>
                      <a:cubicBezTo>
                        <a:pt x="118777" y="104203"/>
                        <a:pt x="118396" y="104203"/>
                        <a:pt x="117919" y="104203"/>
                      </a:cubicBezTo>
                      <a:cubicBezTo>
                        <a:pt x="117539" y="103537"/>
                        <a:pt x="118396" y="103727"/>
                        <a:pt x="117729" y="102775"/>
                      </a:cubicBezTo>
                      <a:cubicBezTo>
                        <a:pt x="117062" y="102679"/>
                        <a:pt x="116872" y="102965"/>
                        <a:pt x="116205" y="102870"/>
                      </a:cubicBezTo>
                      <a:lnTo>
                        <a:pt x="116586" y="103727"/>
                      </a:lnTo>
                      <a:cubicBezTo>
                        <a:pt x="116491" y="103918"/>
                        <a:pt x="116300" y="103918"/>
                        <a:pt x="116015" y="104013"/>
                      </a:cubicBezTo>
                      <a:cubicBezTo>
                        <a:pt x="115443" y="103822"/>
                        <a:pt x="115252" y="103346"/>
                        <a:pt x="115062" y="102775"/>
                      </a:cubicBezTo>
                      <a:cubicBezTo>
                        <a:pt x="114205" y="103156"/>
                        <a:pt x="116491" y="104489"/>
                        <a:pt x="115157" y="104584"/>
                      </a:cubicBezTo>
                      <a:cubicBezTo>
                        <a:pt x="115348" y="104870"/>
                        <a:pt x="115633" y="105156"/>
                        <a:pt x="116110" y="105251"/>
                      </a:cubicBezTo>
                      <a:cubicBezTo>
                        <a:pt x="116205" y="105632"/>
                        <a:pt x="116300" y="106013"/>
                        <a:pt x="116015" y="106013"/>
                      </a:cubicBezTo>
                      <a:cubicBezTo>
                        <a:pt x="114871" y="104489"/>
                        <a:pt x="113252" y="105346"/>
                        <a:pt x="112109" y="105156"/>
                      </a:cubicBezTo>
                      <a:cubicBezTo>
                        <a:pt x="112204" y="104394"/>
                        <a:pt x="114300" y="104108"/>
                        <a:pt x="112967" y="103061"/>
                      </a:cubicBezTo>
                      <a:cubicBezTo>
                        <a:pt x="113348" y="102584"/>
                        <a:pt x="114395" y="102584"/>
                        <a:pt x="114681" y="101917"/>
                      </a:cubicBezTo>
                      <a:cubicBezTo>
                        <a:pt x="113729" y="101060"/>
                        <a:pt x="113824" y="102298"/>
                        <a:pt x="113252" y="102108"/>
                      </a:cubicBezTo>
                      <a:cubicBezTo>
                        <a:pt x="113157" y="101346"/>
                        <a:pt x="113538" y="101632"/>
                        <a:pt x="112776" y="100679"/>
                      </a:cubicBezTo>
                      <a:cubicBezTo>
                        <a:pt x="114491" y="101632"/>
                        <a:pt x="113348" y="100393"/>
                        <a:pt x="115157" y="101441"/>
                      </a:cubicBezTo>
                      <a:cubicBezTo>
                        <a:pt x="114871" y="100584"/>
                        <a:pt x="114014" y="100203"/>
                        <a:pt x="113252" y="99917"/>
                      </a:cubicBezTo>
                      <a:cubicBezTo>
                        <a:pt x="113157" y="99346"/>
                        <a:pt x="114300" y="100203"/>
                        <a:pt x="114776" y="100203"/>
                      </a:cubicBezTo>
                      <a:cubicBezTo>
                        <a:pt x="114491" y="99727"/>
                        <a:pt x="114871" y="99631"/>
                        <a:pt x="114395" y="98965"/>
                      </a:cubicBezTo>
                      <a:cubicBezTo>
                        <a:pt x="114967" y="98965"/>
                        <a:pt x="115157" y="99346"/>
                        <a:pt x="115729" y="99441"/>
                      </a:cubicBezTo>
                      <a:cubicBezTo>
                        <a:pt x="115157" y="98393"/>
                        <a:pt x="115824" y="99155"/>
                        <a:pt x="116396" y="98965"/>
                      </a:cubicBezTo>
                      <a:cubicBezTo>
                        <a:pt x="116110" y="98203"/>
                        <a:pt x="116872" y="98107"/>
                        <a:pt x="116586" y="97250"/>
                      </a:cubicBezTo>
                      <a:cubicBezTo>
                        <a:pt x="117253" y="97155"/>
                        <a:pt x="117443" y="97822"/>
                        <a:pt x="117919" y="98012"/>
                      </a:cubicBezTo>
                      <a:cubicBezTo>
                        <a:pt x="117919" y="98679"/>
                        <a:pt x="116396" y="98869"/>
                        <a:pt x="118015" y="99727"/>
                      </a:cubicBezTo>
                      <a:cubicBezTo>
                        <a:pt x="118300" y="99536"/>
                        <a:pt x="117824" y="98869"/>
                        <a:pt x="117824" y="98488"/>
                      </a:cubicBezTo>
                      <a:cubicBezTo>
                        <a:pt x="118110" y="98584"/>
                        <a:pt x="118396" y="98774"/>
                        <a:pt x="118681" y="98774"/>
                      </a:cubicBezTo>
                      <a:cubicBezTo>
                        <a:pt x="118110" y="97822"/>
                        <a:pt x="118110" y="97726"/>
                        <a:pt x="119063" y="97822"/>
                      </a:cubicBezTo>
                      <a:cubicBezTo>
                        <a:pt x="118777" y="96869"/>
                        <a:pt x="117634" y="96965"/>
                        <a:pt x="117348" y="96107"/>
                      </a:cubicBezTo>
                      <a:cubicBezTo>
                        <a:pt x="117253" y="95917"/>
                        <a:pt x="117443" y="95917"/>
                        <a:pt x="117348" y="95726"/>
                      </a:cubicBezTo>
                      <a:cubicBezTo>
                        <a:pt x="118110" y="95726"/>
                        <a:pt x="118396" y="96298"/>
                        <a:pt x="118872" y="96679"/>
                      </a:cubicBezTo>
                      <a:cubicBezTo>
                        <a:pt x="119920" y="96965"/>
                        <a:pt x="119253" y="96202"/>
                        <a:pt x="120206" y="96393"/>
                      </a:cubicBezTo>
                      <a:cubicBezTo>
                        <a:pt x="120110" y="96012"/>
                        <a:pt x="119729" y="96012"/>
                        <a:pt x="119444" y="95917"/>
                      </a:cubicBezTo>
                      <a:cubicBezTo>
                        <a:pt x="119348" y="95155"/>
                        <a:pt x="121539" y="95536"/>
                        <a:pt x="120110" y="94012"/>
                      </a:cubicBezTo>
                      <a:cubicBezTo>
                        <a:pt x="121444" y="93345"/>
                        <a:pt x="120967" y="92107"/>
                        <a:pt x="122873" y="91916"/>
                      </a:cubicBezTo>
                      <a:cubicBezTo>
                        <a:pt x="122015" y="91154"/>
                        <a:pt x="122968" y="91154"/>
                        <a:pt x="123063" y="90773"/>
                      </a:cubicBezTo>
                      <a:cubicBezTo>
                        <a:pt x="122111" y="90202"/>
                        <a:pt x="121825" y="90297"/>
                        <a:pt x="121348" y="89630"/>
                      </a:cubicBezTo>
                      <a:cubicBezTo>
                        <a:pt x="120206" y="89630"/>
                        <a:pt x="120491" y="89821"/>
                        <a:pt x="119348" y="89630"/>
                      </a:cubicBezTo>
                      <a:cubicBezTo>
                        <a:pt x="120206" y="90297"/>
                        <a:pt x="120015" y="90011"/>
                        <a:pt x="120777" y="90773"/>
                      </a:cubicBezTo>
                      <a:cubicBezTo>
                        <a:pt x="120777" y="91345"/>
                        <a:pt x="119825" y="91345"/>
                        <a:pt x="120682" y="92297"/>
                      </a:cubicBezTo>
                      <a:cubicBezTo>
                        <a:pt x="119825" y="92202"/>
                        <a:pt x="119444" y="91154"/>
                        <a:pt x="118777" y="90773"/>
                      </a:cubicBezTo>
                      <a:cubicBezTo>
                        <a:pt x="118110" y="90773"/>
                        <a:pt x="118396" y="91726"/>
                        <a:pt x="117253" y="91059"/>
                      </a:cubicBezTo>
                      <a:cubicBezTo>
                        <a:pt x="116586" y="91440"/>
                        <a:pt x="117634" y="92869"/>
                        <a:pt x="115729" y="92583"/>
                      </a:cubicBezTo>
                      <a:cubicBezTo>
                        <a:pt x="115348" y="91916"/>
                        <a:pt x="115919" y="91726"/>
                        <a:pt x="115633" y="91154"/>
                      </a:cubicBezTo>
                      <a:cubicBezTo>
                        <a:pt x="115348" y="91249"/>
                        <a:pt x="115348" y="91630"/>
                        <a:pt x="114395" y="91440"/>
                      </a:cubicBezTo>
                      <a:cubicBezTo>
                        <a:pt x="115157" y="92011"/>
                        <a:pt x="115157" y="92107"/>
                        <a:pt x="114205" y="91726"/>
                      </a:cubicBezTo>
                      <a:cubicBezTo>
                        <a:pt x="115157" y="93154"/>
                        <a:pt x="112586" y="92488"/>
                        <a:pt x="112681" y="93440"/>
                      </a:cubicBezTo>
                      <a:cubicBezTo>
                        <a:pt x="112109" y="93536"/>
                        <a:pt x="111919" y="92964"/>
                        <a:pt x="111633" y="92583"/>
                      </a:cubicBezTo>
                      <a:cubicBezTo>
                        <a:pt x="110776" y="92392"/>
                        <a:pt x="111347" y="92964"/>
                        <a:pt x="110776" y="92964"/>
                      </a:cubicBezTo>
                      <a:cubicBezTo>
                        <a:pt x="111538" y="93250"/>
                        <a:pt x="112204" y="93726"/>
                        <a:pt x="113252" y="93726"/>
                      </a:cubicBezTo>
                      <a:cubicBezTo>
                        <a:pt x="113538" y="93916"/>
                        <a:pt x="113824" y="94107"/>
                        <a:pt x="114110" y="94393"/>
                      </a:cubicBezTo>
                      <a:cubicBezTo>
                        <a:pt x="114014" y="94583"/>
                        <a:pt x="113729" y="94678"/>
                        <a:pt x="113538" y="94869"/>
                      </a:cubicBezTo>
                      <a:cubicBezTo>
                        <a:pt x="113062" y="94678"/>
                        <a:pt x="112967" y="94202"/>
                        <a:pt x="112300" y="94297"/>
                      </a:cubicBezTo>
                      <a:cubicBezTo>
                        <a:pt x="112490" y="94678"/>
                        <a:pt x="112776" y="94869"/>
                        <a:pt x="113062" y="95155"/>
                      </a:cubicBezTo>
                      <a:cubicBezTo>
                        <a:pt x="113157" y="95345"/>
                        <a:pt x="112681" y="95250"/>
                        <a:pt x="112776" y="95440"/>
                      </a:cubicBezTo>
                      <a:cubicBezTo>
                        <a:pt x="111823" y="95059"/>
                        <a:pt x="112490" y="94964"/>
                        <a:pt x="111823" y="94583"/>
                      </a:cubicBezTo>
                      <a:cubicBezTo>
                        <a:pt x="111538" y="94012"/>
                        <a:pt x="112871" y="94583"/>
                        <a:pt x="112204" y="93821"/>
                      </a:cubicBezTo>
                      <a:cubicBezTo>
                        <a:pt x="109633" y="95631"/>
                        <a:pt x="107633" y="97822"/>
                        <a:pt x="104394" y="98679"/>
                      </a:cubicBezTo>
                      <a:cubicBezTo>
                        <a:pt x="105632" y="100013"/>
                        <a:pt x="104204" y="100013"/>
                        <a:pt x="103156" y="99155"/>
                      </a:cubicBezTo>
                      <a:cubicBezTo>
                        <a:pt x="103727" y="99917"/>
                        <a:pt x="104680" y="100393"/>
                        <a:pt x="105156" y="101251"/>
                      </a:cubicBezTo>
                      <a:cubicBezTo>
                        <a:pt x="105061" y="101917"/>
                        <a:pt x="103823" y="100679"/>
                        <a:pt x="103918" y="101441"/>
                      </a:cubicBezTo>
                      <a:cubicBezTo>
                        <a:pt x="103632" y="101251"/>
                        <a:pt x="103537" y="100965"/>
                        <a:pt x="103442" y="100679"/>
                      </a:cubicBezTo>
                      <a:cubicBezTo>
                        <a:pt x="102870" y="100774"/>
                        <a:pt x="103346" y="101822"/>
                        <a:pt x="102584" y="101727"/>
                      </a:cubicBezTo>
                      <a:cubicBezTo>
                        <a:pt x="101346" y="99631"/>
                        <a:pt x="100775" y="101441"/>
                        <a:pt x="99060" y="100489"/>
                      </a:cubicBezTo>
                      <a:cubicBezTo>
                        <a:pt x="99060" y="101060"/>
                        <a:pt x="99727" y="101155"/>
                        <a:pt x="100108" y="101346"/>
                      </a:cubicBezTo>
                      <a:cubicBezTo>
                        <a:pt x="99441" y="101727"/>
                        <a:pt x="99536" y="101346"/>
                        <a:pt x="98679" y="101251"/>
                      </a:cubicBezTo>
                      <a:cubicBezTo>
                        <a:pt x="98869" y="101632"/>
                        <a:pt x="99346" y="101727"/>
                        <a:pt x="99441" y="102013"/>
                      </a:cubicBezTo>
                      <a:cubicBezTo>
                        <a:pt x="99441" y="102203"/>
                        <a:pt x="99155" y="102203"/>
                        <a:pt x="98679" y="102013"/>
                      </a:cubicBezTo>
                      <a:cubicBezTo>
                        <a:pt x="98965" y="102394"/>
                        <a:pt x="99155" y="102775"/>
                        <a:pt x="99250" y="103251"/>
                      </a:cubicBezTo>
                      <a:cubicBezTo>
                        <a:pt x="99346" y="104013"/>
                        <a:pt x="98298" y="102489"/>
                        <a:pt x="98679" y="103632"/>
                      </a:cubicBezTo>
                      <a:cubicBezTo>
                        <a:pt x="98298" y="103346"/>
                        <a:pt x="98108" y="102965"/>
                        <a:pt x="98012" y="102489"/>
                      </a:cubicBezTo>
                      <a:cubicBezTo>
                        <a:pt x="96774" y="102489"/>
                        <a:pt x="96488" y="101917"/>
                        <a:pt x="95726" y="103061"/>
                      </a:cubicBezTo>
                      <a:cubicBezTo>
                        <a:pt x="95441" y="102775"/>
                        <a:pt x="95250" y="102489"/>
                        <a:pt x="95155" y="102108"/>
                      </a:cubicBezTo>
                      <a:cubicBezTo>
                        <a:pt x="95250" y="103537"/>
                        <a:pt x="93821" y="102870"/>
                        <a:pt x="93631" y="104013"/>
                      </a:cubicBezTo>
                      <a:cubicBezTo>
                        <a:pt x="93440" y="103822"/>
                        <a:pt x="93250" y="103537"/>
                        <a:pt x="93154" y="103251"/>
                      </a:cubicBezTo>
                      <a:cubicBezTo>
                        <a:pt x="92869" y="103346"/>
                        <a:pt x="92964" y="104108"/>
                        <a:pt x="93154" y="104965"/>
                      </a:cubicBezTo>
                      <a:cubicBezTo>
                        <a:pt x="92678" y="104680"/>
                        <a:pt x="92488" y="104299"/>
                        <a:pt x="92488" y="103822"/>
                      </a:cubicBezTo>
                      <a:cubicBezTo>
                        <a:pt x="91821" y="104680"/>
                        <a:pt x="89725" y="102870"/>
                        <a:pt x="90011" y="105442"/>
                      </a:cubicBezTo>
                      <a:cubicBezTo>
                        <a:pt x="89440" y="105061"/>
                        <a:pt x="89535" y="104489"/>
                        <a:pt x="89059" y="104203"/>
                      </a:cubicBezTo>
                      <a:cubicBezTo>
                        <a:pt x="88964" y="103727"/>
                        <a:pt x="89535" y="104394"/>
                        <a:pt x="89249" y="103632"/>
                      </a:cubicBezTo>
                      <a:cubicBezTo>
                        <a:pt x="88773" y="104299"/>
                        <a:pt x="88487" y="105727"/>
                        <a:pt x="87058" y="105061"/>
                      </a:cubicBezTo>
                      <a:cubicBezTo>
                        <a:pt x="87344" y="106013"/>
                        <a:pt x="87916" y="105442"/>
                        <a:pt x="88011" y="106585"/>
                      </a:cubicBezTo>
                      <a:cubicBezTo>
                        <a:pt x="87249" y="105918"/>
                        <a:pt x="86582" y="105251"/>
                        <a:pt x="86392" y="105727"/>
                      </a:cubicBezTo>
                      <a:cubicBezTo>
                        <a:pt x="86773" y="107061"/>
                        <a:pt x="86773" y="105727"/>
                        <a:pt x="87154" y="106204"/>
                      </a:cubicBezTo>
                      <a:cubicBezTo>
                        <a:pt x="87249" y="107156"/>
                        <a:pt x="86773" y="106775"/>
                        <a:pt x="86582" y="107061"/>
                      </a:cubicBezTo>
                      <a:cubicBezTo>
                        <a:pt x="86296" y="106394"/>
                        <a:pt x="86106" y="105632"/>
                        <a:pt x="85820" y="104965"/>
                      </a:cubicBezTo>
                      <a:cubicBezTo>
                        <a:pt x="85249" y="105537"/>
                        <a:pt x="85249" y="107251"/>
                        <a:pt x="84011" y="106585"/>
                      </a:cubicBezTo>
                      <a:cubicBezTo>
                        <a:pt x="83820" y="106299"/>
                        <a:pt x="83915" y="106013"/>
                        <a:pt x="83725" y="105727"/>
                      </a:cubicBezTo>
                      <a:cubicBezTo>
                        <a:pt x="83439" y="105346"/>
                        <a:pt x="83439" y="105632"/>
                        <a:pt x="83153" y="105156"/>
                      </a:cubicBezTo>
                      <a:cubicBezTo>
                        <a:pt x="83153" y="106013"/>
                        <a:pt x="83344" y="106013"/>
                        <a:pt x="83153" y="106490"/>
                      </a:cubicBezTo>
                      <a:cubicBezTo>
                        <a:pt x="82963" y="106108"/>
                        <a:pt x="82772" y="105632"/>
                        <a:pt x="82391" y="105251"/>
                      </a:cubicBezTo>
                      <a:cubicBezTo>
                        <a:pt x="82201" y="105823"/>
                        <a:pt x="81725" y="105632"/>
                        <a:pt x="81344" y="105727"/>
                      </a:cubicBezTo>
                      <a:cubicBezTo>
                        <a:pt x="80963" y="105251"/>
                        <a:pt x="81344" y="104965"/>
                        <a:pt x="81534" y="105251"/>
                      </a:cubicBezTo>
                      <a:cubicBezTo>
                        <a:pt x="80867" y="104013"/>
                        <a:pt x="80677" y="105632"/>
                        <a:pt x="80867" y="106966"/>
                      </a:cubicBezTo>
                      <a:cubicBezTo>
                        <a:pt x="80296" y="106490"/>
                        <a:pt x="80486" y="105823"/>
                        <a:pt x="80486" y="105251"/>
                      </a:cubicBezTo>
                      <a:cubicBezTo>
                        <a:pt x="80010" y="105346"/>
                        <a:pt x="79915" y="107156"/>
                        <a:pt x="79153" y="106490"/>
                      </a:cubicBezTo>
                      <a:cubicBezTo>
                        <a:pt x="78867" y="106204"/>
                        <a:pt x="79058" y="105156"/>
                        <a:pt x="79343" y="106013"/>
                      </a:cubicBezTo>
                      <a:cubicBezTo>
                        <a:pt x="79058" y="105061"/>
                        <a:pt x="78677" y="104775"/>
                        <a:pt x="78296" y="104775"/>
                      </a:cubicBezTo>
                      <a:cubicBezTo>
                        <a:pt x="78391" y="104680"/>
                        <a:pt x="78677" y="104394"/>
                        <a:pt x="78200" y="103918"/>
                      </a:cubicBezTo>
                      <a:cubicBezTo>
                        <a:pt x="78296" y="103632"/>
                        <a:pt x="78581" y="104394"/>
                        <a:pt x="78486" y="103441"/>
                      </a:cubicBezTo>
                      <a:cubicBezTo>
                        <a:pt x="78010" y="102679"/>
                        <a:pt x="78010" y="103537"/>
                        <a:pt x="77724" y="103061"/>
                      </a:cubicBezTo>
                      <a:cubicBezTo>
                        <a:pt x="77915" y="103632"/>
                        <a:pt x="78010" y="104775"/>
                        <a:pt x="77629" y="104203"/>
                      </a:cubicBezTo>
                      <a:cubicBezTo>
                        <a:pt x="77629" y="104584"/>
                        <a:pt x="77819" y="104394"/>
                        <a:pt x="78010" y="104870"/>
                      </a:cubicBezTo>
                      <a:cubicBezTo>
                        <a:pt x="77819" y="105346"/>
                        <a:pt x="77533" y="105442"/>
                        <a:pt x="77533" y="106680"/>
                      </a:cubicBezTo>
                      <a:cubicBezTo>
                        <a:pt x="77057" y="106108"/>
                        <a:pt x="77438" y="105537"/>
                        <a:pt x="77057" y="104965"/>
                      </a:cubicBezTo>
                      <a:cubicBezTo>
                        <a:pt x="76962" y="105727"/>
                        <a:pt x="76581" y="105727"/>
                        <a:pt x="76771" y="106775"/>
                      </a:cubicBezTo>
                      <a:cubicBezTo>
                        <a:pt x="76105" y="106490"/>
                        <a:pt x="75248" y="105918"/>
                        <a:pt x="74867" y="106394"/>
                      </a:cubicBezTo>
                      <a:cubicBezTo>
                        <a:pt x="74962" y="106870"/>
                        <a:pt x="75057" y="107442"/>
                        <a:pt x="74867" y="107918"/>
                      </a:cubicBezTo>
                      <a:cubicBezTo>
                        <a:pt x="74486" y="106680"/>
                        <a:pt x="74771" y="106013"/>
                        <a:pt x="74104" y="105727"/>
                      </a:cubicBezTo>
                      <a:cubicBezTo>
                        <a:pt x="74200" y="104870"/>
                        <a:pt x="74486" y="105442"/>
                        <a:pt x="74676" y="105251"/>
                      </a:cubicBezTo>
                      <a:cubicBezTo>
                        <a:pt x="74486" y="104108"/>
                        <a:pt x="74009" y="105442"/>
                        <a:pt x="73723" y="105061"/>
                      </a:cubicBezTo>
                      <a:cubicBezTo>
                        <a:pt x="73723" y="105442"/>
                        <a:pt x="73914" y="105823"/>
                        <a:pt x="73819" y="106204"/>
                      </a:cubicBezTo>
                      <a:cubicBezTo>
                        <a:pt x="73533" y="105727"/>
                        <a:pt x="73438" y="106108"/>
                        <a:pt x="73152" y="104870"/>
                      </a:cubicBezTo>
                      <a:cubicBezTo>
                        <a:pt x="72962" y="105346"/>
                        <a:pt x="73152" y="105918"/>
                        <a:pt x="72962" y="106394"/>
                      </a:cubicBezTo>
                      <a:cubicBezTo>
                        <a:pt x="72771" y="106490"/>
                        <a:pt x="72390" y="104394"/>
                        <a:pt x="72104" y="106108"/>
                      </a:cubicBezTo>
                      <a:cubicBezTo>
                        <a:pt x="71914" y="105632"/>
                        <a:pt x="72009" y="105251"/>
                        <a:pt x="71723" y="104775"/>
                      </a:cubicBezTo>
                      <a:cubicBezTo>
                        <a:pt x="71819" y="104203"/>
                        <a:pt x="72009" y="104489"/>
                        <a:pt x="72200" y="104584"/>
                      </a:cubicBezTo>
                      <a:cubicBezTo>
                        <a:pt x="71056" y="102203"/>
                        <a:pt x="69533" y="104299"/>
                        <a:pt x="68294" y="103441"/>
                      </a:cubicBezTo>
                      <a:cubicBezTo>
                        <a:pt x="68294" y="102870"/>
                        <a:pt x="68485" y="102298"/>
                        <a:pt x="68580" y="101727"/>
                      </a:cubicBezTo>
                      <a:cubicBezTo>
                        <a:pt x="68390" y="101441"/>
                        <a:pt x="68104" y="102108"/>
                        <a:pt x="67913" y="101346"/>
                      </a:cubicBezTo>
                      <a:cubicBezTo>
                        <a:pt x="67723" y="101822"/>
                        <a:pt x="67723" y="102394"/>
                        <a:pt x="67818" y="102870"/>
                      </a:cubicBezTo>
                      <a:cubicBezTo>
                        <a:pt x="67246" y="102775"/>
                        <a:pt x="66389" y="100489"/>
                        <a:pt x="65532" y="103251"/>
                      </a:cubicBezTo>
                      <a:cubicBezTo>
                        <a:pt x="65437" y="102203"/>
                        <a:pt x="65818" y="102489"/>
                        <a:pt x="65913" y="101727"/>
                      </a:cubicBezTo>
                      <a:cubicBezTo>
                        <a:pt x="65532" y="101632"/>
                        <a:pt x="65437" y="101632"/>
                        <a:pt x="65151" y="101251"/>
                      </a:cubicBezTo>
                      <a:cubicBezTo>
                        <a:pt x="65056" y="101632"/>
                        <a:pt x="65056" y="102013"/>
                        <a:pt x="64960" y="102298"/>
                      </a:cubicBezTo>
                      <a:cubicBezTo>
                        <a:pt x="64484" y="102584"/>
                        <a:pt x="64198" y="99822"/>
                        <a:pt x="63627" y="101632"/>
                      </a:cubicBezTo>
                      <a:cubicBezTo>
                        <a:pt x="63532" y="101060"/>
                        <a:pt x="63722" y="100584"/>
                        <a:pt x="63627" y="100013"/>
                      </a:cubicBezTo>
                      <a:cubicBezTo>
                        <a:pt x="63437" y="100203"/>
                        <a:pt x="63056" y="101155"/>
                        <a:pt x="63056" y="100013"/>
                      </a:cubicBezTo>
                      <a:cubicBezTo>
                        <a:pt x="62294" y="102203"/>
                        <a:pt x="62198" y="99060"/>
                        <a:pt x="61341" y="100489"/>
                      </a:cubicBezTo>
                      <a:cubicBezTo>
                        <a:pt x="61531" y="100108"/>
                        <a:pt x="61341" y="99536"/>
                        <a:pt x="61531" y="99155"/>
                      </a:cubicBezTo>
                      <a:cubicBezTo>
                        <a:pt x="61150" y="99536"/>
                        <a:pt x="60579" y="100203"/>
                        <a:pt x="60769" y="98584"/>
                      </a:cubicBezTo>
                      <a:cubicBezTo>
                        <a:pt x="60484" y="99060"/>
                        <a:pt x="60293" y="99250"/>
                        <a:pt x="60198" y="99250"/>
                      </a:cubicBezTo>
                      <a:cubicBezTo>
                        <a:pt x="60293" y="98965"/>
                        <a:pt x="60293" y="98679"/>
                        <a:pt x="60389" y="98393"/>
                      </a:cubicBezTo>
                      <a:cubicBezTo>
                        <a:pt x="60103" y="99060"/>
                        <a:pt x="59817" y="98869"/>
                        <a:pt x="60198" y="98298"/>
                      </a:cubicBezTo>
                      <a:cubicBezTo>
                        <a:pt x="59817" y="98869"/>
                        <a:pt x="59531" y="98584"/>
                        <a:pt x="59436" y="97917"/>
                      </a:cubicBezTo>
                      <a:cubicBezTo>
                        <a:pt x="59150" y="98869"/>
                        <a:pt x="59055" y="98869"/>
                        <a:pt x="58769" y="98774"/>
                      </a:cubicBezTo>
                      <a:cubicBezTo>
                        <a:pt x="58769" y="98488"/>
                        <a:pt x="59055" y="98203"/>
                        <a:pt x="59150" y="98012"/>
                      </a:cubicBezTo>
                      <a:cubicBezTo>
                        <a:pt x="58960" y="97536"/>
                        <a:pt x="58579" y="97822"/>
                        <a:pt x="58388" y="97345"/>
                      </a:cubicBezTo>
                      <a:cubicBezTo>
                        <a:pt x="58960" y="96488"/>
                        <a:pt x="58579" y="97726"/>
                        <a:pt x="59150" y="96488"/>
                      </a:cubicBezTo>
                      <a:cubicBezTo>
                        <a:pt x="59055" y="96202"/>
                        <a:pt x="59055" y="95821"/>
                        <a:pt x="58769" y="96012"/>
                      </a:cubicBezTo>
                      <a:cubicBezTo>
                        <a:pt x="58865" y="95631"/>
                        <a:pt x="59150" y="95345"/>
                        <a:pt x="59341" y="95059"/>
                      </a:cubicBezTo>
                      <a:cubicBezTo>
                        <a:pt x="59531" y="95155"/>
                        <a:pt x="59246" y="96679"/>
                        <a:pt x="59817" y="95631"/>
                      </a:cubicBezTo>
                      <a:cubicBezTo>
                        <a:pt x="59531" y="95821"/>
                        <a:pt x="60198" y="94107"/>
                        <a:pt x="59817" y="94393"/>
                      </a:cubicBezTo>
                      <a:cubicBezTo>
                        <a:pt x="60103" y="93440"/>
                        <a:pt x="60293" y="93440"/>
                        <a:pt x="60579" y="93345"/>
                      </a:cubicBezTo>
                      <a:cubicBezTo>
                        <a:pt x="60484" y="93916"/>
                        <a:pt x="60198" y="94297"/>
                        <a:pt x="60007" y="94774"/>
                      </a:cubicBezTo>
                      <a:cubicBezTo>
                        <a:pt x="60007" y="95440"/>
                        <a:pt x="60389" y="94393"/>
                        <a:pt x="60674" y="93916"/>
                      </a:cubicBezTo>
                      <a:cubicBezTo>
                        <a:pt x="60865" y="94012"/>
                        <a:pt x="61055" y="93726"/>
                        <a:pt x="60960" y="94583"/>
                      </a:cubicBezTo>
                      <a:cubicBezTo>
                        <a:pt x="60674" y="94202"/>
                        <a:pt x="60293" y="95821"/>
                        <a:pt x="60103" y="95345"/>
                      </a:cubicBezTo>
                      <a:cubicBezTo>
                        <a:pt x="59722" y="96107"/>
                        <a:pt x="60293" y="95917"/>
                        <a:pt x="59627" y="96583"/>
                      </a:cubicBezTo>
                      <a:cubicBezTo>
                        <a:pt x="59150" y="97155"/>
                        <a:pt x="60103" y="95345"/>
                        <a:pt x="59722" y="95821"/>
                      </a:cubicBezTo>
                      <a:cubicBezTo>
                        <a:pt x="59150" y="96583"/>
                        <a:pt x="59531" y="96298"/>
                        <a:pt x="59341" y="97155"/>
                      </a:cubicBezTo>
                      <a:cubicBezTo>
                        <a:pt x="59246" y="97250"/>
                        <a:pt x="59150" y="97250"/>
                        <a:pt x="59150" y="97060"/>
                      </a:cubicBezTo>
                      <a:cubicBezTo>
                        <a:pt x="59150" y="98012"/>
                        <a:pt x="60198" y="97155"/>
                        <a:pt x="60389" y="98012"/>
                      </a:cubicBezTo>
                      <a:cubicBezTo>
                        <a:pt x="60674" y="96774"/>
                        <a:pt x="60674" y="97822"/>
                        <a:pt x="60960" y="96869"/>
                      </a:cubicBezTo>
                      <a:cubicBezTo>
                        <a:pt x="60674" y="96774"/>
                        <a:pt x="60389" y="96869"/>
                        <a:pt x="59912" y="97345"/>
                      </a:cubicBezTo>
                      <a:cubicBezTo>
                        <a:pt x="60674" y="94488"/>
                        <a:pt x="61246" y="95726"/>
                        <a:pt x="61722" y="95059"/>
                      </a:cubicBezTo>
                      <a:cubicBezTo>
                        <a:pt x="61817" y="96298"/>
                        <a:pt x="61150" y="97250"/>
                        <a:pt x="61055" y="98393"/>
                      </a:cubicBezTo>
                      <a:cubicBezTo>
                        <a:pt x="61436" y="96965"/>
                        <a:pt x="61341" y="98965"/>
                        <a:pt x="61817" y="97822"/>
                      </a:cubicBezTo>
                      <a:cubicBezTo>
                        <a:pt x="61627" y="97917"/>
                        <a:pt x="61246" y="97250"/>
                        <a:pt x="61722" y="96107"/>
                      </a:cubicBezTo>
                      <a:cubicBezTo>
                        <a:pt x="61627" y="97631"/>
                        <a:pt x="62198" y="95440"/>
                        <a:pt x="62294" y="96679"/>
                      </a:cubicBezTo>
                      <a:cubicBezTo>
                        <a:pt x="62389" y="97441"/>
                        <a:pt x="61913" y="97917"/>
                        <a:pt x="62008" y="98679"/>
                      </a:cubicBezTo>
                      <a:lnTo>
                        <a:pt x="62579" y="97726"/>
                      </a:lnTo>
                      <a:cubicBezTo>
                        <a:pt x="62579" y="97441"/>
                        <a:pt x="62579" y="97060"/>
                        <a:pt x="62675" y="96774"/>
                      </a:cubicBezTo>
                      <a:cubicBezTo>
                        <a:pt x="63437" y="95917"/>
                        <a:pt x="63817" y="96488"/>
                        <a:pt x="64389" y="96012"/>
                      </a:cubicBezTo>
                      <a:cubicBezTo>
                        <a:pt x="64389" y="94964"/>
                        <a:pt x="64103" y="95631"/>
                        <a:pt x="64008" y="95155"/>
                      </a:cubicBezTo>
                      <a:cubicBezTo>
                        <a:pt x="64389" y="94488"/>
                        <a:pt x="64960" y="94107"/>
                        <a:pt x="64865" y="95917"/>
                      </a:cubicBezTo>
                      <a:cubicBezTo>
                        <a:pt x="64770" y="95726"/>
                        <a:pt x="64579" y="95821"/>
                        <a:pt x="64294" y="96679"/>
                      </a:cubicBezTo>
                      <a:cubicBezTo>
                        <a:pt x="64103" y="97536"/>
                        <a:pt x="64484" y="97060"/>
                        <a:pt x="64294" y="97822"/>
                      </a:cubicBezTo>
                      <a:cubicBezTo>
                        <a:pt x="64675" y="97726"/>
                        <a:pt x="65246" y="96012"/>
                        <a:pt x="65151" y="98107"/>
                      </a:cubicBezTo>
                      <a:cubicBezTo>
                        <a:pt x="65437" y="97250"/>
                        <a:pt x="65437" y="97822"/>
                        <a:pt x="65532" y="98012"/>
                      </a:cubicBezTo>
                      <a:cubicBezTo>
                        <a:pt x="65532" y="97631"/>
                        <a:pt x="65723" y="97345"/>
                        <a:pt x="65723" y="96965"/>
                      </a:cubicBezTo>
                      <a:cubicBezTo>
                        <a:pt x="66008" y="97822"/>
                        <a:pt x="66866" y="96393"/>
                        <a:pt x="66961" y="98203"/>
                      </a:cubicBezTo>
                      <a:cubicBezTo>
                        <a:pt x="67246" y="98203"/>
                        <a:pt x="67437" y="97822"/>
                        <a:pt x="67723" y="97726"/>
                      </a:cubicBezTo>
                      <a:cubicBezTo>
                        <a:pt x="67723" y="98107"/>
                        <a:pt x="67627" y="98488"/>
                        <a:pt x="67627" y="98869"/>
                      </a:cubicBezTo>
                      <a:cubicBezTo>
                        <a:pt x="67818" y="99346"/>
                        <a:pt x="67818" y="98012"/>
                        <a:pt x="68008" y="97822"/>
                      </a:cubicBezTo>
                      <a:cubicBezTo>
                        <a:pt x="68199" y="98584"/>
                        <a:pt x="68008" y="99346"/>
                        <a:pt x="67913" y="100013"/>
                      </a:cubicBezTo>
                      <a:cubicBezTo>
                        <a:pt x="68199" y="100489"/>
                        <a:pt x="68580" y="100013"/>
                        <a:pt x="68580" y="101536"/>
                      </a:cubicBezTo>
                      <a:cubicBezTo>
                        <a:pt x="68675" y="100679"/>
                        <a:pt x="68485" y="99727"/>
                        <a:pt x="68771" y="98869"/>
                      </a:cubicBezTo>
                      <a:cubicBezTo>
                        <a:pt x="68390" y="98107"/>
                        <a:pt x="68580" y="100774"/>
                        <a:pt x="68199" y="99631"/>
                      </a:cubicBezTo>
                      <a:cubicBezTo>
                        <a:pt x="68199" y="98774"/>
                        <a:pt x="68294" y="98203"/>
                        <a:pt x="68485" y="97917"/>
                      </a:cubicBezTo>
                      <a:cubicBezTo>
                        <a:pt x="68961" y="97631"/>
                        <a:pt x="69342" y="99822"/>
                        <a:pt x="69818" y="99250"/>
                      </a:cubicBezTo>
                      <a:cubicBezTo>
                        <a:pt x="70009" y="100489"/>
                        <a:pt x="69628" y="99917"/>
                        <a:pt x="69437" y="100584"/>
                      </a:cubicBezTo>
                      <a:cubicBezTo>
                        <a:pt x="69628" y="101251"/>
                        <a:pt x="69818" y="100584"/>
                        <a:pt x="70009" y="100203"/>
                      </a:cubicBezTo>
                      <a:cubicBezTo>
                        <a:pt x="70009" y="99917"/>
                        <a:pt x="69914" y="99631"/>
                        <a:pt x="69914" y="99250"/>
                      </a:cubicBezTo>
                      <a:cubicBezTo>
                        <a:pt x="70104" y="99060"/>
                        <a:pt x="70104" y="99822"/>
                        <a:pt x="70104" y="98869"/>
                      </a:cubicBezTo>
                      <a:cubicBezTo>
                        <a:pt x="70485" y="99822"/>
                        <a:pt x="70675" y="97536"/>
                        <a:pt x="71152" y="99631"/>
                      </a:cubicBezTo>
                      <a:cubicBezTo>
                        <a:pt x="71152" y="98584"/>
                        <a:pt x="71628" y="98488"/>
                        <a:pt x="71723" y="99727"/>
                      </a:cubicBezTo>
                      <a:cubicBezTo>
                        <a:pt x="71819" y="97822"/>
                        <a:pt x="72295" y="98012"/>
                        <a:pt x="72771" y="98679"/>
                      </a:cubicBezTo>
                      <a:cubicBezTo>
                        <a:pt x="72866" y="98393"/>
                        <a:pt x="72771" y="98107"/>
                        <a:pt x="72771" y="97822"/>
                      </a:cubicBezTo>
                      <a:cubicBezTo>
                        <a:pt x="73152" y="98584"/>
                        <a:pt x="73438" y="97917"/>
                        <a:pt x="73628" y="99346"/>
                      </a:cubicBezTo>
                      <a:lnTo>
                        <a:pt x="73819" y="97822"/>
                      </a:lnTo>
                      <a:cubicBezTo>
                        <a:pt x="74295" y="98584"/>
                        <a:pt x="73914" y="99250"/>
                        <a:pt x="74295" y="100013"/>
                      </a:cubicBezTo>
                      <a:cubicBezTo>
                        <a:pt x="74390" y="99060"/>
                        <a:pt x="74676" y="99346"/>
                        <a:pt x="75057" y="99822"/>
                      </a:cubicBezTo>
                      <a:cubicBezTo>
                        <a:pt x="74962" y="99060"/>
                        <a:pt x="75057" y="98393"/>
                        <a:pt x="75057" y="97631"/>
                      </a:cubicBezTo>
                      <a:cubicBezTo>
                        <a:pt x="75438" y="98488"/>
                        <a:pt x="75057" y="99346"/>
                        <a:pt x="75533" y="100298"/>
                      </a:cubicBezTo>
                      <a:cubicBezTo>
                        <a:pt x="75152" y="98203"/>
                        <a:pt x="75914" y="98203"/>
                        <a:pt x="76486" y="99155"/>
                      </a:cubicBezTo>
                      <a:cubicBezTo>
                        <a:pt x="76676" y="98679"/>
                        <a:pt x="76391" y="97441"/>
                        <a:pt x="76771" y="97822"/>
                      </a:cubicBezTo>
                      <a:cubicBezTo>
                        <a:pt x="76962" y="98584"/>
                        <a:pt x="76962" y="99536"/>
                        <a:pt x="77248" y="99155"/>
                      </a:cubicBezTo>
                      <a:cubicBezTo>
                        <a:pt x="77438" y="99822"/>
                        <a:pt x="77438" y="100489"/>
                        <a:pt x="77438" y="101155"/>
                      </a:cubicBezTo>
                      <a:cubicBezTo>
                        <a:pt x="77533" y="101346"/>
                        <a:pt x="77533" y="101251"/>
                        <a:pt x="77533" y="101155"/>
                      </a:cubicBezTo>
                      <a:lnTo>
                        <a:pt x="77819" y="101536"/>
                      </a:lnTo>
                      <a:cubicBezTo>
                        <a:pt x="77915" y="100965"/>
                        <a:pt x="77629" y="100393"/>
                        <a:pt x="77629" y="99822"/>
                      </a:cubicBezTo>
                      <a:cubicBezTo>
                        <a:pt x="77819" y="99155"/>
                        <a:pt x="78200" y="100870"/>
                        <a:pt x="78772" y="101441"/>
                      </a:cubicBezTo>
                      <a:cubicBezTo>
                        <a:pt x="78772" y="100584"/>
                        <a:pt x="79343" y="101727"/>
                        <a:pt x="79439" y="101155"/>
                      </a:cubicBezTo>
                      <a:cubicBezTo>
                        <a:pt x="78772" y="100013"/>
                        <a:pt x="78677" y="100298"/>
                        <a:pt x="78486" y="100774"/>
                      </a:cubicBezTo>
                      <a:cubicBezTo>
                        <a:pt x="78391" y="100298"/>
                        <a:pt x="78010" y="99822"/>
                        <a:pt x="77724" y="99250"/>
                      </a:cubicBezTo>
                      <a:cubicBezTo>
                        <a:pt x="78105" y="99441"/>
                        <a:pt x="77724" y="98488"/>
                        <a:pt x="78391" y="99441"/>
                      </a:cubicBezTo>
                      <a:cubicBezTo>
                        <a:pt x="78581" y="98965"/>
                        <a:pt x="78010" y="98584"/>
                        <a:pt x="78105" y="98107"/>
                      </a:cubicBezTo>
                      <a:cubicBezTo>
                        <a:pt x="78677" y="99155"/>
                        <a:pt x="79153" y="98774"/>
                        <a:pt x="79724" y="98965"/>
                      </a:cubicBezTo>
                      <a:cubicBezTo>
                        <a:pt x="79629" y="98393"/>
                        <a:pt x="79153" y="98393"/>
                        <a:pt x="79058" y="98584"/>
                      </a:cubicBezTo>
                      <a:cubicBezTo>
                        <a:pt x="78486" y="96965"/>
                        <a:pt x="79058" y="97060"/>
                        <a:pt x="79534" y="97345"/>
                      </a:cubicBezTo>
                      <a:cubicBezTo>
                        <a:pt x="80105" y="98298"/>
                        <a:pt x="79153" y="97536"/>
                        <a:pt x="79534" y="98203"/>
                      </a:cubicBezTo>
                      <a:cubicBezTo>
                        <a:pt x="80200" y="99250"/>
                        <a:pt x="79534" y="97441"/>
                        <a:pt x="80010" y="97917"/>
                      </a:cubicBezTo>
                      <a:cubicBezTo>
                        <a:pt x="80391" y="100013"/>
                        <a:pt x="80867" y="97441"/>
                        <a:pt x="82010" y="99346"/>
                      </a:cubicBezTo>
                      <a:cubicBezTo>
                        <a:pt x="81820" y="98488"/>
                        <a:pt x="82106" y="97822"/>
                        <a:pt x="82010" y="96869"/>
                      </a:cubicBezTo>
                      <a:cubicBezTo>
                        <a:pt x="82772" y="98679"/>
                        <a:pt x="83058" y="96774"/>
                        <a:pt x="82867" y="96202"/>
                      </a:cubicBezTo>
                      <a:cubicBezTo>
                        <a:pt x="83058" y="96488"/>
                        <a:pt x="83344" y="96679"/>
                        <a:pt x="83344" y="96965"/>
                      </a:cubicBezTo>
                      <a:cubicBezTo>
                        <a:pt x="83153" y="96298"/>
                        <a:pt x="83725" y="96965"/>
                        <a:pt x="83534" y="96012"/>
                      </a:cubicBezTo>
                      <a:cubicBezTo>
                        <a:pt x="84487" y="97441"/>
                        <a:pt x="84011" y="95917"/>
                        <a:pt x="84106" y="95345"/>
                      </a:cubicBezTo>
                      <a:cubicBezTo>
                        <a:pt x="84392" y="95726"/>
                        <a:pt x="84582" y="96298"/>
                        <a:pt x="85058" y="96679"/>
                      </a:cubicBezTo>
                      <a:cubicBezTo>
                        <a:pt x="85249" y="95345"/>
                        <a:pt x="86106" y="96107"/>
                        <a:pt x="86487" y="95155"/>
                      </a:cubicBezTo>
                      <a:cubicBezTo>
                        <a:pt x="86868" y="95631"/>
                        <a:pt x="86963" y="96107"/>
                        <a:pt x="87249" y="96012"/>
                      </a:cubicBezTo>
                      <a:cubicBezTo>
                        <a:pt x="86296" y="94488"/>
                        <a:pt x="87249" y="95250"/>
                        <a:pt x="88106" y="96107"/>
                      </a:cubicBezTo>
                      <a:cubicBezTo>
                        <a:pt x="87249" y="95059"/>
                        <a:pt x="87058" y="94012"/>
                        <a:pt x="87725" y="94297"/>
                      </a:cubicBezTo>
                      <a:cubicBezTo>
                        <a:pt x="88487" y="95155"/>
                        <a:pt x="87344" y="94488"/>
                        <a:pt x="88106" y="95345"/>
                      </a:cubicBezTo>
                      <a:cubicBezTo>
                        <a:pt x="88487" y="95631"/>
                        <a:pt x="88392" y="95440"/>
                        <a:pt x="88773" y="95726"/>
                      </a:cubicBezTo>
                      <a:cubicBezTo>
                        <a:pt x="88487" y="95250"/>
                        <a:pt x="88106" y="94869"/>
                        <a:pt x="88297" y="94678"/>
                      </a:cubicBezTo>
                      <a:cubicBezTo>
                        <a:pt x="88583" y="94964"/>
                        <a:pt x="88583" y="95345"/>
                        <a:pt x="88868" y="95631"/>
                      </a:cubicBezTo>
                      <a:cubicBezTo>
                        <a:pt x="89535" y="95917"/>
                        <a:pt x="89344" y="95345"/>
                        <a:pt x="88773" y="94678"/>
                      </a:cubicBezTo>
                      <a:cubicBezTo>
                        <a:pt x="88868" y="94202"/>
                        <a:pt x="89630" y="95821"/>
                        <a:pt x="89725" y="95440"/>
                      </a:cubicBezTo>
                      <a:cubicBezTo>
                        <a:pt x="89059" y="94583"/>
                        <a:pt x="89059" y="94107"/>
                        <a:pt x="89154" y="93726"/>
                      </a:cubicBezTo>
                      <a:cubicBezTo>
                        <a:pt x="90011" y="94774"/>
                        <a:pt x="89344" y="93631"/>
                        <a:pt x="90202" y="94393"/>
                      </a:cubicBezTo>
                      <a:cubicBezTo>
                        <a:pt x="89630" y="93631"/>
                        <a:pt x="89916" y="93536"/>
                        <a:pt x="90392" y="93821"/>
                      </a:cubicBezTo>
                      <a:cubicBezTo>
                        <a:pt x="90773" y="94202"/>
                        <a:pt x="90392" y="94107"/>
                        <a:pt x="91059" y="94678"/>
                      </a:cubicBezTo>
                      <a:cubicBezTo>
                        <a:pt x="90297" y="93536"/>
                        <a:pt x="92107" y="94202"/>
                        <a:pt x="90583" y="92583"/>
                      </a:cubicBezTo>
                      <a:cubicBezTo>
                        <a:pt x="91154" y="92964"/>
                        <a:pt x="90106" y="91345"/>
                        <a:pt x="90773" y="91726"/>
                      </a:cubicBezTo>
                      <a:cubicBezTo>
                        <a:pt x="91535" y="92392"/>
                        <a:pt x="91059" y="92392"/>
                        <a:pt x="91631" y="93250"/>
                      </a:cubicBezTo>
                      <a:cubicBezTo>
                        <a:pt x="92107" y="93345"/>
                        <a:pt x="91916" y="92869"/>
                        <a:pt x="92392" y="93059"/>
                      </a:cubicBezTo>
                      <a:cubicBezTo>
                        <a:pt x="90583" y="90868"/>
                        <a:pt x="92202" y="91440"/>
                        <a:pt x="92107" y="90964"/>
                      </a:cubicBezTo>
                      <a:cubicBezTo>
                        <a:pt x="92678" y="91535"/>
                        <a:pt x="92678" y="92011"/>
                        <a:pt x="92773" y="92297"/>
                      </a:cubicBezTo>
                      <a:cubicBezTo>
                        <a:pt x="92488" y="92202"/>
                        <a:pt x="92297" y="91916"/>
                        <a:pt x="92202" y="91630"/>
                      </a:cubicBezTo>
                      <a:cubicBezTo>
                        <a:pt x="91631" y="91440"/>
                        <a:pt x="92488" y="92202"/>
                        <a:pt x="92392" y="92583"/>
                      </a:cubicBezTo>
                      <a:cubicBezTo>
                        <a:pt x="92964" y="92583"/>
                        <a:pt x="92869" y="92297"/>
                        <a:pt x="94393" y="93345"/>
                      </a:cubicBezTo>
                      <a:cubicBezTo>
                        <a:pt x="94298" y="92773"/>
                        <a:pt x="93631" y="92583"/>
                        <a:pt x="93345" y="92202"/>
                      </a:cubicBezTo>
                      <a:cubicBezTo>
                        <a:pt x="94774" y="93154"/>
                        <a:pt x="94774" y="90964"/>
                        <a:pt x="95631" y="90964"/>
                      </a:cubicBezTo>
                      <a:cubicBezTo>
                        <a:pt x="95631" y="90773"/>
                        <a:pt x="95441" y="90011"/>
                        <a:pt x="94774" y="89725"/>
                      </a:cubicBezTo>
                      <a:cubicBezTo>
                        <a:pt x="94298" y="88868"/>
                        <a:pt x="96012" y="89916"/>
                        <a:pt x="94583" y="88773"/>
                      </a:cubicBezTo>
                      <a:cubicBezTo>
                        <a:pt x="95155" y="89059"/>
                        <a:pt x="95441" y="89535"/>
                        <a:pt x="95917" y="89916"/>
                      </a:cubicBezTo>
                      <a:cubicBezTo>
                        <a:pt x="96012" y="90106"/>
                        <a:pt x="95441" y="89821"/>
                        <a:pt x="95155" y="89725"/>
                      </a:cubicBezTo>
                      <a:cubicBezTo>
                        <a:pt x="95631" y="90392"/>
                        <a:pt x="96393" y="90583"/>
                        <a:pt x="96298" y="91059"/>
                      </a:cubicBezTo>
                      <a:cubicBezTo>
                        <a:pt x="96583" y="90868"/>
                        <a:pt x="96202" y="90392"/>
                        <a:pt x="95917" y="89630"/>
                      </a:cubicBezTo>
                      <a:cubicBezTo>
                        <a:pt x="96107" y="89821"/>
                        <a:pt x="96393" y="90011"/>
                        <a:pt x="96679" y="90106"/>
                      </a:cubicBezTo>
                      <a:cubicBezTo>
                        <a:pt x="96298" y="89440"/>
                        <a:pt x="96107" y="89821"/>
                        <a:pt x="95441" y="89154"/>
                      </a:cubicBezTo>
                      <a:cubicBezTo>
                        <a:pt x="95250" y="88773"/>
                        <a:pt x="96012" y="89154"/>
                        <a:pt x="95345" y="88297"/>
                      </a:cubicBezTo>
                      <a:cubicBezTo>
                        <a:pt x="93821" y="88297"/>
                        <a:pt x="92964" y="88773"/>
                        <a:pt x="92107" y="89249"/>
                      </a:cubicBezTo>
                      <a:cubicBezTo>
                        <a:pt x="91535" y="89059"/>
                        <a:pt x="91535" y="88582"/>
                        <a:pt x="91059" y="88392"/>
                      </a:cubicBezTo>
                      <a:cubicBezTo>
                        <a:pt x="90869" y="88487"/>
                        <a:pt x="91345" y="88868"/>
                        <a:pt x="91631" y="89344"/>
                      </a:cubicBezTo>
                      <a:cubicBezTo>
                        <a:pt x="90773" y="88868"/>
                        <a:pt x="90488" y="88011"/>
                        <a:pt x="90011" y="87249"/>
                      </a:cubicBezTo>
                      <a:cubicBezTo>
                        <a:pt x="90392" y="87058"/>
                        <a:pt x="92392" y="88011"/>
                        <a:pt x="91821" y="86677"/>
                      </a:cubicBezTo>
                      <a:cubicBezTo>
                        <a:pt x="91916" y="86582"/>
                        <a:pt x="92773" y="87058"/>
                        <a:pt x="92773" y="86773"/>
                      </a:cubicBezTo>
                      <a:cubicBezTo>
                        <a:pt x="91916" y="86201"/>
                        <a:pt x="92012" y="86296"/>
                        <a:pt x="92583" y="86296"/>
                      </a:cubicBezTo>
                      <a:cubicBezTo>
                        <a:pt x="92392" y="85915"/>
                        <a:pt x="91916" y="85725"/>
                        <a:pt x="91631" y="85344"/>
                      </a:cubicBezTo>
                      <a:cubicBezTo>
                        <a:pt x="93250" y="86106"/>
                        <a:pt x="92297" y="85249"/>
                        <a:pt x="92678" y="85058"/>
                      </a:cubicBezTo>
                      <a:cubicBezTo>
                        <a:pt x="93154" y="85249"/>
                        <a:pt x="93440" y="85630"/>
                        <a:pt x="93917" y="85725"/>
                      </a:cubicBezTo>
                      <a:cubicBezTo>
                        <a:pt x="93154" y="85153"/>
                        <a:pt x="92773" y="84677"/>
                        <a:pt x="93345" y="84772"/>
                      </a:cubicBezTo>
                      <a:cubicBezTo>
                        <a:pt x="93821" y="84963"/>
                        <a:pt x="93821" y="85534"/>
                        <a:pt x="94393" y="85534"/>
                      </a:cubicBezTo>
                      <a:cubicBezTo>
                        <a:pt x="94107" y="85249"/>
                        <a:pt x="94298" y="85249"/>
                        <a:pt x="94583" y="85344"/>
                      </a:cubicBezTo>
                      <a:cubicBezTo>
                        <a:pt x="94298" y="85153"/>
                        <a:pt x="94012" y="84868"/>
                        <a:pt x="93821" y="84582"/>
                      </a:cubicBezTo>
                      <a:cubicBezTo>
                        <a:pt x="94583" y="84582"/>
                        <a:pt x="94869" y="84391"/>
                        <a:pt x="96107" y="84677"/>
                      </a:cubicBezTo>
                      <a:cubicBezTo>
                        <a:pt x="94583" y="83534"/>
                        <a:pt x="96774" y="84582"/>
                        <a:pt x="96012" y="83820"/>
                      </a:cubicBezTo>
                      <a:cubicBezTo>
                        <a:pt x="96774" y="84201"/>
                        <a:pt x="96107" y="84106"/>
                        <a:pt x="96774" y="84677"/>
                      </a:cubicBezTo>
                      <a:cubicBezTo>
                        <a:pt x="96869" y="84487"/>
                        <a:pt x="96869" y="84201"/>
                        <a:pt x="97441" y="84296"/>
                      </a:cubicBezTo>
                      <a:cubicBezTo>
                        <a:pt x="97346" y="84106"/>
                        <a:pt x="96393" y="83344"/>
                        <a:pt x="96965" y="83534"/>
                      </a:cubicBezTo>
                      <a:cubicBezTo>
                        <a:pt x="95917" y="82963"/>
                        <a:pt x="96107" y="82963"/>
                        <a:pt x="95441" y="82296"/>
                      </a:cubicBezTo>
                      <a:cubicBezTo>
                        <a:pt x="95345" y="82772"/>
                        <a:pt x="94012" y="82201"/>
                        <a:pt x="94583" y="82867"/>
                      </a:cubicBezTo>
                      <a:cubicBezTo>
                        <a:pt x="93631" y="82486"/>
                        <a:pt x="94012" y="82391"/>
                        <a:pt x="93250" y="82105"/>
                      </a:cubicBezTo>
                      <a:cubicBezTo>
                        <a:pt x="93631" y="82582"/>
                        <a:pt x="94202" y="82963"/>
                        <a:pt x="94869" y="83344"/>
                      </a:cubicBezTo>
                      <a:cubicBezTo>
                        <a:pt x="95060" y="83629"/>
                        <a:pt x="94774" y="83629"/>
                        <a:pt x="95155" y="84011"/>
                      </a:cubicBezTo>
                      <a:cubicBezTo>
                        <a:pt x="93917" y="83248"/>
                        <a:pt x="94298" y="83915"/>
                        <a:pt x="94393" y="84201"/>
                      </a:cubicBezTo>
                      <a:cubicBezTo>
                        <a:pt x="93536" y="83725"/>
                        <a:pt x="93821" y="83534"/>
                        <a:pt x="92869" y="82867"/>
                      </a:cubicBezTo>
                      <a:cubicBezTo>
                        <a:pt x="92583" y="82963"/>
                        <a:pt x="92869" y="83153"/>
                        <a:pt x="93345" y="83629"/>
                      </a:cubicBezTo>
                      <a:cubicBezTo>
                        <a:pt x="92964" y="83439"/>
                        <a:pt x="92202" y="83058"/>
                        <a:pt x="91821" y="83248"/>
                      </a:cubicBezTo>
                      <a:cubicBezTo>
                        <a:pt x="92297" y="83629"/>
                        <a:pt x="92678" y="84011"/>
                        <a:pt x="93059" y="84487"/>
                      </a:cubicBezTo>
                      <a:cubicBezTo>
                        <a:pt x="92392" y="84106"/>
                        <a:pt x="91821" y="83629"/>
                        <a:pt x="91059" y="83344"/>
                      </a:cubicBezTo>
                      <a:cubicBezTo>
                        <a:pt x="91440" y="83820"/>
                        <a:pt x="90773" y="83534"/>
                        <a:pt x="90773" y="83629"/>
                      </a:cubicBezTo>
                      <a:cubicBezTo>
                        <a:pt x="90392" y="83248"/>
                        <a:pt x="89916" y="83058"/>
                        <a:pt x="89535" y="82677"/>
                      </a:cubicBezTo>
                      <a:cubicBezTo>
                        <a:pt x="89440" y="83248"/>
                        <a:pt x="88773" y="83439"/>
                        <a:pt x="88011" y="83344"/>
                      </a:cubicBezTo>
                      <a:cubicBezTo>
                        <a:pt x="88868" y="84487"/>
                        <a:pt x="87154" y="83344"/>
                        <a:pt x="87630" y="84106"/>
                      </a:cubicBezTo>
                      <a:cubicBezTo>
                        <a:pt x="85535" y="82772"/>
                        <a:pt x="87630" y="85820"/>
                        <a:pt x="85249" y="83820"/>
                      </a:cubicBezTo>
                      <a:cubicBezTo>
                        <a:pt x="85725" y="84487"/>
                        <a:pt x="85249" y="84106"/>
                        <a:pt x="85630" y="84582"/>
                      </a:cubicBezTo>
                      <a:cubicBezTo>
                        <a:pt x="84963" y="84011"/>
                        <a:pt x="84773" y="84011"/>
                        <a:pt x="84392" y="83820"/>
                      </a:cubicBezTo>
                      <a:cubicBezTo>
                        <a:pt x="84201" y="83344"/>
                        <a:pt x="84963" y="83915"/>
                        <a:pt x="84011" y="82867"/>
                      </a:cubicBezTo>
                      <a:cubicBezTo>
                        <a:pt x="84773" y="83725"/>
                        <a:pt x="84487" y="83248"/>
                        <a:pt x="84868" y="83439"/>
                      </a:cubicBezTo>
                      <a:cubicBezTo>
                        <a:pt x="84296" y="82677"/>
                        <a:pt x="84296" y="82963"/>
                        <a:pt x="84106" y="82867"/>
                      </a:cubicBezTo>
                      <a:cubicBezTo>
                        <a:pt x="83534" y="82010"/>
                        <a:pt x="84106" y="82391"/>
                        <a:pt x="84296" y="82296"/>
                      </a:cubicBezTo>
                      <a:cubicBezTo>
                        <a:pt x="84677" y="82582"/>
                        <a:pt x="84677" y="82963"/>
                        <a:pt x="84392" y="82772"/>
                      </a:cubicBezTo>
                      <a:cubicBezTo>
                        <a:pt x="85249" y="83534"/>
                        <a:pt x="84773" y="82486"/>
                        <a:pt x="85154" y="82582"/>
                      </a:cubicBezTo>
                      <a:cubicBezTo>
                        <a:pt x="84487" y="82010"/>
                        <a:pt x="85154" y="82772"/>
                        <a:pt x="84392" y="82296"/>
                      </a:cubicBezTo>
                      <a:cubicBezTo>
                        <a:pt x="84868" y="82296"/>
                        <a:pt x="84201" y="81439"/>
                        <a:pt x="84296" y="81058"/>
                      </a:cubicBezTo>
                      <a:cubicBezTo>
                        <a:pt x="84773" y="81343"/>
                        <a:pt x="84868" y="81915"/>
                        <a:pt x="85439" y="82105"/>
                      </a:cubicBezTo>
                      <a:lnTo>
                        <a:pt x="84963" y="81439"/>
                      </a:lnTo>
                      <a:cubicBezTo>
                        <a:pt x="85916" y="81820"/>
                        <a:pt x="85725" y="81058"/>
                        <a:pt x="85344" y="80391"/>
                      </a:cubicBezTo>
                      <a:cubicBezTo>
                        <a:pt x="86106" y="81343"/>
                        <a:pt x="86106" y="80867"/>
                        <a:pt x="86487" y="80867"/>
                      </a:cubicBezTo>
                      <a:cubicBezTo>
                        <a:pt x="86011" y="80486"/>
                        <a:pt x="85725" y="80105"/>
                        <a:pt x="85535" y="80200"/>
                      </a:cubicBezTo>
                      <a:cubicBezTo>
                        <a:pt x="84392" y="78962"/>
                        <a:pt x="86487" y="80581"/>
                        <a:pt x="85630" y="79629"/>
                      </a:cubicBezTo>
                      <a:cubicBezTo>
                        <a:pt x="86296" y="79915"/>
                        <a:pt x="86773" y="80391"/>
                        <a:pt x="87249" y="80772"/>
                      </a:cubicBezTo>
                      <a:cubicBezTo>
                        <a:pt x="87630" y="80867"/>
                        <a:pt x="86582" y="79915"/>
                        <a:pt x="86201" y="79629"/>
                      </a:cubicBezTo>
                      <a:cubicBezTo>
                        <a:pt x="85916" y="79248"/>
                        <a:pt x="87821" y="80105"/>
                        <a:pt x="86487" y="79153"/>
                      </a:cubicBezTo>
                      <a:cubicBezTo>
                        <a:pt x="86582" y="79153"/>
                        <a:pt x="87249" y="79248"/>
                        <a:pt x="87630" y="79534"/>
                      </a:cubicBezTo>
                      <a:cubicBezTo>
                        <a:pt x="86868" y="78867"/>
                        <a:pt x="86963" y="78391"/>
                        <a:pt x="88011" y="78581"/>
                      </a:cubicBezTo>
                      <a:cubicBezTo>
                        <a:pt x="88297" y="78962"/>
                        <a:pt x="88106" y="78867"/>
                        <a:pt x="89059" y="79724"/>
                      </a:cubicBezTo>
                      <a:cubicBezTo>
                        <a:pt x="89630" y="79819"/>
                        <a:pt x="90011" y="79915"/>
                        <a:pt x="90488" y="80105"/>
                      </a:cubicBezTo>
                      <a:cubicBezTo>
                        <a:pt x="90392" y="79915"/>
                        <a:pt x="89059" y="79343"/>
                        <a:pt x="89535" y="79534"/>
                      </a:cubicBezTo>
                      <a:cubicBezTo>
                        <a:pt x="88583" y="78867"/>
                        <a:pt x="89440" y="79724"/>
                        <a:pt x="89344" y="79724"/>
                      </a:cubicBezTo>
                      <a:cubicBezTo>
                        <a:pt x="88106" y="78962"/>
                        <a:pt x="87535" y="78105"/>
                        <a:pt x="89059" y="78772"/>
                      </a:cubicBezTo>
                      <a:cubicBezTo>
                        <a:pt x="89344" y="78581"/>
                        <a:pt x="86963" y="76962"/>
                        <a:pt x="88487" y="77533"/>
                      </a:cubicBezTo>
                      <a:lnTo>
                        <a:pt x="87821" y="76962"/>
                      </a:lnTo>
                      <a:cubicBezTo>
                        <a:pt x="88297" y="77057"/>
                        <a:pt x="88583" y="77343"/>
                        <a:pt x="88964" y="77533"/>
                      </a:cubicBezTo>
                      <a:cubicBezTo>
                        <a:pt x="89440" y="77533"/>
                        <a:pt x="87916" y="76676"/>
                        <a:pt x="88868" y="76962"/>
                      </a:cubicBezTo>
                      <a:cubicBezTo>
                        <a:pt x="89725" y="77248"/>
                        <a:pt x="89249" y="77343"/>
                        <a:pt x="89725" y="77629"/>
                      </a:cubicBezTo>
                      <a:cubicBezTo>
                        <a:pt x="89535" y="76962"/>
                        <a:pt x="88964" y="76295"/>
                        <a:pt x="90773" y="76676"/>
                      </a:cubicBezTo>
                      <a:cubicBezTo>
                        <a:pt x="90773" y="76486"/>
                        <a:pt x="91059" y="76486"/>
                        <a:pt x="90202" y="75914"/>
                      </a:cubicBezTo>
                      <a:cubicBezTo>
                        <a:pt x="89821" y="75819"/>
                        <a:pt x="89440" y="75724"/>
                        <a:pt x="89154" y="75533"/>
                      </a:cubicBezTo>
                      <a:cubicBezTo>
                        <a:pt x="90297" y="75819"/>
                        <a:pt x="89154" y="74866"/>
                        <a:pt x="90488" y="75057"/>
                      </a:cubicBezTo>
                      <a:cubicBezTo>
                        <a:pt x="90964" y="75343"/>
                        <a:pt x="91440" y="75628"/>
                        <a:pt x="90964" y="75533"/>
                      </a:cubicBezTo>
                      <a:cubicBezTo>
                        <a:pt x="91726" y="75724"/>
                        <a:pt x="92012" y="75343"/>
                        <a:pt x="92297" y="75152"/>
                      </a:cubicBezTo>
                      <a:cubicBezTo>
                        <a:pt x="91345" y="74581"/>
                        <a:pt x="92202" y="75247"/>
                        <a:pt x="91154" y="74962"/>
                      </a:cubicBezTo>
                      <a:cubicBezTo>
                        <a:pt x="90583" y="74581"/>
                        <a:pt x="91250" y="74676"/>
                        <a:pt x="90583" y="74295"/>
                      </a:cubicBezTo>
                      <a:cubicBezTo>
                        <a:pt x="90202" y="74200"/>
                        <a:pt x="89821" y="74104"/>
                        <a:pt x="89535" y="73914"/>
                      </a:cubicBezTo>
                      <a:cubicBezTo>
                        <a:pt x="88868" y="73819"/>
                        <a:pt x="89344" y="74009"/>
                        <a:pt x="88583" y="73723"/>
                      </a:cubicBezTo>
                      <a:cubicBezTo>
                        <a:pt x="88583" y="73628"/>
                        <a:pt x="88487" y="73628"/>
                        <a:pt x="88297" y="73438"/>
                      </a:cubicBezTo>
                      <a:cubicBezTo>
                        <a:pt x="90011" y="73819"/>
                        <a:pt x="89630" y="73628"/>
                        <a:pt x="90488" y="73533"/>
                      </a:cubicBezTo>
                      <a:cubicBezTo>
                        <a:pt x="91440" y="74009"/>
                        <a:pt x="89725" y="73628"/>
                        <a:pt x="90678" y="74009"/>
                      </a:cubicBezTo>
                      <a:cubicBezTo>
                        <a:pt x="91535" y="74200"/>
                        <a:pt x="91059" y="73914"/>
                        <a:pt x="91916" y="74104"/>
                      </a:cubicBezTo>
                      <a:cubicBezTo>
                        <a:pt x="91059" y="73914"/>
                        <a:pt x="90488" y="73342"/>
                        <a:pt x="90678" y="73247"/>
                      </a:cubicBezTo>
                      <a:cubicBezTo>
                        <a:pt x="90964" y="73247"/>
                        <a:pt x="91250" y="73438"/>
                        <a:pt x="91535" y="73533"/>
                      </a:cubicBezTo>
                      <a:cubicBezTo>
                        <a:pt x="92583" y="73723"/>
                        <a:pt x="91726" y="73342"/>
                        <a:pt x="92583" y="73438"/>
                      </a:cubicBezTo>
                      <a:cubicBezTo>
                        <a:pt x="92202" y="73247"/>
                        <a:pt x="91631" y="73342"/>
                        <a:pt x="91250" y="73152"/>
                      </a:cubicBezTo>
                      <a:cubicBezTo>
                        <a:pt x="90678" y="72676"/>
                        <a:pt x="91916" y="72676"/>
                        <a:pt x="91440" y="72295"/>
                      </a:cubicBezTo>
                      <a:cubicBezTo>
                        <a:pt x="90297" y="72009"/>
                        <a:pt x="91535" y="72580"/>
                        <a:pt x="90869" y="72485"/>
                      </a:cubicBezTo>
                      <a:lnTo>
                        <a:pt x="90202" y="72390"/>
                      </a:lnTo>
                      <a:cubicBezTo>
                        <a:pt x="90773" y="72295"/>
                        <a:pt x="89916" y="72009"/>
                        <a:pt x="89630" y="71723"/>
                      </a:cubicBezTo>
                      <a:cubicBezTo>
                        <a:pt x="88392" y="71438"/>
                        <a:pt x="88678" y="71723"/>
                        <a:pt x="89725" y="72009"/>
                      </a:cubicBezTo>
                      <a:cubicBezTo>
                        <a:pt x="89059" y="72009"/>
                        <a:pt x="88487" y="71533"/>
                        <a:pt x="88392" y="71723"/>
                      </a:cubicBezTo>
                      <a:cubicBezTo>
                        <a:pt x="86582" y="69628"/>
                        <a:pt x="86487" y="69342"/>
                        <a:pt x="85344" y="69342"/>
                      </a:cubicBezTo>
                      <a:close/>
                      <a:moveTo>
                        <a:pt x="69723" y="67437"/>
                      </a:moveTo>
                      <a:cubicBezTo>
                        <a:pt x="70199" y="68199"/>
                        <a:pt x="69628" y="67342"/>
                        <a:pt x="69533" y="67246"/>
                      </a:cubicBezTo>
                      <a:cubicBezTo>
                        <a:pt x="69056" y="66675"/>
                        <a:pt x="69342" y="67056"/>
                        <a:pt x="69723" y="67437"/>
                      </a:cubicBezTo>
                      <a:close/>
                      <a:moveTo>
                        <a:pt x="68199" y="65056"/>
                      </a:moveTo>
                      <a:cubicBezTo>
                        <a:pt x="68199" y="65056"/>
                        <a:pt x="68199" y="65151"/>
                        <a:pt x="68199" y="65056"/>
                      </a:cubicBezTo>
                      <a:cubicBezTo>
                        <a:pt x="68199" y="65246"/>
                        <a:pt x="68199" y="65151"/>
                        <a:pt x="68199" y="65341"/>
                      </a:cubicBezTo>
                      <a:cubicBezTo>
                        <a:pt x="68199" y="65341"/>
                        <a:pt x="68199" y="65341"/>
                        <a:pt x="68199" y="65246"/>
                      </a:cubicBezTo>
                      <a:lnTo>
                        <a:pt x="68199" y="65151"/>
                      </a:lnTo>
                      <a:lnTo>
                        <a:pt x="68199" y="65151"/>
                      </a:lnTo>
                      <a:cubicBezTo>
                        <a:pt x="68199" y="65151"/>
                        <a:pt x="68199" y="65246"/>
                        <a:pt x="68199" y="65056"/>
                      </a:cubicBezTo>
                      <a:close/>
                      <a:moveTo>
                        <a:pt x="110014" y="44577"/>
                      </a:moveTo>
                      <a:cubicBezTo>
                        <a:pt x="110776" y="44577"/>
                        <a:pt x="111538" y="44101"/>
                        <a:pt x="110776" y="44863"/>
                      </a:cubicBezTo>
                      <a:cubicBezTo>
                        <a:pt x="110204" y="45148"/>
                        <a:pt x="109442" y="45053"/>
                        <a:pt x="110014" y="44577"/>
                      </a:cubicBezTo>
                      <a:close/>
                      <a:moveTo>
                        <a:pt x="131350" y="33433"/>
                      </a:moveTo>
                      <a:cubicBezTo>
                        <a:pt x="132207" y="34004"/>
                        <a:pt x="132398" y="34004"/>
                        <a:pt x="134017" y="34004"/>
                      </a:cubicBezTo>
                      <a:cubicBezTo>
                        <a:pt x="133255" y="34671"/>
                        <a:pt x="133826" y="34766"/>
                        <a:pt x="134588" y="34861"/>
                      </a:cubicBezTo>
                      <a:cubicBezTo>
                        <a:pt x="133921" y="35623"/>
                        <a:pt x="133826" y="35719"/>
                        <a:pt x="132779" y="36481"/>
                      </a:cubicBezTo>
                      <a:cubicBezTo>
                        <a:pt x="133826" y="36766"/>
                        <a:pt x="134493" y="36004"/>
                        <a:pt x="135255" y="35433"/>
                      </a:cubicBezTo>
                      <a:cubicBezTo>
                        <a:pt x="135255" y="36671"/>
                        <a:pt x="133160" y="37433"/>
                        <a:pt x="131921" y="37243"/>
                      </a:cubicBezTo>
                      <a:cubicBezTo>
                        <a:pt x="133064" y="35719"/>
                        <a:pt x="130016" y="36100"/>
                        <a:pt x="130302" y="34957"/>
                      </a:cubicBezTo>
                      <a:cubicBezTo>
                        <a:pt x="130969" y="34099"/>
                        <a:pt x="130969" y="35242"/>
                        <a:pt x="131636" y="34671"/>
                      </a:cubicBezTo>
                      <a:cubicBezTo>
                        <a:pt x="130969" y="34480"/>
                        <a:pt x="130588" y="33814"/>
                        <a:pt x="131350" y="33433"/>
                      </a:cubicBezTo>
                      <a:close/>
                      <a:moveTo>
                        <a:pt x="63532" y="1905"/>
                      </a:moveTo>
                      <a:cubicBezTo>
                        <a:pt x="63151" y="2667"/>
                        <a:pt x="62675" y="1715"/>
                        <a:pt x="62198" y="2095"/>
                      </a:cubicBezTo>
                      <a:cubicBezTo>
                        <a:pt x="62675" y="1238"/>
                        <a:pt x="63151" y="1429"/>
                        <a:pt x="63532" y="1905"/>
                      </a:cubicBezTo>
                      <a:close/>
                      <a:moveTo>
                        <a:pt x="29908" y="17050"/>
                      </a:moveTo>
                      <a:cubicBezTo>
                        <a:pt x="29242" y="16573"/>
                        <a:pt x="28766" y="17145"/>
                        <a:pt x="28289" y="16288"/>
                      </a:cubicBezTo>
                      <a:cubicBezTo>
                        <a:pt x="29147" y="16859"/>
                        <a:pt x="29337" y="15811"/>
                        <a:pt x="29908" y="17050"/>
                      </a:cubicBezTo>
                      <a:close/>
                      <a:moveTo>
                        <a:pt x="10763" y="37624"/>
                      </a:moveTo>
                      <a:cubicBezTo>
                        <a:pt x="11144" y="37433"/>
                        <a:pt x="10573" y="36766"/>
                        <a:pt x="11621" y="36957"/>
                      </a:cubicBezTo>
                      <a:cubicBezTo>
                        <a:pt x="12097" y="37528"/>
                        <a:pt x="11430" y="38195"/>
                        <a:pt x="10763" y="37624"/>
                      </a:cubicBezTo>
                      <a:close/>
                      <a:moveTo>
                        <a:pt x="113633" y="128968"/>
                      </a:moveTo>
                      <a:cubicBezTo>
                        <a:pt x="114205" y="128588"/>
                        <a:pt x="114681" y="128206"/>
                        <a:pt x="115633" y="128492"/>
                      </a:cubicBezTo>
                      <a:cubicBezTo>
                        <a:pt x="115157" y="128683"/>
                        <a:pt x="114300" y="129826"/>
                        <a:pt x="113633" y="128968"/>
                      </a:cubicBezTo>
                      <a:close/>
                      <a:moveTo>
                        <a:pt x="96393" y="121444"/>
                      </a:moveTo>
                      <a:cubicBezTo>
                        <a:pt x="96012" y="120491"/>
                        <a:pt x="98012" y="120015"/>
                        <a:pt x="98393" y="121348"/>
                      </a:cubicBezTo>
                      <a:cubicBezTo>
                        <a:pt x="97346" y="120586"/>
                        <a:pt x="97536" y="122301"/>
                        <a:pt x="96393" y="121444"/>
                      </a:cubicBezTo>
                      <a:close/>
                      <a:moveTo>
                        <a:pt x="131159" y="95155"/>
                      </a:moveTo>
                      <a:cubicBezTo>
                        <a:pt x="131445" y="95440"/>
                        <a:pt x="131826" y="95536"/>
                        <a:pt x="131921" y="96012"/>
                      </a:cubicBezTo>
                      <a:cubicBezTo>
                        <a:pt x="131350" y="96012"/>
                        <a:pt x="131445" y="96298"/>
                        <a:pt x="130969" y="96298"/>
                      </a:cubicBezTo>
                      <a:cubicBezTo>
                        <a:pt x="130588" y="95631"/>
                        <a:pt x="130302" y="95059"/>
                        <a:pt x="131159" y="95155"/>
                      </a:cubicBezTo>
                      <a:close/>
                      <a:moveTo>
                        <a:pt x="76105" y="94964"/>
                      </a:moveTo>
                      <a:cubicBezTo>
                        <a:pt x="76581" y="94869"/>
                        <a:pt x="76867" y="94869"/>
                        <a:pt x="77438" y="95059"/>
                      </a:cubicBezTo>
                      <a:cubicBezTo>
                        <a:pt x="77152" y="95821"/>
                        <a:pt x="76676" y="95631"/>
                        <a:pt x="76105" y="94964"/>
                      </a:cubicBezTo>
                      <a:close/>
                      <a:moveTo>
                        <a:pt x="87154" y="91630"/>
                      </a:moveTo>
                      <a:cubicBezTo>
                        <a:pt x="87440" y="91630"/>
                        <a:pt x="87630" y="91154"/>
                        <a:pt x="88202" y="91821"/>
                      </a:cubicBezTo>
                      <a:cubicBezTo>
                        <a:pt x="88011" y="92011"/>
                        <a:pt x="87821" y="92583"/>
                        <a:pt x="87154" y="91630"/>
                      </a:cubicBezTo>
                      <a:close/>
                      <a:moveTo>
                        <a:pt x="93631" y="89535"/>
                      </a:moveTo>
                      <a:cubicBezTo>
                        <a:pt x="93440" y="89344"/>
                        <a:pt x="92392" y="88106"/>
                        <a:pt x="93345" y="88678"/>
                      </a:cubicBezTo>
                      <a:cubicBezTo>
                        <a:pt x="93821" y="88963"/>
                        <a:pt x="94107" y="89821"/>
                        <a:pt x="93631" y="89535"/>
                      </a:cubicBezTo>
                      <a:close/>
                      <a:moveTo>
                        <a:pt x="88106" y="71342"/>
                      </a:moveTo>
                      <a:cubicBezTo>
                        <a:pt x="88392" y="71342"/>
                        <a:pt x="87821" y="71247"/>
                        <a:pt x="87535" y="71056"/>
                      </a:cubicBezTo>
                      <a:cubicBezTo>
                        <a:pt x="88964" y="71342"/>
                        <a:pt x="86963" y="70675"/>
                        <a:pt x="88392" y="70961"/>
                      </a:cubicBezTo>
                      <a:cubicBezTo>
                        <a:pt x="89440" y="71342"/>
                        <a:pt x="88868" y="71533"/>
                        <a:pt x="88106" y="71342"/>
                      </a:cubicBezTo>
                      <a:close/>
                      <a:moveTo>
                        <a:pt x="79819" y="72580"/>
                      </a:moveTo>
                      <a:cubicBezTo>
                        <a:pt x="79819" y="72485"/>
                        <a:pt x="79248" y="72104"/>
                        <a:pt x="80010" y="72485"/>
                      </a:cubicBezTo>
                      <a:cubicBezTo>
                        <a:pt x="80963" y="73152"/>
                        <a:pt x="79915" y="72580"/>
                        <a:pt x="79819" y="72580"/>
                      </a:cubicBezTo>
                      <a:close/>
                      <a:moveTo>
                        <a:pt x="71723" y="69056"/>
                      </a:moveTo>
                      <a:cubicBezTo>
                        <a:pt x="71152" y="68390"/>
                        <a:pt x="71247" y="68485"/>
                        <a:pt x="71914" y="69056"/>
                      </a:cubicBezTo>
                      <a:cubicBezTo>
                        <a:pt x="72390" y="69723"/>
                        <a:pt x="72009" y="69342"/>
                        <a:pt x="71723" y="69056"/>
                      </a:cubicBezTo>
                      <a:close/>
                      <a:moveTo>
                        <a:pt x="71152" y="68866"/>
                      </a:moveTo>
                      <a:cubicBezTo>
                        <a:pt x="70866" y="68485"/>
                        <a:pt x="71152" y="68770"/>
                        <a:pt x="71914" y="69532"/>
                      </a:cubicBezTo>
                      <a:cubicBezTo>
                        <a:pt x="71438" y="69151"/>
                        <a:pt x="71914" y="69818"/>
                        <a:pt x="71152" y="68866"/>
                      </a:cubicBezTo>
                      <a:close/>
                      <a:moveTo>
                        <a:pt x="114776" y="90392"/>
                      </a:moveTo>
                      <a:cubicBezTo>
                        <a:pt x="114300" y="90868"/>
                        <a:pt x="114491" y="91726"/>
                        <a:pt x="113633" y="92011"/>
                      </a:cubicBezTo>
                      <a:cubicBezTo>
                        <a:pt x="113062" y="90868"/>
                        <a:pt x="113919" y="90202"/>
                        <a:pt x="114776" y="90392"/>
                      </a:cubicBezTo>
                      <a:close/>
                      <a:moveTo>
                        <a:pt x="68199" y="65437"/>
                      </a:moveTo>
                      <a:lnTo>
                        <a:pt x="68199" y="65437"/>
                      </a:lnTo>
                      <a:lnTo>
                        <a:pt x="68199" y="65437"/>
                      </a:lnTo>
                      <a:close/>
                      <a:moveTo>
                        <a:pt x="82391" y="79438"/>
                      </a:moveTo>
                      <a:cubicBezTo>
                        <a:pt x="82487" y="79438"/>
                        <a:pt x="82106" y="78772"/>
                        <a:pt x="82677" y="79248"/>
                      </a:cubicBezTo>
                      <a:cubicBezTo>
                        <a:pt x="83058" y="79819"/>
                        <a:pt x="83153" y="80296"/>
                        <a:pt x="82391" y="79438"/>
                      </a:cubicBezTo>
                      <a:close/>
                      <a:moveTo>
                        <a:pt x="118300" y="92297"/>
                      </a:moveTo>
                      <a:cubicBezTo>
                        <a:pt x="118967" y="92488"/>
                        <a:pt x="118491" y="91440"/>
                        <a:pt x="119444" y="92202"/>
                      </a:cubicBezTo>
                      <a:cubicBezTo>
                        <a:pt x="119063" y="92392"/>
                        <a:pt x="119253" y="93250"/>
                        <a:pt x="118300" y="92297"/>
                      </a:cubicBezTo>
                      <a:close/>
                      <a:moveTo>
                        <a:pt x="118491" y="93250"/>
                      </a:moveTo>
                      <a:cubicBezTo>
                        <a:pt x="117253" y="92773"/>
                        <a:pt x="118015" y="93345"/>
                        <a:pt x="117443" y="93536"/>
                      </a:cubicBezTo>
                      <a:cubicBezTo>
                        <a:pt x="117253" y="93250"/>
                        <a:pt x="116681" y="93345"/>
                        <a:pt x="116396" y="93059"/>
                      </a:cubicBezTo>
                      <a:cubicBezTo>
                        <a:pt x="116777" y="92678"/>
                        <a:pt x="117443" y="93250"/>
                        <a:pt x="116872" y="92392"/>
                      </a:cubicBezTo>
                      <a:lnTo>
                        <a:pt x="117634" y="92488"/>
                      </a:lnTo>
                      <a:cubicBezTo>
                        <a:pt x="117919" y="92773"/>
                        <a:pt x="118300" y="92869"/>
                        <a:pt x="118491" y="93250"/>
                      </a:cubicBezTo>
                      <a:close/>
                      <a:moveTo>
                        <a:pt x="114776" y="93440"/>
                      </a:moveTo>
                      <a:cubicBezTo>
                        <a:pt x="114871" y="93059"/>
                        <a:pt x="114395" y="92392"/>
                        <a:pt x="115443" y="92583"/>
                      </a:cubicBezTo>
                      <a:cubicBezTo>
                        <a:pt x="116110" y="93440"/>
                        <a:pt x="115633" y="93536"/>
                        <a:pt x="114776" y="93440"/>
                      </a:cubicBezTo>
                      <a:close/>
                      <a:moveTo>
                        <a:pt x="90202" y="86868"/>
                      </a:moveTo>
                      <a:cubicBezTo>
                        <a:pt x="90392" y="87249"/>
                        <a:pt x="90392" y="87440"/>
                        <a:pt x="90202" y="87440"/>
                      </a:cubicBezTo>
                      <a:cubicBezTo>
                        <a:pt x="89916" y="86773"/>
                        <a:pt x="88297" y="85344"/>
                        <a:pt x="88964" y="85630"/>
                      </a:cubicBezTo>
                      <a:cubicBezTo>
                        <a:pt x="89821" y="86201"/>
                        <a:pt x="89535" y="86487"/>
                        <a:pt x="90202" y="86868"/>
                      </a:cubicBezTo>
                      <a:close/>
                      <a:moveTo>
                        <a:pt x="113348" y="96298"/>
                      </a:moveTo>
                      <a:lnTo>
                        <a:pt x="112871" y="95440"/>
                      </a:lnTo>
                      <a:lnTo>
                        <a:pt x="113633" y="95536"/>
                      </a:lnTo>
                      <a:cubicBezTo>
                        <a:pt x="114205" y="96298"/>
                        <a:pt x="113633" y="96202"/>
                        <a:pt x="113348" y="96298"/>
                      </a:cubicBezTo>
                      <a:close/>
                      <a:moveTo>
                        <a:pt x="129064" y="97917"/>
                      </a:moveTo>
                      <a:cubicBezTo>
                        <a:pt x="130492" y="98488"/>
                        <a:pt x="129254" y="97441"/>
                        <a:pt x="130016" y="97250"/>
                      </a:cubicBezTo>
                      <a:cubicBezTo>
                        <a:pt x="131254" y="97822"/>
                        <a:pt x="129731" y="99250"/>
                        <a:pt x="129064" y="97917"/>
                      </a:cubicBezTo>
                      <a:close/>
                      <a:moveTo>
                        <a:pt x="89344" y="87916"/>
                      </a:moveTo>
                      <a:cubicBezTo>
                        <a:pt x="88392" y="87440"/>
                        <a:pt x="89440" y="89249"/>
                        <a:pt x="87821" y="87820"/>
                      </a:cubicBezTo>
                      <a:cubicBezTo>
                        <a:pt x="88678" y="88868"/>
                        <a:pt x="88297" y="89059"/>
                        <a:pt x="87725" y="88678"/>
                      </a:cubicBezTo>
                      <a:cubicBezTo>
                        <a:pt x="88011" y="88106"/>
                        <a:pt x="86868" y="86963"/>
                        <a:pt x="86677" y="86011"/>
                      </a:cubicBezTo>
                      <a:cubicBezTo>
                        <a:pt x="88106" y="87249"/>
                        <a:pt x="86677" y="85725"/>
                        <a:pt x="87821" y="86868"/>
                      </a:cubicBezTo>
                      <a:cubicBezTo>
                        <a:pt x="87821" y="86487"/>
                        <a:pt x="87630" y="85439"/>
                        <a:pt x="88487" y="86201"/>
                      </a:cubicBezTo>
                      <a:cubicBezTo>
                        <a:pt x="88297" y="86106"/>
                        <a:pt x="88202" y="86392"/>
                        <a:pt x="88583" y="86677"/>
                      </a:cubicBezTo>
                      <a:cubicBezTo>
                        <a:pt x="88583" y="86392"/>
                        <a:pt x="88773" y="86392"/>
                        <a:pt x="89344" y="86677"/>
                      </a:cubicBezTo>
                      <a:cubicBezTo>
                        <a:pt x="89821" y="87344"/>
                        <a:pt x="89249" y="87058"/>
                        <a:pt x="88678" y="86582"/>
                      </a:cubicBezTo>
                      <a:cubicBezTo>
                        <a:pt x="89059" y="87058"/>
                        <a:pt x="88583" y="87058"/>
                        <a:pt x="89344" y="87916"/>
                      </a:cubicBezTo>
                      <a:close/>
                      <a:moveTo>
                        <a:pt x="69723" y="68008"/>
                      </a:moveTo>
                      <a:cubicBezTo>
                        <a:pt x="69152" y="67056"/>
                        <a:pt x="69342" y="67342"/>
                        <a:pt x="69437" y="67532"/>
                      </a:cubicBezTo>
                      <a:cubicBezTo>
                        <a:pt x="70009" y="68294"/>
                        <a:pt x="70104" y="68390"/>
                        <a:pt x="69723" y="68008"/>
                      </a:cubicBezTo>
                      <a:close/>
                      <a:moveTo>
                        <a:pt x="92678" y="89440"/>
                      </a:moveTo>
                      <a:lnTo>
                        <a:pt x="91821" y="88963"/>
                      </a:lnTo>
                      <a:cubicBezTo>
                        <a:pt x="91535" y="88487"/>
                        <a:pt x="91440" y="88297"/>
                        <a:pt x="91821" y="88392"/>
                      </a:cubicBezTo>
                      <a:cubicBezTo>
                        <a:pt x="91916" y="88868"/>
                        <a:pt x="92583" y="88868"/>
                        <a:pt x="92678" y="89440"/>
                      </a:cubicBezTo>
                      <a:close/>
                      <a:moveTo>
                        <a:pt x="124777" y="100489"/>
                      </a:moveTo>
                      <a:cubicBezTo>
                        <a:pt x="124111" y="99631"/>
                        <a:pt x="126111" y="100393"/>
                        <a:pt x="125254" y="99441"/>
                      </a:cubicBezTo>
                      <a:cubicBezTo>
                        <a:pt x="126016" y="99441"/>
                        <a:pt x="126587" y="100298"/>
                        <a:pt x="126968" y="99727"/>
                      </a:cubicBezTo>
                      <a:cubicBezTo>
                        <a:pt x="127730" y="101346"/>
                        <a:pt x="125349" y="100013"/>
                        <a:pt x="124777" y="100489"/>
                      </a:cubicBezTo>
                      <a:close/>
                      <a:moveTo>
                        <a:pt x="110204" y="98107"/>
                      </a:moveTo>
                      <a:cubicBezTo>
                        <a:pt x="109919" y="97441"/>
                        <a:pt x="109347" y="96679"/>
                        <a:pt x="110300" y="97060"/>
                      </a:cubicBezTo>
                      <a:cubicBezTo>
                        <a:pt x="110109" y="97345"/>
                        <a:pt x="111062" y="98393"/>
                        <a:pt x="110204" y="98107"/>
                      </a:cubicBezTo>
                      <a:close/>
                      <a:moveTo>
                        <a:pt x="119825" y="99917"/>
                      </a:moveTo>
                      <a:cubicBezTo>
                        <a:pt x="121158" y="100298"/>
                        <a:pt x="121634" y="102203"/>
                        <a:pt x="120587" y="102108"/>
                      </a:cubicBezTo>
                      <a:cubicBezTo>
                        <a:pt x="119920" y="101632"/>
                        <a:pt x="119634" y="100965"/>
                        <a:pt x="119729" y="100774"/>
                      </a:cubicBezTo>
                      <a:cubicBezTo>
                        <a:pt x="120682" y="101441"/>
                        <a:pt x="120396" y="100679"/>
                        <a:pt x="119825" y="99917"/>
                      </a:cubicBezTo>
                      <a:close/>
                      <a:moveTo>
                        <a:pt x="84106" y="86868"/>
                      </a:moveTo>
                      <a:cubicBezTo>
                        <a:pt x="84773" y="87820"/>
                        <a:pt x="84582" y="87154"/>
                        <a:pt x="84106" y="86392"/>
                      </a:cubicBezTo>
                      <a:cubicBezTo>
                        <a:pt x="84296" y="86392"/>
                        <a:pt x="84487" y="86582"/>
                        <a:pt x="84868" y="87058"/>
                      </a:cubicBezTo>
                      <a:cubicBezTo>
                        <a:pt x="84487" y="86011"/>
                        <a:pt x="85916" y="87154"/>
                        <a:pt x="85439" y="86011"/>
                      </a:cubicBezTo>
                      <a:cubicBezTo>
                        <a:pt x="85916" y="86392"/>
                        <a:pt x="86677" y="87535"/>
                        <a:pt x="86106" y="86392"/>
                      </a:cubicBezTo>
                      <a:cubicBezTo>
                        <a:pt x="86677" y="86773"/>
                        <a:pt x="87821" y="88201"/>
                        <a:pt x="87154" y="87820"/>
                      </a:cubicBezTo>
                      <a:cubicBezTo>
                        <a:pt x="87058" y="87535"/>
                        <a:pt x="86868" y="87344"/>
                        <a:pt x="86582" y="87154"/>
                      </a:cubicBezTo>
                      <a:cubicBezTo>
                        <a:pt x="88202" y="89154"/>
                        <a:pt x="87058" y="88868"/>
                        <a:pt x="87154" y="89535"/>
                      </a:cubicBezTo>
                      <a:lnTo>
                        <a:pt x="86201" y="88773"/>
                      </a:lnTo>
                      <a:cubicBezTo>
                        <a:pt x="86106" y="88963"/>
                        <a:pt x="86677" y="90106"/>
                        <a:pt x="85820" y="89440"/>
                      </a:cubicBezTo>
                      <a:cubicBezTo>
                        <a:pt x="85058" y="88297"/>
                        <a:pt x="85344" y="87820"/>
                        <a:pt x="85820" y="88011"/>
                      </a:cubicBezTo>
                      <a:cubicBezTo>
                        <a:pt x="85535" y="87820"/>
                        <a:pt x="85630" y="87725"/>
                        <a:pt x="85630" y="87630"/>
                      </a:cubicBezTo>
                      <a:cubicBezTo>
                        <a:pt x="85439" y="87630"/>
                        <a:pt x="84677" y="86963"/>
                        <a:pt x="84582" y="87154"/>
                      </a:cubicBezTo>
                      <a:cubicBezTo>
                        <a:pt x="85154" y="88297"/>
                        <a:pt x="85439" y="89154"/>
                        <a:pt x="84487" y="88392"/>
                      </a:cubicBezTo>
                      <a:cubicBezTo>
                        <a:pt x="84963" y="88106"/>
                        <a:pt x="84296" y="87344"/>
                        <a:pt x="84106" y="86868"/>
                      </a:cubicBezTo>
                      <a:close/>
                      <a:moveTo>
                        <a:pt x="110204" y="99060"/>
                      </a:moveTo>
                      <a:cubicBezTo>
                        <a:pt x="110395" y="99441"/>
                        <a:pt x="111062" y="99441"/>
                        <a:pt x="111252" y="99917"/>
                      </a:cubicBezTo>
                      <a:cubicBezTo>
                        <a:pt x="110395" y="99441"/>
                        <a:pt x="111347" y="100584"/>
                        <a:pt x="110490" y="100108"/>
                      </a:cubicBezTo>
                      <a:cubicBezTo>
                        <a:pt x="110109" y="99441"/>
                        <a:pt x="109538" y="98965"/>
                        <a:pt x="109252" y="98203"/>
                      </a:cubicBezTo>
                      <a:lnTo>
                        <a:pt x="110014" y="98393"/>
                      </a:lnTo>
                      <a:lnTo>
                        <a:pt x="110204" y="99060"/>
                      </a:lnTo>
                      <a:close/>
                      <a:moveTo>
                        <a:pt x="68294" y="65627"/>
                      </a:moveTo>
                      <a:lnTo>
                        <a:pt x="68294" y="65627"/>
                      </a:lnTo>
                      <a:lnTo>
                        <a:pt x="68294" y="65627"/>
                      </a:lnTo>
                      <a:close/>
                      <a:moveTo>
                        <a:pt x="68580" y="66294"/>
                      </a:moveTo>
                      <a:cubicBezTo>
                        <a:pt x="67913" y="64960"/>
                        <a:pt x="68866" y="66865"/>
                        <a:pt x="68771" y="66580"/>
                      </a:cubicBezTo>
                      <a:cubicBezTo>
                        <a:pt x="68675" y="66389"/>
                        <a:pt x="68961" y="67151"/>
                        <a:pt x="68580" y="66294"/>
                      </a:cubicBezTo>
                      <a:close/>
                      <a:moveTo>
                        <a:pt x="117348" y="103441"/>
                      </a:moveTo>
                      <a:lnTo>
                        <a:pt x="116967" y="102489"/>
                      </a:lnTo>
                      <a:cubicBezTo>
                        <a:pt x="117253" y="102584"/>
                        <a:pt x="117634" y="102584"/>
                        <a:pt x="117824" y="102870"/>
                      </a:cubicBezTo>
                      <a:cubicBezTo>
                        <a:pt x="117443" y="102870"/>
                        <a:pt x="118491" y="103727"/>
                        <a:pt x="117348" y="103441"/>
                      </a:cubicBezTo>
                      <a:close/>
                      <a:moveTo>
                        <a:pt x="110681" y="103251"/>
                      </a:moveTo>
                      <a:cubicBezTo>
                        <a:pt x="110585" y="102870"/>
                        <a:pt x="110204" y="102679"/>
                        <a:pt x="109823" y="102584"/>
                      </a:cubicBezTo>
                      <a:lnTo>
                        <a:pt x="109442" y="101441"/>
                      </a:lnTo>
                      <a:cubicBezTo>
                        <a:pt x="109823" y="101346"/>
                        <a:pt x="110490" y="101536"/>
                        <a:pt x="110966" y="101536"/>
                      </a:cubicBezTo>
                      <a:cubicBezTo>
                        <a:pt x="110585" y="101917"/>
                        <a:pt x="110776" y="102679"/>
                        <a:pt x="110681" y="103251"/>
                      </a:cubicBezTo>
                      <a:close/>
                      <a:moveTo>
                        <a:pt x="117539" y="103918"/>
                      </a:moveTo>
                      <a:cubicBezTo>
                        <a:pt x="117919" y="104489"/>
                        <a:pt x="118491" y="104870"/>
                        <a:pt x="118967" y="105251"/>
                      </a:cubicBezTo>
                      <a:cubicBezTo>
                        <a:pt x="118491" y="105156"/>
                        <a:pt x="118872" y="105823"/>
                        <a:pt x="118110" y="105537"/>
                      </a:cubicBezTo>
                      <a:cubicBezTo>
                        <a:pt x="117539" y="103822"/>
                        <a:pt x="116967" y="105632"/>
                        <a:pt x="116205" y="104680"/>
                      </a:cubicBezTo>
                      <a:cubicBezTo>
                        <a:pt x="117062" y="104775"/>
                        <a:pt x="116681" y="103061"/>
                        <a:pt x="118015" y="104013"/>
                      </a:cubicBezTo>
                      <a:lnTo>
                        <a:pt x="117539" y="103918"/>
                      </a:lnTo>
                      <a:close/>
                      <a:moveTo>
                        <a:pt x="106966" y="102298"/>
                      </a:moveTo>
                      <a:cubicBezTo>
                        <a:pt x="108204" y="103346"/>
                        <a:pt x="107537" y="101917"/>
                        <a:pt x="108299" y="102013"/>
                      </a:cubicBezTo>
                      <a:cubicBezTo>
                        <a:pt x="109538" y="103632"/>
                        <a:pt x="108014" y="103727"/>
                        <a:pt x="106966" y="102298"/>
                      </a:cubicBezTo>
                      <a:close/>
                      <a:moveTo>
                        <a:pt x="106108" y="102489"/>
                      </a:moveTo>
                      <a:cubicBezTo>
                        <a:pt x="105727" y="102584"/>
                        <a:pt x="105061" y="101536"/>
                        <a:pt x="105156" y="102108"/>
                      </a:cubicBezTo>
                      <a:cubicBezTo>
                        <a:pt x="105346" y="102584"/>
                        <a:pt x="105918" y="102775"/>
                        <a:pt x="106204" y="103346"/>
                      </a:cubicBezTo>
                      <a:lnTo>
                        <a:pt x="105251" y="102965"/>
                      </a:lnTo>
                      <a:cubicBezTo>
                        <a:pt x="105156" y="102584"/>
                        <a:pt x="105061" y="102203"/>
                        <a:pt x="104585" y="102108"/>
                      </a:cubicBezTo>
                      <a:cubicBezTo>
                        <a:pt x="104394" y="101536"/>
                        <a:pt x="104204" y="101060"/>
                        <a:pt x="104680" y="101155"/>
                      </a:cubicBezTo>
                      <a:cubicBezTo>
                        <a:pt x="104775" y="101441"/>
                        <a:pt x="104966" y="101727"/>
                        <a:pt x="105346" y="101822"/>
                      </a:cubicBezTo>
                      <a:cubicBezTo>
                        <a:pt x="105346" y="101251"/>
                        <a:pt x="104775" y="101155"/>
                        <a:pt x="104680" y="100584"/>
                      </a:cubicBezTo>
                      <a:cubicBezTo>
                        <a:pt x="105537" y="100870"/>
                        <a:pt x="105632" y="101917"/>
                        <a:pt x="106108" y="102489"/>
                      </a:cubicBezTo>
                      <a:close/>
                      <a:moveTo>
                        <a:pt x="100013" y="99917"/>
                      </a:moveTo>
                      <a:cubicBezTo>
                        <a:pt x="99727" y="98965"/>
                        <a:pt x="100013" y="98869"/>
                        <a:pt x="101156" y="99441"/>
                      </a:cubicBezTo>
                      <a:cubicBezTo>
                        <a:pt x="101251" y="100108"/>
                        <a:pt x="100775" y="100108"/>
                        <a:pt x="100013" y="99917"/>
                      </a:cubicBezTo>
                      <a:close/>
                      <a:moveTo>
                        <a:pt x="116491" y="105346"/>
                      </a:moveTo>
                      <a:cubicBezTo>
                        <a:pt x="116491" y="106108"/>
                        <a:pt x="114967" y="105632"/>
                        <a:pt x="115062" y="106394"/>
                      </a:cubicBezTo>
                      <a:cubicBezTo>
                        <a:pt x="114681" y="105442"/>
                        <a:pt x="115157" y="105346"/>
                        <a:pt x="115633" y="104870"/>
                      </a:cubicBezTo>
                      <a:cubicBezTo>
                        <a:pt x="115824" y="105156"/>
                        <a:pt x="116205" y="105251"/>
                        <a:pt x="116491" y="105346"/>
                      </a:cubicBezTo>
                      <a:close/>
                      <a:moveTo>
                        <a:pt x="84296" y="89440"/>
                      </a:moveTo>
                      <a:lnTo>
                        <a:pt x="84011" y="88582"/>
                      </a:lnTo>
                      <a:cubicBezTo>
                        <a:pt x="84677" y="89344"/>
                        <a:pt x="84773" y="89249"/>
                        <a:pt x="84392" y="88392"/>
                      </a:cubicBezTo>
                      <a:lnTo>
                        <a:pt x="84963" y="88868"/>
                      </a:lnTo>
                      <a:cubicBezTo>
                        <a:pt x="85154" y="89630"/>
                        <a:pt x="84582" y="89344"/>
                        <a:pt x="84296" y="89440"/>
                      </a:cubicBezTo>
                      <a:close/>
                      <a:moveTo>
                        <a:pt x="113348" y="105918"/>
                      </a:moveTo>
                      <a:cubicBezTo>
                        <a:pt x="113919" y="106013"/>
                        <a:pt x="113824" y="105442"/>
                        <a:pt x="114586" y="105632"/>
                      </a:cubicBezTo>
                      <a:cubicBezTo>
                        <a:pt x="114967" y="106394"/>
                        <a:pt x="114014" y="106680"/>
                        <a:pt x="113348" y="105918"/>
                      </a:cubicBezTo>
                      <a:close/>
                      <a:moveTo>
                        <a:pt x="68294" y="65627"/>
                      </a:moveTo>
                      <a:lnTo>
                        <a:pt x="68294" y="65627"/>
                      </a:lnTo>
                      <a:lnTo>
                        <a:pt x="68294" y="65627"/>
                      </a:lnTo>
                      <a:close/>
                      <a:moveTo>
                        <a:pt x="119920" y="108204"/>
                      </a:moveTo>
                      <a:cubicBezTo>
                        <a:pt x="120396" y="108490"/>
                        <a:pt x="120587" y="109061"/>
                        <a:pt x="120777" y="109538"/>
                      </a:cubicBezTo>
                      <a:cubicBezTo>
                        <a:pt x="120682" y="109918"/>
                        <a:pt x="120396" y="110109"/>
                        <a:pt x="120015" y="110299"/>
                      </a:cubicBezTo>
                      <a:cubicBezTo>
                        <a:pt x="119444" y="109918"/>
                        <a:pt x="119063" y="109347"/>
                        <a:pt x="118586" y="108871"/>
                      </a:cubicBezTo>
                      <a:cubicBezTo>
                        <a:pt x="119348" y="110395"/>
                        <a:pt x="118491" y="110395"/>
                        <a:pt x="118300" y="110966"/>
                      </a:cubicBezTo>
                      <a:cubicBezTo>
                        <a:pt x="116777" y="110204"/>
                        <a:pt x="116586" y="110776"/>
                        <a:pt x="115443" y="110871"/>
                      </a:cubicBezTo>
                      <a:cubicBezTo>
                        <a:pt x="114871" y="109823"/>
                        <a:pt x="116491" y="109538"/>
                        <a:pt x="117253" y="109156"/>
                      </a:cubicBezTo>
                      <a:cubicBezTo>
                        <a:pt x="116777" y="109061"/>
                        <a:pt x="116586" y="108775"/>
                        <a:pt x="116396" y="108490"/>
                      </a:cubicBezTo>
                      <a:cubicBezTo>
                        <a:pt x="116967" y="108013"/>
                        <a:pt x="117348" y="108109"/>
                        <a:pt x="117634" y="108871"/>
                      </a:cubicBezTo>
                      <a:cubicBezTo>
                        <a:pt x="117824" y="108299"/>
                        <a:pt x="118491" y="106585"/>
                        <a:pt x="120491" y="107537"/>
                      </a:cubicBezTo>
                      <a:cubicBezTo>
                        <a:pt x="119729" y="107537"/>
                        <a:pt x="120396" y="108013"/>
                        <a:pt x="119920" y="108204"/>
                      </a:cubicBezTo>
                      <a:close/>
                      <a:moveTo>
                        <a:pt x="107728" y="105156"/>
                      </a:moveTo>
                      <a:cubicBezTo>
                        <a:pt x="107061" y="104203"/>
                        <a:pt x="106775" y="103632"/>
                        <a:pt x="107633" y="103727"/>
                      </a:cubicBezTo>
                      <a:cubicBezTo>
                        <a:pt x="107156" y="104203"/>
                        <a:pt x="108490" y="104870"/>
                        <a:pt x="107728" y="105156"/>
                      </a:cubicBezTo>
                      <a:close/>
                      <a:moveTo>
                        <a:pt x="116681" y="107632"/>
                      </a:moveTo>
                      <a:cubicBezTo>
                        <a:pt x="116205" y="107632"/>
                        <a:pt x="116205" y="108013"/>
                        <a:pt x="115538" y="107728"/>
                      </a:cubicBezTo>
                      <a:cubicBezTo>
                        <a:pt x="115157" y="107061"/>
                        <a:pt x="116205" y="106775"/>
                        <a:pt x="116681" y="107632"/>
                      </a:cubicBezTo>
                      <a:close/>
                      <a:moveTo>
                        <a:pt x="83534" y="89630"/>
                      </a:moveTo>
                      <a:cubicBezTo>
                        <a:pt x="83344" y="89535"/>
                        <a:pt x="83248" y="89535"/>
                        <a:pt x="83344" y="89916"/>
                      </a:cubicBezTo>
                      <a:lnTo>
                        <a:pt x="82487" y="89059"/>
                      </a:lnTo>
                      <a:cubicBezTo>
                        <a:pt x="82677" y="90106"/>
                        <a:pt x="82106" y="89344"/>
                        <a:pt x="82106" y="90106"/>
                      </a:cubicBezTo>
                      <a:cubicBezTo>
                        <a:pt x="82010" y="89725"/>
                        <a:pt x="81629" y="89344"/>
                        <a:pt x="81534" y="88868"/>
                      </a:cubicBezTo>
                      <a:cubicBezTo>
                        <a:pt x="82106" y="89535"/>
                        <a:pt x="82106" y="89059"/>
                        <a:pt x="82106" y="88678"/>
                      </a:cubicBezTo>
                      <a:cubicBezTo>
                        <a:pt x="81629" y="88106"/>
                        <a:pt x="81248" y="87440"/>
                        <a:pt x="81058" y="86773"/>
                      </a:cubicBezTo>
                      <a:cubicBezTo>
                        <a:pt x="81344" y="86963"/>
                        <a:pt x="81534" y="87058"/>
                        <a:pt x="82106" y="87535"/>
                      </a:cubicBezTo>
                      <a:cubicBezTo>
                        <a:pt x="82391" y="88201"/>
                        <a:pt x="81915" y="87725"/>
                        <a:pt x="82201" y="88678"/>
                      </a:cubicBezTo>
                      <a:cubicBezTo>
                        <a:pt x="82867" y="89440"/>
                        <a:pt x="83058" y="88868"/>
                        <a:pt x="83534" y="89630"/>
                      </a:cubicBezTo>
                      <a:close/>
                      <a:moveTo>
                        <a:pt x="82867" y="88773"/>
                      </a:moveTo>
                      <a:cubicBezTo>
                        <a:pt x="82677" y="88106"/>
                        <a:pt x="82963" y="88297"/>
                        <a:pt x="83629" y="88963"/>
                      </a:cubicBezTo>
                      <a:cubicBezTo>
                        <a:pt x="83725" y="89440"/>
                        <a:pt x="83153" y="88963"/>
                        <a:pt x="82867" y="88773"/>
                      </a:cubicBezTo>
                      <a:close/>
                      <a:moveTo>
                        <a:pt x="113062" y="108490"/>
                      </a:moveTo>
                      <a:cubicBezTo>
                        <a:pt x="112395" y="108490"/>
                        <a:pt x="112681" y="107632"/>
                        <a:pt x="111919" y="107728"/>
                      </a:cubicBezTo>
                      <a:cubicBezTo>
                        <a:pt x="111728" y="107156"/>
                        <a:pt x="112014" y="106966"/>
                        <a:pt x="112586" y="107156"/>
                      </a:cubicBezTo>
                      <a:cubicBezTo>
                        <a:pt x="113062" y="107537"/>
                        <a:pt x="113348" y="108299"/>
                        <a:pt x="113062" y="108490"/>
                      </a:cubicBezTo>
                      <a:close/>
                      <a:moveTo>
                        <a:pt x="68294" y="65627"/>
                      </a:moveTo>
                      <a:lnTo>
                        <a:pt x="68294" y="65627"/>
                      </a:lnTo>
                      <a:lnTo>
                        <a:pt x="68294" y="65627"/>
                      </a:lnTo>
                      <a:close/>
                      <a:moveTo>
                        <a:pt x="114871" y="109347"/>
                      </a:moveTo>
                      <a:cubicBezTo>
                        <a:pt x="114395" y="109252"/>
                        <a:pt x="114205" y="108871"/>
                        <a:pt x="113824" y="108775"/>
                      </a:cubicBezTo>
                      <a:cubicBezTo>
                        <a:pt x="113538" y="108109"/>
                        <a:pt x="113919" y="108109"/>
                        <a:pt x="114586" y="108394"/>
                      </a:cubicBezTo>
                      <a:lnTo>
                        <a:pt x="114871" y="109347"/>
                      </a:lnTo>
                      <a:close/>
                      <a:moveTo>
                        <a:pt x="96488" y="102203"/>
                      </a:moveTo>
                      <a:cubicBezTo>
                        <a:pt x="96107" y="102013"/>
                        <a:pt x="95821" y="101727"/>
                        <a:pt x="95631" y="101441"/>
                      </a:cubicBezTo>
                      <a:cubicBezTo>
                        <a:pt x="95821" y="101060"/>
                        <a:pt x="95821" y="100393"/>
                        <a:pt x="96774" y="101060"/>
                      </a:cubicBezTo>
                      <a:cubicBezTo>
                        <a:pt x="97060" y="102013"/>
                        <a:pt x="96012" y="101155"/>
                        <a:pt x="96488" y="102203"/>
                      </a:cubicBezTo>
                      <a:close/>
                      <a:moveTo>
                        <a:pt x="111919" y="109252"/>
                      </a:moveTo>
                      <a:cubicBezTo>
                        <a:pt x="110871" y="109061"/>
                        <a:pt x="111157" y="110299"/>
                        <a:pt x="110109" y="110109"/>
                      </a:cubicBezTo>
                      <a:cubicBezTo>
                        <a:pt x="110776" y="109918"/>
                        <a:pt x="110109" y="108299"/>
                        <a:pt x="111252" y="108680"/>
                      </a:cubicBezTo>
                      <a:cubicBezTo>
                        <a:pt x="111442" y="108871"/>
                        <a:pt x="111823" y="108966"/>
                        <a:pt x="111919" y="109252"/>
                      </a:cubicBezTo>
                      <a:close/>
                      <a:moveTo>
                        <a:pt x="106490" y="107251"/>
                      </a:moveTo>
                      <a:lnTo>
                        <a:pt x="106680" y="108204"/>
                      </a:lnTo>
                      <a:cubicBezTo>
                        <a:pt x="106204" y="107918"/>
                        <a:pt x="105727" y="107632"/>
                        <a:pt x="105442" y="107251"/>
                      </a:cubicBezTo>
                      <a:cubicBezTo>
                        <a:pt x="106204" y="107728"/>
                        <a:pt x="105727" y="106775"/>
                        <a:pt x="106490" y="107251"/>
                      </a:cubicBezTo>
                      <a:close/>
                      <a:moveTo>
                        <a:pt x="114110" y="110585"/>
                      </a:moveTo>
                      <a:cubicBezTo>
                        <a:pt x="114395" y="111157"/>
                        <a:pt x="115538" y="110871"/>
                        <a:pt x="115538" y="111728"/>
                      </a:cubicBezTo>
                      <a:cubicBezTo>
                        <a:pt x="115062" y="112109"/>
                        <a:pt x="114871" y="111061"/>
                        <a:pt x="114014" y="110966"/>
                      </a:cubicBezTo>
                      <a:lnTo>
                        <a:pt x="113729" y="109728"/>
                      </a:lnTo>
                      <a:cubicBezTo>
                        <a:pt x="114205" y="110014"/>
                        <a:pt x="114586" y="109347"/>
                        <a:pt x="114967" y="110109"/>
                      </a:cubicBezTo>
                      <a:cubicBezTo>
                        <a:pt x="114871" y="110585"/>
                        <a:pt x="114205" y="110395"/>
                        <a:pt x="114110" y="110585"/>
                      </a:cubicBezTo>
                      <a:close/>
                      <a:moveTo>
                        <a:pt x="81153" y="89344"/>
                      </a:moveTo>
                      <a:cubicBezTo>
                        <a:pt x="81629" y="89725"/>
                        <a:pt x="80867" y="88487"/>
                        <a:pt x="81534" y="88963"/>
                      </a:cubicBezTo>
                      <a:cubicBezTo>
                        <a:pt x="81820" y="89821"/>
                        <a:pt x="81629" y="90488"/>
                        <a:pt x="81153" y="89344"/>
                      </a:cubicBezTo>
                      <a:close/>
                      <a:moveTo>
                        <a:pt x="103727" y="108394"/>
                      </a:moveTo>
                      <a:cubicBezTo>
                        <a:pt x="103918" y="108109"/>
                        <a:pt x="104013" y="107537"/>
                        <a:pt x="104489" y="107537"/>
                      </a:cubicBezTo>
                      <a:cubicBezTo>
                        <a:pt x="104870" y="108585"/>
                        <a:pt x="104204" y="108394"/>
                        <a:pt x="103727" y="108394"/>
                      </a:cubicBezTo>
                      <a:close/>
                      <a:moveTo>
                        <a:pt x="68294" y="65532"/>
                      </a:moveTo>
                      <a:lnTo>
                        <a:pt x="68294" y="65532"/>
                      </a:lnTo>
                      <a:lnTo>
                        <a:pt x="68294" y="65532"/>
                      </a:lnTo>
                      <a:close/>
                      <a:moveTo>
                        <a:pt x="98489" y="106394"/>
                      </a:moveTo>
                      <a:cubicBezTo>
                        <a:pt x="98965" y="106490"/>
                        <a:pt x="99060" y="105918"/>
                        <a:pt x="99822" y="106394"/>
                      </a:cubicBezTo>
                      <a:cubicBezTo>
                        <a:pt x="100013" y="107251"/>
                        <a:pt x="98869" y="107061"/>
                        <a:pt x="98489" y="106394"/>
                      </a:cubicBezTo>
                      <a:close/>
                      <a:moveTo>
                        <a:pt x="80010" y="89630"/>
                      </a:moveTo>
                      <a:cubicBezTo>
                        <a:pt x="79819" y="89821"/>
                        <a:pt x="79439" y="89535"/>
                        <a:pt x="79153" y="89440"/>
                      </a:cubicBezTo>
                      <a:cubicBezTo>
                        <a:pt x="78962" y="88487"/>
                        <a:pt x="79439" y="88106"/>
                        <a:pt x="80010" y="89630"/>
                      </a:cubicBezTo>
                      <a:close/>
                      <a:moveTo>
                        <a:pt x="113919" y="117824"/>
                      </a:moveTo>
                      <a:cubicBezTo>
                        <a:pt x="113824" y="116872"/>
                        <a:pt x="113729" y="117634"/>
                        <a:pt x="113157" y="117253"/>
                      </a:cubicBezTo>
                      <a:cubicBezTo>
                        <a:pt x="112776" y="116395"/>
                        <a:pt x="113919" y="117253"/>
                        <a:pt x="113729" y="116491"/>
                      </a:cubicBezTo>
                      <a:cubicBezTo>
                        <a:pt x="112586" y="115824"/>
                        <a:pt x="112586" y="116395"/>
                        <a:pt x="111823" y="116205"/>
                      </a:cubicBezTo>
                      <a:cubicBezTo>
                        <a:pt x="111442" y="115919"/>
                        <a:pt x="110204" y="115062"/>
                        <a:pt x="110966" y="114967"/>
                      </a:cubicBezTo>
                      <a:cubicBezTo>
                        <a:pt x="111252" y="115729"/>
                        <a:pt x="111538" y="114871"/>
                        <a:pt x="112204" y="115443"/>
                      </a:cubicBezTo>
                      <a:cubicBezTo>
                        <a:pt x="111728" y="114109"/>
                        <a:pt x="113157" y="114967"/>
                        <a:pt x="113157" y="114205"/>
                      </a:cubicBezTo>
                      <a:cubicBezTo>
                        <a:pt x="114205" y="114776"/>
                        <a:pt x="114586" y="114776"/>
                        <a:pt x="115062" y="114395"/>
                      </a:cubicBezTo>
                      <a:cubicBezTo>
                        <a:pt x="114967" y="114014"/>
                        <a:pt x="114300" y="114014"/>
                        <a:pt x="114205" y="113633"/>
                      </a:cubicBezTo>
                      <a:cubicBezTo>
                        <a:pt x="115919" y="113824"/>
                        <a:pt x="116015" y="114871"/>
                        <a:pt x="116872" y="116586"/>
                      </a:cubicBezTo>
                      <a:cubicBezTo>
                        <a:pt x="116396" y="116491"/>
                        <a:pt x="116300" y="116110"/>
                        <a:pt x="116015" y="115824"/>
                      </a:cubicBezTo>
                      <a:cubicBezTo>
                        <a:pt x="116110" y="116205"/>
                        <a:pt x="115348" y="115729"/>
                        <a:pt x="115348" y="116110"/>
                      </a:cubicBezTo>
                      <a:cubicBezTo>
                        <a:pt x="115824" y="116205"/>
                        <a:pt x="116110" y="116395"/>
                        <a:pt x="116396" y="116681"/>
                      </a:cubicBezTo>
                      <a:cubicBezTo>
                        <a:pt x="116491" y="117538"/>
                        <a:pt x="115729" y="117157"/>
                        <a:pt x="116586" y="117919"/>
                      </a:cubicBezTo>
                      <a:cubicBezTo>
                        <a:pt x="116300" y="118110"/>
                        <a:pt x="116205" y="118491"/>
                        <a:pt x="115443" y="118015"/>
                      </a:cubicBezTo>
                      <a:cubicBezTo>
                        <a:pt x="115252" y="117538"/>
                        <a:pt x="115729" y="117538"/>
                        <a:pt x="115348" y="117253"/>
                      </a:cubicBezTo>
                      <a:cubicBezTo>
                        <a:pt x="114871" y="117634"/>
                        <a:pt x="114395" y="117729"/>
                        <a:pt x="113919" y="117824"/>
                      </a:cubicBezTo>
                      <a:close/>
                      <a:moveTo>
                        <a:pt x="106204" y="114014"/>
                      </a:moveTo>
                      <a:cubicBezTo>
                        <a:pt x="106680" y="114681"/>
                        <a:pt x="106204" y="114681"/>
                        <a:pt x="106108" y="115062"/>
                      </a:cubicBezTo>
                      <a:cubicBezTo>
                        <a:pt x="105156" y="114109"/>
                        <a:pt x="105156" y="115252"/>
                        <a:pt x="104394" y="115062"/>
                      </a:cubicBezTo>
                      <a:cubicBezTo>
                        <a:pt x="104108" y="113728"/>
                        <a:pt x="103918" y="115348"/>
                        <a:pt x="103061" y="114300"/>
                      </a:cubicBezTo>
                      <a:cubicBezTo>
                        <a:pt x="103251" y="113633"/>
                        <a:pt x="104204" y="114205"/>
                        <a:pt x="104489" y="113728"/>
                      </a:cubicBezTo>
                      <a:cubicBezTo>
                        <a:pt x="104489" y="112204"/>
                        <a:pt x="102775" y="110299"/>
                        <a:pt x="104013" y="110395"/>
                      </a:cubicBezTo>
                      <a:cubicBezTo>
                        <a:pt x="103918" y="111347"/>
                        <a:pt x="104775" y="113919"/>
                        <a:pt x="106204" y="114014"/>
                      </a:cubicBezTo>
                      <a:close/>
                      <a:moveTo>
                        <a:pt x="68294" y="65341"/>
                      </a:moveTo>
                      <a:lnTo>
                        <a:pt x="68294" y="65341"/>
                      </a:lnTo>
                      <a:lnTo>
                        <a:pt x="68294" y="65341"/>
                      </a:lnTo>
                      <a:lnTo>
                        <a:pt x="68294" y="65341"/>
                      </a:lnTo>
                      <a:lnTo>
                        <a:pt x="68294" y="65341"/>
                      </a:lnTo>
                      <a:cubicBezTo>
                        <a:pt x="68294" y="65437"/>
                        <a:pt x="68294" y="65437"/>
                        <a:pt x="68294" y="65341"/>
                      </a:cubicBezTo>
                      <a:lnTo>
                        <a:pt x="68294" y="65341"/>
                      </a:lnTo>
                      <a:close/>
                      <a:moveTo>
                        <a:pt x="78772" y="89916"/>
                      </a:moveTo>
                      <a:cubicBezTo>
                        <a:pt x="78486" y="89059"/>
                        <a:pt x="78581" y="88773"/>
                        <a:pt x="78962" y="89154"/>
                      </a:cubicBezTo>
                      <a:cubicBezTo>
                        <a:pt x="79058" y="89630"/>
                        <a:pt x="78867" y="89725"/>
                        <a:pt x="78772" y="89916"/>
                      </a:cubicBezTo>
                      <a:close/>
                      <a:moveTo>
                        <a:pt x="117919" y="117824"/>
                      </a:moveTo>
                      <a:cubicBezTo>
                        <a:pt x="117824" y="117348"/>
                        <a:pt x="117062" y="117348"/>
                        <a:pt x="117062" y="116872"/>
                      </a:cubicBezTo>
                      <a:cubicBezTo>
                        <a:pt x="117348" y="116205"/>
                        <a:pt x="118681" y="117634"/>
                        <a:pt x="117919" y="117824"/>
                      </a:cubicBezTo>
                      <a:close/>
                      <a:moveTo>
                        <a:pt x="102679" y="112776"/>
                      </a:moveTo>
                      <a:lnTo>
                        <a:pt x="102394" y="110871"/>
                      </a:lnTo>
                      <a:cubicBezTo>
                        <a:pt x="102679" y="111061"/>
                        <a:pt x="102679" y="110776"/>
                        <a:pt x="103061" y="110966"/>
                      </a:cubicBezTo>
                      <a:cubicBezTo>
                        <a:pt x="103632" y="111728"/>
                        <a:pt x="103442" y="112966"/>
                        <a:pt x="102679" y="112776"/>
                      </a:cubicBezTo>
                      <a:close/>
                      <a:moveTo>
                        <a:pt x="78296" y="89630"/>
                      </a:moveTo>
                      <a:cubicBezTo>
                        <a:pt x="78010" y="89154"/>
                        <a:pt x="77915" y="89440"/>
                        <a:pt x="77724" y="88582"/>
                      </a:cubicBezTo>
                      <a:cubicBezTo>
                        <a:pt x="78010" y="88963"/>
                        <a:pt x="77819" y="88297"/>
                        <a:pt x="78200" y="88963"/>
                      </a:cubicBezTo>
                      <a:lnTo>
                        <a:pt x="78296" y="89630"/>
                      </a:lnTo>
                      <a:close/>
                      <a:moveTo>
                        <a:pt x="90392" y="104489"/>
                      </a:moveTo>
                      <a:cubicBezTo>
                        <a:pt x="89440" y="103727"/>
                        <a:pt x="89821" y="102870"/>
                        <a:pt x="90392" y="103251"/>
                      </a:cubicBezTo>
                      <a:cubicBezTo>
                        <a:pt x="90678" y="104108"/>
                        <a:pt x="90202" y="103727"/>
                        <a:pt x="90392" y="104489"/>
                      </a:cubicBezTo>
                      <a:close/>
                      <a:moveTo>
                        <a:pt x="111919" y="117062"/>
                      </a:moveTo>
                      <a:cubicBezTo>
                        <a:pt x="111728" y="117253"/>
                        <a:pt x="110681" y="116776"/>
                        <a:pt x="110681" y="116110"/>
                      </a:cubicBezTo>
                      <a:cubicBezTo>
                        <a:pt x="111252" y="116300"/>
                        <a:pt x="111823" y="116491"/>
                        <a:pt x="111919" y="117062"/>
                      </a:cubicBezTo>
                      <a:close/>
                      <a:moveTo>
                        <a:pt x="78391" y="90868"/>
                      </a:moveTo>
                      <a:cubicBezTo>
                        <a:pt x="78391" y="90678"/>
                        <a:pt x="78296" y="90583"/>
                        <a:pt x="78200" y="90488"/>
                      </a:cubicBezTo>
                      <a:cubicBezTo>
                        <a:pt x="78296" y="90868"/>
                        <a:pt x="78200" y="90868"/>
                        <a:pt x="78010" y="90773"/>
                      </a:cubicBezTo>
                      <a:cubicBezTo>
                        <a:pt x="77915" y="90106"/>
                        <a:pt x="78010" y="89916"/>
                        <a:pt x="78391" y="90297"/>
                      </a:cubicBezTo>
                      <a:cubicBezTo>
                        <a:pt x="78486" y="90488"/>
                        <a:pt x="78581" y="91059"/>
                        <a:pt x="78391" y="90868"/>
                      </a:cubicBezTo>
                      <a:close/>
                      <a:moveTo>
                        <a:pt x="80105" y="94774"/>
                      </a:moveTo>
                      <a:cubicBezTo>
                        <a:pt x="80581" y="95440"/>
                        <a:pt x="80200" y="94012"/>
                        <a:pt x="80677" y="94678"/>
                      </a:cubicBezTo>
                      <a:cubicBezTo>
                        <a:pt x="80867" y="95440"/>
                        <a:pt x="80486" y="95821"/>
                        <a:pt x="80105" y="94774"/>
                      </a:cubicBezTo>
                      <a:close/>
                      <a:moveTo>
                        <a:pt x="124396" y="124587"/>
                      </a:moveTo>
                      <a:cubicBezTo>
                        <a:pt x="124016" y="123730"/>
                        <a:pt x="123635" y="124682"/>
                        <a:pt x="124206" y="125063"/>
                      </a:cubicBezTo>
                      <a:cubicBezTo>
                        <a:pt x="123539" y="124968"/>
                        <a:pt x="123349" y="124396"/>
                        <a:pt x="123063" y="124015"/>
                      </a:cubicBezTo>
                      <a:cubicBezTo>
                        <a:pt x="123730" y="123730"/>
                        <a:pt x="123254" y="123349"/>
                        <a:pt x="124206" y="123063"/>
                      </a:cubicBezTo>
                      <a:cubicBezTo>
                        <a:pt x="124492" y="123634"/>
                        <a:pt x="124682" y="124206"/>
                        <a:pt x="124396" y="124587"/>
                      </a:cubicBezTo>
                      <a:close/>
                      <a:moveTo>
                        <a:pt x="68199" y="64865"/>
                      </a:moveTo>
                      <a:lnTo>
                        <a:pt x="68199" y="64865"/>
                      </a:lnTo>
                      <a:lnTo>
                        <a:pt x="68199" y="64865"/>
                      </a:lnTo>
                      <a:close/>
                      <a:moveTo>
                        <a:pt x="85249" y="105823"/>
                      </a:moveTo>
                      <a:cubicBezTo>
                        <a:pt x="85154" y="105156"/>
                        <a:pt x="85439" y="105346"/>
                        <a:pt x="85916" y="105823"/>
                      </a:cubicBezTo>
                      <a:cubicBezTo>
                        <a:pt x="86011" y="106490"/>
                        <a:pt x="85725" y="106394"/>
                        <a:pt x="85249" y="105823"/>
                      </a:cubicBezTo>
                      <a:close/>
                      <a:moveTo>
                        <a:pt x="73819" y="88201"/>
                      </a:moveTo>
                      <a:cubicBezTo>
                        <a:pt x="73438" y="87535"/>
                        <a:pt x="73438" y="86296"/>
                        <a:pt x="73819" y="87344"/>
                      </a:cubicBezTo>
                      <a:cubicBezTo>
                        <a:pt x="73723" y="87916"/>
                        <a:pt x="73914" y="88201"/>
                        <a:pt x="73819" y="88201"/>
                      </a:cubicBezTo>
                      <a:close/>
                      <a:moveTo>
                        <a:pt x="83534" y="105061"/>
                      </a:moveTo>
                      <a:cubicBezTo>
                        <a:pt x="83534" y="106013"/>
                        <a:pt x="82582" y="105918"/>
                        <a:pt x="82106" y="104680"/>
                      </a:cubicBezTo>
                      <a:cubicBezTo>
                        <a:pt x="82867" y="105823"/>
                        <a:pt x="82677" y="104394"/>
                        <a:pt x="83058" y="104299"/>
                      </a:cubicBezTo>
                      <a:cubicBezTo>
                        <a:pt x="83153" y="104965"/>
                        <a:pt x="83248" y="104299"/>
                        <a:pt x="83534" y="105061"/>
                      </a:cubicBezTo>
                      <a:close/>
                      <a:moveTo>
                        <a:pt x="68199" y="65341"/>
                      </a:moveTo>
                      <a:cubicBezTo>
                        <a:pt x="68199" y="65341"/>
                        <a:pt x="68199" y="65341"/>
                        <a:pt x="68199" y="65151"/>
                      </a:cubicBezTo>
                      <a:cubicBezTo>
                        <a:pt x="68199" y="65246"/>
                        <a:pt x="68199" y="65246"/>
                        <a:pt x="68199" y="65341"/>
                      </a:cubicBezTo>
                      <a:close/>
                      <a:moveTo>
                        <a:pt x="111157" y="129159"/>
                      </a:moveTo>
                      <a:cubicBezTo>
                        <a:pt x="111633" y="129254"/>
                        <a:pt x="112586" y="128873"/>
                        <a:pt x="112871" y="129635"/>
                      </a:cubicBezTo>
                      <a:cubicBezTo>
                        <a:pt x="112871" y="130207"/>
                        <a:pt x="111442" y="129921"/>
                        <a:pt x="111157" y="129159"/>
                      </a:cubicBezTo>
                      <a:close/>
                      <a:moveTo>
                        <a:pt x="95155" y="122872"/>
                      </a:moveTo>
                      <a:cubicBezTo>
                        <a:pt x="94298" y="122015"/>
                        <a:pt x="94202" y="122587"/>
                        <a:pt x="93536" y="122015"/>
                      </a:cubicBezTo>
                      <a:cubicBezTo>
                        <a:pt x="93631" y="121158"/>
                        <a:pt x="94488" y="122111"/>
                        <a:pt x="94298" y="120586"/>
                      </a:cubicBezTo>
                      <a:cubicBezTo>
                        <a:pt x="94774" y="121063"/>
                        <a:pt x="94774" y="120491"/>
                        <a:pt x="95345" y="121158"/>
                      </a:cubicBezTo>
                      <a:cubicBezTo>
                        <a:pt x="95155" y="122015"/>
                        <a:pt x="95155" y="121825"/>
                        <a:pt x="95155" y="122872"/>
                      </a:cubicBezTo>
                      <a:close/>
                      <a:moveTo>
                        <a:pt x="73723" y="95917"/>
                      </a:moveTo>
                      <a:cubicBezTo>
                        <a:pt x="73342" y="95250"/>
                        <a:pt x="73247" y="94583"/>
                        <a:pt x="73342" y="93916"/>
                      </a:cubicBezTo>
                      <a:cubicBezTo>
                        <a:pt x="73533" y="94107"/>
                        <a:pt x="73819" y="95250"/>
                        <a:pt x="74009" y="95059"/>
                      </a:cubicBezTo>
                      <a:cubicBezTo>
                        <a:pt x="74009" y="96107"/>
                        <a:pt x="73723" y="95059"/>
                        <a:pt x="73723" y="95917"/>
                      </a:cubicBezTo>
                      <a:close/>
                      <a:moveTo>
                        <a:pt x="101060" y="132112"/>
                      </a:moveTo>
                      <a:cubicBezTo>
                        <a:pt x="101251" y="131254"/>
                        <a:pt x="101441" y="130397"/>
                        <a:pt x="102013" y="130492"/>
                      </a:cubicBezTo>
                      <a:cubicBezTo>
                        <a:pt x="101822" y="131350"/>
                        <a:pt x="101822" y="132683"/>
                        <a:pt x="101060" y="132112"/>
                      </a:cubicBezTo>
                      <a:close/>
                      <a:moveTo>
                        <a:pt x="84011" y="115919"/>
                      </a:moveTo>
                      <a:cubicBezTo>
                        <a:pt x="84011" y="115252"/>
                        <a:pt x="84392" y="115443"/>
                        <a:pt x="84773" y="116015"/>
                      </a:cubicBezTo>
                      <a:cubicBezTo>
                        <a:pt x="84677" y="116681"/>
                        <a:pt x="84392" y="116491"/>
                        <a:pt x="84011" y="115919"/>
                      </a:cubicBezTo>
                      <a:close/>
                      <a:moveTo>
                        <a:pt x="89725" y="123253"/>
                      </a:moveTo>
                      <a:cubicBezTo>
                        <a:pt x="89916" y="122491"/>
                        <a:pt x="90202" y="122015"/>
                        <a:pt x="90869" y="122682"/>
                      </a:cubicBezTo>
                      <a:cubicBezTo>
                        <a:pt x="90678" y="123349"/>
                        <a:pt x="90202" y="123158"/>
                        <a:pt x="89725" y="123253"/>
                      </a:cubicBezTo>
                      <a:close/>
                      <a:moveTo>
                        <a:pt x="85630" y="120110"/>
                      </a:moveTo>
                      <a:cubicBezTo>
                        <a:pt x="84868" y="119443"/>
                        <a:pt x="84582" y="120682"/>
                        <a:pt x="83915" y="120396"/>
                      </a:cubicBezTo>
                      <a:cubicBezTo>
                        <a:pt x="83820" y="118777"/>
                        <a:pt x="84677" y="119348"/>
                        <a:pt x="85439" y="118967"/>
                      </a:cubicBezTo>
                      <a:cubicBezTo>
                        <a:pt x="85439" y="118586"/>
                        <a:pt x="85249" y="118205"/>
                        <a:pt x="85725" y="118681"/>
                      </a:cubicBezTo>
                      <a:cubicBezTo>
                        <a:pt x="85820" y="119158"/>
                        <a:pt x="85820" y="119634"/>
                        <a:pt x="85630" y="120110"/>
                      </a:cubicBezTo>
                      <a:close/>
                      <a:moveTo>
                        <a:pt x="74390" y="105346"/>
                      </a:moveTo>
                      <a:cubicBezTo>
                        <a:pt x="74676" y="104394"/>
                        <a:pt x="75057" y="104489"/>
                        <a:pt x="75438" y="104680"/>
                      </a:cubicBezTo>
                      <a:cubicBezTo>
                        <a:pt x="75152" y="105727"/>
                        <a:pt x="74771" y="105442"/>
                        <a:pt x="74390" y="105346"/>
                      </a:cubicBezTo>
                      <a:close/>
                      <a:moveTo>
                        <a:pt x="98774" y="135065"/>
                      </a:moveTo>
                      <a:cubicBezTo>
                        <a:pt x="98965" y="134398"/>
                        <a:pt x="99346" y="134493"/>
                        <a:pt x="99727" y="134207"/>
                      </a:cubicBezTo>
                      <a:cubicBezTo>
                        <a:pt x="99727" y="134969"/>
                        <a:pt x="100394" y="135541"/>
                        <a:pt x="100298" y="136398"/>
                      </a:cubicBezTo>
                      <a:cubicBezTo>
                        <a:pt x="99441" y="136112"/>
                        <a:pt x="99441" y="135445"/>
                        <a:pt x="98774" y="135065"/>
                      </a:cubicBezTo>
                      <a:close/>
                      <a:moveTo>
                        <a:pt x="100584" y="133445"/>
                      </a:moveTo>
                      <a:cubicBezTo>
                        <a:pt x="101251" y="134398"/>
                        <a:pt x="101346" y="133826"/>
                        <a:pt x="102203" y="134207"/>
                      </a:cubicBezTo>
                      <a:cubicBezTo>
                        <a:pt x="101346" y="134779"/>
                        <a:pt x="101632" y="137350"/>
                        <a:pt x="100394" y="135922"/>
                      </a:cubicBezTo>
                      <a:cubicBezTo>
                        <a:pt x="100965" y="135255"/>
                        <a:pt x="100584" y="134398"/>
                        <a:pt x="100584" y="133445"/>
                      </a:cubicBezTo>
                      <a:close/>
                      <a:moveTo>
                        <a:pt x="97822" y="133255"/>
                      </a:moveTo>
                      <a:cubicBezTo>
                        <a:pt x="98489" y="134017"/>
                        <a:pt x="98869" y="132493"/>
                        <a:pt x="99250" y="133731"/>
                      </a:cubicBezTo>
                      <a:cubicBezTo>
                        <a:pt x="98774" y="133921"/>
                        <a:pt x="98393" y="134398"/>
                        <a:pt x="97536" y="133636"/>
                      </a:cubicBezTo>
                      <a:cubicBezTo>
                        <a:pt x="97631" y="133159"/>
                        <a:pt x="97441" y="132874"/>
                        <a:pt x="96965" y="132683"/>
                      </a:cubicBezTo>
                      <a:cubicBezTo>
                        <a:pt x="97155" y="132016"/>
                        <a:pt x="97536" y="131731"/>
                        <a:pt x="98108" y="131826"/>
                      </a:cubicBezTo>
                      <a:cubicBezTo>
                        <a:pt x="98108" y="132207"/>
                        <a:pt x="97346" y="132588"/>
                        <a:pt x="97822" y="133255"/>
                      </a:cubicBezTo>
                      <a:close/>
                      <a:moveTo>
                        <a:pt x="85154" y="123349"/>
                      </a:moveTo>
                      <a:cubicBezTo>
                        <a:pt x="85535" y="123730"/>
                        <a:pt x="85630" y="122872"/>
                        <a:pt x="86201" y="123634"/>
                      </a:cubicBezTo>
                      <a:cubicBezTo>
                        <a:pt x="86106" y="124396"/>
                        <a:pt x="85154" y="124015"/>
                        <a:pt x="85154" y="123349"/>
                      </a:cubicBezTo>
                      <a:close/>
                      <a:moveTo>
                        <a:pt x="86487" y="123063"/>
                      </a:moveTo>
                      <a:cubicBezTo>
                        <a:pt x="86296" y="123634"/>
                        <a:pt x="87154" y="124015"/>
                        <a:pt x="86773" y="124587"/>
                      </a:cubicBezTo>
                      <a:cubicBezTo>
                        <a:pt x="86201" y="124396"/>
                        <a:pt x="86011" y="122872"/>
                        <a:pt x="86487" y="123063"/>
                      </a:cubicBezTo>
                      <a:close/>
                      <a:moveTo>
                        <a:pt x="82867" y="119443"/>
                      </a:moveTo>
                      <a:cubicBezTo>
                        <a:pt x="82772" y="120301"/>
                        <a:pt x="82391" y="120110"/>
                        <a:pt x="82201" y="120396"/>
                      </a:cubicBezTo>
                      <a:cubicBezTo>
                        <a:pt x="81725" y="119539"/>
                        <a:pt x="81439" y="119824"/>
                        <a:pt x="81153" y="119634"/>
                      </a:cubicBezTo>
                      <a:cubicBezTo>
                        <a:pt x="81534" y="119158"/>
                        <a:pt x="81344" y="119158"/>
                        <a:pt x="81534" y="118205"/>
                      </a:cubicBezTo>
                      <a:cubicBezTo>
                        <a:pt x="81915" y="119063"/>
                        <a:pt x="82106" y="119348"/>
                        <a:pt x="82296" y="118300"/>
                      </a:cubicBezTo>
                      <a:cubicBezTo>
                        <a:pt x="82582" y="118777"/>
                        <a:pt x="82772" y="119063"/>
                        <a:pt x="82867" y="119443"/>
                      </a:cubicBezTo>
                      <a:close/>
                      <a:moveTo>
                        <a:pt x="67723" y="87154"/>
                      </a:moveTo>
                      <a:cubicBezTo>
                        <a:pt x="67818" y="86201"/>
                        <a:pt x="68008" y="86677"/>
                        <a:pt x="68008" y="85725"/>
                      </a:cubicBezTo>
                      <a:lnTo>
                        <a:pt x="68104" y="86201"/>
                      </a:lnTo>
                      <a:cubicBezTo>
                        <a:pt x="68104" y="86106"/>
                        <a:pt x="68199" y="86011"/>
                        <a:pt x="68199" y="86201"/>
                      </a:cubicBezTo>
                      <a:cubicBezTo>
                        <a:pt x="68104" y="87249"/>
                        <a:pt x="67913" y="87820"/>
                        <a:pt x="67723" y="87154"/>
                      </a:cubicBezTo>
                      <a:close/>
                      <a:moveTo>
                        <a:pt x="68199" y="65627"/>
                      </a:moveTo>
                      <a:lnTo>
                        <a:pt x="68199" y="65627"/>
                      </a:lnTo>
                      <a:lnTo>
                        <a:pt x="68199" y="65627"/>
                      </a:lnTo>
                      <a:close/>
                      <a:moveTo>
                        <a:pt x="97060" y="134684"/>
                      </a:moveTo>
                      <a:cubicBezTo>
                        <a:pt x="97441" y="134493"/>
                        <a:pt x="97917" y="134493"/>
                        <a:pt x="98489" y="134874"/>
                      </a:cubicBezTo>
                      <a:cubicBezTo>
                        <a:pt x="98679" y="136207"/>
                        <a:pt x="97060" y="135160"/>
                        <a:pt x="97060" y="134684"/>
                      </a:cubicBezTo>
                      <a:close/>
                      <a:moveTo>
                        <a:pt x="68675" y="94964"/>
                      </a:moveTo>
                      <a:cubicBezTo>
                        <a:pt x="68866" y="94488"/>
                        <a:pt x="69152" y="94488"/>
                        <a:pt x="69342" y="95059"/>
                      </a:cubicBezTo>
                      <a:cubicBezTo>
                        <a:pt x="69152" y="95631"/>
                        <a:pt x="68866" y="95536"/>
                        <a:pt x="68675" y="94964"/>
                      </a:cubicBezTo>
                      <a:close/>
                      <a:moveTo>
                        <a:pt x="91250" y="134779"/>
                      </a:moveTo>
                      <a:cubicBezTo>
                        <a:pt x="91631" y="134969"/>
                        <a:pt x="91345" y="134398"/>
                        <a:pt x="91440" y="134017"/>
                      </a:cubicBezTo>
                      <a:cubicBezTo>
                        <a:pt x="92107" y="134017"/>
                        <a:pt x="92488" y="135255"/>
                        <a:pt x="92869" y="134112"/>
                      </a:cubicBezTo>
                      <a:cubicBezTo>
                        <a:pt x="92678" y="133350"/>
                        <a:pt x="91916" y="133826"/>
                        <a:pt x="92012" y="132778"/>
                      </a:cubicBezTo>
                      <a:cubicBezTo>
                        <a:pt x="92488" y="132588"/>
                        <a:pt x="92964" y="132874"/>
                        <a:pt x="93536" y="133731"/>
                      </a:cubicBezTo>
                      <a:cubicBezTo>
                        <a:pt x="93250" y="135065"/>
                        <a:pt x="91916" y="136017"/>
                        <a:pt x="91250" y="134779"/>
                      </a:cubicBezTo>
                      <a:close/>
                      <a:moveTo>
                        <a:pt x="70771" y="103251"/>
                      </a:moveTo>
                      <a:cubicBezTo>
                        <a:pt x="70485" y="102870"/>
                        <a:pt x="70199" y="104203"/>
                        <a:pt x="69818" y="102965"/>
                      </a:cubicBezTo>
                      <a:cubicBezTo>
                        <a:pt x="70009" y="102108"/>
                        <a:pt x="70294" y="102489"/>
                        <a:pt x="70580" y="101917"/>
                      </a:cubicBezTo>
                      <a:cubicBezTo>
                        <a:pt x="70771" y="102394"/>
                        <a:pt x="70866" y="102775"/>
                        <a:pt x="70771" y="103251"/>
                      </a:cubicBezTo>
                      <a:close/>
                      <a:moveTo>
                        <a:pt x="80391" y="122777"/>
                      </a:moveTo>
                      <a:cubicBezTo>
                        <a:pt x="80200" y="122777"/>
                        <a:pt x="79915" y="122587"/>
                        <a:pt x="79534" y="122015"/>
                      </a:cubicBezTo>
                      <a:cubicBezTo>
                        <a:pt x="79724" y="120967"/>
                        <a:pt x="80581" y="122015"/>
                        <a:pt x="80391" y="122777"/>
                      </a:cubicBezTo>
                      <a:close/>
                      <a:moveTo>
                        <a:pt x="89154" y="135065"/>
                      </a:moveTo>
                      <a:cubicBezTo>
                        <a:pt x="89249" y="134779"/>
                        <a:pt x="89249" y="134398"/>
                        <a:pt x="89154" y="134112"/>
                      </a:cubicBezTo>
                      <a:cubicBezTo>
                        <a:pt x="89440" y="134112"/>
                        <a:pt x="89725" y="134302"/>
                        <a:pt x="90202" y="134779"/>
                      </a:cubicBezTo>
                      <a:cubicBezTo>
                        <a:pt x="90106" y="135445"/>
                        <a:pt x="89725" y="135445"/>
                        <a:pt x="89154" y="135065"/>
                      </a:cubicBezTo>
                      <a:close/>
                      <a:moveTo>
                        <a:pt x="78105" y="122491"/>
                      </a:moveTo>
                      <a:cubicBezTo>
                        <a:pt x="78391" y="122396"/>
                        <a:pt x="78486" y="120967"/>
                        <a:pt x="78962" y="121729"/>
                      </a:cubicBezTo>
                      <a:cubicBezTo>
                        <a:pt x="78772" y="122491"/>
                        <a:pt x="78486" y="122777"/>
                        <a:pt x="78105" y="122491"/>
                      </a:cubicBezTo>
                      <a:close/>
                      <a:moveTo>
                        <a:pt x="74581" y="118872"/>
                      </a:moveTo>
                      <a:cubicBezTo>
                        <a:pt x="74867" y="117824"/>
                        <a:pt x="75152" y="119063"/>
                        <a:pt x="75152" y="117729"/>
                      </a:cubicBezTo>
                      <a:cubicBezTo>
                        <a:pt x="75343" y="118110"/>
                        <a:pt x="75533" y="118491"/>
                        <a:pt x="75629" y="118872"/>
                      </a:cubicBezTo>
                      <a:cubicBezTo>
                        <a:pt x="75343" y="119729"/>
                        <a:pt x="74962" y="119729"/>
                        <a:pt x="74581" y="118872"/>
                      </a:cubicBezTo>
                      <a:close/>
                      <a:moveTo>
                        <a:pt x="76867" y="119253"/>
                      </a:moveTo>
                      <a:cubicBezTo>
                        <a:pt x="76295" y="118300"/>
                        <a:pt x="76105" y="120205"/>
                        <a:pt x="75533" y="118872"/>
                      </a:cubicBezTo>
                      <a:cubicBezTo>
                        <a:pt x="75819" y="117538"/>
                        <a:pt x="76676" y="118110"/>
                        <a:pt x="76867" y="119253"/>
                      </a:cubicBezTo>
                      <a:close/>
                      <a:moveTo>
                        <a:pt x="86677" y="132778"/>
                      </a:moveTo>
                      <a:cubicBezTo>
                        <a:pt x="86773" y="131636"/>
                        <a:pt x="87344" y="132493"/>
                        <a:pt x="87821" y="132969"/>
                      </a:cubicBezTo>
                      <a:cubicBezTo>
                        <a:pt x="87630" y="133826"/>
                        <a:pt x="87058" y="132874"/>
                        <a:pt x="86677" y="132778"/>
                      </a:cubicBezTo>
                      <a:close/>
                      <a:moveTo>
                        <a:pt x="76486" y="121729"/>
                      </a:moveTo>
                      <a:cubicBezTo>
                        <a:pt x="76676" y="120777"/>
                        <a:pt x="77057" y="121444"/>
                        <a:pt x="77248" y="121253"/>
                      </a:cubicBezTo>
                      <a:cubicBezTo>
                        <a:pt x="77438" y="122206"/>
                        <a:pt x="76867" y="122491"/>
                        <a:pt x="76486" y="121729"/>
                      </a:cubicBezTo>
                      <a:close/>
                      <a:moveTo>
                        <a:pt x="75343" y="123539"/>
                      </a:moveTo>
                      <a:cubicBezTo>
                        <a:pt x="75819" y="122587"/>
                        <a:pt x="76010" y="122491"/>
                        <a:pt x="76010" y="121253"/>
                      </a:cubicBezTo>
                      <a:cubicBezTo>
                        <a:pt x="76391" y="121253"/>
                        <a:pt x="76391" y="122015"/>
                        <a:pt x="76581" y="122587"/>
                      </a:cubicBezTo>
                      <a:cubicBezTo>
                        <a:pt x="76391" y="123444"/>
                        <a:pt x="76105" y="123158"/>
                        <a:pt x="75819" y="123539"/>
                      </a:cubicBezTo>
                      <a:cubicBezTo>
                        <a:pt x="76010" y="123730"/>
                        <a:pt x="76295" y="123634"/>
                        <a:pt x="76200" y="124206"/>
                      </a:cubicBezTo>
                      <a:cubicBezTo>
                        <a:pt x="75533" y="124777"/>
                        <a:pt x="75152" y="123920"/>
                        <a:pt x="74676" y="123158"/>
                      </a:cubicBezTo>
                      <a:cubicBezTo>
                        <a:pt x="74771" y="122777"/>
                        <a:pt x="74676" y="122396"/>
                        <a:pt x="74867" y="122015"/>
                      </a:cubicBezTo>
                      <a:cubicBezTo>
                        <a:pt x="75343" y="122491"/>
                        <a:pt x="75152" y="123063"/>
                        <a:pt x="75343" y="123539"/>
                      </a:cubicBezTo>
                      <a:close/>
                      <a:moveTo>
                        <a:pt x="73533" y="121158"/>
                      </a:moveTo>
                      <a:cubicBezTo>
                        <a:pt x="74200" y="120301"/>
                        <a:pt x="74867" y="120396"/>
                        <a:pt x="75629" y="120682"/>
                      </a:cubicBezTo>
                      <a:cubicBezTo>
                        <a:pt x="75724" y="122682"/>
                        <a:pt x="74295" y="121825"/>
                        <a:pt x="73533" y="121158"/>
                      </a:cubicBezTo>
                      <a:close/>
                      <a:moveTo>
                        <a:pt x="88678" y="139446"/>
                      </a:moveTo>
                      <a:cubicBezTo>
                        <a:pt x="89344" y="138874"/>
                        <a:pt x="90106" y="139255"/>
                        <a:pt x="90869" y="139255"/>
                      </a:cubicBezTo>
                      <a:cubicBezTo>
                        <a:pt x="90297" y="139827"/>
                        <a:pt x="89630" y="140208"/>
                        <a:pt x="88678" y="139446"/>
                      </a:cubicBezTo>
                      <a:close/>
                      <a:moveTo>
                        <a:pt x="83153" y="133636"/>
                      </a:moveTo>
                      <a:cubicBezTo>
                        <a:pt x="83058" y="133064"/>
                        <a:pt x="82963" y="131921"/>
                        <a:pt x="83629" y="132397"/>
                      </a:cubicBezTo>
                      <a:cubicBezTo>
                        <a:pt x="83629" y="132683"/>
                        <a:pt x="83629" y="134017"/>
                        <a:pt x="83153" y="133636"/>
                      </a:cubicBezTo>
                      <a:close/>
                      <a:moveTo>
                        <a:pt x="85058" y="138493"/>
                      </a:moveTo>
                      <a:cubicBezTo>
                        <a:pt x="84201" y="138113"/>
                        <a:pt x="85439" y="137350"/>
                        <a:pt x="84868" y="136969"/>
                      </a:cubicBezTo>
                      <a:cubicBezTo>
                        <a:pt x="84392" y="136588"/>
                        <a:pt x="84296" y="138017"/>
                        <a:pt x="83725" y="137160"/>
                      </a:cubicBezTo>
                      <a:cubicBezTo>
                        <a:pt x="84296" y="136017"/>
                        <a:pt x="85058" y="136398"/>
                        <a:pt x="85820" y="136398"/>
                      </a:cubicBezTo>
                      <a:cubicBezTo>
                        <a:pt x="85916" y="137255"/>
                        <a:pt x="85154" y="136969"/>
                        <a:pt x="85058" y="138493"/>
                      </a:cubicBezTo>
                      <a:close/>
                      <a:moveTo>
                        <a:pt x="72485" y="118396"/>
                      </a:moveTo>
                      <a:cubicBezTo>
                        <a:pt x="71914" y="119729"/>
                        <a:pt x="71056" y="117634"/>
                        <a:pt x="71342" y="116300"/>
                      </a:cubicBezTo>
                      <a:cubicBezTo>
                        <a:pt x="71628" y="117253"/>
                        <a:pt x="71628" y="117729"/>
                        <a:pt x="72485" y="118396"/>
                      </a:cubicBezTo>
                      <a:close/>
                      <a:moveTo>
                        <a:pt x="72581" y="121348"/>
                      </a:moveTo>
                      <a:lnTo>
                        <a:pt x="73057" y="120301"/>
                      </a:lnTo>
                      <a:cubicBezTo>
                        <a:pt x="73152" y="120586"/>
                        <a:pt x="73438" y="120872"/>
                        <a:pt x="73342" y="121158"/>
                      </a:cubicBezTo>
                      <a:cubicBezTo>
                        <a:pt x="72962" y="120396"/>
                        <a:pt x="72866" y="122587"/>
                        <a:pt x="72581" y="121348"/>
                      </a:cubicBezTo>
                      <a:close/>
                      <a:moveTo>
                        <a:pt x="78200" y="131826"/>
                      </a:moveTo>
                      <a:cubicBezTo>
                        <a:pt x="77724" y="131350"/>
                        <a:pt x="78010" y="130778"/>
                        <a:pt x="78105" y="130302"/>
                      </a:cubicBezTo>
                      <a:cubicBezTo>
                        <a:pt x="78296" y="130588"/>
                        <a:pt x="78391" y="130302"/>
                        <a:pt x="78677" y="130683"/>
                      </a:cubicBezTo>
                      <a:lnTo>
                        <a:pt x="78200" y="131826"/>
                      </a:lnTo>
                      <a:close/>
                      <a:moveTo>
                        <a:pt x="81058" y="136779"/>
                      </a:moveTo>
                      <a:cubicBezTo>
                        <a:pt x="80677" y="136017"/>
                        <a:pt x="80486" y="135160"/>
                        <a:pt x="80867" y="134302"/>
                      </a:cubicBezTo>
                      <a:cubicBezTo>
                        <a:pt x="81629" y="135065"/>
                        <a:pt x="81629" y="136588"/>
                        <a:pt x="81058" y="136779"/>
                      </a:cubicBezTo>
                      <a:close/>
                      <a:moveTo>
                        <a:pt x="73247" y="123730"/>
                      </a:moveTo>
                      <a:cubicBezTo>
                        <a:pt x="72962" y="124777"/>
                        <a:pt x="72390" y="123444"/>
                        <a:pt x="72295" y="122777"/>
                      </a:cubicBezTo>
                      <a:cubicBezTo>
                        <a:pt x="72771" y="121825"/>
                        <a:pt x="72676" y="123063"/>
                        <a:pt x="73247" y="123730"/>
                      </a:cubicBezTo>
                      <a:close/>
                      <a:moveTo>
                        <a:pt x="78772" y="137160"/>
                      </a:moveTo>
                      <a:cubicBezTo>
                        <a:pt x="78486" y="136779"/>
                        <a:pt x="78200" y="136588"/>
                        <a:pt x="78010" y="136588"/>
                      </a:cubicBezTo>
                      <a:cubicBezTo>
                        <a:pt x="78581" y="136017"/>
                        <a:pt x="78867" y="136874"/>
                        <a:pt x="79058" y="135445"/>
                      </a:cubicBezTo>
                      <a:cubicBezTo>
                        <a:pt x="79439" y="136779"/>
                        <a:pt x="79724" y="135636"/>
                        <a:pt x="80391" y="136493"/>
                      </a:cubicBezTo>
                      <a:cubicBezTo>
                        <a:pt x="80010" y="137255"/>
                        <a:pt x="79248" y="136207"/>
                        <a:pt x="78772" y="137160"/>
                      </a:cubicBezTo>
                      <a:close/>
                      <a:moveTo>
                        <a:pt x="74771" y="135160"/>
                      </a:moveTo>
                      <a:cubicBezTo>
                        <a:pt x="75724" y="136684"/>
                        <a:pt x="77152" y="134588"/>
                        <a:pt x="77629" y="136112"/>
                      </a:cubicBezTo>
                      <a:cubicBezTo>
                        <a:pt x="76962" y="136112"/>
                        <a:pt x="74867" y="137541"/>
                        <a:pt x="74771" y="135160"/>
                      </a:cubicBezTo>
                      <a:close/>
                      <a:moveTo>
                        <a:pt x="75629" y="135065"/>
                      </a:moveTo>
                      <a:cubicBezTo>
                        <a:pt x="75819" y="134588"/>
                        <a:pt x="75343" y="134207"/>
                        <a:pt x="75819" y="133731"/>
                      </a:cubicBezTo>
                      <a:cubicBezTo>
                        <a:pt x="76010" y="133921"/>
                        <a:pt x="76295" y="133826"/>
                        <a:pt x="76486" y="134398"/>
                      </a:cubicBezTo>
                      <a:cubicBezTo>
                        <a:pt x="75914" y="134779"/>
                        <a:pt x="76200" y="135445"/>
                        <a:pt x="75629" y="135065"/>
                      </a:cubicBezTo>
                      <a:close/>
                      <a:moveTo>
                        <a:pt x="70961" y="135731"/>
                      </a:moveTo>
                      <a:cubicBezTo>
                        <a:pt x="70675" y="134874"/>
                        <a:pt x="70390" y="135922"/>
                        <a:pt x="70009" y="135065"/>
                      </a:cubicBezTo>
                      <a:cubicBezTo>
                        <a:pt x="70390" y="134588"/>
                        <a:pt x="70675" y="134398"/>
                        <a:pt x="71056" y="134684"/>
                      </a:cubicBezTo>
                      <a:cubicBezTo>
                        <a:pt x="70961" y="134969"/>
                        <a:pt x="71152" y="135350"/>
                        <a:pt x="70961" y="135731"/>
                      </a:cubicBezTo>
                      <a:close/>
                      <a:moveTo>
                        <a:pt x="61436" y="119634"/>
                      </a:moveTo>
                      <a:cubicBezTo>
                        <a:pt x="61817" y="119634"/>
                        <a:pt x="62960" y="118872"/>
                        <a:pt x="62484" y="120586"/>
                      </a:cubicBezTo>
                      <a:cubicBezTo>
                        <a:pt x="62294" y="119634"/>
                        <a:pt x="61341" y="120586"/>
                        <a:pt x="61436" y="119634"/>
                      </a:cubicBezTo>
                      <a:close/>
                      <a:moveTo>
                        <a:pt x="59055" y="94393"/>
                      </a:moveTo>
                      <a:cubicBezTo>
                        <a:pt x="59055" y="93726"/>
                        <a:pt x="59722" y="92583"/>
                        <a:pt x="59627" y="93250"/>
                      </a:cubicBezTo>
                      <a:cubicBezTo>
                        <a:pt x="59341" y="93631"/>
                        <a:pt x="59341" y="94107"/>
                        <a:pt x="59055" y="94393"/>
                      </a:cubicBezTo>
                      <a:close/>
                      <a:moveTo>
                        <a:pt x="61627" y="120872"/>
                      </a:moveTo>
                      <a:cubicBezTo>
                        <a:pt x="61913" y="120301"/>
                        <a:pt x="62103" y="120872"/>
                        <a:pt x="62294" y="121253"/>
                      </a:cubicBezTo>
                      <a:cubicBezTo>
                        <a:pt x="62008" y="121539"/>
                        <a:pt x="61817" y="123063"/>
                        <a:pt x="61531" y="122682"/>
                      </a:cubicBezTo>
                      <a:cubicBezTo>
                        <a:pt x="61722" y="122111"/>
                        <a:pt x="61531" y="121444"/>
                        <a:pt x="61627" y="120872"/>
                      </a:cubicBezTo>
                      <a:close/>
                      <a:moveTo>
                        <a:pt x="61055" y="122777"/>
                      </a:moveTo>
                      <a:cubicBezTo>
                        <a:pt x="60579" y="122015"/>
                        <a:pt x="61341" y="120586"/>
                        <a:pt x="61627" y="121348"/>
                      </a:cubicBezTo>
                      <a:cubicBezTo>
                        <a:pt x="61436" y="121825"/>
                        <a:pt x="61531" y="122396"/>
                        <a:pt x="61055" y="122777"/>
                      </a:cubicBezTo>
                      <a:close/>
                      <a:moveTo>
                        <a:pt x="64675" y="134017"/>
                      </a:moveTo>
                      <a:cubicBezTo>
                        <a:pt x="64389" y="132683"/>
                        <a:pt x="63913" y="134302"/>
                        <a:pt x="63627" y="133159"/>
                      </a:cubicBezTo>
                      <a:cubicBezTo>
                        <a:pt x="64294" y="132493"/>
                        <a:pt x="64960" y="132683"/>
                        <a:pt x="65532" y="132778"/>
                      </a:cubicBezTo>
                      <a:lnTo>
                        <a:pt x="64675" y="134017"/>
                      </a:lnTo>
                      <a:close/>
                      <a:moveTo>
                        <a:pt x="60769" y="124492"/>
                      </a:moveTo>
                      <a:lnTo>
                        <a:pt x="61341" y="123730"/>
                      </a:lnTo>
                      <a:lnTo>
                        <a:pt x="61531" y="124492"/>
                      </a:lnTo>
                      <a:cubicBezTo>
                        <a:pt x="61150" y="125349"/>
                        <a:pt x="60960" y="124682"/>
                        <a:pt x="60769" y="124492"/>
                      </a:cubicBezTo>
                      <a:close/>
                      <a:moveTo>
                        <a:pt x="59531" y="119634"/>
                      </a:moveTo>
                      <a:cubicBezTo>
                        <a:pt x="58769" y="120586"/>
                        <a:pt x="59246" y="118777"/>
                        <a:pt x="58674" y="118491"/>
                      </a:cubicBezTo>
                      <a:cubicBezTo>
                        <a:pt x="59150" y="118205"/>
                        <a:pt x="59722" y="118777"/>
                        <a:pt x="59531" y="119634"/>
                      </a:cubicBezTo>
                      <a:close/>
                      <a:moveTo>
                        <a:pt x="58483" y="118205"/>
                      </a:moveTo>
                      <a:lnTo>
                        <a:pt x="58293" y="117253"/>
                      </a:lnTo>
                      <a:cubicBezTo>
                        <a:pt x="58674" y="116491"/>
                        <a:pt x="59436" y="116395"/>
                        <a:pt x="59055" y="117443"/>
                      </a:cubicBezTo>
                      <a:cubicBezTo>
                        <a:pt x="58865" y="116872"/>
                        <a:pt x="58579" y="118015"/>
                        <a:pt x="58483" y="118205"/>
                      </a:cubicBezTo>
                      <a:close/>
                      <a:moveTo>
                        <a:pt x="57245" y="93916"/>
                      </a:moveTo>
                      <a:cubicBezTo>
                        <a:pt x="57436" y="93821"/>
                        <a:pt x="57341" y="94393"/>
                        <a:pt x="57341" y="94774"/>
                      </a:cubicBezTo>
                      <a:cubicBezTo>
                        <a:pt x="56483" y="94678"/>
                        <a:pt x="55626" y="94393"/>
                        <a:pt x="55435" y="92964"/>
                      </a:cubicBezTo>
                      <a:cubicBezTo>
                        <a:pt x="56293" y="91630"/>
                        <a:pt x="55435" y="93916"/>
                        <a:pt x="56198" y="92964"/>
                      </a:cubicBezTo>
                      <a:cubicBezTo>
                        <a:pt x="56293" y="92392"/>
                        <a:pt x="56102" y="92583"/>
                        <a:pt x="56483" y="91821"/>
                      </a:cubicBezTo>
                      <a:cubicBezTo>
                        <a:pt x="56674" y="91916"/>
                        <a:pt x="56198" y="92773"/>
                        <a:pt x="56198" y="93440"/>
                      </a:cubicBezTo>
                      <a:cubicBezTo>
                        <a:pt x="56864" y="92583"/>
                        <a:pt x="56388" y="94202"/>
                        <a:pt x="57055" y="93250"/>
                      </a:cubicBezTo>
                      <a:cubicBezTo>
                        <a:pt x="56959" y="92964"/>
                        <a:pt x="56769" y="93154"/>
                        <a:pt x="57055" y="92202"/>
                      </a:cubicBezTo>
                      <a:cubicBezTo>
                        <a:pt x="57436" y="91726"/>
                        <a:pt x="57245" y="92202"/>
                        <a:pt x="57722" y="91535"/>
                      </a:cubicBezTo>
                      <a:cubicBezTo>
                        <a:pt x="57722" y="91916"/>
                        <a:pt x="57055" y="93154"/>
                        <a:pt x="57436" y="92869"/>
                      </a:cubicBezTo>
                      <a:cubicBezTo>
                        <a:pt x="57817" y="92488"/>
                        <a:pt x="57722" y="91821"/>
                        <a:pt x="58103" y="91440"/>
                      </a:cubicBezTo>
                      <a:cubicBezTo>
                        <a:pt x="58293" y="91345"/>
                        <a:pt x="58293" y="91630"/>
                        <a:pt x="58198" y="92011"/>
                      </a:cubicBezTo>
                      <a:cubicBezTo>
                        <a:pt x="57912" y="92773"/>
                        <a:pt x="57436" y="93250"/>
                        <a:pt x="57245" y="93916"/>
                      </a:cubicBezTo>
                      <a:close/>
                      <a:moveTo>
                        <a:pt x="59055" y="122682"/>
                      </a:moveTo>
                      <a:cubicBezTo>
                        <a:pt x="58769" y="121348"/>
                        <a:pt x="58103" y="122206"/>
                        <a:pt x="57722" y="121444"/>
                      </a:cubicBezTo>
                      <a:cubicBezTo>
                        <a:pt x="58198" y="120682"/>
                        <a:pt x="58007" y="119824"/>
                        <a:pt x="58674" y="119634"/>
                      </a:cubicBezTo>
                      <a:cubicBezTo>
                        <a:pt x="59055" y="120301"/>
                        <a:pt x="58579" y="120872"/>
                        <a:pt x="58579" y="121444"/>
                      </a:cubicBezTo>
                      <a:cubicBezTo>
                        <a:pt x="58960" y="121253"/>
                        <a:pt x="59246" y="121634"/>
                        <a:pt x="59627" y="121063"/>
                      </a:cubicBezTo>
                      <a:cubicBezTo>
                        <a:pt x="59817" y="121729"/>
                        <a:pt x="59436" y="122206"/>
                        <a:pt x="59055" y="122682"/>
                      </a:cubicBezTo>
                      <a:close/>
                      <a:moveTo>
                        <a:pt x="61817" y="132874"/>
                      </a:moveTo>
                      <a:cubicBezTo>
                        <a:pt x="62294" y="132207"/>
                        <a:pt x="62865" y="131350"/>
                        <a:pt x="63151" y="132207"/>
                      </a:cubicBezTo>
                      <a:cubicBezTo>
                        <a:pt x="62675" y="132493"/>
                        <a:pt x="62103" y="133731"/>
                        <a:pt x="61817" y="132874"/>
                      </a:cubicBezTo>
                      <a:close/>
                      <a:moveTo>
                        <a:pt x="57055" y="113062"/>
                      </a:moveTo>
                      <a:lnTo>
                        <a:pt x="57626" y="112300"/>
                      </a:lnTo>
                      <a:lnTo>
                        <a:pt x="57722" y="113062"/>
                      </a:lnTo>
                      <a:cubicBezTo>
                        <a:pt x="57436" y="113633"/>
                        <a:pt x="57150" y="113824"/>
                        <a:pt x="57055" y="113062"/>
                      </a:cubicBezTo>
                      <a:close/>
                      <a:moveTo>
                        <a:pt x="52864" y="117157"/>
                      </a:moveTo>
                      <a:cubicBezTo>
                        <a:pt x="52673" y="117253"/>
                        <a:pt x="52483" y="117157"/>
                        <a:pt x="52483" y="116776"/>
                      </a:cubicBezTo>
                      <a:cubicBezTo>
                        <a:pt x="53530" y="115919"/>
                        <a:pt x="53054" y="118777"/>
                        <a:pt x="53340" y="119253"/>
                      </a:cubicBezTo>
                      <a:lnTo>
                        <a:pt x="54102" y="118396"/>
                      </a:lnTo>
                      <a:cubicBezTo>
                        <a:pt x="54483" y="119920"/>
                        <a:pt x="55340" y="120015"/>
                        <a:pt x="56198" y="119824"/>
                      </a:cubicBezTo>
                      <a:cubicBezTo>
                        <a:pt x="56579" y="118777"/>
                        <a:pt x="57055" y="118015"/>
                        <a:pt x="57341" y="117824"/>
                      </a:cubicBezTo>
                      <a:cubicBezTo>
                        <a:pt x="57055" y="119539"/>
                        <a:pt x="57817" y="117348"/>
                        <a:pt x="58007" y="118491"/>
                      </a:cubicBezTo>
                      <a:cubicBezTo>
                        <a:pt x="57150" y="119539"/>
                        <a:pt x="56483" y="120015"/>
                        <a:pt x="55721" y="121253"/>
                      </a:cubicBezTo>
                      <a:cubicBezTo>
                        <a:pt x="55531" y="119158"/>
                        <a:pt x="53816" y="120777"/>
                        <a:pt x="52959" y="120682"/>
                      </a:cubicBezTo>
                      <a:cubicBezTo>
                        <a:pt x="53150" y="120301"/>
                        <a:pt x="53816" y="120110"/>
                        <a:pt x="53721" y="119539"/>
                      </a:cubicBezTo>
                      <a:cubicBezTo>
                        <a:pt x="53150" y="120015"/>
                        <a:pt x="52864" y="119634"/>
                        <a:pt x="52292" y="120205"/>
                      </a:cubicBezTo>
                      <a:cubicBezTo>
                        <a:pt x="52388" y="120491"/>
                        <a:pt x="52673" y="120491"/>
                        <a:pt x="52388" y="120967"/>
                      </a:cubicBezTo>
                      <a:cubicBezTo>
                        <a:pt x="52197" y="120110"/>
                        <a:pt x="50864" y="121158"/>
                        <a:pt x="51245" y="119824"/>
                      </a:cubicBezTo>
                      <a:cubicBezTo>
                        <a:pt x="51530" y="120586"/>
                        <a:pt x="52864" y="119253"/>
                        <a:pt x="52769" y="118015"/>
                      </a:cubicBezTo>
                      <a:cubicBezTo>
                        <a:pt x="52197" y="119539"/>
                        <a:pt x="51245" y="118205"/>
                        <a:pt x="51435" y="117443"/>
                      </a:cubicBezTo>
                      <a:cubicBezTo>
                        <a:pt x="51721" y="117729"/>
                        <a:pt x="52578" y="118777"/>
                        <a:pt x="52864" y="117157"/>
                      </a:cubicBezTo>
                      <a:close/>
                      <a:moveTo>
                        <a:pt x="51816" y="119158"/>
                      </a:moveTo>
                      <a:cubicBezTo>
                        <a:pt x="51626" y="119634"/>
                        <a:pt x="51054" y="120015"/>
                        <a:pt x="50768" y="119920"/>
                      </a:cubicBezTo>
                      <a:cubicBezTo>
                        <a:pt x="51149" y="119348"/>
                        <a:pt x="50387" y="119539"/>
                        <a:pt x="50482" y="118777"/>
                      </a:cubicBezTo>
                      <a:cubicBezTo>
                        <a:pt x="51149" y="118205"/>
                        <a:pt x="51340" y="118777"/>
                        <a:pt x="51816" y="119158"/>
                      </a:cubicBezTo>
                      <a:close/>
                      <a:moveTo>
                        <a:pt x="61817" y="132493"/>
                      </a:moveTo>
                      <a:cubicBezTo>
                        <a:pt x="61150" y="132683"/>
                        <a:pt x="60579" y="132397"/>
                        <a:pt x="60007" y="131921"/>
                      </a:cubicBezTo>
                      <a:cubicBezTo>
                        <a:pt x="60674" y="131540"/>
                        <a:pt x="61817" y="131254"/>
                        <a:pt x="61817" y="132493"/>
                      </a:cubicBezTo>
                      <a:close/>
                      <a:moveTo>
                        <a:pt x="58293" y="123634"/>
                      </a:moveTo>
                      <a:cubicBezTo>
                        <a:pt x="58483" y="123920"/>
                        <a:pt x="58865" y="123253"/>
                        <a:pt x="58865" y="124206"/>
                      </a:cubicBezTo>
                      <a:cubicBezTo>
                        <a:pt x="58483" y="125349"/>
                        <a:pt x="57912" y="124206"/>
                        <a:pt x="58293" y="123634"/>
                      </a:cubicBezTo>
                      <a:close/>
                      <a:moveTo>
                        <a:pt x="56388" y="122491"/>
                      </a:moveTo>
                      <a:cubicBezTo>
                        <a:pt x="56769" y="122015"/>
                        <a:pt x="57626" y="121825"/>
                        <a:pt x="57341" y="122968"/>
                      </a:cubicBezTo>
                      <a:cubicBezTo>
                        <a:pt x="57055" y="122491"/>
                        <a:pt x="56579" y="122872"/>
                        <a:pt x="56388" y="122491"/>
                      </a:cubicBezTo>
                      <a:close/>
                      <a:moveTo>
                        <a:pt x="58865" y="131826"/>
                      </a:moveTo>
                      <a:cubicBezTo>
                        <a:pt x="58960" y="131159"/>
                        <a:pt x="59722" y="130778"/>
                        <a:pt x="59912" y="131636"/>
                      </a:cubicBezTo>
                      <a:cubicBezTo>
                        <a:pt x="59436" y="132302"/>
                        <a:pt x="59150" y="132112"/>
                        <a:pt x="58865" y="131826"/>
                      </a:cubicBezTo>
                      <a:close/>
                      <a:moveTo>
                        <a:pt x="55245" y="92011"/>
                      </a:moveTo>
                      <a:cubicBezTo>
                        <a:pt x="55721" y="91154"/>
                        <a:pt x="55626" y="92107"/>
                        <a:pt x="56198" y="90773"/>
                      </a:cubicBezTo>
                      <a:cubicBezTo>
                        <a:pt x="56102" y="91440"/>
                        <a:pt x="55054" y="92678"/>
                        <a:pt x="55245" y="92011"/>
                      </a:cubicBezTo>
                      <a:close/>
                      <a:moveTo>
                        <a:pt x="54674" y="91821"/>
                      </a:moveTo>
                      <a:cubicBezTo>
                        <a:pt x="55150" y="90964"/>
                        <a:pt x="55245" y="91345"/>
                        <a:pt x="55817" y="90488"/>
                      </a:cubicBezTo>
                      <a:lnTo>
                        <a:pt x="55626" y="91154"/>
                      </a:lnTo>
                      <a:cubicBezTo>
                        <a:pt x="55150" y="91726"/>
                        <a:pt x="54483" y="92488"/>
                        <a:pt x="54674" y="91821"/>
                      </a:cubicBezTo>
                      <a:close/>
                      <a:moveTo>
                        <a:pt x="53626" y="121253"/>
                      </a:moveTo>
                      <a:cubicBezTo>
                        <a:pt x="53912" y="121158"/>
                        <a:pt x="54864" y="120682"/>
                        <a:pt x="54483" y="121825"/>
                      </a:cubicBezTo>
                      <a:cubicBezTo>
                        <a:pt x="54197" y="121444"/>
                        <a:pt x="53721" y="122015"/>
                        <a:pt x="53626" y="121253"/>
                      </a:cubicBezTo>
                      <a:close/>
                      <a:moveTo>
                        <a:pt x="53912" y="128683"/>
                      </a:moveTo>
                      <a:cubicBezTo>
                        <a:pt x="54388" y="128111"/>
                        <a:pt x="54674" y="128016"/>
                        <a:pt x="54769" y="128778"/>
                      </a:cubicBezTo>
                      <a:cubicBezTo>
                        <a:pt x="54388" y="129254"/>
                        <a:pt x="54007" y="129349"/>
                        <a:pt x="53912" y="128683"/>
                      </a:cubicBezTo>
                      <a:close/>
                      <a:moveTo>
                        <a:pt x="50292" y="117253"/>
                      </a:moveTo>
                      <a:cubicBezTo>
                        <a:pt x="50102" y="117062"/>
                        <a:pt x="49721" y="117062"/>
                        <a:pt x="49530" y="116872"/>
                      </a:cubicBezTo>
                      <a:cubicBezTo>
                        <a:pt x="50102" y="116300"/>
                        <a:pt x="50387" y="115538"/>
                        <a:pt x="50768" y="116015"/>
                      </a:cubicBezTo>
                      <a:cubicBezTo>
                        <a:pt x="50482" y="116300"/>
                        <a:pt x="50673" y="116967"/>
                        <a:pt x="50292" y="117253"/>
                      </a:cubicBezTo>
                      <a:close/>
                      <a:moveTo>
                        <a:pt x="49149" y="114395"/>
                      </a:moveTo>
                      <a:cubicBezTo>
                        <a:pt x="49149" y="113919"/>
                        <a:pt x="49149" y="113633"/>
                        <a:pt x="48958" y="113538"/>
                      </a:cubicBezTo>
                      <a:lnTo>
                        <a:pt x="49340" y="113252"/>
                      </a:lnTo>
                      <a:cubicBezTo>
                        <a:pt x="49340" y="113062"/>
                        <a:pt x="49340" y="112966"/>
                        <a:pt x="49530" y="112871"/>
                      </a:cubicBezTo>
                      <a:cubicBezTo>
                        <a:pt x="49625" y="114014"/>
                        <a:pt x="50006" y="112014"/>
                        <a:pt x="50387" y="111823"/>
                      </a:cubicBezTo>
                      <a:cubicBezTo>
                        <a:pt x="50482" y="112204"/>
                        <a:pt x="50864" y="111823"/>
                        <a:pt x="50768" y="112776"/>
                      </a:cubicBezTo>
                      <a:cubicBezTo>
                        <a:pt x="50006" y="113157"/>
                        <a:pt x="49721" y="113919"/>
                        <a:pt x="49149" y="114395"/>
                      </a:cubicBezTo>
                      <a:close/>
                      <a:moveTo>
                        <a:pt x="48768" y="118681"/>
                      </a:moveTo>
                      <a:cubicBezTo>
                        <a:pt x="48768" y="118300"/>
                        <a:pt x="48673" y="117824"/>
                        <a:pt x="48863" y="117538"/>
                      </a:cubicBezTo>
                      <a:cubicBezTo>
                        <a:pt x="49149" y="118110"/>
                        <a:pt x="50102" y="117157"/>
                        <a:pt x="50006" y="118586"/>
                      </a:cubicBezTo>
                      <a:cubicBezTo>
                        <a:pt x="49340" y="118967"/>
                        <a:pt x="49340" y="117919"/>
                        <a:pt x="48768" y="118681"/>
                      </a:cubicBezTo>
                      <a:close/>
                      <a:moveTo>
                        <a:pt x="68294" y="65341"/>
                      </a:moveTo>
                      <a:lnTo>
                        <a:pt x="68294" y="65341"/>
                      </a:lnTo>
                      <a:lnTo>
                        <a:pt x="68294" y="65341"/>
                      </a:lnTo>
                      <a:lnTo>
                        <a:pt x="68294" y="65341"/>
                      </a:lnTo>
                      <a:close/>
                      <a:moveTo>
                        <a:pt x="52388" y="90678"/>
                      </a:moveTo>
                      <a:cubicBezTo>
                        <a:pt x="52006" y="90964"/>
                        <a:pt x="51911" y="90678"/>
                        <a:pt x="52197" y="89916"/>
                      </a:cubicBezTo>
                      <a:cubicBezTo>
                        <a:pt x="52769" y="89344"/>
                        <a:pt x="53721" y="87916"/>
                        <a:pt x="53435" y="88963"/>
                      </a:cubicBezTo>
                      <a:cubicBezTo>
                        <a:pt x="52769" y="89630"/>
                        <a:pt x="52292" y="90202"/>
                        <a:pt x="52388" y="90678"/>
                      </a:cubicBezTo>
                      <a:close/>
                      <a:moveTo>
                        <a:pt x="47339" y="112681"/>
                      </a:moveTo>
                      <a:cubicBezTo>
                        <a:pt x="47625" y="112871"/>
                        <a:pt x="47434" y="113633"/>
                        <a:pt x="47149" y="114109"/>
                      </a:cubicBezTo>
                      <a:cubicBezTo>
                        <a:pt x="48197" y="113538"/>
                        <a:pt x="49054" y="114490"/>
                        <a:pt x="48768" y="116205"/>
                      </a:cubicBezTo>
                      <a:cubicBezTo>
                        <a:pt x="48387" y="114871"/>
                        <a:pt x="47244" y="115062"/>
                        <a:pt x="46387" y="115443"/>
                      </a:cubicBezTo>
                      <a:cubicBezTo>
                        <a:pt x="46768" y="114967"/>
                        <a:pt x="46863" y="114395"/>
                        <a:pt x="46958" y="113728"/>
                      </a:cubicBezTo>
                      <a:cubicBezTo>
                        <a:pt x="46482" y="114586"/>
                        <a:pt x="46482" y="114586"/>
                        <a:pt x="46006" y="114490"/>
                      </a:cubicBezTo>
                      <a:cubicBezTo>
                        <a:pt x="46006" y="114014"/>
                        <a:pt x="46292" y="113824"/>
                        <a:pt x="46387" y="113443"/>
                      </a:cubicBezTo>
                      <a:cubicBezTo>
                        <a:pt x="45720" y="114395"/>
                        <a:pt x="46006" y="113633"/>
                        <a:pt x="45625" y="113538"/>
                      </a:cubicBezTo>
                      <a:cubicBezTo>
                        <a:pt x="45434" y="114490"/>
                        <a:pt x="44863" y="114395"/>
                        <a:pt x="44863" y="113633"/>
                      </a:cubicBezTo>
                      <a:cubicBezTo>
                        <a:pt x="45244" y="112966"/>
                        <a:pt x="45434" y="113347"/>
                        <a:pt x="46196" y="112586"/>
                      </a:cubicBezTo>
                      <a:cubicBezTo>
                        <a:pt x="46863" y="113157"/>
                        <a:pt x="46577" y="113824"/>
                        <a:pt x="47339" y="112681"/>
                      </a:cubicBezTo>
                      <a:close/>
                      <a:moveTo>
                        <a:pt x="48482" y="134302"/>
                      </a:moveTo>
                      <a:cubicBezTo>
                        <a:pt x="48101" y="133159"/>
                        <a:pt x="46958" y="135065"/>
                        <a:pt x="46482" y="134969"/>
                      </a:cubicBezTo>
                      <a:cubicBezTo>
                        <a:pt x="46292" y="133636"/>
                        <a:pt x="47054" y="134112"/>
                        <a:pt x="47720" y="133064"/>
                      </a:cubicBezTo>
                      <a:cubicBezTo>
                        <a:pt x="47720" y="134017"/>
                        <a:pt x="48292" y="133159"/>
                        <a:pt x="48578" y="132874"/>
                      </a:cubicBezTo>
                      <a:cubicBezTo>
                        <a:pt x="48863" y="133445"/>
                        <a:pt x="48863" y="133921"/>
                        <a:pt x="48482" y="134302"/>
                      </a:cubicBezTo>
                      <a:close/>
                      <a:moveTo>
                        <a:pt x="45815" y="116491"/>
                      </a:moveTo>
                      <a:cubicBezTo>
                        <a:pt x="45625" y="115919"/>
                        <a:pt x="45244" y="115633"/>
                        <a:pt x="44958" y="115157"/>
                      </a:cubicBezTo>
                      <a:cubicBezTo>
                        <a:pt x="45434" y="114871"/>
                        <a:pt x="45815" y="114871"/>
                        <a:pt x="46006" y="115062"/>
                      </a:cubicBezTo>
                      <a:cubicBezTo>
                        <a:pt x="45720" y="115252"/>
                        <a:pt x="46768" y="115633"/>
                        <a:pt x="45815" y="116491"/>
                      </a:cubicBezTo>
                      <a:close/>
                      <a:moveTo>
                        <a:pt x="45244" y="129064"/>
                      </a:moveTo>
                      <a:cubicBezTo>
                        <a:pt x="45434" y="128492"/>
                        <a:pt x="46387" y="127730"/>
                        <a:pt x="46482" y="128397"/>
                      </a:cubicBezTo>
                      <a:cubicBezTo>
                        <a:pt x="46101" y="128588"/>
                        <a:pt x="45339" y="129635"/>
                        <a:pt x="45244" y="129064"/>
                      </a:cubicBezTo>
                      <a:close/>
                      <a:moveTo>
                        <a:pt x="44387" y="133540"/>
                      </a:moveTo>
                      <a:cubicBezTo>
                        <a:pt x="44958" y="132874"/>
                        <a:pt x="45053" y="133540"/>
                        <a:pt x="45625" y="132874"/>
                      </a:cubicBezTo>
                      <a:cubicBezTo>
                        <a:pt x="45434" y="132207"/>
                        <a:pt x="45053" y="132302"/>
                        <a:pt x="45625" y="131636"/>
                      </a:cubicBezTo>
                      <a:cubicBezTo>
                        <a:pt x="45910" y="132112"/>
                        <a:pt x="47054" y="132112"/>
                        <a:pt x="46577" y="133255"/>
                      </a:cubicBezTo>
                      <a:cubicBezTo>
                        <a:pt x="45910" y="133731"/>
                        <a:pt x="44958" y="134684"/>
                        <a:pt x="44387" y="133540"/>
                      </a:cubicBezTo>
                      <a:close/>
                      <a:moveTo>
                        <a:pt x="44672" y="113157"/>
                      </a:moveTo>
                      <a:cubicBezTo>
                        <a:pt x="45053" y="112109"/>
                        <a:pt x="43625" y="113252"/>
                        <a:pt x="44387" y="112204"/>
                      </a:cubicBezTo>
                      <a:cubicBezTo>
                        <a:pt x="44768" y="112109"/>
                        <a:pt x="45625" y="112109"/>
                        <a:pt x="44672" y="113157"/>
                      </a:cubicBezTo>
                      <a:close/>
                      <a:moveTo>
                        <a:pt x="42958" y="121729"/>
                      </a:moveTo>
                      <a:cubicBezTo>
                        <a:pt x="43529" y="121634"/>
                        <a:pt x="43815" y="122015"/>
                        <a:pt x="44387" y="122015"/>
                      </a:cubicBezTo>
                      <a:cubicBezTo>
                        <a:pt x="44101" y="122587"/>
                        <a:pt x="42577" y="122682"/>
                        <a:pt x="42958" y="121729"/>
                      </a:cubicBezTo>
                      <a:close/>
                      <a:moveTo>
                        <a:pt x="43815" y="131350"/>
                      </a:moveTo>
                      <a:cubicBezTo>
                        <a:pt x="44101" y="131159"/>
                        <a:pt x="44291" y="130873"/>
                        <a:pt x="44387" y="130588"/>
                      </a:cubicBezTo>
                      <a:cubicBezTo>
                        <a:pt x="44482" y="131159"/>
                        <a:pt x="45529" y="131350"/>
                        <a:pt x="45053" y="132112"/>
                      </a:cubicBezTo>
                      <a:cubicBezTo>
                        <a:pt x="44863" y="131350"/>
                        <a:pt x="43910" y="132493"/>
                        <a:pt x="43815" y="131350"/>
                      </a:cubicBezTo>
                      <a:close/>
                      <a:moveTo>
                        <a:pt x="40957" y="111157"/>
                      </a:moveTo>
                      <a:cubicBezTo>
                        <a:pt x="41815" y="110966"/>
                        <a:pt x="42577" y="111538"/>
                        <a:pt x="43339" y="111823"/>
                      </a:cubicBezTo>
                      <a:cubicBezTo>
                        <a:pt x="43434" y="111252"/>
                        <a:pt x="43529" y="110680"/>
                        <a:pt x="44005" y="110395"/>
                      </a:cubicBezTo>
                      <a:cubicBezTo>
                        <a:pt x="43148" y="112109"/>
                        <a:pt x="44101" y="111061"/>
                        <a:pt x="44196" y="112109"/>
                      </a:cubicBezTo>
                      <a:cubicBezTo>
                        <a:pt x="43434" y="112681"/>
                        <a:pt x="43244" y="112490"/>
                        <a:pt x="42577" y="114014"/>
                      </a:cubicBezTo>
                      <a:cubicBezTo>
                        <a:pt x="43244" y="111442"/>
                        <a:pt x="41339" y="112490"/>
                        <a:pt x="40957" y="111157"/>
                      </a:cubicBezTo>
                      <a:close/>
                      <a:moveTo>
                        <a:pt x="68199" y="65437"/>
                      </a:moveTo>
                      <a:lnTo>
                        <a:pt x="68199" y="65437"/>
                      </a:lnTo>
                      <a:lnTo>
                        <a:pt x="68199" y="65437"/>
                      </a:lnTo>
                      <a:close/>
                      <a:moveTo>
                        <a:pt x="49435" y="87916"/>
                      </a:moveTo>
                      <a:cubicBezTo>
                        <a:pt x="49816" y="87249"/>
                        <a:pt x="49816" y="87154"/>
                        <a:pt x="49244" y="87630"/>
                      </a:cubicBezTo>
                      <a:cubicBezTo>
                        <a:pt x="50006" y="86392"/>
                        <a:pt x="51435" y="85630"/>
                        <a:pt x="51054" y="86487"/>
                      </a:cubicBezTo>
                      <a:cubicBezTo>
                        <a:pt x="50292" y="86963"/>
                        <a:pt x="50292" y="87058"/>
                        <a:pt x="49435" y="87916"/>
                      </a:cubicBezTo>
                      <a:close/>
                      <a:moveTo>
                        <a:pt x="41624" y="129826"/>
                      </a:moveTo>
                      <a:cubicBezTo>
                        <a:pt x="42577" y="129730"/>
                        <a:pt x="43053" y="130588"/>
                        <a:pt x="43815" y="130873"/>
                      </a:cubicBezTo>
                      <a:lnTo>
                        <a:pt x="43148" y="131350"/>
                      </a:lnTo>
                      <a:cubicBezTo>
                        <a:pt x="42767" y="130492"/>
                        <a:pt x="41910" y="130588"/>
                        <a:pt x="41624" y="129826"/>
                      </a:cubicBezTo>
                      <a:close/>
                      <a:moveTo>
                        <a:pt x="43720" y="103918"/>
                      </a:moveTo>
                      <a:cubicBezTo>
                        <a:pt x="43910" y="104203"/>
                        <a:pt x="44768" y="104299"/>
                        <a:pt x="44196" y="105442"/>
                      </a:cubicBezTo>
                      <a:cubicBezTo>
                        <a:pt x="44196" y="104775"/>
                        <a:pt x="42863" y="105346"/>
                        <a:pt x="43720" y="103918"/>
                      </a:cubicBezTo>
                      <a:close/>
                      <a:moveTo>
                        <a:pt x="42005" y="108299"/>
                      </a:moveTo>
                      <a:cubicBezTo>
                        <a:pt x="42101" y="107156"/>
                        <a:pt x="41243" y="107537"/>
                        <a:pt x="41339" y="106585"/>
                      </a:cubicBezTo>
                      <a:cubicBezTo>
                        <a:pt x="42291" y="106108"/>
                        <a:pt x="42767" y="107156"/>
                        <a:pt x="42577" y="107918"/>
                      </a:cubicBezTo>
                      <a:cubicBezTo>
                        <a:pt x="42577" y="107537"/>
                        <a:pt x="42196" y="108013"/>
                        <a:pt x="42005" y="108299"/>
                      </a:cubicBezTo>
                      <a:close/>
                      <a:moveTo>
                        <a:pt x="40481" y="129730"/>
                      </a:moveTo>
                      <a:cubicBezTo>
                        <a:pt x="40862" y="129540"/>
                        <a:pt x="40577" y="128873"/>
                        <a:pt x="40862" y="128683"/>
                      </a:cubicBezTo>
                      <a:cubicBezTo>
                        <a:pt x="40957" y="129254"/>
                        <a:pt x="41624" y="128683"/>
                        <a:pt x="41624" y="129540"/>
                      </a:cubicBezTo>
                      <a:cubicBezTo>
                        <a:pt x="41053" y="129921"/>
                        <a:pt x="40577" y="130302"/>
                        <a:pt x="40481" y="129730"/>
                      </a:cubicBezTo>
                      <a:close/>
                      <a:moveTo>
                        <a:pt x="38576" y="127825"/>
                      </a:moveTo>
                      <a:cubicBezTo>
                        <a:pt x="39338" y="127254"/>
                        <a:pt x="39719" y="127540"/>
                        <a:pt x="39910" y="128111"/>
                      </a:cubicBezTo>
                      <a:cubicBezTo>
                        <a:pt x="39433" y="128111"/>
                        <a:pt x="38672" y="128588"/>
                        <a:pt x="38576" y="127825"/>
                      </a:cubicBezTo>
                      <a:close/>
                      <a:moveTo>
                        <a:pt x="40386" y="110585"/>
                      </a:moveTo>
                      <a:cubicBezTo>
                        <a:pt x="39338" y="111061"/>
                        <a:pt x="39910" y="110109"/>
                        <a:pt x="40100" y="108966"/>
                      </a:cubicBezTo>
                      <a:cubicBezTo>
                        <a:pt x="40481" y="108775"/>
                        <a:pt x="40767" y="108490"/>
                        <a:pt x="40957" y="108204"/>
                      </a:cubicBezTo>
                      <a:lnTo>
                        <a:pt x="40862" y="108680"/>
                      </a:lnTo>
                      <a:cubicBezTo>
                        <a:pt x="40100" y="109538"/>
                        <a:pt x="40100" y="110014"/>
                        <a:pt x="40386" y="110585"/>
                      </a:cubicBezTo>
                      <a:close/>
                      <a:moveTo>
                        <a:pt x="38291" y="131350"/>
                      </a:moveTo>
                      <a:cubicBezTo>
                        <a:pt x="37814" y="130778"/>
                        <a:pt x="36671" y="131254"/>
                        <a:pt x="36576" y="129826"/>
                      </a:cubicBezTo>
                      <a:cubicBezTo>
                        <a:pt x="37338" y="130016"/>
                        <a:pt x="37719" y="128588"/>
                        <a:pt x="38291" y="128778"/>
                      </a:cubicBezTo>
                      <a:cubicBezTo>
                        <a:pt x="38672" y="129540"/>
                        <a:pt x="37338" y="130588"/>
                        <a:pt x="38005" y="130683"/>
                      </a:cubicBezTo>
                      <a:cubicBezTo>
                        <a:pt x="38386" y="130302"/>
                        <a:pt x="38386" y="129730"/>
                        <a:pt x="39053" y="129445"/>
                      </a:cubicBezTo>
                      <a:cubicBezTo>
                        <a:pt x="39148" y="130207"/>
                        <a:pt x="38672" y="130778"/>
                        <a:pt x="38291" y="131350"/>
                      </a:cubicBezTo>
                      <a:close/>
                      <a:moveTo>
                        <a:pt x="36957" y="126968"/>
                      </a:moveTo>
                      <a:cubicBezTo>
                        <a:pt x="37243" y="126587"/>
                        <a:pt x="37529" y="126301"/>
                        <a:pt x="38005" y="126016"/>
                      </a:cubicBezTo>
                      <a:cubicBezTo>
                        <a:pt x="37814" y="127159"/>
                        <a:pt x="38576" y="126492"/>
                        <a:pt x="38481" y="127349"/>
                      </a:cubicBezTo>
                      <a:lnTo>
                        <a:pt x="38005" y="127635"/>
                      </a:lnTo>
                      <a:cubicBezTo>
                        <a:pt x="38195" y="126587"/>
                        <a:pt x="37433" y="127444"/>
                        <a:pt x="36957" y="126968"/>
                      </a:cubicBezTo>
                      <a:close/>
                      <a:moveTo>
                        <a:pt x="38005" y="108109"/>
                      </a:moveTo>
                      <a:cubicBezTo>
                        <a:pt x="38291" y="108490"/>
                        <a:pt x="40481" y="107537"/>
                        <a:pt x="39243" y="109156"/>
                      </a:cubicBezTo>
                      <a:cubicBezTo>
                        <a:pt x="39338" y="108013"/>
                        <a:pt x="37719" y="109347"/>
                        <a:pt x="38005" y="108109"/>
                      </a:cubicBezTo>
                      <a:close/>
                      <a:moveTo>
                        <a:pt x="38100" y="103346"/>
                      </a:moveTo>
                      <a:cubicBezTo>
                        <a:pt x="38576" y="103156"/>
                        <a:pt x="38957" y="103156"/>
                        <a:pt x="38862" y="103537"/>
                      </a:cubicBezTo>
                      <a:cubicBezTo>
                        <a:pt x="38481" y="104013"/>
                        <a:pt x="37814" y="104108"/>
                        <a:pt x="38100" y="103346"/>
                      </a:cubicBezTo>
                      <a:close/>
                      <a:moveTo>
                        <a:pt x="36481" y="105156"/>
                      </a:moveTo>
                      <a:cubicBezTo>
                        <a:pt x="36576" y="105918"/>
                        <a:pt x="38767" y="105632"/>
                        <a:pt x="37243" y="107442"/>
                      </a:cubicBezTo>
                      <a:cubicBezTo>
                        <a:pt x="37529" y="106108"/>
                        <a:pt x="35814" y="106394"/>
                        <a:pt x="36481" y="105156"/>
                      </a:cubicBezTo>
                      <a:close/>
                      <a:moveTo>
                        <a:pt x="38005" y="98584"/>
                      </a:moveTo>
                      <a:cubicBezTo>
                        <a:pt x="38672" y="98203"/>
                        <a:pt x="38767" y="98488"/>
                        <a:pt x="38767" y="98774"/>
                      </a:cubicBezTo>
                      <a:cubicBezTo>
                        <a:pt x="38291" y="99346"/>
                        <a:pt x="37814" y="99155"/>
                        <a:pt x="38005" y="98584"/>
                      </a:cubicBezTo>
                      <a:close/>
                      <a:moveTo>
                        <a:pt x="36100" y="101536"/>
                      </a:moveTo>
                      <a:cubicBezTo>
                        <a:pt x="37052" y="99727"/>
                        <a:pt x="35624" y="100489"/>
                        <a:pt x="35814" y="99536"/>
                      </a:cubicBezTo>
                      <a:cubicBezTo>
                        <a:pt x="36957" y="98774"/>
                        <a:pt x="36862" y="100298"/>
                        <a:pt x="37148" y="100774"/>
                      </a:cubicBezTo>
                      <a:cubicBezTo>
                        <a:pt x="36767" y="100965"/>
                        <a:pt x="36671" y="101441"/>
                        <a:pt x="36100" y="101536"/>
                      </a:cubicBezTo>
                      <a:close/>
                      <a:moveTo>
                        <a:pt x="35433" y="102013"/>
                      </a:moveTo>
                      <a:cubicBezTo>
                        <a:pt x="35909" y="100774"/>
                        <a:pt x="33909" y="102775"/>
                        <a:pt x="34195" y="101536"/>
                      </a:cubicBezTo>
                      <a:cubicBezTo>
                        <a:pt x="35052" y="101346"/>
                        <a:pt x="34766" y="101346"/>
                        <a:pt x="35624" y="100774"/>
                      </a:cubicBezTo>
                      <a:cubicBezTo>
                        <a:pt x="35719" y="100965"/>
                        <a:pt x="36481" y="101346"/>
                        <a:pt x="35433" y="102013"/>
                      </a:cubicBezTo>
                      <a:close/>
                      <a:moveTo>
                        <a:pt x="33719" y="99346"/>
                      </a:moveTo>
                      <a:cubicBezTo>
                        <a:pt x="34576" y="98965"/>
                        <a:pt x="34766" y="99155"/>
                        <a:pt x="34671" y="99536"/>
                      </a:cubicBezTo>
                      <a:cubicBezTo>
                        <a:pt x="34100" y="100108"/>
                        <a:pt x="33052" y="100298"/>
                        <a:pt x="33719" y="99346"/>
                      </a:cubicBezTo>
                      <a:close/>
                      <a:moveTo>
                        <a:pt x="27051" y="116776"/>
                      </a:moveTo>
                      <a:cubicBezTo>
                        <a:pt x="28099" y="116110"/>
                        <a:pt x="28004" y="116967"/>
                        <a:pt x="28289" y="117253"/>
                      </a:cubicBezTo>
                      <a:cubicBezTo>
                        <a:pt x="27813" y="117157"/>
                        <a:pt x="27051" y="117443"/>
                        <a:pt x="27051" y="116776"/>
                      </a:cubicBezTo>
                      <a:close/>
                      <a:moveTo>
                        <a:pt x="26670" y="117634"/>
                      </a:moveTo>
                      <a:cubicBezTo>
                        <a:pt x="27337" y="117253"/>
                        <a:pt x="27813" y="118015"/>
                        <a:pt x="27146" y="118681"/>
                      </a:cubicBezTo>
                      <a:cubicBezTo>
                        <a:pt x="27242" y="118015"/>
                        <a:pt x="26194" y="118777"/>
                        <a:pt x="26670" y="117634"/>
                      </a:cubicBezTo>
                      <a:close/>
                      <a:moveTo>
                        <a:pt x="26956" y="114490"/>
                      </a:moveTo>
                      <a:cubicBezTo>
                        <a:pt x="27432" y="114300"/>
                        <a:pt x="27337" y="113538"/>
                        <a:pt x="27718" y="113347"/>
                      </a:cubicBezTo>
                      <a:cubicBezTo>
                        <a:pt x="28384" y="113062"/>
                        <a:pt x="28670" y="113062"/>
                        <a:pt x="28480" y="113824"/>
                      </a:cubicBezTo>
                      <a:cubicBezTo>
                        <a:pt x="27908" y="113824"/>
                        <a:pt x="27146" y="115252"/>
                        <a:pt x="26956" y="114490"/>
                      </a:cubicBezTo>
                      <a:close/>
                      <a:moveTo>
                        <a:pt x="23908" y="118110"/>
                      </a:moveTo>
                      <a:cubicBezTo>
                        <a:pt x="24194" y="117919"/>
                        <a:pt x="25051" y="117729"/>
                        <a:pt x="25527" y="116872"/>
                      </a:cubicBezTo>
                      <a:cubicBezTo>
                        <a:pt x="25051" y="116967"/>
                        <a:pt x="25146" y="116395"/>
                        <a:pt x="25336" y="115729"/>
                      </a:cubicBezTo>
                      <a:cubicBezTo>
                        <a:pt x="26194" y="115729"/>
                        <a:pt x="27527" y="115157"/>
                        <a:pt x="27432" y="116205"/>
                      </a:cubicBezTo>
                      <a:cubicBezTo>
                        <a:pt x="26003" y="116395"/>
                        <a:pt x="24098" y="119729"/>
                        <a:pt x="23908" y="118110"/>
                      </a:cubicBezTo>
                      <a:close/>
                      <a:moveTo>
                        <a:pt x="34671" y="94202"/>
                      </a:moveTo>
                      <a:cubicBezTo>
                        <a:pt x="35528" y="93726"/>
                        <a:pt x="35528" y="94393"/>
                        <a:pt x="34862" y="94869"/>
                      </a:cubicBezTo>
                      <a:cubicBezTo>
                        <a:pt x="34957" y="94393"/>
                        <a:pt x="34100" y="94869"/>
                        <a:pt x="34671" y="94202"/>
                      </a:cubicBezTo>
                      <a:close/>
                      <a:moveTo>
                        <a:pt x="24860" y="114205"/>
                      </a:moveTo>
                      <a:cubicBezTo>
                        <a:pt x="25527" y="113919"/>
                        <a:pt x="25813" y="114014"/>
                        <a:pt x="25622" y="114681"/>
                      </a:cubicBezTo>
                      <a:cubicBezTo>
                        <a:pt x="24955" y="114967"/>
                        <a:pt x="24670" y="114967"/>
                        <a:pt x="24860" y="114205"/>
                      </a:cubicBezTo>
                      <a:close/>
                      <a:moveTo>
                        <a:pt x="31528" y="98203"/>
                      </a:moveTo>
                      <a:cubicBezTo>
                        <a:pt x="31147" y="98012"/>
                        <a:pt x="30385" y="97536"/>
                        <a:pt x="31242" y="96679"/>
                      </a:cubicBezTo>
                      <a:cubicBezTo>
                        <a:pt x="30480" y="96869"/>
                        <a:pt x="31052" y="95536"/>
                        <a:pt x="29813" y="96488"/>
                      </a:cubicBezTo>
                      <a:lnTo>
                        <a:pt x="30290" y="95631"/>
                      </a:lnTo>
                      <a:cubicBezTo>
                        <a:pt x="31052" y="95345"/>
                        <a:pt x="30766" y="95821"/>
                        <a:pt x="31432" y="95345"/>
                      </a:cubicBezTo>
                      <a:cubicBezTo>
                        <a:pt x="31242" y="96107"/>
                        <a:pt x="31432" y="96393"/>
                        <a:pt x="32576" y="95536"/>
                      </a:cubicBezTo>
                      <a:cubicBezTo>
                        <a:pt x="32480" y="96107"/>
                        <a:pt x="31909" y="96202"/>
                        <a:pt x="31623" y="96488"/>
                      </a:cubicBezTo>
                      <a:lnTo>
                        <a:pt x="32766" y="96107"/>
                      </a:lnTo>
                      <a:cubicBezTo>
                        <a:pt x="32099" y="97345"/>
                        <a:pt x="31337" y="97441"/>
                        <a:pt x="31528" y="98203"/>
                      </a:cubicBezTo>
                      <a:close/>
                      <a:moveTo>
                        <a:pt x="30766" y="94583"/>
                      </a:moveTo>
                      <a:cubicBezTo>
                        <a:pt x="31623" y="93345"/>
                        <a:pt x="32861" y="93726"/>
                        <a:pt x="32290" y="94583"/>
                      </a:cubicBezTo>
                      <a:cubicBezTo>
                        <a:pt x="31909" y="94678"/>
                        <a:pt x="31718" y="95059"/>
                        <a:pt x="31337" y="95155"/>
                      </a:cubicBezTo>
                      <a:cubicBezTo>
                        <a:pt x="30956" y="94774"/>
                        <a:pt x="32385" y="93821"/>
                        <a:pt x="30766" y="94583"/>
                      </a:cubicBezTo>
                      <a:close/>
                      <a:moveTo>
                        <a:pt x="28956" y="94583"/>
                      </a:moveTo>
                      <a:cubicBezTo>
                        <a:pt x="29432" y="93726"/>
                        <a:pt x="30290" y="93631"/>
                        <a:pt x="31052" y="93345"/>
                      </a:cubicBezTo>
                      <a:cubicBezTo>
                        <a:pt x="30861" y="93631"/>
                        <a:pt x="31528" y="93345"/>
                        <a:pt x="31052" y="93821"/>
                      </a:cubicBezTo>
                      <a:cubicBezTo>
                        <a:pt x="29813" y="94583"/>
                        <a:pt x="30385" y="93821"/>
                        <a:pt x="28956" y="94583"/>
                      </a:cubicBezTo>
                      <a:close/>
                      <a:moveTo>
                        <a:pt x="32099" y="89821"/>
                      </a:moveTo>
                      <a:cubicBezTo>
                        <a:pt x="32576" y="89821"/>
                        <a:pt x="33147" y="89725"/>
                        <a:pt x="32671" y="90392"/>
                      </a:cubicBezTo>
                      <a:cubicBezTo>
                        <a:pt x="31909" y="90583"/>
                        <a:pt x="31814" y="90392"/>
                        <a:pt x="32099" y="89821"/>
                      </a:cubicBezTo>
                      <a:close/>
                      <a:moveTo>
                        <a:pt x="68580" y="65437"/>
                      </a:moveTo>
                      <a:cubicBezTo>
                        <a:pt x="68580" y="65437"/>
                        <a:pt x="68580" y="65437"/>
                        <a:pt x="68580" y="65437"/>
                      </a:cubicBezTo>
                      <a:lnTo>
                        <a:pt x="68580" y="65437"/>
                      </a:lnTo>
                      <a:lnTo>
                        <a:pt x="68580" y="65437"/>
                      </a:lnTo>
                      <a:close/>
                      <a:moveTo>
                        <a:pt x="27242" y="87344"/>
                      </a:moveTo>
                      <a:cubicBezTo>
                        <a:pt x="28194" y="86296"/>
                        <a:pt x="30194" y="86773"/>
                        <a:pt x="28480" y="87535"/>
                      </a:cubicBezTo>
                      <a:cubicBezTo>
                        <a:pt x="28861" y="86963"/>
                        <a:pt x="27527" y="87725"/>
                        <a:pt x="27242" y="87344"/>
                      </a:cubicBezTo>
                      <a:close/>
                      <a:moveTo>
                        <a:pt x="68675" y="65437"/>
                      </a:moveTo>
                      <a:cubicBezTo>
                        <a:pt x="68675" y="65437"/>
                        <a:pt x="68675" y="65437"/>
                        <a:pt x="68866" y="65437"/>
                      </a:cubicBezTo>
                      <a:lnTo>
                        <a:pt x="68771" y="65437"/>
                      </a:lnTo>
                      <a:lnTo>
                        <a:pt x="68675" y="65437"/>
                      </a:lnTo>
                      <a:cubicBezTo>
                        <a:pt x="68771" y="65437"/>
                        <a:pt x="68771" y="65437"/>
                        <a:pt x="68675" y="65437"/>
                      </a:cubicBezTo>
                      <a:close/>
                      <a:moveTo>
                        <a:pt x="68771" y="65437"/>
                      </a:moveTo>
                      <a:cubicBezTo>
                        <a:pt x="68771" y="65437"/>
                        <a:pt x="68771" y="65437"/>
                        <a:pt x="68771" y="65437"/>
                      </a:cubicBezTo>
                      <a:lnTo>
                        <a:pt x="68771" y="65437"/>
                      </a:lnTo>
                      <a:close/>
                      <a:moveTo>
                        <a:pt x="11240" y="95821"/>
                      </a:moveTo>
                      <a:cubicBezTo>
                        <a:pt x="11906" y="95917"/>
                        <a:pt x="12002" y="96298"/>
                        <a:pt x="11716" y="96965"/>
                      </a:cubicBezTo>
                      <a:cubicBezTo>
                        <a:pt x="10668" y="96965"/>
                        <a:pt x="10954" y="96393"/>
                        <a:pt x="11240" y="95821"/>
                      </a:cubicBezTo>
                      <a:close/>
                      <a:moveTo>
                        <a:pt x="9144" y="94297"/>
                      </a:moveTo>
                      <a:cubicBezTo>
                        <a:pt x="7429" y="94678"/>
                        <a:pt x="8858" y="93726"/>
                        <a:pt x="8763" y="93345"/>
                      </a:cubicBezTo>
                      <a:cubicBezTo>
                        <a:pt x="7810" y="94107"/>
                        <a:pt x="6858" y="93916"/>
                        <a:pt x="6096" y="93916"/>
                      </a:cubicBezTo>
                      <a:cubicBezTo>
                        <a:pt x="6763" y="92964"/>
                        <a:pt x="8096" y="93821"/>
                        <a:pt x="8763" y="92869"/>
                      </a:cubicBezTo>
                      <a:cubicBezTo>
                        <a:pt x="8382" y="92869"/>
                        <a:pt x="8096" y="93059"/>
                        <a:pt x="7620" y="92964"/>
                      </a:cubicBezTo>
                      <a:cubicBezTo>
                        <a:pt x="7525" y="92773"/>
                        <a:pt x="8001" y="91726"/>
                        <a:pt x="8573" y="91726"/>
                      </a:cubicBezTo>
                      <a:cubicBezTo>
                        <a:pt x="8096" y="92773"/>
                        <a:pt x="12764" y="93440"/>
                        <a:pt x="9525" y="94297"/>
                      </a:cubicBezTo>
                      <a:cubicBezTo>
                        <a:pt x="9716" y="94774"/>
                        <a:pt x="11049" y="95440"/>
                        <a:pt x="9811" y="96107"/>
                      </a:cubicBezTo>
                      <a:cubicBezTo>
                        <a:pt x="9049" y="96298"/>
                        <a:pt x="8287" y="95059"/>
                        <a:pt x="9144" y="94297"/>
                      </a:cubicBezTo>
                      <a:close/>
                      <a:moveTo>
                        <a:pt x="6858" y="94488"/>
                      </a:moveTo>
                      <a:cubicBezTo>
                        <a:pt x="7810" y="94774"/>
                        <a:pt x="7906" y="95440"/>
                        <a:pt x="8192" y="96012"/>
                      </a:cubicBezTo>
                      <a:cubicBezTo>
                        <a:pt x="7334" y="95726"/>
                        <a:pt x="6477" y="95345"/>
                        <a:pt x="6858" y="94488"/>
                      </a:cubicBezTo>
                      <a:close/>
                      <a:moveTo>
                        <a:pt x="68294" y="65437"/>
                      </a:moveTo>
                      <a:cubicBezTo>
                        <a:pt x="68294" y="65437"/>
                        <a:pt x="68294" y="65437"/>
                        <a:pt x="68294" y="65437"/>
                      </a:cubicBezTo>
                      <a:cubicBezTo>
                        <a:pt x="68199" y="65437"/>
                        <a:pt x="68104" y="65437"/>
                        <a:pt x="68294" y="65437"/>
                      </a:cubicBezTo>
                      <a:close/>
                      <a:moveTo>
                        <a:pt x="5239" y="92583"/>
                      </a:moveTo>
                      <a:cubicBezTo>
                        <a:pt x="5525" y="92297"/>
                        <a:pt x="5715" y="91821"/>
                        <a:pt x="6191" y="91821"/>
                      </a:cubicBezTo>
                      <a:cubicBezTo>
                        <a:pt x="5810" y="92678"/>
                        <a:pt x="6096" y="92869"/>
                        <a:pt x="7239" y="92678"/>
                      </a:cubicBezTo>
                      <a:cubicBezTo>
                        <a:pt x="6096" y="93536"/>
                        <a:pt x="5810" y="92869"/>
                        <a:pt x="5239" y="92583"/>
                      </a:cubicBezTo>
                      <a:close/>
                      <a:moveTo>
                        <a:pt x="6858" y="89440"/>
                      </a:moveTo>
                      <a:cubicBezTo>
                        <a:pt x="7620" y="88868"/>
                        <a:pt x="6191" y="89059"/>
                        <a:pt x="7239" y="88392"/>
                      </a:cubicBezTo>
                      <a:cubicBezTo>
                        <a:pt x="7810" y="88487"/>
                        <a:pt x="7810" y="89440"/>
                        <a:pt x="6858" y="89440"/>
                      </a:cubicBezTo>
                      <a:close/>
                      <a:moveTo>
                        <a:pt x="2477" y="92107"/>
                      </a:moveTo>
                      <a:cubicBezTo>
                        <a:pt x="2762" y="91630"/>
                        <a:pt x="3143" y="91345"/>
                        <a:pt x="3620" y="91345"/>
                      </a:cubicBezTo>
                      <a:cubicBezTo>
                        <a:pt x="3429" y="91630"/>
                        <a:pt x="3048" y="91916"/>
                        <a:pt x="3334" y="92011"/>
                      </a:cubicBezTo>
                      <a:cubicBezTo>
                        <a:pt x="3524" y="92107"/>
                        <a:pt x="3810" y="92107"/>
                        <a:pt x="3620" y="92297"/>
                      </a:cubicBezTo>
                      <a:lnTo>
                        <a:pt x="2477" y="92107"/>
                      </a:lnTo>
                      <a:close/>
                      <a:moveTo>
                        <a:pt x="68104" y="65437"/>
                      </a:moveTo>
                      <a:lnTo>
                        <a:pt x="68104" y="65437"/>
                      </a:lnTo>
                      <a:lnTo>
                        <a:pt x="68104" y="65437"/>
                      </a:lnTo>
                      <a:lnTo>
                        <a:pt x="68104" y="65437"/>
                      </a:lnTo>
                      <a:close/>
                      <a:moveTo>
                        <a:pt x="5239" y="85153"/>
                      </a:moveTo>
                      <a:cubicBezTo>
                        <a:pt x="5715" y="85153"/>
                        <a:pt x="5620" y="84487"/>
                        <a:pt x="5715" y="84391"/>
                      </a:cubicBezTo>
                      <a:cubicBezTo>
                        <a:pt x="5334" y="84296"/>
                        <a:pt x="4953" y="84582"/>
                        <a:pt x="4572" y="84582"/>
                      </a:cubicBezTo>
                      <a:cubicBezTo>
                        <a:pt x="4286" y="84011"/>
                        <a:pt x="5429" y="83439"/>
                        <a:pt x="6477" y="83725"/>
                      </a:cubicBezTo>
                      <a:cubicBezTo>
                        <a:pt x="6382" y="84391"/>
                        <a:pt x="6763" y="84963"/>
                        <a:pt x="6477" y="85725"/>
                      </a:cubicBezTo>
                      <a:cubicBezTo>
                        <a:pt x="5905" y="85439"/>
                        <a:pt x="5334" y="85439"/>
                        <a:pt x="5239" y="85153"/>
                      </a:cubicBezTo>
                      <a:close/>
                      <a:moveTo>
                        <a:pt x="68008" y="65437"/>
                      </a:moveTo>
                      <a:lnTo>
                        <a:pt x="68008" y="65437"/>
                      </a:lnTo>
                      <a:lnTo>
                        <a:pt x="68008" y="65437"/>
                      </a:lnTo>
                      <a:close/>
                      <a:moveTo>
                        <a:pt x="5525" y="81724"/>
                      </a:moveTo>
                      <a:cubicBezTo>
                        <a:pt x="5144" y="81439"/>
                        <a:pt x="4858" y="81058"/>
                        <a:pt x="5525" y="80581"/>
                      </a:cubicBezTo>
                      <a:cubicBezTo>
                        <a:pt x="6286" y="80772"/>
                        <a:pt x="6191" y="81153"/>
                        <a:pt x="5905" y="81629"/>
                      </a:cubicBezTo>
                      <a:cubicBezTo>
                        <a:pt x="5810" y="81629"/>
                        <a:pt x="5620" y="81629"/>
                        <a:pt x="5525" y="81724"/>
                      </a:cubicBezTo>
                      <a:close/>
                      <a:moveTo>
                        <a:pt x="68008" y="65437"/>
                      </a:moveTo>
                      <a:lnTo>
                        <a:pt x="68008" y="65437"/>
                      </a:lnTo>
                      <a:lnTo>
                        <a:pt x="68008" y="65437"/>
                      </a:lnTo>
                      <a:lnTo>
                        <a:pt x="68008" y="65437"/>
                      </a:lnTo>
                      <a:lnTo>
                        <a:pt x="68008" y="65437"/>
                      </a:lnTo>
                      <a:close/>
                      <a:moveTo>
                        <a:pt x="2762" y="78486"/>
                      </a:moveTo>
                      <a:cubicBezTo>
                        <a:pt x="3143" y="77819"/>
                        <a:pt x="2191" y="76771"/>
                        <a:pt x="3239" y="76486"/>
                      </a:cubicBezTo>
                      <a:cubicBezTo>
                        <a:pt x="2953" y="76867"/>
                        <a:pt x="3524" y="77248"/>
                        <a:pt x="3524" y="77533"/>
                      </a:cubicBezTo>
                      <a:cubicBezTo>
                        <a:pt x="4001" y="77248"/>
                        <a:pt x="3715" y="77057"/>
                        <a:pt x="4096" y="76771"/>
                      </a:cubicBezTo>
                      <a:cubicBezTo>
                        <a:pt x="4477" y="77057"/>
                        <a:pt x="4858" y="77533"/>
                        <a:pt x="5715" y="77343"/>
                      </a:cubicBezTo>
                      <a:cubicBezTo>
                        <a:pt x="4858" y="77915"/>
                        <a:pt x="3810" y="78295"/>
                        <a:pt x="2762" y="78486"/>
                      </a:cubicBezTo>
                      <a:close/>
                      <a:moveTo>
                        <a:pt x="68008" y="65437"/>
                      </a:moveTo>
                      <a:lnTo>
                        <a:pt x="68008" y="65437"/>
                      </a:lnTo>
                      <a:lnTo>
                        <a:pt x="68008" y="65437"/>
                      </a:lnTo>
                      <a:close/>
                      <a:moveTo>
                        <a:pt x="3715" y="75724"/>
                      </a:moveTo>
                      <a:cubicBezTo>
                        <a:pt x="4667" y="74962"/>
                        <a:pt x="5620" y="74962"/>
                        <a:pt x="6572" y="74962"/>
                      </a:cubicBezTo>
                      <a:cubicBezTo>
                        <a:pt x="6286" y="75152"/>
                        <a:pt x="6191" y="75343"/>
                        <a:pt x="6191" y="75533"/>
                      </a:cubicBezTo>
                      <a:cubicBezTo>
                        <a:pt x="5334" y="75343"/>
                        <a:pt x="4572" y="76200"/>
                        <a:pt x="3715" y="75724"/>
                      </a:cubicBezTo>
                      <a:close/>
                      <a:moveTo>
                        <a:pt x="68104" y="65437"/>
                      </a:moveTo>
                      <a:lnTo>
                        <a:pt x="68104" y="65437"/>
                      </a:lnTo>
                      <a:lnTo>
                        <a:pt x="68104" y="65437"/>
                      </a:lnTo>
                      <a:close/>
                      <a:moveTo>
                        <a:pt x="2953" y="74200"/>
                      </a:moveTo>
                      <a:cubicBezTo>
                        <a:pt x="3239" y="74866"/>
                        <a:pt x="3620" y="75438"/>
                        <a:pt x="3048" y="76200"/>
                      </a:cubicBezTo>
                      <a:cubicBezTo>
                        <a:pt x="2762" y="75533"/>
                        <a:pt x="2381" y="75438"/>
                        <a:pt x="2286" y="74866"/>
                      </a:cubicBezTo>
                      <a:cubicBezTo>
                        <a:pt x="2477" y="74866"/>
                        <a:pt x="2762" y="74866"/>
                        <a:pt x="2953" y="74676"/>
                      </a:cubicBezTo>
                      <a:cubicBezTo>
                        <a:pt x="2667" y="74486"/>
                        <a:pt x="2477" y="74390"/>
                        <a:pt x="2953" y="74200"/>
                      </a:cubicBezTo>
                      <a:close/>
                      <a:moveTo>
                        <a:pt x="3810" y="73057"/>
                      </a:moveTo>
                      <a:cubicBezTo>
                        <a:pt x="4191" y="73152"/>
                        <a:pt x="4572" y="72866"/>
                        <a:pt x="4953" y="72866"/>
                      </a:cubicBezTo>
                      <a:cubicBezTo>
                        <a:pt x="5905" y="73438"/>
                        <a:pt x="5810" y="74104"/>
                        <a:pt x="5239" y="74866"/>
                      </a:cubicBezTo>
                      <a:cubicBezTo>
                        <a:pt x="4667" y="74581"/>
                        <a:pt x="4096" y="74866"/>
                        <a:pt x="3429" y="74581"/>
                      </a:cubicBezTo>
                      <a:cubicBezTo>
                        <a:pt x="3715" y="74104"/>
                        <a:pt x="3334" y="73628"/>
                        <a:pt x="3810" y="73057"/>
                      </a:cubicBezTo>
                      <a:close/>
                      <a:moveTo>
                        <a:pt x="68104" y="65437"/>
                      </a:moveTo>
                      <a:lnTo>
                        <a:pt x="68104" y="65437"/>
                      </a:lnTo>
                      <a:lnTo>
                        <a:pt x="68104" y="65437"/>
                      </a:lnTo>
                      <a:lnTo>
                        <a:pt x="68104" y="65437"/>
                      </a:lnTo>
                      <a:lnTo>
                        <a:pt x="68104" y="65437"/>
                      </a:lnTo>
                      <a:close/>
                      <a:moveTo>
                        <a:pt x="1333" y="72390"/>
                      </a:moveTo>
                      <a:cubicBezTo>
                        <a:pt x="1715" y="72104"/>
                        <a:pt x="2096" y="72199"/>
                        <a:pt x="2477" y="71914"/>
                      </a:cubicBezTo>
                      <a:cubicBezTo>
                        <a:pt x="2286" y="71818"/>
                        <a:pt x="2000" y="71914"/>
                        <a:pt x="1810" y="71818"/>
                      </a:cubicBezTo>
                      <a:cubicBezTo>
                        <a:pt x="2381" y="71247"/>
                        <a:pt x="2857" y="71533"/>
                        <a:pt x="3334" y="71818"/>
                      </a:cubicBezTo>
                      <a:cubicBezTo>
                        <a:pt x="3143" y="72009"/>
                        <a:pt x="2667" y="72199"/>
                        <a:pt x="2857" y="72390"/>
                      </a:cubicBezTo>
                      <a:cubicBezTo>
                        <a:pt x="3143" y="72199"/>
                        <a:pt x="3429" y="72390"/>
                        <a:pt x="3715" y="72580"/>
                      </a:cubicBezTo>
                      <a:lnTo>
                        <a:pt x="3048" y="72961"/>
                      </a:lnTo>
                      <a:cubicBezTo>
                        <a:pt x="2096" y="72390"/>
                        <a:pt x="2381" y="72485"/>
                        <a:pt x="1333" y="72390"/>
                      </a:cubicBezTo>
                      <a:close/>
                      <a:moveTo>
                        <a:pt x="4381" y="70485"/>
                      </a:moveTo>
                      <a:cubicBezTo>
                        <a:pt x="3810" y="70104"/>
                        <a:pt x="4477" y="69723"/>
                        <a:pt x="4381" y="69247"/>
                      </a:cubicBezTo>
                      <a:cubicBezTo>
                        <a:pt x="5525" y="69628"/>
                        <a:pt x="5715" y="70390"/>
                        <a:pt x="4381" y="70485"/>
                      </a:cubicBezTo>
                      <a:close/>
                      <a:moveTo>
                        <a:pt x="2762" y="67818"/>
                      </a:moveTo>
                      <a:cubicBezTo>
                        <a:pt x="2572" y="67437"/>
                        <a:pt x="2096" y="67056"/>
                        <a:pt x="2572" y="66675"/>
                      </a:cubicBezTo>
                      <a:cubicBezTo>
                        <a:pt x="3620" y="67056"/>
                        <a:pt x="2762" y="67342"/>
                        <a:pt x="2953" y="67627"/>
                      </a:cubicBezTo>
                      <a:cubicBezTo>
                        <a:pt x="3143" y="67532"/>
                        <a:pt x="3429" y="67342"/>
                        <a:pt x="3620" y="67532"/>
                      </a:cubicBezTo>
                      <a:cubicBezTo>
                        <a:pt x="3334" y="67723"/>
                        <a:pt x="3048" y="67818"/>
                        <a:pt x="2762" y="67818"/>
                      </a:cubicBezTo>
                      <a:close/>
                      <a:moveTo>
                        <a:pt x="4477" y="65056"/>
                      </a:moveTo>
                      <a:cubicBezTo>
                        <a:pt x="4001" y="65437"/>
                        <a:pt x="4763" y="65818"/>
                        <a:pt x="3905" y="66294"/>
                      </a:cubicBezTo>
                      <a:cubicBezTo>
                        <a:pt x="3334" y="65913"/>
                        <a:pt x="3429" y="64960"/>
                        <a:pt x="4477" y="65056"/>
                      </a:cubicBezTo>
                      <a:close/>
                      <a:moveTo>
                        <a:pt x="4858" y="65341"/>
                      </a:moveTo>
                      <a:cubicBezTo>
                        <a:pt x="4953" y="65246"/>
                        <a:pt x="4953" y="65151"/>
                        <a:pt x="4667" y="64960"/>
                      </a:cubicBezTo>
                      <a:cubicBezTo>
                        <a:pt x="5144" y="64675"/>
                        <a:pt x="5620" y="64579"/>
                        <a:pt x="6001" y="64770"/>
                      </a:cubicBezTo>
                      <a:cubicBezTo>
                        <a:pt x="5715" y="64960"/>
                        <a:pt x="5905" y="65151"/>
                        <a:pt x="5715" y="65341"/>
                      </a:cubicBezTo>
                      <a:cubicBezTo>
                        <a:pt x="5525" y="65151"/>
                        <a:pt x="5144" y="65437"/>
                        <a:pt x="4858" y="65341"/>
                      </a:cubicBezTo>
                      <a:close/>
                      <a:moveTo>
                        <a:pt x="5429" y="62579"/>
                      </a:moveTo>
                      <a:cubicBezTo>
                        <a:pt x="6477" y="63246"/>
                        <a:pt x="6191" y="63913"/>
                        <a:pt x="5620" y="64484"/>
                      </a:cubicBezTo>
                      <a:cubicBezTo>
                        <a:pt x="4763" y="63817"/>
                        <a:pt x="5810" y="63246"/>
                        <a:pt x="5429" y="62579"/>
                      </a:cubicBezTo>
                      <a:close/>
                      <a:moveTo>
                        <a:pt x="3048" y="62008"/>
                      </a:moveTo>
                      <a:cubicBezTo>
                        <a:pt x="4572" y="62389"/>
                        <a:pt x="4286" y="63055"/>
                        <a:pt x="3905" y="63627"/>
                      </a:cubicBezTo>
                      <a:cubicBezTo>
                        <a:pt x="3048" y="63151"/>
                        <a:pt x="2381" y="62579"/>
                        <a:pt x="3048" y="62008"/>
                      </a:cubicBezTo>
                      <a:close/>
                      <a:moveTo>
                        <a:pt x="6382" y="59341"/>
                      </a:moveTo>
                      <a:cubicBezTo>
                        <a:pt x="6763" y="59245"/>
                        <a:pt x="7144" y="59341"/>
                        <a:pt x="7525" y="59150"/>
                      </a:cubicBezTo>
                      <a:cubicBezTo>
                        <a:pt x="8287" y="59722"/>
                        <a:pt x="8668" y="60293"/>
                        <a:pt x="7525" y="60674"/>
                      </a:cubicBezTo>
                      <a:cubicBezTo>
                        <a:pt x="7525" y="60103"/>
                        <a:pt x="6953" y="59436"/>
                        <a:pt x="6382" y="59341"/>
                      </a:cubicBezTo>
                      <a:close/>
                      <a:moveTo>
                        <a:pt x="4858" y="51911"/>
                      </a:moveTo>
                      <a:cubicBezTo>
                        <a:pt x="5334" y="52292"/>
                        <a:pt x="5048" y="51530"/>
                        <a:pt x="5905" y="51625"/>
                      </a:cubicBezTo>
                      <a:cubicBezTo>
                        <a:pt x="6572" y="52006"/>
                        <a:pt x="5620" y="52578"/>
                        <a:pt x="4953" y="52292"/>
                      </a:cubicBezTo>
                      <a:cubicBezTo>
                        <a:pt x="5429" y="52102"/>
                        <a:pt x="4477" y="52006"/>
                        <a:pt x="4858" y="51911"/>
                      </a:cubicBezTo>
                      <a:close/>
                      <a:moveTo>
                        <a:pt x="33528" y="12287"/>
                      </a:moveTo>
                      <a:cubicBezTo>
                        <a:pt x="34004" y="12478"/>
                        <a:pt x="34195" y="12097"/>
                        <a:pt x="34862" y="12573"/>
                      </a:cubicBezTo>
                      <a:cubicBezTo>
                        <a:pt x="34957" y="13621"/>
                        <a:pt x="34671" y="14002"/>
                        <a:pt x="34290" y="14383"/>
                      </a:cubicBezTo>
                      <a:lnTo>
                        <a:pt x="33623" y="14002"/>
                      </a:lnTo>
                      <a:cubicBezTo>
                        <a:pt x="33909" y="13335"/>
                        <a:pt x="33909" y="13525"/>
                        <a:pt x="33528" y="12287"/>
                      </a:cubicBezTo>
                      <a:close/>
                      <a:moveTo>
                        <a:pt x="37624" y="11525"/>
                      </a:moveTo>
                      <a:cubicBezTo>
                        <a:pt x="36671" y="10763"/>
                        <a:pt x="36957" y="12763"/>
                        <a:pt x="36100" y="11049"/>
                      </a:cubicBezTo>
                      <a:cubicBezTo>
                        <a:pt x="36576" y="11335"/>
                        <a:pt x="37148" y="10477"/>
                        <a:pt x="37624" y="11525"/>
                      </a:cubicBezTo>
                      <a:close/>
                      <a:moveTo>
                        <a:pt x="68294" y="65341"/>
                      </a:moveTo>
                      <a:lnTo>
                        <a:pt x="68294" y="65341"/>
                      </a:lnTo>
                      <a:lnTo>
                        <a:pt x="68294" y="65341"/>
                      </a:lnTo>
                      <a:lnTo>
                        <a:pt x="68294" y="65341"/>
                      </a:lnTo>
                      <a:close/>
                      <a:moveTo>
                        <a:pt x="68294" y="65341"/>
                      </a:moveTo>
                      <a:lnTo>
                        <a:pt x="68294" y="65341"/>
                      </a:lnTo>
                      <a:lnTo>
                        <a:pt x="68294" y="65341"/>
                      </a:lnTo>
                      <a:lnTo>
                        <a:pt x="68294" y="65341"/>
                      </a:lnTo>
                      <a:lnTo>
                        <a:pt x="68294" y="65341"/>
                      </a:lnTo>
                      <a:lnTo>
                        <a:pt x="68294" y="65341"/>
                      </a:lnTo>
                      <a:close/>
                      <a:moveTo>
                        <a:pt x="47816" y="5715"/>
                      </a:moveTo>
                      <a:cubicBezTo>
                        <a:pt x="48006" y="5048"/>
                        <a:pt x="48387" y="5239"/>
                        <a:pt x="48768" y="5239"/>
                      </a:cubicBezTo>
                      <a:cubicBezTo>
                        <a:pt x="48958" y="6001"/>
                        <a:pt x="48387" y="5905"/>
                        <a:pt x="48387" y="6953"/>
                      </a:cubicBezTo>
                      <a:cubicBezTo>
                        <a:pt x="47911" y="6572"/>
                        <a:pt x="48101" y="6096"/>
                        <a:pt x="47816" y="5715"/>
                      </a:cubicBezTo>
                      <a:close/>
                      <a:moveTo>
                        <a:pt x="68294" y="65341"/>
                      </a:moveTo>
                      <a:lnTo>
                        <a:pt x="68294" y="65341"/>
                      </a:lnTo>
                      <a:lnTo>
                        <a:pt x="68294" y="65341"/>
                      </a:lnTo>
                      <a:lnTo>
                        <a:pt x="68294" y="65341"/>
                      </a:lnTo>
                      <a:close/>
                      <a:moveTo>
                        <a:pt x="50387" y="5810"/>
                      </a:moveTo>
                      <a:cubicBezTo>
                        <a:pt x="49721" y="5524"/>
                        <a:pt x="50292" y="6858"/>
                        <a:pt x="49625" y="6382"/>
                      </a:cubicBezTo>
                      <a:cubicBezTo>
                        <a:pt x="49340" y="5905"/>
                        <a:pt x="50197" y="4286"/>
                        <a:pt x="50387" y="5810"/>
                      </a:cubicBezTo>
                      <a:close/>
                      <a:moveTo>
                        <a:pt x="68294" y="65341"/>
                      </a:moveTo>
                      <a:lnTo>
                        <a:pt x="68294" y="65341"/>
                      </a:lnTo>
                      <a:lnTo>
                        <a:pt x="68294" y="65341"/>
                      </a:lnTo>
                      <a:lnTo>
                        <a:pt x="68294" y="65341"/>
                      </a:lnTo>
                      <a:close/>
                      <a:moveTo>
                        <a:pt x="85630" y="1810"/>
                      </a:moveTo>
                      <a:cubicBezTo>
                        <a:pt x="85439" y="952"/>
                        <a:pt x="84582" y="2191"/>
                        <a:pt x="84296" y="1524"/>
                      </a:cubicBezTo>
                      <a:cubicBezTo>
                        <a:pt x="84963" y="571"/>
                        <a:pt x="86011" y="762"/>
                        <a:pt x="85630" y="1810"/>
                      </a:cubicBezTo>
                      <a:close/>
                      <a:moveTo>
                        <a:pt x="87630" y="2095"/>
                      </a:moveTo>
                      <a:cubicBezTo>
                        <a:pt x="87058" y="1810"/>
                        <a:pt x="86296" y="2095"/>
                        <a:pt x="85916" y="1238"/>
                      </a:cubicBezTo>
                      <a:cubicBezTo>
                        <a:pt x="86773" y="571"/>
                        <a:pt x="87440" y="762"/>
                        <a:pt x="87630" y="2095"/>
                      </a:cubicBezTo>
                      <a:close/>
                      <a:moveTo>
                        <a:pt x="88868" y="1333"/>
                      </a:moveTo>
                      <a:lnTo>
                        <a:pt x="88106" y="2000"/>
                      </a:lnTo>
                      <a:lnTo>
                        <a:pt x="88011" y="1238"/>
                      </a:lnTo>
                      <a:cubicBezTo>
                        <a:pt x="88487" y="476"/>
                        <a:pt x="88583" y="1143"/>
                        <a:pt x="88868" y="1333"/>
                      </a:cubicBezTo>
                      <a:close/>
                      <a:moveTo>
                        <a:pt x="91535" y="47339"/>
                      </a:moveTo>
                      <a:cubicBezTo>
                        <a:pt x="91059" y="47911"/>
                        <a:pt x="90392" y="48292"/>
                        <a:pt x="89725" y="48577"/>
                      </a:cubicBezTo>
                      <a:cubicBezTo>
                        <a:pt x="89154" y="48768"/>
                        <a:pt x="89059" y="48292"/>
                        <a:pt x="88106" y="48673"/>
                      </a:cubicBezTo>
                      <a:cubicBezTo>
                        <a:pt x="88297" y="48482"/>
                        <a:pt x="88487" y="48196"/>
                        <a:pt x="88773" y="48006"/>
                      </a:cubicBezTo>
                      <a:cubicBezTo>
                        <a:pt x="89725" y="47530"/>
                        <a:pt x="90773" y="47434"/>
                        <a:pt x="91535" y="47339"/>
                      </a:cubicBezTo>
                      <a:close/>
                      <a:moveTo>
                        <a:pt x="92392" y="48577"/>
                      </a:moveTo>
                      <a:cubicBezTo>
                        <a:pt x="92107" y="48958"/>
                        <a:pt x="91726" y="49244"/>
                        <a:pt x="91345" y="49435"/>
                      </a:cubicBezTo>
                      <a:cubicBezTo>
                        <a:pt x="90964" y="49244"/>
                        <a:pt x="90202" y="49340"/>
                        <a:pt x="90202" y="48958"/>
                      </a:cubicBezTo>
                      <a:cubicBezTo>
                        <a:pt x="90964" y="48768"/>
                        <a:pt x="91535" y="48768"/>
                        <a:pt x="92392" y="48577"/>
                      </a:cubicBezTo>
                      <a:close/>
                      <a:moveTo>
                        <a:pt x="111157" y="9906"/>
                      </a:moveTo>
                      <a:cubicBezTo>
                        <a:pt x="110490" y="10477"/>
                        <a:pt x="109252" y="10573"/>
                        <a:pt x="109156" y="9906"/>
                      </a:cubicBezTo>
                      <a:cubicBezTo>
                        <a:pt x="110300" y="9334"/>
                        <a:pt x="110585" y="9715"/>
                        <a:pt x="111157" y="9906"/>
                      </a:cubicBezTo>
                      <a:close/>
                      <a:moveTo>
                        <a:pt x="94964" y="49054"/>
                      </a:moveTo>
                      <a:cubicBezTo>
                        <a:pt x="93726" y="49244"/>
                        <a:pt x="93154" y="49054"/>
                        <a:pt x="91535" y="49911"/>
                      </a:cubicBezTo>
                      <a:lnTo>
                        <a:pt x="92202" y="49244"/>
                      </a:lnTo>
                      <a:cubicBezTo>
                        <a:pt x="92678" y="49149"/>
                        <a:pt x="95345" y="48006"/>
                        <a:pt x="94964" y="49054"/>
                      </a:cubicBezTo>
                      <a:close/>
                      <a:moveTo>
                        <a:pt x="122777" y="11716"/>
                      </a:moveTo>
                      <a:cubicBezTo>
                        <a:pt x="123254" y="11620"/>
                        <a:pt x="123539" y="11620"/>
                        <a:pt x="123730" y="11811"/>
                      </a:cubicBezTo>
                      <a:cubicBezTo>
                        <a:pt x="123444" y="13049"/>
                        <a:pt x="121920" y="12859"/>
                        <a:pt x="121729" y="14383"/>
                      </a:cubicBezTo>
                      <a:cubicBezTo>
                        <a:pt x="121253" y="14097"/>
                        <a:pt x="120206" y="14383"/>
                        <a:pt x="120587" y="13335"/>
                      </a:cubicBezTo>
                      <a:cubicBezTo>
                        <a:pt x="121253" y="14002"/>
                        <a:pt x="122492" y="13240"/>
                        <a:pt x="122777" y="11716"/>
                      </a:cubicBezTo>
                      <a:close/>
                      <a:moveTo>
                        <a:pt x="95821" y="53435"/>
                      </a:moveTo>
                      <a:cubicBezTo>
                        <a:pt x="95345" y="53816"/>
                        <a:pt x="94679" y="53911"/>
                        <a:pt x="94202" y="54102"/>
                      </a:cubicBezTo>
                      <a:cubicBezTo>
                        <a:pt x="94488" y="53816"/>
                        <a:pt x="93917" y="53911"/>
                        <a:pt x="94679" y="53435"/>
                      </a:cubicBezTo>
                      <a:cubicBezTo>
                        <a:pt x="95250" y="53340"/>
                        <a:pt x="95060" y="53626"/>
                        <a:pt x="95821" y="53435"/>
                      </a:cubicBezTo>
                      <a:close/>
                      <a:moveTo>
                        <a:pt x="111252" y="42958"/>
                      </a:moveTo>
                      <a:cubicBezTo>
                        <a:pt x="111062" y="43339"/>
                        <a:pt x="112586" y="42767"/>
                        <a:pt x="113062" y="42672"/>
                      </a:cubicBezTo>
                      <a:cubicBezTo>
                        <a:pt x="112776" y="43243"/>
                        <a:pt x="112300" y="43148"/>
                        <a:pt x="111919" y="43434"/>
                      </a:cubicBezTo>
                      <a:cubicBezTo>
                        <a:pt x="112014" y="43434"/>
                        <a:pt x="112014" y="43624"/>
                        <a:pt x="111823" y="43815"/>
                      </a:cubicBezTo>
                      <a:cubicBezTo>
                        <a:pt x="111442" y="43529"/>
                        <a:pt x="111442" y="43053"/>
                        <a:pt x="110204" y="43910"/>
                      </a:cubicBezTo>
                      <a:cubicBezTo>
                        <a:pt x="110109" y="43624"/>
                        <a:pt x="110776" y="43148"/>
                        <a:pt x="111252" y="42958"/>
                      </a:cubicBezTo>
                      <a:close/>
                      <a:moveTo>
                        <a:pt x="128016" y="28670"/>
                      </a:moveTo>
                      <a:cubicBezTo>
                        <a:pt x="128397" y="28099"/>
                        <a:pt x="127159" y="28480"/>
                        <a:pt x="127825" y="27718"/>
                      </a:cubicBezTo>
                      <a:cubicBezTo>
                        <a:pt x="128683" y="27432"/>
                        <a:pt x="128873" y="28480"/>
                        <a:pt x="128016" y="28670"/>
                      </a:cubicBezTo>
                      <a:close/>
                      <a:moveTo>
                        <a:pt x="129635" y="32004"/>
                      </a:moveTo>
                      <a:cubicBezTo>
                        <a:pt x="128683" y="31718"/>
                        <a:pt x="127825" y="31432"/>
                        <a:pt x="128206" y="30575"/>
                      </a:cubicBezTo>
                      <a:cubicBezTo>
                        <a:pt x="128588" y="31147"/>
                        <a:pt x="130016" y="31147"/>
                        <a:pt x="129635" y="32004"/>
                      </a:cubicBezTo>
                      <a:close/>
                      <a:moveTo>
                        <a:pt x="130207" y="34671"/>
                      </a:moveTo>
                      <a:cubicBezTo>
                        <a:pt x="129635" y="34576"/>
                        <a:pt x="129159" y="34385"/>
                        <a:pt x="129826" y="33718"/>
                      </a:cubicBezTo>
                      <a:cubicBezTo>
                        <a:pt x="130492" y="33814"/>
                        <a:pt x="130588" y="34099"/>
                        <a:pt x="130207" y="34671"/>
                      </a:cubicBezTo>
                      <a:close/>
                      <a:moveTo>
                        <a:pt x="134207" y="32575"/>
                      </a:moveTo>
                      <a:cubicBezTo>
                        <a:pt x="133731" y="33242"/>
                        <a:pt x="133731" y="33338"/>
                        <a:pt x="134398" y="33052"/>
                      </a:cubicBezTo>
                      <a:cubicBezTo>
                        <a:pt x="133921" y="33909"/>
                        <a:pt x="132683" y="33147"/>
                        <a:pt x="133255" y="32671"/>
                      </a:cubicBezTo>
                      <a:cubicBezTo>
                        <a:pt x="133636" y="32766"/>
                        <a:pt x="133921" y="32671"/>
                        <a:pt x="134207" y="32575"/>
                      </a:cubicBezTo>
                      <a:close/>
                      <a:moveTo>
                        <a:pt x="131636" y="57436"/>
                      </a:moveTo>
                      <a:cubicBezTo>
                        <a:pt x="130778" y="57531"/>
                        <a:pt x="130207" y="56959"/>
                        <a:pt x="130302" y="56578"/>
                      </a:cubicBezTo>
                      <a:cubicBezTo>
                        <a:pt x="130873" y="56483"/>
                        <a:pt x="132302" y="56959"/>
                        <a:pt x="131636" y="57436"/>
                      </a:cubicBezTo>
                      <a:close/>
                    </a:path>
                  </a:pathLst>
                </a:custGeom>
                <a:solidFill>
                  <a:srgbClr val="9FA0A0"/>
                </a:solidFill>
                <a:ln w="9525" cap="flat">
                  <a:noFill/>
                  <a:prstDash val="solid"/>
                  <a:miter/>
                </a:ln>
              </p:spPr>
              <p:txBody>
                <a:bodyPr rtlCol="0" anchor="ctr"/>
                <a:lstStyle/>
                <a:p>
                  <a:endParaRPr lang="zh-CN" altLang="en-US"/>
                </a:p>
              </p:txBody>
            </p:sp>
            <p:sp>
              <p:nvSpPr>
                <p:cNvPr id="53131" name="任意多边形: 形状 53130"/>
                <p:cNvSpPr/>
                <p:nvPr>
                  <p:custDataLst>
                    <p:tags r:id="rId278"/>
                  </p:custDataLst>
                </p:nvPr>
              </p:nvSpPr>
              <p:spPr>
                <a:xfrm>
                  <a:off x="5812916" y="3713701"/>
                  <a:ext cx="4808" cy="1809"/>
                </a:xfrm>
                <a:custGeom>
                  <a:gdLst>
                    <a:gd name="connsiteX0" fmla="*/ 4763 w 4808"/>
                    <a:gd name="connsiteY0" fmla="*/ 667 h 1809"/>
                    <a:gd name="connsiteX1" fmla="*/ 4763 w 4808"/>
                    <a:gd name="connsiteY1" fmla="*/ 0 h 1809"/>
                    <a:gd name="connsiteX2" fmla="*/ 0 w 4808"/>
                    <a:gd name="connsiteY2" fmla="*/ 476 h 1809"/>
                    <a:gd name="connsiteX3" fmla="*/ 3715 w 4808"/>
                    <a:gd name="connsiteY3" fmla="*/ 1810 h 1809"/>
                    <a:gd name="connsiteX4" fmla="*/ 3620 w 4808"/>
                    <a:gd name="connsiteY4" fmla="*/ 857 h 1809"/>
                    <a:gd name="connsiteX5" fmla="*/ 4763 w 4808"/>
                    <a:gd name="connsiteY5" fmla="*/ 667 h 18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8" h="1809">
                      <a:moveTo>
                        <a:pt x="4763" y="667"/>
                      </a:moveTo>
                      <a:cubicBezTo>
                        <a:pt x="4953" y="286"/>
                        <a:pt x="4477" y="381"/>
                        <a:pt x="4763" y="0"/>
                      </a:cubicBezTo>
                      <a:cubicBezTo>
                        <a:pt x="2858" y="1810"/>
                        <a:pt x="1715" y="-190"/>
                        <a:pt x="0" y="476"/>
                      </a:cubicBezTo>
                      <a:cubicBezTo>
                        <a:pt x="1048" y="1619"/>
                        <a:pt x="2381" y="1715"/>
                        <a:pt x="3715" y="1810"/>
                      </a:cubicBezTo>
                      <a:cubicBezTo>
                        <a:pt x="3905" y="1524"/>
                        <a:pt x="3715" y="1238"/>
                        <a:pt x="3620" y="857"/>
                      </a:cubicBezTo>
                      <a:cubicBezTo>
                        <a:pt x="4001" y="857"/>
                        <a:pt x="4477" y="381"/>
                        <a:pt x="4763" y="667"/>
                      </a:cubicBezTo>
                      <a:close/>
                    </a:path>
                  </a:pathLst>
                </a:custGeom>
                <a:solidFill>
                  <a:srgbClr val="9FA0A0"/>
                </a:solidFill>
                <a:ln w="9525" cap="flat">
                  <a:noFill/>
                  <a:prstDash val="solid"/>
                  <a:miter/>
                </a:ln>
              </p:spPr>
              <p:txBody>
                <a:bodyPr rtlCol="0" anchor="ctr"/>
                <a:lstStyle/>
                <a:p>
                  <a:endParaRPr lang="zh-CN" altLang="en-US"/>
                </a:p>
              </p:txBody>
            </p:sp>
            <p:sp>
              <p:nvSpPr>
                <p:cNvPr id="53132" name="任意多边形: 形状 53131"/>
                <p:cNvSpPr/>
                <p:nvPr>
                  <p:custDataLst>
                    <p:tags r:id="rId279"/>
                  </p:custDataLst>
                </p:nvPr>
              </p:nvSpPr>
              <p:spPr>
                <a:xfrm>
                  <a:off x="5827585" y="3641978"/>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133" name="任意多边形: 形状 53132"/>
                <p:cNvSpPr/>
                <p:nvPr>
                  <p:custDataLst>
                    <p:tags r:id="rId280"/>
                  </p:custDataLst>
                </p:nvPr>
              </p:nvSpPr>
              <p:spPr>
                <a:xfrm>
                  <a:off x="5828633" y="3642930"/>
                  <a:ext cx="952" cy="952"/>
                </a:xfrm>
                <a:custGeom>
                  <a:gdLst>
                    <a:gd name="connsiteX0" fmla="*/ 952 w 952"/>
                    <a:gd name="connsiteY0" fmla="*/ 952 h 952"/>
                    <a:gd name="connsiteX1" fmla="*/ 190 w 952"/>
                    <a:gd name="connsiteY1" fmla="*/ 191 h 952"/>
                    <a:gd name="connsiteX2" fmla="*/ 667 w 952"/>
                    <a:gd name="connsiteY2" fmla="*/ 571 h 952"/>
                    <a:gd name="connsiteX3" fmla="*/ 0 w 952"/>
                    <a:gd name="connsiteY3" fmla="*/ 0 h 952"/>
                    <a:gd name="connsiteX4" fmla="*/ 952 w 952"/>
                    <a:gd name="connsiteY4" fmla="*/ 952 h 9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 h="952">
                      <a:moveTo>
                        <a:pt x="952" y="952"/>
                      </a:moveTo>
                      <a:lnTo>
                        <a:pt x="190" y="191"/>
                      </a:lnTo>
                      <a:cubicBezTo>
                        <a:pt x="0" y="0"/>
                        <a:pt x="476" y="381"/>
                        <a:pt x="667" y="571"/>
                      </a:cubicBezTo>
                      <a:lnTo>
                        <a:pt x="0" y="0"/>
                      </a:lnTo>
                      <a:cubicBezTo>
                        <a:pt x="571" y="571"/>
                        <a:pt x="571" y="667"/>
                        <a:pt x="952" y="952"/>
                      </a:cubicBezTo>
                      <a:close/>
                    </a:path>
                  </a:pathLst>
                </a:custGeom>
                <a:solidFill>
                  <a:srgbClr val="9FA0A0"/>
                </a:solidFill>
                <a:ln w="9525" cap="flat">
                  <a:noFill/>
                  <a:prstDash val="solid"/>
                  <a:miter/>
                </a:ln>
              </p:spPr>
              <p:txBody>
                <a:bodyPr rtlCol="0" anchor="ctr"/>
                <a:lstStyle/>
                <a:p>
                  <a:endParaRPr lang="zh-CN" altLang="en-US"/>
                </a:p>
              </p:txBody>
            </p:sp>
            <p:sp>
              <p:nvSpPr>
                <p:cNvPr id="53134" name="任意多边形: 形状 53133"/>
                <p:cNvSpPr/>
                <p:nvPr>
                  <p:custDataLst>
                    <p:tags r:id="rId281"/>
                  </p:custDataLst>
                </p:nvPr>
              </p:nvSpPr>
              <p:spPr>
                <a:xfrm>
                  <a:off x="5859303" y="3658456"/>
                  <a:ext cx="1554" cy="772"/>
                </a:xfrm>
                <a:custGeom>
                  <a:gdLst>
                    <a:gd name="connsiteX0" fmla="*/ 1429 w 1554"/>
                    <a:gd name="connsiteY0" fmla="*/ 286 h 772"/>
                    <a:gd name="connsiteX1" fmla="*/ 0 w 1554"/>
                    <a:gd name="connsiteY1" fmla="*/ 0 h 772"/>
                    <a:gd name="connsiteX2" fmla="*/ 1333 w 1554"/>
                    <a:gd name="connsiteY2" fmla="*/ 762 h 772"/>
                    <a:gd name="connsiteX3" fmla="*/ 1429 w 1554"/>
                    <a:gd name="connsiteY3" fmla="*/ 286 h 772"/>
                  </a:gdLst>
                  <a:cxnLst>
                    <a:cxn ang="0">
                      <a:pos x="connsiteX0" y="connsiteY0"/>
                    </a:cxn>
                    <a:cxn ang="0">
                      <a:pos x="connsiteX1" y="connsiteY1"/>
                    </a:cxn>
                    <a:cxn ang="0">
                      <a:pos x="connsiteX2" y="connsiteY2"/>
                    </a:cxn>
                    <a:cxn ang="0">
                      <a:pos x="connsiteX3" y="connsiteY3"/>
                    </a:cxn>
                  </a:cxnLst>
                  <a:rect l="l" t="t" r="r" b="b"/>
                  <a:pathLst>
                    <a:path w="1554" h="772">
                      <a:moveTo>
                        <a:pt x="1429" y="286"/>
                      </a:moveTo>
                      <a:cubicBezTo>
                        <a:pt x="1333" y="-95"/>
                        <a:pt x="1048" y="572"/>
                        <a:pt x="0" y="0"/>
                      </a:cubicBezTo>
                      <a:cubicBezTo>
                        <a:pt x="381" y="381"/>
                        <a:pt x="857" y="572"/>
                        <a:pt x="1333" y="762"/>
                      </a:cubicBezTo>
                      <a:cubicBezTo>
                        <a:pt x="2096" y="857"/>
                        <a:pt x="571" y="286"/>
                        <a:pt x="1429" y="286"/>
                      </a:cubicBezTo>
                      <a:close/>
                    </a:path>
                  </a:pathLst>
                </a:custGeom>
                <a:solidFill>
                  <a:srgbClr val="9FA0A0"/>
                </a:solidFill>
                <a:ln w="9525" cap="flat">
                  <a:noFill/>
                  <a:prstDash val="solid"/>
                  <a:miter/>
                </a:ln>
              </p:spPr>
              <p:txBody>
                <a:bodyPr rtlCol="0" anchor="ctr"/>
                <a:lstStyle/>
                <a:p>
                  <a:endParaRPr lang="zh-CN" altLang="en-US"/>
                </a:p>
              </p:txBody>
            </p:sp>
            <p:sp>
              <p:nvSpPr>
                <p:cNvPr id="53135" name="任意多边形: 形状 53134"/>
                <p:cNvSpPr/>
                <p:nvPr>
                  <p:custDataLst>
                    <p:tags r:id="rId282"/>
                  </p:custDataLst>
                </p:nvPr>
              </p:nvSpPr>
              <p:spPr>
                <a:xfrm>
                  <a:off x="5845587" y="3654075"/>
                  <a:ext cx="1143" cy="762"/>
                </a:xfrm>
                <a:custGeom>
                  <a:gdLst>
                    <a:gd name="connsiteX0" fmla="*/ 1143 w 1143"/>
                    <a:gd name="connsiteY0" fmla="*/ 762 h 762"/>
                    <a:gd name="connsiteX1" fmla="*/ 0 w 1143"/>
                    <a:gd name="connsiteY1" fmla="*/ 0 h 762"/>
                    <a:gd name="connsiteX2" fmla="*/ 381 w 1143"/>
                    <a:gd name="connsiteY2" fmla="*/ 476 h 762"/>
                    <a:gd name="connsiteX3" fmla="*/ 1143 w 1143"/>
                    <a:gd name="connsiteY3" fmla="*/ 762 h 762"/>
                  </a:gdLst>
                  <a:cxnLst>
                    <a:cxn ang="0">
                      <a:pos x="connsiteX0" y="connsiteY0"/>
                    </a:cxn>
                    <a:cxn ang="0">
                      <a:pos x="connsiteX1" y="connsiteY1"/>
                    </a:cxn>
                    <a:cxn ang="0">
                      <a:pos x="connsiteX2" y="connsiteY2"/>
                    </a:cxn>
                    <a:cxn ang="0">
                      <a:pos x="connsiteX3" y="connsiteY3"/>
                    </a:cxn>
                  </a:cxnLst>
                  <a:rect l="l" t="t" r="r" b="b"/>
                  <a:pathLst>
                    <a:path w="1143" h="762">
                      <a:moveTo>
                        <a:pt x="1143" y="762"/>
                      </a:moveTo>
                      <a:cubicBezTo>
                        <a:pt x="857" y="476"/>
                        <a:pt x="476" y="191"/>
                        <a:pt x="0" y="0"/>
                      </a:cubicBezTo>
                      <a:cubicBezTo>
                        <a:pt x="476" y="286"/>
                        <a:pt x="571" y="572"/>
                        <a:pt x="381" y="476"/>
                      </a:cubicBezTo>
                      <a:cubicBezTo>
                        <a:pt x="857" y="857"/>
                        <a:pt x="857" y="572"/>
                        <a:pt x="1143" y="762"/>
                      </a:cubicBezTo>
                      <a:close/>
                    </a:path>
                  </a:pathLst>
                </a:custGeom>
                <a:solidFill>
                  <a:srgbClr val="9FA0A0"/>
                </a:solidFill>
                <a:ln w="9525" cap="flat">
                  <a:noFill/>
                  <a:prstDash val="solid"/>
                  <a:miter/>
                </a:ln>
              </p:spPr>
              <p:txBody>
                <a:bodyPr rtlCol="0" anchor="ctr"/>
                <a:lstStyle/>
                <a:p>
                  <a:endParaRPr lang="zh-CN" altLang="en-US"/>
                </a:p>
              </p:txBody>
            </p:sp>
            <p:sp>
              <p:nvSpPr>
                <p:cNvPr id="53136" name="任意多边形: 形状 53135"/>
                <p:cNvSpPr/>
                <p:nvPr>
                  <p:custDataLst>
                    <p:tags r:id="rId283"/>
                  </p:custDataLst>
                </p:nvPr>
              </p:nvSpPr>
              <p:spPr>
                <a:xfrm>
                  <a:off x="5851397" y="3657017"/>
                  <a:ext cx="1143" cy="868"/>
                </a:xfrm>
                <a:custGeom>
                  <a:gdLst>
                    <a:gd name="connsiteX0" fmla="*/ 190 w 1143"/>
                    <a:gd name="connsiteY0" fmla="*/ 297 h 868"/>
                    <a:gd name="connsiteX1" fmla="*/ 1143 w 1143"/>
                    <a:gd name="connsiteY1" fmla="*/ 868 h 868"/>
                    <a:gd name="connsiteX2" fmla="*/ 190 w 1143"/>
                    <a:gd name="connsiteY2" fmla="*/ 11 h 868"/>
                    <a:gd name="connsiteX3" fmla="*/ 0 w 1143"/>
                    <a:gd name="connsiteY3" fmla="*/ 297 h 868"/>
                    <a:gd name="connsiteX4" fmla="*/ 190 w 1143"/>
                    <a:gd name="connsiteY4" fmla="*/ 297 h 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43" h="865">
                      <a:moveTo>
                        <a:pt x="190" y="297"/>
                      </a:moveTo>
                      <a:cubicBezTo>
                        <a:pt x="476" y="487"/>
                        <a:pt x="762" y="773"/>
                        <a:pt x="1143" y="868"/>
                      </a:cubicBezTo>
                      <a:cubicBezTo>
                        <a:pt x="857" y="487"/>
                        <a:pt x="571" y="201"/>
                        <a:pt x="190" y="11"/>
                      </a:cubicBezTo>
                      <a:cubicBezTo>
                        <a:pt x="-190" y="-84"/>
                        <a:pt x="571" y="487"/>
                        <a:pt x="0" y="297"/>
                      </a:cubicBezTo>
                      <a:cubicBezTo>
                        <a:pt x="190" y="487"/>
                        <a:pt x="286" y="392"/>
                        <a:pt x="190" y="297"/>
                      </a:cubicBezTo>
                      <a:close/>
                    </a:path>
                  </a:pathLst>
                </a:custGeom>
                <a:solidFill>
                  <a:srgbClr val="9FA0A0"/>
                </a:solidFill>
                <a:ln w="9525" cap="flat">
                  <a:noFill/>
                  <a:prstDash val="solid"/>
                  <a:miter/>
                </a:ln>
              </p:spPr>
              <p:txBody>
                <a:bodyPr rtlCol="0" anchor="ctr"/>
                <a:lstStyle/>
                <a:p>
                  <a:endParaRPr lang="zh-CN" altLang="en-US"/>
                </a:p>
              </p:txBody>
            </p:sp>
            <p:sp>
              <p:nvSpPr>
                <p:cNvPr id="53137" name="任意多边形: 形状 53136"/>
                <p:cNvSpPr/>
                <p:nvPr>
                  <p:custDataLst>
                    <p:tags r:id="rId284"/>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138" name="任意多边形: 形状 53137"/>
                <p:cNvSpPr/>
                <p:nvPr>
                  <p:custDataLst>
                    <p:tags r:id="rId285"/>
                  </p:custDataLst>
                </p:nvPr>
              </p:nvSpPr>
              <p:spPr>
                <a:xfrm>
                  <a:off x="5856011" y="3659790"/>
                  <a:ext cx="2356" cy="2571"/>
                </a:xfrm>
                <a:custGeom>
                  <a:gdLst>
                    <a:gd name="connsiteX0" fmla="*/ 530 w 2356"/>
                    <a:gd name="connsiteY0" fmla="*/ 0 h 2571"/>
                    <a:gd name="connsiteX1" fmla="*/ 245 w 2356"/>
                    <a:gd name="connsiteY1" fmla="*/ 2286 h 2571"/>
                    <a:gd name="connsiteX2" fmla="*/ 911 w 2356"/>
                    <a:gd name="connsiteY2" fmla="*/ 2572 h 2571"/>
                    <a:gd name="connsiteX3" fmla="*/ 721 w 2356"/>
                    <a:gd name="connsiteY3" fmla="*/ 1810 h 2571"/>
                    <a:gd name="connsiteX4" fmla="*/ 2150 w 2356"/>
                    <a:gd name="connsiteY4" fmla="*/ 1905 h 2571"/>
                    <a:gd name="connsiteX5" fmla="*/ 530 w 2356"/>
                    <a:gd name="connsiteY5" fmla="*/ 0 h 25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 h="2571">
                      <a:moveTo>
                        <a:pt x="530" y="0"/>
                      </a:moveTo>
                      <a:cubicBezTo>
                        <a:pt x="245" y="762"/>
                        <a:pt x="-327" y="952"/>
                        <a:pt x="245" y="2286"/>
                      </a:cubicBezTo>
                      <a:cubicBezTo>
                        <a:pt x="626" y="2476"/>
                        <a:pt x="626" y="2191"/>
                        <a:pt x="911" y="2572"/>
                      </a:cubicBezTo>
                      <a:cubicBezTo>
                        <a:pt x="1483" y="2572"/>
                        <a:pt x="721" y="2286"/>
                        <a:pt x="721" y="1810"/>
                      </a:cubicBezTo>
                      <a:cubicBezTo>
                        <a:pt x="1578" y="2476"/>
                        <a:pt x="1578" y="1143"/>
                        <a:pt x="2150" y="1905"/>
                      </a:cubicBezTo>
                      <a:cubicBezTo>
                        <a:pt x="2912" y="2191"/>
                        <a:pt x="1388" y="667"/>
                        <a:pt x="530" y="0"/>
                      </a:cubicBezTo>
                      <a:close/>
                    </a:path>
                  </a:pathLst>
                </a:custGeom>
                <a:solidFill>
                  <a:srgbClr val="9FA0A0"/>
                </a:solidFill>
                <a:ln w="9525" cap="flat">
                  <a:noFill/>
                  <a:prstDash val="solid"/>
                  <a:miter/>
                </a:ln>
              </p:spPr>
              <p:txBody>
                <a:bodyPr rtlCol="0" anchor="ctr"/>
                <a:lstStyle/>
                <a:p>
                  <a:endParaRPr lang="zh-CN" altLang="en-US"/>
                </a:p>
              </p:txBody>
            </p:sp>
            <p:sp>
              <p:nvSpPr>
                <p:cNvPr id="53139" name="任意多边形: 形状 53138"/>
                <p:cNvSpPr/>
                <p:nvPr>
                  <p:custDataLst>
                    <p:tags r:id="rId286"/>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140" name="任意多边形: 形状 53139"/>
                <p:cNvSpPr/>
                <p:nvPr>
                  <p:custDataLst>
                    <p:tags r:id="rId287"/>
                  </p:custDataLst>
                </p:nvPr>
              </p:nvSpPr>
              <p:spPr>
                <a:xfrm>
                  <a:off x="5895452" y="3662933"/>
                  <a:ext cx="1284" cy="1439"/>
                </a:xfrm>
                <a:custGeom>
                  <a:gdLst>
                    <a:gd name="connsiteX0" fmla="*/ 1285 w 1284"/>
                    <a:gd name="connsiteY0" fmla="*/ 1238 h 1439"/>
                    <a:gd name="connsiteX1" fmla="*/ 332 w 1284"/>
                    <a:gd name="connsiteY1" fmla="*/ 0 h 1439"/>
                    <a:gd name="connsiteX2" fmla="*/ 522 w 1284"/>
                    <a:gd name="connsiteY2" fmla="*/ 1333 h 1439"/>
                    <a:gd name="connsiteX3" fmla="*/ 1285 w 1284"/>
                    <a:gd name="connsiteY3" fmla="*/ 1238 h 1439"/>
                  </a:gdLst>
                  <a:cxnLst>
                    <a:cxn ang="0">
                      <a:pos x="connsiteX0" y="connsiteY0"/>
                    </a:cxn>
                    <a:cxn ang="0">
                      <a:pos x="connsiteX1" y="connsiteY1"/>
                    </a:cxn>
                    <a:cxn ang="0">
                      <a:pos x="connsiteX2" y="connsiteY2"/>
                    </a:cxn>
                    <a:cxn ang="0">
                      <a:pos x="connsiteX3" y="connsiteY3"/>
                    </a:cxn>
                  </a:cxnLst>
                  <a:rect l="l" t="t" r="r" b="b"/>
                  <a:pathLst>
                    <a:path w="1284" h="1439">
                      <a:moveTo>
                        <a:pt x="1285" y="1238"/>
                      </a:moveTo>
                      <a:cubicBezTo>
                        <a:pt x="522" y="953"/>
                        <a:pt x="1094" y="667"/>
                        <a:pt x="332" y="0"/>
                      </a:cubicBezTo>
                      <a:cubicBezTo>
                        <a:pt x="-430" y="667"/>
                        <a:pt x="332" y="857"/>
                        <a:pt x="522" y="1333"/>
                      </a:cubicBezTo>
                      <a:cubicBezTo>
                        <a:pt x="903" y="1619"/>
                        <a:pt x="808" y="1238"/>
                        <a:pt x="1285" y="1238"/>
                      </a:cubicBezTo>
                      <a:close/>
                    </a:path>
                  </a:pathLst>
                </a:custGeom>
                <a:solidFill>
                  <a:srgbClr val="9FA0A0"/>
                </a:solidFill>
                <a:ln w="9525" cap="flat">
                  <a:noFill/>
                  <a:prstDash val="solid"/>
                  <a:miter/>
                </a:ln>
              </p:spPr>
              <p:txBody>
                <a:bodyPr rtlCol="0" anchor="ctr"/>
                <a:lstStyle/>
                <a:p>
                  <a:endParaRPr lang="zh-CN" altLang="en-US"/>
                </a:p>
              </p:txBody>
            </p:sp>
            <p:sp>
              <p:nvSpPr>
                <p:cNvPr id="53141" name="任意多边形: 形状 53140"/>
                <p:cNvSpPr/>
                <p:nvPr>
                  <p:custDataLst>
                    <p:tags r:id="rId288"/>
                  </p:custDataLst>
                </p:nvPr>
              </p:nvSpPr>
              <p:spPr>
                <a:xfrm>
                  <a:off x="5855144" y="3661028"/>
                  <a:ext cx="719" cy="979"/>
                </a:xfrm>
                <a:custGeom>
                  <a:gdLst>
                    <a:gd name="connsiteX0" fmla="*/ 254 w 719"/>
                    <a:gd name="connsiteY0" fmla="*/ 0 h 979"/>
                    <a:gd name="connsiteX1" fmla="*/ 254 w 719"/>
                    <a:gd name="connsiteY1" fmla="*/ 857 h 979"/>
                    <a:gd name="connsiteX2" fmla="*/ 254 w 719"/>
                    <a:gd name="connsiteY2" fmla="*/ 0 h 979"/>
                  </a:gdLst>
                  <a:cxnLst>
                    <a:cxn ang="0">
                      <a:pos x="connsiteX0" y="connsiteY0"/>
                    </a:cxn>
                    <a:cxn ang="0">
                      <a:pos x="connsiteX1" y="connsiteY1"/>
                    </a:cxn>
                    <a:cxn ang="0">
                      <a:pos x="connsiteX2" y="connsiteY2"/>
                    </a:cxn>
                  </a:cxnLst>
                  <a:rect l="l" t="t" r="r" b="b"/>
                  <a:pathLst>
                    <a:path w="719" h="979">
                      <a:moveTo>
                        <a:pt x="254" y="0"/>
                      </a:moveTo>
                      <a:cubicBezTo>
                        <a:pt x="254" y="286"/>
                        <a:pt x="-317" y="190"/>
                        <a:pt x="254" y="857"/>
                      </a:cubicBezTo>
                      <a:cubicBezTo>
                        <a:pt x="1302" y="1333"/>
                        <a:pt x="254" y="286"/>
                        <a:pt x="254" y="0"/>
                      </a:cubicBezTo>
                      <a:close/>
                    </a:path>
                  </a:pathLst>
                </a:custGeom>
                <a:solidFill>
                  <a:srgbClr val="9FA0A0"/>
                </a:solidFill>
                <a:ln w="9525" cap="flat">
                  <a:noFill/>
                  <a:prstDash val="solid"/>
                  <a:miter/>
                </a:ln>
              </p:spPr>
              <p:txBody>
                <a:bodyPr rtlCol="0" anchor="ctr"/>
                <a:lstStyle/>
                <a:p>
                  <a:endParaRPr lang="zh-CN" altLang="en-US"/>
                </a:p>
              </p:txBody>
            </p:sp>
            <p:sp>
              <p:nvSpPr>
                <p:cNvPr id="53142" name="任意多边形: 形状 53141"/>
                <p:cNvSpPr/>
                <p:nvPr>
                  <p:custDataLst>
                    <p:tags r:id="rId289"/>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143" name="任意多边形: 形状 53142"/>
                <p:cNvSpPr/>
                <p:nvPr>
                  <p:custDataLst>
                    <p:tags r:id="rId290"/>
                  </p:custDataLst>
                </p:nvPr>
              </p:nvSpPr>
              <p:spPr>
                <a:xfrm>
                  <a:off x="5879972" y="3670648"/>
                  <a:ext cx="1838" cy="1333"/>
                </a:xfrm>
                <a:custGeom>
                  <a:gdLst>
                    <a:gd name="connsiteX0" fmla="*/ 0 w 1838"/>
                    <a:gd name="connsiteY0" fmla="*/ 0 h 1333"/>
                    <a:gd name="connsiteX1" fmla="*/ 667 w 1838"/>
                    <a:gd name="connsiteY1" fmla="*/ 286 h 1333"/>
                    <a:gd name="connsiteX2" fmla="*/ 1048 w 1838"/>
                    <a:gd name="connsiteY2" fmla="*/ 1333 h 1333"/>
                    <a:gd name="connsiteX3" fmla="*/ 1429 w 1838"/>
                    <a:gd name="connsiteY3" fmla="*/ 0 h 1333"/>
                    <a:gd name="connsiteX4" fmla="*/ 0 w 1838"/>
                    <a:gd name="connsiteY4" fmla="*/ 0 h 13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38" h="1333">
                      <a:moveTo>
                        <a:pt x="0" y="0"/>
                      </a:moveTo>
                      <a:cubicBezTo>
                        <a:pt x="95" y="190"/>
                        <a:pt x="381" y="190"/>
                        <a:pt x="667" y="286"/>
                      </a:cubicBezTo>
                      <a:cubicBezTo>
                        <a:pt x="1048" y="762"/>
                        <a:pt x="476" y="667"/>
                        <a:pt x="1048" y="1333"/>
                      </a:cubicBezTo>
                      <a:cubicBezTo>
                        <a:pt x="1619" y="1143"/>
                        <a:pt x="2286" y="952"/>
                        <a:pt x="1429" y="0"/>
                      </a:cubicBezTo>
                      <a:cubicBezTo>
                        <a:pt x="762" y="95"/>
                        <a:pt x="1143" y="476"/>
                        <a:pt x="0" y="0"/>
                      </a:cubicBezTo>
                      <a:close/>
                    </a:path>
                  </a:pathLst>
                </a:custGeom>
                <a:solidFill>
                  <a:srgbClr val="9FA0A0"/>
                </a:solidFill>
                <a:ln w="9525" cap="flat">
                  <a:noFill/>
                  <a:prstDash val="solid"/>
                  <a:miter/>
                </a:ln>
              </p:spPr>
              <p:txBody>
                <a:bodyPr rtlCol="0" anchor="ctr"/>
                <a:lstStyle/>
                <a:p>
                  <a:endParaRPr lang="zh-CN" altLang="en-US"/>
                </a:p>
              </p:txBody>
            </p:sp>
            <p:sp>
              <p:nvSpPr>
                <p:cNvPr id="53144" name="任意多边形: 形状 53143"/>
                <p:cNvSpPr/>
                <p:nvPr>
                  <p:custDataLst>
                    <p:tags r:id="rId291"/>
                  </p:custDataLst>
                </p:nvPr>
              </p:nvSpPr>
              <p:spPr>
                <a:xfrm>
                  <a:off x="5861208" y="3671696"/>
                  <a:ext cx="1210" cy="1714"/>
                </a:xfrm>
                <a:custGeom>
                  <a:gdLst>
                    <a:gd name="connsiteX0" fmla="*/ 952 w 1210"/>
                    <a:gd name="connsiteY0" fmla="*/ 0 h 1714"/>
                    <a:gd name="connsiteX1" fmla="*/ 0 w 1210"/>
                    <a:gd name="connsiteY1" fmla="*/ 286 h 1714"/>
                    <a:gd name="connsiteX2" fmla="*/ 1048 w 1210"/>
                    <a:gd name="connsiteY2" fmla="*/ 1715 h 1714"/>
                    <a:gd name="connsiteX3" fmla="*/ 952 w 1210"/>
                    <a:gd name="connsiteY3" fmla="*/ 0 h 1714"/>
                  </a:gdLst>
                  <a:cxnLst>
                    <a:cxn ang="0">
                      <a:pos x="connsiteX0" y="connsiteY0"/>
                    </a:cxn>
                    <a:cxn ang="0">
                      <a:pos x="connsiteX1" y="connsiteY1"/>
                    </a:cxn>
                    <a:cxn ang="0">
                      <a:pos x="connsiteX2" y="connsiteY2"/>
                    </a:cxn>
                    <a:cxn ang="0">
                      <a:pos x="connsiteX3" y="connsiteY3"/>
                    </a:cxn>
                  </a:cxnLst>
                  <a:rect l="l" t="t" r="r" b="b"/>
                  <a:pathLst>
                    <a:path w="1210" h="1714">
                      <a:moveTo>
                        <a:pt x="952" y="0"/>
                      </a:moveTo>
                      <a:cubicBezTo>
                        <a:pt x="1048" y="667"/>
                        <a:pt x="286" y="-95"/>
                        <a:pt x="0" y="286"/>
                      </a:cubicBezTo>
                      <a:cubicBezTo>
                        <a:pt x="572" y="1143"/>
                        <a:pt x="667" y="1143"/>
                        <a:pt x="1048" y="1715"/>
                      </a:cubicBezTo>
                      <a:cubicBezTo>
                        <a:pt x="952" y="1048"/>
                        <a:pt x="1524" y="571"/>
                        <a:pt x="952" y="0"/>
                      </a:cubicBezTo>
                      <a:close/>
                    </a:path>
                  </a:pathLst>
                </a:custGeom>
                <a:solidFill>
                  <a:srgbClr val="9FA0A0"/>
                </a:solidFill>
                <a:ln w="9525" cap="flat">
                  <a:noFill/>
                  <a:prstDash val="solid"/>
                  <a:miter/>
                </a:ln>
              </p:spPr>
              <p:txBody>
                <a:bodyPr rtlCol="0" anchor="ctr"/>
                <a:lstStyle/>
                <a:p>
                  <a:endParaRPr lang="zh-CN" altLang="en-US"/>
                </a:p>
              </p:txBody>
            </p:sp>
            <p:sp>
              <p:nvSpPr>
                <p:cNvPr id="53145" name="任意多边形: 形状 53144"/>
                <p:cNvSpPr/>
                <p:nvPr>
                  <p:custDataLst>
                    <p:tags r:id="rId292"/>
                  </p:custDataLst>
                </p:nvPr>
              </p:nvSpPr>
              <p:spPr>
                <a:xfrm>
                  <a:off x="5827395" y="3641978"/>
                  <a:ext cx="95" cy="9525"/>
                </a:xfrm>
                <a:custGeom>
                  <a:gdLst>
                    <a:gd name="connsiteX0" fmla="*/ 0 w 95"/>
                    <a:gd name="connsiteY0" fmla="*/ 0 h 9525"/>
                    <a:gd name="connsiteX1" fmla="*/ 95 w 95"/>
                    <a:gd name="connsiteY1" fmla="*/ 0 h 9525"/>
                    <a:gd name="connsiteX2" fmla="*/ 0 w 95"/>
                    <a:gd name="connsiteY2" fmla="*/ 0 h 9525"/>
                    <a:gd name="connsiteX3" fmla="*/ 0 w 95"/>
                    <a:gd name="connsiteY3" fmla="*/ 0 h 9525"/>
                    <a:gd name="connsiteX4" fmla="*/ 95 w 95"/>
                    <a:gd name="connsiteY4" fmla="*/ 0 h 9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 h="9525">
                      <a:moveTo>
                        <a:pt x="0" y="0"/>
                      </a:moveTo>
                      <a:lnTo>
                        <a:pt x="95" y="0"/>
                      </a:lnTo>
                      <a:lnTo>
                        <a:pt x="0" y="0"/>
                      </a:lnTo>
                      <a:lnTo>
                        <a:pt x="0" y="0"/>
                      </a:lnTo>
                      <a:lnTo>
                        <a:pt x="95" y="0"/>
                      </a:lnTo>
                      <a:close/>
                    </a:path>
                  </a:pathLst>
                </a:custGeom>
                <a:solidFill>
                  <a:srgbClr val="9FA0A0"/>
                </a:solidFill>
                <a:ln w="9525" cap="flat">
                  <a:noFill/>
                  <a:prstDash val="solid"/>
                  <a:miter/>
                </a:ln>
              </p:spPr>
              <p:txBody>
                <a:bodyPr rtlCol="0" anchor="ctr"/>
                <a:lstStyle/>
                <a:p>
                  <a:endParaRPr lang="zh-CN" altLang="en-US"/>
                </a:p>
              </p:txBody>
            </p:sp>
            <p:sp>
              <p:nvSpPr>
                <p:cNvPr id="53146" name="任意多边形: 形状 53145"/>
                <p:cNvSpPr/>
                <p:nvPr>
                  <p:custDataLst>
                    <p:tags r:id="rId293"/>
                  </p:custDataLst>
                </p:nvPr>
              </p:nvSpPr>
              <p:spPr>
                <a:xfrm>
                  <a:off x="5827490" y="364207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147" name="任意多边形: 形状 53146"/>
                <p:cNvSpPr/>
                <p:nvPr>
                  <p:custDataLst>
                    <p:tags r:id="rId294"/>
                  </p:custDataLst>
                </p:nvPr>
              </p:nvSpPr>
              <p:spPr>
                <a:xfrm>
                  <a:off x="5827490" y="3642073"/>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lnTo>
                        <a:pt x="0" y="0"/>
                      </a:lnTo>
                      <a:lnTo>
                        <a:pt x="0" y="0"/>
                      </a:lnTo>
                      <a:lnTo>
                        <a:pt x="0" y="0"/>
                      </a:ln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53148" name="任意多边形: 形状 53147"/>
                <p:cNvSpPr/>
                <p:nvPr>
                  <p:custDataLst>
                    <p:tags r:id="rId295"/>
                  </p:custDataLst>
                </p:nvPr>
              </p:nvSpPr>
              <p:spPr>
                <a:xfrm>
                  <a:off x="5889776" y="3694937"/>
                  <a:ext cx="1341" cy="952"/>
                </a:xfrm>
                <a:custGeom>
                  <a:gdLst>
                    <a:gd name="connsiteX0" fmla="*/ 1341 w 1341"/>
                    <a:gd name="connsiteY0" fmla="*/ 381 h 952"/>
                    <a:gd name="connsiteX1" fmla="*/ 1055 w 1341"/>
                    <a:gd name="connsiteY1" fmla="*/ 381 h 952"/>
                    <a:gd name="connsiteX2" fmla="*/ 198 w 1341"/>
                    <a:gd name="connsiteY2" fmla="*/ 0 h 952"/>
                    <a:gd name="connsiteX3" fmla="*/ 103 w 1341"/>
                    <a:gd name="connsiteY3" fmla="*/ 952 h 952"/>
                    <a:gd name="connsiteX4" fmla="*/ 1341 w 1341"/>
                    <a:gd name="connsiteY4" fmla="*/ 381 h 9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1" h="952">
                      <a:moveTo>
                        <a:pt x="1341" y="381"/>
                      </a:moveTo>
                      <a:cubicBezTo>
                        <a:pt x="1246" y="95"/>
                        <a:pt x="1055" y="191"/>
                        <a:pt x="1055" y="381"/>
                      </a:cubicBezTo>
                      <a:cubicBezTo>
                        <a:pt x="674" y="381"/>
                        <a:pt x="293" y="286"/>
                        <a:pt x="198" y="0"/>
                      </a:cubicBezTo>
                      <a:cubicBezTo>
                        <a:pt x="-183" y="0"/>
                        <a:pt x="103" y="572"/>
                        <a:pt x="103" y="952"/>
                      </a:cubicBezTo>
                      <a:cubicBezTo>
                        <a:pt x="579" y="952"/>
                        <a:pt x="865" y="572"/>
                        <a:pt x="1341" y="381"/>
                      </a:cubicBezTo>
                      <a:close/>
                    </a:path>
                  </a:pathLst>
                </a:custGeom>
                <a:solidFill>
                  <a:srgbClr val="9FA0A0"/>
                </a:solidFill>
                <a:ln w="9525" cap="flat">
                  <a:noFill/>
                  <a:prstDash val="solid"/>
                  <a:miter/>
                </a:ln>
              </p:spPr>
              <p:txBody>
                <a:bodyPr rtlCol="0" anchor="ctr"/>
                <a:lstStyle/>
                <a:p>
                  <a:endParaRPr lang="zh-CN" altLang="en-US"/>
                </a:p>
              </p:txBody>
            </p:sp>
            <p:sp>
              <p:nvSpPr>
                <p:cNvPr id="53149" name="任意多边形: 形状 53148"/>
                <p:cNvSpPr/>
                <p:nvPr>
                  <p:custDataLst>
                    <p:tags r:id="rId296"/>
                  </p:custDataLst>
                </p:nvPr>
              </p:nvSpPr>
              <p:spPr>
                <a:xfrm>
                  <a:off x="5873580" y="3700182"/>
                  <a:ext cx="2392" cy="1326"/>
                </a:xfrm>
                <a:custGeom>
                  <a:gdLst>
                    <a:gd name="connsiteX0" fmla="*/ 2392 w 2392"/>
                    <a:gd name="connsiteY0" fmla="*/ 279 h 1326"/>
                    <a:gd name="connsiteX1" fmla="*/ 11 w 2392"/>
                    <a:gd name="connsiteY1" fmla="*/ 1327 h 1326"/>
                    <a:gd name="connsiteX2" fmla="*/ 963 w 2392"/>
                    <a:gd name="connsiteY2" fmla="*/ 1232 h 1326"/>
                    <a:gd name="connsiteX3" fmla="*/ 2392 w 2392"/>
                    <a:gd name="connsiteY3" fmla="*/ 279 h 1326"/>
                  </a:gdLst>
                  <a:cxnLst>
                    <a:cxn ang="0">
                      <a:pos x="connsiteX0" y="connsiteY0"/>
                    </a:cxn>
                    <a:cxn ang="0">
                      <a:pos x="connsiteX1" y="connsiteY1"/>
                    </a:cxn>
                    <a:cxn ang="0">
                      <a:pos x="connsiteX2" y="connsiteY2"/>
                    </a:cxn>
                    <a:cxn ang="0">
                      <a:pos x="connsiteX3" y="connsiteY3"/>
                    </a:cxn>
                  </a:cxnLst>
                  <a:rect l="l" t="t" r="r" b="b"/>
                  <a:pathLst>
                    <a:path w="2392" h="1326">
                      <a:moveTo>
                        <a:pt x="2392" y="279"/>
                      </a:moveTo>
                      <a:cubicBezTo>
                        <a:pt x="2202" y="-292"/>
                        <a:pt x="-180" y="-7"/>
                        <a:pt x="11" y="1327"/>
                      </a:cubicBezTo>
                      <a:cubicBezTo>
                        <a:pt x="297" y="1327"/>
                        <a:pt x="582" y="184"/>
                        <a:pt x="963" y="1232"/>
                      </a:cubicBezTo>
                      <a:cubicBezTo>
                        <a:pt x="1725" y="1327"/>
                        <a:pt x="1154" y="-292"/>
                        <a:pt x="2392" y="279"/>
                      </a:cubicBezTo>
                      <a:close/>
                    </a:path>
                  </a:pathLst>
                </a:custGeom>
                <a:solidFill>
                  <a:srgbClr val="9FA0A0"/>
                </a:solidFill>
                <a:ln w="9525" cap="flat">
                  <a:noFill/>
                  <a:prstDash val="solid"/>
                  <a:miter/>
                </a:ln>
              </p:spPr>
              <p:txBody>
                <a:bodyPr rtlCol="0" anchor="ctr"/>
                <a:lstStyle/>
                <a:p>
                  <a:endParaRPr lang="zh-CN" altLang="en-US"/>
                </a:p>
              </p:txBody>
            </p:sp>
            <p:sp>
              <p:nvSpPr>
                <p:cNvPr id="53150" name="任意多边形: 形状 53149"/>
                <p:cNvSpPr/>
                <p:nvPr>
                  <p:custDataLst>
                    <p:tags r:id="rId297"/>
                  </p:custDataLst>
                </p:nvPr>
              </p:nvSpPr>
              <p:spPr>
                <a:xfrm>
                  <a:off x="5866066" y="3700990"/>
                  <a:ext cx="2431" cy="1852"/>
                </a:xfrm>
                <a:custGeom>
                  <a:gdLst>
                    <a:gd name="connsiteX0" fmla="*/ 1905 w 2431"/>
                    <a:gd name="connsiteY0" fmla="*/ 614 h 1852"/>
                    <a:gd name="connsiteX1" fmla="*/ 0 w 2431"/>
                    <a:gd name="connsiteY1" fmla="*/ 614 h 1852"/>
                    <a:gd name="connsiteX2" fmla="*/ 2381 w 2431"/>
                    <a:gd name="connsiteY2" fmla="*/ 1853 h 1852"/>
                    <a:gd name="connsiteX3" fmla="*/ 1905 w 2431"/>
                    <a:gd name="connsiteY3" fmla="*/ 614 h 1852"/>
                  </a:gdLst>
                  <a:cxnLst>
                    <a:cxn ang="0">
                      <a:pos x="connsiteX0" y="connsiteY0"/>
                    </a:cxn>
                    <a:cxn ang="0">
                      <a:pos x="connsiteX1" y="connsiteY1"/>
                    </a:cxn>
                    <a:cxn ang="0">
                      <a:pos x="connsiteX2" y="connsiteY2"/>
                    </a:cxn>
                    <a:cxn ang="0">
                      <a:pos x="connsiteX3" y="connsiteY3"/>
                    </a:cxn>
                  </a:cxnLst>
                  <a:rect l="l" t="t" r="r" b="b"/>
                  <a:pathLst>
                    <a:path w="2431" h="1851">
                      <a:moveTo>
                        <a:pt x="1905" y="614"/>
                      </a:moveTo>
                      <a:cubicBezTo>
                        <a:pt x="1238" y="519"/>
                        <a:pt x="95" y="-719"/>
                        <a:pt x="0" y="614"/>
                      </a:cubicBezTo>
                      <a:cubicBezTo>
                        <a:pt x="1048" y="2043"/>
                        <a:pt x="1429" y="138"/>
                        <a:pt x="2381" y="1853"/>
                      </a:cubicBezTo>
                      <a:cubicBezTo>
                        <a:pt x="2667" y="1186"/>
                        <a:pt x="1619" y="1281"/>
                        <a:pt x="1905" y="614"/>
                      </a:cubicBezTo>
                      <a:close/>
                    </a:path>
                  </a:pathLst>
                </a:custGeom>
                <a:solidFill>
                  <a:srgbClr val="9FA0A0"/>
                </a:solidFill>
                <a:ln w="9525" cap="flat">
                  <a:noFill/>
                  <a:prstDash val="solid"/>
                  <a:miter/>
                </a:ln>
              </p:spPr>
              <p:txBody>
                <a:bodyPr rtlCol="0" anchor="ctr"/>
                <a:lstStyle/>
                <a:p>
                  <a:endParaRPr lang="zh-CN" altLang="en-US"/>
                </a:p>
              </p:txBody>
            </p:sp>
            <p:sp>
              <p:nvSpPr>
                <p:cNvPr id="53151" name="任意多边形: 形状 53150"/>
                <p:cNvSpPr/>
                <p:nvPr>
                  <p:custDataLst>
                    <p:tags r:id="rId298"/>
                  </p:custDataLst>
                </p:nvPr>
              </p:nvSpPr>
              <p:spPr>
                <a:xfrm>
                  <a:off x="5835491" y="3677030"/>
                  <a:ext cx="571" cy="1523"/>
                </a:xfrm>
                <a:custGeom>
                  <a:gdLst>
                    <a:gd name="connsiteX0" fmla="*/ 571 w 571"/>
                    <a:gd name="connsiteY0" fmla="*/ 667 h 1523"/>
                    <a:gd name="connsiteX1" fmla="*/ 95 w 571"/>
                    <a:gd name="connsiteY1" fmla="*/ 0 h 1523"/>
                    <a:gd name="connsiteX2" fmla="*/ 0 w 571"/>
                    <a:gd name="connsiteY2" fmla="*/ 667 h 1523"/>
                    <a:gd name="connsiteX3" fmla="*/ 95 w 571"/>
                    <a:gd name="connsiteY3" fmla="*/ 1143 h 1523"/>
                    <a:gd name="connsiteX4" fmla="*/ 286 w 571"/>
                    <a:gd name="connsiteY4" fmla="*/ 1524 h 1523"/>
                    <a:gd name="connsiteX5" fmla="*/ 381 w 571"/>
                    <a:gd name="connsiteY5" fmla="*/ 857 h 1523"/>
                    <a:gd name="connsiteX6" fmla="*/ 571 w 571"/>
                    <a:gd name="connsiteY6" fmla="*/ 667 h 15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 h="1523">
                      <a:moveTo>
                        <a:pt x="571" y="667"/>
                      </a:moveTo>
                      <a:cubicBezTo>
                        <a:pt x="476" y="-191"/>
                        <a:pt x="190" y="381"/>
                        <a:pt x="95" y="0"/>
                      </a:cubicBezTo>
                      <a:cubicBezTo>
                        <a:pt x="0" y="381"/>
                        <a:pt x="190" y="952"/>
                        <a:pt x="0" y="667"/>
                      </a:cubicBezTo>
                      <a:cubicBezTo>
                        <a:pt x="0" y="857"/>
                        <a:pt x="0" y="952"/>
                        <a:pt x="95" y="1143"/>
                      </a:cubicBezTo>
                      <a:lnTo>
                        <a:pt x="286" y="1524"/>
                      </a:lnTo>
                      <a:cubicBezTo>
                        <a:pt x="190" y="1238"/>
                        <a:pt x="286" y="-95"/>
                        <a:pt x="381" y="857"/>
                      </a:cubicBezTo>
                      <a:cubicBezTo>
                        <a:pt x="667" y="1143"/>
                        <a:pt x="381" y="381"/>
                        <a:pt x="571" y="667"/>
                      </a:cubicBezTo>
                      <a:close/>
                    </a:path>
                  </a:pathLst>
                </a:custGeom>
                <a:solidFill>
                  <a:srgbClr val="9FA0A0"/>
                </a:solidFill>
                <a:ln w="9525" cap="flat">
                  <a:noFill/>
                  <a:prstDash val="solid"/>
                  <a:miter/>
                </a:ln>
              </p:spPr>
              <p:txBody>
                <a:bodyPr rtlCol="0" anchor="ctr"/>
                <a:lstStyle/>
                <a:p>
                  <a:endParaRPr lang="zh-CN" altLang="en-US"/>
                </a:p>
              </p:txBody>
            </p:sp>
            <p:sp>
              <p:nvSpPr>
                <p:cNvPr id="53152" name="任意多边形: 形状 53151"/>
                <p:cNvSpPr/>
                <p:nvPr>
                  <p:custDataLst>
                    <p:tags r:id="rId299"/>
                  </p:custDataLst>
                </p:nvPr>
              </p:nvSpPr>
              <p:spPr>
                <a:xfrm>
                  <a:off x="5849302" y="3703224"/>
                  <a:ext cx="3905" cy="3429"/>
                </a:xfrm>
                <a:custGeom>
                  <a:gdLst>
                    <a:gd name="connsiteX0" fmla="*/ 3905 w 3905"/>
                    <a:gd name="connsiteY0" fmla="*/ 2572 h 3429"/>
                    <a:gd name="connsiteX1" fmla="*/ 2096 w 3905"/>
                    <a:gd name="connsiteY1" fmla="*/ 2191 h 3429"/>
                    <a:gd name="connsiteX2" fmla="*/ 0 w 3905"/>
                    <a:gd name="connsiteY2" fmla="*/ 0 h 3429"/>
                    <a:gd name="connsiteX3" fmla="*/ 1810 w 3905"/>
                    <a:gd name="connsiteY3" fmla="*/ 3429 h 3429"/>
                    <a:gd name="connsiteX4" fmla="*/ 3524 w 3905"/>
                    <a:gd name="connsiteY4" fmla="*/ 3143 h 3429"/>
                    <a:gd name="connsiteX5" fmla="*/ 3905 w 3905"/>
                    <a:gd name="connsiteY5" fmla="*/ 2572 h 3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 h="3429">
                      <a:moveTo>
                        <a:pt x="3905" y="2572"/>
                      </a:moveTo>
                      <a:cubicBezTo>
                        <a:pt x="3620" y="1810"/>
                        <a:pt x="2667" y="2381"/>
                        <a:pt x="2096" y="2191"/>
                      </a:cubicBezTo>
                      <a:cubicBezTo>
                        <a:pt x="1810" y="857"/>
                        <a:pt x="476" y="286"/>
                        <a:pt x="0" y="0"/>
                      </a:cubicBezTo>
                      <a:cubicBezTo>
                        <a:pt x="381" y="1143"/>
                        <a:pt x="1143" y="2286"/>
                        <a:pt x="1810" y="3429"/>
                      </a:cubicBezTo>
                      <a:cubicBezTo>
                        <a:pt x="1143" y="1238"/>
                        <a:pt x="2762" y="3524"/>
                        <a:pt x="3524" y="3143"/>
                      </a:cubicBezTo>
                      <a:cubicBezTo>
                        <a:pt x="3429" y="2572"/>
                        <a:pt x="3524" y="2381"/>
                        <a:pt x="3905" y="2572"/>
                      </a:cubicBezTo>
                      <a:close/>
                    </a:path>
                  </a:pathLst>
                </a:custGeom>
                <a:solidFill>
                  <a:srgbClr val="9FA0A0"/>
                </a:solidFill>
                <a:ln w="9525" cap="flat">
                  <a:noFill/>
                  <a:prstDash val="solid"/>
                  <a:miter/>
                </a:ln>
              </p:spPr>
              <p:txBody>
                <a:bodyPr rtlCol="0" anchor="ctr"/>
                <a:lstStyle/>
                <a:p>
                  <a:endParaRPr lang="zh-CN" altLang="en-US"/>
                </a:p>
              </p:txBody>
            </p:sp>
            <p:sp>
              <p:nvSpPr>
                <p:cNvPr id="53153" name="任意多边形: 形状 53152"/>
                <p:cNvSpPr/>
                <p:nvPr>
                  <p:custDataLst>
                    <p:tags r:id="rId300"/>
                  </p:custDataLst>
                </p:nvPr>
              </p:nvSpPr>
              <p:spPr>
                <a:xfrm>
                  <a:off x="5845756" y="3702516"/>
                  <a:ext cx="2116" cy="1279"/>
                </a:xfrm>
                <a:custGeom>
                  <a:gdLst>
                    <a:gd name="connsiteX0" fmla="*/ 2117 w 2116"/>
                    <a:gd name="connsiteY0" fmla="*/ 422 h 1279"/>
                    <a:gd name="connsiteX1" fmla="*/ 21 w 2116"/>
                    <a:gd name="connsiteY1" fmla="*/ 41 h 1279"/>
                    <a:gd name="connsiteX2" fmla="*/ 879 w 2116"/>
                    <a:gd name="connsiteY2" fmla="*/ 1280 h 1279"/>
                    <a:gd name="connsiteX3" fmla="*/ 2117 w 2116"/>
                    <a:gd name="connsiteY3" fmla="*/ 422 h 1279"/>
                  </a:gdLst>
                  <a:cxnLst>
                    <a:cxn ang="0">
                      <a:pos x="connsiteX0" y="connsiteY0"/>
                    </a:cxn>
                    <a:cxn ang="0">
                      <a:pos x="connsiteX1" y="connsiteY1"/>
                    </a:cxn>
                    <a:cxn ang="0">
                      <a:pos x="connsiteX2" y="connsiteY2"/>
                    </a:cxn>
                    <a:cxn ang="0">
                      <a:pos x="connsiteX3" y="connsiteY3"/>
                    </a:cxn>
                  </a:cxnLst>
                  <a:rect l="l" t="t" r="r" b="b"/>
                  <a:pathLst>
                    <a:path w="2116" h="1279">
                      <a:moveTo>
                        <a:pt x="2117" y="422"/>
                      </a:moveTo>
                      <a:cubicBezTo>
                        <a:pt x="1641" y="-435"/>
                        <a:pt x="688" y="327"/>
                        <a:pt x="21" y="41"/>
                      </a:cubicBezTo>
                      <a:cubicBezTo>
                        <a:pt x="-169" y="899"/>
                        <a:pt x="974" y="232"/>
                        <a:pt x="879" y="1280"/>
                      </a:cubicBezTo>
                      <a:cubicBezTo>
                        <a:pt x="879" y="899"/>
                        <a:pt x="1355" y="-149"/>
                        <a:pt x="2117" y="422"/>
                      </a:cubicBezTo>
                      <a:close/>
                    </a:path>
                  </a:pathLst>
                </a:custGeom>
                <a:solidFill>
                  <a:srgbClr val="9FA0A0"/>
                </a:solidFill>
                <a:ln w="9525" cap="flat">
                  <a:noFill/>
                  <a:prstDash val="solid"/>
                  <a:miter/>
                </a:ln>
              </p:spPr>
              <p:txBody>
                <a:bodyPr rtlCol="0" anchor="ctr"/>
                <a:lstStyle/>
                <a:p>
                  <a:endParaRPr lang="zh-CN" altLang="en-US"/>
                </a:p>
              </p:txBody>
            </p:sp>
            <p:sp>
              <p:nvSpPr>
                <p:cNvPr id="53154" name="任意多边形: 形状 53153"/>
                <p:cNvSpPr/>
                <p:nvPr>
                  <p:custDataLst>
                    <p:tags r:id="rId301"/>
                  </p:custDataLst>
                </p:nvPr>
              </p:nvSpPr>
              <p:spPr>
                <a:xfrm>
                  <a:off x="5848445" y="3704462"/>
                  <a:ext cx="1793" cy="1714"/>
                </a:xfrm>
                <a:custGeom>
                  <a:gdLst>
                    <a:gd name="connsiteX0" fmla="*/ 1715 w 1793"/>
                    <a:gd name="connsiteY0" fmla="*/ 1524 h 1714"/>
                    <a:gd name="connsiteX1" fmla="*/ 1333 w 1793"/>
                    <a:gd name="connsiteY1" fmla="*/ 1143 h 1714"/>
                    <a:gd name="connsiteX2" fmla="*/ 857 w 1793"/>
                    <a:gd name="connsiteY2" fmla="*/ 95 h 1714"/>
                    <a:gd name="connsiteX3" fmla="*/ 190 w 1793"/>
                    <a:gd name="connsiteY3" fmla="*/ 0 h 1714"/>
                    <a:gd name="connsiteX4" fmla="*/ 0 w 1793"/>
                    <a:gd name="connsiteY4" fmla="*/ 762 h 1714"/>
                    <a:gd name="connsiteX5" fmla="*/ 667 w 1793"/>
                    <a:gd name="connsiteY5" fmla="*/ 1715 h 1714"/>
                    <a:gd name="connsiteX6" fmla="*/ 1715 w 1793"/>
                    <a:gd name="connsiteY6" fmla="*/ 1524 h 1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 h="1714">
                      <a:moveTo>
                        <a:pt x="1715" y="1524"/>
                      </a:moveTo>
                      <a:cubicBezTo>
                        <a:pt x="2000" y="857"/>
                        <a:pt x="1429" y="762"/>
                        <a:pt x="1333" y="1143"/>
                      </a:cubicBezTo>
                      <a:cubicBezTo>
                        <a:pt x="1048" y="857"/>
                        <a:pt x="857" y="476"/>
                        <a:pt x="857" y="95"/>
                      </a:cubicBezTo>
                      <a:cubicBezTo>
                        <a:pt x="571" y="-95"/>
                        <a:pt x="476" y="286"/>
                        <a:pt x="190" y="0"/>
                      </a:cubicBezTo>
                      <a:cubicBezTo>
                        <a:pt x="571" y="286"/>
                        <a:pt x="1143" y="1715"/>
                        <a:pt x="0" y="762"/>
                      </a:cubicBezTo>
                      <a:cubicBezTo>
                        <a:pt x="0" y="1143"/>
                        <a:pt x="381" y="1429"/>
                        <a:pt x="667" y="1715"/>
                      </a:cubicBezTo>
                      <a:cubicBezTo>
                        <a:pt x="857" y="1238"/>
                        <a:pt x="1143" y="1143"/>
                        <a:pt x="1715" y="1524"/>
                      </a:cubicBezTo>
                      <a:close/>
                    </a:path>
                  </a:pathLst>
                </a:custGeom>
                <a:solidFill>
                  <a:srgbClr val="9FA0A0"/>
                </a:solidFill>
                <a:ln w="9525" cap="flat">
                  <a:noFill/>
                  <a:prstDash val="solid"/>
                  <a:miter/>
                </a:ln>
              </p:spPr>
              <p:txBody>
                <a:bodyPr rtlCol="0" anchor="ctr"/>
                <a:lstStyle/>
                <a:p>
                  <a:endParaRPr lang="zh-CN" altLang="en-US"/>
                </a:p>
              </p:txBody>
            </p:sp>
            <p:sp>
              <p:nvSpPr>
                <p:cNvPr id="53155" name="任意多边形: 形状 53154"/>
                <p:cNvSpPr/>
                <p:nvPr>
                  <p:custDataLst>
                    <p:tags r:id="rId302"/>
                  </p:custDataLst>
                </p:nvPr>
              </p:nvSpPr>
              <p:spPr>
                <a:xfrm>
                  <a:off x="5843397" y="3704748"/>
                  <a:ext cx="776" cy="1619"/>
                </a:xfrm>
                <a:custGeom>
                  <a:gdLst>
                    <a:gd name="connsiteX0" fmla="*/ 0 w 776"/>
                    <a:gd name="connsiteY0" fmla="*/ 1524 h 1619"/>
                    <a:gd name="connsiteX1" fmla="*/ 667 w 776"/>
                    <a:gd name="connsiteY1" fmla="*/ 1619 h 1619"/>
                    <a:gd name="connsiteX2" fmla="*/ 667 w 776"/>
                    <a:gd name="connsiteY2" fmla="*/ 0 h 1619"/>
                    <a:gd name="connsiteX3" fmla="*/ 0 w 776"/>
                    <a:gd name="connsiteY3" fmla="*/ 1524 h 1619"/>
                  </a:gdLst>
                  <a:cxnLst>
                    <a:cxn ang="0">
                      <a:pos x="connsiteX0" y="connsiteY0"/>
                    </a:cxn>
                    <a:cxn ang="0">
                      <a:pos x="connsiteX1" y="connsiteY1"/>
                    </a:cxn>
                    <a:cxn ang="0">
                      <a:pos x="connsiteX2" y="connsiteY2"/>
                    </a:cxn>
                    <a:cxn ang="0">
                      <a:pos x="connsiteX3" y="connsiteY3"/>
                    </a:cxn>
                  </a:cxnLst>
                  <a:rect l="l" t="t" r="r" b="b"/>
                  <a:pathLst>
                    <a:path w="776" h="1619">
                      <a:moveTo>
                        <a:pt x="0" y="1524"/>
                      </a:moveTo>
                      <a:cubicBezTo>
                        <a:pt x="286" y="1715"/>
                        <a:pt x="381" y="1429"/>
                        <a:pt x="667" y="1619"/>
                      </a:cubicBezTo>
                      <a:cubicBezTo>
                        <a:pt x="1048" y="1048"/>
                        <a:pt x="286" y="667"/>
                        <a:pt x="667" y="0"/>
                      </a:cubicBezTo>
                      <a:cubicBezTo>
                        <a:pt x="381" y="191"/>
                        <a:pt x="476" y="762"/>
                        <a:pt x="0" y="1524"/>
                      </a:cubicBezTo>
                      <a:close/>
                    </a:path>
                  </a:pathLst>
                </a:custGeom>
                <a:solidFill>
                  <a:srgbClr val="9FA0A0"/>
                </a:solidFill>
                <a:ln w="9525" cap="flat">
                  <a:noFill/>
                  <a:prstDash val="solid"/>
                  <a:miter/>
                </a:ln>
              </p:spPr>
              <p:txBody>
                <a:bodyPr rtlCol="0" anchor="ctr"/>
                <a:lstStyle/>
                <a:p>
                  <a:endParaRPr lang="zh-CN" altLang="en-US"/>
                </a:p>
              </p:txBody>
            </p:sp>
            <p:sp>
              <p:nvSpPr>
                <p:cNvPr id="53156" name="任意多边形: 形状 53155"/>
                <p:cNvSpPr/>
                <p:nvPr>
                  <p:custDataLst>
                    <p:tags r:id="rId303"/>
                  </p:custDataLst>
                </p:nvPr>
              </p:nvSpPr>
              <p:spPr>
                <a:xfrm>
                  <a:off x="5838413" y="3714178"/>
                  <a:ext cx="1268" cy="2476"/>
                </a:xfrm>
                <a:custGeom>
                  <a:gdLst>
                    <a:gd name="connsiteX0" fmla="*/ 792 w 1268"/>
                    <a:gd name="connsiteY0" fmla="*/ 2476 h 2476"/>
                    <a:gd name="connsiteX1" fmla="*/ 1269 w 1268"/>
                    <a:gd name="connsiteY1" fmla="*/ 1524 h 2476"/>
                    <a:gd name="connsiteX2" fmla="*/ 602 w 1268"/>
                    <a:gd name="connsiteY2" fmla="*/ 0 h 2476"/>
                    <a:gd name="connsiteX3" fmla="*/ 221 w 1268"/>
                    <a:gd name="connsiteY3" fmla="*/ 667 h 2476"/>
                    <a:gd name="connsiteX4" fmla="*/ 30 w 1268"/>
                    <a:gd name="connsiteY4" fmla="*/ 1619 h 2476"/>
                    <a:gd name="connsiteX5" fmla="*/ 792 w 1268"/>
                    <a:gd name="connsiteY5" fmla="*/ 2476 h 2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 h="2476">
                      <a:moveTo>
                        <a:pt x="792" y="2476"/>
                      </a:moveTo>
                      <a:cubicBezTo>
                        <a:pt x="697" y="1619"/>
                        <a:pt x="983" y="2191"/>
                        <a:pt x="1269" y="1524"/>
                      </a:cubicBezTo>
                      <a:cubicBezTo>
                        <a:pt x="697" y="1048"/>
                        <a:pt x="1459" y="476"/>
                        <a:pt x="602" y="0"/>
                      </a:cubicBezTo>
                      <a:lnTo>
                        <a:pt x="221" y="667"/>
                      </a:lnTo>
                      <a:cubicBezTo>
                        <a:pt x="602" y="1238"/>
                        <a:pt x="888" y="1810"/>
                        <a:pt x="30" y="1619"/>
                      </a:cubicBezTo>
                      <a:cubicBezTo>
                        <a:pt x="-160" y="2286"/>
                        <a:pt x="602" y="1619"/>
                        <a:pt x="792" y="2476"/>
                      </a:cubicBezTo>
                      <a:close/>
                    </a:path>
                  </a:pathLst>
                </a:custGeom>
                <a:solidFill>
                  <a:srgbClr val="9FA0A0"/>
                </a:solidFill>
                <a:ln w="9525" cap="flat">
                  <a:noFill/>
                  <a:prstDash val="solid"/>
                  <a:miter/>
                </a:ln>
              </p:spPr>
              <p:txBody>
                <a:bodyPr rtlCol="0" anchor="ctr"/>
                <a:lstStyle/>
                <a:p>
                  <a:endParaRPr lang="zh-CN" altLang="en-US"/>
                </a:p>
              </p:txBody>
            </p:sp>
            <p:sp>
              <p:nvSpPr>
                <p:cNvPr id="53157" name="任意多边形: 形状 53156"/>
                <p:cNvSpPr/>
                <p:nvPr>
                  <p:custDataLst>
                    <p:tags r:id="rId304"/>
                  </p:custDataLst>
                </p:nvPr>
              </p:nvSpPr>
              <p:spPr>
                <a:xfrm>
                  <a:off x="5828302" y="3699569"/>
                  <a:ext cx="666" cy="1749"/>
                </a:xfrm>
                <a:custGeom>
                  <a:gdLst>
                    <a:gd name="connsiteX0" fmla="*/ 521 w 666"/>
                    <a:gd name="connsiteY0" fmla="*/ 1559 h 1749"/>
                    <a:gd name="connsiteX1" fmla="*/ 426 w 666"/>
                    <a:gd name="connsiteY1" fmla="*/ 1369 h 1749"/>
                    <a:gd name="connsiteX2" fmla="*/ 616 w 666"/>
                    <a:gd name="connsiteY2" fmla="*/ 35 h 1749"/>
                    <a:gd name="connsiteX3" fmla="*/ 140 w 666"/>
                    <a:gd name="connsiteY3" fmla="*/ 1750 h 1749"/>
                    <a:gd name="connsiteX4" fmla="*/ 521 w 666"/>
                    <a:gd name="connsiteY4" fmla="*/ 1559 h 17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6" h="1749">
                      <a:moveTo>
                        <a:pt x="521" y="1559"/>
                      </a:moveTo>
                      <a:cubicBezTo>
                        <a:pt x="807" y="1845"/>
                        <a:pt x="616" y="988"/>
                        <a:pt x="426" y="1369"/>
                      </a:cubicBezTo>
                      <a:cubicBezTo>
                        <a:pt x="331" y="893"/>
                        <a:pt x="426" y="512"/>
                        <a:pt x="616" y="35"/>
                      </a:cubicBezTo>
                      <a:cubicBezTo>
                        <a:pt x="235" y="-250"/>
                        <a:pt x="-241" y="1274"/>
                        <a:pt x="140" y="1750"/>
                      </a:cubicBezTo>
                      <a:cubicBezTo>
                        <a:pt x="235" y="1464"/>
                        <a:pt x="426" y="1464"/>
                        <a:pt x="521" y="1559"/>
                      </a:cubicBezTo>
                      <a:close/>
                    </a:path>
                  </a:pathLst>
                </a:custGeom>
                <a:solidFill>
                  <a:srgbClr val="9FA0A0"/>
                </a:solidFill>
                <a:ln w="9525" cap="flat">
                  <a:noFill/>
                  <a:prstDash val="solid"/>
                  <a:miter/>
                </a:ln>
              </p:spPr>
              <p:txBody>
                <a:bodyPr rtlCol="0" anchor="ctr"/>
                <a:lstStyle/>
                <a:p>
                  <a:endParaRPr lang="zh-CN" altLang="en-US"/>
                </a:p>
              </p:txBody>
            </p:sp>
            <p:sp>
              <p:nvSpPr>
                <p:cNvPr id="53158" name="任意多边形: 形状 53157"/>
                <p:cNvSpPr/>
                <p:nvPr>
                  <p:custDataLst>
                    <p:tags r:id="rId305"/>
                  </p:custDataLst>
                </p:nvPr>
              </p:nvSpPr>
              <p:spPr>
                <a:xfrm>
                  <a:off x="5821188" y="3671553"/>
                  <a:ext cx="681" cy="1095"/>
                </a:xfrm>
                <a:custGeom>
                  <a:gdLst>
                    <a:gd name="connsiteX0" fmla="*/ 682 w 681"/>
                    <a:gd name="connsiteY0" fmla="*/ 238 h 1095"/>
                    <a:gd name="connsiteX1" fmla="*/ 587 w 681"/>
                    <a:gd name="connsiteY1" fmla="*/ 429 h 1095"/>
                    <a:gd name="connsiteX2" fmla="*/ 15 w 681"/>
                    <a:gd name="connsiteY2" fmla="*/ 429 h 1095"/>
                    <a:gd name="connsiteX3" fmla="*/ 491 w 681"/>
                    <a:gd name="connsiteY3" fmla="*/ 1096 h 1095"/>
                    <a:gd name="connsiteX4" fmla="*/ 682 w 681"/>
                    <a:gd name="connsiteY4" fmla="*/ 238 h 10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1" h="1095">
                      <a:moveTo>
                        <a:pt x="682" y="238"/>
                      </a:moveTo>
                      <a:cubicBezTo>
                        <a:pt x="682" y="48"/>
                        <a:pt x="587" y="334"/>
                        <a:pt x="587" y="429"/>
                      </a:cubicBezTo>
                      <a:cubicBezTo>
                        <a:pt x="301" y="1096"/>
                        <a:pt x="491" y="-809"/>
                        <a:pt x="15" y="429"/>
                      </a:cubicBezTo>
                      <a:cubicBezTo>
                        <a:pt x="-80" y="1572"/>
                        <a:pt x="301" y="810"/>
                        <a:pt x="491" y="1096"/>
                      </a:cubicBezTo>
                      <a:cubicBezTo>
                        <a:pt x="587" y="810"/>
                        <a:pt x="491" y="524"/>
                        <a:pt x="682" y="238"/>
                      </a:cubicBezTo>
                      <a:close/>
                    </a:path>
                  </a:pathLst>
                </a:custGeom>
                <a:solidFill>
                  <a:srgbClr val="9FA0A0"/>
                </a:solidFill>
                <a:ln w="9525" cap="flat">
                  <a:noFill/>
                  <a:prstDash val="solid"/>
                  <a:miter/>
                </a:ln>
              </p:spPr>
              <p:txBody>
                <a:bodyPr rtlCol="0" anchor="ctr"/>
                <a:lstStyle/>
                <a:p>
                  <a:endParaRPr lang="zh-CN" altLang="en-US"/>
                </a:p>
              </p:txBody>
            </p:sp>
            <p:sp>
              <p:nvSpPr>
                <p:cNvPr id="53159" name="任意多边形: 形状 53158"/>
                <p:cNvSpPr/>
                <p:nvPr>
                  <p:custDataLst>
                    <p:tags r:id="rId306"/>
                  </p:custDataLst>
                </p:nvPr>
              </p:nvSpPr>
              <p:spPr>
                <a:xfrm>
                  <a:off x="5821679" y="3716559"/>
                  <a:ext cx="4000" cy="2208"/>
                </a:xfrm>
                <a:custGeom>
                  <a:gdLst>
                    <a:gd name="connsiteX0" fmla="*/ 2286 w 4000"/>
                    <a:gd name="connsiteY0" fmla="*/ 1333 h 2208"/>
                    <a:gd name="connsiteX1" fmla="*/ 4001 w 4000"/>
                    <a:gd name="connsiteY1" fmla="*/ 2000 h 2208"/>
                    <a:gd name="connsiteX2" fmla="*/ 2096 w 4000"/>
                    <a:gd name="connsiteY2" fmla="*/ 0 h 2208"/>
                    <a:gd name="connsiteX3" fmla="*/ 0 w 4000"/>
                    <a:gd name="connsiteY3" fmla="*/ 1048 h 2208"/>
                    <a:gd name="connsiteX4" fmla="*/ 2286 w 4000"/>
                    <a:gd name="connsiteY4" fmla="*/ 1333 h 22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00" h="2208">
                      <a:moveTo>
                        <a:pt x="2286" y="1333"/>
                      </a:moveTo>
                      <a:cubicBezTo>
                        <a:pt x="2762" y="2286"/>
                        <a:pt x="3334" y="2381"/>
                        <a:pt x="4001" y="2000"/>
                      </a:cubicBezTo>
                      <a:cubicBezTo>
                        <a:pt x="3429" y="667"/>
                        <a:pt x="2762" y="952"/>
                        <a:pt x="2096" y="0"/>
                      </a:cubicBezTo>
                      <a:cubicBezTo>
                        <a:pt x="1715" y="1524"/>
                        <a:pt x="762" y="571"/>
                        <a:pt x="0" y="1048"/>
                      </a:cubicBezTo>
                      <a:cubicBezTo>
                        <a:pt x="95" y="952"/>
                        <a:pt x="2000" y="2572"/>
                        <a:pt x="2286" y="1333"/>
                      </a:cubicBezTo>
                      <a:close/>
                    </a:path>
                  </a:pathLst>
                </a:custGeom>
                <a:solidFill>
                  <a:srgbClr val="9FA0A0"/>
                </a:solidFill>
                <a:ln w="9525" cap="flat">
                  <a:noFill/>
                  <a:prstDash val="solid"/>
                  <a:miter/>
                </a:ln>
              </p:spPr>
              <p:txBody>
                <a:bodyPr rtlCol="0" anchor="ctr"/>
                <a:lstStyle/>
                <a:p>
                  <a:endParaRPr lang="zh-CN" altLang="en-US"/>
                </a:p>
              </p:txBody>
            </p:sp>
            <p:sp>
              <p:nvSpPr>
                <p:cNvPr id="53160" name="任意多边形: 形状 53159"/>
                <p:cNvSpPr/>
                <p:nvPr>
                  <p:custDataLst>
                    <p:tags r:id="rId307"/>
                  </p:custDataLst>
                </p:nvPr>
              </p:nvSpPr>
              <p:spPr>
                <a:xfrm>
                  <a:off x="5816727" y="3715625"/>
                  <a:ext cx="5524" cy="2172"/>
                </a:xfrm>
                <a:custGeom>
                  <a:gdLst>
                    <a:gd name="connsiteX0" fmla="*/ 5525 w 5524"/>
                    <a:gd name="connsiteY0" fmla="*/ 458 h 2172"/>
                    <a:gd name="connsiteX1" fmla="*/ 3334 w 5524"/>
                    <a:gd name="connsiteY1" fmla="*/ 172 h 2172"/>
                    <a:gd name="connsiteX2" fmla="*/ 95 w 5524"/>
                    <a:gd name="connsiteY2" fmla="*/ 172 h 2172"/>
                    <a:gd name="connsiteX3" fmla="*/ 0 w 5524"/>
                    <a:gd name="connsiteY3" fmla="*/ 1315 h 2172"/>
                    <a:gd name="connsiteX4" fmla="*/ 1810 w 5524"/>
                    <a:gd name="connsiteY4" fmla="*/ 1886 h 2172"/>
                    <a:gd name="connsiteX5" fmla="*/ 4572 w 5524"/>
                    <a:gd name="connsiteY5" fmla="*/ 2172 h 2172"/>
                    <a:gd name="connsiteX6" fmla="*/ 4286 w 5524"/>
                    <a:gd name="connsiteY6" fmla="*/ 1029 h 2172"/>
                    <a:gd name="connsiteX7" fmla="*/ 5525 w 5524"/>
                    <a:gd name="connsiteY7" fmla="*/ 458 h 21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 h="2172">
                      <a:moveTo>
                        <a:pt x="5525" y="458"/>
                      </a:moveTo>
                      <a:cubicBezTo>
                        <a:pt x="4763" y="172"/>
                        <a:pt x="3905" y="1220"/>
                        <a:pt x="3334" y="172"/>
                      </a:cubicBezTo>
                      <a:cubicBezTo>
                        <a:pt x="2857" y="2648"/>
                        <a:pt x="1238" y="-781"/>
                        <a:pt x="95" y="172"/>
                      </a:cubicBezTo>
                      <a:cubicBezTo>
                        <a:pt x="0" y="553"/>
                        <a:pt x="286" y="934"/>
                        <a:pt x="0" y="1315"/>
                      </a:cubicBezTo>
                      <a:cubicBezTo>
                        <a:pt x="667" y="1220"/>
                        <a:pt x="1429" y="267"/>
                        <a:pt x="1810" y="1886"/>
                      </a:cubicBezTo>
                      <a:cubicBezTo>
                        <a:pt x="2857" y="1220"/>
                        <a:pt x="3619" y="1982"/>
                        <a:pt x="4572" y="2172"/>
                      </a:cubicBezTo>
                      <a:cubicBezTo>
                        <a:pt x="4763" y="1791"/>
                        <a:pt x="4381" y="1410"/>
                        <a:pt x="4286" y="1029"/>
                      </a:cubicBezTo>
                      <a:cubicBezTo>
                        <a:pt x="4667" y="553"/>
                        <a:pt x="4953" y="1410"/>
                        <a:pt x="5525" y="458"/>
                      </a:cubicBezTo>
                      <a:close/>
                    </a:path>
                  </a:pathLst>
                </a:custGeom>
                <a:solidFill>
                  <a:srgbClr val="9FA0A0"/>
                </a:solidFill>
                <a:ln w="9525" cap="flat">
                  <a:noFill/>
                  <a:prstDash val="solid"/>
                  <a:miter/>
                </a:ln>
              </p:spPr>
              <p:txBody>
                <a:bodyPr rtlCol="0" anchor="ctr"/>
                <a:lstStyle/>
                <a:p>
                  <a:endParaRPr lang="zh-CN" altLang="en-US"/>
                </a:p>
              </p:txBody>
            </p:sp>
            <p:sp>
              <p:nvSpPr>
                <p:cNvPr id="53161" name="任意多边形: 形状 53160"/>
                <p:cNvSpPr/>
                <p:nvPr>
                  <p:custDataLst>
                    <p:tags r:id="rId308"/>
                  </p:custDataLst>
                </p:nvPr>
              </p:nvSpPr>
              <p:spPr>
                <a:xfrm>
                  <a:off x="5819298" y="3719236"/>
                  <a:ext cx="4095" cy="2180"/>
                </a:xfrm>
                <a:custGeom>
                  <a:gdLst>
                    <a:gd name="connsiteX0" fmla="*/ 4096 w 4095"/>
                    <a:gd name="connsiteY0" fmla="*/ 2181 h 2180"/>
                    <a:gd name="connsiteX1" fmla="*/ 0 w 4095"/>
                    <a:gd name="connsiteY1" fmla="*/ 466 h 2180"/>
                    <a:gd name="connsiteX2" fmla="*/ 4096 w 4095"/>
                    <a:gd name="connsiteY2" fmla="*/ 2181 h 2180"/>
                  </a:gdLst>
                  <a:cxnLst>
                    <a:cxn ang="0">
                      <a:pos x="connsiteX0" y="connsiteY0"/>
                    </a:cxn>
                    <a:cxn ang="0">
                      <a:pos x="connsiteX1" y="connsiteY1"/>
                    </a:cxn>
                    <a:cxn ang="0">
                      <a:pos x="connsiteX2" y="connsiteY2"/>
                    </a:cxn>
                  </a:cxnLst>
                  <a:rect l="l" t="t" r="r" b="b"/>
                  <a:pathLst>
                    <a:path w="4095" h="2180">
                      <a:moveTo>
                        <a:pt x="4096" y="2181"/>
                      </a:moveTo>
                      <a:cubicBezTo>
                        <a:pt x="4096" y="-201"/>
                        <a:pt x="762" y="-391"/>
                        <a:pt x="0" y="466"/>
                      </a:cubicBezTo>
                      <a:cubicBezTo>
                        <a:pt x="1238" y="847"/>
                        <a:pt x="3334" y="-10"/>
                        <a:pt x="4096" y="2181"/>
                      </a:cubicBezTo>
                      <a:close/>
                    </a:path>
                  </a:pathLst>
                </a:custGeom>
                <a:solidFill>
                  <a:srgbClr val="9FA0A0"/>
                </a:solidFill>
                <a:ln w="9525" cap="flat">
                  <a:noFill/>
                  <a:prstDash val="solid"/>
                  <a:miter/>
                </a:ln>
              </p:spPr>
              <p:txBody>
                <a:bodyPr rtlCol="0" anchor="ctr"/>
                <a:lstStyle/>
                <a:p>
                  <a:endParaRPr lang="zh-CN" altLang="en-US"/>
                </a:p>
              </p:txBody>
            </p:sp>
            <p:sp>
              <p:nvSpPr>
                <p:cNvPr id="53162" name="任意多边形: 形状 53161"/>
                <p:cNvSpPr/>
                <p:nvPr>
                  <p:custDataLst>
                    <p:tags r:id="rId309"/>
                  </p:custDataLst>
                </p:nvPr>
              </p:nvSpPr>
              <p:spPr>
                <a:xfrm>
                  <a:off x="5811350" y="3715892"/>
                  <a:ext cx="1566" cy="1018"/>
                </a:xfrm>
                <a:custGeom>
                  <a:gdLst>
                    <a:gd name="connsiteX0" fmla="*/ 1566 w 1566"/>
                    <a:gd name="connsiteY0" fmla="*/ 952 h 1018"/>
                    <a:gd name="connsiteX1" fmla="*/ 42 w 1566"/>
                    <a:gd name="connsiteY1" fmla="*/ 0 h 1018"/>
                    <a:gd name="connsiteX2" fmla="*/ 1566 w 1566"/>
                    <a:gd name="connsiteY2" fmla="*/ 952 h 1018"/>
                  </a:gdLst>
                  <a:cxnLst>
                    <a:cxn ang="0">
                      <a:pos x="connsiteX0" y="connsiteY0"/>
                    </a:cxn>
                    <a:cxn ang="0">
                      <a:pos x="connsiteX1" y="connsiteY1"/>
                    </a:cxn>
                    <a:cxn ang="0">
                      <a:pos x="connsiteX2" y="connsiteY2"/>
                    </a:cxn>
                  </a:cxnLst>
                  <a:rect l="l" t="t" r="r" b="b"/>
                  <a:pathLst>
                    <a:path w="1566" h="1018">
                      <a:moveTo>
                        <a:pt x="1566" y="952"/>
                      </a:moveTo>
                      <a:cubicBezTo>
                        <a:pt x="1090" y="571"/>
                        <a:pt x="518" y="286"/>
                        <a:pt x="42" y="0"/>
                      </a:cubicBezTo>
                      <a:cubicBezTo>
                        <a:pt x="-244" y="952"/>
                        <a:pt x="995" y="1143"/>
                        <a:pt x="1566" y="952"/>
                      </a:cubicBezTo>
                      <a:close/>
                    </a:path>
                  </a:pathLst>
                </a:custGeom>
                <a:solidFill>
                  <a:srgbClr val="9FA0A0"/>
                </a:solidFill>
                <a:ln w="9525" cap="flat">
                  <a:noFill/>
                  <a:prstDash val="solid"/>
                  <a:miter/>
                </a:ln>
              </p:spPr>
              <p:txBody>
                <a:bodyPr rtlCol="0" anchor="ctr"/>
                <a:lstStyle/>
                <a:p>
                  <a:endParaRPr lang="zh-CN" altLang="en-US"/>
                </a:p>
              </p:txBody>
            </p:sp>
            <p:sp>
              <p:nvSpPr>
                <p:cNvPr id="53163" name="任意多边形: 形状 53162"/>
                <p:cNvSpPr/>
                <p:nvPr>
                  <p:custDataLst>
                    <p:tags r:id="rId310"/>
                  </p:custDataLst>
                </p:nvPr>
              </p:nvSpPr>
              <p:spPr>
                <a:xfrm>
                  <a:off x="5801963" y="3711225"/>
                  <a:ext cx="3809" cy="3238"/>
                </a:xfrm>
                <a:custGeom>
                  <a:gdLst>
                    <a:gd name="connsiteX0" fmla="*/ 3810 w 3809"/>
                    <a:gd name="connsiteY0" fmla="*/ 2381 h 3238"/>
                    <a:gd name="connsiteX1" fmla="*/ 0 w 3809"/>
                    <a:gd name="connsiteY1" fmla="*/ 0 h 3238"/>
                    <a:gd name="connsiteX2" fmla="*/ 857 w 3809"/>
                    <a:gd name="connsiteY2" fmla="*/ 1810 h 3238"/>
                    <a:gd name="connsiteX3" fmla="*/ 2762 w 3809"/>
                    <a:gd name="connsiteY3" fmla="*/ 1619 h 3238"/>
                    <a:gd name="connsiteX4" fmla="*/ 2667 w 3809"/>
                    <a:gd name="connsiteY4" fmla="*/ 3239 h 3238"/>
                    <a:gd name="connsiteX5" fmla="*/ 3810 w 3809"/>
                    <a:gd name="connsiteY5" fmla="*/ 2381 h 32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3238">
                      <a:moveTo>
                        <a:pt x="3810" y="2381"/>
                      </a:moveTo>
                      <a:cubicBezTo>
                        <a:pt x="3239" y="1238"/>
                        <a:pt x="1333" y="381"/>
                        <a:pt x="0" y="0"/>
                      </a:cubicBezTo>
                      <a:cubicBezTo>
                        <a:pt x="95" y="1429"/>
                        <a:pt x="1143" y="286"/>
                        <a:pt x="857" y="1810"/>
                      </a:cubicBezTo>
                      <a:cubicBezTo>
                        <a:pt x="1524" y="381"/>
                        <a:pt x="1810" y="2477"/>
                        <a:pt x="2762" y="1619"/>
                      </a:cubicBezTo>
                      <a:cubicBezTo>
                        <a:pt x="3048" y="2381"/>
                        <a:pt x="1810" y="2953"/>
                        <a:pt x="2667" y="3239"/>
                      </a:cubicBezTo>
                      <a:cubicBezTo>
                        <a:pt x="2667" y="2096"/>
                        <a:pt x="3143" y="2000"/>
                        <a:pt x="3810" y="2381"/>
                      </a:cubicBezTo>
                      <a:close/>
                    </a:path>
                  </a:pathLst>
                </a:custGeom>
                <a:solidFill>
                  <a:srgbClr val="9FA0A0"/>
                </a:solidFill>
                <a:ln w="9525" cap="flat">
                  <a:noFill/>
                  <a:prstDash val="solid"/>
                  <a:miter/>
                </a:ln>
              </p:spPr>
              <p:txBody>
                <a:bodyPr rtlCol="0" anchor="ctr"/>
                <a:lstStyle/>
                <a:p>
                  <a:endParaRPr lang="zh-CN" altLang="en-US"/>
                </a:p>
              </p:txBody>
            </p:sp>
            <p:sp>
              <p:nvSpPr>
                <p:cNvPr id="53164" name="任意多边形: 形状 53163"/>
                <p:cNvSpPr/>
                <p:nvPr>
                  <p:custDataLst>
                    <p:tags r:id="rId311"/>
                  </p:custDataLst>
                </p:nvPr>
              </p:nvSpPr>
              <p:spPr>
                <a:xfrm>
                  <a:off x="5803589" y="3714749"/>
                  <a:ext cx="1768" cy="1333"/>
                </a:xfrm>
                <a:custGeom>
                  <a:gdLst>
                    <a:gd name="connsiteX0" fmla="*/ 1708 w 1768"/>
                    <a:gd name="connsiteY0" fmla="*/ 1048 h 1333"/>
                    <a:gd name="connsiteX1" fmla="*/ 184 w 1768"/>
                    <a:gd name="connsiteY1" fmla="*/ 0 h 1333"/>
                    <a:gd name="connsiteX2" fmla="*/ 470 w 1768"/>
                    <a:gd name="connsiteY2" fmla="*/ 1333 h 1333"/>
                    <a:gd name="connsiteX3" fmla="*/ 1708 w 1768"/>
                    <a:gd name="connsiteY3" fmla="*/ 1048 h 1333"/>
                  </a:gdLst>
                  <a:cxnLst>
                    <a:cxn ang="0">
                      <a:pos x="connsiteX0" y="connsiteY0"/>
                    </a:cxn>
                    <a:cxn ang="0">
                      <a:pos x="connsiteX1" y="connsiteY1"/>
                    </a:cxn>
                    <a:cxn ang="0">
                      <a:pos x="connsiteX2" y="connsiteY2"/>
                    </a:cxn>
                    <a:cxn ang="0">
                      <a:pos x="connsiteX3" y="connsiteY3"/>
                    </a:cxn>
                  </a:cxnLst>
                  <a:rect l="l" t="t" r="r" b="b"/>
                  <a:pathLst>
                    <a:path w="1768" h="1333">
                      <a:moveTo>
                        <a:pt x="1708" y="1048"/>
                      </a:moveTo>
                      <a:cubicBezTo>
                        <a:pt x="2089" y="-95"/>
                        <a:pt x="565" y="381"/>
                        <a:pt x="184" y="0"/>
                      </a:cubicBezTo>
                      <a:cubicBezTo>
                        <a:pt x="-388" y="667"/>
                        <a:pt x="565" y="476"/>
                        <a:pt x="470" y="1333"/>
                      </a:cubicBezTo>
                      <a:cubicBezTo>
                        <a:pt x="1327" y="667"/>
                        <a:pt x="1232" y="381"/>
                        <a:pt x="1708" y="1048"/>
                      </a:cubicBezTo>
                      <a:close/>
                    </a:path>
                  </a:pathLst>
                </a:custGeom>
                <a:solidFill>
                  <a:srgbClr val="9FA0A0"/>
                </a:solidFill>
                <a:ln w="9525" cap="flat">
                  <a:noFill/>
                  <a:prstDash val="solid"/>
                  <a:miter/>
                </a:ln>
              </p:spPr>
              <p:txBody>
                <a:bodyPr rtlCol="0" anchor="ctr"/>
                <a:lstStyle/>
                <a:p>
                  <a:endParaRPr lang="zh-CN" altLang="en-US"/>
                </a:p>
              </p:txBody>
            </p:sp>
            <p:sp>
              <p:nvSpPr>
                <p:cNvPr id="53165" name="任意多边形: 形状 53164"/>
                <p:cNvSpPr/>
                <p:nvPr>
                  <p:custDataLst>
                    <p:tags r:id="rId312"/>
                  </p:custDataLst>
                </p:nvPr>
              </p:nvSpPr>
              <p:spPr>
                <a:xfrm>
                  <a:off x="5799133" y="3709224"/>
                  <a:ext cx="2544" cy="2030"/>
                </a:xfrm>
                <a:custGeom>
                  <a:gdLst>
                    <a:gd name="connsiteX0" fmla="*/ 2544 w 2544"/>
                    <a:gd name="connsiteY0" fmla="*/ 1905 h 2030"/>
                    <a:gd name="connsiteX1" fmla="*/ 163 w 2544"/>
                    <a:gd name="connsiteY1" fmla="*/ 0 h 2030"/>
                    <a:gd name="connsiteX2" fmla="*/ 2544 w 2544"/>
                    <a:gd name="connsiteY2" fmla="*/ 1905 h 2030"/>
                  </a:gdLst>
                  <a:cxnLst>
                    <a:cxn ang="0">
                      <a:pos x="connsiteX0" y="connsiteY0"/>
                    </a:cxn>
                    <a:cxn ang="0">
                      <a:pos x="connsiteX1" y="connsiteY1"/>
                    </a:cxn>
                    <a:cxn ang="0">
                      <a:pos x="connsiteX2" y="connsiteY2"/>
                    </a:cxn>
                  </a:cxnLst>
                  <a:rect l="l" t="t" r="r" b="b"/>
                  <a:pathLst>
                    <a:path w="2544" h="2030">
                      <a:moveTo>
                        <a:pt x="2544" y="1905"/>
                      </a:moveTo>
                      <a:cubicBezTo>
                        <a:pt x="1878" y="857"/>
                        <a:pt x="1116" y="286"/>
                        <a:pt x="163" y="0"/>
                      </a:cubicBezTo>
                      <a:cubicBezTo>
                        <a:pt x="-599" y="2762"/>
                        <a:pt x="1497" y="1905"/>
                        <a:pt x="2544" y="1905"/>
                      </a:cubicBezTo>
                      <a:close/>
                    </a:path>
                  </a:pathLst>
                </a:custGeom>
                <a:solidFill>
                  <a:srgbClr val="9FA0A0"/>
                </a:solidFill>
                <a:ln w="9525" cap="flat">
                  <a:noFill/>
                  <a:prstDash val="solid"/>
                  <a:miter/>
                </a:ln>
              </p:spPr>
              <p:txBody>
                <a:bodyPr rtlCol="0" anchor="ctr"/>
                <a:lstStyle/>
                <a:p>
                  <a:endParaRPr lang="zh-CN" altLang="en-US"/>
                </a:p>
              </p:txBody>
            </p:sp>
            <p:sp>
              <p:nvSpPr>
                <p:cNvPr id="53166" name="任意多边形: 形状 53165"/>
                <p:cNvSpPr/>
                <p:nvPr>
                  <p:custDataLst>
                    <p:tags r:id="rId313"/>
                  </p:custDataLst>
                </p:nvPr>
              </p:nvSpPr>
              <p:spPr>
                <a:xfrm>
                  <a:off x="5788342" y="3701319"/>
                  <a:ext cx="1428" cy="795"/>
                </a:xfrm>
                <a:custGeom>
                  <a:gdLst>
                    <a:gd name="connsiteX0" fmla="*/ 1429 w 1428"/>
                    <a:gd name="connsiteY0" fmla="*/ 667 h 795"/>
                    <a:gd name="connsiteX1" fmla="*/ 95 w 1428"/>
                    <a:gd name="connsiteY1" fmla="*/ 0 h 795"/>
                    <a:gd name="connsiteX2" fmla="*/ 0 w 1428"/>
                    <a:gd name="connsiteY2" fmla="*/ 762 h 795"/>
                    <a:gd name="connsiteX3" fmla="*/ 1429 w 1428"/>
                    <a:gd name="connsiteY3" fmla="*/ 667 h 795"/>
                  </a:gdLst>
                  <a:cxnLst>
                    <a:cxn ang="0">
                      <a:pos x="connsiteX0" y="connsiteY0"/>
                    </a:cxn>
                    <a:cxn ang="0">
                      <a:pos x="connsiteX1" y="connsiteY1"/>
                    </a:cxn>
                    <a:cxn ang="0">
                      <a:pos x="connsiteX2" y="connsiteY2"/>
                    </a:cxn>
                    <a:cxn ang="0">
                      <a:pos x="connsiteX3" y="connsiteY3"/>
                    </a:cxn>
                  </a:cxnLst>
                  <a:rect l="l" t="t" r="r" b="b"/>
                  <a:pathLst>
                    <a:path w="1428" h="795">
                      <a:moveTo>
                        <a:pt x="1429" y="667"/>
                      </a:moveTo>
                      <a:cubicBezTo>
                        <a:pt x="1238" y="286"/>
                        <a:pt x="762" y="286"/>
                        <a:pt x="95" y="0"/>
                      </a:cubicBezTo>
                      <a:lnTo>
                        <a:pt x="0" y="762"/>
                      </a:lnTo>
                      <a:cubicBezTo>
                        <a:pt x="952" y="95"/>
                        <a:pt x="667" y="1143"/>
                        <a:pt x="1429" y="667"/>
                      </a:cubicBezTo>
                      <a:close/>
                    </a:path>
                  </a:pathLst>
                </a:custGeom>
                <a:solidFill>
                  <a:srgbClr val="9FA0A0"/>
                </a:solidFill>
                <a:ln w="9525" cap="flat">
                  <a:noFill/>
                  <a:prstDash val="solid"/>
                  <a:miter/>
                </a:ln>
              </p:spPr>
              <p:txBody>
                <a:bodyPr rtlCol="0" anchor="ctr"/>
                <a:lstStyle/>
                <a:p>
                  <a:endParaRPr lang="zh-CN" altLang="en-US"/>
                </a:p>
              </p:txBody>
            </p:sp>
            <p:sp>
              <p:nvSpPr>
                <p:cNvPr id="53167" name="任意多边形: 形状 53166"/>
                <p:cNvSpPr/>
                <p:nvPr>
                  <p:custDataLst>
                    <p:tags r:id="rId314"/>
                  </p:custDataLst>
                </p:nvPr>
              </p:nvSpPr>
              <p:spPr>
                <a:xfrm>
                  <a:off x="5781460" y="3698652"/>
                  <a:ext cx="1738" cy="952"/>
                </a:xfrm>
                <a:custGeom>
                  <a:gdLst>
                    <a:gd name="connsiteX0" fmla="*/ 310 w 1738"/>
                    <a:gd name="connsiteY0" fmla="*/ 953 h 952"/>
                    <a:gd name="connsiteX1" fmla="*/ 1739 w 1738"/>
                    <a:gd name="connsiteY1" fmla="*/ 476 h 952"/>
                    <a:gd name="connsiteX2" fmla="*/ 215 w 1738"/>
                    <a:gd name="connsiteY2" fmla="*/ 0 h 952"/>
                    <a:gd name="connsiteX3" fmla="*/ 310 w 1738"/>
                    <a:gd name="connsiteY3" fmla="*/ 953 h 952"/>
                  </a:gdLst>
                  <a:cxnLst>
                    <a:cxn ang="0">
                      <a:pos x="connsiteX0" y="connsiteY0"/>
                    </a:cxn>
                    <a:cxn ang="0">
                      <a:pos x="connsiteX1" y="connsiteY1"/>
                    </a:cxn>
                    <a:cxn ang="0">
                      <a:pos x="connsiteX2" y="connsiteY2"/>
                    </a:cxn>
                    <a:cxn ang="0">
                      <a:pos x="connsiteX3" y="connsiteY3"/>
                    </a:cxn>
                  </a:cxnLst>
                  <a:rect l="l" t="t" r="r" b="b"/>
                  <a:pathLst>
                    <a:path w="1738" h="952">
                      <a:moveTo>
                        <a:pt x="310" y="953"/>
                      </a:moveTo>
                      <a:lnTo>
                        <a:pt x="1739" y="476"/>
                      </a:lnTo>
                      <a:cubicBezTo>
                        <a:pt x="1453" y="-286"/>
                        <a:pt x="310" y="1143"/>
                        <a:pt x="215" y="0"/>
                      </a:cubicBezTo>
                      <a:cubicBezTo>
                        <a:pt x="-357" y="286"/>
                        <a:pt x="405" y="667"/>
                        <a:pt x="310" y="953"/>
                      </a:cubicBezTo>
                      <a:close/>
                    </a:path>
                  </a:pathLst>
                </a:custGeom>
                <a:solidFill>
                  <a:srgbClr val="9FA0A0"/>
                </a:solidFill>
                <a:ln w="9525" cap="flat">
                  <a:noFill/>
                  <a:prstDash val="solid"/>
                  <a:miter/>
                </a:ln>
              </p:spPr>
              <p:txBody>
                <a:bodyPr rtlCol="0" anchor="ctr"/>
                <a:lstStyle/>
                <a:p>
                  <a:endParaRPr lang="zh-CN" altLang="en-US"/>
                </a:p>
              </p:txBody>
            </p:sp>
            <p:sp>
              <p:nvSpPr>
                <p:cNvPr id="53168" name="任意多边形: 形状 53167"/>
                <p:cNvSpPr/>
                <p:nvPr>
                  <p:custDataLst>
                    <p:tags r:id="rId315"/>
                  </p:custDataLst>
                </p:nvPr>
              </p:nvSpPr>
              <p:spPr>
                <a:xfrm>
                  <a:off x="5775720" y="3691318"/>
                  <a:ext cx="1479" cy="1904"/>
                </a:xfrm>
                <a:custGeom>
                  <a:gdLst>
                    <a:gd name="connsiteX0" fmla="*/ 1097 w 1479"/>
                    <a:gd name="connsiteY0" fmla="*/ 1905 h 1904"/>
                    <a:gd name="connsiteX1" fmla="*/ 906 w 1479"/>
                    <a:gd name="connsiteY1" fmla="*/ 0 h 1904"/>
                    <a:gd name="connsiteX2" fmla="*/ 49 w 1479"/>
                    <a:gd name="connsiteY2" fmla="*/ 381 h 1904"/>
                    <a:gd name="connsiteX3" fmla="*/ 1097 w 1479"/>
                    <a:gd name="connsiteY3" fmla="*/ 1905 h 1904"/>
                  </a:gdLst>
                  <a:cxnLst>
                    <a:cxn ang="0">
                      <a:pos x="connsiteX0" y="connsiteY0"/>
                    </a:cxn>
                    <a:cxn ang="0">
                      <a:pos x="connsiteX1" y="connsiteY1"/>
                    </a:cxn>
                    <a:cxn ang="0">
                      <a:pos x="connsiteX2" y="connsiteY2"/>
                    </a:cxn>
                    <a:cxn ang="0">
                      <a:pos x="connsiteX3" y="connsiteY3"/>
                    </a:cxn>
                  </a:cxnLst>
                  <a:rect l="l" t="t" r="r" b="b"/>
                  <a:pathLst>
                    <a:path w="1479" h="1904">
                      <a:moveTo>
                        <a:pt x="1097" y="1905"/>
                      </a:moveTo>
                      <a:cubicBezTo>
                        <a:pt x="2430" y="286"/>
                        <a:pt x="-237" y="2096"/>
                        <a:pt x="906" y="0"/>
                      </a:cubicBezTo>
                      <a:cubicBezTo>
                        <a:pt x="620" y="190"/>
                        <a:pt x="430" y="381"/>
                        <a:pt x="49" y="381"/>
                      </a:cubicBezTo>
                      <a:cubicBezTo>
                        <a:pt x="-237" y="1524"/>
                        <a:pt x="811" y="1429"/>
                        <a:pt x="1097" y="1905"/>
                      </a:cubicBezTo>
                      <a:close/>
                    </a:path>
                  </a:pathLst>
                </a:custGeom>
                <a:solidFill>
                  <a:srgbClr val="9FA0A0"/>
                </a:solidFill>
                <a:ln w="9525" cap="flat">
                  <a:noFill/>
                  <a:prstDash val="solid"/>
                  <a:miter/>
                </a:ln>
              </p:spPr>
              <p:txBody>
                <a:bodyPr rtlCol="0" anchor="ctr"/>
                <a:lstStyle/>
                <a:p>
                  <a:endParaRPr lang="zh-CN" altLang="en-US"/>
                </a:p>
              </p:txBody>
            </p:sp>
            <p:sp>
              <p:nvSpPr>
                <p:cNvPr id="53169" name="任意多边形: 形状 53168"/>
                <p:cNvSpPr/>
                <p:nvPr>
                  <p:custDataLst>
                    <p:tags r:id="rId316"/>
                  </p:custDataLst>
                </p:nvPr>
              </p:nvSpPr>
              <p:spPr>
                <a:xfrm>
                  <a:off x="5766339" y="3679838"/>
                  <a:ext cx="3810" cy="3446"/>
                </a:xfrm>
                <a:custGeom>
                  <a:gdLst>
                    <a:gd name="connsiteX0" fmla="*/ 2381 w 3810"/>
                    <a:gd name="connsiteY0" fmla="*/ 3288 h 3446"/>
                    <a:gd name="connsiteX1" fmla="*/ 2477 w 3810"/>
                    <a:gd name="connsiteY1" fmla="*/ 3098 h 3446"/>
                    <a:gd name="connsiteX2" fmla="*/ 3810 w 3810"/>
                    <a:gd name="connsiteY2" fmla="*/ 2336 h 3446"/>
                    <a:gd name="connsiteX3" fmla="*/ 3143 w 3810"/>
                    <a:gd name="connsiteY3" fmla="*/ 1193 h 3446"/>
                    <a:gd name="connsiteX4" fmla="*/ 1238 w 3810"/>
                    <a:gd name="connsiteY4" fmla="*/ 50 h 3446"/>
                    <a:gd name="connsiteX5" fmla="*/ 0 w 3810"/>
                    <a:gd name="connsiteY5" fmla="*/ 526 h 3446"/>
                    <a:gd name="connsiteX6" fmla="*/ 1619 w 3810"/>
                    <a:gd name="connsiteY6" fmla="*/ 2241 h 3446"/>
                    <a:gd name="connsiteX7" fmla="*/ 857 w 3810"/>
                    <a:gd name="connsiteY7" fmla="*/ 3193 h 3446"/>
                    <a:gd name="connsiteX8" fmla="*/ 2381 w 3810"/>
                    <a:gd name="connsiteY8" fmla="*/ 3288 h 34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 h="3446">
                      <a:moveTo>
                        <a:pt x="2381" y="3288"/>
                      </a:moveTo>
                      <a:cubicBezTo>
                        <a:pt x="2381" y="3765"/>
                        <a:pt x="2953" y="3003"/>
                        <a:pt x="2477" y="3098"/>
                      </a:cubicBezTo>
                      <a:cubicBezTo>
                        <a:pt x="2762" y="2622"/>
                        <a:pt x="3429" y="2622"/>
                        <a:pt x="3810" y="2336"/>
                      </a:cubicBezTo>
                      <a:cubicBezTo>
                        <a:pt x="3620" y="1955"/>
                        <a:pt x="2572" y="2050"/>
                        <a:pt x="3143" y="1193"/>
                      </a:cubicBezTo>
                      <a:cubicBezTo>
                        <a:pt x="1048" y="1860"/>
                        <a:pt x="1905" y="526"/>
                        <a:pt x="1238" y="50"/>
                      </a:cubicBezTo>
                      <a:cubicBezTo>
                        <a:pt x="572" y="-236"/>
                        <a:pt x="667" y="812"/>
                        <a:pt x="0" y="526"/>
                      </a:cubicBezTo>
                      <a:cubicBezTo>
                        <a:pt x="857" y="907"/>
                        <a:pt x="476" y="2050"/>
                        <a:pt x="1619" y="2241"/>
                      </a:cubicBezTo>
                      <a:cubicBezTo>
                        <a:pt x="1429" y="2622"/>
                        <a:pt x="1048" y="2717"/>
                        <a:pt x="857" y="3193"/>
                      </a:cubicBezTo>
                      <a:cubicBezTo>
                        <a:pt x="1524" y="2717"/>
                        <a:pt x="2191" y="3003"/>
                        <a:pt x="2381" y="3288"/>
                      </a:cubicBezTo>
                      <a:close/>
                    </a:path>
                  </a:pathLst>
                </a:custGeom>
                <a:solidFill>
                  <a:srgbClr val="9FA0A0"/>
                </a:solidFill>
                <a:ln w="9525" cap="flat">
                  <a:noFill/>
                  <a:prstDash val="solid"/>
                  <a:miter/>
                </a:ln>
              </p:spPr>
              <p:txBody>
                <a:bodyPr rtlCol="0" anchor="ctr"/>
                <a:lstStyle/>
                <a:p>
                  <a:endParaRPr lang="zh-CN" altLang="en-US"/>
                </a:p>
              </p:txBody>
            </p:sp>
            <p:sp>
              <p:nvSpPr>
                <p:cNvPr id="53170" name="任意多边形: 形状 53169"/>
                <p:cNvSpPr/>
                <p:nvPr>
                  <p:custDataLst>
                    <p:tags r:id="rId317"/>
                  </p:custDataLst>
                </p:nvPr>
              </p:nvSpPr>
              <p:spPr>
                <a:xfrm>
                  <a:off x="5759862" y="3660552"/>
                  <a:ext cx="1625" cy="2095"/>
                </a:xfrm>
                <a:custGeom>
                  <a:gdLst>
                    <a:gd name="connsiteX0" fmla="*/ 1429 w 1625"/>
                    <a:gd name="connsiteY0" fmla="*/ 2096 h 2095"/>
                    <a:gd name="connsiteX1" fmla="*/ 1048 w 1625"/>
                    <a:gd name="connsiteY1" fmla="*/ 0 h 2095"/>
                    <a:gd name="connsiteX2" fmla="*/ 0 w 1625"/>
                    <a:gd name="connsiteY2" fmla="*/ 667 h 2095"/>
                    <a:gd name="connsiteX3" fmla="*/ 1429 w 1625"/>
                    <a:gd name="connsiteY3" fmla="*/ 2096 h 2095"/>
                  </a:gdLst>
                  <a:cxnLst>
                    <a:cxn ang="0">
                      <a:pos x="connsiteX0" y="connsiteY0"/>
                    </a:cxn>
                    <a:cxn ang="0">
                      <a:pos x="connsiteX1" y="connsiteY1"/>
                    </a:cxn>
                    <a:cxn ang="0">
                      <a:pos x="connsiteX2" y="connsiteY2"/>
                    </a:cxn>
                    <a:cxn ang="0">
                      <a:pos x="connsiteX3" y="connsiteY3"/>
                    </a:cxn>
                  </a:cxnLst>
                  <a:rect l="l" t="t" r="r" b="b"/>
                  <a:pathLst>
                    <a:path w="1625" h="2095">
                      <a:moveTo>
                        <a:pt x="1429" y="2096"/>
                      </a:moveTo>
                      <a:cubicBezTo>
                        <a:pt x="2286" y="1143"/>
                        <a:pt x="0" y="1048"/>
                        <a:pt x="1048" y="0"/>
                      </a:cubicBezTo>
                      <a:cubicBezTo>
                        <a:pt x="667" y="0"/>
                        <a:pt x="381" y="381"/>
                        <a:pt x="0" y="667"/>
                      </a:cubicBezTo>
                      <a:cubicBezTo>
                        <a:pt x="1429" y="953"/>
                        <a:pt x="0" y="1905"/>
                        <a:pt x="1429" y="2096"/>
                      </a:cubicBezTo>
                      <a:close/>
                    </a:path>
                  </a:pathLst>
                </a:custGeom>
                <a:solidFill>
                  <a:srgbClr val="9FA0A0"/>
                </a:solidFill>
                <a:ln w="9525" cap="flat">
                  <a:noFill/>
                  <a:prstDash val="solid"/>
                  <a:miter/>
                </a:ln>
              </p:spPr>
              <p:txBody>
                <a:bodyPr rtlCol="0" anchor="ctr"/>
                <a:lstStyle/>
                <a:p>
                  <a:endParaRPr lang="zh-CN" altLang="en-US"/>
                </a:p>
              </p:txBody>
            </p:sp>
            <p:sp>
              <p:nvSpPr>
                <p:cNvPr id="53171" name="任意多边形: 形状 53170"/>
                <p:cNvSpPr/>
                <p:nvPr>
                  <p:custDataLst>
                    <p:tags r:id="rId318"/>
                  </p:custDataLst>
                </p:nvPr>
              </p:nvSpPr>
              <p:spPr>
                <a:xfrm>
                  <a:off x="5758053" y="3647407"/>
                  <a:ext cx="707" cy="1714"/>
                </a:xfrm>
                <a:custGeom>
                  <a:gdLst>
                    <a:gd name="connsiteX0" fmla="*/ 0 w 707"/>
                    <a:gd name="connsiteY0" fmla="*/ 1715 h 1714"/>
                    <a:gd name="connsiteX1" fmla="*/ 191 w 707"/>
                    <a:gd name="connsiteY1" fmla="*/ 0 h 1714"/>
                    <a:gd name="connsiteX2" fmla="*/ 0 w 707"/>
                    <a:gd name="connsiteY2" fmla="*/ 1715 h 1714"/>
                  </a:gdLst>
                  <a:cxnLst>
                    <a:cxn ang="0">
                      <a:pos x="connsiteX0" y="connsiteY0"/>
                    </a:cxn>
                    <a:cxn ang="0">
                      <a:pos x="connsiteX1" y="connsiteY1"/>
                    </a:cxn>
                    <a:cxn ang="0">
                      <a:pos x="connsiteX2" y="connsiteY2"/>
                    </a:cxn>
                  </a:cxnLst>
                  <a:rect l="l" t="t" r="r" b="b"/>
                  <a:pathLst>
                    <a:path w="707" h="1714">
                      <a:moveTo>
                        <a:pt x="0" y="1715"/>
                      </a:moveTo>
                      <a:cubicBezTo>
                        <a:pt x="857" y="1619"/>
                        <a:pt x="952" y="0"/>
                        <a:pt x="191" y="0"/>
                      </a:cubicBezTo>
                      <a:cubicBezTo>
                        <a:pt x="95" y="571"/>
                        <a:pt x="572" y="1143"/>
                        <a:pt x="0" y="1715"/>
                      </a:cubicBezTo>
                      <a:close/>
                    </a:path>
                  </a:pathLst>
                </a:custGeom>
                <a:solidFill>
                  <a:srgbClr val="9FA0A0"/>
                </a:solidFill>
                <a:ln w="9525" cap="flat">
                  <a:noFill/>
                  <a:prstDash val="solid"/>
                  <a:miter/>
                </a:ln>
              </p:spPr>
              <p:txBody>
                <a:bodyPr rtlCol="0" anchor="ctr"/>
                <a:lstStyle/>
                <a:p>
                  <a:endParaRPr lang="zh-CN" altLang="en-US"/>
                </a:p>
              </p:txBody>
            </p:sp>
            <p:sp>
              <p:nvSpPr>
                <p:cNvPr id="53172" name="任意多边形: 形状 53171"/>
                <p:cNvSpPr/>
                <p:nvPr>
                  <p:custDataLst>
                    <p:tags r:id="rId319"/>
                  </p:custDataLst>
                </p:nvPr>
              </p:nvSpPr>
              <p:spPr>
                <a:xfrm>
                  <a:off x="5761587" y="3636168"/>
                  <a:ext cx="1894" cy="1047"/>
                </a:xfrm>
                <a:custGeom>
                  <a:gdLst>
                    <a:gd name="connsiteX0" fmla="*/ 1894 w 1894"/>
                    <a:gd name="connsiteY0" fmla="*/ 476 h 1047"/>
                    <a:gd name="connsiteX1" fmla="*/ 180 w 1894"/>
                    <a:gd name="connsiteY1" fmla="*/ 0 h 1047"/>
                    <a:gd name="connsiteX2" fmla="*/ 466 w 1894"/>
                    <a:gd name="connsiteY2" fmla="*/ 1048 h 1047"/>
                    <a:gd name="connsiteX3" fmla="*/ 561 w 1894"/>
                    <a:gd name="connsiteY3" fmla="*/ 286 h 1047"/>
                    <a:gd name="connsiteX4" fmla="*/ 1894 w 1894"/>
                    <a:gd name="connsiteY4" fmla="*/ 476 h 10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93" h="1047">
                      <a:moveTo>
                        <a:pt x="1894" y="476"/>
                      </a:moveTo>
                      <a:cubicBezTo>
                        <a:pt x="1323" y="190"/>
                        <a:pt x="751" y="190"/>
                        <a:pt x="180" y="0"/>
                      </a:cubicBezTo>
                      <a:cubicBezTo>
                        <a:pt x="-201" y="286"/>
                        <a:pt x="85" y="667"/>
                        <a:pt x="466" y="1048"/>
                      </a:cubicBezTo>
                      <a:cubicBezTo>
                        <a:pt x="1228" y="857"/>
                        <a:pt x="466" y="571"/>
                        <a:pt x="561" y="286"/>
                      </a:cubicBezTo>
                      <a:cubicBezTo>
                        <a:pt x="1037" y="190"/>
                        <a:pt x="847" y="1143"/>
                        <a:pt x="1894" y="476"/>
                      </a:cubicBezTo>
                      <a:close/>
                    </a:path>
                  </a:pathLst>
                </a:custGeom>
                <a:solidFill>
                  <a:srgbClr val="9FA0A0"/>
                </a:solidFill>
                <a:ln w="9525" cap="flat">
                  <a:noFill/>
                  <a:prstDash val="solid"/>
                  <a:miter/>
                </a:ln>
              </p:spPr>
              <p:txBody>
                <a:bodyPr rtlCol="0" anchor="ctr"/>
                <a:lstStyle/>
                <a:p>
                  <a:endParaRPr lang="zh-CN" altLang="en-US"/>
                </a:p>
              </p:txBody>
            </p:sp>
            <p:sp>
              <p:nvSpPr>
                <p:cNvPr id="53173" name="任意多边形: 形状 53172"/>
                <p:cNvSpPr/>
                <p:nvPr>
                  <p:custDataLst>
                    <p:tags r:id="rId320"/>
                  </p:custDataLst>
                </p:nvPr>
              </p:nvSpPr>
              <p:spPr>
                <a:xfrm>
                  <a:off x="5781770" y="3592924"/>
                  <a:ext cx="1619" cy="1015"/>
                </a:xfrm>
                <a:custGeom>
                  <a:gdLst>
                    <a:gd name="connsiteX0" fmla="*/ 0 w 1619"/>
                    <a:gd name="connsiteY0" fmla="*/ 667 h 1015"/>
                    <a:gd name="connsiteX1" fmla="*/ 1619 w 1619"/>
                    <a:gd name="connsiteY1" fmla="*/ 571 h 1015"/>
                    <a:gd name="connsiteX2" fmla="*/ 1334 w 1619"/>
                    <a:gd name="connsiteY2" fmla="*/ 191 h 1015"/>
                    <a:gd name="connsiteX3" fmla="*/ 857 w 1619"/>
                    <a:gd name="connsiteY3" fmla="*/ 0 h 1015"/>
                    <a:gd name="connsiteX4" fmla="*/ 0 w 1619"/>
                    <a:gd name="connsiteY4" fmla="*/ 667 h 10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19" h="1015">
                      <a:moveTo>
                        <a:pt x="0" y="667"/>
                      </a:moveTo>
                      <a:cubicBezTo>
                        <a:pt x="762" y="1619"/>
                        <a:pt x="953" y="286"/>
                        <a:pt x="1619" y="571"/>
                      </a:cubicBezTo>
                      <a:cubicBezTo>
                        <a:pt x="1619" y="381"/>
                        <a:pt x="1524" y="286"/>
                        <a:pt x="1334" y="191"/>
                      </a:cubicBezTo>
                      <a:lnTo>
                        <a:pt x="857" y="0"/>
                      </a:lnTo>
                      <a:cubicBezTo>
                        <a:pt x="953" y="762"/>
                        <a:pt x="191" y="381"/>
                        <a:pt x="0" y="667"/>
                      </a:cubicBezTo>
                      <a:close/>
                    </a:path>
                  </a:pathLst>
                </a:custGeom>
                <a:solidFill>
                  <a:srgbClr val="9FA0A0"/>
                </a:solidFill>
                <a:ln w="9525" cap="flat">
                  <a:noFill/>
                  <a:prstDash val="solid"/>
                  <a:miter/>
                </a:ln>
              </p:spPr>
              <p:txBody>
                <a:bodyPr rtlCol="0" anchor="ctr"/>
                <a:lstStyle/>
                <a:p>
                  <a:endParaRPr lang="zh-CN" altLang="en-US"/>
                </a:p>
              </p:txBody>
            </p:sp>
            <p:sp>
              <p:nvSpPr>
                <p:cNvPr id="53174" name="任意多边形: 形状 53173"/>
                <p:cNvSpPr/>
                <p:nvPr>
                  <p:custDataLst>
                    <p:tags r:id="rId321"/>
                  </p:custDataLst>
                </p:nvPr>
              </p:nvSpPr>
              <p:spPr>
                <a:xfrm>
                  <a:off x="5827395" y="3641978"/>
                  <a:ext cx="9525" cy="381"/>
                </a:xfrm>
                <a:custGeom>
                  <a:gdLst>
                    <a:gd name="connsiteX0" fmla="*/ 0 w 9525"/>
                    <a:gd name="connsiteY0" fmla="*/ 0 h 381"/>
                    <a:gd name="connsiteX1" fmla="*/ 0 w 9525"/>
                    <a:gd name="connsiteY1" fmla="*/ 190 h 381"/>
                    <a:gd name="connsiteX2" fmla="*/ 0 w 9525"/>
                    <a:gd name="connsiteY2" fmla="*/ 381 h 381"/>
                    <a:gd name="connsiteX3" fmla="*/ 0 w 9525"/>
                    <a:gd name="connsiteY3" fmla="*/ 381 h 381"/>
                    <a:gd name="connsiteX4" fmla="*/ 0 w 9525"/>
                    <a:gd name="connsiteY4" fmla="*/ 381 h 381"/>
                    <a:gd name="connsiteX5" fmla="*/ 0 w 9525"/>
                    <a:gd name="connsiteY5" fmla="*/ 0 h 3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381">
                      <a:moveTo>
                        <a:pt x="0" y="0"/>
                      </a:moveTo>
                      <a:cubicBezTo>
                        <a:pt x="0" y="95"/>
                        <a:pt x="0" y="0"/>
                        <a:pt x="0" y="190"/>
                      </a:cubicBezTo>
                      <a:cubicBezTo>
                        <a:pt x="0" y="381"/>
                        <a:pt x="0" y="381"/>
                        <a:pt x="0" y="381"/>
                      </a:cubicBezTo>
                      <a:lnTo>
                        <a:pt x="0" y="381"/>
                      </a:lnTo>
                      <a:lnTo>
                        <a:pt x="0" y="381"/>
                      </a:lnTo>
                      <a:cubicBezTo>
                        <a:pt x="0" y="190"/>
                        <a:pt x="0" y="286"/>
                        <a:pt x="0" y="0"/>
                      </a:cubicBezTo>
                      <a:close/>
                    </a:path>
                  </a:pathLst>
                </a:custGeom>
                <a:solidFill>
                  <a:srgbClr val="9FA0A0"/>
                </a:solidFill>
                <a:ln w="9525" cap="flat">
                  <a:noFill/>
                  <a:prstDash val="solid"/>
                  <a:miter/>
                </a:ln>
              </p:spPr>
              <p:txBody>
                <a:bodyPr rtlCol="0" anchor="ctr"/>
                <a:lstStyle/>
                <a:p>
                  <a:endParaRPr lang="zh-CN" altLang="en-US"/>
                </a:p>
              </p:txBody>
            </p:sp>
            <p:sp>
              <p:nvSpPr>
                <p:cNvPr id="53175" name="任意多边形: 形状 53174"/>
                <p:cNvSpPr/>
                <p:nvPr>
                  <p:custDataLst>
                    <p:tags r:id="rId322"/>
                  </p:custDataLst>
                </p:nvPr>
              </p:nvSpPr>
              <p:spPr>
                <a:xfrm>
                  <a:off x="5852537" y="3571017"/>
                  <a:ext cx="1241" cy="1809"/>
                </a:xfrm>
                <a:custGeom>
                  <a:gdLst>
                    <a:gd name="connsiteX0" fmla="*/ 99 w 1241"/>
                    <a:gd name="connsiteY0" fmla="*/ 1810 h 1809"/>
                    <a:gd name="connsiteX1" fmla="*/ 1242 w 1241"/>
                    <a:gd name="connsiteY1" fmla="*/ 381 h 1809"/>
                    <a:gd name="connsiteX2" fmla="*/ 956 w 1241"/>
                    <a:gd name="connsiteY2" fmla="*/ 0 h 1809"/>
                    <a:gd name="connsiteX3" fmla="*/ 480 w 1241"/>
                    <a:gd name="connsiteY3" fmla="*/ 286 h 1809"/>
                    <a:gd name="connsiteX4" fmla="*/ 99 w 1241"/>
                    <a:gd name="connsiteY4" fmla="*/ 1810 h 18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41" h="1809">
                      <a:moveTo>
                        <a:pt x="99" y="1810"/>
                      </a:moveTo>
                      <a:cubicBezTo>
                        <a:pt x="956" y="1524"/>
                        <a:pt x="385" y="667"/>
                        <a:pt x="1242" y="381"/>
                      </a:cubicBezTo>
                      <a:cubicBezTo>
                        <a:pt x="1147" y="190"/>
                        <a:pt x="956" y="286"/>
                        <a:pt x="956" y="0"/>
                      </a:cubicBezTo>
                      <a:lnTo>
                        <a:pt x="480" y="286"/>
                      </a:lnTo>
                      <a:cubicBezTo>
                        <a:pt x="1051" y="1048"/>
                        <a:pt x="-377" y="1048"/>
                        <a:pt x="99" y="1810"/>
                      </a:cubicBezTo>
                      <a:close/>
                    </a:path>
                  </a:pathLst>
                </a:custGeom>
                <a:solidFill>
                  <a:srgbClr val="9FA0A0"/>
                </a:solidFill>
                <a:ln w="9525" cap="flat">
                  <a:noFill/>
                  <a:prstDash val="solid"/>
                  <a:miter/>
                </a:ln>
              </p:spPr>
              <p:txBody>
                <a:bodyPr rtlCol="0" anchor="ctr"/>
                <a:lstStyle/>
                <a:p>
                  <a:endParaRPr lang="zh-CN" altLang="en-US"/>
                </a:p>
              </p:txBody>
            </p:sp>
            <p:sp>
              <p:nvSpPr>
                <p:cNvPr id="53176" name="任意多边形: 形状 53175"/>
                <p:cNvSpPr/>
                <p:nvPr>
                  <p:custDataLst>
                    <p:tags r:id="rId323"/>
                  </p:custDataLst>
                </p:nvPr>
              </p:nvSpPr>
              <p:spPr>
                <a:xfrm>
                  <a:off x="5857779" y="3575264"/>
                  <a:ext cx="1345" cy="1797"/>
                </a:xfrm>
                <a:custGeom>
                  <a:gdLst>
                    <a:gd name="connsiteX0" fmla="*/ 0 w 1345"/>
                    <a:gd name="connsiteY0" fmla="*/ 1373 h 1797"/>
                    <a:gd name="connsiteX1" fmla="*/ 1143 w 1345"/>
                    <a:gd name="connsiteY1" fmla="*/ 706 h 1797"/>
                    <a:gd name="connsiteX2" fmla="*/ 381 w 1345"/>
                    <a:gd name="connsiteY2" fmla="*/ 325 h 1797"/>
                    <a:gd name="connsiteX3" fmla="*/ 0 w 1345"/>
                    <a:gd name="connsiteY3" fmla="*/ 1373 h 1797"/>
                  </a:gdLst>
                  <a:cxnLst>
                    <a:cxn ang="0">
                      <a:pos x="connsiteX0" y="connsiteY0"/>
                    </a:cxn>
                    <a:cxn ang="0">
                      <a:pos x="connsiteX1" y="connsiteY1"/>
                    </a:cxn>
                    <a:cxn ang="0">
                      <a:pos x="connsiteX2" y="connsiteY2"/>
                    </a:cxn>
                    <a:cxn ang="0">
                      <a:pos x="connsiteX3" y="connsiteY3"/>
                    </a:cxn>
                  </a:cxnLst>
                  <a:rect l="l" t="t" r="r" b="b"/>
                  <a:pathLst>
                    <a:path w="1345" h="1796">
                      <a:moveTo>
                        <a:pt x="0" y="1373"/>
                      </a:moveTo>
                      <a:cubicBezTo>
                        <a:pt x="95" y="2897"/>
                        <a:pt x="667" y="-247"/>
                        <a:pt x="1143" y="706"/>
                      </a:cubicBezTo>
                      <a:cubicBezTo>
                        <a:pt x="1715" y="135"/>
                        <a:pt x="952" y="-342"/>
                        <a:pt x="381" y="325"/>
                      </a:cubicBezTo>
                      <a:cubicBezTo>
                        <a:pt x="476" y="801"/>
                        <a:pt x="381" y="1182"/>
                        <a:pt x="0" y="1373"/>
                      </a:cubicBezTo>
                      <a:close/>
                    </a:path>
                  </a:pathLst>
                </a:custGeom>
                <a:solidFill>
                  <a:srgbClr val="9FA0A0"/>
                </a:solidFill>
                <a:ln w="9525" cap="flat">
                  <a:noFill/>
                  <a:prstDash val="solid"/>
                  <a:miter/>
                </a:ln>
              </p:spPr>
              <p:txBody>
                <a:bodyPr rtlCol="0" anchor="ctr"/>
                <a:lstStyle/>
                <a:p>
                  <a:endParaRPr lang="zh-CN" altLang="en-US"/>
                </a:p>
              </p:txBody>
            </p:sp>
          </p:grpSp>
          <p:pic>
            <p:nvPicPr>
              <p:cNvPr id="57537" name="图片 57536" descr="黑白色的鱼  低可信度描述已自动生成"/>
              <p:cNvPicPr>
                <a:picLocks noChangeAspect="1"/>
              </p:cNvPicPr>
              <p:nvPr>
                <p:custDataLst>
                  <p:tags r:id="rId325"/>
                </p:custDataLst>
              </p:nvPr>
            </p:nvPicPr>
            <p:blipFill>
              <a:blip r:embed="rId324">
                <a:extLst>
                  <a:ext uri="{28A0092B-C50C-407E-A947-70E740481C1C}">
                    <a14:useLocalDpi xmlns:a14="http://schemas.microsoft.com/office/drawing/2010/main" val="0"/>
                  </a:ext>
                </a:extLst>
              </a:blip>
              <a:stretch>
                <a:fillRect/>
              </a:stretch>
            </p:blipFill>
            <p:spPr>
              <a:xfrm>
                <a:off x="5513860" y="3666669"/>
                <a:ext cx="1161073" cy="453753"/>
              </a:xfrm>
              <a:prstGeom prst="rect">
                <a:avLst/>
              </a:prstGeom>
            </p:spPr>
          </p:pic>
          <p:grpSp>
            <p:nvGrpSpPr>
              <p:cNvPr id="57366" name="图形 52854"/>
              <p:cNvGrpSpPr/>
              <p:nvPr>
                <p:custDataLst>
                  <p:tags r:id="rId326"/>
                </p:custDataLst>
              </p:nvPr>
            </p:nvGrpSpPr>
            <p:grpSpPr>
              <a:xfrm>
                <a:off x="5240464" y="2566987"/>
                <a:ext cx="1724024" cy="1724025"/>
                <a:chOff x="5240464" y="2566987"/>
                <a:chExt cx="1724024" cy="1724025"/>
              </a:xfrm>
            </p:grpSpPr>
            <p:sp>
              <p:nvSpPr>
                <p:cNvPr id="57367" name="任意多边形: 形状 57366"/>
                <p:cNvSpPr/>
                <p:nvPr>
                  <p:custDataLst>
                    <p:tags r:id="rId327"/>
                  </p:custDataLst>
                </p:nvPr>
              </p:nvSpPr>
              <p:spPr>
                <a:xfrm>
                  <a:off x="5240464" y="2566987"/>
                  <a:ext cx="1724024" cy="1724025"/>
                </a:xfrm>
                <a:custGeom>
                  <a:gdLst>
                    <a:gd name="connsiteX0" fmla="*/ 1471612 w 1724024"/>
                    <a:gd name="connsiteY0" fmla="*/ 252508 h 1724025"/>
                    <a:gd name="connsiteX1" fmla="*/ 1191959 w 1724024"/>
                    <a:gd name="connsiteY1" fmla="*/ 65532 h 1724025"/>
                    <a:gd name="connsiteX2" fmla="*/ 862013 w 1724024"/>
                    <a:gd name="connsiteY2" fmla="*/ 0 h 1724025"/>
                    <a:gd name="connsiteX3" fmla="*/ 532162 w 1724024"/>
                    <a:gd name="connsiteY3" fmla="*/ 65532 h 1724025"/>
                    <a:gd name="connsiteX4" fmla="*/ 252413 w 1724024"/>
                    <a:gd name="connsiteY4" fmla="*/ 252508 h 1724025"/>
                    <a:gd name="connsiteX5" fmla="*/ 65437 w 1724024"/>
                    <a:gd name="connsiteY5" fmla="*/ 532162 h 1724025"/>
                    <a:gd name="connsiteX6" fmla="*/ 0 w 1724024"/>
                    <a:gd name="connsiteY6" fmla="*/ 862013 h 1724025"/>
                    <a:gd name="connsiteX7" fmla="*/ 65532 w 1724024"/>
                    <a:gd name="connsiteY7" fmla="*/ 1191863 h 1724025"/>
                    <a:gd name="connsiteX8" fmla="*/ 252508 w 1724024"/>
                    <a:gd name="connsiteY8" fmla="*/ 1471517 h 1724025"/>
                    <a:gd name="connsiteX9" fmla="*/ 532162 w 1724024"/>
                    <a:gd name="connsiteY9" fmla="*/ 1658493 h 1724025"/>
                    <a:gd name="connsiteX10" fmla="*/ 862013 w 1724024"/>
                    <a:gd name="connsiteY10" fmla="*/ 1724025 h 1724025"/>
                    <a:gd name="connsiteX11" fmla="*/ 1191863 w 1724024"/>
                    <a:gd name="connsiteY11" fmla="*/ 1658493 h 1724025"/>
                    <a:gd name="connsiteX12" fmla="*/ 1471517 w 1724024"/>
                    <a:gd name="connsiteY12" fmla="*/ 1471517 h 1724025"/>
                    <a:gd name="connsiteX13" fmla="*/ 1658493 w 1724024"/>
                    <a:gd name="connsiteY13" fmla="*/ 1191863 h 1724025"/>
                    <a:gd name="connsiteX14" fmla="*/ 1724025 w 1724024"/>
                    <a:gd name="connsiteY14" fmla="*/ 862013 h 1724025"/>
                    <a:gd name="connsiteX15" fmla="*/ 1658493 w 1724024"/>
                    <a:gd name="connsiteY15" fmla="*/ 532162 h 1724025"/>
                    <a:gd name="connsiteX16" fmla="*/ 1471612 w 1724024"/>
                    <a:gd name="connsiteY16" fmla="*/ 252508 h 1724025"/>
                    <a:gd name="connsiteX17" fmla="*/ 1294448 w 1724024"/>
                    <a:gd name="connsiteY17" fmla="*/ 429673 h 1724025"/>
                    <a:gd name="connsiteX18" fmla="*/ 1427036 w 1724024"/>
                    <a:gd name="connsiteY18" fmla="*/ 627983 h 1724025"/>
                    <a:gd name="connsiteX19" fmla="*/ 1473518 w 1724024"/>
                    <a:gd name="connsiteY19" fmla="*/ 862108 h 1724025"/>
                    <a:gd name="connsiteX20" fmla="*/ 1427036 w 1724024"/>
                    <a:gd name="connsiteY20" fmla="*/ 1096232 h 1724025"/>
                    <a:gd name="connsiteX21" fmla="*/ 1294448 w 1724024"/>
                    <a:gd name="connsiteY21" fmla="*/ 1294543 h 1724025"/>
                    <a:gd name="connsiteX22" fmla="*/ 1096137 w 1724024"/>
                    <a:gd name="connsiteY22" fmla="*/ 1427131 h 1724025"/>
                    <a:gd name="connsiteX23" fmla="*/ 862013 w 1724024"/>
                    <a:gd name="connsiteY23" fmla="*/ 1473613 h 1724025"/>
                    <a:gd name="connsiteX24" fmla="*/ 627888 w 1724024"/>
                    <a:gd name="connsiteY24" fmla="*/ 1427131 h 1724025"/>
                    <a:gd name="connsiteX25" fmla="*/ 429578 w 1724024"/>
                    <a:gd name="connsiteY25" fmla="*/ 1294543 h 1724025"/>
                    <a:gd name="connsiteX26" fmla="*/ 296990 w 1724024"/>
                    <a:gd name="connsiteY26" fmla="*/ 1096232 h 1724025"/>
                    <a:gd name="connsiteX27" fmla="*/ 250508 w 1724024"/>
                    <a:gd name="connsiteY27" fmla="*/ 862108 h 1724025"/>
                    <a:gd name="connsiteX28" fmla="*/ 296990 w 1724024"/>
                    <a:gd name="connsiteY28" fmla="*/ 627983 h 1724025"/>
                    <a:gd name="connsiteX29" fmla="*/ 429578 w 1724024"/>
                    <a:gd name="connsiteY29" fmla="*/ 429673 h 1724025"/>
                    <a:gd name="connsiteX30" fmla="*/ 627888 w 1724024"/>
                    <a:gd name="connsiteY30" fmla="*/ 297085 h 1724025"/>
                    <a:gd name="connsiteX31" fmla="*/ 862013 w 1724024"/>
                    <a:gd name="connsiteY31" fmla="*/ 250603 h 1724025"/>
                    <a:gd name="connsiteX32" fmla="*/ 1096137 w 1724024"/>
                    <a:gd name="connsiteY32" fmla="*/ 297085 h 1724025"/>
                    <a:gd name="connsiteX33" fmla="*/ 1294448 w 1724024"/>
                    <a:gd name="connsiteY33" fmla="*/ 429673 h 1724025"/>
                    <a:gd name="connsiteX34" fmla="*/ 1471612 w 1724024"/>
                    <a:gd name="connsiteY34" fmla="*/ 252508 h 1724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4024" h="1724025">
                      <a:moveTo>
                        <a:pt x="1471612" y="252508"/>
                      </a:moveTo>
                      <a:cubicBezTo>
                        <a:pt x="1392079" y="172974"/>
                        <a:pt x="1296353" y="108680"/>
                        <a:pt x="1191959" y="65532"/>
                      </a:cubicBezTo>
                      <a:cubicBezTo>
                        <a:pt x="1087565" y="22289"/>
                        <a:pt x="974788" y="0"/>
                        <a:pt x="862013" y="0"/>
                      </a:cubicBezTo>
                      <a:cubicBezTo>
                        <a:pt x="749236" y="0"/>
                        <a:pt x="636461" y="22289"/>
                        <a:pt x="532162" y="65532"/>
                      </a:cubicBezTo>
                      <a:cubicBezTo>
                        <a:pt x="427673" y="108585"/>
                        <a:pt x="332042" y="172879"/>
                        <a:pt x="252413" y="252508"/>
                      </a:cubicBezTo>
                      <a:cubicBezTo>
                        <a:pt x="172879" y="332042"/>
                        <a:pt x="108585" y="427768"/>
                        <a:pt x="65437" y="532162"/>
                      </a:cubicBezTo>
                      <a:cubicBezTo>
                        <a:pt x="22193" y="636556"/>
                        <a:pt x="0" y="749332"/>
                        <a:pt x="0" y="862013"/>
                      </a:cubicBezTo>
                      <a:cubicBezTo>
                        <a:pt x="0" y="974788"/>
                        <a:pt x="22289" y="1087565"/>
                        <a:pt x="65532" y="1191863"/>
                      </a:cubicBezTo>
                      <a:cubicBezTo>
                        <a:pt x="108585" y="1296257"/>
                        <a:pt x="172974" y="1391984"/>
                        <a:pt x="252508" y="1471517"/>
                      </a:cubicBezTo>
                      <a:cubicBezTo>
                        <a:pt x="332042" y="1551051"/>
                        <a:pt x="427768" y="1615345"/>
                        <a:pt x="532162" y="1658493"/>
                      </a:cubicBezTo>
                      <a:cubicBezTo>
                        <a:pt x="636556" y="1701737"/>
                        <a:pt x="749332" y="1724025"/>
                        <a:pt x="862013" y="1724025"/>
                      </a:cubicBezTo>
                      <a:cubicBezTo>
                        <a:pt x="974788" y="1724025"/>
                        <a:pt x="1087565" y="1701737"/>
                        <a:pt x="1191863" y="1658493"/>
                      </a:cubicBezTo>
                      <a:cubicBezTo>
                        <a:pt x="1296257" y="1615440"/>
                        <a:pt x="1391984" y="1551051"/>
                        <a:pt x="1471517" y="1471517"/>
                      </a:cubicBezTo>
                      <a:cubicBezTo>
                        <a:pt x="1551051" y="1391984"/>
                        <a:pt x="1615345" y="1296257"/>
                        <a:pt x="1658493" y="1191863"/>
                      </a:cubicBezTo>
                      <a:cubicBezTo>
                        <a:pt x="1701737" y="1087469"/>
                        <a:pt x="1724025" y="974693"/>
                        <a:pt x="1724025" y="862013"/>
                      </a:cubicBezTo>
                      <a:cubicBezTo>
                        <a:pt x="1724025" y="749237"/>
                        <a:pt x="1701737" y="636461"/>
                        <a:pt x="1658493" y="532162"/>
                      </a:cubicBezTo>
                      <a:cubicBezTo>
                        <a:pt x="1615440" y="427768"/>
                        <a:pt x="1551146" y="332042"/>
                        <a:pt x="1471612" y="252508"/>
                      </a:cubicBezTo>
                      <a:lnTo>
                        <a:pt x="1294448" y="429673"/>
                      </a:lnTo>
                      <a:cubicBezTo>
                        <a:pt x="1351216" y="486537"/>
                        <a:pt x="1396556" y="554069"/>
                        <a:pt x="1427036" y="627983"/>
                      </a:cubicBezTo>
                      <a:cubicBezTo>
                        <a:pt x="1457611" y="701802"/>
                        <a:pt x="1473518" y="781907"/>
                        <a:pt x="1473518" y="862108"/>
                      </a:cubicBezTo>
                      <a:cubicBezTo>
                        <a:pt x="1473518" y="942308"/>
                        <a:pt x="1457611" y="1022413"/>
                        <a:pt x="1427036" y="1096232"/>
                      </a:cubicBezTo>
                      <a:cubicBezTo>
                        <a:pt x="1396460" y="1170146"/>
                        <a:pt x="1351216" y="1237679"/>
                        <a:pt x="1294448" y="1294543"/>
                      </a:cubicBezTo>
                      <a:cubicBezTo>
                        <a:pt x="1237583" y="1351312"/>
                        <a:pt x="1170051" y="1396651"/>
                        <a:pt x="1096137" y="1427131"/>
                      </a:cubicBezTo>
                      <a:cubicBezTo>
                        <a:pt x="1022318" y="1457706"/>
                        <a:pt x="942213" y="1473613"/>
                        <a:pt x="862013" y="1473613"/>
                      </a:cubicBezTo>
                      <a:cubicBezTo>
                        <a:pt x="781812" y="1473613"/>
                        <a:pt x="701707" y="1457706"/>
                        <a:pt x="627888" y="1427131"/>
                      </a:cubicBezTo>
                      <a:cubicBezTo>
                        <a:pt x="553974" y="1396556"/>
                        <a:pt x="486442" y="1351312"/>
                        <a:pt x="429578" y="1294543"/>
                      </a:cubicBezTo>
                      <a:cubicBezTo>
                        <a:pt x="372809" y="1237679"/>
                        <a:pt x="327470" y="1170146"/>
                        <a:pt x="296990" y="1096232"/>
                      </a:cubicBezTo>
                      <a:cubicBezTo>
                        <a:pt x="266414" y="1022413"/>
                        <a:pt x="250508" y="942308"/>
                        <a:pt x="250508" y="862108"/>
                      </a:cubicBezTo>
                      <a:cubicBezTo>
                        <a:pt x="250508" y="781907"/>
                        <a:pt x="266414" y="701802"/>
                        <a:pt x="296990" y="627983"/>
                      </a:cubicBezTo>
                      <a:cubicBezTo>
                        <a:pt x="327565" y="554069"/>
                        <a:pt x="372809" y="486537"/>
                        <a:pt x="429578" y="429673"/>
                      </a:cubicBezTo>
                      <a:cubicBezTo>
                        <a:pt x="486442" y="372904"/>
                        <a:pt x="553974" y="327565"/>
                        <a:pt x="627888" y="297085"/>
                      </a:cubicBezTo>
                      <a:cubicBezTo>
                        <a:pt x="701707" y="266510"/>
                        <a:pt x="781812" y="250603"/>
                        <a:pt x="862013" y="250603"/>
                      </a:cubicBezTo>
                      <a:cubicBezTo>
                        <a:pt x="942213" y="250603"/>
                        <a:pt x="1022318" y="266510"/>
                        <a:pt x="1096137" y="297085"/>
                      </a:cubicBezTo>
                      <a:cubicBezTo>
                        <a:pt x="1170051" y="327660"/>
                        <a:pt x="1237583" y="372904"/>
                        <a:pt x="1294448" y="429673"/>
                      </a:cubicBezTo>
                      <a:lnTo>
                        <a:pt x="1471612" y="252508"/>
                      </a:lnTo>
                      <a:close/>
                    </a:path>
                  </a:pathLst>
                </a:custGeom>
                <a:noFill/>
                <a:ln w="9525" cap="flat">
                  <a:noFill/>
                  <a:prstDash val="solid"/>
                  <a:miter/>
                </a:ln>
              </p:spPr>
              <p:txBody>
                <a:bodyPr rtlCol="0" anchor="ctr"/>
                <a:lstStyle/>
                <a:p>
                  <a:endParaRPr lang="zh-CN" altLang="en-US"/>
                </a:p>
              </p:txBody>
            </p:sp>
            <p:sp>
              <p:nvSpPr>
                <p:cNvPr id="57368" name="任意多边形: 形状 57367"/>
                <p:cNvSpPr/>
                <p:nvPr>
                  <p:custDataLst>
                    <p:tags r:id="rId328"/>
                  </p:custDataLst>
                </p:nvPr>
              </p:nvSpPr>
              <p:spPr>
                <a:xfrm>
                  <a:off x="6658070" y="2968275"/>
                  <a:ext cx="7143" cy="9905"/>
                </a:xfrm>
                <a:custGeom>
                  <a:gdLst>
                    <a:gd name="connsiteX0" fmla="*/ 0 w 7143"/>
                    <a:gd name="connsiteY0" fmla="*/ 0 h 9905"/>
                    <a:gd name="connsiteX1" fmla="*/ 7144 w 7143"/>
                    <a:gd name="connsiteY1" fmla="*/ 9906 h 9905"/>
                    <a:gd name="connsiteX2" fmla="*/ 0 w 7143"/>
                    <a:gd name="connsiteY2" fmla="*/ 0 h 9905"/>
                  </a:gdLst>
                  <a:cxnLst>
                    <a:cxn ang="0">
                      <a:pos x="connsiteX0" y="connsiteY0"/>
                    </a:cxn>
                    <a:cxn ang="0">
                      <a:pos x="connsiteX1" y="connsiteY1"/>
                    </a:cxn>
                    <a:cxn ang="0">
                      <a:pos x="connsiteX2" y="connsiteY2"/>
                    </a:cxn>
                  </a:cxnLst>
                  <a:rect l="l" t="t" r="r" b="b"/>
                  <a:pathLst>
                    <a:path w="7143" h="9905">
                      <a:moveTo>
                        <a:pt x="0" y="0"/>
                      </a:moveTo>
                      <a:cubicBezTo>
                        <a:pt x="1048" y="4096"/>
                        <a:pt x="3620" y="7239"/>
                        <a:pt x="7144" y="9906"/>
                      </a:cubicBezTo>
                      <a:cubicBezTo>
                        <a:pt x="4763" y="6572"/>
                        <a:pt x="4191" y="2191"/>
                        <a:pt x="0" y="0"/>
                      </a:cubicBezTo>
                      <a:close/>
                    </a:path>
                  </a:pathLst>
                </a:custGeom>
                <a:solidFill>
                  <a:srgbClr val="D1C4B3"/>
                </a:solidFill>
                <a:ln w="9525" cap="flat">
                  <a:noFill/>
                  <a:prstDash val="solid"/>
                  <a:miter/>
                </a:ln>
              </p:spPr>
              <p:txBody>
                <a:bodyPr rtlCol="0" anchor="ctr"/>
                <a:lstStyle/>
                <a:p>
                  <a:endParaRPr lang="zh-CN" altLang="en-US"/>
                </a:p>
              </p:txBody>
            </p:sp>
            <p:sp>
              <p:nvSpPr>
                <p:cNvPr id="57369" name="任意多边形: 形状 57368"/>
                <p:cNvSpPr/>
                <p:nvPr>
                  <p:custDataLst>
                    <p:tags r:id="rId329"/>
                  </p:custDataLst>
                </p:nvPr>
              </p:nvSpPr>
              <p:spPr>
                <a:xfrm>
                  <a:off x="6669309" y="2974085"/>
                  <a:ext cx="6953" cy="10191"/>
                </a:xfrm>
                <a:custGeom>
                  <a:gdLst>
                    <a:gd name="connsiteX0" fmla="*/ 0 w 6953"/>
                    <a:gd name="connsiteY0" fmla="*/ 0 h 10191"/>
                    <a:gd name="connsiteX1" fmla="*/ 6953 w 6953"/>
                    <a:gd name="connsiteY1" fmla="*/ 10192 h 10191"/>
                    <a:gd name="connsiteX2" fmla="*/ 0 w 6953"/>
                    <a:gd name="connsiteY2" fmla="*/ 0 h 10191"/>
                  </a:gdLst>
                  <a:cxnLst>
                    <a:cxn ang="0">
                      <a:pos x="connsiteX0" y="connsiteY0"/>
                    </a:cxn>
                    <a:cxn ang="0">
                      <a:pos x="connsiteX1" y="connsiteY1"/>
                    </a:cxn>
                    <a:cxn ang="0">
                      <a:pos x="connsiteX2" y="connsiteY2"/>
                    </a:cxn>
                  </a:cxnLst>
                  <a:rect l="l" t="t" r="r" b="b"/>
                  <a:pathLst>
                    <a:path w="6952" h="10191">
                      <a:moveTo>
                        <a:pt x="0" y="0"/>
                      </a:moveTo>
                      <a:cubicBezTo>
                        <a:pt x="2953" y="3048"/>
                        <a:pt x="3048" y="7810"/>
                        <a:pt x="6953" y="10192"/>
                      </a:cubicBezTo>
                      <a:cubicBezTo>
                        <a:pt x="5048" y="6572"/>
                        <a:pt x="4667" y="2000"/>
                        <a:pt x="0" y="0"/>
                      </a:cubicBezTo>
                      <a:close/>
                    </a:path>
                  </a:pathLst>
                </a:custGeom>
                <a:solidFill>
                  <a:srgbClr val="D1C4B3"/>
                </a:solidFill>
                <a:ln w="9525" cap="flat">
                  <a:noFill/>
                  <a:prstDash val="solid"/>
                  <a:miter/>
                </a:ln>
              </p:spPr>
              <p:txBody>
                <a:bodyPr rtlCol="0" anchor="ctr"/>
                <a:lstStyle/>
                <a:p>
                  <a:endParaRPr lang="zh-CN" altLang="en-US"/>
                </a:p>
              </p:txBody>
            </p:sp>
            <p:sp>
              <p:nvSpPr>
                <p:cNvPr id="57370" name="任意多边形: 形状 57369"/>
                <p:cNvSpPr/>
                <p:nvPr>
                  <p:custDataLst>
                    <p:tags r:id="rId330"/>
                  </p:custDataLst>
                </p:nvPr>
              </p:nvSpPr>
              <p:spPr>
                <a:xfrm>
                  <a:off x="6680834" y="3005137"/>
                  <a:ext cx="6953" cy="8477"/>
                </a:xfrm>
                <a:custGeom>
                  <a:gdLst>
                    <a:gd name="connsiteX0" fmla="*/ 0 w 6953"/>
                    <a:gd name="connsiteY0" fmla="*/ 0 h 8477"/>
                    <a:gd name="connsiteX1" fmla="*/ 6953 w 6953"/>
                    <a:gd name="connsiteY1" fmla="*/ 8477 h 8477"/>
                    <a:gd name="connsiteX2" fmla="*/ 4572 w 6953"/>
                    <a:gd name="connsiteY2" fmla="*/ 2096 h 8477"/>
                    <a:gd name="connsiteX3" fmla="*/ 0 w 6953"/>
                    <a:gd name="connsiteY3" fmla="*/ 0 h 8477"/>
                  </a:gdLst>
                  <a:cxnLst>
                    <a:cxn ang="0">
                      <a:pos x="connsiteX0" y="connsiteY0"/>
                    </a:cxn>
                    <a:cxn ang="0">
                      <a:pos x="connsiteX1" y="connsiteY1"/>
                    </a:cxn>
                    <a:cxn ang="0">
                      <a:pos x="connsiteX2" y="connsiteY2"/>
                    </a:cxn>
                    <a:cxn ang="0">
                      <a:pos x="connsiteX3" y="connsiteY3"/>
                    </a:cxn>
                  </a:cxnLst>
                  <a:rect l="l" t="t" r="r" b="b"/>
                  <a:pathLst>
                    <a:path w="6952" h="8477">
                      <a:moveTo>
                        <a:pt x="0" y="0"/>
                      </a:moveTo>
                      <a:cubicBezTo>
                        <a:pt x="1429" y="4286"/>
                        <a:pt x="2953" y="3524"/>
                        <a:pt x="6953" y="8477"/>
                      </a:cubicBezTo>
                      <a:cubicBezTo>
                        <a:pt x="6858" y="6001"/>
                        <a:pt x="5334" y="4286"/>
                        <a:pt x="4572" y="2096"/>
                      </a:cubicBezTo>
                      <a:cubicBezTo>
                        <a:pt x="2381" y="381"/>
                        <a:pt x="2381" y="1905"/>
                        <a:pt x="0" y="0"/>
                      </a:cubicBezTo>
                      <a:close/>
                    </a:path>
                  </a:pathLst>
                </a:custGeom>
                <a:solidFill>
                  <a:srgbClr val="D1C4B3"/>
                </a:solidFill>
                <a:ln w="9525" cap="flat">
                  <a:noFill/>
                  <a:prstDash val="solid"/>
                  <a:miter/>
                </a:ln>
              </p:spPr>
              <p:txBody>
                <a:bodyPr rtlCol="0" anchor="ctr"/>
                <a:lstStyle/>
                <a:p>
                  <a:endParaRPr lang="zh-CN" altLang="en-US"/>
                </a:p>
              </p:txBody>
            </p:sp>
            <p:sp>
              <p:nvSpPr>
                <p:cNvPr id="57371" name="任意多边形: 形状 57370"/>
                <p:cNvSpPr/>
                <p:nvPr>
                  <p:custDataLst>
                    <p:tags r:id="rId331"/>
                  </p:custDataLst>
                </p:nvPr>
              </p:nvSpPr>
              <p:spPr>
                <a:xfrm>
                  <a:off x="6701313" y="3127628"/>
                  <a:ext cx="5429" cy="11430"/>
                </a:xfrm>
                <a:custGeom>
                  <a:gdLst>
                    <a:gd name="connsiteX0" fmla="*/ 0 w 5429"/>
                    <a:gd name="connsiteY0" fmla="*/ 0 h 11430"/>
                    <a:gd name="connsiteX1" fmla="*/ 191 w 5429"/>
                    <a:gd name="connsiteY1" fmla="*/ 5239 h 11430"/>
                    <a:gd name="connsiteX2" fmla="*/ 5429 w 5429"/>
                    <a:gd name="connsiteY2" fmla="*/ 11430 h 11430"/>
                    <a:gd name="connsiteX3" fmla="*/ 0 w 5429"/>
                    <a:gd name="connsiteY3" fmla="*/ 0 h 11430"/>
                  </a:gdLst>
                  <a:cxnLst>
                    <a:cxn ang="0">
                      <a:pos x="connsiteX0" y="connsiteY0"/>
                    </a:cxn>
                    <a:cxn ang="0">
                      <a:pos x="connsiteX1" y="connsiteY1"/>
                    </a:cxn>
                    <a:cxn ang="0">
                      <a:pos x="connsiteX2" y="connsiteY2"/>
                    </a:cxn>
                    <a:cxn ang="0">
                      <a:pos x="connsiteX3" y="connsiteY3"/>
                    </a:cxn>
                  </a:cxnLst>
                  <a:rect l="l" t="t" r="r" b="b"/>
                  <a:pathLst>
                    <a:path w="5429" h="11430">
                      <a:moveTo>
                        <a:pt x="0" y="0"/>
                      </a:moveTo>
                      <a:lnTo>
                        <a:pt x="191" y="5239"/>
                      </a:lnTo>
                      <a:cubicBezTo>
                        <a:pt x="3048" y="6858"/>
                        <a:pt x="2953" y="9620"/>
                        <a:pt x="5429" y="11430"/>
                      </a:cubicBezTo>
                      <a:cubicBezTo>
                        <a:pt x="5429" y="6953"/>
                        <a:pt x="3619" y="3143"/>
                        <a:pt x="0" y="0"/>
                      </a:cubicBezTo>
                      <a:close/>
                    </a:path>
                  </a:pathLst>
                </a:custGeom>
                <a:solidFill>
                  <a:srgbClr val="D1C4B3"/>
                </a:solidFill>
                <a:ln w="9525" cap="flat">
                  <a:noFill/>
                  <a:prstDash val="solid"/>
                  <a:miter/>
                </a:ln>
              </p:spPr>
              <p:txBody>
                <a:bodyPr rtlCol="0" anchor="ctr"/>
                <a:lstStyle/>
                <a:p>
                  <a:endParaRPr lang="zh-CN" altLang="en-US"/>
                </a:p>
              </p:txBody>
            </p:sp>
            <p:sp>
              <p:nvSpPr>
                <p:cNvPr id="57372" name="任意多边形: 形状 57371"/>
                <p:cNvSpPr/>
                <p:nvPr>
                  <p:custDataLst>
                    <p:tags r:id="rId332"/>
                  </p:custDataLst>
                </p:nvPr>
              </p:nvSpPr>
              <p:spPr>
                <a:xfrm>
                  <a:off x="6682021" y="2993072"/>
                  <a:ext cx="5713" cy="8539"/>
                </a:xfrm>
                <a:custGeom>
                  <a:gdLst>
                    <a:gd name="connsiteX0" fmla="*/ 813 w 5713"/>
                    <a:gd name="connsiteY0" fmla="*/ 63 h 8539"/>
                    <a:gd name="connsiteX1" fmla="*/ 5195 w 5713"/>
                    <a:gd name="connsiteY1" fmla="*/ 8540 h 8539"/>
                    <a:gd name="connsiteX2" fmla="*/ 3385 w 5713"/>
                    <a:gd name="connsiteY2" fmla="*/ 1777 h 8539"/>
                    <a:gd name="connsiteX3" fmla="*/ 813 w 5713"/>
                    <a:gd name="connsiteY3" fmla="*/ 63 h 8539"/>
                  </a:gdLst>
                  <a:cxnLst>
                    <a:cxn ang="0">
                      <a:pos x="connsiteX0" y="connsiteY0"/>
                    </a:cxn>
                    <a:cxn ang="0">
                      <a:pos x="connsiteX1" y="connsiteY1"/>
                    </a:cxn>
                    <a:cxn ang="0">
                      <a:pos x="connsiteX2" y="connsiteY2"/>
                    </a:cxn>
                    <a:cxn ang="0">
                      <a:pos x="connsiteX3" y="connsiteY3"/>
                    </a:cxn>
                  </a:cxnLst>
                  <a:rect l="l" t="t" r="r" b="b"/>
                  <a:pathLst>
                    <a:path w="5713" h="8539">
                      <a:moveTo>
                        <a:pt x="813" y="63"/>
                      </a:moveTo>
                      <a:cubicBezTo>
                        <a:pt x="-1758" y="-795"/>
                        <a:pt x="2338" y="7397"/>
                        <a:pt x="5195" y="8540"/>
                      </a:cubicBezTo>
                      <a:cubicBezTo>
                        <a:pt x="6909" y="7492"/>
                        <a:pt x="3861" y="5587"/>
                        <a:pt x="3385" y="1777"/>
                      </a:cubicBezTo>
                      <a:cubicBezTo>
                        <a:pt x="2433" y="1777"/>
                        <a:pt x="1480" y="1872"/>
                        <a:pt x="813" y="63"/>
                      </a:cubicBezTo>
                      <a:close/>
                    </a:path>
                  </a:pathLst>
                </a:custGeom>
                <a:solidFill>
                  <a:srgbClr val="D1C4B3"/>
                </a:solidFill>
                <a:ln w="9525" cap="flat">
                  <a:noFill/>
                  <a:prstDash val="solid"/>
                  <a:miter/>
                </a:ln>
              </p:spPr>
              <p:txBody>
                <a:bodyPr rtlCol="0" anchor="ctr"/>
                <a:lstStyle/>
                <a:p>
                  <a:endParaRPr lang="zh-CN" altLang="en-US"/>
                </a:p>
              </p:txBody>
            </p:sp>
            <p:sp>
              <p:nvSpPr>
                <p:cNvPr id="57373" name="任意多边形: 形状 57372"/>
                <p:cNvSpPr/>
                <p:nvPr>
                  <p:custDataLst>
                    <p:tags r:id="rId333"/>
                  </p:custDataLst>
                </p:nvPr>
              </p:nvSpPr>
              <p:spPr>
                <a:xfrm>
                  <a:off x="6707886" y="3144011"/>
                  <a:ext cx="4095" cy="8369"/>
                </a:xfrm>
                <a:custGeom>
                  <a:gdLst>
                    <a:gd name="connsiteX0" fmla="*/ 0 w 4095"/>
                    <a:gd name="connsiteY0" fmla="*/ 0 h 8369"/>
                    <a:gd name="connsiteX1" fmla="*/ 95 w 4095"/>
                    <a:gd name="connsiteY1" fmla="*/ 7906 h 8369"/>
                    <a:gd name="connsiteX2" fmla="*/ 4096 w 4095"/>
                    <a:gd name="connsiteY2" fmla="*/ 4000 h 8369"/>
                    <a:gd name="connsiteX3" fmla="*/ 0 w 4095"/>
                    <a:gd name="connsiteY3" fmla="*/ 0 h 8369"/>
                  </a:gdLst>
                  <a:cxnLst>
                    <a:cxn ang="0">
                      <a:pos x="connsiteX0" y="connsiteY0"/>
                    </a:cxn>
                    <a:cxn ang="0">
                      <a:pos x="connsiteX1" y="connsiteY1"/>
                    </a:cxn>
                    <a:cxn ang="0">
                      <a:pos x="connsiteX2" y="connsiteY2"/>
                    </a:cxn>
                    <a:cxn ang="0">
                      <a:pos x="connsiteX3" y="connsiteY3"/>
                    </a:cxn>
                  </a:cxnLst>
                  <a:rect l="l" t="t" r="r" b="b"/>
                  <a:pathLst>
                    <a:path w="4095" h="8369">
                      <a:moveTo>
                        <a:pt x="0" y="0"/>
                      </a:moveTo>
                      <a:cubicBezTo>
                        <a:pt x="2191" y="4381"/>
                        <a:pt x="381" y="5143"/>
                        <a:pt x="95" y="7906"/>
                      </a:cubicBezTo>
                      <a:cubicBezTo>
                        <a:pt x="2476" y="9239"/>
                        <a:pt x="3715" y="7620"/>
                        <a:pt x="4096" y="4000"/>
                      </a:cubicBezTo>
                      <a:cubicBezTo>
                        <a:pt x="2762" y="2572"/>
                        <a:pt x="1333"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57374" name="任意多边形: 形状 57373"/>
                <p:cNvSpPr/>
                <p:nvPr>
                  <p:custDataLst>
                    <p:tags r:id="rId334"/>
                  </p:custDataLst>
                </p:nvPr>
              </p:nvSpPr>
              <p:spPr>
                <a:xfrm>
                  <a:off x="6714240" y="3067584"/>
                  <a:ext cx="5866" cy="9561"/>
                </a:xfrm>
                <a:custGeom>
                  <a:gdLst>
                    <a:gd name="connsiteX0" fmla="*/ 790 w 5866"/>
                    <a:gd name="connsiteY0" fmla="*/ 37 h 9561"/>
                    <a:gd name="connsiteX1" fmla="*/ 5838 w 5866"/>
                    <a:gd name="connsiteY1" fmla="*/ 9562 h 9561"/>
                    <a:gd name="connsiteX2" fmla="*/ 790 w 5866"/>
                    <a:gd name="connsiteY2" fmla="*/ 37 h 9561"/>
                  </a:gdLst>
                  <a:cxnLst>
                    <a:cxn ang="0">
                      <a:pos x="connsiteX0" y="connsiteY0"/>
                    </a:cxn>
                    <a:cxn ang="0">
                      <a:pos x="connsiteX1" y="connsiteY1"/>
                    </a:cxn>
                    <a:cxn ang="0">
                      <a:pos x="connsiteX2" y="connsiteY2"/>
                    </a:cxn>
                  </a:cxnLst>
                  <a:rect l="l" t="t" r="r" b="b"/>
                  <a:pathLst>
                    <a:path w="5866" h="9561">
                      <a:moveTo>
                        <a:pt x="790" y="37"/>
                      </a:moveTo>
                      <a:cubicBezTo>
                        <a:pt x="-1687" y="-630"/>
                        <a:pt x="2123" y="8038"/>
                        <a:pt x="5838" y="9562"/>
                      </a:cubicBezTo>
                      <a:cubicBezTo>
                        <a:pt x="6314" y="5466"/>
                        <a:pt x="694" y="3942"/>
                        <a:pt x="790" y="37"/>
                      </a:cubicBezTo>
                      <a:close/>
                    </a:path>
                  </a:pathLst>
                </a:custGeom>
                <a:solidFill>
                  <a:srgbClr val="D1C4B3"/>
                </a:solidFill>
                <a:ln w="9525" cap="flat">
                  <a:noFill/>
                  <a:prstDash val="solid"/>
                  <a:miter/>
                </a:ln>
              </p:spPr>
              <p:txBody>
                <a:bodyPr rtlCol="0" anchor="ctr"/>
                <a:lstStyle/>
                <a:p>
                  <a:endParaRPr lang="zh-CN" altLang="en-US"/>
                </a:p>
              </p:txBody>
            </p:sp>
            <p:sp>
              <p:nvSpPr>
                <p:cNvPr id="57375" name="任意多边形: 形状 57374"/>
                <p:cNvSpPr/>
                <p:nvPr>
                  <p:custDataLst>
                    <p:tags r:id="rId335"/>
                  </p:custDataLst>
                </p:nvPr>
              </p:nvSpPr>
              <p:spPr>
                <a:xfrm>
                  <a:off x="6721697" y="3189530"/>
                  <a:ext cx="14954" cy="35157"/>
                </a:xfrm>
                <a:custGeom>
                  <a:gdLst>
                    <a:gd name="connsiteX0" fmla="*/ 0 w 14954"/>
                    <a:gd name="connsiteY0" fmla="*/ 10 h 35157"/>
                    <a:gd name="connsiteX1" fmla="*/ 762 w 14954"/>
                    <a:gd name="connsiteY1" fmla="*/ 3725 h 35157"/>
                    <a:gd name="connsiteX2" fmla="*/ 5334 w 14954"/>
                    <a:gd name="connsiteY2" fmla="*/ 10297 h 35157"/>
                    <a:gd name="connsiteX3" fmla="*/ 5525 w 14954"/>
                    <a:gd name="connsiteY3" fmla="*/ 21727 h 35157"/>
                    <a:gd name="connsiteX4" fmla="*/ 14954 w 14954"/>
                    <a:gd name="connsiteY4" fmla="*/ 35158 h 35157"/>
                    <a:gd name="connsiteX5" fmla="*/ 13240 w 14954"/>
                    <a:gd name="connsiteY5" fmla="*/ 24013 h 35157"/>
                    <a:gd name="connsiteX6" fmla="*/ 7906 w 14954"/>
                    <a:gd name="connsiteY6" fmla="*/ 17441 h 35157"/>
                    <a:gd name="connsiteX7" fmla="*/ 9049 w 14954"/>
                    <a:gd name="connsiteY7" fmla="*/ 14584 h 35157"/>
                    <a:gd name="connsiteX8" fmla="*/ 5620 w 14954"/>
                    <a:gd name="connsiteY8" fmla="*/ 5059 h 35157"/>
                    <a:gd name="connsiteX9" fmla="*/ 0 w 14954"/>
                    <a:gd name="connsiteY9" fmla="*/ 10 h 35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4" h="35157">
                      <a:moveTo>
                        <a:pt x="0" y="10"/>
                      </a:moveTo>
                      <a:cubicBezTo>
                        <a:pt x="476" y="1820"/>
                        <a:pt x="2476" y="4963"/>
                        <a:pt x="762" y="3725"/>
                      </a:cubicBezTo>
                      <a:cubicBezTo>
                        <a:pt x="476" y="6392"/>
                        <a:pt x="4000" y="8107"/>
                        <a:pt x="5334" y="10297"/>
                      </a:cubicBezTo>
                      <a:cubicBezTo>
                        <a:pt x="4096" y="12679"/>
                        <a:pt x="4763" y="16774"/>
                        <a:pt x="5525" y="21727"/>
                      </a:cubicBezTo>
                      <a:cubicBezTo>
                        <a:pt x="9525" y="20680"/>
                        <a:pt x="11716" y="28966"/>
                        <a:pt x="14954" y="35158"/>
                      </a:cubicBezTo>
                      <a:cubicBezTo>
                        <a:pt x="14002" y="31538"/>
                        <a:pt x="12287" y="28014"/>
                        <a:pt x="13240" y="24013"/>
                      </a:cubicBezTo>
                      <a:cubicBezTo>
                        <a:pt x="10477" y="24680"/>
                        <a:pt x="11049" y="22299"/>
                        <a:pt x="7906" y="17441"/>
                      </a:cubicBezTo>
                      <a:cubicBezTo>
                        <a:pt x="8477" y="16965"/>
                        <a:pt x="9049" y="16393"/>
                        <a:pt x="9049" y="14584"/>
                      </a:cubicBezTo>
                      <a:cubicBezTo>
                        <a:pt x="6667" y="11726"/>
                        <a:pt x="5525" y="8583"/>
                        <a:pt x="5620" y="5059"/>
                      </a:cubicBezTo>
                      <a:cubicBezTo>
                        <a:pt x="3429" y="2296"/>
                        <a:pt x="1238" y="-180"/>
                        <a:pt x="0" y="10"/>
                      </a:cubicBezTo>
                      <a:close/>
                    </a:path>
                  </a:pathLst>
                </a:custGeom>
                <a:solidFill>
                  <a:srgbClr val="D1C4B3"/>
                </a:solidFill>
                <a:ln w="9525" cap="flat">
                  <a:noFill/>
                  <a:prstDash val="solid"/>
                  <a:miter/>
                </a:ln>
              </p:spPr>
              <p:txBody>
                <a:bodyPr rtlCol="0" anchor="ctr"/>
                <a:lstStyle/>
                <a:p>
                  <a:endParaRPr lang="zh-CN" altLang="en-US"/>
                </a:p>
              </p:txBody>
            </p:sp>
            <p:sp>
              <p:nvSpPr>
                <p:cNvPr id="57376" name="任意多边形: 形状 57375"/>
                <p:cNvSpPr/>
                <p:nvPr>
                  <p:custDataLst>
                    <p:tags r:id="rId336"/>
                  </p:custDataLst>
                </p:nvPr>
              </p:nvSpPr>
              <p:spPr>
                <a:xfrm>
                  <a:off x="6721792" y="3083623"/>
                  <a:ext cx="4755" cy="8600"/>
                </a:xfrm>
                <a:custGeom>
                  <a:gdLst>
                    <a:gd name="connsiteX0" fmla="*/ 0 w 4755"/>
                    <a:gd name="connsiteY0" fmla="*/ 0 h 8600"/>
                    <a:gd name="connsiteX1" fmla="*/ 571 w 4755"/>
                    <a:gd name="connsiteY1" fmla="*/ 5524 h 8600"/>
                    <a:gd name="connsiteX2" fmla="*/ 3905 w 4755"/>
                    <a:gd name="connsiteY2" fmla="*/ 8477 h 8600"/>
                    <a:gd name="connsiteX3" fmla="*/ 0 w 4755"/>
                    <a:gd name="connsiteY3" fmla="*/ 0 h 8600"/>
                  </a:gdLst>
                  <a:cxnLst>
                    <a:cxn ang="0">
                      <a:pos x="connsiteX0" y="connsiteY0"/>
                    </a:cxn>
                    <a:cxn ang="0">
                      <a:pos x="connsiteX1" y="connsiteY1"/>
                    </a:cxn>
                    <a:cxn ang="0">
                      <a:pos x="connsiteX2" y="connsiteY2"/>
                    </a:cxn>
                    <a:cxn ang="0">
                      <a:pos x="connsiteX3" y="connsiteY3"/>
                    </a:cxn>
                  </a:cxnLst>
                  <a:rect l="l" t="t" r="r" b="b"/>
                  <a:pathLst>
                    <a:path w="4755" h="8600">
                      <a:moveTo>
                        <a:pt x="0" y="0"/>
                      </a:moveTo>
                      <a:lnTo>
                        <a:pt x="571" y="5524"/>
                      </a:lnTo>
                      <a:cubicBezTo>
                        <a:pt x="1333" y="5334"/>
                        <a:pt x="3429" y="6096"/>
                        <a:pt x="3905" y="8477"/>
                      </a:cubicBezTo>
                      <a:cubicBezTo>
                        <a:pt x="6287" y="9715"/>
                        <a:pt x="3238"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57377" name="任意多边形: 形状 57376"/>
                <p:cNvSpPr/>
                <p:nvPr>
                  <p:custDataLst>
                    <p:tags r:id="rId337"/>
                  </p:custDataLst>
                </p:nvPr>
              </p:nvSpPr>
              <p:spPr>
                <a:xfrm>
                  <a:off x="6743033" y="3092617"/>
                  <a:ext cx="6762" cy="10722"/>
                </a:xfrm>
                <a:custGeom>
                  <a:gdLst>
                    <a:gd name="connsiteX0" fmla="*/ 0 w 6762"/>
                    <a:gd name="connsiteY0" fmla="*/ 54 h 10722"/>
                    <a:gd name="connsiteX1" fmla="*/ 6763 w 6762"/>
                    <a:gd name="connsiteY1" fmla="*/ 10722 h 10722"/>
                    <a:gd name="connsiteX2" fmla="*/ 0 w 6762"/>
                    <a:gd name="connsiteY2" fmla="*/ 54 h 10722"/>
                  </a:gdLst>
                  <a:cxnLst>
                    <a:cxn ang="0">
                      <a:pos x="connsiteX0" y="connsiteY0"/>
                    </a:cxn>
                    <a:cxn ang="0">
                      <a:pos x="connsiteX1" y="connsiteY1"/>
                    </a:cxn>
                    <a:cxn ang="0">
                      <a:pos x="connsiteX2" y="connsiteY2"/>
                    </a:cxn>
                  </a:cxnLst>
                  <a:rect l="l" t="t" r="r" b="b"/>
                  <a:pathLst>
                    <a:path w="6762" h="10722">
                      <a:moveTo>
                        <a:pt x="0" y="54"/>
                      </a:moveTo>
                      <a:cubicBezTo>
                        <a:pt x="1143" y="3960"/>
                        <a:pt x="3429" y="7484"/>
                        <a:pt x="6763" y="10722"/>
                      </a:cubicBezTo>
                      <a:cubicBezTo>
                        <a:pt x="5239" y="6722"/>
                        <a:pt x="2477" y="-708"/>
                        <a:pt x="0" y="54"/>
                      </a:cubicBezTo>
                      <a:close/>
                    </a:path>
                  </a:pathLst>
                </a:custGeom>
                <a:solidFill>
                  <a:srgbClr val="D1C4B3"/>
                </a:solidFill>
                <a:ln w="9525" cap="flat">
                  <a:noFill/>
                  <a:prstDash val="solid"/>
                  <a:miter/>
                </a:ln>
              </p:spPr>
              <p:txBody>
                <a:bodyPr rtlCol="0" anchor="ctr"/>
                <a:lstStyle/>
                <a:p>
                  <a:endParaRPr lang="zh-CN" altLang="en-US"/>
                </a:p>
              </p:txBody>
            </p:sp>
            <p:sp>
              <p:nvSpPr>
                <p:cNvPr id="57378" name="任意多边形: 形状 57377"/>
                <p:cNvSpPr/>
                <p:nvPr>
                  <p:custDataLst>
                    <p:tags r:id="rId338"/>
                  </p:custDataLst>
                </p:nvPr>
              </p:nvSpPr>
              <p:spPr>
                <a:xfrm>
                  <a:off x="6738044" y="3292125"/>
                  <a:ext cx="3178" cy="9621"/>
                </a:xfrm>
                <a:custGeom>
                  <a:gdLst>
                    <a:gd name="connsiteX0" fmla="*/ 226 w 3178"/>
                    <a:gd name="connsiteY0" fmla="*/ 0 h 9621"/>
                    <a:gd name="connsiteX1" fmla="*/ 3179 w 3178"/>
                    <a:gd name="connsiteY1" fmla="*/ 9620 h 9621"/>
                    <a:gd name="connsiteX2" fmla="*/ 226 w 3178"/>
                    <a:gd name="connsiteY2" fmla="*/ 0 h 9621"/>
                  </a:gdLst>
                  <a:cxnLst>
                    <a:cxn ang="0">
                      <a:pos x="connsiteX0" y="connsiteY0"/>
                    </a:cxn>
                    <a:cxn ang="0">
                      <a:pos x="connsiteX1" y="connsiteY1"/>
                    </a:cxn>
                    <a:cxn ang="0">
                      <a:pos x="connsiteX2" y="connsiteY2"/>
                    </a:cxn>
                  </a:cxnLst>
                  <a:rect l="l" t="t" r="r" b="b"/>
                  <a:pathLst>
                    <a:path w="3178" h="9621">
                      <a:moveTo>
                        <a:pt x="226" y="0"/>
                      </a:moveTo>
                      <a:cubicBezTo>
                        <a:pt x="-632" y="3715"/>
                        <a:pt x="1083" y="9716"/>
                        <a:pt x="3179" y="9620"/>
                      </a:cubicBezTo>
                      <a:cubicBezTo>
                        <a:pt x="2417" y="6382"/>
                        <a:pt x="2131" y="3048"/>
                        <a:pt x="226" y="0"/>
                      </a:cubicBezTo>
                      <a:close/>
                    </a:path>
                  </a:pathLst>
                </a:custGeom>
                <a:solidFill>
                  <a:srgbClr val="D1C4B3"/>
                </a:solidFill>
                <a:ln w="9525" cap="flat">
                  <a:noFill/>
                  <a:prstDash val="solid"/>
                  <a:miter/>
                </a:ln>
              </p:spPr>
              <p:txBody>
                <a:bodyPr rtlCol="0" anchor="ctr"/>
                <a:lstStyle/>
                <a:p>
                  <a:endParaRPr lang="zh-CN" altLang="en-US"/>
                </a:p>
              </p:txBody>
            </p:sp>
            <p:sp>
              <p:nvSpPr>
                <p:cNvPr id="57379" name="任意多边形: 形状 57378"/>
                <p:cNvSpPr/>
                <p:nvPr>
                  <p:custDataLst>
                    <p:tags r:id="rId339"/>
                  </p:custDataLst>
                </p:nvPr>
              </p:nvSpPr>
              <p:spPr>
                <a:xfrm>
                  <a:off x="6759320" y="3130200"/>
                  <a:ext cx="5238" cy="12668"/>
                </a:xfrm>
                <a:custGeom>
                  <a:gdLst>
                    <a:gd name="connsiteX0" fmla="*/ 0 w 5238"/>
                    <a:gd name="connsiteY0" fmla="*/ 0 h 12668"/>
                    <a:gd name="connsiteX1" fmla="*/ 5239 w 5238"/>
                    <a:gd name="connsiteY1" fmla="*/ 12668 h 12668"/>
                    <a:gd name="connsiteX2" fmla="*/ 0 w 5238"/>
                    <a:gd name="connsiteY2" fmla="*/ 0 h 12668"/>
                  </a:gdLst>
                  <a:cxnLst>
                    <a:cxn ang="0">
                      <a:pos x="connsiteX0" y="connsiteY0"/>
                    </a:cxn>
                    <a:cxn ang="0">
                      <a:pos x="connsiteX1" y="connsiteY1"/>
                    </a:cxn>
                    <a:cxn ang="0">
                      <a:pos x="connsiteX2" y="connsiteY2"/>
                    </a:cxn>
                  </a:cxnLst>
                  <a:rect l="l" t="t" r="r" b="b"/>
                  <a:pathLst>
                    <a:path w="5238" h="12668">
                      <a:moveTo>
                        <a:pt x="0" y="0"/>
                      </a:moveTo>
                      <a:cubicBezTo>
                        <a:pt x="1429" y="4286"/>
                        <a:pt x="667" y="9239"/>
                        <a:pt x="5239" y="12668"/>
                      </a:cubicBezTo>
                      <a:cubicBezTo>
                        <a:pt x="4096" y="8287"/>
                        <a:pt x="3048" y="3810"/>
                        <a:pt x="0" y="0"/>
                      </a:cubicBezTo>
                      <a:close/>
                    </a:path>
                  </a:pathLst>
                </a:custGeom>
                <a:solidFill>
                  <a:srgbClr val="D1C4B3"/>
                </a:solidFill>
                <a:ln w="9525" cap="flat">
                  <a:noFill/>
                  <a:prstDash val="solid"/>
                  <a:miter/>
                </a:ln>
              </p:spPr>
              <p:txBody>
                <a:bodyPr rtlCol="0" anchor="ctr"/>
                <a:lstStyle/>
                <a:p>
                  <a:endParaRPr lang="zh-CN" altLang="en-US"/>
                </a:p>
              </p:txBody>
            </p:sp>
            <p:sp>
              <p:nvSpPr>
                <p:cNvPr id="57380" name="任意多边形: 形状 57379"/>
                <p:cNvSpPr/>
                <p:nvPr>
                  <p:custDataLst>
                    <p:tags r:id="rId340"/>
                  </p:custDataLst>
                </p:nvPr>
              </p:nvSpPr>
              <p:spPr>
                <a:xfrm>
                  <a:off x="6769131" y="3269464"/>
                  <a:ext cx="4857" cy="11706"/>
                </a:xfrm>
                <a:custGeom>
                  <a:gdLst>
                    <a:gd name="connsiteX0" fmla="*/ 0 w 4857"/>
                    <a:gd name="connsiteY0" fmla="*/ 467 h 11706"/>
                    <a:gd name="connsiteX1" fmla="*/ 4858 w 4857"/>
                    <a:gd name="connsiteY1" fmla="*/ 11707 h 11706"/>
                    <a:gd name="connsiteX2" fmla="*/ 4858 w 4857"/>
                    <a:gd name="connsiteY2" fmla="*/ 6468 h 11706"/>
                    <a:gd name="connsiteX3" fmla="*/ 0 w 4857"/>
                    <a:gd name="connsiteY3" fmla="*/ 467 h 11706"/>
                  </a:gdLst>
                  <a:cxnLst>
                    <a:cxn ang="0">
                      <a:pos x="connsiteX0" y="connsiteY0"/>
                    </a:cxn>
                    <a:cxn ang="0">
                      <a:pos x="connsiteX1" y="connsiteY1"/>
                    </a:cxn>
                    <a:cxn ang="0">
                      <a:pos x="connsiteX2" y="connsiteY2"/>
                    </a:cxn>
                    <a:cxn ang="0">
                      <a:pos x="connsiteX3" y="connsiteY3"/>
                    </a:cxn>
                  </a:cxnLst>
                  <a:rect l="l" t="t" r="r" b="b"/>
                  <a:pathLst>
                    <a:path w="4857" h="11706">
                      <a:moveTo>
                        <a:pt x="0" y="467"/>
                      </a:moveTo>
                      <a:cubicBezTo>
                        <a:pt x="191" y="6087"/>
                        <a:pt x="2381" y="5135"/>
                        <a:pt x="4858" y="11707"/>
                      </a:cubicBezTo>
                      <a:cubicBezTo>
                        <a:pt x="4667" y="9992"/>
                        <a:pt x="4477" y="8278"/>
                        <a:pt x="4858" y="6468"/>
                      </a:cubicBezTo>
                      <a:cubicBezTo>
                        <a:pt x="1143" y="4944"/>
                        <a:pt x="2572" y="-1819"/>
                        <a:pt x="0" y="467"/>
                      </a:cubicBezTo>
                      <a:close/>
                    </a:path>
                  </a:pathLst>
                </a:custGeom>
                <a:solidFill>
                  <a:srgbClr val="D1C4B3"/>
                </a:solidFill>
                <a:ln w="9525" cap="flat">
                  <a:noFill/>
                  <a:prstDash val="solid"/>
                  <a:miter/>
                </a:ln>
              </p:spPr>
              <p:txBody>
                <a:bodyPr rtlCol="0" anchor="ctr"/>
                <a:lstStyle/>
                <a:p>
                  <a:endParaRPr lang="zh-CN" altLang="en-US"/>
                </a:p>
              </p:txBody>
            </p:sp>
            <p:sp>
              <p:nvSpPr>
                <p:cNvPr id="57381" name="任意多边形: 形状 57380"/>
                <p:cNvSpPr/>
                <p:nvPr>
                  <p:custDataLst>
                    <p:tags r:id="rId341"/>
                  </p:custDataLst>
                </p:nvPr>
              </p:nvSpPr>
              <p:spPr>
                <a:xfrm>
                  <a:off x="6781803" y="3159696"/>
                  <a:ext cx="2304" cy="12130"/>
                </a:xfrm>
                <a:custGeom>
                  <a:gdLst>
                    <a:gd name="connsiteX0" fmla="*/ 1521 w 2304"/>
                    <a:gd name="connsiteY0" fmla="*/ 12033 h 12130"/>
                    <a:gd name="connsiteX1" fmla="*/ 1807 w 2304"/>
                    <a:gd name="connsiteY1" fmla="*/ 603 h 12130"/>
                    <a:gd name="connsiteX2" fmla="*/ 1521 w 2304"/>
                    <a:gd name="connsiteY2" fmla="*/ 12033 h 12130"/>
                  </a:gdLst>
                  <a:cxnLst>
                    <a:cxn ang="0">
                      <a:pos x="connsiteX0" y="connsiteY0"/>
                    </a:cxn>
                    <a:cxn ang="0">
                      <a:pos x="connsiteX1" y="connsiteY1"/>
                    </a:cxn>
                    <a:cxn ang="0">
                      <a:pos x="connsiteX2" y="connsiteY2"/>
                    </a:cxn>
                  </a:cxnLst>
                  <a:rect l="l" t="t" r="r" b="b"/>
                  <a:pathLst>
                    <a:path w="2304" h="12130">
                      <a:moveTo>
                        <a:pt x="1521" y="12033"/>
                      </a:moveTo>
                      <a:cubicBezTo>
                        <a:pt x="3712" y="13176"/>
                        <a:pt x="473" y="3937"/>
                        <a:pt x="1807" y="603"/>
                      </a:cubicBezTo>
                      <a:cubicBezTo>
                        <a:pt x="-1813" y="-2635"/>
                        <a:pt x="1045" y="8033"/>
                        <a:pt x="1521" y="12033"/>
                      </a:cubicBezTo>
                      <a:close/>
                    </a:path>
                  </a:pathLst>
                </a:custGeom>
                <a:solidFill>
                  <a:srgbClr val="D1C4B3"/>
                </a:solidFill>
                <a:ln w="9525" cap="flat">
                  <a:noFill/>
                  <a:prstDash val="solid"/>
                  <a:miter/>
                </a:ln>
              </p:spPr>
              <p:txBody>
                <a:bodyPr rtlCol="0" anchor="ctr"/>
                <a:lstStyle/>
                <a:p>
                  <a:endParaRPr lang="zh-CN" altLang="en-US"/>
                </a:p>
              </p:txBody>
            </p:sp>
            <p:sp>
              <p:nvSpPr>
                <p:cNvPr id="57382" name="任意多边形: 形状 57381"/>
                <p:cNvSpPr/>
                <p:nvPr>
                  <p:custDataLst>
                    <p:tags r:id="rId342"/>
                  </p:custDataLst>
                </p:nvPr>
              </p:nvSpPr>
              <p:spPr>
                <a:xfrm>
                  <a:off x="6794468" y="3214076"/>
                  <a:ext cx="4571" cy="17184"/>
                </a:xfrm>
                <a:custGeom>
                  <a:gdLst>
                    <a:gd name="connsiteX0" fmla="*/ 0 w 4571"/>
                    <a:gd name="connsiteY0" fmla="*/ 4135 h 17184"/>
                    <a:gd name="connsiteX1" fmla="*/ 4572 w 4571"/>
                    <a:gd name="connsiteY1" fmla="*/ 17184 h 17184"/>
                    <a:gd name="connsiteX2" fmla="*/ 2286 w 4571"/>
                    <a:gd name="connsiteY2" fmla="*/ 992 h 17184"/>
                    <a:gd name="connsiteX3" fmla="*/ 0 w 4571"/>
                    <a:gd name="connsiteY3" fmla="*/ 4135 h 17184"/>
                  </a:gdLst>
                  <a:cxnLst>
                    <a:cxn ang="0">
                      <a:pos x="connsiteX0" y="connsiteY0"/>
                    </a:cxn>
                    <a:cxn ang="0">
                      <a:pos x="connsiteX1" y="connsiteY1"/>
                    </a:cxn>
                    <a:cxn ang="0">
                      <a:pos x="connsiteX2" y="connsiteY2"/>
                    </a:cxn>
                    <a:cxn ang="0">
                      <a:pos x="connsiteX3" y="connsiteY3"/>
                    </a:cxn>
                  </a:cxnLst>
                  <a:rect l="l" t="t" r="r" b="b"/>
                  <a:pathLst>
                    <a:path w="4571" h="17184">
                      <a:moveTo>
                        <a:pt x="0" y="4135"/>
                      </a:moveTo>
                      <a:cubicBezTo>
                        <a:pt x="1619" y="8421"/>
                        <a:pt x="1714" y="12993"/>
                        <a:pt x="4572" y="17184"/>
                      </a:cubicBezTo>
                      <a:cubicBezTo>
                        <a:pt x="4096" y="11755"/>
                        <a:pt x="2572" y="6421"/>
                        <a:pt x="2286" y="992"/>
                      </a:cubicBezTo>
                      <a:cubicBezTo>
                        <a:pt x="-95" y="-3390"/>
                        <a:pt x="2381" y="8421"/>
                        <a:pt x="0" y="4135"/>
                      </a:cubicBezTo>
                      <a:close/>
                    </a:path>
                  </a:pathLst>
                </a:custGeom>
                <a:solidFill>
                  <a:srgbClr val="D1C4B3"/>
                </a:solidFill>
                <a:ln w="9525" cap="flat">
                  <a:noFill/>
                  <a:prstDash val="solid"/>
                  <a:miter/>
                </a:ln>
              </p:spPr>
              <p:txBody>
                <a:bodyPr rtlCol="0" anchor="ctr"/>
                <a:lstStyle/>
                <a:p>
                  <a:endParaRPr lang="zh-CN" altLang="en-US"/>
                </a:p>
              </p:txBody>
            </p:sp>
            <p:sp>
              <p:nvSpPr>
                <p:cNvPr id="57383" name="任意多边形: 形状 57382"/>
                <p:cNvSpPr/>
                <p:nvPr>
                  <p:custDataLst>
                    <p:tags r:id="rId343"/>
                  </p:custDataLst>
                </p:nvPr>
              </p:nvSpPr>
              <p:spPr>
                <a:xfrm>
                  <a:off x="6761052" y="3369083"/>
                  <a:ext cx="2255" cy="10368"/>
                </a:xfrm>
                <a:custGeom>
                  <a:gdLst>
                    <a:gd name="connsiteX0" fmla="*/ 1507 w 2255"/>
                    <a:gd name="connsiteY0" fmla="*/ 194 h 10368"/>
                    <a:gd name="connsiteX1" fmla="*/ 935 w 2255"/>
                    <a:gd name="connsiteY1" fmla="*/ 10196 h 10368"/>
                    <a:gd name="connsiteX2" fmla="*/ 1507 w 2255"/>
                    <a:gd name="connsiteY2" fmla="*/ 194 h 10368"/>
                  </a:gdLst>
                  <a:cxnLst>
                    <a:cxn ang="0">
                      <a:pos x="connsiteX0" y="connsiteY0"/>
                    </a:cxn>
                    <a:cxn ang="0">
                      <a:pos x="connsiteX1" y="connsiteY1"/>
                    </a:cxn>
                    <a:cxn ang="0">
                      <a:pos x="connsiteX2" y="connsiteY2"/>
                    </a:cxn>
                  </a:cxnLst>
                  <a:rect l="l" t="t" r="r" b="b"/>
                  <a:pathLst>
                    <a:path w="2255" h="10368">
                      <a:moveTo>
                        <a:pt x="1507" y="194"/>
                      </a:moveTo>
                      <a:cubicBezTo>
                        <a:pt x="-1732" y="-1425"/>
                        <a:pt x="1316" y="7529"/>
                        <a:pt x="935" y="10196"/>
                      </a:cubicBezTo>
                      <a:cubicBezTo>
                        <a:pt x="3698" y="11720"/>
                        <a:pt x="1221" y="2766"/>
                        <a:pt x="1507" y="194"/>
                      </a:cubicBezTo>
                      <a:close/>
                    </a:path>
                  </a:pathLst>
                </a:custGeom>
                <a:solidFill>
                  <a:srgbClr val="D1C4B3"/>
                </a:solidFill>
                <a:ln w="9525" cap="flat">
                  <a:noFill/>
                  <a:prstDash val="solid"/>
                  <a:miter/>
                </a:ln>
              </p:spPr>
              <p:txBody>
                <a:bodyPr rtlCol="0" anchor="ctr"/>
                <a:lstStyle/>
                <a:p>
                  <a:endParaRPr lang="zh-CN" altLang="en-US"/>
                </a:p>
              </p:txBody>
            </p:sp>
            <p:sp>
              <p:nvSpPr>
                <p:cNvPr id="57384" name="任意多边形: 形状 57383"/>
                <p:cNvSpPr/>
                <p:nvPr>
                  <p:custDataLst>
                    <p:tags r:id="rId344"/>
                  </p:custDataLst>
                </p:nvPr>
              </p:nvSpPr>
              <p:spPr>
                <a:xfrm>
                  <a:off x="6770941" y="3367800"/>
                  <a:ext cx="4095" cy="10622"/>
                </a:xfrm>
                <a:custGeom>
                  <a:gdLst>
                    <a:gd name="connsiteX0" fmla="*/ 2953 w 4095"/>
                    <a:gd name="connsiteY0" fmla="*/ 10621 h 10622"/>
                    <a:gd name="connsiteX1" fmla="*/ 4096 w 4095"/>
                    <a:gd name="connsiteY1" fmla="*/ 1763 h 10622"/>
                    <a:gd name="connsiteX2" fmla="*/ 0 w 4095"/>
                    <a:gd name="connsiteY2" fmla="*/ 1668 h 10622"/>
                    <a:gd name="connsiteX3" fmla="*/ 2953 w 4095"/>
                    <a:gd name="connsiteY3" fmla="*/ 10621 h 10622"/>
                  </a:gdLst>
                  <a:cxnLst>
                    <a:cxn ang="0">
                      <a:pos x="connsiteX0" y="connsiteY0"/>
                    </a:cxn>
                    <a:cxn ang="0">
                      <a:pos x="connsiteX1" y="connsiteY1"/>
                    </a:cxn>
                    <a:cxn ang="0">
                      <a:pos x="connsiteX2" y="connsiteY2"/>
                    </a:cxn>
                    <a:cxn ang="0">
                      <a:pos x="connsiteX3" y="connsiteY3"/>
                    </a:cxn>
                  </a:cxnLst>
                  <a:rect l="l" t="t" r="r" b="b"/>
                  <a:pathLst>
                    <a:path w="4095" h="10622">
                      <a:moveTo>
                        <a:pt x="2953" y="10621"/>
                      </a:moveTo>
                      <a:cubicBezTo>
                        <a:pt x="4763" y="7764"/>
                        <a:pt x="1524" y="4620"/>
                        <a:pt x="4096" y="1763"/>
                      </a:cubicBezTo>
                      <a:cubicBezTo>
                        <a:pt x="2572" y="-523"/>
                        <a:pt x="1238" y="-618"/>
                        <a:pt x="0" y="1668"/>
                      </a:cubicBezTo>
                      <a:cubicBezTo>
                        <a:pt x="2667" y="5287"/>
                        <a:pt x="381" y="10716"/>
                        <a:pt x="2953" y="10621"/>
                      </a:cubicBezTo>
                      <a:close/>
                    </a:path>
                  </a:pathLst>
                </a:custGeom>
                <a:solidFill>
                  <a:srgbClr val="D1C4B3"/>
                </a:solidFill>
                <a:ln w="9525" cap="flat">
                  <a:noFill/>
                  <a:prstDash val="solid"/>
                  <a:miter/>
                </a:ln>
              </p:spPr>
              <p:txBody>
                <a:bodyPr rtlCol="0" anchor="ctr"/>
                <a:lstStyle/>
                <a:p>
                  <a:endParaRPr lang="zh-CN" altLang="en-US"/>
                </a:p>
              </p:txBody>
            </p:sp>
            <p:sp>
              <p:nvSpPr>
                <p:cNvPr id="57385" name="任意多边形: 形状 57384"/>
                <p:cNvSpPr/>
                <p:nvPr>
                  <p:custDataLst>
                    <p:tags r:id="rId345"/>
                  </p:custDataLst>
                </p:nvPr>
              </p:nvSpPr>
              <p:spPr>
                <a:xfrm>
                  <a:off x="6742418" y="3447859"/>
                  <a:ext cx="1921" cy="13334"/>
                </a:xfrm>
                <a:custGeom>
                  <a:gdLst>
                    <a:gd name="connsiteX0" fmla="*/ 1757 w 1921"/>
                    <a:gd name="connsiteY0" fmla="*/ 0 h 13334"/>
                    <a:gd name="connsiteX1" fmla="*/ 614 w 1921"/>
                    <a:gd name="connsiteY1" fmla="*/ 13335 h 13334"/>
                    <a:gd name="connsiteX2" fmla="*/ 1757 w 1921"/>
                    <a:gd name="connsiteY2" fmla="*/ 0 h 13334"/>
                  </a:gdLst>
                  <a:cxnLst>
                    <a:cxn ang="0">
                      <a:pos x="connsiteX0" y="connsiteY0"/>
                    </a:cxn>
                    <a:cxn ang="0">
                      <a:pos x="connsiteX1" y="connsiteY1"/>
                    </a:cxn>
                    <a:cxn ang="0">
                      <a:pos x="connsiteX2" y="connsiteY2"/>
                    </a:cxn>
                  </a:cxnLst>
                  <a:rect l="l" t="t" r="r" b="b"/>
                  <a:pathLst>
                    <a:path w="1921" h="13333">
                      <a:moveTo>
                        <a:pt x="1757" y="0"/>
                      </a:moveTo>
                      <a:cubicBezTo>
                        <a:pt x="329" y="4286"/>
                        <a:pt x="-719" y="8572"/>
                        <a:pt x="614" y="13335"/>
                      </a:cubicBezTo>
                      <a:cubicBezTo>
                        <a:pt x="1281" y="8953"/>
                        <a:pt x="2329" y="4572"/>
                        <a:pt x="1757" y="0"/>
                      </a:cubicBezTo>
                      <a:close/>
                    </a:path>
                  </a:pathLst>
                </a:custGeom>
                <a:solidFill>
                  <a:srgbClr val="D1C4B3"/>
                </a:solidFill>
                <a:ln w="9525" cap="flat">
                  <a:noFill/>
                  <a:prstDash val="solid"/>
                  <a:miter/>
                </a:ln>
              </p:spPr>
              <p:txBody>
                <a:bodyPr rtlCol="0" anchor="ctr"/>
                <a:lstStyle/>
                <a:p>
                  <a:endParaRPr lang="zh-CN" altLang="en-US"/>
                </a:p>
              </p:txBody>
            </p:sp>
            <p:sp>
              <p:nvSpPr>
                <p:cNvPr id="57386" name="任意多边形: 形状 57385"/>
                <p:cNvSpPr/>
                <p:nvPr>
                  <p:custDataLst>
                    <p:tags r:id="rId346"/>
                  </p:custDataLst>
                </p:nvPr>
              </p:nvSpPr>
              <p:spPr>
                <a:xfrm>
                  <a:off x="6813161" y="3179349"/>
                  <a:ext cx="3976" cy="10686"/>
                </a:xfrm>
                <a:custGeom>
                  <a:gdLst>
                    <a:gd name="connsiteX0" fmla="*/ 261 w 3976"/>
                    <a:gd name="connsiteY0" fmla="*/ 0 h 10686"/>
                    <a:gd name="connsiteX1" fmla="*/ 738 w 3976"/>
                    <a:gd name="connsiteY1" fmla="*/ 8573 h 10686"/>
                    <a:gd name="connsiteX2" fmla="*/ 3976 w 3976"/>
                    <a:gd name="connsiteY2" fmla="*/ 5048 h 10686"/>
                    <a:gd name="connsiteX3" fmla="*/ 261 w 3976"/>
                    <a:gd name="connsiteY3" fmla="*/ 0 h 10686"/>
                  </a:gdLst>
                  <a:cxnLst>
                    <a:cxn ang="0">
                      <a:pos x="connsiteX0" y="connsiteY0"/>
                    </a:cxn>
                    <a:cxn ang="0">
                      <a:pos x="connsiteX1" y="connsiteY1"/>
                    </a:cxn>
                    <a:cxn ang="0">
                      <a:pos x="connsiteX2" y="connsiteY2"/>
                    </a:cxn>
                    <a:cxn ang="0">
                      <a:pos x="connsiteX3" y="connsiteY3"/>
                    </a:cxn>
                  </a:cxnLst>
                  <a:rect l="l" t="t" r="r" b="b"/>
                  <a:pathLst>
                    <a:path w="3976" h="10686">
                      <a:moveTo>
                        <a:pt x="261" y="0"/>
                      </a:moveTo>
                      <a:cubicBezTo>
                        <a:pt x="-691" y="3048"/>
                        <a:pt x="1309" y="5525"/>
                        <a:pt x="738" y="8573"/>
                      </a:cubicBezTo>
                      <a:cubicBezTo>
                        <a:pt x="3595" y="13144"/>
                        <a:pt x="3881" y="9525"/>
                        <a:pt x="3976" y="5048"/>
                      </a:cubicBezTo>
                      <a:lnTo>
                        <a:pt x="261" y="0"/>
                      </a:lnTo>
                      <a:close/>
                    </a:path>
                  </a:pathLst>
                </a:custGeom>
                <a:solidFill>
                  <a:srgbClr val="D1C4B3"/>
                </a:solidFill>
                <a:ln w="9525" cap="flat">
                  <a:noFill/>
                  <a:prstDash val="solid"/>
                  <a:miter/>
                </a:ln>
              </p:spPr>
              <p:txBody>
                <a:bodyPr rtlCol="0" anchor="ctr"/>
                <a:lstStyle/>
                <a:p>
                  <a:endParaRPr lang="zh-CN" altLang="en-US"/>
                </a:p>
              </p:txBody>
            </p:sp>
            <p:sp>
              <p:nvSpPr>
                <p:cNvPr id="57387" name="任意多边形: 形状 57386"/>
                <p:cNvSpPr/>
                <p:nvPr>
                  <p:custDataLst>
                    <p:tags r:id="rId347"/>
                  </p:custDataLst>
                </p:nvPr>
              </p:nvSpPr>
              <p:spPr>
                <a:xfrm>
                  <a:off x="6811215" y="3218116"/>
                  <a:ext cx="2755" cy="11283"/>
                </a:xfrm>
                <a:custGeom>
                  <a:gdLst>
                    <a:gd name="connsiteX0" fmla="*/ 493 w 2755"/>
                    <a:gd name="connsiteY0" fmla="*/ 0 h 11283"/>
                    <a:gd name="connsiteX1" fmla="*/ 1160 w 2755"/>
                    <a:gd name="connsiteY1" fmla="*/ 11144 h 11283"/>
                    <a:gd name="connsiteX2" fmla="*/ 493 w 2755"/>
                    <a:gd name="connsiteY2" fmla="*/ 0 h 11283"/>
                  </a:gdLst>
                  <a:cxnLst>
                    <a:cxn ang="0">
                      <a:pos x="connsiteX0" y="connsiteY0"/>
                    </a:cxn>
                    <a:cxn ang="0">
                      <a:pos x="connsiteX1" y="connsiteY1"/>
                    </a:cxn>
                    <a:cxn ang="0">
                      <a:pos x="connsiteX2" y="connsiteY2"/>
                    </a:cxn>
                  </a:cxnLst>
                  <a:rect l="l" t="t" r="r" b="b"/>
                  <a:pathLst>
                    <a:path w="2755" h="11283">
                      <a:moveTo>
                        <a:pt x="493" y="0"/>
                      </a:moveTo>
                      <a:cubicBezTo>
                        <a:pt x="-746" y="4000"/>
                        <a:pt x="683" y="7525"/>
                        <a:pt x="1160" y="11144"/>
                      </a:cubicBezTo>
                      <a:cubicBezTo>
                        <a:pt x="3160" y="12573"/>
                        <a:pt x="3636" y="2572"/>
                        <a:pt x="493" y="0"/>
                      </a:cubicBezTo>
                      <a:close/>
                    </a:path>
                  </a:pathLst>
                </a:custGeom>
                <a:solidFill>
                  <a:srgbClr val="D1C4B3"/>
                </a:solidFill>
                <a:ln w="9525" cap="flat">
                  <a:noFill/>
                  <a:prstDash val="solid"/>
                  <a:miter/>
                </a:ln>
              </p:spPr>
              <p:txBody>
                <a:bodyPr rtlCol="0" anchor="ctr"/>
                <a:lstStyle/>
                <a:p>
                  <a:endParaRPr lang="zh-CN" altLang="en-US"/>
                </a:p>
              </p:txBody>
            </p:sp>
            <p:sp>
              <p:nvSpPr>
                <p:cNvPr id="57388" name="任意多边形: 形状 57387"/>
                <p:cNvSpPr/>
                <p:nvPr>
                  <p:custDataLst>
                    <p:tags r:id="rId348"/>
                  </p:custDataLst>
                </p:nvPr>
              </p:nvSpPr>
              <p:spPr>
                <a:xfrm>
                  <a:off x="6820490" y="3208209"/>
                  <a:ext cx="13982" cy="40957"/>
                </a:xfrm>
                <a:custGeom>
                  <a:gdLst>
                    <a:gd name="connsiteX0" fmla="*/ 76 w 13982"/>
                    <a:gd name="connsiteY0" fmla="*/ 0 h 40957"/>
                    <a:gd name="connsiteX1" fmla="*/ 933 w 13982"/>
                    <a:gd name="connsiteY1" fmla="*/ 2762 h 40957"/>
                    <a:gd name="connsiteX2" fmla="*/ 7410 w 13982"/>
                    <a:gd name="connsiteY2" fmla="*/ 36004 h 40957"/>
                    <a:gd name="connsiteX3" fmla="*/ 13982 w 13982"/>
                    <a:gd name="connsiteY3" fmla="*/ 40958 h 40957"/>
                    <a:gd name="connsiteX4" fmla="*/ 9982 w 13982"/>
                    <a:gd name="connsiteY4" fmla="*/ 31433 h 40957"/>
                    <a:gd name="connsiteX5" fmla="*/ 10839 w 13982"/>
                    <a:gd name="connsiteY5" fmla="*/ 24194 h 40957"/>
                    <a:gd name="connsiteX6" fmla="*/ 4077 w 13982"/>
                    <a:gd name="connsiteY6" fmla="*/ 12287 h 40957"/>
                    <a:gd name="connsiteX7" fmla="*/ 3981 w 13982"/>
                    <a:gd name="connsiteY7" fmla="*/ 2286 h 40957"/>
                    <a:gd name="connsiteX8" fmla="*/ 76 w 13982"/>
                    <a:gd name="connsiteY8" fmla="*/ 0 h 40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40957">
                      <a:moveTo>
                        <a:pt x="76" y="0"/>
                      </a:moveTo>
                      <a:cubicBezTo>
                        <a:pt x="-210" y="1048"/>
                        <a:pt x="362" y="1810"/>
                        <a:pt x="933" y="2762"/>
                      </a:cubicBezTo>
                      <a:cubicBezTo>
                        <a:pt x="1505" y="14097"/>
                        <a:pt x="6553" y="24765"/>
                        <a:pt x="7410" y="36004"/>
                      </a:cubicBezTo>
                      <a:cubicBezTo>
                        <a:pt x="10649" y="41910"/>
                        <a:pt x="11411" y="37814"/>
                        <a:pt x="13982" y="40958"/>
                      </a:cubicBezTo>
                      <a:cubicBezTo>
                        <a:pt x="13982" y="34576"/>
                        <a:pt x="10935" y="36290"/>
                        <a:pt x="9982" y="31433"/>
                      </a:cubicBezTo>
                      <a:cubicBezTo>
                        <a:pt x="9982" y="26098"/>
                        <a:pt x="12173" y="29432"/>
                        <a:pt x="10839" y="24194"/>
                      </a:cubicBezTo>
                      <a:cubicBezTo>
                        <a:pt x="7982" y="24384"/>
                        <a:pt x="6744" y="16383"/>
                        <a:pt x="4077" y="12287"/>
                      </a:cubicBezTo>
                      <a:cubicBezTo>
                        <a:pt x="5219" y="8763"/>
                        <a:pt x="3791" y="5620"/>
                        <a:pt x="3981" y="2286"/>
                      </a:cubicBezTo>
                      <a:cubicBezTo>
                        <a:pt x="1124" y="-3715"/>
                        <a:pt x="3029" y="5906"/>
                        <a:pt x="76" y="0"/>
                      </a:cubicBezTo>
                      <a:close/>
                    </a:path>
                  </a:pathLst>
                </a:custGeom>
                <a:solidFill>
                  <a:srgbClr val="D1C4B3"/>
                </a:solidFill>
                <a:ln w="9525" cap="flat">
                  <a:noFill/>
                  <a:prstDash val="solid"/>
                  <a:miter/>
                </a:ln>
              </p:spPr>
              <p:txBody>
                <a:bodyPr rtlCol="0" anchor="ctr"/>
                <a:lstStyle/>
                <a:p>
                  <a:endParaRPr lang="zh-CN" altLang="en-US"/>
                </a:p>
              </p:txBody>
            </p:sp>
            <p:sp>
              <p:nvSpPr>
                <p:cNvPr id="57389" name="任意多边形: 形状 57388"/>
                <p:cNvSpPr/>
                <p:nvPr>
                  <p:custDataLst>
                    <p:tags r:id="rId349"/>
                  </p:custDataLst>
                </p:nvPr>
              </p:nvSpPr>
              <p:spPr>
                <a:xfrm>
                  <a:off x="6767512" y="3435286"/>
                  <a:ext cx="5905" cy="11076"/>
                </a:xfrm>
                <a:custGeom>
                  <a:gdLst>
                    <a:gd name="connsiteX0" fmla="*/ 2858 w 5905"/>
                    <a:gd name="connsiteY0" fmla="*/ 3810 h 11076"/>
                    <a:gd name="connsiteX1" fmla="*/ 4096 w 5905"/>
                    <a:gd name="connsiteY1" fmla="*/ 10382 h 11076"/>
                    <a:gd name="connsiteX2" fmla="*/ 5905 w 5905"/>
                    <a:gd name="connsiteY2" fmla="*/ 4286 h 11076"/>
                    <a:gd name="connsiteX3" fmla="*/ 2476 w 5905"/>
                    <a:gd name="connsiteY3" fmla="*/ 0 h 11076"/>
                    <a:gd name="connsiteX4" fmla="*/ 0 w 5905"/>
                    <a:gd name="connsiteY4" fmla="*/ 9811 h 11076"/>
                    <a:gd name="connsiteX5" fmla="*/ 2858 w 5905"/>
                    <a:gd name="connsiteY5" fmla="*/ 3810 h 11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11076">
                      <a:moveTo>
                        <a:pt x="2858" y="3810"/>
                      </a:moveTo>
                      <a:cubicBezTo>
                        <a:pt x="3620" y="1238"/>
                        <a:pt x="4477" y="8858"/>
                        <a:pt x="4096" y="10382"/>
                      </a:cubicBezTo>
                      <a:cubicBezTo>
                        <a:pt x="6667" y="13430"/>
                        <a:pt x="3905" y="5524"/>
                        <a:pt x="5905" y="4286"/>
                      </a:cubicBezTo>
                      <a:cubicBezTo>
                        <a:pt x="4953" y="-1048"/>
                        <a:pt x="3620" y="2000"/>
                        <a:pt x="2476" y="0"/>
                      </a:cubicBezTo>
                      <a:cubicBezTo>
                        <a:pt x="1333" y="3238"/>
                        <a:pt x="667" y="6572"/>
                        <a:pt x="0" y="9811"/>
                      </a:cubicBezTo>
                      <a:cubicBezTo>
                        <a:pt x="1524" y="13430"/>
                        <a:pt x="2762" y="7144"/>
                        <a:pt x="2858" y="3810"/>
                      </a:cubicBezTo>
                      <a:close/>
                    </a:path>
                  </a:pathLst>
                </a:custGeom>
                <a:solidFill>
                  <a:srgbClr val="D1C4B3"/>
                </a:solidFill>
                <a:ln w="9525" cap="flat">
                  <a:noFill/>
                  <a:prstDash val="solid"/>
                  <a:miter/>
                </a:ln>
              </p:spPr>
              <p:txBody>
                <a:bodyPr rtlCol="0" anchor="ctr"/>
                <a:lstStyle/>
                <a:p>
                  <a:endParaRPr lang="zh-CN" altLang="en-US"/>
                </a:p>
              </p:txBody>
            </p:sp>
            <p:sp>
              <p:nvSpPr>
                <p:cNvPr id="57390" name="任意多边形: 形状 57389"/>
                <p:cNvSpPr/>
                <p:nvPr>
                  <p:custDataLst>
                    <p:tags r:id="rId350"/>
                  </p:custDataLst>
                </p:nvPr>
              </p:nvSpPr>
              <p:spPr>
                <a:xfrm>
                  <a:off x="6831615" y="3101244"/>
                  <a:ext cx="4762" cy="14287"/>
                </a:xfrm>
                <a:custGeom>
                  <a:gdLst>
                    <a:gd name="connsiteX0" fmla="*/ 0 w 4762"/>
                    <a:gd name="connsiteY0" fmla="*/ 0 h 14287"/>
                    <a:gd name="connsiteX1" fmla="*/ 4763 w 4762"/>
                    <a:gd name="connsiteY1" fmla="*/ 14288 h 14287"/>
                    <a:gd name="connsiteX2" fmla="*/ 0 w 4762"/>
                    <a:gd name="connsiteY2" fmla="*/ 0 h 14287"/>
                  </a:gdLst>
                  <a:cxnLst>
                    <a:cxn ang="0">
                      <a:pos x="connsiteX0" y="connsiteY0"/>
                    </a:cxn>
                    <a:cxn ang="0">
                      <a:pos x="connsiteX1" y="connsiteY1"/>
                    </a:cxn>
                    <a:cxn ang="0">
                      <a:pos x="connsiteX2" y="connsiteY2"/>
                    </a:cxn>
                  </a:cxnLst>
                  <a:rect l="l" t="t" r="r" b="b"/>
                  <a:pathLst>
                    <a:path w="4762" h="14287">
                      <a:moveTo>
                        <a:pt x="0" y="0"/>
                      </a:moveTo>
                      <a:cubicBezTo>
                        <a:pt x="857" y="4953"/>
                        <a:pt x="476" y="10287"/>
                        <a:pt x="4763" y="14288"/>
                      </a:cubicBezTo>
                      <a:cubicBezTo>
                        <a:pt x="3429" y="9430"/>
                        <a:pt x="314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57391" name="任意多边形: 形状 57390"/>
                <p:cNvSpPr/>
                <p:nvPr>
                  <p:custDataLst>
                    <p:tags r:id="rId351"/>
                  </p:custDataLst>
                </p:nvPr>
              </p:nvSpPr>
              <p:spPr>
                <a:xfrm>
                  <a:off x="6833576" y="3098677"/>
                  <a:ext cx="4800" cy="10187"/>
                </a:xfrm>
                <a:custGeom>
                  <a:gdLst>
                    <a:gd name="connsiteX0" fmla="*/ 897 w 4800"/>
                    <a:gd name="connsiteY0" fmla="*/ 186 h 10187"/>
                    <a:gd name="connsiteX1" fmla="*/ 4516 w 4800"/>
                    <a:gd name="connsiteY1" fmla="*/ 10187 h 10187"/>
                    <a:gd name="connsiteX2" fmla="*/ 897 w 4800"/>
                    <a:gd name="connsiteY2" fmla="*/ 186 h 10187"/>
                  </a:gdLst>
                  <a:cxnLst>
                    <a:cxn ang="0">
                      <a:pos x="connsiteX0" y="connsiteY0"/>
                    </a:cxn>
                    <a:cxn ang="0">
                      <a:pos x="connsiteX1" y="connsiteY1"/>
                    </a:cxn>
                    <a:cxn ang="0">
                      <a:pos x="connsiteX2" y="connsiteY2"/>
                    </a:cxn>
                  </a:cxnLst>
                  <a:rect l="l" t="t" r="r" b="b"/>
                  <a:pathLst>
                    <a:path w="4800" h="10187">
                      <a:moveTo>
                        <a:pt x="897" y="186"/>
                      </a:moveTo>
                      <a:cubicBezTo>
                        <a:pt x="-1770" y="-1433"/>
                        <a:pt x="2135" y="7996"/>
                        <a:pt x="4516" y="10187"/>
                      </a:cubicBezTo>
                      <a:cubicBezTo>
                        <a:pt x="5945" y="6091"/>
                        <a:pt x="1563" y="3615"/>
                        <a:pt x="897" y="186"/>
                      </a:cubicBezTo>
                      <a:close/>
                    </a:path>
                  </a:pathLst>
                </a:custGeom>
                <a:solidFill>
                  <a:srgbClr val="D1C4B3"/>
                </a:solidFill>
                <a:ln w="9525" cap="flat">
                  <a:noFill/>
                  <a:prstDash val="solid"/>
                  <a:miter/>
                </a:ln>
              </p:spPr>
              <p:txBody>
                <a:bodyPr rtlCol="0" anchor="ctr"/>
                <a:lstStyle/>
                <a:p>
                  <a:endParaRPr lang="zh-CN" altLang="en-US"/>
                </a:p>
              </p:txBody>
            </p:sp>
            <p:sp>
              <p:nvSpPr>
                <p:cNvPr id="57392" name="任意多边形: 形状 57391"/>
                <p:cNvSpPr/>
                <p:nvPr>
                  <p:custDataLst>
                    <p:tags r:id="rId352"/>
                  </p:custDataLst>
                </p:nvPr>
              </p:nvSpPr>
              <p:spPr>
                <a:xfrm>
                  <a:off x="6838664" y="3115226"/>
                  <a:ext cx="5238" cy="7639"/>
                </a:xfrm>
                <a:custGeom>
                  <a:gdLst>
                    <a:gd name="connsiteX0" fmla="*/ 0 w 5238"/>
                    <a:gd name="connsiteY0" fmla="*/ 4306 h 7639"/>
                    <a:gd name="connsiteX1" fmla="*/ 5239 w 5238"/>
                    <a:gd name="connsiteY1" fmla="*/ 7640 h 7639"/>
                    <a:gd name="connsiteX2" fmla="*/ 2858 w 5238"/>
                    <a:gd name="connsiteY2" fmla="*/ 496 h 7639"/>
                    <a:gd name="connsiteX3" fmla="*/ 0 w 5238"/>
                    <a:gd name="connsiteY3" fmla="*/ 4306 h 7639"/>
                  </a:gdLst>
                  <a:cxnLst>
                    <a:cxn ang="0">
                      <a:pos x="connsiteX0" y="connsiteY0"/>
                    </a:cxn>
                    <a:cxn ang="0">
                      <a:pos x="connsiteX1" y="connsiteY1"/>
                    </a:cxn>
                    <a:cxn ang="0">
                      <a:pos x="connsiteX2" y="connsiteY2"/>
                    </a:cxn>
                    <a:cxn ang="0">
                      <a:pos x="connsiteX3" y="connsiteY3"/>
                    </a:cxn>
                  </a:cxnLst>
                  <a:rect l="l" t="t" r="r" b="b"/>
                  <a:pathLst>
                    <a:path w="5238" h="7639">
                      <a:moveTo>
                        <a:pt x="0" y="4306"/>
                      </a:moveTo>
                      <a:cubicBezTo>
                        <a:pt x="2667" y="7735"/>
                        <a:pt x="3238" y="5830"/>
                        <a:pt x="5239" y="7640"/>
                      </a:cubicBezTo>
                      <a:cubicBezTo>
                        <a:pt x="4763" y="5163"/>
                        <a:pt x="3238" y="2972"/>
                        <a:pt x="2858" y="496"/>
                      </a:cubicBezTo>
                      <a:cubicBezTo>
                        <a:pt x="762" y="-1028"/>
                        <a:pt x="191" y="1163"/>
                        <a:pt x="0" y="4306"/>
                      </a:cubicBezTo>
                      <a:close/>
                    </a:path>
                  </a:pathLst>
                </a:custGeom>
                <a:solidFill>
                  <a:srgbClr val="D1C4B3"/>
                </a:solidFill>
                <a:ln w="9525" cap="flat">
                  <a:noFill/>
                  <a:prstDash val="solid"/>
                  <a:miter/>
                </a:ln>
              </p:spPr>
              <p:txBody>
                <a:bodyPr rtlCol="0" anchor="ctr"/>
                <a:lstStyle/>
                <a:p>
                  <a:endParaRPr lang="zh-CN" altLang="en-US"/>
                </a:p>
              </p:txBody>
            </p:sp>
            <p:sp>
              <p:nvSpPr>
                <p:cNvPr id="57393" name="任意多边形: 形状 57392"/>
                <p:cNvSpPr/>
                <p:nvPr>
                  <p:custDataLst>
                    <p:tags r:id="rId353"/>
                  </p:custDataLst>
                </p:nvPr>
              </p:nvSpPr>
              <p:spPr>
                <a:xfrm>
                  <a:off x="6767226" y="3454382"/>
                  <a:ext cx="3614" cy="14230"/>
                </a:xfrm>
                <a:custGeom>
                  <a:gdLst>
                    <a:gd name="connsiteX0" fmla="*/ 3524 w 3614"/>
                    <a:gd name="connsiteY0" fmla="*/ 48 h 14230"/>
                    <a:gd name="connsiteX1" fmla="*/ 0 w 3614"/>
                    <a:gd name="connsiteY1" fmla="*/ 13479 h 14230"/>
                    <a:gd name="connsiteX2" fmla="*/ 3524 w 3614"/>
                    <a:gd name="connsiteY2" fmla="*/ 48 h 14230"/>
                  </a:gdLst>
                  <a:cxnLst>
                    <a:cxn ang="0">
                      <a:pos x="connsiteX0" y="connsiteY0"/>
                    </a:cxn>
                    <a:cxn ang="0">
                      <a:pos x="connsiteX1" y="connsiteY1"/>
                    </a:cxn>
                    <a:cxn ang="0">
                      <a:pos x="connsiteX2" y="connsiteY2"/>
                    </a:cxn>
                  </a:cxnLst>
                  <a:rect l="l" t="t" r="r" b="b"/>
                  <a:pathLst>
                    <a:path w="3614" h="14230">
                      <a:moveTo>
                        <a:pt x="3524" y="48"/>
                      </a:moveTo>
                      <a:cubicBezTo>
                        <a:pt x="381" y="-809"/>
                        <a:pt x="2096" y="9954"/>
                        <a:pt x="0" y="13479"/>
                      </a:cubicBezTo>
                      <a:cubicBezTo>
                        <a:pt x="3143" y="17479"/>
                        <a:pt x="3905" y="4430"/>
                        <a:pt x="3524" y="48"/>
                      </a:cubicBezTo>
                      <a:close/>
                    </a:path>
                  </a:pathLst>
                </a:custGeom>
                <a:solidFill>
                  <a:srgbClr val="D1C4B3"/>
                </a:solidFill>
                <a:ln w="9525" cap="flat">
                  <a:noFill/>
                  <a:prstDash val="solid"/>
                  <a:miter/>
                </a:ln>
              </p:spPr>
              <p:txBody>
                <a:bodyPr rtlCol="0" anchor="ctr"/>
                <a:lstStyle/>
                <a:p>
                  <a:endParaRPr lang="zh-CN" altLang="en-US"/>
                </a:p>
              </p:txBody>
            </p:sp>
            <p:sp>
              <p:nvSpPr>
                <p:cNvPr id="57394" name="任意多边形: 形状 57393"/>
                <p:cNvSpPr/>
                <p:nvPr>
                  <p:custDataLst>
                    <p:tags r:id="rId354"/>
                  </p:custDataLst>
                </p:nvPr>
              </p:nvSpPr>
              <p:spPr>
                <a:xfrm>
                  <a:off x="6848094" y="3057715"/>
                  <a:ext cx="12287" cy="17526"/>
                </a:xfrm>
                <a:custGeom>
                  <a:gdLst>
                    <a:gd name="connsiteX0" fmla="*/ 0 w 12287"/>
                    <a:gd name="connsiteY0" fmla="*/ 0 h 17526"/>
                    <a:gd name="connsiteX1" fmla="*/ 12287 w 12287"/>
                    <a:gd name="connsiteY1" fmla="*/ 17526 h 17526"/>
                    <a:gd name="connsiteX2" fmla="*/ 0 w 12287"/>
                    <a:gd name="connsiteY2" fmla="*/ 0 h 17526"/>
                  </a:gdLst>
                  <a:cxnLst>
                    <a:cxn ang="0">
                      <a:pos x="connsiteX0" y="connsiteY0"/>
                    </a:cxn>
                    <a:cxn ang="0">
                      <a:pos x="connsiteX1" y="connsiteY1"/>
                    </a:cxn>
                    <a:cxn ang="0">
                      <a:pos x="connsiteX2" y="connsiteY2"/>
                    </a:cxn>
                  </a:cxnLst>
                  <a:rect l="l" t="t" r="r" b="b"/>
                  <a:pathLst>
                    <a:path w="12287" h="17526">
                      <a:moveTo>
                        <a:pt x="0" y="0"/>
                      </a:moveTo>
                      <a:cubicBezTo>
                        <a:pt x="1429" y="4477"/>
                        <a:pt x="5905" y="10477"/>
                        <a:pt x="12287" y="17526"/>
                      </a:cubicBezTo>
                      <a:cubicBezTo>
                        <a:pt x="8287" y="11621"/>
                        <a:pt x="5620" y="5334"/>
                        <a:pt x="0" y="0"/>
                      </a:cubicBezTo>
                      <a:close/>
                    </a:path>
                  </a:pathLst>
                </a:custGeom>
                <a:solidFill>
                  <a:srgbClr val="D1C4B3"/>
                </a:solidFill>
                <a:ln w="9525" cap="flat">
                  <a:noFill/>
                  <a:prstDash val="solid"/>
                  <a:miter/>
                </a:ln>
              </p:spPr>
              <p:txBody>
                <a:bodyPr rtlCol="0" anchor="ctr"/>
                <a:lstStyle/>
                <a:p>
                  <a:endParaRPr lang="zh-CN" altLang="en-US"/>
                </a:p>
              </p:txBody>
            </p:sp>
            <p:sp>
              <p:nvSpPr>
                <p:cNvPr id="57395" name="任意多边形: 形状 57394"/>
                <p:cNvSpPr/>
                <p:nvPr>
                  <p:custDataLst>
                    <p:tags r:id="rId355"/>
                  </p:custDataLst>
                </p:nvPr>
              </p:nvSpPr>
              <p:spPr>
                <a:xfrm>
                  <a:off x="6762748" y="3492036"/>
                  <a:ext cx="4228" cy="9560"/>
                </a:xfrm>
                <a:custGeom>
                  <a:gdLst>
                    <a:gd name="connsiteX0" fmla="*/ 478 w 4228"/>
                    <a:gd name="connsiteY0" fmla="*/ 9543 h 9560"/>
                    <a:gd name="connsiteX1" fmla="*/ 3907 w 4228"/>
                    <a:gd name="connsiteY1" fmla="*/ 18 h 9560"/>
                    <a:gd name="connsiteX2" fmla="*/ 478 w 4228"/>
                    <a:gd name="connsiteY2" fmla="*/ 9543 h 9560"/>
                  </a:gdLst>
                  <a:cxnLst>
                    <a:cxn ang="0">
                      <a:pos x="connsiteX0" y="connsiteY0"/>
                    </a:cxn>
                    <a:cxn ang="0">
                      <a:pos x="connsiteX1" y="connsiteY1"/>
                    </a:cxn>
                    <a:cxn ang="0">
                      <a:pos x="connsiteX2" y="connsiteY2"/>
                    </a:cxn>
                  </a:cxnLst>
                  <a:rect l="l" t="t" r="r" b="b"/>
                  <a:pathLst>
                    <a:path w="4228" h="9560">
                      <a:moveTo>
                        <a:pt x="478" y="9543"/>
                      </a:moveTo>
                      <a:cubicBezTo>
                        <a:pt x="2097" y="9924"/>
                        <a:pt x="5241" y="4019"/>
                        <a:pt x="3907" y="18"/>
                      </a:cubicBezTo>
                      <a:cubicBezTo>
                        <a:pt x="2478" y="-363"/>
                        <a:pt x="-1332" y="5352"/>
                        <a:pt x="478" y="9543"/>
                      </a:cubicBezTo>
                      <a:close/>
                    </a:path>
                  </a:pathLst>
                </a:custGeom>
                <a:solidFill>
                  <a:srgbClr val="D1C4B3"/>
                </a:solidFill>
                <a:ln w="9525" cap="flat">
                  <a:noFill/>
                  <a:prstDash val="solid"/>
                  <a:miter/>
                </a:ln>
              </p:spPr>
              <p:txBody>
                <a:bodyPr rtlCol="0" anchor="ctr"/>
                <a:lstStyle/>
                <a:p>
                  <a:endParaRPr lang="zh-CN" altLang="en-US"/>
                </a:p>
              </p:txBody>
            </p:sp>
            <p:sp>
              <p:nvSpPr>
                <p:cNvPr id="57396" name="任意多边形: 形状 57395"/>
                <p:cNvSpPr/>
                <p:nvPr>
                  <p:custDataLst>
                    <p:tags r:id="rId356"/>
                  </p:custDataLst>
                </p:nvPr>
              </p:nvSpPr>
              <p:spPr>
                <a:xfrm>
                  <a:off x="6852977" y="3208972"/>
                  <a:ext cx="5879" cy="14968"/>
                </a:xfrm>
                <a:custGeom>
                  <a:gdLst>
                    <a:gd name="connsiteX0" fmla="*/ 70 w 5879"/>
                    <a:gd name="connsiteY0" fmla="*/ 0 h 14968"/>
                    <a:gd name="connsiteX1" fmla="*/ 5880 w 5879"/>
                    <a:gd name="connsiteY1" fmla="*/ 12573 h 14968"/>
                    <a:gd name="connsiteX2" fmla="*/ 70 w 5879"/>
                    <a:gd name="connsiteY2" fmla="*/ 0 h 14968"/>
                  </a:gdLst>
                  <a:cxnLst>
                    <a:cxn ang="0">
                      <a:pos x="connsiteX0" y="connsiteY0"/>
                    </a:cxn>
                    <a:cxn ang="0">
                      <a:pos x="connsiteX1" y="connsiteY1"/>
                    </a:cxn>
                    <a:cxn ang="0">
                      <a:pos x="connsiteX2" y="connsiteY2"/>
                    </a:cxn>
                  </a:cxnLst>
                  <a:rect l="l" t="t" r="r" b="b"/>
                  <a:pathLst>
                    <a:path w="5879" h="14967">
                      <a:moveTo>
                        <a:pt x="70" y="0"/>
                      </a:moveTo>
                      <a:cubicBezTo>
                        <a:pt x="-692" y="5048"/>
                        <a:pt x="5023" y="20955"/>
                        <a:pt x="5880" y="12573"/>
                      </a:cubicBezTo>
                      <a:cubicBezTo>
                        <a:pt x="2070" y="8668"/>
                        <a:pt x="2356" y="4191"/>
                        <a:pt x="70" y="0"/>
                      </a:cubicBezTo>
                      <a:close/>
                    </a:path>
                  </a:pathLst>
                </a:custGeom>
                <a:solidFill>
                  <a:srgbClr val="D1C4B3"/>
                </a:solidFill>
                <a:ln w="9525" cap="flat">
                  <a:noFill/>
                  <a:prstDash val="solid"/>
                  <a:miter/>
                </a:ln>
              </p:spPr>
              <p:txBody>
                <a:bodyPr rtlCol="0" anchor="ctr"/>
                <a:lstStyle/>
                <a:p>
                  <a:endParaRPr lang="zh-CN" altLang="en-US"/>
                </a:p>
              </p:txBody>
            </p:sp>
            <p:sp>
              <p:nvSpPr>
                <p:cNvPr id="57397" name="任意多边形: 形状 57396"/>
                <p:cNvSpPr/>
                <p:nvPr>
                  <p:custDataLst>
                    <p:tags r:id="rId357"/>
                  </p:custDataLst>
                </p:nvPr>
              </p:nvSpPr>
              <p:spPr>
                <a:xfrm>
                  <a:off x="6839178" y="3310984"/>
                  <a:ext cx="6099" cy="19621"/>
                </a:xfrm>
                <a:custGeom>
                  <a:gdLst>
                    <a:gd name="connsiteX0" fmla="*/ 1200 w 6099"/>
                    <a:gd name="connsiteY0" fmla="*/ 0 h 19621"/>
                    <a:gd name="connsiteX1" fmla="*/ 3677 w 6099"/>
                    <a:gd name="connsiteY1" fmla="*/ 19621 h 19621"/>
                    <a:gd name="connsiteX2" fmla="*/ 5772 w 6099"/>
                    <a:gd name="connsiteY2" fmla="*/ 19621 h 19621"/>
                    <a:gd name="connsiteX3" fmla="*/ 1200 w 6099"/>
                    <a:gd name="connsiteY3" fmla="*/ 0 h 19621"/>
                  </a:gdLst>
                  <a:cxnLst>
                    <a:cxn ang="0">
                      <a:pos x="connsiteX0" y="connsiteY0"/>
                    </a:cxn>
                    <a:cxn ang="0">
                      <a:pos x="connsiteX1" y="connsiteY1"/>
                    </a:cxn>
                    <a:cxn ang="0">
                      <a:pos x="connsiteX2" y="connsiteY2"/>
                    </a:cxn>
                    <a:cxn ang="0">
                      <a:pos x="connsiteX3" y="connsiteY3"/>
                    </a:cxn>
                  </a:cxnLst>
                  <a:rect l="l" t="t" r="r" b="b"/>
                  <a:pathLst>
                    <a:path w="6099" h="19621">
                      <a:moveTo>
                        <a:pt x="1200" y="0"/>
                      </a:moveTo>
                      <a:cubicBezTo>
                        <a:pt x="-1372" y="1143"/>
                        <a:pt x="533" y="13906"/>
                        <a:pt x="3677" y="19621"/>
                      </a:cubicBezTo>
                      <a:cubicBezTo>
                        <a:pt x="4058" y="16764"/>
                        <a:pt x="4915" y="18098"/>
                        <a:pt x="5772" y="19621"/>
                      </a:cubicBezTo>
                      <a:cubicBezTo>
                        <a:pt x="7677" y="12954"/>
                        <a:pt x="629" y="6477"/>
                        <a:pt x="1200" y="0"/>
                      </a:cubicBezTo>
                      <a:close/>
                    </a:path>
                  </a:pathLst>
                </a:custGeom>
                <a:solidFill>
                  <a:srgbClr val="D1C4B3"/>
                </a:solidFill>
                <a:ln w="9525" cap="flat">
                  <a:noFill/>
                  <a:prstDash val="solid"/>
                  <a:miter/>
                </a:ln>
              </p:spPr>
              <p:txBody>
                <a:bodyPr rtlCol="0" anchor="ctr"/>
                <a:lstStyle/>
                <a:p>
                  <a:endParaRPr lang="zh-CN" altLang="en-US"/>
                </a:p>
              </p:txBody>
            </p:sp>
            <p:sp>
              <p:nvSpPr>
                <p:cNvPr id="57398" name="任意多边形: 形状 57397"/>
                <p:cNvSpPr/>
                <p:nvPr>
                  <p:custDataLst>
                    <p:tags r:id="rId358"/>
                  </p:custDataLst>
                </p:nvPr>
              </p:nvSpPr>
              <p:spPr>
                <a:xfrm>
                  <a:off x="6864434" y="3139820"/>
                  <a:ext cx="5281" cy="17621"/>
                </a:xfrm>
                <a:custGeom>
                  <a:gdLst>
                    <a:gd name="connsiteX0" fmla="*/ 43 w 5281"/>
                    <a:gd name="connsiteY0" fmla="*/ 0 h 17621"/>
                    <a:gd name="connsiteX1" fmla="*/ 5282 w 5281"/>
                    <a:gd name="connsiteY1" fmla="*/ 17621 h 17621"/>
                    <a:gd name="connsiteX2" fmla="*/ 43 w 5281"/>
                    <a:gd name="connsiteY2" fmla="*/ 0 h 17621"/>
                  </a:gdLst>
                  <a:cxnLst>
                    <a:cxn ang="0">
                      <a:pos x="connsiteX0" y="connsiteY0"/>
                    </a:cxn>
                    <a:cxn ang="0">
                      <a:pos x="connsiteX1" y="connsiteY1"/>
                    </a:cxn>
                    <a:cxn ang="0">
                      <a:pos x="connsiteX2" y="connsiteY2"/>
                    </a:cxn>
                  </a:cxnLst>
                  <a:rect l="l" t="t" r="r" b="b"/>
                  <a:pathLst>
                    <a:path w="5281" h="17621">
                      <a:moveTo>
                        <a:pt x="43" y="0"/>
                      </a:moveTo>
                      <a:cubicBezTo>
                        <a:pt x="-338" y="6382"/>
                        <a:pt x="1853" y="12097"/>
                        <a:pt x="5282" y="17621"/>
                      </a:cubicBezTo>
                      <a:cubicBezTo>
                        <a:pt x="2615" y="11906"/>
                        <a:pt x="4044" y="5429"/>
                        <a:pt x="43" y="0"/>
                      </a:cubicBezTo>
                      <a:close/>
                    </a:path>
                  </a:pathLst>
                </a:custGeom>
                <a:solidFill>
                  <a:srgbClr val="D1C4B3"/>
                </a:solidFill>
                <a:ln w="9525" cap="flat">
                  <a:noFill/>
                  <a:prstDash val="solid"/>
                  <a:miter/>
                </a:ln>
              </p:spPr>
              <p:txBody>
                <a:bodyPr rtlCol="0" anchor="ctr"/>
                <a:lstStyle/>
                <a:p>
                  <a:endParaRPr lang="zh-CN" altLang="en-US"/>
                </a:p>
              </p:txBody>
            </p:sp>
            <p:sp>
              <p:nvSpPr>
                <p:cNvPr id="57399" name="任意多边形: 形状 57398"/>
                <p:cNvSpPr/>
                <p:nvPr>
                  <p:custDataLst>
                    <p:tags r:id="rId359"/>
                  </p:custDataLst>
                </p:nvPr>
              </p:nvSpPr>
              <p:spPr>
                <a:xfrm>
                  <a:off x="6753879" y="3524820"/>
                  <a:ext cx="5914" cy="26003"/>
                </a:xfrm>
                <a:custGeom>
                  <a:gdLst>
                    <a:gd name="connsiteX0" fmla="*/ 4489 w 5914"/>
                    <a:gd name="connsiteY0" fmla="*/ 0 h 26003"/>
                    <a:gd name="connsiteX1" fmla="*/ 3060 w 5914"/>
                    <a:gd name="connsiteY1" fmla="*/ 2191 h 26003"/>
                    <a:gd name="connsiteX2" fmla="*/ 108 w 5914"/>
                    <a:gd name="connsiteY2" fmla="*/ 26003 h 26003"/>
                    <a:gd name="connsiteX3" fmla="*/ 4489 w 5914"/>
                    <a:gd name="connsiteY3" fmla="*/ 0 h 26003"/>
                  </a:gdLst>
                  <a:cxnLst>
                    <a:cxn ang="0">
                      <a:pos x="connsiteX0" y="connsiteY0"/>
                    </a:cxn>
                    <a:cxn ang="0">
                      <a:pos x="connsiteX1" y="connsiteY1"/>
                    </a:cxn>
                    <a:cxn ang="0">
                      <a:pos x="connsiteX2" y="connsiteY2"/>
                    </a:cxn>
                    <a:cxn ang="0">
                      <a:pos x="connsiteX3" y="connsiteY3"/>
                    </a:cxn>
                  </a:cxnLst>
                  <a:rect l="l" t="t" r="r" b="b"/>
                  <a:pathLst>
                    <a:path w="5914" h="26002">
                      <a:moveTo>
                        <a:pt x="4489" y="0"/>
                      </a:moveTo>
                      <a:cubicBezTo>
                        <a:pt x="4013" y="1810"/>
                        <a:pt x="3537" y="3620"/>
                        <a:pt x="3060" y="2191"/>
                      </a:cubicBezTo>
                      <a:cubicBezTo>
                        <a:pt x="3822" y="10668"/>
                        <a:pt x="-750" y="17526"/>
                        <a:pt x="108" y="26003"/>
                      </a:cubicBezTo>
                      <a:cubicBezTo>
                        <a:pt x="1917" y="14478"/>
                        <a:pt x="8871" y="10287"/>
                        <a:pt x="4489" y="0"/>
                      </a:cubicBezTo>
                      <a:close/>
                    </a:path>
                  </a:pathLst>
                </a:custGeom>
                <a:solidFill>
                  <a:srgbClr val="D1C4B3"/>
                </a:solidFill>
                <a:ln w="9525" cap="flat">
                  <a:noFill/>
                  <a:prstDash val="solid"/>
                  <a:miter/>
                </a:ln>
              </p:spPr>
              <p:txBody>
                <a:bodyPr rtlCol="0" anchor="ctr"/>
                <a:lstStyle/>
                <a:p>
                  <a:endParaRPr lang="zh-CN" altLang="en-US"/>
                </a:p>
              </p:txBody>
            </p:sp>
            <p:sp>
              <p:nvSpPr>
                <p:cNvPr id="57400" name="任意多边形: 形状 57399"/>
                <p:cNvSpPr/>
                <p:nvPr>
                  <p:custDataLst>
                    <p:tags r:id="rId360"/>
                  </p:custDataLst>
                </p:nvPr>
              </p:nvSpPr>
              <p:spPr>
                <a:xfrm>
                  <a:off x="6865041" y="3272503"/>
                  <a:ext cx="3816" cy="10096"/>
                </a:xfrm>
                <a:custGeom>
                  <a:gdLst>
                    <a:gd name="connsiteX0" fmla="*/ 388 w 3816"/>
                    <a:gd name="connsiteY0" fmla="*/ 0 h 10096"/>
                    <a:gd name="connsiteX1" fmla="*/ 3817 w 3816"/>
                    <a:gd name="connsiteY1" fmla="*/ 10096 h 10096"/>
                    <a:gd name="connsiteX2" fmla="*/ 3817 w 3816"/>
                    <a:gd name="connsiteY2" fmla="*/ 4191 h 10096"/>
                    <a:gd name="connsiteX3" fmla="*/ 388 w 3816"/>
                    <a:gd name="connsiteY3" fmla="*/ 0 h 10096"/>
                  </a:gdLst>
                  <a:cxnLst>
                    <a:cxn ang="0">
                      <a:pos x="connsiteX0" y="connsiteY0"/>
                    </a:cxn>
                    <a:cxn ang="0">
                      <a:pos x="connsiteX1" y="connsiteY1"/>
                    </a:cxn>
                    <a:cxn ang="0">
                      <a:pos x="connsiteX2" y="connsiteY2"/>
                    </a:cxn>
                    <a:cxn ang="0">
                      <a:pos x="connsiteX3" y="connsiteY3"/>
                    </a:cxn>
                  </a:cxnLst>
                  <a:rect l="l" t="t" r="r" b="b"/>
                  <a:pathLst>
                    <a:path w="3816" h="10096">
                      <a:moveTo>
                        <a:pt x="388" y="0"/>
                      </a:moveTo>
                      <a:cubicBezTo>
                        <a:pt x="-1232" y="3524"/>
                        <a:pt x="2674" y="6667"/>
                        <a:pt x="3817" y="10096"/>
                      </a:cubicBezTo>
                      <a:cubicBezTo>
                        <a:pt x="3721" y="8096"/>
                        <a:pt x="3436" y="6191"/>
                        <a:pt x="3817" y="4191"/>
                      </a:cubicBezTo>
                      <a:cubicBezTo>
                        <a:pt x="2959" y="4096"/>
                        <a:pt x="1816" y="2572"/>
                        <a:pt x="388" y="0"/>
                      </a:cubicBezTo>
                      <a:close/>
                    </a:path>
                  </a:pathLst>
                </a:custGeom>
                <a:solidFill>
                  <a:srgbClr val="D1C4B3"/>
                </a:solidFill>
                <a:ln w="9525" cap="flat">
                  <a:noFill/>
                  <a:prstDash val="solid"/>
                  <a:miter/>
                </a:ln>
              </p:spPr>
              <p:txBody>
                <a:bodyPr rtlCol="0" anchor="ctr"/>
                <a:lstStyle/>
                <a:p>
                  <a:endParaRPr lang="zh-CN" altLang="en-US"/>
                </a:p>
              </p:txBody>
            </p:sp>
            <p:sp>
              <p:nvSpPr>
                <p:cNvPr id="57401" name="任意多边形: 形状 57400"/>
                <p:cNvSpPr/>
                <p:nvPr>
                  <p:custDataLst>
                    <p:tags r:id="rId361"/>
                  </p:custDataLst>
                </p:nvPr>
              </p:nvSpPr>
              <p:spPr>
                <a:xfrm>
                  <a:off x="6750462" y="3552364"/>
                  <a:ext cx="3047" cy="14556"/>
                </a:xfrm>
                <a:custGeom>
                  <a:gdLst>
                    <a:gd name="connsiteX0" fmla="*/ 3048 w 3047"/>
                    <a:gd name="connsiteY0" fmla="*/ 936 h 14556"/>
                    <a:gd name="connsiteX1" fmla="*/ 0 w 3047"/>
                    <a:gd name="connsiteY1" fmla="*/ 5222 h 14556"/>
                    <a:gd name="connsiteX2" fmla="*/ 381 w 3047"/>
                    <a:gd name="connsiteY2" fmla="*/ 14557 h 14556"/>
                    <a:gd name="connsiteX3" fmla="*/ 2953 w 3047"/>
                    <a:gd name="connsiteY3" fmla="*/ 6174 h 14556"/>
                    <a:gd name="connsiteX4" fmla="*/ 3048 w 3047"/>
                    <a:gd name="connsiteY4" fmla="*/ 936 h 145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 h="14556">
                      <a:moveTo>
                        <a:pt x="3048" y="936"/>
                      </a:moveTo>
                      <a:cubicBezTo>
                        <a:pt x="1810" y="-2493"/>
                        <a:pt x="1810" y="4555"/>
                        <a:pt x="0" y="5222"/>
                      </a:cubicBezTo>
                      <a:cubicBezTo>
                        <a:pt x="3619" y="3793"/>
                        <a:pt x="-857" y="9508"/>
                        <a:pt x="381" y="14557"/>
                      </a:cubicBezTo>
                      <a:cubicBezTo>
                        <a:pt x="3619" y="12556"/>
                        <a:pt x="-381" y="8175"/>
                        <a:pt x="2953" y="6174"/>
                      </a:cubicBezTo>
                      <a:cubicBezTo>
                        <a:pt x="2667" y="4365"/>
                        <a:pt x="2286" y="2460"/>
                        <a:pt x="3048" y="936"/>
                      </a:cubicBezTo>
                      <a:close/>
                    </a:path>
                  </a:pathLst>
                </a:custGeom>
                <a:solidFill>
                  <a:srgbClr val="D1C4B3"/>
                </a:solidFill>
                <a:ln w="9525" cap="flat">
                  <a:noFill/>
                  <a:prstDash val="solid"/>
                  <a:miter/>
                </a:ln>
              </p:spPr>
              <p:txBody>
                <a:bodyPr rtlCol="0" anchor="ctr"/>
                <a:lstStyle/>
                <a:p>
                  <a:endParaRPr lang="zh-CN" altLang="en-US"/>
                </a:p>
              </p:txBody>
            </p:sp>
            <p:sp>
              <p:nvSpPr>
                <p:cNvPr id="57402" name="任意多边形: 形状 57401"/>
                <p:cNvSpPr/>
                <p:nvPr>
                  <p:custDataLst>
                    <p:tags r:id="rId362"/>
                  </p:custDataLst>
                </p:nvPr>
              </p:nvSpPr>
              <p:spPr>
                <a:xfrm>
                  <a:off x="6742848" y="3567683"/>
                  <a:ext cx="6392" cy="14954"/>
                </a:xfrm>
                <a:custGeom>
                  <a:gdLst>
                    <a:gd name="connsiteX0" fmla="*/ 6281 w 6392"/>
                    <a:gd name="connsiteY0" fmla="*/ 0 h 14954"/>
                    <a:gd name="connsiteX1" fmla="*/ 89 w 6392"/>
                    <a:gd name="connsiteY1" fmla="*/ 14954 h 14954"/>
                    <a:gd name="connsiteX2" fmla="*/ 6090 w 6392"/>
                    <a:gd name="connsiteY2" fmla="*/ 11811 h 14954"/>
                    <a:gd name="connsiteX3" fmla="*/ 6281 w 6392"/>
                    <a:gd name="connsiteY3" fmla="*/ 0 h 14954"/>
                  </a:gdLst>
                  <a:cxnLst>
                    <a:cxn ang="0">
                      <a:pos x="connsiteX0" y="connsiteY0"/>
                    </a:cxn>
                    <a:cxn ang="0">
                      <a:pos x="connsiteX1" y="connsiteY1"/>
                    </a:cxn>
                    <a:cxn ang="0">
                      <a:pos x="connsiteX2" y="connsiteY2"/>
                    </a:cxn>
                    <a:cxn ang="0">
                      <a:pos x="connsiteX3" y="connsiteY3"/>
                    </a:cxn>
                  </a:cxnLst>
                  <a:rect l="l" t="t" r="r" b="b"/>
                  <a:pathLst>
                    <a:path w="6392" h="14954">
                      <a:moveTo>
                        <a:pt x="6281" y="0"/>
                      </a:moveTo>
                      <a:cubicBezTo>
                        <a:pt x="3614" y="7620"/>
                        <a:pt x="-673" y="7906"/>
                        <a:pt x="89" y="14954"/>
                      </a:cubicBezTo>
                      <a:cubicBezTo>
                        <a:pt x="3518" y="8001"/>
                        <a:pt x="2852" y="18193"/>
                        <a:pt x="6090" y="11811"/>
                      </a:cubicBezTo>
                      <a:cubicBezTo>
                        <a:pt x="2661" y="10478"/>
                        <a:pt x="7138" y="4381"/>
                        <a:pt x="6281" y="0"/>
                      </a:cubicBezTo>
                      <a:close/>
                    </a:path>
                  </a:pathLst>
                </a:custGeom>
                <a:solidFill>
                  <a:srgbClr val="D1C4B3"/>
                </a:solidFill>
                <a:ln w="9525" cap="flat">
                  <a:noFill/>
                  <a:prstDash val="solid"/>
                  <a:miter/>
                </a:ln>
              </p:spPr>
              <p:txBody>
                <a:bodyPr rtlCol="0" anchor="ctr"/>
                <a:lstStyle/>
                <a:p>
                  <a:endParaRPr lang="zh-CN" altLang="en-US"/>
                </a:p>
              </p:txBody>
            </p:sp>
            <p:sp>
              <p:nvSpPr>
                <p:cNvPr id="57403" name="任意多边形: 形状 57402"/>
                <p:cNvSpPr/>
                <p:nvPr>
                  <p:custDataLst>
                    <p:tags r:id="rId363"/>
                  </p:custDataLst>
                </p:nvPr>
              </p:nvSpPr>
              <p:spPr>
                <a:xfrm>
                  <a:off x="6888670" y="3275647"/>
                  <a:ext cx="5238" cy="12459"/>
                </a:xfrm>
                <a:custGeom>
                  <a:gdLst>
                    <a:gd name="connsiteX0" fmla="*/ 0 w 5238"/>
                    <a:gd name="connsiteY0" fmla="*/ 0 h 12459"/>
                    <a:gd name="connsiteX1" fmla="*/ 5239 w 5238"/>
                    <a:gd name="connsiteY1" fmla="*/ 10382 h 12459"/>
                    <a:gd name="connsiteX2" fmla="*/ 0 w 5238"/>
                    <a:gd name="connsiteY2" fmla="*/ 0 h 12459"/>
                  </a:gdLst>
                  <a:cxnLst>
                    <a:cxn ang="0">
                      <a:pos x="connsiteX0" y="connsiteY0"/>
                    </a:cxn>
                    <a:cxn ang="0">
                      <a:pos x="connsiteX1" y="connsiteY1"/>
                    </a:cxn>
                    <a:cxn ang="0">
                      <a:pos x="connsiteX2" y="connsiteY2"/>
                    </a:cxn>
                  </a:cxnLst>
                  <a:rect l="l" t="t" r="r" b="b"/>
                  <a:pathLst>
                    <a:path w="5238" h="12459">
                      <a:moveTo>
                        <a:pt x="0" y="0"/>
                      </a:moveTo>
                      <a:cubicBezTo>
                        <a:pt x="571" y="7048"/>
                        <a:pt x="3620" y="16764"/>
                        <a:pt x="5239" y="10382"/>
                      </a:cubicBezTo>
                      <a:cubicBezTo>
                        <a:pt x="2762" y="4763"/>
                        <a:pt x="2953"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57404" name="任意多边形: 形状 57403"/>
                <p:cNvSpPr/>
                <p:nvPr>
                  <p:custDataLst>
                    <p:tags r:id="rId364"/>
                  </p:custDataLst>
                </p:nvPr>
              </p:nvSpPr>
              <p:spPr>
                <a:xfrm>
                  <a:off x="6727031" y="3608736"/>
                  <a:ext cx="11144" cy="29051"/>
                </a:xfrm>
                <a:custGeom>
                  <a:gdLst>
                    <a:gd name="connsiteX0" fmla="*/ 11144 w 11144"/>
                    <a:gd name="connsiteY0" fmla="*/ 0 h 29051"/>
                    <a:gd name="connsiteX1" fmla="*/ 5715 w 11144"/>
                    <a:gd name="connsiteY1" fmla="*/ 13906 h 29051"/>
                    <a:gd name="connsiteX2" fmla="*/ 3620 w 11144"/>
                    <a:gd name="connsiteY2" fmla="*/ 8953 h 29051"/>
                    <a:gd name="connsiteX3" fmla="*/ 0 w 11144"/>
                    <a:gd name="connsiteY3" fmla="*/ 29051 h 29051"/>
                    <a:gd name="connsiteX4" fmla="*/ 5239 w 11144"/>
                    <a:gd name="connsiteY4" fmla="*/ 23241 h 29051"/>
                    <a:gd name="connsiteX5" fmla="*/ 1714 w 11144"/>
                    <a:gd name="connsiteY5" fmla="*/ 25717 h 29051"/>
                    <a:gd name="connsiteX6" fmla="*/ 11144 w 11144"/>
                    <a:gd name="connsiteY6" fmla="*/ 0 h 29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 h="29051">
                      <a:moveTo>
                        <a:pt x="11144" y="0"/>
                      </a:moveTo>
                      <a:cubicBezTo>
                        <a:pt x="7620" y="3905"/>
                        <a:pt x="8096" y="9430"/>
                        <a:pt x="5715" y="13906"/>
                      </a:cubicBezTo>
                      <a:cubicBezTo>
                        <a:pt x="3810" y="15811"/>
                        <a:pt x="3620" y="12478"/>
                        <a:pt x="3620" y="8953"/>
                      </a:cubicBezTo>
                      <a:cubicBezTo>
                        <a:pt x="-476" y="16573"/>
                        <a:pt x="4382" y="18193"/>
                        <a:pt x="0" y="29051"/>
                      </a:cubicBezTo>
                      <a:cubicBezTo>
                        <a:pt x="2858" y="27622"/>
                        <a:pt x="2000" y="26956"/>
                        <a:pt x="5239" y="23241"/>
                      </a:cubicBezTo>
                      <a:cubicBezTo>
                        <a:pt x="5239" y="17240"/>
                        <a:pt x="4000" y="24860"/>
                        <a:pt x="1714" y="25717"/>
                      </a:cubicBezTo>
                      <a:cubicBezTo>
                        <a:pt x="4286" y="16954"/>
                        <a:pt x="10668" y="9715"/>
                        <a:pt x="11144" y="0"/>
                      </a:cubicBezTo>
                      <a:close/>
                    </a:path>
                  </a:pathLst>
                </a:custGeom>
                <a:solidFill>
                  <a:srgbClr val="D1C4B3"/>
                </a:solidFill>
                <a:ln w="9525" cap="flat">
                  <a:noFill/>
                  <a:prstDash val="solid"/>
                  <a:miter/>
                </a:ln>
              </p:spPr>
              <p:txBody>
                <a:bodyPr rtlCol="0" anchor="ctr"/>
                <a:lstStyle/>
                <a:p>
                  <a:endParaRPr lang="zh-CN" altLang="en-US"/>
                </a:p>
              </p:txBody>
            </p:sp>
            <p:sp>
              <p:nvSpPr>
                <p:cNvPr id="57405" name="任意多边形: 形状 57404"/>
                <p:cNvSpPr/>
                <p:nvPr>
                  <p:custDataLst>
                    <p:tags r:id="rId365"/>
                  </p:custDataLst>
                </p:nvPr>
              </p:nvSpPr>
              <p:spPr>
                <a:xfrm>
                  <a:off x="6832207" y="3498722"/>
                  <a:ext cx="2783" cy="15811"/>
                </a:xfrm>
                <a:custGeom>
                  <a:gdLst>
                    <a:gd name="connsiteX0" fmla="*/ 1218 w 2783"/>
                    <a:gd name="connsiteY0" fmla="*/ 0 h 15811"/>
                    <a:gd name="connsiteX1" fmla="*/ 1694 w 2783"/>
                    <a:gd name="connsiteY1" fmla="*/ 15812 h 15811"/>
                    <a:gd name="connsiteX2" fmla="*/ 1218 w 2783"/>
                    <a:gd name="connsiteY2" fmla="*/ 0 h 15811"/>
                  </a:gdLst>
                  <a:cxnLst>
                    <a:cxn ang="0">
                      <a:pos x="connsiteX0" y="connsiteY0"/>
                    </a:cxn>
                    <a:cxn ang="0">
                      <a:pos x="connsiteX1" y="connsiteY1"/>
                    </a:cxn>
                    <a:cxn ang="0">
                      <a:pos x="connsiteX2" y="connsiteY2"/>
                    </a:cxn>
                  </a:cxnLst>
                  <a:rect l="l" t="t" r="r" b="b"/>
                  <a:pathLst>
                    <a:path w="2783" h="15811">
                      <a:moveTo>
                        <a:pt x="1218" y="0"/>
                      </a:moveTo>
                      <a:cubicBezTo>
                        <a:pt x="-973" y="5620"/>
                        <a:pt x="170" y="13049"/>
                        <a:pt x="1694" y="15812"/>
                      </a:cubicBezTo>
                      <a:cubicBezTo>
                        <a:pt x="2742" y="9811"/>
                        <a:pt x="3694" y="2953"/>
                        <a:pt x="1218" y="0"/>
                      </a:cubicBezTo>
                      <a:close/>
                    </a:path>
                  </a:pathLst>
                </a:custGeom>
                <a:solidFill>
                  <a:srgbClr val="D1C4B3"/>
                </a:solidFill>
                <a:ln w="9525" cap="flat">
                  <a:noFill/>
                  <a:prstDash val="solid"/>
                  <a:miter/>
                </a:ln>
              </p:spPr>
              <p:txBody>
                <a:bodyPr rtlCol="0" anchor="ctr"/>
                <a:lstStyle/>
                <a:p>
                  <a:endParaRPr lang="zh-CN" altLang="en-US"/>
                </a:p>
              </p:txBody>
            </p:sp>
            <p:sp>
              <p:nvSpPr>
                <p:cNvPr id="57406" name="任意多边形: 形状 57405"/>
                <p:cNvSpPr/>
                <p:nvPr>
                  <p:custDataLst>
                    <p:tags r:id="rId366"/>
                  </p:custDataLst>
                </p:nvPr>
              </p:nvSpPr>
              <p:spPr>
                <a:xfrm>
                  <a:off x="6872478" y="3412521"/>
                  <a:ext cx="3751" cy="7524"/>
                </a:xfrm>
                <a:custGeom>
                  <a:gdLst>
                    <a:gd name="connsiteX0" fmla="*/ 2000 w 3751"/>
                    <a:gd name="connsiteY0" fmla="*/ 0 h 7524"/>
                    <a:gd name="connsiteX1" fmla="*/ 0 w 3751"/>
                    <a:gd name="connsiteY1" fmla="*/ 5620 h 7524"/>
                    <a:gd name="connsiteX2" fmla="*/ 3619 w 3751"/>
                    <a:gd name="connsiteY2" fmla="*/ 7525 h 7524"/>
                    <a:gd name="connsiteX3" fmla="*/ 2000 w 3751"/>
                    <a:gd name="connsiteY3" fmla="*/ 0 h 7524"/>
                  </a:gdLst>
                  <a:cxnLst>
                    <a:cxn ang="0">
                      <a:pos x="connsiteX0" y="connsiteY0"/>
                    </a:cxn>
                    <a:cxn ang="0">
                      <a:pos x="connsiteX1" y="connsiteY1"/>
                    </a:cxn>
                    <a:cxn ang="0">
                      <a:pos x="connsiteX2" y="connsiteY2"/>
                    </a:cxn>
                    <a:cxn ang="0">
                      <a:pos x="connsiteX3" y="connsiteY3"/>
                    </a:cxn>
                  </a:cxnLst>
                  <a:rect l="l" t="t" r="r" b="b"/>
                  <a:pathLst>
                    <a:path w="3751" h="7524">
                      <a:moveTo>
                        <a:pt x="2000" y="0"/>
                      </a:moveTo>
                      <a:cubicBezTo>
                        <a:pt x="1905" y="5334"/>
                        <a:pt x="1333" y="1619"/>
                        <a:pt x="0" y="5620"/>
                      </a:cubicBezTo>
                      <a:cubicBezTo>
                        <a:pt x="1238" y="8287"/>
                        <a:pt x="2381" y="6858"/>
                        <a:pt x="3619" y="7525"/>
                      </a:cubicBezTo>
                      <a:cubicBezTo>
                        <a:pt x="4191" y="5144"/>
                        <a:pt x="2762" y="2477"/>
                        <a:pt x="2000" y="0"/>
                      </a:cubicBezTo>
                      <a:close/>
                    </a:path>
                  </a:pathLst>
                </a:custGeom>
                <a:solidFill>
                  <a:srgbClr val="D1C4B3"/>
                </a:solidFill>
                <a:ln w="9525" cap="flat">
                  <a:noFill/>
                  <a:prstDash val="solid"/>
                  <a:miter/>
                </a:ln>
              </p:spPr>
              <p:txBody>
                <a:bodyPr rtlCol="0" anchor="ctr"/>
                <a:lstStyle/>
                <a:p>
                  <a:endParaRPr lang="zh-CN" altLang="en-US"/>
                </a:p>
              </p:txBody>
            </p:sp>
            <p:sp>
              <p:nvSpPr>
                <p:cNvPr id="57407" name="任意多边形: 形状 57406"/>
                <p:cNvSpPr/>
                <p:nvPr>
                  <p:custDataLst>
                    <p:tags r:id="rId367"/>
                  </p:custDataLst>
                </p:nvPr>
              </p:nvSpPr>
              <p:spPr>
                <a:xfrm>
                  <a:off x="6855260" y="3544347"/>
                  <a:ext cx="3050" cy="18954"/>
                </a:xfrm>
                <a:custGeom>
                  <a:gdLst>
                    <a:gd name="connsiteX0" fmla="*/ 2358 w 3050"/>
                    <a:gd name="connsiteY0" fmla="*/ 0 h 18954"/>
                    <a:gd name="connsiteX1" fmla="*/ 358 w 3050"/>
                    <a:gd name="connsiteY1" fmla="*/ 18955 h 18954"/>
                    <a:gd name="connsiteX2" fmla="*/ 2358 w 3050"/>
                    <a:gd name="connsiteY2" fmla="*/ 0 h 18954"/>
                  </a:gdLst>
                  <a:cxnLst>
                    <a:cxn ang="0">
                      <a:pos x="connsiteX0" y="connsiteY0"/>
                    </a:cxn>
                    <a:cxn ang="0">
                      <a:pos x="connsiteX1" y="connsiteY1"/>
                    </a:cxn>
                    <a:cxn ang="0">
                      <a:pos x="connsiteX2" y="connsiteY2"/>
                    </a:cxn>
                  </a:cxnLst>
                  <a:rect l="l" t="t" r="r" b="b"/>
                  <a:pathLst>
                    <a:path w="3050" h="18954">
                      <a:moveTo>
                        <a:pt x="2358" y="0"/>
                      </a:moveTo>
                      <a:cubicBezTo>
                        <a:pt x="739" y="6001"/>
                        <a:pt x="-690" y="12097"/>
                        <a:pt x="358" y="18955"/>
                      </a:cubicBezTo>
                      <a:cubicBezTo>
                        <a:pt x="549" y="12763"/>
                        <a:pt x="4644" y="2191"/>
                        <a:pt x="2358" y="0"/>
                      </a:cubicBezTo>
                      <a:close/>
                    </a:path>
                  </a:pathLst>
                </a:custGeom>
                <a:solidFill>
                  <a:srgbClr val="D1C4B3"/>
                </a:solidFill>
                <a:ln w="9525" cap="flat">
                  <a:noFill/>
                  <a:prstDash val="solid"/>
                  <a:miter/>
                </a:ln>
              </p:spPr>
              <p:txBody>
                <a:bodyPr rtlCol="0" anchor="ctr"/>
                <a:lstStyle/>
                <a:p>
                  <a:endParaRPr lang="zh-CN" altLang="en-US"/>
                </a:p>
              </p:txBody>
            </p:sp>
            <p:sp>
              <p:nvSpPr>
                <p:cNvPr id="57408" name="任意多边形: 形状 57407"/>
                <p:cNvSpPr/>
                <p:nvPr>
                  <p:custDataLst>
                    <p:tags r:id="rId368"/>
                  </p:custDataLst>
                </p:nvPr>
              </p:nvSpPr>
              <p:spPr>
                <a:xfrm>
                  <a:off x="6925151" y="3464527"/>
                  <a:ext cx="3574" cy="11927"/>
                </a:xfrm>
                <a:custGeom>
                  <a:gdLst>
                    <a:gd name="connsiteX0" fmla="*/ 2286 w 3574"/>
                    <a:gd name="connsiteY0" fmla="*/ 0 h 11927"/>
                    <a:gd name="connsiteX1" fmla="*/ 0 w 3574"/>
                    <a:gd name="connsiteY1" fmla="*/ 10573 h 11927"/>
                    <a:gd name="connsiteX2" fmla="*/ 3334 w 3574"/>
                    <a:gd name="connsiteY2" fmla="*/ 8096 h 11927"/>
                    <a:gd name="connsiteX3" fmla="*/ 2286 w 3574"/>
                    <a:gd name="connsiteY3" fmla="*/ 0 h 11927"/>
                  </a:gdLst>
                  <a:cxnLst>
                    <a:cxn ang="0">
                      <a:pos x="connsiteX0" y="connsiteY0"/>
                    </a:cxn>
                    <a:cxn ang="0">
                      <a:pos x="connsiteX1" y="connsiteY1"/>
                    </a:cxn>
                    <a:cxn ang="0">
                      <a:pos x="connsiteX2" y="connsiteY2"/>
                    </a:cxn>
                    <a:cxn ang="0">
                      <a:pos x="connsiteX3" y="connsiteY3"/>
                    </a:cxn>
                  </a:cxnLst>
                  <a:rect l="l" t="t" r="r" b="b"/>
                  <a:pathLst>
                    <a:path w="3574" h="11927">
                      <a:moveTo>
                        <a:pt x="2286" y="0"/>
                      </a:moveTo>
                      <a:cubicBezTo>
                        <a:pt x="857" y="3429"/>
                        <a:pt x="1048" y="7144"/>
                        <a:pt x="0" y="10573"/>
                      </a:cubicBezTo>
                      <a:cubicBezTo>
                        <a:pt x="571" y="16097"/>
                        <a:pt x="2762" y="2572"/>
                        <a:pt x="3334" y="8096"/>
                      </a:cubicBezTo>
                      <a:cubicBezTo>
                        <a:pt x="4096" y="5620"/>
                        <a:pt x="2858" y="2857"/>
                        <a:pt x="2286" y="0"/>
                      </a:cubicBezTo>
                      <a:close/>
                    </a:path>
                  </a:pathLst>
                </a:custGeom>
                <a:solidFill>
                  <a:srgbClr val="D1C4B3"/>
                </a:solidFill>
                <a:ln w="9525" cap="flat">
                  <a:noFill/>
                  <a:prstDash val="solid"/>
                  <a:miter/>
                </a:ln>
              </p:spPr>
              <p:txBody>
                <a:bodyPr rtlCol="0" anchor="ctr"/>
                <a:lstStyle/>
                <a:p>
                  <a:endParaRPr lang="zh-CN" altLang="en-US"/>
                </a:p>
              </p:txBody>
            </p:sp>
            <p:sp>
              <p:nvSpPr>
                <p:cNvPr id="57409" name="任意多边形: 形状 57408"/>
                <p:cNvSpPr/>
                <p:nvPr>
                  <p:custDataLst>
                    <p:tags r:id="rId369"/>
                  </p:custDataLst>
                </p:nvPr>
              </p:nvSpPr>
              <p:spPr>
                <a:xfrm>
                  <a:off x="6955811" y="3386041"/>
                  <a:ext cx="2772" cy="19621"/>
                </a:xfrm>
                <a:custGeom>
                  <a:gdLst>
                    <a:gd name="connsiteX0" fmla="*/ 392 w 2772"/>
                    <a:gd name="connsiteY0" fmla="*/ 0 h 19621"/>
                    <a:gd name="connsiteX1" fmla="*/ 2773 w 2772"/>
                    <a:gd name="connsiteY1" fmla="*/ 19622 h 19621"/>
                    <a:gd name="connsiteX2" fmla="*/ 392 w 2772"/>
                    <a:gd name="connsiteY2" fmla="*/ 0 h 19621"/>
                  </a:gdLst>
                  <a:cxnLst>
                    <a:cxn ang="0">
                      <a:pos x="connsiteX0" y="connsiteY0"/>
                    </a:cxn>
                    <a:cxn ang="0">
                      <a:pos x="connsiteX1" y="connsiteY1"/>
                    </a:cxn>
                    <a:cxn ang="0">
                      <a:pos x="connsiteX2" y="connsiteY2"/>
                    </a:cxn>
                  </a:cxnLst>
                  <a:rect l="l" t="t" r="r" b="b"/>
                  <a:pathLst>
                    <a:path w="2772" h="19621">
                      <a:moveTo>
                        <a:pt x="392" y="0"/>
                      </a:moveTo>
                      <a:cubicBezTo>
                        <a:pt x="-656" y="6287"/>
                        <a:pt x="487" y="12859"/>
                        <a:pt x="2773" y="19622"/>
                      </a:cubicBezTo>
                      <a:cubicBezTo>
                        <a:pt x="2201" y="13335"/>
                        <a:pt x="2773" y="1429"/>
                        <a:pt x="392" y="0"/>
                      </a:cubicBezTo>
                      <a:close/>
                    </a:path>
                  </a:pathLst>
                </a:custGeom>
                <a:solidFill>
                  <a:srgbClr val="D1C4B3"/>
                </a:solidFill>
                <a:ln w="9525" cap="flat">
                  <a:noFill/>
                  <a:prstDash val="solid"/>
                  <a:miter/>
                </a:ln>
              </p:spPr>
              <p:txBody>
                <a:bodyPr rtlCol="0" anchor="ctr"/>
                <a:lstStyle/>
                <a:p>
                  <a:endParaRPr lang="zh-CN" altLang="en-US"/>
                </a:p>
              </p:txBody>
            </p:sp>
            <p:sp>
              <p:nvSpPr>
                <p:cNvPr id="57410" name="任意多边形: 形状 57409"/>
                <p:cNvSpPr/>
                <p:nvPr>
                  <p:custDataLst>
                    <p:tags r:id="rId370"/>
                  </p:custDataLst>
                </p:nvPr>
              </p:nvSpPr>
              <p:spPr>
                <a:xfrm>
                  <a:off x="6800278" y="3681793"/>
                  <a:ext cx="4133" cy="8074"/>
                </a:xfrm>
                <a:custGeom>
                  <a:gdLst>
                    <a:gd name="connsiteX0" fmla="*/ 4000 w 4133"/>
                    <a:gd name="connsiteY0" fmla="*/ 0 h 8074"/>
                    <a:gd name="connsiteX1" fmla="*/ 95 w 4133"/>
                    <a:gd name="connsiteY1" fmla="*/ 4286 h 8074"/>
                    <a:gd name="connsiteX2" fmla="*/ 0 w 4133"/>
                    <a:gd name="connsiteY2" fmla="*/ 7334 h 8074"/>
                    <a:gd name="connsiteX3" fmla="*/ 4000 w 4133"/>
                    <a:gd name="connsiteY3" fmla="*/ 0 h 8074"/>
                  </a:gdLst>
                  <a:cxnLst>
                    <a:cxn ang="0">
                      <a:pos x="connsiteX0" y="connsiteY0"/>
                    </a:cxn>
                    <a:cxn ang="0">
                      <a:pos x="connsiteX1" y="connsiteY1"/>
                    </a:cxn>
                    <a:cxn ang="0">
                      <a:pos x="connsiteX2" y="connsiteY2"/>
                    </a:cxn>
                    <a:cxn ang="0">
                      <a:pos x="connsiteX3" y="connsiteY3"/>
                    </a:cxn>
                  </a:cxnLst>
                  <a:rect l="l" t="t" r="r" b="b"/>
                  <a:pathLst>
                    <a:path w="4133" h="8074">
                      <a:moveTo>
                        <a:pt x="4000" y="0"/>
                      </a:moveTo>
                      <a:lnTo>
                        <a:pt x="95" y="4286"/>
                      </a:lnTo>
                      <a:cubicBezTo>
                        <a:pt x="667" y="5048"/>
                        <a:pt x="1143" y="5810"/>
                        <a:pt x="0" y="7334"/>
                      </a:cubicBezTo>
                      <a:cubicBezTo>
                        <a:pt x="476" y="10477"/>
                        <a:pt x="4953" y="2762"/>
                        <a:pt x="4000" y="0"/>
                      </a:cubicBezTo>
                      <a:close/>
                    </a:path>
                  </a:pathLst>
                </a:custGeom>
                <a:solidFill>
                  <a:srgbClr val="D1C4B3"/>
                </a:solidFill>
                <a:ln w="9525" cap="flat">
                  <a:noFill/>
                  <a:prstDash val="solid"/>
                  <a:miter/>
                </a:ln>
              </p:spPr>
              <p:txBody>
                <a:bodyPr rtlCol="0" anchor="ctr"/>
                <a:lstStyle/>
                <a:p>
                  <a:endParaRPr lang="zh-CN" altLang="en-US"/>
                </a:p>
              </p:txBody>
            </p:sp>
            <p:sp>
              <p:nvSpPr>
                <p:cNvPr id="57411" name="任意多边形: 形状 57410"/>
                <p:cNvSpPr/>
                <p:nvPr>
                  <p:custDataLst>
                    <p:tags r:id="rId371"/>
                  </p:custDataLst>
                </p:nvPr>
              </p:nvSpPr>
              <p:spPr>
                <a:xfrm>
                  <a:off x="6930390" y="3504628"/>
                  <a:ext cx="5714" cy="30575"/>
                </a:xfrm>
                <a:custGeom>
                  <a:gdLst>
                    <a:gd name="connsiteX0" fmla="*/ 5048 w 5714"/>
                    <a:gd name="connsiteY0" fmla="*/ 0 h 30575"/>
                    <a:gd name="connsiteX1" fmla="*/ 0 w 5714"/>
                    <a:gd name="connsiteY1" fmla="*/ 19717 h 30575"/>
                    <a:gd name="connsiteX2" fmla="*/ 3715 w 5714"/>
                    <a:gd name="connsiteY2" fmla="*/ 19145 h 30575"/>
                    <a:gd name="connsiteX3" fmla="*/ 3715 w 5714"/>
                    <a:gd name="connsiteY3" fmla="*/ 30575 h 30575"/>
                    <a:gd name="connsiteX4" fmla="*/ 5715 w 5714"/>
                    <a:gd name="connsiteY4" fmla="*/ 19717 h 30575"/>
                    <a:gd name="connsiteX5" fmla="*/ 5048 w 5714"/>
                    <a:gd name="connsiteY5" fmla="*/ 0 h 3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4" h="30575">
                      <a:moveTo>
                        <a:pt x="5048" y="0"/>
                      </a:moveTo>
                      <a:cubicBezTo>
                        <a:pt x="2857" y="6382"/>
                        <a:pt x="3619" y="13716"/>
                        <a:pt x="0" y="19717"/>
                      </a:cubicBezTo>
                      <a:cubicBezTo>
                        <a:pt x="762" y="22860"/>
                        <a:pt x="2476" y="19336"/>
                        <a:pt x="3715" y="19145"/>
                      </a:cubicBezTo>
                      <a:cubicBezTo>
                        <a:pt x="4096" y="23717"/>
                        <a:pt x="1333" y="30004"/>
                        <a:pt x="3715" y="30575"/>
                      </a:cubicBezTo>
                      <a:cubicBezTo>
                        <a:pt x="4953" y="27146"/>
                        <a:pt x="3143" y="22860"/>
                        <a:pt x="5715" y="19717"/>
                      </a:cubicBezTo>
                      <a:cubicBezTo>
                        <a:pt x="2476" y="15907"/>
                        <a:pt x="6858" y="7715"/>
                        <a:pt x="5048" y="0"/>
                      </a:cubicBezTo>
                      <a:close/>
                    </a:path>
                  </a:pathLst>
                </a:custGeom>
                <a:solidFill>
                  <a:srgbClr val="D1C4B3"/>
                </a:solidFill>
                <a:ln w="9525" cap="flat">
                  <a:noFill/>
                  <a:prstDash val="solid"/>
                  <a:miter/>
                </a:ln>
              </p:spPr>
              <p:txBody>
                <a:bodyPr rtlCol="0" anchor="ctr"/>
                <a:lstStyle/>
                <a:p>
                  <a:endParaRPr lang="zh-CN" altLang="en-US"/>
                </a:p>
              </p:txBody>
            </p:sp>
            <p:sp>
              <p:nvSpPr>
                <p:cNvPr id="57412" name="任意多边形: 形状 57411"/>
                <p:cNvSpPr/>
                <p:nvPr>
                  <p:custDataLst>
                    <p:tags r:id="rId372"/>
                  </p:custDataLst>
                </p:nvPr>
              </p:nvSpPr>
              <p:spPr>
                <a:xfrm>
                  <a:off x="6801441" y="3712558"/>
                  <a:ext cx="5364" cy="8788"/>
                </a:xfrm>
                <a:custGeom>
                  <a:gdLst>
                    <a:gd name="connsiteX0" fmla="*/ 3409 w 5364"/>
                    <a:gd name="connsiteY0" fmla="*/ 0 h 8788"/>
                    <a:gd name="connsiteX1" fmla="*/ 76 w 5364"/>
                    <a:gd name="connsiteY1" fmla="*/ 6287 h 8788"/>
                    <a:gd name="connsiteX2" fmla="*/ 5029 w 5364"/>
                    <a:gd name="connsiteY2" fmla="*/ 4191 h 8788"/>
                    <a:gd name="connsiteX3" fmla="*/ 3409 w 5364"/>
                    <a:gd name="connsiteY3" fmla="*/ 0 h 8788"/>
                  </a:gdLst>
                  <a:cxnLst>
                    <a:cxn ang="0">
                      <a:pos x="connsiteX0" y="connsiteY0"/>
                    </a:cxn>
                    <a:cxn ang="0">
                      <a:pos x="connsiteX1" y="connsiteY1"/>
                    </a:cxn>
                    <a:cxn ang="0">
                      <a:pos x="connsiteX2" y="connsiteY2"/>
                    </a:cxn>
                    <a:cxn ang="0">
                      <a:pos x="connsiteX3" y="connsiteY3"/>
                    </a:cxn>
                  </a:cxnLst>
                  <a:rect l="l" t="t" r="r" b="b"/>
                  <a:pathLst>
                    <a:path w="5364" h="8788">
                      <a:moveTo>
                        <a:pt x="3409" y="0"/>
                      </a:moveTo>
                      <a:cubicBezTo>
                        <a:pt x="2552" y="2286"/>
                        <a:pt x="457" y="3810"/>
                        <a:pt x="76" y="6287"/>
                      </a:cubicBezTo>
                      <a:cubicBezTo>
                        <a:pt x="-591" y="11144"/>
                        <a:pt x="3314" y="8096"/>
                        <a:pt x="5029" y="4191"/>
                      </a:cubicBezTo>
                      <a:cubicBezTo>
                        <a:pt x="6648" y="-2191"/>
                        <a:pt x="1790" y="6477"/>
                        <a:pt x="3409" y="0"/>
                      </a:cubicBezTo>
                      <a:close/>
                    </a:path>
                  </a:pathLst>
                </a:custGeom>
                <a:solidFill>
                  <a:srgbClr val="D1C4B3"/>
                </a:solidFill>
                <a:ln w="9525" cap="flat">
                  <a:noFill/>
                  <a:prstDash val="solid"/>
                  <a:miter/>
                </a:ln>
              </p:spPr>
              <p:txBody>
                <a:bodyPr rtlCol="0" anchor="ctr"/>
                <a:lstStyle/>
                <a:p>
                  <a:endParaRPr lang="zh-CN" altLang="en-US"/>
                </a:p>
              </p:txBody>
            </p:sp>
            <p:sp>
              <p:nvSpPr>
                <p:cNvPr id="57413" name="任意多边形: 形状 57412"/>
                <p:cNvSpPr/>
                <p:nvPr>
                  <p:custDataLst>
                    <p:tags r:id="rId373"/>
                  </p:custDataLst>
                </p:nvPr>
              </p:nvSpPr>
              <p:spPr>
                <a:xfrm>
                  <a:off x="6916865" y="3595779"/>
                  <a:ext cx="5904" cy="21624"/>
                </a:xfrm>
                <a:custGeom>
                  <a:gdLst>
                    <a:gd name="connsiteX0" fmla="*/ 5904 w 5904"/>
                    <a:gd name="connsiteY0" fmla="*/ 3 h 21624"/>
                    <a:gd name="connsiteX1" fmla="*/ 856 w 5904"/>
                    <a:gd name="connsiteY1" fmla="*/ 21625 h 21624"/>
                    <a:gd name="connsiteX2" fmla="*/ 5904 w 5904"/>
                    <a:gd name="connsiteY2" fmla="*/ 3 h 21624"/>
                  </a:gdLst>
                  <a:cxnLst>
                    <a:cxn ang="0">
                      <a:pos x="connsiteX0" y="connsiteY0"/>
                    </a:cxn>
                    <a:cxn ang="0">
                      <a:pos x="connsiteX1" y="connsiteY1"/>
                    </a:cxn>
                    <a:cxn ang="0">
                      <a:pos x="connsiteX2" y="connsiteY2"/>
                    </a:cxn>
                  </a:cxnLst>
                  <a:rect l="l" t="t" r="r" b="b"/>
                  <a:pathLst>
                    <a:path w="5904" h="21624">
                      <a:moveTo>
                        <a:pt x="5904" y="3"/>
                      </a:moveTo>
                      <a:cubicBezTo>
                        <a:pt x="3332" y="-283"/>
                        <a:pt x="-2097" y="19625"/>
                        <a:pt x="856" y="21625"/>
                      </a:cubicBezTo>
                      <a:cubicBezTo>
                        <a:pt x="2190" y="14291"/>
                        <a:pt x="2380" y="6575"/>
                        <a:pt x="5904" y="3"/>
                      </a:cubicBezTo>
                      <a:close/>
                    </a:path>
                  </a:pathLst>
                </a:custGeom>
                <a:solidFill>
                  <a:srgbClr val="D1C4B3"/>
                </a:solidFill>
                <a:ln w="9525" cap="flat">
                  <a:noFill/>
                  <a:prstDash val="solid"/>
                  <a:miter/>
                </a:ln>
              </p:spPr>
              <p:txBody>
                <a:bodyPr rtlCol="0" anchor="ctr"/>
                <a:lstStyle/>
                <a:p>
                  <a:endParaRPr lang="zh-CN" altLang="en-US"/>
                </a:p>
              </p:txBody>
            </p:sp>
            <p:sp>
              <p:nvSpPr>
                <p:cNvPr id="57414" name="任意多边形: 形状 57413"/>
                <p:cNvSpPr/>
                <p:nvPr>
                  <p:custDataLst>
                    <p:tags r:id="rId374"/>
                  </p:custDataLst>
                </p:nvPr>
              </p:nvSpPr>
              <p:spPr>
                <a:xfrm>
                  <a:off x="6940176" y="3587781"/>
                  <a:ext cx="2850" cy="16192"/>
                </a:xfrm>
                <a:custGeom>
                  <a:gdLst>
                    <a:gd name="connsiteX0" fmla="*/ 2786 w 2850"/>
                    <a:gd name="connsiteY0" fmla="*/ 0 h 16192"/>
                    <a:gd name="connsiteX1" fmla="*/ 310 w 2850"/>
                    <a:gd name="connsiteY1" fmla="*/ 16193 h 16192"/>
                    <a:gd name="connsiteX2" fmla="*/ 2786 w 2850"/>
                    <a:gd name="connsiteY2" fmla="*/ 0 h 16192"/>
                  </a:gdLst>
                  <a:cxnLst>
                    <a:cxn ang="0">
                      <a:pos x="connsiteX0" y="connsiteY0"/>
                    </a:cxn>
                    <a:cxn ang="0">
                      <a:pos x="connsiteX1" y="connsiteY1"/>
                    </a:cxn>
                    <a:cxn ang="0">
                      <a:pos x="connsiteX2" y="connsiteY2"/>
                    </a:cxn>
                  </a:cxnLst>
                  <a:rect l="l" t="t" r="r" b="b"/>
                  <a:pathLst>
                    <a:path w="2850" h="16192">
                      <a:moveTo>
                        <a:pt x="2786" y="0"/>
                      </a:moveTo>
                      <a:cubicBezTo>
                        <a:pt x="405" y="4763"/>
                        <a:pt x="-547" y="10192"/>
                        <a:pt x="310" y="16193"/>
                      </a:cubicBezTo>
                      <a:cubicBezTo>
                        <a:pt x="976" y="10763"/>
                        <a:pt x="3263" y="5906"/>
                        <a:pt x="2786" y="0"/>
                      </a:cubicBezTo>
                      <a:close/>
                    </a:path>
                  </a:pathLst>
                </a:custGeom>
                <a:solidFill>
                  <a:srgbClr val="D1C4B3"/>
                </a:solidFill>
                <a:ln w="9525" cap="flat">
                  <a:noFill/>
                  <a:prstDash val="solid"/>
                  <a:miter/>
                </a:ln>
              </p:spPr>
              <p:txBody>
                <a:bodyPr rtlCol="0" anchor="ctr"/>
                <a:lstStyle/>
                <a:p>
                  <a:endParaRPr lang="zh-CN" altLang="en-US"/>
                </a:p>
              </p:txBody>
            </p:sp>
            <p:sp>
              <p:nvSpPr>
                <p:cNvPr id="57415" name="任意多边形: 形状 57414"/>
                <p:cNvSpPr/>
                <p:nvPr>
                  <p:custDataLst>
                    <p:tags r:id="rId375"/>
                  </p:custDataLst>
                </p:nvPr>
              </p:nvSpPr>
              <p:spPr>
                <a:xfrm>
                  <a:off x="6889623" y="3668648"/>
                  <a:ext cx="5048" cy="14858"/>
                </a:xfrm>
                <a:custGeom>
                  <a:gdLst>
                    <a:gd name="connsiteX0" fmla="*/ 5048 w 5048"/>
                    <a:gd name="connsiteY0" fmla="*/ 0 h 14858"/>
                    <a:gd name="connsiteX1" fmla="*/ 0 w 5048"/>
                    <a:gd name="connsiteY1" fmla="*/ 14859 h 14858"/>
                    <a:gd name="connsiteX2" fmla="*/ 5048 w 5048"/>
                    <a:gd name="connsiteY2" fmla="*/ 0 h 14858"/>
                  </a:gdLst>
                  <a:cxnLst>
                    <a:cxn ang="0">
                      <a:pos x="connsiteX0" y="connsiteY0"/>
                    </a:cxn>
                    <a:cxn ang="0">
                      <a:pos x="connsiteX1" y="connsiteY1"/>
                    </a:cxn>
                    <a:cxn ang="0">
                      <a:pos x="connsiteX2" y="connsiteY2"/>
                    </a:cxn>
                  </a:cxnLst>
                  <a:rect l="l" t="t" r="r" b="b"/>
                  <a:pathLst>
                    <a:path w="5048" h="14858">
                      <a:moveTo>
                        <a:pt x="5048" y="0"/>
                      </a:moveTo>
                      <a:cubicBezTo>
                        <a:pt x="3048" y="4763"/>
                        <a:pt x="95" y="9144"/>
                        <a:pt x="0" y="14859"/>
                      </a:cubicBezTo>
                      <a:cubicBezTo>
                        <a:pt x="2381" y="10192"/>
                        <a:pt x="4667" y="5524"/>
                        <a:pt x="5048" y="0"/>
                      </a:cubicBezTo>
                      <a:close/>
                    </a:path>
                  </a:pathLst>
                </a:custGeom>
                <a:solidFill>
                  <a:srgbClr val="D1C4B3"/>
                </a:solidFill>
                <a:ln w="9525" cap="flat">
                  <a:noFill/>
                  <a:prstDash val="solid"/>
                  <a:miter/>
                </a:ln>
              </p:spPr>
              <p:txBody>
                <a:bodyPr rtlCol="0" anchor="ctr"/>
                <a:lstStyle/>
                <a:p>
                  <a:endParaRPr lang="zh-CN" altLang="en-US"/>
                </a:p>
              </p:txBody>
            </p:sp>
            <p:sp>
              <p:nvSpPr>
                <p:cNvPr id="57416" name="任意多边形: 形状 57415"/>
                <p:cNvSpPr/>
                <p:nvPr>
                  <p:custDataLst>
                    <p:tags r:id="rId376"/>
                  </p:custDataLst>
                </p:nvPr>
              </p:nvSpPr>
              <p:spPr>
                <a:xfrm>
                  <a:off x="6867525" y="3719702"/>
                  <a:ext cx="4476" cy="10467"/>
                </a:xfrm>
                <a:custGeom>
                  <a:gdLst>
                    <a:gd name="connsiteX0" fmla="*/ 4477 w 4476"/>
                    <a:gd name="connsiteY0" fmla="*/ 0 h 10467"/>
                    <a:gd name="connsiteX1" fmla="*/ 0 w 4476"/>
                    <a:gd name="connsiteY1" fmla="*/ 9906 h 10467"/>
                    <a:gd name="connsiteX2" fmla="*/ 4000 w 4476"/>
                    <a:gd name="connsiteY2" fmla="*/ 6858 h 10467"/>
                    <a:gd name="connsiteX3" fmla="*/ 4477 w 4476"/>
                    <a:gd name="connsiteY3" fmla="*/ 0 h 10467"/>
                  </a:gdLst>
                  <a:cxnLst>
                    <a:cxn ang="0">
                      <a:pos x="connsiteX0" y="connsiteY0"/>
                    </a:cxn>
                    <a:cxn ang="0">
                      <a:pos x="connsiteX1" y="connsiteY1"/>
                    </a:cxn>
                    <a:cxn ang="0">
                      <a:pos x="connsiteX2" y="connsiteY2"/>
                    </a:cxn>
                    <a:cxn ang="0">
                      <a:pos x="connsiteX3" y="connsiteY3"/>
                    </a:cxn>
                  </a:cxnLst>
                  <a:rect l="l" t="t" r="r" b="b"/>
                  <a:pathLst>
                    <a:path w="4476" h="10467">
                      <a:moveTo>
                        <a:pt x="4477" y="0"/>
                      </a:moveTo>
                      <a:cubicBezTo>
                        <a:pt x="2381" y="2953"/>
                        <a:pt x="2096" y="6953"/>
                        <a:pt x="0" y="9906"/>
                      </a:cubicBezTo>
                      <a:cubicBezTo>
                        <a:pt x="191" y="11811"/>
                        <a:pt x="2476" y="8382"/>
                        <a:pt x="4000" y="6858"/>
                      </a:cubicBezTo>
                      <a:lnTo>
                        <a:pt x="4477" y="0"/>
                      </a:lnTo>
                      <a:close/>
                    </a:path>
                  </a:pathLst>
                </a:custGeom>
                <a:solidFill>
                  <a:srgbClr val="D1C4B3"/>
                </a:solidFill>
                <a:ln w="9525" cap="flat">
                  <a:noFill/>
                  <a:prstDash val="solid"/>
                  <a:miter/>
                </a:ln>
              </p:spPr>
              <p:txBody>
                <a:bodyPr rtlCol="0" anchor="ctr"/>
                <a:lstStyle/>
                <a:p>
                  <a:endParaRPr lang="zh-CN" altLang="en-US"/>
                </a:p>
              </p:txBody>
            </p:sp>
            <p:sp>
              <p:nvSpPr>
                <p:cNvPr id="57417" name="任意多边形: 形状 57416"/>
                <p:cNvSpPr/>
                <p:nvPr>
                  <p:custDataLst>
                    <p:tags r:id="rId377"/>
                  </p:custDataLst>
                </p:nvPr>
              </p:nvSpPr>
              <p:spPr>
                <a:xfrm>
                  <a:off x="6858571" y="3742086"/>
                  <a:ext cx="6076" cy="11254"/>
                </a:xfrm>
                <a:custGeom>
                  <a:gdLst>
                    <a:gd name="connsiteX0" fmla="*/ 6001 w 6076"/>
                    <a:gd name="connsiteY0" fmla="*/ 0 h 11254"/>
                    <a:gd name="connsiteX1" fmla="*/ 0 w 6076"/>
                    <a:gd name="connsiteY1" fmla="*/ 10858 h 11254"/>
                    <a:gd name="connsiteX2" fmla="*/ 6001 w 6076"/>
                    <a:gd name="connsiteY2" fmla="*/ 0 h 11254"/>
                  </a:gdLst>
                  <a:cxnLst>
                    <a:cxn ang="0">
                      <a:pos x="connsiteX0" y="connsiteY0"/>
                    </a:cxn>
                    <a:cxn ang="0">
                      <a:pos x="connsiteX1" y="connsiteY1"/>
                    </a:cxn>
                    <a:cxn ang="0">
                      <a:pos x="connsiteX2" y="connsiteY2"/>
                    </a:cxn>
                  </a:cxnLst>
                  <a:rect l="l" t="t" r="r" b="b"/>
                  <a:pathLst>
                    <a:path w="6076" h="11254">
                      <a:moveTo>
                        <a:pt x="6001" y="0"/>
                      </a:moveTo>
                      <a:cubicBezTo>
                        <a:pt x="2667" y="2857"/>
                        <a:pt x="2572" y="7620"/>
                        <a:pt x="0" y="10858"/>
                      </a:cubicBezTo>
                      <a:cubicBezTo>
                        <a:pt x="191" y="13240"/>
                        <a:pt x="6858" y="4286"/>
                        <a:pt x="6001" y="0"/>
                      </a:cubicBezTo>
                      <a:close/>
                    </a:path>
                  </a:pathLst>
                </a:custGeom>
                <a:solidFill>
                  <a:srgbClr val="D1C4B3"/>
                </a:solidFill>
                <a:ln w="9525" cap="flat">
                  <a:noFill/>
                  <a:prstDash val="solid"/>
                  <a:miter/>
                </a:ln>
              </p:spPr>
              <p:txBody>
                <a:bodyPr rtlCol="0" anchor="ctr"/>
                <a:lstStyle/>
                <a:p>
                  <a:endParaRPr lang="zh-CN" altLang="en-US"/>
                </a:p>
              </p:txBody>
            </p:sp>
            <p:sp>
              <p:nvSpPr>
                <p:cNvPr id="57418" name="任意多边形: 形状 57417"/>
                <p:cNvSpPr/>
                <p:nvPr>
                  <p:custDataLst>
                    <p:tags r:id="rId378"/>
                  </p:custDataLst>
                </p:nvPr>
              </p:nvSpPr>
              <p:spPr>
                <a:xfrm>
                  <a:off x="6690656" y="3883364"/>
                  <a:ext cx="9212" cy="14265"/>
                </a:xfrm>
                <a:custGeom>
                  <a:gdLst>
                    <a:gd name="connsiteX0" fmla="*/ 6466 w 9212"/>
                    <a:gd name="connsiteY0" fmla="*/ 930 h 14265"/>
                    <a:gd name="connsiteX1" fmla="*/ 7228 w 9212"/>
                    <a:gd name="connsiteY1" fmla="*/ 1692 h 14265"/>
                    <a:gd name="connsiteX2" fmla="*/ 2942 w 9212"/>
                    <a:gd name="connsiteY2" fmla="*/ 5406 h 14265"/>
                    <a:gd name="connsiteX3" fmla="*/ 275 w 9212"/>
                    <a:gd name="connsiteY3" fmla="*/ 12836 h 14265"/>
                    <a:gd name="connsiteX4" fmla="*/ 3513 w 9212"/>
                    <a:gd name="connsiteY4" fmla="*/ 12074 h 14265"/>
                    <a:gd name="connsiteX5" fmla="*/ 6466 w 9212"/>
                    <a:gd name="connsiteY5" fmla="*/ 930 h 14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 h="14265">
                      <a:moveTo>
                        <a:pt x="6466" y="930"/>
                      </a:moveTo>
                      <a:cubicBezTo>
                        <a:pt x="5799" y="2358"/>
                        <a:pt x="6466" y="2073"/>
                        <a:pt x="7228" y="1692"/>
                      </a:cubicBezTo>
                      <a:cubicBezTo>
                        <a:pt x="6371" y="3502"/>
                        <a:pt x="4466" y="4263"/>
                        <a:pt x="2942" y="5406"/>
                      </a:cubicBezTo>
                      <a:cubicBezTo>
                        <a:pt x="1227" y="8454"/>
                        <a:pt x="4466" y="9407"/>
                        <a:pt x="275" y="12836"/>
                      </a:cubicBezTo>
                      <a:cubicBezTo>
                        <a:pt x="-1440" y="17979"/>
                        <a:pt x="5513" y="7216"/>
                        <a:pt x="3513" y="12074"/>
                      </a:cubicBezTo>
                      <a:cubicBezTo>
                        <a:pt x="6085" y="8359"/>
                        <a:pt x="13038" y="-3357"/>
                        <a:pt x="6466" y="930"/>
                      </a:cubicBezTo>
                      <a:close/>
                    </a:path>
                  </a:pathLst>
                </a:custGeom>
                <a:solidFill>
                  <a:srgbClr val="D1C4B3"/>
                </a:solidFill>
                <a:ln w="9525" cap="flat">
                  <a:noFill/>
                  <a:prstDash val="solid"/>
                  <a:miter/>
                </a:ln>
              </p:spPr>
              <p:txBody>
                <a:bodyPr rtlCol="0" anchor="ctr"/>
                <a:lstStyle/>
                <a:p>
                  <a:endParaRPr lang="zh-CN" altLang="en-US"/>
                </a:p>
              </p:txBody>
            </p:sp>
            <p:sp>
              <p:nvSpPr>
                <p:cNvPr id="57419" name="任意多边形: 形状 57418"/>
                <p:cNvSpPr/>
                <p:nvPr>
                  <p:custDataLst>
                    <p:tags r:id="rId379"/>
                  </p:custDataLst>
                </p:nvPr>
              </p:nvSpPr>
              <p:spPr>
                <a:xfrm>
                  <a:off x="6679406" y="3899153"/>
                  <a:ext cx="10477" cy="11525"/>
                </a:xfrm>
                <a:custGeom>
                  <a:gdLst>
                    <a:gd name="connsiteX0" fmla="*/ 10478 w 10477"/>
                    <a:gd name="connsiteY0" fmla="*/ 0 h 11525"/>
                    <a:gd name="connsiteX1" fmla="*/ 6858 w 10477"/>
                    <a:gd name="connsiteY1" fmla="*/ 4477 h 11525"/>
                    <a:gd name="connsiteX2" fmla="*/ 3620 w 10477"/>
                    <a:gd name="connsiteY2" fmla="*/ 5048 h 11525"/>
                    <a:gd name="connsiteX3" fmla="*/ 0 w 10477"/>
                    <a:gd name="connsiteY3" fmla="*/ 11525 h 11525"/>
                    <a:gd name="connsiteX4" fmla="*/ 6477 w 10477"/>
                    <a:gd name="connsiteY4" fmla="*/ 8096 h 11525"/>
                    <a:gd name="connsiteX5" fmla="*/ 10478 w 10477"/>
                    <a:gd name="connsiteY5" fmla="*/ 0 h 1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1525">
                      <a:moveTo>
                        <a:pt x="10478" y="0"/>
                      </a:moveTo>
                      <a:cubicBezTo>
                        <a:pt x="8572" y="667"/>
                        <a:pt x="7715" y="2572"/>
                        <a:pt x="6858" y="4477"/>
                      </a:cubicBezTo>
                      <a:cubicBezTo>
                        <a:pt x="5048" y="5620"/>
                        <a:pt x="3143" y="6667"/>
                        <a:pt x="3620" y="5048"/>
                      </a:cubicBezTo>
                      <a:cubicBezTo>
                        <a:pt x="1714" y="6382"/>
                        <a:pt x="1048" y="9239"/>
                        <a:pt x="0" y="11525"/>
                      </a:cubicBezTo>
                      <a:lnTo>
                        <a:pt x="6477" y="8096"/>
                      </a:lnTo>
                      <a:cubicBezTo>
                        <a:pt x="7049" y="4572"/>
                        <a:pt x="9620" y="3238"/>
                        <a:pt x="10478" y="0"/>
                      </a:cubicBezTo>
                      <a:close/>
                    </a:path>
                  </a:pathLst>
                </a:custGeom>
                <a:solidFill>
                  <a:srgbClr val="D1C4B3"/>
                </a:solidFill>
                <a:ln w="9525" cap="flat">
                  <a:noFill/>
                  <a:prstDash val="solid"/>
                  <a:miter/>
                </a:ln>
              </p:spPr>
              <p:txBody>
                <a:bodyPr rtlCol="0" anchor="ctr"/>
                <a:lstStyle/>
                <a:p>
                  <a:endParaRPr lang="zh-CN" altLang="en-US"/>
                </a:p>
              </p:txBody>
            </p:sp>
            <p:sp>
              <p:nvSpPr>
                <p:cNvPr id="57420" name="任意多边形: 形状 57419"/>
                <p:cNvSpPr/>
                <p:nvPr>
                  <p:custDataLst>
                    <p:tags r:id="rId380"/>
                  </p:custDataLst>
                </p:nvPr>
              </p:nvSpPr>
              <p:spPr>
                <a:xfrm>
                  <a:off x="6655022" y="3916298"/>
                  <a:ext cx="6762" cy="9143"/>
                </a:xfrm>
                <a:custGeom>
                  <a:gdLst>
                    <a:gd name="connsiteX0" fmla="*/ 6763 w 6762"/>
                    <a:gd name="connsiteY0" fmla="*/ 0 h 9143"/>
                    <a:gd name="connsiteX1" fmla="*/ 0 w 6762"/>
                    <a:gd name="connsiteY1" fmla="*/ 9144 h 9143"/>
                    <a:gd name="connsiteX2" fmla="*/ 6763 w 6762"/>
                    <a:gd name="connsiteY2" fmla="*/ 0 h 9143"/>
                  </a:gdLst>
                  <a:cxnLst>
                    <a:cxn ang="0">
                      <a:pos x="connsiteX0" y="connsiteY0"/>
                    </a:cxn>
                    <a:cxn ang="0">
                      <a:pos x="connsiteX1" y="connsiteY1"/>
                    </a:cxn>
                    <a:cxn ang="0">
                      <a:pos x="connsiteX2" y="connsiteY2"/>
                    </a:cxn>
                  </a:cxnLst>
                  <a:rect l="l" t="t" r="r" b="b"/>
                  <a:pathLst>
                    <a:path w="6762" h="9143">
                      <a:moveTo>
                        <a:pt x="6763" y="0"/>
                      </a:moveTo>
                      <a:cubicBezTo>
                        <a:pt x="3810" y="2286"/>
                        <a:pt x="1810" y="5620"/>
                        <a:pt x="0" y="9144"/>
                      </a:cubicBezTo>
                      <a:cubicBezTo>
                        <a:pt x="3715" y="7810"/>
                        <a:pt x="5334" y="4000"/>
                        <a:pt x="6763" y="0"/>
                      </a:cubicBezTo>
                      <a:close/>
                    </a:path>
                  </a:pathLst>
                </a:custGeom>
                <a:solidFill>
                  <a:srgbClr val="D1C4B3"/>
                </a:solidFill>
                <a:ln w="9525" cap="flat">
                  <a:noFill/>
                  <a:prstDash val="solid"/>
                  <a:miter/>
                </a:ln>
              </p:spPr>
              <p:txBody>
                <a:bodyPr rtlCol="0" anchor="ctr"/>
                <a:lstStyle/>
                <a:p>
                  <a:endParaRPr lang="zh-CN" altLang="en-US"/>
                </a:p>
              </p:txBody>
            </p:sp>
            <p:sp>
              <p:nvSpPr>
                <p:cNvPr id="57421" name="任意多边形: 形状 57420"/>
                <p:cNvSpPr/>
                <p:nvPr>
                  <p:custDataLst>
                    <p:tags r:id="rId381"/>
                  </p:custDataLst>
                </p:nvPr>
              </p:nvSpPr>
              <p:spPr>
                <a:xfrm>
                  <a:off x="6819384" y="3814952"/>
                  <a:ext cx="5030" cy="5910"/>
                </a:xfrm>
                <a:custGeom>
                  <a:gdLst>
                    <a:gd name="connsiteX0" fmla="*/ 1753 w 5030"/>
                    <a:gd name="connsiteY0" fmla="*/ 0 h 5910"/>
                    <a:gd name="connsiteX1" fmla="*/ 3563 w 5030"/>
                    <a:gd name="connsiteY1" fmla="*/ 5143 h 5910"/>
                    <a:gd name="connsiteX2" fmla="*/ 1753 w 5030"/>
                    <a:gd name="connsiteY2" fmla="*/ 0 h 5910"/>
                  </a:gdLst>
                  <a:cxnLst>
                    <a:cxn ang="0">
                      <a:pos x="connsiteX0" y="connsiteY0"/>
                    </a:cxn>
                    <a:cxn ang="0">
                      <a:pos x="connsiteX1" y="connsiteY1"/>
                    </a:cxn>
                    <a:cxn ang="0">
                      <a:pos x="connsiteX2" y="connsiteY2"/>
                    </a:cxn>
                  </a:cxnLst>
                  <a:rect l="l" t="t" r="r" b="b"/>
                  <a:pathLst>
                    <a:path w="5030" h="5910">
                      <a:moveTo>
                        <a:pt x="1753" y="0"/>
                      </a:moveTo>
                      <a:cubicBezTo>
                        <a:pt x="-2057" y="5429"/>
                        <a:pt x="1182" y="7048"/>
                        <a:pt x="3563" y="5143"/>
                      </a:cubicBezTo>
                      <a:cubicBezTo>
                        <a:pt x="7468" y="-1619"/>
                        <a:pt x="2420" y="1905"/>
                        <a:pt x="1753" y="0"/>
                      </a:cubicBezTo>
                      <a:close/>
                    </a:path>
                  </a:pathLst>
                </a:custGeom>
                <a:solidFill>
                  <a:srgbClr val="D1C4B3"/>
                </a:solidFill>
                <a:ln w="9525" cap="flat">
                  <a:noFill/>
                  <a:prstDash val="solid"/>
                  <a:miter/>
                </a:ln>
              </p:spPr>
              <p:txBody>
                <a:bodyPr rtlCol="0" anchor="ctr"/>
                <a:lstStyle/>
                <a:p>
                  <a:endParaRPr lang="zh-CN" altLang="en-US"/>
                </a:p>
              </p:txBody>
            </p:sp>
            <p:sp>
              <p:nvSpPr>
                <p:cNvPr id="57422" name="任意多边形: 形状 57421"/>
                <p:cNvSpPr/>
                <p:nvPr>
                  <p:custDataLst>
                    <p:tags r:id="rId382"/>
                  </p:custDataLst>
                </p:nvPr>
              </p:nvSpPr>
              <p:spPr>
                <a:xfrm>
                  <a:off x="6821832" y="3807808"/>
                  <a:ext cx="10450" cy="21240"/>
                </a:xfrm>
                <a:custGeom>
                  <a:gdLst>
                    <a:gd name="connsiteX0" fmla="*/ 10450 w 10450"/>
                    <a:gd name="connsiteY0" fmla="*/ 0 h 21240"/>
                    <a:gd name="connsiteX1" fmla="*/ 163 w 10450"/>
                    <a:gd name="connsiteY1" fmla="*/ 21241 h 21240"/>
                    <a:gd name="connsiteX2" fmla="*/ 10450 w 10450"/>
                    <a:gd name="connsiteY2" fmla="*/ 0 h 21240"/>
                  </a:gdLst>
                  <a:cxnLst>
                    <a:cxn ang="0">
                      <a:pos x="connsiteX0" y="connsiteY0"/>
                    </a:cxn>
                    <a:cxn ang="0">
                      <a:pos x="connsiteX1" y="connsiteY1"/>
                    </a:cxn>
                    <a:cxn ang="0">
                      <a:pos x="connsiteX2" y="connsiteY2"/>
                    </a:cxn>
                  </a:cxnLst>
                  <a:rect l="l" t="t" r="r" b="b"/>
                  <a:pathLst>
                    <a:path w="10450" h="21240">
                      <a:moveTo>
                        <a:pt x="10450" y="0"/>
                      </a:moveTo>
                      <a:cubicBezTo>
                        <a:pt x="5973" y="6763"/>
                        <a:pt x="-1170" y="15811"/>
                        <a:pt x="163" y="21241"/>
                      </a:cubicBezTo>
                      <a:cubicBezTo>
                        <a:pt x="3116" y="13811"/>
                        <a:pt x="9879" y="9049"/>
                        <a:pt x="10450" y="0"/>
                      </a:cubicBezTo>
                      <a:close/>
                    </a:path>
                  </a:pathLst>
                </a:custGeom>
                <a:solidFill>
                  <a:srgbClr val="D1C4B3"/>
                </a:solidFill>
                <a:ln w="9525" cap="flat">
                  <a:noFill/>
                  <a:prstDash val="solid"/>
                  <a:miter/>
                </a:ln>
              </p:spPr>
              <p:txBody>
                <a:bodyPr rtlCol="0" anchor="ctr"/>
                <a:lstStyle/>
                <a:p>
                  <a:endParaRPr lang="zh-CN" altLang="en-US"/>
                </a:p>
              </p:txBody>
            </p:sp>
            <p:sp>
              <p:nvSpPr>
                <p:cNvPr id="57423" name="任意多边形: 形状 57422"/>
                <p:cNvSpPr/>
                <p:nvPr>
                  <p:custDataLst>
                    <p:tags r:id="rId383"/>
                  </p:custDataLst>
                </p:nvPr>
              </p:nvSpPr>
              <p:spPr>
                <a:xfrm>
                  <a:off x="6809232" y="3824572"/>
                  <a:ext cx="8583" cy="14001"/>
                </a:xfrm>
                <a:custGeom>
                  <a:gdLst>
                    <a:gd name="connsiteX0" fmla="*/ 6953 w 8583"/>
                    <a:gd name="connsiteY0" fmla="*/ 0 h 14001"/>
                    <a:gd name="connsiteX1" fmla="*/ 0 w 8583"/>
                    <a:gd name="connsiteY1" fmla="*/ 14002 h 14001"/>
                    <a:gd name="connsiteX2" fmla="*/ 8572 w 8583"/>
                    <a:gd name="connsiteY2" fmla="*/ 1238 h 14001"/>
                    <a:gd name="connsiteX3" fmla="*/ 6953 w 8583"/>
                    <a:gd name="connsiteY3" fmla="*/ 0 h 14001"/>
                  </a:gdLst>
                  <a:cxnLst>
                    <a:cxn ang="0">
                      <a:pos x="connsiteX0" y="connsiteY0"/>
                    </a:cxn>
                    <a:cxn ang="0">
                      <a:pos x="connsiteX1" y="connsiteY1"/>
                    </a:cxn>
                    <a:cxn ang="0">
                      <a:pos x="connsiteX2" y="connsiteY2"/>
                    </a:cxn>
                    <a:cxn ang="0">
                      <a:pos x="connsiteX3" y="connsiteY3"/>
                    </a:cxn>
                  </a:cxnLst>
                  <a:rect l="l" t="t" r="r" b="b"/>
                  <a:pathLst>
                    <a:path w="8583" h="14001">
                      <a:moveTo>
                        <a:pt x="6953" y="0"/>
                      </a:moveTo>
                      <a:cubicBezTo>
                        <a:pt x="4763" y="4763"/>
                        <a:pt x="1429" y="8572"/>
                        <a:pt x="0" y="14002"/>
                      </a:cubicBezTo>
                      <a:cubicBezTo>
                        <a:pt x="3048" y="9906"/>
                        <a:pt x="5143" y="5048"/>
                        <a:pt x="8572" y="1238"/>
                      </a:cubicBezTo>
                      <a:cubicBezTo>
                        <a:pt x="8763" y="-286"/>
                        <a:pt x="6477" y="2191"/>
                        <a:pt x="6953" y="0"/>
                      </a:cubicBezTo>
                      <a:close/>
                    </a:path>
                  </a:pathLst>
                </a:custGeom>
                <a:solidFill>
                  <a:srgbClr val="D1C4B3"/>
                </a:solidFill>
                <a:ln w="9525" cap="flat">
                  <a:noFill/>
                  <a:prstDash val="solid"/>
                  <a:miter/>
                </a:ln>
              </p:spPr>
              <p:txBody>
                <a:bodyPr rtlCol="0" anchor="ctr"/>
                <a:lstStyle/>
                <a:p>
                  <a:endParaRPr lang="zh-CN" altLang="en-US"/>
                </a:p>
              </p:txBody>
            </p:sp>
            <p:sp>
              <p:nvSpPr>
                <p:cNvPr id="57424" name="任意多边形: 形状 57423"/>
                <p:cNvSpPr/>
                <p:nvPr>
                  <p:custDataLst>
                    <p:tags r:id="rId384"/>
                  </p:custDataLst>
                </p:nvPr>
              </p:nvSpPr>
              <p:spPr>
                <a:xfrm>
                  <a:off x="6789802" y="3841622"/>
                  <a:ext cx="6834" cy="11456"/>
                </a:xfrm>
                <a:custGeom>
                  <a:gdLst>
                    <a:gd name="connsiteX0" fmla="*/ 6190 w 6834"/>
                    <a:gd name="connsiteY0" fmla="*/ 0 h 11456"/>
                    <a:gd name="connsiteX1" fmla="*/ 5618 w 6834"/>
                    <a:gd name="connsiteY1" fmla="*/ 9430 h 11456"/>
                    <a:gd name="connsiteX2" fmla="*/ 6190 w 6834"/>
                    <a:gd name="connsiteY2" fmla="*/ 0 h 11456"/>
                  </a:gdLst>
                  <a:cxnLst>
                    <a:cxn ang="0">
                      <a:pos x="connsiteX0" y="connsiteY0"/>
                    </a:cxn>
                    <a:cxn ang="0">
                      <a:pos x="connsiteX1" y="connsiteY1"/>
                    </a:cxn>
                    <a:cxn ang="0">
                      <a:pos x="connsiteX2" y="connsiteY2"/>
                    </a:cxn>
                  </a:cxnLst>
                  <a:rect l="l" t="t" r="r" b="b"/>
                  <a:pathLst>
                    <a:path w="6834" h="11456">
                      <a:moveTo>
                        <a:pt x="6190" y="0"/>
                      </a:moveTo>
                      <a:cubicBezTo>
                        <a:pt x="-288" y="11906"/>
                        <a:pt x="-3431" y="13525"/>
                        <a:pt x="5618" y="9430"/>
                      </a:cubicBezTo>
                      <a:cubicBezTo>
                        <a:pt x="7904" y="3048"/>
                        <a:pt x="6285" y="2667"/>
                        <a:pt x="6190" y="0"/>
                      </a:cubicBezTo>
                      <a:close/>
                    </a:path>
                  </a:pathLst>
                </a:custGeom>
                <a:solidFill>
                  <a:srgbClr val="D1C4B3"/>
                </a:solidFill>
                <a:ln w="9525" cap="flat">
                  <a:noFill/>
                  <a:prstDash val="solid"/>
                  <a:miter/>
                </a:ln>
              </p:spPr>
              <p:txBody>
                <a:bodyPr rtlCol="0" anchor="ctr"/>
                <a:lstStyle/>
                <a:p>
                  <a:endParaRPr lang="zh-CN" altLang="en-US"/>
                </a:p>
              </p:txBody>
            </p:sp>
            <p:sp>
              <p:nvSpPr>
                <p:cNvPr id="57425" name="任意多边形: 形状 57424"/>
                <p:cNvSpPr/>
                <p:nvPr>
                  <p:custDataLst>
                    <p:tags r:id="rId385"/>
                  </p:custDataLst>
                </p:nvPr>
              </p:nvSpPr>
              <p:spPr>
                <a:xfrm>
                  <a:off x="6623399" y="3947635"/>
                  <a:ext cx="10001" cy="9810"/>
                </a:xfrm>
                <a:custGeom>
                  <a:gdLst>
                    <a:gd name="connsiteX0" fmla="*/ 10001 w 10001"/>
                    <a:gd name="connsiteY0" fmla="*/ 0 h 9810"/>
                    <a:gd name="connsiteX1" fmla="*/ 0 w 10001"/>
                    <a:gd name="connsiteY1" fmla="*/ 9811 h 9810"/>
                    <a:gd name="connsiteX2" fmla="*/ 10001 w 10001"/>
                    <a:gd name="connsiteY2" fmla="*/ 0 h 9810"/>
                  </a:gdLst>
                  <a:cxnLst>
                    <a:cxn ang="0">
                      <a:pos x="connsiteX0" y="connsiteY0"/>
                    </a:cxn>
                    <a:cxn ang="0">
                      <a:pos x="connsiteX1" y="connsiteY1"/>
                    </a:cxn>
                    <a:cxn ang="0">
                      <a:pos x="connsiteX2" y="connsiteY2"/>
                    </a:cxn>
                  </a:cxnLst>
                  <a:rect l="l" t="t" r="r" b="b"/>
                  <a:pathLst>
                    <a:path w="10001" h="9810">
                      <a:moveTo>
                        <a:pt x="10001" y="0"/>
                      </a:moveTo>
                      <a:cubicBezTo>
                        <a:pt x="5810" y="2096"/>
                        <a:pt x="2572" y="5525"/>
                        <a:pt x="0" y="9811"/>
                      </a:cubicBezTo>
                      <a:cubicBezTo>
                        <a:pt x="3715" y="6953"/>
                        <a:pt x="7811" y="4763"/>
                        <a:pt x="10001" y="0"/>
                      </a:cubicBezTo>
                      <a:close/>
                    </a:path>
                  </a:pathLst>
                </a:custGeom>
                <a:solidFill>
                  <a:srgbClr val="D1C4B3"/>
                </a:solidFill>
                <a:ln w="9525" cap="flat">
                  <a:noFill/>
                  <a:prstDash val="solid"/>
                  <a:miter/>
                </a:ln>
              </p:spPr>
              <p:txBody>
                <a:bodyPr rtlCol="0" anchor="ctr"/>
                <a:lstStyle/>
                <a:p>
                  <a:endParaRPr lang="zh-CN" altLang="en-US"/>
                </a:p>
              </p:txBody>
            </p:sp>
            <p:sp>
              <p:nvSpPr>
                <p:cNvPr id="57426" name="任意多边形: 形状 57425"/>
                <p:cNvSpPr/>
                <p:nvPr>
                  <p:custDataLst>
                    <p:tags r:id="rId386"/>
                  </p:custDataLst>
                </p:nvPr>
              </p:nvSpPr>
              <p:spPr>
                <a:xfrm>
                  <a:off x="6557009" y="3989286"/>
                  <a:ext cx="27624" cy="24166"/>
                </a:xfrm>
                <a:custGeom>
                  <a:gdLst>
                    <a:gd name="connsiteX0" fmla="*/ 22765 w 27624"/>
                    <a:gd name="connsiteY0" fmla="*/ 354 h 24166"/>
                    <a:gd name="connsiteX1" fmla="*/ 0 w 27624"/>
                    <a:gd name="connsiteY1" fmla="*/ 24167 h 24166"/>
                    <a:gd name="connsiteX2" fmla="*/ 12097 w 27624"/>
                    <a:gd name="connsiteY2" fmla="*/ 14546 h 24166"/>
                    <a:gd name="connsiteX3" fmla="*/ 23146 w 27624"/>
                    <a:gd name="connsiteY3" fmla="*/ 3402 h 24166"/>
                    <a:gd name="connsiteX4" fmla="*/ 22098 w 27624"/>
                    <a:gd name="connsiteY4" fmla="*/ 6926 h 24166"/>
                    <a:gd name="connsiteX5" fmla="*/ 22765 w 27624"/>
                    <a:gd name="connsiteY5" fmla="*/ 354 h 241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4" h="24166">
                      <a:moveTo>
                        <a:pt x="22765" y="354"/>
                      </a:moveTo>
                      <a:cubicBezTo>
                        <a:pt x="14383" y="11403"/>
                        <a:pt x="3905" y="16261"/>
                        <a:pt x="0" y="24167"/>
                      </a:cubicBezTo>
                      <a:cubicBezTo>
                        <a:pt x="4096" y="21023"/>
                        <a:pt x="8096" y="17880"/>
                        <a:pt x="12097" y="14546"/>
                      </a:cubicBezTo>
                      <a:cubicBezTo>
                        <a:pt x="15907" y="11117"/>
                        <a:pt x="19622" y="7403"/>
                        <a:pt x="23146" y="3402"/>
                      </a:cubicBezTo>
                      <a:cubicBezTo>
                        <a:pt x="24575" y="3116"/>
                        <a:pt x="22860" y="5402"/>
                        <a:pt x="22098" y="6926"/>
                      </a:cubicBezTo>
                      <a:cubicBezTo>
                        <a:pt x="30385" y="2450"/>
                        <a:pt x="28289" y="-1170"/>
                        <a:pt x="22765" y="354"/>
                      </a:cubicBezTo>
                      <a:close/>
                    </a:path>
                  </a:pathLst>
                </a:custGeom>
                <a:solidFill>
                  <a:srgbClr val="D1C4B3"/>
                </a:solidFill>
                <a:ln w="9525" cap="flat">
                  <a:noFill/>
                  <a:prstDash val="solid"/>
                  <a:miter/>
                </a:ln>
              </p:spPr>
              <p:txBody>
                <a:bodyPr rtlCol="0" anchor="ctr"/>
                <a:lstStyle/>
                <a:p>
                  <a:endParaRPr lang="zh-CN" altLang="en-US"/>
                </a:p>
              </p:txBody>
            </p:sp>
            <p:sp>
              <p:nvSpPr>
                <p:cNvPr id="57427" name="任意多边形: 形状 57426"/>
                <p:cNvSpPr/>
                <p:nvPr>
                  <p:custDataLst>
                    <p:tags r:id="rId387"/>
                  </p:custDataLst>
                </p:nvPr>
              </p:nvSpPr>
              <p:spPr>
                <a:xfrm>
                  <a:off x="6744080" y="3920125"/>
                  <a:ext cx="3817" cy="8403"/>
                </a:xfrm>
                <a:custGeom>
                  <a:gdLst>
                    <a:gd name="connsiteX0" fmla="*/ 2953 w 3817"/>
                    <a:gd name="connsiteY0" fmla="*/ 78 h 8403"/>
                    <a:gd name="connsiteX1" fmla="*/ 0 w 3817"/>
                    <a:gd name="connsiteY1" fmla="*/ 7984 h 8403"/>
                    <a:gd name="connsiteX2" fmla="*/ 2953 w 3817"/>
                    <a:gd name="connsiteY2" fmla="*/ 78 h 8403"/>
                  </a:gdLst>
                  <a:cxnLst>
                    <a:cxn ang="0">
                      <a:pos x="connsiteX0" y="connsiteY0"/>
                    </a:cxn>
                    <a:cxn ang="0">
                      <a:pos x="connsiteX1" y="connsiteY1"/>
                    </a:cxn>
                    <a:cxn ang="0">
                      <a:pos x="connsiteX2" y="connsiteY2"/>
                    </a:cxn>
                  </a:cxnLst>
                  <a:rect l="l" t="t" r="r" b="b"/>
                  <a:pathLst>
                    <a:path w="3817" h="8403">
                      <a:moveTo>
                        <a:pt x="2953" y="78"/>
                      </a:moveTo>
                      <a:cubicBezTo>
                        <a:pt x="-3143" y="5412"/>
                        <a:pt x="4001" y="5126"/>
                        <a:pt x="0" y="7984"/>
                      </a:cubicBezTo>
                      <a:cubicBezTo>
                        <a:pt x="2000" y="10746"/>
                        <a:pt x="5429" y="-1065"/>
                        <a:pt x="2953" y="78"/>
                      </a:cubicBezTo>
                      <a:close/>
                    </a:path>
                  </a:pathLst>
                </a:custGeom>
                <a:solidFill>
                  <a:srgbClr val="D1C4B3"/>
                </a:solidFill>
                <a:ln w="9525" cap="flat">
                  <a:noFill/>
                  <a:prstDash val="solid"/>
                  <a:miter/>
                </a:ln>
              </p:spPr>
              <p:txBody>
                <a:bodyPr rtlCol="0" anchor="ctr"/>
                <a:lstStyle/>
                <a:p>
                  <a:endParaRPr lang="zh-CN" altLang="en-US"/>
                </a:p>
              </p:txBody>
            </p:sp>
            <p:sp>
              <p:nvSpPr>
                <p:cNvPr id="57428" name="任意多边形: 形状 57427"/>
                <p:cNvSpPr/>
                <p:nvPr>
                  <p:custDataLst>
                    <p:tags r:id="rId388"/>
                  </p:custDataLst>
                </p:nvPr>
              </p:nvSpPr>
              <p:spPr>
                <a:xfrm>
                  <a:off x="6735699" y="3927347"/>
                  <a:ext cx="7620" cy="11906"/>
                </a:xfrm>
                <a:custGeom>
                  <a:gdLst>
                    <a:gd name="connsiteX0" fmla="*/ 7620 w 7620"/>
                    <a:gd name="connsiteY0" fmla="*/ 0 h 11906"/>
                    <a:gd name="connsiteX1" fmla="*/ 0 w 7620"/>
                    <a:gd name="connsiteY1" fmla="*/ 11906 h 11906"/>
                    <a:gd name="connsiteX2" fmla="*/ 7620 w 7620"/>
                    <a:gd name="connsiteY2" fmla="*/ 0 h 11906"/>
                  </a:gdLst>
                  <a:cxnLst>
                    <a:cxn ang="0">
                      <a:pos x="connsiteX0" y="connsiteY0"/>
                    </a:cxn>
                    <a:cxn ang="0">
                      <a:pos x="connsiteX1" y="connsiteY1"/>
                    </a:cxn>
                    <a:cxn ang="0">
                      <a:pos x="connsiteX2" y="connsiteY2"/>
                    </a:cxn>
                  </a:cxnLst>
                  <a:rect l="l" t="t" r="r" b="b"/>
                  <a:pathLst>
                    <a:path w="7620" h="11906">
                      <a:moveTo>
                        <a:pt x="7620" y="0"/>
                      </a:moveTo>
                      <a:cubicBezTo>
                        <a:pt x="4286" y="3143"/>
                        <a:pt x="1524" y="6763"/>
                        <a:pt x="0" y="11906"/>
                      </a:cubicBezTo>
                      <a:cubicBezTo>
                        <a:pt x="3334" y="8763"/>
                        <a:pt x="5810" y="4763"/>
                        <a:pt x="7620" y="0"/>
                      </a:cubicBezTo>
                      <a:close/>
                    </a:path>
                  </a:pathLst>
                </a:custGeom>
                <a:solidFill>
                  <a:srgbClr val="D1C4B3"/>
                </a:solidFill>
                <a:ln w="9525" cap="flat">
                  <a:noFill/>
                  <a:prstDash val="solid"/>
                  <a:miter/>
                </a:ln>
              </p:spPr>
              <p:txBody>
                <a:bodyPr rtlCol="0" anchor="ctr"/>
                <a:lstStyle/>
                <a:p>
                  <a:endParaRPr lang="zh-CN" altLang="en-US"/>
                </a:p>
              </p:txBody>
            </p:sp>
            <p:sp>
              <p:nvSpPr>
                <p:cNvPr id="57429" name="任意多边形: 形状 57428"/>
                <p:cNvSpPr/>
                <p:nvPr>
                  <p:custDataLst>
                    <p:tags r:id="rId389"/>
                  </p:custDataLst>
                </p:nvPr>
              </p:nvSpPr>
              <p:spPr>
                <a:xfrm>
                  <a:off x="6522624" y="4031836"/>
                  <a:ext cx="7905" cy="5905"/>
                </a:xfrm>
                <a:custGeom>
                  <a:gdLst>
                    <a:gd name="connsiteX0" fmla="*/ 7906 w 7905"/>
                    <a:gd name="connsiteY0" fmla="*/ 0 h 5905"/>
                    <a:gd name="connsiteX1" fmla="*/ 2286 w 7905"/>
                    <a:gd name="connsiteY1" fmla="*/ 1238 h 5905"/>
                    <a:gd name="connsiteX2" fmla="*/ 0 w 7905"/>
                    <a:gd name="connsiteY2" fmla="*/ 5906 h 5905"/>
                    <a:gd name="connsiteX3" fmla="*/ 7906 w 7905"/>
                    <a:gd name="connsiteY3" fmla="*/ 0 h 5905"/>
                  </a:gdLst>
                  <a:cxnLst>
                    <a:cxn ang="0">
                      <a:pos x="connsiteX0" y="connsiteY0"/>
                    </a:cxn>
                    <a:cxn ang="0">
                      <a:pos x="connsiteX1" y="connsiteY1"/>
                    </a:cxn>
                    <a:cxn ang="0">
                      <a:pos x="connsiteX2" y="connsiteY2"/>
                    </a:cxn>
                    <a:cxn ang="0">
                      <a:pos x="connsiteX3" y="connsiteY3"/>
                    </a:cxn>
                  </a:cxnLst>
                  <a:rect l="l" t="t" r="r" b="b"/>
                  <a:pathLst>
                    <a:path w="7903" h="5905">
                      <a:moveTo>
                        <a:pt x="7906" y="0"/>
                      </a:moveTo>
                      <a:lnTo>
                        <a:pt x="2286" y="1238"/>
                      </a:lnTo>
                      <a:cubicBezTo>
                        <a:pt x="476" y="3524"/>
                        <a:pt x="2000" y="3429"/>
                        <a:pt x="0" y="5906"/>
                      </a:cubicBezTo>
                      <a:cubicBezTo>
                        <a:pt x="2572" y="3715"/>
                        <a:pt x="5906" y="3048"/>
                        <a:pt x="7906" y="0"/>
                      </a:cubicBezTo>
                      <a:close/>
                    </a:path>
                  </a:pathLst>
                </a:custGeom>
                <a:solidFill>
                  <a:srgbClr val="D1C4B3"/>
                </a:solidFill>
                <a:ln w="9525" cap="flat">
                  <a:noFill/>
                  <a:prstDash val="solid"/>
                  <a:miter/>
                </a:ln>
              </p:spPr>
              <p:txBody>
                <a:bodyPr rtlCol="0" anchor="ctr"/>
                <a:lstStyle/>
                <a:p>
                  <a:endParaRPr lang="zh-CN" altLang="en-US"/>
                </a:p>
              </p:txBody>
            </p:sp>
            <p:sp>
              <p:nvSpPr>
                <p:cNvPr id="57430" name="任意多边形: 形状 57429"/>
                <p:cNvSpPr/>
                <p:nvPr>
                  <p:custDataLst>
                    <p:tags r:id="rId390"/>
                  </p:custDataLst>
                </p:nvPr>
              </p:nvSpPr>
              <p:spPr>
                <a:xfrm>
                  <a:off x="6665213" y="3989924"/>
                  <a:ext cx="5772" cy="8955"/>
                </a:xfrm>
                <a:custGeom>
                  <a:gdLst>
                    <a:gd name="connsiteX0" fmla="*/ 1143 w 5772"/>
                    <a:gd name="connsiteY0" fmla="*/ 2954 h 8955"/>
                    <a:gd name="connsiteX1" fmla="*/ 0 w 5772"/>
                    <a:gd name="connsiteY1" fmla="*/ 8955 h 8955"/>
                    <a:gd name="connsiteX2" fmla="*/ 1143 w 5772"/>
                    <a:gd name="connsiteY2" fmla="*/ 2954 h 8955"/>
                  </a:gdLst>
                  <a:cxnLst>
                    <a:cxn ang="0">
                      <a:pos x="connsiteX0" y="connsiteY0"/>
                    </a:cxn>
                    <a:cxn ang="0">
                      <a:pos x="connsiteX1" y="connsiteY1"/>
                    </a:cxn>
                    <a:cxn ang="0">
                      <a:pos x="connsiteX2" y="connsiteY2"/>
                    </a:cxn>
                  </a:cxnLst>
                  <a:rect l="l" t="t" r="r" b="b"/>
                  <a:pathLst>
                    <a:path w="5772" h="8955">
                      <a:moveTo>
                        <a:pt x="1143" y="2954"/>
                      </a:moveTo>
                      <a:cubicBezTo>
                        <a:pt x="191" y="5431"/>
                        <a:pt x="3810" y="3812"/>
                        <a:pt x="0" y="8955"/>
                      </a:cubicBezTo>
                      <a:cubicBezTo>
                        <a:pt x="5715" y="4574"/>
                        <a:pt x="8954" y="-4761"/>
                        <a:pt x="1143" y="2954"/>
                      </a:cubicBezTo>
                      <a:close/>
                    </a:path>
                  </a:pathLst>
                </a:custGeom>
                <a:solidFill>
                  <a:srgbClr val="D1C4B3"/>
                </a:solidFill>
                <a:ln w="9525" cap="flat">
                  <a:noFill/>
                  <a:prstDash val="solid"/>
                  <a:miter/>
                </a:ln>
              </p:spPr>
              <p:txBody>
                <a:bodyPr rtlCol="0" anchor="ctr"/>
                <a:lstStyle/>
                <a:p>
                  <a:endParaRPr lang="zh-CN" altLang="en-US"/>
                </a:p>
              </p:txBody>
            </p:sp>
            <p:sp>
              <p:nvSpPr>
                <p:cNvPr id="57431" name="任意多边形: 形状 57430"/>
                <p:cNvSpPr/>
                <p:nvPr>
                  <p:custDataLst>
                    <p:tags r:id="rId391"/>
                  </p:custDataLst>
                </p:nvPr>
              </p:nvSpPr>
              <p:spPr>
                <a:xfrm>
                  <a:off x="6505473" y="4159852"/>
                  <a:ext cx="11722" cy="9239"/>
                </a:xfrm>
                <a:custGeom>
                  <a:gdLst>
                    <a:gd name="connsiteX0" fmla="*/ 11722 w 11722"/>
                    <a:gd name="connsiteY0" fmla="*/ 0 h 9239"/>
                    <a:gd name="connsiteX1" fmla="*/ 7 w 11722"/>
                    <a:gd name="connsiteY1" fmla="*/ 9239 h 9239"/>
                    <a:gd name="connsiteX2" fmla="*/ 11722 w 11722"/>
                    <a:gd name="connsiteY2" fmla="*/ 0 h 9239"/>
                  </a:gdLst>
                  <a:cxnLst>
                    <a:cxn ang="0">
                      <a:pos x="connsiteX0" y="connsiteY0"/>
                    </a:cxn>
                    <a:cxn ang="0">
                      <a:pos x="connsiteX1" y="connsiteY1"/>
                    </a:cxn>
                    <a:cxn ang="0">
                      <a:pos x="connsiteX2" y="connsiteY2"/>
                    </a:cxn>
                  </a:cxnLst>
                  <a:rect l="l" t="t" r="r" b="b"/>
                  <a:pathLst>
                    <a:path w="11722" h="9239">
                      <a:moveTo>
                        <a:pt x="11722" y="0"/>
                      </a:moveTo>
                      <a:cubicBezTo>
                        <a:pt x="3721" y="857"/>
                        <a:pt x="-184" y="7049"/>
                        <a:pt x="7" y="9239"/>
                      </a:cubicBezTo>
                      <a:cubicBezTo>
                        <a:pt x="4198" y="6953"/>
                        <a:pt x="7912" y="3334"/>
                        <a:pt x="11722" y="0"/>
                      </a:cubicBezTo>
                      <a:close/>
                    </a:path>
                  </a:pathLst>
                </a:custGeom>
                <a:solidFill>
                  <a:srgbClr val="D1C4B3"/>
                </a:solidFill>
                <a:ln w="9525" cap="flat">
                  <a:noFill/>
                  <a:prstDash val="solid"/>
                  <a:miter/>
                </a:ln>
              </p:spPr>
              <p:txBody>
                <a:bodyPr rtlCol="0" anchor="ctr"/>
                <a:lstStyle/>
                <a:p>
                  <a:endParaRPr lang="zh-CN" altLang="en-US"/>
                </a:p>
              </p:txBody>
            </p:sp>
            <p:sp>
              <p:nvSpPr>
                <p:cNvPr id="57432" name="任意多边形: 形状 57431"/>
                <p:cNvSpPr/>
                <p:nvPr>
                  <p:custDataLst>
                    <p:tags r:id="rId392"/>
                  </p:custDataLst>
                </p:nvPr>
              </p:nvSpPr>
              <p:spPr>
                <a:xfrm>
                  <a:off x="6336696" y="4221288"/>
                  <a:ext cx="32861" cy="14192"/>
                </a:xfrm>
                <a:custGeom>
                  <a:gdLst>
                    <a:gd name="connsiteX0" fmla="*/ 32861 w 32861"/>
                    <a:gd name="connsiteY0" fmla="*/ 191 h 14192"/>
                    <a:gd name="connsiteX1" fmla="*/ 19336 w 32861"/>
                    <a:gd name="connsiteY1" fmla="*/ 4858 h 14192"/>
                    <a:gd name="connsiteX2" fmla="*/ 26480 w 32861"/>
                    <a:gd name="connsiteY2" fmla="*/ 0 h 14192"/>
                    <a:gd name="connsiteX3" fmla="*/ 13240 w 32861"/>
                    <a:gd name="connsiteY3" fmla="*/ 6668 h 14192"/>
                    <a:gd name="connsiteX4" fmla="*/ 19622 w 32861"/>
                    <a:gd name="connsiteY4" fmla="*/ 6858 h 14192"/>
                    <a:gd name="connsiteX5" fmla="*/ 0 w 32861"/>
                    <a:gd name="connsiteY5" fmla="*/ 14192 h 14192"/>
                    <a:gd name="connsiteX6" fmla="*/ 10954 w 32861"/>
                    <a:gd name="connsiteY6" fmla="*/ 12764 h 14192"/>
                    <a:gd name="connsiteX7" fmla="*/ 32290 w 32861"/>
                    <a:gd name="connsiteY7" fmla="*/ 6287 h 14192"/>
                    <a:gd name="connsiteX8" fmla="*/ 32861 w 32861"/>
                    <a:gd name="connsiteY8" fmla="*/ 191 h 141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 h="14191">
                      <a:moveTo>
                        <a:pt x="32861" y="191"/>
                      </a:moveTo>
                      <a:cubicBezTo>
                        <a:pt x="26003" y="286"/>
                        <a:pt x="27623" y="4572"/>
                        <a:pt x="19336" y="4858"/>
                      </a:cubicBezTo>
                      <a:cubicBezTo>
                        <a:pt x="15907" y="3905"/>
                        <a:pt x="24956" y="1715"/>
                        <a:pt x="26480" y="0"/>
                      </a:cubicBezTo>
                      <a:cubicBezTo>
                        <a:pt x="20193" y="667"/>
                        <a:pt x="15335" y="3715"/>
                        <a:pt x="13240" y="6668"/>
                      </a:cubicBezTo>
                      <a:cubicBezTo>
                        <a:pt x="17240" y="5620"/>
                        <a:pt x="18955" y="5715"/>
                        <a:pt x="19622" y="6858"/>
                      </a:cubicBezTo>
                      <a:cubicBezTo>
                        <a:pt x="13430" y="11430"/>
                        <a:pt x="6287" y="9716"/>
                        <a:pt x="0" y="14192"/>
                      </a:cubicBezTo>
                      <a:cubicBezTo>
                        <a:pt x="3620" y="13335"/>
                        <a:pt x="7144" y="11716"/>
                        <a:pt x="10954" y="12764"/>
                      </a:cubicBezTo>
                      <a:cubicBezTo>
                        <a:pt x="19145" y="7525"/>
                        <a:pt x="27242" y="6191"/>
                        <a:pt x="32290" y="6287"/>
                      </a:cubicBezTo>
                      <a:cubicBezTo>
                        <a:pt x="32099" y="4382"/>
                        <a:pt x="24860" y="4572"/>
                        <a:pt x="32861" y="191"/>
                      </a:cubicBezTo>
                      <a:close/>
                    </a:path>
                  </a:pathLst>
                </a:custGeom>
                <a:solidFill>
                  <a:srgbClr val="D1C4B3"/>
                </a:solidFill>
                <a:ln w="9525" cap="flat">
                  <a:noFill/>
                  <a:prstDash val="solid"/>
                  <a:miter/>
                </a:ln>
              </p:spPr>
              <p:txBody>
                <a:bodyPr rtlCol="0" anchor="ctr"/>
                <a:lstStyle/>
                <a:p>
                  <a:endParaRPr lang="zh-CN" altLang="en-US"/>
                </a:p>
              </p:txBody>
            </p:sp>
            <p:sp>
              <p:nvSpPr>
                <p:cNvPr id="57433" name="任意多边形: 形状 57432"/>
                <p:cNvSpPr/>
                <p:nvPr>
                  <p:custDataLst>
                    <p:tags r:id="rId393"/>
                  </p:custDataLst>
                </p:nvPr>
              </p:nvSpPr>
              <p:spPr>
                <a:xfrm>
                  <a:off x="6296501" y="4238053"/>
                  <a:ext cx="15335" cy="5298"/>
                </a:xfrm>
                <a:custGeom>
                  <a:gdLst>
                    <a:gd name="connsiteX0" fmla="*/ 15335 w 15335"/>
                    <a:gd name="connsiteY0" fmla="*/ 571 h 5298"/>
                    <a:gd name="connsiteX1" fmla="*/ 8953 w 15335"/>
                    <a:gd name="connsiteY1" fmla="*/ 0 h 5298"/>
                    <a:gd name="connsiteX2" fmla="*/ 0 w 15335"/>
                    <a:gd name="connsiteY2" fmla="*/ 5239 h 5298"/>
                    <a:gd name="connsiteX3" fmla="*/ 9334 w 15335"/>
                    <a:gd name="connsiteY3" fmla="*/ 4191 h 5298"/>
                    <a:gd name="connsiteX4" fmla="*/ 15335 w 15335"/>
                    <a:gd name="connsiteY4" fmla="*/ 571 h 52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5298">
                      <a:moveTo>
                        <a:pt x="15335" y="571"/>
                      </a:moveTo>
                      <a:lnTo>
                        <a:pt x="8953" y="0"/>
                      </a:lnTo>
                      <a:cubicBezTo>
                        <a:pt x="3334" y="3429"/>
                        <a:pt x="2953" y="2286"/>
                        <a:pt x="0" y="5239"/>
                      </a:cubicBezTo>
                      <a:cubicBezTo>
                        <a:pt x="5810" y="6001"/>
                        <a:pt x="13811" y="-857"/>
                        <a:pt x="9334" y="4191"/>
                      </a:cubicBezTo>
                      <a:cubicBezTo>
                        <a:pt x="13621" y="4381"/>
                        <a:pt x="14859" y="1143"/>
                        <a:pt x="15335" y="571"/>
                      </a:cubicBezTo>
                      <a:close/>
                    </a:path>
                  </a:pathLst>
                </a:custGeom>
                <a:solidFill>
                  <a:srgbClr val="D1C4B3"/>
                </a:solidFill>
                <a:ln w="9525" cap="flat">
                  <a:noFill/>
                  <a:prstDash val="solid"/>
                  <a:miter/>
                </a:ln>
              </p:spPr>
              <p:txBody>
                <a:bodyPr rtlCol="0" anchor="ctr"/>
                <a:lstStyle/>
                <a:p>
                  <a:endParaRPr lang="zh-CN" altLang="en-US"/>
                </a:p>
              </p:txBody>
            </p:sp>
            <p:sp>
              <p:nvSpPr>
                <p:cNvPr id="57434" name="任意多边形: 形状 57433"/>
                <p:cNvSpPr/>
                <p:nvPr>
                  <p:custDataLst>
                    <p:tags r:id="rId394"/>
                  </p:custDataLst>
                </p:nvPr>
              </p:nvSpPr>
              <p:spPr>
                <a:xfrm>
                  <a:off x="6279451" y="4241291"/>
                  <a:ext cx="13906" cy="6572"/>
                </a:xfrm>
                <a:custGeom>
                  <a:gdLst>
                    <a:gd name="connsiteX0" fmla="*/ 8953 w 13906"/>
                    <a:gd name="connsiteY0" fmla="*/ 0 h 6572"/>
                    <a:gd name="connsiteX1" fmla="*/ 0 w 13906"/>
                    <a:gd name="connsiteY1" fmla="*/ 6001 h 6572"/>
                    <a:gd name="connsiteX2" fmla="*/ 4763 w 13906"/>
                    <a:gd name="connsiteY2" fmla="*/ 6572 h 6572"/>
                    <a:gd name="connsiteX3" fmla="*/ 9430 w 13906"/>
                    <a:gd name="connsiteY3" fmla="*/ 5144 h 6572"/>
                    <a:gd name="connsiteX4" fmla="*/ 13906 w 13906"/>
                    <a:gd name="connsiteY4" fmla="*/ 1619 h 6572"/>
                    <a:gd name="connsiteX5" fmla="*/ 8953 w 13906"/>
                    <a:gd name="connsiteY5" fmla="*/ 0 h 6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5" h="6572">
                      <a:moveTo>
                        <a:pt x="8953" y="0"/>
                      </a:moveTo>
                      <a:cubicBezTo>
                        <a:pt x="9239" y="1333"/>
                        <a:pt x="4000" y="3810"/>
                        <a:pt x="0" y="6001"/>
                      </a:cubicBezTo>
                      <a:lnTo>
                        <a:pt x="4763" y="6572"/>
                      </a:lnTo>
                      <a:cubicBezTo>
                        <a:pt x="6286" y="5620"/>
                        <a:pt x="7810" y="5144"/>
                        <a:pt x="9430" y="5144"/>
                      </a:cubicBezTo>
                      <a:cubicBezTo>
                        <a:pt x="9334" y="3143"/>
                        <a:pt x="7715" y="4096"/>
                        <a:pt x="13906" y="1619"/>
                      </a:cubicBezTo>
                      <a:cubicBezTo>
                        <a:pt x="10858" y="1333"/>
                        <a:pt x="12382" y="191"/>
                        <a:pt x="8953" y="0"/>
                      </a:cubicBezTo>
                      <a:close/>
                    </a:path>
                  </a:pathLst>
                </a:custGeom>
                <a:solidFill>
                  <a:srgbClr val="D1C4B3"/>
                </a:solidFill>
                <a:ln w="9525" cap="flat">
                  <a:noFill/>
                  <a:prstDash val="solid"/>
                  <a:miter/>
                </a:ln>
              </p:spPr>
              <p:txBody>
                <a:bodyPr rtlCol="0" anchor="ctr"/>
                <a:lstStyle/>
                <a:p>
                  <a:endParaRPr lang="zh-CN" altLang="en-US"/>
                </a:p>
              </p:txBody>
            </p:sp>
            <p:sp>
              <p:nvSpPr>
                <p:cNvPr id="57435" name="任意多边形: 形状 57434"/>
                <p:cNvSpPr/>
                <p:nvPr>
                  <p:custDataLst>
                    <p:tags r:id="rId395"/>
                  </p:custDataLst>
                </p:nvPr>
              </p:nvSpPr>
              <p:spPr>
                <a:xfrm>
                  <a:off x="6248114" y="4244149"/>
                  <a:ext cx="21082" cy="4579"/>
                </a:xfrm>
                <a:custGeom>
                  <a:gdLst>
                    <a:gd name="connsiteX0" fmla="*/ 15526 w 21082"/>
                    <a:gd name="connsiteY0" fmla="*/ 0 h 4579"/>
                    <a:gd name="connsiteX1" fmla="*/ 0 w 21082"/>
                    <a:gd name="connsiteY1" fmla="*/ 4572 h 4579"/>
                    <a:gd name="connsiteX2" fmla="*/ 20288 w 21082"/>
                    <a:gd name="connsiteY2" fmla="*/ 2667 h 4579"/>
                    <a:gd name="connsiteX3" fmla="*/ 15526 w 21082"/>
                    <a:gd name="connsiteY3" fmla="*/ 0 h 4579"/>
                  </a:gdLst>
                  <a:cxnLst>
                    <a:cxn ang="0">
                      <a:pos x="connsiteX0" y="connsiteY0"/>
                    </a:cxn>
                    <a:cxn ang="0">
                      <a:pos x="connsiteX1" y="connsiteY1"/>
                    </a:cxn>
                    <a:cxn ang="0">
                      <a:pos x="connsiteX2" y="connsiteY2"/>
                    </a:cxn>
                    <a:cxn ang="0">
                      <a:pos x="connsiteX3" y="connsiteY3"/>
                    </a:cxn>
                  </a:cxnLst>
                  <a:rect l="l" t="t" r="r" b="b"/>
                  <a:pathLst>
                    <a:path w="21082" h="4579">
                      <a:moveTo>
                        <a:pt x="15526" y="0"/>
                      </a:moveTo>
                      <a:cubicBezTo>
                        <a:pt x="10477" y="3048"/>
                        <a:pt x="5239" y="2000"/>
                        <a:pt x="0" y="4572"/>
                      </a:cubicBezTo>
                      <a:cubicBezTo>
                        <a:pt x="6763" y="4763"/>
                        <a:pt x="13525" y="1333"/>
                        <a:pt x="20288" y="2667"/>
                      </a:cubicBezTo>
                      <a:cubicBezTo>
                        <a:pt x="23050" y="-191"/>
                        <a:pt x="17907" y="1905"/>
                        <a:pt x="15526" y="0"/>
                      </a:cubicBezTo>
                      <a:close/>
                    </a:path>
                  </a:pathLst>
                </a:custGeom>
                <a:solidFill>
                  <a:srgbClr val="D1C4B3"/>
                </a:solidFill>
                <a:ln w="9525" cap="flat">
                  <a:noFill/>
                  <a:prstDash val="solid"/>
                  <a:miter/>
                </a:ln>
              </p:spPr>
              <p:txBody>
                <a:bodyPr rtlCol="0" anchor="ctr"/>
                <a:lstStyle/>
                <a:p>
                  <a:endParaRPr lang="zh-CN" altLang="en-US"/>
                </a:p>
              </p:txBody>
            </p:sp>
            <p:sp>
              <p:nvSpPr>
                <p:cNvPr id="57436" name="任意多边形: 形状 57435"/>
                <p:cNvSpPr/>
                <p:nvPr>
                  <p:custDataLst>
                    <p:tags r:id="rId396"/>
                  </p:custDataLst>
                </p:nvPr>
              </p:nvSpPr>
              <p:spPr>
                <a:xfrm>
                  <a:off x="6234207" y="4249387"/>
                  <a:ext cx="8922" cy="3905"/>
                </a:xfrm>
                <a:custGeom>
                  <a:gdLst>
                    <a:gd name="connsiteX0" fmla="*/ 4667 w 8922"/>
                    <a:gd name="connsiteY0" fmla="*/ 3905 h 3905"/>
                    <a:gd name="connsiteX1" fmla="*/ 6191 w 8922"/>
                    <a:gd name="connsiteY1" fmla="*/ 0 h 3905"/>
                    <a:gd name="connsiteX2" fmla="*/ 0 w 8922"/>
                    <a:gd name="connsiteY2" fmla="*/ 2000 h 3905"/>
                    <a:gd name="connsiteX3" fmla="*/ 4667 w 8922"/>
                    <a:gd name="connsiteY3" fmla="*/ 3905 h 3905"/>
                  </a:gdLst>
                  <a:cxnLst>
                    <a:cxn ang="0">
                      <a:pos x="connsiteX0" y="connsiteY0"/>
                    </a:cxn>
                    <a:cxn ang="0">
                      <a:pos x="connsiteX1" y="connsiteY1"/>
                    </a:cxn>
                    <a:cxn ang="0">
                      <a:pos x="connsiteX2" y="connsiteY2"/>
                    </a:cxn>
                    <a:cxn ang="0">
                      <a:pos x="connsiteX3" y="connsiteY3"/>
                    </a:cxn>
                  </a:cxnLst>
                  <a:rect l="l" t="t" r="r" b="b"/>
                  <a:pathLst>
                    <a:path w="8922" h="3905">
                      <a:moveTo>
                        <a:pt x="4667" y="3905"/>
                      </a:moveTo>
                      <a:cubicBezTo>
                        <a:pt x="9144" y="2000"/>
                        <a:pt x="10763" y="571"/>
                        <a:pt x="6191" y="0"/>
                      </a:cubicBezTo>
                      <a:cubicBezTo>
                        <a:pt x="4096" y="476"/>
                        <a:pt x="2096" y="952"/>
                        <a:pt x="0" y="2000"/>
                      </a:cubicBezTo>
                      <a:cubicBezTo>
                        <a:pt x="190" y="2857"/>
                        <a:pt x="1810" y="3524"/>
                        <a:pt x="4667" y="3905"/>
                      </a:cubicBezTo>
                      <a:close/>
                    </a:path>
                  </a:pathLst>
                </a:custGeom>
                <a:solidFill>
                  <a:srgbClr val="D1C4B3"/>
                </a:solidFill>
                <a:ln w="9525" cap="flat">
                  <a:noFill/>
                  <a:prstDash val="solid"/>
                  <a:miter/>
                </a:ln>
              </p:spPr>
              <p:txBody>
                <a:bodyPr rtlCol="0" anchor="ctr"/>
                <a:lstStyle/>
                <a:p>
                  <a:endParaRPr lang="zh-CN" altLang="en-US"/>
                </a:p>
              </p:txBody>
            </p:sp>
            <p:sp>
              <p:nvSpPr>
                <p:cNvPr id="57437" name="任意多边形: 形状 57436"/>
                <p:cNvSpPr/>
                <p:nvPr>
                  <p:custDataLst>
                    <p:tags r:id="rId397"/>
                  </p:custDataLst>
                </p:nvPr>
              </p:nvSpPr>
              <p:spPr>
                <a:xfrm>
                  <a:off x="6224509" y="4250530"/>
                  <a:ext cx="9698" cy="4191"/>
                </a:xfrm>
                <a:custGeom>
                  <a:gdLst>
                    <a:gd name="connsiteX0" fmla="*/ 9698 w 9698"/>
                    <a:gd name="connsiteY0" fmla="*/ 1905 h 4191"/>
                    <a:gd name="connsiteX1" fmla="*/ 5031 w 9698"/>
                    <a:gd name="connsiteY1" fmla="*/ 0 h 4191"/>
                    <a:gd name="connsiteX2" fmla="*/ 364 w 9698"/>
                    <a:gd name="connsiteY2" fmla="*/ 2286 h 4191"/>
                    <a:gd name="connsiteX3" fmla="*/ 5031 w 9698"/>
                    <a:gd name="connsiteY3" fmla="*/ 4191 h 4191"/>
                    <a:gd name="connsiteX4" fmla="*/ 9698 w 9698"/>
                    <a:gd name="connsiteY4" fmla="*/ 1905 h 4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98" h="4191">
                      <a:moveTo>
                        <a:pt x="9698" y="1905"/>
                      </a:moveTo>
                      <a:cubicBezTo>
                        <a:pt x="6650" y="1524"/>
                        <a:pt x="8269" y="381"/>
                        <a:pt x="5031" y="0"/>
                      </a:cubicBezTo>
                      <a:cubicBezTo>
                        <a:pt x="1983" y="1238"/>
                        <a:pt x="3602" y="2476"/>
                        <a:pt x="364" y="2286"/>
                      </a:cubicBezTo>
                      <a:cubicBezTo>
                        <a:pt x="-1256" y="3429"/>
                        <a:pt x="2935" y="3620"/>
                        <a:pt x="5031" y="4191"/>
                      </a:cubicBezTo>
                      <a:lnTo>
                        <a:pt x="9698" y="1905"/>
                      </a:lnTo>
                      <a:close/>
                    </a:path>
                  </a:pathLst>
                </a:custGeom>
                <a:solidFill>
                  <a:srgbClr val="D1C4B3"/>
                </a:solidFill>
                <a:ln w="9525" cap="flat">
                  <a:noFill/>
                  <a:prstDash val="solid"/>
                  <a:miter/>
                </a:ln>
              </p:spPr>
              <p:txBody>
                <a:bodyPr rtlCol="0" anchor="ctr"/>
                <a:lstStyle/>
                <a:p>
                  <a:endParaRPr lang="zh-CN" altLang="en-US"/>
                </a:p>
              </p:txBody>
            </p:sp>
            <p:sp>
              <p:nvSpPr>
                <p:cNvPr id="57438" name="任意多边形: 形状 57437"/>
                <p:cNvSpPr/>
                <p:nvPr>
                  <p:custDataLst>
                    <p:tags r:id="rId398"/>
                  </p:custDataLst>
                </p:nvPr>
              </p:nvSpPr>
              <p:spPr>
                <a:xfrm>
                  <a:off x="6209061" y="4256411"/>
                  <a:ext cx="15768" cy="2226"/>
                </a:xfrm>
                <a:custGeom>
                  <a:gdLst>
                    <a:gd name="connsiteX0" fmla="*/ 15716 w 15768"/>
                    <a:gd name="connsiteY0" fmla="*/ 1644 h 2226"/>
                    <a:gd name="connsiteX1" fmla="*/ 0 w 15768"/>
                    <a:gd name="connsiteY1" fmla="*/ 1358 h 2226"/>
                    <a:gd name="connsiteX2" fmla="*/ 15716 w 15768"/>
                    <a:gd name="connsiteY2" fmla="*/ 1644 h 2226"/>
                  </a:gdLst>
                  <a:cxnLst>
                    <a:cxn ang="0">
                      <a:pos x="connsiteX0" y="connsiteY0"/>
                    </a:cxn>
                    <a:cxn ang="0">
                      <a:pos x="connsiteX1" y="connsiteY1"/>
                    </a:cxn>
                    <a:cxn ang="0">
                      <a:pos x="connsiteX2" y="connsiteY2"/>
                    </a:cxn>
                  </a:cxnLst>
                  <a:rect l="l" t="t" r="r" b="b"/>
                  <a:pathLst>
                    <a:path w="15768" h="2226">
                      <a:moveTo>
                        <a:pt x="15716" y="1644"/>
                      </a:moveTo>
                      <a:cubicBezTo>
                        <a:pt x="16669" y="596"/>
                        <a:pt x="4381" y="-1309"/>
                        <a:pt x="0" y="1358"/>
                      </a:cubicBezTo>
                      <a:cubicBezTo>
                        <a:pt x="5239" y="1644"/>
                        <a:pt x="10573" y="2977"/>
                        <a:pt x="15716" y="1644"/>
                      </a:cubicBezTo>
                      <a:close/>
                    </a:path>
                  </a:pathLst>
                </a:custGeom>
                <a:solidFill>
                  <a:srgbClr val="D1C4B3"/>
                </a:solidFill>
                <a:ln w="9525" cap="flat">
                  <a:noFill/>
                  <a:prstDash val="solid"/>
                  <a:miter/>
                </a:ln>
              </p:spPr>
              <p:txBody>
                <a:bodyPr rtlCol="0" anchor="ctr"/>
                <a:lstStyle/>
                <a:p>
                  <a:endParaRPr lang="zh-CN" altLang="en-US"/>
                </a:p>
              </p:txBody>
            </p:sp>
            <p:sp>
              <p:nvSpPr>
                <p:cNvPr id="57439" name="任意多边形: 形状 57438"/>
                <p:cNvSpPr/>
                <p:nvPr>
                  <p:custDataLst>
                    <p:tags r:id="rId399"/>
                  </p:custDataLst>
                </p:nvPr>
              </p:nvSpPr>
              <p:spPr>
                <a:xfrm>
                  <a:off x="6122479" y="4259674"/>
                  <a:ext cx="14803" cy="4095"/>
                </a:xfrm>
                <a:custGeom>
                  <a:gdLst>
                    <a:gd name="connsiteX0" fmla="*/ 11335 w 14803"/>
                    <a:gd name="connsiteY0" fmla="*/ 0 h 4095"/>
                    <a:gd name="connsiteX1" fmla="*/ 0 w 14803"/>
                    <a:gd name="connsiteY1" fmla="*/ 2667 h 4095"/>
                    <a:gd name="connsiteX2" fmla="*/ 10858 w 14803"/>
                    <a:gd name="connsiteY2" fmla="*/ 4096 h 4095"/>
                    <a:gd name="connsiteX3" fmla="*/ 11335 w 14803"/>
                    <a:gd name="connsiteY3" fmla="*/ 0 h 4095"/>
                  </a:gdLst>
                  <a:cxnLst>
                    <a:cxn ang="0">
                      <a:pos x="connsiteX0" y="connsiteY0"/>
                    </a:cxn>
                    <a:cxn ang="0">
                      <a:pos x="connsiteX1" y="connsiteY1"/>
                    </a:cxn>
                    <a:cxn ang="0">
                      <a:pos x="connsiteX2" y="connsiteY2"/>
                    </a:cxn>
                    <a:cxn ang="0">
                      <a:pos x="connsiteX3" y="connsiteY3"/>
                    </a:cxn>
                  </a:cxnLst>
                  <a:rect l="l" t="t" r="r" b="b"/>
                  <a:pathLst>
                    <a:path w="14803" h="4095">
                      <a:moveTo>
                        <a:pt x="11335" y="0"/>
                      </a:moveTo>
                      <a:cubicBezTo>
                        <a:pt x="7429" y="2000"/>
                        <a:pt x="3810" y="1429"/>
                        <a:pt x="0" y="2667"/>
                      </a:cubicBezTo>
                      <a:cubicBezTo>
                        <a:pt x="3429" y="4572"/>
                        <a:pt x="7429" y="2191"/>
                        <a:pt x="10858" y="4096"/>
                      </a:cubicBezTo>
                      <a:cubicBezTo>
                        <a:pt x="14192" y="2762"/>
                        <a:pt x="17526" y="1333"/>
                        <a:pt x="11335" y="0"/>
                      </a:cubicBezTo>
                      <a:close/>
                    </a:path>
                  </a:pathLst>
                </a:custGeom>
                <a:solidFill>
                  <a:srgbClr val="D1C4B3"/>
                </a:solidFill>
                <a:ln w="9525" cap="flat">
                  <a:noFill/>
                  <a:prstDash val="solid"/>
                  <a:miter/>
                </a:ln>
              </p:spPr>
              <p:txBody>
                <a:bodyPr rtlCol="0" anchor="ctr"/>
                <a:lstStyle/>
                <a:p>
                  <a:endParaRPr lang="zh-CN" altLang="en-US"/>
                </a:p>
              </p:txBody>
            </p:sp>
            <p:sp>
              <p:nvSpPr>
                <p:cNvPr id="57440" name="任意多边形: 形状 57439"/>
                <p:cNvSpPr/>
                <p:nvPr>
                  <p:custDataLst>
                    <p:tags r:id="rId400"/>
                  </p:custDataLst>
                </p:nvPr>
              </p:nvSpPr>
              <p:spPr>
                <a:xfrm>
                  <a:off x="6072282" y="4259638"/>
                  <a:ext cx="12572" cy="2989"/>
                </a:xfrm>
                <a:custGeom>
                  <a:gdLst>
                    <a:gd name="connsiteX0" fmla="*/ 12573 w 12572"/>
                    <a:gd name="connsiteY0" fmla="*/ 1179 h 2989"/>
                    <a:gd name="connsiteX1" fmla="*/ 0 w 12572"/>
                    <a:gd name="connsiteY1" fmla="*/ 703 h 2989"/>
                    <a:gd name="connsiteX2" fmla="*/ 5905 w 12572"/>
                    <a:gd name="connsiteY2" fmla="*/ 2989 h 2989"/>
                    <a:gd name="connsiteX3" fmla="*/ 12573 w 12572"/>
                    <a:gd name="connsiteY3" fmla="*/ 1179 h 2989"/>
                  </a:gdLst>
                  <a:cxnLst>
                    <a:cxn ang="0">
                      <a:pos x="connsiteX0" y="connsiteY0"/>
                    </a:cxn>
                    <a:cxn ang="0">
                      <a:pos x="connsiteX1" y="connsiteY1"/>
                    </a:cxn>
                    <a:cxn ang="0">
                      <a:pos x="connsiteX2" y="connsiteY2"/>
                    </a:cxn>
                    <a:cxn ang="0">
                      <a:pos x="connsiteX3" y="connsiteY3"/>
                    </a:cxn>
                  </a:cxnLst>
                  <a:rect l="l" t="t" r="r" b="b"/>
                  <a:pathLst>
                    <a:path w="12572" h="2989">
                      <a:moveTo>
                        <a:pt x="12573" y="1179"/>
                      </a:moveTo>
                      <a:cubicBezTo>
                        <a:pt x="8573" y="-250"/>
                        <a:pt x="4381" y="-345"/>
                        <a:pt x="0" y="703"/>
                      </a:cubicBezTo>
                      <a:lnTo>
                        <a:pt x="5905" y="2989"/>
                      </a:lnTo>
                      <a:lnTo>
                        <a:pt x="12573" y="1179"/>
                      </a:lnTo>
                      <a:close/>
                    </a:path>
                  </a:pathLst>
                </a:custGeom>
                <a:solidFill>
                  <a:srgbClr val="D1C4B3"/>
                </a:solidFill>
                <a:ln w="9525" cap="flat">
                  <a:noFill/>
                  <a:prstDash val="solid"/>
                  <a:miter/>
                </a:ln>
              </p:spPr>
              <p:txBody>
                <a:bodyPr rtlCol="0" anchor="ctr"/>
                <a:lstStyle/>
                <a:p>
                  <a:endParaRPr lang="zh-CN" altLang="en-US"/>
                </a:p>
              </p:txBody>
            </p:sp>
            <p:sp>
              <p:nvSpPr>
                <p:cNvPr id="57441" name="任意多边形: 形状 57440"/>
                <p:cNvSpPr/>
                <p:nvPr>
                  <p:custDataLst>
                    <p:tags r:id="rId401"/>
                  </p:custDataLst>
                </p:nvPr>
              </p:nvSpPr>
              <p:spPr>
                <a:xfrm>
                  <a:off x="6035369" y="4256055"/>
                  <a:ext cx="19768" cy="4267"/>
                </a:xfrm>
                <a:custGeom>
                  <a:gdLst>
                    <a:gd name="connsiteX0" fmla="*/ 19768 w 19768"/>
                    <a:gd name="connsiteY0" fmla="*/ 2667 h 4267"/>
                    <a:gd name="connsiteX1" fmla="*/ 1195 w 19768"/>
                    <a:gd name="connsiteY1" fmla="*/ 0 h 4267"/>
                    <a:gd name="connsiteX2" fmla="*/ 5100 w 19768"/>
                    <a:gd name="connsiteY2" fmla="*/ 4000 h 4267"/>
                    <a:gd name="connsiteX3" fmla="*/ 10148 w 19768"/>
                    <a:gd name="connsiteY3" fmla="*/ 2858 h 4267"/>
                    <a:gd name="connsiteX4" fmla="*/ 19768 w 19768"/>
                    <a:gd name="connsiteY4" fmla="*/ 2667 h 4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68" h="4267">
                      <a:moveTo>
                        <a:pt x="19768" y="2667"/>
                      </a:moveTo>
                      <a:cubicBezTo>
                        <a:pt x="13672" y="1524"/>
                        <a:pt x="7386" y="952"/>
                        <a:pt x="1195" y="0"/>
                      </a:cubicBezTo>
                      <a:cubicBezTo>
                        <a:pt x="-4139" y="762"/>
                        <a:pt x="10434" y="3238"/>
                        <a:pt x="5100" y="4000"/>
                      </a:cubicBezTo>
                      <a:cubicBezTo>
                        <a:pt x="8910" y="4858"/>
                        <a:pt x="8338" y="3429"/>
                        <a:pt x="10148" y="2858"/>
                      </a:cubicBezTo>
                      <a:cubicBezTo>
                        <a:pt x="13387" y="2572"/>
                        <a:pt x="16149" y="4572"/>
                        <a:pt x="19768" y="2667"/>
                      </a:cubicBezTo>
                      <a:close/>
                    </a:path>
                  </a:pathLst>
                </a:custGeom>
                <a:solidFill>
                  <a:srgbClr val="D1C4B3"/>
                </a:solidFill>
                <a:ln w="9525" cap="flat">
                  <a:noFill/>
                  <a:prstDash val="solid"/>
                  <a:miter/>
                </a:ln>
              </p:spPr>
              <p:txBody>
                <a:bodyPr rtlCol="0" anchor="ctr"/>
                <a:lstStyle/>
                <a:p>
                  <a:endParaRPr lang="zh-CN" altLang="en-US"/>
                </a:p>
              </p:txBody>
            </p:sp>
            <p:sp>
              <p:nvSpPr>
                <p:cNvPr id="57442" name="任意多边形: 形状 57441"/>
                <p:cNvSpPr/>
                <p:nvPr>
                  <p:custDataLst>
                    <p:tags r:id="rId402"/>
                  </p:custDataLst>
                </p:nvPr>
              </p:nvSpPr>
              <p:spPr>
                <a:xfrm>
                  <a:off x="6022371" y="4262056"/>
                  <a:ext cx="11260" cy="3524"/>
                </a:xfrm>
                <a:custGeom>
                  <a:gdLst>
                    <a:gd name="connsiteX0" fmla="*/ 11144 w 11260"/>
                    <a:gd name="connsiteY0" fmla="*/ 476 h 3524"/>
                    <a:gd name="connsiteX1" fmla="*/ 0 w 11260"/>
                    <a:gd name="connsiteY1" fmla="*/ 0 h 3524"/>
                    <a:gd name="connsiteX2" fmla="*/ 10478 w 11260"/>
                    <a:gd name="connsiteY2" fmla="*/ 3524 h 3524"/>
                    <a:gd name="connsiteX3" fmla="*/ 11144 w 11260"/>
                    <a:gd name="connsiteY3" fmla="*/ 476 h 3524"/>
                  </a:gdLst>
                  <a:cxnLst>
                    <a:cxn ang="0">
                      <a:pos x="connsiteX0" y="connsiteY0"/>
                    </a:cxn>
                    <a:cxn ang="0">
                      <a:pos x="connsiteX1" y="connsiteY1"/>
                    </a:cxn>
                    <a:cxn ang="0">
                      <a:pos x="connsiteX2" y="connsiteY2"/>
                    </a:cxn>
                    <a:cxn ang="0">
                      <a:pos x="connsiteX3" y="connsiteY3"/>
                    </a:cxn>
                  </a:cxnLst>
                  <a:rect l="l" t="t" r="r" b="b"/>
                  <a:pathLst>
                    <a:path w="11260" h="3524">
                      <a:moveTo>
                        <a:pt x="11144" y="476"/>
                      </a:moveTo>
                      <a:cubicBezTo>
                        <a:pt x="7715" y="-762"/>
                        <a:pt x="3429" y="1238"/>
                        <a:pt x="0" y="0"/>
                      </a:cubicBezTo>
                      <a:cubicBezTo>
                        <a:pt x="381" y="2000"/>
                        <a:pt x="4477" y="2572"/>
                        <a:pt x="10478" y="3524"/>
                      </a:cubicBezTo>
                      <a:cubicBezTo>
                        <a:pt x="13430" y="2762"/>
                        <a:pt x="6763" y="1143"/>
                        <a:pt x="11144" y="476"/>
                      </a:cubicBezTo>
                      <a:close/>
                    </a:path>
                  </a:pathLst>
                </a:custGeom>
                <a:solidFill>
                  <a:srgbClr val="D1C4B3"/>
                </a:solidFill>
                <a:ln w="9525" cap="flat">
                  <a:noFill/>
                  <a:prstDash val="solid"/>
                  <a:miter/>
                </a:ln>
              </p:spPr>
              <p:txBody>
                <a:bodyPr rtlCol="0" anchor="ctr"/>
                <a:lstStyle/>
                <a:p>
                  <a:endParaRPr lang="zh-CN" altLang="en-US"/>
                </a:p>
              </p:txBody>
            </p:sp>
            <p:sp>
              <p:nvSpPr>
                <p:cNvPr id="57443" name="任意多边形: 形状 57442"/>
                <p:cNvSpPr/>
                <p:nvPr>
                  <p:custDataLst>
                    <p:tags r:id="rId403"/>
                  </p:custDataLst>
                </p:nvPr>
              </p:nvSpPr>
              <p:spPr>
                <a:xfrm>
                  <a:off x="5970068" y="4246244"/>
                  <a:ext cx="39415" cy="11429"/>
                </a:xfrm>
                <a:custGeom>
                  <a:gdLst>
                    <a:gd name="connsiteX0" fmla="*/ 29444 w 39415"/>
                    <a:gd name="connsiteY0" fmla="*/ 4381 h 11429"/>
                    <a:gd name="connsiteX1" fmla="*/ 1631 w 39415"/>
                    <a:gd name="connsiteY1" fmla="*/ 0 h 11429"/>
                    <a:gd name="connsiteX2" fmla="*/ 15251 w 39415"/>
                    <a:gd name="connsiteY2" fmla="*/ 8668 h 11429"/>
                    <a:gd name="connsiteX3" fmla="*/ 25824 w 39415"/>
                    <a:gd name="connsiteY3" fmla="*/ 6001 h 11429"/>
                    <a:gd name="connsiteX4" fmla="*/ 38873 w 39415"/>
                    <a:gd name="connsiteY4" fmla="*/ 11430 h 11429"/>
                    <a:gd name="connsiteX5" fmla="*/ 29444 w 39415"/>
                    <a:gd name="connsiteY5" fmla="*/ 4381 h 11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11429">
                      <a:moveTo>
                        <a:pt x="29444" y="4381"/>
                      </a:moveTo>
                      <a:cubicBezTo>
                        <a:pt x="19252" y="6096"/>
                        <a:pt x="10775" y="1905"/>
                        <a:pt x="1631" y="0"/>
                      </a:cubicBezTo>
                      <a:cubicBezTo>
                        <a:pt x="-5323" y="1905"/>
                        <a:pt x="12013" y="5620"/>
                        <a:pt x="15251" y="8668"/>
                      </a:cubicBezTo>
                      <a:cubicBezTo>
                        <a:pt x="17442" y="6001"/>
                        <a:pt x="15156" y="5429"/>
                        <a:pt x="25824" y="6001"/>
                      </a:cubicBezTo>
                      <a:cubicBezTo>
                        <a:pt x="31920" y="9049"/>
                        <a:pt x="30587" y="10573"/>
                        <a:pt x="38873" y="11430"/>
                      </a:cubicBezTo>
                      <a:cubicBezTo>
                        <a:pt x="40874" y="8668"/>
                        <a:pt x="37254" y="7620"/>
                        <a:pt x="29444" y="4381"/>
                      </a:cubicBezTo>
                      <a:close/>
                    </a:path>
                  </a:pathLst>
                </a:custGeom>
                <a:solidFill>
                  <a:srgbClr val="D1C4B3"/>
                </a:solidFill>
                <a:ln w="9525" cap="flat">
                  <a:noFill/>
                  <a:prstDash val="solid"/>
                  <a:miter/>
                </a:ln>
              </p:spPr>
              <p:txBody>
                <a:bodyPr rtlCol="0" anchor="ctr"/>
                <a:lstStyle/>
                <a:p>
                  <a:endParaRPr lang="zh-CN" altLang="en-US"/>
                </a:p>
              </p:txBody>
            </p:sp>
            <p:sp>
              <p:nvSpPr>
                <p:cNvPr id="57444" name="任意多边形: 形状 57443"/>
                <p:cNvSpPr/>
                <p:nvPr>
                  <p:custDataLst>
                    <p:tags r:id="rId404"/>
                  </p:custDataLst>
                </p:nvPr>
              </p:nvSpPr>
              <p:spPr>
                <a:xfrm>
                  <a:off x="5975985" y="4253292"/>
                  <a:ext cx="20097" cy="4286"/>
                </a:xfrm>
                <a:custGeom>
                  <a:gdLst>
                    <a:gd name="connsiteX0" fmla="*/ 20098 w 20097"/>
                    <a:gd name="connsiteY0" fmla="*/ 3620 h 4286"/>
                    <a:gd name="connsiteX1" fmla="*/ 0 w 20097"/>
                    <a:gd name="connsiteY1" fmla="*/ 0 h 4286"/>
                    <a:gd name="connsiteX2" fmla="*/ 20098 w 20097"/>
                    <a:gd name="connsiteY2" fmla="*/ 3620 h 4286"/>
                  </a:gdLst>
                  <a:cxnLst>
                    <a:cxn ang="0">
                      <a:pos x="connsiteX0" y="connsiteY0"/>
                    </a:cxn>
                    <a:cxn ang="0">
                      <a:pos x="connsiteX1" y="connsiteY1"/>
                    </a:cxn>
                    <a:cxn ang="0">
                      <a:pos x="connsiteX2" y="connsiteY2"/>
                    </a:cxn>
                  </a:cxnLst>
                  <a:rect l="l" t="t" r="r" b="b"/>
                  <a:pathLst>
                    <a:path w="20097" h="4286">
                      <a:moveTo>
                        <a:pt x="20098" y="3620"/>
                      </a:moveTo>
                      <a:cubicBezTo>
                        <a:pt x="13525" y="2000"/>
                        <a:pt x="6382" y="2477"/>
                        <a:pt x="0" y="0"/>
                      </a:cubicBezTo>
                      <a:cubicBezTo>
                        <a:pt x="95" y="1715"/>
                        <a:pt x="13430" y="5906"/>
                        <a:pt x="20098" y="3620"/>
                      </a:cubicBezTo>
                      <a:close/>
                    </a:path>
                  </a:pathLst>
                </a:custGeom>
                <a:solidFill>
                  <a:srgbClr val="D1C4B3"/>
                </a:solidFill>
                <a:ln w="9525" cap="flat">
                  <a:noFill/>
                  <a:prstDash val="solid"/>
                  <a:miter/>
                </a:ln>
              </p:spPr>
              <p:txBody>
                <a:bodyPr rtlCol="0" anchor="ctr"/>
                <a:lstStyle/>
                <a:p>
                  <a:endParaRPr lang="zh-CN" altLang="en-US"/>
                </a:p>
              </p:txBody>
            </p:sp>
            <p:sp>
              <p:nvSpPr>
                <p:cNvPr id="57445" name="任意多边形: 形状 57444"/>
                <p:cNvSpPr/>
                <p:nvPr>
                  <p:custDataLst>
                    <p:tags r:id="rId405"/>
                  </p:custDataLst>
                </p:nvPr>
              </p:nvSpPr>
              <p:spPr>
                <a:xfrm>
                  <a:off x="5952267" y="4251102"/>
                  <a:ext cx="10286" cy="5094"/>
                </a:xfrm>
                <a:custGeom>
                  <a:gdLst>
                    <a:gd name="connsiteX0" fmla="*/ 10287 w 10286"/>
                    <a:gd name="connsiteY0" fmla="*/ 2953 h 5094"/>
                    <a:gd name="connsiteX1" fmla="*/ 3048 w 10286"/>
                    <a:gd name="connsiteY1" fmla="*/ 0 h 5094"/>
                    <a:gd name="connsiteX2" fmla="*/ 0 w 10286"/>
                    <a:gd name="connsiteY2" fmla="*/ 4191 h 5094"/>
                    <a:gd name="connsiteX3" fmla="*/ 9715 w 10286"/>
                    <a:gd name="connsiteY3" fmla="*/ 4953 h 5094"/>
                    <a:gd name="connsiteX4" fmla="*/ 10287 w 10286"/>
                    <a:gd name="connsiteY4" fmla="*/ 2953 h 50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5094">
                      <a:moveTo>
                        <a:pt x="10287" y="2953"/>
                      </a:moveTo>
                      <a:cubicBezTo>
                        <a:pt x="8001" y="1524"/>
                        <a:pt x="5239" y="1524"/>
                        <a:pt x="3048" y="0"/>
                      </a:cubicBezTo>
                      <a:cubicBezTo>
                        <a:pt x="-1715" y="667"/>
                        <a:pt x="6001" y="3715"/>
                        <a:pt x="0" y="4191"/>
                      </a:cubicBezTo>
                      <a:cubicBezTo>
                        <a:pt x="2953" y="5144"/>
                        <a:pt x="6286" y="5239"/>
                        <a:pt x="9715" y="4953"/>
                      </a:cubicBezTo>
                      <a:cubicBezTo>
                        <a:pt x="3619" y="2096"/>
                        <a:pt x="3238" y="3334"/>
                        <a:pt x="10287" y="2953"/>
                      </a:cubicBezTo>
                      <a:close/>
                    </a:path>
                  </a:pathLst>
                </a:custGeom>
                <a:solidFill>
                  <a:srgbClr val="D1C4B3"/>
                </a:solidFill>
                <a:ln w="9525" cap="flat">
                  <a:noFill/>
                  <a:prstDash val="solid"/>
                  <a:miter/>
                </a:ln>
              </p:spPr>
              <p:txBody>
                <a:bodyPr rtlCol="0" anchor="ctr"/>
                <a:lstStyle/>
                <a:p>
                  <a:endParaRPr lang="zh-CN" altLang="en-US"/>
                </a:p>
              </p:txBody>
            </p:sp>
            <p:sp>
              <p:nvSpPr>
                <p:cNvPr id="57446" name="任意多边形: 形状 57445"/>
                <p:cNvSpPr/>
                <p:nvPr>
                  <p:custDataLst>
                    <p:tags r:id="rId406"/>
                  </p:custDataLst>
                </p:nvPr>
              </p:nvSpPr>
              <p:spPr>
                <a:xfrm>
                  <a:off x="5909011" y="4241577"/>
                  <a:ext cx="8490" cy="3810"/>
                </a:xfrm>
                <a:custGeom>
                  <a:gdLst>
                    <a:gd name="connsiteX0" fmla="*/ 8490 w 8490"/>
                    <a:gd name="connsiteY0" fmla="*/ 3334 h 3810"/>
                    <a:gd name="connsiteX1" fmla="*/ 1346 w 8490"/>
                    <a:gd name="connsiteY1" fmla="*/ 0 h 3810"/>
                    <a:gd name="connsiteX2" fmla="*/ 1537 w 8490"/>
                    <a:gd name="connsiteY2" fmla="*/ 3810 h 3810"/>
                    <a:gd name="connsiteX3" fmla="*/ 8490 w 8490"/>
                    <a:gd name="connsiteY3" fmla="*/ 3334 h 3810"/>
                  </a:gdLst>
                  <a:cxnLst>
                    <a:cxn ang="0">
                      <a:pos x="connsiteX0" y="connsiteY0"/>
                    </a:cxn>
                    <a:cxn ang="0">
                      <a:pos x="connsiteX1" y="connsiteY1"/>
                    </a:cxn>
                    <a:cxn ang="0">
                      <a:pos x="connsiteX2" y="connsiteY2"/>
                    </a:cxn>
                    <a:cxn ang="0">
                      <a:pos x="connsiteX3" y="connsiteY3"/>
                    </a:cxn>
                  </a:cxnLst>
                  <a:rect l="l" t="t" r="r" b="b"/>
                  <a:pathLst>
                    <a:path w="8490" h="3810">
                      <a:moveTo>
                        <a:pt x="8490" y="3334"/>
                      </a:moveTo>
                      <a:cubicBezTo>
                        <a:pt x="6395" y="1524"/>
                        <a:pt x="3728" y="1143"/>
                        <a:pt x="1346" y="0"/>
                      </a:cubicBezTo>
                      <a:cubicBezTo>
                        <a:pt x="2108" y="1429"/>
                        <a:pt x="-2178" y="1619"/>
                        <a:pt x="1537" y="3810"/>
                      </a:cubicBezTo>
                      <a:cubicBezTo>
                        <a:pt x="2775" y="2191"/>
                        <a:pt x="3918" y="3810"/>
                        <a:pt x="8490" y="3334"/>
                      </a:cubicBezTo>
                      <a:close/>
                    </a:path>
                  </a:pathLst>
                </a:custGeom>
                <a:solidFill>
                  <a:srgbClr val="D1C4B3"/>
                </a:solidFill>
                <a:ln w="9525" cap="flat">
                  <a:noFill/>
                  <a:prstDash val="solid"/>
                  <a:miter/>
                </a:ln>
              </p:spPr>
              <p:txBody>
                <a:bodyPr rtlCol="0" anchor="ctr"/>
                <a:lstStyle/>
                <a:p>
                  <a:endParaRPr lang="zh-CN" altLang="en-US"/>
                </a:p>
              </p:txBody>
            </p:sp>
            <p:sp>
              <p:nvSpPr>
                <p:cNvPr id="57447" name="任意多边形: 形状 57446"/>
                <p:cNvSpPr/>
                <p:nvPr>
                  <p:custDataLst>
                    <p:tags r:id="rId407"/>
                  </p:custDataLst>
                </p:nvPr>
              </p:nvSpPr>
              <p:spPr>
                <a:xfrm>
                  <a:off x="5458872" y="3935062"/>
                  <a:ext cx="15620" cy="17787"/>
                </a:xfrm>
                <a:custGeom>
                  <a:gdLst>
                    <a:gd name="connsiteX0" fmla="*/ 15621 w 15620"/>
                    <a:gd name="connsiteY0" fmla="*/ 17526 h 17787"/>
                    <a:gd name="connsiteX1" fmla="*/ 0 w 15620"/>
                    <a:gd name="connsiteY1" fmla="*/ 0 h 17787"/>
                    <a:gd name="connsiteX2" fmla="*/ 10096 w 15620"/>
                    <a:gd name="connsiteY2" fmla="*/ 17335 h 17787"/>
                    <a:gd name="connsiteX3" fmla="*/ 15621 w 15620"/>
                    <a:gd name="connsiteY3" fmla="*/ 17526 h 17787"/>
                  </a:gdLst>
                  <a:cxnLst>
                    <a:cxn ang="0">
                      <a:pos x="connsiteX0" y="connsiteY0"/>
                    </a:cxn>
                    <a:cxn ang="0">
                      <a:pos x="connsiteX1" y="connsiteY1"/>
                    </a:cxn>
                    <a:cxn ang="0">
                      <a:pos x="connsiteX2" y="connsiteY2"/>
                    </a:cxn>
                    <a:cxn ang="0">
                      <a:pos x="connsiteX3" y="connsiteY3"/>
                    </a:cxn>
                  </a:cxnLst>
                  <a:rect l="l" t="t" r="r" b="b"/>
                  <a:pathLst>
                    <a:path w="15620" h="17787">
                      <a:moveTo>
                        <a:pt x="15621" y="17526"/>
                      </a:moveTo>
                      <a:cubicBezTo>
                        <a:pt x="12002" y="10763"/>
                        <a:pt x="6191" y="5334"/>
                        <a:pt x="0" y="0"/>
                      </a:cubicBezTo>
                      <a:cubicBezTo>
                        <a:pt x="3334" y="5715"/>
                        <a:pt x="5905" y="12001"/>
                        <a:pt x="10096" y="17335"/>
                      </a:cubicBezTo>
                      <a:cubicBezTo>
                        <a:pt x="12764" y="18383"/>
                        <a:pt x="13621" y="17240"/>
                        <a:pt x="15621" y="17526"/>
                      </a:cubicBezTo>
                      <a:close/>
                    </a:path>
                  </a:pathLst>
                </a:custGeom>
                <a:solidFill>
                  <a:srgbClr val="D1C4B3"/>
                </a:solidFill>
                <a:ln w="9525" cap="flat">
                  <a:noFill/>
                  <a:prstDash val="solid"/>
                  <a:miter/>
                </a:ln>
              </p:spPr>
              <p:txBody>
                <a:bodyPr rtlCol="0" anchor="ctr"/>
                <a:lstStyle/>
                <a:p>
                  <a:endParaRPr lang="zh-CN" altLang="en-US"/>
                </a:p>
              </p:txBody>
            </p:sp>
            <p:sp>
              <p:nvSpPr>
                <p:cNvPr id="57448" name="任意多边形: 形状 57447"/>
                <p:cNvSpPr/>
                <p:nvPr>
                  <p:custDataLst>
                    <p:tags r:id="rId408"/>
                  </p:custDataLst>
                </p:nvPr>
              </p:nvSpPr>
              <p:spPr>
                <a:xfrm>
                  <a:off x="5376780" y="3821553"/>
                  <a:ext cx="5525" cy="9972"/>
                </a:xfrm>
                <a:custGeom>
                  <a:gdLst>
                    <a:gd name="connsiteX0" fmla="*/ 5511 w 5525"/>
                    <a:gd name="connsiteY0" fmla="*/ 9972 h 9972"/>
                    <a:gd name="connsiteX1" fmla="*/ 844 w 5525"/>
                    <a:gd name="connsiteY1" fmla="*/ 162 h 9972"/>
                    <a:gd name="connsiteX2" fmla="*/ 5511 w 5525"/>
                    <a:gd name="connsiteY2" fmla="*/ 9972 h 9972"/>
                  </a:gdLst>
                  <a:cxnLst>
                    <a:cxn ang="0">
                      <a:pos x="connsiteX0" y="connsiteY0"/>
                    </a:cxn>
                    <a:cxn ang="0">
                      <a:pos x="connsiteX1" y="connsiteY1"/>
                    </a:cxn>
                    <a:cxn ang="0">
                      <a:pos x="connsiteX2" y="connsiteY2"/>
                    </a:cxn>
                  </a:cxnLst>
                  <a:rect l="l" t="t" r="r" b="b"/>
                  <a:pathLst>
                    <a:path w="5525" h="9972">
                      <a:moveTo>
                        <a:pt x="5511" y="9972"/>
                      </a:moveTo>
                      <a:cubicBezTo>
                        <a:pt x="5797" y="5972"/>
                        <a:pt x="1797" y="3591"/>
                        <a:pt x="844" y="162"/>
                      </a:cubicBezTo>
                      <a:cubicBezTo>
                        <a:pt x="-1728" y="-1362"/>
                        <a:pt x="2082" y="8353"/>
                        <a:pt x="5511" y="9972"/>
                      </a:cubicBezTo>
                      <a:close/>
                    </a:path>
                  </a:pathLst>
                </a:custGeom>
                <a:solidFill>
                  <a:srgbClr val="D1C4B3"/>
                </a:solidFill>
                <a:ln w="9525" cap="flat">
                  <a:noFill/>
                  <a:prstDash val="solid"/>
                  <a:miter/>
                </a:ln>
              </p:spPr>
              <p:txBody>
                <a:bodyPr rtlCol="0" anchor="ctr"/>
                <a:lstStyle/>
                <a:p>
                  <a:endParaRPr lang="zh-CN" altLang="en-US"/>
                </a:p>
              </p:txBody>
            </p:sp>
            <p:sp>
              <p:nvSpPr>
                <p:cNvPr id="57449" name="任意多边形: 形状 57448"/>
                <p:cNvSpPr/>
                <p:nvPr>
                  <p:custDataLst>
                    <p:tags r:id="rId409"/>
                  </p:custDataLst>
                </p:nvPr>
              </p:nvSpPr>
              <p:spPr>
                <a:xfrm>
                  <a:off x="5317426" y="3666838"/>
                  <a:ext cx="5981" cy="17811"/>
                </a:xfrm>
                <a:custGeom>
                  <a:gdLst>
                    <a:gd name="connsiteX0" fmla="*/ 5429 w 5981"/>
                    <a:gd name="connsiteY0" fmla="*/ 17812 h 17811"/>
                    <a:gd name="connsiteX1" fmla="*/ 0 w 5981"/>
                    <a:gd name="connsiteY1" fmla="*/ 0 h 17811"/>
                    <a:gd name="connsiteX2" fmla="*/ 5429 w 5981"/>
                    <a:gd name="connsiteY2" fmla="*/ 17812 h 17811"/>
                  </a:gdLst>
                  <a:cxnLst>
                    <a:cxn ang="0">
                      <a:pos x="connsiteX0" y="connsiteY0"/>
                    </a:cxn>
                    <a:cxn ang="0">
                      <a:pos x="connsiteX1" y="connsiteY1"/>
                    </a:cxn>
                    <a:cxn ang="0">
                      <a:pos x="connsiteX2" y="connsiteY2"/>
                    </a:cxn>
                  </a:cxnLst>
                  <a:rect l="l" t="t" r="r" b="b"/>
                  <a:pathLst>
                    <a:path w="5981" h="17811">
                      <a:moveTo>
                        <a:pt x="5429" y="17812"/>
                      </a:moveTo>
                      <a:cubicBezTo>
                        <a:pt x="7429" y="17431"/>
                        <a:pt x="3620" y="4667"/>
                        <a:pt x="0" y="0"/>
                      </a:cubicBezTo>
                      <a:cubicBezTo>
                        <a:pt x="1048" y="6096"/>
                        <a:pt x="3620" y="11906"/>
                        <a:pt x="5429" y="17812"/>
                      </a:cubicBezTo>
                      <a:close/>
                    </a:path>
                  </a:pathLst>
                </a:custGeom>
                <a:solidFill>
                  <a:srgbClr val="D1C4B3"/>
                </a:solidFill>
                <a:ln w="9525" cap="flat">
                  <a:noFill/>
                  <a:prstDash val="solid"/>
                  <a:miter/>
                </a:ln>
              </p:spPr>
              <p:txBody>
                <a:bodyPr rtlCol="0" anchor="ctr"/>
                <a:lstStyle/>
                <a:p>
                  <a:endParaRPr lang="zh-CN" altLang="en-US"/>
                </a:p>
              </p:txBody>
            </p:sp>
            <p:sp>
              <p:nvSpPr>
                <p:cNvPr id="57450" name="任意多边形: 形状 57449"/>
                <p:cNvSpPr/>
                <p:nvPr>
                  <p:custDataLst>
                    <p:tags r:id="rId410"/>
                  </p:custDataLst>
                </p:nvPr>
              </p:nvSpPr>
              <p:spPr>
                <a:xfrm>
                  <a:off x="5295995" y="3588543"/>
                  <a:ext cx="8286" cy="22574"/>
                </a:xfrm>
                <a:custGeom>
                  <a:gdLst>
                    <a:gd name="connsiteX0" fmla="*/ 8287 w 8286"/>
                    <a:gd name="connsiteY0" fmla="*/ 22574 h 22574"/>
                    <a:gd name="connsiteX1" fmla="*/ 0 w 8286"/>
                    <a:gd name="connsiteY1" fmla="*/ 0 h 22574"/>
                    <a:gd name="connsiteX2" fmla="*/ 8287 w 8286"/>
                    <a:gd name="connsiteY2" fmla="*/ 22574 h 22574"/>
                  </a:gdLst>
                  <a:cxnLst>
                    <a:cxn ang="0">
                      <a:pos x="connsiteX0" y="connsiteY0"/>
                    </a:cxn>
                    <a:cxn ang="0">
                      <a:pos x="connsiteX1" y="connsiteY1"/>
                    </a:cxn>
                    <a:cxn ang="0">
                      <a:pos x="connsiteX2" y="connsiteY2"/>
                    </a:cxn>
                  </a:cxnLst>
                  <a:rect l="l" t="t" r="r" b="b"/>
                  <a:pathLst>
                    <a:path w="8286" h="22574">
                      <a:moveTo>
                        <a:pt x="8287" y="22574"/>
                      </a:moveTo>
                      <a:cubicBezTo>
                        <a:pt x="5334" y="15526"/>
                        <a:pt x="2572" y="2191"/>
                        <a:pt x="0" y="0"/>
                      </a:cubicBezTo>
                      <a:cubicBezTo>
                        <a:pt x="1429" y="7144"/>
                        <a:pt x="4763" y="20479"/>
                        <a:pt x="8287" y="22574"/>
                      </a:cubicBezTo>
                      <a:close/>
                    </a:path>
                  </a:pathLst>
                </a:custGeom>
                <a:solidFill>
                  <a:srgbClr val="D1C4B3"/>
                </a:solidFill>
                <a:ln w="9525" cap="flat">
                  <a:noFill/>
                  <a:prstDash val="solid"/>
                  <a:miter/>
                </a:ln>
              </p:spPr>
              <p:txBody>
                <a:bodyPr rtlCol="0" anchor="ctr"/>
                <a:lstStyle/>
                <a:p>
                  <a:endParaRPr lang="zh-CN" altLang="en-US"/>
                </a:p>
              </p:txBody>
            </p:sp>
            <p:sp>
              <p:nvSpPr>
                <p:cNvPr id="57451" name="任意多边形: 形状 57450"/>
                <p:cNvSpPr/>
                <p:nvPr>
                  <p:custDataLst>
                    <p:tags r:id="rId411"/>
                  </p:custDataLst>
                </p:nvPr>
              </p:nvSpPr>
              <p:spPr>
                <a:xfrm>
                  <a:off x="5280346" y="3443077"/>
                  <a:ext cx="1862" cy="17068"/>
                </a:xfrm>
                <a:custGeom>
                  <a:gdLst>
                    <a:gd name="connsiteX0" fmla="*/ 1362 w 1862"/>
                    <a:gd name="connsiteY0" fmla="*/ 17068 h 17068"/>
                    <a:gd name="connsiteX1" fmla="*/ 1743 w 1862"/>
                    <a:gd name="connsiteY1" fmla="*/ 19 h 17068"/>
                    <a:gd name="connsiteX2" fmla="*/ 1362 w 1862"/>
                    <a:gd name="connsiteY2" fmla="*/ 17068 h 17068"/>
                  </a:gdLst>
                  <a:cxnLst>
                    <a:cxn ang="0">
                      <a:pos x="connsiteX0" y="connsiteY0"/>
                    </a:cxn>
                    <a:cxn ang="0">
                      <a:pos x="connsiteX1" y="connsiteY1"/>
                    </a:cxn>
                    <a:cxn ang="0">
                      <a:pos x="connsiteX2" y="connsiteY2"/>
                    </a:cxn>
                  </a:cxnLst>
                  <a:rect l="l" t="t" r="r" b="b"/>
                  <a:pathLst>
                    <a:path w="1862" h="17068">
                      <a:moveTo>
                        <a:pt x="1362" y="17068"/>
                      </a:moveTo>
                      <a:cubicBezTo>
                        <a:pt x="2505" y="11449"/>
                        <a:pt x="1266" y="5638"/>
                        <a:pt x="1743" y="19"/>
                      </a:cubicBezTo>
                      <a:cubicBezTo>
                        <a:pt x="123" y="-553"/>
                        <a:pt x="-1020" y="12115"/>
                        <a:pt x="1362" y="17068"/>
                      </a:cubicBezTo>
                      <a:close/>
                    </a:path>
                  </a:pathLst>
                </a:custGeom>
                <a:solidFill>
                  <a:srgbClr val="D1C4B3"/>
                </a:solidFill>
                <a:ln w="9525" cap="flat">
                  <a:noFill/>
                  <a:prstDash val="solid"/>
                  <a:miter/>
                </a:ln>
              </p:spPr>
              <p:txBody>
                <a:bodyPr rtlCol="0" anchor="ctr"/>
                <a:lstStyle/>
                <a:p>
                  <a:endParaRPr lang="zh-CN" altLang="en-US"/>
                </a:p>
              </p:txBody>
            </p:sp>
            <p:sp>
              <p:nvSpPr>
                <p:cNvPr id="57452" name="任意多边形: 形状 57451"/>
                <p:cNvSpPr/>
                <p:nvPr>
                  <p:custDataLst>
                    <p:tags r:id="rId412"/>
                  </p:custDataLst>
                </p:nvPr>
              </p:nvSpPr>
              <p:spPr>
                <a:xfrm>
                  <a:off x="5296517" y="3295744"/>
                  <a:ext cx="3478" cy="9429"/>
                </a:xfrm>
                <a:custGeom>
                  <a:gdLst>
                    <a:gd name="connsiteX0" fmla="*/ 3479 w 3478"/>
                    <a:gd name="connsiteY0" fmla="*/ 5715 h 9429"/>
                    <a:gd name="connsiteX1" fmla="*/ 812 w 3478"/>
                    <a:gd name="connsiteY1" fmla="*/ 0 h 9429"/>
                    <a:gd name="connsiteX2" fmla="*/ 145 w 3478"/>
                    <a:gd name="connsiteY2" fmla="*/ 9430 h 9429"/>
                    <a:gd name="connsiteX3" fmla="*/ 3479 w 3478"/>
                    <a:gd name="connsiteY3" fmla="*/ 5715 h 9429"/>
                  </a:gdLst>
                  <a:cxnLst>
                    <a:cxn ang="0">
                      <a:pos x="connsiteX0" y="connsiteY0"/>
                    </a:cxn>
                    <a:cxn ang="0">
                      <a:pos x="connsiteX1" y="connsiteY1"/>
                    </a:cxn>
                    <a:cxn ang="0">
                      <a:pos x="connsiteX2" y="connsiteY2"/>
                    </a:cxn>
                    <a:cxn ang="0">
                      <a:pos x="connsiteX3" y="connsiteY3"/>
                    </a:cxn>
                  </a:cxnLst>
                  <a:rect l="l" t="t" r="r" b="b"/>
                  <a:pathLst>
                    <a:path w="3478" h="9429">
                      <a:moveTo>
                        <a:pt x="3479" y="5715"/>
                      </a:moveTo>
                      <a:cubicBezTo>
                        <a:pt x="2431" y="4858"/>
                        <a:pt x="1955" y="857"/>
                        <a:pt x="812" y="0"/>
                      </a:cubicBezTo>
                      <a:cubicBezTo>
                        <a:pt x="-46" y="2953"/>
                        <a:pt x="-141" y="6096"/>
                        <a:pt x="145" y="9430"/>
                      </a:cubicBezTo>
                      <a:cubicBezTo>
                        <a:pt x="1574" y="6763"/>
                        <a:pt x="2050" y="8668"/>
                        <a:pt x="3479" y="5715"/>
                      </a:cubicBezTo>
                      <a:close/>
                    </a:path>
                  </a:pathLst>
                </a:custGeom>
                <a:solidFill>
                  <a:srgbClr val="D1C4B3"/>
                </a:solidFill>
                <a:ln w="9525" cap="flat">
                  <a:noFill/>
                  <a:prstDash val="solid"/>
                  <a:miter/>
                </a:ln>
              </p:spPr>
              <p:txBody>
                <a:bodyPr rtlCol="0" anchor="ctr"/>
                <a:lstStyle/>
                <a:p>
                  <a:endParaRPr lang="zh-CN" altLang="en-US"/>
                </a:p>
              </p:txBody>
            </p:sp>
            <p:sp>
              <p:nvSpPr>
                <p:cNvPr id="57453" name="任意多边形: 形状 57452"/>
                <p:cNvSpPr/>
                <p:nvPr>
                  <p:custDataLst>
                    <p:tags r:id="rId413"/>
                  </p:custDataLst>
                </p:nvPr>
              </p:nvSpPr>
              <p:spPr>
                <a:xfrm>
                  <a:off x="5657373" y="2955225"/>
                  <a:ext cx="20192" cy="21145"/>
                </a:xfrm>
                <a:custGeom>
                  <a:gdLst>
                    <a:gd name="connsiteX0" fmla="*/ 0 w 20192"/>
                    <a:gd name="connsiteY0" fmla="*/ 21146 h 21145"/>
                    <a:gd name="connsiteX1" fmla="*/ 20193 w 20192"/>
                    <a:gd name="connsiteY1" fmla="*/ 0 h 21145"/>
                    <a:gd name="connsiteX2" fmla="*/ 0 w 20192"/>
                    <a:gd name="connsiteY2" fmla="*/ 21146 h 21145"/>
                  </a:gdLst>
                  <a:cxnLst>
                    <a:cxn ang="0">
                      <a:pos x="connsiteX0" y="connsiteY0"/>
                    </a:cxn>
                    <a:cxn ang="0">
                      <a:pos x="connsiteX1" y="connsiteY1"/>
                    </a:cxn>
                    <a:cxn ang="0">
                      <a:pos x="connsiteX2" y="connsiteY2"/>
                    </a:cxn>
                  </a:cxnLst>
                  <a:rect l="l" t="t" r="r" b="b"/>
                  <a:pathLst>
                    <a:path w="20192" h="21145">
                      <a:moveTo>
                        <a:pt x="0" y="21146"/>
                      </a:moveTo>
                      <a:cubicBezTo>
                        <a:pt x="8001" y="15811"/>
                        <a:pt x="12192" y="5334"/>
                        <a:pt x="20193" y="0"/>
                      </a:cubicBezTo>
                      <a:cubicBezTo>
                        <a:pt x="14192" y="95"/>
                        <a:pt x="5429" y="13907"/>
                        <a:pt x="0" y="21146"/>
                      </a:cubicBezTo>
                      <a:close/>
                    </a:path>
                  </a:pathLst>
                </a:custGeom>
                <a:solidFill>
                  <a:srgbClr val="D1C4B3"/>
                </a:solidFill>
                <a:ln w="9525" cap="flat">
                  <a:noFill/>
                  <a:prstDash val="solid"/>
                  <a:miter/>
                </a:ln>
              </p:spPr>
              <p:txBody>
                <a:bodyPr rtlCol="0" anchor="ctr"/>
                <a:lstStyle/>
                <a:p>
                  <a:endParaRPr lang="zh-CN" altLang="en-US"/>
                </a:p>
              </p:txBody>
            </p:sp>
            <p:sp>
              <p:nvSpPr>
                <p:cNvPr id="57454" name="任意多边形: 形状 57453"/>
                <p:cNvSpPr/>
                <p:nvPr>
                  <p:custDataLst>
                    <p:tags r:id="rId414"/>
                  </p:custDataLst>
                </p:nvPr>
              </p:nvSpPr>
              <p:spPr>
                <a:xfrm>
                  <a:off x="5677566" y="2944748"/>
                  <a:ext cx="8763" cy="8477"/>
                </a:xfrm>
                <a:custGeom>
                  <a:gdLst>
                    <a:gd name="connsiteX0" fmla="*/ 0 w 8763"/>
                    <a:gd name="connsiteY0" fmla="*/ 8477 h 8477"/>
                    <a:gd name="connsiteX1" fmla="*/ 8763 w 8763"/>
                    <a:gd name="connsiteY1" fmla="*/ 0 h 8477"/>
                    <a:gd name="connsiteX2" fmla="*/ 0 w 8763"/>
                    <a:gd name="connsiteY2" fmla="*/ 8477 h 8477"/>
                  </a:gdLst>
                  <a:cxnLst>
                    <a:cxn ang="0">
                      <a:pos x="connsiteX0" y="connsiteY0"/>
                    </a:cxn>
                    <a:cxn ang="0">
                      <a:pos x="connsiteX1" y="connsiteY1"/>
                    </a:cxn>
                    <a:cxn ang="0">
                      <a:pos x="connsiteX2" y="connsiteY2"/>
                    </a:cxn>
                  </a:cxnLst>
                  <a:rect l="l" t="t" r="r" b="b"/>
                  <a:pathLst>
                    <a:path w="8763" h="8477">
                      <a:moveTo>
                        <a:pt x="0" y="8477"/>
                      </a:moveTo>
                      <a:cubicBezTo>
                        <a:pt x="4001" y="7239"/>
                        <a:pt x="6858" y="4286"/>
                        <a:pt x="8763" y="0"/>
                      </a:cubicBezTo>
                      <a:cubicBezTo>
                        <a:pt x="5429" y="2286"/>
                        <a:pt x="2477" y="5048"/>
                        <a:pt x="0" y="8477"/>
                      </a:cubicBezTo>
                      <a:close/>
                    </a:path>
                  </a:pathLst>
                </a:custGeom>
                <a:solidFill>
                  <a:srgbClr val="D1C4B3"/>
                </a:solidFill>
                <a:ln w="9525" cap="flat">
                  <a:noFill/>
                  <a:prstDash val="solid"/>
                  <a:miter/>
                </a:ln>
              </p:spPr>
              <p:txBody>
                <a:bodyPr rtlCol="0" anchor="ctr"/>
                <a:lstStyle/>
                <a:p>
                  <a:endParaRPr lang="zh-CN" altLang="en-US"/>
                </a:p>
              </p:txBody>
            </p:sp>
            <p:sp>
              <p:nvSpPr>
                <p:cNvPr id="57455" name="任意多边形: 形状 57454"/>
                <p:cNvSpPr/>
                <p:nvPr>
                  <p:custDataLst>
                    <p:tags r:id="rId415"/>
                  </p:custDataLst>
                </p:nvPr>
              </p:nvSpPr>
              <p:spPr>
                <a:xfrm>
                  <a:off x="5381625" y="3003803"/>
                  <a:ext cx="16002" cy="26765"/>
                </a:xfrm>
                <a:custGeom>
                  <a:gdLst>
                    <a:gd name="connsiteX0" fmla="*/ 6858 w 16002"/>
                    <a:gd name="connsiteY0" fmla="*/ 22289 h 26765"/>
                    <a:gd name="connsiteX1" fmla="*/ 4001 w 16002"/>
                    <a:gd name="connsiteY1" fmla="*/ 22003 h 26765"/>
                    <a:gd name="connsiteX2" fmla="*/ 16002 w 16002"/>
                    <a:gd name="connsiteY2" fmla="*/ 0 h 26765"/>
                    <a:gd name="connsiteX3" fmla="*/ 0 w 16002"/>
                    <a:gd name="connsiteY3" fmla="*/ 26765 h 26765"/>
                    <a:gd name="connsiteX4" fmla="*/ 6858 w 16002"/>
                    <a:gd name="connsiteY4" fmla="*/ 22289 h 267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02" h="26765">
                      <a:moveTo>
                        <a:pt x="6858" y="22289"/>
                      </a:moveTo>
                      <a:cubicBezTo>
                        <a:pt x="6763" y="20669"/>
                        <a:pt x="6096" y="20193"/>
                        <a:pt x="4001" y="22003"/>
                      </a:cubicBezTo>
                      <a:cubicBezTo>
                        <a:pt x="9334" y="12954"/>
                        <a:pt x="10478" y="10668"/>
                        <a:pt x="16002" y="0"/>
                      </a:cubicBezTo>
                      <a:cubicBezTo>
                        <a:pt x="9144" y="7810"/>
                        <a:pt x="4286" y="17050"/>
                        <a:pt x="0" y="26765"/>
                      </a:cubicBezTo>
                      <a:cubicBezTo>
                        <a:pt x="4001" y="22479"/>
                        <a:pt x="4096" y="24765"/>
                        <a:pt x="6858" y="22289"/>
                      </a:cubicBezTo>
                      <a:close/>
                    </a:path>
                  </a:pathLst>
                </a:custGeom>
                <a:solidFill>
                  <a:srgbClr val="D1C4B3"/>
                </a:solidFill>
                <a:ln w="9525" cap="flat">
                  <a:noFill/>
                  <a:prstDash val="solid"/>
                  <a:miter/>
                </a:ln>
              </p:spPr>
              <p:txBody>
                <a:bodyPr rtlCol="0" anchor="ctr"/>
                <a:lstStyle/>
                <a:p>
                  <a:endParaRPr lang="zh-CN" altLang="en-US"/>
                </a:p>
              </p:txBody>
            </p:sp>
            <p:sp>
              <p:nvSpPr>
                <p:cNvPr id="57456" name="任意多边形: 形状 57455"/>
                <p:cNvSpPr/>
                <p:nvPr>
                  <p:custDataLst>
                    <p:tags r:id="rId416"/>
                  </p:custDataLst>
                </p:nvPr>
              </p:nvSpPr>
              <p:spPr>
                <a:xfrm>
                  <a:off x="5415991" y="2983523"/>
                  <a:ext cx="4305" cy="6672"/>
                </a:xfrm>
                <a:custGeom>
                  <a:gdLst>
                    <a:gd name="connsiteX0" fmla="*/ 4305 w 4305"/>
                    <a:gd name="connsiteY0" fmla="*/ 5325 h 6672"/>
                    <a:gd name="connsiteX1" fmla="*/ 1638 w 4305"/>
                    <a:gd name="connsiteY1" fmla="*/ 944 h 6672"/>
                    <a:gd name="connsiteX2" fmla="*/ 4305 w 4305"/>
                    <a:gd name="connsiteY2" fmla="*/ 5325 h 6672"/>
                  </a:gdLst>
                  <a:cxnLst>
                    <a:cxn ang="0">
                      <a:pos x="connsiteX0" y="connsiteY0"/>
                    </a:cxn>
                    <a:cxn ang="0">
                      <a:pos x="connsiteX1" y="connsiteY1"/>
                    </a:cxn>
                    <a:cxn ang="0">
                      <a:pos x="connsiteX2" y="connsiteY2"/>
                    </a:cxn>
                  </a:cxnLst>
                  <a:rect l="l" t="t" r="r" b="b"/>
                  <a:pathLst>
                    <a:path w="4305" h="6672">
                      <a:moveTo>
                        <a:pt x="4305" y="5325"/>
                      </a:moveTo>
                      <a:cubicBezTo>
                        <a:pt x="2972" y="4468"/>
                        <a:pt x="5639" y="-2485"/>
                        <a:pt x="1638" y="944"/>
                      </a:cubicBezTo>
                      <a:cubicBezTo>
                        <a:pt x="-1696" y="6183"/>
                        <a:pt x="495" y="8278"/>
                        <a:pt x="4305" y="5325"/>
                      </a:cubicBezTo>
                      <a:close/>
                    </a:path>
                  </a:pathLst>
                </a:custGeom>
                <a:solidFill>
                  <a:srgbClr val="D1C4B3"/>
                </a:solidFill>
                <a:ln w="9525" cap="flat">
                  <a:noFill/>
                  <a:prstDash val="solid"/>
                  <a:miter/>
                </a:ln>
              </p:spPr>
              <p:txBody>
                <a:bodyPr rtlCol="0" anchor="ctr"/>
                <a:lstStyle/>
                <a:p>
                  <a:endParaRPr lang="zh-CN" altLang="en-US"/>
                </a:p>
              </p:txBody>
            </p:sp>
            <p:sp>
              <p:nvSpPr>
                <p:cNvPr id="57457" name="任意多边形: 形状 57456"/>
                <p:cNvSpPr/>
                <p:nvPr>
                  <p:custDataLst>
                    <p:tags r:id="rId417"/>
                  </p:custDataLst>
                </p:nvPr>
              </p:nvSpPr>
              <p:spPr>
                <a:xfrm>
                  <a:off x="5405238" y="2984658"/>
                  <a:ext cx="5790" cy="10054"/>
                </a:xfrm>
                <a:custGeom>
                  <a:gdLst>
                    <a:gd name="connsiteX0" fmla="*/ 9 w 5790"/>
                    <a:gd name="connsiteY0" fmla="*/ 9430 h 10054"/>
                    <a:gd name="connsiteX1" fmla="*/ 4486 w 5790"/>
                    <a:gd name="connsiteY1" fmla="*/ 7239 h 10054"/>
                    <a:gd name="connsiteX2" fmla="*/ 5533 w 5790"/>
                    <a:gd name="connsiteY2" fmla="*/ 0 h 10054"/>
                    <a:gd name="connsiteX3" fmla="*/ 9 w 5790"/>
                    <a:gd name="connsiteY3" fmla="*/ 9430 h 10054"/>
                  </a:gdLst>
                  <a:cxnLst>
                    <a:cxn ang="0">
                      <a:pos x="connsiteX0" y="connsiteY0"/>
                    </a:cxn>
                    <a:cxn ang="0">
                      <a:pos x="connsiteX1" y="connsiteY1"/>
                    </a:cxn>
                    <a:cxn ang="0">
                      <a:pos x="connsiteX2" y="connsiteY2"/>
                    </a:cxn>
                    <a:cxn ang="0">
                      <a:pos x="connsiteX3" y="connsiteY3"/>
                    </a:cxn>
                  </a:cxnLst>
                  <a:rect l="l" t="t" r="r" b="b"/>
                  <a:pathLst>
                    <a:path w="5790" h="10054">
                      <a:moveTo>
                        <a:pt x="9" y="9430"/>
                      </a:moveTo>
                      <a:cubicBezTo>
                        <a:pt x="-182" y="11335"/>
                        <a:pt x="2771" y="8382"/>
                        <a:pt x="4486" y="7239"/>
                      </a:cubicBezTo>
                      <a:cubicBezTo>
                        <a:pt x="5914" y="3143"/>
                        <a:pt x="6010" y="1048"/>
                        <a:pt x="5533" y="0"/>
                      </a:cubicBezTo>
                      <a:cubicBezTo>
                        <a:pt x="2866" y="2381"/>
                        <a:pt x="3247" y="7430"/>
                        <a:pt x="9" y="9430"/>
                      </a:cubicBezTo>
                      <a:close/>
                    </a:path>
                  </a:pathLst>
                </a:custGeom>
                <a:solidFill>
                  <a:srgbClr val="D1C4B3"/>
                </a:solidFill>
                <a:ln w="9525" cap="flat">
                  <a:noFill/>
                  <a:prstDash val="solid"/>
                  <a:miter/>
                </a:ln>
              </p:spPr>
              <p:txBody>
                <a:bodyPr rtlCol="0" anchor="ctr"/>
                <a:lstStyle/>
                <a:p>
                  <a:endParaRPr lang="zh-CN" altLang="en-US"/>
                </a:p>
              </p:txBody>
            </p:sp>
            <p:sp>
              <p:nvSpPr>
                <p:cNvPr id="57458" name="任意多边形: 形状 57457"/>
                <p:cNvSpPr/>
                <p:nvPr>
                  <p:custDataLst>
                    <p:tags r:id="rId418"/>
                  </p:custDataLst>
                </p:nvPr>
              </p:nvSpPr>
              <p:spPr>
                <a:xfrm>
                  <a:off x="5661755" y="2718529"/>
                  <a:ext cx="8382" cy="8096"/>
                </a:xfrm>
                <a:custGeom>
                  <a:gdLst>
                    <a:gd name="connsiteX0" fmla="*/ 0 w 8382"/>
                    <a:gd name="connsiteY0" fmla="*/ 8096 h 8096"/>
                    <a:gd name="connsiteX1" fmla="*/ 8382 w 8382"/>
                    <a:gd name="connsiteY1" fmla="*/ 0 h 8096"/>
                    <a:gd name="connsiteX2" fmla="*/ 667 w 8382"/>
                    <a:gd name="connsiteY2" fmla="*/ 5810 h 8096"/>
                    <a:gd name="connsiteX3" fmla="*/ 0 w 8382"/>
                    <a:gd name="connsiteY3" fmla="*/ 8096 h 8096"/>
                  </a:gdLst>
                  <a:cxnLst>
                    <a:cxn ang="0">
                      <a:pos x="connsiteX0" y="connsiteY0"/>
                    </a:cxn>
                    <a:cxn ang="0">
                      <a:pos x="connsiteX1" y="connsiteY1"/>
                    </a:cxn>
                    <a:cxn ang="0">
                      <a:pos x="connsiteX2" y="connsiteY2"/>
                    </a:cxn>
                    <a:cxn ang="0">
                      <a:pos x="connsiteX3" y="connsiteY3"/>
                    </a:cxn>
                  </a:cxnLst>
                  <a:rect l="l" t="t" r="r" b="b"/>
                  <a:pathLst>
                    <a:path w="8382" h="8096">
                      <a:moveTo>
                        <a:pt x="0" y="8096"/>
                      </a:moveTo>
                      <a:cubicBezTo>
                        <a:pt x="5429" y="5906"/>
                        <a:pt x="6572" y="2477"/>
                        <a:pt x="8382" y="0"/>
                      </a:cubicBezTo>
                      <a:cubicBezTo>
                        <a:pt x="5525" y="1333"/>
                        <a:pt x="3048" y="3429"/>
                        <a:pt x="667" y="5810"/>
                      </a:cubicBezTo>
                      <a:cubicBezTo>
                        <a:pt x="2191" y="5620"/>
                        <a:pt x="476" y="7239"/>
                        <a:pt x="0" y="8096"/>
                      </a:cubicBezTo>
                      <a:close/>
                    </a:path>
                  </a:pathLst>
                </a:custGeom>
                <a:solidFill>
                  <a:srgbClr val="D1C4B3"/>
                </a:solidFill>
                <a:ln w="9525" cap="flat">
                  <a:noFill/>
                  <a:prstDash val="solid"/>
                  <a:miter/>
                </a:ln>
              </p:spPr>
              <p:txBody>
                <a:bodyPr rtlCol="0" anchor="ctr"/>
                <a:lstStyle/>
                <a:p>
                  <a:endParaRPr lang="zh-CN" altLang="en-US"/>
                </a:p>
              </p:txBody>
            </p:sp>
            <p:sp>
              <p:nvSpPr>
                <p:cNvPr id="57459" name="任意多边形: 形状 57458"/>
                <p:cNvSpPr/>
                <p:nvPr>
                  <p:custDataLst>
                    <p:tags r:id="rId419"/>
                  </p:custDataLst>
                </p:nvPr>
              </p:nvSpPr>
              <p:spPr>
                <a:xfrm>
                  <a:off x="5679192" y="2700908"/>
                  <a:ext cx="7450" cy="7429"/>
                </a:xfrm>
                <a:custGeom>
                  <a:gdLst>
                    <a:gd name="connsiteX0" fmla="*/ 184 w 7450"/>
                    <a:gd name="connsiteY0" fmla="*/ 7429 h 7429"/>
                    <a:gd name="connsiteX1" fmla="*/ 7423 w 7450"/>
                    <a:gd name="connsiteY1" fmla="*/ 0 h 7429"/>
                    <a:gd name="connsiteX2" fmla="*/ 184 w 7450"/>
                    <a:gd name="connsiteY2" fmla="*/ 7429 h 7429"/>
                  </a:gdLst>
                  <a:cxnLst>
                    <a:cxn ang="0">
                      <a:pos x="connsiteX0" y="connsiteY0"/>
                    </a:cxn>
                    <a:cxn ang="0">
                      <a:pos x="connsiteX1" y="connsiteY1"/>
                    </a:cxn>
                    <a:cxn ang="0">
                      <a:pos x="connsiteX2" y="connsiteY2"/>
                    </a:cxn>
                  </a:cxnLst>
                  <a:rect l="l" t="t" r="r" b="b"/>
                  <a:pathLst>
                    <a:path w="7449" h="7429">
                      <a:moveTo>
                        <a:pt x="184" y="7429"/>
                      </a:moveTo>
                      <a:cubicBezTo>
                        <a:pt x="4184" y="6286"/>
                        <a:pt x="7804" y="667"/>
                        <a:pt x="7423" y="0"/>
                      </a:cubicBezTo>
                      <a:cubicBezTo>
                        <a:pt x="1422" y="3143"/>
                        <a:pt x="-673" y="5715"/>
                        <a:pt x="184" y="7429"/>
                      </a:cubicBezTo>
                      <a:close/>
                    </a:path>
                  </a:pathLst>
                </a:custGeom>
                <a:solidFill>
                  <a:srgbClr val="D1C4B3"/>
                </a:solidFill>
                <a:ln w="9525" cap="flat">
                  <a:noFill/>
                  <a:prstDash val="solid"/>
                  <a:miter/>
                </a:ln>
              </p:spPr>
              <p:txBody>
                <a:bodyPr rtlCol="0" anchor="ctr"/>
                <a:lstStyle/>
                <a:p>
                  <a:endParaRPr lang="zh-CN" altLang="en-US"/>
                </a:p>
              </p:txBody>
            </p:sp>
            <p:sp>
              <p:nvSpPr>
                <p:cNvPr id="57460" name="任意多边形: 形状 57459"/>
                <p:cNvSpPr/>
                <p:nvPr>
                  <p:custDataLst>
                    <p:tags r:id="rId420"/>
                  </p:custDataLst>
                </p:nvPr>
              </p:nvSpPr>
              <p:spPr>
                <a:xfrm>
                  <a:off x="5705570" y="2670523"/>
                  <a:ext cx="45434" cy="27241"/>
                </a:xfrm>
                <a:custGeom>
                  <a:gdLst>
                    <a:gd name="connsiteX0" fmla="*/ 0 w 45434"/>
                    <a:gd name="connsiteY0" fmla="*/ 27241 h 27241"/>
                    <a:gd name="connsiteX1" fmla="*/ 36481 w 45434"/>
                    <a:gd name="connsiteY1" fmla="*/ 8191 h 27241"/>
                    <a:gd name="connsiteX2" fmla="*/ 45434 w 45434"/>
                    <a:gd name="connsiteY2" fmla="*/ 0 h 27241"/>
                    <a:gd name="connsiteX3" fmla="*/ 0 w 45434"/>
                    <a:gd name="connsiteY3" fmla="*/ 27241 h 27241"/>
                  </a:gdLst>
                  <a:cxnLst>
                    <a:cxn ang="0">
                      <a:pos x="connsiteX0" y="connsiteY0"/>
                    </a:cxn>
                    <a:cxn ang="0">
                      <a:pos x="connsiteX1" y="connsiteY1"/>
                    </a:cxn>
                    <a:cxn ang="0">
                      <a:pos x="connsiteX2" y="connsiteY2"/>
                    </a:cxn>
                    <a:cxn ang="0">
                      <a:pos x="connsiteX3" y="connsiteY3"/>
                    </a:cxn>
                  </a:cxnLst>
                  <a:rect l="l" t="t" r="r" b="b"/>
                  <a:pathLst>
                    <a:path w="45434" h="27241">
                      <a:moveTo>
                        <a:pt x="0" y="27241"/>
                      </a:moveTo>
                      <a:cubicBezTo>
                        <a:pt x="12383" y="21717"/>
                        <a:pt x="24384" y="14764"/>
                        <a:pt x="36481" y="8191"/>
                      </a:cubicBezTo>
                      <a:cubicBezTo>
                        <a:pt x="32957" y="7144"/>
                        <a:pt x="40862" y="3905"/>
                        <a:pt x="45434" y="0"/>
                      </a:cubicBezTo>
                      <a:cubicBezTo>
                        <a:pt x="28289" y="8477"/>
                        <a:pt x="17812" y="16192"/>
                        <a:pt x="0" y="27241"/>
                      </a:cubicBezTo>
                      <a:close/>
                    </a:path>
                  </a:pathLst>
                </a:custGeom>
                <a:solidFill>
                  <a:srgbClr val="D1C4B3"/>
                </a:solidFill>
                <a:ln w="9525" cap="flat">
                  <a:noFill/>
                  <a:prstDash val="solid"/>
                  <a:miter/>
                </a:ln>
              </p:spPr>
              <p:txBody>
                <a:bodyPr rtlCol="0" anchor="ctr"/>
                <a:lstStyle/>
                <a:p>
                  <a:endParaRPr lang="zh-CN" altLang="en-US"/>
                </a:p>
              </p:txBody>
            </p:sp>
            <p:sp>
              <p:nvSpPr>
                <p:cNvPr id="57461" name="任意多边形: 形状 57460"/>
                <p:cNvSpPr/>
                <p:nvPr>
                  <p:custDataLst>
                    <p:tags r:id="rId421"/>
                  </p:custDataLst>
                </p:nvPr>
              </p:nvSpPr>
              <p:spPr>
                <a:xfrm>
                  <a:off x="5747385" y="2666618"/>
                  <a:ext cx="15525" cy="8382"/>
                </a:xfrm>
                <a:custGeom>
                  <a:gdLst>
                    <a:gd name="connsiteX0" fmla="*/ 0 w 15525"/>
                    <a:gd name="connsiteY0" fmla="*/ 8382 h 8382"/>
                    <a:gd name="connsiteX1" fmla="*/ 15526 w 15525"/>
                    <a:gd name="connsiteY1" fmla="*/ 0 h 8382"/>
                    <a:gd name="connsiteX2" fmla="*/ 0 w 15525"/>
                    <a:gd name="connsiteY2" fmla="*/ 8382 h 8382"/>
                  </a:gdLst>
                  <a:cxnLst>
                    <a:cxn ang="0">
                      <a:pos x="connsiteX0" y="connsiteY0"/>
                    </a:cxn>
                    <a:cxn ang="0">
                      <a:pos x="connsiteX1" y="connsiteY1"/>
                    </a:cxn>
                    <a:cxn ang="0">
                      <a:pos x="connsiteX2" y="connsiteY2"/>
                    </a:cxn>
                  </a:cxnLst>
                  <a:rect l="l" t="t" r="r" b="b"/>
                  <a:pathLst>
                    <a:path w="15525" h="8382">
                      <a:moveTo>
                        <a:pt x="0" y="8382"/>
                      </a:moveTo>
                      <a:cubicBezTo>
                        <a:pt x="5524" y="7144"/>
                        <a:pt x="10382" y="2858"/>
                        <a:pt x="15526" y="0"/>
                      </a:cubicBezTo>
                      <a:cubicBezTo>
                        <a:pt x="9906" y="1334"/>
                        <a:pt x="4477" y="3429"/>
                        <a:pt x="0" y="8382"/>
                      </a:cubicBezTo>
                      <a:close/>
                    </a:path>
                  </a:pathLst>
                </a:custGeom>
                <a:solidFill>
                  <a:srgbClr val="D1C4B3"/>
                </a:solidFill>
                <a:ln w="9525" cap="flat">
                  <a:noFill/>
                  <a:prstDash val="solid"/>
                  <a:miter/>
                </a:ln>
              </p:spPr>
              <p:txBody>
                <a:bodyPr rtlCol="0" anchor="ctr"/>
                <a:lstStyle/>
                <a:p>
                  <a:endParaRPr lang="zh-CN" altLang="en-US"/>
                </a:p>
              </p:txBody>
            </p:sp>
            <p:sp>
              <p:nvSpPr>
                <p:cNvPr id="57462" name="任意多边形: 形状 57461"/>
                <p:cNvSpPr/>
                <p:nvPr>
                  <p:custDataLst>
                    <p:tags r:id="rId422"/>
                  </p:custDataLst>
                </p:nvPr>
              </p:nvSpPr>
              <p:spPr>
                <a:xfrm>
                  <a:off x="5768720" y="2656624"/>
                  <a:ext cx="17526" cy="7517"/>
                </a:xfrm>
                <a:custGeom>
                  <a:gdLst>
                    <a:gd name="connsiteX0" fmla="*/ 0 w 17526"/>
                    <a:gd name="connsiteY0" fmla="*/ 7518 h 7517"/>
                    <a:gd name="connsiteX1" fmla="*/ 17526 w 17526"/>
                    <a:gd name="connsiteY1" fmla="*/ 279 h 7517"/>
                    <a:gd name="connsiteX2" fmla="*/ 0 w 17526"/>
                    <a:gd name="connsiteY2" fmla="*/ 7518 h 7517"/>
                  </a:gdLst>
                  <a:cxnLst>
                    <a:cxn ang="0">
                      <a:pos x="connsiteX0" y="connsiteY0"/>
                    </a:cxn>
                    <a:cxn ang="0">
                      <a:pos x="connsiteX1" y="connsiteY1"/>
                    </a:cxn>
                    <a:cxn ang="0">
                      <a:pos x="connsiteX2" y="connsiteY2"/>
                    </a:cxn>
                  </a:cxnLst>
                  <a:rect l="l" t="t" r="r" b="b"/>
                  <a:pathLst>
                    <a:path w="17526" h="7516">
                      <a:moveTo>
                        <a:pt x="0" y="7518"/>
                      </a:moveTo>
                      <a:cubicBezTo>
                        <a:pt x="5810" y="5041"/>
                        <a:pt x="12002" y="3708"/>
                        <a:pt x="17526" y="279"/>
                      </a:cubicBezTo>
                      <a:cubicBezTo>
                        <a:pt x="16097" y="-1055"/>
                        <a:pt x="4953" y="2565"/>
                        <a:pt x="0" y="7518"/>
                      </a:cubicBezTo>
                      <a:close/>
                    </a:path>
                  </a:pathLst>
                </a:custGeom>
                <a:solidFill>
                  <a:srgbClr val="D1C4B3"/>
                </a:solidFill>
                <a:ln w="9525" cap="flat">
                  <a:noFill/>
                  <a:prstDash val="solid"/>
                  <a:miter/>
                </a:ln>
              </p:spPr>
              <p:txBody>
                <a:bodyPr rtlCol="0" anchor="ctr"/>
                <a:lstStyle/>
                <a:p>
                  <a:endParaRPr lang="zh-CN" altLang="en-US"/>
                </a:p>
              </p:txBody>
            </p:sp>
            <p:sp>
              <p:nvSpPr>
                <p:cNvPr id="57463" name="任意多边形: 形状 57462"/>
                <p:cNvSpPr/>
                <p:nvPr>
                  <p:custDataLst>
                    <p:tags r:id="rId423"/>
                  </p:custDataLst>
                </p:nvPr>
              </p:nvSpPr>
              <p:spPr>
                <a:xfrm>
                  <a:off x="5785675" y="2651378"/>
                  <a:ext cx="19362" cy="9620"/>
                </a:xfrm>
                <a:custGeom>
                  <a:gdLst>
                    <a:gd name="connsiteX0" fmla="*/ 0 w 19362"/>
                    <a:gd name="connsiteY0" fmla="*/ 9620 h 9620"/>
                    <a:gd name="connsiteX1" fmla="*/ 15145 w 19362"/>
                    <a:gd name="connsiteY1" fmla="*/ 6096 h 9620"/>
                    <a:gd name="connsiteX2" fmla="*/ 16955 w 19362"/>
                    <a:gd name="connsiteY2" fmla="*/ 0 h 9620"/>
                    <a:gd name="connsiteX3" fmla="*/ 0 w 19362"/>
                    <a:gd name="connsiteY3" fmla="*/ 9620 h 9620"/>
                  </a:gdLst>
                  <a:cxnLst>
                    <a:cxn ang="0">
                      <a:pos x="connsiteX0" y="connsiteY0"/>
                    </a:cxn>
                    <a:cxn ang="0">
                      <a:pos x="connsiteX1" y="connsiteY1"/>
                    </a:cxn>
                    <a:cxn ang="0">
                      <a:pos x="connsiteX2" y="connsiteY2"/>
                    </a:cxn>
                    <a:cxn ang="0">
                      <a:pos x="connsiteX3" y="connsiteY3"/>
                    </a:cxn>
                  </a:cxnLst>
                  <a:rect l="l" t="t" r="r" b="b"/>
                  <a:pathLst>
                    <a:path w="19362" h="9620">
                      <a:moveTo>
                        <a:pt x="0" y="9620"/>
                      </a:moveTo>
                      <a:cubicBezTo>
                        <a:pt x="7239" y="6668"/>
                        <a:pt x="10573" y="6953"/>
                        <a:pt x="15145" y="6096"/>
                      </a:cubicBezTo>
                      <a:cubicBezTo>
                        <a:pt x="18669" y="2477"/>
                        <a:pt x="21622" y="1334"/>
                        <a:pt x="16955" y="0"/>
                      </a:cubicBezTo>
                      <a:cubicBezTo>
                        <a:pt x="16764" y="3905"/>
                        <a:pt x="5144" y="5429"/>
                        <a:pt x="0" y="9620"/>
                      </a:cubicBezTo>
                      <a:close/>
                    </a:path>
                  </a:pathLst>
                </a:custGeom>
                <a:solidFill>
                  <a:srgbClr val="D1C4B3"/>
                </a:solidFill>
                <a:ln w="9525" cap="flat">
                  <a:noFill/>
                  <a:prstDash val="solid"/>
                  <a:miter/>
                </a:ln>
              </p:spPr>
              <p:txBody>
                <a:bodyPr rtlCol="0" anchor="ctr"/>
                <a:lstStyle/>
                <a:p>
                  <a:endParaRPr lang="zh-CN" altLang="en-US"/>
                </a:p>
              </p:txBody>
            </p:sp>
            <p:sp>
              <p:nvSpPr>
                <p:cNvPr id="57464" name="任意多边形: 形状 57463"/>
                <p:cNvSpPr/>
                <p:nvPr>
                  <p:custDataLst>
                    <p:tags r:id="rId424"/>
                  </p:custDataLst>
                </p:nvPr>
              </p:nvSpPr>
              <p:spPr>
                <a:xfrm>
                  <a:off x="5787845" y="2624827"/>
                  <a:ext cx="12402" cy="5355"/>
                </a:xfrm>
                <a:custGeom>
                  <a:gdLst>
                    <a:gd name="connsiteX0" fmla="*/ 116 w 12402"/>
                    <a:gd name="connsiteY0" fmla="*/ 4453 h 5355"/>
                    <a:gd name="connsiteX1" fmla="*/ 12403 w 12402"/>
                    <a:gd name="connsiteY1" fmla="*/ 72 h 5355"/>
                    <a:gd name="connsiteX2" fmla="*/ 4402 w 12402"/>
                    <a:gd name="connsiteY2" fmla="*/ 1310 h 5355"/>
                    <a:gd name="connsiteX3" fmla="*/ 116 w 12402"/>
                    <a:gd name="connsiteY3" fmla="*/ 4453 h 5355"/>
                  </a:gdLst>
                  <a:cxnLst>
                    <a:cxn ang="0">
                      <a:pos x="connsiteX0" y="connsiteY0"/>
                    </a:cxn>
                    <a:cxn ang="0">
                      <a:pos x="connsiteX1" y="connsiteY1"/>
                    </a:cxn>
                    <a:cxn ang="0">
                      <a:pos x="connsiteX2" y="connsiteY2"/>
                    </a:cxn>
                    <a:cxn ang="0">
                      <a:pos x="connsiteX3" y="connsiteY3"/>
                    </a:cxn>
                  </a:cxnLst>
                  <a:rect l="l" t="t" r="r" b="b"/>
                  <a:pathLst>
                    <a:path w="12402" h="5355">
                      <a:moveTo>
                        <a:pt x="116" y="4453"/>
                      </a:moveTo>
                      <a:cubicBezTo>
                        <a:pt x="-1218" y="7406"/>
                        <a:pt x="9355" y="2358"/>
                        <a:pt x="12403" y="72"/>
                      </a:cubicBezTo>
                      <a:cubicBezTo>
                        <a:pt x="9545" y="-309"/>
                        <a:pt x="7069" y="929"/>
                        <a:pt x="4402" y="1310"/>
                      </a:cubicBezTo>
                      <a:cubicBezTo>
                        <a:pt x="1544" y="3120"/>
                        <a:pt x="3449" y="3977"/>
                        <a:pt x="116" y="4453"/>
                      </a:cubicBezTo>
                      <a:close/>
                    </a:path>
                  </a:pathLst>
                </a:custGeom>
                <a:solidFill>
                  <a:srgbClr val="D1C4B3"/>
                </a:solidFill>
                <a:ln w="9525" cap="flat">
                  <a:noFill/>
                  <a:prstDash val="solid"/>
                  <a:miter/>
                </a:ln>
              </p:spPr>
              <p:txBody>
                <a:bodyPr rtlCol="0" anchor="ctr"/>
                <a:lstStyle/>
                <a:p>
                  <a:endParaRPr lang="zh-CN" altLang="en-US"/>
                </a:p>
              </p:txBody>
            </p:sp>
            <p:sp>
              <p:nvSpPr>
                <p:cNvPr id="57465" name="任意多边形: 形状 57464"/>
                <p:cNvSpPr/>
                <p:nvPr>
                  <p:custDataLst>
                    <p:tags r:id="rId425"/>
                  </p:custDataLst>
                </p:nvPr>
              </p:nvSpPr>
              <p:spPr>
                <a:xfrm>
                  <a:off x="5862342" y="2613659"/>
                  <a:ext cx="33060" cy="12191"/>
                </a:xfrm>
                <a:custGeom>
                  <a:gdLst>
                    <a:gd name="connsiteX0" fmla="*/ 866 w 33060"/>
                    <a:gd name="connsiteY0" fmla="*/ 10954 h 12191"/>
                    <a:gd name="connsiteX1" fmla="*/ 1057 w 33060"/>
                    <a:gd name="connsiteY1" fmla="*/ 12001 h 12191"/>
                    <a:gd name="connsiteX2" fmla="*/ 4200 w 33060"/>
                    <a:gd name="connsiteY2" fmla="*/ 12192 h 12191"/>
                    <a:gd name="connsiteX3" fmla="*/ 33061 w 33060"/>
                    <a:gd name="connsiteY3" fmla="*/ 1143 h 12191"/>
                    <a:gd name="connsiteX4" fmla="*/ 31346 w 33060"/>
                    <a:gd name="connsiteY4" fmla="*/ 0 h 12191"/>
                    <a:gd name="connsiteX5" fmla="*/ 10105 w 33060"/>
                    <a:gd name="connsiteY5" fmla="*/ 8573 h 12191"/>
                    <a:gd name="connsiteX6" fmla="*/ 12677 w 33060"/>
                    <a:gd name="connsiteY6" fmla="*/ 3620 h 12191"/>
                    <a:gd name="connsiteX7" fmla="*/ 2104 w 33060"/>
                    <a:gd name="connsiteY7" fmla="*/ 7906 h 12191"/>
                    <a:gd name="connsiteX8" fmla="*/ 866 w 33060"/>
                    <a:gd name="connsiteY8" fmla="*/ 10954 h 12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0" h="12191">
                      <a:moveTo>
                        <a:pt x="866" y="10954"/>
                      </a:moveTo>
                      <a:cubicBezTo>
                        <a:pt x="-658" y="11716"/>
                        <a:pt x="104" y="11906"/>
                        <a:pt x="1057" y="12001"/>
                      </a:cubicBezTo>
                      <a:cubicBezTo>
                        <a:pt x="2104" y="12097"/>
                        <a:pt x="3152" y="12192"/>
                        <a:pt x="4200" y="12192"/>
                      </a:cubicBezTo>
                      <a:cubicBezTo>
                        <a:pt x="8010" y="8668"/>
                        <a:pt x="24298" y="6667"/>
                        <a:pt x="33061" y="1143"/>
                      </a:cubicBezTo>
                      <a:cubicBezTo>
                        <a:pt x="30965" y="1143"/>
                        <a:pt x="30584" y="667"/>
                        <a:pt x="31346" y="0"/>
                      </a:cubicBezTo>
                      <a:cubicBezTo>
                        <a:pt x="24298" y="3238"/>
                        <a:pt x="17059" y="4858"/>
                        <a:pt x="10105" y="8573"/>
                      </a:cubicBezTo>
                      <a:cubicBezTo>
                        <a:pt x="2009" y="8001"/>
                        <a:pt x="13344" y="5810"/>
                        <a:pt x="12677" y="3620"/>
                      </a:cubicBezTo>
                      <a:cubicBezTo>
                        <a:pt x="8867" y="2857"/>
                        <a:pt x="5914" y="8668"/>
                        <a:pt x="2104" y="7906"/>
                      </a:cubicBezTo>
                      <a:cubicBezTo>
                        <a:pt x="-277" y="9239"/>
                        <a:pt x="9439" y="9811"/>
                        <a:pt x="866" y="10954"/>
                      </a:cubicBezTo>
                      <a:close/>
                    </a:path>
                  </a:pathLst>
                </a:custGeom>
                <a:solidFill>
                  <a:srgbClr val="D1C4B3"/>
                </a:solidFill>
                <a:ln w="9525" cap="flat">
                  <a:noFill/>
                  <a:prstDash val="solid"/>
                  <a:miter/>
                </a:ln>
              </p:spPr>
              <p:txBody>
                <a:bodyPr rtlCol="0" anchor="ctr"/>
                <a:lstStyle/>
                <a:p>
                  <a:endParaRPr lang="zh-CN" altLang="en-US"/>
                </a:p>
              </p:txBody>
            </p:sp>
            <p:sp>
              <p:nvSpPr>
                <p:cNvPr id="57466" name="任意多边形: 形状 57465"/>
                <p:cNvSpPr/>
                <p:nvPr>
                  <p:custDataLst>
                    <p:tags r:id="rId426"/>
                  </p:custDataLst>
                </p:nvPr>
              </p:nvSpPr>
              <p:spPr>
                <a:xfrm>
                  <a:off x="5815298" y="2606515"/>
                  <a:ext cx="29146" cy="11810"/>
                </a:xfrm>
                <a:custGeom>
                  <a:gdLst>
                    <a:gd name="connsiteX0" fmla="*/ 0 w 29146"/>
                    <a:gd name="connsiteY0" fmla="*/ 11811 h 11810"/>
                    <a:gd name="connsiteX1" fmla="*/ 29146 w 29146"/>
                    <a:gd name="connsiteY1" fmla="*/ 0 h 11810"/>
                    <a:gd name="connsiteX2" fmla="*/ 0 w 29146"/>
                    <a:gd name="connsiteY2" fmla="*/ 11811 h 11810"/>
                  </a:gdLst>
                  <a:cxnLst>
                    <a:cxn ang="0">
                      <a:pos x="connsiteX0" y="connsiteY0"/>
                    </a:cxn>
                    <a:cxn ang="0">
                      <a:pos x="connsiteX1" y="connsiteY1"/>
                    </a:cxn>
                    <a:cxn ang="0">
                      <a:pos x="connsiteX2" y="connsiteY2"/>
                    </a:cxn>
                  </a:cxnLst>
                  <a:rect l="l" t="t" r="r" b="b"/>
                  <a:pathLst>
                    <a:path w="29146" h="11810">
                      <a:moveTo>
                        <a:pt x="0" y="11811"/>
                      </a:moveTo>
                      <a:cubicBezTo>
                        <a:pt x="9811" y="8668"/>
                        <a:pt x="19621" y="5429"/>
                        <a:pt x="29146" y="0"/>
                      </a:cubicBezTo>
                      <a:cubicBezTo>
                        <a:pt x="19241" y="3143"/>
                        <a:pt x="9525" y="7144"/>
                        <a:pt x="0" y="11811"/>
                      </a:cubicBezTo>
                      <a:close/>
                    </a:path>
                  </a:pathLst>
                </a:custGeom>
                <a:solidFill>
                  <a:srgbClr val="D1C4B3"/>
                </a:solidFill>
                <a:ln w="9525" cap="flat">
                  <a:noFill/>
                  <a:prstDash val="solid"/>
                  <a:miter/>
                </a:ln>
              </p:spPr>
              <p:txBody>
                <a:bodyPr rtlCol="0" anchor="ctr"/>
                <a:lstStyle/>
                <a:p>
                  <a:endParaRPr lang="zh-CN" altLang="en-US"/>
                </a:p>
              </p:txBody>
            </p:sp>
            <p:sp>
              <p:nvSpPr>
                <p:cNvPr id="57467" name="任意多边形: 形状 57466"/>
                <p:cNvSpPr/>
                <p:nvPr>
                  <p:custDataLst>
                    <p:tags r:id="rId427"/>
                  </p:custDataLst>
                </p:nvPr>
              </p:nvSpPr>
              <p:spPr>
                <a:xfrm>
                  <a:off x="5903023" y="2607563"/>
                  <a:ext cx="18573" cy="5909"/>
                </a:xfrm>
                <a:custGeom>
                  <a:gdLst>
                    <a:gd name="connsiteX0" fmla="*/ 0 w 18573"/>
                    <a:gd name="connsiteY0" fmla="*/ 4858 h 5909"/>
                    <a:gd name="connsiteX1" fmla="*/ 12668 w 18573"/>
                    <a:gd name="connsiteY1" fmla="*/ 5429 h 5909"/>
                    <a:gd name="connsiteX2" fmla="*/ 18574 w 18573"/>
                    <a:gd name="connsiteY2" fmla="*/ 0 h 5909"/>
                    <a:gd name="connsiteX3" fmla="*/ 0 w 18573"/>
                    <a:gd name="connsiteY3" fmla="*/ 4858 h 5909"/>
                  </a:gdLst>
                  <a:cxnLst>
                    <a:cxn ang="0">
                      <a:pos x="connsiteX0" y="connsiteY0"/>
                    </a:cxn>
                    <a:cxn ang="0">
                      <a:pos x="connsiteX1" y="connsiteY1"/>
                    </a:cxn>
                    <a:cxn ang="0">
                      <a:pos x="connsiteX2" y="connsiteY2"/>
                    </a:cxn>
                    <a:cxn ang="0">
                      <a:pos x="connsiteX3" y="connsiteY3"/>
                    </a:cxn>
                  </a:cxnLst>
                  <a:rect l="l" t="t" r="r" b="b"/>
                  <a:pathLst>
                    <a:path w="18573" h="5909">
                      <a:moveTo>
                        <a:pt x="0" y="4858"/>
                      </a:moveTo>
                      <a:cubicBezTo>
                        <a:pt x="5048" y="3619"/>
                        <a:pt x="5429" y="7144"/>
                        <a:pt x="12668" y="5429"/>
                      </a:cubicBezTo>
                      <a:cubicBezTo>
                        <a:pt x="9716" y="3905"/>
                        <a:pt x="10954" y="2381"/>
                        <a:pt x="18574" y="0"/>
                      </a:cubicBezTo>
                      <a:cubicBezTo>
                        <a:pt x="12287" y="95"/>
                        <a:pt x="6096" y="2667"/>
                        <a:pt x="0" y="4858"/>
                      </a:cubicBezTo>
                      <a:close/>
                    </a:path>
                  </a:pathLst>
                </a:custGeom>
                <a:solidFill>
                  <a:srgbClr val="D1C4B3"/>
                </a:solidFill>
                <a:ln w="9525" cap="flat">
                  <a:noFill/>
                  <a:prstDash val="solid"/>
                  <a:miter/>
                </a:ln>
              </p:spPr>
              <p:txBody>
                <a:bodyPr rtlCol="0" anchor="ctr"/>
                <a:lstStyle/>
                <a:p>
                  <a:endParaRPr lang="zh-CN" altLang="en-US"/>
                </a:p>
              </p:txBody>
            </p:sp>
            <p:sp>
              <p:nvSpPr>
                <p:cNvPr id="57468" name="任意多边形: 形状 57467"/>
                <p:cNvSpPr/>
                <p:nvPr>
                  <p:custDataLst>
                    <p:tags r:id="rId428"/>
                  </p:custDataLst>
                </p:nvPr>
              </p:nvSpPr>
              <p:spPr>
                <a:xfrm>
                  <a:off x="5913691" y="2600038"/>
                  <a:ext cx="21812" cy="6477"/>
                </a:xfrm>
                <a:custGeom>
                  <a:gdLst>
                    <a:gd name="connsiteX0" fmla="*/ 0 w 21812"/>
                    <a:gd name="connsiteY0" fmla="*/ 6477 h 6477"/>
                    <a:gd name="connsiteX1" fmla="*/ 21812 w 21812"/>
                    <a:gd name="connsiteY1" fmla="*/ 0 h 6477"/>
                    <a:gd name="connsiteX2" fmla="*/ 0 w 21812"/>
                    <a:gd name="connsiteY2" fmla="*/ 6477 h 6477"/>
                  </a:gdLst>
                  <a:cxnLst>
                    <a:cxn ang="0">
                      <a:pos x="connsiteX0" y="connsiteY0"/>
                    </a:cxn>
                    <a:cxn ang="0">
                      <a:pos x="connsiteX1" y="connsiteY1"/>
                    </a:cxn>
                    <a:cxn ang="0">
                      <a:pos x="connsiteX2" y="connsiteY2"/>
                    </a:cxn>
                  </a:cxnLst>
                  <a:rect l="l" t="t" r="r" b="b"/>
                  <a:pathLst>
                    <a:path w="21812" h="6477">
                      <a:moveTo>
                        <a:pt x="0" y="6477"/>
                      </a:moveTo>
                      <a:cubicBezTo>
                        <a:pt x="7334" y="6191"/>
                        <a:pt x="14573" y="2762"/>
                        <a:pt x="21812" y="0"/>
                      </a:cubicBezTo>
                      <a:cubicBezTo>
                        <a:pt x="10954" y="1333"/>
                        <a:pt x="9239" y="3524"/>
                        <a:pt x="0" y="6477"/>
                      </a:cubicBezTo>
                      <a:close/>
                    </a:path>
                  </a:pathLst>
                </a:custGeom>
                <a:solidFill>
                  <a:srgbClr val="D1C4B3"/>
                </a:solidFill>
                <a:ln w="9525" cap="flat">
                  <a:noFill/>
                  <a:prstDash val="solid"/>
                  <a:miter/>
                </a:ln>
              </p:spPr>
              <p:txBody>
                <a:bodyPr rtlCol="0" anchor="ctr"/>
                <a:lstStyle/>
                <a:p>
                  <a:endParaRPr lang="zh-CN" altLang="en-US"/>
                </a:p>
              </p:txBody>
            </p:sp>
            <p:sp>
              <p:nvSpPr>
                <p:cNvPr id="57469" name="任意多边形: 形状 57468"/>
                <p:cNvSpPr/>
                <p:nvPr>
                  <p:custDataLst>
                    <p:tags r:id="rId429"/>
                  </p:custDataLst>
                </p:nvPr>
              </p:nvSpPr>
              <p:spPr>
                <a:xfrm>
                  <a:off x="5951220" y="2591561"/>
                  <a:ext cx="33617" cy="8536"/>
                </a:xfrm>
                <a:custGeom>
                  <a:gdLst>
                    <a:gd name="connsiteX0" fmla="*/ 33242 w 33617"/>
                    <a:gd name="connsiteY0" fmla="*/ 2477 h 8536"/>
                    <a:gd name="connsiteX1" fmla="*/ 31623 w 33617"/>
                    <a:gd name="connsiteY1" fmla="*/ 0 h 8536"/>
                    <a:gd name="connsiteX2" fmla="*/ 0 w 33617"/>
                    <a:gd name="connsiteY2" fmla="*/ 6858 h 8536"/>
                    <a:gd name="connsiteX3" fmla="*/ 33242 w 33617"/>
                    <a:gd name="connsiteY3" fmla="*/ 2477 h 8536"/>
                  </a:gdLst>
                  <a:cxnLst>
                    <a:cxn ang="0">
                      <a:pos x="connsiteX0" y="connsiteY0"/>
                    </a:cxn>
                    <a:cxn ang="0">
                      <a:pos x="connsiteX1" y="connsiteY1"/>
                    </a:cxn>
                    <a:cxn ang="0">
                      <a:pos x="connsiteX2" y="connsiteY2"/>
                    </a:cxn>
                    <a:cxn ang="0">
                      <a:pos x="connsiteX3" y="connsiteY3"/>
                    </a:cxn>
                  </a:cxnLst>
                  <a:rect l="l" t="t" r="r" b="b"/>
                  <a:pathLst>
                    <a:path w="33617" h="8536">
                      <a:moveTo>
                        <a:pt x="33242" y="2477"/>
                      </a:moveTo>
                      <a:cubicBezTo>
                        <a:pt x="35147" y="1429"/>
                        <a:pt x="29051" y="1143"/>
                        <a:pt x="31623" y="0"/>
                      </a:cubicBezTo>
                      <a:cubicBezTo>
                        <a:pt x="20955" y="1334"/>
                        <a:pt x="10573" y="8287"/>
                        <a:pt x="0" y="6858"/>
                      </a:cubicBezTo>
                      <a:cubicBezTo>
                        <a:pt x="476" y="12573"/>
                        <a:pt x="22860" y="1810"/>
                        <a:pt x="33242" y="2477"/>
                      </a:cubicBezTo>
                      <a:close/>
                    </a:path>
                  </a:pathLst>
                </a:custGeom>
                <a:solidFill>
                  <a:srgbClr val="D1C4B3"/>
                </a:solidFill>
                <a:ln w="9525" cap="flat">
                  <a:noFill/>
                  <a:prstDash val="solid"/>
                  <a:miter/>
                </a:ln>
              </p:spPr>
              <p:txBody>
                <a:bodyPr rtlCol="0" anchor="ctr"/>
                <a:lstStyle/>
                <a:p>
                  <a:endParaRPr lang="zh-CN" altLang="en-US"/>
                </a:p>
              </p:txBody>
            </p:sp>
            <p:sp>
              <p:nvSpPr>
                <p:cNvPr id="57470" name="任意多边形: 形状 57469"/>
                <p:cNvSpPr/>
                <p:nvPr>
                  <p:custDataLst>
                    <p:tags r:id="rId430"/>
                  </p:custDataLst>
                </p:nvPr>
              </p:nvSpPr>
              <p:spPr>
                <a:xfrm>
                  <a:off x="5948076" y="2588127"/>
                  <a:ext cx="33242" cy="8672"/>
                </a:xfrm>
                <a:custGeom>
                  <a:gdLst>
                    <a:gd name="connsiteX0" fmla="*/ 0 w 33242"/>
                    <a:gd name="connsiteY0" fmla="*/ 8672 h 8672"/>
                    <a:gd name="connsiteX1" fmla="*/ 33242 w 33242"/>
                    <a:gd name="connsiteY1" fmla="*/ 5 h 8672"/>
                    <a:gd name="connsiteX2" fmla="*/ 0 w 33242"/>
                    <a:gd name="connsiteY2" fmla="*/ 8672 h 8672"/>
                  </a:gdLst>
                  <a:cxnLst>
                    <a:cxn ang="0">
                      <a:pos x="connsiteX0" y="connsiteY0"/>
                    </a:cxn>
                    <a:cxn ang="0">
                      <a:pos x="connsiteX1" y="connsiteY1"/>
                    </a:cxn>
                    <a:cxn ang="0">
                      <a:pos x="connsiteX2" y="connsiteY2"/>
                    </a:cxn>
                  </a:cxnLst>
                  <a:rect l="l" t="t" r="r" b="b"/>
                  <a:pathLst>
                    <a:path w="33242" h="8672">
                      <a:moveTo>
                        <a:pt x="0" y="8672"/>
                      </a:moveTo>
                      <a:cubicBezTo>
                        <a:pt x="11144" y="8482"/>
                        <a:pt x="22098" y="3434"/>
                        <a:pt x="33242" y="5"/>
                      </a:cubicBezTo>
                      <a:cubicBezTo>
                        <a:pt x="22098" y="-186"/>
                        <a:pt x="10954" y="5434"/>
                        <a:pt x="0" y="8672"/>
                      </a:cubicBezTo>
                      <a:close/>
                    </a:path>
                  </a:pathLst>
                </a:custGeom>
                <a:solidFill>
                  <a:srgbClr val="D1C4B3"/>
                </a:solidFill>
                <a:ln w="9525" cap="flat">
                  <a:noFill/>
                  <a:prstDash val="solid"/>
                  <a:miter/>
                </a:ln>
              </p:spPr>
              <p:txBody>
                <a:bodyPr rtlCol="0" anchor="ctr"/>
                <a:lstStyle/>
                <a:p>
                  <a:endParaRPr lang="zh-CN" altLang="en-US"/>
                </a:p>
              </p:txBody>
            </p:sp>
            <p:sp>
              <p:nvSpPr>
                <p:cNvPr id="57471" name="任意多边形: 形状 57470"/>
                <p:cNvSpPr/>
                <p:nvPr>
                  <p:custDataLst>
                    <p:tags r:id="rId431"/>
                  </p:custDataLst>
                </p:nvPr>
              </p:nvSpPr>
              <p:spPr>
                <a:xfrm>
                  <a:off x="5973266" y="2581439"/>
                  <a:ext cx="16148" cy="4056"/>
                </a:xfrm>
                <a:custGeom>
                  <a:gdLst>
                    <a:gd name="connsiteX0" fmla="*/ 51 w 16148"/>
                    <a:gd name="connsiteY0" fmla="*/ 3169 h 4056"/>
                    <a:gd name="connsiteX1" fmla="*/ 16149 w 16148"/>
                    <a:gd name="connsiteY1" fmla="*/ 121 h 4056"/>
                    <a:gd name="connsiteX2" fmla="*/ 51 w 16148"/>
                    <a:gd name="connsiteY2" fmla="*/ 3169 h 4056"/>
                  </a:gdLst>
                  <a:cxnLst>
                    <a:cxn ang="0">
                      <a:pos x="connsiteX0" y="connsiteY0"/>
                    </a:cxn>
                    <a:cxn ang="0">
                      <a:pos x="connsiteX1" y="connsiteY1"/>
                    </a:cxn>
                    <a:cxn ang="0">
                      <a:pos x="connsiteX2" y="connsiteY2"/>
                    </a:cxn>
                  </a:cxnLst>
                  <a:rect l="l" t="t" r="r" b="b"/>
                  <a:pathLst>
                    <a:path w="16148" h="4056">
                      <a:moveTo>
                        <a:pt x="51" y="3169"/>
                      </a:moveTo>
                      <a:cubicBezTo>
                        <a:pt x="-901" y="6026"/>
                        <a:pt x="11672" y="1168"/>
                        <a:pt x="16149" y="121"/>
                      </a:cubicBezTo>
                      <a:cubicBezTo>
                        <a:pt x="10719" y="-737"/>
                        <a:pt x="5385" y="3264"/>
                        <a:pt x="51" y="3169"/>
                      </a:cubicBezTo>
                      <a:close/>
                    </a:path>
                  </a:pathLst>
                </a:custGeom>
                <a:solidFill>
                  <a:srgbClr val="D1C4B3"/>
                </a:solidFill>
                <a:ln w="9525" cap="flat">
                  <a:noFill/>
                  <a:prstDash val="solid"/>
                  <a:miter/>
                </a:ln>
              </p:spPr>
              <p:txBody>
                <a:bodyPr rtlCol="0" anchor="ctr"/>
                <a:lstStyle/>
                <a:p>
                  <a:endParaRPr lang="zh-CN" altLang="en-US"/>
                </a:p>
              </p:txBody>
            </p:sp>
            <p:sp>
              <p:nvSpPr>
                <p:cNvPr id="57472" name="任意多边形: 形状 57471"/>
                <p:cNvSpPr/>
                <p:nvPr>
                  <p:custDataLst>
                    <p:tags r:id="rId432"/>
                  </p:custDataLst>
                </p:nvPr>
              </p:nvSpPr>
              <p:spPr>
                <a:xfrm>
                  <a:off x="5979699" y="2582227"/>
                  <a:ext cx="27241" cy="4476"/>
                </a:xfrm>
                <a:custGeom>
                  <a:gdLst>
                    <a:gd name="connsiteX0" fmla="*/ 0 w 27241"/>
                    <a:gd name="connsiteY0" fmla="*/ 4477 h 4476"/>
                    <a:gd name="connsiteX1" fmla="*/ 27242 w 27241"/>
                    <a:gd name="connsiteY1" fmla="*/ 0 h 4476"/>
                    <a:gd name="connsiteX2" fmla="*/ 0 w 27241"/>
                    <a:gd name="connsiteY2" fmla="*/ 4477 h 4476"/>
                  </a:gdLst>
                  <a:cxnLst>
                    <a:cxn ang="0">
                      <a:pos x="connsiteX0" y="connsiteY0"/>
                    </a:cxn>
                    <a:cxn ang="0">
                      <a:pos x="connsiteX1" y="connsiteY1"/>
                    </a:cxn>
                    <a:cxn ang="0">
                      <a:pos x="connsiteX2" y="connsiteY2"/>
                    </a:cxn>
                  </a:cxnLst>
                  <a:rect l="l" t="t" r="r" b="b"/>
                  <a:pathLst>
                    <a:path w="27241" h="4476">
                      <a:moveTo>
                        <a:pt x="0" y="4477"/>
                      </a:moveTo>
                      <a:cubicBezTo>
                        <a:pt x="9049" y="4096"/>
                        <a:pt x="18098" y="4858"/>
                        <a:pt x="27242" y="0"/>
                      </a:cubicBezTo>
                      <a:cubicBezTo>
                        <a:pt x="18193" y="3429"/>
                        <a:pt x="9144" y="953"/>
                        <a:pt x="0" y="4477"/>
                      </a:cubicBezTo>
                      <a:close/>
                    </a:path>
                  </a:pathLst>
                </a:custGeom>
                <a:solidFill>
                  <a:srgbClr val="D1C4B3"/>
                </a:solidFill>
                <a:ln w="9525" cap="flat">
                  <a:noFill/>
                  <a:prstDash val="solid"/>
                  <a:miter/>
                </a:ln>
              </p:spPr>
              <p:txBody>
                <a:bodyPr rtlCol="0" anchor="ctr"/>
                <a:lstStyle/>
                <a:p>
                  <a:endParaRPr lang="zh-CN" altLang="en-US"/>
                </a:p>
              </p:txBody>
            </p:sp>
            <p:sp>
              <p:nvSpPr>
                <p:cNvPr id="57473" name="任意多边形: 形状 57472"/>
                <p:cNvSpPr/>
                <p:nvPr>
                  <p:custDataLst>
                    <p:tags r:id="rId433"/>
                  </p:custDataLst>
                </p:nvPr>
              </p:nvSpPr>
              <p:spPr>
                <a:xfrm>
                  <a:off x="6003607" y="2571743"/>
                  <a:ext cx="70008" cy="19389"/>
                </a:xfrm>
                <a:custGeom>
                  <a:gdLst>
                    <a:gd name="connsiteX0" fmla="*/ 22288 w 70008"/>
                    <a:gd name="connsiteY0" fmla="*/ 14008 h 19389"/>
                    <a:gd name="connsiteX1" fmla="*/ 30575 w 70008"/>
                    <a:gd name="connsiteY1" fmla="*/ 9912 h 19389"/>
                    <a:gd name="connsiteX2" fmla="*/ 22288 w 70008"/>
                    <a:gd name="connsiteY2" fmla="*/ 14008 h 19389"/>
                    <a:gd name="connsiteX3" fmla="*/ 35052 w 70008"/>
                    <a:gd name="connsiteY3" fmla="*/ 14294 h 19389"/>
                    <a:gd name="connsiteX4" fmla="*/ 70009 w 70008"/>
                    <a:gd name="connsiteY4" fmla="*/ 1054 h 19389"/>
                    <a:gd name="connsiteX5" fmla="*/ 58674 w 70008"/>
                    <a:gd name="connsiteY5" fmla="*/ 1530 h 19389"/>
                    <a:gd name="connsiteX6" fmla="*/ 46863 w 70008"/>
                    <a:gd name="connsiteY6" fmla="*/ 6959 h 19389"/>
                    <a:gd name="connsiteX7" fmla="*/ 39148 w 70008"/>
                    <a:gd name="connsiteY7" fmla="*/ 3816 h 19389"/>
                    <a:gd name="connsiteX8" fmla="*/ 0 w 70008"/>
                    <a:gd name="connsiteY8" fmla="*/ 19247 h 19389"/>
                    <a:gd name="connsiteX9" fmla="*/ 22288 w 70008"/>
                    <a:gd name="connsiteY9" fmla="*/ 14008 h 19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08" h="19389">
                      <a:moveTo>
                        <a:pt x="22288" y="14008"/>
                      </a:moveTo>
                      <a:cubicBezTo>
                        <a:pt x="12954" y="12103"/>
                        <a:pt x="24289" y="9150"/>
                        <a:pt x="30575" y="9912"/>
                      </a:cubicBezTo>
                      <a:cubicBezTo>
                        <a:pt x="34766" y="11722"/>
                        <a:pt x="26670" y="12865"/>
                        <a:pt x="22288" y="14008"/>
                      </a:cubicBezTo>
                      <a:cubicBezTo>
                        <a:pt x="26384" y="16199"/>
                        <a:pt x="30861" y="12389"/>
                        <a:pt x="35052" y="14294"/>
                      </a:cubicBezTo>
                      <a:cubicBezTo>
                        <a:pt x="38195" y="9531"/>
                        <a:pt x="59912" y="2864"/>
                        <a:pt x="70009" y="1054"/>
                      </a:cubicBezTo>
                      <a:cubicBezTo>
                        <a:pt x="69913" y="-756"/>
                        <a:pt x="64389" y="6"/>
                        <a:pt x="58674" y="1530"/>
                      </a:cubicBezTo>
                      <a:cubicBezTo>
                        <a:pt x="53054" y="3245"/>
                        <a:pt x="47339" y="5816"/>
                        <a:pt x="46863" y="6959"/>
                      </a:cubicBezTo>
                      <a:cubicBezTo>
                        <a:pt x="45910" y="4007"/>
                        <a:pt x="34671" y="7055"/>
                        <a:pt x="39148" y="3816"/>
                      </a:cubicBezTo>
                      <a:cubicBezTo>
                        <a:pt x="26860" y="7817"/>
                        <a:pt x="16573" y="12198"/>
                        <a:pt x="0" y="19247"/>
                      </a:cubicBezTo>
                      <a:cubicBezTo>
                        <a:pt x="7239" y="20104"/>
                        <a:pt x="14668" y="16961"/>
                        <a:pt x="22288" y="14008"/>
                      </a:cubicBezTo>
                      <a:close/>
                    </a:path>
                  </a:pathLst>
                </a:custGeom>
                <a:solidFill>
                  <a:srgbClr val="D1C4B3"/>
                </a:solidFill>
                <a:ln w="9525" cap="flat">
                  <a:noFill/>
                  <a:prstDash val="solid"/>
                  <a:miter/>
                </a:ln>
              </p:spPr>
              <p:txBody>
                <a:bodyPr rtlCol="0" anchor="ctr"/>
                <a:lstStyle/>
                <a:p>
                  <a:endParaRPr lang="zh-CN" altLang="en-US"/>
                </a:p>
              </p:txBody>
            </p:sp>
            <p:sp>
              <p:nvSpPr>
                <p:cNvPr id="57474" name="任意多边形: 形状 57473"/>
                <p:cNvSpPr/>
                <p:nvPr>
                  <p:custDataLst>
                    <p:tags r:id="rId434"/>
                  </p:custDataLst>
                </p:nvPr>
              </p:nvSpPr>
              <p:spPr>
                <a:xfrm>
                  <a:off x="6069275" y="2574892"/>
                  <a:ext cx="20056" cy="5714"/>
                </a:xfrm>
                <a:custGeom>
                  <a:gdLst>
                    <a:gd name="connsiteX0" fmla="*/ 435 w 20056"/>
                    <a:gd name="connsiteY0" fmla="*/ 3143 h 5714"/>
                    <a:gd name="connsiteX1" fmla="*/ 5007 w 20056"/>
                    <a:gd name="connsiteY1" fmla="*/ 5715 h 5714"/>
                    <a:gd name="connsiteX2" fmla="*/ 18152 w 20056"/>
                    <a:gd name="connsiteY2" fmla="*/ 3524 h 5714"/>
                    <a:gd name="connsiteX3" fmla="*/ 20057 w 20056"/>
                    <a:gd name="connsiteY3" fmla="*/ 953 h 5714"/>
                    <a:gd name="connsiteX4" fmla="*/ 10532 w 20056"/>
                    <a:gd name="connsiteY4" fmla="*/ 0 h 5714"/>
                    <a:gd name="connsiteX5" fmla="*/ 435 w 20056"/>
                    <a:gd name="connsiteY5" fmla="*/ 3143 h 5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 h="5714">
                      <a:moveTo>
                        <a:pt x="435" y="3143"/>
                      </a:moveTo>
                      <a:cubicBezTo>
                        <a:pt x="-1374" y="4001"/>
                        <a:pt x="2912" y="4858"/>
                        <a:pt x="5007" y="5715"/>
                      </a:cubicBezTo>
                      <a:cubicBezTo>
                        <a:pt x="9293" y="5239"/>
                        <a:pt x="13866" y="3238"/>
                        <a:pt x="18152" y="3524"/>
                      </a:cubicBezTo>
                      <a:cubicBezTo>
                        <a:pt x="18818" y="2667"/>
                        <a:pt x="16342" y="1810"/>
                        <a:pt x="20057" y="953"/>
                      </a:cubicBezTo>
                      <a:cubicBezTo>
                        <a:pt x="16914" y="476"/>
                        <a:pt x="13675" y="476"/>
                        <a:pt x="10532" y="0"/>
                      </a:cubicBezTo>
                      <a:cubicBezTo>
                        <a:pt x="5960" y="1334"/>
                        <a:pt x="9198" y="4477"/>
                        <a:pt x="435" y="3143"/>
                      </a:cubicBezTo>
                      <a:close/>
                    </a:path>
                  </a:pathLst>
                </a:custGeom>
                <a:solidFill>
                  <a:srgbClr val="D1C4B3"/>
                </a:solidFill>
                <a:ln w="9525" cap="flat">
                  <a:noFill/>
                  <a:prstDash val="solid"/>
                  <a:miter/>
                </a:ln>
              </p:spPr>
              <p:txBody>
                <a:bodyPr rtlCol="0" anchor="ctr"/>
                <a:lstStyle/>
                <a:p>
                  <a:endParaRPr lang="zh-CN" altLang="en-US"/>
                </a:p>
              </p:txBody>
            </p:sp>
            <p:sp>
              <p:nvSpPr>
                <p:cNvPr id="57475" name="任意多边形: 形状 57474"/>
                <p:cNvSpPr/>
                <p:nvPr>
                  <p:custDataLst>
                    <p:tags r:id="rId435"/>
                  </p:custDataLst>
                </p:nvPr>
              </p:nvSpPr>
              <p:spPr>
                <a:xfrm>
                  <a:off x="6088475" y="2578226"/>
                  <a:ext cx="11187" cy="3714"/>
                </a:xfrm>
                <a:custGeom>
                  <a:gdLst>
                    <a:gd name="connsiteX0" fmla="*/ 0 w 11187"/>
                    <a:gd name="connsiteY0" fmla="*/ 3715 h 3714"/>
                    <a:gd name="connsiteX1" fmla="*/ 8573 w 11187"/>
                    <a:gd name="connsiteY1" fmla="*/ 0 h 3714"/>
                    <a:gd name="connsiteX2" fmla="*/ 0 w 11187"/>
                    <a:gd name="connsiteY2" fmla="*/ 3715 h 3714"/>
                  </a:gdLst>
                  <a:cxnLst>
                    <a:cxn ang="0">
                      <a:pos x="connsiteX0" y="connsiteY0"/>
                    </a:cxn>
                    <a:cxn ang="0">
                      <a:pos x="connsiteX1" y="connsiteY1"/>
                    </a:cxn>
                    <a:cxn ang="0">
                      <a:pos x="connsiteX2" y="connsiteY2"/>
                    </a:cxn>
                  </a:cxnLst>
                  <a:rect l="l" t="t" r="r" b="b"/>
                  <a:pathLst>
                    <a:path w="11187" h="3714">
                      <a:moveTo>
                        <a:pt x="0" y="3715"/>
                      </a:moveTo>
                      <a:cubicBezTo>
                        <a:pt x="4953" y="3429"/>
                        <a:pt x="16288" y="2000"/>
                        <a:pt x="8573" y="0"/>
                      </a:cubicBezTo>
                      <a:cubicBezTo>
                        <a:pt x="2286" y="1334"/>
                        <a:pt x="4000" y="2477"/>
                        <a:pt x="0" y="3715"/>
                      </a:cubicBezTo>
                      <a:close/>
                    </a:path>
                  </a:pathLst>
                </a:custGeom>
                <a:solidFill>
                  <a:srgbClr val="D1C4B3"/>
                </a:solidFill>
                <a:ln w="9525" cap="flat">
                  <a:noFill/>
                  <a:prstDash val="solid"/>
                  <a:miter/>
                </a:ln>
              </p:spPr>
              <p:txBody>
                <a:bodyPr rtlCol="0" anchor="ctr"/>
                <a:lstStyle/>
                <a:p>
                  <a:endParaRPr lang="zh-CN" altLang="en-US"/>
                </a:p>
              </p:txBody>
            </p:sp>
            <p:sp>
              <p:nvSpPr>
                <p:cNvPr id="57476" name="任意多边形: 形状 57475"/>
                <p:cNvSpPr/>
                <p:nvPr>
                  <p:custDataLst>
                    <p:tags r:id="rId436"/>
                  </p:custDataLst>
                </p:nvPr>
              </p:nvSpPr>
              <p:spPr>
                <a:xfrm>
                  <a:off x="6098431" y="2574460"/>
                  <a:ext cx="16904" cy="3479"/>
                </a:xfrm>
                <a:custGeom>
                  <a:gdLst>
                    <a:gd name="connsiteX0" fmla="*/ 616 w 16904"/>
                    <a:gd name="connsiteY0" fmla="*/ 1194 h 3479"/>
                    <a:gd name="connsiteX1" fmla="*/ 9951 w 16904"/>
                    <a:gd name="connsiteY1" fmla="*/ 3480 h 3479"/>
                    <a:gd name="connsiteX2" fmla="*/ 16904 w 16904"/>
                    <a:gd name="connsiteY2" fmla="*/ 622 h 3479"/>
                    <a:gd name="connsiteX3" fmla="*/ 616 w 16904"/>
                    <a:gd name="connsiteY3" fmla="*/ 1194 h 3479"/>
                  </a:gdLst>
                  <a:cxnLst>
                    <a:cxn ang="0">
                      <a:pos x="connsiteX0" y="connsiteY0"/>
                    </a:cxn>
                    <a:cxn ang="0">
                      <a:pos x="connsiteX1" y="connsiteY1"/>
                    </a:cxn>
                    <a:cxn ang="0">
                      <a:pos x="connsiteX2" y="connsiteY2"/>
                    </a:cxn>
                    <a:cxn ang="0">
                      <a:pos x="connsiteX3" y="connsiteY3"/>
                    </a:cxn>
                  </a:cxnLst>
                  <a:rect l="l" t="t" r="r" b="b"/>
                  <a:pathLst>
                    <a:path w="16904" h="3479">
                      <a:moveTo>
                        <a:pt x="616" y="1194"/>
                      </a:moveTo>
                      <a:cubicBezTo>
                        <a:pt x="-2622" y="3670"/>
                        <a:pt x="7855" y="1384"/>
                        <a:pt x="9951" y="3480"/>
                      </a:cubicBezTo>
                      <a:cubicBezTo>
                        <a:pt x="11665" y="1575"/>
                        <a:pt x="9856" y="1384"/>
                        <a:pt x="16904" y="622"/>
                      </a:cubicBezTo>
                      <a:cubicBezTo>
                        <a:pt x="11761" y="-1092"/>
                        <a:pt x="5950" y="1289"/>
                        <a:pt x="616" y="1194"/>
                      </a:cubicBezTo>
                      <a:close/>
                    </a:path>
                  </a:pathLst>
                </a:custGeom>
                <a:solidFill>
                  <a:srgbClr val="D1C4B3"/>
                </a:solidFill>
                <a:ln w="9525" cap="flat">
                  <a:noFill/>
                  <a:prstDash val="solid"/>
                  <a:miter/>
                </a:ln>
              </p:spPr>
              <p:txBody>
                <a:bodyPr rtlCol="0" anchor="ctr"/>
                <a:lstStyle/>
                <a:p>
                  <a:endParaRPr lang="zh-CN" altLang="en-US"/>
                </a:p>
              </p:txBody>
            </p:sp>
            <p:sp>
              <p:nvSpPr>
                <p:cNvPr id="57477" name="任意多边形: 形状 57476"/>
                <p:cNvSpPr/>
                <p:nvPr>
                  <p:custDataLst>
                    <p:tags r:id="rId437"/>
                  </p:custDataLst>
                </p:nvPr>
              </p:nvSpPr>
              <p:spPr>
                <a:xfrm>
                  <a:off x="6618161" y="2911125"/>
                  <a:ext cx="49243" cy="52863"/>
                </a:xfrm>
                <a:custGeom>
                  <a:gdLst>
                    <a:gd name="connsiteX0" fmla="*/ 6191 w 49243"/>
                    <a:gd name="connsiteY0" fmla="*/ 7429 h 52863"/>
                    <a:gd name="connsiteX1" fmla="*/ 8191 w 49243"/>
                    <a:gd name="connsiteY1" fmla="*/ 4191 h 52863"/>
                    <a:gd name="connsiteX2" fmla="*/ 2285 w 49243"/>
                    <a:gd name="connsiteY2" fmla="*/ 0 h 52863"/>
                    <a:gd name="connsiteX3" fmla="*/ 4952 w 49243"/>
                    <a:gd name="connsiteY3" fmla="*/ 6668 h 52863"/>
                    <a:gd name="connsiteX4" fmla="*/ 27336 w 49243"/>
                    <a:gd name="connsiteY4" fmla="*/ 34480 h 52863"/>
                    <a:gd name="connsiteX5" fmla="*/ 33051 w 49243"/>
                    <a:gd name="connsiteY5" fmla="*/ 42196 h 52863"/>
                    <a:gd name="connsiteX6" fmla="*/ 34766 w 49243"/>
                    <a:gd name="connsiteY6" fmla="*/ 41053 h 52863"/>
                    <a:gd name="connsiteX7" fmla="*/ 36956 w 49243"/>
                    <a:gd name="connsiteY7" fmla="*/ 47720 h 52863"/>
                    <a:gd name="connsiteX8" fmla="*/ 49244 w 49243"/>
                    <a:gd name="connsiteY8" fmla="*/ 52864 h 52863"/>
                    <a:gd name="connsiteX9" fmla="*/ 37338 w 49243"/>
                    <a:gd name="connsiteY9" fmla="*/ 42577 h 52863"/>
                    <a:gd name="connsiteX10" fmla="*/ 29813 w 49243"/>
                    <a:gd name="connsiteY10" fmla="*/ 32766 h 52863"/>
                    <a:gd name="connsiteX11" fmla="*/ 14668 w 49243"/>
                    <a:gd name="connsiteY11" fmla="*/ 9716 h 52863"/>
                    <a:gd name="connsiteX12" fmla="*/ 18288 w 49243"/>
                    <a:gd name="connsiteY12" fmla="*/ 19050 h 52863"/>
                    <a:gd name="connsiteX13" fmla="*/ 6191 w 49243"/>
                    <a:gd name="connsiteY13" fmla="*/ 7429 h 52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43" h="52863">
                      <a:moveTo>
                        <a:pt x="6191" y="7429"/>
                      </a:moveTo>
                      <a:cubicBezTo>
                        <a:pt x="5714" y="5143"/>
                        <a:pt x="11048" y="9144"/>
                        <a:pt x="8191" y="4191"/>
                      </a:cubicBezTo>
                      <a:cubicBezTo>
                        <a:pt x="5810" y="3048"/>
                        <a:pt x="4667" y="1048"/>
                        <a:pt x="2285" y="0"/>
                      </a:cubicBezTo>
                      <a:cubicBezTo>
                        <a:pt x="9620" y="8477"/>
                        <a:pt x="-8097" y="2286"/>
                        <a:pt x="4952" y="6668"/>
                      </a:cubicBezTo>
                      <a:cubicBezTo>
                        <a:pt x="12572" y="15811"/>
                        <a:pt x="21717" y="23813"/>
                        <a:pt x="27336" y="34480"/>
                      </a:cubicBezTo>
                      <a:cubicBezTo>
                        <a:pt x="32575" y="37338"/>
                        <a:pt x="33147" y="39243"/>
                        <a:pt x="33051" y="42196"/>
                      </a:cubicBezTo>
                      <a:cubicBezTo>
                        <a:pt x="34385" y="42672"/>
                        <a:pt x="33051" y="40005"/>
                        <a:pt x="34766" y="41053"/>
                      </a:cubicBezTo>
                      <a:cubicBezTo>
                        <a:pt x="38957" y="44482"/>
                        <a:pt x="34194" y="43434"/>
                        <a:pt x="36956" y="47720"/>
                      </a:cubicBezTo>
                      <a:cubicBezTo>
                        <a:pt x="39814" y="47244"/>
                        <a:pt x="41338" y="49625"/>
                        <a:pt x="49244" y="52864"/>
                      </a:cubicBezTo>
                      <a:cubicBezTo>
                        <a:pt x="46767" y="48482"/>
                        <a:pt x="41528" y="45815"/>
                        <a:pt x="37338" y="42577"/>
                      </a:cubicBezTo>
                      <a:cubicBezTo>
                        <a:pt x="37147" y="37814"/>
                        <a:pt x="32861" y="35623"/>
                        <a:pt x="29813" y="32766"/>
                      </a:cubicBezTo>
                      <a:cubicBezTo>
                        <a:pt x="27908" y="23050"/>
                        <a:pt x="16097" y="14668"/>
                        <a:pt x="14668" y="9716"/>
                      </a:cubicBezTo>
                      <a:cubicBezTo>
                        <a:pt x="8667" y="6477"/>
                        <a:pt x="16382" y="17240"/>
                        <a:pt x="18288" y="19050"/>
                      </a:cubicBezTo>
                      <a:cubicBezTo>
                        <a:pt x="12572" y="16383"/>
                        <a:pt x="12096" y="9906"/>
                        <a:pt x="6191" y="7429"/>
                      </a:cubicBezTo>
                      <a:close/>
                    </a:path>
                  </a:pathLst>
                </a:custGeom>
                <a:solidFill>
                  <a:srgbClr val="D1C4B3"/>
                </a:solidFill>
                <a:ln w="9525" cap="flat">
                  <a:noFill/>
                  <a:prstDash val="solid"/>
                  <a:miter/>
                </a:ln>
              </p:spPr>
              <p:txBody>
                <a:bodyPr rtlCol="0" anchor="ctr"/>
                <a:lstStyle/>
                <a:p>
                  <a:endParaRPr lang="zh-CN" altLang="en-US"/>
                </a:p>
              </p:txBody>
            </p:sp>
            <p:sp>
              <p:nvSpPr>
                <p:cNvPr id="57478" name="任意多边形: 形状 57477"/>
                <p:cNvSpPr/>
                <p:nvPr>
                  <p:custDataLst>
                    <p:tags r:id="rId438"/>
                  </p:custDataLst>
                </p:nvPr>
              </p:nvSpPr>
              <p:spPr>
                <a:xfrm>
                  <a:off x="6682263" y="3021139"/>
                  <a:ext cx="12002" cy="17811"/>
                </a:xfrm>
                <a:custGeom>
                  <a:gdLst>
                    <a:gd name="connsiteX0" fmla="*/ 0 w 12002"/>
                    <a:gd name="connsiteY0" fmla="*/ 0 h 17811"/>
                    <a:gd name="connsiteX1" fmla="*/ 11906 w 12002"/>
                    <a:gd name="connsiteY1" fmla="*/ 17812 h 17811"/>
                    <a:gd name="connsiteX2" fmla="*/ 11716 w 12002"/>
                    <a:gd name="connsiteY2" fmla="*/ 12001 h 17811"/>
                    <a:gd name="connsiteX3" fmla="*/ 0 w 12002"/>
                    <a:gd name="connsiteY3" fmla="*/ 0 h 17811"/>
                  </a:gdLst>
                  <a:cxnLst>
                    <a:cxn ang="0">
                      <a:pos x="connsiteX0" y="connsiteY0"/>
                    </a:cxn>
                    <a:cxn ang="0">
                      <a:pos x="connsiteX1" y="connsiteY1"/>
                    </a:cxn>
                    <a:cxn ang="0">
                      <a:pos x="connsiteX2" y="connsiteY2"/>
                    </a:cxn>
                    <a:cxn ang="0">
                      <a:pos x="connsiteX3" y="connsiteY3"/>
                    </a:cxn>
                  </a:cxnLst>
                  <a:rect l="l" t="t" r="r" b="b"/>
                  <a:pathLst>
                    <a:path w="12002" h="17811">
                      <a:moveTo>
                        <a:pt x="0" y="0"/>
                      </a:moveTo>
                      <a:cubicBezTo>
                        <a:pt x="2858" y="6572"/>
                        <a:pt x="7239" y="12192"/>
                        <a:pt x="11906" y="17812"/>
                      </a:cubicBezTo>
                      <a:cubicBezTo>
                        <a:pt x="10096" y="13240"/>
                        <a:pt x="12859" y="15526"/>
                        <a:pt x="11716" y="12001"/>
                      </a:cubicBezTo>
                      <a:cubicBezTo>
                        <a:pt x="6477" y="12001"/>
                        <a:pt x="495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57479" name="任意多边形: 形状 57478"/>
                <p:cNvSpPr/>
                <p:nvPr>
                  <p:custDataLst>
                    <p:tags r:id="rId439"/>
                  </p:custDataLst>
                </p:nvPr>
              </p:nvSpPr>
              <p:spPr>
                <a:xfrm>
                  <a:off x="5280749" y="2575559"/>
                  <a:ext cx="1681034" cy="1682686"/>
                </a:xfrm>
                <a:custGeom>
                  <a:gdLst>
                    <a:gd name="connsiteX0" fmla="*/ 1419231 w 1681034"/>
                    <a:gd name="connsiteY0" fmla="*/ 473964 h 1682686"/>
                    <a:gd name="connsiteX1" fmla="*/ 1422279 w 1681034"/>
                    <a:gd name="connsiteY1" fmla="*/ 474059 h 1682686"/>
                    <a:gd name="connsiteX2" fmla="*/ 1424088 w 1681034"/>
                    <a:gd name="connsiteY2" fmla="*/ 479108 h 1682686"/>
                    <a:gd name="connsiteX3" fmla="*/ 1430851 w 1681034"/>
                    <a:gd name="connsiteY3" fmla="*/ 483394 h 1682686"/>
                    <a:gd name="connsiteX4" fmla="*/ 1443615 w 1681034"/>
                    <a:gd name="connsiteY4" fmla="*/ 504158 h 1682686"/>
                    <a:gd name="connsiteX5" fmla="*/ 1455235 w 1681034"/>
                    <a:gd name="connsiteY5" fmla="*/ 531305 h 1682686"/>
                    <a:gd name="connsiteX6" fmla="*/ 1443234 w 1681034"/>
                    <a:gd name="connsiteY6" fmla="*/ 518732 h 1682686"/>
                    <a:gd name="connsiteX7" fmla="*/ 1462569 w 1681034"/>
                    <a:gd name="connsiteY7" fmla="*/ 554165 h 1682686"/>
                    <a:gd name="connsiteX8" fmla="*/ 1466760 w 1681034"/>
                    <a:gd name="connsiteY8" fmla="*/ 566833 h 1682686"/>
                    <a:gd name="connsiteX9" fmla="*/ 1459807 w 1681034"/>
                    <a:gd name="connsiteY9" fmla="*/ 564833 h 1682686"/>
                    <a:gd name="connsiteX10" fmla="*/ 1461807 w 1681034"/>
                    <a:gd name="connsiteY10" fmla="*/ 571119 h 1682686"/>
                    <a:gd name="connsiteX11" fmla="*/ 1466760 w 1681034"/>
                    <a:gd name="connsiteY11" fmla="*/ 569690 h 1682686"/>
                    <a:gd name="connsiteX12" fmla="*/ 1477619 w 1681034"/>
                    <a:gd name="connsiteY12" fmla="*/ 595598 h 1682686"/>
                    <a:gd name="connsiteX13" fmla="*/ 1464855 w 1681034"/>
                    <a:gd name="connsiteY13" fmla="*/ 575786 h 1682686"/>
                    <a:gd name="connsiteX14" fmla="*/ 1477428 w 1681034"/>
                    <a:gd name="connsiteY14" fmla="*/ 601123 h 1682686"/>
                    <a:gd name="connsiteX15" fmla="*/ 1480762 w 1681034"/>
                    <a:gd name="connsiteY15" fmla="*/ 615220 h 1682686"/>
                    <a:gd name="connsiteX16" fmla="*/ 1482762 w 1681034"/>
                    <a:gd name="connsiteY16" fmla="*/ 614744 h 1682686"/>
                    <a:gd name="connsiteX17" fmla="*/ 1484667 w 1681034"/>
                    <a:gd name="connsiteY17" fmla="*/ 618363 h 1682686"/>
                    <a:gd name="connsiteX18" fmla="*/ 1482572 w 1681034"/>
                    <a:gd name="connsiteY18" fmla="*/ 620173 h 1682686"/>
                    <a:gd name="connsiteX19" fmla="*/ 1494764 w 1681034"/>
                    <a:gd name="connsiteY19" fmla="*/ 651415 h 1682686"/>
                    <a:gd name="connsiteX20" fmla="*/ 1493621 w 1681034"/>
                    <a:gd name="connsiteY20" fmla="*/ 652939 h 1682686"/>
                    <a:gd name="connsiteX21" fmla="*/ 1481905 w 1681034"/>
                    <a:gd name="connsiteY21" fmla="*/ 628364 h 1682686"/>
                    <a:gd name="connsiteX22" fmla="*/ 1488382 w 1681034"/>
                    <a:gd name="connsiteY22" fmla="*/ 655130 h 1682686"/>
                    <a:gd name="connsiteX23" fmla="*/ 1488858 w 1681034"/>
                    <a:gd name="connsiteY23" fmla="*/ 649700 h 1682686"/>
                    <a:gd name="connsiteX24" fmla="*/ 1492287 w 1681034"/>
                    <a:gd name="connsiteY24" fmla="*/ 655796 h 1682686"/>
                    <a:gd name="connsiteX25" fmla="*/ 1490097 w 1681034"/>
                    <a:gd name="connsiteY25" fmla="*/ 664178 h 1682686"/>
                    <a:gd name="connsiteX26" fmla="*/ 1493621 w 1681034"/>
                    <a:gd name="connsiteY26" fmla="*/ 667607 h 1682686"/>
                    <a:gd name="connsiteX27" fmla="*/ 1492192 w 1681034"/>
                    <a:gd name="connsiteY27" fmla="*/ 663893 h 1682686"/>
                    <a:gd name="connsiteX28" fmla="*/ 1492954 w 1681034"/>
                    <a:gd name="connsiteY28" fmla="*/ 658463 h 1682686"/>
                    <a:gd name="connsiteX29" fmla="*/ 1498098 w 1681034"/>
                    <a:gd name="connsiteY29" fmla="*/ 664369 h 1682686"/>
                    <a:gd name="connsiteX30" fmla="*/ 1494669 w 1681034"/>
                    <a:gd name="connsiteY30" fmla="*/ 667512 h 1682686"/>
                    <a:gd name="connsiteX31" fmla="*/ 1499241 w 1681034"/>
                    <a:gd name="connsiteY31" fmla="*/ 677513 h 1682686"/>
                    <a:gd name="connsiteX32" fmla="*/ 1493430 w 1681034"/>
                    <a:gd name="connsiteY32" fmla="*/ 669036 h 1682686"/>
                    <a:gd name="connsiteX33" fmla="*/ 1489335 w 1681034"/>
                    <a:gd name="connsiteY33" fmla="*/ 669608 h 1682686"/>
                    <a:gd name="connsiteX34" fmla="*/ 1492287 w 1681034"/>
                    <a:gd name="connsiteY34" fmla="*/ 683705 h 1682686"/>
                    <a:gd name="connsiteX35" fmla="*/ 1486287 w 1681034"/>
                    <a:gd name="connsiteY35" fmla="*/ 676656 h 1682686"/>
                    <a:gd name="connsiteX36" fmla="*/ 1488192 w 1681034"/>
                    <a:gd name="connsiteY36" fmla="*/ 690753 h 1682686"/>
                    <a:gd name="connsiteX37" fmla="*/ 1489430 w 1681034"/>
                    <a:gd name="connsiteY37" fmla="*/ 682847 h 1682686"/>
                    <a:gd name="connsiteX38" fmla="*/ 1491525 w 1681034"/>
                    <a:gd name="connsiteY38" fmla="*/ 694373 h 1682686"/>
                    <a:gd name="connsiteX39" fmla="*/ 1496955 w 1681034"/>
                    <a:gd name="connsiteY39" fmla="*/ 692468 h 1682686"/>
                    <a:gd name="connsiteX40" fmla="*/ 1498193 w 1681034"/>
                    <a:gd name="connsiteY40" fmla="*/ 696278 h 1682686"/>
                    <a:gd name="connsiteX41" fmla="*/ 1495621 w 1681034"/>
                    <a:gd name="connsiteY41" fmla="*/ 699135 h 1682686"/>
                    <a:gd name="connsiteX42" fmla="*/ 1500765 w 1681034"/>
                    <a:gd name="connsiteY42" fmla="*/ 718661 h 1682686"/>
                    <a:gd name="connsiteX43" fmla="*/ 1498669 w 1681034"/>
                    <a:gd name="connsiteY43" fmla="*/ 732758 h 1682686"/>
                    <a:gd name="connsiteX44" fmla="*/ 1502955 w 1681034"/>
                    <a:gd name="connsiteY44" fmla="*/ 740378 h 1682686"/>
                    <a:gd name="connsiteX45" fmla="*/ 1499241 w 1681034"/>
                    <a:gd name="connsiteY45" fmla="*/ 746951 h 1682686"/>
                    <a:gd name="connsiteX46" fmla="*/ 1495812 w 1681034"/>
                    <a:gd name="connsiteY46" fmla="*/ 727710 h 1682686"/>
                    <a:gd name="connsiteX47" fmla="*/ 1498288 w 1681034"/>
                    <a:gd name="connsiteY47" fmla="*/ 754666 h 1682686"/>
                    <a:gd name="connsiteX48" fmla="*/ 1495526 w 1681034"/>
                    <a:gd name="connsiteY48" fmla="*/ 757238 h 1682686"/>
                    <a:gd name="connsiteX49" fmla="*/ 1498002 w 1681034"/>
                    <a:gd name="connsiteY49" fmla="*/ 776478 h 1682686"/>
                    <a:gd name="connsiteX50" fmla="*/ 1503432 w 1681034"/>
                    <a:gd name="connsiteY50" fmla="*/ 779145 h 1682686"/>
                    <a:gd name="connsiteX51" fmla="*/ 1503622 w 1681034"/>
                    <a:gd name="connsiteY51" fmla="*/ 794576 h 1682686"/>
                    <a:gd name="connsiteX52" fmla="*/ 1508289 w 1681034"/>
                    <a:gd name="connsiteY52" fmla="*/ 805148 h 1682686"/>
                    <a:gd name="connsiteX53" fmla="*/ 1503717 w 1681034"/>
                    <a:gd name="connsiteY53" fmla="*/ 806196 h 1682686"/>
                    <a:gd name="connsiteX54" fmla="*/ 1505908 w 1681034"/>
                    <a:gd name="connsiteY54" fmla="*/ 817912 h 1682686"/>
                    <a:gd name="connsiteX55" fmla="*/ 1502193 w 1681034"/>
                    <a:gd name="connsiteY55" fmla="*/ 816388 h 1682686"/>
                    <a:gd name="connsiteX56" fmla="*/ 1497812 w 1681034"/>
                    <a:gd name="connsiteY56" fmla="*/ 780288 h 1682686"/>
                    <a:gd name="connsiteX57" fmla="*/ 1497145 w 1681034"/>
                    <a:gd name="connsiteY57" fmla="*/ 789242 h 1682686"/>
                    <a:gd name="connsiteX58" fmla="*/ 1500384 w 1681034"/>
                    <a:gd name="connsiteY58" fmla="*/ 839438 h 1682686"/>
                    <a:gd name="connsiteX59" fmla="*/ 1498288 w 1681034"/>
                    <a:gd name="connsiteY59" fmla="*/ 853440 h 1682686"/>
                    <a:gd name="connsiteX60" fmla="*/ 1497336 w 1681034"/>
                    <a:gd name="connsiteY60" fmla="*/ 869252 h 1682686"/>
                    <a:gd name="connsiteX61" fmla="*/ 1493335 w 1681034"/>
                    <a:gd name="connsiteY61" fmla="*/ 892397 h 1682686"/>
                    <a:gd name="connsiteX62" fmla="*/ 1490954 w 1681034"/>
                    <a:gd name="connsiteY62" fmla="*/ 907447 h 1682686"/>
                    <a:gd name="connsiteX63" fmla="*/ 1491049 w 1681034"/>
                    <a:gd name="connsiteY63" fmla="*/ 925544 h 1682686"/>
                    <a:gd name="connsiteX64" fmla="*/ 1488382 w 1681034"/>
                    <a:gd name="connsiteY64" fmla="*/ 926211 h 1682686"/>
                    <a:gd name="connsiteX65" fmla="*/ 1487620 w 1681034"/>
                    <a:gd name="connsiteY65" fmla="*/ 935165 h 1682686"/>
                    <a:gd name="connsiteX66" fmla="*/ 1481048 w 1681034"/>
                    <a:gd name="connsiteY66" fmla="*/ 976598 h 1682686"/>
                    <a:gd name="connsiteX67" fmla="*/ 1483048 w 1681034"/>
                    <a:gd name="connsiteY67" fmla="*/ 982504 h 1682686"/>
                    <a:gd name="connsiteX68" fmla="*/ 1480286 w 1681034"/>
                    <a:gd name="connsiteY68" fmla="*/ 977646 h 1682686"/>
                    <a:gd name="connsiteX69" fmla="*/ 1473237 w 1681034"/>
                    <a:gd name="connsiteY69" fmla="*/ 1012603 h 1682686"/>
                    <a:gd name="connsiteX70" fmla="*/ 1467237 w 1681034"/>
                    <a:gd name="connsiteY70" fmla="*/ 1027843 h 1682686"/>
                    <a:gd name="connsiteX71" fmla="*/ 1463236 w 1681034"/>
                    <a:gd name="connsiteY71" fmla="*/ 1034320 h 1682686"/>
                    <a:gd name="connsiteX72" fmla="*/ 1450568 w 1681034"/>
                    <a:gd name="connsiteY72" fmla="*/ 1079564 h 1682686"/>
                    <a:gd name="connsiteX73" fmla="*/ 1433137 w 1681034"/>
                    <a:gd name="connsiteY73" fmla="*/ 1115759 h 1682686"/>
                    <a:gd name="connsiteX74" fmla="*/ 1437423 w 1681034"/>
                    <a:gd name="connsiteY74" fmla="*/ 1105281 h 1682686"/>
                    <a:gd name="connsiteX75" fmla="*/ 1426946 w 1681034"/>
                    <a:gd name="connsiteY75" fmla="*/ 1128141 h 1682686"/>
                    <a:gd name="connsiteX76" fmla="*/ 1418088 w 1681034"/>
                    <a:gd name="connsiteY76" fmla="*/ 1144715 h 1682686"/>
                    <a:gd name="connsiteX77" fmla="*/ 1412849 w 1681034"/>
                    <a:gd name="connsiteY77" fmla="*/ 1150239 h 1682686"/>
                    <a:gd name="connsiteX78" fmla="*/ 1402276 w 1681034"/>
                    <a:gd name="connsiteY78" fmla="*/ 1174718 h 1682686"/>
                    <a:gd name="connsiteX79" fmla="*/ 1389798 w 1681034"/>
                    <a:gd name="connsiteY79" fmla="*/ 1192911 h 1682686"/>
                    <a:gd name="connsiteX80" fmla="*/ 1375130 w 1681034"/>
                    <a:gd name="connsiteY80" fmla="*/ 1215104 h 1682686"/>
                    <a:gd name="connsiteX81" fmla="*/ 1269212 w 1681034"/>
                    <a:gd name="connsiteY81" fmla="*/ 1330833 h 1682686"/>
                    <a:gd name="connsiteX82" fmla="*/ 1207776 w 1681034"/>
                    <a:gd name="connsiteY82" fmla="*/ 1379029 h 1682686"/>
                    <a:gd name="connsiteX83" fmla="*/ 1141291 w 1681034"/>
                    <a:gd name="connsiteY83" fmla="*/ 1419416 h 1682686"/>
                    <a:gd name="connsiteX84" fmla="*/ 844492 w 1681034"/>
                    <a:gd name="connsiteY84" fmla="*/ 1498187 h 1682686"/>
                    <a:gd name="connsiteX85" fmla="*/ 544455 w 1681034"/>
                    <a:gd name="connsiteY85" fmla="*/ 1435799 h 1682686"/>
                    <a:gd name="connsiteX86" fmla="*/ 413581 w 1681034"/>
                    <a:gd name="connsiteY86" fmla="*/ 1353788 h 1682686"/>
                    <a:gd name="connsiteX87" fmla="*/ 305377 w 1681034"/>
                    <a:gd name="connsiteY87" fmla="*/ 1242727 h 1682686"/>
                    <a:gd name="connsiteX88" fmla="*/ 309282 w 1681034"/>
                    <a:gd name="connsiteY88" fmla="*/ 1241870 h 1682686"/>
                    <a:gd name="connsiteX89" fmla="*/ 369766 w 1681034"/>
                    <a:gd name="connsiteY89" fmla="*/ 1312164 h 1682686"/>
                    <a:gd name="connsiteX90" fmla="*/ 377862 w 1681034"/>
                    <a:gd name="connsiteY90" fmla="*/ 1316546 h 1682686"/>
                    <a:gd name="connsiteX91" fmla="*/ 374052 w 1681034"/>
                    <a:gd name="connsiteY91" fmla="*/ 1314926 h 1682686"/>
                    <a:gd name="connsiteX92" fmla="*/ 384435 w 1681034"/>
                    <a:gd name="connsiteY92" fmla="*/ 1325213 h 1682686"/>
                    <a:gd name="connsiteX93" fmla="*/ 389292 w 1681034"/>
                    <a:gd name="connsiteY93" fmla="*/ 1324261 h 1682686"/>
                    <a:gd name="connsiteX94" fmla="*/ 404818 w 1681034"/>
                    <a:gd name="connsiteY94" fmla="*/ 1342549 h 1682686"/>
                    <a:gd name="connsiteX95" fmla="*/ 427392 w 1681034"/>
                    <a:gd name="connsiteY95" fmla="*/ 1357979 h 1682686"/>
                    <a:gd name="connsiteX96" fmla="*/ 442823 w 1681034"/>
                    <a:gd name="connsiteY96" fmla="*/ 1371600 h 1682686"/>
                    <a:gd name="connsiteX97" fmla="*/ 460730 w 1681034"/>
                    <a:gd name="connsiteY97" fmla="*/ 1382268 h 1682686"/>
                    <a:gd name="connsiteX98" fmla="*/ 460730 w 1681034"/>
                    <a:gd name="connsiteY98" fmla="*/ 1384173 h 1682686"/>
                    <a:gd name="connsiteX99" fmla="*/ 518356 w 1681034"/>
                    <a:gd name="connsiteY99" fmla="*/ 1416082 h 1682686"/>
                    <a:gd name="connsiteX100" fmla="*/ 521309 w 1681034"/>
                    <a:gd name="connsiteY100" fmla="*/ 1420273 h 1682686"/>
                    <a:gd name="connsiteX101" fmla="*/ 520356 w 1681034"/>
                    <a:gd name="connsiteY101" fmla="*/ 1417320 h 1682686"/>
                    <a:gd name="connsiteX102" fmla="*/ 554456 w 1681034"/>
                    <a:gd name="connsiteY102" fmla="*/ 1434846 h 1682686"/>
                    <a:gd name="connsiteX103" fmla="*/ 590079 w 1681034"/>
                    <a:gd name="connsiteY103" fmla="*/ 1450943 h 1682686"/>
                    <a:gd name="connsiteX104" fmla="*/ 611701 w 1681034"/>
                    <a:gd name="connsiteY104" fmla="*/ 1458944 h 1682686"/>
                    <a:gd name="connsiteX105" fmla="*/ 635037 w 1681034"/>
                    <a:gd name="connsiteY105" fmla="*/ 1465898 h 1682686"/>
                    <a:gd name="connsiteX106" fmla="*/ 662850 w 1681034"/>
                    <a:gd name="connsiteY106" fmla="*/ 1474279 h 1682686"/>
                    <a:gd name="connsiteX107" fmla="*/ 666279 w 1681034"/>
                    <a:gd name="connsiteY107" fmla="*/ 1472089 h 1682686"/>
                    <a:gd name="connsiteX108" fmla="*/ 670185 w 1681034"/>
                    <a:gd name="connsiteY108" fmla="*/ 1475327 h 1682686"/>
                    <a:gd name="connsiteX109" fmla="*/ 689711 w 1681034"/>
                    <a:gd name="connsiteY109" fmla="*/ 1477899 h 1682686"/>
                    <a:gd name="connsiteX110" fmla="*/ 689044 w 1681034"/>
                    <a:gd name="connsiteY110" fmla="*/ 1479899 h 1682686"/>
                    <a:gd name="connsiteX111" fmla="*/ 714666 w 1681034"/>
                    <a:gd name="connsiteY111" fmla="*/ 1482662 h 1682686"/>
                    <a:gd name="connsiteX112" fmla="*/ 721239 w 1681034"/>
                    <a:gd name="connsiteY112" fmla="*/ 1485995 h 1682686"/>
                    <a:gd name="connsiteX113" fmla="*/ 727811 w 1681034"/>
                    <a:gd name="connsiteY113" fmla="*/ 1484662 h 1682686"/>
                    <a:gd name="connsiteX114" fmla="*/ 730764 w 1681034"/>
                    <a:gd name="connsiteY114" fmla="*/ 1487805 h 1682686"/>
                    <a:gd name="connsiteX115" fmla="*/ 760196 w 1681034"/>
                    <a:gd name="connsiteY115" fmla="*/ 1488853 h 1682686"/>
                    <a:gd name="connsiteX116" fmla="*/ 760863 w 1681034"/>
                    <a:gd name="connsiteY116" fmla="*/ 1491520 h 1682686"/>
                    <a:gd name="connsiteX117" fmla="*/ 790390 w 1681034"/>
                    <a:gd name="connsiteY117" fmla="*/ 1493139 h 1682686"/>
                    <a:gd name="connsiteX118" fmla="*/ 812107 w 1681034"/>
                    <a:gd name="connsiteY118" fmla="*/ 1492091 h 1682686"/>
                    <a:gd name="connsiteX119" fmla="*/ 834015 w 1681034"/>
                    <a:gd name="connsiteY119" fmla="*/ 1491425 h 1682686"/>
                    <a:gd name="connsiteX120" fmla="*/ 855732 w 1681034"/>
                    <a:gd name="connsiteY120" fmla="*/ 1492282 h 1682686"/>
                    <a:gd name="connsiteX121" fmla="*/ 988796 w 1681034"/>
                    <a:gd name="connsiteY121" fmla="*/ 1473327 h 1682686"/>
                    <a:gd name="connsiteX122" fmla="*/ 990796 w 1681034"/>
                    <a:gd name="connsiteY122" fmla="*/ 1470660 h 1682686"/>
                    <a:gd name="connsiteX123" fmla="*/ 1001845 w 1681034"/>
                    <a:gd name="connsiteY123" fmla="*/ 1470565 h 1682686"/>
                    <a:gd name="connsiteX124" fmla="*/ 1085951 w 1681034"/>
                    <a:gd name="connsiteY124" fmla="*/ 1438180 h 1682686"/>
                    <a:gd name="connsiteX125" fmla="*/ 1090142 w 1681034"/>
                    <a:gd name="connsiteY125" fmla="*/ 1439228 h 1682686"/>
                    <a:gd name="connsiteX126" fmla="*/ 1120717 w 1681034"/>
                    <a:gd name="connsiteY126" fmla="*/ 1423892 h 1682686"/>
                    <a:gd name="connsiteX127" fmla="*/ 1124432 w 1681034"/>
                    <a:gd name="connsiteY127" fmla="*/ 1413701 h 1682686"/>
                    <a:gd name="connsiteX128" fmla="*/ 1132433 w 1681034"/>
                    <a:gd name="connsiteY128" fmla="*/ 1414177 h 1682686"/>
                    <a:gd name="connsiteX129" fmla="*/ 1125575 w 1681034"/>
                    <a:gd name="connsiteY129" fmla="*/ 1419606 h 1682686"/>
                    <a:gd name="connsiteX130" fmla="*/ 1132433 w 1681034"/>
                    <a:gd name="connsiteY130" fmla="*/ 1417129 h 1682686"/>
                    <a:gd name="connsiteX131" fmla="*/ 1153197 w 1681034"/>
                    <a:gd name="connsiteY131" fmla="*/ 1407033 h 1682686"/>
                    <a:gd name="connsiteX132" fmla="*/ 1173581 w 1681034"/>
                    <a:gd name="connsiteY132" fmla="*/ 1396175 h 1682686"/>
                    <a:gd name="connsiteX133" fmla="*/ 1191202 w 1681034"/>
                    <a:gd name="connsiteY133" fmla="*/ 1385316 h 1682686"/>
                    <a:gd name="connsiteX134" fmla="*/ 1190250 w 1681034"/>
                    <a:gd name="connsiteY134" fmla="*/ 1383506 h 1682686"/>
                    <a:gd name="connsiteX135" fmla="*/ 1225206 w 1681034"/>
                    <a:gd name="connsiteY135" fmla="*/ 1361123 h 1682686"/>
                    <a:gd name="connsiteX136" fmla="*/ 1224825 w 1681034"/>
                    <a:gd name="connsiteY136" fmla="*/ 1358170 h 1682686"/>
                    <a:gd name="connsiteX137" fmla="*/ 1250543 w 1681034"/>
                    <a:gd name="connsiteY137" fmla="*/ 1337501 h 1682686"/>
                    <a:gd name="connsiteX138" fmla="*/ 1273974 w 1681034"/>
                    <a:gd name="connsiteY138" fmla="*/ 1319784 h 1682686"/>
                    <a:gd name="connsiteX139" fmla="*/ 1272165 w 1681034"/>
                    <a:gd name="connsiteY139" fmla="*/ 1319403 h 1682686"/>
                    <a:gd name="connsiteX140" fmla="*/ 1296072 w 1681034"/>
                    <a:gd name="connsiteY140" fmla="*/ 1296353 h 1682686"/>
                    <a:gd name="connsiteX141" fmla="*/ 1319885 w 1681034"/>
                    <a:gd name="connsiteY141" fmla="*/ 1273302 h 1682686"/>
                    <a:gd name="connsiteX142" fmla="*/ 1337982 w 1681034"/>
                    <a:gd name="connsiteY142" fmla="*/ 1250156 h 1682686"/>
                    <a:gd name="connsiteX143" fmla="*/ 1348746 w 1681034"/>
                    <a:gd name="connsiteY143" fmla="*/ 1237583 h 1682686"/>
                    <a:gd name="connsiteX144" fmla="*/ 1358366 w 1681034"/>
                    <a:gd name="connsiteY144" fmla="*/ 1225106 h 1682686"/>
                    <a:gd name="connsiteX145" fmla="*/ 1357794 w 1681034"/>
                    <a:gd name="connsiteY145" fmla="*/ 1219772 h 1682686"/>
                    <a:gd name="connsiteX146" fmla="*/ 1360652 w 1681034"/>
                    <a:gd name="connsiteY146" fmla="*/ 1215771 h 1682686"/>
                    <a:gd name="connsiteX147" fmla="*/ 1367415 w 1681034"/>
                    <a:gd name="connsiteY147" fmla="*/ 1212628 h 1682686"/>
                    <a:gd name="connsiteX148" fmla="*/ 1376273 w 1681034"/>
                    <a:gd name="connsiteY148" fmla="*/ 1199960 h 1682686"/>
                    <a:gd name="connsiteX149" fmla="*/ 1370653 w 1681034"/>
                    <a:gd name="connsiteY149" fmla="*/ 1204817 h 1682686"/>
                    <a:gd name="connsiteX150" fmla="*/ 1373034 w 1681034"/>
                    <a:gd name="connsiteY150" fmla="*/ 1197388 h 1682686"/>
                    <a:gd name="connsiteX151" fmla="*/ 1385607 w 1681034"/>
                    <a:gd name="connsiteY151" fmla="*/ 1185577 h 1682686"/>
                    <a:gd name="connsiteX152" fmla="*/ 1396561 w 1681034"/>
                    <a:gd name="connsiteY152" fmla="*/ 1168908 h 1682686"/>
                    <a:gd name="connsiteX153" fmla="*/ 1395513 w 1681034"/>
                    <a:gd name="connsiteY153" fmla="*/ 1163574 h 1682686"/>
                    <a:gd name="connsiteX154" fmla="*/ 1397990 w 1681034"/>
                    <a:gd name="connsiteY154" fmla="*/ 1159288 h 1682686"/>
                    <a:gd name="connsiteX155" fmla="*/ 1398276 w 1681034"/>
                    <a:gd name="connsiteY155" fmla="*/ 1163955 h 1682686"/>
                    <a:gd name="connsiteX156" fmla="*/ 1403324 w 1681034"/>
                    <a:gd name="connsiteY156" fmla="*/ 1153954 h 1682686"/>
                    <a:gd name="connsiteX157" fmla="*/ 1400752 w 1681034"/>
                    <a:gd name="connsiteY157" fmla="*/ 1152239 h 1682686"/>
                    <a:gd name="connsiteX158" fmla="*/ 1396371 w 1681034"/>
                    <a:gd name="connsiteY158" fmla="*/ 1158145 h 1682686"/>
                    <a:gd name="connsiteX159" fmla="*/ 1400371 w 1681034"/>
                    <a:gd name="connsiteY159" fmla="*/ 1146143 h 1682686"/>
                    <a:gd name="connsiteX160" fmla="*/ 1407801 w 1681034"/>
                    <a:gd name="connsiteY160" fmla="*/ 1136333 h 1682686"/>
                    <a:gd name="connsiteX161" fmla="*/ 1403991 w 1681034"/>
                    <a:gd name="connsiteY161" fmla="*/ 1147001 h 1682686"/>
                    <a:gd name="connsiteX162" fmla="*/ 1403324 w 1681034"/>
                    <a:gd name="connsiteY162" fmla="*/ 1153954 h 1682686"/>
                    <a:gd name="connsiteX163" fmla="*/ 1415325 w 1681034"/>
                    <a:gd name="connsiteY163" fmla="*/ 1135285 h 1682686"/>
                    <a:gd name="connsiteX164" fmla="*/ 1411515 w 1681034"/>
                    <a:gd name="connsiteY164" fmla="*/ 1135856 h 1682686"/>
                    <a:gd name="connsiteX165" fmla="*/ 1413706 w 1681034"/>
                    <a:gd name="connsiteY165" fmla="*/ 1132808 h 1682686"/>
                    <a:gd name="connsiteX166" fmla="*/ 1410849 w 1681034"/>
                    <a:gd name="connsiteY166" fmla="*/ 1133951 h 1682686"/>
                    <a:gd name="connsiteX167" fmla="*/ 1414849 w 1681034"/>
                    <a:gd name="connsiteY167" fmla="*/ 1114901 h 1682686"/>
                    <a:gd name="connsiteX168" fmla="*/ 1419612 w 1681034"/>
                    <a:gd name="connsiteY168" fmla="*/ 1111949 h 1682686"/>
                    <a:gd name="connsiteX169" fmla="*/ 1423993 w 1681034"/>
                    <a:gd name="connsiteY169" fmla="*/ 1096137 h 1682686"/>
                    <a:gd name="connsiteX170" fmla="*/ 1424755 w 1681034"/>
                    <a:gd name="connsiteY170" fmla="*/ 1102138 h 1682686"/>
                    <a:gd name="connsiteX171" fmla="*/ 1424946 w 1681034"/>
                    <a:gd name="connsiteY171" fmla="*/ 1095280 h 1682686"/>
                    <a:gd name="connsiteX172" fmla="*/ 1429518 w 1681034"/>
                    <a:gd name="connsiteY172" fmla="*/ 1085279 h 1682686"/>
                    <a:gd name="connsiteX173" fmla="*/ 1433232 w 1681034"/>
                    <a:gd name="connsiteY173" fmla="*/ 1084421 h 1682686"/>
                    <a:gd name="connsiteX174" fmla="*/ 1435518 w 1681034"/>
                    <a:gd name="connsiteY174" fmla="*/ 1069562 h 1682686"/>
                    <a:gd name="connsiteX175" fmla="*/ 1441138 w 1681034"/>
                    <a:gd name="connsiteY175" fmla="*/ 1060895 h 1682686"/>
                    <a:gd name="connsiteX176" fmla="*/ 1444948 w 1681034"/>
                    <a:gd name="connsiteY176" fmla="*/ 1045083 h 1682686"/>
                    <a:gd name="connsiteX177" fmla="*/ 1453616 w 1681034"/>
                    <a:gd name="connsiteY177" fmla="*/ 1027367 h 1682686"/>
                    <a:gd name="connsiteX178" fmla="*/ 1460855 w 1681034"/>
                    <a:gd name="connsiteY178" fmla="*/ 994505 h 1682686"/>
                    <a:gd name="connsiteX179" fmla="*/ 1465046 w 1681034"/>
                    <a:gd name="connsiteY179" fmla="*/ 979646 h 1682686"/>
                    <a:gd name="connsiteX180" fmla="*/ 1468856 w 1681034"/>
                    <a:gd name="connsiteY180" fmla="*/ 964692 h 1682686"/>
                    <a:gd name="connsiteX181" fmla="*/ 1470856 w 1681034"/>
                    <a:gd name="connsiteY181" fmla="*/ 965264 h 1682686"/>
                    <a:gd name="connsiteX182" fmla="*/ 1477619 w 1681034"/>
                    <a:gd name="connsiteY182" fmla="*/ 915734 h 1682686"/>
                    <a:gd name="connsiteX183" fmla="*/ 1475238 w 1681034"/>
                    <a:gd name="connsiteY183" fmla="*/ 921544 h 1682686"/>
                    <a:gd name="connsiteX184" fmla="*/ 1473237 w 1681034"/>
                    <a:gd name="connsiteY184" fmla="*/ 921068 h 1682686"/>
                    <a:gd name="connsiteX185" fmla="*/ 1478571 w 1681034"/>
                    <a:gd name="connsiteY185" fmla="*/ 899446 h 1682686"/>
                    <a:gd name="connsiteX186" fmla="*/ 1476666 w 1681034"/>
                    <a:gd name="connsiteY186" fmla="*/ 902875 h 1682686"/>
                    <a:gd name="connsiteX187" fmla="*/ 1475333 w 1681034"/>
                    <a:gd name="connsiteY187" fmla="*/ 895064 h 1682686"/>
                    <a:gd name="connsiteX188" fmla="*/ 1477809 w 1681034"/>
                    <a:gd name="connsiteY188" fmla="*/ 890492 h 1682686"/>
                    <a:gd name="connsiteX189" fmla="*/ 1477333 w 1681034"/>
                    <a:gd name="connsiteY189" fmla="*/ 860393 h 1682686"/>
                    <a:gd name="connsiteX190" fmla="*/ 1481429 w 1681034"/>
                    <a:gd name="connsiteY190" fmla="*/ 860870 h 1682686"/>
                    <a:gd name="connsiteX191" fmla="*/ 1482762 w 1681034"/>
                    <a:gd name="connsiteY191" fmla="*/ 850964 h 1682686"/>
                    <a:gd name="connsiteX192" fmla="*/ 1480191 w 1681034"/>
                    <a:gd name="connsiteY192" fmla="*/ 854393 h 1682686"/>
                    <a:gd name="connsiteX193" fmla="*/ 1478095 w 1681034"/>
                    <a:gd name="connsiteY193" fmla="*/ 844201 h 1682686"/>
                    <a:gd name="connsiteX194" fmla="*/ 1481238 w 1681034"/>
                    <a:gd name="connsiteY194" fmla="*/ 847058 h 1682686"/>
                    <a:gd name="connsiteX195" fmla="*/ 1480572 w 1681034"/>
                    <a:gd name="connsiteY195" fmla="*/ 820769 h 1682686"/>
                    <a:gd name="connsiteX196" fmla="*/ 1483524 w 1681034"/>
                    <a:gd name="connsiteY196" fmla="*/ 818483 h 1682686"/>
                    <a:gd name="connsiteX197" fmla="*/ 1476762 w 1681034"/>
                    <a:gd name="connsiteY197" fmla="*/ 778383 h 1682686"/>
                    <a:gd name="connsiteX198" fmla="*/ 1480381 w 1681034"/>
                    <a:gd name="connsiteY198" fmla="*/ 773430 h 1682686"/>
                    <a:gd name="connsiteX199" fmla="*/ 1477143 w 1681034"/>
                    <a:gd name="connsiteY199" fmla="*/ 767239 h 1682686"/>
                    <a:gd name="connsiteX200" fmla="*/ 1478190 w 1681034"/>
                    <a:gd name="connsiteY200" fmla="*/ 753428 h 1682686"/>
                    <a:gd name="connsiteX201" fmla="*/ 1478095 w 1681034"/>
                    <a:gd name="connsiteY201" fmla="*/ 760952 h 1682686"/>
                    <a:gd name="connsiteX202" fmla="*/ 1476381 w 1681034"/>
                    <a:gd name="connsiteY202" fmla="*/ 759714 h 1682686"/>
                    <a:gd name="connsiteX203" fmla="*/ 1469713 w 1681034"/>
                    <a:gd name="connsiteY203" fmla="*/ 722662 h 1682686"/>
                    <a:gd name="connsiteX204" fmla="*/ 1473904 w 1681034"/>
                    <a:gd name="connsiteY204" fmla="*/ 717328 h 1682686"/>
                    <a:gd name="connsiteX205" fmla="*/ 1469999 w 1681034"/>
                    <a:gd name="connsiteY205" fmla="*/ 721424 h 1682686"/>
                    <a:gd name="connsiteX206" fmla="*/ 1465046 w 1681034"/>
                    <a:gd name="connsiteY206" fmla="*/ 701897 h 1682686"/>
                    <a:gd name="connsiteX207" fmla="*/ 1470475 w 1681034"/>
                    <a:gd name="connsiteY207" fmla="*/ 699992 h 1682686"/>
                    <a:gd name="connsiteX208" fmla="*/ 1464093 w 1681034"/>
                    <a:gd name="connsiteY208" fmla="*/ 696944 h 1682686"/>
                    <a:gd name="connsiteX209" fmla="*/ 1463331 w 1681034"/>
                    <a:gd name="connsiteY209" fmla="*/ 689515 h 1682686"/>
                    <a:gd name="connsiteX210" fmla="*/ 1466856 w 1681034"/>
                    <a:gd name="connsiteY210" fmla="*/ 692849 h 1682686"/>
                    <a:gd name="connsiteX211" fmla="*/ 1462188 w 1681034"/>
                    <a:gd name="connsiteY211" fmla="*/ 684657 h 1682686"/>
                    <a:gd name="connsiteX212" fmla="*/ 1462665 w 1681034"/>
                    <a:gd name="connsiteY212" fmla="*/ 669417 h 1682686"/>
                    <a:gd name="connsiteX213" fmla="*/ 1457807 w 1681034"/>
                    <a:gd name="connsiteY213" fmla="*/ 652367 h 1682686"/>
                    <a:gd name="connsiteX214" fmla="*/ 1453044 w 1681034"/>
                    <a:gd name="connsiteY214" fmla="*/ 650748 h 1682686"/>
                    <a:gd name="connsiteX215" fmla="*/ 1452282 w 1681034"/>
                    <a:gd name="connsiteY215" fmla="*/ 657225 h 1682686"/>
                    <a:gd name="connsiteX216" fmla="*/ 1454473 w 1681034"/>
                    <a:gd name="connsiteY216" fmla="*/ 664369 h 1682686"/>
                    <a:gd name="connsiteX217" fmla="*/ 1456569 w 1681034"/>
                    <a:gd name="connsiteY217" fmla="*/ 663988 h 1682686"/>
                    <a:gd name="connsiteX218" fmla="*/ 1459140 w 1681034"/>
                    <a:gd name="connsiteY218" fmla="*/ 691229 h 1682686"/>
                    <a:gd name="connsiteX219" fmla="*/ 1462855 w 1681034"/>
                    <a:gd name="connsiteY219" fmla="*/ 698183 h 1682686"/>
                    <a:gd name="connsiteX220" fmla="*/ 1457426 w 1681034"/>
                    <a:gd name="connsiteY220" fmla="*/ 695135 h 1682686"/>
                    <a:gd name="connsiteX221" fmla="*/ 1461522 w 1681034"/>
                    <a:gd name="connsiteY221" fmla="*/ 704660 h 1682686"/>
                    <a:gd name="connsiteX222" fmla="*/ 1466189 w 1681034"/>
                    <a:gd name="connsiteY222" fmla="*/ 720376 h 1682686"/>
                    <a:gd name="connsiteX223" fmla="*/ 1461807 w 1681034"/>
                    <a:gd name="connsiteY223" fmla="*/ 717042 h 1682686"/>
                    <a:gd name="connsiteX224" fmla="*/ 1461807 w 1681034"/>
                    <a:gd name="connsiteY224" fmla="*/ 730568 h 1682686"/>
                    <a:gd name="connsiteX225" fmla="*/ 1464189 w 1681034"/>
                    <a:gd name="connsiteY225" fmla="*/ 732853 h 1682686"/>
                    <a:gd name="connsiteX226" fmla="*/ 1464570 w 1681034"/>
                    <a:gd name="connsiteY226" fmla="*/ 746379 h 1682686"/>
                    <a:gd name="connsiteX227" fmla="*/ 1467332 w 1681034"/>
                    <a:gd name="connsiteY227" fmla="*/ 747522 h 1682686"/>
                    <a:gd name="connsiteX228" fmla="*/ 1469142 w 1681034"/>
                    <a:gd name="connsiteY228" fmla="*/ 756095 h 1682686"/>
                    <a:gd name="connsiteX229" fmla="*/ 1466379 w 1681034"/>
                    <a:gd name="connsiteY229" fmla="*/ 754952 h 1682686"/>
                    <a:gd name="connsiteX230" fmla="*/ 1470856 w 1681034"/>
                    <a:gd name="connsiteY230" fmla="*/ 786860 h 1682686"/>
                    <a:gd name="connsiteX231" fmla="*/ 1468284 w 1681034"/>
                    <a:gd name="connsiteY231" fmla="*/ 781907 h 1682686"/>
                    <a:gd name="connsiteX232" fmla="*/ 1467713 w 1681034"/>
                    <a:gd name="connsiteY232" fmla="*/ 792861 h 1682686"/>
                    <a:gd name="connsiteX233" fmla="*/ 1467332 w 1681034"/>
                    <a:gd name="connsiteY233" fmla="*/ 778193 h 1682686"/>
                    <a:gd name="connsiteX234" fmla="*/ 1462569 w 1681034"/>
                    <a:gd name="connsiteY234" fmla="*/ 753809 h 1682686"/>
                    <a:gd name="connsiteX235" fmla="*/ 1464474 w 1681034"/>
                    <a:gd name="connsiteY235" fmla="*/ 776764 h 1682686"/>
                    <a:gd name="connsiteX236" fmla="*/ 1465903 w 1681034"/>
                    <a:gd name="connsiteY236" fmla="*/ 797719 h 1682686"/>
                    <a:gd name="connsiteX237" fmla="*/ 1467713 w 1681034"/>
                    <a:gd name="connsiteY237" fmla="*/ 792861 h 1682686"/>
                    <a:gd name="connsiteX238" fmla="*/ 1466951 w 1681034"/>
                    <a:gd name="connsiteY238" fmla="*/ 808768 h 1682686"/>
                    <a:gd name="connsiteX239" fmla="*/ 1467618 w 1681034"/>
                    <a:gd name="connsiteY239" fmla="*/ 801434 h 1682686"/>
                    <a:gd name="connsiteX240" fmla="*/ 1470189 w 1681034"/>
                    <a:gd name="connsiteY240" fmla="*/ 811340 h 1682686"/>
                    <a:gd name="connsiteX241" fmla="*/ 1467522 w 1681034"/>
                    <a:gd name="connsiteY241" fmla="*/ 810006 h 1682686"/>
                    <a:gd name="connsiteX242" fmla="*/ 1467332 w 1681034"/>
                    <a:gd name="connsiteY242" fmla="*/ 816102 h 1682686"/>
                    <a:gd name="connsiteX243" fmla="*/ 1468284 w 1681034"/>
                    <a:gd name="connsiteY243" fmla="*/ 849154 h 1682686"/>
                    <a:gd name="connsiteX244" fmla="*/ 1467237 w 1681034"/>
                    <a:gd name="connsiteY244" fmla="*/ 841724 h 1682686"/>
                    <a:gd name="connsiteX245" fmla="*/ 1467332 w 1681034"/>
                    <a:gd name="connsiteY245" fmla="*/ 866870 h 1682686"/>
                    <a:gd name="connsiteX246" fmla="*/ 1464665 w 1681034"/>
                    <a:gd name="connsiteY246" fmla="*/ 891635 h 1682686"/>
                    <a:gd name="connsiteX247" fmla="*/ 1462474 w 1681034"/>
                    <a:gd name="connsiteY247" fmla="*/ 887540 h 1682686"/>
                    <a:gd name="connsiteX248" fmla="*/ 1464189 w 1681034"/>
                    <a:gd name="connsiteY248" fmla="*/ 896493 h 1682686"/>
                    <a:gd name="connsiteX249" fmla="*/ 1459426 w 1681034"/>
                    <a:gd name="connsiteY249" fmla="*/ 902970 h 1682686"/>
                    <a:gd name="connsiteX250" fmla="*/ 1463141 w 1681034"/>
                    <a:gd name="connsiteY250" fmla="*/ 902494 h 1682686"/>
                    <a:gd name="connsiteX251" fmla="*/ 1458950 w 1681034"/>
                    <a:gd name="connsiteY251" fmla="*/ 932593 h 1682686"/>
                    <a:gd name="connsiteX252" fmla="*/ 1459807 w 1681034"/>
                    <a:gd name="connsiteY252" fmla="*/ 947833 h 1682686"/>
                    <a:gd name="connsiteX253" fmla="*/ 1455902 w 1681034"/>
                    <a:gd name="connsiteY253" fmla="*/ 951833 h 1682686"/>
                    <a:gd name="connsiteX254" fmla="*/ 1453140 w 1681034"/>
                    <a:gd name="connsiteY254" fmla="*/ 974979 h 1682686"/>
                    <a:gd name="connsiteX255" fmla="*/ 1453235 w 1681034"/>
                    <a:gd name="connsiteY255" fmla="*/ 966121 h 1682686"/>
                    <a:gd name="connsiteX256" fmla="*/ 1450663 w 1681034"/>
                    <a:gd name="connsiteY256" fmla="*/ 975551 h 1682686"/>
                    <a:gd name="connsiteX257" fmla="*/ 1450377 w 1681034"/>
                    <a:gd name="connsiteY257" fmla="*/ 986790 h 1682686"/>
                    <a:gd name="connsiteX258" fmla="*/ 1446091 w 1681034"/>
                    <a:gd name="connsiteY258" fmla="*/ 989171 h 1682686"/>
                    <a:gd name="connsiteX259" fmla="*/ 1445615 w 1681034"/>
                    <a:gd name="connsiteY259" fmla="*/ 980123 h 1682686"/>
                    <a:gd name="connsiteX260" fmla="*/ 1439805 w 1681034"/>
                    <a:gd name="connsiteY260" fmla="*/ 1018889 h 1682686"/>
                    <a:gd name="connsiteX261" fmla="*/ 1435137 w 1681034"/>
                    <a:gd name="connsiteY261" fmla="*/ 1018318 h 1682686"/>
                    <a:gd name="connsiteX262" fmla="*/ 1421421 w 1681034"/>
                    <a:gd name="connsiteY262" fmla="*/ 1054037 h 1682686"/>
                    <a:gd name="connsiteX263" fmla="*/ 1416468 w 1681034"/>
                    <a:gd name="connsiteY263" fmla="*/ 1067467 h 1682686"/>
                    <a:gd name="connsiteX264" fmla="*/ 1418373 w 1681034"/>
                    <a:gd name="connsiteY264" fmla="*/ 1071086 h 1682686"/>
                    <a:gd name="connsiteX265" fmla="*/ 1410563 w 1681034"/>
                    <a:gd name="connsiteY265" fmla="*/ 1088517 h 1682686"/>
                    <a:gd name="connsiteX266" fmla="*/ 1403610 w 1681034"/>
                    <a:gd name="connsiteY266" fmla="*/ 1099661 h 1682686"/>
                    <a:gd name="connsiteX267" fmla="*/ 1392561 w 1681034"/>
                    <a:gd name="connsiteY267" fmla="*/ 1121759 h 1682686"/>
                    <a:gd name="connsiteX268" fmla="*/ 1383512 w 1681034"/>
                    <a:gd name="connsiteY268" fmla="*/ 1141667 h 1682686"/>
                    <a:gd name="connsiteX269" fmla="*/ 1369320 w 1681034"/>
                    <a:gd name="connsiteY269" fmla="*/ 1159193 h 1682686"/>
                    <a:gd name="connsiteX270" fmla="*/ 1364367 w 1681034"/>
                    <a:gd name="connsiteY270" fmla="*/ 1174623 h 1682686"/>
                    <a:gd name="connsiteX271" fmla="*/ 1359318 w 1681034"/>
                    <a:gd name="connsiteY271" fmla="*/ 1176719 h 1682686"/>
                    <a:gd name="connsiteX272" fmla="*/ 1336077 w 1681034"/>
                    <a:gd name="connsiteY272" fmla="*/ 1211104 h 1682686"/>
                    <a:gd name="connsiteX273" fmla="*/ 1309026 w 1681034"/>
                    <a:gd name="connsiteY273" fmla="*/ 1242251 h 1682686"/>
                    <a:gd name="connsiteX274" fmla="*/ 1311598 w 1681034"/>
                    <a:gd name="connsiteY274" fmla="*/ 1243203 h 1682686"/>
                    <a:gd name="connsiteX275" fmla="*/ 1287500 w 1681034"/>
                    <a:gd name="connsiteY275" fmla="*/ 1267492 h 1682686"/>
                    <a:gd name="connsiteX276" fmla="*/ 1264164 w 1681034"/>
                    <a:gd name="connsiteY276" fmla="*/ 1292733 h 1682686"/>
                    <a:gd name="connsiteX277" fmla="*/ 1250733 w 1681034"/>
                    <a:gd name="connsiteY277" fmla="*/ 1302258 h 1682686"/>
                    <a:gd name="connsiteX278" fmla="*/ 1251972 w 1681034"/>
                    <a:gd name="connsiteY278" fmla="*/ 1303877 h 1682686"/>
                    <a:gd name="connsiteX279" fmla="*/ 1232445 w 1681034"/>
                    <a:gd name="connsiteY279" fmla="*/ 1321022 h 1682686"/>
                    <a:gd name="connsiteX280" fmla="*/ 1225206 w 1681034"/>
                    <a:gd name="connsiteY280" fmla="*/ 1322927 h 1682686"/>
                    <a:gd name="connsiteX281" fmla="*/ 1212062 w 1681034"/>
                    <a:gd name="connsiteY281" fmla="*/ 1335310 h 1682686"/>
                    <a:gd name="connsiteX282" fmla="*/ 1197679 w 1681034"/>
                    <a:gd name="connsiteY282" fmla="*/ 1345978 h 1682686"/>
                    <a:gd name="connsiteX283" fmla="*/ 1167390 w 1681034"/>
                    <a:gd name="connsiteY283" fmla="*/ 1364647 h 1682686"/>
                    <a:gd name="connsiteX284" fmla="*/ 1167104 w 1681034"/>
                    <a:gd name="connsiteY284" fmla="*/ 1366647 h 1682686"/>
                    <a:gd name="connsiteX285" fmla="*/ 1056709 w 1681034"/>
                    <a:gd name="connsiteY285" fmla="*/ 1421702 h 1682686"/>
                    <a:gd name="connsiteX286" fmla="*/ 1007274 w 1681034"/>
                    <a:gd name="connsiteY286" fmla="*/ 1438847 h 1682686"/>
                    <a:gd name="connsiteX287" fmla="*/ 983652 w 1681034"/>
                    <a:gd name="connsiteY287" fmla="*/ 1444657 h 1682686"/>
                    <a:gd name="connsiteX288" fmla="*/ 979461 w 1681034"/>
                    <a:gd name="connsiteY288" fmla="*/ 1447800 h 1682686"/>
                    <a:gd name="connsiteX289" fmla="*/ 969270 w 1681034"/>
                    <a:gd name="connsiteY289" fmla="*/ 1449229 h 1682686"/>
                    <a:gd name="connsiteX290" fmla="*/ 956506 w 1681034"/>
                    <a:gd name="connsiteY290" fmla="*/ 1450753 h 1682686"/>
                    <a:gd name="connsiteX291" fmla="*/ 940980 w 1681034"/>
                    <a:gd name="connsiteY291" fmla="*/ 1455420 h 1682686"/>
                    <a:gd name="connsiteX292" fmla="*/ 923169 w 1681034"/>
                    <a:gd name="connsiteY292" fmla="*/ 1458087 h 1682686"/>
                    <a:gd name="connsiteX293" fmla="*/ 886593 w 1681034"/>
                    <a:gd name="connsiteY293" fmla="*/ 1463421 h 1682686"/>
                    <a:gd name="connsiteX294" fmla="*/ 881925 w 1681034"/>
                    <a:gd name="connsiteY294" fmla="*/ 1461802 h 1682686"/>
                    <a:gd name="connsiteX295" fmla="*/ 792295 w 1681034"/>
                    <a:gd name="connsiteY295" fmla="*/ 1465707 h 1682686"/>
                    <a:gd name="connsiteX296" fmla="*/ 753243 w 1681034"/>
                    <a:gd name="connsiteY296" fmla="*/ 1460468 h 1682686"/>
                    <a:gd name="connsiteX297" fmla="*/ 729811 w 1681034"/>
                    <a:gd name="connsiteY297" fmla="*/ 1459040 h 1682686"/>
                    <a:gd name="connsiteX298" fmla="*/ 666184 w 1681034"/>
                    <a:gd name="connsiteY298" fmla="*/ 1445419 h 1682686"/>
                    <a:gd name="connsiteX299" fmla="*/ 532453 w 1681034"/>
                    <a:gd name="connsiteY299" fmla="*/ 1392936 h 1682686"/>
                    <a:gd name="connsiteX300" fmla="*/ 527310 w 1681034"/>
                    <a:gd name="connsiteY300" fmla="*/ 1392269 h 1682686"/>
                    <a:gd name="connsiteX301" fmla="*/ 527214 w 1681034"/>
                    <a:gd name="connsiteY301" fmla="*/ 1390364 h 1682686"/>
                    <a:gd name="connsiteX302" fmla="*/ 511022 w 1681034"/>
                    <a:gd name="connsiteY302" fmla="*/ 1382268 h 1682686"/>
                    <a:gd name="connsiteX303" fmla="*/ 496544 w 1681034"/>
                    <a:gd name="connsiteY303" fmla="*/ 1373791 h 1682686"/>
                    <a:gd name="connsiteX304" fmla="*/ 481971 w 1681034"/>
                    <a:gd name="connsiteY304" fmla="*/ 1365218 h 1682686"/>
                    <a:gd name="connsiteX305" fmla="*/ 466445 w 1681034"/>
                    <a:gd name="connsiteY305" fmla="*/ 1355408 h 1682686"/>
                    <a:gd name="connsiteX306" fmla="*/ 464064 w 1681034"/>
                    <a:gd name="connsiteY306" fmla="*/ 1351121 h 1682686"/>
                    <a:gd name="connsiteX307" fmla="*/ 455301 w 1681034"/>
                    <a:gd name="connsiteY307" fmla="*/ 1347026 h 1682686"/>
                    <a:gd name="connsiteX308" fmla="*/ 459015 w 1681034"/>
                    <a:gd name="connsiteY308" fmla="*/ 1348073 h 1682686"/>
                    <a:gd name="connsiteX309" fmla="*/ 451681 w 1681034"/>
                    <a:gd name="connsiteY309" fmla="*/ 1344073 h 1682686"/>
                    <a:gd name="connsiteX310" fmla="*/ 268992 w 1681034"/>
                    <a:gd name="connsiteY310" fmla="*/ 1131570 h 1682686"/>
                    <a:gd name="connsiteX311" fmla="*/ 216414 w 1681034"/>
                    <a:gd name="connsiteY311" fmla="*/ 1000601 h 1682686"/>
                    <a:gd name="connsiteX312" fmla="*/ 195744 w 1681034"/>
                    <a:gd name="connsiteY312" fmla="*/ 859155 h 1682686"/>
                    <a:gd name="connsiteX313" fmla="*/ 194220 w 1681034"/>
                    <a:gd name="connsiteY313" fmla="*/ 855440 h 1682686"/>
                    <a:gd name="connsiteX314" fmla="*/ 198507 w 1681034"/>
                    <a:gd name="connsiteY314" fmla="*/ 776859 h 1682686"/>
                    <a:gd name="connsiteX315" fmla="*/ 198792 w 1681034"/>
                    <a:gd name="connsiteY315" fmla="*/ 767144 h 1682686"/>
                    <a:gd name="connsiteX316" fmla="*/ 201555 w 1681034"/>
                    <a:gd name="connsiteY316" fmla="*/ 745712 h 1682686"/>
                    <a:gd name="connsiteX317" fmla="*/ 200412 w 1681034"/>
                    <a:gd name="connsiteY317" fmla="*/ 740474 h 1682686"/>
                    <a:gd name="connsiteX318" fmla="*/ 204984 w 1681034"/>
                    <a:gd name="connsiteY318" fmla="*/ 713137 h 1682686"/>
                    <a:gd name="connsiteX319" fmla="*/ 248608 w 1681034"/>
                    <a:gd name="connsiteY319" fmla="*/ 587883 h 1682686"/>
                    <a:gd name="connsiteX320" fmla="*/ 248989 w 1681034"/>
                    <a:gd name="connsiteY320" fmla="*/ 582549 h 1682686"/>
                    <a:gd name="connsiteX321" fmla="*/ 259181 w 1681034"/>
                    <a:gd name="connsiteY321" fmla="*/ 560737 h 1682686"/>
                    <a:gd name="connsiteX322" fmla="*/ 262991 w 1681034"/>
                    <a:gd name="connsiteY322" fmla="*/ 559022 h 1682686"/>
                    <a:gd name="connsiteX323" fmla="*/ 268039 w 1681034"/>
                    <a:gd name="connsiteY323" fmla="*/ 549497 h 1682686"/>
                    <a:gd name="connsiteX324" fmla="*/ 275278 w 1681034"/>
                    <a:gd name="connsiteY324" fmla="*/ 531686 h 1682686"/>
                    <a:gd name="connsiteX325" fmla="*/ 286994 w 1681034"/>
                    <a:gd name="connsiteY325" fmla="*/ 513112 h 1682686"/>
                    <a:gd name="connsiteX326" fmla="*/ 289661 w 1681034"/>
                    <a:gd name="connsiteY326" fmla="*/ 513779 h 1682686"/>
                    <a:gd name="connsiteX327" fmla="*/ 294423 w 1681034"/>
                    <a:gd name="connsiteY327" fmla="*/ 503777 h 1682686"/>
                    <a:gd name="connsiteX328" fmla="*/ 292518 w 1681034"/>
                    <a:gd name="connsiteY328" fmla="*/ 503777 h 1682686"/>
                    <a:gd name="connsiteX329" fmla="*/ 297757 w 1681034"/>
                    <a:gd name="connsiteY329" fmla="*/ 494062 h 1682686"/>
                    <a:gd name="connsiteX330" fmla="*/ 299281 w 1681034"/>
                    <a:gd name="connsiteY330" fmla="*/ 495395 h 1682686"/>
                    <a:gd name="connsiteX331" fmla="*/ 308235 w 1681034"/>
                    <a:gd name="connsiteY331" fmla="*/ 477774 h 1682686"/>
                    <a:gd name="connsiteX332" fmla="*/ 306330 w 1681034"/>
                    <a:gd name="connsiteY332" fmla="*/ 485680 h 1682686"/>
                    <a:gd name="connsiteX333" fmla="*/ 317188 w 1681034"/>
                    <a:gd name="connsiteY333" fmla="*/ 466344 h 1682686"/>
                    <a:gd name="connsiteX334" fmla="*/ 328904 w 1681034"/>
                    <a:gd name="connsiteY334" fmla="*/ 447485 h 1682686"/>
                    <a:gd name="connsiteX335" fmla="*/ 334714 w 1681034"/>
                    <a:gd name="connsiteY335" fmla="*/ 444818 h 1682686"/>
                    <a:gd name="connsiteX336" fmla="*/ 331666 w 1681034"/>
                    <a:gd name="connsiteY336" fmla="*/ 445103 h 1682686"/>
                    <a:gd name="connsiteX337" fmla="*/ 343382 w 1681034"/>
                    <a:gd name="connsiteY337" fmla="*/ 425768 h 1682686"/>
                    <a:gd name="connsiteX338" fmla="*/ 348716 w 1681034"/>
                    <a:gd name="connsiteY338" fmla="*/ 424529 h 1682686"/>
                    <a:gd name="connsiteX339" fmla="*/ 357288 w 1681034"/>
                    <a:gd name="connsiteY339" fmla="*/ 415957 h 1682686"/>
                    <a:gd name="connsiteX340" fmla="*/ 352526 w 1681034"/>
                    <a:gd name="connsiteY340" fmla="*/ 417862 h 1682686"/>
                    <a:gd name="connsiteX341" fmla="*/ 368242 w 1681034"/>
                    <a:gd name="connsiteY341" fmla="*/ 396907 h 1682686"/>
                    <a:gd name="connsiteX342" fmla="*/ 367766 w 1681034"/>
                    <a:gd name="connsiteY342" fmla="*/ 400240 h 1682686"/>
                    <a:gd name="connsiteX343" fmla="*/ 373767 w 1681034"/>
                    <a:gd name="connsiteY343" fmla="*/ 396145 h 1682686"/>
                    <a:gd name="connsiteX344" fmla="*/ 377862 w 1681034"/>
                    <a:gd name="connsiteY344" fmla="*/ 387572 h 1682686"/>
                    <a:gd name="connsiteX345" fmla="*/ 390150 w 1681034"/>
                    <a:gd name="connsiteY345" fmla="*/ 376904 h 1682686"/>
                    <a:gd name="connsiteX346" fmla="*/ 401484 w 1681034"/>
                    <a:gd name="connsiteY346" fmla="*/ 364617 h 1682686"/>
                    <a:gd name="connsiteX347" fmla="*/ 425487 w 1681034"/>
                    <a:gd name="connsiteY347" fmla="*/ 345281 h 1682686"/>
                    <a:gd name="connsiteX348" fmla="*/ 442632 w 1681034"/>
                    <a:gd name="connsiteY348" fmla="*/ 326422 h 1682686"/>
                    <a:gd name="connsiteX349" fmla="*/ 432250 w 1681034"/>
                    <a:gd name="connsiteY349" fmla="*/ 337661 h 1682686"/>
                    <a:gd name="connsiteX350" fmla="*/ 437965 w 1681034"/>
                    <a:gd name="connsiteY350" fmla="*/ 335375 h 1682686"/>
                    <a:gd name="connsiteX351" fmla="*/ 424344 w 1681034"/>
                    <a:gd name="connsiteY351" fmla="*/ 352615 h 1682686"/>
                    <a:gd name="connsiteX352" fmla="*/ 415867 w 1681034"/>
                    <a:gd name="connsiteY352" fmla="*/ 356807 h 1682686"/>
                    <a:gd name="connsiteX353" fmla="*/ 407866 w 1681034"/>
                    <a:gd name="connsiteY353" fmla="*/ 367094 h 1682686"/>
                    <a:gd name="connsiteX354" fmla="*/ 444918 w 1681034"/>
                    <a:gd name="connsiteY354" fmla="*/ 332994 h 1682686"/>
                    <a:gd name="connsiteX355" fmla="*/ 443204 w 1681034"/>
                    <a:gd name="connsiteY355" fmla="*/ 337280 h 1682686"/>
                    <a:gd name="connsiteX356" fmla="*/ 459682 w 1681034"/>
                    <a:gd name="connsiteY356" fmla="*/ 319469 h 1682686"/>
                    <a:gd name="connsiteX357" fmla="*/ 465969 w 1681034"/>
                    <a:gd name="connsiteY357" fmla="*/ 318421 h 1682686"/>
                    <a:gd name="connsiteX358" fmla="*/ 495115 w 1681034"/>
                    <a:gd name="connsiteY358" fmla="*/ 292037 h 1682686"/>
                    <a:gd name="connsiteX359" fmla="*/ 519594 w 1681034"/>
                    <a:gd name="connsiteY359" fmla="*/ 277749 h 1682686"/>
                    <a:gd name="connsiteX360" fmla="*/ 543502 w 1681034"/>
                    <a:gd name="connsiteY360" fmla="*/ 260890 h 1682686"/>
                    <a:gd name="connsiteX361" fmla="*/ 575125 w 1681034"/>
                    <a:gd name="connsiteY361" fmla="*/ 241649 h 1682686"/>
                    <a:gd name="connsiteX362" fmla="*/ 617511 w 1681034"/>
                    <a:gd name="connsiteY362" fmla="*/ 222599 h 1682686"/>
                    <a:gd name="connsiteX363" fmla="*/ 667518 w 1681034"/>
                    <a:gd name="connsiteY363" fmla="*/ 208883 h 1682686"/>
                    <a:gd name="connsiteX364" fmla="*/ 682567 w 1681034"/>
                    <a:gd name="connsiteY364" fmla="*/ 195929 h 1682686"/>
                    <a:gd name="connsiteX365" fmla="*/ 702474 w 1681034"/>
                    <a:gd name="connsiteY365" fmla="*/ 190310 h 1682686"/>
                    <a:gd name="connsiteX366" fmla="*/ 722191 w 1681034"/>
                    <a:gd name="connsiteY366" fmla="*/ 183642 h 1682686"/>
                    <a:gd name="connsiteX367" fmla="*/ 742289 w 1681034"/>
                    <a:gd name="connsiteY367" fmla="*/ 179832 h 1682686"/>
                    <a:gd name="connsiteX368" fmla="*/ 782389 w 1681034"/>
                    <a:gd name="connsiteY368" fmla="*/ 179737 h 1682686"/>
                    <a:gd name="connsiteX369" fmla="*/ 787818 w 1681034"/>
                    <a:gd name="connsiteY369" fmla="*/ 174308 h 1682686"/>
                    <a:gd name="connsiteX370" fmla="*/ 800487 w 1681034"/>
                    <a:gd name="connsiteY370" fmla="*/ 176213 h 1682686"/>
                    <a:gd name="connsiteX371" fmla="*/ 812202 w 1681034"/>
                    <a:gd name="connsiteY371" fmla="*/ 174593 h 1682686"/>
                    <a:gd name="connsiteX372" fmla="*/ 820489 w 1681034"/>
                    <a:gd name="connsiteY372" fmla="*/ 169355 h 1682686"/>
                    <a:gd name="connsiteX373" fmla="*/ 812774 w 1681034"/>
                    <a:gd name="connsiteY373" fmla="*/ 169450 h 1682686"/>
                    <a:gd name="connsiteX374" fmla="*/ 878496 w 1681034"/>
                    <a:gd name="connsiteY374" fmla="*/ 173546 h 1682686"/>
                    <a:gd name="connsiteX375" fmla="*/ 897356 w 1681034"/>
                    <a:gd name="connsiteY375" fmla="*/ 171545 h 1682686"/>
                    <a:gd name="connsiteX376" fmla="*/ 926312 w 1681034"/>
                    <a:gd name="connsiteY376" fmla="*/ 166116 h 1682686"/>
                    <a:gd name="connsiteX377" fmla="*/ 958506 w 1681034"/>
                    <a:gd name="connsiteY377" fmla="*/ 166307 h 1682686"/>
                    <a:gd name="connsiteX378" fmla="*/ 965269 w 1681034"/>
                    <a:gd name="connsiteY378" fmla="*/ 171069 h 1682686"/>
                    <a:gd name="connsiteX379" fmla="*/ 983557 w 1681034"/>
                    <a:gd name="connsiteY379" fmla="*/ 170688 h 1682686"/>
                    <a:gd name="connsiteX380" fmla="*/ 982795 w 1681034"/>
                    <a:gd name="connsiteY380" fmla="*/ 172593 h 1682686"/>
                    <a:gd name="connsiteX381" fmla="*/ 1010132 w 1681034"/>
                    <a:gd name="connsiteY381" fmla="*/ 177451 h 1682686"/>
                    <a:gd name="connsiteX382" fmla="*/ 1035468 w 1681034"/>
                    <a:gd name="connsiteY382" fmla="*/ 180213 h 1682686"/>
                    <a:gd name="connsiteX383" fmla="*/ 1098905 w 1681034"/>
                    <a:gd name="connsiteY383" fmla="*/ 194310 h 1682686"/>
                    <a:gd name="connsiteX384" fmla="*/ 1124432 w 1681034"/>
                    <a:gd name="connsiteY384" fmla="*/ 202311 h 1682686"/>
                    <a:gd name="connsiteX385" fmla="*/ 1148816 w 1681034"/>
                    <a:gd name="connsiteY385" fmla="*/ 208788 h 1682686"/>
                    <a:gd name="connsiteX386" fmla="*/ 1175581 w 1681034"/>
                    <a:gd name="connsiteY386" fmla="*/ 216599 h 1682686"/>
                    <a:gd name="connsiteX387" fmla="*/ 1199775 w 1681034"/>
                    <a:gd name="connsiteY387" fmla="*/ 222599 h 1682686"/>
                    <a:gd name="connsiteX388" fmla="*/ 1194631 w 1681034"/>
                    <a:gd name="connsiteY388" fmla="*/ 215741 h 1682686"/>
                    <a:gd name="connsiteX389" fmla="*/ 1205394 w 1681034"/>
                    <a:gd name="connsiteY389" fmla="*/ 220123 h 1682686"/>
                    <a:gd name="connsiteX390" fmla="*/ 1194155 w 1681034"/>
                    <a:gd name="connsiteY390" fmla="*/ 211836 h 1682686"/>
                    <a:gd name="connsiteX391" fmla="*/ 1174438 w 1681034"/>
                    <a:gd name="connsiteY391" fmla="*/ 203359 h 1682686"/>
                    <a:gd name="connsiteX392" fmla="*/ 1167485 w 1681034"/>
                    <a:gd name="connsiteY392" fmla="*/ 196310 h 1682686"/>
                    <a:gd name="connsiteX393" fmla="*/ 1142910 w 1681034"/>
                    <a:gd name="connsiteY393" fmla="*/ 185357 h 1682686"/>
                    <a:gd name="connsiteX394" fmla="*/ 1167009 w 1681034"/>
                    <a:gd name="connsiteY394" fmla="*/ 189643 h 1682686"/>
                    <a:gd name="connsiteX395" fmla="*/ 1054804 w 1681034"/>
                    <a:gd name="connsiteY395" fmla="*/ 151829 h 1682686"/>
                    <a:gd name="connsiteX396" fmla="*/ 1044708 w 1681034"/>
                    <a:gd name="connsiteY396" fmla="*/ 147257 h 1682686"/>
                    <a:gd name="connsiteX397" fmla="*/ 1044898 w 1681034"/>
                    <a:gd name="connsiteY397" fmla="*/ 150019 h 1682686"/>
                    <a:gd name="connsiteX398" fmla="*/ 1032420 w 1681034"/>
                    <a:gd name="connsiteY398" fmla="*/ 147352 h 1682686"/>
                    <a:gd name="connsiteX399" fmla="*/ 1001845 w 1681034"/>
                    <a:gd name="connsiteY399" fmla="*/ 145447 h 1682686"/>
                    <a:gd name="connsiteX400" fmla="*/ 1009084 w 1681034"/>
                    <a:gd name="connsiteY400" fmla="*/ 142208 h 1682686"/>
                    <a:gd name="connsiteX401" fmla="*/ 1000702 w 1681034"/>
                    <a:gd name="connsiteY401" fmla="*/ 137065 h 1682686"/>
                    <a:gd name="connsiteX402" fmla="*/ 1014132 w 1681034"/>
                    <a:gd name="connsiteY402" fmla="*/ 137160 h 1682686"/>
                    <a:gd name="connsiteX403" fmla="*/ 1004512 w 1681034"/>
                    <a:gd name="connsiteY403" fmla="*/ 134969 h 1682686"/>
                    <a:gd name="connsiteX404" fmla="*/ 998035 w 1681034"/>
                    <a:gd name="connsiteY404" fmla="*/ 136303 h 1682686"/>
                    <a:gd name="connsiteX405" fmla="*/ 992606 w 1681034"/>
                    <a:gd name="connsiteY405" fmla="*/ 134969 h 1682686"/>
                    <a:gd name="connsiteX406" fmla="*/ 999940 w 1681034"/>
                    <a:gd name="connsiteY406" fmla="*/ 131445 h 1682686"/>
                    <a:gd name="connsiteX407" fmla="*/ 1004131 w 1681034"/>
                    <a:gd name="connsiteY407" fmla="*/ 132112 h 1682686"/>
                    <a:gd name="connsiteX408" fmla="*/ 1017657 w 1681034"/>
                    <a:gd name="connsiteY408" fmla="*/ 136017 h 1682686"/>
                    <a:gd name="connsiteX409" fmla="*/ 1020705 w 1681034"/>
                    <a:gd name="connsiteY409" fmla="*/ 139541 h 1682686"/>
                    <a:gd name="connsiteX410" fmla="*/ 1048232 w 1681034"/>
                    <a:gd name="connsiteY410" fmla="*/ 139637 h 1682686"/>
                    <a:gd name="connsiteX411" fmla="*/ 1033849 w 1681034"/>
                    <a:gd name="connsiteY411" fmla="*/ 140684 h 1682686"/>
                    <a:gd name="connsiteX412" fmla="*/ 1047375 w 1681034"/>
                    <a:gd name="connsiteY412" fmla="*/ 141446 h 1682686"/>
                    <a:gd name="connsiteX413" fmla="*/ 1067282 w 1681034"/>
                    <a:gd name="connsiteY413" fmla="*/ 146971 h 1682686"/>
                    <a:gd name="connsiteX414" fmla="*/ 1088523 w 1681034"/>
                    <a:gd name="connsiteY414" fmla="*/ 150495 h 1682686"/>
                    <a:gd name="connsiteX415" fmla="*/ 1062805 w 1681034"/>
                    <a:gd name="connsiteY415" fmla="*/ 145066 h 1682686"/>
                    <a:gd name="connsiteX416" fmla="*/ 1093857 w 1681034"/>
                    <a:gd name="connsiteY416" fmla="*/ 152591 h 1682686"/>
                    <a:gd name="connsiteX417" fmla="*/ 1125670 w 1681034"/>
                    <a:gd name="connsiteY417" fmla="*/ 162496 h 1682686"/>
                    <a:gd name="connsiteX418" fmla="*/ 1174724 w 1681034"/>
                    <a:gd name="connsiteY418" fmla="*/ 179737 h 1682686"/>
                    <a:gd name="connsiteX419" fmla="*/ 1221968 w 1681034"/>
                    <a:gd name="connsiteY419" fmla="*/ 201644 h 1682686"/>
                    <a:gd name="connsiteX420" fmla="*/ 1204823 w 1681034"/>
                    <a:gd name="connsiteY420" fmla="*/ 186119 h 1682686"/>
                    <a:gd name="connsiteX421" fmla="*/ 1184344 w 1681034"/>
                    <a:gd name="connsiteY421" fmla="*/ 172403 h 1682686"/>
                    <a:gd name="connsiteX422" fmla="*/ 1180629 w 1681034"/>
                    <a:gd name="connsiteY422" fmla="*/ 172593 h 1682686"/>
                    <a:gd name="connsiteX423" fmla="*/ 1164723 w 1681034"/>
                    <a:gd name="connsiteY423" fmla="*/ 162592 h 1682686"/>
                    <a:gd name="connsiteX424" fmla="*/ 1170628 w 1681034"/>
                    <a:gd name="connsiteY424" fmla="*/ 161544 h 1682686"/>
                    <a:gd name="connsiteX425" fmla="*/ 1149768 w 1681034"/>
                    <a:gd name="connsiteY425" fmla="*/ 150781 h 1682686"/>
                    <a:gd name="connsiteX426" fmla="*/ 1150435 w 1681034"/>
                    <a:gd name="connsiteY426" fmla="*/ 147066 h 1682686"/>
                    <a:gd name="connsiteX427" fmla="*/ 1120431 w 1681034"/>
                    <a:gd name="connsiteY427" fmla="*/ 137351 h 1682686"/>
                    <a:gd name="connsiteX428" fmla="*/ 1138624 w 1681034"/>
                    <a:gd name="connsiteY428" fmla="*/ 138303 h 1682686"/>
                    <a:gd name="connsiteX429" fmla="*/ 1132719 w 1681034"/>
                    <a:gd name="connsiteY429" fmla="*/ 133922 h 1682686"/>
                    <a:gd name="connsiteX430" fmla="*/ 1133290 w 1681034"/>
                    <a:gd name="connsiteY430" fmla="*/ 135922 h 1682686"/>
                    <a:gd name="connsiteX431" fmla="*/ 1121479 w 1681034"/>
                    <a:gd name="connsiteY431" fmla="*/ 132779 h 1682686"/>
                    <a:gd name="connsiteX432" fmla="*/ 1118717 w 1681034"/>
                    <a:gd name="connsiteY432" fmla="*/ 128683 h 1682686"/>
                    <a:gd name="connsiteX433" fmla="*/ 1090713 w 1681034"/>
                    <a:gd name="connsiteY433" fmla="*/ 118586 h 1682686"/>
                    <a:gd name="connsiteX434" fmla="*/ 1088808 w 1681034"/>
                    <a:gd name="connsiteY434" fmla="*/ 122206 h 1682686"/>
                    <a:gd name="connsiteX435" fmla="*/ 1079664 w 1681034"/>
                    <a:gd name="connsiteY435" fmla="*/ 120777 h 1682686"/>
                    <a:gd name="connsiteX436" fmla="*/ 1076997 w 1681034"/>
                    <a:gd name="connsiteY436" fmla="*/ 113252 h 1682686"/>
                    <a:gd name="connsiteX437" fmla="*/ 1111954 w 1681034"/>
                    <a:gd name="connsiteY437" fmla="*/ 116872 h 1682686"/>
                    <a:gd name="connsiteX438" fmla="*/ 1138338 w 1681034"/>
                    <a:gd name="connsiteY438" fmla="*/ 126302 h 1682686"/>
                    <a:gd name="connsiteX439" fmla="*/ 1163199 w 1681034"/>
                    <a:gd name="connsiteY439" fmla="*/ 138494 h 1682686"/>
                    <a:gd name="connsiteX440" fmla="*/ 1179296 w 1681034"/>
                    <a:gd name="connsiteY440" fmla="*/ 143923 h 1682686"/>
                    <a:gd name="connsiteX441" fmla="*/ 1169104 w 1681034"/>
                    <a:gd name="connsiteY441" fmla="*/ 140399 h 1682686"/>
                    <a:gd name="connsiteX442" fmla="*/ 1192250 w 1681034"/>
                    <a:gd name="connsiteY442" fmla="*/ 148876 h 1682686"/>
                    <a:gd name="connsiteX443" fmla="*/ 1194631 w 1681034"/>
                    <a:gd name="connsiteY443" fmla="*/ 153257 h 1682686"/>
                    <a:gd name="connsiteX444" fmla="*/ 1225111 w 1681034"/>
                    <a:gd name="connsiteY444" fmla="*/ 167354 h 1682686"/>
                    <a:gd name="connsiteX445" fmla="*/ 1253972 w 1681034"/>
                    <a:gd name="connsiteY445" fmla="*/ 181737 h 1682686"/>
                    <a:gd name="connsiteX446" fmla="*/ 1241970 w 1681034"/>
                    <a:gd name="connsiteY446" fmla="*/ 172688 h 1682686"/>
                    <a:gd name="connsiteX447" fmla="*/ 1264449 w 1681034"/>
                    <a:gd name="connsiteY447" fmla="*/ 183071 h 1682686"/>
                    <a:gd name="connsiteX448" fmla="*/ 1288929 w 1681034"/>
                    <a:gd name="connsiteY448" fmla="*/ 201359 h 1682686"/>
                    <a:gd name="connsiteX449" fmla="*/ 1342364 w 1681034"/>
                    <a:gd name="connsiteY449" fmla="*/ 231743 h 1682686"/>
                    <a:gd name="connsiteX450" fmla="*/ 1362271 w 1681034"/>
                    <a:gd name="connsiteY450" fmla="*/ 246698 h 1682686"/>
                    <a:gd name="connsiteX451" fmla="*/ 1356080 w 1681034"/>
                    <a:gd name="connsiteY451" fmla="*/ 246031 h 1682686"/>
                    <a:gd name="connsiteX452" fmla="*/ 1404657 w 1681034"/>
                    <a:gd name="connsiteY452" fmla="*/ 269939 h 1682686"/>
                    <a:gd name="connsiteX453" fmla="*/ 1399228 w 1681034"/>
                    <a:gd name="connsiteY453" fmla="*/ 256604 h 1682686"/>
                    <a:gd name="connsiteX454" fmla="*/ 1376844 w 1681034"/>
                    <a:gd name="connsiteY454" fmla="*/ 224409 h 1682686"/>
                    <a:gd name="connsiteX455" fmla="*/ 1358747 w 1681034"/>
                    <a:gd name="connsiteY455" fmla="*/ 215170 h 1682686"/>
                    <a:gd name="connsiteX456" fmla="*/ 1364271 w 1681034"/>
                    <a:gd name="connsiteY456" fmla="*/ 218694 h 1682686"/>
                    <a:gd name="connsiteX457" fmla="*/ 1358747 w 1681034"/>
                    <a:gd name="connsiteY457" fmla="*/ 217265 h 1682686"/>
                    <a:gd name="connsiteX458" fmla="*/ 1350841 w 1681034"/>
                    <a:gd name="connsiteY458" fmla="*/ 207550 h 1682686"/>
                    <a:gd name="connsiteX459" fmla="*/ 1354746 w 1681034"/>
                    <a:gd name="connsiteY459" fmla="*/ 206121 h 1682686"/>
                    <a:gd name="connsiteX460" fmla="*/ 1347603 w 1681034"/>
                    <a:gd name="connsiteY460" fmla="*/ 202025 h 1682686"/>
                    <a:gd name="connsiteX461" fmla="*/ 1308836 w 1681034"/>
                    <a:gd name="connsiteY461" fmla="*/ 174212 h 1682686"/>
                    <a:gd name="connsiteX462" fmla="*/ 1260544 w 1681034"/>
                    <a:gd name="connsiteY462" fmla="*/ 148400 h 1682686"/>
                    <a:gd name="connsiteX463" fmla="*/ 1258544 w 1681034"/>
                    <a:gd name="connsiteY463" fmla="*/ 145923 h 1682686"/>
                    <a:gd name="connsiteX464" fmla="*/ 1292739 w 1681034"/>
                    <a:gd name="connsiteY464" fmla="*/ 156972 h 1682686"/>
                    <a:gd name="connsiteX465" fmla="*/ 1286357 w 1681034"/>
                    <a:gd name="connsiteY465" fmla="*/ 149828 h 1682686"/>
                    <a:gd name="connsiteX466" fmla="*/ 1221682 w 1681034"/>
                    <a:gd name="connsiteY466" fmla="*/ 119444 h 1682686"/>
                    <a:gd name="connsiteX467" fmla="*/ 1221206 w 1681034"/>
                    <a:gd name="connsiteY467" fmla="*/ 117348 h 1682686"/>
                    <a:gd name="connsiteX468" fmla="*/ 1249876 w 1681034"/>
                    <a:gd name="connsiteY468" fmla="*/ 126778 h 1682686"/>
                    <a:gd name="connsiteX469" fmla="*/ 1239494 w 1681034"/>
                    <a:gd name="connsiteY469" fmla="*/ 119539 h 1682686"/>
                    <a:gd name="connsiteX470" fmla="*/ 1231588 w 1681034"/>
                    <a:gd name="connsiteY470" fmla="*/ 116777 h 1682686"/>
                    <a:gd name="connsiteX471" fmla="*/ 1229016 w 1681034"/>
                    <a:gd name="connsiteY471" fmla="*/ 120110 h 1682686"/>
                    <a:gd name="connsiteX472" fmla="*/ 1213110 w 1681034"/>
                    <a:gd name="connsiteY472" fmla="*/ 111633 h 1682686"/>
                    <a:gd name="connsiteX473" fmla="*/ 1203775 w 1681034"/>
                    <a:gd name="connsiteY473" fmla="*/ 111824 h 1682686"/>
                    <a:gd name="connsiteX474" fmla="*/ 1197679 w 1681034"/>
                    <a:gd name="connsiteY474" fmla="*/ 106966 h 1682686"/>
                    <a:gd name="connsiteX475" fmla="*/ 1202346 w 1681034"/>
                    <a:gd name="connsiteY475" fmla="*/ 105823 h 1682686"/>
                    <a:gd name="connsiteX476" fmla="*/ 1190916 w 1681034"/>
                    <a:gd name="connsiteY476" fmla="*/ 105728 h 1682686"/>
                    <a:gd name="connsiteX477" fmla="*/ 1185963 w 1681034"/>
                    <a:gd name="connsiteY477" fmla="*/ 99060 h 1682686"/>
                    <a:gd name="connsiteX478" fmla="*/ 1176343 w 1681034"/>
                    <a:gd name="connsiteY478" fmla="*/ 99346 h 1682686"/>
                    <a:gd name="connsiteX479" fmla="*/ 1174724 w 1681034"/>
                    <a:gd name="connsiteY479" fmla="*/ 96203 h 1682686"/>
                    <a:gd name="connsiteX480" fmla="*/ 1167294 w 1681034"/>
                    <a:gd name="connsiteY480" fmla="*/ 96203 h 1682686"/>
                    <a:gd name="connsiteX481" fmla="*/ 1160341 w 1681034"/>
                    <a:gd name="connsiteY481" fmla="*/ 89630 h 1682686"/>
                    <a:gd name="connsiteX482" fmla="*/ 1171866 w 1681034"/>
                    <a:gd name="connsiteY482" fmla="*/ 92012 h 1682686"/>
                    <a:gd name="connsiteX483" fmla="*/ 1158055 w 1681034"/>
                    <a:gd name="connsiteY483" fmla="*/ 90297 h 1682686"/>
                    <a:gd name="connsiteX484" fmla="*/ 1129480 w 1681034"/>
                    <a:gd name="connsiteY484" fmla="*/ 83249 h 1682686"/>
                    <a:gd name="connsiteX485" fmla="*/ 1128623 w 1681034"/>
                    <a:gd name="connsiteY485" fmla="*/ 78486 h 1682686"/>
                    <a:gd name="connsiteX486" fmla="*/ 1147101 w 1681034"/>
                    <a:gd name="connsiteY486" fmla="*/ 84201 h 1682686"/>
                    <a:gd name="connsiteX487" fmla="*/ 1150340 w 1681034"/>
                    <a:gd name="connsiteY487" fmla="*/ 78867 h 1682686"/>
                    <a:gd name="connsiteX488" fmla="*/ 1142339 w 1681034"/>
                    <a:gd name="connsiteY488" fmla="*/ 76962 h 1682686"/>
                    <a:gd name="connsiteX489" fmla="*/ 1135195 w 1681034"/>
                    <a:gd name="connsiteY489" fmla="*/ 70485 h 1682686"/>
                    <a:gd name="connsiteX490" fmla="*/ 1107001 w 1681034"/>
                    <a:gd name="connsiteY490" fmla="*/ 62675 h 1682686"/>
                    <a:gd name="connsiteX491" fmla="*/ 1117574 w 1681034"/>
                    <a:gd name="connsiteY491" fmla="*/ 66294 h 1682686"/>
                    <a:gd name="connsiteX492" fmla="*/ 1118050 w 1681034"/>
                    <a:gd name="connsiteY492" fmla="*/ 65437 h 1682686"/>
                    <a:gd name="connsiteX493" fmla="*/ 1121479 w 1681034"/>
                    <a:gd name="connsiteY493" fmla="*/ 65723 h 1682686"/>
                    <a:gd name="connsiteX494" fmla="*/ 1103191 w 1681034"/>
                    <a:gd name="connsiteY494" fmla="*/ 59627 h 1682686"/>
                    <a:gd name="connsiteX495" fmla="*/ 1103191 w 1681034"/>
                    <a:gd name="connsiteY495" fmla="*/ 52959 h 1682686"/>
                    <a:gd name="connsiteX496" fmla="*/ 1092618 w 1681034"/>
                    <a:gd name="connsiteY496" fmla="*/ 52578 h 1682686"/>
                    <a:gd name="connsiteX497" fmla="*/ 1086713 w 1681034"/>
                    <a:gd name="connsiteY497" fmla="*/ 46768 h 1682686"/>
                    <a:gd name="connsiteX498" fmla="*/ 1080998 w 1681034"/>
                    <a:gd name="connsiteY498" fmla="*/ 47530 h 1682686"/>
                    <a:gd name="connsiteX499" fmla="*/ 1076331 w 1681034"/>
                    <a:gd name="connsiteY499" fmla="*/ 42672 h 1682686"/>
                    <a:gd name="connsiteX500" fmla="*/ 1048327 w 1681034"/>
                    <a:gd name="connsiteY500" fmla="*/ 35052 h 1682686"/>
                    <a:gd name="connsiteX501" fmla="*/ 1057566 w 1681034"/>
                    <a:gd name="connsiteY501" fmla="*/ 33909 h 1682686"/>
                    <a:gd name="connsiteX502" fmla="*/ 1043850 w 1681034"/>
                    <a:gd name="connsiteY502" fmla="*/ 29432 h 1682686"/>
                    <a:gd name="connsiteX503" fmla="*/ 1041279 w 1681034"/>
                    <a:gd name="connsiteY503" fmla="*/ 31337 h 1682686"/>
                    <a:gd name="connsiteX504" fmla="*/ 1024324 w 1681034"/>
                    <a:gd name="connsiteY504" fmla="*/ 26289 h 1682686"/>
                    <a:gd name="connsiteX505" fmla="*/ 1006703 w 1681034"/>
                    <a:gd name="connsiteY505" fmla="*/ 23241 h 1682686"/>
                    <a:gd name="connsiteX506" fmla="*/ 971746 w 1681034"/>
                    <a:gd name="connsiteY506" fmla="*/ 16859 h 1682686"/>
                    <a:gd name="connsiteX507" fmla="*/ 974223 w 1681034"/>
                    <a:gd name="connsiteY507" fmla="*/ 19431 h 1682686"/>
                    <a:gd name="connsiteX508" fmla="*/ 962412 w 1681034"/>
                    <a:gd name="connsiteY508" fmla="*/ 19907 h 1682686"/>
                    <a:gd name="connsiteX509" fmla="*/ 943552 w 1681034"/>
                    <a:gd name="connsiteY509" fmla="*/ 14383 h 1682686"/>
                    <a:gd name="connsiteX510" fmla="*/ 917930 w 1681034"/>
                    <a:gd name="connsiteY510" fmla="*/ 13906 h 1682686"/>
                    <a:gd name="connsiteX511" fmla="*/ 953744 w 1681034"/>
                    <a:gd name="connsiteY511" fmla="*/ 10382 h 1682686"/>
                    <a:gd name="connsiteX512" fmla="*/ 936694 w 1681034"/>
                    <a:gd name="connsiteY512" fmla="*/ 6096 h 1682686"/>
                    <a:gd name="connsiteX513" fmla="*/ 926217 w 1681034"/>
                    <a:gd name="connsiteY513" fmla="*/ 7811 h 1682686"/>
                    <a:gd name="connsiteX514" fmla="*/ 922121 w 1681034"/>
                    <a:gd name="connsiteY514" fmla="*/ 4667 h 1682686"/>
                    <a:gd name="connsiteX515" fmla="*/ 935265 w 1681034"/>
                    <a:gd name="connsiteY515" fmla="*/ 5429 h 1682686"/>
                    <a:gd name="connsiteX516" fmla="*/ 941076 w 1681034"/>
                    <a:gd name="connsiteY516" fmla="*/ 2572 h 1682686"/>
                    <a:gd name="connsiteX517" fmla="*/ 918311 w 1681034"/>
                    <a:gd name="connsiteY517" fmla="*/ 476 h 1682686"/>
                    <a:gd name="connsiteX518" fmla="*/ 895260 w 1681034"/>
                    <a:gd name="connsiteY518" fmla="*/ 6572 h 1682686"/>
                    <a:gd name="connsiteX519" fmla="*/ 896213 w 1681034"/>
                    <a:gd name="connsiteY519" fmla="*/ 2477 h 1682686"/>
                    <a:gd name="connsiteX520" fmla="*/ 880306 w 1681034"/>
                    <a:gd name="connsiteY520" fmla="*/ 0 h 1682686"/>
                    <a:gd name="connsiteX521" fmla="*/ 872972 w 1681034"/>
                    <a:gd name="connsiteY521" fmla="*/ 3524 h 1682686"/>
                    <a:gd name="connsiteX522" fmla="*/ 882402 w 1681034"/>
                    <a:gd name="connsiteY522" fmla="*/ 5334 h 1682686"/>
                    <a:gd name="connsiteX523" fmla="*/ 866400 w 1681034"/>
                    <a:gd name="connsiteY523" fmla="*/ 4001 h 1682686"/>
                    <a:gd name="connsiteX524" fmla="*/ 851064 w 1681034"/>
                    <a:gd name="connsiteY524" fmla="*/ 7906 h 1682686"/>
                    <a:gd name="connsiteX525" fmla="*/ 843540 w 1681034"/>
                    <a:gd name="connsiteY525" fmla="*/ 5048 h 1682686"/>
                    <a:gd name="connsiteX526" fmla="*/ 841063 w 1681034"/>
                    <a:gd name="connsiteY526" fmla="*/ 857 h 1682686"/>
                    <a:gd name="connsiteX527" fmla="*/ 818965 w 1681034"/>
                    <a:gd name="connsiteY527" fmla="*/ 7906 h 1682686"/>
                    <a:gd name="connsiteX528" fmla="*/ 790390 w 1681034"/>
                    <a:gd name="connsiteY528" fmla="*/ 6096 h 1682686"/>
                    <a:gd name="connsiteX529" fmla="*/ 762482 w 1681034"/>
                    <a:gd name="connsiteY529" fmla="*/ 16002 h 1682686"/>
                    <a:gd name="connsiteX530" fmla="*/ 766006 w 1681034"/>
                    <a:gd name="connsiteY530" fmla="*/ 11716 h 1682686"/>
                    <a:gd name="connsiteX531" fmla="*/ 730573 w 1681034"/>
                    <a:gd name="connsiteY531" fmla="*/ 25622 h 1682686"/>
                    <a:gd name="connsiteX532" fmla="*/ 759339 w 1681034"/>
                    <a:gd name="connsiteY532" fmla="*/ 16192 h 1682686"/>
                    <a:gd name="connsiteX533" fmla="*/ 760767 w 1681034"/>
                    <a:gd name="connsiteY533" fmla="*/ 18669 h 1682686"/>
                    <a:gd name="connsiteX534" fmla="*/ 767340 w 1681034"/>
                    <a:gd name="connsiteY534" fmla="*/ 15240 h 1682686"/>
                    <a:gd name="connsiteX535" fmla="*/ 824871 w 1681034"/>
                    <a:gd name="connsiteY535" fmla="*/ 11144 h 1682686"/>
                    <a:gd name="connsiteX536" fmla="*/ 773340 w 1681034"/>
                    <a:gd name="connsiteY536" fmla="*/ 18002 h 1682686"/>
                    <a:gd name="connsiteX537" fmla="*/ 721048 w 1681034"/>
                    <a:gd name="connsiteY537" fmla="*/ 29718 h 1682686"/>
                    <a:gd name="connsiteX538" fmla="*/ 730764 w 1681034"/>
                    <a:gd name="connsiteY538" fmla="*/ 19336 h 1682686"/>
                    <a:gd name="connsiteX539" fmla="*/ 718095 w 1681034"/>
                    <a:gd name="connsiteY539" fmla="*/ 23717 h 1682686"/>
                    <a:gd name="connsiteX540" fmla="*/ 685139 w 1681034"/>
                    <a:gd name="connsiteY540" fmla="*/ 26384 h 1682686"/>
                    <a:gd name="connsiteX541" fmla="*/ 661803 w 1681034"/>
                    <a:gd name="connsiteY541" fmla="*/ 33623 h 1682686"/>
                    <a:gd name="connsiteX542" fmla="*/ 663517 w 1681034"/>
                    <a:gd name="connsiteY542" fmla="*/ 35909 h 1682686"/>
                    <a:gd name="connsiteX543" fmla="*/ 651325 w 1681034"/>
                    <a:gd name="connsiteY543" fmla="*/ 40481 h 1682686"/>
                    <a:gd name="connsiteX544" fmla="*/ 657326 w 1681034"/>
                    <a:gd name="connsiteY544" fmla="*/ 36100 h 1682686"/>
                    <a:gd name="connsiteX545" fmla="*/ 639038 w 1681034"/>
                    <a:gd name="connsiteY545" fmla="*/ 42958 h 1682686"/>
                    <a:gd name="connsiteX546" fmla="*/ 620464 w 1681034"/>
                    <a:gd name="connsiteY546" fmla="*/ 45815 h 1682686"/>
                    <a:gd name="connsiteX547" fmla="*/ 595032 w 1681034"/>
                    <a:gd name="connsiteY547" fmla="*/ 56007 h 1682686"/>
                    <a:gd name="connsiteX548" fmla="*/ 601605 w 1681034"/>
                    <a:gd name="connsiteY548" fmla="*/ 45244 h 1682686"/>
                    <a:gd name="connsiteX549" fmla="*/ 571696 w 1681034"/>
                    <a:gd name="connsiteY549" fmla="*/ 57817 h 1682686"/>
                    <a:gd name="connsiteX550" fmla="*/ 562266 w 1681034"/>
                    <a:gd name="connsiteY550" fmla="*/ 58484 h 1682686"/>
                    <a:gd name="connsiteX551" fmla="*/ 567219 w 1681034"/>
                    <a:gd name="connsiteY551" fmla="*/ 59627 h 1682686"/>
                    <a:gd name="connsiteX552" fmla="*/ 580650 w 1681034"/>
                    <a:gd name="connsiteY552" fmla="*/ 54959 h 1682686"/>
                    <a:gd name="connsiteX553" fmla="*/ 590079 w 1681034"/>
                    <a:gd name="connsiteY553" fmla="*/ 54483 h 1682686"/>
                    <a:gd name="connsiteX554" fmla="*/ 587317 w 1681034"/>
                    <a:gd name="connsiteY554" fmla="*/ 57341 h 1682686"/>
                    <a:gd name="connsiteX555" fmla="*/ 574935 w 1681034"/>
                    <a:gd name="connsiteY555" fmla="*/ 58865 h 1682686"/>
                    <a:gd name="connsiteX556" fmla="*/ 573887 w 1681034"/>
                    <a:gd name="connsiteY556" fmla="*/ 61913 h 1682686"/>
                    <a:gd name="connsiteX557" fmla="*/ 558933 w 1681034"/>
                    <a:gd name="connsiteY557" fmla="*/ 66485 h 1682686"/>
                    <a:gd name="connsiteX558" fmla="*/ 561600 w 1681034"/>
                    <a:gd name="connsiteY558" fmla="*/ 63532 h 1682686"/>
                    <a:gd name="connsiteX559" fmla="*/ 566362 w 1681034"/>
                    <a:gd name="connsiteY559" fmla="*/ 63722 h 1682686"/>
                    <a:gd name="connsiteX560" fmla="*/ 564076 w 1681034"/>
                    <a:gd name="connsiteY560" fmla="*/ 59531 h 1682686"/>
                    <a:gd name="connsiteX561" fmla="*/ 535692 w 1681034"/>
                    <a:gd name="connsiteY561" fmla="*/ 77057 h 1682686"/>
                    <a:gd name="connsiteX562" fmla="*/ 507498 w 1681034"/>
                    <a:gd name="connsiteY562" fmla="*/ 92393 h 1682686"/>
                    <a:gd name="connsiteX563" fmla="*/ 504069 w 1681034"/>
                    <a:gd name="connsiteY563" fmla="*/ 91535 h 1682686"/>
                    <a:gd name="connsiteX564" fmla="*/ 479589 w 1681034"/>
                    <a:gd name="connsiteY564" fmla="*/ 107347 h 1682686"/>
                    <a:gd name="connsiteX565" fmla="*/ 490924 w 1681034"/>
                    <a:gd name="connsiteY565" fmla="*/ 96488 h 1682686"/>
                    <a:gd name="connsiteX566" fmla="*/ 492258 w 1681034"/>
                    <a:gd name="connsiteY566" fmla="*/ 95345 h 1682686"/>
                    <a:gd name="connsiteX567" fmla="*/ 450729 w 1681034"/>
                    <a:gd name="connsiteY567" fmla="*/ 118586 h 1682686"/>
                    <a:gd name="connsiteX568" fmla="*/ 462921 w 1681034"/>
                    <a:gd name="connsiteY568" fmla="*/ 105918 h 1682686"/>
                    <a:gd name="connsiteX569" fmla="*/ 453491 w 1681034"/>
                    <a:gd name="connsiteY569" fmla="*/ 112109 h 1682686"/>
                    <a:gd name="connsiteX570" fmla="*/ 437203 w 1681034"/>
                    <a:gd name="connsiteY570" fmla="*/ 119729 h 1682686"/>
                    <a:gd name="connsiteX571" fmla="*/ 419487 w 1681034"/>
                    <a:gd name="connsiteY571" fmla="*/ 131826 h 1682686"/>
                    <a:gd name="connsiteX572" fmla="*/ 402151 w 1681034"/>
                    <a:gd name="connsiteY572" fmla="*/ 144685 h 1682686"/>
                    <a:gd name="connsiteX573" fmla="*/ 387483 w 1681034"/>
                    <a:gd name="connsiteY573" fmla="*/ 155924 h 1682686"/>
                    <a:gd name="connsiteX574" fmla="*/ 388530 w 1681034"/>
                    <a:gd name="connsiteY574" fmla="*/ 150495 h 1682686"/>
                    <a:gd name="connsiteX575" fmla="*/ 375767 w 1681034"/>
                    <a:gd name="connsiteY575" fmla="*/ 163640 h 1682686"/>
                    <a:gd name="connsiteX576" fmla="*/ 387959 w 1681034"/>
                    <a:gd name="connsiteY576" fmla="*/ 156877 h 1682686"/>
                    <a:gd name="connsiteX577" fmla="*/ 389864 w 1681034"/>
                    <a:gd name="connsiteY577" fmla="*/ 157544 h 1682686"/>
                    <a:gd name="connsiteX578" fmla="*/ 367004 w 1681034"/>
                    <a:gd name="connsiteY578" fmla="*/ 174117 h 1682686"/>
                    <a:gd name="connsiteX579" fmla="*/ 362051 w 1681034"/>
                    <a:gd name="connsiteY579" fmla="*/ 174308 h 1682686"/>
                    <a:gd name="connsiteX580" fmla="*/ 345001 w 1681034"/>
                    <a:gd name="connsiteY580" fmla="*/ 188309 h 1682686"/>
                    <a:gd name="connsiteX581" fmla="*/ 342525 w 1681034"/>
                    <a:gd name="connsiteY581" fmla="*/ 186881 h 1682686"/>
                    <a:gd name="connsiteX582" fmla="*/ 333381 w 1681034"/>
                    <a:gd name="connsiteY582" fmla="*/ 192691 h 1682686"/>
                    <a:gd name="connsiteX583" fmla="*/ 334428 w 1681034"/>
                    <a:gd name="connsiteY583" fmla="*/ 194501 h 1682686"/>
                    <a:gd name="connsiteX584" fmla="*/ 304234 w 1681034"/>
                    <a:gd name="connsiteY584" fmla="*/ 218027 h 1682686"/>
                    <a:gd name="connsiteX585" fmla="*/ 276326 w 1681034"/>
                    <a:gd name="connsiteY585" fmla="*/ 243840 h 1682686"/>
                    <a:gd name="connsiteX586" fmla="*/ 276993 w 1681034"/>
                    <a:gd name="connsiteY586" fmla="*/ 239268 h 1682686"/>
                    <a:gd name="connsiteX587" fmla="*/ 266801 w 1681034"/>
                    <a:gd name="connsiteY587" fmla="*/ 248984 h 1682686"/>
                    <a:gd name="connsiteX588" fmla="*/ 266896 w 1681034"/>
                    <a:gd name="connsiteY588" fmla="*/ 254508 h 1682686"/>
                    <a:gd name="connsiteX589" fmla="*/ 251656 w 1681034"/>
                    <a:gd name="connsiteY589" fmla="*/ 269939 h 1682686"/>
                    <a:gd name="connsiteX590" fmla="*/ 245274 w 1681034"/>
                    <a:gd name="connsiteY590" fmla="*/ 271653 h 1682686"/>
                    <a:gd name="connsiteX591" fmla="*/ 246322 w 1681034"/>
                    <a:gd name="connsiteY591" fmla="*/ 275654 h 1682686"/>
                    <a:gd name="connsiteX592" fmla="*/ 233940 w 1681034"/>
                    <a:gd name="connsiteY592" fmla="*/ 289655 h 1682686"/>
                    <a:gd name="connsiteX593" fmla="*/ 227653 w 1681034"/>
                    <a:gd name="connsiteY593" fmla="*/ 291560 h 1682686"/>
                    <a:gd name="connsiteX594" fmla="*/ 230320 w 1681034"/>
                    <a:gd name="connsiteY594" fmla="*/ 292513 h 1682686"/>
                    <a:gd name="connsiteX595" fmla="*/ 216604 w 1681034"/>
                    <a:gd name="connsiteY595" fmla="*/ 305562 h 1682686"/>
                    <a:gd name="connsiteX596" fmla="*/ 205841 w 1681034"/>
                    <a:gd name="connsiteY596" fmla="*/ 310896 h 1682686"/>
                    <a:gd name="connsiteX597" fmla="*/ 211937 w 1681034"/>
                    <a:gd name="connsiteY597" fmla="*/ 313373 h 1682686"/>
                    <a:gd name="connsiteX598" fmla="*/ 203079 w 1681034"/>
                    <a:gd name="connsiteY598" fmla="*/ 319469 h 1682686"/>
                    <a:gd name="connsiteX599" fmla="*/ 193554 w 1681034"/>
                    <a:gd name="connsiteY599" fmla="*/ 336423 h 1682686"/>
                    <a:gd name="connsiteX600" fmla="*/ 180981 w 1681034"/>
                    <a:gd name="connsiteY600" fmla="*/ 347663 h 1682686"/>
                    <a:gd name="connsiteX601" fmla="*/ 177933 w 1681034"/>
                    <a:gd name="connsiteY601" fmla="*/ 355568 h 1682686"/>
                    <a:gd name="connsiteX602" fmla="*/ 183076 w 1681034"/>
                    <a:gd name="connsiteY602" fmla="*/ 349949 h 1682686"/>
                    <a:gd name="connsiteX603" fmla="*/ 161550 w 1681034"/>
                    <a:gd name="connsiteY603" fmla="*/ 384429 h 1682686"/>
                    <a:gd name="connsiteX604" fmla="*/ 162693 w 1681034"/>
                    <a:gd name="connsiteY604" fmla="*/ 374999 h 1682686"/>
                    <a:gd name="connsiteX605" fmla="*/ 152596 w 1681034"/>
                    <a:gd name="connsiteY605" fmla="*/ 396907 h 1682686"/>
                    <a:gd name="connsiteX606" fmla="*/ 141261 w 1681034"/>
                    <a:gd name="connsiteY606" fmla="*/ 415290 h 1682686"/>
                    <a:gd name="connsiteX607" fmla="*/ 126688 w 1681034"/>
                    <a:gd name="connsiteY607" fmla="*/ 436816 h 1682686"/>
                    <a:gd name="connsiteX608" fmla="*/ 130498 w 1681034"/>
                    <a:gd name="connsiteY608" fmla="*/ 426149 h 1682686"/>
                    <a:gd name="connsiteX609" fmla="*/ 127736 w 1681034"/>
                    <a:gd name="connsiteY609" fmla="*/ 421862 h 1682686"/>
                    <a:gd name="connsiteX610" fmla="*/ 118782 w 1681034"/>
                    <a:gd name="connsiteY610" fmla="*/ 450056 h 1682686"/>
                    <a:gd name="connsiteX611" fmla="*/ 111829 w 1681034"/>
                    <a:gd name="connsiteY611" fmla="*/ 460058 h 1682686"/>
                    <a:gd name="connsiteX612" fmla="*/ 111639 w 1681034"/>
                    <a:gd name="connsiteY612" fmla="*/ 452247 h 1682686"/>
                    <a:gd name="connsiteX613" fmla="*/ 117354 w 1681034"/>
                    <a:gd name="connsiteY613" fmla="*/ 439198 h 1682686"/>
                    <a:gd name="connsiteX614" fmla="*/ 107543 w 1681034"/>
                    <a:gd name="connsiteY614" fmla="*/ 453009 h 1682686"/>
                    <a:gd name="connsiteX615" fmla="*/ 100685 w 1681034"/>
                    <a:gd name="connsiteY615" fmla="*/ 471011 h 1682686"/>
                    <a:gd name="connsiteX616" fmla="*/ 90684 w 1681034"/>
                    <a:gd name="connsiteY616" fmla="*/ 484537 h 1682686"/>
                    <a:gd name="connsiteX617" fmla="*/ 81540 w 1681034"/>
                    <a:gd name="connsiteY617" fmla="*/ 511683 h 1682686"/>
                    <a:gd name="connsiteX618" fmla="*/ 88779 w 1681034"/>
                    <a:gd name="connsiteY618" fmla="*/ 501777 h 1682686"/>
                    <a:gd name="connsiteX619" fmla="*/ 81444 w 1681034"/>
                    <a:gd name="connsiteY619" fmla="*/ 520637 h 1682686"/>
                    <a:gd name="connsiteX620" fmla="*/ 80301 w 1681034"/>
                    <a:gd name="connsiteY620" fmla="*/ 514445 h 1682686"/>
                    <a:gd name="connsiteX621" fmla="*/ 74205 w 1681034"/>
                    <a:gd name="connsiteY621" fmla="*/ 517874 h 1682686"/>
                    <a:gd name="connsiteX622" fmla="*/ 71157 w 1681034"/>
                    <a:gd name="connsiteY622" fmla="*/ 535877 h 1682686"/>
                    <a:gd name="connsiteX623" fmla="*/ 76968 w 1681034"/>
                    <a:gd name="connsiteY623" fmla="*/ 526828 h 1682686"/>
                    <a:gd name="connsiteX624" fmla="*/ 70586 w 1681034"/>
                    <a:gd name="connsiteY624" fmla="*/ 540830 h 1682686"/>
                    <a:gd name="connsiteX625" fmla="*/ 71157 w 1681034"/>
                    <a:gd name="connsiteY625" fmla="*/ 535781 h 1682686"/>
                    <a:gd name="connsiteX626" fmla="*/ 67919 w 1681034"/>
                    <a:gd name="connsiteY626" fmla="*/ 539210 h 1682686"/>
                    <a:gd name="connsiteX627" fmla="*/ 65252 w 1681034"/>
                    <a:gd name="connsiteY627" fmla="*/ 546545 h 1682686"/>
                    <a:gd name="connsiteX628" fmla="*/ 69729 w 1681034"/>
                    <a:gd name="connsiteY628" fmla="*/ 549212 h 1682686"/>
                    <a:gd name="connsiteX629" fmla="*/ 64776 w 1681034"/>
                    <a:gd name="connsiteY629" fmla="*/ 553403 h 1682686"/>
                    <a:gd name="connsiteX630" fmla="*/ 67347 w 1681034"/>
                    <a:gd name="connsiteY630" fmla="*/ 556641 h 1682686"/>
                    <a:gd name="connsiteX631" fmla="*/ 64966 w 1681034"/>
                    <a:gd name="connsiteY631" fmla="*/ 564071 h 1682686"/>
                    <a:gd name="connsiteX632" fmla="*/ 58489 w 1681034"/>
                    <a:gd name="connsiteY632" fmla="*/ 562261 h 1682686"/>
                    <a:gd name="connsiteX633" fmla="*/ 60966 w 1681034"/>
                    <a:gd name="connsiteY633" fmla="*/ 567119 h 1682686"/>
                    <a:gd name="connsiteX634" fmla="*/ 56203 w 1681034"/>
                    <a:gd name="connsiteY634" fmla="*/ 581978 h 1682686"/>
                    <a:gd name="connsiteX635" fmla="*/ 50393 w 1681034"/>
                    <a:gd name="connsiteY635" fmla="*/ 587502 h 1682686"/>
                    <a:gd name="connsiteX636" fmla="*/ 44392 w 1681034"/>
                    <a:gd name="connsiteY636" fmla="*/ 606743 h 1682686"/>
                    <a:gd name="connsiteX637" fmla="*/ 39725 w 1681034"/>
                    <a:gd name="connsiteY637" fmla="*/ 629888 h 1682686"/>
                    <a:gd name="connsiteX638" fmla="*/ 36867 w 1681034"/>
                    <a:gd name="connsiteY638" fmla="*/ 628650 h 1682686"/>
                    <a:gd name="connsiteX639" fmla="*/ 32010 w 1681034"/>
                    <a:gd name="connsiteY639" fmla="*/ 653225 h 1682686"/>
                    <a:gd name="connsiteX640" fmla="*/ 34962 w 1681034"/>
                    <a:gd name="connsiteY640" fmla="*/ 656082 h 1682686"/>
                    <a:gd name="connsiteX641" fmla="*/ 28771 w 1681034"/>
                    <a:gd name="connsiteY641" fmla="*/ 663512 h 1682686"/>
                    <a:gd name="connsiteX642" fmla="*/ 29343 w 1681034"/>
                    <a:gd name="connsiteY642" fmla="*/ 670274 h 1682686"/>
                    <a:gd name="connsiteX643" fmla="*/ 19627 w 1681034"/>
                    <a:gd name="connsiteY643" fmla="*/ 715423 h 1682686"/>
                    <a:gd name="connsiteX644" fmla="*/ 21246 w 1681034"/>
                    <a:gd name="connsiteY644" fmla="*/ 735044 h 1682686"/>
                    <a:gd name="connsiteX645" fmla="*/ 18198 w 1681034"/>
                    <a:gd name="connsiteY645" fmla="*/ 745236 h 1682686"/>
                    <a:gd name="connsiteX646" fmla="*/ 17055 w 1681034"/>
                    <a:gd name="connsiteY646" fmla="*/ 732187 h 1682686"/>
                    <a:gd name="connsiteX647" fmla="*/ 16293 w 1681034"/>
                    <a:gd name="connsiteY647" fmla="*/ 755714 h 1682686"/>
                    <a:gd name="connsiteX648" fmla="*/ 11055 w 1681034"/>
                    <a:gd name="connsiteY648" fmla="*/ 763810 h 1682686"/>
                    <a:gd name="connsiteX649" fmla="*/ 11531 w 1681034"/>
                    <a:gd name="connsiteY649" fmla="*/ 776573 h 1682686"/>
                    <a:gd name="connsiteX650" fmla="*/ 8959 w 1681034"/>
                    <a:gd name="connsiteY650" fmla="*/ 782193 h 1682686"/>
                    <a:gd name="connsiteX651" fmla="*/ 7721 w 1681034"/>
                    <a:gd name="connsiteY651" fmla="*/ 802291 h 1682686"/>
                    <a:gd name="connsiteX652" fmla="*/ 8007 w 1681034"/>
                    <a:gd name="connsiteY652" fmla="*/ 819531 h 1682686"/>
                    <a:gd name="connsiteX653" fmla="*/ 10197 w 1681034"/>
                    <a:gd name="connsiteY653" fmla="*/ 816864 h 1682686"/>
                    <a:gd name="connsiteX654" fmla="*/ 10293 w 1681034"/>
                    <a:gd name="connsiteY654" fmla="*/ 827723 h 1682686"/>
                    <a:gd name="connsiteX655" fmla="*/ 6197 w 1681034"/>
                    <a:gd name="connsiteY655" fmla="*/ 826961 h 1682686"/>
                    <a:gd name="connsiteX656" fmla="*/ 1815 w 1681034"/>
                    <a:gd name="connsiteY656" fmla="*/ 846487 h 1682686"/>
                    <a:gd name="connsiteX657" fmla="*/ 1530 w 1681034"/>
                    <a:gd name="connsiteY657" fmla="*/ 841724 h 1682686"/>
                    <a:gd name="connsiteX658" fmla="*/ 101 w 1681034"/>
                    <a:gd name="connsiteY658" fmla="*/ 863346 h 1682686"/>
                    <a:gd name="connsiteX659" fmla="*/ 6387 w 1681034"/>
                    <a:gd name="connsiteY659" fmla="*/ 834771 h 1682686"/>
                    <a:gd name="connsiteX660" fmla="*/ 3720 w 1681034"/>
                    <a:gd name="connsiteY660" fmla="*/ 862298 h 1682686"/>
                    <a:gd name="connsiteX661" fmla="*/ 10388 w 1681034"/>
                    <a:gd name="connsiteY661" fmla="*/ 852392 h 1682686"/>
                    <a:gd name="connsiteX662" fmla="*/ 6387 w 1681034"/>
                    <a:gd name="connsiteY662" fmla="*/ 870299 h 1682686"/>
                    <a:gd name="connsiteX663" fmla="*/ 13150 w 1681034"/>
                    <a:gd name="connsiteY663" fmla="*/ 878777 h 1682686"/>
                    <a:gd name="connsiteX664" fmla="*/ 8102 w 1681034"/>
                    <a:gd name="connsiteY664" fmla="*/ 890588 h 1682686"/>
                    <a:gd name="connsiteX665" fmla="*/ 4006 w 1681034"/>
                    <a:gd name="connsiteY665" fmla="*/ 890207 h 1682686"/>
                    <a:gd name="connsiteX666" fmla="*/ 8292 w 1681034"/>
                    <a:gd name="connsiteY666" fmla="*/ 893731 h 1682686"/>
                    <a:gd name="connsiteX667" fmla="*/ 9626 w 1681034"/>
                    <a:gd name="connsiteY667" fmla="*/ 900017 h 1682686"/>
                    <a:gd name="connsiteX668" fmla="*/ 7816 w 1681034"/>
                    <a:gd name="connsiteY668" fmla="*/ 913638 h 1682686"/>
                    <a:gd name="connsiteX669" fmla="*/ 3625 w 1681034"/>
                    <a:gd name="connsiteY669" fmla="*/ 902494 h 1682686"/>
                    <a:gd name="connsiteX670" fmla="*/ 8292 w 1681034"/>
                    <a:gd name="connsiteY670" fmla="*/ 927545 h 1682686"/>
                    <a:gd name="connsiteX671" fmla="*/ 6768 w 1681034"/>
                    <a:gd name="connsiteY671" fmla="*/ 941261 h 1682686"/>
                    <a:gd name="connsiteX672" fmla="*/ 8769 w 1681034"/>
                    <a:gd name="connsiteY672" fmla="*/ 955167 h 1682686"/>
                    <a:gd name="connsiteX673" fmla="*/ 13436 w 1681034"/>
                    <a:gd name="connsiteY673" fmla="*/ 970312 h 1682686"/>
                    <a:gd name="connsiteX674" fmla="*/ 19437 w 1681034"/>
                    <a:gd name="connsiteY674" fmla="*/ 988886 h 1682686"/>
                    <a:gd name="connsiteX675" fmla="*/ 16674 w 1681034"/>
                    <a:gd name="connsiteY675" fmla="*/ 998125 h 1682686"/>
                    <a:gd name="connsiteX676" fmla="*/ 22008 w 1681034"/>
                    <a:gd name="connsiteY676" fmla="*/ 1008698 h 1682686"/>
                    <a:gd name="connsiteX677" fmla="*/ 30581 w 1681034"/>
                    <a:gd name="connsiteY677" fmla="*/ 1043369 h 1682686"/>
                    <a:gd name="connsiteX678" fmla="*/ 33438 w 1681034"/>
                    <a:gd name="connsiteY678" fmla="*/ 1055370 h 1682686"/>
                    <a:gd name="connsiteX679" fmla="*/ 34296 w 1681034"/>
                    <a:gd name="connsiteY679" fmla="*/ 1069181 h 1682686"/>
                    <a:gd name="connsiteX680" fmla="*/ 36867 w 1681034"/>
                    <a:gd name="connsiteY680" fmla="*/ 1062704 h 1682686"/>
                    <a:gd name="connsiteX681" fmla="*/ 37534 w 1681034"/>
                    <a:gd name="connsiteY681" fmla="*/ 1078040 h 1682686"/>
                    <a:gd name="connsiteX682" fmla="*/ 41725 w 1681034"/>
                    <a:gd name="connsiteY682" fmla="*/ 1092899 h 1682686"/>
                    <a:gd name="connsiteX683" fmla="*/ 44773 w 1681034"/>
                    <a:gd name="connsiteY683" fmla="*/ 1094042 h 1682686"/>
                    <a:gd name="connsiteX684" fmla="*/ 40963 w 1681034"/>
                    <a:gd name="connsiteY684" fmla="*/ 1074515 h 1682686"/>
                    <a:gd name="connsiteX685" fmla="*/ 50393 w 1681034"/>
                    <a:gd name="connsiteY685" fmla="*/ 1106996 h 1682686"/>
                    <a:gd name="connsiteX686" fmla="*/ 49345 w 1681034"/>
                    <a:gd name="connsiteY686" fmla="*/ 1108710 h 1682686"/>
                    <a:gd name="connsiteX687" fmla="*/ 42773 w 1681034"/>
                    <a:gd name="connsiteY687" fmla="*/ 1094232 h 1682686"/>
                    <a:gd name="connsiteX688" fmla="*/ 49917 w 1681034"/>
                    <a:gd name="connsiteY688" fmla="*/ 1119473 h 1682686"/>
                    <a:gd name="connsiteX689" fmla="*/ 52869 w 1681034"/>
                    <a:gd name="connsiteY689" fmla="*/ 1125188 h 1682686"/>
                    <a:gd name="connsiteX690" fmla="*/ 54870 w 1681034"/>
                    <a:gd name="connsiteY690" fmla="*/ 1123188 h 1682686"/>
                    <a:gd name="connsiteX691" fmla="*/ 63156 w 1681034"/>
                    <a:gd name="connsiteY691" fmla="*/ 1141762 h 1682686"/>
                    <a:gd name="connsiteX692" fmla="*/ 62204 w 1681034"/>
                    <a:gd name="connsiteY692" fmla="*/ 1148239 h 1682686"/>
                    <a:gd name="connsiteX693" fmla="*/ 66300 w 1681034"/>
                    <a:gd name="connsiteY693" fmla="*/ 1152049 h 1682686"/>
                    <a:gd name="connsiteX694" fmla="*/ 65347 w 1681034"/>
                    <a:gd name="connsiteY694" fmla="*/ 1157002 h 1682686"/>
                    <a:gd name="connsiteX695" fmla="*/ 68395 w 1681034"/>
                    <a:gd name="connsiteY695" fmla="*/ 1157859 h 1682686"/>
                    <a:gd name="connsiteX696" fmla="*/ 80492 w 1681034"/>
                    <a:gd name="connsiteY696" fmla="*/ 1193673 h 1682686"/>
                    <a:gd name="connsiteX697" fmla="*/ 95065 w 1681034"/>
                    <a:gd name="connsiteY697" fmla="*/ 1225010 h 1682686"/>
                    <a:gd name="connsiteX698" fmla="*/ 90779 w 1681034"/>
                    <a:gd name="connsiteY698" fmla="*/ 1223201 h 1682686"/>
                    <a:gd name="connsiteX699" fmla="*/ 102209 w 1681034"/>
                    <a:gd name="connsiteY699" fmla="*/ 1246918 h 1682686"/>
                    <a:gd name="connsiteX700" fmla="*/ 103923 w 1681034"/>
                    <a:gd name="connsiteY700" fmla="*/ 1244632 h 1682686"/>
                    <a:gd name="connsiteX701" fmla="*/ 110210 w 1681034"/>
                    <a:gd name="connsiteY701" fmla="*/ 1252061 h 1682686"/>
                    <a:gd name="connsiteX702" fmla="*/ 107067 w 1681034"/>
                    <a:gd name="connsiteY702" fmla="*/ 1251585 h 1682686"/>
                    <a:gd name="connsiteX703" fmla="*/ 113258 w 1681034"/>
                    <a:gd name="connsiteY703" fmla="*/ 1264063 h 1682686"/>
                    <a:gd name="connsiteX704" fmla="*/ 113734 w 1681034"/>
                    <a:gd name="connsiteY704" fmla="*/ 1260539 h 1682686"/>
                    <a:gd name="connsiteX705" fmla="*/ 119163 w 1681034"/>
                    <a:gd name="connsiteY705" fmla="*/ 1268349 h 1682686"/>
                    <a:gd name="connsiteX706" fmla="*/ 117544 w 1681034"/>
                    <a:gd name="connsiteY706" fmla="*/ 1270635 h 1682686"/>
                    <a:gd name="connsiteX707" fmla="*/ 122688 w 1681034"/>
                    <a:gd name="connsiteY707" fmla="*/ 1275112 h 1682686"/>
                    <a:gd name="connsiteX708" fmla="*/ 122973 w 1681034"/>
                    <a:gd name="connsiteY708" fmla="*/ 1281684 h 1682686"/>
                    <a:gd name="connsiteX709" fmla="*/ 148405 w 1681034"/>
                    <a:gd name="connsiteY709" fmla="*/ 1319117 h 1682686"/>
                    <a:gd name="connsiteX710" fmla="*/ 147262 w 1681034"/>
                    <a:gd name="connsiteY710" fmla="*/ 1314545 h 1682686"/>
                    <a:gd name="connsiteX711" fmla="*/ 155073 w 1681034"/>
                    <a:gd name="connsiteY711" fmla="*/ 1324356 h 1682686"/>
                    <a:gd name="connsiteX712" fmla="*/ 151929 w 1681034"/>
                    <a:gd name="connsiteY712" fmla="*/ 1324261 h 1682686"/>
                    <a:gd name="connsiteX713" fmla="*/ 161645 w 1681034"/>
                    <a:gd name="connsiteY713" fmla="*/ 1337786 h 1682686"/>
                    <a:gd name="connsiteX714" fmla="*/ 171265 w 1681034"/>
                    <a:gd name="connsiteY714" fmla="*/ 1347026 h 1682686"/>
                    <a:gd name="connsiteX715" fmla="*/ 177742 w 1681034"/>
                    <a:gd name="connsiteY715" fmla="*/ 1357408 h 1682686"/>
                    <a:gd name="connsiteX716" fmla="*/ 182314 w 1681034"/>
                    <a:gd name="connsiteY716" fmla="*/ 1358360 h 1682686"/>
                    <a:gd name="connsiteX717" fmla="*/ 161740 w 1681034"/>
                    <a:gd name="connsiteY717" fmla="*/ 1329500 h 1682686"/>
                    <a:gd name="connsiteX718" fmla="*/ 162502 w 1681034"/>
                    <a:gd name="connsiteY718" fmla="*/ 1332548 h 1682686"/>
                    <a:gd name="connsiteX719" fmla="*/ 156406 w 1681034"/>
                    <a:gd name="connsiteY719" fmla="*/ 1325308 h 1682686"/>
                    <a:gd name="connsiteX720" fmla="*/ 153263 w 1681034"/>
                    <a:gd name="connsiteY720" fmla="*/ 1313212 h 1682686"/>
                    <a:gd name="connsiteX721" fmla="*/ 169932 w 1681034"/>
                    <a:gd name="connsiteY721" fmla="*/ 1337596 h 1682686"/>
                    <a:gd name="connsiteX722" fmla="*/ 184600 w 1681034"/>
                    <a:gd name="connsiteY722" fmla="*/ 1358837 h 1682686"/>
                    <a:gd name="connsiteX723" fmla="*/ 186886 w 1681034"/>
                    <a:gd name="connsiteY723" fmla="*/ 1359313 h 1682686"/>
                    <a:gd name="connsiteX724" fmla="*/ 187458 w 1681034"/>
                    <a:gd name="connsiteY724" fmla="*/ 1364266 h 1682686"/>
                    <a:gd name="connsiteX725" fmla="*/ 205936 w 1681034"/>
                    <a:gd name="connsiteY725" fmla="*/ 1385221 h 1682686"/>
                    <a:gd name="connsiteX726" fmla="*/ 217557 w 1681034"/>
                    <a:gd name="connsiteY726" fmla="*/ 1395889 h 1682686"/>
                    <a:gd name="connsiteX727" fmla="*/ 210413 w 1681034"/>
                    <a:gd name="connsiteY727" fmla="*/ 1396937 h 1682686"/>
                    <a:gd name="connsiteX728" fmla="*/ 200697 w 1681034"/>
                    <a:gd name="connsiteY728" fmla="*/ 1388554 h 1682686"/>
                    <a:gd name="connsiteX729" fmla="*/ 204888 w 1681034"/>
                    <a:gd name="connsiteY729" fmla="*/ 1396841 h 1682686"/>
                    <a:gd name="connsiteX730" fmla="*/ 212889 w 1681034"/>
                    <a:gd name="connsiteY730" fmla="*/ 1400842 h 1682686"/>
                    <a:gd name="connsiteX731" fmla="*/ 224224 w 1681034"/>
                    <a:gd name="connsiteY731" fmla="*/ 1411700 h 1682686"/>
                    <a:gd name="connsiteX732" fmla="*/ 245274 w 1681034"/>
                    <a:gd name="connsiteY732" fmla="*/ 1434370 h 1682686"/>
                    <a:gd name="connsiteX733" fmla="*/ 254799 w 1681034"/>
                    <a:gd name="connsiteY733" fmla="*/ 1444466 h 1682686"/>
                    <a:gd name="connsiteX734" fmla="*/ 251656 w 1681034"/>
                    <a:gd name="connsiteY734" fmla="*/ 1444943 h 1682686"/>
                    <a:gd name="connsiteX735" fmla="*/ 274802 w 1681034"/>
                    <a:gd name="connsiteY735" fmla="*/ 1465898 h 1682686"/>
                    <a:gd name="connsiteX736" fmla="*/ 277183 w 1681034"/>
                    <a:gd name="connsiteY736" fmla="*/ 1463897 h 1682686"/>
                    <a:gd name="connsiteX737" fmla="*/ 284136 w 1681034"/>
                    <a:gd name="connsiteY737" fmla="*/ 1470089 h 1682686"/>
                    <a:gd name="connsiteX738" fmla="*/ 283279 w 1681034"/>
                    <a:gd name="connsiteY738" fmla="*/ 1472851 h 1682686"/>
                    <a:gd name="connsiteX739" fmla="*/ 290232 w 1681034"/>
                    <a:gd name="connsiteY739" fmla="*/ 1476947 h 1682686"/>
                    <a:gd name="connsiteX740" fmla="*/ 290232 w 1681034"/>
                    <a:gd name="connsiteY740" fmla="*/ 1481042 h 1682686"/>
                    <a:gd name="connsiteX741" fmla="*/ 310711 w 1681034"/>
                    <a:gd name="connsiteY741" fmla="*/ 1495806 h 1682686"/>
                    <a:gd name="connsiteX742" fmla="*/ 313283 w 1681034"/>
                    <a:gd name="connsiteY742" fmla="*/ 1501807 h 1682686"/>
                    <a:gd name="connsiteX743" fmla="*/ 319760 w 1681034"/>
                    <a:gd name="connsiteY743" fmla="*/ 1506283 h 1682686"/>
                    <a:gd name="connsiteX744" fmla="*/ 341858 w 1681034"/>
                    <a:gd name="connsiteY744" fmla="*/ 1521428 h 1682686"/>
                    <a:gd name="connsiteX745" fmla="*/ 361003 w 1681034"/>
                    <a:gd name="connsiteY745" fmla="*/ 1532668 h 1682686"/>
                    <a:gd name="connsiteX746" fmla="*/ 360527 w 1681034"/>
                    <a:gd name="connsiteY746" fmla="*/ 1535525 h 1682686"/>
                    <a:gd name="connsiteX747" fmla="*/ 379672 w 1681034"/>
                    <a:gd name="connsiteY747" fmla="*/ 1544193 h 1682686"/>
                    <a:gd name="connsiteX748" fmla="*/ 371576 w 1681034"/>
                    <a:gd name="connsiteY748" fmla="*/ 1537049 h 1682686"/>
                    <a:gd name="connsiteX749" fmla="*/ 380720 w 1681034"/>
                    <a:gd name="connsiteY749" fmla="*/ 1540574 h 1682686"/>
                    <a:gd name="connsiteX750" fmla="*/ 373576 w 1681034"/>
                    <a:gd name="connsiteY750" fmla="*/ 1534763 h 1682686"/>
                    <a:gd name="connsiteX751" fmla="*/ 379196 w 1681034"/>
                    <a:gd name="connsiteY751" fmla="*/ 1535335 h 1682686"/>
                    <a:gd name="connsiteX752" fmla="*/ 392150 w 1681034"/>
                    <a:gd name="connsiteY752" fmla="*/ 1543717 h 1682686"/>
                    <a:gd name="connsiteX753" fmla="*/ 393674 w 1681034"/>
                    <a:gd name="connsiteY753" fmla="*/ 1549051 h 1682686"/>
                    <a:gd name="connsiteX754" fmla="*/ 407104 w 1681034"/>
                    <a:gd name="connsiteY754" fmla="*/ 1559433 h 1682686"/>
                    <a:gd name="connsiteX755" fmla="*/ 414438 w 1681034"/>
                    <a:gd name="connsiteY755" fmla="*/ 1560100 h 1682686"/>
                    <a:gd name="connsiteX756" fmla="*/ 386435 w 1681034"/>
                    <a:gd name="connsiteY756" fmla="*/ 1552956 h 1682686"/>
                    <a:gd name="connsiteX757" fmla="*/ 398246 w 1681034"/>
                    <a:gd name="connsiteY757" fmla="*/ 1563053 h 1682686"/>
                    <a:gd name="connsiteX758" fmla="*/ 405866 w 1681034"/>
                    <a:gd name="connsiteY758" fmla="*/ 1565910 h 1682686"/>
                    <a:gd name="connsiteX759" fmla="*/ 408819 w 1681034"/>
                    <a:gd name="connsiteY759" fmla="*/ 1564672 h 1682686"/>
                    <a:gd name="connsiteX760" fmla="*/ 416629 w 1681034"/>
                    <a:gd name="connsiteY760" fmla="*/ 1572197 h 1682686"/>
                    <a:gd name="connsiteX761" fmla="*/ 442823 w 1681034"/>
                    <a:gd name="connsiteY761" fmla="*/ 1586484 h 1682686"/>
                    <a:gd name="connsiteX762" fmla="*/ 454062 w 1681034"/>
                    <a:gd name="connsiteY762" fmla="*/ 1589342 h 1682686"/>
                    <a:gd name="connsiteX763" fmla="*/ 440823 w 1681034"/>
                    <a:gd name="connsiteY763" fmla="*/ 1581341 h 1682686"/>
                    <a:gd name="connsiteX764" fmla="*/ 457396 w 1681034"/>
                    <a:gd name="connsiteY764" fmla="*/ 1589913 h 1682686"/>
                    <a:gd name="connsiteX765" fmla="*/ 464730 w 1681034"/>
                    <a:gd name="connsiteY765" fmla="*/ 1590199 h 1682686"/>
                    <a:gd name="connsiteX766" fmla="*/ 463587 w 1681034"/>
                    <a:gd name="connsiteY766" fmla="*/ 1591913 h 1682686"/>
                    <a:gd name="connsiteX767" fmla="*/ 467016 w 1681034"/>
                    <a:gd name="connsiteY767" fmla="*/ 1589627 h 1682686"/>
                    <a:gd name="connsiteX768" fmla="*/ 456444 w 1681034"/>
                    <a:gd name="connsiteY768" fmla="*/ 1585913 h 1682686"/>
                    <a:gd name="connsiteX769" fmla="*/ 455491 w 1681034"/>
                    <a:gd name="connsiteY769" fmla="*/ 1581912 h 1682686"/>
                    <a:gd name="connsiteX770" fmla="*/ 474732 w 1681034"/>
                    <a:gd name="connsiteY770" fmla="*/ 1591818 h 1682686"/>
                    <a:gd name="connsiteX771" fmla="*/ 471303 w 1681034"/>
                    <a:gd name="connsiteY771" fmla="*/ 1597057 h 1682686"/>
                    <a:gd name="connsiteX772" fmla="*/ 479780 w 1681034"/>
                    <a:gd name="connsiteY772" fmla="*/ 1598295 h 1682686"/>
                    <a:gd name="connsiteX773" fmla="*/ 483780 w 1681034"/>
                    <a:gd name="connsiteY773" fmla="*/ 1603534 h 1682686"/>
                    <a:gd name="connsiteX774" fmla="*/ 492829 w 1681034"/>
                    <a:gd name="connsiteY774" fmla="*/ 1603629 h 1682686"/>
                    <a:gd name="connsiteX775" fmla="*/ 508736 w 1681034"/>
                    <a:gd name="connsiteY775" fmla="*/ 1613059 h 1682686"/>
                    <a:gd name="connsiteX776" fmla="*/ 458539 w 1681034"/>
                    <a:gd name="connsiteY776" fmla="*/ 1590961 h 1682686"/>
                    <a:gd name="connsiteX777" fmla="*/ 445490 w 1681034"/>
                    <a:gd name="connsiteY777" fmla="*/ 1590675 h 1682686"/>
                    <a:gd name="connsiteX778" fmla="*/ 451586 w 1681034"/>
                    <a:gd name="connsiteY778" fmla="*/ 1595533 h 1682686"/>
                    <a:gd name="connsiteX779" fmla="*/ 467874 w 1681034"/>
                    <a:gd name="connsiteY779" fmla="*/ 1605058 h 1682686"/>
                    <a:gd name="connsiteX780" fmla="*/ 472446 w 1681034"/>
                    <a:gd name="connsiteY780" fmla="*/ 1601057 h 1682686"/>
                    <a:gd name="connsiteX781" fmla="*/ 483780 w 1681034"/>
                    <a:gd name="connsiteY781" fmla="*/ 1606391 h 1682686"/>
                    <a:gd name="connsiteX782" fmla="*/ 480923 w 1681034"/>
                    <a:gd name="connsiteY782" fmla="*/ 1607915 h 1682686"/>
                    <a:gd name="connsiteX783" fmla="*/ 471779 w 1681034"/>
                    <a:gd name="connsiteY783" fmla="*/ 1604772 h 1682686"/>
                    <a:gd name="connsiteX784" fmla="*/ 474636 w 1681034"/>
                    <a:gd name="connsiteY784" fmla="*/ 1608963 h 1682686"/>
                    <a:gd name="connsiteX785" fmla="*/ 486733 w 1681034"/>
                    <a:gd name="connsiteY785" fmla="*/ 1616202 h 1682686"/>
                    <a:gd name="connsiteX786" fmla="*/ 515499 w 1681034"/>
                    <a:gd name="connsiteY786" fmla="*/ 1626013 h 1682686"/>
                    <a:gd name="connsiteX787" fmla="*/ 512451 w 1681034"/>
                    <a:gd name="connsiteY787" fmla="*/ 1622012 h 1682686"/>
                    <a:gd name="connsiteX788" fmla="*/ 544836 w 1681034"/>
                    <a:gd name="connsiteY788" fmla="*/ 1630966 h 1682686"/>
                    <a:gd name="connsiteX789" fmla="*/ 544645 w 1681034"/>
                    <a:gd name="connsiteY789" fmla="*/ 1634776 h 1682686"/>
                    <a:gd name="connsiteX790" fmla="*/ 521214 w 1681034"/>
                    <a:gd name="connsiteY790" fmla="*/ 1625537 h 1682686"/>
                    <a:gd name="connsiteX791" fmla="*/ 519118 w 1681034"/>
                    <a:gd name="connsiteY791" fmla="*/ 1629156 h 1682686"/>
                    <a:gd name="connsiteX792" fmla="*/ 524928 w 1681034"/>
                    <a:gd name="connsiteY792" fmla="*/ 1631442 h 1682686"/>
                    <a:gd name="connsiteX793" fmla="*/ 525976 w 1681034"/>
                    <a:gd name="connsiteY793" fmla="*/ 1629632 h 1682686"/>
                    <a:gd name="connsiteX794" fmla="*/ 544455 w 1681034"/>
                    <a:gd name="connsiteY794" fmla="*/ 1637729 h 1682686"/>
                    <a:gd name="connsiteX795" fmla="*/ 562838 w 1681034"/>
                    <a:gd name="connsiteY795" fmla="*/ 1640110 h 1682686"/>
                    <a:gd name="connsiteX796" fmla="*/ 575030 w 1681034"/>
                    <a:gd name="connsiteY796" fmla="*/ 1650778 h 1682686"/>
                    <a:gd name="connsiteX797" fmla="*/ 582745 w 1681034"/>
                    <a:gd name="connsiteY797" fmla="*/ 1652873 h 1682686"/>
                    <a:gd name="connsiteX798" fmla="*/ 574649 w 1681034"/>
                    <a:gd name="connsiteY798" fmla="*/ 1647920 h 1682686"/>
                    <a:gd name="connsiteX799" fmla="*/ 590937 w 1681034"/>
                    <a:gd name="connsiteY799" fmla="*/ 1646206 h 1682686"/>
                    <a:gd name="connsiteX800" fmla="*/ 582745 w 1681034"/>
                    <a:gd name="connsiteY800" fmla="*/ 1649063 h 1682686"/>
                    <a:gd name="connsiteX801" fmla="*/ 596937 w 1681034"/>
                    <a:gd name="connsiteY801" fmla="*/ 1651730 h 1682686"/>
                    <a:gd name="connsiteX802" fmla="*/ 596937 w 1681034"/>
                    <a:gd name="connsiteY802" fmla="*/ 1647920 h 1682686"/>
                    <a:gd name="connsiteX803" fmla="*/ 607701 w 1681034"/>
                    <a:gd name="connsiteY803" fmla="*/ 1650492 h 1682686"/>
                    <a:gd name="connsiteX804" fmla="*/ 588841 w 1681034"/>
                    <a:gd name="connsiteY804" fmla="*/ 1643444 h 1682686"/>
                    <a:gd name="connsiteX805" fmla="*/ 565029 w 1681034"/>
                    <a:gd name="connsiteY805" fmla="*/ 1639253 h 1682686"/>
                    <a:gd name="connsiteX806" fmla="*/ 574363 w 1681034"/>
                    <a:gd name="connsiteY806" fmla="*/ 1641348 h 1682686"/>
                    <a:gd name="connsiteX807" fmla="*/ 568458 w 1681034"/>
                    <a:gd name="connsiteY807" fmla="*/ 1639348 h 1682686"/>
                    <a:gd name="connsiteX808" fmla="*/ 593699 w 1681034"/>
                    <a:gd name="connsiteY808" fmla="*/ 1642301 h 1682686"/>
                    <a:gd name="connsiteX809" fmla="*/ 636466 w 1681034"/>
                    <a:gd name="connsiteY809" fmla="*/ 1654016 h 1682686"/>
                    <a:gd name="connsiteX810" fmla="*/ 634180 w 1681034"/>
                    <a:gd name="connsiteY810" fmla="*/ 1651349 h 1682686"/>
                    <a:gd name="connsiteX811" fmla="*/ 623798 w 1681034"/>
                    <a:gd name="connsiteY811" fmla="*/ 1648206 h 1682686"/>
                    <a:gd name="connsiteX812" fmla="*/ 639228 w 1681034"/>
                    <a:gd name="connsiteY812" fmla="*/ 1650968 h 1682686"/>
                    <a:gd name="connsiteX813" fmla="*/ 655421 w 1681034"/>
                    <a:gd name="connsiteY813" fmla="*/ 1651540 h 1682686"/>
                    <a:gd name="connsiteX814" fmla="*/ 643038 w 1681034"/>
                    <a:gd name="connsiteY814" fmla="*/ 1649730 h 1682686"/>
                    <a:gd name="connsiteX815" fmla="*/ 636466 w 1681034"/>
                    <a:gd name="connsiteY815" fmla="*/ 1654016 h 1682686"/>
                    <a:gd name="connsiteX816" fmla="*/ 647515 w 1681034"/>
                    <a:gd name="connsiteY816" fmla="*/ 1659827 h 1682686"/>
                    <a:gd name="connsiteX817" fmla="*/ 615987 w 1681034"/>
                    <a:gd name="connsiteY817" fmla="*/ 1655064 h 1682686"/>
                    <a:gd name="connsiteX818" fmla="*/ 623512 w 1681034"/>
                    <a:gd name="connsiteY818" fmla="*/ 1661541 h 1682686"/>
                    <a:gd name="connsiteX819" fmla="*/ 628465 w 1681034"/>
                    <a:gd name="connsiteY819" fmla="*/ 1657445 h 1682686"/>
                    <a:gd name="connsiteX820" fmla="*/ 659040 w 1681034"/>
                    <a:gd name="connsiteY820" fmla="*/ 1664684 h 1682686"/>
                    <a:gd name="connsiteX821" fmla="*/ 657040 w 1681034"/>
                    <a:gd name="connsiteY821" fmla="*/ 1661065 h 1682686"/>
                    <a:gd name="connsiteX822" fmla="*/ 643515 w 1681034"/>
                    <a:gd name="connsiteY822" fmla="*/ 1657350 h 1682686"/>
                    <a:gd name="connsiteX823" fmla="*/ 653706 w 1681034"/>
                    <a:gd name="connsiteY823" fmla="*/ 1656588 h 1682686"/>
                    <a:gd name="connsiteX824" fmla="*/ 652944 w 1681034"/>
                    <a:gd name="connsiteY824" fmla="*/ 1658588 h 1682686"/>
                    <a:gd name="connsiteX825" fmla="*/ 665803 w 1681034"/>
                    <a:gd name="connsiteY825" fmla="*/ 1659446 h 1682686"/>
                    <a:gd name="connsiteX826" fmla="*/ 662660 w 1681034"/>
                    <a:gd name="connsiteY826" fmla="*/ 1663541 h 1682686"/>
                    <a:gd name="connsiteX827" fmla="*/ 706951 w 1681034"/>
                    <a:gd name="connsiteY827" fmla="*/ 1667542 h 1682686"/>
                    <a:gd name="connsiteX828" fmla="*/ 710571 w 1681034"/>
                    <a:gd name="connsiteY828" fmla="*/ 1671733 h 1682686"/>
                    <a:gd name="connsiteX829" fmla="*/ 728287 w 1681034"/>
                    <a:gd name="connsiteY829" fmla="*/ 1671542 h 1682686"/>
                    <a:gd name="connsiteX830" fmla="*/ 722858 w 1681034"/>
                    <a:gd name="connsiteY830" fmla="*/ 1667637 h 1682686"/>
                    <a:gd name="connsiteX831" fmla="*/ 744956 w 1681034"/>
                    <a:gd name="connsiteY831" fmla="*/ 1668494 h 1682686"/>
                    <a:gd name="connsiteX832" fmla="*/ 731907 w 1681034"/>
                    <a:gd name="connsiteY832" fmla="*/ 1669923 h 1682686"/>
                    <a:gd name="connsiteX833" fmla="*/ 732288 w 1681034"/>
                    <a:gd name="connsiteY833" fmla="*/ 1674686 h 1682686"/>
                    <a:gd name="connsiteX834" fmla="*/ 759720 w 1681034"/>
                    <a:gd name="connsiteY834" fmla="*/ 1672971 h 1682686"/>
                    <a:gd name="connsiteX835" fmla="*/ 748956 w 1681034"/>
                    <a:gd name="connsiteY835" fmla="*/ 1671447 h 1682686"/>
                    <a:gd name="connsiteX836" fmla="*/ 763434 w 1681034"/>
                    <a:gd name="connsiteY836" fmla="*/ 1670114 h 1682686"/>
                    <a:gd name="connsiteX837" fmla="*/ 767530 w 1681034"/>
                    <a:gd name="connsiteY837" fmla="*/ 1673066 h 1682686"/>
                    <a:gd name="connsiteX838" fmla="*/ 794391 w 1681034"/>
                    <a:gd name="connsiteY838" fmla="*/ 1672304 h 1682686"/>
                    <a:gd name="connsiteX839" fmla="*/ 780960 w 1681034"/>
                    <a:gd name="connsiteY839" fmla="*/ 1676781 h 1682686"/>
                    <a:gd name="connsiteX840" fmla="*/ 785723 w 1681034"/>
                    <a:gd name="connsiteY840" fmla="*/ 1676495 h 1682686"/>
                    <a:gd name="connsiteX841" fmla="*/ 788295 w 1681034"/>
                    <a:gd name="connsiteY841" fmla="*/ 1679734 h 1682686"/>
                    <a:gd name="connsiteX842" fmla="*/ 799725 w 1681034"/>
                    <a:gd name="connsiteY842" fmla="*/ 1677638 h 1682686"/>
                    <a:gd name="connsiteX843" fmla="*/ 815346 w 1681034"/>
                    <a:gd name="connsiteY843" fmla="*/ 1678305 h 1682686"/>
                    <a:gd name="connsiteX844" fmla="*/ 808773 w 1681034"/>
                    <a:gd name="connsiteY844" fmla="*/ 1680115 h 1682686"/>
                    <a:gd name="connsiteX845" fmla="*/ 830395 w 1681034"/>
                    <a:gd name="connsiteY845" fmla="*/ 1682687 h 1682686"/>
                    <a:gd name="connsiteX846" fmla="*/ 840206 w 1681034"/>
                    <a:gd name="connsiteY846" fmla="*/ 1679543 h 1682686"/>
                    <a:gd name="connsiteX847" fmla="*/ 835824 w 1681034"/>
                    <a:gd name="connsiteY847" fmla="*/ 1676972 h 1682686"/>
                    <a:gd name="connsiteX848" fmla="*/ 844968 w 1681034"/>
                    <a:gd name="connsiteY848" fmla="*/ 1678972 h 1682686"/>
                    <a:gd name="connsiteX849" fmla="*/ 880782 w 1681034"/>
                    <a:gd name="connsiteY849" fmla="*/ 1679353 h 1682686"/>
                    <a:gd name="connsiteX850" fmla="*/ 900880 w 1681034"/>
                    <a:gd name="connsiteY850" fmla="*/ 1677448 h 1682686"/>
                    <a:gd name="connsiteX851" fmla="*/ 924597 w 1681034"/>
                    <a:gd name="connsiteY851" fmla="*/ 1674781 h 1682686"/>
                    <a:gd name="connsiteX852" fmla="*/ 913739 w 1681034"/>
                    <a:gd name="connsiteY852" fmla="*/ 1674400 h 1682686"/>
                    <a:gd name="connsiteX853" fmla="*/ 938694 w 1681034"/>
                    <a:gd name="connsiteY853" fmla="*/ 1669733 h 1682686"/>
                    <a:gd name="connsiteX854" fmla="*/ 930884 w 1681034"/>
                    <a:gd name="connsiteY854" fmla="*/ 1673162 h 1682686"/>
                    <a:gd name="connsiteX855" fmla="*/ 940218 w 1681034"/>
                    <a:gd name="connsiteY855" fmla="*/ 1675257 h 1682686"/>
                    <a:gd name="connsiteX856" fmla="*/ 955744 w 1681034"/>
                    <a:gd name="connsiteY856" fmla="*/ 1666685 h 1682686"/>
                    <a:gd name="connsiteX857" fmla="*/ 966698 w 1681034"/>
                    <a:gd name="connsiteY857" fmla="*/ 1668685 h 1682686"/>
                    <a:gd name="connsiteX858" fmla="*/ 980700 w 1681034"/>
                    <a:gd name="connsiteY858" fmla="*/ 1667066 h 1682686"/>
                    <a:gd name="connsiteX859" fmla="*/ 1015942 w 1681034"/>
                    <a:gd name="connsiteY859" fmla="*/ 1658398 h 1682686"/>
                    <a:gd name="connsiteX860" fmla="*/ 1017942 w 1681034"/>
                    <a:gd name="connsiteY860" fmla="*/ 1662684 h 1682686"/>
                    <a:gd name="connsiteX861" fmla="*/ 1022133 w 1681034"/>
                    <a:gd name="connsiteY861" fmla="*/ 1656969 h 1682686"/>
                    <a:gd name="connsiteX862" fmla="*/ 1034802 w 1681034"/>
                    <a:gd name="connsiteY862" fmla="*/ 1658017 h 1682686"/>
                    <a:gd name="connsiteX863" fmla="*/ 1046994 w 1681034"/>
                    <a:gd name="connsiteY863" fmla="*/ 1654874 h 1682686"/>
                    <a:gd name="connsiteX864" fmla="*/ 1053661 w 1681034"/>
                    <a:gd name="connsiteY864" fmla="*/ 1657445 h 1682686"/>
                    <a:gd name="connsiteX865" fmla="*/ 1058043 w 1681034"/>
                    <a:gd name="connsiteY865" fmla="*/ 1654683 h 1682686"/>
                    <a:gd name="connsiteX866" fmla="*/ 1051661 w 1681034"/>
                    <a:gd name="connsiteY866" fmla="*/ 1654207 h 1682686"/>
                    <a:gd name="connsiteX867" fmla="*/ 1063853 w 1681034"/>
                    <a:gd name="connsiteY867" fmla="*/ 1650873 h 1682686"/>
                    <a:gd name="connsiteX868" fmla="*/ 1056042 w 1681034"/>
                    <a:gd name="connsiteY868" fmla="*/ 1651445 h 1682686"/>
                    <a:gd name="connsiteX869" fmla="*/ 1057090 w 1681034"/>
                    <a:gd name="connsiteY869" fmla="*/ 1647444 h 1682686"/>
                    <a:gd name="connsiteX870" fmla="*/ 1065948 w 1681034"/>
                    <a:gd name="connsiteY870" fmla="*/ 1643729 h 1682686"/>
                    <a:gd name="connsiteX871" fmla="*/ 1064996 w 1681034"/>
                    <a:gd name="connsiteY871" fmla="*/ 1647825 h 1682686"/>
                    <a:gd name="connsiteX872" fmla="*/ 1072140 w 1681034"/>
                    <a:gd name="connsiteY872" fmla="*/ 1642967 h 1682686"/>
                    <a:gd name="connsiteX873" fmla="*/ 1093190 w 1681034"/>
                    <a:gd name="connsiteY873" fmla="*/ 1636490 h 1682686"/>
                    <a:gd name="connsiteX874" fmla="*/ 1089475 w 1681034"/>
                    <a:gd name="connsiteY874" fmla="*/ 1642491 h 1682686"/>
                    <a:gd name="connsiteX875" fmla="*/ 1111097 w 1681034"/>
                    <a:gd name="connsiteY875" fmla="*/ 1638491 h 1682686"/>
                    <a:gd name="connsiteX876" fmla="*/ 1133195 w 1681034"/>
                    <a:gd name="connsiteY876" fmla="*/ 1636014 h 1682686"/>
                    <a:gd name="connsiteX877" fmla="*/ 1123479 w 1681034"/>
                    <a:gd name="connsiteY877" fmla="*/ 1636204 h 1682686"/>
                    <a:gd name="connsiteX878" fmla="*/ 1136814 w 1681034"/>
                    <a:gd name="connsiteY878" fmla="*/ 1630871 h 1682686"/>
                    <a:gd name="connsiteX879" fmla="*/ 1139005 w 1681034"/>
                    <a:gd name="connsiteY879" fmla="*/ 1626679 h 1682686"/>
                    <a:gd name="connsiteX880" fmla="*/ 1121193 w 1681034"/>
                    <a:gd name="connsiteY880" fmla="*/ 1633252 h 1682686"/>
                    <a:gd name="connsiteX881" fmla="*/ 1121860 w 1681034"/>
                    <a:gd name="connsiteY881" fmla="*/ 1629156 h 1682686"/>
                    <a:gd name="connsiteX882" fmla="*/ 1132147 w 1681034"/>
                    <a:gd name="connsiteY882" fmla="*/ 1624870 h 1682686"/>
                    <a:gd name="connsiteX883" fmla="*/ 1135767 w 1681034"/>
                    <a:gd name="connsiteY883" fmla="*/ 1626870 h 1682686"/>
                    <a:gd name="connsiteX884" fmla="*/ 1148625 w 1681034"/>
                    <a:gd name="connsiteY884" fmla="*/ 1619917 h 1682686"/>
                    <a:gd name="connsiteX885" fmla="*/ 1142244 w 1681034"/>
                    <a:gd name="connsiteY885" fmla="*/ 1620298 h 1682686"/>
                    <a:gd name="connsiteX886" fmla="*/ 1149102 w 1681034"/>
                    <a:gd name="connsiteY886" fmla="*/ 1615726 h 1682686"/>
                    <a:gd name="connsiteX887" fmla="*/ 1157293 w 1681034"/>
                    <a:gd name="connsiteY887" fmla="*/ 1616202 h 1682686"/>
                    <a:gd name="connsiteX888" fmla="*/ 1167675 w 1681034"/>
                    <a:gd name="connsiteY888" fmla="*/ 1612487 h 1682686"/>
                    <a:gd name="connsiteX889" fmla="*/ 1181201 w 1681034"/>
                    <a:gd name="connsiteY889" fmla="*/ 1603058 h 1682686"/>
                    <a:gd name="connsiteX890" fmla="*/ 1177677 w 1681034"/>
                    <a:gd name="connsiteY890" fmla="*/ 1607534 h 1682686"/>
                    <a:gd name="connsiteX891" fmla="*/ 1200537 w 1681034"/>
                    <a:gd name="connsiteY891" fmla="*/ 1596676 h 1682686"/>
                    <a:gd name="connsiteX892" fmla="*/ 1206918 w 1681034"/>
                    <a:gd name="connsiteY892" fmla="*/ 1595914 h 1682686"/>
                    <a:gd name="connsiteX893" fmla="*/ 1235589 w 1681034"/>
                    <a:gd name="connsiteY893" fmla="*/ 1569720 h 1682686"/>
                    <a:gd name="connsiteX894" fmla="*/ 1245018 w 1681034"/>
                    <a:gd name="connsiteY894" fmla="*/ 1563910 h 1682686"/>
                    <a:gd name="connsiteX895" fmla="*/ 1249686 w 1681034"/>
                    <a:gd name="connsiteY895" fmla="*/ 1567148 h 1682686"/>
                    <a:gd name="connsiteX896" fmla="*/ 1238732 w 1681034"/>
                    <a:gd name="connsiteY896" fmla="*/ 1573340 h 1682686"/>
                    <a:gd name="connsiteX897" fmla="*/ 1237779 w 1681034"/>
                    <a:gd name="connsiteY897" fmla="*/ 1579721 h 1682686"/>
                    <a:gd name="connsiteX898" fmla="*/ 1235779 w 1681034"/>
                    <a:gd name="connsiteY898" fmla="*/ 1579054 h 1682686"/>
                    <a:gd name="connsiteX899" fmla="*/ 1248162 w 1681034"/>
                    <a:gd name="connsiteY899" fmla="*/ 1571720 h 1682686"/>
                    <a:gd name="connsiteX900" fmla="*/ 1243399 w 1681034"/>
                    <a:gd name="connsiteY900" fmla="*/ 1576673 h 1682686"/>
                    <a:gd name="connsiteX901" fmla="*/ 1254829 w 1681034"/>
                    <a:gd name="connsiteY901" fmla="*/ 1571339 h 1682686"/>
                    <a:gd name="connsiteX902" fmla="*/ 1282452 w 1681034"/>
                    <a:gd name="connsiteY902" fmla="*/ 1555814 h 1682686"/>
                    <a:gd name="connsiteX903" fmla="*/ 1278737 w 1681034"/>
                    <a:gd name="connsiteY903" fmla="*/ 1551432 h 1682686"/>
                    <a:gd name="connsiteX904" fmla="*/ 1271022 w 1681034"/>
                    <a:gd name="connsiteY904" fmla="*/ 1557338 h 1682686"/>
                    <a:gd name="connsiteX905" fmla="*/ 1274832 w 1681034"/>
                    <a:gd name="connsiteY905" fmla="*/ 1554385 h 1682686"/>
                    <a:gd name="connsiteX906" fmla="*/ 1251210 w 1681034"/>
                    <a:gd name="connsiteY906" fmla="*/ 1566863 h 1682686"/>
                    <a:gd name="connsiteX907" fmla="*/ 1328743 w 1681034"/>
                    <a:gd name="connsiteY907" fmla="*/ 1511999 h 1682686"/>
                    <a:gd name="connsiteX908" fmla="*/ 1327219 w 1681034"/>
                    <a:gd name="connsiteY908" fmla="*/ 1515713 h 1682686"/>
                    <a:gd name="connsiteX909" fmla="*/ 1336839 w 1681034"/>
                    <a:gd name="connsiteY909" fmla="*/ 1507236 h 1682686"/>
                    <a:gd name="connsiteX910" fmla="*/ 1347984 w 1681034"/>
                    <a:gd name="connsiteY910" fmla="*/ 1501426 h 1682686"/>
                    <a:gd name="connsiteX911" fmla="*/ 1348555 w 1681034"/>
                    <a:gd name="connsiteY911" fmla="*/ 1505522 h 1682686"/>
                    <a:gd name="connsiteX912" fmla="*/ 1364271 w 1681034"/>
                    <a:gd name="connsiteY912" fmla="*/ 1492091 h 1682686"/>
                    <a:gd name="connsiteX913" fmla="*/ 1378273 w 1681034"/>
                    <a:gd name="connsiteY913" fmla="*/ 1479042 h 1682686"/>
                    <a:gd name="connsiteX914" fmla="*/ 1388370 w 1681034"/>
                    <a:gd name="connsiteY914" fmla="*/ 1465993 h 1682686"/>
                    <a:gd name="connsiteX915" fmla="*/ 1415230 w 1681034"/>
                    <a:gd name="connsiteY915" fmla="*/ 1446562 h 1682686"/>
                    <a:gd name="connsiteX916" fmla="*/ 1445901 w 1681034"/>
                    <a:gd name="connsiteY916" fmla="*/ 1417129 h 1682686"/>
                    <a:gd name="connsiteX917" fmla="*/ 1451616 w 1681034"/>
                    <a:gd name="connsiteY917" fmla="*/ 1409224 h 1682686"/>
                    <a:gd name="connsiteX918" fmla="*/ 1452473 w 1681034"/>
                    <a:gd name="connsiteY918" fmla="*/ 1402842 h 1682686"/>
                    <a:gd name="connsiteX919" fmla="*/ 1456664 w 1681034"/>
                    <a:gd name="connsiteY919" fmla="*/ 1398175 h 1682686"/>
                    <a:gd name="connsiteX920" fmla="*/ 1456569 w 1681034"/>
                    <a:gd name="connsiteY920" fmla="*/ 1405319 h 1682686"/>
                    <a:gd name="connsiteX921" fmla="*/ 1464284 w 1681034"/>
                    <a:gd name="connsiteY921" fmla="*/ 1395032 h 1682686"/>
                    <a:gd name="connsiteX922" fmla="*/ 1471999 w 1681034"/>
                    <a:gd name="connsiteY922" fmla="*/ 1382363 h 1682686"/>
                    <a:gd name="connsiteX923" fmla="*/ 1471332 w 1681034"/>
                    <a:gd name="connsiteY923" fmla="*/ 1388650 h 1682686"/>
                    <a:gd name="connsiteX924" fmla="*/ 1497621 w 1681034"/>
                    <a:gd name="connsiteY924" fmla="*/ 1345502 h 1682686"/>
                    <a:gd name="connsiteX925" fmla="*/ 1505813 w 1681034"/>
                    <a:gd name="connsiteY925" fmla="*/ 1335977 h 1682686"/>
                    <a:gd name="connsiteX926" fmla="*/ 1510099 w 1681034"/>
                    <a:gd name="connsiteY926" fmla="*/ 1337882 h 1682686"/>
                    <a:gd name="connsiteX927" fmla="*/ 1508956 w 1681034"/>
                    <a:gd name="connsiteY927" fmla="*/ 1332452 h 1682686"/>
                    <a:gd name="connsiteX928" fmla="*/ 1514862 w 1681034"/>
                    <a:gd name="connsiteY928" fmla="*/ 1320737 h 1682686"/>
                    <a:gd name="connsiteX929" fmla="*/ 1512004 w 1681034"/>
                    <a:gd name="connsiteY929" fmla="*/ 1335310 h 1682686"/>
                    <a:gd name="connsiteX930" fmla="*/ 1512766 w 1681034"/>
                    <a:gd name="connsiteY930" fmla="*/ 1335977 h 1682686"/>
                    <a:gd name="connsiteX931" fmla="*/ 1537626 w 1681034"/>
                    <a:gd name="connsiteY931" fmla="*/ 1300829 h 1682686"/>
                    <a:gd name="connsiteX932" fmla="*/ 1540770 w 1681034"/>
                    <a:gd name="connsiteY932" fmla="*/ 1303592 h 1682686"/>
                    <a:gd name="connsiteX933" fmla="*/ 1557915 w 1681034"/>
                    <a:gd name="connsiteY933" fmla="*/ 1276350 h 1682686"/>
                    <a:gd name="connsiteX934" fmla="*/ 1558296 w 1681034"/>
                    <a:gd name="connsiteY934" fmla="*/ 1270540 h 1682686"/>
                    <a:gd name="connsiteX935" fmla="*/ 1561153 w 1681034"/>
                    <a:gd name="connsiteY935" fmla="*/ 1270826 h 1682686"/>
                    <a:gd name="connsiteX936" fmla="*/ 1562772 w 1681034"/>
                    <a:gd name="connsiteY936" fmla="*/ 1263968 h 1682686"/>
                    <a:gd name="connsiteX937" fmla="*/ 1564392 w 1681034"/>
                    <a:gd name="connsiteY937" fmla="*/ 1265206 h 1682686"/>
                    <a:gd name="connsiteX938" fmla="*/ 1569154 w 1681034"/>
                    <a:gd name="connsiteY938" fmla="*/ 1252823 h 1682686"/>
                    <a:gd name="connsiteX939" fmla="*/ 1572012 w 1681034"/>
                    <a:gd name="connsiteY939" fmla="*/ 1248918 h 1682686"/>
                    <a:gd name="connsiteX940" fmla="*/ 1572107 w 1681034"/>
                    <a:gd name="connsiteY940" fmla="*/ 1252919 h 1682686"/>
                    <a:gd name="connsiteX941" fmla="*/ 1594395 w 1681034"/>
                    <a:gd name="connsiteY941" fmla="*/ 1210151 h 1682686"/>
                    <a:gd name="connsiteX942" fmla="*/ 1603254 w 1681034"/>
                    <a:gd name="connsiteY942" fmla="*/ 1193102 h 1682686"/>
                    <a:gd name="connsiteX943" fmla="*/ 1608207 w 1681034"/>
                    <a:gd name="connsiteY943" fmla="*/ 1168051 h 1682686"/>
                    <a:gd name="connsiteX944" fmla="*/ 1602396 w 1681034"/>
                    <a:gd name="connsiteY944" fmla="*/ 1177576 h 1682686"/>
                    <a:gd name="connsiteX945" fmla="*/ 1607635 w 1681034"/>
                    <a:gd name="connsiteY945" fmla="*/ 1164050 h 1682686"/>
                    <a:gd name="connsiteX946" fmla="*/ 1608302 w 1681034"/>
                    <a:gd name="connsiteY946" fmla="*/ 1168051 h 1682686"/>
                    <a:gd name="connsiteX947" fmla="*/ 1621827 w 1681034"/>
                    <a:gd name="connsiteY947" fmla="*/ 1141000 h 1682686"/>
                    <a:gd name="connsiteX948" fmla="*/ 1622494 w 1681034"/>
                    <a:gd name="connsiteY948" fmla="*/ 1145000 h 1682686"/>
                    <a:gd name="connsiteX949" fmla="*/ 1627257 w 1681034"/>
                    <a:gd name="connsiteY949" fmla="*/ 1131189 h 1682686"/>
                    <a:gd name="connsiteX950" fmla="*/ 1642306 w 1681034"/>
                    <a:gd name="connsiteY950" fmla="*/ 1079945 h 1682686"/>
                    <a:gd name="connsiteX951" fmla="*/ 1622494 w 1681034"/>
                    <a:gd name="connsiteY951" fmla="*/ 1132332 h 1682686"/>
                    <a:gd name="connsiteX952" fmla="*/ 1628685 w 1681034"/>
                    <a:gd name="connsiteY952" fmla="*/ 1114139 h 1682686"/>
                    <a:gd name="connsiteX953" fmla="*/ 1623637 w 1681034"/>
                    <a:gd name="connsiteY953" fmla="*/ 1124045 h 1682686"/>
                    <a:gd name="connsiteX954" fmla="*/ 1623923 w 1681034"/>
                    <a:gd name="connsiteY954" fmla="*/ 1113568 h 1682686"/>
                    <a:gd name="connsiteX955" fmla="*/ 1627828 w 1681034"/>
                    <a:gd name="connsiteY955" fmla="*/ 1110234 h 1682686"/>
                    <a:gd name="connsiteX956" fmla="*/ 1632781 w 1681034"/>
                    <a:gd name="connsiteY956" fmla="*/ 1081088 h 1682686"/>
                    <a:gd name="connsiteX957" fmla="*/ 1631924 w 1681034"/>
                    <a:gd name="connsiteY957" fmla="*/ 1096328 h 1682686"/>
                    <a:gd name="connsiteX958" fmla="*/ 1635734 w 1681034"/>
                    <a:gd name="connsiteY958" fmla="*/ 1096328 h 1682686"/>
                    <a:gd name="connsiteX959" fmla="*/ 1638210 w 1681034"/>
                    <a:gd name="connsiteY959" fmla="*/ 1071277 h 1682686"/>
                    <a:gd name="connsiteX960" fmla="*/ 1640211 w 1681034"/>
                    <a:gd name="connsiteY960" fmla="*/ 1075658 h 1682686"/>
                    <a:gd name="connsiteX961" fmla="*/ 1643449 w 1681034"/>
                    <a:gd name="connsiteY961" fmla="*/ 1052894 h 1682686"/>
                    <a:gd name="connsiteX962" fmla="*/ 1648021 w 1681034"/>
                    <a:gd name="connsiteY962" fmla="*/ 1051370 h 1682686"/>
                    <a:gd name="connsiteX963" fmla="*/ 1647069 w 1681034"/>
                    <a:gd name="connsiteY963" fmla="*/ 1050989 h 1682686"/>
                    <a:gd name="connsiteX964" fmla="*/ 1645640 w 1681034"/>
                    <a:gd name="connsiteY964" fmla="*/ 1043559 h 1682686"/>
                    <a:gd name="connsiteX965" fmla="*/ 1646783 w 1681034"/>
                    <a:gd name="connsiteY965" fmla="*/ 1032129 h 1682686"/>
                    <a:gd name="connsiteX966" fmla="*/ 1649831 w 1681034"/>
                    <a:gd name="connsiteY966" fmla="*/ 1021461 h 1682686"/>
                    <a:gd name="connsiteX967" fmla="*/ 1653355 w 1681034"/>
                    <a:gd name="connsiteY967" fmla="*/ 1031272 h 1682686"/>
                    <a:gd name="connsiteX968" fmla="*/ 1654212 w 1681034"/>
                    <a:gd name="connsiteY968" fmla="*/ 1016318 h 1682686"/>
                    <a:gd name="connsiteX969" fmla="*/ 1658403 w 1681034"/>
                    <a:gd name="connsiteY969" fmla="*/ 1011079 h 1682686"/>
                    <a:gd name="connsiteX970" fmla="*/ 1663642 w 1681034"/>
                    <a:gd name="connsiteY970" fmla="*/ 982599 h 1682686"/>
                    <a:gd name="connsiteX971" fmla="*/ 1664690 w 1681034"/>
                    <a:gd name="connsiteY971" fmla="*/ 991362 h 1682686"/>
                    <a:gd name="connsiteX972" fmla="*/ 1667643 w 1681034"/>
                    <a:gd name="connsiteY972" fmla="*/ 963835 h 1682686"/>
                    <a:gd name="connsiteX973" fmla="*/ 1666976 w 1681034"/>
                    <a:gd name="connsiteY973" fmla="*/ 953643 h 1682686"/>
                    <a:gd name="connsiteX974" fmla="*/ 1664118 w 1681034"/>
                    <a:gd name="connsiteY974" fmla="*/ 959453 h 1682686"/>
                    <a:gd name="connsiteX975" fmla="*/ 1663261 w 1681034"/>
                    <a:gd name="connsiteY975" fmla="*/ 954310 h 1682686"/>
                    <a:gd name="connsiteX976" fmla="*/ 1668786 w 1681034"/>
                    <a:gd name="connsiteY976" fmla="*/ 926211 h 1682686"/>
                    <a:gd name="connsiteX977" fmla="*/ 1667262 w 1681034"/>
                    <a:gd name="connsiteY977" fmla="*/ 943832 h 1682686"/>
                    <a:gd name="connsiteX978" fmla="*/ 1667547 w 1681034"/>
                    <a:gd name="connsiteY978" fmla="*/ 957167 h 1682686"/>
                    <a:gd name="connsiteX979" fmla="*/ 1670881 w 1681034"/>
                    <a:gd name="connsiteY979" fmla="*/ 931545 h 1682686"/>
                    <a:gd name="connsiteX980" fmla="*/ 1675834 w 1681034"/>
                    <a:gd name="connsiteY980" fmla="*/ 927830 h 1682686"/>
                    <a:gd name="connsiteX981" fmla="*/ 1675453 w 1681034"/>
                    <a:gd name="connsiteY981" fmla="*/ 886778 h 1682686"/>
                    <a:gd name="connsiteX982" fmla="*/ 1677168 w 1681034"/>
                    <a:gd name="connsiteY982" fmla="*/ 893636 h 1682686"/>
                    <a:gd name="connsiteX983" fmla="*/ 1680692 w 1681034"/>
                    <a:gd name="connsiteY983" fmla="*/ 884492 h 1682686"/>
                    <a:gd name="connsiteX984" fmla="*/ 1679644 w 1681034"/>
                    <a:gd name="connsiteY984" fmla="*/ 858203 h 1682686"/>
                    <a:gd name="connsiteX985" fmla="*/ 1675548 w 1681034"/>
                    <a:gd name="connsiteY985" fmla="*/ 828485 h 1682686"/>
                    <a:gd name="connsiteX986" fmla="*/ 1676215 w 1681034"/>
                    <a:gd name="connsiteY986" fmla="*/ 849535 h 1682686"/>
                    <a:gd name="connsiteX987" fmla="*/ 1678311 w 1681034"/>
                    <a:gd name="connsiteY987" fmla="*/ 849821 h 1682686"/>
                    <a:gd name="connsiteX988" fmla="*/ 1677930 w 1681034"/>
                    <a:gd name="connsiteY988" fmla="*/ 862775 h 1682686"/>
                    <a:gd name="connsiteX989" fmla="*/ 1677168 w 1681034"/>
                    <a:gd name="connsiteY989" fmla="*/ 856107 h 1682686"/>
                    <a:gd name="connsiteX990" fmla="*/ 1673072 w 1681034"/>
                    <a:gd name="connsiteY990" fmla="*/ 881348 h 1682686"/>
                    <a:gd name="connsiteX991" fmla="*/ 1669167 w 1681034"/>
                    <a:gd name="connsiteY991" fmla="*/ 914686 h 1682686"/>
                    <a:gd name="connsiteX992" fmla="*/ 1667928 w 1681034"/>
                    <a:gd name="connsiteY992" fmla="*/ 922592 h 1682686"/>
                    <a:gd name="connsiteX993" fmla="*/ 1659261 w 1681034"/>
                    <a:gd name="connsiteY993" fmla="*/ 971169 h 1682686"/>
                    <a:gd name="connsiteX994" fmla="*/ 1653069 w 1681034"/>
                    <a:gd name="connsiteY994" fmla="*/ 982504 h 1682686"/>
                    <a:gd name="connsiteX995" fmla="*/ 1651926 w 1681034"/>
                    <a:gd name="connsiteY995" fmla="*/ 997077 h 1682686"/>
                    <a:gd name="connsiteX996" fmla="*/ 1654879 w 1681034"/>
                    <a:gd name="connsiteY996" fmla="*/ 989743 h 1682686"/>
                    <a:gd name="connsiteX997" fmla="*/ 1654117 w 1681034"/>
                    <a:gd name="connsiteY997" fmla="*/ 999458 h 1682686"/>
                    <a:gd name="connsiteX998" fmla="*/ 1651926 w 1681034"/>
                    <a:gd name="connsiteY998" fmla="*/ 997077 h 1682686"/>
                    <a:gd name="connsiteX999" fmla="*/ 1647640 w 1681034"/>
                    <a:gd name="connsiteY999" fmla="*/ 1008888 h 1682686"/>
                    <a:gd name="connsiteX1000" fmla="*/ 1649069 w 1681034"/>
                    <a:gd name="connsiteY1000" fmla="*/ 1012698 h 1682686"/>
                    <a:gd name="connsiteX1001" fmla="*/ 1646021 w 1681034"/>
                    <a:gd name="connsiteY1001" fmla="*/ 1023366 h 1682686"/>
                    <a:gd name="connsiteX1002" fmla="*/ 1642782 w 1681034"/>
                    <a:gd name="connsiteY1002" fmla="*/ 1030605 h 1682686"/>
                    <a:gd name="connsiteX1003" fmla="*/ 1639830 w 1681034"/>
                    <a:gd name="connsiteY1003" fmla="*/ 1029462 h 1682686"/>
                    <a:gd name="connsiteX1004" fmla="*/ 1637448 w 1681034"/>
                    <a:gd name="connsiteY1004" fmla="*/ 1049560 h 1682686"/>
                    <a:gd name="connsiteX1005" fmla="*/ 1629543 w 1681034"/>
                    <a:gd name="connsiteY1005" fmla="*/ 1067562 h 1682686"/>
                    <a:gd name="connsiteX1006" fmla="*/ 1629733 w 1681034"/>
                    <a:gd name="connsiteY1006" fmla="*/ 1074515 h 1682686"/>
                    <a:gd name="connsiteX1007" fmla="*/ 1628876 w 1681034"/>
                    <a:gd name="connsiteY1007" fmla="*/ 1079278 h 1682686"/>
                    <a:gd name="connsiteX1008" fmla="*/ 1623351 w 1681034"/>
                    <a:gd name="connsiteY1008" fmla="*/ 1085374 h 1682686"/>
                    <a:gd name="connsiteX1009" fmla="*/ 1608302 w 1681034"/>
                    <a:gd name="connsiteY1009" fmla="*/ 1128522 h 1682686"/>
                    <a:gd name="connsiteX1010" fmla="*/ 1606492 w 1681034"/>
                    <a:gd name="connsiteY1010" fmla="*/ 1140047 h 1682686"/>
                    <a:gd name="connsiteX1011" fmla="*/ 1611159 w 1681034"/>
                    <a:gd name="connsiteY1011" fmla="*/ 1126522 h 1682686"/>
                    <a:gd name="connsiteX1012" fmla="*/ 1614874 w 1681034"/>
                    <a:gd name="connsiteY1012" fmla="*/ 1126712 h 1682686"/>
                    <a:gd name="connsiteX1013" fmla="*/ 1605921 w 1681034"/>
                    <a:gd name="connsiteY1013" fmla="*/ 1146905 h 1682686"/>
                    <a:gd name="connsiteX1014" fmla="*/ 1610588 w 1681034"/>
                    <a:gd name="connsiteY1014" fmla="*/ 1135094 h 1682686"/>
                    <a:gd name="connsiteX1015" fmla="*/ 1604778 w 1681034"/>
                    <a:gd name="connsiteY1015" fmla="*/ 1137285 h 1682686"/>
                    <a:gd name="connsiteX1016" fmla="*/ 1592395 w 1681034"/>
                    <a:gd name="connsiteY1016" fmla="*/ 1164336 h 1682686"/>
                    <a:gd name="connsiteX1017" fmla="*/ 1587156 w 1681034"/>
                    <a:gd name="connsiteY1017" fmla="*/ 1168527 h 1682686"/>
                    <a:gd name="connsiteX1018" fmla="*/ 1594967 w 1681034"/>
                    <a:gd name="connsiteY1018" fmla="*/ 1155097 h 1682686"/>
                    <a:gd name="connsiteX1019" fmla="*/ 1592205 w 1681034"/>
                    <a:gd name="connsiteY1019" fmla="*/ 1153573 h 1682686"/>
                    <a:gd name="connsiteX1020" fmla="*/ 1585061 w 1681034"/>
                    <a:gd name="connsiteY1020" fmla="*/ 1169194 h 1682686"/>
                    <a:gd name="connsiteX1021" fmla="*/ 1591157 w 1681034"/>
                    <a:gd name="connsiteY1021" fmla="*/ 1165670 h 1682686"/>
                    <a:gd name="connsiteX1022" fmla="*/ 1581441 w 1681034"/>
                    <a:gd name="connsiteY1022" fmla="*/ 1190816 h 1682686"/>
                    <a:gd name="connsiteX1023" fmla="*/ 1584966 w 1681034"/>
                    <a:gd name="connsiteY1023" fmla="*/ 1193102 h 1682686"/>
                    <a:gd name="connsiteX1024" fmla="*/ 1578679 w 1681034"/>
                    <a:gd name="connsiteY1024" fmla="*/ 1198245 h 1682686"/>
                    <a:gd name="connsiteX1025" fmla="*/ 1579346 w 1681034"/>
                    <a:gd name="connsiteY1025" fmla="*/ 1193102 h 1682686"/>
                    <a:gd name="connsiteX1026" fmla="*/ 1556867 w 1681034"/>
                    <a:gd name="connsiteY1026" fmla="*/ 1226629 h 1682686"/>
                    <a:gd name="connsiteX1027" fmla="*/ 1539341 w 1681034"/>
                    <a:gd name="connsiteY1027" fmla="*/ 1259872 h 1682686"/>
                    <a:gd name="connsiteX1028" fmla="*/ 1539912 w 1681034"/>
                    <a:gd name="connsiteY1028" fmla="*/ 1248632 h 1682686"/>
                    <a:gd name="connsiteX1029" fmla="*/ 1531626 w 1681034"/>
                    <a:gd name="connsiteY1029" fmla="*/ 1259777 h 1682686"/>
                    <a:gd name="connsiteX1030" fmla="*/ 1535721 w 1681034"/>
                    <a:gd name="connsiteY1030" fmla="*/ 1263015 h 1682686"/>
                    <a:gd name="connsiteX1031" fmla="*/ 1517910 w 1681034"/>
                    <a:gd name="connsiteY1031" fmla="*/ 1290352 h 1682686"/>
                    <a:gd name="connsiteX1032" fmla="*/ 1507432 w 1681034"/>
                    <a:gd name="connsiteY1032" fmla="*/ 1309878 h 1682686"/>
                    <a:gd name="connsiteX1033" fmla="*/ 1507718 w 1681034"/>
                    <a:gd name="connsiteY1033" fmla="*/ 1305973 h 1682686"/>
                    <a:gd name="connsiteX1034" fmla="*/ 1513242 w 1681034"/>
                    <a:gd name="connsiteY1034" fmla="*/ 1300544 h 1682686"/>
                    <a:gd name="connsiteX1035" fmla="*/ 1512957 w 1681034"/>
                    <a:gd name="connsiteY1035" fmla="*/ 1298162 h 1682686"/>
                    <a:gd name="connsiteX1036" fmla="*/ 1513909 w 1681034"/>
                    <a:gd name="connsiteY1036" fmla="*/ 1294829 h 1682686"/>
                    <a:gd name="connsiteX1037" fmla="*/ 1503241 w 1681034"/>
                    <a:gd name="connsiteY1037" fmla="*/ 1307973 h 1682686"/>
                    <a:gd name="connsiteX1038" fmla="*/ 1508956 w 1681034"/>
                    <a:gd name="connsiteY1038" fmla="*/ 1298734 h 1682686"/>
                    <a:gd name="connsiteX1039" fmla="*/ 1500384 w 1681034"/>
                    <a:gd name="connsiteY1039" fmla="*/ 1307497 h 1682686"/>
                    <a:gd name="connsiteX1040" fmla="*/ 1486763 w 1681034"/>
                    <a:gd name="connsiteY1040" fmla="*/ 1321975 h 1682686"/>
                    <a:gd name="connsiteX1041" fmla="*/ 1485620 w 1681034"/>
                    <a:gd name="connsiteY1041" fmla="*/ 1331500 h 1682686"/>
                    <a:gd name="connsiteX1042" fmla="*/ 1478762 w 1681034"/>
                    <a:gd name="connsiteY1042" fmla="*/ 1331214 h 1682686"/>
                    <a:gd name="connsiteX1043" fmla="*/ 1476285 w 1681034"/>
                    <a:gd name="connsiteY1043" fmla="*/ 1335215 h 1682686"/>
                    <a:gd name="connsiteX1044" fmla="*/ 1474190 w 1681034"/>
                    <a:gd name="connsiteY1044" fmla="*/ 1346168 h 1682686"/>
                    <a:gd name="connsiteX1045" fmla="*/ 1457426 w 1681034"/>
                    <a:gd name="connsiteY1045" fmla="*/ 1366266 h 1682686"/>
                    <a:gd name="connsiteX1046" fmla="*/ 1454568 w 1681034"/>
                    <a:gd name="connsiteY1046" fmla="*/ 1363218 h 1682686"/>
                    <a:gd name="connsiteX1047" fmla="*/ 1438376 w 1681034"/>
                    <a:gd name="connsiteY1047" fmla="*/ 1377029 h 1682686"/>
                    <a:gd name="connsiteX1048" fmla="*/ 1435709 w 1681034"/>
                    <a:gd name="connsiteY1048" fmla="*/ 1383221 h 1682686"/>
                    <a:gd name="connsiteX1049" fmla="*/ 1441138 w 1681034"/>
                    <a:gd name="connsiteY1049" fmla="*/ 1380173 h 1682686"/>
                    <a:gd name="connsiteX1050" fmla="*/ 1452759 w 1681034"/>
                    <a:gd name="connsiteY1050" fmla="*/ 1367885 h 1682686"/>
                    <a:gd name="connsiteX1051" fmla="*/ 1439138 w 1681034"/>
                    <a:gd name="connsiteY1051" fmla="*/ 1384840 h 1682686"/>
                    <a:gd name="connsiteX1052" fmla="*/ 1415706 w 1681034"/>
                    <a:gd name="connsiteY1052" fmla="*/ 1401890 h 1682686"/>
                    <a:gd name="connsiteX1053" fmla="*/ 1425517 w 1681034"/>
                    <a:gd name="connsiteY1053" fmla="*/ 1392365 h 1682686"/>
                    <a:gd name="connsiteX1054" fmla="*/ 1412849 w 1681034"/>
                    <a:gd name="connsiteY1054" fmla="*/ 1403223 h 1682686"/>
                    <a:gd name="connsiteX1055" fmla="*/ 1413325 w 1681034"/>
                    <a:gd name="connsiteY1055" fmla="*/ 1408652 h 1682686"/>
                    <a:gd name="connsiteX1056" fmla="*/ 1405705 w 1681034"/>
                    <a:gd name="connsiteY1056" fmla="*/ 1411224 h 1682686"/>
                    <a:gd name="connsiteX1057" fmla="*/ 1401419 w 1681034"/>
                    <a:gd name="connsiteY1057" fmla="*/ 1415606 h 1682686"/>
                    <a:gd name="connsiteX1058" fmla="*/ 1390560 w 1681034"/>
                    <a:gd name="connsiteY1058" fmla="*/ 1426274 h 1682686"/>
                    <a:gd name="connsiteX1059" fmla="*/ 1386274 w 1681034"/>
                    <a:gd name="connsiteY1059" fmla="*/ 1435894 h 1682686"/>
                    <a:gd name="connsiteX1060" fmla="*/ 1383226 w 1681034"/>
                    <a:gd name="connsiteY1060" fmla="*/ 1431703 h 1682686"/>
                    <a:gd name="connsiteX1061" fmla="*/ 1377225 w 1681034"/>
                    <a:gd name="connsiteY1061" fmla="*/ 1444181 h 1682686"/>
                    <a:gd name="connsiteX1062" fmla="*/ 1379321 w 1681034"/>
                    <a:gd name="connsiteY1062" fmla="*/ 1436656 h 1682686"/>
                    <a:gd name="connsiteX1063" fmla="*/ 1370653 w 1681034"/>
                    <a:gd name="connsiteY1063" fmla="*/ 1448086 h 1682686"/>
                    <a:gd name="connsiteX1064" fmla="*/ 1371129 w 1681034"/>
                    <a:gd name="connsiteY1064" fmla="*/ 1443419 h 1682686"/>
                    <a:gd name="connsiteX1065" fmla="*/ 1349127 w 1681034"/>
                    <a:gd name="connsiteY1065" fmla="*/ 1465136 h 1682686"/>
                    <a:gd name="connsiteX1066" fmla="*/ 1341316 w 1681034"/>
                    <a:gd name="connsiteY1066" fmla="*/ 1466945 h 1682686"/>
                    <a:gd name="connsiteX1067" fmla="*/ 1326743 w 1681034"/>
                    <a:gd name="connsiteY1067" fmla="*/ 1480661 h 1682686"/>
                    <a:gd name="connsiteX1068" fmla="*/ 1324647 w 1681034"/>
                    <a:gd name="connsiteY1068" fmla="*/ 1477137 h 1682686"/>
                    <a:gd name="connsiteX1069" fmla="*/ 1328934 w 1681034"/>
                    <a:gd name="connsiteY1069" fmla="*/ 1472565 h 1682686"/>
                    <a:gd name="connsiteX1070" fmla="*/ 1330553 w 1681034"/>
                    <a:gd name="connsiteY1070" fmla="*/ 1475232 h 1682686"/>
                    <a:gd name="connsiteX1071" fmla="*/ 1347317 w 1681034"/>
                    <a:gd name="connsiteY1071" fmla="*/ 1459325 h 1682686"/>
                    <a:gd name="connsiteX1072" fmla="*/ 1331315 w 1681034"/>
                    <a:gd name="connsiteY1072" fmla="*/ 1470565 h 1682686"/>
                    <a:gd name="connsiteX1073" fmla="*/ 1332553 w 1681034"/>
                    <a:gd name="connsiteY1073" fmla="*/ 1466850 h 1682686"/>
                    <a:gd name="connsiteX1074" fmla="*/ 1349412 w 1681034"/>
                    <a:gd name="connsiteY1074" fmla="*/ 1454182 h 1682686"/>
                    <a:gd name="connsiteX1075" fmla="*/ 1348269 w 1681034"/>
                    <a:gd name="connsiteY1075" fmla="*/ 1452467 h 1682686"/>
                    <a:gd name="connsiteX1076" fmla="*/ 1355508 w 1681034"/>
                    <a:gd name="connsiteY1076" fmla="*/ 1449800 h 1682686"/>
                    <a:gd name="connsiteX1077" fmla="*/ 1360938 w 1681034"/>
                    <a:gd name="connsiteY1077" fmla="*/ 1444466 h 1682686"/>
                    <a:gd name="connsiteX1078" fmla="*/ 1376082 w 1681034"/>
                    <a:gd name="connsiteY1078" fmla="*/ 1427036 h 1682686"/>
                    <a:gd name="connsiteX1079" fmla="*/ 1382369 w 1681034"/>
                    <a:gd name="connsiteY1079" fmla="*/ 1425416 h 1682686"/>
                    <a:gd name="connsiteX1080" fmla="*/ 1380845 w 1681034"/>
                    <a:gd name="connsiteY1080" fmla="*/ 1418368 h 1682686"/>
                    <a:gd name="connsiteX1081" fmla="*/ 1371415 w 1681034"/>
                    <a:gd name="connsiteY1081" fmla="*/ 1425702 h 1682686"/>
                    <a:gd name="connsiteX1082" fmla="*/ 1374844 w 1681034"/>
                    <a:gd name="connsiteY1082" fmla="*/ 1425321 h 1682686"/>
                    <a:gd name="connsiteX1083" fmla="*/ 1363795 w 1681034"/>
                    <a:gd name="connsiteY1083" fmla="*/ 1435513 h 1682686"/>
                    <a:gd name="connsiteX1084" fmla="*/ 1366462 w 1681034"/>
                    <a:gd name="connsiteY1084" fmla="*/ 1428941 h 1682686"/>
                    <a:gd name="connsiteX1085" fmla="*/ 1379035 w 1681034"/>
                    <a:gd name="connsiteY1085" fmla="*/ 1415891 h 1682686"/>
                    <a:gd name="connsiteX1086" fmla="*/ 1385322 w 1681034"/>
                    <a:gd name="connsiteY1086" fmla="*/ 1414272 h 1682686"/>
                    <a:gd name="connsiteX1087" fmla="*/ 1426089 w 1681034"/>
                    <a:gd name="connsiteY1087" fmla="*/ 1367600 h 1682686"/>
                    <a:gd name="connsiteX1088" fmla="*/ 1426851 w 1681034"/>
                    <a:gd name="connsiteY1088" fmla="*/ 1372933 h 1682686"/>
                    <a:gd name="connsiteX1089" fmla="*/ 1388179 w 1681034"/>
                    <a:gd name="connsiteY1089" fmla="*/ 1410557 h 1682686"/>
                    <a:gd name="connsiteX1090" fmla="*/ 1394466 w 1681034"/>
                    <a:gd name="connsiteY1090" fmla="*/ 1404176 h 1682686"/>
                    <a:gd name="connsiteX1091" fmla="*/ 1399895 w 1681034"/>
                    <a:gd name="connsiteY1091" fmla="*/ 1403795 h 1682686"/>
                    <a:gd name="connsiteX1092" fmla="*/ 1409801 w 1681034"/>
                    <a:gd name="connsiteY1092" fmla="*/ 1392269 h 1682686"/>
                    <a:gd name="connsiteX1093" fmla="*/ 1414563 w 1681034"/>
                    <a:gd name="connsiteY1093" fmla="*/ 1393317 h 1682686"/>
                    <a:gd name="connsiteX1094" fmla="*/ 1422850 w 1681034"/>
                    <a:gd name="connsiteY1094" fmla="*/ 1382078 h 1682686"/>
                    <a:gd name="connsiteX1095" fmla="*/ 1428279 w 1681034"/>
                    <a:gd name="connsiteY1095" fmla="*/ 1381411 h 1682686"/>
                    <a:gd name="connsiteX1096" fmla="*/ 1446282 w 1681034"/>
                    <a:gd name="connsiteY1096" fmla="*/ 1356265 h 1682686"/>
                    <a:gd name="connsiteX1097" fmla="*/ 1449044 w 1681034"/>
                    <a:gd name="connsiteY1097" fmla="*/ 1357027 h 1682686"/>
                    <a:gd name="connsiteX1098" fmla="*/ 1445139 w 1681034"/>
                    <a:gd name="connsiteY1098" fmla="*/ 1361694 h 1682686"/>
                    <a:gd name="connsiteX1099" fmla="*/ 1463808 w 1681034"/>
                    <a:gd name="connsiteY1099" fmla="*/ 1341882 h 1682686"/>
                    <a:gd name="connsiteX1100" fmla="*/ 1467903 w 1681034"/>
                    <a:gd name="connsiteY1100" fmla="*/ 1330928 h 1682686"/>
                    <a:gd name="connsiteX1101" fmla="*/ 1476381 w 1681034"/>
                    <a:gd name="connsiteY1101" fmla="*/ 1326547 h 1682686"/>
                    <a:gd name="connsiteX1102" fmla="*/ 1469046 w 1681034"/>
                    <a:gd name="connsiteY1102" fmla="*/ 1327785 h 1682686"/>
                    <a:gd name="connsiteX1103" fmla="*/ 1479238 w 1681034"/>
                    <a:gd name="connsiteY1103" fmla="*/ 1314641 h 1682686"/>
                    <a:gd name="connsiteX1104" fmla="*/ 1485525 w 1681034"/>
                    <a:gd name="connsiteY1104" fmla="*/ 1316450 h 1682686"/>
                    <a:gd name="connsiteX1105" fmla="*/ 1483524 w 1681034"/>
                    <a:gd name="connsiteY1105" fmla="*/ 1316641 h 1682686"/>
                    <a:gd name="connsiteX1106" fmla="*/ 1504098 w 1681034"/>
                    <a:gd name="connsiteY1106" fmla="*/ 1288161 h 1682686"/>
                    <a:gd name="connsiteX1107" fmla="*/ 1495907 w 1681034"/>
                    <a:gd name="connsiteY1107" fmla="*/ 1293114 h 1682686"/>
                    <a:gd name="connsiteX1108" fmla="*/ 1502289 w 1681034"/>
                    <a:gd name="connsiteY1108" fmla="*/ 1276731 h 1682686"/>
                    <a:gd name="connsiteX1109" fmla="*/ 1501812 w 1681034"/>
                    <a:gd name="connsiteY1109" fmla="*/ 1282256 h 1682686"/>
                    <a:gd name="connsiteX1110" fmla="*/ 1507527 w 1681034"/>
                    <a:gd name="connsiteY1110" fmla="*/ 1275302 h 1682686"/>
                    <a:gd name="connsiteX1111" fmla="*/ 1508861 w 1681034"/>
                    <a:gd name="connsiteY1111" fmla="*/ 1266635 h 1682686"/>
                    <a:gd name="connsiteX1112" fmla="*/ 1511242 w 1681034"/>
                    <a:gd name="connsiteY1112" fmla="*/ 1268635 h 1682686"/>
                    <a:gd name="connsiteX1113" fmla="*/ 1517624 w 1681034"/>
                    <a:gd name="connsiteY1113" fmla="*/ 1254347 h 1682686"/>
                    <a:gd name="connsiteX1114" fmla="*/ 1520481 w 1681034"/>
                    <a:gd name="connsiteY1114" fmla="*/ 1258633 h 1682686"/>
                    <a:gd name="connsiteX1115" fmla="*/ 1521434 w 1681034"/>
                    <a:gd name="connsiteY1115" fmla="*/ 1249775 h 1682686"/>
                    <a:gd name="connsiteX1116" fmla="*/ 1524482 w 1681034"/>
                    <a:gd name="connsiteY1116" fmla="*/ 1244537 h 1682686"/>
                    <a:gd name="connsiteX1117" fmla="*/ 1524768 w 1681034"/>
                    <a:gd name="connsiteY1117" fmla="*/ 1252347 h 1682686"/>
                    <a:gd name="connsiteX1118" fmla="*/ 1534578 w 1681034"/>
                    <a:gd name="connsiteY1118" fmla="*/ 1242632 h 1682686"/>
                    <a:gd name="connsiteX1119" fmla="*/ 1552676 w 1681034"/>
                    <a:gd name="connsiteY1119" fmla="*/ 1206818 h 1682686"/>
                    <a:gd name="connsiteX1120" fmla="*/ 1559629 w 1681034"/>
                    <a:gd name="connsiteY1120" fmla="*/ 1199007 h 1682686"/>
                    <a:gd name="connsiteX1121" fmla="*/ 1570964 w 1681034"/>
                    <a:gd name="connsiteY1121" fmla="*/ 1176814 h 1682686"/>
                    <a:gd name="connsiteX1122" fmla="*/ 1564868 w 1681034"/>
                    <a:gd name="connsiteY1122" fmla="*/ 1196531 h 1682686"/>
                    <a:gd name="connsiteX1123" fmla="*/ 1578774 w 1681034"/>
                    <a:gd name="connsiteY1123" fmla="*/ 1167194 h 1682686"/>
                    <a:gd name="connsiteX1124" fmla="*/ 1575726 w 1681034"/>
                    <a:gd name="connsiteY1124" fmla="*/ 1169003 h 1682686"/>
                    <a:gd name="connsiteX1125" fmla="*/ 1578965 w 1681034"/>
                    <a:gd name="connsiteY1125" fmla="*/ 1156621 h 1682686"/>
                    <a:gd name="connsiteX1126" fmla="*/ 1595157 w 1681034"/>
                    <a:gd name="connsiteY1126" fmla="*/ 1126998 h 1682686"/>
                    <a:gd name="connsiteX1127" fmla="*/ 1603539 w 1681034"/>
                    <a:gd name="connsiteY1127" fmla="*/ 1093375 h 1682686"/>
                    <a:gd name="connsiteX1128" fmla="*/ 1599729 w 1681034"/>
                    <a:gd name="connsiteY1128" fmla="*/ 1098328 h 1682686"/>
                    <a:gd name="connsiteX1129" fmla="*/ 1612969 w 1681034"/>
                    <a:gd name="connsiteY1129" fmla="*/ 1079087 h 1682686"/>
                    <a:gd name="connsiteX1130" fmla="*/ 1608111 w 1681034"/>
                    <a:gd name="connsiteY1130" fmla="*/ 1073563 h 1682686"/>
                    <a:gd name="connsiteX1131" fmla="*/ 1615065 w 1681034"/>
                    <a:gd name="connsiteY1131" fmla="*/ 1054894 h 1682686"/>
                    <a:gd name="connsiteX1132" fmla="*/ 1614493 w 1681034"/>
                    <a:gd name="connsiteY1132" fmla="*/ 1066324 h 1682686"/>
                    <a:gd name="connsiteX1133" fmla="*/ 1622780 w 1681034"/>
                    <a:gd name="connsiteY1133" fmla="*/ 1039749 h 1682686"/>
                    <a:gd name="connsiteX1134" fmla="*/ 1624685 w 1681034"/>
                    <a:gd name="connsiteY1134" fmla="*/ 1040511 h 1682686"/>
                    <a:gd name="connsiteX1135" fmla="*/ 1626876 w 1681034"/>
                    <a:gd name="connsiteY1135" fmla="*/ 1031367 h 1682686"/>
                    <a:gd name="connsiteX1136" fmla="*/ 1624209 w 1681034"/>
                    <a:gd name="connsiteY1136" fmla="*/ 1033653 h 1682686"/>
                    <a:gd name="connsiteX1137" fmla="*/ 1631924 w 1681034"/>
                    <a:gd name="connsiteY1137" fmla="*/ 1011936 h 1682686"/>
                    <a:gd name="connsiteX1138" fmla="*/ 1637448 w 1681034"/>
                    <a:gd name="connsiteY1138" fmla="*/ 985933 h 1682686"/>
                    <a:gd name="connsiteX1139" fmla="*/ 1641354 w 1681034"/>
                    <a:gd name="connsiteY1139" fmla="*/ 978980 h 1682686"/>
                    <a:gd name="connsiteX1140" fmla="*/ 1642020 w 1681034"/>
                    <a:gd name="connsiteY1140" fmla="*/ 969455 h 1682686"/>
                    <a:gd name="connsiteX1141" fmla="*/ 1652498 w 1681034"/>
                    <a:gd name="connsiteY1141" fmla="*/ 930307 h 1682686"/>
                    <a:gd name="connsiteX1142" fmla="*/ 1658594 w 1681034"/>
                    <a:gd name="connsiteY1142" fmla="*/ 888397 h 1682686"/>
                    <a:gd name="connsiteX1143" fmla="*/ 1661451 w 1681034"/>
                    <a:gd name="connsiteY1143" fmla="*/ 905066 h 1682686"/>
                    <a:gd name="connsiteX1144" fmla="*/ 1663071 w 1681034"/>
                    <a:gd name="connsiteY1144" fmla="*/ 865346 h 1682686"/>
                    <a:gd name="connsiteX1145" fmla="*/ 1652022 w 1681034"/>
                    <a:gd name="connsiteY1145" fmla="*/ 857250 h 1682686"/>
                    <a:gd name="connsiteX1146" fmla="*/ 1654689 w 1681034"/>
                    <a:gd name="connsiteY1146" fmla="*/ 834104 h 1682686"/>
                    <a:gd name="connsiteX1147" fmla="*/ 1647259 w 1681034"/>
                    <a:gd name="connsiteY1147" fmla="*/ 861251 h 1682686"/>
                    <a:gd name="connsiteX1148" fmla="*/ 1649640 w 1681034"/>
                    <a:gd name="connsiteY1148" fmla="*/ 852202 h 1682686"/>
                    <a:gd name="connsiteX1149" fmla="*/ 1646402 w 1681034"/>
                    <a:gd name="connsiteY1149" fmla="*/ 833057 h 1682686"/>
                    <a:gd name="connsiteX1150" fmla="*/ 1651545 w 1681034"/>
                    <a:gd name="connsiteY1150" fmla="*/ 827437 h 1682686"/>
                    <a:gd name="connsiteX1151" fmla="*/ 1646783 w 1681034"/>
                    <a:gd name="connsiteY1151" fmla="*/ 816007 h 1682686"/>
                    <a:gd name="connsiteX1152" fmla="*/ 1647735 w 1681034"/>
                    <a:gd name="connsiteY1152" fmla="*/ 802100 h 1682686"/>
                    <a:gd name="connsiteX1153" fmla="*/ 1650307 w 1681034"/>
                    <a:gd name="connsiteY1153" fmla="*/ 792956 h 1682686"/>
                    <a:gd name="connsiteX1154" fmla="*/ 1653165 w 1681034"/>
                    <a:gd name="connsiteY1154" fmla="*/ 797909 h 1682686"/>
                    <a:gd name="connsiteX1155" fmla="*/ 1651450 w 1681034"/>
                    <a:gd name="connsiteY1155" fmla="*/ 777430 h 1682686"/>
                    <a:gd name="connsiteX1156" fmla="*/ 1656594 w 1681034"/>
                    <a:gd name="connsiteY1156" fmla="*/ 777716 h 1682686"/>
                    <a:gd name="connsiteX1157" fmla="*/ 1653069 w 1681034"/>
                    <a:gd name="connsiteY1157" fmla="*/ 766572 h 1682686"/>
                    <a:gd name="connsiteX1158" fmla="*/ 1649545 w 1681034"/>
                    <a:gd name="connsiteY1158" fmla="*/ 768001 h 1682686"/>
                    <a:gd name="connsiteX1159" fmla="*/ 1644783 w 1681034"/>
                    <a:gd name="connsiteY1159" fmla="*/ 756952 h 1682686"/>
                    <a:gd name="connsiteX1160" fmla="*/ 1644878 w 1681034"/>
                    <a:gd name="connsiteY1160" fmla="*/ 747617 h 1682686"/>
                    <a:gd name="connsiteX1161" fmla="*/ 1642401 w 1681034"/>
                    <a:gd name="connsiteY1161" fmla="*/ 753809 h 1682686"/>
                    <a:gd name="connsiteX1162" fmla="*/ 1641068 w 1681034"/>
                    <a:gd name="connsiteY1162" fmla="*/ 741426 h 1682686"/>
                    <a:gd name="connsiteX1163" fmla="*/ 1645259 w 1681034"/>
                    <a:gd name="connsiteY1163" fmla="*/ 741521 h 1682686"/>
                    <a:gd name="connsiteX1164" fmla="*/ 1644973 w 1681034"/>
                    <a:gd name="connsiteY1164" fmla="*/ 733711 h 1682686"/>
                    <a:gd name="connsiteX1165" fmla="*/ 1640592 w 1681034"/>
                    <a:gd name="connsiteY1165" fmla="*/ 694753 h 1682686"/>
                    <a:gd name="connsiteX1166" fmla="*/ 1636020 w 1681034"/>
                    <a:gd name="connsiteY1166" fmla="*/ 690277 h 1682686"/>
                    <a:gd name="connsiteX1167" fmla="*/ 1634496 w 1681034"/>
                    <a:gd name="connsiteY1167" fmla="*/ 699707 h 1682686"/>
                    <a:gd name="connsiteX1168" fmla="*/ 1636877 w 1681034"/>
                    <a:gd name="connsiteY1168" fmla="*/ 698087 h 1682686"/>
                    <a:gd name="connsiteX1169" fmla="*/ 1638972 w 1681034"/>
                    <a:gd name="connsiteY1169" fmla="*/ 736854 h 1682686"/>
                    <a:gd name="connsiteX1170" fmla="*/ 1634686 w 1681034"/>
                    <a:gd name="connsiteY1170" fmla="*/ 704374 h 1682686"/>
                    <a:gd name="connsiteX1171" fmla="*/ 1634686 w 1681034"/>
                    <a:gd name="connsiteY1171" fmla="*/ 721424 h 1682686"/>
                    <a:gd name="connsiteX1172" fmla="*/ 1629828 w 1681034"/>
                    <a:gd name="connsiteY1172" fmla="*/ 703040 h 1682686"/>
                    <a:gd name="connsiteX1173" fmla="*/ 1633543 w 1681034"/>
                    <a:gd name="connsiteY1173" fmla="*/ 699802 h 1682686"/>
                    <a:gd name="connsiteX1174" fmla="*/ 1630686 w 1681034"/>
                    <a:gd name="connsiteY1174" fmla="*/ 692182 h 1682686"/>
                    <a:gd name="connsiteX1175" fmla="*/ 1633543 w 1681034"/>
                    <a:gd name="connsiteY1175" fmla="*/ 693611 h 1682686"/>
                    <a:gd name="connsiteX1176" fmla="*/ 1632781 w 1681034"/>
                    <a:gd name="connsiteY1176" fmla="*/ 684371 h 1682686"/>
                    <a:gd name="connsiteX1177" fmla="*/ 1626114 w 1681034"/>
                    <a:gd name="connsiteY1177" fmla="*/ 672370 h 1682686"/>
                    <a:gd name="connsiteX1178" fmla="*/ 1630019 w 1681034"/>
                    <a:gd name="connsiteY1178" fmla="*/ 665798 h 1682686"/>
                    <a:gd name="connsiteX1179" fmla="*/ 1627161 w 1681034"/>
                    <a:gd name="connsiteY1179" fmla="*/ 644176 h 1682686"/>
                    <a:gd name="connsiteX1180" fmla="*/ 1622494 w 1681034"/>
                    <a:gd name="connsiteY1180" fmla="*/ 625888 h 1682686"/>
                    <a:gd name="connsiteX1181" fmla="*/ 1626114 w 1681034"/>
                    <a:gd name="connsiteY1181" fmla="*/ 631698 h 1682686"/>
                    <a:gd name="connsiteX1182" fmla="*/ 1620589 w 1681034"/>
                    <a:gd name="connsiteY1182" fmla="*/ 605600 h 1682686"/>
                    <a:gd name="connsiteX1183" fmla="*/ 1614588 w 1681034"/>
                    <a:gd name="connsiteY1183" fmla="*/ 601790 h 1682686"/>
                    <a:gd name="connsiteX1184" fmla="*/ 1606873 w 1681034"/>
                    <a:gd name="connsiteY1184" fmla="*/ 587312 h 1682686"/>
                    <a:gd name="connsiteX1185" fmla="*/ 1608969 w 1681034"/>
                    <a:gd name="connsiteY1185" fmla="*/ 583787 h 1682686"/>
                    <a:gd name="connsiteX1186" fmla="*/ 1604968 w 1681034"/>
                    <a:gd name="connsiteY1186" fmla="*/ 570262 h 1682686"/>
                    <a:gd name="connsiteX1187" fmla="*/ 1599729 w 1681034"/>
                    <a:gd name="connsiteY1187" fmla="*/ 563404 h 1682686"/>
                    <a:gd name="connsiteX1188" fmla="*/ 1606968 w 1681034"/>
                    <a:gd name="connsiteY1188" fmla="*/ 568262 h 1682686"/>
                    <a:gd name="connsiteX1189" fmla="*/ 1610112 w 1681034"/>
                    <a:gd name="connsiteY1189" fmla="*/ 578739 h 1682686"/>
                    <a:gd name="connsiteX1190" fmla="*/ 1603825 w 1681034"/>
                    <a:gd name="connsiteY1190" fmla="*/ 559308 h 1682686"/>
                    <a:gd name="connsiteX1191" fmla="*/ 1604682 w 1681034"/>
                    <a:gd name="connsiteY1191" fmla="*/ 552641 h 1682686"/>
                    <a:gd name="connsiteX1192" fmla="*/ 1597158 w 1681034"/>
                    <a:gd name="connsiteY1192" fmla="*/ 538639 h 1682686"/>
                    <a:gd name="connsiteX1193" fmla="*/ 1593538 w 1681034"/>
                    <a:gd name="connsiteY1193" fmla="*/ 527780 h 1682686"/>
                    <a:gd name="connsiteX1194" fmla="*/ 1591443 w 1681034"/>
                    <a:gd name="connsiteY1194" fmla="*/ 526733 h 1682686"/>
                    <a:gd name="connsiteX1195" fmla="*/ 1586299 w 1681034"/>
                    <a:gd name="connsiteY1195" fmla="*/ 510254 h 1682686"/>
                    <a:gd name="connsiteX1196" fmla="*/ 1579536 w 1681034"/>
                    <a:gd name="connsiteY1196" fmla="*/ 500729 h 1682686"/>
                    <a:gd name="connsiteX1197" fmla="*/ 1586966 w 1681034"/>
                    <a:gd name="connsiteY1197" fmla="*/ 519779 h 1682686"/>
                    <a:gd name="connsiteX1198" fmla="*/ 1585537 w 1681034"/>
                    <a:gd name="connsiteY1198" fmla="*/ 529781 h 1682686"/>
                    <a:gd name="connsiteX1199" fmla="*/ 1580584 w 1681034"/>
                    <a:gd name="connsiteY1199" fmla="*/ 516636 h 1682686"/>
                    <a:gd name="connsiteX1200" fmla="*/ 1578965 w 1681034"/>
                    <a:gd name="connsiteY1200" fmla="*/ 523494 h 1682686"/>
                    <a:gd name="connsiteX1201" fmla="*/ 1582584 w 1681034"/>
                    <a:gd name="connsiteY1201" fmla="*/ 532162 h 1682686"/>
                    <a:gd name="connsiteX1202" fmla="*/ 1588109 w 1681034"/>
                    <a:gd name="connsiteY1202" fmla="*/ 538734 h 1682686"/>
                    <a:gd name="connsiteX1203" fmla="*/ 1587633 w 1681034"/>
                    <a:gd name="connsiteY1203" fmla="*/ 530828 h 1682686"/>
                    <a:gd name="connsiteX1204" fmla="*/ 1591252 w 1681034"/>
                    <a:gd name="connsiteY1204" fmla="*/ 541115 h 1682686"/>
                    <a:gd name="connsiteX1205" fmla="*/ 1589347 w 1681034"/>
                    <a:gd name="connsiteY1205" fmla="*/ 546354 h 1682686"/>
                    <a:gd name="connsiteX1206" fmla="*/ 1593538 w 1681034"/>
                    <a:gd name="connsiteY1206" fmla="*/ 558070 h 1682686"/>
                    <a:gd name="connsiteX1207" fmla="*/ 1589442 w 1681034"/>
                    <a:gd name="connsiteY1207" fmla="*/ 554260 h 1682686"/>
                    <a:gd name="connsiteX1208" fmla="*/ 1594776 w 1681034"/>
                    <a:gd name="connsiteY1208" fmla="*/ 575215 h 1682686"/>
                    <a:gd name="connsiteX1209" fmla="*/ 1595348 w 1681034"/>
                    <a:gd name="connsiteY1209" fmla="*/ 595408 h 1682686"/>
                    <a:gd name="connsiteX1210" fmla="*/ 1602873 w 1681034"/>
                    <a:gd name="connsiteY1210" fmla="*/ 609695 h 1682686"/>
                    <a:gd name="connsiteX1211" fmla="*/ 1598967 w 1681034"/>
                    <a:gd name="connsiteY1211" fmla="*/ 605695 h 1682686"/>
                    <a:gd name="connsiteX1212" fmla="*/ 1602015 w 1681034"/>
                    <a:gd name="connsiteY1212" fmla="*/ 625316 h 1682686"/>
                    <a:gd name="connsiteX1213" fmla="*/ 1603349 w 1681034"/>
                    <a:gd name="connsiteY1213" fmla="*/ 622078 h 1682686"/>
                    <a:gd name="connsiteX1214" fmla="*/ 1608588 w 1681034"/>
                    <a:gd name="connsiteY1214" fmla="*/ 632174 h 1682686"/>
                    <a:gd name="connsiteX1215" fmla="*/ 1608016 w 1681034"/>
                    <a:gd name="connsiteY1215" fmla="*/ 638461 h 1682686"/>
                    <a:gd name="connsiteX1216" fmla="*/ 1604301 w 1681034"/>
                    <a:gd name="connsiteY1216" fmla="*/ 634270 h 1682686"/>
                    <a:gd name="connsiteX1217" fmla="*/ 1607159 w 1681034"/>
                    <a:gd name="connsiteY1217" fmla="*/ 658368 h 1682686"/>
                    <a:gd name="connsiteX1218" fmla="*/ 1612969 w 1681034"/>
                    <a:gd name="connsiteY1218" fmla="*/ 676180 h 1682686"/>
                    <a:gd name="connsiteX1219" fmla="*/ 1610874 w 1681034"/>
                    <a:gd name="connsiteY1219" fmla="*/ 683990 h 1682686"/>
                    <a:gd name="connsiteX1220" fmla="*/ 1609064 w 1681034"/>
                    <a:gd name="connsiteY1220" fmla="*/ 667417 h 1682686"/>
                    <a:gd name="connsiteX1221" fmla="*/ 1603825 w 1681034"/>
                    <a:gd name="connsiteY1221" fmla="*/ 638937 h 1682686"/>
                    <a:gd name="connsiteX1222" fmla="*/ 1597348 w 1681034"/>
                    <a:gd name="connsiteY1222" fmla="*/ 632174 h 1682686"/>
                    <a:gd name="connsiteX1223" fmla="*/ 1603825 w 1681034"/>
                    <a:gd name="connsiteY1223" fmla="*/ 660464 h 1682686"/>
                    <a:gd name="connsiteX1224" fmla="*/ 1612207 w 1681034"/>
                    <a:gd name="connsiteY1224" fmla="*/ 688467 h 1682686"/>
                    <a:gd name="connsiteX1225" fmla="*/ 1615541 w 1681034"/>
                    <a:gd name="connsiteY1225" fmla="*/ 717042 h 1682686"/>
                    <a:gd name="connsiteX1226" fmla="*/ 1617160 w 1681034"/>
                    <a:gd name="connsiteY1226" fmla="*/ 713994 h 1682686"/>
                    <a:gd name="connsiteX1227" fmla="*/ 1621637 w 1681034"/>
                    <a:gd name="connsiteY1227" fmla="*/ 723043 h 1682686"/>
                    <a:gd name="connsiteX1228" fmla="*/ 1621923 w 1681034"/>
                    <a:gd name="connsiteY1228" fmla="*/ 732092 h 1682686"/>
                    <a:gd name="connsiteX1229" fmla="*/ 1617255 w 1681034"/>
                    <a:gd name="connsiteY1229" fmla="*/ 718566 h 1682686"/>
                    <a:gd name="connsiteX1230" fmla="*/ 1616684 w 1681034"/>
                    <a:gd name="connsiteY1230" fmla="*/ 732187 h 1682686"/>
                    <a:gd name="connsiteX1231" fmla="*/ 1619637 w 1681034"/>
                    <a:gd name="connsiteY1231" fmla="*/ 738188 h 1682686"/>
                    <a:gd name="connsiteX1232" fmla="*/ 1619922 w 1681034"/>
                    <a:gd name="connsiteY1232" fmla="*/ 745712 h 1682686"/>
                    <a:gd name="connsiteX1233" fmla="*/ 1615827 w 1681034"/>
                    <a:gd name="connsiteY1233" fmla="*/ 741140 h 1682686"/>
                    <a:gd name="connsiteX1234" fmla="*/ 1620875 w 1681034"/>
                    <a:gd name="connsiteY1234" fmla="*/ 759333 h 1682686"/>
                    <a:gd name="connsiteX1235" fmla="*/ 1623351 w 1681034"/>
                    <a:gd name="connsiteY1235" fmla="*/ 757904 h 1682686"/>
                    <a:gd name="connsiteX1236" fmla="*/ 1625352 w 1681034"/>
                    <a:gd name="connsiteY1236" fmla="*/ 767048 h 1682686"/>
                    <a:gd name="connsiteX1237" fmla="*/ 1621256 w 1681034"/>
                    <a:gd name="connsiteY1237" fmla="*/ 774478 h 1682686"/>
                    <a:gd name="connsiteX1238" fmla="*/ 1619446 w 1681034"/>
                    <a:gd name="connsiteY1238" fmla="*/ 792480 h 1682686"/>
                    <a:gd name="connsiteX1239" fmla="*/ 1618208 w 1681034"/>
                    <a:gd name="connsiteY1239" fmla="*/ 773716 h 1682686"/>
                    <a:gd name="connsiteX1240" fmla="*/ 1614969 w 1681034"/>
                    <a:gd name="connsiteY1240" fmla="*/ 762286 h 1682686"/>
                    <a:gd name="connsiteX1241" fmla="*/ 1613064 w 1681034"/>
                    <a:gd name="connsiteY1241" fmla="*/ 735235 h 1682686"/>
                    <a:gd name="connsiteX1242" fmla="*/ 1612683 w 1681034"/>
                    <a:gd name="connsiteY1242" fmla="*/ 750189 h 1682686"/>
                    <a:gd name="connsiteX1243" fmla="*/ 1608302 w 1681034"/>
                    <a:gd name="connsiteY1243" fmla="*/ 738188 h 1682686"/>
                    <a:gd name="connsiteX1244" fmla="*/ 1611731 w 1681034"/>
                    <a:gd name="connsiteY1244" fmla="*/ 726186 h 1682686"/>
                    <a:gd name="connsiteX1245" fmla="*/ 1605825 w 1681034"/>
                    <a:gd name="connsiteY1245" fmla="*/ 724853 h 1682686"/>
                    <a:gd name="connsiteX1246" fmla="*/ 1607540 w 1681034"/>
                    <a:gd name="connsiteY1246" fmla="*/ 715804 h 1682686"/>
                    <a:gd name="connsiteX1247" fmla="*/ 1603349 w 1681034"/>
                    <a:gd name="connsiteY1247" fmla="*/ 705517 h 1682686"/>
                    <a:gd name="connsiteX1248" fmla="*/ 1605540 w 1681034"/>
                    <a:gd name="connsiteY1248" fmla="*/ 699421 h 1682686"/>
                    <a:gd name="connsiteX1249" fmla="*/ 1604016 w 1681034"/>
                    <a:gd name="connsiteY1249" fmla="*/ 689039 h 1682686"/>
                    <a:gd name="connsiteX1250" fmla="*/ 1597729 w 1681034"/>
                    <a:gd name="connsiteY1250" fmla="*/ 668465 h 1682686"/>
                    <a:gd name="connsiteX1251" fmla="*/ 1601063 w 1681034"/>
                    <a:gd name="connsiteY1251" fmla="*/ 666655 h 1682686"/>
                    <a:gd name="connsiteX1252" fmla="*/ 1607540 w 1681034"/>
                    <a:gd name="connsiteY1252" fmla="*/ 685800 h 1682686"/>
                    <a:gd name="connsiteX1253" fmla="*/ 1603063 w 1681034"/>
                    <a:gd name="connsiteY1253" fmla="*/ 674084 h 1682686"/>
                    <a:gd name="connsiteX1254" fmla="*/ 1604587 w 1681034"/>
                    <a:gd name="connsiteY1254" fmla="*/ 670941 h 1682686"/>
                    <a:gd name="connsiteX1255" fmla="*/ 1601158 w 1681034"/>
                    <a:gd name="connsiteY1255" fmla="*/ 657606 h 1682686"/>
                    <a:gd name="connsiteX1256" fmla="*/ 1593633 w 1681034"/>
                    <a:gd name="connsiteY1256" fmla="*/ 650843 h 1682686"/>
                    <a:gd name="connsiteX1257" fmla="*/ 1592014 w 1681034"/>
                    <a:gd name="connsiteY1257" fmla="*/ 646462 h 1682686"/>
                    <a:gd name="connsiteX1258" fmla="*/ 1596110 w 1681034"/>
                    <a:gd name="connsiteY1258" fmla="*/ 645986 h 1682686"/>
                    <a:gd name="connsiteX1259" fmla="*/ 1595157 w 1681034"/>
                    <a:gd name="connsiteY1259" fmla="*/ 633984 h 1682686"/>
                    <a:gd name="connsiteX1260" fmla="*/ 1593062 w 1681034"/>
                    <a:gd name="connsiteY1260" fmla="*/ 634270 h 1682686"/>
                    <a:gd name="connsiteX1261" fmla="*/ 1584585 w 1681034"/>
                    <a:gd name="connsiteY1261" fmla="*/ 608171 h 1682686"/>
                    <a:gd name="connsiteX1262" fmla="*/ 1578870 w 1681034"/>
                    <a:gd name="connsiteY1262" fmla="*/ 586645 h 1682686"/>
                    <a:gd name="connsiteX1263" fmla="*/ 1574298 w 1681034"/>
                    <a:gd name="connsiteY1263" fmla="*/ 567214 h 1682686"/>
                    <a:gd name="connsiteX1264" fmla="*/ 1568106 w 1681034"/>
                    <a:gd name="connsiteY1264" fmla="*/ 553117 h 1682686"/>
                    <a:gd name="connsiteX1265" fmla="*/ 1561915 w 1681034"/>
                    <a:gd name="connsiteY1265" fmla="*/ 549974 h 1682686"/>
                    <a:gd name="connsiteX1266" fmla="*/ 1562106 w 1681034"/>
                    <a:gd name="connsiteY1266" fmla="*/ 562261 h 1682686"/>
                    <a:gd name="connsiteX1267" fmla="*/ 1568202 w 1681034"/>
                    <a:gd name="connsiteY1267" fmla="*/ 567023 h 1682686"/>
                    <a:gd name="connsiteX1268" fmla="*/ 1576393 w 1681034"/>
                    <a:gd name="connsiteY1268" fmla="*/ 585216 h 1682686"/>
                    <a:gd name="connsiteX1269" fmla="*/ 1568202 w 1681034"/>
                    <a:gd name="connsiteY1269" fmla="*/ 579311 h 1682686"/>
                    <a:gd name="connsiteX1270" fmla="*/ 1570107 w 1681034"/>
                    <a:gd name="connsiteY1270" fmla="*/ 592550 h 1682686"/>
                    <a:gd name="connsiteX1271" fmla="*/ 1577822 w 1681034"/>
                    <a:gd name="connsiteY1271" fmla="*/ 621411 h 1682686"/>
                    <a:gd name="connsiteX1272" fmla="*/ 1570583 w 1681034"/>
                    <a:gd name="connsiteY1272" fmla="*/ 604647 h 1682686"/>
                    <a:gd name="connsiteX1273" fmla="*/ 1572012 w 1681034"/>
                    <a:gd name="connsiteY1273" fmla="*/ 616458 h 1682686"/>
                    <a:gd name="connsiteX1274" fmla="*/ 1573726 w 1681034"/>
                    <a:gd name="connsiteY1274" fmla="*/ 622173 h 1682686"/>
                    <a:gd name="connsiteX1275" fmla="*/ 1581918 w 1681034"/>
                    <a:gd name="connsiteY1275" fmla="*/ 655320 h 1682686"/>
                    <a:gd name="connsiteX1276" fmla="*/ 1578108 w 1681034"/>
                    <a:gd name="connsiteY1276" fmla="*/ 652844 h 1682686"/>
                    <a:gd name="connsiteX1277" fmla="*/ 1579917 w 1681034"/>
                    <a:gd name="connsiteY1277" fmla="*/ 664369 h 1682686"/>
                    <a:gd name="connsiteX1278" fmla="*/ 1583061 w 1681034"/>
                    <a:gd name="connsiteY1278" fmla="*/ 653701 h 1682686"/>
                    <a:gd name="connsiteX1279" fmla="*/ 1586013 w 1681034"/>
                    <a:gd name="connsiteY1279" fmla="*/ 654844 h 1682686"/>
                    <a:gd name="connsiteX1280" fmla="*/ 1588014 w 1681034"/>
                    <a:gd name="connsiteY1280" fmla="*/ 665036 h 1682686"/>
                    <a:gd name="connsiteX1281" fmla="*/ 1585537 w 1681034"/>
                    <a:gd name="connsiteY1281" fmla="*/ 668274 h 1682686"/>
                    <a:gd name="connsiteX1282" fmla="*/ 1588966 w 1681034"/>
                    <a:gd name="connsiteY1282" fmla="*/ 672465 h 1682686"/>
                    <a:gd name="connsiteX1283" fmla="*/ 1590109 w 1681034"/>
                    <a:gd name="connsiteY1283" fmla="*/ 678275 h 1682686"/>
                    <a:gd name="connsiteX1284" fmla="*/ 1586394 w 1681034"/>
                    <a:gd name="connsiteY1284" fmla="*/ 675608 h 1682686"/>
                    <a:gd name="connsiteX1285" fmla="*/ 1583061 w 1681034"/>
                    <a:gd name="connsiteY1285" fmla="*/ 662654 h 1682686"/>
                    <a:gd name="connsiteX1286" fmla="*/ 1596396 w 1681034"/>
                    <a:gd name="connsiteY1286" fmla="*/ 798576 h 1682686"/>
                    <a:gd name="connsiteX1287" fmla="*/ 1596300 w 1681034"/>
                    <a:gd name="connsiteY1287" fmla="*/ 818960 h 1682686"/>
                    <a:gd name="connsiteX1288" fmla="*/ 1603063 w 1681034"/>
                    <a:gd name="connsiteY1288" fmla="*/ 821055 h 1682686"/>
                    <a:gd name="connsiteX1289" fmla="*/ 1601634 w 1681034"/>
                    <a:gd name="connsiteY1289" fmla="*/ 837152 h 1682686"/>
                    <a:gd name="connsiteX1290" fmla="*/ 1599539 w 1681034"/>
                    <a:gd name="connsiteY1290" fmla="*/ 833914 h 1682686"/>
                    <a:gd name="connsiteX1291" fmla="*/ 1600015 w 1681034"/>
                    <a:gd name="connsiteY1291" fmla="*/ 856012 h 1682686"/>
                    <a:gd name="connsiteX1292" fmla="*/ 1591633 w 1681034"/>
                    <a:gd name="connsiteY1292" fmla="*/ 884111 h 1682686"/>
                    <a:gd name="connsiteX1293" fmla="*/ 1594872 w 1681034"/>
                    <a:gd name="connsiteY1293" fmla="*/ 881729 h 1682686"/>
                    <a:gd name="connsiteX1294" fmla="*/ 1591633 w 1681034"/>
                    <a:gd name="connsiteY1294" fmla="*/ 898779 h 1682686"/>
                    <a:gd name="connsiteX1295" fmla="*/ 1594300 w 1681034"/>
                    <a:gd name="connsiteY1295" fmla="*/ 897827 h 1682686"/>
                    <a:gd name="connsiteX1296" fmla="*/ 1592490 w 1681034"/>
                    <a:gd name="connsiteY1296" fmla="*/ 906399 h 1682686"/>
                    <a:gd name="connsiteX1297" fmla="*/ 1595062 w 1681034"/>
                    <a:gd name="connsiteY1297" fmla="*/ 912876 h 1682686"/>
                    <a:gd name="connsiteX1298" fmla="*/ 1594014 w 1681034"/>
                    <a:gd name="connsiteY1298" fmla="*/ 924592 h 1682686"/>
                    <a:gd name="connsiteX1299" fmla="*/ 1591252 w 1681034"/>
                    <a:gd name="connsiteY1299" fmla="*/ 920972 h 1682686"/>
                    <a:gd name="connsiteX1300" fmla="*/ 1585061 w 1681034"/>
                    <a:gd name="connsiteY1300" fmla="*/ 956786 h 1682686"/>
                    <a:gd name="connsiteX1301" fmla="*/ 1582775 w 1681034"/>
                    <a:gd name="connsiteY1301" fmla="*/ 954691 h 1682686"/>
                    <a:gd name="connsiteX1302" fmla="*/ 1577727 w 1681034"/>
                    <a:gd name="connsiteY1302" fmla="*/ 995363 h 1682686"/>
                    <a:gd name="connsiteX1303" fmla="*/ 1575726 w 1681034"/>
                    <a:gd name="connsiteY1303" fmla="*/ 994696 h 1682686"/>
                    <a:gd name="connsiteX1304" fmla="*/ 1575726 w 1681034"/>
                    <a:gd name="connsiteY1304" fmla="*/ 1011460 h 1682686"/>
                    <a:gd name="connsiteX1305" fmla="*/ 1572774 w 1681034"/>
                    <a:gd name="connsiteY1305" fmla="*/ 1010412 h 1682686"/>
                    <a:gd name="connsiteX1306" fmla="*/ 1565725 w 1681034"/>
                    <a:gd name="connsiteY1306" fmla="*/ 1035368 h 1682686"/>
                    <a:gd name="connsiteX1307" fmla="*/ 1560486 w 1681034"/>
                    <a:gd name="connsiteY1307" fmla="*/ 1061276 h 1682686"/>
                    <a:gd name="connsiteX1308" fmla="*/ 1555914 w 1681034"/>
                    <a:gd name="connsiteY1308" fmla="*/ 1063943 h 1682686"/>
                    <a:gd name="connsiteX1309" fmla="*/ 1557343 w 1681034"/>
                    <a:gd name="connsiteY1309" fmla="*/ 1055180 h 1682686"/>
                    <a:gd name="connsiteX1310" fmla="*/ 1544008 w 1681034"/>
                    <a:gd name="connsiteY1310" fmla="*/ 1101090 h 1682686"/>
                    <a:gd name="connsiteX1311" fmla="*/ 1548675 w 1681034"/>
                    <a:gd name="connsiteY1311" fmla="*/ 1100233 h 1682686"/>
                    <a:gd name="connsiteX1312" fmla="*/ 1538769 w 1681034"/>
                    <a:gd name="connsiteY1312" fmla="*/ 1117759 h 1682686"/>
                    <a:gd name="connsiteX1313" fmla="*/ 1543913 w 1681034"/>
                    <a:gd name="connsiteY1313" fmla="*/ 1109091 h 1682686"/>
                    <a:gd name="connsiteX1314" fmla="*/ 1539436 w 1681034"/>
                    <a:gd name="connsiteY1314" fmla="*/ 1124712 h 1682686"/>
                    <a:gd name="connsiteX1315" fmla="*/ 1535912 w 1681034"/>
                    <a:gd name="connsiteY1315" fmla="*/ 1119473 h 1682686"/>
                    <a:gd name="connsiteX1316" fmla="*/ 1530578 w 1681034"/>
                    <a:gd name="connsiteY1316" fmla="*/ 1139285 h 1682686"/>
                    <a:gd name="connsiteX1317" fmla="*/ 1521815 w 1681034"/>
                    <a:gd name="connsiteY1317" fmla="*/ 1159288 h 1682686"/>
                    <a:gd name="connsiteX1318" fmla="*/ 1520005 w 1681034"/>
                    <a:gd name="connsiteY1318" fmla="*/ 1158240 h 1682686"/>
                    <a:gd name="connsiteX1319" fmla="*/ 1515719 w 1681034"/>
                    <a:gd name="connsiteY1319" fmla="*/ 1163955 h 1682686"/>
                    <a:gd name="connsiteX1320" fmla="*/ 1514766 w 1681034"/>
                    <a:gd name="connsiteY1320" fmla="*/ 1173480 h 1682686"/>
                    <a:gd name="connsiteX1321" fmla="*/ 1509528 w 1681034"/>
                    <a:gd name="connsiteY1321" fmla="*/ 1176909 h 1682686"/>
                    <a:gd name="connsiteX1322" fmla="*/ 1500098 w 1681034"/>
                    <a:gd name="connsiteY1322" fmla="*/ 1196340 h 1682686"/>
                    <a:gd name="connsiteX1323" fmla="*/ 1501908 w 1681034"/>
                    <a:gd name="connsiteY1323" fmla="*/ 1190625 h 1682686"/>
                    <a:gd name="connsiteX1324" fmla="*/ 1494764 w 1681034"/>
                    <a:gd name="connsiteY1324" fmla="*/ 1211771 h 1682686"/>
                    <a:gd name="connsiteX1325" fmla="*/ 1492859 w 1681034"/>
                    <a:gd name="connsiteY1325" fmla="*/ 1206818 h 1682686"/>
                    <a:gd name="connsiteX1326" fmla="*/ 1479810 w 1681034"/>
                    <a:gd name="connsiteY1326" fmla="*/ 1234440 h 1682686"/>
                    <a:gd name="connsiteX1327" fmla="*/ 1481905 w 1681034"/>
                    <a:gd name="connsiteY1327" fmla="*/ 1228820 h 1682686"/>
                    <a:gd name="connsiteX1328" fmla="*/ 1472094 w 1681034"/>
                    <a:gd name="connsiteY1328" fmla="*/ 1239203 h 1682686"/>
                    <a:gd name="connsiteX1329" fmla="*/ 1471999 w 1681034"/>
                    <a:gd name="connsiteY1329" fmla="*/ 1235488 h 1682686"/>
                    <a:gd name="connsiteX1330" fmla="*/ 1475428 w 1681034"/>
                    <a:gd name="connsiteY1330" fmla="*/ 1227487 h 1682686"/>
                    <a:gd name="connsiteX1331" fmla="*/ 1467237 w 1681034"/>
                    <a:gd name="connsiteY1331" fmla="*/ 1239012 h 1682686"/>
                    <a:gd name="connsiteX1332" fmla="*/ 1465332 w 1681034"/>
                    <a:gd name="connsiteY1332" fmla="*/ 1246632 h 1682686"/>
                    <a:gd name="connsiteX1333" fmla="*/ 1468856 w 1681034"/>
                    <a:gd name="connsiteY1333" fmla="*/ 1244060 h 1682686"/>
                    <a:gd name="connsiteX1334" fmla="*/ 1462665 w 1681034"/>
                    <a:gd name="connsiteY1334" fmla="*/ 1261205 h 1682686"/>
                    <a:gd name="connsiteX1335" fmla="*/ 1457902 w 1681034"/>
                    <a:gd name="connsiteY1335" fmla="*/ 1260920 h 1682686"/>
                    <a:gd name="connsiteX1336" fmla="*/ 1454664 w 1681034"/>
                    <a:gd name="connsiteY1336" fmla="*/ 1273207 h 1682686"/>
                    <a:gd name="connsiteX1337" fmla="*/ 1433709 w 1681034"/>
                    <a:gd name="connsiteY1337" fmla="*/ 1300448 h 1682686"/>
                    <a:gd name="connsiteX1338" fmla="*/ 1433613 w 1681034"/>
                    <a:gd name="connsiteY1338" fmla="*/ 1306354 h 1682686"/>
                    <a:gd name="connsiteX1339" fmla="*/ 1424565 w 1681034"/>
                    <a:gd name="connsiteY1339" fmla="*/ 1309402 h 1682686"/>
                    <a:gd name="connsiteX1340" fmla="*/ 1430946 w 1681034"/>
                    <a:gd name="connsiteY1340" fmla="*/ 1299782 h 1682686"/>
                    <a:gd name="connsiteX1341" fmla="*/ 1418945 w 1681034"/>
                    <a:gd name="connsiteY1341" fmla="*/ 1313879 h 1682686"/>
                    <a:gd name="connsiteX1342" fmla="*/ 1419897 w 1681034"/>
                    <a:gd name="connsiteY1342" fmla="*/ 1316831 h 1682686"/>
                    <a:gd name="connsiteX1343" fmla="*/ 1410563 w 1681034"/>
                    <a:gd name="connsiteY1343" fmla="*/ 1323499 h 1682686"/>
                    <a:gd name="connsiteX1344" fmla="*/ 1408563 w 1681034"/>
                    <a:gd name="connsiteY1344" fmla="*/ 1331690 h 1682686"/>
                    <a:gd name="connsiteX1345" fmla="*/ 1397799 w 1681034"/>
                    <a:gd name="connsiteY1345" fmla="*/ 1343025 h 1682686"/>
                    <a:gd name="connsiteX1346" fmla="*/ 1391894 w 1681034"/>
                    <a:gd name="connsiteY1346" fmla="*/ 1344930 h 1682686"/>
                    <a:gd name="connsiteX1347" fmla="*/ 1398180 w 1681034"/>
                    <a:gd name="connsiteY1347" fmla="*/ 1337120 h 1682686"/>
                    <a:gd name="connsiteX1348" fmla="*/ 1340745 w 1681034"/>
                    <a:gd name="connsiteY1348" fmla="*/ 1393889 h 1682686"/>
                    <a:gd name="connsiteX1349" fmla="*/ 1342459 w 1681034"/>
                    <a:gd name="connsiteY1349" fmla="*/ 1386745 h 1682686"/>
                    <a:gd name="connsiteX1350" fmla="*/ 1330743 w 1681034"/>
                    <a:gd name="connsiteY1350" fmla="*/ 1396841 h 1682686"/>
                    <a:gd name="connsiteX1351" fmla="*/ 1331791 w 1681034"/>
                    <a:gd name="connsiteY1351" fmla="*/ 1400747 h 1682686"/>
                    <a:gd name="connsiteX1352" fmla="*/ 1296168 w 1681034"/>
                    <a:gd name="connsiteY1352" fmla="*/ 1433608 h 1682686"/>
                    <a:gd name="connsiteX1353" fmla="*/ 1297501 w 1681034"/>
                    <a:gd name="connsiteY1353" fmla="*/ 1427798 h 1682686"/>
                    <a:gd name="connsiteX1354" fmla="*/ 1282737 w 1681034"/>
                    <a:gd name="connsiteY1354" fmla="*/ 1438561 h 1682686"/>
                    <a:gd name="connsiteX1355" fmla="*/ 1282928 w 1681034"/>
                    <a:gd name="connsiteY1355" fmla="*/ 1441609 h 1682686"/>
                    <a:gd name="connsiteX1356" fmla="*/ 1258734 w 1681034"/>
                    <a:gd name="connsiteY1356" fmla="*/ 1458658 h 1682686"/>
                    <a:gd name="connsiteX1357" fmla="*/ 1251210 w 1681034"/>
                    <a:gd name="connsiteY1357" fmla="*/ 1459421 h 1682686"/>
                    <a:gd name="connsiteX1358" fmla="*/ 1240923 w 1681034"/>
                    <a:gd name="connsiteY1358" fmla="*/ 1466945 h 1682686"/>
                    <a:gd name="connsiteX1359" fmla="*/ 1212157 w 1681034"/>
                    <a:gd name="connsiteY1359" fmla="*/ 1487900 h 1682686"/>
                    <a:gd name="connsiteX1360" fmla="*/ 1208442 w 1681034"/>
                    <a:gd name="connsiteY1360" fmla="*/ 1486472 h 1682686"/>
                    <a:gd name="connsiteX1361" fmla="*/ 1189869 w 1681034"/>
                    <a:gd name="connsiteY1361" fmla="*/ 1496378 h 1682686"/>
                    <a:gd name="connsiteX1362" fmla="*/ 1183201 w 1681034"/>
                    <a:gd name="connsiteY1362" fmla="*/ 1502283 h 1682686"/>
                    <a:gd name="connsiteX1363" fmla="*/ 1179963 w 1681034"/>
                    <a:gd name="connsiteY1363" fmla="*/ 1501712 h 1682686"/>
                    <a:gd name="connsiteX1364" fmla="*/ 1175010 w 1681034"/>
                    <a:gd name="connsiteY1364" fmla="*/ 1504379 h 1682686"/>
                    <a:gd name="connsiteX1365" fmla="*/ 1157484 w 1681034"/>
                    <a:gd name="connsiteY1365" fmla="*/ 1513142 h 1682686"/>
                    <a:gd name="connsiteX1366" fmla="*/ 1151959 w 1681034"/>
                    <a:gd name="connsiteY1366" fmla="*/ 1518571 h 1682686"/>
                    <a:gd name="connsiteX1367" fmla="*/ 1153864 w 1681034"/>
                    <a:gd name="connsiteY1367" fmla="*/ 1515428 h 1682686"/>
                    <a:gd name="connsiteX1368" fmla="*/ 1134719 w 1681034"/>
                    <a:gd name="connsiteY1368" fmla="*/ 1523905 h 1682686"/>
                    <a:gd name="connsiteX1369" fmla="*/ 1142815 w 1681034"/>
                    <a:gd name="connsiteY1369" fmla="*/ 1517237 h 1682686"/>
                    <a:gd name="connsiteX1370" fmla="*/ 1131290 w 1681034"/>
                    <a:gd name="connsiteY1370" fmla="*/ 1522000 h 1682686"/>
                    <a:gd name="connsiteX1371" fmla="*/ 1134338 w 1681034"/>
                    <a:gd name="connsiteY1371" fmla="*/ 1517809 h 1682686"/>
                    <a:gd name="connsiteX1372" fmla="*/ 1148340 w 1681034"/>
                    <a:gd name="connsiteY1372" fmla="*/ 1511808 h 1682686"/>
                    <a:gd name="connsiteX1373" fmla="*/ 1138719 w 1681034"/>
                    <a:gd name="connsiteY1373" fmla="*/ 1513523 h 1682686"/>
                    <a:gd name="connsiteX1374" fmla="*/ 1145196 w 1681034"/>
                    <a:gd name="connsiteY1374" fmla="*/ 1507046 h 1682686"/>
                    <a:gd name="connsiteX1375" fmla="*/ 1145101 w 1681034"/>
                    <a:gd name="connsiteY1375" fmla="*/ 1511046 h 1682686"/>
                    <a:gd name="connsiteX1376" fmla="*/ 1153007 w 1681034"/>
                    <a:gd name="connsiteY1376" fmla="*/ 1504474 h 1682686"/>
                    <a:gd name="connsiteX1377" fmla="*/ 1165770 w 1681034"/>
                    <a:gd name="connsiteY1377" fmla="*/ 1499426 h 1682686"/>
                    <a:gd name="connsiteX1378" fmla="*/ 1152912 w 1681034"/>
                    <a:gd name="connsiteY1378" fmla="*/ 1508474 h 1682686"/>
                    <a:gd name="connsiteX1379" fmla="*/ 1153959 w 1681034"/>
                    <a:gd name="connsiteY1379" fmla="*/ 1511427 h 1682686"/>
                    <a:gd name="connsiteX1380" fmla="*/ 1149673 w 1681034"/>
                    <a:gd name="connsiteY1380" fmla="*/ 1511713 h 1682686"/>
                    <a:gd name="connsiteX1381" fmla="*/ 1153197 w 1681034"/>
                    <a:gd name="connsiteY1381" fmla="*/ 1513523 h 1682686"/>
                    <a:gd name="connsiteX1382" fmla="*/ 1148149 w 1681034"/>
                    <a:gd name="connsiteY1382" fmla="*/ 1515904 h 1682686"/>
                    <a:gd name="connsiteX1383" fmla="*/ 1179677 w 1681034"/>
                    <a:gd name="connsiteY1383" fmla="*/ 1500759 h 1682686"/>
                    <a:gd name="connsiteX1384" fmla="*/ 1183487 w 1681034"/>
                    <a:gd name="connsiteY1384" fmla="*/ 1495235 h 1682686"/>
                    <a:gd name="connsiteX1385" fmla="*/ 1167009 w 1681034"/>
                    <a:gd name="connsiteY1385" fmla="*/ 1506379 h 1682686"/>
                    <a:gd name="connsiteX1386" fmla="*/ 1187868 w 1681034"/>
                    <a:gd name="connsiteY1386" fmla="*/ 1487615 h 1682686"/>
                    <a:gd name="connsiteX1387" fmla="*/ 1197012 w 1681034"/>
                    <a:gd name="connsiteY1387" fmla="*/ 1491520 h 1682686"/>
                    <a:gd name="connsiteX1388" fmla="*/ 1208157 w 1681034"/>
                    <a:gd name="connsiteY1388" fmla="*/ 1482471 h 1682686"/>
                    <a:gd name="connsiteX1389" fmla="*/ 1195965 w 1681034"/>
                    <a:gd name="connsiteY1389" fmla="*/ 1485614 h 1682686"/>
                    <a:gd name="connsiteX1390" fmla="*/ 1211681 w 1681034"/>
                    <a:gd name="connsiteY1390" fmla="*/ 1476756 h 1682686"/>
                    <a:gd name="connsiteX1391" fmla="*/ 1217205 w 1681034"/>
                    <a:gd name="connsiteY1391" fmla="*/ 1478852 h 1682686"/>
                    <a:gd name="connsiteX1392" fmla="*/ 1222158 w 1681034"/>
                    <a:gd name="connsiteY1392" fmla="*/ 1472851 h 1682686"/>
                    <a:gd name="connsiteX1393" fmla="*/ 1218825 w 1681034"/>
                    <a:gd name="connsiteY1393" fmla="*/ 1472375 h 1682686"/>
                    <a:gd name="connsiteX1394" fmla="*/ 1250067 w 1681034"/>
                    <a:gd name="connsiteY1394" fmla="*/ 1448372 h 1682686"/>
                    <a:gd name="connsiteX1395" fmla="*/ 1238922 w 1681034"/>
                    <a:gd name="connsiteY1395" fmla="*/ 1453991 h 1682686"/>
                    <a:gd name="connsiteX1396" fmla="*/ 1259973 w 1681034"/>
                    <a:gd name="connsiteY1396" fmla="*/ 1440847 h 1682686"/>
                    <a:gd name="connsiteX1397" fmla="*/ 1251876 w 1681034"/>
                    <a:gd name="connsiteY1397" fmla="*/ 1449038 h 1682686"/>
                    <a:gd name="connsiteX1398" fmla="*/ 1256544 w 1681034"/>
                    <a:gd name="connsiteY1398" fmla="*/ 1449038 h 1682686"/>
                    <a:gd name="connsiteX1399" fmla="*/ 1274546 w 1681034"/>
                    <a:gd name="connsiteY1399" fmla="*/ 1435799 h 1682686"/>
                    <a:gd name="connsiteX1400" fmla="*/ 1282166 w 1681034"/>
                    <a:gd name="connsiteY1400" fmla="*/ 1429512 h 1682686"/>
                    <a:gd name="connsiteX1401" fmla="*/ 1281975 w 1681034"/>
                    <a:gd name="connsiteY1401" fmla="*/ 1426464 h 1682686"/>
                    <a:gd name="connsiteX1402" fmla="*/ 1309026 w 1681034"/>
                    <a:gd name="connsiteY1402" fmla="*/ 1407128 h 1682686"/>
                    <a:gd name="connsiteX1403" fmla="*/ 1321885 w 1681034"/>
                    <a:gd name="connsiteY1403" fmla="*/ 1393984 h 1682686"/>
                    <a:gd name="connsiteX1404" fmla="*/ 1322361 w 1681034"/>
                    <a:gd name="connsiteY1404" fmla="*/ 1397032 h 1682686"/>
                    <a:gd name="connsiteX1405" fmla="*/ 1325981 w 1681034"/>
                    <a:gd name="connsiteY1405" fmla="*/ 1390174 h 1682686"/>
                    <a:gd name="connsiteX1406" fmla="*/ 1329029 w 1681034"/>
                    <a:gd name="connsiteY1406" fmla="*/ 1394365 h 1682686"/>
                    <a:gd name="connsiteX1407" fmla="*/ 1343316 w 1681034"/>
                    <a:gd name="connsiteY1407" fmla="*/ 1385507 h 1682686"/>
                    <a:gd name="connsiteX1408" fmla="*/ 1341602 w 1681034"/>
                    <a:gd name="connsiteY1408" fmla="*/ 1378649 h 1682686"/>
                    <a:gd name="connsiteX1409" fmla="*/ 1332553 w 1681034"/>
                    <a:gd name="connsiteY1409" fmla="*/ 1389793 h 1682686"/>
                    <a:gd name="connsiteX1410" fmla="*/ 1334172 w 1681034"/>
                    <a:gd name="connsiteY1410" fmla="*/ 1382649 h 1682686"/>
                    <a:gd name="connsiteX1411" fmla="*/ 1358747 w 1681034"/>
                    <a:gd name="connsiteY1411" fmla="*/ 1362266 h 1682686"/>
                    <a:gd name="connsiteX1412" fmla="*/ 1354746 w 1681034"/>
                    <a:gd name="connsiteY1412" fmla="*/ 1370743 h 1682686"/>
                    <a:gd name="connsiteX1413" fmla="*/ 1363986 w 1681034"/>
                    <a:gd name="connsiteY1413" fmla="*/ 1359884 h 1682686"/>
                    <a:gd name="connsiteX1414" fmla="*/ 1360652 w 1681034"/>
                    <a:gd name="connsiteY1414" fmla="*/ 1360265 h 1682686"/>
                    <a:gd name="connsiteX1415" fmla="*/ 1363890 w 1681034"/>
                    <a:gd name="connsiteY1415" fmla="*/ 1355503 h 1682686"/>
                    <a:gd name="connsiteX1416" fmla="*/ 1381131 w 1681034"/>
                    <a:gd name="connsiteY1416" fmla="*/ 1339310 h 1682686"/>
                    <a:gd name="connsiteX1417" fmla="*/ 1390465 w 1681034"/>
                    <a:gd name="connsiteY1417" fmla="*/ 1328833 h 1682686"/>
                    <a:gd name="connsiteX1418" fmla="*/ 1395704 w 1681034"/>
                    <a:gd name="connsiteY1418" fmla="*/ 1317403 h 1682686"/>
                    <a:gd name="connsiteX1419" fmla="*/ 1405705 w 1681034"/>
                    <a:gd name="connsiteY1419" fmla="*/ 1306544 h 1682686"/>
                    <a:gd name="connsiteX1420" fmla="*/ 1405991 w 1681034"/>
                    <a:gd name="connsiteY1420" fmla="*/ 1302829 h 1682686"/>
                    <a:gd name="connsiteX1421" fmla="*/ 1418183 w 1681034"/>
                    <a:gd name="connsiteY1421" fmla="*/ 1293400 h 1682686"/>
                    <a:gd name="connsiteX1422" fmla="*/ 1421421 w 1681034"/>
                    <a:gd name="connsiteY1422" fmla="*/ 1283018 h 1682686"/>
                    <a:gd name="connsiteX1423" fmla="*/ 1426851 w 1681034"/>
                    <a:gd name="connsiteY1423" fmla="*/ 1284351 h 1682686"/>
                    <a:gd name="connsiteX1424" fmla="*/ 1437233 w 1681034"/>
                    <a:gd name="connsiteY1424" fmla="*/ 1269206 h 1682686"/>
                    <a:gd name="connsiteX1425" fmla="*/ 1438281 w 1681034"/>
                    <a:gd name="connsiteY1425" fmla="*/ 1259015 h 1682686"/>
                    <a:gd name="connsiteX1426" fmla="*/ 1442948 w 1681034"/>
                    <a:gd name="connsiteY1426" fmla="*/ 1263110 h 1682686"/>
                    <a:gd name="connsiteX1427" fmla="*/ 1455616 w 1681034"/>
                    <a:gd name="connsiteY1427" fmla="*/ 1239107 h 1682686"/>
                    <a:gd name="connsiteX1428" fmla="*/ 1460664 w 1681034"/>
                    <a:gd name="connsiteY1428" fmla="*/ 1225391 h 1682686"/>
                    <a:gd name="connsiteX1429" fmla="*/ 1464570 w 1681034"/>
                    <a:gd name="connsiteY1429" fmla="*/ 1224915 h 1682686"/>
                    <a:gd name="connsiteX1430" fmla="*/ 1464665 w 1681034"/>
                    <a:gd name="connsiteY1430" fmla="*/ 1233869 h 1682686"/>
                    <a:gd name="connsiteX1431" fmla="*/ 1466189 w 1681034"/>
                    <a:gd name="connsiteY1431" fmla="*/ 1231487 h 1682686"/>
                    <a:gd name="connsiteX1432" fmla="*/ 1468475 w 1681034"/>
                    <a:gd name="connsiteY1432" fmla="*/ 1229678 h 1682686"/>
                    <a:gd name="connsiteX1433" fmla="*/ 1467999 w 1681034"/>
                    <a:gd name="connsiteY1433" fmla="*/ 1222248 h 1682686"/>
                    <a:gd name="connsiteX1434" fmla="*/ 1478381 w 1681034"/>
                    <a:gd name="connsiteY1434" fmla="*/ 1212533 h 1682686"/>
                    <a:gd name="connsiteX1435" fmla="*/ 1485715 w 1681034"/>
                    <a:gd name="connsiteY1435" fmla="*/ 1198721 h 1682686"/>
                    <a:gd name="connsiteX1436" fmla="*/ 1476476 w 1681034"/>
                    <a:gd name="connsiteY1436" fmla="*/ 1212818 h 1682686"/>
                    <a:gd name="connsiteX1437" fmla="*/ 1469999 w 1681034"/>
                    <a:gd name="connsiteY1437" fmla="*/ 1216724 h 1682686"/>
                    <a:gd name="connsiteX1438" fmla="*/ 1476762 w 1681034"/>
                    <a:gd name="connsiteY1438" fmla="*/ 1206056 h 1682686"/>
                    <a:gd name="connsiteX1439" fmla="*/ 1475619 w 1681034"/>
                    <a:gd name="connsiteY1439" fmla="*/ 1201769 h 1682686"/>
                    <a:gd name="connsiteX1440" fmla="*/ 1491525 w 1681034"/>
                    <a:gd name="connsiteY1440" fmla="*/ 1177195 h 1682686"/>
                    <a:gd name="connsiteX1441" fmla="*/ 1485525 w 1681034"/>
                    <a:gd name="connsiteY1441" fmla="*/ 1186625 h 1682686"/>
                    <a:gd name="connsiteX1442" fmla="*/ 1491716 w 1681034"/>
                    <a:gd name="connsiteY1442" fmla="*/ 1169003 h 1682686"/>
                    <a:gd name="connsiteX1443" fmla="*/ 1490859 w 1681034"/>
                    <a:gd name="connsiteY1443" fmla="*/ 1175099 h 1682686"/>
                    <a:gd name="connsiteX1444" fmla="*/ 1496193 w 1681034"/>
                    <a:gd name="connsiteY1444" fmla="*/ 1163574 h 1682686"/>
                    <a:gd name="connsiteX1445" fmla="*/ 1512576 w 1681034"/>
                    <a:gd name="connsiteY1445" fmla="*/ 1137571 h 1682686"/>
                    <a:gd name="connsiteX1446" fmla="*/ 1515528 w 1681034"/>
                    <a:gd name="connsiteY1446" fmla="*/ 1115282 h 1682686"/>
                    <a:gd name="connsiteX1447" fmla="*/ 1523625 w 1681034"/>
                    <a:gd name="connsiteY1447" fmla="*/ 1091279 h 1682686"/>
                    <a:gd name="connsiteX1448" fmla="*/ 1526387 w 1681034"/>
                    <a:gd name="connsiteY1448" fmla="*/ 1089565 h 1682686"/>
                    <a:gd name="connsiteX1449" fmla="*/ 1529054 w 1681034"/>
                    <a:gd name="connsiteY1449" fmla="*/ 1075373 h 1682686"/>
                    <a:gd name="connsiteX1450" fmla="*/ 1534102 w 1681034"/>
                    <a:gd name="connsiteY1450" fmla="*/ 1056227 h 1682686"/>
                    <a:gd name="connsiteX1451" fmla="*/ 1538579 w 1681034"/>
                    <a:gd name="connsiteY1451" fmla="*/ 1053656 h 1682686"/>
                    <a:gd name="connsiteX1452" fmla="*/ 1543437 w 1681034"/>
                    <a:gd name="connsiteY1452" fmla="*/ 1031748 h 1682686"/>
                    <a:gd name="connsiteX1453" fmla="*/ 1548199 w 1681034"/>
                    <a:gd name="connsiteY1453" fmla="*/ 1009460 h 1682686"/>
                    <a:gd name="connsiteX1454" fmla="*/ 1551628 w 1681034"/>
                    <a:gd name="connsiteY1454" fmla="*/ 1006221 h 1682686"/>
                    <a:gd name="connsiteX1455" fmla="*/ 1555724 w 1681034"/>
                    <a:gd name="connsiteY1455" fmla="*/ 992791 h 1682686"/>
                    <a:gd name="connsiteX1456" fmla="*/ 1554390 w 1681034"/>
                    <a:gd name="connsiteY1456" fmla="*/ 977646 h 1682686"/>
                    <a:gd name="connsiteX1457" fmla="*/ 1555533 w 1681034"/>
                    <a:gd name="connsiteY1457" fmla="*/ 985361 h 1682686"/>
                    <a:gd name="connsiteX1458" fmla="*/ 1558296 w 1681034"/>
                    <a:gd name="connsiteY1458" fmla="*/ 978884 h 1682686"/>
                    <a:gd name="connsiteX1459" fmla="*/ 1556581 w 1681034"/>
                    <a:gd name="connsiteY1459" fmla="*/ 973931 h 1682686"/>
                    <a:gd name="connsiteX1460" fmla="*/ 1558772 w 1681034"/>
                    <a:gd name="connsiteY1460" fmla="*/ 976027 h 1682686"/>
                    <a:gd name="connsiteX1461" fmla="*/ 1558867 w 1681034"/>
                    <a:gd name="connsiteY1461" fmla="*/ 964311 h 1682686"/>
                    <a:gd name="connsiteX1462" fmla="*/ 1562582 w 1681034"/>
                    <a:gd name="connsiteY1462" fmla="*/ 958025 h 1682686"/>
                    <a:gd name="connsiteX1463" fmla="*/ 1560105 w 1681034"/>
                    <a:gd name="connsiteY1463" fmla="*/ 945737 h 1682686"/>
                    <a:gd name="connsiteX1464" fmla="*/ 1563915 w 1681034"/>
                    <a:gd name="connsiteY1464" fmla="*/ 936593 h 1682686"/>
                    <a:gd name="connsiteX1465" fmla="*/ 1564487 w 1681034"/>
                    <a:gd name="connsiteY1465" fmla="*/ 925163 h 1682686"/>
                    <a:gd name="connsiteX1466" fmla="*/ 1566773 w 1681034"/>
                    <a:gd name="connsiteY1466" fmla="*/ 927164 h 1682686"/>
                    <a:gd name="connsiteX1467" fmla="*/ 1564201 w 1681034"/>
                    <a:gd name="connsiteY1467" fmla="*/ 905066 h 1682686"/>
                    <a:gd name="connsiteX1468" fmla="*/ 1564011 w 1681034"/>
                    <a:gd name="connsiteY1468" fmla="*/ 889349 h 1682686"/>
                    <a:gd name="connsiteX1469" fmla="*/ 1567344 w 1681034"/>
                    <a:gd name="connsiteY1469" fmla="*/ 898493 h 1682686"/>
                    <a:gd name="connsiteX1470" fmla="*/ 1568964 w 1681034"/>
                    <a:gd name="connsiteY1470" fmla="*/ 883063 h 1682686"/>
                    <a:gd name="connsiteX1471" fmla="*/ 1565439 w 1681034"/>
                    <a:gd name="connsiteY1471" fmla="*/ 855536 h 1682686"/>
                    <a:gd name="connsiteX1472" fmla="*/ 1568583 w 1681034"/>
                    <a:gd name="connsiteY1472" fmla="*/ 865918 h 1682686"/>
                    <a:gd name="connsiteX1473" fmla="*/ 1566582 w 1681034"/>
                    <a:gd name="connsiteY1473" fmla="*/ 865632 h 1682686"/>
                    <a:gd name="connsiteX1474" fmla="*/ 1568202 w 1681034"/>
                    <a:gd name="connsiteY1474" fmla="*/ 877253 h 1682686"/>
                    <a:gd name="connsiteX1475" fmla="*/ 1573155 w 1681034"/>
                    <a:gd name="connsiteY1475" fmla="*/ 858012 h 1682686"/>
                    <a:gd name="connsiteX1476" fmla="*/ 1569630 w 1681034"/>
                    <a:gd name="connsiteY1476" fmla="*/ 856107 h 1682686"/>
                    <a:gd name="connsiteX1477" fmla="*/ 1569821 w 1681034"/>
                    <a:gd name="connsiteY1477" fmla="*/ 802386 h 1682686"/>
                    <a:gd name="connsiteX1478" fmla="*/ 1565820 w 1681034"/>
                    <a:gd name="connsiteY1478" fmla="*/ 795147 h 1682686"/>
                    <a:gd name="connsiteX1479" fmla="*/ 1562963 w 1681034"/>
                    <a:gd name="connsiteY1479" fmla="*/ 780955 h 1682686"/>
                    <a:gd name="connsiteX1480" fmla="*/ 1567154 w 1681034"/>
                    <a:gd name="connsiteY1480" fmla="*/ 781145 h 1682686"/>
                    <a:gd name="connsiteX1481" fmla="*/ 1566011 w 1681034"/>
                    <a:gd name="connsiteY1481" fmla="*/ 788194 h 1682686"/>
                    <a:gd name="connsiteX1482" fmla="*/ 1570488 w 1681034"/>
                    <a:gd name="connsiteY1482" fmla="*/ 794004 h 1682686"/>
                    <a:gd name="connsiteX1483" fmla="*/ 1566297 w 1681034"/>
                    <a:gd name="connsiteY1483" fmla="*/ 776954 h 1682686"/>
                    <a:gd name="connsiteX1484" fmla="*/ 1568106 w 1681034"/>
                    <a:gd name="connsiteY1484" fmla="*/ 774192 h 1682686"/>
                    <a:gd name="connsiteX1485" fmla="*/ 1564582 w 1681034"/>
                    <a:gd name="connsiteY1485" fmla="*/ 775526 h 1682686"/>
                    <a:gd name="connsiteX1486" fmla="*/ 1561725 w 1681034"/>
                    <a:gd name="connsiteY1486" fmla="*/ 762857 h 1682686"/>
                    <a:gd name="connsiteX1487" fmla="*/ 1562487 w 1681034"/>
                    <a:gd name="connsiteY1487" fmla="*/ 827246 h 1682686"/>
                    <a:gd name="connsiteX1488" fmla="*/ 1559439 w 1681034"/>
                    <a:gd name="connsiteY1488" fmla="*/ 829723 h 1682686"/>
                    <a:gd name="connsiteX1489" fmla="*/ 1562010 w 1681034"/>
                    <a:gd name="connsiteY1489" fmla="*/ 836962 h 1682686"/>
                    <a:gd name="connsiteX1490" fmla="*/ 1555724 w 1681034"/>
                    <a:gd name="connsiteY1490" fmla="*/ 827913 h 1682686"/>
                    <a:gd name="connsiteX1491" fmla="*/ 1555629 w 1681034"/>
                    <a:gd name="connsiteY1491" fmla="*/ 787718 h 1682686"/>
                    <a:gd name="connsiteX1492" fmla="*/ 1556200 w 1681034"/>
                    <a:gd name="connsiteY1492" fmla="*/ 775240 h 1682686"/>
                    <a:gd name="connsiteX1493" fmla="*/ 1554581 w 1681034"/>
                    <a:gd name="connsiteY1493" fmla="*/ 769715 h 1682686"/>
                    <a:gd name="connsiteX1494" fmla="*/ 1551152 w 1681034"/>
                    <a:gd name="connsiteY1494" fmla="*/ 766858 h 1682686"/>
                    <a:gd name="connsiteX1495" fmla="*/ 1549818 w 1681034"/>
                    <a:gd name="connsiteY1495" fmla="*/ 744760 h 1682686"/>
                    <a:gd name="connsiteX1496" fmla="*/ 1552104 w 1681034"/>
                    <a:gd name="connsiteY1496" fmla="*/ 739140 h 1682686"/>
                    <a:gd name="connsiteX1497" fmla="*/ 1548104 w 1681034"/>
                    <a:gd name="connsiteY1497" fmla="*/ 729520 h 1682686"/>
                    <a:gd name="connsiteX1498" fmla="*/ 1551247 w 1681034"/>
                    <a:gd name="connsiteY1498" fmla="*/ 729425 h 1682686"/>
                    <a:gd name="connsiteX1499" fmla="*/ 1550390 w 1681034"/>
                    <a:gd name="connsiteY1499" fmla="*/ 723900 h 1682686"/>
                    <a:gd name="connsiteX1500" fmla="*/ 1547151 w 1681034"/>
                    <a:gd name="connsiteY1500" fmla="*/ 719900 h 1682686"/>
                    <a:gd name="connsiteX1501" fmla="*/ 1546199 w 1681034"/>
                    <a:gd name="connsiteY1501" fmla="*/ 692087 h 1682686"/>
                    <a:gd name="connsiteX1502" fmla="*/ 1541627 w 1681034"/>
                    <a:gd name="connsiteY1502" fmla="*/ 677132 h 1682686"/>
                    <a:gd name="connsiteX1503" fmla="*/ 1545532 w 1681034"/>
                    <a:gd name="connsiteY1503" fmla="*/ 683705 h 1682686"/>
                    <a:gd name="connsiteX1504" fmla="*/ 1542675 w 1681034"/>
                    <a:gd name="connsiteY1504" fmla="*/ 668560 h 1682686"/>
                    <a:gd name="connsiteX1505" fmla="*/ 1538579 w 1681034"/>
                    <a:gd name="connsiteY1505" fmla="*/ 660654 h 1682686"/>
                    <a:gd name="connsiteX1506" fmla="*/ 1532292 w 1681034"/>
                    <a:gd name="connsiteY1506" fmla="*/ 654463 h 1682686"/>
                    <a:gd name="connsiteX1507" fmla="*/ 1537531 w 1681034"/>
                    <a:gd name="connsiteY1507" fmla="*/ 677513 h 1682686"/>
                    <a:gd name="connsiteX1508" fmla="*/ 1534197 w 1681034"/>
                    <a:gd name="connsiteY1508" fmla="*/ 679228 h 1682686"/>
                    <a:gd name="connsiteX1509" fmla="*/ 1539627 w 1681034"/>
                    <a:gd name="connsiteY1509" fmla="*/ 682847 h 1682686"/>
                    <a:gd name="connsiteX1510" fmla="*/ 1543056 w 1681034"/>
                    <a:gd name="connsiteY1510" fmla="*/ 692277 h 1682686"/>
                    <a:gd name="connsiteX1511" fmla="*/ 1544770 w 1681034"/>
                    <a:gd name="connsiteY1511" fmla="*/ 705993 h 1682686"/>
                    <a:gd name="connsiteX1512" fmla="*/ 1538769 w 1681034"/>
                    <a:gd name="connsiteY1512" fmla="*/ 699516 h 1682686"/>
                    <a:gd name="connsiteX1513" fmla="*/ 1542484 w 1681034"/>
                    <a:gd name="connsiteY1513" fmla="*/ 707517 h 1682686"/>
                    <a:gd name="connsiteX1514" fmla="*/ 1541722 w 1681034"/>
                    <a:gd name="connsiteY1514" fmla="*/ 721424 h 1682686"/>
                    <a:gd name="connsiteX1515" fmla="*/ 1547151 w 1681034"/>
                    <a:gd name="connsiteY1515" fmla="*/ 729425 h 1682686"/>
                    <a:gd name="connsiteX1516" fmla="*/ 1542770 w 1681034"/>
                    <a:gd name="connsiteY1516" fmla="*/ 735044 h 1682686"/>
                    <a:gd name="connsiteX1517" fmla="*/ 1544389 w 1681034"/>
                    <a:gd name="connsiteY1517" fmla="*/ 745998 h 1682686"/>
                    <a:gd name="connsiteX1518" fmla="*/ 1540960 w 1681034"/>
                    <a:gd name="connsiteY1518" fmla="*/ 747427 h 1682686"/>
                    <a:gd name="connsiteX1519" fmla="*/ 1544008 w 1681034"/>
                    <a:gd name="connsiteY1519" fmla="*/ 791147 h 1682686"/>
                    <a:gd name="connsiteX1520" fmla="*/ 1546389 w 1681034"/>
                    <a:gd name="connsiteY1520" fmla="*/ 815912 h 1682686"/>
                    <a:gd name="connsiteX1521" fmla="*/ 1542770 w 1681034"/>
                    <a:gd name="connsiteY1521" fmla="*/ 860679 h 1682686"/>
                    <a:gd name="connsiteX1522" fmla="*/ 1544484 w 1681034"/>
                    <a:gd name="connsiteY1522" fmla="*/ 869156 h 1682686"/>
                    <a:gd name="connsiteX1523" fmla="*/ 1540960 w 1681034"/>
                    <a:gd name="connsiteY1523" fmla="*/ 879539 h 1682686"/>
                    <a:gd name="connsiteX1524" fmla="*/ 1538865 w 1681034"/>
                    <a:gd name="connsiteY1524" fmla="*/ 866966 h 1682686"/>
                    <a:gd name="connsiteX1525" fmla="*/ 1541246 w 1681034"/>
                    <a:gd name="connsiteY1525" fmla="*/ 859155 h 1682686"/>
                    <a:gd name="connsiteX1526" fmla="*/ 1538960 w 1681034"/>
                    <a:gd name="connsiteY1526" fmla="*/ 864299 h 1682686"/>
                    <a:gd name="connsiteX1527" fmla="*/ 1538388 w 1681034"/>
                    <a:gd name="connsiteY1527" fmla="*/ 845249 h 1682686"/>
                    <a:gd name="connsiteX1528" fmla="*/ 1539436 w 1681034"/>
                    <a:gd name="connsiteY1528" fmla="*/ 853535 h 1682686"/>
                    <a:gd name="connsiteX1529" fmla="*/ 1539817 w 1681034"/>
                    <a:gd name="connsiteY1529" fmla="*/ 830485 h 1682686"/>
                    <a:gd name="connsiteX1530" fmla="*/ 1538293 w 1681034"/>
                    <a:gd name="connsiteY1530" fmla="*/ 839819 h 1682686"/>
                    <a:gd name="connsiteX1531" fmla="*/ 1535245 w 1681034"/>
                    <a:gd name="connsiteY1531" fmla="*/ 811149 h 1682686"/>
                    <a:gd name="connsiteX1532" fmla="*/ 1538960 w 1681034"/>
                    <a:gd name="connsiteY1532" fmla="*/ 812768 h 1682686"/>
                    <a:gd name="connsiteX1533" fmla="*/ 1536579 w 1681034"/>
                    <a:gd name="connsiteY1533" fmla="*/ 807149 h 1682686"/>
                    <a:gd name="connsiteX1534" fmla="*/ 1532673 w 1681034"/>
                    <a:gd name="connsiteY1534" fmla="*/ 773335 h 1682686"/>
                    <a:gd name="connsiteX1535" fmla="*/ 1534007 w 1681034"/>
                    <a:gd name="connsiteY1535" fmla="*/ 761238 h 1682686"/>
                    <a:gd name="connsiteX1536" fmla="*/ 1531530 w 1681034"/>
                    <a:gd name="connsiteY1536" fmla="*/ 762572 h 1682686"/>
                    <a:gd name="connsiteX1537" fmla="*/ 1528292 w 1681034"/>
                    <a:gd name="connsiteY1537" fmla="*/ 743807 h 1682686"/>
                    <a:gd name="connsiteX1538" fmla="*/ 1532769 w 1681034"/>
                    <a:gd name="connsiteY1538" fmla="*/ 742283 h 1682686"/>
                    <a:gd name="connsiteX1539" fmla="*/ 1527720 w 1681034"/>
                    <a:gd name="connsiteY1539" fmla="*/ 732949 h 1682686"/>
                    <a:gd name="connsiteX1540" fmla="*/ 1524577 w 1681034"/>
                    <a:gd name="connsiteY1540" fmla="*/ 715613 h 1682686"/>
                    <a:gd name="connsiteX1541" fmla="*/ 1525339 w 1681034"/>
                    <a:gd name="connsiteY1541" fmla="*/ 706088 h 1682686"/>
                    <a:gd name="connsiteX1542" fmla="*/ 1517529 w 1681034"/>
                    <a:gd name="connsiteY1542" fmla="*/ 674275 h 1682686"/>
                    <a:gd name="connsiteX1543" fmla="*/ 1523910 w 1681034"/>
                    <a:gd name="connsiteY1543" fmla="*/ 685800 h 1682686"/>
                    <a:gd name="connsiteX1544" fmla="*/ 1523910 w 1681034"/>
                    <a:gd name="connsiteY1544" fmla="*/ 672084 h 1682686"/>
                    <a:gd name="connsiteX1545" fmla="*/ 1520958 w 1681034"/>
                    <a:gd name="connsiteY1545" fmla="*/ 671036 h 1682686"/>
                    <a:gd name="connsiteX1546" fmla="*/ 1522958 w 1681034"/>
                    <a:gd name="connsiteY1546" fmla="*/ 679037 h 1682686"/>
                    <a:gd name="connsiteX1547" fmla="*/ 1515624 w 1681034"/>
                    <a:gd name="connsiteY1547" fmla="*/ 658082 h 1682686"/>
                    <a:gd name="connsiteX1548" fmla="*/ 1505146 w 1681034"/>
                    <a:gd name="connsiteY1548" fmla="*/ 632365 h 1682686"/>
                    <a:gd name="connsiteX1549" fmla="*/ 1501527 w 1681034"/>
                    <a:gd name="connsiteY1549" fmla="*/ 627602 h 1682686"/>
                    <a:gd name="connsiteX1550" fmla="*/ 1504575 w 1681034"/>
                    <a:gd name="connsiteY1550" fmla="*/ 627031 h 1682686"/>
                    <a:gd name="connsiteX1551" fmla="*/ 1498669 w 1681034"/>
                    <a:gd name="connsiteY1551" fmla="*/ 611696 h 1682686"/>
                    <a:gd name="connsiteX1552" fmla="*/ 1503336 w 1681034"/>
                    <a:gd name="connsiteY1552" fmla="*/ 617601 h 1682686"/>
                    <a:gd name="connsiteX1553" fmla="*/ 1490668 w 1681034"/>
                    <a:gd name="connsiteY1553" fmla="*/ 580168 h 1682686"/>
                    <a:gd name="connsiteX1554" fmla="*/ 1483429 w 1681034"/>
                    <a:gd name="connsiteY1554" fmla="*/ 568166 h 1682686"/>
                    <a:gd name="connsiteX1555" fmla="*/ 1481429 w 1681034"/>
                    <a:gd name="connsiteY1555" fmla="*/ 570167 h 1682686"/>
                    <a:gd name="connsiteX1556" fmla="*/ 1471618 w 1681034"/>
                    <a:gd name="connsiteY1556" fmla="*/ 542068 h 1682686"/>
                    <a:gd name="connsiteX1557" fmla="*/ 1477143 w 1681034"/>
                    <a:gd name="connsiteY1557" fmla="*/ 550259 h 1682686"/>
                    <a:gd name="connsiteX1558" fmla="*/ 1468665 w 1681034"/>
                    <a:gd name="connsiteY1558" fmla="*/ 527304 h 1682686"/>
                    <a:gd name="connsiteX1559" fmla="*/ 1469142 w 1681034"/>
                    <a:gd name="connsiteY1559" fmla="*/ 534353 h 1682686"/>
                    <a:gd name="connsiteX1560" fmla="*/ 1461331 w 1681034"/>
                    <a:gd name="connsiteY1560" fmla="*/ 522732 h 1682686"/>
                    <a:gd name="connsiteX1561" fmla="*/ 1458283 w 1681034"/>
                    <a:gd name="connsiteY1561" fmla="*/ 522351 h 1682686"/>
                    <a:gd name="connsiteX1562" fmla="*/ 1458664 w 1681034"/>
                    <a:gd name="connsiteY1562" fmla="*/ 527971 h 1682686"/>
                    <a:gd name="connsiteX1563" fmla="*/ 1455426 w 1681034"/>
                    <a:gd name="connsiteY1563" fmla="*/ 523399 h 1682686"/>
                    <a:gd name="connsiteX1564" fmla="*/ 1451616 w 1681034"/>
                    <a:gd name="connsiteY1564" fmla="*/ 506159 h 1682686"/>
                    <a:gd name="connsiteX1565" fmla="*/ 1459045 w 1681034"/>
                    <a:gd name="connsiteY1565" fmla="*/ 517779 h 1682686"/>
                    <a:gd name="connsiteX1566" fmla="*/ 1456950 w 1681034"/>
                    <a:gd name="connsiteY1566" fmla="*/ 508445 h 1682686"/>
                    <a:gd name="connsiteX1567" fmla="*/ 1446472 w 1681034"/>
                    <a:gd name="connsiteY1567" fmla="*/ 496538 h 1682686"/>
                    <a:gd name="connsiteX1568" fmla="*/ 1449711 w 1681034"/>
                    <a:gd name="connsiteY1568" fmla="*/ 498158 h 1682686"/>
                    <a:gd name="connsiteX1569" fmla="*/ 1446472 w 1681034"/>
                    <a:gd name="connsiteY1569" fmla="*/ 487775 h 1682686"/>
                    <a:gd name="connsiteX1570" fmla="*/ 1444853 w 1681034"/>
                    <a:gd name="connsiteY1570" fmla="*/ 491395 h 1682686"/>
                    <a:gd name="connsiteX1571" fmla="*/ 1429899 w 1681034"/>
                    <a:gd name="connsiteY1571" fmla="*/ 467011 h 1682686"/>
                    <a:gd name="connsiteX1572" fmla="*/ 1434566 w 1681034"/>
                    <a:gd name="connsiteY1572" fmla="*/ 476726 h 1682686"/>
                    <a:gd name="connsiteX1573" fmla="*/ 1433804 w 1681034"/>
                    <a:gd name="connsiteY1573" fmla="*/ 478536 h 1682686"/>
                    <a:gd name="connsiteX1574" fmla="*/ 1423517 w 1681034"/>
                    <a:gd name="connsiteY1574" fmla="*/ 465487 h 1682686"/>
                    <a:gd name="connsiteX1575" fmla="*/ 1428851 w 1681034"/>
                    <a:gd name="connsiteY1575" fmla="*/ 473393 h 1682686"/>
                    <a:gd name="connsiteX1576" fmla="*/ 1427422 w 1681034"/>
                    <a:gd name="connsiteY1576" fmla="*/ 477012 h 1682686"/>
                    <a:gd name="connsiteX1577" fmla="*/ 1419231 w 1681034"/>
                    <a:gd name="connsiteY1577" fmla="*/ 473964 h 1682686"/>
                    <a:gd name="connsiteX1578" fmla="*/ 1487144 w 1681034"/>
                    <a:gd name="connsiteY1578" fmla="*/ 954500 h 1682686"/>
                    <a:gd name="connsiteX1579" fmla="*/ 1484001 w 1681034"/>
                    <a:gd name="connsiteY1579" fmla="*/ 968121 h 1682686"/>
                    <a:gd name="connsiteX1580" fmla="*/ 1487144 w 1681034"/>
                    <a:gd name="connsiteY1580" fmla="*/ 954500 h 1682686"/>
                    <a:gd name="connsiteX1581" fmla="*/ 1305407 w 1681034"/>
                    <a:gd name="connsiteY1581" fmla="*/ 1283018 h 1682686"/>
                    <a:gd name="connsiteX1582" fmla="*/ 1307026 w 1681034"/>
                    <a:gd name="connsiteY1582" fmla="*/ 1275779 h 1682686"/>
                    <a:gd name="connsiteX1583" fmla="*/ 1321218 w 1681034"/>
                    <a:gd name="connsiteY1583" fmla="*/ 1260729 h 1682686"/>
                    <a:gd name="connsiteX1584" fmla="*/ 1319123 w 1681034"/>
                    <a:gd name="connsiteY1584" fmla="*/ 1269206 h 1682686"/>
                    <a:gd name="connsiteX1585" fmla="*/ 1313979 w 1681034"/>
                    <a:gd name="connsiteY1585" fmla="*/ 1272635 h 1682686"/>
                    <a:gd name="connsiteX1586" fmla="*/ 1315408 w 1681034"/>
                    <a:gd name="connsiteY1586" fmla="*/ 1274159 h 1682686"/>
                    <a:gd name="connsiteX1587" fmla="*/ 1305407 w 1681034"/>
                    <a:gd name="connsiteY1587" fmla="*/ 1283018 h 1682686"/>
                    <a:gd name="connsiteX1588" fmla="*/ 1066710 w 1681034"/>
                    <a:gd name="connsiteY1588" fmla="*/ 117920 h 1682686"/>
                    <a:gd name="connsiteX1589" fmla="*/ 1077093 w 1681034"/>
                    <a:gd name="connsiteY1589" fmla="*/ 119824 h 1682686"/>
                    <a:gd name="connsiteX1590" fmla="*/ 1066710 w 1681034"/>
                    <a:gd name="connsiteY1590" fmla="*/ 117920 h 1682686"/>
                    <a:gd name="connsiteX1591" fmla="*/ 1080141 w 1681034"/>
                    <a:gd name="connsiteY1591" fmla="*/ 63627 h 1682686"/>
                    <a:gd name="connsiteX1592" fmla="*/ 1100429 w 1681034"/>
                    <a:gd name="connsiteY1592" fmla="*/ 65246 h 1682686"/>
                    <a:gd name="connsiteX1593" fmla="*/ 1111002 w 1681034"/>
                    <a:gd name="connsiteY1593" fmla="*/ 68866 h 1682686"/>
                    <a:gd name="connsiteX1594" fmla="*/ 1117288 w 1681034"/>
                    <a:gd name="connsiteY1594" fmla="*/ 76867 h 1682686"/>
                    <a:gd name="connsiteX1595" fmla="*/ 1120336 w 1681034"/>
                    <a:gd name="connsiteY1595" fmla="*/ 71438 h 1682686"/>
                    <a:gd name="connsiteX1596" fmla="*/ 1120431 w 1681034"/>
                    <a:gd name="connsiteY1596" fmla="*/ 80867 h 1682686"/>
                    <a:gd name="connsiteX1597" fmla="*/ 1088904 w 1681034"/>
                    <a:gd name="connsiteY1597" fmla="*/ 70485 h 1682686"/>
                    <a:gd name="connsiteX1598" fmla="*/ 1093285 w 1681034"/>
                    <a:gd name="connsiteY1598" fmla="*/ 68771 h 1682686"/>
                    <a:gd name="connsiteX1599" fmla="*/ 1080141 w 1681034"/>
                    <a:gd name="connsiteY1599" fmla="*/ 63627 h 1682686"/>
                    <a:gd name="connsiteX1600" fmla="*/ 205174 w 1681034"/>
                    <a:gd name="connsiteY1600" fmla="*/ 321278 h 1682686"/>
                    <a:gd name="connsiteX1601" fmla="*/ 194220 w 1681034"/>
                    <a:gd name="connsiteY1601" fmla="*/ 334328 h 1682686"/>
                    <a:gd name="connsiteX1602" fmla="*/ 205174 w 1681034"/>
                    <a:gd name="connsiteY1602" fmla="*/ 321278 h 1682686"/>
                    <a:gd name="connsiteX1603" fmla="*/ 17151 w 1681034"/>
                    <a:gd name="connsiteY1603" fmla="*/ 760095 h 1682686"/>
                    <a:gd name="connsiteX1604" fmla="*/ 12198 w 1681034"/>
                    <a:gd name="connsiteY1604" fmla="*/ 769811 h 1682686"/>
                    <a:gd name="connsiteX1605" fmla="*/ 17151 w 1681034"/>
                    <a:gd name="connsiteY1605" fmla="*/ 760095 h 1682686"/>
                    <a:gd name="connsiteX1606" fmla="*/ 51822 w 1681034"/>
                    <a:gd name="connsiteY1606" fmla="*/ 1121474 h 1682686"/>
                    <a:gd name="connsiteX1607" fmla="*/ 49250 w 1681034"/>
                    <a:gd name="connsiteY1607" fmla="*/ 1109472 h 1682686"/>
                    <a:gd name="connsiteX1608" fmla="*/ 51822 w 1681034"/>
                    <a:gd name="connsiteY1608" fmla="*/ 1121474 h 1682686"/>
                    <a:gd name="connsiteX1609" fmla="*/ 1658022 w 1681034"/>
                    <a:gd name="connsiteY1609" fmla="*/ 992315 h 1682686"/>
                    <a:gd name="connsiteX1610" fmla="*/ 1663166 w 1681034"/>
                    <a:gd name="connsiteY1610" fmla="*/ 972217 h 1682686"/>
                    <a:gd name="connsiteX1611" fmla="*/ 1658022 w 1681034"/>
                    <a:gd name="connsiteY1611" fmla="*/ 992315 h 1682686"/>
                    <a:gd name="connsiteX1612" fmla="*/ 1592871 w 1681034"/>
                    <a:gd name="connsiteY1612" fmla="*/ 1108520 h 1682686"/>
                    <a:gd name="connsiteX1613" fmla="*/ 1601730 w 1681034"/>
                    <a:gd name="connsiteY1613" fmla="*/ 1087279 h 1682686"/>
                    <a:gd name="connsiteX1614" fmla="*/ 1592871 w 1681034"/>
                    <a:gd name="connsiteY1614" fmla="*/ 1108520 h 1682686"/>
                    <a:gd name="connsiteX1615" fmla="*/ 1601253 w 1681034"/>
                    <a:gd name="connsiteY1615" fmla="*/ 573119 h 1682686"/>
                    <a:gd name="connsiteX1616" fmla="*/ 1605444 w 1681034"/>
                    <a:gd name="connsiteY1616" fmla="*/ 577025 h 1682686"/>
                    <a:gd name="connsiteX1617" fmla="*/ 1606302 w 1681034"/>
                    <a:gd name="connsiteY1617" fmla="*/ 584835 h 1682686"/>
                    <a:gd name="connsiteX1618" fmla="*/ 1601253 w 1681034"/>
                    <a:gd name="connsiteY1618" fmla="*/ 573119 h 1682686"/>
                    <a:gd name="connsiteX1619" fmla="*/ 1460474 w 1681034"/>
                    <a:gd name="connsiteY1619" fmla="*/ 1222915 h 1682686"/>
                    <a:gd name="connsiteX1620" fmla="*/ 1475619 w 1681034"/>
                    <a:gd name="connsiteY1620" fmla="*/ 1197864 h 1682686"/>
                    <a:gd name="connsiteX1621" fmla="*/ 1460474 w 1681034"/>
                    <a:gd name="connsiteY1621" fmla="*/ 1222915 h 1682686"/>
                    <a:gd name="connsiteX1622" fmla="*/ 1554390 w 1681034"/>
                    <a:gd name="connsiteY1622" fmla="*/ 971074 h 1682686"/>
                    <a:gd name="connsiteX1623" fmla="*/ 1558581 w 1681034"/>
                    <a:gd name="connsiteY1623" fmla="*/ 956310 h 1682686"/>
                    <a:gd name="connsiteX1624" fmla="*/ 1554390 w 1681034"/>
                    <a:gd name="connsiteY1624" fmla="*/ 971074 h 1682686"/>
                    <a:gd name="connsiteX1625" fmla="*/ 1569440 w 1681034"/>
                    <a:gd name="connsiteY1625" fmla="*/ 832771 h 1682686"/>
                    <a:gd name="connsiteX1626" fmla="*/ 1567344 w 1681034"/>
                    <a:gd name="connsiteY1626" fmla="*/ 824103 h 1682686"/>
                    <a:gd name="connsiteX1627" fmla="*/ 1569440 w 1681034"/>
                    <a:gd name="connsiteY1627" fmla="*/ 832771 h 1682686"/>
                    <a:gd name="connsiteX1628" fmla="*/ 1449425 w 1681034"/>
                    <a:gd name="connsiteY1628" fmla="*/ 510540 h 1682686"/>
                    <a:gd name="connsiteX1629" fmla="*/ 1446091 w 1681034"/>
                    <a:gd name="connsiteY1629" fmla="*/ 507492 h 1682686"/>
                    <a:gd name="connsiteX1630" fmla="*/ 1441805 w 1681034"/>
                    <a:gd name="connsiteY1630" fmla="*/ 496157 h 1682686"/>
                    <a:gd name="connsiteX1631" fmla="*/ 1449425 w 1681034"/>
                    <a:gd name="connsiteY1631" fmla="*/ 510540 h 1682686"/>
                    <a:gd name="connsiteX1632" fmla="*/ 1501336 w 1681034"/>
                    <a:gd name="connsiteY1632" fmla="*/ 690277 h 1682686"/>
                    <a:gd name="connsiteX1633" fmla="*/ 1498955 w 1681034"/>
                    <a:gd name="connsiteY1633" fmla="*/ 679990 h 1682686"/>
                    <a:gd name="connsiteX1634" fmla="*/ 1501336 w 1681034"/>
                    <a:gd name="connsiteY1634" fmla="*/ 690277 h 1682686"/>
                    <a:gd name="connsiteX1635" fmla="*/ 1500288 w 1681034"/>
                    <a:gd name="connsiteY1635" fmla="*/ 868775 h 1682686"/>
                    <a:gd name="connsiteX1636" fmla="*/ 1500860 w 1681034"/>
                    <a:gd name="connsiteY1636" fmla="*/ 855917 h 1682686"/>
                    <a:gd name="connsiteX1637" fmla="*/ 1500288 w 1681034"/>
                    <a:gd name="connsiteY1637" fmla="*/ 868775 h 1682686"/>
                    <a:gd name="connsiteX1638" fmla="*/ 1497240 w 1681034"/>
                    <a:gd name="connsiteY1638" fmla="*/ 905923 h 1682686"/>
                    <a:gd name="connsiteX1639" fmla="*/ 1500669 w 1681034"/>
                    <a:gd name="connsiteY1639" fmla="*/ 890969 h 1682686"/>
                    <a:gd name="connsiteX1640" fmla="*/ 1497240 w 1681034"/>
                    <a:gd name="connsiteY1640" fmla="*/ 905923 h 1682686"/>
                    <a:gd name="connsiteX1641" fmla="*/ 1577060 w 1681034"/>
                    <a:gd name="connsiteY1641" fmla="*/ 623697 h 1682686"/>
                    <a:gd name="connsiteX1642" fmla="*/ 1584585 w 1681034"/>
                    <a:gd name="connsiteY1642" fmla="*/ 652558 h 1682686"/>
                    <a:gd name="connsiteX1643" fmla="*/ 1577060 w 1681034"/>
                    <a:gd name="connsiteY1643" fmla="*/ 623697 h 1682686"/>
                    <a:gd name="connsiteX1644" fmla="*/ 1444281 w 1681034"/>
                    <a:gd name="connsiteY1644" fmla="*/ 1004411 h 1682686"/>
                    <a:gd name="connsiteX1645" fmla="*/ 1446853 w 1681034"/>
                    <a:gd name="connsiteY1645" fmla="*/ 991267 h 1682686"/>
                    <a:gd name="connsiteX1646" fmla="*/ 1444281 w 1681034"/>
                    <a:gd name="connsiteY1646" fmla="*/ 1004411 h 1682686"/>
                    <a:gd name="connsiteX1647" fmla="*/ 1534959 w 1681034"/>
                    <a:gd name="connsiteY1647" fmla="*/ 849630 h 1682686"/>
                    <a:gd name="connsiteX1648" fmla="*/ 1534864 w 1681034"/>
                    <a:gd name="connsiteY1648" fmla="*/ 836105 h 1682686"/>
                    <a:gd name="connsiteX1649" fmla="*/ 1534959 w 1681034"/>
                    <a:gd name="connsiteY1649" fmla="*/ 849630 h 1682686"/>
                    <a:gd name="connsiteX1650" fmla="*/ 1586299 w 1681034"/>
                    <a:gd name="connsiteY1650" fmla="*/ 622268 h 1682686"/>
                    <a:gd name="connsiteX1651" fmla="*/ 1585728 w 1681034"/>
                    <a:gd name="connsiteY1651" fmla="*/ 613220 h 1682686"/>
                    <a:gd name="connsiteX1652" fmla="*/ 1586299 w 1681034"/>
                    <a:gd name="connsiteY1652" fmla="*/ 622268 h 1682686"/>
                    <a:gd name="connsiteX1653" fmla="*/ 1590681 w 1681034"/>
                    <a:gd name="connsiteY1653" fmla="*/ 632270 h 1682686"/>
                    <a:gd name="connsiteX1654" fmla="*/ 1591728 w 1681034"/>
                    <a:gd name="connsiteY1654" fmla="*/ 642747 h 1682686"/>
                    <a:gd name="connsiteX1655" fmla="*/ 1589538 w 1681034"/>
                    <a:gd name="connsiteY1655" fmla="*/ 644557 h 1682686"/>
                    <a:gd name="connsiteX1656" fmla="*/ 1586585 w 1681034"/>
                    <a:gd name="connsiteY1656" fmla="*/ 632936 h 1682686"/>
                    <a:gd name="connsiteX1657" fmla="*/ 1586966 w 1681034"/>
                    <a:gd name="connsiteY1657" fmla="*/ 628269 h 1682686"/>
                    <a:gd name="connsiteX1658" fmla="*/ 1590681 w 1681034"/>
                    <a:gd name="connsiteY1658" fmla="*/ 632270 h 1682686"/>
                    <a:gd name="connsiteX1659" fmla="*/ 1590966 w 1681034"/>
                    <a:gd name="connsiteY1659" fmla="*/ 660845 h 1682686"/>
                    <a:gd name="connsiteX1660" fmla="*/ 1587347 w 1681034"/>
                    <a:gd name="connsiteY1660" fmla="*/ 646271 h 1682686"/>
                    <a:gd name="connsiteX1661" fmla="*/ 1590966 w 1681034"/>
                    <a:gd name="connsiteY1661" fmla="*/ 660845 h 1682686"/>
                    <a:gd name="connsiteX1662" fmla="*/ 1559724 w 1681034"/>
                    <a:gd name="connsiteY1662" fmla="*/ 844391 h 1682686"/>
                    <a:gd name="connsiteX1663" fmla="*/ 1560772 w 1681034"/>
                    <a:gd name="connsiteY1663" fmla="*/ 852869 h 1682686"/>
                    <a:gd name="connsiteX1664" fmla="*/ 1555533 w 1681034"/>
                    <a:gd name="connsiteY1664" fmla="*/ 841058 h 1682686"/>
                    <a:gd name="connsiteX1665" fmla="*/ 1559724 w 1681034"/>
                    <a:gd name="connsiteY1665" fmla="*/ 844391 h 1682686"/>
                    <a:gd name="connsiteX1666" fmla="*/ 1601634 w 1681034"/>
                    <a:gd name="connsiteY1666" fmla="*/ 706374 h 1682686"/>
                    <a:gd name="connsiteX1667" fmla="*/ 1598586 w 1681034"/>
                    <a:gd name="connsiteY1667" fmla="*/ 700564 h 1682686"/>
                    <a:gd name="connsiteX1668" fmla="*/ 1599253 w 1681034"/>
                    <a:gd name="connsiteY1668" fmla="*/ 696087 h 1682686"/>
                    <a:gd name="connsiteX1669" fmla="*/ 1601634 w 1681034"/>
                    <a:gd name="connsiteY1669" fmla="*/ 706374 h 1682686"/>
                    <a:gd name="connsiteX1670" fmla="*/ 1612398 w 1681034"/>
                    <a:gd name="connsiteY1670" fmla="*/ 612172 h 1682686"/>
                    <a:gd name="connsiteX1671" fmla="*/ 1609826 w 1681034"/>
                    <a:gd name="connsiteY1671" fmla="*/ 599980 h 1682686"/>
                    <a:gd name="connsiteX1672" fmla="*/ 1612398 w 1681034"/>
                    <a:gd name="connsiteY1672" fmla="*/ 612172 h 1682686"/>
                    <a:gd name="connsiteX1673" fmla="*/ 1559915 w 1681034"/>
                    <a:gd name="connsiteY1673" fmla="*/ 875252 h 1682686"/>
                    <a:gd name="connsiteX1674" fmla="*/ 1559248 w 1681034"/>
                    <a:gd name="connsiteY1674" fmla="*/ 889254 h 1682686"/>
                    <a:gd name="connsiteX1675" fmla="*/ 1556295 w 1681034"/>
                    <a:gd name="connsiteY1675" fmla="*/ 899922 h 1682686"/>
                    <a:gd name="connsiteX1676" fmla="*/ 1556486 w 1681034"/>
                    <a:gd name="connsiteY1676" fmla="*/ 915543 h 1682686"/>
                    <a:gd name="connsiteX1677" fmla="*/ 1552009 w 1681034"/>
                    <a:gd name="connsiteY1677" fmla="*/ 890683 h 1682686"/>
                    <a:gd name="connsiteX1678" fmla="*/ 1555533 w 1681034"/>
                    <a:gd name="connsiteY1678" fmla="*/ 882968 h 1682686"/>
                    <a:gd name="connsiteX1679" fmla="*/ 1556010 w 1681034"/>
                    <a:gd name="connsiteY1679" fmla="*/ 859250 h 1682686"/>
                    <a:gd name="connsiteX1680" fmla="*/ 1556772 w 1681034"/>
                    <a:gd name="connsiteY1680" fmla="*/ 864965 h 1682686"/>
                    <a:gd name="connsiteX1681" fmla="*/ 1558296 w 1681034"/>
                    <a:gd name="connsiteY1681" fmla="*/ 851154 h 1682686"/>
                    <a:gd name="connsiteX1682" fmla="*/ 1556867 w 1681034"/>
                    <a:gd name="connsiteY1682" fmla="*/ 862203 h 1682686"/>
                    <a:gd name="connsiteX1683" fmla="*/ 1559915 w 1681034"/>
                    <a:gd name="connsiteY1683" fmla="*/ 875252 h 1682686"/>
                    <a:gd name="connsiteX1684" fmla="*/ 1478571 w 1681034"/>
                    <a:gd name="connsiteY1684" fmla="*/ 1004983 h 1682686"/>
                    <a:gd name="connsiteX1685" fmla="*/ 1479810 w 1681034"/>
                    <a:gd name="connsiteY1685" fmla="*/ 993267 h 1682686"/>
                    <a:gd name="connsiteX1686" fmla="*/ 1478571 w 1681034"/>
                    <a:gd name="connsiteY1686" fmla="*/ 1004983 h 1682686"/>
                    <a:gd name="connsiteX1687" fmla="*/ 1568011 w 1681034"/>
                    <a:gd name="connsiteY1687" fmla="*/ 845344 h 1682686"/>
                    <a:gd name="connsiteX1688" fmla="*/ 1566011 w 1681034"/>
                    <a:gd name="connsiteY1688" fmla="*/ 850773 h 1682686"/>
                    <a:gd name="connsiteX1689" fmla="*/ 1564963 w 1681034"/>
                    <a:gd name="connsiteY1689" fmla="*/ 842201 h 1682686"/>
                    <a:gd name="connsiteX1690" fmla="*/ 1568011 w 1681034"/>
                    <a:gd name="connsiteY1690" fmla="*/ 845344 h 1682686"/>
                    <a:gd name="connsiteX1691" fmla="*/ 1621065 w 1681034"/>
                    <a:gd name="connsiteY1691" fmla="*/ 665702 h 1682686"/>
                    <a:gd name="connsiteX1692" fmla="*/ 1617446 w 1681034"/>
                    <a:gd name="connsiteY1692" fmla="*/ 652082 h 1682686"/>
                    <a:gd name="connsiteX1693" fmla="*/ 1619160 w 1681034"/>
                    <a:gd name="connsiteY1693" fmla="*/ 644176 h 1682686"/>
                    <a:gd name="connsiteX1694" fmla="*/ 1621065 w 1681034"/>
                    <a:gd name="connsiteY1694" fmla="*/ 665702 h 1682686"/>
                    <a:gd name="connsiteX1695" fmla="*/ 1605730 w 1681034"/>
                    <a:gd name="connsiteY1695" fmla="*/ 755428 h 1682686"/>
                    <a:gd name="connsiteX1696" fmla="*/ 1602777 w 1681034"/>
                    <a:gd name="connsiteY1696" fmla="*/ 741998 h 1682686"/>
                    <a:gd name="connsiteX1697" fmla="*/ 1605730 w 1681034"/>
                    <a:gd name="connsiteY1697" fmla="*/ 755428 h 1682686"/>
                    <a:gd name="connsiteX1698" fmla="*/ 1616970 w 1681034"/>
                    <a:gd name="connsiteY1698" fmla="*/ 695039 h 1682686"/>
                    <a:gd name="connsiteX1699" fmla="*/ 1624399 w 1681034"/>
                    <a:gd name="connsiteY1699" fmla="*/ 711613 h 1682686"/>
                    <a:gd name="connsiteX1700" fmla="*/ 1619637 w 1681034"/>
                    <a:gd name="connsiteY1700" fmla="*/ 704088 h 1682686"/>
                    <a:gd name="connsiteX1701" fmla="*/ 1616970 w 1681034"/>
                    <a:gd name="connsiteY1701" fmla="*/ 695039 h 1682686"/>
                    <a:gd name="connsiteX1702" fmla="*/ 1542960 w 1681034"/>
                    <a:gd name="connsiteY1702" fmla="*/ 959072 h 1682686"/>
                    <a:gd name="connsiteX1703" fmla="*/ 1543151 w 1681034"/>
                    <a:gd name="connsiteY1703" fmla="*/ 950595 h 1682686"/>
                    <a:gd name="connsiteX1704" fmla="*/ 1545913 w 1681034"/>
                    <a:gd name="connsiteY1704" fmla="*/ 945642 h 1682686"/>
                    <a:gd name="connsiteX1705" fmla="*/ 1548009 w 1681034"/>
                    <a:gd name="connsiteY1705" fmla="*/ 916496 h 1682686"/>
                    <a:gd name="connsiteX1706" fmla="*/ 1550199 w 1681034"/>
                    <a:gd name="connsiteY1706" fmla="*/ 909923 h 1682686"/>
                    <a:gd name="connsiteX1707" fmla="*/ 1554009 w 1681034"/>
                    <a:gd name="connsiteY1707" fmla="*/ 913543 h 1682686"/>
                    <a:gd name="connsiteX1708" fmla="*/ 1552009 w 1681034"/>
                    <a:gd name="connsiteY1708" fmla="*/ 913067 h 1682686"/>
                    <a:gd name="connsiteX1709" fmla="*/ 1555438 w 1681034"/>
                    <a:gd name="connsiteY1709" fmla="*/ 924116 h 1682686"/>
                    <a:gd name="connsiteX1710" fmla="*/ 1554390 w 1681034"/>
                    <a:gd name="connsiteY1710" fmla="*/ 940594 h 1682686"/>
                    <a:gd name="connsiteX1711" fmla="*/ 1550961 w 1681034"/>
                    <a:gd name="connsiteY1711" fmla="*/ 946880 h 1682686"/>
                    <a:gd name="connsiteX1712" fmla="*/ 1549437 w 1681034"/>
                    <a:gd name="connsiteY1712" fmla="*/ 963644 h 1682686"/>
                    <a:gd name="connsiteX1713" fmla="*/ 1549723 w 1681034"/>
                    <a:gd name="connsiteY1713" fmla="*/ 940784 h 1682686"/>
                    <a:gd name="connsiteX1714" fmla="*/ 1549056 w 1681034"/>
                    <a:gd name="connsiteY1714" fmla="*/ 937832 h 1682686"/>
                    <a:gd name="connsiteX1715" fmla="*/ 1545151 w 1681034"/>
                    <a:gd name="connsiteY1715" fmla="*/ 950976 h 1682686"/>
                    <a:gd name="connsiteX1716" fmla="*/ 1544103 w 1681034"/>
                    <a:gd name="connsiteY1716" fmla="*/ 972122 h 1682686"/>
                    <a:gd name="connsiteX1717" fmla="*/ 1542960 w 1681034"/>
                    <a:gd name="connsiteY1717" fmla="*/ 959072 h 1682686"/>
                    <a:gd name="connsiteX1718" fmla="*/ 1608397 w 1681034"/>
                    <a:gd name="connsiteY1718" fmla="*/ 765905 h 1682686"/>
                    <a:gd name="connsiteX1719" fmla="*/ 1611540 w 1681034"/>
                    <a:gd name="connsiteY1719" fmla="*/ 766001 h 1682686"/>
                    <a:gd name="connsiteX1720" fmla="*/ 1611445 w 1681034"/>
                    <a:gd name="connsiteY1720" fmla="*/ 774954 h 1682686"/>
                    <a:gd name="connsiteX1721" fmla="*/ 1605349 w 1681034"/>
                    <a:gd name="connsiteY1721" fmla="*/ 765810 h 1682686"/>
                    <a:gd name="connsiteX1722" fmla="*/ 1606492 w 1681034"/>
                    <a:gd name="connsiteY1722" fmla="*/ 761333 h 1682686"/>
                    <a:gd name="connsiteX1723" fmla="*/ 1608397 w 1681034"/>
                    <a:gd name="connsiteY1723" fmla="*/ 765905 h 1682686"/>
                    <a:gd name="connsiteX1724" fmla="*/ 1398942 w 1681034"/>
                    <a:gd name="connsiteY1724" fmla="*/ 1116902 h 1682686"/>
                    <a:gd name="connsiteX1725" fmla="*/ 1401133 w 1681034"/>
                    <a:gd name="connsiteY1725" fmla="*/ 1108520 h 1682686"/>
                    <a:gd name="connsiteX1726" fmla="*/ 1398942 w 1681034"/>
                    <a:gd name="connsiteY1726" fmla="*/ 1116902 h 1682686"/>
                    <a:gd name="connsiteX1727" fmla="*/ 1452187 w 1681034"/>
                    <a:gd name="connsiteY1727" fmla="*/ 1078992 h 1682686"/>
                    <a:gd name="connsiteX1728" fmla="*/ 1456569 w 1681034"/>
                    <a:gd name="connsiteY1728" fmla="*/ 1068515 h 1682686"/>
                    <a:gd name="connsiteX1729" fmla="*/ 1452187 w 1681034"/>
                    <a:gd name="connsiteY1729" fmla="*/ 1078992 h 1682686"/>
                    <a:gd name="connsiteX1730" fmla="*/ 1625923 w 1681034"/>
                    <a:gd name="connsiteY1730" fmla="*/ 749713 h 1682686"/>
                    <a:gd name="connsiteX1731" fmla="*/ 1623161 w 1681034"/>
                    <a:gd name="connsiteY1731" fmla="*/ 743617 h 1682686"/>
                    <a:gd name="connsiteX1732" fmla="*/ 1624875 w 1681034"/>
                    <a:gd name="connsiteY1732" fmla="*/ 740569 h 1682686"/>
                    <a:gd name="connsiteX1733" fmla="*/ 1625923 w 1681034"/>
                    <a:gd name="connsiteY1733" fmla="*/ 749713 h 1682686"/>
                    <a:gd name="connsiteX1734" fmla="*/ 1618970 w 1681034"/>
                    <a:gd name="connsiteY1734" fmla="*/ 806863 h 1682686"/>
                    <a:gd name="connsiteX1735" fmla="*/ 1616493 w 1681034"/>
                    <a:gd name="connsiteY1735" fmla="*/ 808196 h 1682686"/>
                    <a:gd name="connsiteX1736" fmla="*/ 1613541 w 1681034"/>
                    <a:gd name="connsiteY1736" fmla="*/ 800481 h 1682686"/>
                    <a:gd name="connsiteX1737" fmla="*/ 1615350 w 1681034"/>
                    <a:gd name="connsiteY1737" fmla="*/ 787146 h 1682686"/>
                    <a:gd name="connsiteX1738" fmla="*/ 1618970 w 1681034"/>
                    <a:gd name="connsiteY1738" fmla="*/ 806863 h 1682686"/>
                    <a:gd name="connsiteX1739" fmla="*/ 1627257 w 1681034"/>
                    <a:gd name="connsiteY1739" fmla="*/ 752761 h 1682686"/>
                    <a:gd name="connsiteX1740" fmla="*/ 1632114 w 1681034"/>
                    <a:gd name="connsiteY1740" fmla="*/ 754380 h 1682686"/>
                    <a:gd name="connsiteX1741" fmla="*/ 1632019 w 1681034"/>
                    <a:gd name="connsiteY1741" fmla="*/ 763524 h 1682686"/>
                    <a:gd name="connsiteX1742" fmla="*/ 1628114 w 1681034"/>
                    <a:gd name="connsiteY1742" fmla="*/ 770953 h 1682686"/>
                    <a:gd name="connsiteX1743" fmla="*/ 1628019 w 1681034"/>
                    <a:gd name="connsiteY1743" fmla="*/ 749618 h 1682686"/>
                    <a:gd name="connsiteX1744" fmla="*/ 1627257 w 1681034"/>
                    <a:gd name="connsiteY1744" fmla="*/ 752761 h 1682686"/>
                    <a:gd name="connsiteX1745" fmla="*/ 1612302 w 1681034"/>
                    <a:gd name="connsiteY1745" fmla="*/ 833152 h 1682686"/>
                    <a:gd name="connsiteX1746" fmla="*/ 1613731 w 1681034"/>
                    <a:gd name="connsiteY1746" fmla="*/ 816864 h 1682686"/>
                    <a:gd name="connsiteX1747" fmla="*/ 1612302 w 1681034"/>
                    <a:gd name="connsiteY1747" fmla="*/ 833152 h 1682686"/>
                    <a:gd name="connsiteX1748" fmla="*/ 1611350 w 1681034"/>
                    <a:gd name="connsiteY1748" fmla="*/ 844963 h 1682686"/>
                    <a:gd name="connsiteX1749" fmla="*/ 1609350 w 1681034"/>
                    <a:gd name="connsiteY1749" fmla="*/ 850678 h 1682686"/>
                    <a:gd name="connsiteX1750" fmla="*/ 1612969 w 1681034"/>
                    <a:gd name="connsiteY1750" fmla="*/ 852678 h 1682686"/>
                    <a:gd name="connsiteX1751" fmla="*/ 1610683 w 1681034"/>
                    <a:gd name="connsiteY1751" fmla="*/ 858393 h 1682686"/>
                    <a:gd name="connsiteX1752" fmla="*/ 1608207 w 1681034"/>
                    <a:gd name="connsiteY1752" fmla="*/ 856488 h 1682686"/>
                    <a:gd name="connsiteX1753" fmla="*/ 1606778 w 1681034"/>
                    <a:gd name="connsiteY1753" fmla="*/ 845915 h 1682686"/>
                    <a:gd name="connsiteX1754" fmla="*/ 1608873 w 1681034"/>
                    <a:gd name="connsiteY1754" fmla="*/ 846201 h 1682686"/>
                    <a:gd name="connsiteX1755" fmla="*/ 1605730 w 1681034"/>
                    <a:gd name="connsiteY1755" fmla="*/ 839819 h 1682686"/>
                    <a:gd name="connsiteX1756" fmla="*/ 1611350 w 1681034"/>
                    <a:gd name="connsiteY1756" fmla="*/ 844963 h 1682686"/>
                    <a:gd name="connsiteX1757" fmla="*/ 1596777 w 1681034"/>
                    <a:gd name="connsiteY1757" fmla="*/ 884396 h 1682686"/>
                    <a:gd name="connsiteX1758" fmla="*/ 1598110 w 1681034"/>
                    <a:gd name="connsiteY1758" fmla="*/ 865442 h 1682686"/>
                    <a:gd name="connsiteX1759" fmla="*/ 1596777 w 1681034"/>
                    <a:gd name="connsiteY1759" fmla="*/ 884396 h 1682686"/>
                    <a:gd name="connsiteX1760" fmla="*/ 1630114 w 1681034"/>
                    <a:gd name="connsiteY1760" fmla="*/ 775716 h 1682686"/>
                    <a:gd name="connsiteX1761" fmla="*/ 1630876 w 1681034"/>
                    <a:gd name="connsiteY1761" fmla="*/ 798671 h 1682686"/>
                    <a:gd name="connsiteX1762" fmla="*/ 1628209 w 1681034"/>
                    <a:gd name="connsiteY1762" fmla="*/ 778669 h 1682686"/>
                    <a:gd name="connsiteX1763" fmla="*/ 1630114 w 1681034"/>
                    <a:gd name="connsiteY1763" fmla="*/ 775716 h 1682686"/>
                    <a:gd name="connsiteX1764" fmla="*/ 1542008 w 1681034"/>
                    <a:gd name="connsiteY1764" fmla="*/ 994791 h 1682686"/>
                    <a:gd name="connsiteX1765" fmla="*/ 1541151 w 1681034"/>
                    <a:gd name="connsiteY1765" fmla="*/ 988695 h 1682686"/>
                    <a:gd name="connsiteX1766" fmla="*/ 1543151 w 1681034"/>
                    <a:gd name="connsiteY1766" fmla="*/ 977837 h 1682686"/>
                    <a:gd name="connsiteX1767" fmla="*/ 1545437 w 1681034"/>
                    <a:gd name="connsiteY1767" fmla="*/ 974217 h 1682686"/>
                    <a:gd name="connsiteX1768" fmla="*/ 1542008 w 1681034"/>
                    <a:gd name="connsiteY1768" fmla="*/ 994791 h 1682686"/>
                    <a:gd name="connsiteX1769" fmla="*/ 1627828 w 1681034"/>
                    <a:gd name="connsiteY1769" fmla="*/ 809149 h 1682686"/>
                    <a:gd name="connsiteX1770" fmla="*/ 1628590 w 1681034"/>
                    <a:gd name="connsiteY1770" fmla="*/ 795528 h 1682686"/>
                    <a:gd name="connsiteX1771" fmla="*/ 1627828 w 1681034"/>
                    <a:gd name="connsiteY1771" fmla="*/ 809149 h 1682686"/>
                    <a:gd name="connsiteX1772" fmla="*/ 1424469 w 1681034"/>
                    <a:gd name="connsiteY1772" fmla="*/ 1135285 h 1682686"/>
                    <a:gd name="connsiteX1773" fmla="*/ 1432947 w 1681034"/>
                    <a:gd name="connsiteY1773" fmla="*/ 1116997 h 1682686"/>
                    <a:gd name="connsiteX1774" fmla="*/ 1424469 w 1681034"/>
                    <a:gd name="connsiteY1774" fmla="*/ 1135285 h 1682686"/>
                    <a:gd name="connsiteX1775" fmla="*/ 1640496 w 1681034"/>
                    <a:gd name="connsiteY1775" fmla="*/ 776288 h 1682686"/>
                    <a:gd name="connsiteX1776" fmla="*/ 1644402 w 1681034"/>
                    <a:gd name="connsiteY1776" fmla="*/ 781145 h 1682686"/>
                    <a:gd name="connsiteX1777" fmla="*/ 1645068 w 1681034"/>
                    <a:gd name="connsiteY1777" fmla="*/ 793623 h 1682686"/>
                    <a:gd name="connsiteX1778" fmla="*/ 1640306 w 1681034"/>
                    <a:gd name="connsiteY1778" fmla="*/ 791718 h 1682686"/>
                    <a:gd name="connsiteX1779" fmla="*/ 1644592 w 1681034"/>
                    <a:gd name="connsiteY1779" fmla="*/ 813721 h 1682686"/>
                    <a:gd name="connsiteX1780" fmla="*/ 1640115 w 1681034"/>
                    <a:gd name="connsiteY1780" fmla="*/ 836486 h 1682686"/>
                    <a:gd name="connsiteX1781" fmla="*/ 1639449 w 1681034"/>
                    <a:gd name="connsiteY1781" fmla="*/ 805529 h 1682686"/>
                    <a:gd name="connsiteX1782" fmla="*/ 1636972 w 1681034"/>
                    <a:gd name="connsiteY1782" fmla="*/ 806863 h 1682686"/>
                    <a:gd name="connsiteX1783" fmla="*/ 1639163 w 1681034"/>
                    <a:gd name="connsiteY1783" fmla="*/ 799338 h 1682686"/>
                    <a:gd name="connsiteX1784" fmla="*/ 1639258 w 1681034"/>
                    <a:gd name="connsiteY1784" fmla="*/ 763905 h 1682686"/>
                    <a:gd name="connsiteX1785" fmla="*/ 1640496 w 1681034"/>
                    <a:gd name="connsiteY1785" fmla="*/ 776288 h 1682686"/>
                    <a:gd name="connsiteX1786" fmla="*/ 1618589 w 1681034"/>
                    <a:gd name="connsiteY1786" fmla="*/ 854964 h 1682686"/>
                    <a:gd name="connsiteX1787" fmla="*/ 1616017 w 1681034"/>
                    <a:gd name="connsiteY1787" fmla="*/ 841058 h 1682686"/>
                    <a:gd name="connsiteX1788" fmla="*/ 1618589 w 1681034"/>
                    <a:gd name="connsiteY1788" fmla="*/ 854964 h 1682686"/>
                    <a:gd name="connsiteX1789" fmla="*/ 1635448 w 1681034"/>
                    <a:gd name="connsiteY1789" fmla="*/ 797528 h 1682686"/>
                    <a:gd name="connsiteX1790" fmla="*/ 1634496 w 1681034"/>
                    <a:gd name="connsiteY1790" fmla="*/ 808196 h 1682686"/>
                    <a:gd name="connsiteX1791" fmla="*/ 1635448 w 1681034"/>
                    <a:gd name="connsiteY1791" fmla="*/ 797528 h 1682686"/>
                    <a:gd name="connsiteX1792" fmla="*/ 1537531 w 1681034"/>
                    <a:gd name="connsiteY1792" fmla="*/ 1013651 h 1682686"/>
                    <a:gd name="connsiteX1793" fmla="*/ 1536388 w 1681034"/>
                    <a:gd name="connsiteY1793" fmla="*/ 1020604 h 1682686"/>
                    <a:gd name="connsiteX1794" fmla="*/ 1532388 w 1681034"/>
                    <a:gd name="connsiteY1794" fmla="*/ 1026414 h 1682686"/>
                    <a:gd name="connsiteX1795" fmla="*/ 1528197 w 1681034"/>
                    <a:gd name="connsiteY1795" fmla="*/ 1048512 h 1682686"/>
                    <a:gd name="connsiteX1796" fmla="*/ 1526101 w 1681034"/>
                    <a:gd name="connsiteY1796" fmla="*/ 1044702 h 1682686"/>
                    <a:gd name="connsiteX1797" fmla="*/ 1530673 w 1681034"/>
                    <a:gd name="connsiteY1797" fmla="*/ 1028795 h 1682686"/>
                    <a:gd name="connsiteX1798" fmla="*/ 1526482 w 1681034"/>
                    <a:gd name="connsiteY1798" fmla="*/ 1024223 h 1682686"/>
                    <a:gd name="connsiteX1799" fmla="*/ 1531816 w 1681034"/>
                    <a:gd name="connsiteY1799" fmla="*/ 1013079 h 1682686"/>
                    <a:gd name="connsiteX1800" fmla="*/ 1531340 w 1681034"/>
                    <a:gd name="connsiteY1800" fmla="*/ 1026033 h 1682686"/>
                    <a:gd name="connsiteX1801" fmla="*/ 1537531 w 1681034"/>
                    <a:gd name="connsiteY1801" fmla="*/ 1013651 h 1682686"/>
                    <a:gd name="connsiteX1802" fmla="*/ 1534102 w 1681034"/>
                    <a:gd name="connsiteY1802" fmla="*/ 1016794 h 1682686"/>
                    <a:gd name="connsiteX1803" fmla="*/ 1538293 w 1681034"/>
                    <a:gd name="connsiteY1803" fmla="*/ 1003649 h 1682686"/>
                    <a:gd name="connsiteX1804" fmla="*/ 1534102 w 1681034"/>
                    <a:gd name="connsiteY1804" fmla="*/ 1016794 h 1682686"/>
                    <a:gd name="connsiteX1805" fmla="*/ 1632495 w 1681034"/>
                    <a:gd name="connsiteY1805" fmla="*/ 837057 h 1682686"/>
                    <a:gd name="connsiteX1806" fmla="*/ 1629447 w 1681034"/>
                    <a:gd name="connsiteY1806" fmla="*/ 839724 h 1682686"/>
                    <a:gd name="connsiteX1807" fmla="*/ 1629352 w 1681034"/>
                    <a:gd name="connsiteY1807" fmla="*/ 827532 h 1682686"/>
                    <a:gd name="connsiteX1808" fmla="*/ 1632495 w 1681034"/>
                    <a:gd name="connsiteY1808" fmla="*/ 837057 h 1682686"/>
                    <a:gd name="connsiteX1809" fmla="*/ 1387227 w 1681034"/>
                    <a:gd name="connsiteY1809" fmla="*/ 1174433 h 1682686"/>
                    <a:gd name="connsiteX1810" fmla="*/ 1391322 w 1681034"/>
                    <a:gd name="connsiteY1810" fmla="*/ 1165384 h 1682686"/>
                    <a:gd name="connsiteX1811" fmla="*/ 1387227 w 1681034"/>
                    <a:gd name="connsiteY1811" fmla="*/ 1174433 h 1682686"/>
                    <a:gd name="connsiteX1812" fmla="*/ 1636496 w 1681034"/>
                    <a:gd name="connsiteY1812" fmla="*/ 828389 h 1682686"/>
                    <a:gd name="connsiteX1813" fmla="*/ 1633924 w 1681034"/>
                    <a:gd name="connsiteY1813" fmla="*/ 832676 h 1682686"/>
                    <a:gd name="connsiteX1814" fmla="*/ 1634305 w 1681034"/>
                    <a:gd name="connsiteY1814" fmla="*/ 822008 h 1682686"/>
                    <a:gd name="connsiteX1815" fmla="*/ 1636496 w 1681034"/>
                    <a:gd name="connsiteY1815" fmla="*/ 828389 h 1682686"/>
                    <a:gd name="connsiteX1816" fmla="*/ 1589538 w 1681034"/>
                    <a:gd name="connsiteY1816" fmla="*/ 954405 h 1682686"/>
                    <a:gd name="connsiteX1817" fmla="*/ 1586394 w 1681034"/>
                    <a:gd name="connsiteY1817" fmla="*/ 958120 h 1682686"/>
                    <a:gd name="connsiteX1818" fmla="*/ 1589442 w 1681034"/>
                    <a:gd name="connsiteY1818" fmla="*/ 939451 h 1682686"/>
                    <a:gd name="connsiteX1819" fmla="*/ 1589538 w 1681034"/>
                    <a:gd name="connsiteY1819" fmla="*/ 954405 h 1682686"/>
                    <a:gd name="connsiteX1820" fmla="*/ 1632019 w 1681034"/>
                    <a:gd name="connsiteY1820" fmla="*/ 853916 h 1682686"/>
                    <a:gd name="connsiteX1821" fmla="*/ 1630019 w 1681034"/>
                    <a:gd name="connsiteY1821" fmla="*/ 878205 h 1682686"/>
                    <a:gd name="connsiteX1822" fmla="*/ 1629924 w 1681034"/>
                    <a:gd name="connsiteY1822" fmla="*/ 853630 h 1682686"/>
                    <a:gd name="connsiteX1823" fmla="*/ 1632019 w 1681034"/>
                    <a:gd name="connsiteY1823" fmla="*/ 853916 h 1682686"/>
                    <a:gd name="connsiteX1824" fmla="*/ 1619256 w 1681034"/>
                    <a:gd name="connsiteY1824" fmla="*/ 888492 h 1682686"/>
                    <a:gd name="connsiteX1825" fmla="*/ 1620875 w 1681034"/>
                    <a:gd name="connsiteY1825" fmla="*/ 894874 h 1682686"/>
                    <a:gd name="connsiteX1826" fmla="*/ 1616874 w 1681034"/>
                    <a:gd name="connsiteY1826" fmla="*/ 898684 h 1682686"/>
                    <a:gd name="connsiteX1827" fmla="*/ 1619256 w 1681034"/>
                    <a:gd name="connsiteY1827" fmla="*/ 888492 h 1682686"/>
                    <a:gd name="connsiteX1828" fmla="*/ 1637734 w 1681034"/>
                    <a:gd name="connsiteY1828" fmla="*/ 846963 h 1682686"/>
                    <a:gd name="connsiteX1829" fmla="*/ 1641830 w 1681034"/>
                    <a:gd name="connsiteY1829" fmla="*/ 844391 h 1682686"/>
                    <a:gd name="connsiteX1830" fmla="*/ 1638210 w 1681034"/>
                    <a:gd name="connsiteY1830" fmla="*/ 851630 h 1682686"/>
                    <a:gd name="connsiteX1831" fmla="*/ 1635543 w 1681034"/>
                    <a:gd name="connsiteY1831" fmla="*/ 843534 h 1682686"/>
                    <a:gd name="connsiteX1832" fmla="*/ 1638115 w 1681034"/>
                    <a:gd name="connsiteY1832" fmla="*/ 836200 h 1682686"/>
                    <a:gd name="connsiteX1833" fmla="*/ 1637734 w 1681034"/>
                    <a:gd name="connsiteY1833" fmla="*/ 846963 h 1682686"/>
                    <a:gd name="connsiteX1834" fmla="*/ 1521529 w 1681034"/>
                    <a:gd name="connsiteY1834" fmla="*/ 1062133 h 1682686"/>
                    <a:gd name="connsiteX1835" fmla="*/ 1524577 w 1681034"/>
                    <a:gd name="connsiteY1835" fmla="*/ 1049941 h 1682686"/>
                    <a:gd name="connsiteX1836" fmla="*/ 1521529 w 1681034"/>
                    <a:gd name="connsiteY1836" fmla="*/ 1062133 h 1682686"/>
                    <a:gd name="connsiteX1837" fmla="*/ 1614303 w 1681034"/>
                    <a:gd name="connsiteY1837" fmla="*/ 928783 h 1682686"/>
                    <a:gd name="connsiteX1838" fmla="*/ 1615255 w 1681034"/>
                    <a:gd name="connsiteY1838" fmla="*/ 912209 h 1682686"/>
                    <a:gd name="connsiteX1839" fmla="*/ 1614303 w 1681034"/>
                    <a:gd name="connsiteY1839" fmla="*/ 928783 h 1682686"/>
                    <a:gd name="connsiteX1840" fmla="*/ 1356366 w 1681034"/>
                    <a:gd name="connsiteY1840" fmla="*/ 1216914 h 1682686"/>
                    <a:gd name="connsiteX1841" fmla="*/ 1361033 w 1681034"/>
                    <a:gd name="connsiteY1841" fmla="*/ 1209675 h 1682686"/>
                    <a:gd name="connsiteX1842" fmla="*/ 1356366 w 1681034"/>
                    <a:gd name="connsiteY1842" fmla="*/ 1216914 h 1682686"/>
                    <a:gd name="connsiteX1843" fmla="*/ 1598015 w 1681034"/>
                    <a:gd name="connsiteY1843" fmla="*/ 970502 h 1682686"/>
                    <a:gd name="connsiteX1844" fmla="*/ 1601920 w 1681034"/>
                    <a:gd name="connsiteY1844" fmla="*/ 954786 h 1682686"/>
                    <a:gd name="connsiteX1845" fmla="*/ 1598015 w 1681034"/>
                    <a:gd name="connsiteY1845" fmla="*/ 970502 h 1682686"/>
                    <a:gd name="connsiteX1846" fmla="*/ 1511718 w 1681034"/>
                    <a:gd name="connsiteY1846" fmla="*/ 1090803 h 1682686"/>
                    <a:gd name="connsiteX1847" fmla="*/ 1503813 w 1681034"/>
                    <a:gd name="connsiteY1847" fmla="*/ 1108329 h 1682686"/>
                    <a:gd name="connsiteX1848" fmla="*/ 1511718 w 1681034"/>
                    <a:gd name="connsiteY1848" fmla="*/ 1090803 h 1682686"/>
                    <a:gd name="connsiteX1849" fmla="*/ 1647640 w 1681034"/>
                    <a:gd name="connsiteY1849" fmla="*/ 909828 h 1682686"/>
                    <a:gd name="connsiteX1850" fmla="*/ 1645354 w 1681034"/>
                    <a:gd name="connsiteY1850" fmla="*/ 912495 h 1682686"/>
                    <a:gd name="connsiteX1851" fmla="*/ 1645830 w 1681034"/>
                    <a:gd name="connsiteY1851" fmla="*/ 901446 h 1682686"/>
                    <a:gd name="connsiteX1852" fmla="*/ 1641449 w 1681034"/>
                    <a:gd name="connsiteY1852" fmla="*/ 916305 h 1682686"/>
                    <a:gd name="connsiteX1853" fmla="*/ 1638020 w 1681034"/>
                    <a:gd name="connsiteY1853" fmla="*/ 913924 h 1682686"/>
                    <a:gd name="connsiteX1854" fmla="*/ 1641258 w 1681034"/>
                    <a:gd name="connsiteY1854" fmla="*/ 906685 h 1682686"/>
                    <a:gd name="connsiteX1855" fmla="*/ 1641639 w 1681034"/>
                    <a:gd name="connsiteY1855" fmla="*/ 887921 h 1682686"/>
                    <a:gd name="connsiteX1856" fmla="*/ 1645354 w 1681034"/>
                    <a:gd name="connsiteY1856" fmla="*/ 872966 h 1682686"/>
                    <a:gd name="connsiteX1857" fmla="*/ 1642687 w 1681034"/>
                    <a:gd name="connsiteY1857" fmla="*/ 874109 h 1682686"/>
                    <a:gd name="connsiteX1858" fmla="*/ 1651926 w 1681034"/>
                    <a:gd name="connsiteY1858" fmla="*/ 875728 h 1682686"/>
                    <a:gd name="connsiteX1859" fmla="*/ 1649259 w 1681034"/>
                    <a:gd name="connsiteY1859" fmla="*/ 876872 h 1682686"/>
                    <a:gd name="connsiteX1860" fmla="*/ 1648402 w 1681034"/>
                    <a:gd name="connsiteY1860" fmla="*/ 884587 h 1682686"/>
                    <a:gd name="connsiteX1861" fmla="*/ 1651164 w 1681034"/>
                    <a:gd name="connsiteY1861" fmla="*/ 880396 h 1682686"/>
                    <a:gd name="connsiteX1862" fmla="*/ 1653355 w 1681034"/>
                    <a:gd name="connsiteY1862" fmla="*/ 888683 h 1682686"/>
                    <a:gd name="connsiteX1863" fmla="*/ 1651069 w 1681034"/>
                    <a:gd name="connsiteY1863" fmla="*/ 899351 h 1682686"/>
                    <a:gd name="connsiteX1864" fmla="*/ 1649926 w 1681034"/>
                    <a:gd name="connsiteY1864" fmla="*/ 894302 h 1682686"/>
                    <a:gd name="connsiteX1865" fmla="*/ 1647640 w 1681034"/>
                    <a:gd name="connsiteY1865" fmla="*/ 909828 h 1682686"/>
                    <a:gd name="connsiteX1866" fmla="*/ 1625352 w 1681034"/>
                    <a:gd name="connsiteY1866" fmla="*/ 951833 h 1682686"/>
                    <a:gd name="connsiteX1867" fmla="*/ 1626114 w 1681034"/>
                    <a:gd name="connsiteY1867" fmla="*/ 961549 h 1682686"/>
                    <a:gd name="connsiteX1868" fmla="*/ 1621161 w 1681034"/>
                    <a:gd name="connsiteY1868" fmla="*/ 979075 h 1682686"/>
                    <a:gd name="connsiteX1869" fmla="*/ 1616493 w 1681034"/>
                    <a:gd name="connsiteY1869" fmla="*/ 987171 h 1682686"/>
                    <a:gd name="connsiteX1870" fmla="*/ 1620494 w 1681034"/>
                    <a:gd name="connsiteY1870" fmla="*/ 967835 h 1682686"/>
                    <a:gd name="connsiteX1871" fmla="*/ 1616398 w 1681034"/>
                    <a:gd name="connsiteY1871" fmla="*/ 944785 h 1682686"/>
                    <a:gd name="connsiteX1872" fmla="*/ 1625352 w 1681034"/>
                    <a:gd name="connsiteY1872" fmla="*/ 951833 h 1682686"/>
                    <a:gd name="connsiteX1873" fmla="*/ 1333410 w 1681034"/>
                    <a:gd name="connsiteY1873" fmla="*/ 1252157 h 1682686"/>
                    <a:gd name="connsiteX1874" fmla="*/ 1331601 w 1681034"/>
                    <a:gd name="connsiteY1874" fmla="*/ 1248632 h 1682686"/>
                    <a:gd name="connsiteX1875" fmla="*/ 1331124 w 1681034"/>
                    <a:gd name="connsiteY1875" fmla="*/ 1256633 h 1682686"/>
                    <a:gd name="connsiteX1876" fmla="*/ 1326171 w 1681034"/>
                    <a:gd name="connsiteY1876" fmla="*/ 1260348 h 1682686"/>
                    <a:gd name="connsiteX1877" fmla="*/ 1327886 w 1681034"/>
                    <a:gd name="connsiteY1877" fmla="*/ 1245013 h 1682686"/>
                    <a:gd name="connsiteX1878" fmla="*/ 1343793 w 1681034"/>
                    <a:gd name="connsiteY1878" fmla="*/ 1233392 h 1682686"/>
                    <a:gd name="connsiteX1879" fmla="*/ 1333410 w 1681034"/>
                    <a:gd name="connsiteY1879" fmla="*/ 1252157 h 1682686"/>
                    <a:gd name="connsiteX1880" fmla="*/ 1499622 w 1681034"/>
                    <a:gd name="connsiteY1880" fmla="*/ 1121664 h 1682686"/>
                    <a:gd name="connsiteX1881" fmla="*/ 1502860 w 1681034"/>
                    <a:gd name="connsiteY1881" fmla="*/ 1109377 h 1682686"/>
                    <a:gd name="connsiteX1882" fmla="*/ 1499622 w 1681034"/>
                    <a:gd name="connsiteY1882" fmla="*/ 1121664 h 1682686"/>
                    <a:gd name="connsiteX1883" fmla="*/ 1655451 w 1681034"/>
                    <a:gd name="connsiteY1883" fmla="*/ 874871 h 1682686"/>
                    <a:gd name="connsiteX1884" fmla="*/ 1652403 w 1681034"/>
                    <a:gd name="connsiteY1884" fmla="*/ 874300 h 1682686"/>
                    <a:gd name="connsiteX1885" fmla="*/ 1655451 w 1681034"/>
                    <a:gd name="connsiteY1885" fmla="*/ 874871 h 1682686"/>
                    <a:gd name="connsiteX1886" fmla="*/ 1614398 w 1681034"/>
                    <a:gd name="connsiteY1886" fmla="*/ 978503 h 1682686"/>
                    <a:gd name="connsiteX1887" fmla="*/ 1612493 w 1681034"/>
                    <a:gd name="connsiteY1887" fmla="*/ 965359 h 1682686"/>
                    <a:gd name="connsiteX1888" fmla="*/ 1614303 w 1681034"/>
                    <a:gd name="connsiteY1888" fmla="*/ 959644 h 1682686"/>
                    <a:gd name="connsiteX1889" fmla="*/ 1614398 w 1681034"/>
                    <a:gd name="connsiteY1889" fmla="*/ 978503 h 1682686"/>
                    <a:gd name="connsiteX1890" fmla="*/ 1494478 w 1681034"/>
                    <a:gd name="connsiteY1890" fmla="*/ 1131284 h 1682686"/>
                    <a:gd name="connsiteX1891" fmla="*/ 1490478 w 1681034"/>
                    <a:gd name="connsiteY1891" fmla="*/ 1133761 h 1682686"/>
                    <a:gd name="connsiteX1892" fmla="*/ 1494764 w 1681034"/>
                    <a:gd name="connsiteY1892" fmla="*/ 1126808 h 1682686"/>
                    <a:gd name="connsiteX1893" fmla="*/ 1494478 w 1681034"/>
                    <a:gd name="connsiteY1893" fmla="*/ 1131284 h 1682686"/>
                    <a:gd name="connsiteX1894" fmla="*/ 1565154 w 1681034"/>
                    <a:gd name="connsiteY1894" fmla="*/ 1058037 h 1682686"/>
                    <a:gd name="connsiteX1895" fmla="*/ 1565535 w 1681034"/>
                    <a:gd name="connsiteY1895" fmla="*/ 1047178 h 1682686"/>
                    <a:gd name="connsiteX1896" fmla="*/ 1565154 w 1681034"/>
                    <a:gd name="connsiteY1896" fmla="*/ 1058037 h 1682686"/>
                    <a:gd name="connsiteX1897" fmla="*/ 1642497 w 1681034"/>
                    <a:gd name="connsiteY1897" fmla="*/ 921353 h 1682686"/>
                    <a:gd name="connsiteX1898" fmla="*/ 1638496 w 1681034"/>
                    <a:gd name="connsiteY1898" fmla="*/ 925163 h 1682686"/>
                    <a:gd name="connsiteX1899" fmla="*/ 1642497 w 1681034"/>
                    <a:gd name="connsiteY1899" fmla="*/ 921353 h 1682686"/>
                    <a:gd name="connsiteX1900" fmla="*/ 1493716 w 1681034"/>
                    <a:gd name="connsiteY1900" fmla="*/ 1140428 h 1682686"/>
                    <a:gd name="connsiteX1901" fmla="*/ 1492859 w 1681034"/>
                    <a:gd name="connsiteY1901" fmla="*/ 1139857 h 1682686"/>
                    <a:gd name="connsiteX1902" fmla="*/ 1490478 w 1681034"/>
                    <a:gd name="connsiteY1902" fmla="*/ 1146429 h 1682686"/>
                    <a:gd name="connsiteX1903" fmla="*/ 1495335 w 1681034"/>
                    <a:gd name="connsiteY1903" fmla="*/ 1133380 h 1682686"/>
                    <a:gd name="connsiteX1904" fmla="*/ 1493716 w 1681034"/>
                    <a:gd name="connsiteY1904" fmla="*/ 1140428 h 1682686"/>
                    <a:gd name="connsiteX1905" fmla="*/ 1503908 w 1681034"/>
                    <a:gd name="connsiteY1905" fmla="*/ 1141667 h 1682686"/>
                    <a:gd name="connsiteX1906" fmla="*/ 1509528 w 1681034"/>
                    <a:gd name="connsiteY1906" fmla="*/ 1128808 h 1682686"/>
                    <a:gd name="connsiteX1907" fmla="*/ 1503908 w 1681034"/>
                    <a:gd name="connsiteY1907" fmla="*/ 1141667 h 1682686"/>
                    <a:gd name="connsiteX1908" fmla="*/ 1677168 w 1681034"/>
                    <a:gd name="connsiteY1908" fmla="*/ 875443 h 1682686"/>
                    <a:gd name="connsiteX1909" fmla="*/ 1677453 w 1681034"/>
                    <a:gd name="connsiteY1909" fmla="*/ 880396 h 1682686"/>
                    <a:gd name="connsiteX1910" fmla="*/ 1673834 w 1681034"/>
                    <a:gd name="connsiteY1910" fmla="*/ 881348 h 1682686"/>
                    <a:gd name="connsiteX1911" fmla="*/ 1674501 w 1681034"/>
                    <a:gd name="connsiteY1911" fmla="*/ 865251 h 1682686"/>
                    <a:gd name="connsiteX1912" fmla="*/ 1677168 w 1681034"/>
                    <a:gd name="connsiteY1912" fmla="*/ 875443 h 1682686"/>
                    <a:gd name="connsiteX1913" fmla="*/ 1274832 w 1681034"/>
                    <a:gd name="connsiteY1913" fmla="*/ 1311021 h 1682686"/>
                    <a:gd name="connsiteX1914" fmla="*/ 1281785 w 1681034"/>
                    <a:gd name="connsiteY1914" fmla="*/ 1304163 h 1682686"/>
                    <a:gd name="connsiteX1915" fmla="*/ 1274832 w 1681034"/>
                    <a:gd name="connsiteY1915" fmla="*/ 1311021 h 1682686"/>
                    <a:gd name="connsiteX1916" fmla="*/ 1534007 w 1681034"/>
                    <a:gd name="connsiteY1916" fmla="*/ 1142714 h 1682686"/>
                    <a:gd name="connsiteX1917" fmla="*/ 1538198 w 1681034"/>
                    <a:gd name="connsiteY1917" fmla="*/ 1133475 h 1682686"/>
                    <a:gd name="connsiteX1918" fmla="*/ 1534007 w 1681034"/>
                    <a:gd name="connsiteY1918" fmla="*/ 1142714 h 1682686"/>
                    <a:gd name="connsiteX1919" fmla="*/ 1438376 w 1681034"/>
                    <a:gd name="connsiteY1919" fmla="*/ 1228249 h 1682686"/>
                    <a:gd name="connsiteX1920" fmla="*/ 1439709 w 1681034"/>
                    <a:gd name="connsiteY1920" fmla="*/ 1222343 h 1682686"/>
                    <a:gd name="connsiteX1921" fmla="*/ 1438376 w 1681034"/>
                    <a:gd name="connsiteY1921" fmla="*/ 1228249 h 1682686"/>
                    <a:gd name="connsiteX1922" fmla="*/ 1521624 w 1681034"/>
                    <a:gd name="connsiteY1922" fmla="*/ 1163860 h 1682686"/>
                    <a:gd name="connsiteX1923" fmla="*/ 1517338 w 1681034"/>
                    <a:gd name="connsiteY1923" fmla="*/ 1176052 h 1682686"/>
                    <a:gd name="connsiteX1924" fmla="*/ 1510956 w 1681034"/>
                    <a:gd name="connsiteY1924" fmla="*/ 1182624 h 1682686"/>
                    <a:gd name="connsiteX1925" fmla="*/ 1518672 w 1681034"/>
                    <a:gd name="connsiteY1925" fmla="*/ 1165479 h 1682686"/>
                    <a:gd name="connsiteX1926" fmla="*/ 1521624 w 1681034"/>
                    <a:gd name="connsiteY1926" fmla="*/ 1163860 h 1682686"/>
                    <a:gd name="connsiteX1927" fmla="*/ 1226445 w 1681034"/>
                    <a:gd name="connsiteY1927" fmla="*/ 1349502 h 1682686"/>
                    <a:gd name="connsiteX1928" fmla="*/ 1238922 w 1681034"/>
                    <a:gd name="connsiteY1928" fmla="*/ 1339882 h 1682686"/>
                    <a:gd name="connsiteX1929" fmla="*/ 1226445 w 1681034"/>
                    <a:gd name="connsiteY1929" fmla="*/ 1349502 h 1682686"/>
                    <a:gd name="connsiteX1930" fmla="*/ 1651164 w 1681034"/>
                    <a:gd name="connsiteY1930" fmla="*/ 1015079 h 1682686"/>
                    <a:gd name="connsiteX1931" fmla="*/ 1656498 w 1681034"/>
                    <a:gd name="connsiteY1931" fmla="*/ 1003554 h 1682686"/>
                    <a:gd name="connsiteX1932" fmla="*/ 1651164 w 1681034"/>
                    <a:gd name="connsiteY1932" fmla="*/ 1015079 h 1682686"/>
                    <a:gd name="connsiteX1933" fmla="*/ 1587442 w 1681034"/>
                    <a:gd name="connsiteY1933" fmla="*/ 1129760 h 1682686"/>
                    <a:gd name="connsiteX1934" fmla="*/ 1579060 w 1681034"/>
                    <a:gd name="connsiteY1934" fmla="*/ 1142524 h 1682686"/>
                    <a:gd name="connsiteX1935" fmla="*/ 1582965 w 1681034"/>
                    <a:gd name="connsiteY1935" fmla="*/ 1125665 h 1682686"/>
                    <a:gd name="connsiteX1936" fmla="*/ 1588014 w 1681034"/>
                    <a:gd name="connsiteY1936" fmla="*/ 1118045 h 1682686"/>
                    <a:gd name="connsiteX1937" fmla="*/ 1587442 w 1681034"/>
                    <a:gd name="connsiteY1937" fmla="*/ 1129760 h 1682686"/>
                    <a:gd name="connsiteX1938" fmla="*/ 1428089 w 1681034"/>
                    <a:gd name="connsiteY1938" fmla="*/ 1275398 h 1682686"/>
                    <a:gd name="connsiteX1939" fmla="*/ 1423803 w 1681034"/>
                    <a:gd name="connsiteY1939" fmla="*/ 1273397 h 1682686"/>
                    <a:gd name="connsiteX1940" fmla="*/ 1433137 w 1681034"/>
                    <a:gd name="connsiteY1940" fmla="*/ 1265015 h 1682686"/>
                    <a:gd name="connsiteX1941" fmla="*/ 1428089 w 1681034"/>
                    <a:gd name="connsiteY1941" fmla="*/ 1275398 h 1682686"/>
                    <a:gd name="connsiteX1942" fmla="*/ 1616017 w 1681034"/>
                    <a:gd name="connsiteY1942" fmla="*/ 1123760 h 1682686"/>
                    <a:gd name="connsiteX1943" fmla="*/ 1619351 w 1681034"/>
                    <a:gd name="connsiteY1943" fmla="*/ 1106043 h 1682686"/>
                    <a:gd name="connsiteX1944" fmla="*/ 1616017 w 1681034"/>
                    <a:gd name="connsiteY1944" fmla="*/ 1123760 h 1682686"/>
                    <a:gd name="connsiteX1945" fmla="*/ 1521339 w 1681034"/>
                    <a:gd name="connsiteY1945" fmla="*/ 1219772 h 1682686"/>
                    <a:gd name="connsiteX1946" fmla="*/ 1526577 w 1681034"/>
                    <a:gd name="connsiteY1946" fmla="*/ 1210818 h 1682686"/>
                    <a:gd name="connsiteX1947" fmla="*/ 1521339 w 1681034"/>
                    <a:gd name="connsiteY1947" fmla="*/ 1219772 h 1682686"/>
                    <a:gd name="connsiteX1948" fmla="*/ 1558296 w 1681034"/>
                    <a:gd name="connsiteY1948" fmla="*/ 1190435 h 1682686"/>
                    <a:gd name="connsiteX1949" fmla="*/ 1564868 w 1681034"/>
                    <a:gd name="connsiteY1949" fmla="*/ 1174814 h 1682686"/>
                    <a:gd name="connsiteX1950" fmla="*/ 1558296 w 1681034"/>
                    <a:gd name="connsiteY1950" fmla="*/ 1190435 h 1682686"/>
                    <a:gd name="connsiteX1951" fmla="*/ 1532578 w 1681034"/>
                    <a:gd name="connsiteY1951" fmla="*/ 1220533 h 1682686"/>
                    <a:gd name="connsiteX1952" fmla="*/ 1520672 w 1681034"/>
                    <a:gd name="connsiteY1952" fmla="*/ 1241679 h 1682686"/>
                    <a:gd name="connsiteX1953" fmla="*/ 1531149 w 1681034"/>
                    <a:gd name="connsiteY1953" fmla="*/ 1217676 h 1682686"/>
                    <a:gd name="connsiteX1954" fmla="*/ 1532769 w 1681034"/>
                    <a:gd name="connsiteY1954" fmla="*/ 1213390 h 1682686"/>
                    <a:gd name="connsiteX1955" fmla="*/ 1532578 w 1681034"/>
                    <a:gd name="connsiteY1955" fmla="*/ 1220533 h 1682686"/>
                    <a:gd name="connsiteX1956" fmla="*/ 1435233 w 1681034"/>
                    <a:gd name="connsiteY1956" fmla="*/ 1303401 h 1682686"/>
                    <a:gd name="connsiteX1957" fmla="*/ 1446758 w 1681034"/>
                    <a:gd name="connsiteY1957" fmla="*/ 1284827 h 1682686"/>
                    <a:gd name="connsiteX1958" fmla="*/ 1435233 w 1681034"/>
                    <a:gd name="connsiteY1958" fmla="*/ 1303401 h 1682686"/>
                    <a:gd name="connsiteX1959" fmla="*/ 1607064 w 1681034"/>
                    <a:gd name="connsiteY1959" fmla="*/ 1160240 h 1682686"/>
                    <a:gd name="connsiteX1960" fmla="*/ 1610874 w 1681034"/>
                    <a:gd name="connsiteY1960" fmla="*/ 1147858 h 1682686"/>
                    <a:gd name="connsiteX1961" fmla="*/ 1614207 w 1681034"/>
                    <a:gd name="connsiteY1961" fmla="*/ 1153382 h 1682686"/>
                    <a:gd name="connsiteX1962" fmla="*/ 1607064 w 1681034"/>
                    <a:gd name="connsiteY1962" fmla="*/ 1160240 h 1682686"/>
                    <a:gd name="connsiteX1963" fmla="*/ 1614588 w 1681034"/>
                    <a:gd name="connsiteY1963" fmla="*/ 1135475 h 1682686"/>
                    <a:gd name="connsiteX1964" fmla="*/ 1621637 w 1681034"/>
                    <a:gd name="connsiteY1964" fmla="*/ 1124903 h 1682686"/>
                    <a:gd name="connsiteX1965" fmla="*/ 1614398 w 1681034"/>
                    <a:gd name="connsiteY1965" fmla="*/ 1149858 h 1682686"/>
                    <a:gd name="connsiteX1966" fmla="*/ 1614588 w 1681034"/>
                    <a:gd name="connsiteY1966" fmla="*/ 1135475 h 1682686"/>
                    <a:gd name="connsiteX1967" fmla="*/ 1602396 w 1681034"/>
                    <a:gd name="connsiteY1967" fmla="*/ 1159383 h 1682686"/>
                    <a:gd name="connsiteX1968" fmla="*/ 1608873 w 1681034"/>
                    <a:gd name="connsiteY1968" fmla="*/ 1148620 h 1682686"/>
                    <a:gd name="connsiteX1969" fmla="*/ 1601063 w 1681034"/>
                    <a:gd name="connsiteY1969" fmla="*/ 1164050 h 1682686"/>
                    <a:gd name="connsiteX1970" fmla="*/ 1598205 w 1681034"/>
                    <a:gd name="connsiteY1970" fmla="*/ 1164241 h 1682686"/>
                    <a:gd name="connsiteX1971" fmla="*/ 1603158 w 1681034"/>
                    <a:gd name="connsiteY1971" fmla="*/ 1149001 h 1682686"/>
                    <a:gd name="connsiteX1972" fmla="*/ 1602396 w 1681034"/>
                    <a:gd name="connsiteY1972" fmla="*/ 1159383 h 1682686"/>
                    <a:gd name="connsiteX1973" fmla="*/ 1529530 w 1681034"/>
                    <a:gd name="connsiteY1973" fmla="*/ 1240727 h 1682686"/>
                    <a:gd name="connsiteX1974" fmla="*/ 1536483 w 1681034"/>
                    <a:gd name="connsiteY1974" fmla="*/ 1230725 h 1682686"/>
                    <a:gd name="connsiteX1975" fmla="*/ 1529530 w 1681034"/>
                    <a:gd name="connsiteY1975" fmla="*/ 1240727 h 1682686"/>
                    <a:gd name="connsiteX1976" fmla="*/ 1538484 w 1681034"/>
                    <a:gd name="connsiteY1976" fmla="*/ 1224725 h 1682686"/>
                    <a:gd name="connsiteX1977" fmla="*/ 1540770 w 1681034"/>
                    <a:gd name="connsiteY1977" fmla="*/ 1228249 h 1682686"/>
                    <a:gd name="connsiteX1978" fmla="*/ 1538484 w 1681034"/>
                    <a:gd name="connsiteY1978" fmla="*/ 1224725 h 1682686"/>
                    <a:gd name="connsiteX1979" fmla="*/ 1513242 w 1681034"/>
                    <a:gd name="connsiteY1979" fmla="*/ 1249204 h 1682686"/>
                    <a:gd name="connsiteX1980" fmla="*/ 1508766 w 1681034"/>
                    <a:gd name="connsiteY1980" fmla="*/ 1260824 h 1682686"/>
                    <a:gd name="connsiteX1981" fmla="*/ 1500574 w 1681034"/>
                    <a:gd name="connsiteY1981" fmla="*/ 1269683 h 1682686"/>
                    <a:gd name="connsiteX1982" fmla="*/ 1503051 w 1681034"/>
                    <a:gd name="connsiteY1982" fmla="*/ 1260158 h 1682686"/>
                    <a:gd name="connsiteX1983" fmla="*/ 1508956 w 1681034"/>
                    <a:gd name="connsiteY1983" fmla="*/ 1251490 h 1682686"/>
                    <a:gd name="connsiteX1984" fmla="*/ 1513242 w 1681034"/>
                    <a:gd name="connsiteY1984" fmla="*/ 1249204 h 1682686"/>
                    <a:gd name="connsiteX1985" fmla="*/ 1316837 w 1681034"/>
                    <a:gd name="connsiteY1985" fmla="*/ 1372553 h 1682686"/>
                    <a:gd name="connsiteX1986" fmla="*/ 1321695 w 1681034"/>
                    <a:gd name="connsiteY1986" fmla="*/ 1363218 h 1682686"/>
                    <a:gd name="connsiteX1987" fmla="*/ 1324362 w 1681034"/>
                    <a:gd name="connsiteY1987" fmla="*/ 1362170 h 1682686"/>
                    <a:gd name="connsiteX1988" fmla="*/ 1326362 w 1681034"/>
                    <a:gd name="connsiteY1988" fmla="*/ 1360361 h 1682686"/>
                    <a:gd name="connsiteX1989" fmla="*/ 1316837 w 1681034"/>
                    <a:gd name="connsiteY1989" fmla="*/ 1372553 h 1682686"/>
                    <a:gd name="connsiteX1990" fmla="*/ 1145196 w 1681034"/>
                    <a:gd name="connsiteY1990" fmla="*/ 1407224 h 1682686"/>
                    <a:gd name="connsiteX1991" fmla="*/ 1139196 w 1681034"/>
                    <a:gd name="connsiteY1991" fmla="*/ 1408652 h 1682686"/>
                    <a:gd name="connsiteX1992" fmla="*/ 1145196 w 1681034"/>
                    <a:gd name="connsiteY1992" fmla="*/ 1407224 h 1682686"/>
                    <a:gd name="connsiteX1993" fmla="*/ 1599158 w 1681034"/>
                    <a:gd name="connsiteY1993" fmla="*/ 1173956 h 1682686"/>
                    <a:gd name="connsiteX1994" fmla="*/ 1606016 w 1681034"/>
                    <a:gd name="connsiteY1994" fmla="*/ 1161479 h 1682686"/>
                    <a:gd name="connsiteX1995" fmla="*/ 1599158 w 1681034"/>
                    <a:gd name="connsiteY1995" fmla="*/ 1173956 h 1682686"/>
                    <a:gd name="connsiteX1996" fmla="*/ 1349412 w 1681034"/>
                    <a:gd name="connsiteY1996" fmla="*/ 1365695 h 1682686"/>
                    <a:gd name="connsiteX1997" fmla="*/ 1361128 w 1681034"/>
                    <a:gd name="connsiteY1997" fmla="*/ 1353788 h 1682686"/>
                    <a:gd name="connsiteX1998" fmla="*/ 1349412 w 1681034"/>
                    <a:gd name="connsiteY1998" fmla="*/ 1365695 h 1682686"/>
                    <a:gd name="connsiteX1999" fmla="*/ 1569440 w 1681034"/>
                    <a:gd name="connsiteY1999" fmla="*/ 1227868 h 1682686"/>
                    <a:gd name="connsiteX2000" fmla="*/ 1570297 w 1681034"/>
                    <a:gd name="connsiteY2000" fmla="*/ 1222724 h 1682686"/>
                    <a:gd name="connsiteX2001" fmla="*/ 1578393 w 1681034"/>
                    <a:gd name="connsiteY2001" fmla="*/ 1209199 h 1682686"/>
                    <a:gd name="connsiteX2002" fmla="*/ 1573250 w 1681034"/>
                    <a:gd name="connsiteY2002" fmla="*/ 1211390 h 1682686"/>
                    <a:gd name="connsiteX2003" fmla="*/ 1581441 w 1681034"/>
                    <a:gd name="connsiteY2003" fmla="*/ 1201769 h 1682686"/>
                    <a:gd name="connsiteX2004" fmla="*/ 1569440 w 1681034"/>
                    <a:gd name="connsiteY2004" fmla="*/ 1227868 h 1682686"/>
                    <a:gd name="connsiteX2005" fmla="*/ 1390560 w 1681034"/>
                    <a:gd name="connsiteY2005" fmla="*/ 1349502 h 1682686"/>
                    <a:gd name="connsiteX2006" fmla="*/ 1377702 w 1681034"/>
                    <a:gd name="connsiteY2006" fmla="*/ 1362742 h 1682686"/>
                    <a:gd name="connsiteX2007" fmla="*/ 1386655 w 1681034"/>
                    <a:gd name="connsiteY2007" fmla="*/ 1349216 h 1682686"/>
                    <a:gd name="connsiteX2008" fmla="*/ 1390560 w 1681034"/>
                    <a:gd name="connsiteY2008" fmla="*/ 1349502 h 1682686"/>
                    <a:gd name="connsiteX2009" fmla="*/ 1495050 w 1681034"/>
                    <a:gd name="connsiteY2009" fmla="*/ 1290638 h 1682686"/>
                    <a:gd name="connsiteX2010" fmla="*/ 1488382 w 1681034"/>
                    <a:gd name="connsiteY2010" fmla="*/ 1296733 h 1682686"/>
                    <a:gd name="connsiteX2011" fmla="*/ 1495050 w 1681034"/>
                    <a:gd name="connsiteY2011" fmla="*/ 1290638 h 1682686"/>
                    <a:gd name="connsiteX2012" fmla="*/ 1557819 w 1681034"/>
                    <a:gd name="connsiteY2012" fmla="*/ 1248442 h 1682686"/>
                    <a:gd name="connsiteX2013" fmla="*/ 1557724 w 1681034"/>
                    <a:gd name="connsiteY2013" fmla="*/ 1244441 h 1682686"/>
                    <a:gd name="connsiteX2014" fmla="*/ 1563915 w 1681034"/>
                    <a:gd name="connsiteY2014" fmla="*/ 1237298 h 1682686"/>
                    <a:gd name="connsiteX2015" fmla="*/ 1557819 w 1681034"/>
                    <a:gd name="connsiteY2015" fmla="*/ 1248442 h 1682686"/>
                    <a:gd name="connsiteX2016" fmla="*/ 1476762 w 1681034"/>
                    <a:gd name="connsiteY2016" fmla="*/ 1314736 h 1682686"/>
                    <a:gd name="connsiteX2017" fmla="*/ 1483620 w 1681034"/>
                    <a:gd name="connsiteY2017" fmla="*/ 1302639 h 1682686"/>
                    <a:gd name="connsiteX2018" fmla="*/ 1476762 w 1681034"/>
                    <a:gd name="connsiteY2018" fmla="*/ 1314736 h 1682686"/>
                    <a:gd name="connsiteX2019" fmla="*/ 1443710 w 1681034"/>
                    <a:gd name="connsiteY2019" fmla="*/ 1343025 h 1682686"/>
                    <a:gd name="connsiteX2020" fmla="*/ 1448472 w 1681034"/>
                    <a:gd name="connsiteY2020" fmla="*/ 1333024 h 1682686"/>
                    <a:gd name="connsiteX2021" fmla="*/ 1453140 w 1681034"/>
                    <a:gd name="connsiteY2021" fmla="*/ 1331309 h 1682686"/>
                    <a:gd name="connsiteX2022" fmla="*/ 1443710 w 1681034"/>
                    <a:gd name="connsiteY2022" fmla="*/ 1343025 h 1682686"/>
                    <a:gd name="connsiteX2023" fmla="*/ 1464855 w 1681034"/>
                    <a:gd name="connsiteY2023" fmla="*/ 1317879 h 1682686"/>
                    <a:gd name="connsiteX2024" fmla="*/ 1453140 w 1681034"/>
                    <a:gd name="connsiteY2024" fmla="*/ 1331309 h 1682686"/>
                    <a:gd name="connsiteX2025" fmla="*/ 1464855 w 1681034"/>
                    <a:gd name="connsiteY2025" fmla="*/ 1317879 h 1682686"/>
                    <a:gd name="connsiteX2026" fmla="*/ 1541817 w 1681034"/>
                    <a:gd name="connsiteY2026" fmla="*/ 1263777 h 1682686"/>
                    <a:gd name="connsiteX2027" fmla="*/ 1548961 w 1681034"/>
                    <a:gd name="connsiteY2027" fmla="*/ 1253490 h 1682686"/>
                    <a:gd name="connsiteX2028" fmla="*/ 1541817 w 1681034"/>
                    <a:gd name="connsiteY2028" fmla="*/ 1263777 h 1682686"/>
                    <a:gd name="connsiteX2029" fmla="*/ 1462569 w 1681034"/>
                    <a:gd name="connsiteY2029" fmla="*/ 1330262 h 1682686"/>
                    <a:gd name="connsiteX2030" fmla="*/ 1469142 w 1681034"/>
                    <a:gd name="connsiteY2030" fmla="*/ 1319879 h 1682686"/>
                    <a:gd name="connsiteX2031" fmla="*/ 1462569 w 1681034"/>
                    <a:gd name="connsiteY2031" fmla="*/ 1330262 h 1682686"/>
                    <a:gd name="connsiteX2032" fmla="*/ 1454187 w 1681034"/>
                    <a:gd name="connsiteY2032" fmla="*/ 1347407 h 1682686"/>
                    <a:gd name="connsiteX2033" fmla="*/ 1458093 w 1681034"/>
                    <a:gd name="connsiteY2033" fmla="*/ 1334262 h 1682686"/>
                    <a:gd name="connsiteX2034" fmla="*/ 1464093 w 1681034"/>
                    <a:gd name="connsiteY2034" fmla="*/ 1331786 h 1682686"/>
                    <a:gd name="connsiteX2035" fmla="*/ 1457997 w 1681034"/>
                    <a:gd name="connsiteY2035" fmla="*/ 1342739 h 1682686"/>
                    <a:gd name="connsiteX2036" fmla="*/ 1461998 w 1681034"/>
                    <a:gd name="connsiteY2036" fmla="*/ 1340263 h 1682686"/>
                    <a:gd name="connsiteX2037" fmla="*/ 1447806 w 1681034"/>
                    <a:gd name="connsiteY2037" fmla="*/ 1353788 h 1682686"/>
                    <a:gd name="connsiteX2038" fmla="*/ 1448853 w 1681034"/>
                    <a:gd name="connsiteY2038" fmla="*/ 1348359 h 1682686"/>
                    <a:gd name="connsiteX2039" fmla="*/ 1454187 w 1681034"/>
                    <a:gd name="connsiteY2039" fmla="*/ 1347407 h 1682686"/>
                    <a:gd name="connsiteX2040" fmla="*/ 1435804 w 1681034"/>
                    <a:gd name="connsiteY2040" fmla="*/ 1360742 h 1682686"/>
                    <a:gd name="connsiteX2041" fmla="*/ 1454187 w 1681034"/>
                    <a:gd name="connsiteY2041" fmla="*/ 1336643 h 1682686"/>
                    <a:gd name="connsiteX2042" fmla="*/ 1435804 w 1681034"/>
                    <a:gd name="connsiteY2042" fmla="*/ 1360742 h 1682686"/>
                    <a:gd name="connsiteX2043" fmla="*/ 1556962 w 1681034"/>
                    <a:gd name="connsiteY2043" fmla="*/ 1269587 h 1682686"/>
                    <a:gd name="connsiteX2044" fmla="*/ 1569345 w 1681034"/>
                    <a:gd name="connsiteY2044" fmla="*/ 1249108 h 1682686"/>
                    <a:gd name="connsiteX2045" fmla="*/ 1556962 w 1681034"/>
                    <a:gd name="connsiteY2045" fmla="*/ 1269587 h 1682686"/>
                    <a:gd name="connsiteX2046" fmla="*/ 1519719 w 1681034"/>
                    <a:gd name="connsiteY2046" fmla="*/ 1299972 h 1682686"/>
                    <a:gd name="connsiteX2047" fmla="*/ 1522005 w 1681034"/>
                    <a:gd name="connsiteY2047" fmla="*/ 1291685 h 1682686"/>
                    <a:gd name="connsiteX2048" fmla="*/ 1519719 w 1681034"/>
                    <a:gd name="connsiteY2048" fmla="*/ 1299972 h 1682686"/>
                    <a:gd name="connsiteX2049" fmla="*/ 1534864 w 1681034"/>
                    <a:gd name="connsiteY2049" fmla="*/ 1298543 h 1682686"/>
                    <a:gd name="connsiteX2050" fmla="*/ 1532959 w 1681034"/>
                    <a:gd name="connsiteY2050" fmla="*/ 1294829 h 1682686"/>
                    <a:gd name="connsiteX2051" fmla="*/ 1526101 w 1681034"/>
                    <a:gd name="connsiteY2051" fmla="*/ 1305497 h 1682686"/>
                    <a:gd name="connsiteX2052" fmla="*/ 1539055 w 1681034"/>
                    <a:gd name="connsiteY2052" fmla="*/ 1283494 h 1682686"/>
                    <a:gd name="connsiteX2053" fmla="*/ 1534864 w 1681034"/>
                    <a:gd name="connsiteY2053" fmla="*/ 1298543 h 1682686"/>
                    <a:gd name="connsiteX2054" fmla="*/ 1423707 w 1681034"/>
                    <a:gd name="connsiteY2054" fmla="*/ 1365123 h 1682686"/>
                    <a:gd name="connsiteX2055" fmla="*/ 1409706 w 1681034"/>
                    <a:gd name="connsiteY2055" fmla="*/ 1373886 h 1682686"/>
                    <a:gd name="connsiteX2056" fmla="*/ 1423707 w 1681034"/>
                    <a:gd name="connsiteY2056" fmla="*/ 1365123 h 1682686"/>
                    <a:gd name="connsiteX2057" fmla="*/ 1427136 w 1681034"/>
                    <a:gd name="connsiteY2057" fmla="*/ 1371314 h 1682686"/>
                    <a:gd name="connsiteX2058" fmla="*/ 1430375 w 1681034"/>
                    <a:gd name="connsiteY2058" fmla="*/ 1363790 h 1682686"/>
                    <a:gd name="connsiteX2059" fmla="*/ 1433804 w 1681034"/>
                    <a:gd name="connsiteY2059" fmla="*/ 1363028 h 1682686"/>
                    <a:gd name="connsiteX2060" fmla="*/ 1427136 w 1681034"/>
                    <a:gd name="connsiteY2060" fmla="*/ 1371314 h 1682686"/>
                    <a:gd name="connsiteX2061" fmla="*/ 1483334 w 1681034"/>
                    <a:gd name="connsiteY2061" fmla="*/ 1342263 h 1682686"/>
                    <a:gd name="connsiteX2062" fmla="*/ 1481715 w 1681034"/>
                    <a:gd name="connsiteY2062" fmla="*/ 1338453 h 1682686"/>
                    <a:gd name="connsiteX2063" fmla="*/ 1486096 w 1681034"/>
                    <a:gd name="connsiteY2063" fmla="*/ 1334167 h 1682686"/>
                    <a:gd name="connsiteX2064" fmla="*/ 1483334 w 1681034"/>
                    <a:gd name="connsiteY2064" fmla="*/ 1342263 h 1682686"/>
                    <a:gd name="connsiteX2065" fmla="*/ 1507718 w 1681034"/>
                    <a:gd name="connsiteY2065" fmla="*/ 1329119 h 1682686"/>
                    <a:gd name="connsiteX2066" fmla="*/ 1504479 w 1681034"/>
                    <a:gd name="connsiteY2066" fmla="*/ 1323880 h 1682686"/>
                    <a:gd name="connsiteX2067" fmla="*/ 1507718 w 1681034"/>
                    <a:gd name="connsiteY2067" fmla="*/ 1329119 h 1682686"/>
                    <a:gd name="connsiteX2068" fmla="*/ 1435995 w 1681034"/>
                    <a:gd name="connsiteY2068" fmla="*/ 1369886 h 1682686"/>
                    <a:gd name="connsiteX2069" fmla="*/ 1426565 w 1681034"/>
                    <a:gd name="connsiteY2069" fmla="*/ 1377410 h 1682686"/>
                    <a:gd name="connsiteX2070" fmla="*/ 1435995 w 1681034"/>
                    <a:gd name="connsiteY2070" fmla="*/ 1369886 h 1682686"/>
                    <a:gd name="connsiteX2071" fmla="*/ 1492192 w 1681034"/>
                    <a:gd name="connsiteY2071" fmla="*/ 1351121 h 1682686"/>
                    <a:gd name="connsiteX2072" fmla="*/ 1486191 w 1681034"/>
                    <a:gd name="connsiteY2072" fmla="*/ 1356170 h 1682686"/>
                    <a:gd name="connsiteX2073" fmla="*/ 1493145 w 1681034"/>
                    <a:gd name="connsiteY2073" fmla="*/ 1343216 h 1682686"/>
                    <a:gd name="connsiteX2074" fmla="*/ 1503336 w 1681034"/>
                    <a:gd name="connsiteY2074" fmla="*/ 1333500 h 1682686"/>
                    <a:gd name="connsiteX2075" fmla="*/ 1492192 w 1681034"/>
                    <a:gd name="connsiteY2075" fmla="*/ 1351121 h 1682686"/>
                    <a:gd name="connsiteX2076" fmla="*/ 1460760 w 1681034"/>
                    <a:gd name="connsiteY2076" fmla="*/ 1381601 h 1682686"/>
                    <a:gd name="connsiteX2077" fmla="*/ 1483429 w 1681034"/>
                    <a:gd name="connsiteY2077" fmla="*/ 1357979 h 1682686"/>
                    <a:gd name="connsiteX2078" fmla="*/ 1460760 w 1681034"/>
                    <a:gd name="connsiteY2078" fmla="*/ 1381601 h 1682686"/>
                    <a:gd name="connsiteX2079" fmla="*/ 1466951 w 1681034"/>
                    <a:gd name="connsiteY2079" fmla="*/ 1374362 h 1682686"/>
                    <a:gd name="connsiteX2080" fmla="*/ 1466760 w 1681034"/>
                    <a:gd name="connsiteY2080" fmla="*/ 1369695 h 1682686"/>
                    <a:gd name="connsiteX2081" fmla="*/ 1472761 w 1681034"/>
                    <a:gd name="connsiteY2081" fmla="*/ 1364742 h 1682686"/>
                    <a:gd name="connsiteX2082" fmla="*/ 1466951 w 1681034"/>
                    <a:gd name="connsiteY2082" fmla="*/ 1374362 h 1682686"/>
                    <a:gd name="connsiteX2083" fmla="*/ 1431232 w 1681034"/>
                    <a:gd name="connsiteY2083" fmla="*/ 1416463 h 1682686"/>
                    <a:gd name="connsiteX2084" fmla="*/ 1422564 w 1681034"/>
                    <a:gd name="connsiteY2084" fmla="*/ 1423130 h 1682686"/>
                    <a:gd name="connsiteX2085" fmla="*/ 1430661 w 1681034"/>
                    <a:gd name="connsiteY2085" fmla="*/ 1413320 h 1682686"/>
                    <a:gd name="connsiteX2086" fmla="*/ 1431232 w 1681034"/>
                    <a:gd name="connsiteY2086" fmla="*/ 1416463 h 1682686"/>
                    <a:gd name="connsiteX2087" fmla="*/ 1308836 w 1681034"/>
                    <a:gd name="connsiteY2087" fmla="*/ 1479899 h 1682686"/>
                    <a:gd name="connsiteX2088" fmla="*/ 1322838 w 1681034"/>
                    <a:gd name="connsiteY2088" fmla="*/ 1471327 h 1682686"/>
                    <a:gd name="connsiteX2089" fmla="*/ 1308836 w 1681034"/>
                    <a:gd name="connsiteY2089" fmla="*/ 1479899 h 1682686"/>
                    <a:gd name="connsiteX2090" fmla="*/ 1160722 w 1681034"/>
                    <a:gd name="connsiteY2090" fmla="*/ 1508665 h 1682686"/>
                    <a:gd name="connsiteX2091" fmla="*/ 1164627 w 1681034"/>
                    <a:gd name="connsiteY2091" fmla="*/ 1503331 h 1682686"/>
                    <a:gd name="connsiteX2092" fmla="*/ 1160722 w 1681034"/>
                    <a:gd name="connsiteY2092" fmla="*/ 1508665 h 1682686"/>
                    <a:gd name="connsiteX2093" fmla="*/ 1313789 w 1681034"/>
                    <a:gd name="connsiteY2093" fmla="*/ 1479423 h 1682686"/>
                    <a:gd name="connsiteX2094" fmla="*/ 1322457 w 1681034"/>
                    <a:gd name="connsiteY2094" fmla="*/ 1473518 h 1682686"/>
                    <a:gd name="connsiteX2095" fmla="*/ 1318266 w 1681034"/>
                    <a:gd name="connsiteY2095" fmla="*/ 1481233 h 1682686"/>
                    <a:gd name="connsiteX2096" fmla="*/ 1313789 w 1681034"/>
                    <a:gd name="connsiteY2096" fmla="*/ 1479423 h 1682686"/>
                    <a:gd name="connsiteX2097" fmla="*/ 1312455 w 1681034"/>
                    <a:gd name="connsiteY2097" fmla="*/ 1486186 h 1682686"/>
                    <a:gd name="connsiteX2098" fmla="*/ 1314265 w 1681034"/>
                    <a:gd name="connsiteY2098" fmla="*/ 1480280 h 1682686"/>
                    <a:gd name="connsiteX2099" fmla="*/ 1312455 w 1681034"/>
                    <a:gd name="connsiteY2099" fmla="*/ 1486186 h 1682686"/>
                    <a:gd name="connsiteX2100" fmla="*/ 1374463 w 1681034"/>
                    <a:gd name="connsiteY2100" fmla="*/ 1467422 h 1682686"/>
                    <a:gd name="connsiteX2101" fmla="*/ 1362843 w 1681034"/>
                    <a:gd name="connsiteY2101" fmla="*/ 1475137 h 1682686"/>
                    <a:gd name="connsiteX2102" fmla="*/ 1379607 w 1681034"/>
                    <a:gd name="connsiteY2102" fmla="*/ 1458563 h 1682686"/>
                    <a:gd name="connsiteX2103" fmla="*/ 1374463 w 1681034"/>
                    <a:gd name="connsiteY2103" fmla="*/ 1467422 h 1682686"/>
                    <a:gd name="connsiteX2104" fmla="*/ 1314551 w 1681034"/>
                    <a:gd name="connsiteY2104" fmla="*/ 1489805 h 1682686"/>
                    <a:gd name="connsiteX2105" fmla="*/ 1318361 w 1681034"/>
                    <a:gd name="connsiteY2105" fmla="*/ 1484376 h 1682686"/>
                    <a:gd name="connsiteX2106" fmla="*/ 1322838 w 1681034"/>
                    <a:gd name="connsiteY2106" fmla="*/ 1482947 h 1682686"/>
                    <a:gd name="connsiteX2107" fmla="*/ 1314551 w 1681034"/>
                    <a:gd name="connsiteY2107" fmla="*/ 1489805 h 1682686"/>
                    <a:gd name="connsiteX2108" fmla="*/ 1287595 w 1681034"/>
                    <a:gd name="connsiteY2108" fmla="*/ 1496758 h 1682686"/>
                    <a:gd name="connsiteX2109" fmla="*/ 1274165 w 1681034"/>
                    <a:gd name="connsiteY2109" fmla="*/ 1503331 h 1682686"/>
                    <a:gd name="connsiteX2110" fmla="*/ 1287595 w 1681034"/>
                    <a:gd name="connsiteY2110" fmla="*/ 1496758 h 1682686"/>
                    <a:gd name="connsiteX2111" fmla="*/ 1270164 w 1681034"/>
                    <a:gd name="connsiteY2111" fmla="*/ 1505331 h 1682686"/>
                    <a:gd name="connsiteX2112" fmla="*/ 1264259 w 1681034"/>
                    <a:gd name="connsiteY2112" fmla="*/ 1506760 h 1682686"/>
                    <a:gd name="connsiteX2113" fmla="*/ 1274165 w 1681034"/>
                    <a:gd name="connsiteY2113" fmla="*/ 1500092 h 1682686"/>
                    <a:gd name="connsiteX2114" fmla="*/ 1270164 w 1681034"/>
                    <a:gd name="connsiteY2114" fmla="*/ 1505331 h 1682686"/>
                    <a:gd name="connsiteX2115" fmla="*/ 1120336 w 1681034"/>
                    <a:gd name="connsiteY2115" fmla="*/ 1528096 h 1682686"/>
                    <a:gd name="connsiteX2116" fmla="*/ 1129861 w 1681034"/>
                    <a:gd name="connsiteY2116" fmla="*/ 1525810 h 1682686"/>
                    <a:gd name="connsiteX2117" fmla="*/ 1102905 w 1681034"/>
                    <a:gd name="connsiteY2117" fmla="*/ 1537621 h 1682686"/>
                    <a:gd name="connsiteX2118" fmla="*/ 1074902 w 1681034"/>
                    <a:gd name="connsiteY2118" fmla="*/ 1546003 h 1682686"/>
                    <a:gd name="connsiteX2119" fmla="*/ 1090428 w 1681034"/>
                    <a:gd name="connsiteY2119" fmla="*/ 1539335 h 1682686"/>
                    <a:gd name="connsiteX2120" fmla="*/ 1085856 w 1681034"/>
                    <a:gd name="connsiteY2120" fmla="*/ 1538192 h 1682686"/>
                    <a:gd name="connsiteX2121" fmla="*/ 1095952 w 1681034"/>
                    <a:gd name="connsiteY2121" fmla="*/ 1538478 h 1682686"/>
                    <a:gd name="connsiteX2122" fmla="*/ 1112335 w 1681034"/>
                    <a:gd name="connsiteY2122" fmla="*/ 1530191 h 1682686"/>
                    <a:gd name="connsiteX2123" fmla="*/ 1101477 w 1681034"/>
                    <a:gd name="connsiteY2123" fmla="*/ 1532477 h 1682686"/>
                    <a:gd name="connsiteX2124" fmla="*/ 1108620 w 1681034"/>
                    <a:gd name="connsiteY2124" fmla="*/ 1527239 h 1682686"/>
                    <a:gd name="connsiteX2125" fmla="*/ 1114621 w 1681034"/>
                    <a:gd name="connsiteY2125" fmla="*/ 1528096 h 1682686"/>
                    <a:gd name="connsiteX2126" fmla="*/ 1114907 w 1681034"/>
                    <a:gd name="connsiteY2126" fmla="*/ 1524095 h 1682686"/>
                    <a:gd name="connsiteX2127" fmla="*/ 1122908 w 1681034"/>
                    <a:gd name="connsiteY2127" fmla="*/ 1521904 h 1682686"/>
                    <a:gd name="connsiteX2128" fmla="*/ 1120336 w 1681034"/>
                    <a:gd name="connsiteY2128" fmla="*/ 1528096 h 1682686"/>
                    <a:gd name="connsiteX2129" fmla="*/ 1290929 w 1681034"/>
                    <a:gd name="connsiteY2129" fmla="*/ 1503236 h 1682686"/>
                    <a:gd name="connsiteX2130" fmla="*/ 1272355 w 1681034"/>
                    <a:gd name="connsiteY2130" fmla="*/ 1513237 h 1682686"/>
                    <a:gd name="connsiteX2131" fmla="*/ 1276546 w 1681034"/>
                    <a:gd name="connsiteY2131" fmla="*/ 1504855 h 1682686"/>
                    <a:gd name="connsiteX2132" fmla="*/ 1280928 w 1681034"/>
                    <a:gd name="connsiteY2132" fmla="*/ 1506855 h 1682686"/>
                    <a:gd name="connsiteX2133" fmla="*/ 1291500 w 1681034"/>
                    <a:gd name="connsiteY2133" fmla="*/ 1497902 h 1682686"/>
                    <a:gd name="connsiteX2134" fmla="*/ 1290929 w 1681034"/>
                    <a:gd name="connsiteY2134" fmla="*/ 1503236 h 1682686"/>
                    <a:gd name="connsiteX2135" fmla="*/ 1346079 w 1681034"/>
                    <a:gd name="connsiteY2135" fmla="*/ 1489043 h 1682686"/>
                    <a:gd name="connsiteX2136" fmla="*/ 1356937 w 1681034"/>
                    <a:gd name="connsiteY2136" fmla="*/ 1477328 h 1682686"/>
                    <a:gd name="connsiteX2137" fmla="*/ 1346079 w 1681034"/>
                    <a:gd name="connsiteY2137" fmla="*/ 1489043 h 1682686"/>
                    <a:gd name="connsiteX2138" fmla="*/ 1233017 w 1681034"/>
                    <a:gd name="connsiteY2138" fmla="*/ 1516571 h 1682686"/>
                    <a:gd name="connsiteX2139" fmla="*/ 1237208 w 1681034"/>
                    <a:gd name="connsiteY2139" fmla="*/ 1511618 h 1682686"/>
                    <a:gd name="connsiteX2140" fmla="*/ 1241685 w 1681034"/>
                    <a:gd name="connsiteY2140" fmla="*/ 1510760 h 1682686"/>
                    <a:gd name="connsiteX2141" fmla="*/ 1233017 w 1681034"/>
                    <a:gd name="connsiteY2141" fmla="*/ 1516571 h 1682686"/>
                    <a:gd name="connsiteX2142" fmla="*/ 1198822 w 1681034"/>
                    <a:gd name="connsiteY2142" fmla="*/ 1550003 h 1682686"/>
                    <a:gd name="connsiteX2143" fmla="*/ 1192059 w 1681034"/>
                    <a:gd name="connsiteY2143" fmla="*/ 1553051 h 1682686"/>
                    <a:gd name="connsiteX2144" fmla="*/ 1213586 w 1681034"/>
                    <a:gd name="connsiteY2144" fmla="*/ 1546765 h 1682686"/>
                    <a:gd name="connsiteX2145" fmla="*/ 1219206 w 1681034"/>
                    <a:gd name="connsiteY2145" fmla="*/ 1540764 h 1682686"/>
                    <a:gd name="connsiteX2146" fmla="*/ 1249686 w 1681034"/>
                    <a:gd name="connsiteY2146" fmla="*/ 1524667 h 1682686"/>
                    <a:gd name="connsiteX2147" fmla="*/ 1255210 w 1681034"/>
                    <a:gd name="connsiteY2147" fmla="*/ 1515332 h 1682686"/>
                    <a:gd name="connsiteX2148" fmla="*/ 1265688 w 1681034"/>
                    <a:gd name="connsiteY2148" fmla="*/ 1509713 h 1682686"/>
                    <a:gd name="connsiteX2149" fmla="*/ 1249876 w 1681034"/>
                    <a:gd name="connsiteY2149" fmla="*/ 1528858 h 1682686"/>
                    <a:gd name="connsiteX2150" fmla="*/ 1216253 w 1681034"/>
                    <a:gd name="connsiteY2150" fmla="*/ 1549527 h 1682686"/>
                    <a:gd name="connsiteX2151" fmla="*/ 1220444 w 1681034"/>
                    <a:gd name="connsiteY2151" fmla="*/ 1543812 h 1682686"/>
                    <a:gd name="connsiteX2152" fmla="*/ 1206728 w 1681034"/>
                    <a:gd name="connsiteY2152" fmla="*/ 1554099 h 1682686"/>
                    <a:gd name="connsiteX2153" fmla="*/ 1211300 w 1681034"/>
                    <a:gd name="connsiteY2153" fmla="*/ 1553432 h 1682686"/>
                    <a:gd name="connsiteX2154" fmla="*/ 1193393 w 1681034"/>
                    <a:gd name="connsiteY2154" fmla="*/ 1561243 h 1682686"/>
                    <a:gd name="connsiteX2155" fmla="*/ 1202251 w 1681034"/>
                    <a:gd name="connsiteY2155" fmla="*/ 1550670 h 1682686"/>
                    <a:gd name="connsiteX2156" fmla="*/ 1183487 w 1681034"/>
                    <a:gd name="connsiteY2156" fmla="*/ 1560195 h 1682686"/>
                    <a:gd name="connsiteX2157" fmla="*/ 1198822 w 1681034"/>
                    <a:gd name="connsiteY2157" fmla="*/ 1550003 h 1682686"/>
                    <a:gd name="connsiteX2158" fmla="*/ 1195298 w 1681034"/>
                    <a:gd name="connsiteY2158" fmla="*/ 1557719 h 1682686"/>
                    <a:gd name="connsiteX2159" fmla="*/ 1186630 w 1681034"/>
                    <a:gd name="connsiteY2159" fmla="*/ 1564862 h 1682686"/>
                    <a:gd name="connsiteX2160" fmla="*/ 1177772 w 1681034"/>
                    <a:gd name="connsiteY2160" fmla="*/ 1566767 h 1682686"/>
                    <a:gd name="connsiteX2161" fmla="*/ 1195298 w 1681034"/>
                    <a:gd name="connsiteY2161" fmla="*/ 1557719 h 1682686"/>
                    <a:gd name="connsiteX2162" fmla="*/ 1345507 w 1681034"/>
                    <a:gd name="connsiteY2162" fmla="*/ 1488186 h 1682686"/>
                    <a:gd name="connsiteX2163" fmla="*/ 1326743 w 1681034"/>
                    <a:gd name="connsiteY2163" fmla="*/ 1501997 h 1682686"/>
                    <a:gd name="connsiteX2164" fmla="*/ 1345507 w 1681034"/>
                    <a:gd name="connsiteY2164" fmla="*/ 1488186 h 1682686"/>
                    <a:gd name="connsiteX2165" fmla="*/ 1285881 w 1681034"/>
                    <a:gd name="connsiteY2165" fmla="*/ 1509713 h 1682686"/>
                    <a:gd name="connsiteX2166" fmla="*/ 1293977 w 1681034"/>
                    <a:gd name="connsiteY2166" fmla="*/ 1505522 h 1682686"/>
                    <a:gd name="connsiteX2167" fmla="*/ 1285881 w 1681034"/>
                    <a:gd name="connsiteY2167" fmla="*/ 1509713 h 1682686"/>
                    <a:gd name="connsiteX2168" fmla="*/ 1261211 w 1681034"/>
                    <a:gd name="connsiteY2168" fmla="*/ 1524381 h 1682686"/>
                    <a:gd name="connsiteX2169" fmla="*/ 1272831 w 1681034"/>
                    <a:gd name="connsiteY2169" fmla="*/ 1517333 h 1682686"/>
                    <a:gd name="connsiteX2170" fmla="*/ 1261211 w 1681034"/>
                    <a:gd name="connsiteY2170" fmla="*/ 1524381 h 1682686"/>
                    <a:gd name="connsiteX2171" fmla="*/ 1315789 w 1681034"/>
                    <a:gd name="connsiteY2171" fmla="*/ 1510760 h 1682686"/>
                    <a:gd name="connsiteX2172" fmla="*/ 1325219 w 1681034"/>
                    <a:gd name="connsiteY2172" fmla="*/ 1502378 h 1682686"/>
                    <a:gd name="connsiteX2173" fmla="*/ 1315789 w 1681034"/>
                    <a:gd name="connsiteY2173" fmla="*/ 1510760 h 1682686"/>
                    <a:gd name="connsiteX2174" fmla="*/ 1060043 w 1681034"/>
                    <a:gd name="connsiteY2174" fmla="*/ 1549527 h 1682686"/>
                    <a:gd name="connsiteX2175" fmla="*/ 1065948 w 1681034"/>
                    <a:gd name="connsiteY2175" fmla="*/ 1543907 h 1682686"/>
                    <a:gd name="connsiteX2176" fmla="*/ 1060043 w 1681034"/>
                    <a:gd name="connsiteY2176" fmla="*/ 1549527 h 1682686"/>
                    <a:gd name="connsiteX2177" fmla="*/ 1045470 w 1681034"/>
                    <a:gd name="connsiteY2177" fmla="*/ 1554385 h 1682686"/>
                    <a:gd name="connsiteX2178" fmla="*/ 1055376 w 1681034"/>
                    <a:gd name="connsiteY2178" fmla="*/ 1547051 h 1682686"/>
                    <a:gd name="connsiteX2179" fmla="*/ 1059662 w 1681034"/>
                    <a:gd name="connsiteY2179" fmla="*/ 1547336 h 1682686"/>
                    <a:gd name="connsiteX2180" fmla="*/ 1045470 w 1681034"/>
                    <a:gd name="connsiteY2180" fmla="*/ 1554385 h 1682686"/>
                    <a:gd name="connsiteX2181" fmla="*/ 1225778 w 1681034"/>
                    <a:gd name="connsiteY2181" fmla="*/ 1544860 h 1682686"/>
                    <a:gd name="connsiteX2182" fmla="*/ 1237779 w 1681034"/>
                    <a:gd name="connsiteY2182" fmla="*/ 1538478 h 1682686"/>
                    <a:gd name="connsiteX2183" fmla="*/ 1225778 w 1681034"/>
                    <a:gd name="connsiteY2183" fmla="*/ 1544860 h 1682686"/>
                    <a:gd name="connsiteX2184" fmla="*/ 1257115 w 1681034"/>
                    <a:gd name="connsiteY2184" fmla="*/ 1544860 h 1682686"/>
                    <a:gd name="connsiteX2185" fmla="*/ 1266164 w 1681034"/>
                    <a:gd name="connsiteY2185" fmla="*/ 1538764 h 1682686"/>
                    <a:gd name="connsiteX2186" fmla="*/ 1257115 w 1681034"/>
                    <a:gd name="connsiteY2186" fmla="*/ 1544860 h 1682686"/>
                    <a:gd name="connsiteX2187" fmla="*/ 1168628 w 1681034"/>
                    <a:gd name="connsiteY2187" fmla="*/ 1567625 h 1682686"/>
                    <a:gd name="connsiteX2188" fmla="*/ 1157769 w 1681034"/>
                    <a:gd name="connsiteY2188" fmla="*/ 1572768 h 1682686"/>
                    <a:gd name="connsiteX2189" fmla="*/ 1167675 w 1681034"/>
                    <a:gd name="connsiteY2189" fmla="*/ 1564672 h 1682686"/>
                    <a:gd name="connsiteX2190" fmla="*/ 1168628 w 1681034"/>
                    <a:gd name="connsiteY2190" fmla="*/ 1567625 h 1682686"/>
                    <a:gd name="connsiteX2191" fmla="*/ 1138529 w 1681034"/>
                    <a:gd name="connsiteY2191" fmla="*/ 1575911 h 1682686"/>
                    <a:gd name="connsiteX2192" fmla="*/ 1131195 w 1681034"/>
                    <a:gd name="connsiteY2192" fmla="*/ 1577245 h 1682686"/>
                    <a:gd name="connsiteX2193" fmla="*/ 1133671 w 1681034"/>
                    <a:gd name="connsiteY2193" fmla="*/ 1575054 h 1682686"/>
                    <a:gd name="connsiteX2194" fmla="*/ 1133385 w 1681034"/>
                    <a:gd name="connsiteY2194" fmla="*/ 1574006 h 1682686"/>
                    <a:gd name="connsiteX2195" fmla="*/ 1138053 w 1681034"/>
                    <a:gd name="connsiteY2195" fmla="*/ 1568768 h 1682686"/>
                    <a:gd name="connsiteX2196" fmla="*/ 1148054 w 1681034"/>
                    <a:gd name="connsiteY2196" fmla="*/ 1566291 h 1682686"/>
                    <a:gd name="connsiteX2197" fmla="*/ 1138529 w 1681034"/>
                    <a:gd name="connsiteY2197" fmla="*/ 1575911 h 1682686"/>
                    <a:gd name="connsiteX2198" fmla="*/ 1157769 w 1681034"/>
                    <a:gd name="connsiteY2198" fmla="*/ 1577912 h 1682686"/>
                    <a:gd name="connsiteX2199" fmla="*/ 1152816 w 1681034"/>
                    <a:gd name="connsiteY2199" fmla="*/ 1577150 h 1682686"/>
                    <a:gd name="connsiteX2200" fmla="*/ 1172343 w 1681034"/>
                    <a:gd name="connsiteY2200" fmla="*/ 1569339 h 1682686"/>
                    <a:gd name="connsiteX2201" fmla="*/ 1157769 w 1681034"/>
                    <a:gd name="connsiteY2201" fmla="*/ 1577912 h 1682686"/>
                    <a:gd name="connsiteX2202" fmla="*/ 755624 w 1681034"/>
                    <a:gd name="connsiteY2202" fmla="*/ 1486948 h 1682686"/>
                    <a:gd name="connsiteX2203" fmla="*/ 758862 w 1681034"/>
                    <a:gd name="connsiteY2203" fmla="*/ 1483233 h 1682686"/>
                    <a:gd name="connsiteX2204" fmla="*/ 763434 w 1681034"/>
                    <a:gd name="connsiteY2204" fmla="*/ 1484757 h 1682686"/>
                    <a:gd name="connsiteX2205" fmla="*/ 755624 w 1681034"/>
                    <a:gd name="connsiteY2205" fmla="*/ 1486948 h 1682686"/>
                    <a:gd name="connsiteX2206" fmla="*/ 984986 w 1681034"/>
                    <a:gd name="connsiteY2206" fmla="*/ 1571339 h 1682686"/>
                    <a:gd name="connsiteX2207" fmla="*/ 971270 w 1681034"/>
                    <a:gd name="connsiteY2207" fmla="*/ 1573054 h 1682686"/>
                    <a:gd name="connsiteX2208" fmla="*/ 983176 w 1681034"/>
                    <a:gd name="connsiteY2208" fmla="*/ 1566958 h 1682686"/>
                    <a:gd name="connsiteX2209" fmla="*/ 984986 w 1681034"/>
                    <a:gd name="connsiteY2209" fmla="*/ 1571339 h 1682686"/>
                    <a:gd name="connsiteX2210" fmla="*/ 1106239 w 1681034"/>
                    <a:gd name="connsiteY2210" fmla="*/ 1586960 h 1682686"/>
                    <a:gd name="connsiteX2211" fmla="*/ 1112621 w 1681034"/>
                    <a:gd name="connsiteY2211" fmla="*/ 1588008 h 1682686"/>
                    <a:gd name="connsiteX2212" fmla="*/ 1145196 w 1681034"/>
                    <a:gd name="connsiteY2212" fmla="*/ 1577626 h 1682686"/>
                    <a:gd name="connsiteX2213" fmla="*/ 1112049 w 1681034"/>
                    <a:gd name="connsiteY2213" fmla="*/ 1592008 h 1682686"/>
                    <a:gd name="connsiteX2214" fmla="*/ 1108239 w 1681034"/>
                    <a:gd name="connsiteY2214" fmla="*/ 1588961 h 1682686"/>
                    <a:gd name="connsiteX2215" fmla="*/ 1101762 w 1681034"/>
                    <a:gd name="connsiteY2215" fmla="*/ 1594009 h 1682686"/>
                    <a:gd name="connsiteX2216" fmla="*/ 1099857 w 1681034"/>
                    <a:gd name="connsiteY2216" fmla="*/ 1592008 h 1682686"/>
                    <a:gd name="connsiteX2217" fmla="*/ 1091571 w 1681034"/>
                    <a:gd name="connsiteY2217" fmla="*/ 1596104 h 1682686"/>
                    <a:gd name="connsiteX2218" fmla="*/ 1083284 w 1681034"/>
                    <a:gd name="connsiteY2218" fmla="*/ 1600105 h 1682686"/>
                    <a:gd name="connsiteX2219" fmla="*/ 1092428 w 1681034"/>
                    <a:gd name="connsiteY2219" fmla="*/ 1592961 h 1682686"/>
                    <a:gd name="connsiteX2220" fmla="*/ 1106239 w 1681034"/>
                    <a:gd name="connsiteY2220" fmla="*/ 1586960 h 1682686"/>
                    <a:gd name="connsiteX2221" fmla="*/ 1225492 w 1681034"/>
                    <a:gd name="connsiteY2221" fmla="*/ 1582007 h 1682686"/>
                    <a:gd name="connsiteX2222" fmla="*/ 1209776 w 1681034"/>
                    <a:gd name="connsiteY2222" fmla="*/ 1593914 h 1682686"/>
                    <a:gd name="connsiteX2223" fmla="*/ 1213586 w 1681034"/>
                    <a:gd name="connsiteY2223" fmla="*/ 1586008 h 1682686"/>
                    <a:gd name="connsiteX2224" fmla="*/ 1221587 w 1681034"/>
                    <a:gd name="connsiteY2224" fmla="*/ 1580579 h 1682686"/>
                    <a:gd name="connsiteX2225" fmla="*/ 1225492 w 1681034"/>
                    <a:gd name="connsiteY2225" fmla="*/ 1582007 h 1682686"/>
                    <a:gd name="connsiteX2226" fmla="*/ 1111192 w 1681034"/>
                    <a:gd name="connsiteY2226" fmla="*/ 1595057 h 1682686"/>
                    <a:gd name="connsiteX2227" fmla="*/ 1092428 w 1681034"/>
                    <a:gd name="connsiteY2227" fmla="*/ 1600105 h 1682686"/>
                    <a:gd name="connsiteX2228" fmla="*/ 1104810 w 1681034"/>
                    <a:gd name="connsiteY2228" fmla="*/ 1594009 h 1682686"/>
                    <a:gd name="connsiteX2229" fmla="*/ 1111192 w 1681034"/>
                    <a:gd name="connsiteY2229" fmla="*/ 1595057 h 1682686"/>
                    <a:gd name="connsiteX2230" fmla="*/ 1172152 w 1681034"/>
                    <a:gd name="connsiteY2230" fmla="*/ 1599152 h 1682686"/>
                    <a:gd name="connsiteX2231" fmla="*/ 1181201 w 1681034"/>
                    <a:gd name="connsiteY2231" fmla="*/ 1592008 h 1682686"/>
                    <a:gd name="connsiteX2232" fmla="*/ 1172152 w 1681034"/>
                    <a:gd name="connsiteY2232" fmla="*/ 1599152 h 1682686"/>
                    <a:gd name="connsiteX2233" fmla="*/ 1183773 w 1681034"/>
                    <a:gd name="connsiteY2233" fmla="*/ 1605058 h 1682686"/>
                    <a:gd name="connsiteX2234" fmla="*/ 1192917 w 1681034"/>
                    <a:gd name="connsiteY2234" fmla="*/ 1597819 h 1682686"/>
                    <a:gd name="connsiteX2235" fmla="*/ 1187868 w 1681034"/>
                    <a:gd name="connsiteY2235" fmla="*/ 1597343 h 1682686"/>
                    <a:gd name="connsiteX2236" fmla="*/ 1204347 w 1681034"/>
                    <a:gd name="connsiteY2236" fmla="*/ 1592390 h 1682686"/>
                    <a:gd name="connsiteX2237" fmla="*/ 1183773 w 1681034"/>
                    <a:gd name="connsiteY2237" fmla="*/ 1605058 h 1682686"/>
                    <a:gd name="connsiteX2238" fmla="*/ 1076140 w 1681034"/>
                    <a:gd name="connsiteY2238" fmla="*/ 1601724 h 1682686"/>
                    <a:gd name="connsiteX2239" fmla="*/ 1065853 w 1681034"/>
                    <a:gd name="connsiteY2239" fmla="*/ 1603248 h 1682686"/>
                    <a:gd name="connsiteX2240" fmla="*/ 1076140 w 1681034"/>
                    <a:gd name="connsiteY2240" fmla="*/ 1601724 h 1682686"/>
                    <a:gd name="connsiteX2241" fmla="*/ 1110049 w 1681034"/>
                    <a:gd name="connsiteY2241" fmla="*/ 1610297 h 1682686"/>
                    <a:gd name="connsiteX2242" fmla="*/ 1127099 w 1681034"/>
                    <a:gd name="connsiteY2242" fmla="*/ 1602962 h 1682686"/>
                    <a:gd name="connsiteX2243" fmla="*/ 1110049 w 1681034"/>
                    <a:gd name="connsiteY2243" fmla="*/ 1610297 h 1682686"/>
                    <a:gd name="connsiteX2244" fmla="*/ 1168247 w 1681034"/>
                    <a:gd name="connsiteY2244" fmla="*/ 1607725 h 1682686"/>
                    <a:gd name="connsiteX2245" fmla="*/ 1170533 w 1681034"/>
                    <a:gd name="connsiteY2245" fmla="*/ 1604486 h 1682686"/>
                    <a:gd name="connsiteX2246" fmla="*/ 1184058 w 1681034"/>
                    <a:gd name="connsiteY2246" fmla="*/ 1600962 h 1682686"/>
                    <a:gd name="connsiteX2247" fmla="*/ 1168247 w 1681034"/>
                    <a:gd name="connsiteY2247" fmla="*/ 1607725 h 1682686"/>
                    <a:gd name="connsiteX2248" fmla="*/ 1015752 w 1681034"/>
                    <a:gd name="connsiteY2248" fmla="*/ 1619536 h 1682686"/>
                    <a:gd name="connsiteX2249" fmla="*/ 1050232 w 1681034"/>
                    <a:gd name="connsiteY2249" fmla="*/ 1608487 h 1682686"/>
                    <a:gd name="connsiteX2250" fmla="*/ 1048232 w 1681034"/>
                    <a:gd name="connsiteY2250" fmla="*/ 1605344 h 1682686"/>
                    <a:gd name="connsiteX2251" fmla="*/ 1062996 w 1681034"/>
                    <a:gd name="connsiteY2251" fmla="*/ 1604105 h 1682686"/>
                    <a:gd name="connsiteX2252" fmla="*/ 1056804 w 1681034"/>
                    <a:gd name="connsiteY2252" fmla="*/ 1611916 h 1682686"/>
                    <a:gd name="connsiteX2253" fmla="*/ 1015752 w 1681034"/>
                    <a:gd name="connsiteY2253" fmla="*/ 1619536 h 1682686"/>
                    <a:gd name="connsiteX2254" fmla="*/ 678471 w 1681034"/>
                    <a:gd name="connsiteY2254" fmla="*/ 1472946 h 1682686"/>
                    <a:gd name="connsiteX2255" fmla="*/ 690187 w 1681034"/>
                    <a:gd name="connsiteY2255" fmla="*/ 1475804 h 1682686"/>
                    <a:gd name="connsiteX2256" fmla="*/ 678471 w 1681034"/>
                    <a:gd name="connsiteY2256" fmla="*/ 1472946 h 1682686"/>
                    <a:gd name="connsiteX2257" fmla="*/ 887164 w 1681034"/>
                    <a:gd name="connsiteY2257" fmla="*/ 1585532 h 1682686"/>
                    <a:gd name="connsiteX2258" fmla="*/ 878782 w 1681034"/>
                    <a:gd name="connsiteY2258" fmla="*/ 1586008 h 1682686"/>
                    <a:gd name="connsiteX2259" fmla="*/ 895641 w 1681034"/>
                    <a:gd name="connsiteY2259" fmla="*/ 1579721 h 1682686"/>
                    <a:gd name="connsiteX2260" fmla="*/ 887164 w 1681034"/>
                    <a:gd name="connsiteY2260" fmla="*/ 1585532 h 1682686"/>
                    <a:gd name="connsiteX2261" fmla="*/ 1138910 w 1681034"/>
                    <a:gd name="connsiteY2261" fmla="*/ 1618774 h 1682686"/>
                    <a:gd name="connsiteX2262" fmla="*/ 1165008 w 1681034"/>
                    <a:gd name="connsiteY2262" fmla="*/ 1607915 h 1682686"/>
                    <a:gd name="connsiteX2263" fmla="*/ 1161103 w 1681034"/>
                    <a:gd name="connsiteY2263" fmla="*/ 1611249 h 1682686"/>
                    <a:gd name="connsiteX2264" fmla="*/ 1138910 w 1681034"/>
                    <a:gd name="connsiteY2264" fmla="*/ 1618774 h 1682686"/>
                    <a:gd name="connsiteX2265" fmla="*/ 989558 w 1681034"/>
                    <a:gd name="connsiteY2265" fmla="*/ 1607820 h 1682686"/>
                    <a:gd name="connsiteX2266" fmla="*/ 1009846 w 1681034"/>
                    <a:gd name="connsiteY2266" fmla="*/ 1605629 h 1682686"/>
                    <a:gd name="connsiteX2267" fmla="*/ 989558 w 1681034"/>
                    <a:gd name="connsiteY2267" fmla="*/ 1607820 h 1682686"/>
                    <a:gd name="connsiteX2268" fmla="*/ 1004893 w 1681034"/>
                    <a:gd name="connsiteY2268" fmla="*/ 1615250 h 1682686"/>
                    <a:gd name="connsiteX2269" fmla="*/ 981462 w 1681034"/>
                    <a:gd name="connsiteY2269" fmla="*/ 1617821 h 1682686"/>
                    <a:gd name="connsiteX2270" fmla="*/ 1009084 w 1681034"/>
                    <a:gd name="connsiteY2270" fmla="*/ 1612773 h 1682686"/>
                    <a:gd name="connsiteX2271" fmla="*/ 1004893 w 1681034"/>
                    <a:gd name="connsiteY2271" fmla="*/ 1615250 h 1682686"/>
                    <a:gd name="connsiteX2272" fmla="*/ 1127480 w 1681034"/>
                    <a:gd name="connsiteY2272" fmla="*/ 1624298 h 1682686"/>
                    <a:gd name="connsiteX2273" fmla="*/ 1125384 w 1681034"/>
                    <a:gd name="connsiteY2273" fmla="*/ 1622298 h 1682686"/>
                    <a:gd name="connsiteX2274" fmla="*/ 1137291 w 1681034"/>
                    <a:gd name="connsiteY2274" fmla="*/ 1618869 h 1682686"/>
                    <a:gd name="connsiteX2275" fmla="*/ 1127480 w 1681034"/>
                    <a:gd name="connsiteY2275" fmla="*/ 1624298 h 1682686"/>
                    <a:gd name="connsiteX2276" fmla="*/ 1099095 w 1681034"/>
                    <a:gd name="connsiteY2276" fmla="*/ 1632871 h 1682686"/>
                    <a:gd name="connsiteX2277" fmla="*/ 1113573 w 1681034"/>
                    <a:gd name="connsiteY2277" fmla="*/ 1626584 h 1682686"/>
                    <a:gd name="connsiteX2278" fmla="*/ 1099095 w 1681034"/>
                    <a:gd name="connsiteY2278" fmla="*/ 1632871 h 1682686"/>
                    <a:gd name="connsiteX2279" fmla="*/ 1004036 w 1681034"/>
                    <a:gd name="connsiteY2279" fmla="*/ 1622203 h 1682686"/>
                    <a:gd name="connsiteX2280" fmla="*/ 987748 w 1681034"/>
                    <a:gd name="connsiteY2280" fmla="*/ 1622870 h 1682686"/>
                    <a:gd name="connsiteX2281" fmla="*/ 991939 w 1681034"/>
                    <a:gd name="connsiteY2281" fmla="*/ 1619441 h 1682686"/>
                    <a:gd name="connsiteX2282" fmla="*/ 994892 w 1681034"/>
                    <a:gd name="connsiteY2282" fmla="*/ 1619917 h 1682686"/>
                    <a:gd name="connsiteX2283" fmla="*/ 1004036 w 1681034"/>
                    <a:gd name="connsiteY2283" fmla="*/ 1622203 h 1682686"/>
                    <a:gd name="connsiteX2284" fmla="*/ 1115383 w 1681034"/>
                    <a:gd name="connsiteY2284" fmla="*/ 1634681 h 1682686"/>
                    <a:gd name="connsiteX2285" fmla="*/ 1091285 w 1681034"/>
                    <a:gd name="connsiteY2285" fmla="*/ 1641920 h 1682686"/>
                    <a:gd name="connsiteX2286" fmla="*/ 1102429 w 1681034"/>
                    <a:gd name="connsiteY2286" fmla="*/ 1633823 h 1682686"/>
                    <a:gd name="connsiteX2287" fmla="*/ 1109192 w 1681034"/>
                    <a:gd name="connsiteY2287" fmla="*/ 1635824 h 1682686"/>
                    <a:gd name="connsiteX2288" fmla="*/ 1112907 w 1681034"/>
                    <a:gd name="connsiteY2288" fmla="*/ 1630680 h 1682686"/>
                    <a:gd name="connsiteX2289" fmla="*/ 1115383 w 1681034"/>
                    <a:gd name="connsiteY2289" fmla="*/ 1634681 h 1682686"/>
                    <a:gd name="connsiteX2290" fmla="*/ 1078236 w 1681034"/>
                    <a:gd name="connsiteY2290" fmla="*/ 1639443 h 1682686"/>
                    <a:gd name="connsiteX2291" fmla="*/ 1083665 w 1681034"/>
                    <a:gd name="connsiteY2291" fmla="*/ 1634490 h 1682686"/>
                    <a:gd name="connsiteX2292" fmla="*/ 1095952 w 1681034"/>
                    <a:gd name="connsiteY2292" fmla="*/ 1632776 h 1682686"/>
                    <a:gd name="connsiteX2293" fmla="*/ 1093190 w 1681034"/>
                    <a:gd name="connsiteY2293" fmla="*/ 1634776 h 1682686"/>
                    <a:gd name="connsiteX2294" fmla="*/ 1078236 w 1681034"/>
                    <a:gd name="connsiteY2294" fmla="*/ 1639443 h 1682686"/>
                    <a:gd name="connsiteX2295" fmla="*/ 954030 w 1681034"/>
                    <a:gd name="connsiteY2295" fmla="*/ 1630299 h 1682686"/>
                    <a:gd name="connsiteX2296" fmla="*/ 977652 w 1681034"/>
                    <a:gd name="connsiteY2296" fmla="*/ 1626489 h 1682686"/>
                    <a:gd name="connsiteX2297" fmla="*/ 954030 w 1681034"/>
                    <a:gd name="connsiteY2297" fmla="*/ 1630299 h 1682686"/>
                    <a:gd name="connsiteX2298" fmla="*/ 909929 w 1681034"/>
                    <a:gd name="connsiteY2298" fmla="*/ 1627537 h 1682686"/>
                    <a:gd name="connsiteX2299" fmla="*/ 921645 w 1681034"/>
                    <a:gd name="connsiteY2299" fmla="*/ 1625251 h 1682686"/>
                    <a:gd name="connsiteX2300" fmla="*/ 909929 w 1681034"/>
                    <a:gd name="connsiteY2300" fmla="*/ 1627537 h 1682686"/>
                    <a:gd name="connsiteX2301" fmla="*/ 908310 w 1681034"/>
                    <a:gd name="connsiteY2301" fmla="*/ 1633347 h 1682686"/>
                    <a:gd name="connsiteX2302" fmla="*/ 939361 w 1681034"/>
                    <a:gd name="connsiteY2302" fmla="*/ 1632490 h 1682686"/>
                    <a:gd name="connsiteX2303" fmla="*/ 908310 w 1681034"/>
                    <a:gd name="connsiteY2303" fmla="*/ 1633347 h 1682686"/>
                    <a:gd name="connsiteX2304" fmla="*/ 857637 w 1681034"/>
                    <a:gd name="connsiteY2304" fmla="*/ 1623727 h 1682686"/>
                    <a:gd name="connsiteX2305" fmla="*/ 869352 w 1681034"/>
                    <a:gd name="connsiteY2305" fmla="*/ 1622108 h 1682686"/>
                    <a:gd name="connsiteX2306" fmla="*/ 857637 w 1681034"/>
                    <a:gd name="connsiteY2306" fmla="*/ 1623727 h 1682686"/>
                    <a:gd name="connsiteX2307" fmla="*/ 867257 w 1681034"/>
                    <a:gd name="connsiteY2307" fmla="*/ 1630966 h 1682686"/>
                    <a:gd name="connsiteX2308" fmla="*/ 842492 w 1681034"/>
                    <a:gd name="connsiteY2308" fmla="*/ 1628966 h 1682686"/>
                    <a:gd name="connsiteX2309" fmla="*/ 873353 w 1681034"/>
                    <a:gd name="connsiteY2309" fmla="*/ 1627537 h 1682686"/>
                    <a:gd name="connsiteX2310" fmla="*/ 867257 w 1681034"/>
                    <a:gd name="connsiteY2310" fmla="*/ 1630966 h 1682686"/>
                    <a:gd name="connsiteX2311" fmla="*/ 864114 w 1681034"/>
                    <a:gd name="connsiteY2311" fmla="*/ 1633252 h 1682686"/>
                    <a:gd name="connsiteX2312" fmla="*/ 844778 w 1681034"/>
                    <a:gd name="connsiteY2312" fmla="*/ 1635157 h 1682686"/>
                    <a:gd name="connsiteX2313" fmla="*/ 852588 w 1681034"/>
                    <a:gd name="connsiteY2313" fmla="*/ 1631442 h 1682686"/>
                    <a:gd name="connsiteX2314" fmla="*/ 864114 w 1681034"/>
                    <a:gd name="connsiteY2314" fmla="*/ 1633252 h 1682686"/>
                    <a:gd name="connsiteX2315" fmla="*/ 814107 w 1681034"/>
                    <a:gd name="connsiteY2315" fmla="*/ 1632395 h 1682686"/>
                    <a:gd name="connsiteX2316" fmla="*/ 827633 w 1681034"/>
                    <a:gd name="connsiteY2316" fmla="*/ 1631156 h 1682686"/>
                    <a:gd name="connsiteX2317" fmla="*/ 814107 w 1681034"/>
                    <a:gd name="connsiteY2317" fmla="*/ 1632395 h 1682686"/>
                    <a:gd name="connsiteX2318" fmla="*/ 911739 w 1681034"/>
                    <a:gd name="connsiteY2318" fmla="*/ 1667828 h 1682686"/>
                    <a:gd name="connsiteX2319" fmla="*/ 927169 w 1681034"/>
                    <a:gd name="connsiteY2319" fmla="*/ 1665161 h 1682686"/>
                    <a:gd name="connsiteX2320" fmla="*/ 911739 w 1681034"/>
                    <a:gd name="connsiteY2320" fmla="*/ 1667828 h 1682686"/>
                    <a:gd name="connsiteX2321" fmla="*/ 914691 w 1681034"/>
                    <a:gd name="connsiteY2321" fmla="*/ 1669542 h 1682686"/>
                    <a:gd name="connsiteX2322" fmla="*/ 927074 w 1681034"/>
                    <a:gd name="connsiteY2322" fmla="*/ 1669256 h 1682686"/>
                    <a:gd name="connsiteX2323" fmla="*/ 914691 w 1681034"/>
                    <a:gd name="connsiteY2323" fmla="*/ 1669542 h 1682686"/>
                    <a:gd name="connsiteX2324" fmla="*/ 891831 w 1681034"/>
                    <a:gd name="connsiteY2324" fmla="*/ 1665827 h 1682686"/>
                    <a:gd name="connsiteX2325" fmla="*/ 888974 w 1681034"/>
                    <a:gd name="connsiteY2325" fmla="*/ 1662875 h 1682686"/>
                    <a:gd name="connsiteX2326" fmla="*/ 899737 w 1681034"/>
                    <a:gd name="connsiteY2326" fmla="*/ 1661732 h 1682686"/>
                    <a:gd name="connsiteX2327" fmla="*/ 891831 w 1681034"/>
                    <a:gd name="connsiteY2327" fmla="*/ 1665827 h 1682686"/>
                    <a:gd name="connsiteX2328" fmla="*/ 892689 w 1681034"/>
                    <a:gd name="connsiteY2328" fmla="*/ 1676686 h 1682686"/>
                    <a:gd name="connsiteX2329" fmla="*/ 897642 w 1681034"/>
                    <a:gd name="connsiteY2329" fmla="*/ 1671733 h 1682686"/>
                    <a:gd name="connsiteX2330" fmla="*/ 886878 w 1681034"/>
                    <a:gd name="connsiteY2330" fmla="*/ 1670780 h 1682686"/>
                    <a:gd name="connsiteX2331" fmla="*/ 910215 w 1681034"/>
                    <a:gd name="connsiteY2331" fmla="*/ 1666399 h 1682686"/>
                    <a:gd name="connsiteX2332" fmla="*/ 892689 w 1681034"/>
                    <a:gd name="connsiteY2332" fmla="*/ 1676686 h 1682686"/>
                    <a:gd name="connsiteX2333" fmla="*/ 761625 w 1681034"/>
                    <a:gd name="connsiteY2333" fmla="*/ 1620393 h 1682686"/>
                    <a:gd name="connsiteX2334" fmla="*/ 771626 w 1681034"/>
                    <a:gd name="connsiteY2334" fmla="*/ 1621822 h 1682686"/>
                    <a:gd name="connsiteX2335" fmla="*/ 761625 w 1681034"/>
                    <a:gd name="connsiteY2335" fmla="*/ 1620393 h 1682686"/>
                    <a:gd name="connsiteX2336" fmla="*/ 870019 w 1681034"/>
                    <a:gd name="connsiteY2336" fmla="*/ 1670114 h 1682686"/>
                    <a:gd name="connsiteX2337" fmla="*/ 880878 w 1681034"/>
                    <a:gd name="connsiteY2337" fmla="*/ 1668971 h 1682686"/>
                    <a:gd name="connsiteX2338" fmla="*/ 870019 w 1681034"/>
                    <a:gd name="connsiteY2338" fmla="*/ 1670114 h 1682686"/>
                    <a:gd name="connsiteX2339" fmla="*/ 776769 w 1681034"/>
                    <a:gd name="connsiteY2339" fmla="*/ 1633157 h 1682686"/>
                    <a:gd name="connsiteX2340" fmla="*/ 755052 w 1681034"/>
                    <a:gd name="connsiteY2340" fmla="*/ 1629632 h 1682686"/>
                    <a:gd name="connsiteX2341" fmla="*/ 738384 w 1681034"/>
                    <a:gd name="connsiteY2341" fmla="*/ 1630299 h 1682686"/>
                    <a:gd name="connsiteX2342" fmla="*/ 733050 w 1681034"/>
                    <a:gd name="connsiteY2342" fmla="*/ 1627537 h 1682686"/>
                    <a:gd name="connsiteX2343" fmla="*/ 740955 w 1681034"/>
                    <a:gd name="connsiteY2343" fmla="*/ 1626013 h 1682686"/>
                    <a:gd name="connsiteX2344" fmla="*/ 756005 w 1681034"/>
                    <a:gd name="connsiteY2344" fmla="*/ 1625632 h 1682686"/>
                    <a:gd name="connsiteX2345" fmla="*/ 758196 w 1681034"/>
                    <a:gd name="connsiteY2345" fmla="*/ 1628966 h 1682686"/>
                    <a:gd name="connsiteX2346" fmla="*/ 766101 w 1681034"/>
                    <a:gd name="connsiteY2346" fmla="*/ 1627061 h 1682686"/>
                    <a:gd name="connsiteX2347" fmla="*/ 776769 w 1681034"/>
                    <a:gd name="connsiteY2347" fmla="*/ 1633157 h 1682686"/>
                    <a:gd name="connsiteX2348" fmla="*/ 724763 w 1681034"/>
                    <a:gd name="connsiteY2348" fmla="*/ 1624298 h 1682686"/>
                    <a:gd name="connsiteX2349" fmla="*/ 740098 w 1681034"/>
                    <a:gd name="connsiteY2349" fmla="*/ 1623251 h 1682686"/>
                    <a:gd name="connsiteX2350" fmla="*/ 738003 w 1681034"/>
                    <a:gd name="connsiteY2350" fmla="*/ 1625537 h 1682686"/>
                    <a:gd name="connsiteX2351" fmla="*/ 724763 w 1681034"/>
                    <a:gd name="connsiteY2351" fmla="*/ 1624298 h 1682686"/>
                    <a:gd name="connsiteX2352" fmla="*/ 707713 w 1681034"/>
                    <a:gd name="connsiteY2352" fmla="*/ 1625537 h 1682686"/>
                    <a:gd name="connsiteX2353" fmla="*/ 713714 w 1681034"/>
                    <a:gd name="connsiteY2353" fmla="*/ 1620679 h 1682686"/>
                    <a:gd name="connsiteX2354" fmla="*/ 720858 w 1681034"/>
                    <a:gd name="connsiteY2354" fmla="*/ 1622203 h 1682686"/>
                    <a:gd name="connsiteX2355" fmla="*/ 707713 w 1681034"/>
                    <a:gd name="connsiteY2355" fmla="*/ 1625537 h 1682686"/>
                    <a:gd name="connsiteX2356" fmla="*/ 675328 w 1681034"/>
                    <a:gd name="connsiteY2356" fmla="*/ 1607439 h 1682686"/>
                    <a:gd name="connsiteX2357" fmla="*/ 688282 w 1681034"/>
                    <a:gd name="connsiteY2357" fmla="*/ 1609344 h 1682686"/>
                    <a:gd name="connsiteX2358" fmla="*/ 675328 w 1681034"/>
                    <a:gd name="connsiteY2358" fmla="*/ 1607439 h 1682686"/>
                    <a:gd name="connsiteX2359" fmla="*/ 402246 w 1681034"/>
                    <a:gd name="connsiteY2359" fmla="*/ 1334833 h 1682686"/>
                    <a:gd name="connsiteX2360" fmla="*/ 394531 w 1681034"/>
                    <a:gd name="connsiteY2360" fmla="*/ 1327309 h 1682686"/>
                    <a:gd name="connsiteX2361" fmla="*/ 401484 w 1681034"/>
                    <a:gd name="connsiteY2361" fmla="*/ 1330738 h 1682686"/>
                    <a:gd name="connsiteX2362" fmla="*/ 402246 w 1681034"/>
                    <a:gd name="connsiteY2362" fmla="*/ 1334833 h 1682686"/>
                    <a:gd name="connsiteX2363" fmla="*/ 596080 w 1681034"/>
                    <a:gd name="connsiteY2363" fmla="*/ 1594771 h 1682686"/>
                    <a:gd name="connsiteX2364" fmla="*/ 601224 w 1681034"/>
                    <a:gd name="connsiteY2364" fmla="*/ 1592199 h 1682686"/>
                    <a:gd name="connsiteX2365" fmla="*/ 609701 w 1681034"/>
                    <a:gd name="connsiteY2365" fmla="*/ 1596295 h 1682686"/>
                    <a:gd name="connsiteX2366" fmla="*/ 596080 w 1681034"/>
                    <a:gd name="connsiteY2366" fmla="*/ 1594771 h 1682686"/>
                    <a:gd name="connsiteX2367" fmla="*/ 387387 w 1681034"/>
                    <a:gd name="connsiteY2367" fmla="*/ 1322356 h 1682686"/>
                    <a:gd name="connsiteX2368" fmla="*/ 372719 w 1681034"/>
                    <a:gd name="connsiteY2368" fmla="*/ 1306354 h 1682686"/>
                    <a:gd name="connsiteX2369" fmla="*/ 381101 w 1681034"/>
                    <a:gd name="connsiteY2369" fmla="*/ 1308830 h 1682686"/>
                    <a:gd name="connsiteX2370" fmla="*/ 379291 w 1681034"/>
                    <a:gd name="connsiteY2370" fmla="*/ 1315022 h 1682686"/>
                    <a:gd name="connsiteX2371" fmla="*/ 387387 w 1681034"/>
                    <a:gd name="connsiteY2371" fmla="*/ 1322356 h 1682686"/>
                    <a:gd name="connsiteX2372" fmla="*/ 360717 w 1681034"/>
                    <a:gd name="connsiteY2372" fmla="*/ 1295686 h 1682686"/>
                    <a:gd name="connsiteX2373" fmla="*/ 367290 w 1681034"/>
                    <a:gd name="connsiteY2373" fmla="*/ 1302925 h 1682686"/>
                    <a:gd name="connsiteX2374" fmla="*/ 360717 w 1681034"/>
                    <a:gd name="connsiteY2374" fmla="*/ 1295686 h 1682686"/>
                    <a:gd name="connsiteX2375" fmla="*/ 582650 w 1681034"/>
                    <a:gd name="connsiteY2375" fmla="*/ 1634300 h 1682686"/>
                    <a:gd name="connsiteX2376" fmla="*/ 597414 w 1681034"/>
                    <a:gd name="connsiteY2376" fmla="*/ 1638872 h 1682686"/>
                    <a:gd name="connsiteX2377" fmla="*/ 582650 w 1681034"/>
                    <a:gd name="connsiteY2377" fmla="*/ 1634300 h 1682686"/>
                    <a:gd name="connsiteX2378" fmla="*/ 554837 w 1681034"/>
                    <a:gd name="connsiteY2378" fmla="*/ 1628108 h 1682686"/>
                    <a:gd name="connsiteX2379" fmla="*/ 543216 w 1681034"/>
                    <a:gd name="connsiteY2379" fmla="*/ 1623727 h 1682686"/>
                    <a:gd name="connsiteX2380" fmla="*/ 534453 w 1681034"/>
                    <a:gd name="connsiteY2380" fmla="*/ 1626965 h 1682686"/>
                    <a:gd name="connsiteX2381" fmla="*/ 539121 w 1681034"/>
                    <a:gd name="connsiteY2381" fmla="*/ 1621631 h 1682686"/>
                    <a:gd name="connsiteX2382" fmla="*/ 533501 w 1681034"/>
                    <a:gd name="connsiteY2382" fmla="*/ 1622203 h 1682686"/>
                    <a:gd name="connsiteX2383" fmla="*/ 526357 w 1681034"/>
                    <a:gd name="connsiteY2383" fmla="*/ 1616012 h 1682686"/>
                    <a:gd name="connsiteX2384" fmla="*/ 548931 w 1681034"/>
                    <a:gd name="connsiteY2384" fmla="*/ 1622489 h 1682686"/>
                    <a:gd name="connsiteX2385" fmla="*/ 558171 w 1681034"/>
                    <a:gd name="connsiteY2385" fmla="*/ 1628204 h 1682686"/>
                    <a:gd name="connsiteX2386" fmla="*/ 578268 w 1681034"/>
                    <a:gd name="connsiteY2386" fmla="*/ 1636109 h 1682686"/>
                    <a:gd name="connsiteX2387" fmla="*/ 554837 w 1681034"/>
                    <a:gd name="connsiteY2387" fmla="*/ 1628108 h 1682686"/>
                    <a:gd name="connsiteX2388" fmla="*/ 543693 w 1681034"/>
                    <a:gd name="connsiteY2388" fmla="*/ 1629537 h 1682686"/>
                    <a:gd name="connsiteX2389" fmla="*/ 566457 w 1681034"/>
                    <a:gd name="connsiteY2389" fmla="*/ 1635919 h 1682686"/>
                    <a:gd name="connsiteX2390" fmla="*/ 543693 w 1681034"/>
                    <a:gd name="connsiteY2390" fmla="*/ 1629537 h 1682686"/>
                    <a:gd name="connsiteX2391" fmla="*/ 303186 w 1681034"/>
                    <a:gd name="connsiteY2391" fmla="*/ 1238060 h 1682686"/>
                    <a:gd name="connsiteX2392" fmla="*/ 293376 w 1681034"/>
                    <a:gd name="connsiteY2392" fmla="*/ 1222629 h 1682686"/>
                    <a:gd name="connsiteX2393" fmla="*/ 303186 w 1681034"/>
                    <a:gd name="connsiteY2393" fmla="*/ 1238060 h 1682686"/>
                    <a:gd name="connsiteX2394" fmla="*/ 516546 w 1681034"/>
                    <a:gd name="connsiteY2394" fmla="*/ 1620965 h 1682686"/>
                    <a:gd name="connsiteX2395" fmla="*/ 513498 w 1681034"/>
                    <a:gd name="connsiteY2395" fmla="*/ 1616964 h 1682686"/>
                    <a:gd name="connsiteX2396" fmla="*/ 527310 w 1681034"/>
                    <a:gd name="connsiteY2396" fmla="*/ 1620774 h 1682686"/>
                    <a:gd name="connsiteX2397" fmla="*/ 516546 w 1681034"/>
                    <a:gd name="connsiteY2397" fmla="*/ 1620965 h 1682686"/>
                    <a:gd name="connsiteX2398" fmla="*/ 492353 w 1681034"/>
                    <a:gd name="connsiteY2398" fmla="*/ 1604105 h 1682686"/>
                    <a:gd name="connsiteX2399" fmla="*/ 483304 w 1681034"/>
                    <a:gd name="connsiteY2399" fmla="*/ 1598295 h 1682686"/>
                    <a:gd name="connsiteX2400" fmla="*/ 492353 w 1681034"/>
                    <a:gd name="connsiteY2400" fmla="*/ 1604105 h 1682686"/>
                    <a:gd name="connsiteX2401" fmla="*/ 497782 w 1681034"/>
                    <a:gd name="connsiteY2401" fmla="*/ 1619060 h 1682686"/>
                    <a:gd name="connsiteX2402" fmla="*/ 496544 w 1681034"/>
                    <a:gd name="connsiteY2402" fmla="*/ 1615154 h 1682686"/>
                    <a:gd name="connsiteX2403" fmla="*/ 501687 w 1681034"/>
                    <a:gd name="connsiteY2403" fmla="*/ 1618583 h 1682686"/>
                    <a:gd name="connsiteX2404" fmla="*/ 506259 w 1681034"/>
                    <a:gd name="connsiteY2404" fmla="*/ 1620107 h 1682686"/>
                    <a:gd name="connsiteX2405" fmla="*/ 497782 w 1681034"/>
                    <a:gd name="connsiteY2405" fmla="*/ 1619060 h 1682686"/>
                    <a:gd name="connsiteX2406" fmla="*/ 269277 w 1681034"/>
                    <a:gd name="connsiteY2406" fmla="*/ 1187196 h 1682686"/>
                    <a:gd name="connsiteX2407" fmla="*/ 273468 w 1681034"/>
                    <a:gd name="connsiteY2407" fmla="*/ 1189196 h 1682686"/>
                    <a:gd name="connsiteX2408" fmla="*/ 276421 w 1681034"/>
                    <a:gd name="connsiteY2408" fmla="*/ 1197197 h 1682686"/>
                    <a:gd name="connsiteX2409" fmla="*/ 269277 w 1681034"/>
                    <a:gd name="connsiteY2409" fmla="*/ 1187196 h 1682686"/>
                    <a:gd name="connsiteX2410" fmla="*/ 441775 w 1681034"/>
                    <a:gd name="connsiteY2410" fmla="*/ 1580198 h 1682686"/>
                    <a:gd name="connsiteX2411" fmla="*/ 435965 w 1681034"/>
                    <a:gd name="connsiteY2411" fmla="*/ 1575149 h 1682686"/>
                    <a:gd name="connsiteX2412" fmla="*/ 433107 w 1681034"/>
                    <a:gd name="connsiteY2412" fmla="*/ 1576483 h 1682686"/>
                    <a:gd name="connsiteX2413" fmla="*/ 431869 w 1681034"/>
                    <a:gd name="connsiteY2413" fmla="*/ 1570387 h 1682686"/>
                    <a:gd name="connsiteX2414" fmla="*/ 453015 w 1681034"/>
                    <a:gd name="connsiteY2414" fmla="*/ 1583055 h 1682686"/>
                    <a:gd name="connsiteX2415" fmla="*/ 441775 w 1681034"/>
                    <a:gd name="connsiteY2415" fmla="*/ 1580198 h 1682686"/>
                    <a:gd name="connsiteX2416" fmla="*/ 262515 w 1681034"/>
                    <a:gd name="connsiteY2416" fmla="*/ 1166336 h 1682686"/>
                    <a:gd name="connsiteX2417" fmla="*/ 262896 w 1681034"/>
                    <a:gd name="connsiteY2417" fmla="*/ 1171385 h 1682686"/>
                    <a:gd name="connsiteX2418" fmla="*/ 262515 w 1681034"/>
                    <a:gd name="connsiteY2418" fmla="*/ 1166336 h 1682686"/>
                    <a:gd name="connsiteX2419" fmla="*/ 408057 w 1681034"/>
                    <a:gd name="connsiteY2419" fmla="*/ 1558385 h 1682686"/>
                    <a:gd name="connsiteX2420" fmla="*/ 396627 w 1681034"/>
                    <a:gd name="connsiteY2420" fmla="*/ 1550479 h 1682686"/>
                    <a:gd name="connsiteX2421" fmla="*/ 408723 w 1681034"/>
                    <a:gd name="connsiteY2421" fmla="*/ 1557528 h 1682686"/>
                    <a:gd name="connsiteX2422" fmla="*/ 408057 w 1681034"/>
                    <a:gd name="connsiteY2422" fmla="*/ 1558385 h 1682686"/>
                    <a:gd name="connsiteX2423" fmla="*/ 231463 w 1681034"/>
                    <a:gd name="connsiteY2423" fmla="*/ 1120997 h 1682686"/>
                    <a:gd name="connsiteX2424" fmla="*/ 229653 w 1681034"/>
                    <a:gd name="connsiteY2424" fmla="*/ 1112615 h 1682686"/>
                    <a:gd name="connsiteX2425" fmla="*/ 233559 w 1681034"/>
                    <a:gd name="connsiteY2425" fmla="*/ 1115282 h 1682686"/>
                    <a:gd name="connsiteX2426" fmla="*/ 233463 w 1681034"/>
                    <a:gd name="connsiteY2426" fmla="*/ 1119188 h 1682686"/>
                    <a:gd name="connsiteX2427" fmla="*/ 236416 w 1681034"/>
                    <a:gd name="connsiteY2427" fmla="*/ 1118235 h 1682686"/>
                    <a:gd name="connsiteX2428" fmla="*/ 238226 w 1681034"/>
                    <a:gd name="connsiteY2428" fmla="*/ 1125284 h 1682686"/>
                    <a:gd name="connsiteX2429" fmla="*/ 231463 w 1681034"/>
                    <a:gd name="connsiteY2429" fmla="*/ 1120997 h 1682686"/>
                    <a:gd name="connsiteX2430" fmla="*/ 365766 w 1681034"/>
                    <a:gd name="connsiteY2430" fmla="*/ 1536954 h 1682686"/>
                    <a:gd name="connsiteX2431" fmla="*/ 347859 w 1681034"/>
                    <a:gd name="connsiteY2431" fmla="*/ 1522190 h 1682686"/>
                    <a:gd name="connsiteX2432" fmla="*/ 359574 w 1681034"/>
                    <a:gd name="connsiteY2432" fmla="*/ 1530001 h 1682686"/>
                    <a:gd name="connsiteX2433" fmla="*/ 354336 w 1681034"/>
                    <a:gd name="connsiteY2433" fmla="*/ 1524286 h 1682686"/>
                    <a:gd name="connsiteX2434" fmla="*/ 365575 w 1681034"/>
                    <a:gd name="connsiteY2434" fmla="*/ 1527905 h 1682686"/>
                    <a:gd name="connsiteX2435" fmla="*/ 365766 w 1681034"/>
                    <a:gd name="connsiteY2435" fmla="*/ 1536954 h 1682686"/>
                    <a:gd name="connsiteX2436" fmla="*/ 222129 w 1681034"/>
                    <a:gd name="connsiteY2436" fmla="*/ 1098328 h 1682686"/>
                    <a:gd name="connsiteX2437" fmla="*/ 226986 w 1681034"/>
                    <a:gd name="connsiteY2437" fmla="*/ 1100709 h 1682686"/>
                    <a:gd name="connsiteX2438" fmla="*/ 222129 w 1681034"/>
                    <a:gd name="connsiteY2438" fmla="*/ 1098328 h 1682686"/>
                    <a:gd name="connsiteX2439" fmla="*/ 341096 w 1681034"/>
                    <a:gd name="connsiteY2439" fmla="*/ 1515999 h 1682686"/>
                    <a:gd name="connsiteX2440" fmla="*/ 342048 w 1681034"/>
                    <a:gd name="connsiteY2440" fmla="*/ 1508474 h 1682686"/>
                    <a:gd name="connsiteX2441" fmla="*/ 346335 w 1681034"/>
                    <a:gd name="connsiteY2441" fmla="*/ 1512856 h 1682686"/>
                    <a:gd name="connsiteX2442" fmla="*/ 341096 w 1681034"/>
                    <a:gd name="connsiteY2442" fmla="*/ 1515999 h 1682686"/>
                    <a:gd name="connsiteX2443" fmla="*/ 220890 w 1681034"/>
                    <a:gd name="connsiteY2443" fmla="*/ 1087279 h 1682686"/>
                    <a:gd name="connsiteX2444" fmla="*/ 224224 w 1681034"/>
                    <a:gd name="connsiteY2444" fmla="*/ 1095185 h 1682686"/>
                    <a:gd name="connsiteX2445" fmla="*/ 220890 w 1681034"/>
                    <a:gd name="connsiteY2445" fmla="*/ 1087279 h 1682686"/>
                    <a:gd name="connsiteX2446" fmla="*/ 324141 w 1681034"/>
                    <a:gd name="connsiteY2446" fmla="*/ 1504664 h 1682686"/>
                    <a:gd name="connsiteX2447" fmla="*/ 343763 w 1681034"/>
                    <a:gd name="connsiteY2447" fmla="*/ 1519809 h 1682686"/>
                    <a:gd name="connsiteX2448" fmla="*/ 329094 w 1681034"/>
                    <a:gd name="connsiteY2448" fmla="*/ 1510570 h 1682686"/>
                    <a:gd name="connsiteX2449" fmla="*/ 328999 w 1681034"/>
                    <a:gd name="connsiteY2449" fmla="*/ 1508474 h 1682686"/>
                    <a:gd name="connsiteX2450" fmla="*/ 324141 w 1681034"/>
                    <a:gd name="connsiteY2450" fmla="*/ 1504664 h 1682686"/>
                    <a:gd name="connsiteX2451" fmla="*/ 315950 w 1681034"/>
                    <a:gd name="connsiteY2451" fmla="*/ 1495425 h 1682686"/>
                    <a:gd name="connsiteX2452" fmla="*/ 316617 w 1681034"/>
                    <a:gd name="connsiteY2452" fmla="*/ 1492663 h 1682686"/>
                    <a:gd name="connsiteX2453" fmla="*/ 337476 w 1681034"/>
                    <a:gd name="connsiteY2453" fmla="*/ 1508665 h 1682686"/>
                    <a:gd name="connsiteX2454" fmla="*/ 329666 w 1681034"/>
                    <a:gd name="connsiteY2454" fmla="*/ 1507712 h 1682686"/>
                    <a:gd name="connsiteX2455" fmla="*/ 315950 w 1681034"/>
                    <a:gd name="connsiteY2455" fmla="*/ 1495425 h 1682686"/>
                    <a:gd name="connsiteX2456" fmla="*/ 207651 w 1681034"/>
                    <a:gd name="connsiteY2456" fmla="*/ 1059180 h 1682686"/>
                    <a:gd name="connsiteX2457" fmla="*/ 213937 w 1681034"/>
                    <a:gd name="connsiteY2457" fmla="*/ 1064038 h 1682686"/>
                    <a:gd name="connsiteX2458" fmla="*/ 216985 w 1681034"/>
                    <a:gd name="connsiteY2458" fmla="*/ 1074515 h 1682686"/>
                    <a:gd name="connsiteX2459" fmla="*/ 212985 w 1681034"/>
                    <a:gd name="connsiteY2459" fmla="*/ 1075468 h 1682686"/>
                    <a:gd name="connsiteX2460" fmla="*/ 207651 w 1681034"/>
                    <a:gd name="connsiteY2460" fmla="*/ 1059180 h 1682686"/>
                    <a:gd name="connsiteX2461" fmla="*/ 303282 w 1681034"/>
                    <a:gd name="connsiteY2461" fmla="*/ 1492568 h 1682686"/>
                    <a:gd name="connsiteX2462" fmla="*/ 301662 w 1681034"/>
                    <a:gd name="connsiteY2462" fmla="*/ 1487805 h 1682686"/>
                    <a:gd name="connsiteX2463" fmla="*/ 299376 w 1681034"/>
                    <a:gd name="connsiteY2463" fmla="*/ 1487805 h 1682686"/>
                    <a:gd name="connsiteX2464" fmla="*/ 303282 w 1681034"/>
                    <a:gd name="connsiteY2464" fmla="*/ 1486376 h 1682686"/>
                    <a:gd name="connsiteX2465" fmla="*/ 307282 w 1681034"/>
                    <a:gd name="connsiteY2465" fmla="*/ 1491044 h 1682686"/>
                    <a:gd name="connsiteX2466" fmla="*/ 311187 w 1681034"/>
                    <a:gd name="connsiteY2466" fmla="*/ 1491520 h 1682686"/>
                    <a:gd name="connsiteX2467" fmla="*/ 313664 w 1681034"/>
                    <a:gd name="connsiteY2467" fmla="*/ 1495520 h 1682686"/>
                    <a:gd name="connsiteX2468" fmla="*/ 303282 w 1681034"/>
                    <a:gd name="connsiteY2468" fmla="*/ 1492568 h 1682686"/>
                    <a:gd name="connsiteX2469" fmla="*/ 292423 w 1681034"/>
                    <a:gd name="connsiteY2469" fmla="*/ 1473327 h 1682686"/>
                    <a:gd name="connsiteX2470" fmla="*/ 280898 w 1681034"/>
                    <a:gd name="connsiteY2470" fmla="*/ 1463040 h 1682686"/>
                    <a:gd name="connsiteX2471" fmla="*/ 292423 w 1681034"/>
                    <a:gd name="connsiteY2471" fmla="*/ 1473327 h 1682686"/>
                    <a:gd name="connsiteX2472" fmla="*/ 264229 w 1681034"/>
                    <a:gd name="connsiteY2472" fmla="*/ 1453039 h 1682686"/>
                    <a:gd name="connsiteX2473" fmla="*/ 253847 w 1681034"/>
                    <a:gd name="connsiteY2473" fmla="*/ 1443609 h 1682686"/>
                    <a:gd name="connsiteX2474" fmla="*/ 263467 w 1681034"/>
                    <a:gd name="connsiteY2474" fmla="*/ 1451610 h 1682686"/>
                    <a:gd name="connsiteX2475" fmla="*/ 263562 w 1681034"/>
                    <a:gd name="connsiteY2475" fmla="*/ 1449515 h 1682686"/>
                    <a:gd name="connsiteX2476" fmla="*/ 264229 w 1681034"/>
                    <a:gd name="connsiteY2476" fmla="*/ 1453039 h 1682686"/>
                    <a:gd name="connsiteX2477" fmla="*/ 241941 w 1681034"/>
                    <a:gd name="connsiteY2477" fmla="*/ 1425702 h 1682686"/>
                    <a:gd name="connsiteX2478" fmla="*/ 251847 w 1681034"/>
                    <a:gd name="connsiteY2478" fmla="*/ 1437323 h 1682686"/>
                    <a:gd name="connsiteX2479" fmla="*/ 241941 w 1681034"/>
                    <a:gd name="connsiteY2479" fmla="*/ 1425702 h 1682686"/>
                    <a:gd name="connsiteX2480" fmla="*/ 244893 w 1681034"/>
                    <a:gd name="connsiteY2480" fmla="*/ 1427417 h 1682686"/>
                    <a:gd name="connsiteX2481" fmla="*/ 241369 w 1681034"/>
                    <a:gd name="connsiteY2481" fmla="*/ 1424369 h 1682686"/>
                    <a:gd name="connsiteX2482" fmla="*/ 241750 w 1681034"/>
                    <a:gd name="connsiteY2482" fmla="*/ 1420273 h 1682686"/>
                    <a:gd name="connsiteX2483" fmla="*/ 246513 w 1681034"/>
                    <a:gd name="connsiteY2483" fmla="*/ 1426178 h 1682686"/>
                    <a:gd name="connsiteX2484" fmla="*/ 244893 w 1681034"/>
                    <a:gd name="connsiteY2484" fmla="*/ 1427417 h 1682686"/>
                    <a:gd name="connsiteX2485" fmla="*/ 221367 w 1681034"/>
                    <a:gd name="connsiteY2485" fmla="*/ 1401128 h 1682686"/>
                    <a:gd name="connsiteX2486" fmla="*/ 238797 w 1681034"/>
                    <a:gd name="connsiteY2486" fmla="*/ 1418558 h 1682686"/>
                    <a:gd name="connsiteX2487" fmla="*/ 221367 w 1681034"/>
                    <a:gd name="connsiteY2487" fmla="*/ 1401128 h 1682686"/>
                    <a:gd name="connsiteX2488" fmla="*/ 213556 w 1681034"/>
                    <a:gd name="connsiteY2488" fmla="*/ 1400842 h 1682686"/>
                    <a:gd name="connsiteX2489" fmla="*/ 229272 w 1681034"/>
                    <a:gd name="connsiteY2489" fmla="*/ 1414177 h 1682686"/>
                    <a:gd name="connsiteX2490" fmla="*/ 213556 w 1681034"/>
                    <a:gd name="connsiteY2490" fmla="*/ 1400842 h 1682686"/>
                    <a:gd name="connsiteX2491" fmla="*/ 194601 w 1681034"/>
                    <a:gd name="connsiteY2491" fmla="*/ 1367600 h 1682686"/>
                    <a:gd name="connsiteX2492" fmla="*/ 193935 w 1681034"/>
                    <a:gd name="connsiteY2492" fmla="*/ 1362647 h 1682686"/>
                    <a:gd name="connsiteX2493" fmla="*/ 206984 w 1681034"/>
                    <a:gd name="connsiteY2493" fmla="*/ 1377696 h 1682686"/>
                    <a:gd name="connsiteX2494" fmla="*/ 194601 w 1681034"/>
                    <a:gd name="connsiteY2494" fmla="*/ 1367600 h 1682686"/>
                    <a:gd name="connsiteX2495" fmla="*/ 135356 w 1681034"/>
                    <a:gd name="connsiteY2495" fmla="*/ 1297019 h 1682686"/>
                    <a:gd name="connsiteX2496" fmla="*/ 134022 w 1681034"/>
                    <a:gd name="connsiteY2496" fmla="*/ 1290828 h 1682686"/>
                    <a:gd name="connsiteX2497" fmla="*/ 138213 w 1681034"/>
                    <a:gd name="connsiteY2497" fmla="*/ 1300734 h 1682686"/>
                    <a:gd name="connsiteX2498" fmla="*/ 135356 w 1681034"/>
                    <a:gd name="connsiteY2498" fmla="*/ 1297019 h 1682686"/>
                    <a:gd name="connsiteX2499" fmla="*/ 25152 w 1681034"/>
                    <a:gd name="connsiteY2499" fmla="*/ 685991 h 1682686"/>
                    <a:gd name="connsiteX2500" fmla="*/ 29914 w 1681034"/>
                    <a:gd name="connsiteY2500" fmla="*/ 674751 h 1682686"/>
                    <a:gd name="connsiteX2501" fmla="*/ 28676 w 1681034"/>
                    <a:gd name="connsiteY2501" fmla="*/ 693801 h 1682686"/>
                    <a:gd name="connsiteX2502" fmla="*/ 26199 w 1681034"/>
                    <a:gd name="connsiteY2502" fmla="*/ 697706 h 1682686"/>
                    <a:gd name="connsiteX2503" fmla="*/ 25152 w 1681034"/>
                    <a:gd name="connsiteY2503" fmla="*/ 685991 h 1682686"/>
                    <a:gd name="connsiteX2504" fmla="*/ 40296 w 1681034"/>
                    <a:gd name="connsiteY2504" fmla="*/ 637794 h 1682686"/>
                    <a:gd name="connsiteX2505" fmla="*/ 34105 w 1681034"/>
                    <a:gd name="connsiteY2505" fmla="*/ 650081 h 1682686"/>
                    <a:gd name="connsiteX2506" fmla="*/ 40296 w 1681034"/>
                    <a:gd name="connsiteY2506" fmla="*/ 637794 h 1682686"/>
                    <a:gd name="connsiteX2507" fmla="*/ 463683 w 1681034"/>
                    <a:gd name="connsiteY2507" fmla="*/ 307277 h 1682686"/>
                    <a:gd name="connsiteX2508" fmla="*/ 466445 w 1681034"/>
                    <a:gd name="connsiteY2508" fmla="*/ 312801 h 1682686"/>
                    <a:gd name="connsiteX2509" fmla="*/ 458063 w 1681034"/>
                    <a:gd name="connsiteY2509" fmla="*/ 315278 h 1682686"/>
                    <a:gd name="connsiteX2510" fmla="*/ 463683 w 1681034"/>
                    <a:gd name="connsiteY2510" fmla="*/ 307277 h 1682686"/>
                    <a:gd name="connsiteX2511" fmla="*/ 456253 w 1681034"/>
                    <a:gd name="connsiteY2511" fmla="*/ 319564 h 1682686"/>
                    <a:gd name="connsiteX2512" fmla="*/ 451681 w 1681034"/>
                    <a:gd name="connsiteY2512" fmla="*/ 321374 h 1682686"/>
                    <a:gd name="connsiteX2513" fmla="*/ 449586 w 1681034"/>
                    <a:gd name="connsiteY2513" fmla="*/ 327755 h 1682686"/>
                    <a:gd name="connsiteX2514" fmla="*/ 446823 w 1681034"/>
                    <a:gd name="connsiteY2514" fmla="*/ 325279 h 1682686"/>
                    <a:gd name="connsiteX2515" fmla="*/ 454634 w 1681034"/>
                    <a:gd name="connsiteY2515" fmla="*/ 313849 h 1682686"/>
                    <a:gd name="connsiteX2516" fmla="*/ 456253 w 1681034"/>
                    <a:gd name="connsiteY2516" fmla="*/ 319564 h 1682686"/>
                    <a:gd name="connsiteX2517" fmla="*/ 91350 w 1681034"/>
                    <a:gd name="connsiteY2517" fmla="*/ 495586 h 1682686"/>
                    <a:gd name="connsiteX2518" fmla="*/ 97256 w 1681034"/>
                    <a:gd name="connsiteY2518" fmla="*/ 482918 h 1682686"/>
                    <a:gd name="connsiteX2519" fmla="*/ 95351 w 1681034"/>
                    <a:gd name="connsiteY2519" fmla="*/ 494538 h 1682686"/>
                    <a:gd name="connsiteX2520" fmla="*/ 91350 w 1681034"/>
                    <a:gd name="connsiteY2520" fmla="*/ 495586 h 1682686"/>
                    <a:gd name="connsiteX2521" fmla="*/ 479399 w 1681034"/>
                    <a:gd name="connsiteY2521" fmla="*/ 297275 h 1682686"/>
                    <a:gd name="connsiteX2522" fmla="*/ 483685 w 1681034"/>
                    <a:gd name="connsiteY2522" fmla="*/ 300704 h 1682686"/>
                    <a:gd name="connsiteX2523" fmla="*/ 475303 w 1681034"/>
                    <a:gd name="connsiteY2523" fmla="*/ 305753 h 1682686"/>
                    <a:gd name="connsiteX2524" fmla="*/ 479399 w 1681034"/>
                    <a:gd name="connsiteY2524" fmla="*/ 297275 h 1682686"/>
                    <a:gd name="connsiteX2525" fmla="*/ 107829 w 1681034"/>
                    <a:gd name="connsiteY2525" fmla="*/ 467963 h 1682686"/>
                    <a:gd name="connsiteX2526" fmla="*/ 102685 w 1681034"/>
                    <a:gd name="connsiteY2526" fmla="*/ 479298 h 1682686"/>
                    <a:gd name="connsiteX2527" fmla="*/ 107829 w 1681034"/>
                    <a:gd name="connsiteY2527" fmla="*/ 467963 h 1682686"/>
                    <a:gd name="connsiteX2528" fmla="*/ 482733 w 1681034"/>
                    <a:gd name="connsiteY2528" fmla="*/ 295847 h 1682686"/>
                    <a:gd name="connsiteX2529" fmla="*/ 489019 w 1681034"/>
                    <a:gd name="connsiteY2529" fmla="*/ 292037 h 1682686"/>
                    <a:gd name="connsiteX2530" fmla="*/ 485685 w 1681034"/>
                    <a:gd name="connsiteY2530" fmla="*/ 296513 h 1682686"/>
                    <a:gd name="connsiteX2531" fmla="*/ 482733 w 1681034"/>
                    <a:gd name="connsiteY2531" fmla="*/ 295847 h 1682686"/>
                    <a:gd name="connsiteX2532" fmla="*/ 415391 w 1681034"/>
                    <a:gd name="connsiteY2532" fmla="*/ 141256 h 1682686"/>
                    <a:gd name="connsiteX2533" fmla="*/ 400722 w 1681034"/>
                    <a:gd name="connsiteY2533" fmla="*/ 150019 h 1682686"/>
                    <a:gd name="connsiteX2534" fmla="*/ 415391 w 1681034"/>
                    <a:gd name="connsiteY2534" fmla="*/ 141256 h 1682686"/>
                    <a:gd name="connsiteX2535" fmla="*/ 437013 w 1681034"/>
                    <a:gd name="connsiteY2535" fmla="*/ 128492 h 1682686"/>
                    <a:gd name="connsiteX2536" fmla="*/ 416248 w 1681034"/>
                    <a:gd name="connsiteY2536" fmla="*/ 138970 h 1682686"/>
                    <a:gd name="connsiteX2537" fmla="*/ 437013 w 1681034"/>
                    <a:gd name="connsiteY2537" fmla="*/ 128492 h 1682686"/>
                    <a:gd name="connsiteX2538" fmla="*/ 445871 w 1681034"/>
                    <a:gd name="connsiteY2538" fmla="*/ 121253 h 1682686"/>
                    <a:gd name="connsiteX2539" fmla="*/ 440918 w 1681034"/>
                    <a:gd name="connsiteY2539" fmla="*/ 125921 h 1682686"/>
                    <a:gd name="connsiteX2540" fmla="*/ 436251 w 1681034"/>
                    <a:gd name="connsiteY2540" fmla="*/ 126587 h 1682686"/>
                    <a:gd name="connsiteX2541" fmla="*/ 445871 w 1681034"/>
                    <a:gd name="connsiteY2541" fmla="*/ 121253 h 1682686"/>
                    <a:gd name="connsiteX2542" fmla="*/ 913263 w 1681034"/>
                    <a:gd name="connsiteY2542" fmla="*/ 123825 h 1682686"/>
                    <a:gd name="connsiteX2543" fmla="*/ 909262 w 1681034"/>
                    <a:gd name="connsiteY2543" fmla="*/ 128492 h 1682686"/>
                    <a:gd name="connsiteX2544" fmla="*/ 882402 w 1681034"/>
                    <a:gd name="connsiteY2544" fmla="*/ 128873 h 1682686"/>
                    <a:gd name="connsiteX2545" fmla="*/ 880116 w 1681034"/>
                    <a:gd name="connsiteY2545" fmla="*/ 126587 h 1682686"/>
                    <a:gd name="connsiteX2546" fmla="*/ 913263 w 1681034"/>
                    <a:gd name="connsiteY2546" fmla="*/ 123825 h 1682686"/>
                    <a:gd name="connsiteX2547" fmla="*/ 950505 w 1681034"/>
                    <a:gd name="connsiteY2547" fmla="*/ 129540 h 1682686"/>
                    <a:gd name="connsiteX2548" fmla="*/ 952315 w 1681034"/>
                    <a:gd name="connsiteY2548" fmla="*/ 133064 h 1682686"/>
                    <a:gd name="connsiteX2549" fmla="*/ 924502 w 1681034"/>
                    <a:gd name="connsiteY2549" fmla="*/ 130016 h 1682686"/>
                    <a:gd name="connsiteX2550" fmla="*/ 950505 w 1681034"/>
                    <a:gd name="connsiteY2550" fmla="*/ 129540 h 1682686"/>
                    <a:gd name="connsiteX2551" fmla="*/ 716095 w 1681034"/>
                    <a:gd name="connsiteY2551" fmla="*/ 30575 h 1682686"/>
                    <a:gd name="connsiteX2552" fmla="*/ 697331 w 1681034"/>
                    <a:gd name="connsiteY2552" fmla="*/ 35909 h 1682686"/>
                    <a:gd name="connsiteX2553" fmla="*/ 716095 w 1681034"/>
                    <a:gd name="connsiteY2553" fmla="*/ 30575 h 1682686"/>
                    <a:gd name="connsiteX2554" fmla="*/ 992987 w 1681034"/>
                    <a:gd name="connsiteY2554" fmla="*/ 133731 h 1682686"/>
                    <a:gd name="connsiteX2555" fmla="*/ 963078 w 1681034"/>
                    <a:gd name="connsiteY2555" fmla="*/ 135160 h 1682686"/>
                    <a:gd name="connsiteX2556" fmla="*/ 958316 w 1681034"/>
                    <a:gd name="connsiteY2556" fmla="*/ 132112 h 1682686"/>
                    <a:gd name="connsiteX2557" fmla="*/ 992987 w 1681034"/>
                    <a:gd name="connsiteY2557" fmla="*/ 133731 h 1682686"/>
                    <a:gd name="connsiteX2558" fmla="*/ 828109 w 1681034"/>
                    <a:gd name="connsiteY2558" fmla="*/ 9144 h 1682686"/>
                    <a:gd name="connsiteX2559" fmla="*/ 836396 w 1681034"/>
                    <a:gd name="connsiteY2559" fmla="*/ 7906 h 1682686"/>
                    <a:gd name="connsiteX2560" fmla="*/ 841539 w 1681034"/>
                    <a:gd name="connsiteY2560" fmla="*/ 15335 h 1682686"/>
                    <a:gd name="connsiteX2561" fmla="*/ 824013 w 1681034"/>
                    <a:gd name="connsiteY2561" fmla="*/ 15145 h 1682686"/>
                    <a:gd name="connsiteX2562" fmla="*/ 828109 w 1681034"/>
                    <a:gd name="connsiteY2562" fmla="*/ 9144 h 1682686"/>
                    <a:gd name="connsiteX2563" fmla="*/ 1090618 w 1681034"/>
                    <a:gd name="connsiteY2563" fmla="*/ 167354 h 1682686"/>
                    <a:gd name="connsiteX2564" fmla="*/ 1088618 w 1681034"/>
                    <a:gd name="connsiteY2564" fmla="*/ 170974 h 1682686"/>
                    <a:gd name="connsiteX2565" fmla="*/ 1080331 w 1681034"/>
                    <a:gd name="connsiteY2565" fmla="*/ 166021 h 1682686"/>
                    <a:gd name="connsiteX2566" fmla="*/ 1090618 w 1681034"/>
                    <a:gd name="connsiteY2566" fmla="*/ 167354 h 1682686"/>
                    <a:gd name="connsiteX2567" fmla="*/ 1054614 w 1681034"/>
                    <a:gd name="connsiteY2567" fmla="*/ 109442 h 1682686"/>
                    <a:gd name="connsiteX2568" fmla="*/ 1064805 w 1681034"/>
                    <a:gd name="connsiteY2568" fmla="*/ 108585 h 1682686"/>
                    <a:gd name="connsiteX2569" fmla="*/ 1066234 w 1681034"/>
                    <a:gd name="connsiteY2569" fmla="*/ 112300 h 1682686"/>
                    <a:gd name="connsiteX2570" fmla="*/ 1070235 w 1681034"/>
                    <a:gd name="connsiteY2570" fmla="*/ 114205 h 1682686"/>
                    <a:gd name="connsiteX2571" fmla="*/ 1058900 w 1681034"/>
                    <a:gd name="connsiteY2571" fmla="*/ 114110 h 1682686"/>
                    <a:gd name="connsiteX2572" fmla="*/ 1054614 w 1681034"/>
                    <a:gd name="connsiteY2572" fmla="*/ 109442 h 1682686"/>
                    <a:gd name="connsiteX2573" fmla="*/ 1014418 w 1681034"/>
                    <a:gd name="connsiteY2573" fmla="*/ 46482 h 1682686"/>
                    <a:gd name="connsiteX2574" fmla="*/ 1003941 w 1681034"/>
                    <a:gd name="connsiteY2574" fmla="*/ 43434 h 1682686"/>
                    <a:gd name="connsiteX2575" fmla="*/ 1014418 w 1681034"/>
                    <a:gd name="connsiteY2575" fmla="*/ 46482 h 1682686"/>
                    <a:gd name="connsiteX2576" fmla="*/ 1056709 w 1681034"/>
                    <a:gd name="connsiteY2576" fmla="*/ 58388 h 1682686"/>
                    <a:gd name="connsiteX2577" fmla="*/ 1033468 w 1681034"/>
                    <a:gd name="connsiteY2577" fmla="*/ 53340 h 1682686"/>
                    <a:gd name="connsiteX2578" fmla="*/ 1056709 w 1681034"/>
                    <a:gd name="connsiteY2578" fmla="*/ 58388 h 1682686"/>
                    <a:gd name="connsiteX2579" fmla="*/ 1085951 w 1681034"/>
                    <a:gd name="connsiteY2579" fmla="*/ 69437 h 1682686"/>
                    <a:gd name="connsiteX2580" fmla="*/ 1074045 w 1681034"/>
                    <a:gd name="connsiteY2580" fmla="*/ 65342 h 1682686"/>
                    <a:gd name="connsiteX2581" fmla="*/ 1085951 w 1681034"/>
                    <a:gd name="connsiteY2581" fmla="*/ 69437 h 1682686"/>
                    <a:gd name="connsiteX2582" fmla="*/ 1087761 w 1681034"/>
                    <a:gd name="connsiteY2582" fmla="*/ 59055 h 1682686"/>
                    <a:gd name="connsiteX2583" fmla="*/ 1093761 w 1681034"/>
                    <a:gd name="connsiteY2583" fmla="*/ 61151 h 1682686"/>
                    <a:gd name="connsiteX2584" fmla="*/ 1083855 w 1681034"/>
                    <a:gd name="connsiteY2584" fmla="*/ 59912 h 1682686"/>
                    <a:gd name="connsiteX2585" fmla="*/ 1087761 w 1681034"/>
                    <a:gd name="connsiteY2585" fmla="*/ 59055 h 1682686"/>
                    <a:gd name="connsiteX2586" fmla="*/ 1320742 w 1681034"/>
                    <a:gd name="connsiteY2586" fmla="*/ 208979 h 1682686"/>
                    <a:gd name="connsiteX2587" fmla="*/ 1308931 w 1681034"/>
                    <a:gd name="connsiteY2587" fmla="*/ 203454 h 1682686"/>
                    <a:gd name="connsiteX2588" fmla="*/ 1320742 w 1681034"/>
                    <a:gd name="connsiteY2588" fmla="*/ 208979 h 1682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Lst>
                  <a:rect l="l" t="t" r="r" b="b"/>
                  <a:pathLst>
                    <a:path w="1681034" h="1682686">
                      <a:moveTo>
                        <a:pt x="1419231" y="473964"/>
                      </a:moveTo>
                      <a:cubicBezTo>
                        <a:pt x="1421231" y="477298"/>
                        <a:pt x="1423041" y="477965"/>
                        <a:pt x="1422279" y="474059"/>
                      </a:cubicBezTo>
                      <a:cubicBezTo>
                        <a:pt x="1423707" y="475393"/>
                        <a:pt x="1423612" y="477393"/>
                        <a:pt x="1424088" y="479108"/>
                      </a:cubicBezTo>
                      <a:cubicBezTo>
                        <a:pt x="1427803" y="482918"/>
                        <a:pt x="1428089" y="481108"/>
                        <a:pt x="1430851" y="483394"/>
                      </a:cubicBezTo>
                      <a:cubicBezTo>
                        <a:pt x="1435042" y="490252"/>
                        <a:pt x="1437995" y="497777"/>
                        <a:pt x="1443615" y="504158"/>
                      </a:cubicBezTo>
                      <a:cubicBezTo>
                        <a:pt x="1443329" y="514922"/>
                        <a:pt x="1452568" y="521684"/>
                        <a:pt x="1455235" y="531305"/>
                      </a:cubicBezTo>
                      <a:cubicBezTo>
                        <a:pt x="1451235" y="532162"/>
                        <a:pt x="1447329" y="518255"/>
                        <a:pt x="1443234" y="518732"/>
                      </a:cubicBezTo>
                      <a:cubicBezTo>
                        <a:pt x="1451806" y="531209"/>
                        <a:pt x="1451616" y="540830"/>
                        <a:pt x="1462569" y="554165"/>
                      </a:cubicBezTo>
                      <a:cubicBezTo>
                        <a:pt x="1462093" y="558546"/>
                        <a:pt x="1461141" y="561594"/>
                        <a:pt x="1466760" y="566833"/>
                      </a:cubicBezTo>
                      <a:cubicBezTo>
                        <a:pt x="1465998" y="570833"/>
                        <a:pt x="1462855" y="569881"/>
                        <a:pt x="1459807" y="564833"/>
                      </a:cubicBezTo>
                      <a:cubicBezTo>
                        <a:pt x="1459236" y="567309"/>
                        <a:pt x="1461712" y="568833"/>
                        <a:pt x="1461807" y="571119"/>
                      </a:cubicBezTo>
                      <a:cubicBezTo>
                        <a:pt x="1462474" y="568166"/>
                        <a:pt x="1467332" y="575596"/>
                        <a:pt x="1466760" y="569690"/>
                      </a:cubicBezTo>
                      <a:cubicBezTo>
                        <a:pt x="1467618" y="579120"/>
                        <a:pt x="1475333" y="586454"/>
                        <a:pt x="1477619" y="595598"/>
                      </a:cubicBezTo>
                      <a:cubicBezTo>
                        <a:pt x="1471523" y="584645"/>
                        <a:pt x="1465903" y="578358"/>
                        <a:pt x="1464855" y="575786"/>
                      </a:cubicBezTo>
                      <a:cubicBezTo>
                        <a:pt x="1462760" y="580549"/>
                        <a:pt x="1473809" y="593217"/>
                        <a:pt x="1477428" y="601123"/>
                      </a:cubicBezTo>
                      <a:cubicBezTo>
                        <a:pt x="1475047" y="602361"/>
                        <a:pt x="1478857" y="610838"/>
                        <a:pt x="1480762" y="615220"/>
                      </a:cubicBezTo>
                      <a:cubicBezTo>
                        <a:pt x="1481810" y="616077"/>
                        <a:pt x="1481524" y="613315"/>
                        <a:pt x="1482762" y="614744"/>
                      </a:cubicBezTo>
                      <a:cubicBezTo>
                        <a:pt x="1483524" y="615982"/>
                        <a:pt x="1483715" y="617315"/>
                        <a:pt x="1484667" y="618363"/>
                      </a:cubicBezTo>
                      <a:cubicBezTo>
                        <a:pt x="1484001" y="619030"/>
                        <a:pt x="1482381" y="617125"/>
                        <a:pt x="1482572" y="620173"/>
                      </a:cubicBezTo>
                      <a:cubicBezTo>
                        <a:pt x="1485810" y="630650"/>
                        <a:pt x="1491049" y="640937"/>
                        <a:pt x="1494764" y="651415"/>
                      </a:cubicBezTo>
                      <a:cubicBezTo>
                        <a:pt x="1494478" y="652272"/>
                        <a:pt x="1493716" y="651605"/>
                        <a:pt x="1493621" y="652939"/>
                      </a:cubicBezTo>
                      <a:cubicBezTo>
                        <a:pt x="1489144" y="641795"/>
                        <a:pt x="1486191" y="638461"/>
                        <a:pt x="1481905" y="628364"/>
                      </a:cubicBezTo>
                      <a:cubicBezTo>
                        <a:pt x="1482286" y="637699"/>
                        <a:pt x="1486953" y="646081"/>
                        <a:pt x="1488382" y="655130"/>
                      </a:cubicBezTo>
                      <a:cubicBezTo>
                        <a:pt x="1491144" y="657797"/>
                        <a:pt x="1487811" y="651129"/>
                        <a:pt x="1488858" y="649700"/>
                      </a:cubicBezTo>
                      <a:cubicBezTo>
                        <a:pt x="1490763" y="651605"/>
                        <a:pt x="1491240" y="653701"/>
                        <a:pt x="1492287" y="655796"/>
                      </a:cubicBezTo>
                      <a:cubicBezTo>
                        <a:pt x="1492287" y="661988"/>
                        <a:pt x="1488668" y="658178"/>
                        <a:pt x="1490097" y="664178"/>
                      </a:cubicBezTo>
                      <a:cubicBezTo>
                        <a:pt x="1491525" y="666464"/>
                        <a:pt x="1492097" y="665036"/>
                        <a:pt x="1493621" y="667607"/>
                      </a:cubicBezTo>
                      <a:cubicBezTo>
                        <a:pt x="1493811" y="666274"/>
                        <a:pt x="1492764" y="665036"/>
                        <a:pt x="1492192" y="663893"/>
                      </a:cubicBezTo>
                      <a:cubicBezTo>
                        <a:pt x="1492668" y="660749"/>
                        <a:pt x="1496859" y="660749"/>
                        <a:pt x="1492954" y="658463"/>
                      </a:cubicBezTo>
                      <a:cubicBezTo>
                        <a:pt x="1493811" y="650367"/>
                        <a:pt x="1497336" y="659225"/>
                        <a:pt x="1498098" y="664369"/>
                      </a:cubicBezTo>
                      <a:cubicBezTo>
                        <a:pt x="1494954" y="658178"/>
                        <a:pt x="1498098" y="671989"/>
                        <a:pt x="1494669" y="667512"/>
                      </a:cubicBezTo>
                      <a:cubicBezTo>
                        <a:pt x="1494573" y="671036"/>
                        <a:pt x="1499050" y="673989"/>
                        <a:pt x="1499241" y="677513"/>
                      </a:cubicBezTo>
                      <a:cubicBezTo>
                        <a:pt x="1498193" y="681609"/>
                        <a:pt x="1494573" y="672560"/>
                        <a:pt x="1493430" y="669036"/>
                      </a:cubicBezTo>
                      <a:cubicBezTo>
                        <a:pt x="1491240" y="666083"/>
                        <a:pt x="1491525" y="672560"/>
                        <a:pt x="1489335" y="669608"/>
                      </a:cubicBezTo>
                      <a:cubicBezTo>
                        <a:pt x="1489144" y="674465"/>
                        <a:pt x="1492764" y="678847"/>
                        <a:pt x="1492287" y="683705"/>
                      </a:cubicBezTo>
                      <a:cubicBezTo>
                        <a:pt x="1490001" y="683800"/>
                        <a:pt x="1489430" y="678847"/>
                        <a:pt x="1486287" y="676656"/>
                      </a:cubicBezTo>
                      <a:cubicBezTo>
                        <a:pt x="1484477" y="681704"/>
                        <a:pt x="1489620" y="685800"/>
                        <a:pt x="1488192" y="690753"/>
                      </a:cubicBezTo>
                      <a:cubicBezTo>
                        <a:pt x="1490573" y="692753"/>
                        <a:pt x="1487715" y="684943"/>
                        <a:pt x="1489430" y="682847"/>
                      </a:cubicBezTo>
                      <a:cubicBezTo>
                        <a:pt x="1490287" y="686657"/>
                        <a:pt x="1491716" y="690372"/>
                        <a:pt x="1491525" y="694373"/>
                      </a:cubicBezTo>
                      <a:cubicBezTo>
                        <a:pt x="1492478" y="688372"/>
                        <a:pt x="1494288" y="691325"/>
                        <a:pt x="1496955" y="692468"/>
                      </a:cubicBezTo>
                      <a:cubicBezTo>
                        <a:pt x="1497526" y="693706"/>
                        <a:pt x="1497431" y="695039"/>
                        <a:pt x="1498193" y="696278"/>
                      </a:cubicBezTo>
                      <a:cubicBezTo>
                        <a:pt x="1498288" y="702183"/>
                        <a:pt x="1495526" y="693325"/>
                        <a:pt x="1495621" y="699135"/>
                      </a:cubicBezTo>
                      <a:cubicBezTo>
                        <a:pt x="1497812" y="701707"/>
                        <a:pt x="1499907" y="710660"/>
                        <a:pt x="1500765" y="718661"/>
                      </a:cubicBezTo>
                      <a:cubicBezTo>
                        <a:pt x="1501527" y="726662"/>
                        <a:pt x="1500765" y="733806"/>
                        <a:pt x="1498669" y="732758"/>
                      </a:cubicBezTo>
                      <a:cubicBezTo>
                        <a:pt x="1501050" y="736092"/>
                        <a:pt x="1500765" y="740569"/>
                        <a:pt x="1502955" y="740378"/>
                      </a:cubicBezTo>
                      <a:cubicBezTo>
                        <a:pt x="1502384" y="747236"/>
                        <a:pt x="1500193" y="742855"/>
                        <a:pt x="1499241" y="746951"/>
                      </a:cubicBezTo>
                      <a:cubicBezTo>
                        <a:pt x="1498764" y="740474"/>
                        <a:pt x="1495716" y="734187"/>
                        <a:pt x="1495812" y="727710"/>
                      </a:cubicBezTo>
                      <a:cubicBezTo>
                        <a:pt x="1494097" y="731711"/>
                        <a:pt x="1496097" y="746665"/>
                        <a:pt x="1498288" y="754666"/>
                      </a:cubicBezTo>
                      <a:cubicBezTo>
                        <a:pt x="1497621" y="757238"/>
                        <a:pt x="1496002" y="752856"/>
                        <a:pt x="1495526" y="757238"/>
                      </a:cubicBezTo>
                      <a:cubicBezTo>
                        <a:pt x="1497621" y="762667"/>
                        <a:pt x="1500003" y="768287"/>
                        <a:pt x="1498002" y="776478"/>
                      </a:cubicBezTo>
                      <a:cubicBezTo>
                        <a:pt x="1500765" y="777145"/>
                        <a:pt x="1500955" y="782669"/>
                        <a:pt x="1503432" y="779145"/>
                      </a:cubicBezTo>
                      <a:cubicBezTo>
                        <a:pt x="1501527" y="782955"/>
                        <a:pt x="1505622" y="787813"/>
                        <a:pt x="1503622" y="794576"/>
                      </a:cubicBezTo>
                      <a:cubicBezTo>
                        <a:pt x="1507146" y="790861"/>
                        <a:pt x="1505718" y="805244"/>
                        <a:pt x="1508289" y="805148"/>
                      </a:cubicBezTo>
                      <a:cubicBezTo>
                        <a:pt x="1507242" y="814483"/>
                        <a:pt x="1504860" y="799528"/>
                        <a:pt x="1503717" y="806196"/>
                      </a:cubicBezTo>
                      <a:cubicBezTo>
                        <a:pt x="1506003" y="810197"/>
                        <a:pt x="1506384" y="814102"/>
                        <a:pt x="1505908" y="817912"/>
                      </a:cubicBezTo>
                      <a:cubicBezTo>
                        <a:pt x="1504765" y="818293"/>
                        <a:pt x="1503432" y="816864"/>
                        <a:pt x="1502193" y="816388"/>
                      </a:cubicBezTo>
                      <a:cubicBezTo>
                        <a:pt x="1499907" y="803148"/>
                        <a:pt x="1501812" y="790289"/>
                        <a:pt x="1497812" y="780288"/>
                      </a:cubicBezTo>
                      <a:cubicBezTo>
                        <a:pt x="1496097" y="783241"/>
                        <a:pt x="1499622" y="786289"/>
                        <a:pt x="1497145" y="789242"/>
                      </a:cubicBezTo>
                      <a:cubicBezTo>
                        <a:pt x="1503908" y="806196"/>
                        <a:pt x="1495907" y="822389"/>
                        <a:pt x="1500384" y="839438"/>
                      </a:cubicBezTo>
                      <a:cubicBezTo>
                        <a:pt x="1499145" y="843439"/>
                        <a:pt x="1498479" y="848201"/>
                        <a:pt x="1498288" y="853440"/>
                      </a:cubicBezTo>
                      <a:cubicBezTo>
                        <a:pt x="1497812" y="858584"/>
                        <a:pt x="1497526" y="864108"/>
                        <a:pt x="1497336" y="869252"/>
                      </a:cubicBezTo>
                      <a:cubicBezTo>
                        <a:pt x="1496955" y="879634"/>
                        <a:pt x="1496574" y="889064"/>
                        <a:pt x="1493335" y="892397"/>
                      </a:cubicBezTo>
                      <a:cubicBezTo>
                        <a:pt x="1492478" y="897446"/>
                        <a:pt x="1492002" y="902494"/>
                        <a:pt x="1490954" y="907447"/>
                      </a:cubicBezTo>
                      <a:cubicBezTo>
                        <a:pt x="1494573" y="910876"/>
                        <a:pt x="1491144" y="919067"/>
                        <a:pt x="1491049" y="925544"/>
                      </a:cubicBezTo>
                      <a:cubicBezTo>
                        <a:pt x="1490097" y="925830"/>
                        <a:pt x="1489620" y="923544"/>
                        <a:pt x="1488382" y="926211"/>
                      </a:cubicBezTo>
                      <a:cubicBezTo>
                        <a:pt x="1490954" y="927259"/>
                        <a:pt x="1489811" y="936308"/>
                        <a:pt x="1487620" y="935165"/>
                      </a:cubicBezTo>
                      <a:cubicBezTo>
                        <a:pt x="1489049" y="949833"/>
                        <a:pt x="1481715" y="962311"/>
                        <a:pt x="1481048" y="976598"/>
                      </a:cubicBezTo>
                      <a:cubicBezTo>
                        <a:pt x="1483239" y="973074"/>
                        <a:pt x="1482762" y="980313"/>
                        <a:pt x="1483048" y="982504"/>
                      </a:cubicBezTo>
                      <a:cubicBezTo>
                        <a:pt x="1481429" y="984409"/>
                        <a:pt x="1481715" y="976598"/>
                        <a:pt x="1480286" y="977646"/>
                      </a:cubicBezTo>
                      <a:cubicBezTo>
                        <a:pt x="1475523" y="988505"/>
                        <a:pt x="1475619" y="1000887"/>
                        <a:pt x="1473237" y="1012603"/>
                      </a:cubicBezTo>
                      <a:cubicBezTo>
                        <a:pt x="1469713" y="1011079"/>
                        <a:pt x="1465522" y="1024509"/>
                        <a:pt x="1467237" y="1027843"/>
                      </a:cubicBezTo>
                      <a:cubicBezTo>
                        <a:pt x="1464760" y="1029557"/>
                        <a:pt x="1465236" y="1032415"/>
                        <a:pt x="1463236" y="1034320"/>
                      </a:cubicBezTo>
                      <a:cubicBezTo>
                        <a:pt x="1467141" y="1042702"/>
                        <a:pt x="1451139" y="1064038"/>
                        <a:pt x="1450568" y="1079564"/>
                      </a:cubicBezTo>
                      <a:cubicBezTo>
                        <a:pt x="1441329" y="1087279"/>
                        <a:pt x="1442281" y="1110710"/>
                        <a:pt x="1433137" y="1115759"/>
                      </a:cubicBezTo>
                      <a:cubicBezTo>
                        <a:pt x="1435233" y="1112615"/>
                        <a:pt x="1436090" y="1108805"/>
                        <a:pt x="1437423" y="1105281"/>
                      </a:cubicBezTo>
                      <a:cubicBezTo>
                        <a:pt x="1433709" y="1106519"/>
                        <a:pt x="1432089" y="1119854"/>
                        <a:pt x="1426946" y="1128141"/>
                      </a:cubicBezTo>
                      <a:cubicBezTo>
                        <a:pt x="1425041" y="1131665"/>
                        <a:pt x="1415611" y="1142524"/>
                        <a:pt x="1418088" y="1144715"/>
                      </a:cubicBezTo>
                      <a:cubicBezTo>
                        <a:pt x="1417897" y="1147572"/>
                        <a:pt x="1414468" y="1148334"/>
                        <a:pt x="1412849" y="1150239"/>
                      </a:cubicBezTo>
                      <a:cubicBezTo>
                        <a:pt x="1410658" y="1159288"/>
                        <a:pt x="1404848" y="1165860"/>
                        <a:pt x="1402276" y="1174718"/>
                      </a:cubicBezTo>
                      <a:cubicBezTo>
                        <a:pt x="1398752" y="1178624"/>
                        <a:pt x="1394656" y="1185577"/>
                        <a:pt x="1389798" y="1192911"/>
                      </a:cubicBezTo>
                      <a:cubicBezTo>
                        <a:pt x="1384941" y="1200341"/>
                        <a:pt x="1379607" y="1208342"/>
                        <a:pt x="1375130" y="1215104"/>
                      </a:cubicBezTo>
                      <a:cubicBezTo>
                        <a:pt x="1344269" y="1257681"/>
                        <a:pt x="1308455" y="1296353"/>
                        <a:pt x="1269212" y="1330833"/>
                      </a:cubicBezTo>
                      <a:cubicBezTo>
                        <a:pt x="1249781" y="1348264"/>
                        <a:pt x="1228826" y="1363885"/>
                        <a:pt x="1207776" y="1379029"/>
                      </a:cubicBezTo>
                      <a:cubicBezTo>
                        <a:pt x="1186154" y="1393412"/>
                        <a:pt x="1164342" y="1407414"/>
                        <a:pt x="1141291" y="1419416"/>
                      </a:cubicBezTo>
                      <a:cubicBezTo>
                        <a:pt x="1050042" y="1468374"/>
                        <a:pt x="947648" y="1495330"/>
                        <a:pt x="844492" y="1498187"/>
                      </a:cubicBezTo>
                      <a:cubicBezTo>
                        <a:pt x="741336" y="1501235"/>
                        <a:pt x="637609" y="1479804"/>
                        <a:pt x="544455" y="1435799"/>
                      </a:cubicBezTo>
                      <a:cubicBezTo>
                        <a:pt x="497973" y="1413605"/>
                        <a:pt x="453872" y="1386269"/>
                        <a:pt x="413581" y="1353788"/>
                      </a:cubicBezTo>
                      <a:cubicBezTo>
                        <a:pt x="373481" y="1321118"/>
                        <a:pt x="337000" y="1283684"/>
                        <a:pt x="305377" y="1242727"/>
                      </a:cubicBezTo>
                      <a:cubicBezTo>
                        <a:pt x="304234" y="1239203"/>
                        <a:pt x="307092" y="1241012"/>
                        <a:pt x="309282" y="1241870"/>
                      </a:cubicBezTo>
                      <a:cubicBezTo>
                        <a:pt x="324427" y="1268921"/>
                        <a:pt x="350716" y="1288161"/>
                        <a:pt x="369766" y="1312164"/>
                      </a:cubicBezTo>
                      <a:cubicBezTo>
                        <a:pt x="373005" y="1312354"/>
                        <a:pt x="373957" y="1313593"/>
                        <a:pt x="377862" y="1316546"/>
                      </a:cubicBezTo>
                      <a:cubicBezTo>
                        <a:pt x="377958" y="1318070"/>
                        <a:pt x="376053" y="1315403"/>
                        <a:pt x="374052" y="1314926"/>
                      </a:cubicBezTo>
                      <a:cubicBezTo>
                        <a:pt x="376624" y="1319117"/>
                        <a:pt x="383101" y="1320070"/>
                        <a:pt x="384435" y="1325213"/>
                      </a:cubicBezTo>
                      <a:cubicBezTo>
                        <a:pt x="388054" y="1326928"/>
                        <a:pt x="385959" y="1322832"/>
                        <a:pt x="389292" y="1324261"/>
                      </a:cubicBezTo>
                      <a:cubicBezTo>
                        <a:pt x="392055" y="1330738"/>
                        <a:pt x="398055" y="1336643"/>
                        <a:pt x="404818" y="1342549"/>
                      </a:cubicBezTo>
                      <a:cubicBezTo>
                        <a:pt x="411581" y="1348454"/>
                        <a:pt x="419582" y="1353883"/>
                        <a:pt x="427392" y="1357979"/>
                      </a:cubicBezTo>
                      <a:cubicBezTo>
                        <a:pt x="432536" y="1362551"/>
                        <a:pt x="437489" y="1367219"/>
                        <a:pt x="442823" y="1371600"/>
                      </a:cubicBezTo>
                      <a:cubicBezTo>
                        <a:pt x="448347" y="1375696"/>
                        <a:pt x="454253" y="1379411"/>
                        <a:pt x="460730" y="1382268"/>
                      </a:cubicBezTo>
                      <a:cubicBezTo>
                        <a:pt x="461682" y="1383602"/>
                        <a:pt x="461587" y="1384173"/>
                        <a:pt x="460730" y="1384173"/>
                      </a:cubicBezTo>
                      <a:cubicBezTo>
                        <a:pt x="480066" y="1394270"/>
                        <a:pt x="503878" y="1412843"/>
                        <a:pt x="518356" y="1416082"/>
                      </a:cubicBezTo>
                      <a:cubicBezTo>
                        <a:pt x="520547" y="1418939"/>
                        <a:pt x="517594" y="1417892"/>
                        <a:pt x="521309" y="1420273"/>
                      </a:cubicBezTo>
                      <a:cubicBezTo>
                        <a:pt x="522738" y="1420368"/>
                        <a:pt x="521023" y="1418558"/>
                        <a:pt x="520356" y="1417320"/>
                      </a:cubicBezTo>
                      <a:cubicBezTo>
                        <a:pt x="531501" y="1425321"/>
                        <a:pt x="543026" y="1429988"/>
                        <a:pt x="554456" y="1434846"/>
                      </a:cubicBezTo>
                      <a:cubicBezTo>
                        <a:pt x="566267" y="1439037"/>
                        <a:pt x="577602" y="1444276"/>
                        <a:pt x="590079" y="1450943"/>
                      </a:cubicBezTo>
                      <a:cubicBezTo>
                        <a:pt x="593889" y="1448753"/>
                        <a:pt x="605415" y="1456754"/>
                        <a:pt x="611701" y="1458944"/>
                      </a:cubicBezTo>
                      <a:cubicBezTo>
                        <a:pt x="622369" y="1462469"/>
                        <a:pt x="631132" y="1461707"/>
                        <a:pt x="635037" y="1465898"/>
                      </a:cubicBezTo>
                      <a:cubicBezTo>
                        <a:pt x="645134" y="1466945"/>
                        <a:pt x="654564" y="1468946"/>
                        <a:pt x="662850" y="1474279"/>
                      </a:cubicBezTo>
                      <a:cubicBezTo>
                        <a:pt x="668375" y="1474851"/>
                        <a:pt x="660755" y="1471517"/>
                        <a:pt x="666279" y="1472089"/>
                      </a:cubicBezTo>
                      <a:cubicBezTo>
                        <a:pt x="667708" y="1471327"/>
                        <a:pt x="673137" y="1475613"/>
                        <a:pt x="670185" y="1475327"/>
                      </a:cubicBezTo>
                      <a:cubicBezTo>
                        <a:pt x="677424" y="1474184"/>
                        <a:pt x="682853" y="1477899"/>
                        <a:pt x="689711" y="1477899"/>
                      </a:cubicBezTo>
                      <a:cubicBezTo>
                        <a:pt x="691902" y="1479137"/>
                        <a:pt x="690568" y="1479518"/>
                        <a:pt x="689044" y="1479899"/>
                      </a:cubicBezTo>
                      <a:cubicBezTo>
                        <a:pt x="698093" y="1479423"/>
                        <a:pt x="705903" y="1482662"/>
                        <a:pt x="714666" y="1482662"/>
                      </a:cubicBezTo>
                      <a:cubicBezTo>
                        <a:pt x="714571" y="1486567"/>
                        <a:pt x="715238" y="1483138"/>
                        <a:pt x="721239" y="1485995"/>
                      </a:cubicBezTo>
                      <a:cubicBezTo>
                        <a:pt x="721620" y="1484662"/>
                        <a:pt x="724763" y="1484090"/>
                        <a:pt x="727811" y="1484662"/>
                      </a:cubicBezTo>
                      <a:cubicBezTo>
                        <a:pt x="727716" y="1485519"/>
                        <a:pt x="728763" y="1486662"/>
                        <a:pt x="730764" y="1487805"/>
                      </a:cubicBezTo>
                      <a:cubicBezTo>
                        <a:pt x="737241" y="1484662"/>
                        <a:pt x="748004" y="1491425"/>
                        <a:pt x="760196" y="1488853"/>
                      </a:cubicBezTo>
                      <a:cubicBezTo>
                        <a:pt x="762101" y="1489901"/>
                        <a:pt x="762101" y="1490758"/>
                        <a:pt x="760863" y="1491520"/>
                      </a:cubicBezTo>
                      <a:cubicBezTo>
                        <a:pt x="768102" y="1491520"/>
                        <a:pt x="779913" y="1492377"/>
                        <a:pt x="790390" y="1493139"/>
                      </a:cubicBezTo>
                      <a:cubicBezTo>
                        <a:pt x="800963" y="1493329"/>
                        <a:pt x="810202" y="1493234"/>
                        <a:pt x="812107" y="1492091"/>
                      </a:cubicBezTo>
                      <a:cubicBezTo>
                        <a:pt x="819441" y="1491901"/>
                        <a:pt x="826299" y="1495330"/>
                        <a:pt x="834015" y="1491425"/>
                      </a:cubicBezTo>
                      <a:cubicBezTo>
                        <a:pt x="840587" y="1493711"/>
                        <a:pt x="852684" y="1495235"/>
                        <a:pt x="855732" y="1492282"/>
                      </a:cubicBezTo>
                      <a:cubicBezTo>
                        <a:pt x="901356" y="1491996"/>
                        <a:pt x="942695" y="1483138"/>
                        <a:pt x="988796" y="1473327"/>
                      </a:cubicBezTo>
                      <a:cubicBezTo>
                        <a:pt x="990891" y="1472089"/>
                        <a:pt x="989463" y="1471708"/>
                        <a:pt x="990796" y="1470660"/>
                      </a:cubicBezTo>
                      <a:cubicBezTo>
                        <a:pt x="994701" y="1471232"/>
                        <a:pt x="995844" y="1470374"/>
                        <a:pt x="1001845" y="1470565"/>
                      </a:cubicBezTo>
                      <a:cubicBezTo>
                        <a:pt x="1025277" y="1460278"/>
                        <a:pt x="1060710" y="1455134"/>
                        <a:pt x="1085951" y="1438180"/>
                      </a:cubicBezTo>
                      <a:cubicBezTo>
                        <a:pt x="1088332" y="1438085"/>
                        <a:pt x="1087475" y="1439418"/>
                        <a:pt x="1090142" y="1439228"/>
                      </a:cubicBezTo>
                      <a:cubicBezTo>
                        <a:pt x="1100334" y="1434084"/>
                        <a:pt x="1109954" y="1427607"/>
                        <a:pt x="1120717" y="1423892"/>
                      </a:cubicBezTo>
                      <a:cubicBezTo>
                        <a:pt x="1119669" y="1422654"/>
                        <a:pt x="1115574" y="1419987"/>
                        <a:pt x="1124432" y="1413701"/>
                      </a:cubicBezTo>
                      <a:cubicBezTo>
                        <a:pt x="1128051" y="1414082"/>
                        <a:pt x="1126146" y="1416463"/>
                        <a:pt x="1132433" y="1414177"/>
                      </a:cubicBezTo>
                      <a:cubicBezTo>
                        <a:pt x="1134719" y="1414748"/>
                        <a:pt x="1128242" y="1420558"/>
                        <a:pt x="1125575" y="1419606"/>
                      </a:cubicBezTo>
                      <a:cubicBezTo>
                        <a:pt x="1122622" y="1423988"/>
                        <a:pt x="1134243" y="1419035"/>
                        <a:pt x="1132433" y="1417129"/>
                      </a:cubicBezTo>
                      <a:cubicBezTo>
                        <a:pt x="1139958" y="1415225"/>
                        <a:pt x="1146720" y="1411415"/>
                        <a:pt x="1153197" y="1407033"/>
                      </a:cubicBezTo>
                      <a:cubicBezTo>
                        <a:pt x="1159674" y="1402652"/>
                        <a:pt x="1166056" y="1398270"/>
                        <a:pt x="1173581" y="1396175"/>
                      </a:cubicBezTo>
                      <a:cubicBezTo>
                        <a:pt x="1175010" y="1391412"/>
                        <a:pt x="1183868" y="1386459"/>
                        <a:pt x="1191202" y="1385316"/>
                      </a:cubicBezTo>
                      <a:cubicBezTo>
                        <a:pt x="1193012" y="1383316"/>
                        <a:pt x="1191678" y="1383316"/>
                        <a:pt x="1190250" y="1383506"/>
                      </a:cubicBezTo>
                      <a:cubicBezTo>
                        <a:pt x="1202727" y="1377601"/>
                        <a:pt x="1213110" y="1367885"/>
                        <a:pt x="1225206" y="1361123"/>
                      </a:cubicBezTo>
                      <a:cubicBezTo>
                        <a:pt x="1225683" y="1359694"/>
                        <a:pt x="1224063" y="1359789"/>
                        <a:pt x="1224825" y="1358170"/>
                      </a:cubicBezTo>
                      <a:cubicBezTo>
                        <a:pt x="1233398" y="1353026"/>
                        <a:pt x="1241875" y="1344644"/>
                        <a:pt x="1250543" y="1337501"/>
                      </a:cubicBezTo>
                      <a:cubicBezTo>
                        <a:pt x="1259115" y="1330262"/>
                        <a:pt x="1266831" y="1322927"/>
                        <a:pt x="1273974" y="1319784"/>
                      </a:cubicBezTo>
                      <a:cubicBezTo>
                        <a:pt x="1274546" y="1318641"/>
                        <a:pt x="1272927" y="1319308"/>
                        <a:pt x="1272165" y="1319403"/>
                      </a:cubicBezTo>
                      <a:cubicBezTo>
                        <a:pt x="1280832" y="1312450"/>
                        <a:pt x="1288167" y="1304163"/>
                        <a:pt x="1296072" y="1296353"/>
                      </a:cubicBezTo>
                      <a:cubicBezTo>
                        <a:pt x="1304073" y="1288733"/>
                        <a:pt x="1311408" y="1280446"/>
                        <a:pt x="1319885" y="1273302"/>
                      </a:cubicBezTo>
                      <a:cubicBezTo>
                        <a:pt x="1324457" y="1266730"/>
                        <a:pt x="1331029" y="1258538"/>
                        <a:pt x="1337982" y="1250156"/>
                      </a:cubicBezTo>
                      <a:cubicBezTo>
                        <a:pt x="1341507" y="1245965"/>
                        <a:pt x="1345221" y="1241774"/>
                        <a:pt x="1348746" y="1237583"/>
                      </a:cubicBezTo>
                      <a:cubicBezTo>
                        <a:pt x="1352079" y="1233202"/>
                        <a:pt x="1355318" y="1229011"/>
                        <a:pt x="1358366" y="1225106"/>
                      </a:cubicBezTo>
                      <a:cubicBezTo>
                        <a:pt x="1360271" y="1220533"/>
                        <a:pt x="1355985" y="1224344"/>
                        <a:pt x="1357794" y="1219772"/>
                      </a:cubicBezTo>
                      <a:cubicBezTo>
                        <a:pt x="1358556" y="1218248"/>
                        <a:pt x="1359414" y="1216819"/>
                        <a:pt x="1360652" y="1215771"/>
                      </a:cubicBezTo>
                      <a:cubicBezTo>
                        <a:pt x="1361414" y="1219486"/>
                        <a:pt x="1364176" y="1216819"/>
                        <a:pt x="1367415" y="1212628"/>
                      </a:cubicBezTo>
                      <a:cubicBezTo>
                        <a:pt x="1370367" y="1208246"/>
                        <a:pt x="1373701" y="1202436"/>
                        <a:pt x="1376273" y="1199960"/>
                      </a:cubicBezTo>
                      <a:cubicBezTo>
                        <a:pt x="1375320" y="1196340"/>
                        <a:pt x="1372844" y="1204341"/>
                        <a:pt x="1370653" y="1204817"/>
                      </a:cubicBezTo>
                      <a:cubicBezTo>
                        <a:pt x="1367700" y="1205294"/>
                        <a:pt x="1372463" y="1199198"/>
                        <a:pt x="1373034" y="1197388"/>
                      </a:cubicBezTo>
                      <a:cubicBezTo>
                        <a:pt x="1377892" y="1195959"/>
                        <a:pt x="1381797" y="1191197"/>
                        <a:pt x="1385607" y="1185577"/>
                      </a:cubicBezTo>
                      <a:cubicBezTo>
                        <a:pt x="1389036" y="1179862"/>
                        <a:pt x="1392370" y="1173480"/>
                        <a:pt x="1396561" y="1168908"/>
                      </a:cubicBezTo>
                      <a:cubicBezTo>
                        <a:pt x="1397990" y="1164146"/>
                        <a:pt x="1394085" y="1168337"/>
                        <a:pt x="1395513" y="1163574"/>
                      </a:cubicBezTo>
                      <a:cubicBezTo>
                        <a:pt x="1395990" y="1161955"/>
                        <a:pt x="1397704" y="1161098"/>
                        <a:pt x="1397990" y="1159288"/>
                      </a:cubicBezTo>
                      <a:cubicBezTo>
                        <a:pt x="1399323" y="1158621"/>
                        <a:pt x="1398371" y="1162050"/>
                        <a:pt x="1398276" y="1163955"/>
                      </a:cubicBezTo>
                      <a:cubicBezTo>
                        <a:pt x="1401228" y="1161574"/>
                        <a:pt x="1403229" y="1158335"/>
                        <a:pt x="1403324" y="1153954"/>
                      </a:cubicBezTo>
                      <a:cubicBezTo>
                        <a:pt x="1402562" y="1153287"/>
                        <a:pt x="1399704" y="1156526"/>
                        <a:pt x="1400752" y="1152239"/>
                      </a:cubicBezTo>
                      <a:cubicBezTo>
                        <a:pt x="1398752" y="1153859"/>
                        <a:pt x="1399133" y="1157097"/>
                        <a:pt x="1396371" y="1158145"/>
                      </a:cubicBezTo>
                      <a:cubicBezTo>
                        <a:pt x="1396752" y="1153478"/>
                        <a:pt x="1400847" y="1151287"/>
                        <a:pt x="1400371" y="1146143"/>
                      </a:cubicBezTo>
                      <a:cubicBezTo>
                        <a:pt x="1404753" y="1144238"/>
                        <a:pt x="1405419" y="1139762"/>
                        <a:pt x="1407801" y="1136333"/>
                      </a:cubicBezTo>
                      <a:cubicBezTo>
                        <a:pt x="1410468" y="1136714"/>
                        <a:pt x="1403610" y="1143191"/>
                        <a:pt x="1403991" y="1147001"/>
                      </a:cubicBezTo>
                      <a:cubicBezTo>
                        <a:pt x="1410563" y="1141762"/>
                        <a:pt x="1403514" y="1150715"/>
                        <a:pt x="1403324" y="1153954"/>
                      </a:cubicBezTo>
                      <a:cubicBezTo>
                        <a:pt x="1411896" y="1145286"/>
                        <a:pt x="1407801" y="1144048"/>
                        <a:pt x="1415325" y="1135285"/>
                      </a:cubicBezTo>
                      <a:cubicBezTo>
                        <a:pt x="1415421" y="1132904"/>
                        <a:pt x="1411992" y="1137285"/>
                        <a:pt x="1411515" y="1135856"/>
                      </a:cubicBezTo>
                      <a:cubicBezTo>
                        <a:pt x="1411706" y="1134523"/>
                        <a:pt x="1412849" y="1133761"/>
                        <a:pt x="1413706" y="1132808"/>
                      </a:cubicBezTo>
                      <a:cubicBezTo>
                        <a:pt x="1413420" y="1130427"/>
                        <a:pt x="1412373" y="1131189"/>
                        <a:pt x="1410849" y="1133951"/>
                      </a:cubicBezTo>
                      <a:cubicBezTo>
                        <a:pt x="1411325" y="1126998"/>
                        <a:pt x="1414659" y="1121950"/>
                        <a:pt x="1414849" y="1114901"/>
                      </a:cubicBezTo>
                      <a:cubicBezTo>
                        <a:pt x="1417326" y="1111949"/>
                        <a:pt x="1418278" y="1110044"/>
                        <a:pt x="1419612" y="1111949"/>
                      </a:cubicBezTo>
                      <a:cubicBezTo>
                        <a:pt x="1421802" y="1107091"/>
                        <a:pt x="1420374" y="1100138"/>
                        <a:pt x="1423993" y="1096137"/>
                      </a:cubicBezTo>
                      <a:cubicBezTo>
                        <a:pt x="1425993" y="1093946"/>
                        <a:pt x="1424374" y="1100614"/>
                        <a:pt x="1424755" y="1102138"/>
                      </a:cubicBezTo>
                      <a:cubicBezTo>
                        <a:pt x="1427803" y="1099090"/>
                        <a:pt x="1426660" y="1094708"/>
                        <a:pt x="1424946" y="1095280"/>
                      </a:cubicBezTo>
                      <a:cubicBezTo>
                        <a:pt x="1424946" y="1091089"/>
                        <a:pt x="1429518" y="1089374"/>
                        <a:pt x="1429518" y="1085279"/>
                      </a:cubicBezTo>
                      <a:cubicBezTo>
                        <a:pt x="1430946" y="1084421"/>
                        <a:pt x="1430280" y="1088898"/>
                        <a:pt x="1433232" y="1084421"/>
                      </a:cubicBezTo>
                      <a:cubicBezTo>
                        <a:pt x="1432470" y="1080897"/>
                        <a:pt x="1433709" y="1074706"/>
                        <a:pt x="1435518" y="1069562"/>
                      </a:cubicBezTo>
                      <a:cubicBezTo>
                        <a:pt x="1437138" y="1064324"/>
                        <a:pt x="1439328" y="1060133"/>
                        <a:pt x="1441138" y="1060895"/>
                      </a:cubicBezTo>
                      <a:cubicBezTo>
                        <a:pt x="1442567" y="1055751"/>
                        <a:pt x="1445996" y="1051370"/>
                        <a:pt x="1444948" y="1045083"/>
                      </a:cubicBezTo>
                      <a:cubicBezTo>
                        <a:pt x="1451235" y="1040321"/>
                        <a:pt x="1449139" y="1028891"/>
                        <a:pt x="1453616" y="1027367"/>
                      </a:cubicBezTo>
                      <a:cubicBezTo>
                        <a:pt x="1449711" y="1018985"/>
                        <a:pt x="1463141" y="1006507"/>
                        <a:pt x="1460855" y="994505"/>
                      </a:cubicBezTo>
                      <a:cubicBezTo>
                        <a:pt x="1462665" y="989743"/>
                        <a:pt x="1463808" y="984695"/>
                        <a:pt x="1465046" y="979646"/>
                      </a:cubicBezTo>
                      <a:cubicBezTo>
                        <a:pt x="1466094" y="974598"/>
                        <a:pt x="1467046" y="969550"/>
                        <a:pt x="1468856" y="964692"/>
                      </a:cubicBezTo>
                      <a:cubicBezTo>
                        <a:pt x="1470856" y="961644"/>
                        <a:pt x="1467808" y="970978"/>
                        <a:pt x="1470856" y="965264"/>
                      </a:cubicBezTo>
                      <a:cubicBezTo>
                        <a:pt x="1469618" y="947738"/>
                        <a:pt x="1478000" y="932974"/>
                        <a:pt x="1477619" y="915734"/>
                      </a:cubicBezTo>
                      <a:cubicBezTo>
                        <a:pt x="1476476" y="917543"/>
                        <a:pt x="1476571" y="919734"/>
                        <a:pt x="1475238" y="921544"/>
                      </a:cubicBezTo>
                      <a:cubicBezTo>
                        <a:pt x="1474380" y="922401"/>
                        <a:pt x="1474095" y="919639"/>
                        <a:pt x="1473237" y="921068"/>
                      </a:cubicBezTo>
                      <a:cubicBezTo>
                        <a:pt x="1474857" y="913828"/>
                        <a:pt x="1477619" y="906875"/>
                        <a:pt x="1478571" y="899446"/>
                      </a:cubicBezTo>
                      <a:cubicBezTo>
                        <a:pt x="1477428" y="897922"/>
                        <a:pt x="1477333" y="901351"/>
                        <a:pt x="1476666" y="902875"/>
                      </a:cubicBezTo>
                      <a:cubicBezTo>
                        <a:pt x="1474571" y="904780"/>
                        <a:pt x="1477619" y="897350"/>
                        <a:pt x="1475333" y="895064"/>
                      </a:cubicBezTo>
                      <a:cubicBezTo>
                        <a:pt x="1476762" y="894874"/>
                        <a:pt x="1477333" y="893731"/>
                        <a:pt x="1477809" y="890492"/>
                      </a:cubicBezTo>
                      <a:cubicBezTo>
                        <a:pt x="1472856" y="883253"/>
                        <a:pt x="1480762" y="871061"/>
                        <a:pt x="1477333" y="860393"/>
                      </a:cubicBezTo>
                      <a:cubicBezTo>
                        <a:pt x="1478952" y="856107"/>
                        <a:pt x="1480286" y="856298"/>
                        <a:pt x="1481429" y="860870"/>
                      </a:cubicBezTo>
                      <a:cubicBezTo>
                        <a:pt x="1483334" y="857822"/>
                        <a:pt x="1481810" y="854202"/>
                        <a:pt x="1482762" y="850964"/>
                      </a:cubicBezTo>
                      <a:cubicBezTo>
                        <a:pt x="1481905" y="849535"/>
                        <a:pt x="1481143" y="852869"/>
                        <a:pt x="1480191" y="854393"/>
                      </a:cubicBezTo>
                      <a:cubicBezTo>
                        <a:pt x="1478095" y="850773"/>
                        <a:pt x="1478571" y="847535"/>
                        <a:pt x="1478095" y="844201"/>
                      </a:cubicBezTo>
                      <a:cubicBezTo>
                        <a:pt x="1479143" y="842391"/>
                        <a:pt x="1480191" y="843725"/>
                        <a:pt x="1481238" y="847058"/>
                      </a:cubicBezTo>
                      <a:cubicBezTo>
                        <a:pt x="1479143" y="838105"/>
                        <a:pt x="1480953" y="829628"/>
                        <a:pt x="1480572" y="820769"/>
                      </a:cubicBezTo>
                      <a:cubicBezTo>
                        <a:pt x="1481524" y="819436"/>
                        <a:pt x="1482762" y="823817"/>
                        <a:pt x="1483524" y="818483"/>
                      </a:cubicBezTo>
                      <a:cubicBezTo>
                        <a:pt x="1477714" y="813245"/>
                        <a:pt x="1480476" y="786765"/>
                        <a:pt x="1476762" y="778383"/>
                      </a:cubicBezTo>
                      <a:cubicBezTo>
                        <a:pt x="1479048" y="775526"/>
                        <a:pt x="1477333" y="765620"/>
                        <a:pt x="1480381" y="773430"/>
                      </a:cubicBezTo>
                      <a:cubicBezTo>
                        <a:pt x="1480381" y="768001"/>
                        <a:pt x="1478952" y="767620"/>
                        <a:pt x="1477143" y="767239"/>
                      </a:cubicBezTo>
                      <a:cubicBezTo>
                        <a:pt x="1476190" y="762095"/>
                        <a:pt x="1481715" y="760476"/>
                        <a:pt x="1478190" y="753428"/>
                      </a:cubicBezTo>
                      <a:cubicBezTo>
                        <a:pt x="1476762" y="755999"/>
                        <a:pt x="1478952" y="758380"/>
                        <a:pt x="1478095" y="760952"/>
                      </a:cubicBezTo>
                      <a:cubicBezTo>
                        <a:pt x="1477428" y="759333"/>
                        <a:pt x="1476857" y="759047"/>
                        <a:pt x="1476381" y="759714"/>
                      </a:cubicBezTo>
                      <a:cubicBezTo>
                        <a:pt x="1474761" y="747332"/>
                        <a:pt x="1476095" y="734663"/>
                        <a:pt x="1469713" y="722662"/>
                      </a:cubicBezTo>
                      <a:cubicBezTo>
                        <a:pt x="1472666" y="722757"/>
                        <a:pt x="1472094" y="721709"/>
                        <a:pt x="1473904" y="717328"/>
                      </a:cubicBezTo>
                      <a:cubicBezTo>
                        <a:pt x="1471618" y="713708"/>
                        <a:pt x="1471047" y="718852"/>
                        <a:pt x="1469999" y="721424"/>
                      </a:cubicBezTo>
                      <a:cubicBezTo>
                        <a:pt x="1464474" y="715328"/>
                        <a:pt x="1469904" y="708089"/>
                        <a:pt x="1465046" y="701897"/>
                      </a:cubicBezTo>
                      <a:cubicBezTo>
                        <a:pt x="1465427" y="694087"/>
                        <a:pt x="1469427" y="704564"/>
                        <a:pt x="1470475" y="699992"/>
                      </a:cubicBezTo>
                      <a:cubicBezTo>
                        <a:pt x="1467713" y="695706"/>
                        <a:pt x="1466284" y="698373"/>
                        <a:pt x="1464093" y="696944"/>
                      </a:cubicBezTo>
                      <a:cubicBezTo>
                        <a:pt x="1461141" y="692563"/>
                        <a:pt x="1464855" y="691896"/>
                        <a:pt x="1463331" y="689515"/>
                      </a:cubicBezTo>
                      <a:cubicBezTo>
                        <a:pt x="1463903" y="688086"/>
                        <a:pt x="1465522" y="691325"/>
                        <a:pt x="1466856" y="692849"/>
                      </a:cubicBezTo>
                      <a:cubicBezTo>
                        <a:pt x="1466475" y="688467"/>
                        <a:pt x="1463331" y="681990"/>
                        <a:pt x="1462188" y="684657"/>
                      </a:cubicBezTo>
                      <a:cubicBezTo>
                        <a:pt x="1463522" y="675608"/>
                        <a:pt x="1460474" y="676275"/>
                        <a:pt x="1462665" y="669417"/>
                      </a:cubicBezTo>
                      <a:cubicBezTo>
                        <a:pt x="1458759" y="661702"/>
                        <a:pt x="1459045" y="660940"/>
                        <a:pt x="1457807" y="652367"/>
                      </a:cubicBezTo>
                      <a:cubicBezTo>
                        <a:pt x="1456188" y="651605"/>
                        <a:pt x="1456092" y="656273"/>
                        <a:pt x="1453044" y="650748"/>
                      </a:cubicBezTo>
                      <a:lnTo>
                        <a:pt x="1452282" y="657225"/>
                      </a:lnTo>
                      <a:cubicBezTo>
                        <a:pt x="1453521" y="661607"/>
                        <a:pt x="1455616" y="658844"/>
                        <a:pt x="1454473" y="664369"/>
                      </a:cubicBezTo>
                      <a:cubicBezTo>
                        <a:pt x="1455807" y="666750"/>
                        <a:pt x="1456188" y="665512"/>
                        <a:pt x="1456569" y="663988"/>
                      </a:cubicBezTo>
                      <a:cubicBezTo>
                        <a:pt x="1458283" y="671513"/>
                        <a:pt x="1465332" y="694849"/>
                        <a:pt x="1459140" y="691229"/>
                      </a:cubicBezTo>
                      <a:cubicBezTo>
                        <a:pt x="1458474" y="693801"/>
                        <a:pt x="1461998" y="695801"/>
                        <a:pt x="1462855" y="698183"/>
                      </a:cubicBezTo>
                      <a:cubicBezTo>
                        <a:pt x="1461522" y="702659"/>
                        <a:pt x="1459331" y="699516"/>
                        <a:pt x="1457426" y="695135"/>
                      </a:cubicBezTo>
                      <a:cubicBezTo>
                        <a:pt x="1457521" y="697706"/>
                        <a:pt x="1460093" y="710089"/>
                        <a:pt x="1461522" y="704660"/>
                      </a:cubicBezTo>
                      <a:cubicBezTo>
                        <a:pt x="1463331" y="709898"/>
                        <a:pt x="1462093" y="715328"/>
                        <a:pt x="1466189" y="720376"/>
                      </a:cubicBezTo>
                      <a:cubicBezTo>
                        <a:pt x="1465427" y="722662"/>
                        <a:pt x="1462760" y="715613"/>
                        <a:pt x="1461807" y="717042"/>
                      </a:cubicBezTo>
                      <a:cubicBezTo>
                        <a:pt x="1460664" y="721424"/>
                        <a:pt x="1466951" y="733520"/>
                        <a:pt x="1461807" y="730568"/>
                      </a:cubicBezTo>
                      <a:cubicBezTo>
                        <a:pt x="1461045" y="733806"/>
                        <a:pt x="1463998" y="734759"/>
                        <a:pt x="1464189" y="732853"/>
                      </a:cubicBezTo>
                      <a:cubicBezTo>
                        <a:pt x="1464951" y="737330"/>
                        <a:pt x="1465427" y="741807"/>
                        <a:pt x="1464570" y="746379"/>
                      </a:cubicBezTo>
                      <a:cubicBezTo>
                        <a:pt x="1465617" y="747522"/>
                        <a:pt x="1466284" y="746093"/>
                        <a:pt x="1467332" y="747522"/>
                      </a:cubicBezTo>
                      <a:cubicBezTo>
                        <a:pt x="1468665" y="750380"/>
                        <a:pt x="1467808" y="753237"/>
                        <a:pt x="1469142" y="756095"/>
                      </a:cubicBezTo>
                      <a:cubicBezTo>
                        <a:pt x="1468284" y="756380"/>
                        <a:pt x="1467332" y="755809"/>
                        <a:pt x="1466379" y="754952"/>
                      </a:cubicBezTo>
                      <a:cubicBezTo>
                        <a:pt x="1469999" y="765524"/>
                        <a:pt x="1470475" y="776288"/>
                        <a:pt x="1470856" y="786860"/>
                      </a:cubicBezTo>
                      <a:cubicBezTo>
                        <a:pt x="1469713" y="789718"/>
                        <a:pt x="1470285" y="783050"/>
                        <a:pt x="1468284" y="781907"/>
                      </a:cubicBezTo>
                      <a:cubicBezTo>
                        <a:pt x="1467141" y="785527"/>
                        <a:pt x="1469999" y="789242"/>
                        <a:pt x="1467713" y="792861"/>
                      </a:cubicBezTo>
                      <a:cubicBezTo>
                        <a:pt x="1466284" y="787908"/>
                        <a:pt x="1465522" y="783050"/>
                        <a:pt x="1467332" y="778193"/>
                      </a:cubicBezTo>
                      <a:cubicBezTo>
                        <a:pt x="1462474" y="774573"/>
                        <a:pt x="1466665" y="761333"/>
                        <a:pt x="1462569" y="753809"/>
                      </a:cubicBezTo>
                      <a:cubicBezTo>
                        <a:pt x="1463331" y="761810"/>
                        <a:pt x="1463617" y="769525"/>
                        <a:pt x="1464474" y="776764"/>
                      </a:cubicBezTo>
                      <a:cubicBezTo>
                        <a:pt x="1465141" y="784003"/>
                        <a:pt x="1466189" y="790956"/>
                        <a:pt x="1465903" y="797719"/>
                      </a:cubicBezTo>
                      <a:cubicBezTo>
                        <a:pt x="1467903" y="800672"/>
                        <a:pt x="1466284" y="793909"/>
                        <a:pt x="1467713" y="792861"/>
                      </a:cubicBezTo>
                      <a:cubicBezTo>
                        <a:pt x="1470951" y="800767"/>
                        <a:pt x="1463617" y="800862"/>
                        <a:pt x="1466951" y="808768"/>
                      </a:cubicBezTo>
                      <a:cubicBezTo>
                        <a:pt x="1467332" y="806387"/>
                        <a:pt x="1467237" y="803910"/>
                        <a:pt x="1467618" y="801434"/>
                      </a:cubicBezTo>
                      <a:cubicBezTo>
                        <a:pt x="1470475" y="804767"/>
                        <a:pt x="1467332" y="807911"/>
                        <a:pt x="1470189" y="811340"/>
                      </a:cubicBezTo>
                      <a:cubicBezTo>
                        <a:pt x="1469523" y="814483"/>
                        <a:pt x="1468475" y="811816"/>
                        <a:pt x="1467522" y="810006"/>
                      </a:cubicBezTo>
                      <a:cubicBezTo>
                        <a:pt x="1467427" y="812006"/>
                        <a:pt x="1468380" y="814102"/>
                        <a:pt x="1467332" y="816102"/>
                      </a:cubicBezTo>
                      <a:cubicBezTo>
                        <a:pt x="1471332" y="818293"/>
                        <a:pt x="1469046" y="839438"/>
                        <a:pt x="1468284" y="849154"/>
                      </a:cubicBezTo>
                      <a:cubicBezTo>
                        <a:pt x="1465808" y="851059"/>
                        <a:pt x="1469332" y="843725"/>
                        <a:pt x="1467237" y="841724"/>
                      </a:cubicBezTo>
                      <a:cubicBezTo>
                        <a:pt x="1467903" y="850106"/>
                        <a:pt x="1467808" y="858488"/>
                        <a:pt x="1467332" y="866870"/>
                      </a:cubicBezTo>
                      <a:cubicBezTo>
                        <a:pt x="1466856" y="875252"/>
                        <a:pt x="1466475" y="883539"/>
                        <a:pt x="1464665" y="891635"/>
                      </a:cubicBezTo>
                      <a:cubicBezTo>
                        <a:pt x="1463712" y="892778"/>
                        <a:pt x="1463141" y="889349"/>
                        <a:pt x="1462474" y="887540"/>
                      </a:cubicBezTo>
                      <a:cubicBezTo>
                        <a:pt x="1459426" y="892302"/>
                        <a:pt x="1462665" y="896684"/>
                        <a:pt x="1464189" y="896493"/>
                      </a:cubicBezTo>
                      <a:cubicBezTo>
                        <a:pt x="1464093" y="903827"/>
                        <a:pt x="1461141" y="896017"/>
                        <a:pt x="1459426" y="902970"/>
                      </a:cubicBezTo>
                      <a:cubicBezTo>
                        <a:pt x="1459998" y="909923"/>
                        <a:pt x="1462284" y="898589"/>
                        <a:pt x="1463141" y="902494"/>
                      </a:cubicBezTo>
                      <a:cubicBezTo>
                        <a:pt x="1462284" y="912590"/>
                        <a:pt x="1463903" y="923353"/>
                        <a:pt x="1458950" y="932593"/>
                      </a:cubicBezTo>
                      <a:cubicBezTo>
                        <a:pt x="1461903" y="937070"/>
                        <a:pt x="1459807" y="941165"/>
                        <a:pt x="1459807" y="947833"/>
                      </a:cubicBezTo>
                      <a:cubicBezTo>
                        <a:pt x="1457997" y="951928"/>
                        <a:pt x="1457521" y="948690"/>
                        <a:pt x="1455902" y="951833"/>
                      </a:cubicBezTo>
                      <a:cubicBezTo>
                        <a:pt x="1456569" y="960025"/>
                        <a:pt x="1454664" y="967454"/>
                        <a:pt x="1453140" y="974979"/>
                      </a:cubicBezTo>
                      <a:cubicBezTo>
                        <a:pt x="1450949" y="976217"/>
                        <a:pt x="1453044" y="968312"/>
                        <a:pt x="1453235" y="966121"/>
                      </a:cubicBezTo>
                      <a:cubicBezTo>
                        <a:pt x="1451711" y="968312"/>
                        <a:pt x="1450949" y="971741"/>
                        <a:pt x="1450663" y="975551"/>
                      </a:cubicBezTo>
                      <a:cubicBezTo>
                        <a:pt x="1450187" y="979265"/>
                        <a:pt x="1450092" y="983361"/>
                        <a:pt x="1450377" y="986790"/>
                      </a:cubicBezTo>
                      <a:cubicBezTo>
                        <a:pt x="1448091" y="990981"/>
                        <a:pt x="1448282" y="985076"/>
                        <a:pt x="1446091" y="989171"/>
                      </a:cubicBezTo>
                      <a:cubicBezTo>
                        <a:pt x="1445234" y="985361"/>
                        <a:pt x="1447806" y="980694"/>
                        <a:pt x="1445615" y="980123"/>
                      </a:cubicBezTo>
                      <a:cubicBezTo>
                        <a:pt x="1441805" y="994886"/>
                        <a:pt x="1441138" y="1005078"/>
                        <a:pt x="1439805" y="1018889"/>
                      </a:cubicBezTo>
                      <a:cubicBezTo>
                        <a:pt x="1436471" y="1024795"/>
                        <a:pt x="1438090" y="1013651"/>
                        <a:pt x="1435137" y="1018318"/>
                      </a:cubicBezTo>
                      <a:cubicBezTo>
                        <a:pt x="1432089" y="1030796"/>
                        <a:pt x="1428470" y="1043273"/>
                        <a:pt x="1421421" y="1054037"/>
                      </a:cubicBezTo>
                      <a:cubicBezTo>
                        <a:pt x="1422564" y="1061466"/>
                        <a:pt x="1418373" y="1064514"/>
                        <a:pt x="1416468" y="1067467"/>
                      </a:cubicBezTo>
                      <a:cubicBezTo>
                        <a:pt x="1416564" y="1070134"/>
                        <a:pt x="1418945" y="1066800"/>
                        <a:pt x="1418373" y="1071086"/>
                      </a:cubicBezTo>
                      <a:cubicBezTo>
                        <a:pt x="1415135" y="1074706"/>
                        <a:pt x="1412754" y="1082040"/>
                        <a:pt x="1410563" y="1088517"/>
                      </a:cubicBezTo>
                      <a:cubicBezTo>
                        <a:pt x="1408372" y="1094994"/>
                        <a:pt x="1405896" y="1100233"/>
                        <a:pt x="1403610" y="1099661"/>
                      </a:cubicBezTo>
                      <a:cubicBezTo>
                        <a:pt x="1400657" y="1106519"/>
                        <a:pt x="1396656" y="1114425"/>
                        <a:pt x="1392561" y="1121759"/>
                      </a:cubicBezTo>
                      <a:cubicBezTo>
                        <a:pt x="1388370" y="1129094"/>
                        <a:pt x="1384750" y="1136047"/>
                        <a:pt x="1383512" y="1141667"/>
                      </a:cubicBezTo>
                      <a:cubicBezTo>
                        <a:pt x="1377797" y="1146810"/>
                        <a:pt x="1376178" y="1154906"/>
                        <a:pt x="1369320" y="1159193"/>
                      </a:cubicBezTo>
                      <a:cubicBezTo>
                        <a:pt x="1369034" y="1165384"/>
                        <a:pt x="1364462" y="1168337"/>
                        <a:pt x="1364367" y="1174623"/>
                      </a:cubicBezTo>
                      <a:cubicBezTo>
                        <a:pt x="1361128" y="1177671"/>
                        <a:pt x="1361985" y="1174528"/>
                        <a:pt x="1359318" y="1176719"/>
                      </a:cubicBezTo>
                      <a:cubicBezTo>
                        <a:pt x="1351698" y="1188244"/>
                        <a:pt x="1344555" y="1200150"/>
                        <a:pt x="1336077" y="1211104"/>
                      </a:cubicBezTo>
                      <a:cubicBezTo>
                        <a:pt x="1328172" y="1222439"/>
                        <a:pt x="1318742" y="1232630"/>
                        <a:pt x="1309026" y="1242251"/>
                      </a:cubicBezTo>
                      <a:cubicBezTo>
                        <a:pt x="1309503" y="1243775"/>
                        <a:pt x="1308550" y="1246918"/>
                        <a:pt x="1311598" y="1243203"/>
                      </a:cubicBezTo>
                      <a:cubicBezTo>
                        <a:pt x="1303788" y="1251490"/>
                        <a:pt x="1295215" y="1259110"/>
                        <a:pt x="1287500" y="1267492"/>
                      </a:cubicBezTo>
                      <a:cubicBezTo>
                        <a:pt x="1279499" y="1275683"/>
                        <a:pt x="1271403" y="1283684"/>
                        <a:pt x="1264164" y="1292733"/>
                      </a:cubicBezTo>
                      <a:cubicBezTo>
                        <a:pt x="1261020" y="1297591"/>
                        <a:pt x="1254448" y="1298258"/>
                        <a:pt x="1250733" y="1302258"/>
                      </a:cubicBezTo>
                      <a:cubicBezTo>
                        <a:pt x="1250448" y="1303496"/>
                        <a:pt x="1252734" y="1302258"/>
                        <a:pt x="1251972" y="1303877"/>
                      </a:cubicBezTo>
                      <a:cubicBezTo>
                        <a:pt x="1245971" y="1307687"/>
                        <a:pt x="1238922" y="1313021"/>
                        <a:pt x="1232445" y="1321022"/>
                      </a:cubicBezTo>
                      <a:lnTo>
                        <a:pt x="1225206" y="1322927"/>
                      </a:lnTo>
                      <a:cubicBezTo>
                        <a:pt x="1220920" y="1327214"/>
                        <a:pt x="1216634" y="1331500"/>
                        <a:pt x="1212062" y="1335310"/>
                      </a:cubicBezTo>
                      <a:cubicBezTo>
                        <a:pt x="1207395" y="1339025"/>
                        <a:pt x="1202537" y="1342549"/>
                        <a:pt x="1197679" y="1345978"/>
                      </a:cubicBezTo>
                      <a:cubicBezTo>
                        <a:pt x="1188154" y="1353122"/>
                        <a:pt x="1177486" y="1358551"/>
                        <a:pt x="1167390" y="1364647"/>
                      </a:cubicBezTo>
                      <a:cubicBezTo>
                        <a:pt x="1167009" y="1365504"/>
                        <a:pt x="1167866" y="1365599"/>
                        <a:pt x="1167104" y="1366647"/>
                      </a:cubicBezTo>
                      <a:cubicBezTo>
                        <a:pt x="1131385" y="1387031"/>
                        <a:pt x="1095476" y="1407986"/>
                        <a:pt x="1056709" y="1421702"/>
                      </a:cubicBezTo>
                      <a:cubicBezTo>
                        <a:pt x="1051851" y="1427036"/>
                        <a:pt x="1024419" y="1434084"/>
                        <a:pt x="1007274" y="1438847"/>
                      </a:cubicBezTo>
                      <a:cubicBezTo>
                        <a:pt x="998130" y="1441895"/>
                        <a:pt x="991082" y="1445514"/>
                        <a:pt x="983652" y="1444657"/>
                      </a:cubicBezTo>
                      <a:lnTo>
                        <a:pt x="979461" y="1447800"/>
                      </a:lnTo>
                      <a:cubicBezTo>
                        <a:pt x="976890" y="1446467"/>
                        <a:pt x="973270" y="1447800"/>
                        <a:pt x="969270" y="1449229"/>
                      </a:cubicBezTo>
                      <a:cubicBezTo>
                        <a:pt x="965269" y="1450467"/>
                        <a:pt x="960697" y="1451705"/>
                        <a:pt x="956506" y="1450753"/>
                      </a:cubicBezTo>
                      <a:cubicBezTo>
                        <a:pt x="951839" y="1452563"/>
                        <a:pt x="946600" y="1454087"/>
                        <a:pt x="940980" y="1455420"/>
                      </a:cubicBezTo>
                      <a:cubicBezTo>
                        <a:pt x="935361" y="1456563"/>
                        <a:pt x="929265" y="1457230"/>
                        <a:pt x="923169" y="1458087"/>
                      </a:cubicBezTo>
                      <a:cubicBezTo>
                        <a:pt x="910881" y="1459992"/>
                        <a:pt x="898118" y="1460564"/>
                        <a:pt x="886593" y="1463421"/>
                      </a:cubicBezTo>
                      <a:lnTo>
                        <a:pt x="881925" y="1461802"/>
                      </a:lnTo>
                      <a:cubicBezTo>
                        <a:pt x="852017" y="1467612"/>
                        <a:pt x="822585" y="1463421"/>
                        <a:pt x="792295" y="1465707"/>
                      </a:cubicBezTo>
                      <a:cubicBezTo>
                        <a:pt x="779817" y="1461135"/>
                        <a:pt x="765625" y="1465707"/>
                        <a:pt x="753243" y="1460468"/>
                      </a:cubicBezTo>
                      <a:cubicBezTo>
                        <a:pt x="744861" y="1462278"/>
                        <a:pt x="738098" y="1457992"/>
                        <a:pt x="729811" y="1459040"/>
                      </a:cubicBezTo>
                      <a:cubicBezTo>
                        <a:pt x="709047" y="1453229"/>
                        <a:pt x="687615" y="1449991"/>
                        <a:pt x="666184" y="1445419"/>
                      </a:cubicBezTo>
                      <a:cubicBezTo>
                        <a:pt x="620559" y="1431512"/>
                        <a:pt x="573792" y="1417415"/>
                        <a:pt x="532453" y="1392936"/>
                      </a:cubicBezTo>
                      <a:lnTo>
                        <a:pt x="527310" y="1392269"/>
                      </a:lnTo>
                      <a:cubicBezTo>
                        <a:pt x="525214" y="1391698"/>
                        <a:pt x="525976" y="1390460"/>
                        <a:pt x="527214" y="1390364"/>
                      </a:cubicBezTo>
                      <a:cubicBezTo>
                        <a:pt x="521499" y="1387507"/>
                        <a:pt x="516165" y="1384840"/>
                        <a:pt x="511022" y="1382268"/>
                      </a:cubicBezTo>
                      <a:cubicBezTo>
                        <a:pt x="506069" y="1379315"/>
                        <a:pt x="501306" y="1376553"/>
                        <a:pt x="496544" y="1373791"/>
                      </a:cubicBezTo>
                      <a:cubicBezTo>
                        <a:pt x="491781" y="1370933"/>
                        <a:pt x="486924" y="1368266"/>
                        <a:pt x="481971" y="1365218"/>
                      </a:cubicBezTo>
                      <a:cubicBezTo>
                        <a:pt x="477113" y="1362075"/>
                        <a:pt x="471969" y="1358837"/>
                        <a:pt x="466445" y="1355408"/>
                      </a:cubicBezTo>
                      <a:lnTo>
                        <a:pt x="464064" y="1351121"/>
                      </a:lnTo>
                      <a:cubicBezTo>
                        <a:pt x="459968" y="1348454"/>
                        <a:pt x="459968" y="1353122"/>
                        <a:pt x="455301" y="1347026"/>
                      </a:cubicBezTo>
                      <a:cubicBezTo>
                        <a:pt x="455015" y="1345502"/>
                        <a:pt x="457110" y="1347883"/>
                        <a:pt x="459015" y="1348073"/>
                      </a:cubicBezTo>
                      <a:cubicBezTo>
                        <a:pt x="456920" y="1345597"/>
                        <a:pt x="452634" y="1342835"/>
                        <a:pt x="451681" y="1344073"/>
                      </a:cubicBezTo>
                      <a:cubicBezTo>
                        <a:pt x="376719" y="1286161"/>
                        <a:pt x="313092" y="1214438"/>
                        <a:pt x="268992" y="1131570"/>
                      </a:cubicBezTo>
                      <a:cubicBezTo>
                        <a:pt x="246798" y="1090232"/>
                        <a:pt x="228987" y="1046321"/>
                        <a:pt x="216414" y="1000601"/>
                      </a:cubicBezTo>
                      <a:cubicBezTo>
                        <a:pt x="204222" y="954786"/>
                        <a:pt x="197078" y="907256"/>
                        <a:pt x="195744" y="859155"/>
                      </a:cubicBezTo>
                      <a:lnTo>
                        <a:pt x="194220" y="855440"/>
                      </a:lnTo>
                      <a:cubicBezTo>
                        <a:pt x="196125" y="829532"/>
                        <a:pt x="192030" y="802291"/>
                        <a:pt x="198507" y="776859"/>
                      </a:cubicBezTo>
                      <a:cubicBezTo>
                        <a:pt x="198411" y="772192"/>
                        <a:pt x="195554" y="767525"/>
                        <a:pt x="198792" y="767144"/>
                      </a:cubicBezTo>
                      <a:cubicBezTo>
                        <a:pt x="197554" y="763238"/>
                        <a:pt x="198602" y="752285"/>
                        <a:pt x="201555" y="745712"/>
                      </a:cubicBezTo>
                      <a:lnTo>
                        <a:pt x="200412" y="740474"/>
                      </a:lnTo>
                      <a:cubicBezTo>
                        <a:pt x="201936" y="731425"/>
                        <a:pt x="204984" y="722852"/>
                        <a:pt x="204984" y="713137"/>
                      </a:cubicBezTo>
                      <a:cubicBezTo>
                        <a:pt x="217080" y="671036"/>
                        <a:pt x="225367" y="625602"/>
                        <a:pt x="248608" y="587883"/>
                      </a:cubicBezTo>
                      <a:cubicBezTo>
                        <a:pt x="248608" y="586073"/>
                        <a:pt x="248894" y="584359"/>
                        <a:pt x="248989" y="582549"/>
                      </a:cubicBezTo>
                      <a:cubicBezTo>
                        <a:pt x="254514" y="577215"/>
                        <a:pt x="259562" y="565309"/>
                        <a:pt x="259181" y="560737"/>
                      </a:cubicBezTo>
                      <a:cubicBezTo>
                        <a:pt x="260991" y="559213"/>
                        <a:pt x="261086" y="560737"/>
                        <a:pt x="262991" y="559022"/>
                      </a:cubicBezTo>
                      <a:cubicBezTo>
                        <a:pt x="261276" y="554260"/>
                        <a:pt x="265372" y="551974"/>
                        <a:pt x="268039" y="549497"/>
                      </a:cubicBezTo>
                      <a:cubicBezTo>
                        <a:pt x="269468" y="543687"/>
                        <a:pt x="272135" y="537782"/>
                        <a:pt x="275278" y="531686"/>
                      </a:cubicBezTo>
                      <a:cubicBezTo>
                        <a:pt x="278707" y="525685"/>
                        <a:pt x="282898" y="519684"/>
                        <a:pt x="286994" y="513112"/>
                      </a:cubicBezTo>
                      <a:cubicBezTo>
                        <a:pt x="288804" y="511874"/>
                        <a:pt x="289566" y="512350"/>
                        <a:pt x="289661" y="513779"/>
                      </a:cubicBezTo>
                      <a:cubicBezTo>
                        <a:pt x="292042" y="511016"/>
                        <a:pt x="288804" y="508064"/>
                        <a:pt x="294423" y="503777"/>
                      </a:cubicBezTo>
                      <a:cubicBezTo>
                        <a:pt x="294709" y="502539"/>
                        <a:pt x="293280" y="503587"/>
                        <a:pt x="292518" y="503777"/>
                      </a:cubicBezTo>
                      <a:cubicBezTo>
                        <a:pt x="293947" y="500253"/>
                        <a:pt x="297471" y="498539"/>
                        <a:pt x="297757" y="494062"/>
                      </a:cubicBezTo>
                      <a:cubicBezTo>
                        <a:pt x="299757" y="492538"/>
                        <a:pt x="299567" y="493871"/>
                        <a:pt x="299281" y="495395"/>
                      </a:cubicBezTo>
                      <a:cubicBezTo>
                        <a:pt x="300615" y="491204"/>
                        <a:pt x="303948" y="483680"/>
                        <a:pt x="308235" y="477774"/>
                      </a:cubicBezTo>
                      <a:cubicBezTo>
                        <a:pt x="312235" y="476726"/>
                        <a:pt x="306996" y="481965"/>
                        <a:pt x="306330" y="485680"/>
                      </a:cubicBezTo>
                      <a:cubicBezTo>
                        <a:pt x="309378" y="478822"/>
                        <a:pt x="313283" y="472631"/>
                        <a:pt x="317188" y="466344"/>
                      </a:cubicBezTo>
                      <a:cubicBezTo>
                        <a:pt x="321093" y="460153"/>
                        <a:pt x="324808" y="453676"/>
                        <a:pt x="328904" y="447485"/>
                      </a:cubicBezTo>
                      <a:lnTo>
                        <a:pt x="334714" y="444818"/>
                      </a:lnTo>
                      <a:cubicBezTo>
                        <a:pt x="335667" y="447294"/>
                        <a:pt x="336048" y="441389"/>
                        <a:pt x="331666" y="445103"/>
                      </a:cubicBezTo>
                      <a:cubicBezTo>
                        <a:pt x="334143" y="438245"/>
                        <a:pt x="338715" y="434054"/>
                        <a:pt x="343382" y="425768"/>
                      </a:cubicBezTo>
                      <a:cubicBezTo>
                        <a:pt x="345954" y="425958"/>
                        <a:pt x="351383" y="419195"/>
                        <a:pt x="348716" y="424529"/>
                      </a:cubicBezTo>
                      <a:cubicBezTo>
                        <a:pt x="352145" y="422148"/>
                        <a:pt x="349383" y="419481"/>
                        <a:pt x="357288" y="415957"/>
                      </a:cubicBezTo>
                      <a:cubicBezTo>
                        <a:pt x="359765" y="410337"/>
                        <a:pt x="354050" y="416909"/>
                        <a:pt x="352526" y="417862"/>
                      </a:cubicBezTo>
                      <a:cubicBezTo>
                        <a:pt x="356717" y="409670"/>
                        <a:pt x="364146" y="405384"/>
                        <a:pt x="368242" y="396907"/>
                      </a:cubicBezTo>
                      <a:cubicBezTo>
                        <a:pt x="369576" y="396621"/>
                        <a:pt x="368147" y="398716"/>
                        <a:pt x="367766" y="400240"/>
                      </a:cubicBezTo>
                      <a:cubicBezTo>
                        <a:pt x="369861" y="399002"/>
                        <a:pt x="370623" y="396050"/>
                        <a:pt x="373767" y="396145"/>
                      </a:cubicBezTo>
                      <a:cubicBezTo>
                        <a:pt x="370242" y="395478"/>
                        <a:pt x="376148" y="392335"/>
                        <a:pt x="377862" y="387572"/>
                      </a:cubicBezTo>
                      <a:cubicBezTo>
                        <a:pt x="382339" y="384715"/>
                        <a:pt x="386340" y="381000"/>
                        <a:pt x="390150" y="376904"/>
                      </a:cubicBezTo>
                      <a:cubicBezTo>
                        <a:pt x="393960" y="372904"/>
                        <a:pt x="397770" y="368808"/>
                        <a:pt x="401484" y="364617"/>
                      </a:cubicBezTo>
                      <a:cubicBezTo>
                        <a:pt x="408819" y="356330"/>
                        <a:pt x="416248" y="348425"/>
                        <a:pt x="425487" y="345281"/>
                      </a:cubicBezTo>
                      <a:cubicBezTo>
                        <a:pt x="426059" y="339185"/>
                        <a:pt x="436727" y="331470"/>
                        <a:pt x="442632" y="326422"/>
                      </a:cubicBezTo>
                      <a:cubicBezTo>
                        <a:pt x="444061" y="329184"/>
                        <a:pt x="434441" y="333375"/>
                        <a:pt x="432250" y="337661"/>
                      </a:cubicBezTo>
                      <a:cubicBezTo>
                        <a:pt x="434346" y="337280"/>
                        <a:pt x="435774" y="335661"/>
                        <a:pt x="437965" y="335375"/>
                      </a:cubicBezTo>
                      <a:cubicBezTo>
                        <a:pt x="433203" y="340805"/>
                        <a:pt x="429297" y="347567"/>
                        <a:pt x="424344" y="352615"/>
                      </a:cubicBezTo>
                      <a:cubicBezTo>
                        <a:pt x="423106" y="350330"/>
                        <a:pt x="419296" y="352901"/>
                        <a:pt x="415867" y="356807"/>
                      </a:cubicBezTo>
                      <a:cubicBezTo>
                        <a:pt x="412438" y="360712"/>
                        <a:pt x="409104" y="365570"/>
                        <a:pt x="407866" y="367094"/>
                      </a:cubicBezTo>
                      <a:cubicBezTo>
                        <a:pt x="419868" y="359664"/>
                        <a:pt x="437108" y="344710"/>
                        <a:pt x="444918" y="332994"/>
                      </a:cubicBezTo>
                      <a:cubicBezTo>
                        <a:pt x="446442" y="333089"/>
                        <a:pt x="444061" y="335566"/>
                        <a:pt x="443204" y="337280"/>
                      </a:cubicBezTo>
                      <a:cubicBezTo>
                        <a:pt x="449014" y="332423"/>
                        <a:pt x="461778" y="323660"/>
                        <a:pt x="459682" y="319469"/>
                      </a:cubicBezTo>
                      <a:cubicBezTo>
                        <a:pt x="463016" y="315944"/>
                        <a:pt x="463302" y="319469"/>
                        <a:pt x="465969" y="318421"/>
                      </a:cubicBezTo>
                      <a:cubicBezTo>
                        <a:pt x="475970" y="308039"/>
                        <a:pt x="483590" y="303371"/>
                        <a:pt x="495115" y="292037"/>
                      </a:cubicBezTo>
                      <a:cubicBezTo>
                        <a:pt x="503402" y="287560"/>
                        <a:pt x="511593" y="282988"/>
                        <a:pt x="519594" y="277749"/>
                      </a:cubicBezTo>
                      <a:cubicBezTo>
                        <a:pt x="527786" y="272987"/>
                        <a:pt x="535882" y="267557"/>
                        <a:pt x="543502" y="260890"/>
                      </a:cubicBezTo>
                      <a:cubicBezTo>
                        <a:pt x="553789" y="256889"/>
                        <a:pt x="569410" y="247745"/>
                        <a:pt x="575125" y="241649"/>
                      </a:cubicBezTo>
                      <a:cubicBezTo>
                        <a:pt x="586936" y="238601"/>
                        <a:pt x="601224" y="229553"/>
                        <a:pt x="617511" y="222599"/>
                      </a:cubicBezTo>
                      <a:cubicBezTo>
                        <a:pt x="633513" y="214884"/>
                        <a:pt x="651420" y="209169"/>
                        <a:pt x="667518" y="208883"/>
                      </a:cubicBezTo>
                      <a:cubicBezTo>
                        <a:pt x="658564" y="204121"/>
                        <a:pt x="685234" y="201359"/>
                        <a:pt x="682567" y="195929"/>
                      </a:cubicBezTo>
                      <a:cubicBezTo>
                        <a:pt x="689235" y="194882"/>
                        <a:pt x="695426" y="187452"/>
                        <a:pt x="702474" y="190310"/>
                      </a:cubicBezTo>
                      <a:cubicBezTo>
                        <a:pt x="709047" y="187738"/>
                        <a:pt x="715619" y="185547"/>
                        <a:pt x="722191" y="183642"/>
                      </a:cubicBezTo>
                      <a:cubicBezTo>
                        <a:pt x="728859" y="181832"/>
                        <a:pt x="735526" y="180785"/>
                        <a:pt x="742289" y="179832"/>
                      </a:cubicBezTo>
                      <a:cubicBezTo>
                        <a:pt x="755719" y="177737"/>
                        <a:pt x="769149" y="178213"/>
                        <a:pt x="782389" y="179737"/>
                      </a:cubicBezTo>
                      <a:cubicBezTo>
                        <a:pt x="785818" y="177832"/>
                        <a:pt x="789628" y="175927"/>
                        <a:pt x="787818" y="174308"/>
                      </a:cubicBezTo>
                      <a:cubicBezTo>
                        <a:pt x="792105" y="173450"/>
                        <a:pt x="796391" y="174403"/>
                        <a:pt x="800487" y="176213"/>
                      </a:cubicBezTo>
                      <a:cubicBezTo>
                        <a:pt x="804582" y="173736"/>
                        <a:pt x="808297" y="174784"/>
                        <a:pt x="812202" y="174593"/>
                      </a:cubicBezTo>
                      <a:cubicBezTo>
                        <a:pt x="814107" y="171736"/>
                        <a:pt x="817632" y="172021"/>
                        <a:pt x="820489" y="169355"/>
                      </a:cubicBezTo>
                      <a:cubicBezTo>
                        <a:pt x="818013" y="168021"/>
                        <a:pt x="815250" y="170307"/>
                        <a:pt x="812774" y="169450"/>
                      </a:cubicBezTo>
                      <a:cubicBezTo>
                        <a:pt x="830014" y="165449"/>
                        <a:pt x="858494" y="166497"/>
                        <a:pt x="878496" y="173546"/>
                      </a:cubicBezTo>
                      <a:cubicBezTo>
                        <a:pt x="881544" y="169926"/>
                        <a:pt x="889069" y="169640"/>
                        <a:pt x="897356" y="171545"/>
                      </a:cubicBezTo>
                      <a:cubicBezTo>
                        <a:pt x="906024" y="168878"/>
                        <a:pt x="915930" y="166783"/>
                        <a:pt x="926312" y="166116"/>
                      </a:cubicBezTo>
                      <a:cubicBezTo>
                        <a:pt x="936694" y="165640"/>
                        <a:pt x="947648" y="165545"/>
                        <a:pt x="958506" y="166307"/>
                      </a:cubicBezTo>
                      <a:lnTo>
                        <a:pt x="965269" y="171069"/>
                      </a:lnTo>
                      <a:cubicBezTo>
                        <a:pt x="963936" y="167354"/>
                        <a:pt x="977366" y="171164"/>
                        <a:pt x="983557" y="170688"/>
                      </a:cubicBezTo>
                      <a:cubicBezTo>
                        <a:pt x="983938" y="171450"/>
                        <a:pt x="984224" y="172307"/>
                        <a:pt x="982795" y="172593"/>
                      </a:cubicBezTo>
                      <a:cubicBezTo>
                        <a:pt x="992320" y="173831"/>
                        <a:pt x="1001369" y="176213"/>
                        <a:pt x="1010132" y="177451"/>
                      </a:cubicBezTo>
                      <a:cubicBezTo>
                        <a:pt x="1018990" y="178689"/>
                        <a:pt x="1027372" y="179927"/>
                        <a:pt x="1035468" y="180213"/>
                      </a:cubicBezTo>
                      <a:cubicBezTo>
                        <a:pt x="1055280" y="185071"/>
                        <a:pt x="1081284" y="193262"/>
                        <a:pt x="1098905" y="194310"/>
                      </a:cubicBezTo>
                      <a:cubicBezTo>
                        <a:pt x="1105191" y="197358"/>
                        <a:pt x="1114812" y="200025"/>
                        <a:pt x="1124432" y="202311"/>
                      </a:cubicBezTo>
                      <a:cubicBezTo>
                        <a:pt x="1133862" y="205073"/>
                        <a:pt x="1143196" y="207264"/>
                        <a:pt x="1148816" y="208788"/>
                      </a:cubicBezTo>
                      <a:cubicBezTo>
                        <a:pt x="1158436" y="211074"/>
                        <a:pt x="1167199" y="214122"/>
                        <a:pt x="1175581" y="216599"/>
                      </a:cubicBezTo>
                      <a:cubicBezTo>
                        <a:pt x="1183963" y="219170"/>
                        <a:pt x="1192250" y="220885"/>
                        <a:pt x="1199775" y="222599"/>
                      </a:cubicBezTo>
                      <a:cubicBezTo>
                        <a:pt x="1195298" y="219742"/>
                        <a:pt x="1196250" y="218218"/>
                        <a:pt x="1194631" y="215741"/>
                      </a:cubicBezTo>
                      <a:cubicBezTo>
                        <a:pt x="1198917" y="216218"/>
                        <a:pt x="1201203" y="219456"/>
                        <a:pt x="1205394" y="220123"/>
                      </a:cubicBezTo>
                      <a:cubicBezTo>
                        <a:pt x="1200156" y="215551"/>
                        <a:pt x="1196536" y="215646"/>
                        <a:pt x="1194155" y="211836"/>
                      </a:cubicBezTo>
                      <a:cubicBezTo>
                        <a:pt x="1186249" y="211455"/>
                        <a:pt x="1178534" y="201359"/>
                        <a:pt x="1174438" y="203359"/>
                      </a:cubicBezTo>
                      <a:cubicBezTo>
                        <a:pt x="1171009" y="202597"/>
                        <a:pt x="1169961" y="198501"/>
                        <a:pt x="1167485" y="196310"/>
                      </a:cubicBezTo>
                      <a:cubicBezTo>
                        <a:pt x="1159103" y="192881"/>
                        <a:pt x="1150911" y="189262"/>
                        <a:pt x="1142910" y="185357"/>
                      </a:cubicBezTo>
                      <a:cubicBezTo>
                        <a:pt x="1151483" y="186785"/>
                        <a:pt x="1154817" y="188309"/>
                        <a:pt x="1167009" y="189643"/>
                      </a:cubicBezTo>
                      <a:cubicBezTo>
                        <a:pt x="1136624" y="175070"/>
                        <a:pt x="1093857" y="157544"/>
                        <a:pt x="1054804" y="151829"/>
                      </a:cubicBezTo>
                      <a:cubicBezTo>
                        <a:pt x="1050994" y="151257"/>
                        <a:pt x="1047756" y="149447"/>
                        <a:pt x="1044708" y="147257"/>
                      </a:cubicBezTo>
                      <a:cubicBezTo>
                        <a:pt x="1044041" y="147923"/>
                        <a:pt x="1044327" y="148971"/>
                        <a:pt x="1044898" y="150019"/>
                      </a:cubicBezTo>
                      <a:cubicBezTo>
                        <a:pt x="1040898" y="148685"/>
                        <a:pt x="1036611" y="148114"/>
                        <a:pt x="1032420" y="147352"/>
                      </a:cubicBezTo>
                      <a:cubicBezTo>
                        <a:pt x="1028134" y="141161"/>
                        <a:pt x="1010037" y="144209"/>
                        <a:pt x="1001845" y="145447"/>
                      </a:cubicBezTo>
                      <a:cubicBezTo>
                        <a:pt x="998511" y="142685"/>
                        <a:pt x="1004798" y="142685"/>
                        <a:pt x="1009084" y="142208"/>
                      </a:cubicBezTo>
                      <a:cubicBezTo>
                        <a:pt x="1005179" y="141732"/>
                        <a:pt x="999845" y="138779"/>
                        <a:pt x="1000702" y="137065"/>
                      </a:cubicBezTo>
                      <a:cubicBezTo>
                        <a:pt x="1008036" y="136779"/>
                        <a:pt x="1008703" y="138970"/>
                        <a:pt x="1014132" y="137160"/>
                      </a:cubicBezTo>
                      <a:cubicBezTo>
                        <a:pt x="1011561" y="134779"/>
                        <a:pt x="1006608" y="138494"/>
                        <a:pt x="1004512" y="134969"/>
                      </a:cubicBezTo>
                      <a:cubicBezTo>
                        <a:pt x="999178" y="134493"/>
                        <a:pt x="1002131" y="136398"/>
                        <a:pt x="998035" y="136303"/>
                      </a:cubicBezTo>
                      <a:cubicBezTo>
                        <a:pt x="996130" y="136017"/>
                        <a:pt x="994225" y="135922"/>
                        <a:pt x="992606" y="134969"/>
                      </a:cubicBezTo>
                      <a:cubicBezTo>
                        <a:pt x="993177" y="133350"/>
                        <a:pt x="999559" y="133064"/>
                        <a:pt x="999940" y="131445"/>
                      </a:cubicBezTo>
                      <a:cubicBezTo>
                        <a:pt x="1001369" y="131540"/>
                        <a:pt x="1002607" y="132207"/>
                        <a:pt x="1004131" y="132112"/>
                      </a:cubicBezTo>
                      <a:cubicBezTo>
                        <a:pt x="1000035" y="134207"/>
                        <a:pt x="1012323" y="135160"/>
                        <a:pt x="1017657" y="136017"/>
                      </a:cubicBezTo>
                      <a:cubicBezTo>
                        <a:pt x="1019943" y="137541"/>
                        <a:pt x="1018228" y="138017"/>
                        <a:pt x="1020705" y="139541"/>
                      </a:cubicBezTo>
                      <a:cubicBezTo>
                        <a:pt x="1033087" y="141256"/>
                        <a:pt x="1037183" y="136970"/>
                        <a:pt x="1048232" y="139637"/>
                      </a:cubicBezTo>
                      <a:cubicBezTo>
                        <a:pt x="1048613" y="141732"/>
                        <a:pt x="1037850" y="140113"/>
                        <a:pt x="1033849" y="140684"/>
                      </a:cubicBezTo>
                      <a:cubicBezTo>
                        <a:pt x="1038612" y="142399"/>
                        <a:pt x="1049184" y="144685"/>
                        <a:pt x="1047375" y="141446"/>
                      </a:cubicBezTo>
                      <a:cubicBezTo>
                        <a:pt x="1053471" y="144399"/>
                        <a:pt x="1060233" y="145923"/>
                        <a:pt x="1067282" y="146971"/>
                      </a:cubicBezTo>
                      <a:cubicBezTo>
                        <a:pt x="1074235" y="148114"/>
                        <a:pt x="1081474" y="149352"/>
                        <a:pt x="1088523" y="150495"/>
                      </a:cubicBezTo>
                      <a:cubicBezTo>
                        <a:pt x="1081284" y="146114"/>
                        <a:pt x="1071568" y="146209"/>
                        <a:pt x="1062805" y="145066"/>
                      </a:cubicBezTo>
                      <a:cubicBezTo>
                        <a:pt x="1069568" y="141732"/>
                        <a:pt x="1086237" y="146876"/>
                        <a:pt x="1093857" y="152591"/>
                      </a:cubicBezTo>
                      <a:cubicBezTo>
                        <a:pt x="1105477" y="153829"/>
                        <a:pt x="1116717" y="156496"/>
                        <a:pt x="1125670" y="162496"/>
                      </a:cubicBezTo>
                      <a:cubicBezTo>
                        <a:pt x="1143196" y="165926"/>
                        <a:pt x="1158817" y="173165"/>
                        <a:pt x="1174724" y="179737"/>
                      </a:cubicBezTo>
                      <a:cubicBezTo>
                        <a:pt x="1190059" y="187357"/>
                        <a:pt x="1205871" y="194405"/>
                        <a:pt x="1221968" y="201644"/>
                      </a:cubicBezTo>
                      <a:cubicBezTo>
                        <a:pt x="1217015" y="195548"/>
                        <a:pt x="1209395" y="192786"/>
                        <a:pt x="1204823" y="186119"/>
                      </a:cubicBezTo>
                      <a:cubicBezTo>
                        <a:pt x="1197012" y="182880"/>
                        <a:pt x="1189964" y="178689"/>
                        <a:pt x="1184344" y="172403"/>
                      </a:cubicBezTo>
                      <a:cubicBezTo>
                        <a:pt x="1181582" y="171545"/>
                        <a:pt x="1182534" y="172974"/>
                        <a:pt x="1180629" y="172593"/>
                      </a:cubicBezTo>
                      <a:cubicBezTo>
                        <a:pt x="1177105" y="166783"/>
                        <a:pt x="1169485" y="166688"/>
                        <a:pt x="1164723" y="162592"/>
                      </a:cubicBezTo>
                      <a:cubicBezTo>
                        <a:pt x="1162722" y="160211"/>
                        <a:pt x="1166532" y="160782"/>
                        <a:pt x="1170628" y="161544"/>
                      </a:cubicBezTo>
                      <a:cubicBezTo>
                        <a:pt x="1164818" y="156305"/>
                        <a:pt x="1156436" y="154877"/>
                        <a:pt x="1149768" y="150781"/>
                      </a:cubicBezTo>
                      <a:cubicBezTo>
                        <a:pt x="1145101" y="146971"/>
                        <a:pt x="1153578" y="150019"/>
                        <a:pt x="1150435" y="147066"/>
                      </a:cubicBezTo>
                      <a:cubicBezTo>
                        <a:pt x="1140720" y="140970"/>
                        <a:pt x="1133100" y="141923"/>
                        <a:pt x="1120431" y="137351"/>
                      </a:cubicBezTo>
                      <a:cubicBezTo>
                        <a:pt x="1118241" y="133255"/>
                        <a:pt x="1133195" y="137446"/>
                        <a:pt x="1138624" y="138303"/>
                      </a:cubicBezTo>
                      <a:cubicBezTo>
                        <a:pt x="1136433" y="137255"/>
                        <a:pt x="1134433" y="135731"/>
                        <a:pt x="1132719" y="133922"/>
                      </a:cubicBezTo>
                      <a:cubicBezTo>
                        <a:pt x="1131195" y="133826"/>
                        <a:pt x="1132814" y="135065"/>
                        <a:pt x="1133290" y="135922"/>
                      </a:cubicBezTo>
                      <a:cubicBezTo>
                        <a:pt x="1127289" y="134684"/>
                        <a:pt x="1125194" y="131350"/>
                        <a:pt x="1121479" y="132779"/>
                      </a:cubicBezTo>
                      <a:cubicBezTo>
                        <a:pt x="1119384" y="130874"/>
                        <a:pt x="1121193" y="130778"/>
                        <a:pt x="1118717" y="128683"/>
                      </a:cubicBezTo>
                      <a:cubicBezTo>
                        <a:pt x="1108716" y="126492"/>
                        <a:pt x="1099667" y="122587"/>
                        <a:pt x="1090713" y="118586"/>
                      </a:cubicBezTo>
                      <a:cubicBezTo>
                        <a:pt x="1086713" y="118491"/>
                        <a:pt x="1086141" y="119729"/>
                        <a:pt x="1088808" y="122206"/>
                      </a:cubicBezTo>
                      <a:cubicBezTo>
                        <a:pt x="1085379" y="122301"/>
                        <a:pt x="1082427" y="121730"/>
                        <a:pt x="1079664" y="120777"/>
                      </a:cubicBezTo>
                      <a:cubicBezTo>
                        <a:pt x="1077664" y="117729"/>
                        <a:pt x="1077378" y="115634"/>
                        <a:pt x="1076997" y="113252"/>
                      </a:cubicBezTo>
                      <a:cubicBezTo>
                        <a:pt x="1088523" y="116586"/>
                        <a:pt x="1106811" y="119634"/>
                        <a:pt x="1111954" y="116872"/>
                      </a:cubicBezTo>
                      <a:cubicBezTo>
                        <a:pt x="1120908" y="119444"/>
                        <a:pt x="1129671" y="122968"/>
                        <a:pt x="1138338" y="126302"/>
                      </a:cubicBezTo>
                      <a:cubicBezTo>
                        <a:pt x="1146911" y="129826"/>
                        <a:pt x="1155483" y="133445"/>
                        <a:pt x="1163199" y="138494"/>
                      </a:cubicBezTo>
                      <a:cubicBezTo>
                        <a:pt x="1161008" y="132779"/>
                        <a:pt x="1172819" y="140208"/>
                        <a:pt x="1179296" y="143923"/>
                      </a:cubicBezTo>
                      <a:cubicBezTo>
                        <a:pt x="1180058" y="146780"/>
                        <a:pt x="1172343" y="140303"/>
                        <a:pt x="1169104" y="140399"/>
                      </a:cubicBezTo>
                      <a:cubicBezTo>
                        <a:pt x="1174914" y="145923"/>
                        <a:pt x="1184630" y="145733"/>
                        <a:pt x="1192250" y="148876"/>
                      </a:cubicBezTo>
                      <a:cubicBezTo>
                        <a:pt x="1196441" y="152876"/>
                        <a:pt x="1187868" y="149257"/>
                        <a:pt x="1194631" y="153257"/>
                      </a:cubicBezTo>
                      <a:cubicBezTo>
                        <a:pt x="1198060" y="151162"/>
                        <a:pt x="1216253" y="161258"/>
                        <a:pt x="1225111" y="167354"/>
                      </a:cubicBezTo>
                      <a:cubicBezTo>
                        <a:pt x="1234636" y="169355"/>
                        <a:pt x="1242637" y="176308"/>
                        <a:pt x="1253972" y="181737"/>
                      </a:cubicBezTo>
                      <a:cubicBezTo>
                        <a:pt x="1257020" y="179546"/>
                        <a:pt x="1245209" y="175260"/>
                        <a:pt x="1241970" y="172688"/>
                      </a:cubicBezTo>
                      <a:cubicBezTo>
                        <a:pt x="1246923" y="174689"/>
                        <a:pt x="1255496" y="178213"/>
                        <a:pt x="1264449" y="183071"/>
                      </a:cubicBezTo>
                      <a:cubicBezTo>
                        <a:pt x="1273212" y="188214"/>
                        <a:pt x="1282356" y="194596"/>
                        <a:pt x="1288929" y="201359"/>
                      </a:cubicBezTo>
                      <a:cubicBezTo>
                        <a:pt x="1302168" y="205359"/>
                        <a:pt x="1333791" y="235649"/>
                        <a:pt x="1342364" y="231743"/>
                      </a:cubicBezTo>
                      <a:cubicBezTo>
                        <a:pt x="1349984" y="240030"/>
                        <a:pt x="1356461" y="239554"/>
                        <a:pt x="1362271" y="246698"/>
                      </a:cubicBezTo>
                      <a:cubicBezTo>
                        <a:pt x="1361128" y="248031"/>
                        <a:pt x="1356842" y="243554"/>
                        <a:pt x="1356080" y="246031"/>
                      </a:cubicBezTo>
                      <a:cubicBezTo>
                        <a:pt x="1376940" y="259747"/>
                        <a:pt x="1397990" y="273558"/>
                        <a:pt x="1404657" y="269939"/>
                      </a:cubicBezTo>
                      <a:cubicBezTo>
                        <a:pt x="1401609" y="264795"/>
                        <a:pt x="1395323" y="256508"/>
                        <a:pt x="1399228" y="256604"/>
                      </a:cubicBezTo>
                      <a:cubicBezTo>
                        <a:pt x="1391322" y="245650"/>
                        <a:pt x="1375416" y="231362"/>
                        <a:pt x="1376844" y="224409"/>
                      </a:cubicBezTo>
                      <a:cubicBezTo>
                        <a:pt x="1369986" y="222314"/>
                        <a:pt x="1362081" y="213836"/>
                        <a:pt x="1358747" y="215170"/>
                      </a:cubicBezTo>
                      <a:cubicBezTo>
                        <a:pt x="1359890" y="216884"/>
                        <a:pt x="1362271" y="217646"/>
                        <a:pt x="1364271" y="218694"/>
                      </a:cubicBezTo>
                      <a:cubicBezTo>
                        <a:pt x="1365224" y="222123"/>
                        <a:pt x="1362747" y="219170"/>
                        <a:pt x="1358747" y="217265"/>
                      </a:cubicBezTo>
                      <a:cubicBezTo>
                        <a:pt x="1357128" y="213170"/>
                        <a:pt x="1354270" y="210026"/>
                        <a:pt x="1350841" y="207550"/>
                      </a:cubicBezTo>
                      <a:cubicBezTo>
                        <a:pt x="1348269" y="203645"/>
                        <a:pt x="1350365" y="203930"/>
                        <a:pt x="1354746" y="206121"/>
                      </a:cubicBezTo>
                      <a:cubicBezTo>
                        <a:pt x="1351984" y="203168"/>
                        <a:pt x="1348650" y="201073"/>
                        <a:pt x="1347603" y="202025"/>
                      </a:cubicBezTo>
                      <a:cubicBezTo>
                        <a:pt x="1342269" y="193262"/>
                        <a:pt x="1322647" y="181451"/>
                        <a:pt x="1308836" y="174212"/>
                      </a:cubicBezTo>
                      <a:cubicBezTo>
                        <a:pt x="1297501" y="160401"/>
                        <a:pt x="1278261" y="154781"/>
                        <a:pt x="1260544" y="148400"/>
                      </a:cubicBezTo>
                      <a:lnTo>
                        <a:pt x="1258544" y="145923"/>
                      </a:lnTo>
                      <a:cubicBezTo>
                        <a:pt x="1267974" y="145447"/>
                        <a:pt x="1283214" y="154400"/>
                        <a:pt x="1292739" y="156972"/>
                      </a:cubicBezTo>
                      <a:cubicBezTo>
                        <a:pt x="1291119" y="154019"/>
                        <a:pt x="1287690" y="153162"/>
                        <a:pt x="1286357" y="149828"/>
                      </a:cubicBezTo>
                      <a:cubicBezTo>
                        <a:pt x="1259877" y="139732"/>
                        <a:pt x="1247019" y="128969"/>
                        <a:pt x="1221682" y="119444"/>
                      </a:cubicBezTo>
                      <a:cubicBezTo>
                        <a:pt x="1221111" y="118491"/>
                        <a:pt x="1222349" y="118586"/>
                        <a:pt x="1221206" y="117348"/>
                      </a:cubicBezTo>
                      <a:cubicBezTo>
                        <a:pt x="1229969" y="121539"/>
                        <a:pt x="1243971" y="126492"/>
                        <a:pt x="1249876" y="126778"/>
                      </a:cubicBezTo>
                      <a:cubicBezTo>
                        <a:pt x="1247114" y="123444"/>
                        <a:pt x="1242256" y="122777"/>
                        <a:pt x="1239494" y="119539"/>
                      </a:cubicBezTo>
                      <a:cubicBezTo>
                        <a:pt x="1239970" y="122301"/>
                        <a:pt x="1235970" y="120587"/>
                        <a:pt x="1231588" y="116777"/>
                      </a:cubicBezTo>
                      <a:cubicBezTo>
                        <a:pt x="1232064" y="118586"/>
                        <a:pt x="1231207" y="119729"/>
                        <a:pt x="1229016" y="120110"/>
                      </a:cubicBezTo>
                      <a:cubicBezTo>
                        <a:pt x="1225302" y="117348"/>
                        <a:pt x="1218634" y="113824"/>
                        <a:pt x="1213110" y="111633"/>
                      </a:cubicBezTo>
                      <a:cubicBezTo>
                        <a:pt x="1207490" y="109633"/>
                        <a:pt x="1203013" y="109157"/>
                        <a:pt x="1203775" y="111824"/>
                      </a:cubicBezTo>
                      <a:cubicBezTo>
                        <a:pt x="1199489" y="111538"/>
                        <a:pt x="1203966" y="108299"/>
                        <a:pt x="1197679" y="106966"/>
                      </a:cubicBezTo>
                      <a:cubicBezTo>
                        <a:pt x="1197298" y="105632"/>
                        <a:pt x="1203870" y="108871"/>
                        <a:pt x="1202346" y="105823"/>
                      </a:cubicBezTo>
                      <a:cubicBezTo>
                        <a:pt x="1196822" y="102584"/>
                        <a:pt x="1189678" y="103537"/>
                        <a:pt x="1190916" y="105728"/>
                      </a:cubicBezTo>
                      <a:cubicBezTo>
                        <a:pt x="1186725" y="104489"/>
                        <a:pt x="1189202" y="101822"/>
                        <a:pt x="1185963" y="99060"/>
                      </a:cubicBezTo>
                      <a:cubicBezTo>
                        <a:pt x="1177677" y="96584"/>
                        <a:pt x="1181677" y="100394"/>
                        <a:pt x="1176343" y="99346"/>
                      </a:cubicBezTo>
                      <a:cubicBezTo>
                        <a:pt x="1172057" y="98489"/>
                        <a:pt x="1172343" y="95536"/>
                        <a:pt x="1174724" y="96203"/>
                      </a:cubicBezTo>
                      <a:cubicBezTo>
                        <a:pt x="1169199" y="92488"/>
                        <a:pt x="1169009" y="96107"/>
                        <a:pt x="1167294" y="96203"/>
                      </a:cubicBezTo>
                      <a:cubicBezTo>
                        <a:pt x="1165580" y="95250"/>
                        <a:pt x="1160341" y="91440"/>
                        <a:pt x="1160341" y="89630"/>
                      </a:cubicBezTo>
                      <a:cubicBezTo>
                        <a:pt x="1164723" y="89535"/>
                        <a:pt x="1167771" y="91535"/>
                        <a:pt x="1171866" y="92012"/>
                      </a:cubicBezTo>
                      <a:cubicBezTo>
                        <a:pt x="1164151" y="86582"/>
                        <a:pt x="1158531" y="88106"/>
                        <a:pt x="1158055" y="90297"/>
                      </a:cubicBezTo>
                      <a:cubicBezTo>
                        <a:pt x="1147578" y="86297"/>
                        <a:pt x="1138338" y="82201"/>
                        <a:pt x="1129480" y="83249"/>
                      </a:cubicBezTo>
                      <a:cubicBezTo>
                        <a:pt x="1122527" y="79058"/>
                        <a:pt x="1131576" y="81153"/>
                        <a:pt x="1128623" y="78486"/>
                      </a:cubicBezTo>
                      <a:cubicBezTo>
                        <a:pt x="1135005" y="79915"/>
                        <a:pt x="1140910" y="82296"/>
                        <a:pt x="1147101" y="84201"/>
                      </a:cubicBezTo>
                      <a:cubicBezTo>
                        <a:pt x="1142529" y="79915"/>
                        <a:pt x="1143577" y="78105"/>
                        <a:pt x="1150340" y="78867"/>
                      </a:cubicBezTo>
                      <a:cubicBezTo>
                        <a:pt x="1147101" y="76295"/>
                        <a:pt x="1143006" y="75819"/>
                        <a:pt x="1142339" y="76962"/>
                      </a:cubicBezTo>
                      <a:cubicBezTo>
                        <a:pt x="1142720" y="74390"/>
                        <a:pt x="1135481" y="73819"/>
                        <a:pt x="1135195" y="70485"/>
                      </a:cubicBezTo>
                      <a:cubicBezTo>
                        <a:pt x="1125765" y="69818"/>
                        <a:pt x="1118241" y="66770"/>
                        <a:pt x="1107001" y="62675"/>
                      </a:cubicBezTo>
                      <a:cubicBezTo>
                        <a:pt x="1105477" y="60484"/>
                        <a:pt x="1116050" y="63341"/>
                        <a:pt x="1117574" y="66294"/>
                      </a:cubicBezTo>
                      <a:cubicBezTo>
                        <a:pt x="1119288" y="66580"/>
                        <a:pt x="1118717" y="66008"/>
                        <a:pt x="1118050" y="65437"/>
                      </a:cubicBezTo>
                      <a:lnTo>
                        <a:pt x="1121479" y="65723"/>
                      </a:lnTo>
                      <a:cubicBezTo>
                        <a:pt x="1116431" y="61817"/>
                        <a:pt x="1109573" y="61151"/>
                        <a:pt x="1103191" y="59627"/>
                      </a:cubicBezTo>
                      <a:cubicBezTo>
                        <a:pt x="1101096" y="56579"/>
                        <a:pt x="1105287" y="56007"/>
                        <a:pt x="1103191" y="52959"/>
                      </a:cubicBezTo>
                      <a:cubicBezTo>
                        <a:pt x="1099095" y="53816"/>
                        <a:pt x="1099286" y="52864"/>
                        <a:pt x="1092618" y="52578"/>
                      </a:cubicBezTo>
                      <a:cubicBezTo>
                        <a:pt x="1087475" y="49530"/>
                        <a:pt x="1089761" y="49054"/>
                        <a:pt x="1086713" y="46768"/>
                      </a:cubicBezTo>
                      <a:cubicBezTo>
                        <a:pt x="1082522" y="46292"/>
                        <a:pt x="1082998" y="47339"/>
                        <a:pt x="1080998" y="47530"/>
                      </a:cubicBezTo>
                      <a:cubicBezTo>
                        <a:pt x="1077188" y="45149"/>
                        <a:pt x="1081379" y="45434"/>
                        <a:pt x="1076331" y="42672"/>
                      </a:cubicBezTo>
                      <a:cubicBezTo>
                        <a:pt x="1066710" y="40577"/>
                        <a:pt x="1057566" y="37624"/>
                        <a:pt x="1048327" y="35052"/>
                      </a:cubicBezTo>
                      <a:cubicBezTo>
                        <a:pt x="1045089" y="31718"/>
                        <a:pt x="1052423" y="34862"/>
                        <a:pt x="1057566" y="33909"/>
                      </a:cubicBezTo>
                      <a:cubicBezTo>
                        <a:pt x="1053471" y="31337"/>
                        <a:pt x="1047565" y="32861"/>
                        <a:pt x="1043850" y="29432"/>
                      </a:cubicBezTo>
                      <a:cubicBezTo>
                        <a:pt x="1043565" y="30290"/>
                        <a:pt x="1039850" y="30099"/>
                        <a:pt x="1041279" y="31337"/>
                      </a:cubicBezTo>
                      <a:cubicBezTo>
                        <a:pt x="1035754" y="29337"/>
                        <a:pt x="1030134" y="27623"/>
                        <a:pt x="1024324" y="26289"/>
                      </a:cubicBezTo>
                      <a:cubicBezTo>
                        <a:pt x="1018514" y="25146"/>
                        <a:pt x="1012608" y="24194"/>
                        <a:pt x="1006703" y="23241"/>
                      </a:cubicBezTo>
                      <a:cubicBezTo>
                        <a:pt x="994892" y="21431"/>
                        <a:pt x="983176" y="19431"/>
                        <a:pt x="971746" y="16859"/>
                      </a:cubicBezTo>
                      <a:cubicBezTo>
                        <a:pt x="969936" y="17240"/>
                        <a:pt x="972794" y="18479"/>
                        <a:pt x="974223" y="19431"/>
                      </a:cubicBezTo>
                      <a:cubicBezTo>
                        <a:pt x="970127" y="20003"/>
                        <a:pt x="966031" y="20479"/>
                        <a:pt x="962412" y="19907"/>
                      </a:cubicBezTo>
                      <a:cubicBezTo>
                        <a:pt x="960411" y="15431"/>
                        <a:pt x="952506" y="14573"/>
                        <a:pt x="943552" y="14383"/>
                      </a:cubicBezTo>
                      <a:cubicBezTo>
                        <a:pt x="934503" y="14573"/>
                        <a:pt x="924502" y="15526"/>
                        <a:pt x="917930" y="13906"/>
                      </a:cubicBezTo>
                      <a:cubicBezTo>
                        <a:pt x="923454" y="7334"/>
                        <a:pt x="940314" y="10954"/>
                        <a:pt x="953744" y="10382"/>
                      </a:cubicBezTo>
                      <a:cubicBezTo>
                        <a:pt x="947267" y="7429"/>
                        <a:pt x="938313" y="10001"/>
                        <a:pt x="936694" y="6096"/>
                      </a:cubicBezTo>
                      <a:lnTo>
                        <a:pt x="926217" y="7811"/>
                      </a:lnTo>
                      <a:cubicBezTo>
                        <a:pt x="922407" y="6477"/>
                        <a:pt x="923550" y="5715"/>
                        <a:pt x="922121" y="4667"/>
                      </a:cubicBezTo>
                      <a:cubicBezTo>
                        <a:pt x="926407" y="5334"/>
                        <a:pt x="931265" y="3620"/>
                        <a:pt x="935265" y="5429"/>
                      </a:cubicBezTo>
                      <a:cubicBezTo>
                        <a:pt x="933456" y="2858"/>
                        <a:pt x="939552" y="4667"/>
                        <a:pt x="941076" y="2572"/>
                      </a:cubicBezTo>
                      <a:cubicBezTo>
                        <a:pt x="934694" y="-2381"/>
                        <a:pt x="924597" y="5620"/>
                        <a:pt x="918311" y="476"/>
                      </a:cubicBezTo>
                      <a:cubicBezTo>
                        <a:pt x="910500" y="2381"/>
                        <a:pt x="902404" y="4191"/>
                        <a:pt x="895260" y="6572"/>
                      </a:cubicBezTo>
                      <a:cubicBezTo>
                        <a:pt x="889069" y="4667"/>
                        <a:pt x="892689" y="3620"/>
                        <a:pt x="896213" y="2477"/>
                      </a:cubicBezTo>
                      <a:cubicBezTo>
                        <a:pt x="891450" y="-572"/>
                        <a:pt x="885640" y="857"/>
                        <a:pt x="880306" y="0"/>
                      </a:cubicBezTo>
                      <a:cubicBezTo>
                        <a:pt x="881163" y="1429"/>
                        <a:pt x="879449" y="2667"/>
                        <a:pt x="872972" y="3524"/>
                      </a:cubicBezTo>
                      <a:cubicBezTo>
                        <a:pt x="876020" y="4382"/>
                        <a:pt x="879639" y="2953"/>
                        <a:pt x="882402" y="5334"/>
                      </a:cubicBezTo>
                      <a:cubicBezTo>
                        <a:pt x="876782" y="6096"/>
                        <a:pt x="871448" y="5620"/>
                        <a:pt x="866400" y="4001"/>
                      </a:cubicBezTo>
                      <a:cubicBezTo>
                        <a:pt x="861256" y="5048"/>
                        <a:pt x="856208" y="6572"/>
                        <a:pt x="851064" y="7906"/>
                      </a:cubicBezTo>
                      <a:cubicBezTo>
                        <a:pt x="848874" y="4763"/>
                        <a:pt x="854398" y="5525"/>
                        <a:pt x="843540" y="5048"/>
                      </a:cubicBezTo>
                      <a:cubicBezTo>
                        <a:pt x="836110" y="3429"/>
                        <a:pt x="847540" y="2477"/>
                        <a:pt x="841063" y="857"/>
                      </a:cubicBezTo>
                      <a:cubicBezTo>
                        <a:pt x="838206" y="5810"/>
                        <a:pt x="829443" y="3810"/>
                        <a:pt x="818965" y="7906"/>
                      </a:cubicBezTo>
                      <a:cubicBezTo>
                        <a:pt x="809440" y="7144"/>
                        <a:pt x="799915" y="7334"/>
                        <a:pt x="790390" y="6096"/>
                      </a:cubicBezTo>
                      <a:cubicBezTo>
                        <a:pt x="782770" y="10954"/>
                        <a:pt x="773436" y="12573"/>
                        <a:pt x="762482" y="16002"/>
                      </a:cubicBezTo>
                      <a:cubicBezTo>
                        <a:pt x="755338" y="15050"/>
                        <a:pt x="767911" y="12954"/>
                        <a:pt x="766006" y="11716"/>
                      </a:cubicBezTo>
                      <a:cubicBezTo>
                        <a:pt x="751433" y="12954"/>
                        <a:pt x="736955" y="21050"/>
                        <a:pt x="730573" y="25622"/>
                      </a:cubicBezTo>
                      <a:cubicBezTo>
                        <a:pt x="745242" y="25051"/>
                        <a:pt x="749623" y="18288"/>
                        <a:pt x="759339" y="16192"/>
                      </a:cubicBezTo>
                      <a:cubicBezTo>
                        <a:pt x="762101" y="16859"/>
                        <a:pt x="762101" y="17717"/>
                        <a:pt x="760767" y="18669"/>
                      </a:cubicBezTo>
                      <a:cubicBezTo>
                        <a:pt x="764863" y="19336"/>
                        <a:pt x="771150" y="15716"/>
                        <a:pt x="767340" y="15240"/>
                      </a:cubicBezTo>
                      <a:cubicBezTo>
                        <a:pt x="780389" y="18098"/>
                        <a:pt x="806964" y="5620"/>
                        <a:pt x="824871" y="11144"/>
                      </a:cubicBezTo>
                      <a:cubicBezTo>
                        <a:pt x="813345" y="17240"/>
                        <a:pt x="789152" y="17621"/>
                        <a:pt x="773340" y="18002"/>
                      </a:cubicBezTo>
                      <a:cubicBezTo>
                        <a:pt x="763244" y="25813"/>
                        <a:pt x="741051" y="26384"/>
                        <a:pt x="721048" y="29718"/>
                      </a:cubicBezTo>
                      <a:cubicBezTo>
                        <a:pt x="726573" y="25908"/>
                        <a:pt x="729716" y="23241"/>
                        <a:pt x="730764" y="19336"/>
                      </a:cubicBezTo>
                      <a:cubicBezTo>
                        <a:pt x="726477" y="22003"/>
                        <a:pt x="722286" y="21431"/>
                        <a:pt x="718095" y="23717"/>
                      </a:cubicBezTo>
                      <a:cubicBezTo>
                        <a:pt x="703713" y="19622"/>
                        <a:pt x="698855" y="29051"/>
                        <a:pt x="685139" y="26384"/>
                      </a:cubicBezTo>
                      <a:cubicBezTo>
                        <a:pt x="670756" y="31242"/>
                        <a:pt x="675423" y="29718"/>
                        <a:pt x="661803" y="33623"/>
                      </a:cubicBezTo>
                      <a:cubicBezTo>
                        <a:pt x="666089" y="33719"/>
                        <a:pt x="661136" y="35433"/>
                        <a:pt x="663517" y="35909"/>
                      </a:cubicBezTo>
                      <a:cubicBezTo>
                        <a:pt x="659421" y="37529"/>
                        <a:pt x="655230" y="37719"/>
                        <a:pt x="651325" y="40481"/>
                      </a:cubicBezTo>
                      <a:cubicBezTo>
                        <a:pt x="644086" y="40005"/>
                        <a:pt x="652563" y="36957"/>
                        <a:pt x="657326" y="36100"/>
                      </a:cubicBezTo>
                      <a:cubicBezTo>
                        <a:pt x="655611" y="34100"/>
                        <a:pt x="638181" y="40767"/>
                        <a:pt x="639038" y="42958"/>
                      </a:cubicBezTo>
                      <a:cubicBezTo>
                        <a:pt x="632847" y="44101"/>
                        <a:pt x="626846" y="47244"/>
                        <a:pt x="620464" y="45815"/>
                      </a:cubicBezTo>
                      <a:cubicBezTo>
                        <a:pt x="611796" y="47720"/>
                        <a:pt x="603795" y="55340"/>
                        <a:pt x="595032" y="56007"/>
                      </a:cubicBezTo>
                      <a:cubicBezTo>
                        <a:pt x="588841" y="54578"/>
                        <a:pt x="597509" y="49340"/>
                        <a:pt x="601605" y="45244"/>
                      </a:cubicBezTo>
                      <a:cubicBezTo>
                        <a:pt x="590556" y="48578"/>
                        <a:pt x="586650" y="53721"/>
                        <a:pt x="571696" y="57817"/>
                      </a:cubicBezTo>
                      <a:cubicBezTo>
                        <a:pt x="565886" y="57531"/>
                        <a:pt x="568648" y="56198"/>
                        <a:pt x="562266" y="58484"/>
                      </a:cubicBezTo>
                      <a:cubicBezTo>
                        <a:pt x="557694" y="61913"/>
                        <a:pt x="571791" y="56198"/>
                        <a:pt x="567219" y="59627"/>
                      </a:cubicBezTo>
                      <a:cubicBezTo>
                        <a:pt x="571791" y="58388"/>
                        <a:pt x="576363" y="57341"/>
                        <a:pt x="580650" y="54959"/>
                      </a:cubicBezTo>
                      <a:cubicBezTo>
                        <a:pt x="583412" y="56960"/>
                        <a:pt x="581983" y="56864"/>
                        <a:pt x="590079" y="54483"/>
                      </a:cubicBezTo>
                      <a:cubicBezTo>
                        <a:pt x="591699" y="54769"/>
                        <a:pt x="588746" y="56198"/>
                        <a:pt x="587317" y="57341"/>
                      </a:cubicBezTo>
                      <a:cubicBezTo>
                        <a:pt x="583412" y="59436"/>
                        <a:pt x="578935" y="56960"/>
                        <a:pt x="574935" y="58865"/>
                      </a:cubicBezTo>
                      <a:cubicBezTo>
                        <a:pt x="575125" y="59722"/>
                        <a:pt x="571982" y="61532"/>
                        <a:pt x="573887" y="61913"/>
                      </a:cubicBezTo>
                      <a:cubicBezTo>
                        <a:pt x="569029" y="64294"/>
                        <a:pt x="563790" y="64770"/>
                        <a:pt x="558933" y="66485"/>
                      </a:cubicBezTo>
                      <a:cubicBezTo>
                        <a:pt x="556361" y="65818"/>
                        <a:pt x="557694" y="64865"/>
                        <a:pt x="561600" y="63532"/>
                      </a:cubicBezTo>
                      <a:cubicBezTo>
                        <a:pt x="564362" y="62103"/>
                        <a:pt x="563124" y="64008"/>
                        <a:pt x="566362" y="63722"/>
                      </a:cubicBezTo>
                      <a:cubicBezTo>
                        <a:pt x="566743" y="62008"/>
                        <a:pt x="568648" y="59817"/>
                        <a:pt x="564076" y="59531"/>
                      </a:cubicBezTo>
                      <a:cubicBezTo>
                        <a:pt x="554646" y="66675"/>
                        <a:pt x="545121" y="71819"/>
                        <a:pt x="535692" y="77057"/>
                      </a:cubicBezTo>
                      <a:cubicBezTo>
                        <a:pt x="526262" y="82201"/>
                        <a:pt x="516546" y="86392"/>
                        <a:pt x="507498" y="92393"/>
                      </a:cubicBezTo>
                      <a:cubicBezTo>
                        <a:pt x="505116" y="92583"/>
                        <a:pt x="502830" y="92869"/>
                        <a:pt x="504069" y="91535"/>
                      </a:cubicBezTo>
                      <a:cubicBezTo>
                        <a:pt x="503021" y="93821"/>
                        <a:pt x="489114" y="102870"/>
                        <a:pt x="479589" y="107347"/>
                      </a:cubicBezTo>
                      <a:cubicBezTo>
                        <a:pt x="477399" y="105347"/>
                        <a:pt x="492448" y="97441"/>
                        <a:pt x="490924" y="96488"/>
                      </a:cubicBezTo>
                      <a:cubicBezTo>
                        <a:pt x="495687" y="96965"/>
                        <a:pt x="498925" y="94202"/>
                        <a:pt x="492258" y="95345"/>
                      </a:cubicBezTo>
                      <a:cubicBezTo>
                        <a:pt x="476732" y="104299"/>
                        <a:pt x="463016" y="112586"/>
                        <a:pt x="450729" y="118586"/>
                      </a:cubicBezTo>
                      <a:cubicBezTo>
                        <a:pt x="444728" y="117634"/>
                        <a:pt x="464635" y="109252"/>
                        <a:pt x="462921" y="105918"/>
                      </a:cubicBezTo>
                      <a:cubicBezTo>
                        <a:pt x="457491" y="108680"/>
                        <a:pt x="455301" y="108585"/>
                        <a:pt x="453491" y="112109"/>
                      </a:cubicBezTo>
                      <a:cubicBezTo>
                        <a:pt x="448633" y="113729"/>
                        <a:pt x="443013" y="116396"/>
                        <a:pt x="437203" y="119729"/>
                      </a:cubicBezTo>
                      <a:cubicBezTo>
                        <a:pt x="431488" y="123254"/>
                        <a:pt x="425487" y="127445"/>
                        <a:pt x="419487" y="131826"/>
                      </a:cubicBezTo>
                      <a:cubicBezTo>
                        <a:pt x="413581" y="136208"/>
                        <a:pt x="407580" y="140494"/>
                        <a:pt x="402151" y="144685"/>
                      </a:cubicBezTo>
                      <a:cubicBezTo>
                        <a:pt x="396817" y="148971"/>
                        <a:pt x="391769" y="152876"/>
                        <a:pt x="387483" y="155924"/>
                      </a:cubicBezTo>
                      <a:cubicBezTo>
                        <a:pt x="382911" y="157067"/>
                        <a:pt x="396722" y="147161"/>
                        <a:pt x="388530" y="150495"/>
                      </a:cubicBezTo>
                      <a:cubicBezTo>
                        <a:pt x="387483" y="154591"/>
                        <a:pt x="381196" y="159449"/>
                        <a:pt x="375767" y="163640"/>
                      </a:cubicBezTo>
                      <a:cubicBezTo>
                        <a:pt x="379958" y="161639"/>
                        <a:pt x="384339" y="160020"/>
                        <a:pt x="387959" y="156877"/>
                      </a:cubicBezTo>
                      <a:cubicBezTo>
                        <a:pt x="389007" y="156877"/>
                        <a:pt x="388340" y="157829"/>
                        <a:pt x="389864" y="157544"/>
                      </a:cubicBezTo>
                      <a:cubicBezTo>
                        <a:pt x="382815" y="164211"/>
                        <a:pt x="373005" y="165354"/>
                        <a:pt x="367004" y="174117"/>
                      </a:cubicBezTo>
                      <a:cubicBezTo>
                        <a:pt x="364146" y="174974"/>
                        <a:pt x="365099" y="173355"/>
                        <a:pt x="362051" y="174308"/>
                      </a:cubicBezTo>
                      <a:cubicBezTo>
                        <a:pt x="357098" y="180594"/>
                        <a:pt x="350430" y="183166"/>
                        <a:pt x="345001" y="188309"/>
                      </a:cubicBezTo>
                      <a:cubicBezTo>
                        <a:pt x="342334" y="189071"/>
                        <a:pt x="341858" y="188405"/>
                        <a:pt x="342525" y="186881"/>
                      </a:cubicBezTo>
                      <a:cubicBezTo>
                        <a:pt x="339191" y="188214"/>
                        <a:pt x="337286" y="192310"/>
                        <a:pt x="333381" y="192691"/>
                      </a:cubicBezTo>
                      <a:cubicBezTo>
                        <a:pt x="331190" y="195263"/>
                        <a:pt x="332619" y="194977"/>
                        <a:pt x="334428" y="194501"/>
                      </a:cubicBezTo>
                      <a:cubicBezTo>
                        <a:pt x="322903" y="202978"/>
                        <a:pt x="313378" y="210312"/>
                        <a:pt x="304234" y="218027"/>
                      </a:cubicBezTo>
                      <a:cubicBezTo>
                        <a:pt x="295376" y="226028"/>
                        <a:pt x="286613" y="234125"/>
                        <a:pt x="276326" y="243840"/>
                      </a:cubicBezTo>
                      <a:cubicBezTo>
                        <a:pt x="273945" y="244507"/>
                        <a:pt x="274516" y="242697"/>
                        <a:pt x="276993" y="239268"/>
                      </a:cubicBezTo>
                      <a:cubicBezTo>
                        <a:pt x="273183" y="242030"/>
                        <a:pt x="270516" y="246221"/>
                        <a:pt x="266801" y="248984"/>
                      </a:cubicBezTo>
                      <a:cubicBezTo>
                        <a:pt x="262134" y="255175"/>
                        <a:pt x="270897" y="248984"/>
                        <a:pt x="266896" y="254508"/>
                      </a:cubicBezTo>
                      <a:cubicBezTo>
                        <a:pt x="260419" y="257651"/>
                        <a:pt x="255657" y="263366"/>
                        <a:pt x="251656" y="269939"/>
                      </a:cubicBezTo>
                      <a:cubicBezTo>
                        <a:pt x="247846" y="272034"/>
                        <a:pt x="250037" y="268700"/>
                        <a:pt x="245274" y="271653"/>
                      </a:cubicBezTo>
                      <a:cubicBezTo>
                        <a:pt x="244036" y="274415"/>
                        <a:pt x="247560" y="272796"/>
                        <a:pt x="246322" y="275654"/>
                      </a:cubicBezTo>
                      <a:cubicBezTo>
                        <a:pt x="238416" y="279559"/>
                        <a:pt x="241560" y="280988"/>
                        <a:pt x="233940" y="289655"/>
                      </a:cubicBezTo>
                      <a:cubicBezTo>
                        <a:pt x="230225" y="291941"/>
                        <a:pt x="232320" y="288417"/>
                        <a:pt x="227653" y="291560"/>
                      </a:cubicBezTo>
                      <a:cubicBezTo>
                        <a:pt x="227367" y="293084"/>
                        <a:pt x="227939" y="293751"/>
                        <a:pt x="230320" y="292513"/>
                      </a:cubicBezTo>
                      <a:cubicBezTo>
                        <a:pt x="227463" y="296609"/>
                        <a:pt x="221843" y="301752"/>
                        <a:pt x="216604" y="305562"/>
                      </a:cubicBezTo>
                      <a:cubicBezTo>
                        <a:pt x="211556" y="309563"/>
                        <a:pt x="206889" y="312325"/>
                        <a:pt x="205841" y="310896"/>
                      </a:cubicBezTo>
                      <a:cubicBezTo>
                        <a:pt x="197554" y="323279"/>
                        <a:pt x="215747" y="304324"/>
                        <a:pt x="211937" y="313373"/>
                      </a:cubicBezTo>
                      <a:cubicBezTo>
                        <a:pt x="208413" y="317278"/>
                        <a:pt x="208508" y="315087"/>
                        <a:pt x="203079" y="319469"/>
                      </a:cubicBezTo>
                      <a:cubicBezTo>
                        <a:pt x="199745" y="326327"/>
                        <a:pt x="192696" y="331470"/>
                        <a:pt x="193554" y="336423"/>
                      </a:cubicBezTo>
                      <a:cubicBezTo>
                        <a:pt x="189172" y="341566"/>
                        <a:pt x="184886" y="347948"/>
                        <a:pt x="180981" y="347663"/>
                      </a:cubicBezTo>
                      <a:lnTo>
                        <a:pt x="177933" y="355568"/>
                      </a:lnTo>
                      <a:cubicBezTo>
                        <a:pt x="183457" y="352997"/>
                        <a:pt x="177552" y="352520"/>
                        <a:pt x="183076" y="349949"/>
                      </a:cubicBezTo>
                      <a:cubicBezTo>
                        <a:pt x="183457" y="355949"/>
                        <a:pt x="166979" y="371475"/>
                        <a:pt x="161550" y="384429"/>
                      </a:cubicBezTo>
                      <a:cubicBezTo>
                        <a:pt x="161264" y="381286"/>
                        <a:pt x="159073" y="381286"/>
                        <a:pt x="162693" y="374999"/>
                      </a:cubicBezTo>
                      <a:cubicBezTo>
                        <a:pt x="154311" y="381857"/>
                        <a:pt x="158502" y="387763"/>
                        <a:pt x="152596" y="396907"/>
                      </a:cubicBezTo>
                      <a:cubicBezTo>
                        <a:pt x="145929" y="400526"/>
                        <a:pt x="144024" y="408337"/>
                        <a:pt x="141261" y="415290"/>
                      </a:cubicBezTo>
                      <a:cubicBezTo>
                        <a:pt x="134403" y="420719"/>
                        <a:pt x="130689" y="429006"/>
                        <a:pt x="126688" y="436816"/>
                      </a:cubicBezTo>
                      <a:cubicBezTo>
                        <a:pt x="123640" y="437388"/>
                        <a:pt x="130308" y="429578"/>
                        <a:pt x="130498" y="426149"/>
                      </a:cubicBezTo>
                      <a:cubicBezTo>
                        <a:pt x="127545" y="427768"/>
                        <a:pt x="130308" y="420719"/>
                        <a:pt x="127736" y="421862"/>
                      </a:cubicBezTo>
                      <a:cubicBezTo>
                        <a:pt x="125640" y="430816"/>
                        <a:pt x="119544" y="441484"/>
                        <a:pt x="118782" y="450056"/>
                      </a:cubicBezTo>
                      <a:cubicBezTo>
                        <a:pt x="116782" y="451676"/>
                        <a:pt x="115639" y="455390"/>
                        <a:pt x="111829" y="460058"/>
                      </a:cubicBezTo>
                      <a:cubicBezTo>
                        <a:pt x="107638" y="461296"/>
                        <a:pt x="120497" y="443675"/>
                        <a:pt x="111639" y="452247"/>
                      </a:cubicBezTo>
                      <a:cubicBezTo>
                        <a:pt x="112305" y="446913"/>
                        <a:pt x="116687" y="444627"/>
                        <a:pt x="117354" y="439198"/>
                      </a:cubicBezTo>
                      <a:cubicBezTo>
                        <a:pt x="113067" y="441770"/>
                        <a:pt x="110115" y="455486"/>
                        <a:pt x="107543" y="453009"/>
                      </a:cubicBezTo>
                      <a:cubicBezTo>
                        <a:pt x="106590" y="458438"/>
                        <a:pt x="103161" y="462820"/>
                        <a:pt x="100685" y="471011"/>
                      </a:cubicBezTo>
                      <a:cubicBezTo>
                        <a:pt x="97161" y="468344"/>
                        <a:pt x="96494" y="478822"/>
                        <a:pt x="90684" y="484537"/>
                      </a:cubicBezTo>
                      <a:cubicBezTo>
                        <a:pt x="89064" y="494633"/>
                        <a:pt x="84016" y="502349"/>
                        <a:pt x="81540" y="511683"/>
                      </a:cubicBezTo>
                      <a:cubicBezTo>
                        <a:pt x="83254" y="512826"/>
                        <a:pt x="88017" y="506635"/>
                        <a:pt x="88779" y="501777"/>
                      </a:cubicBezTo>
                      <a:cubicBezTo>
                        <a:pt x="91446" y="504254"/>
                        <a:pt x="83635" y="515398"/>
                        <a:pt x="81444" y="520637"/>
                      </a:cubicBezTo>
                      <a:cubicBezTo>
                        <a:pt x="79444" y="521208"/>
                        <a:pt x="79635" y="516636"/>
                        <a:pt x="80301" y="514445"/>
                      </a:cubicBezTo>
                      <a:cubicBezTo>
                        <a:pt x="78396" y="514636"/>
                        <a:pt x="76491" y="518732"/>
                        <a:pt x="74205" y="517874"/>
                      </a:cubicBezTo>
                      <a:cubicBezTo>
                        <a:pt x="78111" y="520541"/>
                        <a:pt x="71634" y="526828"/>
                        <a:pt x="71157" y="535877"/>
                      </a:cubicBezTo>
                      <a:cubicBezTo>
                        <a:pt x="74967" y="533972"/>
                        <a:pt x="73729" y="529114"/>
                        <a:pt x="76968" y="526828"/>
                      </a:cubicBezTo>
                      <a:cubicBezTo>
                        <a:pt x="75063" y="531686"/>
                        <a:pt x="74586" y="537305"/>
                        <a:pt x="70586" y="540830"/>
                      </a:cubicBezTo>
                      <a:cubicBezTo>
                        <a:pt x="69062" y="541782"/>
                        <a:pt x="71253" y="538258"/>
                        <a:pt x="71157" y="535781"/>
                      </a:cubicBezTo>
                      <a:cubicBezTo>
                        <a:pt x="69348" y="537401"/>
                        <a:pt x="68014" y="541592"/>
                        <a:pt x="67919" y="539210"/>
                      </a:cubicBezTo>
                      <a:cubicBezTo>
                        <a:pt x="64204" y="543782"/>
                        <a:pt x="70014" y="542639"/>
                        <a:pt x="65252" y="546545"/>
                      </a:cubicBezTo>
                      <a:cubicBezTo>
                        <a:pt x="67347" y="545783"/>
                        <a:pt x="70110" y="543782"/>
                        <a:pt x="69729" y="549212"/>
                      </a:cubicBezTo>
                      <a:cubicBezTo>
                        <a:pt x="67062" y="556070"/>
                        <a:pt x="68014" y="548831"/>
                        <a:pt x="64776" y="553403"/>
                      </a:cubicBezTo>
                      <a:cubicBezTo>
                        <a:pt x="64299" y="557879"/>
                        <a:pt x="66014" y="556927"/>
                        <a:pt x="67347" y="556641"/>
                      </a:cubicBezTo>
                      <a:cubicBezTo>
                        <a:pt x="66585" y="559118"/>
                        <a:pt x="64871" y="561118"/>
                        <a:pt x="64966" y="564071"/>
                      </a:cubicBezTo>
                      <a:cubicBezTo>
                        <a:pt x="60013" y="570548"/>
                        <a:pt x="62680" y="557784"/>
                        <a:pt x="58489" y="562261"/>
                      </a:cubicBezTo>
                      <a:cubicBezTo>
                        <a:pt x="59156" y="564452"/>
                        <a:pt x="59346" y="567500"/>
                        <a:pt x="60966" y="567119"/>
                      </a:cubicBezTo>
                      <a:cubicBezTo>
                        <a:pt x="61156" y="573024"/>
                        <a:pt x="55251" y="575596"/>
                        <a:pt x="56203" y="581978"/>
                      </a:cubicBezTo>
                      <a:cubicBezTo>
                        <a:pt x="53060" y="586835"/>
                        <a:pt x="52679" y="584645"/>
                        <a:pt x="50393" y="587502"/>
                      </a:cubicBezTo>
                      <a:cubicBezTo>
                        <a:pt x="50107" y="594836"/>
                        <a:pt x="46869" y="600551"/>
                        <a:pt x="44392" y="606743"/>
                      </a:cubicBezTo>
                      <a:cubicBezTo>
                        <a:pt x="46583" y="611696"/>
                        <a:pt x="41820" y="622078"/>
                        <a:pt x="39725" y="629888"/>
                      </a:cubicBezTo>
                      <a:cubicBezTo>
                        <a:pt x="37534" y="633603"/>
                        <a:pt x="40011" y="621411"/>
                        <a:pt x="36867" y="628650"/>
                      </a:cubicBezTo>
                      <a:cubicBezTo>
                        <a:pt x="38010" y="636365"/>
                        <a:pt x="34391" y="643223"/>
                        <a:pt x="32010" y="653225"/>
                      </a:cubicBezTo>
                      <a:cubicBezTo>
                        <a:pt x="31438" y="659797"/>
                        <a:pt x="35058" y="651320"/>
                        <a:pt x="34962" y="656082"/>
                      </a:cubicBezTo>
                      <a:cubicBezTo>
                        <a:pt x="33153" y="664940"/>
                        <a:pt x="31629" y="656653"/>
                        <a:pt x="28771" y="663512"/>
                      </a:cubicBezTo>
                      <a:cubicBezTo>
                        <a:pt x="28009" y="667512"/>
                        <a:pt x="28104" y="669322"/>
                        <a:pt x="29343" y="670274"/>
                      </a:cubicBezTo>
                      <a:cubicBezTo>
                        <a:pt x="20389" y="683228"/>
                        <a:pt x="25247" y="701326"/>
                        <a:pt x="19627" y="715423"/>
                      </a:cubicBezTo>
                      <a:cubicBezTo>
                        <a:pt x="22104" y="721424"/>
                        <a:pt x="20961" y="724662"/>
                        <a:pt x="21246" y="735044"/>
                      </a:cubicBezTo>
                      <a:cubicBezTo>
                        <a:pt x="20865" y="737807"/>
                        <a:pt x="18579" y="739235"/>
                        <a:pt x="18198" y="745236"/>
                      </a:cubicBezTo>
                      <a:cubicBezTo>
                        <a:pt x="15531" y="746379"/>
                        <a:pt x="17913" y="735806"/>
                        <a:pt x="17055" y="732187"/>
                      </a:cubicBezTo>
                      <a:cubicBezTo>
                        <a:pt x="13912" y="741236"/>
                        <a:pt x="15246" y="748760"/>
                        <a:pt x="16293" y="755714"/>
                      </a:cubicBezTo>
                      <a:cubicBezTo>
                        <a:pt x="14388" y="763143"/>
                        <a:pt x="13722" y="759428"/>
                        <a:pt x="11055" y="763810"/>
                      </a:cubicBezTo>
                      <a:cubicBezTo>
                        <a:pt x="11055" y="770001"/>
                        <a:pt x="8959" y="773335"/>
                        <a:pt x="11531" y="776573"/>
                      </a:cubicBezTo>
                      <a:cubicBezTo>
                        <a:pt x="10674" y="778478"/>
                        <a:pt x="9816" y="780383"/>
                        <a:pt x="8959" y="782193"/>
                      </a:cubicBezTo>
                      <a:cubicBezTo>
                        <a:pt x="11912" y="780002"/>
                        <a:pt x="11721" y="796480"/>
                        <a:pt x="7721" y="802291"/>
                      </a:cubicBezTo>
                      <a:cubicBezTo>
                        <a:pt x="11150" y="807625"/>
                        <a:pt x="8959" y="811721"/>
                        <a:pt x="8007" y="819531"/>
                      </a:cubicBezTo>
                      <a:cubicBezTo>
                        <a:pt x="9626" y="826008"/>
                        <a:pt x="8673" y="818960"/>
                        <a:pt x="10197" y="816864"/>
                      </a:cubicBezTo>
                      <a:cubicBezTo>
                        <a:pt x="11436" y="820674"/>
                        <a:pt x="10007" y="824008"/>
                        <a:pt x="10293" y="827723"/>
                      </a:cubicBezTo>
                      <a:cubicBezTo>
                        <a:pt x="7626" y="833438"/>
                        <a:pt x="7816" y="829247"/>
                        <a:pt x="6197" y="826961"/>
                      </a:cubicBezTo>
                      <a:cubicBezTo>
                        <a:pt x="5911" y="833628"/>
                        <a:pt x="5149" y="840296"/>
                        <a:pt x="1815" y="846487"/>
                      </a:cubicBezTo>
                      <a:cubicBezTo>
                        <a:pt x="1244" y="844868"/>
                        <a:pt x="1149" y="843248"/>
                        <a:pt x="1530" y="841724"/>
                      </a:cubicBezTo>
                      <a:cubicBezTo>
                        <a:pt x="-566" y="842486"/>
                        <a:pt x="101" y="857060"/>
                        <a:pt x="101" y="863346"/>
                      </a:cubicBezTo>
                      <a:cubicBezTo>
                        <a:pt x="1339" y="847153"/>
                        <a:pt x="5054" y="850297"/>
                        <a:pt x="6387" y="834771"/>
                      </a:cubicBezTo>
                      <a:cubicBezTo>
                        <a:pt x="10293" y="849725"/>
                        <a:pt x="2577" y="851059"/>
                        <a:pt x="3720" y="862298"/>
                      </a:cubicBezTo>
                      <a:cubicBezTo>
                        <a:pt x="6006" y="862013"/>
                        <a:pt x="8102" y="850678"/>
                        <a:pt x="10388" y="852392"/>
                      </a:cubicBezTo>
                      <a:cubicBezTo>
                        <a:pt x="8483" y="856393"/>
                        <a:pt x="8959" y="866966"/>
                        <a:pt x="6387" y="870299"/>
                      </a:cubicBezTo>
                      <a:cubicBezTo>
                        <a:pt x="8673" y="874681"/>
                        <a:pt x="10864" y="874967"/>
                        <a:pt x="13150" y="878777"/>
                      </a:cubicBezTo>
                      <a:cubicBezTo>
                        <a:pt x="9435" y="876872"/>
                        <a:pt x="9721" y="884587"/>
                        <a:pt x="8102" y="890588"/>
                      </a:cubicBezTo>
                      <a:cubicBezTo>
                        <a:pt x="6768" y="893540"/>
                        <a:pt x="5244" y="883920"/>
                        <a:pt x="4006" y="890207"/>
                      </a:cubicBezTo>
                      <a:cubicBezTo>
                        <a:pt x="5721" y="892969"/>
                        <a:pt x="5911" y="894398"/>
                        <a:pt x="8292" y="893731"/>
                      </a:cubicBezTo>
                      <a:cubicBezTo>
                        <a:pt x="8673" y="897827"/>
                        <a:pt x="7054" y="903446"/>
                        <a:pt x="9626" y="900017"/>
                      </a:cubicBezTo>
                      <a:cubicBezTo>
                        <a:pt x="9816" y="904589"/>
                        <a:pt x="8673" y="909066"/>
                        <a:pt x="7816" y="913638"/>
                      </a:cubicBezTo>
                      <a:cubicBezTo>
                        <a:pt x="6197" y="913828"/>
                        <a:pt x="6768" y="899541"/>
                        <a:pt x="3625" y="902494"/>
                      </a:cubicBezTo>
                      <a:cubicBezTo>
                        <a:pt x="4768" y="906685"/>
                        <a:pt x="7054" y="918020"/>
                        <a:pt x="8292" y="927545"/>
                      </a:cubicBezTo>
                      <a:cubicBezTo>
                        <a:pt x="9626" y="936974"/>
                        <a:pt x="10293" y="944594"/>
                        <a:pt x="6768" y="941261"/>
                      </a:cubicBezTo>
                      <a:cubicBezTo>
                        <a:pt x="7054" y="945928"/>
                        <a:pt x="10102" y="950595"/>
                        <a:pt x="8769" y="955167"/>
                      </a:cubicBezTo>
                      <a:cubicBezTo>
                        <a:pt x="11626" y="958310"/>
                        <a:pt x="12483" y="964025"/>
                        <a:pt x="13436" y="970312"/>
                      </a:cubicBezTo>
                      <a:cubicBezTo>
                        <a:pt x="14674" y="976598"/>
                        <a:pt x="16008" y="983456"/>
                        <a:pt x="19437" y="988886"/>
                      </a:cubicBezTo>
                      <a:cubicBezTo>
                        <a:pt x="16484" y="991934"/>
                        <a:pt x="20199" y="1001078"/>
                        <a:pt x="16674" y="998125"/>
                      </a:cubicBezTo>
                      <a:cubicBezTo>
                        <a:pt x="16674" y="1003459"/>
                        <a:pt x="19913" y="1001840"/>
                        <a:pt x="22008" y="1008698"/>
                      </a:cubicBezTo>
                      <a:cubicBezTo>
                        <a:pt x="24104" y="1020318"/>
                        <a:pt x="25056" y="1032129"/>
                        <a:pt x="30581" y="1043369"/>
                      </a:cubicBezTo>
                      <a:cubicBezTo>
                        <a:pt x="27819" y="1045083"/>
                        <a:pt x="31248" y="1054799"/>
                        <a:pt x="33438" y="1055370"/>
                      </a:cubicBezTo>
                      <a:cubicBezTo>
                        <a:pt x="31819" y="1060133"/>
                        <a:pt x="34772" y="1064514"/>
                        <a:pt x="34296" y="1069181"/>
                      </a:cubicBezTo>
                      <a:cubicBezTo>
                        <a:pt x="35629" y="1067467"/>
                        <a:pt x="35058" y="1065181"/>
                        <a:pt x="36867" y="1062704"/>
                      </a:cubicBezTo>
                      <a:cubicBezTo>
                        <a:pt x="38677" y="1068419"/>
                        <a:pt x="38391" y="1075468"/>
                        <a:pt x="37534" y="1078040"/>
                      </a:cubicBezTo>
                      <a:cubicBezTo>
                        <a:pt x="39153" y="1086041"/>
                        <a:pt x="41439" y="1081564"/>
                        <a:pt x="41725" y="1092899"/>
                      </a:cubicBezTo>
                      <a:cubicBezTo>
                        <a:pt x="42773" y="1093375"/>
                        <a:pt x="42868" y="1090803"/>
                        <a:pt x="44773" y="1094042"/>
                      </a:cubicBezTo>
                      <a:cubicBezTo>
                        <a:pt x="42011" y="1087755"/>
                        <a:pt x="40963" y="1081278"/>
                        <a:pt x="40963" y="1074515"/>
                      </a:cubicBezTo>
                      <a:cubicBezTo>
                        <a:pt x="43535" y="1085469"/>
                        <a:pt x="46869" y="1096232"/>
                        <a:pt x="50393" y="1106996"/>
                      </a:cubicBezTo>
                      <a:cubicBezTo>
                        <a:pt x="50202" y="1108043"/>
                        <a:pt x="49345" y="1107186"/>
                        <a:pt x="49345" y="1108710"/>
                      </a:cubicBezTo>
                      <a:cubicBezTo>
                        <a:pt x="46869" y="1103948"/>
                        <a:pt x="46107" y="1094232"/>
                        <a:pt x="42773" y="1094232"/>
                      </a:cubicBezTo>
                      <a:cubicBezTo>
                        <a:pt x="43630" y="1102328"/>
                        <a:pt x="49726" y="1108139"/>
                        <a:pt x="49917" y="1119473"/>
                      </a:cubicBezTo>
                      <a:cubicBezTo>
                        <a:pt x="51250" y="1121283"/>
                        <a:pt x="52679" y="1123188"/>
                        <a:pt x="52869" y="1125188"/>
                      </a:cubicBezTo>
                      <a:cubicBezTo>
                        <a:pt x="54108" y="1126236"/>
                        <a:pt x="54965" y="1125950"/>
                        <a:pt x="54870" y="1123188"/>
                      </a:cubicBezTo>
                      <a:cubicBezTo>
                        <a:pt x="58870" y="1129094"/>
                        <a:pt x="59346" y="1135761"/>
                        <a:pt x="63156" y="1141762"/>
                      </a:cubicBezTo>
                      <a:cubicBezTo>
                        <a:pt x="64014" y="1147286"/>
                        <a:pt x="61728" y="1143953"/>
                        <a:pt x="62204" y="1148239"/>
                      </a:cubicBezTo>
                      <a:cubicBezTo>
                        <a:pt x="65538" y="1153478"/>
                        <a:pt x="63537" y="1144429"/>
                        <a:pt x="66300" y="1152049"/>
                      </a:cubicBezTo>
                      <a:cubicBezTo>
                        <a:pt x="66966" y="1157859"/>
                        <a:pt x="62585" y="1149382"/>
                        <a:pt x="65347" y="1157002"/>
                      </a:cubicBezTo>
                      <a:cubicBezTo>
                        <a:pt x="67633" y="1160812"/>
                        <a:pt x="66776" y="1155859"/>
                        <a:pt x="68395" y="1157859"/>
                      </a:cubicBezTo>
                      <a:cubicBezTo>
                        <a:pt x="70014" y="1169861"/>
                        <a:pt x="75158" y="1182148"/>
                        <a:pt x="80492" y="1193673"/>
                      </a:cubicBezTo>
                      <a:cubicBezTo>
                        <a:pt x="86112" y="1205103"/>
                        <a:pt x="92303" y="1215676"/>
                        <a:pt x="95065" y="1225010"/>
                      </a:cubicBezTo>
                      <a:cubicBezTo>
                        <a:pt x="95256" y="1227773"/>
                        <a:pt x="91255" y="1221772"/>
                        <a:pt x="90779" y="1223201"/>
                      </a:cubicBezTo>
                      <a:cubicBezTo>
                        <a:pt x="93541" y="1231583"/>
                        <a:pt x="102018" y="1237774"/>
                        <a:pt x="102209" y="1246918"/>
                      </a:cubicBezTo>
                      <a:cubicBezTo>
                        <a:pt x="103638" y="1247680"/>
                        <a:pt x="104400" y="1247394"/>
                        <a:pt x="103923" y="1244632"/>
                      </a:cubicBezTo>
                      <a:cubicBezTo>
                        <a:pt x="107162" y="1246727"/>
                        <a:pt x="107448" y="1249871"/>
                        <a:pt x="110210" y="1252061"/>
                      </a:cubicBezTo>
                      <a:cubicBezTo>
                        <a:pt x="111353" y="1255967"/>
                        <a:pt x="108972" y="1253300"/>
                        <a:pt x="107067" y="1251585"/>
                      </a:cubicBezTo>
                      <a:cubicBezTo>
                        <a:pt x="108019" y="1256157"/>
                        <a:pt x="111734" y="1259681"/>
                        <a:pt x="113258" y="1264063"/>
                      </a:cubicBezTo>
                      <a:cubicBezTo>
                        <a:pt x="114687" y="1265206"/>
                        <a:pt x="113829" y="1262158"/>
                        <a:pt x="113734" y="1260539"/>
                      </a:cubicBezTo>
                      <a:cubicBezTo>
                        <a:pt x="116877" y="1262539"/>
                        <a:pt x="116687" y="1265968"/>
                        <a:pt x="119163" y="1268349"/>
                      </a:cubicBezTo>
                      <a:cubicBezTo>
                        <a:pt x="118687" y="1269111"/>
                        <a:pt x="116496" y="1267301"/>
                        <a:pt x="117544" y="1270635"/>
                      </a:cubicBezTo>
                      <a:cubicBezTo>
                        <a:pt x="119259" y="1272159"/>
                        <a:pt x="120973" y="1273683"/>
                        <a:pt x="122688" y="1275112"/>
                      </a:cubicBezTo>
                      <a:cubicBezTo>
                        <a:pt x="124021" y="1279303"/>
                        <a:pt x="121068" y="1276350"/>
                        <a:pt x="122973" y="1281684"/>
                      </a:cubicBezTo>
                      <a:cubicBezTo>
                        <a:pt x="131546" y="1294257"/>
                        <a:pt x="140023" y="1306735"/>
                        <a:pt x="148405" y="1319117"/>
                      </a:cubicBezTo>
                      <a:lnTo>
                        <a:pt x="147262" y="1314545"/>
                      </a:lnTo>
                      <a:cubicBezTo>
                        <a:pt x="149548" y="1317974"/>
                        <a:pt x="153930" y="1320356"/>
                        <a:pt x="155073" y="1324356"/>
                      </a:cubicBezTo>
                      <a:cubicBezTo>
                        <a:pt x="156597" y="1328071"/>
                        <a:pt x="153930" y="1325785"/>
                        <a:pt x="151929" y="1324261"/>
                      </a:cubicBezTo>
                      <a:cubicBezTo>
                        <a:pt x="153930" y="1328357"/>
                        <a:pt x="157835" y="1333405"/>
                        <a:pt x="161645" y="1337786"/>
                      </a:cubicBezTo>
                      <a:cubicBezTo>
                        <a:pt x="165645" y="1342073"/>
                        <a:pt x="169551" y="1345692"/>
                        <a:pt x="171265" y="1347026"/>
                      </a:cubicBezTo>
                      <a:cubicBezTo>
                        <a:pt x="170884" y="1350074"/>
                        <a:pt x="172694" y="1353312"/>
                        <a:pt x="177742" y="1357408"/>
                      </a:cubicBezTo>
                      <a:cubicBezTo>
                        <a:pt x="174599" y="1349978"/>
                        <a:pt x="178980" y="1355598"/>
                        <a:pt x="182314" y="1358360"/>
                      </a:cubicBezTo>
                      <a:cubicBezTo>
                        <a:pt x="172980" y="1347502"/>
                        <a:pt x="171551" y="1341406"/>
                        <a:pt x="161740" y="1329500"/>
                      </a:cubicBezTo>
                      <a:cubicBezTo>
                        <a:pt x="160026" y="1328642"/>
                        <a:pt x="162216" y="1330928"/>
                        <a:pt x="162502" y="1332548"/>
                      </a:cubicBezTo>
                      <a:cubicBezTo>
                        <a:pt x="158692" y="1331024"/>
                        <a:pt x="160216" y="1326833"/>
                        <a:pt x="156406" y="1325308"/>
                      </a:cubicBezTo>
                      <a:cubicBezTo>
                        <a:pt x="155930" y="1319975"/>
                        <a:pt x="155263" y="1320260"/>
                        <a:pt x="153263" y="1313212"/>
                      </a:cubicBezTo>
                      <a:cubicBezTo>
                        <a:pt x="157454" y="1321118"/>
                        <a:pt x="163645" y="1329881"/>
                        <a:pt x="169932" y="1337596"/>
                      </a:cubicBezTo>
                      <a:cubicBezTo>
                        <a:pt x="176218" y="1345406"/>
                        <a:pt x="182124" y="1352645"/>
                        <a:pt x="184600" y="1358837"/>
                      </a:cubicBezTo>
                      <a:cubicBezTo>
                        <a:pt x="185648" y="1359313"/>
                        <a:pt x="185457" y="1358265"/>
                        <a:pt x="186886" y="1359313"/>
                      </a:cubicBezTo>
                      <a:cubicBezTo>
                        <a:pt x="191363" y="1363504"/>
                        <a:pt x="184410" y="1359313"/>
                        <a:pt x="187458" y="1364266"/>
                      </a:cubicBezTo>
                      <a:cubicBezTo>
                        <a:pt x="196792" y="1369409"/>
                        <a:pt x="200697" y="1377696"/>
                        <a:pt x="205936" y="1385221"/>
                      </a:cubicBezTo>
                      <a:cubicBezTo>
                        <a:pt x="209937" y="1385602"/>
                        <a:pt x="213937" y="1390650"/>
                        <a:pt x="217557" y="1395889"/>
                      </a:cubicBezTo>
                      <a:cubicBezTo>
                        <a:pt x="214509" y="1395413"/>
                        <a:pt x="209270" y="1392460"/>
                        <a:pt x="210413" y="1396937"/>
                      </a:cubicBezTo>
                      <a:cubicBezTo>
                        <a:pt x="206984" y="1393793"/>
                        <a:pt x="202507" y="1387316"/>
                        <a:pt x="200697" y="1388554"/>
                      </a:cubicBezTo>
                      <a:cubicBezTo>
                        <a:pt x="204793" y="1392936"/>
                        <a:pt x="204603" y="1393317"/>
                        <a:pt x="204888" y="1396841"/>
                      </a:cubicBezTo>
                      <a:cubicBezTo>
                        <a:pt x="208413" y="1397413"/>
                        <a:pt x="210699" y="1400842"/>
                        <a:pt x="212889" y="1400842"/>
                      </a:cubicBezTo>
                      <a:cubicBezTo>
                        <a:pt x="216985" y="1404271"/>
                        <a:pt x="218890" y="1409129"/>
                        <a:pt x="224224" y="1411700"/>
                      </a:cubicBezTo>
                      <a:cubicBezTo>
                        <a:pt x="225462" y="1418558"/>
                        <a:pt x="236416" y="1427607"/>
                        <a:pt x="245274" y="1434370"/>
                      </a:cubicBezTo>
                      <a:cubicBezTo>
                        <a:pt x="243084" y="1436656"/>
                        <a:pt x="247275" y="1440275"/>
                        <a:pt x="254799" y="1444466"/>
                      </a:cubicBezTo>
                      <a:cubicBezTo>
                        <a:pt x="254990" y="1445895"/>
                        <a:pt x="254228" y="1446371"/>
                        <a:pt x="251656" y="1444943"/>
                      </a:cubicBezTo>
                      <a:cubicBezTo>
                        <a:pt x="257943" y="1453039"/>
                        <a:pt x="268039" y="1458278"/>
                        <a:pt x="274802" y="1465898"/>
                      </a:cubicBezTo>
                      <a:cubicBezTo>
                        <a:pt x="277659" y="1467041"/>
                        <a:pt x="273373" y="1461897"/>
                        <a:pt x="277183" y="1463897"/>
                      </a:cubicBezTo>
                      <a:cubicBezTo>
                        <a:pt x="280612" y="1465040"/>
                        <a:pt x="279755" y="1469708"/>
                        <a:pt x="284136" y="1470089"/>
                      </a:cubicBezTo>
                      <a:cubicBezTo>
                        <a:pt x="285565" y="1472470"/>
                        <a:pt x="284994" y="1473137"/>
                        <a:pt x="283279" y="1472851"/>
                      </a:cubicBezTo>
                      <a:cubicBezTo>
                        <a:pt x="286708" y="1476470"/>
                        <a:pt x="285089" y="1470660"/>
                        <a:pt x="290232" y="1476947"/>
                      </a:cubicBezTo>
                      <a:cubicBezTo>
                        <a:pt x="292423" y="1480280"/>
                        <a:pt x="292804" y="1481900"/>
                        <a:pt x="290232" y="1481042"/>
                      </a:cubicBezTo>
                      <a:cubicBezTo>
                        <a:pt x="297090" y="1485233"/>
                        <a:pt x="306044" y="1496473"/>
                        <a:pt x="310711" y="1495806"/>
                      </a:cubicBezTo>
                      <a:cubicBezTo>
                        <a:pt x="313378" y="1499235"/>
                        <a:pt x="309568" y="1497521"/>
                        <a:pt x="313283" y="1501807"/>
                      </a:cubicBezTo>
                      <a:cubicBezTo>
                        <a:pt x="315569" y="1499521"/>
                        <a:pt x="320046" y="1506569"/>
                        <a:pt x="319760" y="1506283"/>
                      </a:cubicBezTo>
                      <a:cubicBezTo>
                        <a:pt x="328809" y="1512665"/>
                        <a:pt x="333952" y="1512189"/>
                        <a:pt x="341858" y="1521428"/>
                      </a:cubicBezTo>
                      <a:cubicBezTo>
                        <a:pt x="345573" y="1520381"/>
                        <a:pt x="355098" y="1528953"/>
                        <a:pt x="361003" y="1532668"/>
                      </a:cubicBezTo>
                      <a:cubicBezTo>
                        <a:pt x="360908" y="1533620"/>
                        <a:pt x="358241" y="1532763"/>
                        <a:pt x="360527" y="1535525"/>
                      </a:cubicBezTo>
                      <a:cubicBezTo>
                        <a:pt x="366623" y="1535811"/>
                        <a:pt x="370719" y="1542669"/>
                        <a:pt x="379672" y="1544193"/>
                      </a:cubicBezTo>
                      <a:cubicBezTo>
                        <a:pt x="383101" y="1543812"/>
                        <a:pt x="374719" y="1537716"/>
                        <a:pt x="371576" y="1537049"/>
                      </a:cubicBezTo>
                      <a:cubicBezTo>
                        <a:pt x="369480" y="1535144"/>
                        <a:pt x="379101" y="1539050"/>
                        <a:pt x="380720" y="1540574"/>
                      </a:cubicBezTo>
                      <a:cubicBezTo>
                        <a:pt x="384720" y="1540193"/>
                        <a:pt x="375195" y="1536287"/>
                        <a:pt x="373576" y="1534763"/>
                      </a:cubicBezTo>
                      <a:cubicBezTo>
                        <a:pt x="372814" y="1533239"/>
                        <a:pt x="376910" y="1534858"/>
                        <a:pt x="379196" y="1535335"/>
                      </a:cubicBezTo>
                      <a:cubicBezTo>
                        <a:pt x="381482" y="1536478"/>
                        <a:pt x="384625" y="1542669"/>
                        <a:pt x="392150" y="1543717"/>
                      </a:cubicBezTo>
                      <a:cubicBezTo>
                        <a:pt x="394722" y="1546860"/>
                        <a:pt x="397198" y="1549813"/>
                        <a:pt x="393674" y="1549051"/>
                      </a:cubicBezTo>
                      <a:cubicBezTo>
                        <a:pt x="397293" y="1553528"/>
                        <a:pt x="403770" y="1554575"/>
                        <a:pt x="407104" y="1559433"/>
                      </a:cubicBezTo>
                      <a:cubicBezTo>
                        <a:pt x="409200" y="1559052"/>
                        <a:pt x="408723" y="1556766"/>
                        <a:pt x="414438" y="1560100"/>
                      </a:cubicBezTo>
                      <a:cubicBezTo>
                        <a:pt x="409104" y="1561624"/>
                        <a:pt x="397579" y="1557623"/>
                        <a:pt x="386435" y="1552956"/>
                      </a:cubicBezTo>
                      <a:cubicBezTo>
                        <a:pt x="390531" y="1556004"/>
                        <a:pt x="394245" y="1559719"/>
                        <a:pt x="398246" y="1563053"/>
                      </a:cubicBezTo>
                      <a:cubicBezTo>
                        <a:pt x="400818" y="1563433"/>
                        <a:pt x="402532" y="1562195"/>
                        <a:pt x="405866" y="1565910"/>
                      </a:cubicBezTo>
                      <a:cubicBezTo>
                        <a:pt x="407771" y="1566005"/>
                        <a:pt x="406723" y="1564386"/>
                        <a:pt x="408819" y="1564672"/>
                      </a:cubicBezTo>
                      <a:cubicBezTo>
                        <a:pt x="415677" y="1567053"/>
                        <a:pt x="411581" y="1567625"/>
                        <a:pt x="416629" y="1572197"/>
                      </a:cubicBezTo>
                      <a:cubicBezTo>
                        <a:pt x="418153" y="1567910"/>
                        <a:pt x="442156" y="1581436"/>
                        <a:pt x="442823" y="1586484"/>
                      </a:cubicBezTo>
                      <a:cubicBezTo>
                        <a:pt x="444252" y="1584293"/>
                        <a:pt x="448728" y="1589532"/>
                        <a:pt x="454062" y="1589342"/>
                      </a:cubicBezTo>
                      <a:cubicBezTo>
                        <a:pt x="450538" y="1585436"/>
                        <a:pt x="444347" y="1585246"/>
                        <a:pt x="440823" y="1581341"/>
                      </a:cubicBezTo>
                      <a:cubicBezTo>
                        <a:pt x="442061" y="1579817"/>
                        <a:pt x="452824" y="1587437"/>
                        <a:pt x="457396" y="1589913"/>
                      </a:cubicBezTo>
                      <a:cubicBezTo>
                        <a:pt x="458444" y="1589246"/>
                        <a:pt x="460444" y="1589151"/>
                        <a:pt x="464730" y="1590199"/>
                      </a:cubicBezTo>
                      <a:cubicBezTo>
                        <a:pt x="468636" y="1590866"/>
                        <a:pt x="467112" y="1593247"/>
                        <a:pt x="463587" y="1591913"/>
                      </a:cubicBezTo>
                      <a:cubicBezTo>
                        <a:pt x="468064" y="1595057"/>
                        <a:pt x="470160" y="1592199"/>
                        <a:pt x="467016" y="1589627"/>
                      </a:cubicBezTo>
                      <a:cubicBezTo>
                        <a:pt x="463397" y="1588579"/>
                        <a:pt x="460920" y="1585817"/>
                        <a:pt x="456444" y="1585913"/>
                      </a:cubicBezTo>
                      <a:cubicBezTo>
                        <a:pt x="455682" y="1584389"/>
                        <a:pt x="456158" y="1583436"/>
                        <a:pt x="455491" y="1581912"/>
                      </a:cubicBezTo>
                      <a:cubicBezTo>
                        <a:pt x="462730" y="1583912"/>
                        <a:pt x="467397" y="1589913"/>
                        <a:pt x="474732" y="1591818"/>
                      </a:cubicBezTo>
                      <a:cubicBezTo>
                        <a:pt x="475208" y="1594295"/>
                        <a:pt x="462159" y="1591913"/>
                        <a:pt x="471303" y="1597057"/>
                      </a:cubicBezTo>
                      <a:cubicBezTo>
                        <a:pt x="471112" y="1593723"/>
                        <a:pt x="473970" y="1596962"/>
                        <a:pt x="479780" y="1598295"/>
                      </a:cubicBezTo>
                      <a:cubicBezTo>
                        <a:pt x="479018" y="1601343"/>
                        <a:pt x="474255" y="1597343"/>
                        <a:pt x="483780" y="1603534"/>
                      </a:cubicBezTo>
                      <a:cubicBezTo>
                        <a:pt x="485400" y="1602010"/>
                        <a:pt x="486257" y="1601724"/>
                        <a:pt x="492829" y="1603629"/>
                      </a:cubicBezTo>
                      <a:cubicBezTo>
                        <a:pt x="493305" y="1608106"/>
                        <a:pt x="504069" y="1607249"/>
                        <a:pt x="508736" y="1613059"/>
                      </a:cubicBezTo>
                      <a:cubicBezTo>
                        <a:pt x="491400" y="1605725"/>
                        <a:pt x="476065" y="1602962"/>
                        <a:pt x="458539" y="1590961"/>
                      </a:cubicBezTo>
                      <a:cubicBezTo>
                        <a:pt x="463587" y="1597438"/>
                        <a:pt x="444918" y="1585817"/>
                        <a:pt x="445490" y="1590675"/>
                      </a:cubicBezTo>
                      <a:cubicBezTo>
                        <a:pt x="447204" y="1592675"/>
                        <a:pt x="449871" y="1593437"/>
                        <a:pt x="451586" y="1595533"/>
                      </a:cubicBezTo>
                      <a:cubicBezTo>
                        <a:pt x="455967" y="1594009"/>
                        <a:pt x="466445" y="1602105"/>
                        <a:pt x="467874" y="1605058"/>
                      </a:cubicBezTo>
                      <a:cubicBezTo>
                        <a:pt x="465397" y="1600486"/>
                        <a:pt x="475779" y="1606106"/>
                        <a:pt x="472446" y="1601057"/>
                      </a:cubicBezTo>
                      <a:cubicBezTo>
                        <a:pt x="476065" y="1603153"/>
                        <a:pt x="480828" y="1603248"/>
                        <a:pt x="483780" y="1606391"/>
                      </a:cubicBezTo>
                      <a:cubicBezTo>
                        <a:pt x="485876" y="1609154"/>
                        <a:pt x="472350" y="1601057"/>
                        <a:pt x="480923" y="1607915"/>
                      </a:cubicBezTo>
                      <a:cubicBezTo>
                        <a:pt x="476827" y="1608582"/>
                        <a:pt x="475875" y="1604296"/>
                        <a:pt x="471779" y="1604772"/>
                      </a:cubicBezTo>
                      <a:cubicBezTo>
                        <a:pt x="473970" y="1606868"/>
                        <a:pt x="472065" y="1606868"/>
                        <a:pt x="474636" y="1608963"/>
                      </a:cubicBezTo>
                      <a:cubicBezTo>
                        <a:pt x="484733" y="1609725"/>
                        <a:pt x="485781" y="1613154"/>
                        <a:pt x="486733" y="1616202"/>
                      </a:cubicBezTo>
                      <a:cubicBezTo>
                        <a:pt x="489114" y="1612392"/>
                        <a:pt x="505878" y="1623536"/>
                        <a:pt x="515499" y="1626013"/>
                      </a:cubicBezTo>
                      <a:cubicBezTo>
                        <a:pt x="519499" y="1625441"/>
                        <a:pt x="515594" y="1624584"/>
                        <a:pt x="512451" y="1622012"/>
                      </a:cubicBezTo>
                      <a:cubicBezTo>
                        <a:pt x="523785" y="1622774"/>
                        <a:pt x="538454" y="1632014"/>
                        <a:pt x="544836" y="1630966"/>
                      </a:cubicBezTo>
                      <a:cubicBezTo>
                        <a:pt x="550265" y="1634395"/>
                        <a:pt x="542931" y="1632776"/>
                        <a:pt x="544645" y="1634776"/>
                      </a:cubicBezTo>
                      <a:cubicBezTo>
                        <a:pt x="536739" y="1631823"/>
                        <a:pt x="528643" y="1629442"/>
                        <a:pt x="521214" y="1625537"/>
                      </a:cubicBezTo>
                      <a:cubicBezTo>
                        <a:pt x="517880" y="1625727"/>
                        <a:pt x="517213" y="1626870"/>
                        <a:pt x="519118" y="1629156"/>
                      </a:cubicBezTo>
                      <a:cubicBezTo>
                        <a:pt x="521595" y="1628966"/>
                        <a:pt x="523309" y="1630204"/>
                        <a:pt x="524928" y="1631442"/>
                      </a:cubicBezTo>
                      <a:cubicBezTo>
                        <a:pt x="525976" y="1631061"/>
                        <a:pt x="526929" y="1630775"/>
                        <a:pt x="525976" y="1629632"/>
                      </a:cubicBezTo>
                      <a:cubicBezTo>
                        <a:pt x="529405" y="1632680"/>
                        <a:pt x="536930" y="1635633"/>
                        <a:pt x="544455" y="1637729"/>
                      </a:cubicBezTo>
                      <a:cubicBezTo>
                        <a:pt x="551979" y="1639729"/>
                        <a:pt x="559599" y="1640491"/>
                        <a:pt x="562838" y="1640110"/>
                      </a:cubicBezTo>
                      <a:cubicBezTo>
                        <a:pt x="557028" y="1643634"/>
                        <a:pt x="572649" y="1646111"/>
                        <a:pt x="575030" y="1650778"/>
                      </a:cubicBezTo>
                      <a:cubicBezTo>
                        <a:pt x="577983" y="1650778"/>
                        <a:pt x="580459" y="1651635"/>
                        <a:pt x="582745" y="1652873"/>
                      </a:cubicBezTo>
                      <a:cubicBezTo>
                        <a:pt x="586650" y="1651254"/>
                        <a:pt x="576173" y="1650111"/>
                        <a:pt x="574649" y="1647920"/>
                      </a:cubicBezTo>
                      <a:cubicBezTo>
                        <a:pt x="572934" y="1644968"/>
                        <a:pt x="582078" y="1646873"/>
                        <a:pt x="590937" y="1646206"/>
                      </a:cubicBezTo>
                      <a:cubicBezTo>
                        <a:pt x="596842" y="1650873"/>
                        <a:pt x="583412" y="1647158"/>
                        <a:pt x="582745" y="1649063"/>
                      </a:cubicBezTo>
                      <a:cubicBezTo>
                        <a:pt x="589508" y="1653350"/>
                        <a:pt x="588746" y="1650587"/>
                        <a:pt x="596937" y="1651730"/>
                      </a:cubicBezTo>
                      <a:cubicBezTo>
                        <a:pt x="594842" y="1649825"/>
                        <a:pt x="596937" y="1649254"/>
                        <a:pt x="596937" y="1647920"/>
                      </a:cubicBezTo>
                      <a:cubicBezTo>
                        <a:pt x="600747" y="1648206"/>
                        <a:pt x="603319" y="1651445"/>
                        <a:pt x="607701" y="1650492"/>
                      </a:cubicBezTo>
                      <a:cubicBezTo>
                        <a:pt x="601986" y="1646682"/>
                        <a:pt x="593699" y="1648873"/>
                        <a:pt x="588841" y="1643444"/>
                      </a:cubicBezTo>
                      <a:cubicBezTo>
                        <a:pt x="580554" y="1642967"/>
                        <a:pt x="572268" y="1642110"/>
                        <a:pt x="565029" y="1639253"/>
                      </a:cubicBezTo>
                      <a:cubicBezTo>
                        <a:pt x="562933" y="1637157"/>
                        <a:pt x="572077" y="1640777"/>
                        <a:pt x="574363" y="1641348"/>
                      </a:cubicBezTo>
                      <a:cubicBezTo>
                        <a:pt x="577887" y="1640586"/>
                        <a:pt x="567410" y="1637062"/>
                        <a:pt x="568458" y="1639348"/>
                      </a:cubicBezTo>
                      <a:cubicBezTo>
                        <a:pt x="569505" y="1634300"/>
                        <a:pt x="580078" y="1637729"/>
                        <a:pt x="593699" y="1642301"/>
                      </a:cubicBezTo>
                      <a:cubicBezTo>
                        <a:pt x="607415" y="1646492"/>
                        <a:pt x="623988" y="1653159"/>
                        <a:pt x="636466" y="1654016"/>
                      </a:cubicBezTo>
                      <a:cubicBezTo>
                        <a:pt x="634466" y="1652873"/>
                        <a:pt x="632466" y="1651635"/>
                        <a:pt x="634180" y="1651349"/>
                      </a:cubicBezTo>
                      <a:cubicBezTo>
                        <a:pt x="631227" y="1649063"/>
                        <a:pt x="626465" y="1651254"/>
                        <a:pt x="623798" y="1648206"/>
                      </a:cubicBezTo>
                      <a:cubicBezTo>
                        <a:pt x="623417" y="1646777"/>
                        <a:pt x="635990" y="1647825"/>
                        <a:pt x="639228" y="1650968"/>
                      </a:cubicBezTo>
                      <a:cubicBezTo>
                        <a:pt x="636847" y="1647920"/>
                        <a:pt x="650658" y="1647825"/>
                        <a:pt x="655421" y="1651540"/>
                      </a:cubicBezTo>
                      <a:cubicBezTo>
                        <a:pt x="657040" y="1652492"/>
                        <a:pt x="645705" y="1651540"/>
                        <a:pt x="643038" y="1649730"/>
                      </a:cubicBezTo>
                      <a:cubicBezTo>
                        <a:pt x="644181" y="1653159"/>
                        <a:pt x="638847" y="1651826"/>
                        <a:pt x="636466" y="1654016"/>
                      </a:cubicBezTo>
                      <a:cubicBezTo>
                        <a:pt x="642657" y="1656683"/>
                        <a:pt x="640467" y="1656969"/>
                        <a:pt x="647515" y="1659827"/>
                      </a:cubicBezTo>
                      <a:cubicBezTo>
                        <a:pt x="636276" y="1658207"/>
                        <a:pt x="630465" y="1655254"/>
                        <a:pt x="615987" y="1655064"/>
                      </a:cubicBezTo>
                      <a:cubicBezTo>
                        <a:pt x="621607" y="1659160"/>
                        <a:pt x="614559" y="1657255"/>
                        <a:pt x="623512" y="1661541"/>
                      </a:cubicBezTo>
                      <a:cubicBezTo>
                        <a:pt x="623893" y="1659827"/>
                        <a:pt x="618750" y="1656779"/>
                        <a:pt x="628465" y="1657445"/>
                      </a:cubicBezTo>
                      <a:cubicBezTo>
                        <a:pt x="638657" y="1659827"/>
                        <a:pt x="648468" y="1663256"/>
                        <a:pt x="659040" y="1664684"/>
                      </a:cubicBezTo>
                      <a:cubicBezTo>
                        <a:pt x="655516" y="1662779"/>
                        <a:pt x="654373" y="1661446"/>
                        <a:pt x="657040" y="1661065"/>
                      </a:cubicBezTo>
                      <a:cubicBezTo>
                        <a:pt x="652659" y="1659541"/>
                        <a:pt x="648087" y="1658398"/>
                        <a:pt x="643515" y="1657350"/>
                      </a:cubicBezTo>
                      <a:cubicBezTo>
                        <a:pt x="644277" y="1656017"/>
                        <a:pt x="650468" y="1656493"/>
                        <a:pt x="653706" y="1656588"/>
                      </a:cubicBezTo>
                      <a:cubicBezTo>
                        <a:pt x="656564" y="1658017"/>
                        <a:pt x="654849" y="1658303"/>
                        <a:pt x="652944" y="1658588"/>
                      </a:cubicBezTo>
                      <a:cubicBezTo>
                        <a:pt x="661231" y="1661922"/>
                        <a:pt x="656088" y="1656302"/>
                        <a:pt x="665803" y="1659446"/>
                      </a:cubicBezTo>
                      <a:cubicBezTo>
                        <a:pt x="665898" y="1661065"/>
                        <a:pt x="661707" y="1661732"/>
                        <a:pt x="662660" y="1663541"/>
                      </a:cubicBezTo>
                      <a:cubicBezTo>
                        <a:pt x="674566" y="1661922"/>
                        <a:pt x="694378" y="1669542"/>
                        <a:pt x="706951" y="1667542"/>
                      </a:cubicBezTo>
                      <a:cubicBezTo>
                        <a:pt x="708856" y="1669066"/>
                        <a:pt x="704665" y="1669637"/>
                        <a:pt x="710571" y="1671733"/>
                      </a:cubicBezTo>
                      <a:cubicBezTo>
                        <a:pt x="716571" y="1671352"/>
                        <a:pt x="721905" y="1673447"/>
                        <a:pt x="728287" y="1671542"/>
                      </a:cubicBezTo>
                      <a:cubicBezTo>
                        <a:pt x="724477" y="1670018"/>
                        <a:pt x="723144" y="1668780"/>
                        <a:pt x="722858" y="1667637"/>
                      </a:cubicBezTo>
                      <a:cubicBezTo>
                        <a:pt x="730383" y="1667447"/>
                        <a:pt x="737336" y="1669352"/>
                        <a:pt x="744956" y="1668494"/>
                      </a:cubicBezTo>
                      <a:cubicBezTo>
                        <a:pt x="748099" y="1670971"/>
                        <a:pt x="738574" y="1673733"/>
                        <a:pt x="731907" y="1669923"/>
                      </a:cubicBezTo>
                      <a:cubicBezTo>
                        <a:pt x="735050" y="1671923"/>
                        <a:pt x="728859" y="1672685"/>
                        <a:pt x="732288" y="1674686"/>
                      </a:cubicBezTo>
                      <a:cubicBezTo>
                        <a:pt x="739431" y="1672019"/>
                        <a:pt x="746194" y="1674304"/>
                        <a:pt x="759720" y="1672971"/>
                      </a:cubicBezTo>
                      <a:cubicBezTo>
                        <a:pt x="756576" y="1670590"/>
                        <a:pt x="752195" y="1673257"/>
                        <a:pt x="748956" y="1671447"/>
                      </a:cubicBezTo>
                      <a:cubicBezTo>
                        <a:pt x="749718" y="1668971"/>
                        <a:pt x="758196" y="1671828"/>
                        <a:pt x="763434" y="1670114"/>
                      </a:cubicBezTo>
                      <a:cubicBezTo>
                        <a:pt x="766197" y="1671257"/>
                        <a:pt x="764387" y="1671923"/>
                        <a:pt x="767530" y="1673066"/>
                      </a:cubicBezTo>
                      <a:cubicBezTo>
                        <a:pt x="771912" y="1667828"/>
                        <a:pt x="785628" y="1674876"/>
                        <a:pt x="794391" y="1672304"/>
                      </a:cubicBezTo>
                      <a:cubicBezTo>
                        <a:pt x="798296" y="1676210"/>
                        <a:pt x="782103" y="1674686"/>
                        <a:pt x="780960" y="1676781"/>
                      </a:cubicBezTo>
                      <a:cubicBezTo>
                        <a:pt x="782389" y="1677448"/>
                        <a:pt x="784104" y="1676781"/>
                        <a:pt x="785723" y="1676495"/>
                      </a:cubicBezTo>
                      <a:cubicBezTo>
                        <a:pt x="792486" y="1677829"/>
                        <a:pt x="781532" y="1678400"/>
                        <a:pt x="788295" y="1679734"/>
                      </a:cubicBezTo>
                      <a:cubicBezTo>
                        <a:pt x="794105" y="1678400"/>
                        <a:pt x="802296" y="1680401"/>
                        <a:pt x="799725" y="1677638"/>
                      </a:cubicBezTo>
                      <a:cubicBezTo>
                        <a:pt x="805344" y="1675543"/>
                        <a:pt x="810012" y="1679067"/>
                        <a:pt x="815346" y="1678305"/>
                      </a:cubicBezTo>
                      <a:cubicBezTo>
                        <a:pt x="816393" y="1679734"/>
                        <a:pt x="813345" y="1681544"/>
                        <a:pt x="808773" y="1680115"/>
                      </a:cubicBezTo>
                      <a:cubicBezTo>
                        <a:pt x="809631" y="1683829"/>
                        <a:pt x="829252" y="1677924"/>
                        <a:pt x="830395" y="1682687"/>
                      </a:cubicBezTo>
                      <a:lnTo>
                        <a:pt x="840206" y="1679543"/>
                      </a:lnTo>
                      <a:cubicBezTo>
                        <a:pt x="836396" y="1678686"/>
                        <a:pt x="837348" y="1677829"/>
                        <a:pt x="835824" y="1676972"/>
                      </a:cubicBezTo>
                      <a:cubicBezTo>
                        <a:pt x="841920" y="1675638"/>
                        <a:pt x="841920" y="1677638"/>
                        <a:pt x="844968" y="1678972"/>
                      </a:cubicBezTo>
                      <a:cubicBezTo>
                        <a:pt x="854874" y="1674781"/>
                        <a:pt x="863923" y="1678686"/>
                        <a:pt x="880782" y="1679353"/>
                      </a:cubicBezTo>
                      <a:cubicBezTo>
                        <a:pt x="885450" y="1677638"/>
                        <a:pt x="892784" y="1677543"/>
                        <a:pt x="900880" y="1677448"/>
                      </a:cubicBezTo>
                      <a:cubicBezTo>
                        <a:pt x="908881" y="1677162"/>
                        <a:pt x="917549" y="1676686"/>
                        <a:pt x="924597" y="1674781"/>
                      </a:cubicBezTo>
                      <a:cubicBezTo>
                        <a:pt x="924788" y="1672304"/>
                        <a:pt x="918025" y="1674876"/>
                        <a:pt x="913739" y="1674400"/>
                      </a:cubicBezTo>
                      <a:cubicBezTo>
                        <a:pt x="915930" y="1671447"/>
                        <a:pt x="931360" y="1670399"/>
                        <a:pt x="938694" y="1669733"/>
                      </a:cubicBezTo>
                      <a:cubicBezTo>
                        <a:pt x="941457" y="1672019"/>
                        <a:pt x="928884" y="1670780"/>
                        <a:pt x="930884" y="1673162"/>
                      </a:cubicBezTo>
                      <a:cubicBezTo>
                        <a:pt x="935742" y="1673828"/>
                        <a:pt x="939647" y="1674209"/>
                        <a:pt x="940218" y="1675257"/>
                      </a:cubicBezTo>
                      <a:cubicBezTo>
                        <a:pt x="943933" y="1673733"/>
                        <a:pt x="950601" y="1669447"/>
                        <a:pt x="955744" y="1666685"/>
                      </a:cubicBezTo>
                      <a:cubicBezTo>
                        <a:pt x="962697" y="1664875"/>
                        <a:pt x="961269" y="1668590"/>
                        <a:pt x="966698" y="1668685"/>
                      </a:cubicBezTo>
                      <a:cubicBezTo>
                        <a:pt x="970508" y="1668494"/>
                        <a:pt x="981938" y="1663541"/>
                        <a:pt x="980700" y="1667066"/>
                      </a:cubicBezTo>
                      <a:cubicBezTo>
                        <a:pt x="992415" y="1661922"/>
                        <a:pt x="1004131" y="1660208"/>
                        <a:pt x="1015942" y="1658398"/>
                      </a:cubicBezTo>
                      <a:cubicBezTo>
                        <a:pt x="1023181" y="1658493"/>
                        <a:pt x="1010608" y="1662684"/>
                        <a:pt x="1017942" y="1662684"/>
                      </a:cubicBezTo>
                      <a:cubicBezTo>
                        <a:pt x="1026610" y="1659255"/>
                        <a:pt x="1014990" y="1660208"/>
                        <a:pt x="1022133" y="1656969"/>
                      </a:cubicBezTo>
                      <a:cubicBezTo>
                        <a:pt x="1028706" y="1653731"/>
                        <a:pt x="1029849" y="1657731"/>
                        <a:pt x="1034802" y="1658017"/>
                      </a:cubicBezTo>
                      <a:cubicBezTo>
                        <a:pt x="1038707" y="1655921"/>
                        <a:pt x="1042993" y="1656398"/>
                        <a:pt x="1046994" y="1654874"/>
                      </a:cubicBezTo>
                      <a:cubicBezTo>
                        <a:pt x="1046041" y="1656493"/>
                        <a:pt x="1047660" y="1657541"/>
                        <a:pt x="1053661" y="1657445"/>
                      </a:cubicBezTo>
                      <a:cubicBezTo>
                        <a:pt x="1053756" y="1656588"/>
                        <a:pt x="1055185" y="1654778"/>
                        <a:pt x="1058043" y="1654683"/>
                      </a:cubicBezTo>
                      <a:cubicBezTo>
                        <a:pt x="1061376" y="1652302"/>
                        <a:pt x="1053280" y="1655731"/>
                        <a:pt x="1051661" y="1654207"/>
                      </a:cubicBezTo>
                      <a:cubicBezTo>
                        <a:pt x="1055471" y="1651254"/>
                        <a:pt x="1059757" y="1652016"/>
                        <a:pt x="1063853" y="1650873"/>
                      </a:cubicBezTo>
                      <a:cubicBezTo>
                        <a:pt x="1066806" y="1648587"/>
                        <a:pt x="1057852" y="1650778"/>
                        <a:pt x="1056042" y="1651445"/>
                      </a:cubicBezTo>
                      <a:cubicBezTo>
                        <a:pt x="1055280" y="1650397"/>
                        <a:pt x="1056709" y="1648778"/>
                        <a:pt x="1057090" y="1647444"/>
                      </a:cubicBezTo>
                      <a:cubicBezTo>
                        <a:pt x="1062900" y="1645729"/>
                        <a:pt x="1063377" y="1647444"/>
                        <a:pt x="1065948" y="1643729"/>
                      </a:cubicBezTo>
                      <a:cubicBezTo>
                        <a:pt x="1072902" y="1644015"/>
                        <a:pt x="1064710" y="1646015"/>
                        <a:pt x="1064996" y="1647825"/>
                      </a:cubicBezTo>
                      <a:cubicBezTo>
                        <a:pt x="1071473" y="1647349"/>
                        <a:pt x="1070330" y="1644968"/>
                        <a:pt x="1072140" y="1642967"/>
                      </a:cubicBezTo>
                      <a:cubicBezTo>
                        <a:pt x="1078998" y="1640015"/>
                        <a:pt x="1086237" y="1639062"/>
                        <a:pt x="1093190" y="1636490"/>
                      </a:cubicBezTo>
                      <a:cubicBezTo>
                        <a:pt x="1093952" y="1637919"/>
                        <a:pt x="1089380" y="1640872"/>
                        <a:pt x="1089475" y="1642491"/>
                      </a:cubicBezTo>
                      <a:cubicBezTo>
                        <a:pt x="1096333" y="1641253"/>
                        <a:pt x="1103572" y="1643158"/>
                        <a:pt x="1111097" y="1638491"/>
                      </a:cubicBezTo>
                      <a:cubicBezTo>
                        <a:pt x="1117764" y="1639443"/>
                        <a:pt x="1119479" y="1640586"/>
                        <a:pt x="1133195" y="1636014"/>
                      </a:cubicBezTo>
                      <a:cubicBezTo>
                        <a:pt x="1129004" y="1636395"/>
                        <a:pt x="1123765" y="1638205"/>
                        <a:pt x="1123479" y="1636204"/>
                      </a:cubicBezTo>
                      <a:cubicBezTo>
                        <a:pt x="1127670" y="1633157"/>
                        <a:pt x="1132338" y="1632204"/>
                        <a:pt x="1136814" y="1630871"/>
                      </a:cubicBezTo>
                      <a:cubicBezTo>
                        <a:pt x="1139481" y="1628775"/>
                        <a:pt x="1134243" y="1629728"/>
                        <a:pt x="1139005" y="1626679"/>
                      </a:cubicBezTo>
                      <a:cubicBezTo>
                        <a:pt x="1133385" y="1629156"/>
                        <a:pt x="1121670" y="1630299"/>
                        <a:pt x="1121193" y="1633252"/>
                      </a:cubicBezTo>
                      <a:cubicBezTo>
                        <a:pt x="1120050" y="1632395"/>
                        <a:pt x="1118145" y="1631728"/>
                        <a:pt x="1121860" y="1629156"/>
                      </a:cubicBezTo>
                      <a:cubicBezTo>
                        <a:pt x="1126908" y="1627061"/>
                        <a:pt x="1126146" y="1630680"/>
                        <a:pt x="1132147" y="1624870"/>
                      </a:cubicBezTo>
                      <a:cubicBezTo>
                        <a:pt x="1139005" y="1623441"/>
                        <a:pt x="1129004" y="1628204"/>
                        <a:pt x="1135767" y="1626870"/>
                      </a:cubicBezTo>
                      <a:cubicBezTo>
                        <a:pt x="1133862" y="1624394"/>
                        <a:pt x="1141767" y="1621155"/>
                        <a:pt x="1148625" y="1619917"/>
                      </a:cubicBezTo>
                      <a:cubicBezTo>
                        <a:pt x="1151673" y="1616488"/>
                        <a:pt x="1146054" y="1618393"/>
                        <a:pt x="1142244" y="1620298"/>
                      </a:cubicBezTo>
                      <a:cubicBezTo>
                        <a:pt x="1144434" y="1618298"/>
                        <a:pt x="1147006" y="1617821"/>
                        <a:pt x="1149102" y="1615726"/>
                      </a:cubicBezTo>
                      <a:cubicBezTo>
                        <a:pt x="1151102" y="1616202"/>
                        <a:pt x="1160055" y="1613821"/>
                        <a:pt x="1157293" y="1616202"/>
                      </a:cubicBezTo>
                      <a:cubicBezTo>
                        <a:pt x="1159960" y="1615345"/>
                        <a:pt x="1168914" y="1608201"/>
                        <a:pt x="1167675" y="1612487"/>
                      </a:cubicBezTo>
                      <a:cubicBezTo>
                        <a:pt x="1172819" y="1611440"/>
                        <a:pt x="1173676" y="1605058"/>
                        <a:pt x="1181201" y="1603058"/>
                      </a:cubicBezTo>
                      <a:cubicBezTo>
                        <a:pt x="1182915" y="1603153"/>
                        <a:pt x="1179296" y="1605820"/>
                        <a:pt x="1177677" y="1607534"/>
                      </a:cubicBezTo>
                      <a:cubicBezTo>
                        <a:pt x="1184916" y="1604486"/>
                        <a:pt x="1198917" y="1600962"/>
                        <a:pt x="1200537" y="1596676"/>
                      </a:cubicBezTo>
                      <a:cubicBezTo>
                        <a:pt x="1202442" y="1595247"/>
                        <a:pt x="1212919" y="1591247"/>
                        <a:pt x="1206918" y="1595914"/>
                      </a:cubicBezTo>
                      <a:cubicBezTo>
                        <a:pt x="1219301" y="1589437"/>
                        <a:pt x="1233874" y="1577435"/>
                        <a:pt x="1235589" y="1569720"/>
                      </a:cubicBezTo>
                      <a:cubicBezTo>
                        <a:pt x="1238732" y="1567815"/>
                        <a:pt x="1242256" y="1566672"/>
                        <a:pt x="1245018" y="1563910"/>
                      </a:cubicBezTo>
                      <a:cubicBezTo>
                        <a:pt x="1251019" y="1562291"/>
                        <a:pt x="1241685" y="1569911"/>
                        <a:pt x="1249686" y="1567148"/>
                      </a:cubicBezTo>
                      <a:cubicBezTo>
                        <a:pt x="1244161" y="1572958"/>
                        <a:pt x="1243399" y="1571435"/>
                        <a:pt x="1238732" y="1573340"/>
                      </a:cubicBezTo>
                      <a:cubicBezTo>
                        <a:pt x="1232922" y="1578388"/>
                        <a:pt x="1232160" y="1580769"/>
                        <a:pt x="1237779" y="1579721"/>
                      </a:cubicBezTo>
                      <a:cubicBezTo>
                        <a:pt x="1238922" y="1578483"/>
                        <a:pt x="1236732" y="1579054"/>
                        <a:pt x="1235779" y="1579054"/>
                      </a:cubicBezTo>
                      <a:cubicBezTo>
                        <a:pt x="1239684" y="1575911"/>
                        <a:pt x="1243399" y="1572482"/>
                        <a:pt x="1248162" y="1571720"/>
                      </a:cubicBezTo>
                      <a:cubicBezTo>
                        <a:pt x="1251972" y="1571244"/>
                        <a:pt x="1243971" y="1574292"/>
                        <a:pt x="1243399" y="1576673"/>
                      </a:cubicBezTo>
                      <a:cubicBezTo>
                        <a:pt x="1247971" y="1576769"/>
                        <a:pt x="1250257" y="1571244"/>
                        <a:pt x="1254829" y="1571339"/>
                      </a:cubicBezTo>
                      <a:cubicBezTo>
                        <a:pt x="1255210" y="1565243"/>
                        <a:pt x="1271593" y="1559528"/>
                        <a:pt x="1282452" y="1555814"/>
                      </a:cubicBezTo>
                      <a:cubicBezTo>
                        <a:pt x="1286071" y="1551432"/>
                        <a:pt x="1287976" y="1545908"/>
                        <a:pt x="1278737" y="1551432"/>
                      </a:cubicBezTo>
                      <a:cubicBezTo>
                        <a:pt x="1282166" y="1552480"/>
                        <a:pt x="1276165" y="1555052"/>
                        <a:pt x="1271022" y="1557338"/>
                      </a:cubicBezTo>
                      <a:cubicBezTo>
                        <a:pt x="1269212" y="1557338"/>
                        <a:pt x="1272831" y="1555052"/>
                        <a:pt x="1274832" y="1554385"/>
                      </a:cubicBezTo>
                      <a:cubicBezTo>
                        <a:pt x="1271593" y="1553623"/>
                        <a:pt x="1258353" y="1563624"/>
                        <a:pt x="1251210" y="1566863"/>
                      </a:cubicBezTo>
                      <a:cubicBezTo>
                        <a:pt x="1271593" y="1550765"/>
                        <a:pt x="1305502" y="1532477"/>
                        <a:pt x="1328743" y="1511999"/>
                      </a:cubicBezTo>
                      <a:cubicBezTo>
                        <a:pt x="1330362" y="1511618"/>
                        <a:pt x="1328172" y="1514094"/>
                        <a:pt x="1327219" y="1515713"/>
                      </a:cubicBezTo>
                      <a:cubicBezTo>
                        <a:pt x="1330934" y="1513904"/>
                        <a:pt x="1334553" y="1511713"/>
                        <a:pt x="1336839" y="1507236"/>
                      </a:cubicBezTo>
                      <a:cubicBezTo>
                        <a:pt x="1340649" y="1508570"/>
                        <a:pt x="1342173" y="1503807"/>
                        <a:pt x="1347984" y="1501426"/>
                      </a:cubicBezTo>
                      <a:cubicBezTo>
                        <a:pt x="1352365" y="1499616"/>
                        <a:pt x="1340935" y="1509713"/>
                        <a:pt x="1348555" y="1505522"/>
                      </a:cubicBezTo>
                      <a:cubicBezTo>
                        <a:pt x="1351413" y="1499235"/>
                        <a:pt x="1354842" y="1498664"/>
                        <a:pt x="1364271" y="1492091"/>
                      </a:cubicBezTo>
                      <a:cubicBezTo>
                        <a:pt x="1366462" y="1486853"/>
                        <a:pt x="1370082" y="1481614"/>
                        <a:pt x="1378273" y="1479042"/>
                      </a:cubicBezTo>
                      <a:cubicBezTo>
                        <a:pt x="1381035" y="1473708"/>
                        <a:pt x="1385893" y="1471613"/>
                        <a:pt x="1388370" y="1465993"/>
                      </a:cubicBezTo>
                      <a:cubicBezTo>
                        <a:pt x="1396656" y="1463231"/>
                        <a:pt x="1405515" y="1455611"/>
                        <a:pt x="1415230" y="1446562"/>
                      </a:cubicBezTo>
                      <a:cubicBezTo>
                        <a:pt x="1424660" y="1437132"/>
                        <a:pt x="1434566" y="1426178"/>
                        <a:pt x="1445901" y="1417129"/>
                      </a:cubicBezTo>
                      <a:cubicBezTo>
                        <a:pt x="1443996" y="1415987"/>
                        <a:pt x="1447520" y="1409129"/>
                        <a:pt x="1451616" y="1409224"/>
                      </a:cubicBezTo>
                      <a:cubicBezTo>
                        <a:pt x="1455045" y="1403509"/>
                        <a:pt x="1453140" y="1403890"/>
                        <a:pt x="1452473" y="1402842"/>
                      </a:cubicBezTo>
                      <a:cubicBezTo>
                        <a:pt x="1453711" y="1401128"/>
                        <a:pt x="1454949" y="1399318"/>
                        <a:pt x="1456664" y="1398175"/>
                      </a:cubicBezTo>
                      <a:cubicBezTo>
                        <a:pt x="1457235" y="1399889"/>
                        <a:pt x="1459521" y="1399604"/>
                        <a:pt x="1456569" y="1405319"/>
                      </a:cubicBezTo>
                      <a:cubicBezTo>
                        <a:pt x="1463998" y="1399985"/>
                        <a:pt x="1455235" y="1400366"/>
                        <a:pt x="1464284" y="1395032"/>
                      </a:cubicBezTo>
                      <a:cubicBezTo>
                        <a:pt x="1463427" y="1390460"/>
                        <a:pt x="1466189" y="1389317"/>
                        <a:pt x="1471999" y="1382363"/>
                      </a:cubicBezTo>
                      <a:cubicBezTo>
                        <a:pt x="1474952" y="1380839"/>
                        <a:pt x="1473237" y="1384554"/>
                        <a:pt x="1471332" y="1388650"/>
                      </a:cubicBezTo>
                      <a:cubicBezTo>
                        <a:pt x="1479333" y="1375124"/>
                        <a:pt x="1495335" y="1358360"/>
                        <a:pt x="1497621" y="1345502"/>
                      </a:cubicBezTo>
                      <a:cubicBezTo>
                        <a:pt x="1501146" y="1338644"/>
                        <a:pt x="1502384" y="1339787"/>
                        <a:pt x="1505813" y="1335977"/>
                      </a:cubicBezTo>
                      <a:cubicBezTo>
                        <a:pt x="1509528" y="1333500"/>
                        <a:pt x="1505718" y="1341406"/>
                        <a:pt x="1510099" y="1337882"/>
                      </a:cubicBezTo>
                      <a:cubicBezTo>
                        <a:pt x="1512480" y="1332262"/>
                        <a:pt x="1510671" y="1332357"/>
                        <a:pt x="1508956" y="1332452"/>
                      </a:cubicBezTo>
                      <a:cubicBezTo>
                        <a:pt x="1513909" y="1326547"/>
                        <a:pt x="1511528" y="1327023"/>
                        <a:pt x="1514862" y="1320737"/>
                      </a:cubicBezTo>
                      <a:cubicBezTo>
                        <a:pt x="1519624" y="1318736"/>
                        <a:pt x="1516386" y="1329404"/>
                        <a:pt x="1512004" y="1335310"/>
                      </a:cubicBezTo>
                      <a:cubicBezTo>
                        <a:pt x="1514481" y="1333119"/>
                        <a:pt x="1514195" y="1334929"/>
                        <a:pt x="1512766" y="1335977"/>
                      </a:cubicBezTo>
                      <a:cubicBezTo>
                        <a:pt x="1521339" y="1329214"/>
                        <a:pt x="1532959" y="1318832"/>
                        <a:pt x="1537626" y="1300829"/>
                      </a:cubicBezTo>
                      <a:cubicBezTo>
                        <a:pt x="1541817" y="1296829"/>
                        <a:pt x="1535721" y="1308830"/>
                        <a:pt x="1540770" y="1303592"/>
                      </a:cubicBezTo>
                      <a:cubicBezTo>
                        <a:pt x="1541436" y="1296924"/>
                        <a:pt x="1553057" y="1285970"/>
                        <a:pt x="1557915" y="1276350"/>
                      </a:cubicBezTo>
                      <a:cubicBezTo>
                        <a:pt x="1558772" y="1273112"/>
                        <a:pt x="1557248" y="1274064"/>
                        <a:pt x="1558296" y="1270540"/>
                      </a:cubicBezTo>
                      <a:cubicBezTo>
                        <a:pt x="1559248" y="1270635"/>
                        <a:pt x="1558677" y="1273397"/>
                        <a:pt x="1561153" y="1270826"/>
                      </a:cubicBezTo>
                      <a:cubicBezTo>
                        <a:pt x="1564011" y="1265587"/>
                        <a:pt x="1561534" y="1268730"/>
                        <a:pt x="1562772" y="1263968"/>
                      </a:cubicBezTo>
                      <a:cubicBezTo>
                        <a:pt x="1564011" y="1263206"/>
                        <a:pt x="1562772" y="1266635"/>
                        <a:pt x="1564392" y="1265206"/>
                      </a:cubicBezTo>
                      <a:cubicBezTo>
                        <a:pt x="1569630" y="1260443"/>
                        <a:pt x="1571631" y="1253300"/>
                        <a:pt x="1569154" y="1252823"/>
                      </a:cubicBezTo>
                      <a:cubicBezTo>
                        <a:pt x="1570488" y="1251871"/>
                        <a:pt x="1571440" y="1250537"/>
                        <a:pt x="1572012" y="1248918"/>
                      </a:cubicBezTo>
                      <a:cubicBezTo>
                        <a:pt x="1573345" y="1247966"/>
                        <a:pt x="1572297" y="1251109"/>
                        <a:pt x="1572107" y="1252919"/>
                      </a:cubicBezTo>
                      <a:cubicBezTo>
                        <a:pt x="1579632" y="1239965"/>
                        <a:pt x="1593157" y="1220915"/>
                        <a:pt x="1594395" y="1210151"/>
                      </a:cubicBezTo>
                      <a:cubicBezTo>
                        <a:pt x="1602873" y="1198340"/>
                        <a:pt x="1598110" y="1199864"/>
                        <a:pt x="1603254" y="1193102"/>
                      </a:cubicBezTo>
                      <a:cubicBezTo>
                        <a:pt x="1603063" y="1183481"/>
                        <a:pt x="1605921" y="1179195"/>
                        <a:pt x="1608207" y="1168051"/>
                      </a:cubicBezTo>
                      <a:cubicBezTo>
                        <a:pt x="1605730" y="1170908"/>
                        <a:pt x="1604492" y="1174528"/>
                        <a:pt x="1602396" y="1177576"/>
                      </a:cubicBezTo>
                      <a:cubicBezTo>
                        <a:pt x="1602777" y="1172242"/>
                        <a:pt x="1607159" y="1169289"/>
                        <a:pt x="1607635" y="1164050"/>
                      </a:cubicBezTo>
                      <a:cubicBezTo>
                        <a:pt x="1608873" y="1162907"/>
                        <a:pt x="1608302" y="1166146"/>
                        <a:pt x="1608302" y="1168051"/>
                      </a:cubicBezTo>
                      <a:cubicBezTo>
                        <a:pt x="1612207" y="1158716"/>
                        <a:pt x="1617827" y="1150334"/>
                        <a:pt x="1621827" y="1141000"/>
                      </a:cubicBezTo>
                      <a:cubicBezTo>
                        <a:pt x="1623066" y="1139857"/>
                        <a:pt x="1622494" y="1143095"/>
                        <a:pt x="1622494" y="1145000"/>
                      </a:cubicBezTo>
                      <a:cubicBezTo>
                        <a:pt x="1624399" y="1140619"/>
                        <a:pt x="1626971" y="1136428"/>
                        <a:pt x="1627257" y="1131189"/>
                      </a:cubicBezTo>
                      <a:cubicBezTo>
                        <a:pt x="1623542" y="1123760"/>
                        <a:pt x="1641830" y="1096899"/>
                        <a:pt x="1642306" y="1079945"/>
                      </a:cubicBezTo>
                      <a:cubicBezTo>
                        <a:pt x="1636686" y="1097756"/>
                        <a:pt x="1629543" y="1115187"/>
                        <a:pt x="1622494" y="1132332"/>
                      </a:cubicBezTo>
                      <a:cubicBezTo>
                        <a:pt x="1623351" y="1125665"/>
                        <a:pt x="1626495" y="1120140"/>
                        <a:pt x="1628685" y="1114139"/>
                      </a:cubicBezTo>
                      <a:cubicBezTo>
                        <a:pt x="1627257" y="1110710"/>
                        <a:pt x="1625447" y="1121759"/>
                        <a:pt x="1623637" y="1124045"/>
                      </a:cubicBezTo>
                      <a:cubicBezTo>
                        <a:pt x="1623732" y="1120521"/>
                        <a:pt x="1623828" y="1117092"/>
                        <a:pt x="1623923" y="1113568"/>
                      </a:cubicBezTo>
                      <a:cubicBezTo>
                        <a:pt x="1625637" y="1111091"/>
                        <a:pt x="1625923" y="1112996"/>
                        <a:pt x="1627828" y="1110234"/>
                      </a:cubicBezTo>
                      <a:cubicBezTo>
                        <a:pt x="1630781" y="1096899"/>
                        <a:pt x="1626590" y="1095756"/>
                        <a:pt x="1632781" y="1081088"/>
                      </a:cubicBezTo>
                      <a:cubicBezTo>
                        <a:pt x="1634781" y="1080421"/>
                        <a:pt x="1632019" y="1092137"/>
                        <a:pt x="1631924" y="1096328"/>
                      </a:cubicBezTo>
                      <a:cubicBezTo>
                        <a:pt x="1633162" y="1096328"/>
                        <a:pt x="1635543" y="1093184"/>
                        <a:pt x="1635734" y="1096328"/>
                      </a:cubicBezTo>
                      <a:cubicBezTo>
                        <a:pt x="1636115" y="1092994"/>
                        <a:pt x="1632305" y="1082707"/>
                        <a:pt x="1638210" y="1071277"/>
                      </a:cubicBezTo>
                      <a:cubicBezTo>
                        <a:pt x="1639830" y="1069372"/>
                        <a:pt x="1640401" y="1071277"/>
                        <a:pt x="1640211" y="1075658"/>
                      </a:cubicBezTo>
                      <a:cubicBezTo>
                        <a:pt x="1643735" y="1069943"/>
                        <a:pt x="1639544" y="1061942"/>
                        <a:pt x="1643449" y="1052894"/>
                      </a:cubicBezTo>
                      <a:cubicBezTo>
                        <a:pt x="1646307" y="1046893"/>
                        <a:pt x="1644973" y="1058323"/>
                        <a:pt x="1648021" y="1051370"/>
                      </a:cubicBezTo>
                      <a:cubicBezTo>
                        <a:pt x="1648116" y="1049655"/>
                        <a:pt x="1647545" y="1050227"/>
                        <a:pt x="1647069" y="1050989"/>
                      </a:cubicBezTo>
                      <a:cubicBezTo>
                        <a:pt x="1645640" y="1050798"/>
                        <a:pt x="1648783" y="1042511"/>
                        <a:pt x="1645640" y="1043559"/>
                      </a:cubicBezTo>
                      <a:cubicBezTo>
                        <a:pt x="1646688" y="1040987"/>
                        <a:pt x="1649831" y="1030700"/>
                        <a:pt x="1646783" y="1032129"/>
                      </a:cubicBezTo>
                      <a:cubicBezTo>
                        <a:pt x="1648021" y="1028700"/>
                        <a:pt x="1647640" y="1024509"/>
                        <a:pt x="1649831" y="1021461"/>
                      </a:cubicBezTo>
                      <a:cubicBezTo>
                        <a:pt x="1651736" y="1021747"/>
                        <a:pt x="1650974" y="1033272"/>
                        <a:pt x="1653355" y="1031272"/>
                      </a:cubicBezTo>
                      <a:cubicBezTo>
                        <a:pt x="1653641" y="1027176"/>
                        <a:pt x="1654212" y="1021366"/>
                        <a:pt x="1654212" y="1016318"/>
                      </a:cubicBezTo>
                      <a:cubicBezTo>
                        <a:pt x="1656213" y="1012222"/>
                        <a:pt x="1656403" y="1016508"/>
                        <a:pt x="1658403" y="1011079"/>
                      </a:cubicBezTo>
                      <a:cubicBezTo>
                        <a:pt x="1659451" y="1001363"/>
                        <a:pt x="1661928" y="992124"/>
                        <a:pt x="1663642" y="982599"/>
                      </a:cubicBezTo>
                      <a:cubicBezTo>
                        <a:pt x="1665452" y="979646"/>
                        <a:pt x="1663166" y="988886"/>
                        <a:pt x="1664690" y="991362"/>
                      </a:cubicBezTo>
                      <a:cubicBezTo>
                        <a:pt x="1668405" y="979551"/>
                        <a:pt x="1662213" y="974979"/>
                        <a:pt x="1667643" y="963835"/>
                      </a:cubicBezTo>
                      <a:cubicBezTo>
                        <a:pt x="1667643" y="960501"/>
                        <a:pt x="1665357" y="956501"/>
                        <a:pt x="1666976" y="953643"/>
                      </a:cubicBezTo>
                      <a:cubicBezTo>
                        <a:pt x="1666023" y="949547"/>
                        <a:pt x="1666119" y="958501"/>
                        <a:pt x="1664118" y="959453"/>
                      </a:cubicBezTo>
                      <a:lnTo>
                        <a:pt x="1663261" y="954310"/>
                      </a:lnTo>
                      <a:cubicBezTo>
                        <a:pt x="1666309" y="945261"/>
                        <a:pt x="1666023" y="935260"/>
                        <a:pt x="1668786" y="926211"/>
                      </a:cubicBezTo>
                      <a:cubicBezTo>
                        <a:pt x="1671548" y="926402"/>
                        <a:pt x="1670500" y="939641"/>
                        <a:pt x="1667262" y="943832"/>
                      </a:cubicBezTo>
                      <a:cubicBezTo>
                        <a:pt x="1667928" y="948404"/>
                        <a:pt x="1668214" y="952881"/>
                        <a:pt x="1667547" y="957167"/>
                      </a:cubicBezTo>
                      <a:cubicBezTo>
                        <a:pt x="1668024" y="951928"/>
                        <a:pt x="1673548" y="940308"/>
                        <a:pt x="1670881" y="931545"/>
                      </a:cubicBezTo>
                      <a:cubicBezTo>
                        <a:pt x="1672977" y="925354"/>
                        <a:pt x="1673739" y="934022"/>
                        <a:pt x="1675834" y="927830"/>
                      </a:cubicBezTo>
                      <a:cubicBezTo>
                        <a:pt x="1672691" y="920877"/>
                        <a:pt x="1674977" y="901922"/>
                        <a:pt x="1675453" y="886778"/>
                      </a:cubicBezTo>
                      <a:cubicBezTo>
                        <a:pt x="1677453" y="883349"/>
                        <a:pt x="1675834" y="891921"/>
                        <a:pt x="1677168" y="893636"/>
                      </a:cubicBezTo>
                      <a:cubicBezTo>
                        <a:pt x="1677453" y="886778"/>
                        <a:pt x="1679073" y="890207"/>
                        <a:pt x="1680692" y="884492"/>
                      </a:cubicBezTo>
                      <a:cubicBezTo>
                        <a:pt x="1679549" y="875538"/>
                        <a:pt x="1681263" y="867156"/>
                        <a:pt x="1679644" y="858203"/>
                      </a:cubicBezTo>
                      <a:cubicBezTo>
                        <a:pt x="1683264" y="846677"/>
                        <a:pt x="1679073" y="846296"/>
                        <a:pt x="1675548" y="828485"/>
                      </a:cubicBezTo>
                      <a:cubicBezTo>
                        <a:pt x="1675929" y="835533"/>
                        <a:pt x="1677168" y="842677"/>
                        <a:pt x="1676215" y="849535"/>
                      </a:cubicBezTo>
                      <a:cubicBezTo>
                        <a:pt x="1676882" y="852964"/>
                        <a:pt x="1677644" y="851535"/>
                        <a:pt x="1678311" y="849821"/>
                      </a:cubicBezTo>
                      <a:cubicBezTo>
                        <a:pt x="1679073" y="854297"/>
                        <a:pt x="1678787" y="858584"/>
                        <a:pt x="1677930" y="862775"/>
                      </a:cubicBezTo>
                      <a:cubicBezTo>
                        <a:pt x="1676882" y="866394"/>
                        <a:pt x="1676787" y="857536"/>
                        <a:pt x="1677168" y="856107"/>
                      </a:cubicBezTo>
                      <a:cubicBezTo>
                        <a:pt x="1675453" y="858107"/>
                        <a:pt x="1670119" y="873252"/>
                        <a:pt x="1673072" y="881348"/>
                      </a:cubicBezTo>
                      <a:cubicBezTo>
                        <a:pt x="1670024" y="886111"/>
                        <a:pt x="1668976" y="903923"/>
                        <a:pt x="1669167" y="914686"/>
                      </a:cubicBezTo>
                      <a:cubicBezTo>
                        <a:pt x="1667357" y="918115"/>
                        <a:pt x="1666309" y="916019"/>
                        <a:pt x="1667928" y="922592"/>
                      </a:cubicBezTo>
                      <a:cubicBezTo>
                        <a:pt x="1663356" y="938308"/>
                        <a:pt x="1659832" y="954310"/>
                        <a:pt x="1659261" y="971169"/>
                      </a:cubicBezTo>
                      <a:cubicBezTo>
                        <a:pt x="1655927" y="970788"/>
                        <a:pt x="1655451" y="988124"/>
                        <a:pt x="1653069" y="982504"/>
                      </a:cubicBezTo>
                      <a:cubicBezTo>
                        <a:pt x="1653641" y="985361"/>
                        <a:pt x="1652593" y="990600"/>
                        <a:pt x="1651926" y="997077"/>
                      </a:cubicBezTo>
                      <a:cubicBezTo>
                        <a:pt x="1653355" y="994791"/>
                        <a:pt x="1653355" y="991934"/>
                        <a:pt x="1654879" y="989743"/>
                      </a:cubicBezTo>
                      <a:cubicBezTo>
                        <a:pt x="1654784" y="993077"/>
                        <a:pt x="1654212" y="996220"/>
                        <a:pt x="1654117" y="999458"/>
                      </a:cubicBezTo>
                      <a:cubicBezTo>
                        <a:pt x="1653069" y="1000411"/>
                        <a:pt x="1652212" y="1000125"/>
                        <a:pt x="1651926" y="997077"/>
                      </a:cubicBezTo>
                      <a:cubicBezTo>
                        <a:pt x="1649545" y="1000697"/>
                        <a:pt x="1649926" y="1005269"/>
                        <a:pt x="1647640" y="1008888"/>
                      </a:cubicBezTo>
                      <a:cubicBezTo>
                        <a:pt x="1647735" y="1012127"/>
                        <a:pt x="1648688" y="1010603"/>
                        <a:pt x="1649069" y="1012698"/>
                      </a:cubicBezTo>
                      <a:cubicBezTo>
                        <a:pt x="1646783" y="1015841"/>
                        <a:pt x="1644783" y="1018985"/>
                        <a:pt x="1646021" y="1023366"/>
                      </a:cubicBezTo>
                      <a:cubicBezTo>
                        <a:pt x="1644687" y="1025652"/>
                        <a:pt x="1642687" y="1027748"/>
                        <a:pt x="1642782" y="1030605"/>
                      </a:cubicBezTo>
                      <a:cubicBezTo>
                        <a:pt x="1640782" y="1034510"/>
                        <a:pt x="1642687" y="1021937"/>
                        <a:pt x="1639830" y="1029462"/>
                      </a:cubicBezTo>
                      <a:cubicBezTo>
                        <a:pt x="1641068" y="1033177"/>
                        <a:pt x="1639639" y="1041559"/>
                        <a:pt x="1637448" y="1049560"/>
                      </a:cubicBezTo>
                      <a:cubicBezTo>
                        <a:pt x="1635067" y="1057561"/>
                        <a:pt x="1631543" y="1065181"/>
                        <a:pt x="1629543" y="1067562"/>
                      </a:cubicBezTo>
                      <a:cubicBezTo>
                        <a:pt x="1626876" y="1072610"/>
                        <a:pt x="1630495" y="1069943"/>
                        <a:pt x="1629733" y="1074515"/>
                      </a:cubicBezTo>
                      <a:cubicBezTo>
                        <a:pt x="1629638" y="1076135"/>
                        <a:pt x="1628876" y="1077563"/>
                        <a:pt x="1628876" y="1079278"/>
                      </a:cubicBezTo>
                      <a:cubicBezTo>
                        <a:pt x="1626114" y="1084517"/>
                        <a:pt x="1626114" y="1080135"/>
                        <a:pt x="1623351" y="1085374"/>
                      </a:cubicBezTo>
                      <a:cubicBezTo>
                        <a:pt x="1623447" y="1096613"/>
                        <a:pt x="1614017" y="1114711"/>
                        <a:pt x="1608302" y="1128522"/>
                      </a:cubicBezTo>
                      <a:cubicBezTo>
                        <a:pt x="1608683" y="1132904"/>
                        <a:pt x="1606778" y="1136047"/>
                        <a:pt x="1606492" y="1140047"/>
                      </a:cubicBezTo>
                      <a:cubicBezTo>
                        <a:pt x="1611445" y="1133666"/>
                        <a:pt x="1607159" y="1133380"/>
                        <a:pt x="1611159" y="1126522"/>
                      </a:cubicBezTo>
                      <a:cubicBezTo>
                        <a:pt x="1611350" y="1130903"/>
                        <a:pt x="1611350" y="1129665"/>
                        <a:pt x="1614874" y="1126712"/>
                      </a:cubicBezTo>
                      <a:cubicBezTo>
                        <a:pt x="1614398" y="1137857"/>
                        <a:pt x="1609254" y="1145477"/>
                        <a:pt x="1605921" y="1146905"/>
                      </a:cubicBezTo>
                      <a:cubicBezTo>
                        <a:pt x="1605825" y="1142048"/>
                        <a:pt x="1611159" y="1140143"/>
                        <a:pt x="1610588" y="1135094"/>
                      </a:cubicBezTo>
                      <a:cubicBezTo>
                        <a:pt x="1607921" y="1141667"/>
                        <a:pt x="1604111" y="1143381"/>
                        <a:pt x="1604778" y="1137285"/>
                      </a:cubicBezTo>
                      <a:cubicBezTo>
                        <a:pt x="1601158" y="1146620"/>
                        <a:pt x="1596110" y="1155097"/>
                        <a:pt x="1592395" y="1164336"/>
                      </a:cubicBezTo>
                      <a:cubicBezTo>
                        <a:pt x="1590871" y="1160240"/>
                        <a:pt x="1591633" y="1162241"/>
                        <a:pt x="1587156" y="1168527"/>
                      </a:cubicBezTo>
                      <a:cubicBezTo>
                        <a:pt x="1588776" y="1163479"/>
                        <a:pt x="1591347" y="1159002"/>
                        <a:pt x="1594967" y="1155097"/>
                      </a:cubicBezTo>
                      <a:cubicBezTo>
                        <a:pt x="1595062" y="1152049"/>
                        <a:pt x="1591633" y="1157859"/>
                        <a:pt x="1592205" y="1153573"/>
                      </a:cubicBezTo>
                      <a:cubicBezTo>
                        <a:pt x="1590776" y="1159288"/>
                        <a:pt x="1587347" y="1163860"/>
                        <a:pt x="1585061" y="1169194"/>
                      </a:cubicBezTo>
                      <a:cubicBezTo>
                        <a:pt x="1584680" y="1173385"/>
                        <a:pt x="1588299" y="1168622"/>
                        <a:pt x="1591157" y="1165670"/>
                      </a:cubicBezTo>
                      <a:cubicBezTo>
                        <a:pt x="1588109" y="1174147"/>
                        <a:pt x="1583156" y="1181386"/>
                        <a:pt x="1581441" y="1190816"/>
                      </a:cubicBezTo>
                      <a:cubicBezTo>
                        <a:pt x="1582108" y="1192625"/>
                        <a:pt x="1584680" y="1190435"/>
                        <a:pt x="1584966" y="1193102"/>
                      </a:cubicBezTo>
                      <a:cubicBezTo>
                        <a:pt x="1581727" y="1202055"/>
                        <a:pt x="1582584" y="1191863"/>
                        <a:pt x="1578679" y="1198245"/>
                      </a:cubicBezTo>
                      <a:cubicBezTo>
                        <a:pt x="1577155" y="1199198"/>
                        <a:pt x="1579346" y="1195578"/>
                        <a:pt x="1579346" y="1193102"/>
                      </a:cubicBezTo>
                      <a:cubicBezTo>
                        <a:pt x="1572869" y="1199769"/>
                        <a:pt x="1564868" y="1219200"/>
                        <a:pt x="1556867" y="1226629"/>
                      </a:cubicBezTo>
                      <a:cubicBezTo>
                        <a:pt x="1554105" y="1239774"/>
                        <a:pt x="1545532" y="1249108"/>
                        <a:pt x="1539341" y="1259872"/>
                      </a:cubicBezTo>
                      <a:cubicBezTo>
                        <a:pt x="1535055" y="1261967"/>
                        <a:pt x="1541817" y="1251109"/>
                        <a:pt x="1539912" y="1248632"/>
                      </a:cubicBezTo>
                      <a:cubicBezTo>
                        <a:pt x="1533531" y="1255586"/>
                        <a:pt x="1536864" y="1260824"/>
                        <a:pt x="1531626" y="1259777"/>
                      </a:cubicBezTo>
                      <a:cubicBezTo>
                        <a:pt x="1531626" y="1263301"/>
                        <a:pt x="1532959" y="1264349"/>
                        <a:pt x="1535721" y="1263015"/>
                      </a:cubicBezTo>
                      <a:cubicBezTo>
                        <a:pt x="1531435" y="1273397"/>
                        <a:pt x="1524672" y="1281970"/>
                        <a:pt x="1517910" y="1290352"/>
                      </a:cubicBezTo>
                      <a:cubicBezTo>
                        <a:pt x="1519148" y="1295686"/>
                        <a:pt x="1512385" y="1303973"/>
                        <a:pt x="1507432" y="1309878"/>
                      </a:cubicBezTo>
                      <a:cubicBezTo>
                        <a:pt x="1506003" y="1310640"/>
                        <a:pt x="1507337" y="1307687"/>
                        <a:pt x="1507718" y="1305973"/>
                      </a:cubicBezTo>
                      <a:cubicBezTo>
                        <a:pt x="1508861" y="1303496"/>
                        <a:pt x="1511242" y="1302163"/>
                        <a:pt x="1513242" y="1300544"/>
                      </a:cubicBezTo>
                      <a:cubicBezTo>
                        <a:pt x="1514004" y="1298448"/>
                        <a:pt x="1513814" y="1297781"/>
                        <a:pt x="1512957" y="1298162"/>
                      </a:cubicBezTo>
                      <a:lnTo>
                        <a:pt x="1513909" y="1294829"/>
                      </a:lnTo>
                      <a:cubicBezTo>
                        <a:pt x="1509813" y="1298734"/>
                        <a:pt x="1509051" y="1305592"/>
                        <a:pt x="1503241" y="1307973"/>
                      </a:cubicBezTo>
                      <a:cubicBezTo>
                        <a:pt x="1504384" y="1304068"/>
                        <a:pt x="1507432" y="1302068"/>
                        <a:pt x="1508956" y="1298734"/>
                      </a:cubicBezTo>
                      <a:cubicBezTo>
                        <a:pt x="1507908" y="1295400"/>
                        <a:pt x="1502955" y="1305497"/>
                        <a:pt x="1500384" y="1307497"/>
                      </a:cubicBezTo>
                      <a:cubicBezTo>
                        <a:pt x="1502955" y="1296448"/>
                        <a:pt x="1492859" y="1316641"/>
                        <a:pt x="1486763" y="1321975"/>
                      </a:cubicBezTo>
                      <a:cubicBezTo>
                        <a:pt x="1488287" y="1322546"/>
                        <a:pt x="1489335" y="1326166"/>
                        <a:pt x="1485620" y="1331500"/>
                      </a:cubicBezTo>
                      <a:cubicBezTo>
                        <a:pt x="1486096" y="1326261"/>
                        <a:pt x="1481334" y="1332929"/>
                        <a:pt x="1478762" y="1331214"/>
                      </a:cubicBezTo>
                      <a:cubicBezTo>
                        <a:pt x="1478381" y="1332929"/>
                        <a:pt x="1477428" y="1334262"/>
                        <a:pt x="1476285" y="1335215"/>
                      </a:cubicBezTo>
                      <a:cubicBezTo>
                        <a:pt x="1480191" y="1334929"/>
                        <a:pt x="1473428" y="1342835"/>
                        <a:pt x="1474190" y="1346168"/>
                      </a:cubicBezTo>
                      <a:cubicBezTo>
                        <a:pt x="1471237" y="1349216"/>
                        <a:pt x="1461045" y="1357313"/>
                        <a:pt x="1457426" y="1366266"/>
                      </a:cubicBezTo>
                      <a:cubicBezTo>
                        <a:pt x="1452949" y="1369504"/>
                        <a:pt x="1455235" y="1364552"/>
                        <a:pt x="1454568" y="1363218"/>
                      </a:cubicBezTo>
                      <a:cubicBezTo>
                        <a:pt x="1448091" y="1368933"/>
                        <a:pt x="1442567" y="1374648"/>
                        <a:pt x="1438376" y="1377029"/>
                      </a:cubicBezTo>
                      <a:cubicBezTo>
                        <a:pt x="1437519" y="1379029"/>
                        <a:pt x="1436566" y="1381125"/>
                        <a:pt x="1435709" y="1383221"/>
                      </a:cubicBezTo>
                      <a:lnTo>
                        <a:pt x="1441138" y="1380173"/>
                      </a:lnTo>
                      <a:cubicBezTo>
                        <a:pt x="1442948" y="1373696"/>
                        <a:pt x="1448949" y="1372076"/>
                        <a:pt x="1452759" y="1367885"/>
                      </a:cubicBezTo>
                      <a:cubicBezTo>
                        <a:pt x="1449520" y="1374934"/>
                        <a:pt x="1442567" y="1377887"/>
                        <a:pt x="1439138" y="1384840"/>
                      </a:cubicBezTo>
                      <a:cubicBezTo>
                        <a:pt x="1434947" y="1379887"/>
                        <a:pt x="1426470" y="1395603"/>
                        <a:pt x="1415706" y="1401890"/>
                      </a:cubicBezTo>
                      <a:cubicBezTo>
                        <a:pt x="1419326" y="1399127"/>
                        <a:pt x="1421707" y="1394841"/>
                        <a:pt x="1425517" y="1392365"/>
                      </a:cubicBezTo>
                      <a:cubicBezTo>
                        <a:pt x="1424184" y="1390174"/>
                        <a:pt x="1416087" y="1399889"/>
                        <a:pt x="1412849" y="1403223"/>
                      </a:cubicBezTo>
                      <a:cubicBezTo>
                        <a:pt x="1412754" y="1405319"/>
                        <a:pt x="1413992" y="1405985"/>
                        <a:pt x="1413325" y="1408652"/>
                      </a:cubicBezTo>
                      <a:cubicBezTo>
                        <a:pt x="1407991" y="1415225"/>
                        <a:pt x="1408658" y="1409510"/>
                        <a:pt x="1405705" y="1411224"/>
                      </a:cubicBezTo>
                      <a:cubicBezTo>
                        <a:pt x="1404943" y="1413510"/>
                        <a:pt x="1403229" y="1414558"/>
                        <a:pt x="1401419" y="1415606"/>
                      </a:cubicBezTo>
                      <a:cubicBezTo>
                        <a:pt x="1403229" y="1418177"/>
                        <a:pt x="1398371" y="1423607"/>
                        <a:pt x="1390560" y="1426274"/>
                      </a:cubicBezTo>
                      <a:cubicBezTo>
                        <a:pt x="1396085" y="1425797"/>
                        <a:pt x="1389608" y="1428750"/>
                        <a:pt x="1386274" y="1435894"/>
                      </a:cubicBezTo>
                      <a:cubicBezTo>
                        <a:pt x="1378083" y="1439513"/>
                        <a:pt x="1392751" y="1426464"/>
                        <a:pt x="1383226" y="1431703"/>
                      </a:cubicBezTo>
                      <a:cubicBezTo>
                        <a:pt x="1383607" y="1436561"/>
                        <a:pt x="1378749" y="1439608"/>
                        <a:pt x="1377225" y="1444181"/>
                      </a:cubicBezTo>
                      <a:cubicBezTo>
                        <a:pt x="1370272" y="1447324"/>
                        <a:pt x="1382178" y="1436275"/>
                        <a:pt x="1379321" y="1436656"/>
                      </a:cubicBezTo>
                      <a:cubicBezTo>
                        <a:pt x="1373796" y="1441704"/>
                        <a:pt x="1372749" y="1442752"/>
                        <a:pt x="1370653" y="1448086"/>
                      </a:cubicBezTo>
                      <a:cubicBezTo>
                        <a:pt x="1364271" y="1450943"/>
                        <a:pt x="1373701" y="1443609"/>
                        <a:pt x="1371129" y="1443419"/>
                      </a:cubicBezTo>
                      <a:cubicBezTo>
                        <a:pt x="1359318" y="1449515"/>
                        <a:pt x="1358461" y="1455420"/>
                        <a:pt x="1349127" y="1465136"/>
                      </a:cubicBezTo>
                      <a:cubicBezTo>
                        <a:pt x="1345698" y="1466374"/>
                        <a:pt x="1346364" y="1464278"/>
                        <a:pt x="1341316" y="1466945"/>
                      </a:cubicBezTo>
                      <a:cubicBezTo>
                        <a:pt x="1337411" y="1473137"/>
                        <a:pt x="1331315" y="1475613"/>
                        <a:pt x="1326743" y="1480661"/>
                      </a:cubicBezTo>
                      <a:cubicBezTo>
                        <a:pt x="1324457" y="1480661"/>
                        <a:pt x="1326267" y="1477613"/>
                        <a:pt x="1324647" y="1477137"/>
                      </a:cubicBezTo>
                      <a:cubicBezTo>
                        <a:pt x="1325790" y="1475042"/>
                        <a:pt x="1327695" y="1474375"/>
                        <a:pt x="1328934" y="1472565"/>
                      </a:cubicBezTo>
                      <a:cubicBezTo>
                        <a:pt x="1333410" y="1470184"/>
                        <a:pt x="1329886" y="1474470"/>
                        <a:pt x="1330553" y="1475232"/>
                      </a:cubicBezTo>
                      <a:cubicBezTo>
                        <a:pt x="1337316" y="1468946"/>
                        <a:pt x="1338459" y="1465612"/>
                        <a:pt x="1347317" y="1459325"/>
                      </a:cubicBezTo>
                      <a:cubicBezTo>
                        <a:pt x="1341792" y="1462850"/>
                        <a:pt x="1335792" y="1465421"/>
                        <a:pt x="1331315" y="1470565"/>
                      </a:cubicBezTo>
                      <a:cubicBezTo>
                        <a:pt x="1326552" y="1472565"/>
                        <a:pt x="1337601" y="1465136"/>
                        <a:pt x="1332553" y="1466850"/>
                      </a:cubicBezTo>
                      <a:cubicBezTo>
                        <a:pt x="1338459" y="1463231"/>
                        <a:pt x="1343697" y="1458278"/>
                        <a:pt x="1349412" y="1454182"/>
                      </a:cubicBezTo>
                      <a:cubicBezTo>
                        <a:pt x="1349984" y="1452753"/>
                        <a:pt x="1347126" y="1454277"/>
                        <a:pt x="1348269" y="1452467"/>
                      </a:cubicBezTo>
                      <a:cubicBezTo>
                        <a:pt x="1352079" y="1447895"/>
                        <a:pt x="1350746" y="1452944"/>
                        <a:pt x="1355508" y="1449800"/>
                      </a:cubicBezTo>
                      <a:cubicBezTo>
                        <a:pt x="1356937" y="1447419"/>
                        <a:pt x="1358842" y="1445800"/>
                        <a:pt x="1360938" y="1444466"/>
                      </a:cubicBezTo>
                      <a:cubicBezTo>
                        <a:pt x="1357604" y="1438847"/>
                        <a:pt x="1372653" y="1435703"/>
                        <a:pt x="1376082" y="1427036"/>
                      </a:cubicBezTo>
                      <a:cubicBezTo>
                        <a:pt x="1380940" y="1424464"/>
                        <a:pt x="1377035" y="1430465"/>
                        <a:pt x="1382369" y="1425416"/>
                      </a:cubicBezTo>
                      <a:cubicBezTo>
                        <a:pt x="1384274" y="1420844"/>
                        <a:pt x="1378845" y="1423130"/>
                        <a:pt x="1380845" y="1418368"/>
                      </a:cubicBezTo>
                      <a:cubicBezTo>
                        <a:pt x="1376940" y="1419892"/>
                        <a:pt x="1375130" y="1424083"/>
                        <a:pt x="1371415" y="1425702"/>
                      </a:cubicBezTo>
                      <a:cubicBezTo>
                        <a:pt x="1370748" y="1427226"/>
                        <a:pt x="1373320" y="1425797"/>
                        <a:pt x="1374844" y="1425321"/>
                      </a:cubicBezTo>
                      <a:cubicBezTo>
                        <a:pt x="1372177" y="1430179"/>
                        <a:pt x="1367700" y="1432465"/>
                        <a:pt x="1363795" y="1435513"/>
                      </a:cubicBezTo>
                      <a:cubicBezTo>
                        <a:pt x="1361985" y="1434656"/>
                        <a:pt x="1366748" y="1431608"/>
                        <a:pt x="1366462" y="1428941"/>
                      </a:cubicBezTo>
                      <a:cubicBezTo>
                        <a:pt x="1370653" y="1424559"/>
                        <a:pt x="1375606" y="1421225"/>
                        <a:pt x="1379035" y="1415891"/>
                      </a:cubicBezTo>
                      <a:cubicBezTo>
                        <a:pt x="1383893" y="1413320"/>
                        <a:pt x="1380083" y="1419225"/>
                        <a:pt x="1385322" y="1414272"/>
                      </a:cubicBezTo>
                      <a:cubicBezTo>
                        <a:pt x="1387227" y="1401413"/>
                        <a:pt x="1413992" y="1382744"/>
                        <a:pt x="1426089" y="1367600"/>
                      </a:cubicBezTo>
                      <a:cubicBezTo>
                        <a:pt x="1427708" y="1367885"/>
                        <a:pt x="1423993" y="1374077"/>
                        <a:pt x="1426851" y="1372933"/>
                      </a:cubicBezTo>
                      <a:cubicBezTo>
                        <a:pt x="1414563" y="1386173"/>
                        <a:pt x="1400466" y="1397318"/>
                        <a:pt x="1388179" y="1410557"/>
                      </a:cubicBezTo>
                      <a:cubicBezTo>
                        <a:pt x="1387417" y="1413986"/>
                        <a:pt x="1394085" y="1407224"/>
                        <a:pt x="1394466" y="1404176"/>
                      </a:cubicBezTo>
                      <a:cubicBezTo>
                        <a:pt x="1398847" y="1402271"/>
                        <a:pt x="1402848" y="1397508"/>
                        <a:pt x="1399895" y="1403795"/>
                      </a:cubicBezTo>
                      <a:cubicBezTo>
                        <a:pt x="1403133" y="1399889"/>
                        <a:pt x="1406372" y="1395889"/>
                        <a:pt x="1409801" y="1392269"/>
                      </a:cubicBezTo>
                      <a:cubicBezTo>
                        <a:pt x="1411611" y="1392365"/>
                        <a:pt x="1408563" y="1397413"/>
                        <a:pt x="1414563" y="1393317"/>
                      </a:cubicBezTo>
                      <a:cubicBezTo>
                        <a:pt x="1415992" y="1387697"/>
                        <a:pt x="1417611" y="1387221"/>
                        <a:pt x="1422850" y="1382078"/>
                      </a:cubicBezTo>
                      <a:cubicBezTo>
                        <a:pt x="1427517" y="1378649"/>
                        <a:pt x="1423612" y="1384840"/>
                        <a:pt x="1428279" y="1381411"/>
                      </a:cubicBezTo>
                      <a:cubicBezTo>
                        <a:pt x="1435995" y="1374077"/>
                        <a:pt x="1443710" y="1362551"/>
                        <a:pt x="1446282" y="1356265"/>
                      </a:cubicBezTo>
                      <a:cubicBezTo>
                        <a:pt x="1446853" y="1356932"/>
                        <a:pt x="1449520" y="1355027"/>
                        <a:pt x="1449044" y="1357027"/>
                      </a:cubicBezTo>
                      <a:cubicBezTo>
                        <a:pt x="1447329" y="1361408"/>
                        <a:pt x="1447044" y="1355503"/>
                        <a:pt x="1445139" y="1361694"/>
                      </a:cubicBezTo>
                      <a:cubicBezTo>
                        <a:pt x="1452378" y="1356265"/>
                        <a:pt x="1456759" y="1347692"/>
                        <a:pt x="1463808" y="1341882"/>
                      </a:cubicBezTo>
                      <a:lnTo>
                        <a:pt x="1467903" y="1330928"/>
                      </a:lnTo>
                      <a:cubicBezTo>
                        <a:pt x="1470761" y="1329500"/>
                        <a:pt x="1471999" y="1330357"/>
                        <a:pt x="1476381" y="1326547"/>
                      </a:cubicBezTo>
                      <a:cubicBezTo>
                        <a:pt x="1477428" y="1319117"/>
                        <a:pt x="1471618" y="1327499"/>
                        <a:pt x="1469046" y="1327785"/>
                      </a:cubicBezTo>
                      <a:cubicBezTo>
                        <a:pt x="1471047" y="1322070"/>
                        <a:pt x="1478190" y="1321308"/>
                        <a:pt x="1479238" y="1314641"/>
                      </a:cubicBezTo>
                      <a:cubicBezTo>
                        <a:pt x="1484953" y="1310259"/>
                        <a:pt x="1478762" y="1322451"/>
                        <a:pt x="1485525" y="1316450"/>
                      </a:cubicBezTo>
                      <a:cubicBezTo>
                        <a:pt x="1486001" y="1314926"/>
                        <a:pt x="1484382" y="1316260"/>
                        <a:pt x="1483524" y="1316641"/>
                      </a:cubicBezTo>
                      <a:cubicBezTo>
                        <a:pt x="1488954" y="1305878"/>
                        <a:pt x="1497336" y="1297686"/>
                        <a:pt x="1504098" y="1288161"/>
                      </a:cubicBezTo>
                      <a:cubicBezTo>
                        <a:pt x="1505718" y="1281494"/>
                        <a:pt x="1498669" y="1288352"/>
                        <a:pt x="1495907" y="1293114"/>
                      </a:cubicBezTo>
                      <a:cubicBezTo>
                        <a:pt x="1498193" y="1287780"/>
                        <a:pt x="1497526" y="1279874"/>
                        <a:pt x="1502289" y="1276731"/>
                      </a:cubicBezTo>
                      <a:cubicBezTo>
                        <a:pt x="1505241" y="1275683"/>
                        <a:pt x="1499336" y="1282351"/>
                        <a:pt x="1501812" y="1282256"/>
                      </a:cubicBezTo>
                      <a:cubicBezTo>
                        <a:pt x="1505241" y="1281208"/>
                        <a:pt x="1504098" y="1276350"/>
                        <a:pt x="1507527" y="1275302"/>
                      </a:cubicBezTo>
                      <a:cubicBezTo>
                        <a:pt x="1507813" y="1271207"/>
                        <a:pt x="1505146" y="1274064"/>
                        <a:pt x="1508861" y="1266635"/>
                      </a:cubicBezTo>
                      <a:cubicBezTo>
                        <a:pt x="1511623" y="1264253"/>
                        <a:pt x="1512385" y="1264920"/>
                        <a:pt x="1511242" y="1268635"/>
                      </a:cubicBezTo>
                      <a:cubicBezTo>
                        <a:pt x="1517433" y="1262825"/>
                        <a:pt x="1512099" y="1259872"/>
                        <a:pt x="1517624" y="1254347"/>
                      </a:cubicBezTo>
                      <a:cubicBezTo>
                        <a:pt x="1520005" y="1253300"/>
                        <a:pt x="1515909" y="1263396"/>
                        <a:pt x="1520481" y="1258633"/>
                      </a:cubicBezTo>
                      <a:cubicBezTo>
                        <a:pt x="1522386" y="1252919"/>
                        <a:pt x="1520577" y="1253681"/>
                        <a:pt x="1521434" y="1249775"/>
                      </a:cubicBezTo>
                      <a:cubicBezTo>
                        <a:pt x="1522291" y="1247870"/>
                        <a:pt x="1523053" y="1245965"/>
                        <a:pt x="1524482" y="1244537"/>
                      </a:cubicBezTo>
                      <a:cubicBezTo>
                        <a:pt x="1526006" y="1245299"/>
                        <a:pt x="1521720" y="1252633"/>
                        <a:pt x="1524768" y="1252347"/>
                      </a:cubicBezTo>
                      <a:cubicBezTo>
                        <a:pt x="1528482" y="1245489"/>
                        <a:pt x="1528863" y="1247966"/>
                        <a:pt x="1534578" y="1242632"/>
                      </a:cubicBezTo>
                      <a:cubicBezTo>
                        <a:pt x="1543627" y="1231392"/>
                        <a:pt x="1548104" y="1216152"/>
                        <a:pt x="1552676" y="1206818"/>
                      </a:cubicBezTo>
                      <a:cubicBezTo>
                        <a:pt x="1552295" y="1211771"/>
                        <a:pt x="1555533" y="1206532"/>
                        <a:pt x="1559629" y="1199007"/>
                      </a:cubicBezTo>
                      <a:cubicBezTo>
                        <a:pt x="1563725" y="1191482"/>
                        <a:pt x="1568106" y="1181291"/>
                        <a:pt x="1570964" y="1176814"/>
                      </a:cubicBezTo>
                      <a:cubicBezTo>
                        <a:pt x="1573059" y="1178814"/>
                        <a:pt x="1564677" y="1189673"/>
                        <a:pt x="1564868" y="1196531"/>
                      </a:cubicBezTo>
                      <a:cubicBezTo>
                        <a:pt x="1572297" y="1186339"/>
                        <a:pt x="1572202" y="1173575"/>
                        <a:pt x="1578774" y="1167194"/>
                      </a:cubicBezTo>
                      <a:cubicBezTo>
                        <a:pt x="1578774" y="1165384"/>
                        <a:pt x="1576965" y="1167860"/>
                        <a:pt x="1575726" y="1169003"/>
                      </a:cubicBezTo>
                      <a:cubicBezTo>
                        <a:pt x="1575250" y="1163955"/>
                        <a:pt x="1579060" y="1161479"/>
                        <a:pt x="1578965" y="1156621"/>
                      </a:cubicBezTo>
                      <a:cubicBezTo>
                        <a:pt x="1587728" y="1148334"/>
                        <a:pt x="1589157" y="1131761"/>
                        <a:pt x="1595157" y="1126998"/>
                      </a:cubicBezTo>
                      <a:cubicBezTo>
                        <a:pt x="1597920" y="1112615"/>
                        <a:pt x="1602968" y="1105662"/>
                        <a:pt x="1603539" y="1093375"/>
                      </a:cubicBezTo>
                      <a:cubicBezTo>
                        <a:pt x="1601539" y="1098614"/>
                        <a:pt x="1602301" y="1094804"/>
                        <a:pt x="1599729" y="1098328"/>
                      </a:cubicBezTo>
                      <a:cubicBezTo>
                        <a:pt x="1602301" y="1080897"/>
                        <a:pt x="1608683" y="1078421"/>
                        <a:pt x="1612969" y="1079087"/>
                      </a:cubicBezTo>
                      <a:cubicBezTo>
                        <a:pt x="1612112" y="1074515"/>
                        <a:pt x="1609350" y="1076801"/>
                        <a:pt x="1608111" y="1073563"/>
                      </a:cubicBezTo>
                      <a:cubicBezTo>
                        <a:pt x="1610493" y="1067372"/>
                        <a:pt x="1612112" y="1060799"/>
                        <a:pt x="1615065" y="1054894"/>
                      </a:cubicBezTo>
                      <a:cubicBezTo>
                        <a:pt x="1616970" y="1053179"/>
                        <a:pt x="1613922" y="1063085"/>
                        <a:pt x="1614493" y="1066324"/>
                      </a:cubicBezTo>
                      <a:cubicBezTo>
                        <a:pt x="1612874" y="1067467"/>
                        <a:pt x="1622875" y="1044416"/>
                        <a:pt x="1622780" y="1039749"/>
                      </a:cubicBezTo>
                      <a:cubicBezTo>
                        <a:pt x="1624113" y="1036320"/>
                        <a:pt x="1626685" y="1037368"/>
                        <a:pt x="1624685" y="1040511"/>
                      </a:cubicBezTo>
                      <a:cubicBezTo>
                        <a:pt x="1627066" y="1041178"/>
                        <a:pt x="1626209" y="1034415"/>
                        <a:pt x="1626876" y="1031367"/>
                      </a:cubicBezTo>
                      <a:cubicBezTo>
                        <a:pt x="1626590" y="1029557"/>
                        <a:pt x="1625256" y="1032320"/>
                        <a:pt x="1624209" y="1033653"/>
                      </a:cubicBezTo>
                      <a:cubicBezTo>
                        <a:pt x="1625542" y="1027462"/>
                        <a:pt x="1628876" y="1020032"/>
                        <a:pt x="1631924" y="1011936"/>
                      </a:cubicBezTo>
                      <a:cubicBezTo>
                        <a:pt x="1634877" y="1003840"/>
                        <a:pt x="1637163" y="994886"/>
                        <a:pt x="1637448" y="985933"/>
                      </a:cubicBezTo>
                      <a:lnTo>
                        <a:pt x="1641354" y="978980"/>
                      </a:lnTo>
                      <a:cubicBezTo>
                        <a:pt x="1640877" y="975551"/>
                        <a:pt x="1643259" y="972979"/>
                        <a:pt x="1642020" y="969455"/>
                      </a:cubicBezTo>
                      <a:cubicBezTo>
                        <a:pt x="1649164" y="957548"/>
                        <a:pt x="1645830" y="942594"/>
                        <a:pt x="1652498" y="930307"/>
                      </a:cubicBezTo>
                      <a:cubicBezTo>
                        <a:pt x="1651069" y="915543"/>
                        <a:pt x="1654498" y="902018"/>
                        <a:pt x="1658594" y="888397"/>
                      </a:cubicBezTo>
                      <a:cubicBezTo>
                        <a:pt x="1659832" y="897350"/>
                        <a:pt x="1660689" y="898017"/>
                        <a:pt x="1661451" y="905066"/>
                      </a:cubicBezTo>
                      <a:cubicBezTo>
                        <a:pt x="1662975" y="889254"/>
                        <a:pt x="1659356" y="872585"/>
                        <a:pt x="1663071" y="865346"/>
                      </a:cubicBezTo>
                      <a:cubicBezTo>
                        <a:pt x="1658689" y="865156"/>
                        <a:pt x="1657070" y="853535"/>
                        <a:pt x="1652022" y="857250"/>
                      </a:cubicBezTo>
                      <a:cubicBezTo>
                        <a:pt x="1652974" y="849535"/>
                        <a:pt x="1654022" y="841820"/>
                        <a:pt x="1654689" y="834104"/>
                      </a:cubicBezTo>
                      <a:cubicBezTo>
                        <a:pt x="1650212" y="834390"/>
                        <a:pt x="1653069" y="862679"/>
                        <a:pt x="1647259" y="861251"/>
                      </a:cubicBezTo>
                      <a:cubicBezTo>
                        <a:pt x="1646211" y="857917"/>
                        <a:pt x="1649069" y="855250"/>
                        <a:pt x="1649640" y="852202"/>
                      </a:cubicBezTo>
                      <a:cubicBezTo>
                        <a:pt x="1646402" y="850583"/>
                        <a:pt x="1649355" y="839438"/>
                        <a:pt x="1646402" y="833057"/>
                      </a:cubicBezTo>
                      <a:cubicBezTo>
                        <a:pt x="1648116" y="834200"/>
                        <a:pt x="1649831" y="835247"/>
                        <a:pt x="1651545" y="827437"/>
                      </a:cubicBezTo>
                      <a:cubicBezTo>
                        <a:pt x="1649069" y="827818"/>
                        <a:pt x="1648497" y="822865"/>
                        <a:pt x="1646783" y="816007"/>
                      </a:cubicBezTo>
                      <a:cubicBezTo>
                        <a:pt x="1648783" y="811340"/>
                        <a:pt x="1650688" y="802577"/>
                        <a:pt x="1647735" y="802100"/>
                      </a:cubicBezTo>
                      <a:cubicBezTo>
                        <a:pt x="1648783" y="796480"/>
                        <a:pt x="1650783" y="799624"/>
                        <a:pt x="1650307" y="792956"/>
                      </a:cubicBezTo>
                      <a:cubicBezTo>
                        <a:pt x="1652117" y="789908"/>
                        <a:pt x="1651736" y="793623"/>
                        <a:pt x="1653165" y="797909"/>
                      </a:cubicBezTo>
                      <a:cubicBezTo>
                        <a:pt x="1653260" y="791147"/>
                        <a:pt x="1653355" y="784289"/>
                        <a:pt x="1651450" y="777430"/>
                      </a:cubicBezTo>
                      <a:cubicBezTo>
                        <a:pt x="1652879" y="772097"/>
                        <a:pt x="1655260" y="783336"/>
                        <a:pt x="1656594" y="777716"/>
                      </a:cubicBezTo>
                      <a:cubicBezTo>
                        <a:pt x="1655641" y="774859"/>
                        <a:pt x="1651355" y="772573"/>
                        <a:pt x="1653069" y="766572"/>
                      </a:cubicBezTo>
                      <a:cubicBezTo>
                        <a:pt x="1651736" y="765620"/>
                        <a:pt x="1650117" y="761619"/>
                        <a:pt x="1649545" y="768001"/>
                      </a:cubicBezTo>
                      <a:cubicBezTo>
                        <a:pt x="1647450" y="759143"/>
                        <a:pt x="1648021" y="760571"/>
                        <a:pt x="1644783" y="756952"/>
                      </a:cubicBezTo>
                      <a:cubicBezTo>
                        <a:pt x="1642687" y="753809"/>
                        <a:pt x="1646973" y="750761"/>
                        <a:pt x="1644878" y="747617"/>
                      </a:cubicBezTo>
                      <a:cubicBezTo>
                        <a:pt x="1642116" y="740474"/>
                        <a:pt x="1643259" y="751523"/>
                        <a:pt x="1642401" y="753809"/>
                      </a:cubicBezTo>
                      <a:cubicBezTo>
                        <a:pt x="1641544" y="749713"/>
                        <a:pt x="1642592" y="745522"/>
                        <a:pt x="1641068" y="741426"/>
                      </a:cubicBezTo>
                      <a:cubicBezTo>
                        <a:pt x="1642116" y="738283"/>
                        <a:pt x="1644497" y="747903"/>
                        <a:pt x="1645259" y="741521"/>
                      </a:cubicBezTo>
                      <a:cubicBezTo>
                        <a:pt x="1642878" y="739616"/>
                        <a:pt x="1643068" y="730472"/>
                        <a:pt x="1644973" y="733711"/>
                      </a:cubicBezTo>
                      <a:cubicBezTo>
                        <a:pt x="1639544" y="724472"/>
                        <a:pt x="1639068" y="708660"/>
                        <a:pt x="1640592" y="694753"/>
                      </a:cubicBezTo>
                      <a:cubicBezTo>
                        <a:pt x="1639353" y="694373"/>
                        <a:pt x="1637353" y="690658"/>
                        <a:pt x="1636020" y="690277"/>
                      </a:cubicBezTo>
                      <a:cubicBezTo>
                        <a:pt x="1636305" y="696849"/>
                        <a:pt x="1635639" y="693992"/>
                        <a:pt x="1634496" y="699707"/>
                      </a:cubicBezTo>
                      <a:cubicBezTo>
                        <a:pt x="1636020" y="703707"/>
                        <a:pt x="1636305" y="700373"/>
                        <a:pt x="1636877" y="698087"/>
                      </a:cubicBezTo>
                      <a:cubicBezTo>
                        <a:pt x="1639639" y="710946"/>
                        <a:pt x="1638591" y="723995"/>
                        <a:pt x="1638972" y="736854"/>
                      </a:cubicBezTo>
                      <a:cubicBezTo>
                        <a:pt x="1635734" y="725996"/>
                        <a:pt x="1638115" y="715137"/>
                        <a:pt x="1634686" y="704374"/>
                      </a:cubicBezTo>
                      <a:cubicBezTo>
                        <a:pt x="1634972" y="710089"/>
                        <a:pt x="1635162" y="715709"/>
                        <a:pt x="1634686" y="721424"/>
                      </a:cubicBezTo>
                      <a:cubicBezTo>
                        <a:pt x="1632495" y="715328"/>
                        <a:pt x="1634305" y="709041"/>
                        <a:pt x="1629828" y="703040"/>
                      </a:cubicBezTo>
                      <a:cubicBezTo>
                        <a:pt x="1630686" y="699802"/>
                        <a:pt x="1632972" y="705422"/>
                        <a:pt x="1633543" y="699802"/>
                      </a:cubicBezTo>
                      <a:cubicBezTo>
                        <a:pt x="1632210" y="697325"/>
                        <a:pt x="1632305" y="694658"/>
                        <a:pt x="1630686" y="692182"/>
                      </a:cubicBezTo>
                      <a:cubicBezTo>
                        <a:pt x="1630781" y="688181"/>
                        <a:pt x="1632305" y="691325"/>
                        <a:pt x="1633543" y="693611"/>
                      </a:cubicBezTo>
                      <a:cubicBezTo>
                        <a:pt x="1633924" y="690467"/>
                        <a:pt x="1631543" y="687515"/>
                        <a:pt x="1632781" y="684371"/>
                      </a:cubicBezTo>
                      <a:cubicBezTo>
                        <a:pt x="1629543" y="683038"/>
                        <a:pt x="1629257" y="672941"/>
                        <a:pt x="1626114" y="672370"/>
                      </a:cubicBezTo>
                      <a:cubicBezTo>
                        <a:pt x="1626114" y="663893"/>
                        <a:pt x="1629638" y="672275"/>
                        <a:pt x="1630019" y="665798"/>
                      </a:cubicBezTo>
                      <a:cubicBezTo>
                        <a:pt x="1627352" y="659702"/>
                        <a:pt x="1625828" y="645414"/>
                        <a:pt x="1627161" y="644176"/>
                      </a:cubicBezTo>
                      <a:cubicBezTo>
                        <a:pt x="1622875" y="634937"/>
                        <a:pt x="1626114" y="634555"/>
                        <a:pt x="1622494" y="625888"/>
                      </a:cubicBezTo>
                      <a:cubicBezTo>
                        <a:pt x="1623447" y="622078"/>
                        <a:pt x="1624304" y="630555"/>
                        <a:pt x="1626114" y="631698"/>
                      </a:cubicBezTo>
                      <a:cubicBezTo>
                        <a:pt x="1626114" y="622745"/>
                        <a:pt x="1621732" y="614363"/>
                        <a:pt x="1620589" y="605600"/>
                      </a:cubicBezTo>
                      <a:cubicBezTo>
                        <a:pt x="1618017" y="602552"/>
                        <a:pt x="1617255" y="601980"/>
                        <a:pt x="1614588" y="601790"/>
                      </a:cubicBezTo>
                      <a:cubicBezTo>
                        <a:pt x="1613541" y="596646"/>
                        <a:pt x="1609635" y="587216"/>
                        <a:pt x="1606873" y="587312"/>
                      </a:cubicBezTo>
                      <a:cubicBezTo>
                        <a:pt x="1605825" y="580454"/>
                        <a:pt x="1610016" y="590645"/>
                        <a:pt x="1608969" y="583787"/>
                      </a:cubicBezTo>
                      <a:cubicBezTo>
                        <a:pt x="1608302" y="579120"/>
                        <a:pt x="1604778" y="575024"/>
                        <a:pt x="1604968" y="570262"/>
                      </a:cubicBezTo>
                      <a:cubicBezTo>
                        <a:pt x="1601634" y="564928"/>
                        <a:pt x="1601825" y="569024"/>
                        <a:pt x="1599729" y="563404"/>
                      </a:cubicBezTo>
                      <a:cubicBezTo>
                        <a:pt x="1599634" y="558165"/>
                        <a:pt x="1605540" y="569595"/>
                        <a:pt x="1606968" y="568262"/>
                      </a:cubicBezTo>
                      <a:cubicBezTo>
                        <a:pt x="1609731" y="571405"/>
                        <a:pt x="1606206" y="575786"/>
                        <a:pt x="1610112" y="578739"/>
                      </a:cubicBezTo>
                      <a:cubicBezTo>
                        <a:pt x="1612112" y="576834"/>
                        <a:pt x="1607540" y="565118"/>
                        <a:pt x="1603825" y="559308"/>
                      </a:cubicBezTo>
                      <a:cubicBezTo>
                        <a:pt x="1602873" y="553688"/>
                        <a:pt x="1605254" y="557117"/>
                        <a:pt x="1604682" y="552641"/>
                      </a:cubicBezTo>
                      <a:cubicBezTo>
                        <a:pt x="1602492" y="549116"/>
                        <a:pt x="1599444" y="543592"/>
                        <a:pt x="1597158" y="538639"/>
                      </a:cubicBezTo>
                      <a:cubicBezTo>
                        <a:pt x="1594681" y="533781"/>
                        <a:pt x="1592967" y="529400"/>
                        <a:pt x="1593538" y="527780"/>
                      </a:cubicBezTo>
                      <a:cubicBezTo>
                        <a:pt x="1592967" y="525113"/>
                        <a:pt x="1591538" y="525304"/>
                        <a:pt x="1591443" y="526733"/>
                      </a:cubicBezTo>
                      <a:cubicBezTo>
                        <a:pt x="1588871" y="521494"/>
                        <a:pt x="1586013" y="516350"/>
                        <a:pt x="1586299" y="510254"/>
                      </a:cubicBezTo>
                      <a:cubicBezTo>
                        <a:pt x="1582965" y="507397"/>
                        <a:pt x="1582870" y="503587"/>
                        <a:pt x="1579536" y="500729"/>
                      </a:cubicBezTo>
                      <a:cubicBezTo>
                        <a:pt x="1583918" y="506540"/>
                        <a:pt x="1581346" y="514350"/>
                        <a:pt x="1586966" y="519779"/>
                      </a:cubicBezTo>
                      <a:cubicBezTo>
                        <a:pt x="1586204" y="524732"/>
                        <a:pt x="1582680" y="518922"/>
                        <a:pt x="1585537" y="529781"/>
                      </a:cubicBezTo>
                      <a:cubicBezTo>
                        <a:pt x="1578679" y="522351"/>
                        <a:pt x="1581251" y="518922"/>
                        <a:pt x="1580584" y="516636"/>
                      </a:cubicBezTo>
                      <a:cubicBezTo>
                        <a:pt x="1575726" y="511588"/>
                        <a:pt x="1581156" y="522923"/>
                        <a:pt x="1578965" y="523494"/>
                      </a:cubicBezTo>
                      <a:cubicBezTo>
                        <a:pt x="1581727" y="525971"/>
                        <a:pt x="1582965" y="528828"/>
                        <a:pt x="1582584" y="532162"/>
                      </a:cubicBezTo>
                      <a:cubicBezTo>
                        <a:pt x="1586013" y="535400"/>
                        <a:pt x="1586204" y="539210"/>
                        <a:pt x="1588109" y="538734"/>
                      </a:cubicBezTo>
                      <a:cubicBezTo>
                        <a:pt x="1587252" y="533591"/>
                        <a:pt x="1584299" y="529971"/>
                        <a:pt x="1587633" y="530828"/>
                      </a:cubicBezTo>
                      <a:cubicBezTo>
                        <a:pt x="1589919" y="533972"/>
                        <a:pt x="1588299" y="538067"/>
                        <a:pt x="1591252" y="541115"/>
                      </a:cubicBezTo>
                      <a:cubicBezTo>
                        <a:pt x="1590204" y="544163"/>
                        <a:pt x="1587156" y="537782"/>
                        <a:pt x="1589347" y="546354"/>
                      </a:cubicBezTo>
                      <a:cubicBezTo>
                        <a:pt x="1591728" y="542449"/>
                        <a:pt x="1591633" y="552926"/>
                        <a:pt x="1593538" y="558070"/>
                      </a:cubicBezTo>
                      <a:cubicBezTo>
                        <a:pt x="1593252" y="559118"/>
                        <a:pt x="1589728" y="558356"/>
                        <a:pt x="1589442" y="554260"/>
                      </a:cubicBezTo>
                      <a:cubicBezTo>
                        <a:pt x="1590966" y="558356"/>
                        <a:pt x="1591062" y="568547"/>
                        <a:pt x="1594776" y="575215"/>
                      </a:cubicBezTo>
                      <a:cubicBezTo>
                        <a:pt x="1592490" y="581597"/>
                        <a:pt x="1598110" y="590169"/>
                        <a:pt x="1595348" y="595408"/>
                      </a:cubicBezTo>
                      <a:cubicBezTo>
                        <a:pt x="1598586" y="602837"/>
                        <a:pt x="1600491" y="601409"/>
                        <a:pt x="1602873" y="609695"/>
                      </a:cubicBezTo>
                      <a:cubicBezTo>
                        <a:pt x="1602492" y="611410"/>
                        <a:pt x="1600396" y="607505"/>
                        <a:pt x="1598967" y="605695"/>
                      </a:cubicBezTo>
                      <a:cubicBezTo>
                        <a:pt x="1597539" y="612648"/>
                        <a:pt x="1601730" y="618649"/>
                        <a:pt x="1602015" y="625316"/>
                      </a:cubicBezTo>
                      <a:cubicBezTo>
                        <a:pt x="1603920" y="627412"/>
                        <a:pt x="1604111" y="625888"/>
                        <a:pt x="1603349" y="622078"/>
                      </a:cubicBezTo>
                      <a:cubicBezTo>
                        <a:pt x="1606968" y="625793"/>
                        <a:pt x="1606016" y="632651"/>
                        <a:pt x="1608588" y="632174"/>
                      </a:cubicBezTo>
                      <a:cubicBezTo>
                        <a:pt x="1608207" y="632746"/>
                        <a:pt x="1605825" y="634651"/>
                        <a:pt x="1608016" y="638461"/>
                      </a:cubicBezTo>
                      <a:cubicBezTo>
                        <a:pt x="1606778" y="641699"/>
                        <a:pt x="1606492" y="638080"/>
                        <a:pt x="1604301" y="634270"/>
                      </a:cubicBezTo>
                      <a:cubicBezTo>
                        <a:pt x="1604492" y="642461"/>
                        <a:pt x="1608969" y="650081"/>
                        <a:pt x="1607159" y="658368"/>
                      </a:cubicBezTo>
                      <a:cubicBezTo>
                        <a:pt x="1613350" y="660464"/>
                        <a:pt x="1606968" y="669703"/>
                        <a:pt x="1612969" y="676180"/>
                      </a:cubicBezTo>
                      <a:cubicBezTo>
                        <a:pt x="1609445" y="674942"/>
                        <a:pt x="1612969" y="682657"/>
                        <a:pt x="1610874" y="683990"/>
                      </a:cubicBezTo>
                      <a:cubicBezTo>
                        <a:pt x="1609350" y="678561"/>
                        <a:pt x="1607635" y="673132"/>
                        <a:pt x="1609064" y="667417"/>
                      </a:cubicBezTo>
                      <a:cubicBezTo>
                        <a:pt x="1604016" y="662940"/>
                        <a:pt x="1603825" y="648653"/>
                        <a:pt x="1603825" y="638937"/>
                      </a:cubicBezTo>
                      <a:cubicBezTo>
                        <a:pt x="1602111" y="638651"/>
                        <a:pt x="1600491" y="638270"/>
                        <a:pt x="1597348" y="632174"/>
                      </a:cubicBezTo>
                      <a:cubicBezTo>
                        <a:pt x="1601634" y="638937"/>
                        <a:pt x="1602492" y="649796"/>
                        <a:pt x="1603825" y="660464"/>
                      </a:cubicBezTo>
                      <a:cubicBezTo>
                        <a:pt x="1604778" y="671227"/>
                        <a:pt x="1606111" y="681800"/>
                        <a:pt x="1612207" y="688467"/>
                      </a:cubicBezTo>
                      <a:cubicBezTo>
                        <a:pt x="1613731" y="697897"/>
                        <a:pt x="1615827" y="707517"/>
                        <a:pt x="1615541" y="717042"/>
                      </a:cubicBezTo>
                      <a:cubicBezTo>
                        <a:pt x="1617255" y="719328"/>
                        <a:pt x="1617636" y="717804"/>
                        <a:pt x="1617160" y="713994"/>
                      </a:cubicBezTo>
                      <a:cubicBezTo>
                        <a:pt x="1618684" y="717042"/>
                        <a:pt x="1620113" y="719995"/>
                        <a:pt x="1621637" y="723043"/>
                      </a:cubicBezTo>
                      <a:cubicBezTo>
                        <a:pt x="1622399" y="726091"/>
                        <a:pt x="1622399" y="729139"/>
                        <a:pt x="1621923" y="732092"/>
                      </a:cubicBezTo>
                      <a:cubicBezTo>
                        <a:pt x="1619541" y="727615"/>
                        <a:pt x="1620684" y="723043"/>
                        <a:pt x="1617255" y="718566"/>
                      </a:cubicBezTo>
                      <a:cubicBezTo>
                        <a:pt x="1616589" y="723138"/>
                        <a:pt x="1617446" y="727615"/>
                        <a:pt x="1616684" y="732187"/>
                      </a:cubicBezTo>
                      <a:cubicBezTo>
                        <a:pt x="1617636" y="734187"/>
                        <a:pt x="1618684" y="736187"/>
                        <a:pt x="1619637" y="738188"/>
                      </a:cubicBezTo>
                      <a:cubicBezTo>
                        <a:pt x="1620018" y="740664"/>
                        <a:pt x="1620018" y="743236"/>
                        <a:pt x="1619922" y="745712"/>
                      </a:cubicBezTo>
                      <a:cubicBezTo>
                        <a:pt x="1619065" y="748760"/>
                        <a:pt x="1617446" y="745141"/>
                        <a:pt x="1615827" y="741140"/>
                      </a:cubicBezTo>
                      <a:cubicBezTo>
                        <a:pt x="1616112" y="752380"/>
                        <a:pt x="1621446" y="747141"/>
                        <a:pt x="1620875" y="759333"/>
                      </a:cubicBezTo>
                      <a:cubicBezTo>
                        <a:pt x="1621827" y="760571"/>
                        <a:pt x="1622780" y="760571"/>
                        <a:pt x="1623351" y="757904"/>
                      </a:cubicBezTo>
                      <a:cubicBezTo>
                        <a:pt x="1624590" y="760952"/>
                        <a:pt x="1625352" y="764000"/>
                        <a:pt x="1625352" y="767048"/>
                      </a:cubicBezTo>
                      <a:cubicBezTo>
                        <a:pt x="1622780" y="764000"/>
                        <a:pt x="1621732" y="768382"/>
                        <a:pt x="1621256" y="774478"/>
                      </a:cubicBezTo>
                      <a:cubicBezTo>
                        <a:pt x="1620589" y="780574"/>
                        <a:pt x="1620113" y="788480"/>
                        <a:pt x="1619446" y="792480"/>
                      </a:cubicBezTo>
                      <a:cubicBezTo>
                        <a:pt x="1618494" y="788003"/>
                        <a:pt x="1618684" y="780288"/>
                        <a:pt x="1618208" y="773716"/>
                      </a:cubicBezTo>
                      <a:cubicBezTo>
                        <a:pt x="1617636" y="767144"/>
                        <a:pt x="1616970" y="761905"/>
                        <a:pt x="1614969" y="762286"/>
                      </a:cubicBezTo>
                      <a:cubicBezTo>
                        <a:pt x="1613922" y="753237"/>
                        <a:pt x="1614969" y="744284"/>
                        <a:pt x="1613064" y="735235"/>
                      </a:cubicBezTo>
                      <a:cubicBezTo>
                        <a:pt x="1610112" y="734378"/>
                        <a:pt x="1613541" y="746189"/>
                        <a:pt x="1612683" y="750189"/>
                      </a:cubicBezTo>
                      <a:cubicBezTo>
                        <a:pt x="1610493" y="743141"/>
                        <a:pt x="1611731" y="743045"/>
                        <a:pt x="1608302" y="738188"/>
                      </a:cubicBezTo>
                      <a:cubicBezTo>
                        <a:pt x="1612302" y="734473"/>
                        <a:pt x="1607540" y="729520"/>
                        <a:pt x="1611731" y="726186"/>
                      </a:cubicBezTo>
                      <a:cubicBezTo>
                        <a:pt x="1608683" y="718757"/>
                        <a:pt x="1607349" y="722281"/>
                        <a:pt x="1605825" y="724853"/>
                      </a:cubicBezTo>
                      <a:cubicBezTo>
                        <a:pt x="1604016" y="719233"/>
                        <a:pt x="1607254" y="718852"/>
                        <a:pt x="1607540" y="715804"/>
                      </a:cubicBezTo>
                      <a:cubicBezTo>
                        <a:pt x="1605825" y="712375"/>
                        <a:pt x="1605825" y="708851"/>
                        <a:pt x="1603349" y="705517"/>
                      </a:cubicBezTo>
                      <a:cubicBezTo>
                        <a:pt x="1603539" y="699992"/>
                        <a:pt x="1605159" y="703612"/>
                        <a:pt x="1605540" y="699421"/>
                      </a:cubicBezTo>
                      <a:cubicBezTo>
                        <a:pt x="1601634" y="693039"/>
                        <a:pt x="1604682" y="695611"/>
                        <a:pt x="1604016" y="689039"/>
                      </a:cubicBezTo>
                      <a:cubicBezTo>
                        <a:pt x="1601063" y="682276"/>
                        <a:pt x="1600968" y="675227"/>
                        <a:pt x="1597729" y="668465"/>
                      </a:cubicBezTo>
                      <a:cubicBezTo>
                        <a:pt x="1597729" y="662273"/>
                        <a:pt x="1600301" y="669036"/>
                        <a:pt x="1601063" y="666655"/>
                      </a:cubicBezTo>
                      <a:cubicBezTo>
                        <a:pt x="1603444" y="673799"/>
                        <a:pt x="1603635" y="687419"/>
                        <a:pt x="1607540" y="685800"/>
                      </a:cubicBezTo>
                      <a:cubicBezTo>
                        <a:pt x="1607064" y="681800"/>
                        <a:pt x="1604301" y="677990"/>
                        <a:pt x="1603063" y="674084"/>
                      </a:cubicBezTo>
                      <a:cubicBezTo>
                        <a:pt x="1603730" y="673608"/>
                        <a:pt x="1604301" y="673132"/>
                        <a:pt x="1604587" y="670941"/>
                      </a:cubicBezTo>
                      <a:cubicBezTo>
                        <a:pt x="1600968" y="664655"/>
                        <a:pt x="1600682" y="663321"/>
                        <a:pt x="1601158" y="657606"/>
                      </a:cubicBezTo>
                      <a:cubicBezTo>
                        <a:pt x="1597158" y="649415"/>
                        <a:pt x="1597634" y="659035"/>
                        <a:pt x="1593633" y="650843"/>
                      </a:cubicBezTo>
                      <a:cubicBezTo>
                        <a:pt x="1592967" y="649415"/>
                        <a:pt x="1592871" y="647891"/>
                        <a:pt x="1592014" y="646462"/>
                      </a:cubicBezTo>
                      <a:cubicBezTo>
                        <a:pt x="1592014" y="641033"/>
                        <a:pt x="1594681" y="645700"/>
                        <a:pt x="1596110" y="645986"/>
                      </a:cubicBezTo>
                      <a:cubicBezTo>
                        <a:pt x="1597634" y="641795"/>
                        <a:pt x="1594300" y="638080"/>
                        <a:pt x="1595157" y="633984"/>
                      </a:cubicBezTo>
                      <a:cubicBezTo>
                        <a:pt x="1593729" y="631031"/>
                        <a:pt x="1593348" y="632555"/>
                        <a:pt x="1593062" y="634270"/>
                      </a:cubicBezTo>
                      <a:cubicBezTo>
                        <a:pt x="1589728" y="625602"/>
                        <a:pt x="1591824" y="616172"/>
                        <a:pt x="1584585" y="608171"/>
                      </a:cubicBezTo>
                      <a:cubicBezTo>
                        <a:pt x="1583061" y="600170"/>
                        <a:pt x="1580870" y="593217"/>
                        <a:pt x="1578870" y="586645"/>
                      </a:cubicBezTo>
                      <a:cubicBezTo>
                        <a:pt x="1576679" y="580168"/>
                        <a:pt x="1574774" y="573977"/>
                        <a:pt x="1574298" y="567214"/>
                      </a:cubicBezTo>
                      <a:cubicBezTo>
                        <a:pt x="1570011" y="563023"/>
                        <a:pt x="1570202" y="557784"/>
                        <a:pt x="1568106" y="553117"/>
                      </a:cubicBezTo>
                      <a:cubicBezTo>
                        <a:pt x="1565058" y="552069"/>
                        <a:pt x="1565344" y="554165"/>
                        <a:pt x="1561915" y="549974"/>
                      </a:cubicBezTo>
                      <a:cubicBezTo>
                        <a:pt x="1562296" y="557117"/>
                        <a:pt x="1562868" y="557117"/>
                        <a:pt x="1562106" y="562261"/>
                      </a:cubicBezTo>
                      <a:cubicBezTo>
                        <a:pt x="1565725" y="564737"/>
                        <a:pt x="1564106" y="562356"/>
                        <a:pt x="1568202" y="567023"/>
                      </a:cubicBezTo>
                      <a:cubicBezTo>
                        <a:pt x="1571154" y="573024"/>
                        <a:pt x="1571535" y="579596"/>
                        <a:pt x="1576393" y="585216"/>
                      </a:cubicBezTo>
                      <a:cubicBezTo>
                        <a:pt x="1575822" y="589217"/>
                        <a:pt x="1570488" y="579882"/>
                        <a:pt x="1568202" y="579311"/>
                      </a:cubicBezTo>
                      <a:cubicBezTo>
                        <a:pt x="1568106" y="583025"/>
                        <a:pt x="1573631" y="593217"/>
                        <a:pt x="1570107" y="592550"/>
                      </a:cubicBezTo>
                      <a:cubicBezTo>
                        <a:pt x="1572202" y="602266"/>
                        <a:pt x="1578870" y="611219"/>
                        <a:pt x="1577822" y="621411"/>
                      </a:cubicBezTo>
                      <a:cubicBezTo>
                        <a:pt x="1574488" y="615982"/>
                        <a:pt x="1573726" y="610076"/>
                        <a:pt x="1570583" y="604647"/>
                      </a:cubicBezTo>
                      <a:cubicBezTo>
                        <a:pt x="1571250" y="608552"/>
                        <a:pt x="1573059" y="612267"/>
                        <a:pt x="1572012" y="616458"/>
                      </a:cubicBezTo>
                      <a:cubicBezTo>
                        <a:pt x="1574679" y="617601"/>
                        <a:pt x="1575060" y="618935"/>
                        <a:pt x="1573726" y="622173"/>
                      </a:cubicBezTo>
                      <a:cubicBezTo>
                        <a:pt x="1580870" y="632555"/>
                        <a:pt x="1577631" y="644557"/>
                        <a:pt x="1581918" y="655320"/>
                      </a:cubicBezTo>
                      <a:cubicBezTo>
                        <a:pt x="1582299" y="661226"/>
                        <a:pt x="1579632" y="654844"/>
                        <a:pt x="1578108" y="652844"/>
                      </a:cubicBezTo>
                      <a:cubicBezTo>
                        <a:pt x="1577155" y="656844"/>
                        <a:pt x="1580013" y="660464"/>
                        <a:pt x="1579917" y="664369"/>
                      </a:cubicBezTo>
                      <a:cubicBezTo>
                        <a:pt x="1581156" y="661702"/>
                        <a:pt x="1583061" y="661321"/>
                        <a:pt x="1583061" y="653701"/>
                      </a:cubicBezTo>
                      <a:cubicBezTo>
                        <a:pt x="1583823" y="653320"/>
                        <a:pt x="1584870" y="653891"/>
                        <a:pt x="1586013" y="654844"/>
                      </a:cubicBezTo>
                      <a:cubicBezTo>
                        <a:pt x="1587061" y="658273"/>
                        <a:pt x="1587347" y="661702"/>
                        <a:pt x="1588014" y="665036"/>
                      </a:cubicBezTo>
                      <a:cubicBezTo>
                        <a:pt x="1587347" y="666845"/>
                        <a:pt x="1585251" y="661988"/>
                        <a:pt x="1585537" y="668274"/>
                      </a:cubicBezTo>
                      <a:cubicBezTo>
                        <a:pt x="1587156" y="671894"/>
                        <a:pt x="1587823" y="670941"/>
                        <a:pt x="1588966" y="672465"/>
                      </a:cubicBezTo>
                      <a:cubicBezTo>
                        <a:pt x="1589823" y="674370"/>
                        <a:pt x="1589061" y="676370"/>
                        <a:pt x="1590109" y="678275"/>
                      </a:cubicBezTo>
                      <a:cubicBezTo>
                        <a:pt x="1588585" y="682085"/>
                        <a:pt x="1588299" y="675323"/>
                        <a:pt x="1586394" y="675608"/>
                      </a:cubicBezTo>
                      <a:cubicBezTo>
                        <a:pt x="1584108" y="671417"/>
                        <a:pt x="1586585" y="666655"/>
                        <a:pt x="1583061" y="662654"/>
                      </a:cubicBezTo>
                      <a:cubicBezTo>
                        <a:pt x="1591062" y="707612"/>
                        <a:pt x="1597539" y="753237"/>
                        <a:pt x="1596396" y="798576"/>
                      </a:cubicBezTo>
                      <a:cubicBezTo>
                        <a:pt x="1600777" y="801815"/>
                        <a:pt x="1599539" y="816388"/>
                        <a:pt x="1596300" y="818960"/>
                      </a:cubicBezTo>
                      <a:cubicBezTo>
                        <a:pt x="1598586" y="822198"/>
                        <a:pt x="1600777" y="817721"/>
                        <a:pt x="1603063" y="821055"/>
                      </a:cubicBezTo>
                      <a:cubicBezTo>
                        <a:pt x="1604206" y="829628"/>
                        <a:pt x="1600015" y="828485"/>
                        <a:pt x="1601634" y="837152"/>
                      </a:cubicBezTo>
                      <a:cubicBezTo>
                        <a:pt x="1600968" y="838581"/>
                        <a:pt x="1600206" y="835533"/>
                        <a:pt x="1599539" y="833914"/>
                      </a:cubicBezTo>
                      <a:cubicBezTo>
                        <a:pt x="1598872" y="841248"/>
                        <a:pt x="1601634" y="848868"/>
                        <a:pt x="1600015" y="856012"/>
                      </a:cubicBezTo>
                      <a:cubicBezTo>
                        <a:pt x="1594776" y="846487"/>
                        <a:pt x="1596205" y="873157"/>
                        <a:pt x="1591633" y="884111"/>
                      </a:cubicBezTo>
                      <a:cubicBezTo>
                        <a:pt x="1592395" y="890111"/>
                        <a:pt x="1593729" y="883825"/>
                        <a:pt x="1594872" y="881729"/>
                      </a:cubicBezTo>
                      <a:cubicBezTo>
                        <a:pt x="1594205" y="893540"/>
                        <a:pt x="1593824" y="888206"/>
                        <a:pt x="1591633" y="898779"/>
                      </a:cubicBezTo>
                      <a:cubicBezTo>
                        <a:pt x="1592300" y="900684"/>
                        <a:pt x="1593633" y="895255"/>
                        <a:pt x="1594300" y="897827"/>
                      </a:cubicBezTo>
                      <a:cubicBezTo>
                        <a:pt x="1594395" y="900779"/>
                        <a:pt x="1593633" y="903637"/>
                        <a:pt x="1592490" y="906399"/>
                      </a:cubicBezTo>
                      <a:cubicBezTo>
                        <a:pt x="1593443" y="907066"/>
                        <a:pt x="1594395" y="908780"/>
                        <a:pt x="1595062" y="912876"/>
                      </a:cubicBezTo>
                      <a:cubicBezTo>
                        <a:pt x="1596110" y="919639"/>
                        <a:pt x="1592014" y="916781"/>
                        <a:pt x="1594014" y="924592"/>
                      </a:cubicBezTo>
                      <a:cubicBezTo>
                        <a:pt x="1592776" y="926592"/>
                        <a:pt x="1591919" y="924878"/>
                        <a:pt x="1591252" y="920972"/>
                      </a:cubicBezTo>
                      <a:cubicBezTo>
                        <a:pt x="1587918" y="938022"/>
                        <a:pt x="1586394" y="934879"/>
                        <a:pt x="1585061" y="956786"/>
                      </a:cubicBezTo>
                      <a:cubicBezTo>
                        <a:pt x="1584108" y="957644"/>
                        <a:pt x="1583251" y="957453"/>
                        <a:pt x="1582775" y="954691"/>
                      </a:cubicBezTo>
                      <a:cubicBezTo>
                        <a:pt x="1584013" y="968978"/>
                        <a:pt x="1578108" y="981361"/>
                        <a:pt x="1577727" y="995363"/>
                      </a:cubicBezTo>
                      <a:cubicBezTo>
                        <a:pt x="1576965" y="995744"/>
                        <a:pt x="1576107" y="996220"/>
                        <a:pt x="1575726" y="994696"/>
                      </a:cubicBezTo>
                      <a:cubicBezTo>
                        <a:pt x="1574774" y="999935"/>
                        <a:pt x="1574964" y="1005554"/>
                        <a:pt x="1575726" y="1011460"/>
                      </a:cubicBezTo>
                      <a:cubicBezTo>
                        <a:pt x="1573726" y="1015651"/>
                        <a:pt x="1572678" y="1015270"/>
                        <a:pt x="1572774" y="1010412"/>
                      </a:cubicBezTo>
                      <a:cubicBezTo>
                        <a:pt x="1571345" y="1019080"/>
                        <a:pt x="1568297" y="1027176"/>
                        <a:pt x="1565725" y="1035368"/>
                      </a:cubicBezTo>
                      <a:cubicBezTo>
                        <a:pt x="1562772" y="1043559"/>
                        <a:pt x="1560296" y="1051846"/>
                        <a:pt x="1560486" y="1061276"/>
                      </a:cubicBezTo>
                      <a:cubicBezTo>
                        <a:pt x="1557819" y="1066038"/>
                        <a:pt x="1558581" y="1059180"/>
                        <a:pt x="1555914" y="1063943"/>
                      </a:cubicBezTo>
                      <a:cubicBezTo>
                        <a:pt x="1555819" y="1060799"/>
                        <a:pt x="1558200" y="1058704"/>
                        <a:pt x="1557343" y="1055180"/>
                      </a:cubicBezTo>
                      <a:cubicBezTo>
                        <a:pt x="1554676" y="1068515"/>
                        <a:pt x="1551723" y="1085850"/>
                        <a:pt x="1544008" y="1101090"/>
                      </a:cubicBezTo>
                      <a:cubicBezTo>
                        <a:pt x="1545342" y="1104138"/>
                        <a:pt x="1549152" y="1090994"/>
                        <a:pt x="1548675" y="1100233"/>
                      </a:cubicBezTo>
                      <a:cubicBezTo>
                        <a:pt x="1544389" y="1106519"/>
                        <a:pt x="1540293" y="1111377"/>
                        <a:pt x="1538769" y="1117759"/>
                      </a:cubicBezTo>
                      <a:cubicBezTo>
                        <a:pt x="1540103" y="1123283"/>
                        <a:pt x="1541246" y="1112234"/>
                        <a:pt x="1543913" y="1109091"/>
                      </a:cubicBezTo>
                      <a:cubicBezTo>
                        <a:pt x="1544008" y="1115092"/>
                        <a:pt x="1540865" y="1119473"/>
                        <a:pt x="1539436" y="1124712"/>
                      </a:cubicBezTo>
                      <a:cubicBezTo>
                        <a:pt x="1537817" y="1124045"/>
                        <a:pt x="1536864" y="1121950"/>
                        <a:pt x="1535912" y="1119473"/>
                      </a:cubicBezTo>
                      <a:cubicBezTo>
                        <a:pt x="1533531" y="1126427"/>
                        <a:pt x="1532292" y="1132808"/>
                        <a:pt x="1530578" y="1139285"/>
                      </a:cubicBezTo>
                      <a:cubicBezTo>
                        <a:pt x="1528673" y="1145667"/>
                        <a:pt x="1526101" y="1152144"/>
                        <a:pt x="1521815" y="1159288"/>
                      </a:cubicBezTo>
                      <a:cubicBezTo>
                        <a:pt x="1520672" y="1160050"/>
                        <a:pt x="1521434" y="1156811"/>
                        <a:pt x="1520005" y="1158240"/>
                      </a:cubicBezTo>
                      <a:cubicBezTo>
                        <a:pt x="1518195" y="1159859"/>
                        <a:pt x="1517624" y="1162336"/>
                        <a:pt x="1515719" y="1163955"/>
                      </a:cubicBezTo>
                      <a:cubicBezTo>
                        <a:pt x="1515243" y="1169765"/>
                        <a:pt x="1516481" y="1167289"/>
                        <a:pt x="1514766" y="1173480"/>
                      </a:cubicBezTo>
                      <a:cubicBezTo>
                        <a:pt x="1513719" y="1173385"/>
                        <a:pt x="1512099" y="1174147"/>
                        <a:pt x="1509528" y="1176909"/>
                      </a:cubicBezTo>
                      <a:cubicBezTo>
                        <a:pt x="1507146" y="1183862"/>
                        <a:pt x="1503336" y="1189958"/>
                        <a:pt x="1500098" y="1196340"/>
                      </a:cubicBezTo>
                      <a:cubicBezTo>
                        <a:pt x="1497431" y="1198531"/>
                        <a:pt x="1500669" y="1191387"/>
                        <a:pt x="1501908" y="1190625"/>
                      </a:cubicBezTo>
                      <a:cubicBezTo>
                        <a:pt x="1496669" y="1193673"/>
                        <a:pt x="1494478" y="1206627"/>
                        <a:pt x="1494764" y="1211771"/>
                      </a:cubicBezTo>
                      <a:cubicBezTo>
                        <a:pt x="1489906" y="1217486"/>
                        <a:pt x="1492097" y="1210913"/>
                        <a:pt x="1492859" y="1206818"/>
                      </a:cubicBezTo>
                      <a:cubicBezTo>
                        <a:pt x="1487811" y="1215485"/>
                        <a:pt x="1486191" y="1226820"/>
                        <a:pt x="1479810" y="1234440"/>
                      </a:cubicBezTo>
                      <a:cubicBezTo>
                        <a:pt x="1477524" y="1236821"/>
                        <a:pt x="1479524" y="1228725"/>
                        <a:pt x="1481905" y="1228820"/>
                      </a:cubicBezTo>
                      <a:cubicBezTo>
                        <a:pt x="1479143" y="1228916"/>
                        <a:pt x="1476000" y="1233297"/>
                        <a:pt x="1472094" y="1239203"/>
                      </a:cubicBezTo>
                      <a:cubicBezTo>
                        <a:pt x="1473237" y="1237298"/>
                        <a:pt x="1476000" y="1231392"/>
                        <a:pt x="1471999" y="1235488"/>
                      </a:cubicBezTo>
                      <a:cubicBezTo>
                        <a:pt x="1472952" y="1232630"/>
                        <a:pt x="1475809" y="1231297"/>
                        <a:pt x="1475428" y="1227487"/>
                      </a:cubicBezTo>
                      <a:cubicBezTo>
                        <a:pt x="1471523" y="1230440"/>
                        <a:pt x="1470761" y="1235774"/>
                        <a:pt x="1467237" y="1239012"/>
                      </a:cubicBezTo>
                      <a:cubicBezTo>
                        <a:pt x="1469332" y="1238345"/>
                        <a:pt x="1469332" y="1243203"/>
                        <a:pt x="1465332" y="1246632"/>
                      </a:cubicBezTo>
                      <a:cubicBezTo>
                        <a:pt x="1465332" y="1248537"/>
                        <a:pt x="1466951" y="1244918"/>
                        <a:pt x="1468856" y="1244060"/>
                      </a:cubicBezTo>
                      <a:cubicBezTo>
                        <a:pt x="1466475" y="1249490"/>
                        <a:pt x="1463522" y="1254443"/>
                        <a:pt x="1462665" y="1261205"/>
                      </a:cubicBezTo>
                      <a:cubicBezTo>
                        <a:pt x="1457902" y="1266063"/>
                        <a:pt x="1462284" y="1256824"/>
                        <a:pt x="1457902" y="1260920"/>
                      </a:cubicBezTo>
                      <a:cubicBezTo>
                        <a:pt x="1456950" y="1265587"/>
                        <a:pt x="1452854" y="1271683"/>
                        <a:pt x="1454664" y="1273207"/>
                      </a:cubicBezTo>
                      <a:cubicBezTo>
                        <a:pt x="1447044" y="1282732"/>
                        <a:pt x="1437804" y="1293114"/>
                        <a:pt x="1433709" y="1300448"/>
                      </a:cubicBezTo>
                      <a:cubicBezTo>
                        <a:pt x="1434471" y="1301401"/>
                        <a:pt x="1436376" y="1300925"/>
                        <a:pt x="1433613" y="1306354"/>
                      </a:cubicBezTo>
                      <a:cubicBezTo>
                        <a:pt x="1428565" y="1307878"/>
                        <a:pt x="1432566" y="1300448"/>
                        <a:pt x="1424565" y="1309402"/>
                      </a:cubicBezTo>
                      <a:cubicBezTo>
                        <a:pt x="1425422" y="1304925"/>
                        <a:pt x="1428851" y="1303020"/>
                        <a:pt x="1430946" y="1299782"/>
                      </a:cubicBezTo>
                      <a:cubicBezTo>
                        <a:pt x="1428660" y="1298353"/>
                        <a:pt x="1422945" y="1310450"/>
                        <a:pt x="1418945" y="1313879"/>
                      </a:cubicBezTo>
                      <a:cubicBezTo>
                        <a:pt x="1419231" y="1314926"/>
                        <a:pt x="1421326" y="1313688"/>
                        <a:pt x="1419897" y="1316831"/>
                      </a:cubicBezTo>
                      <a:cubicBezTo>
                        <a:pt x="1416278" y="1319689"/>
                        <a:pt x="1414849" y="1322642"/>
                        <a:pt x="1410563" y="1323499"/>
                      </a:cubicBezTo>
                      <a:cubicBezTo>
                        <a:pt x="1407991" y="1328547"/>
                        <a:pt x="1411230" y="1326642"/>
                        <a:pt x="1408563" y="1331690"/>
                      </a:cubicBezTo>
                      <a:cubicBezTo>
                        <a:pt x="1405991" y="1335119"/>
                        <a:pt x="1399895" y="1334548"/>
                        <a:pt x="1397799" y="1343025"/>
                      </a:cubicBezTo>
                      <a:cubicBezTo>
                        <a:pt x="1394466" y="1345311"/>
                        <a:pt x="1396085" y="1341882"/>
                        <a:pt x="1391894" y="1344930"/>
                      </a:cubicBezTo>
                      <a:cubicBezTo>
                        <a:pt x="1393227" y="1341406"/>
                        <a:pt x="1395799" y="1339310"/>
                        <a:pt x="1398180" y="1337120"/>
                      </a:cubicBezTo>
                      <a:cubicBezTo>
                        <a:pt x="1380845" y="1349407"/>
                        <a:pt x="1361033" y="1377601"/>
                        <a:pt x="1340745" y="1393889"/>
                      </a:cubicBezTo>
                      <a:cubicBezTo>
                        <a:pt x="1339697" y="1392936"/>
                        <a:pt x="1340745" y="1390174"/>
                        <a:pt x="1342459" y="1386745"/>
                      </a:cubicBezTo>
                      <a:cubicBezTo>
                        <a:pt x="1338268" y="1389698"/>
                        <a:pt x="1335411" y="1394555"/>
                        <a:pt x="1330743" y="1396841"/>
                      </a:cubicBezTo>
                      <a:cubicBezTo>
                        <a:pt x="1328648" y="1400366"/>
                        <a:pt x="1330458" y="1400366"/>
                        <a:pt x="1331791" y="1400747"/>
                      </a:cubicBezTo>
                      <a:cubicBezTo>
                        <a:pt x="1322933" y="1409700"/>
                        <a:pt x="1301978" y="1419606"/>
                        <a:pt x="1296168" y="1433608"/>
                      </a:cubicBezTo>
                      <a:cubicBezTo>
                        <a:pt x="1291691" y="1434275"/>
                        <a:pt x="1298930" y="1428941"/>
                        <a:pt x="1297501" y="1427798"/>
                      </a:cubicBezTo>
                      <a:cubicBezTo>
                        <a:pt x="1290453" y="1433608"/>
                        <a:pt x="1288738" y="1434656"/>
                        <a:pt x="1282737" y="1438561"/>
                      </a:cubicBezTo>
                      <a:cubicBezTo>
                        <a:pt x="1282071" y="1440085"/>
                        <a:pt x="1283880" y="1439894"/>
                        <a:pt x="1282928" y="1441609"/>
                      </a:cubicBezTo>
                      <a:cubicBezTo>
                        <a:pt x="1275975" y="1447991"/>
                        <a:pt x="1260639" y="1452372"/>
                        <a:pt x="1258734" y="1458658"/>
                      </a:cubicBezTo>
                      <a:cubicBezTo>
                        <a:pt x="1255401" y="1459421"/>
                        <a:pt x="1256163" y="1457516"/>
                        <a:pt x="1251210" y="1459421"/>
                      </a:cubicBezTo>
                      <a:cubicBezTo>
                        <a:pt x="1247971" y="1462278"/>
                        <a:pt x="1245590" y="1466850"/>
                        <a:pt x="1240923" y="1466945"/>
                      </a:cubicBezTo>
                      <a:cubicBezTo>
                        <a:pt x="1238160" y="1475613"/>
                        <a:pt x="1220063" y="1478756"/>
                        <a:pt x="1212157" y="1487900"/>
                      </a:cubicBezTo>
                      <a:cubicBezTo>
                        <a:pt x="1212633" y="1486376"/>
                        <a:pt x="1206823" y="1488662"/>
                        <a:pt x="1208442" y="1486472"/>
                      </a:cubicBezTo>
                      <a:cubicBezTo>
                        <a:pt x="1202918" y="1491234"/>
                        <a:pt x="1197489" y="1496473"/>
                        <a:pt x="1189869" y="1496378"/>
                      </a:cubicBezTo>
                      <a:cubicBezTo>
                        <a:pt x="1187868" y="1498949"/>
                        <a:pt x="1185678" y="1500759"/>
                        <a:pt x="1183201" y="1502283"/>
                      </a:cubicBezTo>
                      <a:cubicBezTo>
                        <a:pt x="1182630" y="1501807"/>
                        <a:pt x="1181963" y="1501331"/>
                        <a:pt x="1179963" y="1501712"/>
                      </a:cubicBezTo>
                      <a:cubicBezTo>
                        <a:pt x="1179486" y="1503902"/>
                        <a:pt x="1172724" y="1507427"/>
                        <a:pt x="1175010" y="1504379"/>
                      </a:cubicBezTo>
                      <a:cubicBezTo>
                        <a:pt x="1171771" y="1507903"/>
                        <a:pt x="1165008" y="1510951"/>
                        <a:pt x="1157484" y="1513142"/>
                      </a:cubicBezTo>
                      <a:cubicBezTo>
                        <a:pt x="1159865" y="1514475"/>
                        <a:pt x="1156531" y="1516285"/>
                        <a:pt x="1151959" y="1518571"/>
                      </a:cubicBezTo>
                      <a:cubicBezTo>
                        <a:pt x="1150435" y="1518571"/>
                        <a:pt x="1152816" y="1516666"/>
                        <a:pt x="1153864" y="1515428"/>
                      </a:cubicBezTo>
                      <a:cubicBezTo>
                        <a:pt x="1147292" y="1517618"/>
                        <a:pt x="1141291" y="1521714"/>
                        <a:pt x="1134719" y="1523905"/>
                      </a:cubicBezTo>
                      <a:cubicBezTo>
                        <a:pt x="1138910" y="1519142"/>
                        <a:pt x="1141482" y="1521238"/>
                        <a:pt x="1142815" y="1517237"/>
                      </a:cubicBezTo>
                      <a:cubicBezTo>
                        <a:pt x="1138815" y="1518476"/>
                        <a:pt x="1134909" y="1519619"/>
                        <a:pt x="1131290" y="1522000"/>
                      </a:cubicBezTo>
                      <a:cubicBezTo>
                        <a:pt x="1129671" y="1521714"/>
                        <a:pt x="1132909" y="1519428"/>
                        <a:pt x="1134338" y="1517809"/>
                      </a:cubicBezTo>
                      <a:cubicBezTo>
                        <a:pt x="1138910" y="1515618"/>
                        <a:pt x="1144625" y="1516666"/>
                        <a:pt x="1148340" y="1511808"/>
                      </a:cubicBezTo>
                      <a:cubicBezTo>
                        <a:pt x="1143006" y="1515047"/>
                        <a:pt x="1143958" y="1509998"/>
                        <a:pt x="1138719" y="1513523"/>
                      </a:cubicBezTo>
                      <a:cubicBezTo>
                        <a:pt x="1136433" y="1512094"/>
                        <a:pt x="1141101" y="1509617"/>
                        <a:pt x="1145196" y="1507046"/>
                      </a:cubicBezTo>
                      <a:cubicBezTo>
                        <a:pt x="1147768" y="1507141"/>
                        <a:pt x="1145101" y="1509713"/>
                        <a:pt x="1145101" y="1511046"/>
                      </a:cubicBezTo>
                      <a:cubicBezTo>
                        <a:pt x="1150435" y="1510094"/>
                        <a:pt x="1151197" y="1506760"/>
                        <a:pt x="1153007" y="1504474"/>
                      </a:cubicBezTo>
                      <a:cubicBezTo>
                        <a:pt x="1157198" y="1502474"/>
                        <a:pt x="1161103" y="1499807"/>
                        <a:pt x="1165770" y="1499426"/>
                      </a:cubicBezTo>
                      <a:cubicBezTo>
                        <a:pt x="1156436" y="1503617"/>
                        <a:pt x="1160055" y="1505807"/>
                        <a:pt x="1152912" y="1508474"/>
                      </a:cubicBezTo>
                      <a:cubicBezTo>
                        <a:pt x="1151197" y="1511332"/>
                        <a:pt x="1161294" y="1505522"/>
                        <a:pt x="1153959" y="1511427"/>
                      </a:cubicBezTo>
                      <a:cubicBezTo>
                        <a:pt x="1149673" y="1515332"/>
                        <a:pt x="1153959" y="1507903"/>
                        <a:pt x="1149673" y="1511713"/>
                      </a:cubicBezTo>
                      <a:cubicBezTo>
                        <a:pt x="1143863" y="1516952"/>
                        <a:pt x="1149292" y="1513237"/>
                        <a:pt x="1153197" y="1513523"/>
                      </a:cubicBezTo>
                      <a:cubicBezTo>
                        <a:pt x="1151578" y="1514570"/>
                        <a:pt x="1149959" y="1515523"/>
                        <a:pt x="1148149" y="1515904"/>
                      </a:cubicBezTo>
                      <a:cubicBezTo>
                        <a:pt x="1154340" y="1515142"/>
                        <a:pt x="1169676" y="1504569"/>
                        <a:pt x="1179677" y="1500759"/>
                      </a:cubicBezTo>
                      <a:cubicBezTo>
                        <a:pt x="1175962" y="1499330"/>
                        <a:pt x="1184154" y="1497711"/>
                        <a:pt x="1183487" y="1495235"/>
                      </a:cubicBezTo>
                      <a:cubicBezTo>
                        <a:pt x="1177772" y="1498473"/>
                        <a:pt x="1172152" y="1501807"/>
                        <a:pt x="1167009" y="1506379"/>
                      </a:cubicBezTo>
                      <a:cubicBezTo>
                        <a:pt x="1161579" y="1501521"/>
                        <a:pt x="1182439" y="1492758"/>
                        <a:pt x="1187868" y="1487615"/>
                      </a:cubicBezTo>
                      <a:cubicBezTo>
                        <a:pt x="1197965" y="1485138"/>
                        <a:pt x="1190345" y="1492091"/>
                        <a:pt x="1197012" y="1491520"/>
                      </a:cubicBezTo>
                      <a:cubicBezTo>
                        <a:pt x="1196060" y="1488281"/>
                        <a:pt x="1205394" y="1487615"/>
                        <a:pt x="1208157" y="1482471"/>
                      </a:cubicBezTo>
                      <a:cubicBezTo>
                        <a:pt x="1204632" y="1485233"/>
                        <a:pt x="1193583" y="1490377"/>
                        <a:pt x="1195965" y="1485614"/>
                      </a:cubicBezTo>
                      <a:cubicBezTo>
                        <a:pt x="1204061" y="1484757"/>
                        <a:pt x="1201394" y="1480185"/>
                        <a:pt x="1211681" y="1476756"/>
                      </a:cubicBezTo>
                      <a:cubicBezTo>
                        <a:pt x="1217205" y="1475232"/>
                        <a:pt x="1211681" y="1480376"/>
                        <a:pt x="1217205" y="1478852"/>
                      </a:cubicBezTo>
                      <a:lnTo>
                        <a:pt x="1222158" y="1472851"/>
                      </a:lnTo>
                      <a:cubicBezTo>
                        <a:pt x="1220063" y="1473327"/>
                        <a:pt x="1217967" y="1473803"/>
                        <a:pt x="1218825" y="1472375"/>
                      </a:cubicBezTo>
                      <a:cubicBezTo>
                        <a:pt x="1229016" y="1463612"/>
                        <a:pt x="1239875" y="1456754"/>
                        <a:pt x="1250067" y="1448372"/>
                      </a:cubicBezTo>
                      <a:cubicBezTo>
                        <a:pt x="1245495" y="1448562"/>
                        <a:pt x="1242923" y="1452467"/>
                        <a:pt x="1238922" y="1453991"/>
                      </a:cubicBezTo>
                      <a:cubicBezTo>
                        <a:pt x="1244542" y="1448086"/>
                        <a:pt x="1255401" y="1439323"/>
                        <a:pt x="1259973" y="1440847"/>
                      </a:cubicBezTo>
                      <a:cubicBezTo>
                        <a:pt x="1256829" y="1442752"/>
                        <a:pt x="1254067" y="1445228"/>
                        <a:pt x="1251876" y="1449038"/>
                      </a:cubicBezTo>
                      <a:cubicBezTo>
                        <a:pt x="1251495" y="1451610"/>
                        <a:pt x="1257782" y="1445895"/>
                        <a:pt x="1256544" y="1449038"/>
                      </a:cubicBezTo>
                      <a:cubicBezTo>
                        <a:pt x="1263497" y="1443514"/>
                        <a:pt x="1267116" y="1435322"/>
                        <a:pt x="1274546" y="1435799"/>
                      </a:cubicBezTo>
                      <a:cubicBezTo>
                        <a:pt x="1276070" y="1431989"/>
                        <a:pt x="1279308" y="1431227"/>
                        <a:pt x="1282166" y="1429512"/>
                      </a:cubicBezTo>
                      <a:cubicBezTo>
                        <a:pt x="1281690" y="1428845"/>
                        <a:pt x="1283690" y="1426274"/>
                        <a:pt x="1281975" y="1426464"/>
                      </a:cubicBezTo>
                      <a:cubicBezTo>
                        <a:pt x="1291119" y="1421892"/>
                        <a:pt x="1302454" y="1407224"/>
                        <a:pt x="1309026" y="1407128"/>
                      </a:cubicBezTo>
                      <a:cubicBezTo>
                        <a:pt x="1313598" y="1403128"/>
                        <a:pt x="1317694" y="1398461"/>
                        <a:pt x="1321885" y="1393984"/>
                      </a:cubicBezTo>
                      <a:cubicBezTo>
                        <a:pt x="1322552" y="1394460"/>
                        <a:pt x="1322552" y="1395698"/>
                        <a:pt x="1322361" y="1397032"/>
                      </a:cubicBezTo>
                      <a:cubicBezTo>
                        <a:pt x="1326838" y="1394365"/>
                        <a:pt x="1323885" y="1392936"/>
                        <a:pt x="1325981" y="1390174"/>
                      </a:cubicBezTo>
                      <a:cubicBezTo>
                        <a:pt x="1331124" y="1387793"/>
                        <a:pt x="1329791" y="1391412"/>
                        <a:pt x="1329029" y="1394365"/>
                      </a:cubicBezTo>
                      <a:cubicBezTo>
                        <a:pt x="1334268" y="1390745"/>
                        <a:pt x="1339411" y="1384459"/>
                        <a:pt x="1343316" y="1385507"/>
                      </a:cubicBezTo>
                      <a:cubicBezTo>
                        <a:pt x="1343412" y="1382649"/>
                        <a:pt x="1338173" y="1384554"/>
                        <a:pt x="1341602" y="1378649"/>
                      </a:cubicBezTo>
                      <a:cubicBezTo>
                        <a:pt x="1334172" y="1383316"/>
                        <a:pt x="1341983" y="1384459"/>
                        <a:pt x="1332553" y="1389793"/>
                      </a:cubicBezTo>
                      <a:cubicBezTo>
                        <a:pt x="1329981" y="1389412"/>
                        <a:pt x="1330839" y="1386935"/>
                        <a:pt x="1334172" y="1382649"/>
                      </a:cubicBezTo>
                      <a:cubicBezTo>
                        <a:pt x="1341602" y="1374839"/>
                        <a:pt x="1352175" y="1371124"/>
                        <a:pt x="1358747" y="1362266"/>
                      </a:cubicBezTo>
                      <a:cubicBezTo>
                        <a:pt x="1363414" y="1361599"/>
                        <a:pt x="1356556" y="1366838"/>
                        <a:pt x="1354746" y="1370743"/>
                      </a:cubicBezTo>
                      <a:cubicBezTo>
                        <a:pt x="1358937" y="1368552"/>
                        <a:pt x="1361223" y="1363885"/>
                        <a:pt x="1363986" y="1359884"/>
                      </a:cubicBezTo>
                      <a:cubicBezTo>
                        <a:pt x="1363224" y="1359599"/>
                        <a:pt x="1362557" y="1359408"/>
                        <a:pt x="1360652" y="1360265"/>
                      </a:cubicBezTo>
                      <a:cubicBezTo>
                        <a:pt x="1362843" y="1357217"/>
                        <a:pt x="1365033" y="1357503"/>
                        <a:pt x="1363890" y="1355503"/>
                      </a:cubicBezTo>
                      <a:cubicBezTo>
                        <a:pt x="1370939" y="1351598"/>
                        <a:pt x="1372653" y="1341501"/>
                        <a:pt x="1381131" y="1339310"/>
                      </a:cubicBezTo>
                      <a:cubicBezTo>
                        <a:pt x="1380178" y="1336834"/>
                        <a:pt x="1387703" y="1327880"/>
                        <a:pt x="1390465" y="1328833"/>
                      </a:cubicBezTo>
                      <a:cubicBezTo>
                        <a:pt x="1390465" y="1325499"/>
                        <a:pt x="1392751" y="1321403"/>
                        <a:pt x="1395704" y="1317403"/>
                      </a:cubicBezTo>
                      <a:cubicBezTo>
                        <a:pt x="1398561" y="1313307"/>
                        <a:pt x="1402371" y="1309402"/>
                        <a:pt x="1405705" y="1306544"/>
                      </a:cubicBezTo>
                      <a:cubicBezTo>
                        <a:pt x="1406848" y="1303973"/>
                        <a:pt x="1405419" y="1304735"/>
                        <a:pt x="1405991" y="1302829"/>
                      </a:cubicBezTo>
                      <a:cubicBezTo>
                        <a:pt x="1411801" y="1298353"/>
                        <a:pt x="1415802" y="1290923"/>
                        <a:pt x="1418183" y="1293400"/>
                      </a:cubicBezTo>
                      <a:cubicBezTo>
                        <a:pt x="1419421" y="1290066"/>
                        <a:pt x="1420374" y="1286542"/>
                        <a:pt x="1421421" y="1283018"/>
                      </a:cubicBezTo>
                      <a:cubicBezTo>
                        <a:pt x="1428279" y="1276445"/>
                        <a:pt x="1422279" y="1287685"/>
                        <a:pt x="1426851" y="1284351"/>
                      </a:cubicBezTo>
                      <a:cubicBezTo>
                        <a:pt x="1428851" y="1277969"/>
                        <a:pt x="1432756" y="1273302"/>
                        <a:pt x="1437233" y="1269206"/>
                      </a:cubicBezTo>
                      <a:cubicBezTo>
                        <a:pt x="1436471" y="1267397"/>
                        <a:pt x="1438566" y="1261491"/>
                        <a:pt x="1438281" y="1259015"/>
                      </a:cubicBezTo>
                      <a:cubicBezTo>
                        <a:pt x="1442091" y="1257205"/>
                        <a:pt x="1437423" y="1267206"/>
                        <a:pt x="1442948" y="1263110"/>
                      </a:cubicBezTo>
                      <a:cubicBezTo>
                        <a:pt x="1439233" y="1259777"/>
                        <a:pt x="1449139" y="1244918"/>
                        <a:pt x="1455616" y="1239107"/>
                      </a:cubicBezTo>
                      <a:cubicBezTo>
                        <a:pt x="1458664" y="1232440"/>
                        <a:pt x="1455902" y="1231392"/>
                        <a:pt x="1460664" y="1225391"/>
                      </a:cubicBezTo>
                      <a:cubicBezTo>
                        <a:pt x="1461998" y="1226725"/>
                        <a:pt x="1461045" y="1232726"/>
                        <a:pt x="1464570" y="1224915"/>
                      </a:cubicBezTo>
                      <a:cubicBezTo>
                        <a:pt x="1466475" y="1224534"/>
                        <a:pt x="1465903" y="1228916"/>
                        <a:pt x="1464665" y="1233869"/>
                      </a:cubicBezTo>
                      <a:cubicBezTo>
                        <a:pt x="1465617" y="1233392"/>
                        <a:pt x="1465903" y="1232440"/>
                        <a:pt x="1466189" y="1231487"/>
                      </a:cubicBezTo>
                      <a:lnTo>
                        <a:pt x="1468475" y="1229678"/>
                      </a:lnTo>
                      <a:cubicBezTo>
                        <a:pt x="1469618" y="1224915"/>
                        <a:pt x="1466856" y="1227011"/>
                        <a:pt x="1467999" y="1222248"/>
                      </a:cubicBezTo>
                      <a:cubicBezTo>
                        <a:pt x="1470380" y="1215104"/>
                        <a:pt x="1473237" y="1218438"/>
                        <a:pt x="1478381" y="1212533"/>
                      </a:cubicBezTo>
                      <a:cubicBezTo>
                        <a:pt x="1479333" y="1206818"/>
                        <a:pt x="1484382" y="1204151"/>
                        <a:pt x="1485715" y="1198721"/>
                      </a:cubicBezTo>
                      <a:cubicBezTo>
                        <a:pt x="1480667" y="1202055"/>
                        <a:pt x="1478286" y="1207199"/>
                        <a:pt x="1476476" y="1212818"/>
                      </a:cubicBezTo>
                      <a:cubicBezTo>
                        <a:pt x="1475523" y="1212152"/>
                        <a:pt x="1472856" y="1214247"/>
                        <a:pt x="1469999" y="1216724"/>
                      </a:cubicBezTo>
                      <a:cubicBezTo>
                        <a:pt x="1473523" y="1211771"/>
                        <a:pt x="1471237" y="1211104"/>
                        <a:pt x="1476762" y="1206056"/>
                      </a:cubicBezTo>
                      <a:cubicBezTo>
                        <a:pt x="1479048" y="1199960"/>
                        <a:pt x="1473333" y="1207865"/>
                        <a:pt x="1475619" y="1201769"/>
                      </a:cubicBezTo>
                      <a:cubicBezTo>
                        <a:pt x="1480953" y="1198055"/>
                        <a:pt x="1486191" y="1185863"/>
                        <a:pt x="1491525" y="1177195"/>
                      </a:cubicBezTo>
                      <a:cubicBezTo>
                        <a:pt x="1491144" y="1174909"/>
                        <a:pt x="1486287" y="1183672"/>
                        <a:pt x="1485525" y="1186625"/>
                      </a:cubicBezTo>
                      <a:cubicBezTo>
                        <a:pt x="1481334" y="1186053"/>
                        <a:pt x="1488001" y="1174147"/>
                        <a:pt x="1491716" y="1169003"/>
                      </a:cubicBezTo>
                      <a:cubicBezTo>
                        <a:pt x="1495716" y="1166622"/>
                        <a:pt x="1487334" y="1177862"/>
                        <a:pt x="1490859" y="1175099"/>
                      </a:cubicBezTo>
                      <a:cubicBezTo>
                        <a:pt x="1496383" y="1170146"/>
                        <a:pt x="1491906" y="1169194"/>
                        <a:pt x="1496193" y="1163574"/>
                      </a:cubicBezTo>
                      <a:cubicBezTo>
                        <a:pt x="1497050" y="1173671"/>
                        <a:pt x="1504479" y="1143667"/>
                        <a:pt x="1512576" y="1137571"/>
                      </a:cubicBezTo>
                      <a:cubicBezTo>
                        <a:pt x="1512290" y="1133666"/>
                        <a:pt x="1514862" y="1123188"/>
                        <a:pt x="1515528" y="1115282"/>
                      </a:cubicBezTo>
                      <a:cubicBezTo>
                        <a:pt x="1519243" y="1118045"/>
                        <a:pt x="1524291" y="1095089"/>
                        <a:pt x="1523625" y="1091279"/>
                      </a:cubicBezTo>
                      <a:cubicBezTo>
                        <a:pt x="1524958" y="1089565"/>
                        <a:pt x="1526196" y="1087850"/>
                        <a:pt x="1526387" y="1089565"/>
                      </a:cubicBezTo>
                      <a:cubicBezTo>
                        <a:pt x="1525625" y="1086707"/>
                        <a:pt x="1529244" y="1081945"/>
                        <a:pt x="1529054" y="1075373"/>
                      </a:cubicBezTo>
                      <a:cubicBezTo>
                        <a:pt x="1533912" y="1072610"/>
                        <a:pt x="1532483" y="1066229"/>
                        <a:pt x="1534102" y="1056227"/>
                      </a:cubicBezTo>
                      <a:cubicBezTo>
                        <a:pt x="1535817" y="1054703"/>
                        <a:pt x="1535912" y="1058609"/>
                        <a:pt x="1538579" y="1053656"/>
                      </a:cubicBezTo>
                      <a:cubicBezTo>
                        <a:pt x="1539722" y="1044702"/>
                        <a:pt x="1541532" y="1038225"/>
                        <a:pt x="1543437" y="1031748"/>
                      </a:cubicBezTo>
                      <a:cubicBezTo>
                        <a:pt x="1545246" y="1025176"/>
                        <a:pt x="1546866" y="1018508"/>
                        <a:pt x="1548199" y="1009460"/>
                      </a:cubicBezTo>
                      <a:cubicBezTo>
                        <a:pt x="1549914" y="1007840"/>
                        <a:pt x="1550295" y="1011746"/>
                        <a:pt x="1551628" y="1006221"/>
                      </a:cubicBezTo>
                      <a:cubicBezTo>
                        <a:pt x="1547723" y="1004602"/>
                        <a:pt x="1552390" y="996220"/>
                        <a:pt x="1555724" y="992791"/>
                      </a:cubicBezTo>
                      <a:cubicBezTo>
                        <a:pt x="1552200" y="994696"/>
                        <a:pt x="1551723" y="984980"/>
                        <a:pt x="1554390" y="977646"/>
                      </a:cubicBezTo>
                      <a:cubicBezTo>
                        <a:pt x="1557343" y="976027"/>
                        <a:pt x="1552771" y="986314"/>
                        <a:pt x="1555533" y="985361"/>
                      </a:cubicBezTo>
                      <a:cubicBezTo>
                        <a:pt x="1556962" y="983361"/>
                        <a:pt x="1556867" y="980885"/>
                        <a:pt x="1558296" y="978884"/>
                      </a:cubicBezTo>
                      <a:cubicBezTo>
                        <a:pt x="1557343" y="976408"/>
                        <a:pt x="1555533" y="979551"/>
                        <a:pt x="1556581" y="973931"/>
                      </a:cubicBezTo>
                      <a:cubicBezTo>
                        <a:pt x="1557724" y="972503"/>
                        <a:pt x="1557534" y="978122"/>
                        <a:pt x="1558772" y="976027"/>
                      </a:cubicBezTo>
                      <a:cubicBezTo>
                        <a:pt x="1561725" y="967550"/>
                        <a:pt x="1560772" y="964311"/>
                        <a:pt x="1558867" y="964311"/>
                      </a:cubicBezTo>
                      <a:cubicBezTo>
                        <a:pt x="1559248" y="957167"/>
                        <a:pt x="1562106" y="965264"/>
                        <a:pt x="1562582" y="958025"/>
                      </a:cubicBezTo>
                      <a:cubicBezTo>
                        <a:pt x="1560010" y="958310"/>
                        <a:pt x="1560010" y="952024"/>
                        <a:pt x="1560105" y="945737"/>
                      </a:cubicBezTo>
                      <a:cubicBezTo>
                        <a:pt x="1563439" y="944023"/>
                        <a:pt x="1560772" y="941451"/>
                        <a:pt x="1563915" y="936593"/>
                      </a:cubicBezTo>
                      <a:cubicBezTo>
                        <a:pt x="1561725" y="936022"/>
                        <a:pt x="1562963" y="929069"/>
                        <a:pt x="1564487" y="925163"/>
                      </a:cubicBezTo>
                      <a:cubicBezTo>
                        <a:pt x="1565725" y="924973"/>
                        <a:pt x="1564677" y="928211"/>
                        <a:pt x="1566773" y="927164"/>
                      </a:cubicBezTo>
                      <a:cubicBezTo>
                        <a:pt x="1564011" y="924306"/>
                        <a:pt x="1569345" y="902970"/>
                        <a:pt x="1564201" y="905066"/>
                      </a:cubicBezTo>
                      <a:cubicBezTo>
                        <a:pt x="1566106" y="900208"/>
                        <a:pt x="1562010" y="894207"/>
                        <a:pt x="1564011" y="889349"/>
                      </a:cubicBezTo>
                      <a:cubicBezTo>
                        <a:pt x="1566582" y="885730"/>
                        <a:pt x="1565154" y="894207"/>
                        <a:pt x="1567344" y="898493"/>
                      </a:cubicBezTo>
                      <a:cubicBezTo>
                        <a:pt x="1568583" y="893445"/>
                        <a:pt x="1568011" y="888111"/>
                        <a:pt x="1568964" y="883063"/>
                      </a:cubicBezTo>
                      <a:cubicBezTo>
                        <a:pt x="1562582" y="879729"/>
                        <a:pt x="1566487" y="861060"/>
                        <a:pt x="1565439" y="855536"/>
                      </a:cubicBezTo>
                      <a:cubicBezTo>
                        <a:pt x="1567344" y="856202"/>
                        <a:pt x="1567821" y="863155"/>
                        <a:pt x="1568583" y="865918"/>
                      </a:cubicBezTo>
                      <a:cubicBezTo>
                        <a:pt x="1567821" y="868680"/>
                        <a:pt x="1567154" y="867251"/>
                        <a:pt x="1566582" y="865632"/>
                      </a:cubicBezTo>
                      <a:cubicBezTo>
                        <a:pt x="1565154" y="871633"/>
                        <a:pt x="1567916" y="870204"/>
                        <a:pt x="1568202" y="877253"/>
                      </a:cubicBezTo>
                      <a:cubicBezTo>
                        <a:pt x="1569249" y="867918"/>
                        <a:pt x="1568678" y="865537"/>
                        <a:pt x="1573155" y="858012"/>
                      </a:cubicBezTo>
                      <a:cubicBezTo>
                        <a:pt x="1572202" y="852011"/>
                        <a:pt x="1570773" y="858393"/>
                        <a:pt x="1569630" y="856107"/>
                      </a:cubicBezTo>
                      <a:cubicBezTo>
                        <a:pt x="1573440" y="848106"/>
                        <a:pt x="1569630" y="814578"/>
                        <a:pt x="1569821" y="802386"/>
                      </a:cubicBezTo>
                      <a:cubicBezTo>
                        <a:pt x="1569345" y="800481"/>
                        <a:pt x="1567154" y="790575"/>
                        <a:pt x="1565820" y="795147"/>
                      </a:cubicBezTo>
                      <a:cubicBezTo>
                        <a:pt x="1563153" y="787813"/>
                        <a:pt x="1567249" y="781241"/>
                        <a:pt x="1562963" y="780955"/>
                      </a:cubicBezTo>
                      <a:cubicBezTo>
                        <a:pt x="1563915" y="776764"/>
                        <a:pt x="1565820" y="781526"/>
                        <a:pt x="1567154" y="781145"/>
                      </a:cubicBezTo>
                      <a:cubicBezTo>
                        <a:pt x="1567821" y="783527"/>
                        <a:pt x="1566582" y="785813"/>
                        <a:pt x="1566011" y="788194"/>
                      </a:cubicBezTo>
                      <a:cubicBezTo>
                        <a:pt x="1568297" y="792671"/>
                        <a:pt x="1569154" y="784955"/>
                        <a:pt x="1570488" y="794004"/>
                      </a:cubicBezTo>
                      <a:cubicBezTo>
                        <a:pt x="1570011" y="786765"/>
                        <a:pt x="1568773" y="785717"/>
                        <a:pt x="1566297" y="776954"/>
                      </a:cubicBezTo>
                      <a:cubicBezTo>
                        <a:pt x="1566963" y="776573"/>
                        <a:pt x="1567630" y="776192"/>
                        <a:pt x="1568106" y="774192"/>
                      </a:cubicBezTo>
                      <a:cubicBezTo>
                        <a:pt x="1565820" y="769525"/>
                        <a:pt x="1567154" y="777145"/>
                        <a:pt x="1564582" y="775526"/>
                      </a:cubicBezTo>
                      <a:cubicBezTo>
                        <a:pt x="1563153" y="771335"/>
                        <a:pt x="1564677" y="767048"/>
                        <a:pt x="1561725" y="762857"/>
                      </a:cubicBezTo>
                      <a:cubicBezTo>
                        <a:pt x="1562010" y="784479"/>
                        <a:pt x="1562296" y="805815"/>
                        <a:pt x="1562487" y="827246"/>
                      </a:cubicBezTo>
                      <a:cubicBezTo>
                        <a:pt x="1561534" y="833342"/>
                        <a:pt x="1560391" y="823532"/>
                        <a:pt x="1559439" y="829723"/>
                      </a:cubicBezTo>
                      <a:cubicBezTo>
                        <a:pt x="1559439" y="834962"/>
                        <a:pt x="1560677" y="833533"/>
                        <a:pt x="1562010" y="836962"/>
                      </a:cubicBezTo>
                      <a:cubicBezTo>
                        <a:pt x="1560010" y="842391"/>
                        <a:pt x="1557819" y="833152"/>
                        <a:pt x="1555724" y="827913"/>
                      </a:cubicBezTo>
                      <a:cubicBezTo>
                        <a:pt x="1556105" y="816102"/>
                        <a:pt x="1559534" y="803053"/>
                        <a:pt x="1555629" y="787718"/>
                      </a:cubicBezTo>
                      <a:cubicBezTo>
                        <a:pt x="1555343" y="783527"/>
                        <a:pt x="1557057" y="779431"/>
                        <a:pt x="1556200" y="775240"/>
                      </a:cubicBezTo>
                      <a:cubicBezTo>
                        <a:pt x="1554295" y="779145"/>
                        <a:pt x="1554486" y="778002"/>
                        <a:pt x="1554581" y="769715"/>
                      </a:cubicBezTo>
                      <a:cubicBezTo>
                        <a:pt x="1553057" y="764858"/>
                        <a:pt x="1552485" y="769620"/>
                        <a:pt x="1551152" y="766858"/>
                      </a:cubicBezTo>
                      <a:cubicBezTo>
                        <a:pt x="1554009" y="756476"/>
                        <a:pt x="1550866" y="753999"/>
                        <a:pt x="1549818" y="744760"/>
                      </a:cubicBezTo>
                      <a:cubicBezTo>
                        <a:pt x="1550295" y="740855"/>
                        <a:pt x="1551819" y="744284"/>
                        <a:pt x="1552104" y="739140"/>
                      </a:cubicBezTo>
                      <a:cubicBezTo>
                        <a:pt x="1549914" y="739807"/>
                        <a:pt x="1547723" y="735521"/>
                        <a:pt x="1548104" y="729520"/>
                      </a:cubicBezTo>
                      <a:cubicBezTo>
                        <a:pt x="1548580" y="725615"/>
                        <a:pt x="1551247" y="736473"/>
                        <a:pt x="1551247" y="729425"/>
                      </a:cubicBezTo>
                      <a:cubicBezTo>
                        <a:pt x="1549914" y="727615"/>
                        <a:pt x="1550104" y="725710"/>
                        <a:pt x="1550390" y="723900"/>
                      </a:cubicBezTo>
                      <a:cubicBezTo>
                        <a:pt x="1549533" y="723805"/>
                        <a:pt x="1548390" y="722376"/>
                        <a:pt x="1547151" y="719900"/>
                      </a:cubicBezTo>
                      <a:cubicBezTo>
                        <a:pt x="1546770" y="707898"/>
                        <a:pt x="1545437" y="702088"/>
                        <a:pt x="1546199" y="692087"/>
                      </a:cubicBezTo>
                      <a:cubicBezTo>
                        <a:pt x="1541341" y="690182"/>
                        <a:pt x="1545437" y="682847"/>
                        <a:pt x="1541627" y="677132"/>
                      </a:cubicBezTo>
                      <a:cubicBezTo>
                        <a:pt x="1542960" y="674084"/>
                        <a:pt x="1543341" y="682276"/>
                        <a:pt x="1545532" y="683705"/>
                      </a:cubicBezTo>
                      <a:cubicBezTo>
                        <a:pt x="1544484" y="678656"/>
                        <a:pt x="1542865" y="673703"/>
                        <a:pt x="1542675" y="668560"/>
                      </a:cubicBezTo>
                      <a:cubicBezTo>
                        <a:pt x="1541532" y="665893"/>
                        <a:pt x="1538007" y="663512"/>
                        <a:pt x="1538579" y="660654"/>
                      </a:cubicBezTo>
                      <a:cubicBezTo>
                        <a:pt x="1536293" y="662750"/>
                        <a:pt x="1536198" y="661035"/>
                        <a:pt x="1532292" y="654463"/>
                      </a:cubicBezTo>
                      <a:cubicBezTo>
                        <a:pt x="1535531" y="664750"/>
                        <a:pt x="1533340" y="669512"/>
                        <a:pt x="1537531" y="677513"/>
                      </a:cubicBezTo>
                      <a:cubicBezTo>
                        <a:pt x="1536198" y="682847"/>
                        <a:pt x="1534959" y="674370"/>
                        <a:pt x="1534197" y="679228"/>
                      </a:cubicBezTo>
                      <a:cubicBezTo>
                        <a:pt x="1536864" y="684562"/>
                        <a:pt x="1538484" y="684752"/>
                        <a:pt x="1539627" y="682847"/>
                      </a:cubicBezTo>
                      <a:cubicBezTo>
                        <a:pt x="1541055" y="685991"/>
                        <a:pt x="1541055" y="689229"/>
                        <a:pt x="1543056" y="692277"/>
                      </a:cubicBezTo>
                      <a:cubicBezTo>
                        <a:pt x="1539722" y="692944"/>
                        <a:pt x="1543151" y="701516"/>
                        <a:pt x="1544770" y="705993"/>
                      </a:cubicBezTo>
                      <a:cubicBezTo>
                        <a:pt x="1543246" y="709708"/>
                        <a:pt x="1541627" y="700278"/>
                        <a:pt x="1538769" y="699516"/>
                      </a:cubicBezTo>
                      <a:cubicBezTo>
                        <a:pt x="1539341" y="704755"/>
                        <a:pt x="1540293" y="704850"/>
                        <a:pt x="1542484" y="707517"/>
                      </a:cubicBezTo>
                      <a:cubicBezTo>
                        <a:pt x="1542008" y="709327"/>
                        <a:pt x="1540770" y="713518"/>
                        <a:pt x="1541722" y="721424"/>
                      </a:cubicBezTo>
                      <a:cubicBezTo>
                        <a:pt x="1543056" y="721233"/>
                        <a:pt x="1545151" y="725900"/>
                        <a:pt x="1547151" y="729425"/>
                      </a:cubicBezTo>
                      <a:cubicBezTo>
                        <a:pt x="1545723" y="731234"/>
                        <a:pt x="1543627" y="729234"/>
                        <a:pt x="1542770" y="735044"/>
                      </a:cubicBezTo>
                      <a:cubicBezTo>
                        <a:pt x="1544865" y="738664"/>
                        <a:pt x="1543722" y="742378"/>
                        <a:pt x="1544389" y="745998"/>
                      </a:cubicBezTo>
                      <a:cubicBezTo>
                        <a:pt x="1542960" y="744569"/>
                        <a:pt x="1542198" y="747903"/>
                        <a:pt x="1540960" y="747427"/>
                      </a:cubicBezTo>
                      <a:cubicBezTo>
                        <a:pt x="1543341" y="762000"/>
                        <a:pt x="1544389" y="776573"/>
                        <a:pt x="1544008" y="791147"/>
                      </a:cubicBezTo>
                      <a:cubicBezTo>
                        <a:pt x="1547723" y="799528"/>
                        <a:pt x="1543627" y="807530"/>
                        <a:pt x="1546389" y="815912"/>
                      </a:cubicBezTo>
                      <a:cubicBezTo>
                        <a:pt x="1541151" y="829913"/>
                        <a:pt x="1550199" y="851440"/>
                        <a:pt x="1542770" y="860679"/>
                      </a:cubicBezTo>
                      <a:cubicBezTo>
                        <a:pt x="1544580" y="863632"/>
                        <a:pt x="1543151" y="866203"/>
                        <a:pt x="1544484" y="869156"/>
                      </a:cubicBezTo>
                      <a:cubicBezTo>
                        <a:pt x="1542389" y="872490"/>
                        <a:pt x="1542103" y="876110"/>
                        <a:pt x="1540960" y="879539"/>
                      </a:cubicBezTo>
                      <a:cubicBezTo>
                        <a:pt x="1539912" y="873824"/>
                        <a:pt x="1542198" y="869633"/>
                        <a:pt x="1538865" y="866966"/>
                      </a:cubicBezTo>
                      <a:cubicBezTo>
                        <a:pt x="1541532" y="869633"/>
                        <a:pt x="1540293" y="863822"/>
                        <a:pt x="1541246" y="859155"/>
                      </a:cubicBezTo>
                      <a:cubicBezTo>
                        <a:pt x="1539246" y="855536"/>
                        <a:pt x="1539531" y="860774"/>
                        <a:pt x="1538960" y="864299"/>
                      </a:cubicBezTo>
                      <a:cubicBezTo>
                        <a:pt x="1536769" y="857631"/>
                        <a:pt x="1538484" y="851535"/>
                        <a:pt x="1538388" y="845249"/>
                      </a:cubicBezTo>
                      <a:cubicBezTo>
                        <a:pt x="1539341" y="842867"/>
                        <a:pt x="1540198" y="851535"/>
                        <a:pt x="1539436" y="853535"/>
                      </a:cubicBezTo>
                      <a:cubicBezTo>
                        <a:pt x="1542198" y="851535"/>
                        <a:pt x="1539246" y="837248"/>
                        <a:pt x="1539817" y="830485"/>
                      </a:cubicBezTo>
                      <a:cubicBezTo>
                        <a:pt x="1537817" y="833438"/>
                        <a:pt x="1540293" y="836867"/>
                        <a:pt x="1538293" y="839819"/>
                      </a:cubicBezTo>
                      <a:cubicBezTo>
                        <a:pt x="1538674" y="827342"/>
                        <a:pt x="1536674" y="822484"/>
                        <a:pt x="1535245" y="811149"/>
                      </a:cubicBezTo>
                      <a:cubicBezTo>
                        <a:pt x="1536198" y="807244"/>
                        <a:pt x="1538103" y="820198"/>
                        <a:pt x="1538960" y="812768"/>
                      </a:cubicBezTo>
                      <a:lnTo>
                        <a:pt x="1536579" y="807149"/>
                      </a:lnTo>
                      <a:cubicBezTo>
                        <a:pt x="1538103" y="795433"/>
                        <a:pt x="1535626" y="781336"/>
                        <a:pt x="1532673" y="773335"/>
                      </a:cubicBezTo>
                      <a:cubicBezTo>
                        <a:pt x="1536388" y="781145"/>
                        <a:pt x="1534197" y="768287"/>
                        <a:pt x="1534007" y="761238"/>
                      </a:cubicBezTo>
                      <a:cubicBezTo>
                        <a:pt x="1532578" y="760476"/>
                        <a:pt x="1531054" y="757142"/>
                        <a:pt x="1531530" y="762572"/>
                      </a:cubicBezTo>
                      <a:cubicBezTo>
                        <a:pt x="1526577" y="753332"/>
                        <a:pt x="1532673" y="751713"/>
                        <a:pt x="1528292" y="743807"/>
                      </a:cubicBezTo>
                      <a:cubicBezTo>
                        <a:pt x="1529244" y="739902"/>
                        <a:pt x="1531149" y="741807"/>
                        <a:pt x="1532769" y="742283"/>
                      </a:cubicBezTo>
                      <a:cubicBezTo>
                        <a:pt x="1532959" y="738569"/>
                        <a:pt x="1528578" y="732853"/>
                        <a:pt x="1527720" y="732949"/>
                      </a:cubicBezTo>
                      <a:cubicBezTo>
                        <a:pt x="1525625" y="727520"/>
                        <a:pt x="1528673" y="716661"/>
                        <a:pt x="1524577" y="715613"/>
                      </a:cubicBezTo>
                      <a:cubicBezTo>
                        <a:pt x="1524101" y="713232"/>
                        <a:pt x="1523720" y="704183"/>
                        <a:pt x="1525339" y="706088"/>
                      </a:cubicBezTo>
                      <a:cubicBezTo>
                        <a:pt x="1521720" y="701230"/>
                        <a:pt x="1518672" y="686562"/>
                        <a:pt x="1517529" y="674275"/>
                      </a:cubicBezTo>
                      <a:cubicBezTo>
                        <a:pt x="1520386" y="681038"/>
                        <a:pt x="1519910" y="680276"/>
                        <a:pt x="1523910" y="685800"/>
                      </a:cubicBezTo>
                      <a:cubicBezTo>
                        <a:pt x="1524291" y="681228"/>
                        <a:pt x="1523815" y="676656"/>
                        <a:pt x="1523910" y="672084"/>
                      </a:cubicBezTo>
                      <a:cubicBezTo>
                        <a:pt x="1522291" y="668274"/>
                        <a:pt x="1521243" y="676656"/>
                        <a:pt x="1520958" y="671036"/>
                      </a:cubicBezTo>
                      <a:cubicBezTo>
                        <a:pt x="1517624" y="669036"/>
                        <a:pt x="1522577" y="677037"/>
                        <a:pt x="1522958" y="679037"/>
                      </a:cubicBezTo>
                      <a:cubicBezTo>
                        <a:pt x="1519815" y="680561"/>
                        <a:pt x="1513719" y="665512"/>
                        <a:pt x="1515624" y="658082"/>
                      </a:cubicBezTo>
                      <a:cubicBezTo>
                        <a:pt x="1513814" y="649129"/>
                        <a:pt x="1504384" y="641699"/>
                        <a:pt x="1505146" y="632365"/>
                      </a:cubicBezTo>
                      <a:lnTo>
                        <a:pt x="1501527" y="627602"/>
                      </a:lnTo>
                      <a:cubicBezTo>
                        <a:pt x="1501241" y="623030"/>
                        <a:pt x="1503622" y="627412"/>
                        <a:pt x="1504575" y="627031"/>
                      </a:cubicBezTo>
                      <a:cubicBezTo>
                        <a:pt x="1503717" y="621697"/>
                        <a:pt x="1498479" y="617220"/>
                        <a:pt x="1498669" y="611696"/>
                      </a:cubicBezTo>
                      <a:cubicBezTo>
                        <a:pt x="1499622" y="608552"/>
                        <a:pt x="1501812" y="616268"/>
                        <a:pt x="1503336" y="617601"/>
                      </a:cubicBezTo>
                      <a:cubicBezTo>
                        <a:pt x="1497145" y="603409"/>
                        <a:pt x="1490192" y="590550"/>
                        <a:pt x="1490668" y="580168"/>
                      </a:cubicBezTo>
                      <a:cubicBezTo>
                        <a:pt x="1488763" y="575977"/>
                        <a:pt x="1487430" y="571691"/>
                        <a:pt x="1483429" y="568166"/>
                      </a:cubicBezTo>
                      <a:cubicBezTo>
                        <a:pt x="1483810" y="571310"/>
                        <a:pt x="1483334" y="572357"/>
                        <a:pt x="1481429" y="570167"/>
                      </a:cubicBezTo>
                      <a:cubicBezTo>
                        <a:pt x="1481619" y="564452"/>
                        <a:pt x="1473237" y="551688"/>
                        <a:pt x="1471618" y="542068"/>
                      </a:cubicBezTo>
                      <a:cubicBezTo>
                        <a:pt x="1474190" y="544544"/>
                        <a:pt x="1476857" y="546926"/>
                        <a:pt x="1477143" y="550259"/>
                      </a:cubicBezTo>
                      <a:cubicBezTo>
                        <a:pt x="1477809" y="547211"/>
                        <a:pt x="1471523" y="534067"/>
                        <a:pt x="1468665" y="527304"/>
                      </a:cubicBezTo>
                      <a:cubicBezTo>
                        <a:pt x="1463522" y="522446"/>
                        <a:pt x="1470666" y="531590"/>
                        <a:pt x="1469142" y="534353"/>
                      </a:cubicBezTo>
                      <a:cubicBezTo>
                        <a:pt x="1465522" y="530828"/>
                        <a:pt x="1465141" y="526161"/>
                        <a:pt x="1461331" y="522732"/>
                      </a:cubicBezTo>
                      <a:cubicBezTo>
                        <a:pt x="1460950" y="523970"/>
                        <a:pt x="1460188" y="524256"/>
                        <a:pt x="1458283" y="522351"/>
                      </a:cubicBezTo>
                      <a:cubicBezTo>
                        <a:pt x="1458474" y="526066"/>
                        <a:pt x="1460188" y="526923"/>
                        <a:pt x="1458664" y="527971"/>
                      </a:cubicBezTo>
                      <a:cubicBezTo>
                        <a:pt x="1457807" y="526447"/>
                        <a:pt x="1456854" y="524828"/>
                        <a:pt x="1455426" y="523399"/>
                      </a:cubicBezTo>
                      <a:cubicBezTo>
                        <a:pt x="1456092" y="515779"/>
                        <a:pt x="1453997" y="514540"/>
                        <a:pt x="1451616" y="506159"/>
                      </a:cubicBezTo>
                      <a:cubicBezTo>
                        <a:pt x="1456092" y="509207"/>
                        <a:pt x="1454473" y="514731"/>
                        <a:pt x="1459045" y="517779"/>
                      </a:cubicBezTo>
                      <a:cubicBezTo>
                        <a:pt x="1459426" y="514255"/>
                        <a:pt x="1456664" y="511969"/>
                        <a:pt x="1456950" y="508445"/>
                      </a:cubicBezTo>
                      <a:cubicBezTo>
                        <a:pt x="1456378" y="511683"/>
                        <a:pt x="1448853" y="501301"/>
                        <a:pt x="1446472" y="496538"/>
                      </a:cubicBezTo>
                      <a:cubicBezTo>
                        <a:pt x="1446472" y="495110"/>
                        <a:pt x="1448377" y="497205"/>
                        <a:pt x="1449711" y="498158"/>
                      </a:cubicBezTo>
                      <a:cubicBezTo>
                        <a:pt x="1450282" y="493966"/>
                        <a:pt x="1446472" y="491681"/>
                        <a:pt x="1446472" y="487775"/>
                      </a:cubicBezTo>
                      <a:cubicBezTo>
                        <a:pt x="1444472" y="486156"/>
                        <a:pt x="1446377" y="491966"/>
                        <a:pt x="1444853" y="491395"/>
                      </a:cubicBezTo>
                      <a:cubicBezTo>
                        <a:pt x="1438662" y="483680"/>
                        <a:pt x="1435899" y="474631"/>
                        <a:pt x="1429899" y="467011"/>
                      </a:cubicBezTo>
                      <a:cubicBezTo>
                        <a:pt x="1427422" y="468154"/>
                        <a:pt x="1433804" y="472726"/>
                        <a:pt x="1434566" y="476726"/>
                      </a:cubicBezTo>
                      <a:cubicBezTo>
                        <a:pt x="1434566" y="477679"/>
                        <a:pt x="1433613" y="477203"/>
                        <a:pt x="1433804" y="478536"/>
                      </a:cubicBezTo>
                      <a:cubicBezTo>
                        <a:pt x="1431137" y="472154"/>
                        <a:pt x="1428375" y="471392"/>
                        <a:pt x="1423517" y="465487"/>
                      </a:cubicBezTo>
                      <a:cubicBezTo>
                        <a:pt x="1421040" y="467106"/>
                        <a:pt x="1425327" y="472345"/>
                        <a:pt x="1428851" y="473393"/>
                      </a:cubicBezTo>
                      <a:cubicBezTo>
                        <a:pt x="1430851" y="479298"/>
                        <a:pt x="1422945" y="469583"/>
                        <a:pt x="1427422" y="477012"/>
                      </a:cubicBezTo>
                      <a:cubicBezTo>
                        <a:pt x="1423326" y="474916"/>
                        <a:pt x="1417992" y="467106"/>
                        <a:pt x="1419231" y="473964"/>
                      </a:cubicBezTo>
                      <a:close/>
                      <a:moveTo>
                        <a:pt x="1487144" y="954500"/>
                      </a:moveTo>
                      <a:cubicBezTo>
                        <a:pt x="1488382" y="959644"/>
                        <a:pt x="1485334" y="963740"/>
                        <a:pt x="1484001" y="968121"/>
                      </a:cubicBezTo>
                      <a:cubicBezTo>
                        <a:pt x="1483334" y="963073"/>
                        <a:pt x="1485048" y="958787"/>
                        <a:pt x="1487144" y="954500"/>
                      </a:cubicBezTo>
                      <a:close/>
                      <a:moveTo>
                        <a:pt x="1305407" y="1283018"/>
                      </a:moveTo>
                      <a:cubicBezTo>
                        <a:pt x="1306359" y="1278446"/>
                        <a:pt x="1313313" y="1273588"/>
                        <a:pt x="1307026" y="1275779"/>
                      </a:cubicBezTo>
                      <a:cubicBezTo>
                        <a:pt x="1310646" y="1269587"/>
                        <a:pt x="1315789" y="1265015"/>
                        <a:pt x="1321218" y="1260729"/>
                      </a:cubicBezTo>
                      <a:cubicBezTo>
                        <a:pt x="1320456" y="1264729"/>
                        <a:pt x="1319028" y="1264349"/>
                        <a:pt x="1319123" y="1269206"/>
                      </a:cubicBezTo>
                      <a:cubicBezTo>
                        <a:pt x="1317313" y="1270254"/>
                        <a:pt x="1314932" y="1270730"/>
                        <a:pt x="1313979" y="1272635"/>
                      </a:cubicBezTo>
                      <a:cubicBezTo>
                        <a:pt x="1313408" y="1274350"/>
                        <a:pt x="1315599" y="1272921"/>
                        <a:pt x="1315408" y="1274159"/>
                      </a:cubicBezTo>
                      <a:cubicBezTo>
                        <a:pt x="1311789" y="1276731"/>
                        <a:pt x="1310646" y="1282160"/>
                        <a:pt x="1305407" y="1283018"/>
                      </a:cubicBezTo>
                      <a:close/>
                      <a:moveTo>
                        <a:pt x="1066710" y="117920"/>
                      </a:moveTo>
                      <a:cubicBezTo>
                        <a:pt x="1072235" y="118110"/>
                        <a:pt x="1071759" y="115729"/>
                        <a:pt x="1077093" y="119824"/>
                      </a:cubicBezTo>
                      <a:cubicBezTo>
                        <a:pt x="1076616" y="121253"/>
                        <a:pt x="1069854" y="120682"/>
                        <a:pt x="1066710" y="117920"/>
                      </a:cubicBezTo>
                      <a:close/>
                      <a:moveTo>
                        <a:pt x="1080141" y="63627"/>
                      </a:moveTo>
                      <a:cubicBezTo>
                        <a:pt x="1089951" y="65627"/>
                        <a:pt x="1091190" y="65342"/>
                        <a:pt x="1100429" y="65246"/>
                      </a:cubicBezTo>
                      <a:cubicBezTo>
                        <a:pt x="1102810" y="68580"/>
                        <a:pt x="1106811" y="68771"/>
                        <a:pt x="1111002" y="68866"/>
                      </a:cubicBezTo>
                      <a:cubicBezTo>
                        <a:pt x="1114812" y="72676"/>
                        <a:pt x="1115669" y="73247"/>
                        <a:pt x="1117288" y="76867"/>
                      </a:cubicBezTo>
                      <a:cubicBezTo>
                        <a:pt x="1125861" y="78010"/>
                        <a:pt x="1121574" y="74105"/>
                        <a:pt x="1120336" y="71438"/>
                      </a:cubicBezTo>
                      <a:cubicBezTo>
                        <a:pt x="1131957" y="77248"/>
                        <a:pt x="1128623" y="81248"/>
                        <a:pt x="1120431" y="80867"/>
                      </a:cubicBezTo>
                      <a:cubicBezTo>
                        <a:pt x="1111954" y="73628"/>
                        <a:pt x="1098524" y="75438"/>
                        <a:pt x="1088904" y="70485"/>
                      </a:cubicBezTo>
                      <a:cubicBezTo>
                        <a:pt x="1084522" y="66675"/>
                        <a:pt x="1095190" y="71342"/>
                        <a:pt x="1093285" y="68771"/>
                      </a:cubicBezTo>
                      <a:cubicBezTo>
                        <a:pt x="1088142" y="68199"/>
                        <a:pt x="1079474" y="65532"/>
                        <a:pt x="1080141" y="63627"/>
                      </a:cubicBezTo>
                      <a:close/>
                      <a:moveTo>
                        <a:pt x="205174" y="321278"/>
                      </a:moveTo>
                      <a:cubicBezTo>
                        <a:pt x="202698" y="326898"/>
                        <a:pt x="197364" y="329375"/>
                        <a:pt x="194220" y="334328"/>
                      </a:cubicBezTo>
                      <a:cubicBezTo>
                        <a:pt x="196697" y="328613"/>
                        <a:pt x="200602" y="324612"/>
                        <a:pt x="205174" y="321278"/>
                      </a:cubicBezTo>
                      <a:close/>
                      <a:moveTo>
                        <a:pt x="17151" y="760095"/>
                      </a:moveTo>
                      <a:cubicBezTo>
                        <a:pt x="15055" y="762286"/>
                        <a:pt x="14198" y="772668"/>
                        <a:pt x="12198" y="769811"/>
                      </a:cubicBezTo>
                      <a:cubicBezTo>
                        <a:pt x="15055" y="766191"/>
                        <a:pt x="14674" y="754761"/>
                        <a:pt x="17151" y="760095"/>
                      </a:cubicBezTo>
                      <a:close/>
                      <a:moveTo>
                        <a:pt x="51822" y="1121474"/>
                      </a:moveTo>
                      <a:cubicBezTo>
                        <a:pt x="51060" y="1117473"/>
                        <a:pt x="48012" y="1113854"/>
                        <a:pt x="49250" y="1109472"/>
                      </a:cubicBezTo>
                      <a:cubicBezTo>
                        <a:pt x="51726" y="1112234"/>
                        <a:pt x="54489" y="1122807"/>
                        <a:pt x="51822" y="1121474"/>
                      </a:cubicBezTo>
                      <a:close/>
                      <a:moveTo>
                        <a:pt x="1658022" y="992315"/>
                      </a:moveTo>
                      <a:cubicBezTo>
                        <a:pt x="1659165" y="985457"/>
                        <a:pt x="1660404" y="978599"/>
                        <a:pt x="1663166" y="972217"/>
                      </a:cubicBezTo>
                      <a:cubicBezTo>
                        <a:pt x="1662118" y="978122"/>
                        <a:pt x="1660499" y="992505"/>
                        <a:pt x="1658022" y="992315"/>
                      </a:cubicBezTo>
                      <a:close/>
                      <a:moveTo>
                        <a:pt x="1592871" y="1108520"/>
                      </a:moveTo>
                      <a:cubicBezTo>
                        <a:pt x="1590966" y="1107091"/>
                        <a:pt x="1600206" y="1081564"/>
                        <a:pt x="1601730" y="1087279"/>
                      </a:cubicBezTo>
                      <a:cubicBezTo>
                        <a:pt x="1596872" y="1093565"/>
                        <a:pt x="1597920" y="1102519"/>
                        <a:pt x="1592871" y="1108520"/>
                      </a:cubicBezTo>
                      <a:close/>
                      <a:moveTo>
                        <a:pt x="1601253" y="573119"/>
                      </a:moveTo>
                      <a:cubicBezTo>
                        <a:pt x="1602682" y="574453"/>
                        <a:pt x="1603254" y="573500"/>
                        <a:pt x="1605444" y="577025"/>
                      </a:cubicBezTo>
                      <a:cubicBezTo>
                        <a:pt x="1605254" y="579692"/>
                        <a:pt x="1606492" y="582073"/>
                        <a:pt x="1606302" y="584835"/>
                      </a:cubicBezTo>
                      <a:cubicBezTo>
                        <a:pt x="1603444" y="581120"/>
                        <a:pt x="1600777" y="577406"/>
                        <a:pt x="1601253" y="573119"/>
                      </a:cubicBezTo>
                      <a:close/>
                      <a:moveTo>
                        <a:pt x="1460474" y="1222915"/>
                      </a:moveTo>
                      <a:cubicBezTo>
                        <a:pt x="1466665" y="1211771"/>
                        <a:pt x="1469618" y="1207008"/>
                        <a:pt x="1475619" y="1197864"/>
                      </a:cubicBezTo>
                      <a:cubicBezTo>
                        <a:pt x="1472190" y="1207294"/>
                        <a:pt x="1466856" y="1215581"/>
                        <a:pt x="1460474" y="1222915"/>
                      </a:cubicBezTo>
                      <a:close/>
                      <a:moveTo>
                        <a:pt x="1554390" y="971074"/>
                      </a:moveTo>
                      <a:cubicBezTo>
                        <a:pt x="1555533" y="966978"/>
                        <a:pt x="1556772" y="955358"/>
                        <a:pt x="1558581" y="956310"/>
                      </a:cubicBezTo>
                      <a:cubicBezTo>
                        <a:pt x="1558200" y="960501"/>
                        <a:pt x="1556772" y="972122"/>
                        <a:pt x="1554390" y="971074"/>
                      </a:cubicBezTo>
                      <a:close/>
                      <a:moveTo>
                        <a:pt x="1569440" y="832771"/>
                      </a:moveTo>
                      <a:cubicBezTo>
                        <a:pt x="1568678" y="832771"/>
                        <a:pt x="1564963" y="827627"/>
                        <a:pt x="1567344" y="824103"/>
                      </a:cubicBezTo>
                      <a:cubicBezTo>
                        <a:pt x="1568678" y="821627"/>
                        <a:pt x="1570678" y="830866"/>
                        <a:pt x="1569440" y="832771"/>
                      </a:cubicBezTo>
                      <a:close/>
                      <a:moveTo>
                        <a:pt x="1449425" y="510540"/>
                      </a:moveTo>
                      <a:cubicBezTo>
                        <a:pt x="1448663" y="507778"/>
                        <a:pt x="1447996" y="509492"/>
                        <a:pt x="1446091" y="507492"/>
                      </a:cubicBezTo>
                      <a:cubicBezTo>
                        <a:pt x="1447234" y="502634"/>
                        <a:pt x="1440662" y="501015"/>
                        <a:pt x="1441805" y="496157"/>
                      </a:cubicBezTo>
                      <a:cubicBezTo>
                        <a:pt x="1446472" y="499110"/>
                        <a:pt x="1451044" y="509778"/>
                        <a:pt x="1449425" y="510540"/>
                      </a:cubicBezTo>
                      <a:close/>
                      <a:moveTo>
                        <a:pt x="1501336" y="690277"/>
                      </a:moveTo>
                      <a:cubicBezTo>
                        <a:pt x="1500574" y="686753"/>
                        <a:pt x="1497907" y="683609"/>
                        <a:pt x="1498955" y="679990"/>
                      </a:cubicBezTo>
                      <a:cubicBezTo>
                        <a:pt x="1503051" y="685133"/>
                        <a:pt x="1501431" y="689515"/>
                        <a:pt x="1501336" y="690277"/>
                      </a:cubicBezTo>
                      <a:close/>
                      <a:moveTo>
                        <a:pt x="1500288" y="868775"/>
                      </a:moveTo>
                      <a:cubicBezTo>
                        <a:pt x="1498288" y="868109"/>
                        <a:pt x="1498669" y="860012"/>
                        <a:pt x="1500860" y="855917"/>
                      </a:cubicBezTo>
                      <a:cubicBezTo>
                        <a:pt x="1502765" y="860489"/>
                        <a:pt x="1501336" y="864680"/>
                        <a:pt x="1500288" y="868775"/>
                      </a:cubicBezTo>
                      <a:close/>
                      <a:moveTo>
                        <a:pt x="1497240" y="905923"/>
                      </a:moveTo>
                      <a:cubicBezTo>
                        <a:pt x="1496383" y="901351"/>
                        <a:pt x="1498193" y="890588"/>
                        <a:pt x="1500669" y="890969"/>
                      </a:cubicBezTo>
                      <a:cubicBezTo>
                        <a:pt x="1498860" y="895731"/>
                        <a:pt x="1500384" y="901351"/>
                        <a:pt x="1497240" y="905923"/>
                      </a:cubicBezTo>
                      <a:close/>
                      <a:moveTo>
                        <a:pt x="1577060" y="623697"/>
                      </a:moveTo>
                      <a:cubicBezTo>
                        <a:pt x="1579632" y="633222"/>
                        <a:pt x="1583346" y="642842"/>
                        <a:pt x="1584585" y="652558"/>
                      </a:cubicBezTo>
                      <a:cubicBezTo>
                        <a:pt x="1579536" y="643985"/>
                        <a:pt x="1576679" y="628269"/>
                        <a:pt x="1577060" y="623697"/>
                      </a:cubicBezTo>
                      <a:close/>
                      <a:moveTo>
                        <a:pt x="1444281" y="1004411"/>
                      </a:moveTo>
                      <a:cubicBezTo>
                        <a:pt x="1442186" y="1002983"/>
                        <a:pt x="1444186" y="994982"/>
                        <a:pt x="1446853" y="991267"/>
                      </a:cubicBezTo>
                      <a:cubicBezTo>
                        <a:pt x="1448377" y="996410"/>
                        <a:pt x="1446567" y="1000601"/>
                        <a:pt x="1444281" y="1004411"/>
                      </a:cubicBezTo>
                      <a:close/>
                      <a:moveTo>
                        <a:pt x="1534959" y="849630"/>
                      </a:moveTo>
                      <a:cubicBezTo>
                        <a:pt x="1535055" y="845153"/>
                        <a:pt x="1533245" y="840486"/>
                        <a:pt x="1534864" y="836105"/>
                      </a:cubicBezTo>
                      <a:cubicBezTo>
                        <a:pt x="1536483" y="840010"/>
                        <a:pt x="1537626" y="850773"/>
                        <a:pt x="1534959" y="849630"/>
                      </a:cubicBezTo>
                      <a:close/>
                      <a:moveTo>
                        <a:pt x="1586299" y="622268"/>
                      </a:moveTo>
                      <a:cubicBezTo>
                        <a:pt x="1587156" y="619887"/>
                        <a:pt x="1582108" y="611124"/>
                        <a:pt x="1585728" y="613220"/>
                      </a:cubicBezTo>
                      <a:cubicBezTo>
                        <a:pt x="1586490" y="617315"/>
                        <a:pt x="1590585" y="625983"/>
                        <a:pt x="1586299" y="622268"/>
                      </a:cubicBezTo>
                      <a:close/>
                      <a:moveTo>
                        <a:pt x="1590681" y="632270"/>
                      </a:moveTo>
                      <a:cubicBezTo>
                        <a:pt x="1588395" y="635318"/>
                        <a:pt x="1591252" y="636937"/>
                        <a:pt x="1591728" y="642747"/>
                      </a:cubicBezTo>
                      <a:cubicBezTo>
                        <a:pt x="1590300" y="640461"/>
                        <a:pt x="1590871" y="646176"/>
                        <a:pt x="1589538" y="644557"/>
                      </a:cubicBezTo>
                      <a:cubicBezTo>
                        <a:pt x="1588014" y="637413"/>
                        <a:pt x="1590395" y="639032"/>
                        <a:pt x="1586585" y="632936"/>
                      </a:cubicBezTo>
                      <a:lnTo>
                        <a:pt x="1586966" y="628269"/>
                      </a:lnTo>
                      <a:cubicBezTo>
                        <a:pt x="1588204" y="629698"/>
                        <a:pt x="1588871" y="628745"/>
                        <a:pt x="1590681" y="632270"/>
                      </a:cubicBezTo>
                      <a:close/>
                      <a:moveTo>
                        <a:pt x="1590966" y="660845"/>
                      </a:moveTo>
                      <a:cubicBezTo>
                        <a:pt x="1589442" y="655987"/>
                        <a:pt x="1586394" y="651415"/>
                        <a:pt x="1587347" y="646271"/>
                      </a:cubicBezTo>
                      <a:cubicBezTo>
                        <a:pt x="1591062" y="650843"/>
                        <a:pt x="1591633" y="655892"/>
                        <a:pt x="1590966" y="660845"/>
                      </a:cubicBezTo>
                      <a:close/>
                      <a:moveTo>
                        <a:pt x="1559724" y="844391"/>
                      </a:moveTo>
                      <a:cubicBezTo>
                        <a:pt x="1560677" y="847249"/>
                        <a:pt x="1561153" y="850106"/>
                        <a:pt x="1560772" y="852869"/>
                      </a:cubicBezTo>
                      <a:cubicBezTo>
                        <a:pt x="1559058" y="846392"/>
                        <a:pt x="1554105" y="850011"/>
                        <a:pt x="1555533" y="841058"/>
                      </a:cubicBezTo>
                      <a:cubicBezTo>
                        <a:pt x="1558010" y="838962"/>
                        <a:pt x="1558105" y="849154"/>
                        <a:pt x="1559724" y="844391"/>
                      </a:cubicBezTo>
                      <a:close/>
                      <a:moveTo>
                        <a:pt x="1601634" y="706374"/>
                      </a:moveTo>
                      <a:cubicBezTo>
                        <a:pt x="1600587" y="704469"/>
                        <a:pt x="1599729" y="702469"/>
                        <a:pt x="1598586" y="700564"/>
                      </a:cubicBezTo>
                      <a:cubicBezTo>
                        <a:pt x="1598777" y="699135"/>
                        <a:pt x="1599063" y="697611"/>
                        <a:pt x="1599253" y="696087"/>
                      </a:cubicBezTo>
                      <a:cubicBezTo>
                        <a:pt x="1602111" y="699421"/>
                        <a:pt x="1601444" y="702945"/>
                        <a:pt x="1601634" y="706374"/>
                      </a:cubicBezTo>
                      <a:close/>
                      <a:moveTo>
                        <a:pt x="1612398" y="612172"/>
                      </a:moveTo>
                      <a:cubicBezTo>
                        <a:pt x="1615255" y="609124"/>
                        <a:pt x="1610302" y="606171"/>
                        <a:pt x="1609826" y="599980"/>
                      </a:cubicBezTo>
                      <a:cubicBezTo>
                        <a:pt x="1612779" y="598456"/>
                        <a:pt x="1618303" y="621506"/>
                        <a:pt x="1612398" y="612172"/>
                      </a:cubicBezTo>
                      <a:close/>
                      <a:moveTo>
                        <a:pt x="1559915" y="875252"/>
                      </a:moveTo>
                      <a:cubicBezTo>
                        <a:pt x="1558581" y="879634"/>
                        <a:pt x="1559153" y="884682"/>
                        <a:pt x="1559248" y="889254"/>
                      </a:cubicBezTo>
                      <a:cubicBezTo>
                        <a:pt x="1559248" y="893826"/>
                        <a:pt x="1558867" y="897827"/>
                        <a:pt x="1556295" y="899922"/>
                      </a:cubicBezTo>
                      <a:cubicBezTo>
                        <a:pt x="1559343" y="901255"/>
                        <a:pt x="1558391" y="910876"/>
                        <a:pt x="1556486" y="915543"/>
                      </a:cubicBezTo>
                      <a:cubicBezTo>
                        <a:pt x="1556962" y="902018"/>
                        <a:pt x="1553152" y="903732"/>
                        <a:pt x="1552009" y="890683"/>
                      </a:cubicBezTo>
                      <a:cubicBezTo>
                        <a:pt x="1556581" y="886016"/>
                        <a:pt x="1551819" y="885635"/>
                        <a:pt x="1555533" y="882968"/>
                      </a:cubicBezTo>
                      <a:cubicBezTo>
                        <a:pt x="1555057" y="875824"/>
                        <a:pt x="1553343" y="861251"/>
                        <a:pt x="1556010" y="859250"/>
                      </a:cubicBezTo>
                      <a:cubicBezTo>
                        <a:pt x="1555629" y="860393"/>
                        <a:pt x="1555819" y="868013"/>
                        <a:pt x="1556772" y="864965"/>
                      </a:cubicBezTo>
                      <a:cubicBezTo>
                        <a:pt x="1556295" y="860203"/>
                        <a:pt x="1556962" y="855631"/>
                        <a:pt x="1558296" y="851154"/>
                      </a:cubicBezTo>
                      <a:cubicBezTo>
                        <a:pt x="1560201" y="855155"/>
                        <a:pt x="1558581" y="858679"/>
                        <a:pt x="1556867" y="862203"/>
                      </a:cubicBezTo>
                      <a:cubicBezTo>
                        <a:pt x="1558200" y="866680"/>
                        <a:pt x="1557153" y="874586"/>
                        <a:pt x="1559915" y="875252"/>
                      </a:cubicBezTo>
                      <a:close/>
                      <a:moveTo>
                        <a:pt x="1478571" y="1004983"/>
                      </a:moveTo>
                      <a:cubicBezTo>
                        <a:pt x="1476095" y="1003935"/>
                        <a:pt x="1478476" y="997077"/>
                        <a:pt x="1479810" y="993267"/>
                      </a:cubicBezTo>
                      <a:cubicBezTo>
                        <a:pt x="1481715" y="994124"/>
                        <a:pt x="1480572" y="1001459"/>
                        <a:pt x="1478571" y="1004983"/>
                      </a:cubicBezTo>
                      <a:close/>
                      <a:moveTo>
                        <a:pt x="1568011" y="845344"/>
                      </a:moveTo>
                      <a:cubicBezTo>
                        <a:pt x="1567344" y="847153"/>
                        <a:pt x="1566678" y="848963"/>
                        <a:pt x="1566011" y="850773"/>
                      </a:cubicBezTo>
                      <a:cubicBezTo>
                        <a:pt x="1564677" y="847820"/>
                        <a:pt x="1564201" y="844963"/>
                        <a:pt x="1564963" y="842201"/>
                      </a:cubicBezTo>
                      <a:cubicBezTo>
                        <a:pt x="1565916" y="848582"/>
                        <a:pt x="1566963" y="838962"/>
                        <a:pt x="1568011" y="845344"/>
                      </a:cubicBezTo>
                      <a:close/>
                      <a:moveTo>
                        <a:pt x="1621065" y="665702"/>
                      </a:moveTo>
                      <a:cubicBezTo>
                        <a:pt x="1617827" y="661321"/>
                        <a:pt x="1621637" y="656368"/>
                        <a:pt x="1617446" y="652082"/>
                      </a:cubicBezTo>
                      <a:cubicBezTo>
                        <a:pt x="1617636" y="647128"/>
                        <a:pt x="1621256" y="652177"/>
                        <a:pt x="1619160" y="644176"/>
                      </a:cubicBezTo>
                      <a:cubicBezTo>
                        <a:pt x="1625447" y="654177"/>
                        <a:pt x="1619732" y="656558"/>
                        <a:pt x="1621065" y="665702"/>
                      </a:cubicBezTo>
                      <a:close/>
                      <a:moveTo>
                        <a:pt x="1605730" y="755428"/>
                      </a:moveTo>
                      <a:cubicBezTo>
                        <a:pt x="1603635" y="750951"/>
                        <a:pt x="1601063" y="746474"/>
                        <a:pt x="1602777" y="741998"/>
                      </a:cubicBezTo>
                      <a:cubicBezTo>
                        <a:pt x="1603444" y="746474"/>
                        <a:pt x="1607254" y="750951"/>
                        <a:pt x="1605730" y="755428"/>
                      </a:cubicBezTo>
                      <a:close/>
                      <a:moveTo>
                        <a:pt x="1616970" y="695039"/>
                      </a:moveTo>
                      <a:cubicBezTo>
                        <a:pt x="1618970" y="689420"/>
                        <a:pt x="1625447" y="704469"/>
                        <a:pt x="1624399" y="711613"/>
                      </a:cubicBezTo>
                      <a:cubicBezTo>
                        <a:pt x="1622399" y="711708"/>
                        <a:pt x="1620399" y="707517"/>
                        <a:pt x="1619637" y="704088"/>
                      </a:cubicBezTo>
                      <a:cubicBezTo>
                        <a:pt x="1622208" y="703802"/>
                        <a:pt x="1619732" y="697992"/>
                        <a:pt x="1616970" y="695039"/>
                      </a:cubicBezTo>
                      <a:close/>
                      <a:moveTo>
                        <a:pt x="1542960" y="959072"/>
                      </a:moveTo>
                      <a:cubicBezTo>
                        <a:pt x="1545627" y="959549"/>
                        <a:pt x="1544675" y="953929"/>
                        <a:pt x="1543151" y="950595"/>
                      </a:cubicBezTo>
                      <a:cubicBezTo>
                        <a:pt x="1543818" y="947071"/>
                        <a:pt x="1544484" y="945737"/>
                        <a:pt x="1545913" y="945642"/>
                      </a:cubicBezTo>
                      <a:cubicBezTo>
                        <a:pt x="1544675" y="935450"/>
                        <a:pt x="1550009" y="926783"/>
                        <a:pt x="1548009" y="916496"/>
                      </a:cubicBezTo>
                      <a:cubicBezTo>
                        <a:pt x="1549628" y="912305"/>
                        <a:pt x="1552485" y="917829"/>
                        <a:pt x="1550199" y="909923"/>
                      </a:cubicBezTo>
                      <a:cubicBezTo>
                        <a:pt x="1552104" y="905447"/>
                        <a:pt x="1556200" y="906018"/>
                        <a:pt x="1554009" y="913543"/>
                      </a:cubicBezTo>
                      <a:cubicBezTo>
                        <a:pt x="1553438" y="911828"/>
                        <a:pt x="1552866" y="910400"/>
                        <a:pt x="1552009" y="913067"/>
                      </a:cubicBezTo>
                      <a:cubicBezTo>
                        <a:pt x="1554867" y="914210"/>
                        <a:pt x="1555438" y="918686"/>
                        <a:pt x="1555438" y="924116"/>
                      </a:cubicBezTo>
                      <a:cubicBezTo>
                        <a:pt x="1555152" y="929545"/>
                        <a:pt x="1554295" y="935831"/>
                        <a:pt x="1554390" y="940594"/>
                      </a:cubicBezTo>
                      <a:lnTo>
                        <a:pt x="1550961" y="946880"/>
                      </a:lnTo>
                      <a:cubicBezTo>
                        <a:pt x="1550390" y="952405"/>
                        <a:pt x="1552771" y="958787"/>
                        <a:pt x="1549437" y="963644"/>
                      </a:cubicBezTo>
                      <a:cubicBezTo>
                        <a:pt x="1546961" y="960311"/>
                        <a:pt x="1547913" y="947547"/>
                        <a:pt x="1549723" y="940784"/>
                      </a:cubicBezTo>
                      <a:cubicBezTo>
                        <a:pt x="1548866" y="942023"/>
                        <a:pt x="1548961" y="939927"/>
                        <a:pt x="1549056" y="937832"/>
                      </a:cubicBezTo>
                      <a:cubicBezTo>
                        <a:pt x="1548294" y="942403"/>
                        <a:pt x="1545532" y="946404"/>
                        <a:pt x="1545151" y="950976"/>
                      </a:cubicBezTo>
                      <a:cubicBezTo>
                        <a:pt x="1547247" y="958596"/>
                        <a:pt x="1547913" y="966121"/>
                        <a:pt x="1544103" y="972122"/>
                      </a:cubicBezTo>
                      <a:cubicBezTo>
                        <a:pt x="1546294" y="961358"/>
                        <a:pt x="1543532" y="963644"/>
                        <a:pt x="1542960" y="959072"/>
                      </a:cubicBezTo>
                      <a:close/>
                      <a:moveTo>
                        <a:pt x="1608397" y="765905"/>
                      </a:moveTo>
                      <a:cubicBezTo>
                        <a:pt x="1609731" y="768572"/>
                        <a:pt x="1610112" y="762095"/>
                        <a:pt x="1611540" y="766001"/>
                      </a:cubicBezTo>
                      <a:cubicBezTo>
                        <a:pt x="1609540" y="768858"/>
                        <a:pt x="1613445" y="772001"/>
                        <a:pt x="1611445" y="774954"/>
                      </a:cubicBezTo>
                      <a:cubicBezTo>
                        <a:pt x="1609254" y="770382"/>
                        <a:pt x="1607635" y="771620"/>
                        <a:pt x="1605349" y="765810"/>
                      </a:cubicBezTo>
                      <a:lnTo>
                        <a:pt x="1606492" y="761333"/>
                      </a:lnTo>
                      <a:lnTo>
                        <a:pt x="1608397" y="765905"/>
                      </a:lnTo>
                      <a:close/>
                      <a:moveTo>
                        <a:pt x="1398942" y="1116902"/>
                      </a:moveTo>
                      <a:cubicBezTo>
                        <a:pt x="1396847" y="1117759"/>
                        <a:pt x="1398371" y="1109282"/>
                        <a:pt x="1401133" y="1108520"/>
                      </a:cubicBezTo>
                      <a:cubicBezTo>
                        <a:pt x="1400562" y="1111377"/>
                        <a:pt x="1401990" y="1115568"/>
                        <a:pt x="1398942" y="1116902"/>
                      </a:cubicBezTo>
                      <a:close/>
                      <a:moveTo>
                        <a:pt x="1452187" y="1078992"/>
                      </a:moveTo>
                      <a:cubicBezTo>
                        <a:pt x="1450282" y="1074801"/>
                        <a:pt x="1458664" y="1063847"/>
                        <a:pt x="1456569" y="1068515"/>
                      </a:cubicBezTo>
                      <a:cubicBezTo>
                        <a:pt x="1454949" y="1071848"/>
                        <a:pt x="1455521" y="1076325"/>
                        <a:pt x="1452187" y="1078992"/>
                      </a:cubicBezTo>
                      <a:close/>
                      <a:moveTo>
                        <a:pt x="1625923" y="749713"/>
                      </a:moveTo>
                      <a:lnTo>
                        <a:pt x="1623161" y="743617"/>
                      </a:lnTo>
                      <a:cubicBezTo>
                        <a:pt x="1623732" y="742093"/>
                        <a:pt x="1624018" y="739045"/>
                        <a:pt x="1624875" y="740569"/>
                      </a:cubicBezTo>
                      <a:cubicBezTo>
                        <a:pt x="1624494" y="743617"/>
                        <a:pt x="1627733" y="743903"/>
                        <a:pt x="1625923" y="749713"/>
                      </a:cubicBezTo>
                      <a:close/>
                      <a:moveTo>
                        <a:pt x="1618970" y="806863"/>
                      </a:moveTo>
                      <a:cubicBezTo>
                        <a:pt x="1617922" y="803910"/>
                        <a:pt x="1617160" y="804672"/>
                        <a:pt x="1616493" y="808196"/>
                      </a:cubicBezTo>
                      <a:lnTo>
                        <a:pt x="1613541" y="800481"/>
                      </a:lnTo>
                      <a:cubicBezTo>
                        <a:pt x="1613731" y="796004"/>
                        <a:pt x="1614874" y="791623"/>
                        <a:pt x="1615350" y="787146"/>
                      </a:cubicBezTo>
                      <a:cubicBezTo>
                        <a:pt x="1615922" y="793623"/>
                        <a:pt x="1617827" y="800195"/>
                        <a:pt x="1618970" y="806863"/>
                      </a:cubicBezTo>
                      <a:close/>
                      <a:moveTo>
                        <a:pt x="1627257" y="752761"/>
                      </a:moveTo>
                      <a:cubicBezTo>
                        <a:pt x="1629162" y="755809"/>
                        <a:pt x="1630590" y="754571"/>
                        <a:pt x="1632114" y="754380"/>
                      </a:cubicBezTo>
                      <a:cubicBezTo>
                        <a:pt x="1631448" y="757428"/>
                        <a:pt x="1633543" y="760571"/>
                        <a:pt x="1632019" y="763524"/>
                      </a:cubicBezTo>
                      <a:cubicBezTo>
                        <a:pt x="1627066" y="751142"/>
                        <a:pt x="1631352" y="774573"/>
                        <a:pt x="1628114" y="770953"/>
                      </a:cubicBezTo>
                      <a:cubicBezTo>
                        <a:pt x="1629066" y="764858"/>
                        <a:pt x="1624113" y="750665"/>
                        <a:pt x="1628019" y="749618"/>
                      </a:cubicBezTo>
                      <a:lnTo>
                        <a:pt x="1627257" y="752761"/>
                      </a:lnTo>
                      <a:close/>
                      <a:moveTo>
                        <a:pt x="1612302" y="833152"/>
                      </a:moveTo>
                      <a:cubicBezTo>
                        <a:pt x="1616017" y="831056"/>
                        <a:pt x="1612398" y="823246"/>
                        <a:pt x="1613731" y="816864"/>
                      </a:cubicBezTo>
                      <a:cubicBezTo>
                        <a:pt x="1618398" y="821150"/>
                        <a:pt x="1616303" y="837914"/>
                        <a:pt x="1612302" y="833152"/>
                      </a:cubicBezTo>
                      <a:close/>
                      <a:moveTo>
                        <a:pt x="1611350" y="844963"/>
                      </a:moveTo>
                      <a:cubicBezTo>
                        <a:pt x="1610874" y="850392"/>
                        <a:pt x="1608111" y="846296"/>
                        <a:pt x="1609350" y="850678"/>
                      </a:cubicBezTo>
                      <a:cubicBezTo>
                        <a:pt x="1610588" y="853440"/>
                        <a:pt x="1611731" y="849916"/>
                        <a:pt x="1612969" y="852678"/>
                      </a:cubicBezTo>
                      <a:cubicBezTo>
                        <a:pt x="1612207" y="854583"/>
                        <a:pt x="1611445" y="856488"/>
                        <a:pt x="1610683" y="858393"/>
                      </a:cubicBezTo>
                      <a:cubicBezTo>
                        <a:pt x="1609921" y="856012"/>
                        <a:pt x="1609159" y="852773"/>
                        <a:pt x="1608207" y="856488"/>
                      </a:cubicBezTo>
                      <a:cubicBezTo>
                        <a:pt x="1607064" y="852869"/>
                        <a:pt x="1605635" y="849249"/>
                        <a:pt x="1606778" y="845915"/>
                      </a:cubicBezTo>
                      <a:cubicBezTo>
                        <a:pt x="1607445" y="847630"/>
                        <a:pt x="1608207" y="849154"/>
                        <a:pt x="1608873" y="846201"/>
                      </a:cubicBezTo>
                      <a:cubicBezTo>
                        <a:pt x="1607826" y="840581"/>
                        <a:pt x="1606778" y="844201"/>
                        <a:pt x="1605730" y="839819"/>
                      </a:cubicBezTo>
                      <a:cubicBezTo>
                        <a:pt x="1607540" y="833152"/>
                        <a:pt x="1609445" y="843248"/>
                        <a:pt x="1611350" y="844963"/>
                      </a:cubicBezTo>
                      <a:close/>
                      <a:moveTo>
                        <a:pt x="1596777" y="884396"/>
                      </a:moveTo>
                      <a:cubicBezTo>
                        <a:pt x="1594872" y="877729"/>
                        <a:pt x="1595253" y="871347"/>
                        <a:pt x="1598110" y="865442"/>
                      </a:cubicBezTo>
                      <a:cubicBezTo>
                        <a:pt x="1599348" y="872014"/>
                        <a:pt x="1598491" y="878300"/>
                        <a:pt x="1596777" y="884396"/>
                      </a:cubicBezTo>
                      <a:close/>
                      <a:moveTo>
                        <a:pt x="1630114" y="775716"/>
                      </a:moveTo>
                      <a:cubicBezTo>
                        <a:pt x="1631829" y="783431"/>
                        <a:pt x="1628971" y="790956"/>
                        <a:pt x="1630876" y="798671"/>
                      </a:cubicBezTo>
                      <a:cubicBezTo>
                        <a:pt x="1628304" y="792099"/>
                        <a:pt x="1628590" y="787908"/>
                        <a:pt x="1628209" y="778669"/>
                      </a:cubicBezTo>
                      <a:cubicBezTo>
                        <a:pt x="1628971" y="780288"/>
                        <a:pt x="1629543" y="778002"/>
                        <a:pt x="1630114" y="775716"/>
                      </a:cubicBezTo>
                      <a:close/>
                      <a:moveTo>
                        <a:pt x="1542008" y="994791"/>
                      </a:moveTo>
                      <a:cubicBezTo>
                        <a:pt x="1541817" y="992791"/>
                        <a:pt x="1541436" y="990695"/>
                        <a:pt x="1541151" y="988695"/>
                      </a:cubicBezTo>
                      <a:cubicBezTo>
                        <a:pt x="1543913" y="985742"/>
                        <a:pt x="1544580" y="982123"/>
                        <a:pt x="1543151" y="977837"/>
                      </a:cubicBezTo>
                      <a:lnTo>
                        <a:pt x="1545437" y="974217"/>
                      </a:lnTo>
                      <a:cubicBezTo>
                        <a:pt x="1545913" y="981456"/>
                        <a:pt x="1543627" y="988028"/>
                        <a:pt x="1542008" y="994791"/>
                      </a:cubicBezTo>
                      <a:close/>
                      <a:moveTo>
                        <a:pt x="1627828" y="809149"/>
                      </a:moveTo>
                      <a:cubicBezTo>
                        <a:pt x="1628685" y="804672"/>
                        <a:pt x="1627352" y="800005"/>
                        <a:pt x="1628590" y="795528"/>
                      </a:cubicBezTo>
                      <a:cubicBezTo>
                        <a:pt x="1630781" y="799338"/>
                        <a:pt x="1630209" y="810673"/>
                        <a:pt x="1627828" y="809149"/>
                      </a:cubicBezTo>
                      <a:close/>
                      <a:moveTo>
                        <a:pt x="1424469" y="1135285"/>
                      </a:moveTo>
                      <a:cubicBezTo>
                        <a:pt x="1426184" y="1128522"/>
                        <a:pt x="1430851" y="1123569"/>
                        <a:pt x="1432947" y="1116997"/>
                      </a:cubicBezTo>
                      <a:cubicBezTo>
                        <a:pt x="1434852" y="1120807"/>
                        <a:pt x="1428184" y="1130332"/>
                        <a:pt x="1424469" y="1135285"/>
                      </a:cubicBezTo>
                      <a:close/>
                      <a:moveTo>
                        <a:pt x="1640496" y="776288"/>
                      </a:moveTo>
                      <a:cubicBezTo>
                        <a:pt x="1641639" y="775335"/>
                        <a:pt x="1643068" y="779145"/>
                        <a:pt x="1644402" y="781145"/>
                      </a:cubicBezTo>
                      <a:cubicBezTo>
                        <a:pt x="1645068" y="785336"/>
                        <a:pt x="1645354" y="789527"/>
                        <a:pt x="1645068" y="793623"/>
                      </a:cubicBezTo>
                      <a:cubicBezTo>
                        <a:pt x="1643640" y="795242"/>
                        <a:pt x="1641925" y="792671"/>
                        <a:pt x="1640306" y="791718"/>
                      </a:cubicBezTo>
                      <a:cubicBezTo>
                        <a:pt x="1644402" y="799243"/>
                        <a:pt x="1643640" y="806387"/>
                        <a:pt x="1644592" y="813721"/>
                      </a:cubicBezTo>
                      <a:cubicBezTo>
                        <a:pt x="1641068" y="820007"/>
                        <a:pt x="1641639" y="826199"/>
                        <a:pt x="1640115" y="836486"/>
                      </a:cubicBezTo>
                      <a:cubicBezTo>
                        <a:pt x="1637258" y="831533"/>
                        <a:pt x="1639639" y="815150"/>
                        <a:pt x="1639449" y="805529"/>
                      </a:cubicBezTo>
                      <a:cubicBezTo>
                        <a:pt x="1638687" y="808196"/>
                        <a:pt x="1637829" y="808101"/>
                        <a:pt x="1636972" y="806863"/>
                      </a:cubicBezTo>
                      <a:cubicBezTo>
                        <a:pt x="1636496" y="797624"/>
                        <a:pt x="1637163" y="795052"/>
                        <a:pt x="1639163" y="799338"/>
                      </a:cubicBezTo>
                      <a:cubicBezTo>
                        <a:pt x="1638210" y="792099"/>
                        <a:pt x="1635162" y="770001"/>
                        <a:pt x="1639258" y="763905"/>
                      </a:cubicBezTo>
                      <a:cubicBezTo>
                        <a:pt x="1638591" y="771430"/>
                        <a:pt x="1640401" y="769430"/>
                        <a:pt x="1640496" y="776288"/>
                      </a:cubicBezTo>
                      <a:close/>
                      <a:moveTo>
                        <a:pt x="1618589" y="854964"/>
                      </a:moveTo>
                      <a:cubicBezTo>
                        <a:pt x="1616112" y="852297"/>
                        <a:pt x="1614588" y="849440"/>
                        <a:pt x="1616017" y="841058"/>
                      </a:cubicBezTo>
                      <a:cubicBezTo>
                        <a:pt x="1615922" y="851154"/>
                        <a:pt x="1619065" y="844963"/>
                        <a:pt x="1618589" y="854964"/>
                      </a:cubicBezTo>
                      <a:close/>
                      <a:moveTo>
                        <a:pt x="1635448" y="797528"/>
                      </a:moveTo>
                      <a:cubicBezTo>
                        <a:pt x="1634877" y="801053"/>
                        <a:pt x="1635639" y="804672"/>
                        <a:pt x="1634496" y="808196"/>
                      </a:cubicBezTo>
                      <a:cubicBezTo>
                        <a:pt x="1632400" y="803720"/>
                        <a:pt x="1632972" y="792766"/>
                        <a:pt x="1635448" y="797528"/>
                      </a:cubicBezTo>
                      <a:close/>
                      <a:moveTo>
                        <a:pt x="1537531" y="1013651"/>
                      </a:moveTo>
                      <a:cubicBezTo>
                        <a:pt x="1536579" y="1015746"/>
                        <a:pt x="1536102" y="1018032"/>
                        <a:pt x="1536388" y="1020604"/>
                      </a:cubicBezTo>
                      <a:lnTo>
                        <a:pt x="1532388" y="1026414"/>
                      </a:lnTo>
                      <a:cubicBezTo>
                        <a:pt x="1532197" y="1036320"/>
                        <a:pt x="1529435" y="1037749"/>
                        <a:pt x="1528197" y="1048512"/>
                      </a:cubicBezTo>
                      <a:cubicBezTo>
                        <a:pt x="1528006" y="1045464"/>
                        <a:pt x="1525720" y="1049655"/>
                        <a:pt x="1526101" y="1044702"/>
                      </a:cubicBezTo>
                      <a:cubicBezTo>
                        <a:pt x="1529530" y="1040130"/>
                        <a:pt x="1530006" y="1034415"/>
                        <a:pt x="1530673" y="1028795"/>
                      </a:cubicBezTo>
                      <a:cubicBezTo>
                        <a:pt x="1528387" y="1030319"/>
                        <a:pt x="1526768" y="1030224"/>
                        <a:pt x="1526482" y="1024223"/>
                      </a:cubicBezTo>
                      <a:cubicBezTo>
                        <a:pt x="1528101" y="1020509"/>
                        <a:pt x="1529244" y="1016603"/>
                        <a:pt x="1531816" y="1013079"/>
                      </a:cubicBezTo>
                      <a:cubicBezTo>
                        <a:pt x="1532483" y="1017651"/>
                        <a:pt x="1530197" y="1021271"/>
                        <a:pt x="1531340" y="1026033"/>
                      </a:cubicBezTo>
                      <a:cubicBezTo>
                        <a:pt x="1533912" y="1024509"/>
                        <a:pt x="1535245" y="1013841"/>
                        <a:pt x="1537531" y="1013651"/>
                      </a:cubicBezTo>
                      <a:close/>
                      <a:moveTo>
                        <a:pt x="1534102" y="1016794"/>
                      </a:moveTo>
                      <a:cubicBezTo>
                        <a:pt x="1533721" y="1011746"/>
                        <a:pt x="1535150" y="1007459"/>
                        <a:pt x="1538293" y="1003649"/>
                      </a:cubicBezTo>
                      <a:cubicBezTo>
                        <a:pt x="1538388" y="1008602"/>
                        <a:pt x="1535721" y="1012508"/>
                        <a:pt x="1534102" y="1016794"/>
                      </a:cubicBezTo>
                      <a:close/>
                      <a:moveTo>
                        <a:pt x="1632495" y="837057"/>
                      </a:moveTo>
                      <a:cubicBezTo>
                        <a:pt x="1631543" y="843820"/>
                        <a:pt x="1630400" y="833057"/>
                        <a:pt x="1629447" y="839724"/>
                      </a:cubicBezTo>
                      <a:cubicBezTo>
                        <a:pt x="1628209" y="835533"/>
                        <a:pt x="1628114" y="831437"/>
                        <a:pt x="1629352" y="827532"/>
                      </a:cubicBezTo>
                      <a:cubicBezTo>
                        <a:pt x="1630686" y="827532"/>
                        <a:pt x="1632495" y="833057"/>
                        <a:pt x="1632495" y="837057"/>
                      </a:cubicBezTo>
                      <a:close/>
                      <a:moveTo>
                        <a:pt x="1387227" y="1174433"/>
                      </a:moveTo>
                      <a:cubicBezTo>
                        <a:pt x="1387893" y="1170813"/>
                        <a:pt x="1388465" y="1167289"/>
                        <a:pt x="1391322" y="1165384"/>
                      </a:cubicBezTo>
                      <a:cubicBezTo>
                        <a:pt x="1391227" y="1169194"/>
                        <a:pt x="1389227" y="1171861"/>
                        <a:pt x="1387227" y="1174433"/>
                      </a:cubicBezTo>
                      <a:close/>
                      <a:moveTo>
                        <a:pt x="1636496" y="828389"/>
                      </a:moveTo>
                      <a:cubicBezTo>
                        <a:pt x="1635639" y="831533"/>
                        <a:pt x="1634781" y="829818"/>
                        <a:pt x="1633924" y="832676"/>
                      </a:cubicBezTo>
                      <a:cubicBezTo>
                        <a:pt x="1632400" y="828961"/>
                        <a:pt x="1632876" y="825437"/>
                        <a:pt x="1634305" y="822008"/>
                      </a:cubicBezTo>
                      <a:lnTo>
                        <a:pt x="1636496" y="828389"/>
                      </a:lnTo>
                      <a:close/>
                      <a:moveTo>
                        <a:pt x="1589538" y="954405"/>
                      </a:moveTo>
                      <a:cubicBezTo>
                        <a:pt x="1588299" y="956786"/>
                        <a:pt x="1587252" y="958120"/>
                        <a:pt x="1586394" y="958120"/>
                      </a:cubicBezTo>
                      <a:cubicBezTo>
                        <a:pt x="1586680" y="951643"/>
                        <a:pt x="1586299" y="945071"/>
                        <a:pt x="1589442" y="939451"/>
                      </a:cubicBezTo>
                      <a:cubicBezTo>
                        <a:pt x="1591157" y="944785"/>
                        <a:pt x="1587728" y="948880"/>
                        <a:pt x="1589538" y="954405"/>
                      </a:cubicBezTo>
                      <a:close/>
                      <a:moveTo>
                        <a:pt x="1632019" y="853916"/>
                      </a:moveTo>
                      <a:cubicBezTo>
                        <a:pt x="1629733" y="861727"/>
                        <a:pt x="1632210" y="870395"/>
                        <a:pt x="1630019" y="878205"/>
                      </a:cubicBezTo>
                      <a:cubicBezTo>
                        <a:pt x="1630781" y="870109"/>
                        <a:pt x="1627352" y="861346"/>
                        <a:pt x="1629924" y="853630"/>
                      </a:cubicBezTo>
                      <a:cubicBezTo>
                        <a:pt x="1630590" y="855726"/>
                        <a:pt x="1631448" y="852488"/>
                        <a:pt x="1632019" y="853916"/>
                      </a:cubicBezTo>
                      <a:close/>
                      <a:moveTo>
                        <a:pt x="1619256" y="888492"/>
                      </a:moveTo>
                      <a:cubicBezTo>
                        <a:pt x="1619922" y="890683"/>
                        <a:pt x="1620399" y="892778"/>
                        <a:pt x="1620875" y="894874"/>
                      </a:cubicBezTo>
                      <a:cubicBezTo>
                        <a:pt x="1619541" y="896493"/>
                        <a:pt x="1618017" y="899922"/>
                        <a:pt x="1616874" y="898684"/>
                      </a:cubicBezTo>
                      <a:cubicBezTo>
                        <a:pt x="1619256" y="895636"/>
                        <a:pt x="1617255" y="891635"/>
                        <a:pt x="1619256" y="888492"/>
                      </a:cubicBezTo>
                      <a:close/>
                      <a:moveTo>
                        <a:pt x="1637734" y="846963"/>
                      </a:moveTo>
                      <a:cubicBezTo>
                        <a:pt x="1639163" y="849154"/>
                        <a:pt x="1640401" y="837152"/>
                        <a:pt x="1641830" y="844391"/>
                      </a:cubicBezTo>
                      <a:cubicBezTo>
                        <a:pt x="1641925" y="852107"/>
                        <a:pt x="1639639" y="844105"/>
                        <a:pt x="1638210" y="851630"/>
                      </a:cubicBezTo>
                      <a:cubicBezTo>
                        <a:pt x="1637353" y="848963"/>
                        <a:pt x="1636496" y="846296"/>
                        <a:pt x="1635543" y="843534"/>
                      </a:cubicBezTo>
                      <a:cubicBezTo>
                        <a:pt x="1636782" y="841915"/>
                        <a:pt x="1636115" y="832676"/>
                        <a:pt x="1638115" y="836200"/>
                      </a:cubicBezTo>
                      <a:cubicBezTo>
                        <a:pt x="1638687" y="839915"/>
                        <a:pt x="1637448" y="843344"/>
                        <a:pt x="1637734" y="846963"/>
                      </a:cubicBezTo>
                      <a:close/>
                      <a:moveTo>
                        <a:pt x="1521529" y="1062133"/>
                      </a:moveTo>
                      <a:cubicBezTo>
                        <a:pt x="1524291" y="1056894"/>
                        <a:pt x="1520958" y="1056323"/>
                        <a:pt x="1524577" y="1049941"/>
                      </a:cubicBezTo>
                      <a:cubicBezTo>
                        <a:pt x="1525530" y="1053941"/>
                        <a:pt x="1523910" y="1064514"/>
                        <a:pt x="1521529" y="1062133"/>
                      </a:cubicBezTo>
                      <a:close/>
                      <a:moveTo>
                        <a:pt x="1614303" y="928783"/>
                      </a:moveTo>
                      <a:cubicBezTo>
                        <a:pt x="1614493" y="923258"/>
                        <a:pt x="1614017" y="917543"/>
                        <a:pt x="1615255" y="912209"/>
                      </a:cubicBezTo>
                      <a:cubicBezTo>
                        <a:pt x="1617255" y="918210"/>
                        <a:pt x="1615350" y="923353"/>
                        <a:pt x="1614303" y="928783"/>
                      </a:cubicBezTo>
                      <a:close/>
                      <a:moveTo>
                        <a:pt x="1356366" y="1216914"/>
                      </a:moveTo>
                      <a:cubicBezTo>
                        <a:pt x="1357509" y="1214057"/>
                        <a:pt x="1358175" y="1211008"/>
                        <a:pt x="1361033" y="1209675"/>
                      </a:cubicBezTo>
                      <a:cubicBezTo>
                        <a:pt x="1362652" y="1210913"/>
                        <a:pt x="1360080" y="1215676"/>
                        <a:pt x="1356366" y="1216914"/>
                      </a:cubicBezTo>
                      <a:close/>
                      <a:moveTo>
                        <a:pt x="1598015" y="970502"/>
                      </a:moveTo>
                      <a:cubicBezTo>
                        <a:pt x="1599825" y="965359"/>
                        <a:pt x="1599348" y="959644"/>
                        <a:pt x="1601920" y="954786"/>
                      </a:cubicBezTo>
                      <a:cubicBezTo>
                        <a:pt x="1603349" y="959834"/>
                        <a:pt x="1599729" y="971360"/>
                        <a:pt x="1598015" y="970502"/>
                      </a:cubicBezTo>
                      <a:close/>
                      <a:moveTo>
                        <a:pt x="1511718" y="1090803"/>
                      </a:moveTo>
                      <a:cubicBezTo>
                        <a:pt x="1510099" y="1097090"/>
                        <a:pt x="1506575" y="1102519"/>
                        <a:pt x="1503813" y="1108329"/>
                      </a:cubicBezTo>
                      <a:cubicBezTo>
                        <a:pt x="1504098" y="1102043"/>
                        <a:pt x="1509242" y="1086422"/>
                        <a:pt x="1511718" y="1090803"/>
                      </a:cubicBezTo>
                      <a:close/>
                      <a:moveTo>
                        <a:pt x="1647640" y="909828"/>
                      </a:moveTo>
                      <a:cubicBezTo>
                        <a:pt x="1646307" y="903161"/>
                        <a:pt x="1646973" y="910400"/>
                        <a:pt x="1645354" y="912495"/>
                      </a:cubicBezTo>
                      <a:cubicBezTo>
                        <a:pt x="1643640" y="908399"/>
                        <a:pt x="1646973" y="905447"/>
                        <a:pt x="1645830" y="901446"/>
                      </a:cubicBezTo>
                      <a:cubicBezTo>
                        <a:pt x="1642592" y="906018"/>
                        <a:pt x="1643259" y="911447"/>
                        <a:pt x="1641449" y="916305"/>
                      </a:cubicBezTo>
                      <a:cubicBezTo>
                        <a:pt x="1640401" y="917448"/>
                        <a:pt x="1636496" y="922401"/>
                        <a:pt x="1638020" y="913924"/>
                      </a:cubicBezTo>
                      <a:cubicBezTo>
                        <a:pt x="1639639" y="917543"/>
                        <a:pt x="1639163" y="908114"/>
                        <a:pt x="1641258" y="906685"/>
                      </a:cubicBezTo>
                      <a:cubicBezTo>
                        <a:pt x="1638687" y="899827"/>
                        <a:pt x="1643068" y="894398"/>
                        <a:pt x="1641639" y="887921"/>
                      </a:cubicBezTo>
                      <a:cubicBezTo>
                        <a:pt x="1644306" y="883730"/>
                        <a:pt x="1645068" y="880682"/>
                        <a:pt x="1645354" y="872966"/>
                      </a:cubicBezTo>
                      <a:cubicBezTo>
                        <a:pt x="1644592" y="870299"/>
                        <a:pt x="1643544" y="876110"/>
                        <a:pt x="1642687" y="874109"/>
                      </a:cubicBezTo>
                      <a:cubicBezTo>
                        <a:pt x="1646021" y="860774"/>
                        <a:pt x="1647831" y="868871"/>
                        <a:pt x="1651926" y="875728"/>
                      </a:cubicBezTo>
                      <a:cubicBezTo>
                        <a:pt x="1650974" y="879158"/>
                        <a:pt x="1650212" y="876395"/>
                        <a:pt x="1649259" y="876872"/>
                      </a:cubicBezTo>
                      <a:cubicBezTo>
                        <a:pt x="1650021" y="879634"/>
                        <a:pt x="1647926" y="881920"/>
                        <a:pt x="1648402" y="884587"/>
                      </a:cubicBezTo>
                      <a:cubicBezTo>
                        <a:pt x="1649355" y="881920"/>
                        <a:pt x="1650307" y="880396"/>
                        <a:pt x="1651164" y="880396"/>
                      </a:cubicBezTo>
                      <a:cubicBezTo>
                        <a:pt x="1652593" y="886397"/>
                        <a:pt x="1650593" y="890302"/>
                        <a:pt x="1653355" y="888683"/>
                      </a:cubicBezTo>
                      <a:cubicBezTo>
                        <a:pt x="1653260" y="892397"/>
                        <a:pt x="1653450" y="896112"/>
                        <a:pt x="1651069" y="899351"/>
                      </a:cubicBezTo>
                      <a:cubicBezTo>
                        <a:pt x="1650117" y="897065"/>
                        <a:pt x="1651069" y="892874"/>
                        <a:pt x="1649926" y="894302"/>
                      </a:cubicBezTo>
                      <a:cubicBezTo>
                        <a:pt x="1649640" y="899636"/>
                        <a:pt x="1648688" y="904780"/>
                        <a:pt x="1647640" y="909828"/>
                      </a:cubicBezTo>
                      <a:close/>
                      <a:moveTo>
                        <a:pt x="1625352" y="951833"/>
                      </a:moveTo>
                      <a:cubicBezTo>
                        <a:pt x="1627161" y="952214"/>
                        <a:pt x="1625923" y="957263"/>
                        <a:pt x="1626114" y="961549"/>
                      </a:cubicBezTo>
                      <a:cubicBezTo>
                        <a:pt x="1622780" y="963454"/>
                        <a:pt x="1623732" y="972598"/>
                        <a:pt x="1621161" y="979075"/>
                      </a:cubicBezTo>
                      <a:cubicBezTo>
                        <a:pt x="1619446" y="971360"/>
                        <a:pt x="1619922" y="985552"/>
                        <a:pt x="1616493" y="987171"/>
                      </a:cubicBezTo>
                      <a:cubicBezTo>
                        <a:pt x="1616589" y="980313"/>
                        <a:pt x="1620113" y="974503"/>
                        <a:pt x="1620494" y="967835"/>
                      </a:cubicBezTo>
                      <a:cubicBezTo>
                        <a:pt x="1619160" y="955262"/>
                        <a:pt x="1612969" y="956977"/>
                        <a:pt x="1616398" y="944785"/>
                      </a:cubicBezTo>
                      <a:cubicBezTo>
                        <a:pt x="1616970" y="953834"/>
                        <a:pt x="1621637" y="965740"/>
                        <a:pt x="1625352" y="951833"/>
                      </a:cubicBezTo>
                      <a:close/>
                      <a:moveTo>
                        <a:pt x="1333410" y="1252157"/>
                      </a:moveTo>
                      <a:cubicBezTo>
                        <a:pt x="1331886" y="1252157"/>
                        <a:pt x="1335601" y="1245584"/>
                        <a:pt x="1331601" y="1248632"/>
                      </a:cubicBezTo>
                      <a:cubicBezTo>
                        <a:pt x="1328553" y="1254824"/>
                        <a:pt x="1331696" y="1253490"/>
                        <a:pt x="1331124" y="1256633"/>
                      </a:cubicBezTo>
                      <a:cubicBezTo>
                        <a:pt x="1329029" y="1257491"/>
                        <a:pt x="1328172" y="1259396"/>
                        <a:pt x="1326171" y="1260348"/>
                      </a:cubicBezTo>
                      <a:cubicBezTo>
                        <a:pt x="1325695" y="1254633"/>
                        <a:pt x="1328076" y="1250252"/>
                        <a:pt x="1327886" y="1245013"/>
                      </a:cubicBezTo>
                      <a:cubicBezTo>
                        <a:pt x="1336268" y="1240917"/>
                        <a:pt x="1337125" y="1239583"/>
                        <a:pt x="1343793" y="1233392"/>
                      </a:cubicBezTo>
                      <a:cubicBezTo>
                        <a:pt x="1342078" y="1238822"/>
                        <a:pt x="1339030" y="1245775"/>
                        <a:pt x="1333410" y="1252157"/>
                      </a:cubicBezTo>
                      <a:close/>
                      <a:moveTo>
                        <a:pt x="1499622" y="1121664"/>
                      </a:moveTo>
                      <a:cubicBezTo>
                        <a:pt x="1498574" y="1118616"/>
                        <a:pt x="1499717" y="1114044"/>
                        <a:pt x="1502860" y="1109377"/>
                      </a:cubicBezTo>
                      <a:cubicBezTo>
                        <a:pt x="1502193" y="1113758"/>
                        <a:pt x="1500765" y="1117664"/>
                        <a:pt x="1499622" y="1121664"/>
                      </a:cubicBezTo>
                      <a:close/>
                      <a:moveTo>
                        <a:pt x="1655451" y="874871"/>
                      </a:moveTo>
                      <a:cubicBezTo>
                        <a:pt x="1654498" y="871919"/>
                        <a:pt x="1653260" y="878586"/>
                        <a:pt x="1652403" y="874300"/>
                      </a:cubicBezTo>
                      <a:cubicBezTo>
                        <a:pt x="1652022" y="866775"/>
                        <a:pt x="1656594" y="867537"/>
                        <a:pt x="1655451" y="874871"/>
                      </a:cubicBezTo>
                      <a:close/>
                      <a:moveTo>
                        <a:pt x="1614398" y="978503"/>
                      </a:moveTo>
                      <a:cubicBezTo>
                        <a:pt x="1613731" y="974122"/>
                        <a:pt x="1613350" y="969740"/>
                        <a:pt x="1612493" y="965359"/>
                      </a:cubicBezTo>
                      <a:cubicBezTo>
                        <a:pt x="1613350" y="963549"/>
                        <a:pt x="1613064" y="961358"/>
                        <a:pt x="1614303" y="959644"/>
                      </a:cubicBezTo>
                      <a:cubicBezTo>
                        <a:pt x="1616779" y="958882"/>
                        <a:pt x="1617255" y="971931"/>
                        <a:pt x="1614398" y="978503"/>
                      </a:cubicBezTo>
                      <a:close/>
                      <a:moveTo>
                        <a:pt x="1494478" y="1131284"/>
                      </a:moveTo>
                      <a:cubicBezTo>
                        <a:pt x="1491906" y="1133951"/>
                        <a:pt x="1491049" y="1137285"/>
                        <a:pt x="1490478" y="1133761"/>
                      </a:cubicBezTo>
                      <a:cubicBezTo>
                        <a:pt x="1492478" y="1131761"/>
                        <a:pt x="1492097" y="1128427"/>
                        <a:pt x="1494764" y="1126808"/>
                      </a:cubicBezTo>
                      <a:lnTo>
                        <a:pt x="1494478" y="1131284"/>
                      </a:lnTo>
                      <a:close/>
                      <a:moveTo>
                        <a:pt x="1565154" y="1058037"/>
                      </a:moveTo>
                      <a:cubicBezTo>
                        <a:pt x="1560677" y="1064705"/>
                        <a:pt x="1563058" y="1051084"/>
                        <a:pt x="1565535" y="1047178"/>
                      </a:cubicBezTo>
                      <a:cubicBezTo>
                        <a:pt x="1566487" y="1051274"/>
                        <a:pt x="1564296" y="1054037"/>
                        <a:pt x="1565154" y="1058037"/>
                      </a:cubicBezTo>
                      <a:close/>
                      <a:moveTo>
                        <a:pt x="1642497" y="921353"/>
                      </a:moveTo>
                      <a:cubicBezTo>
                        <a:pt x="1642306" y="924497"/>
                        <a:pt x="1639544" y="930212"/>
                        <a:pt x="1638496" y="925163"/>
                      </a:cubicBezTo>
                      <a:cubicBezTo>
                        <a:pt x="1640020" y="921449"/>
                        <a:pt x="1641544" y="917924"/>
                        <a:pt x="1642497" y="921353"/>
                      </a:cubicBezTo>
                      <a:close/>
                      <a:moveTo>
                        <a:pt x="1493716" y="1140428"/>
                      </a:moveTo>
                      <a:cubicBezTo>
                        <a:pt x="1493716" y="1139571"/>
                        <a:pt x="1493716" y="1138809"/>
                        <a:pt x="1492859" y="1139857"/>
                      </a:cubicBezTo>
                      <a:cubicBezTo>
                        <a:pt x="1492668" y="1142429"/>
                        <a:pt x="1491716" y="1144524"/>
                        <a:pt x="1490478" y="1146429"/>
                      </a:cubicBezTo>
                      <a:cubicBezTo>
                        <a:pt x="1490954" y="1141381"/>
                        <a:pt x="1492478" y="1136999"/>
                        <a:pt x="1495335" y="1133380"/>
                      </a:cubicBezTo>
                      <a:cubicBezTo>
                        <a:pt x="1494859" y="1135761"/>
                        <a:pt x="1495145" y="1138619"/>
                        <a:pt x="1493716" y="1140428"/>
                      </a:cubicBezTo>
                      <a:close/>
                      <a:moveTo>
                        <a:pt x="1503908" y="1141667"/>
                      </a:moveTo>
                      <a:cubicBezTo>
                        <a:pt x="1507337" y="1138238"/>
                        <a:pt x="1506289" y="1132332"/>
                        <a:pt x="1509528" y="1128808"/>
                      </a:cubicBezTo>
                      <a:cubicBezTo>
                        <a:pt x="1509813" y="1133285"/>
                        <a:pt x="1505813" y="1143667"/>
                        <a:pt x="1503908" y="1141667"/>
                      </a:cubicBezTo>
                      <a:close/>
                      <a:moveTo>
                        <a:pt x="1677168" y="875443"/>
                      </a:moveTo>
                      <a:cubicBezTo>
                        <a:pt x="1675072" y="872109"/>
                        <a:pt x="1675929" y="881920"/>
                        <a:pt x="1677453" y="880396"/>
                      </a:cubicBezTo>
                      <a:cubicBezTo>
                        <a:pt x="1676120" y="884492"/>
                        <a:pt x="1674977" y="882491"/>
                        <a:pt x="1673834" y="881348"/>
                      </a:cubicBezTo>
                      <a:cubicBezTo>
                        <a:pt x="1674691" y="874205"/>
                        <a:pt x="1673167" y="875443"/>
                        <a:pt x="1674501" y="865251"/>
                      </a:cubicBezTo>
                      <a:cubicBezTo>
                        <a:pt x="1676025" y="867728"/>
                        <a:pt x="1677168" y="870871"/>
                        <a:pt x="1677168" y="875443"/>
                      </a:cubicBezTo>
                      <a:close/>
                      <a:moveTo>
                        <a:pt x="1274832" y="1311021"/>
                      </a:moveTo>
                      <a:cubicBezTo>
                        <a:pt x="1276165" y="1307402"/>
                        <a:pt x="1279404" y="1306354"/>
                        <a:pt x="1281785" y="1304163"/>
                      </a:cubicBezTo>
                      <a:cubicBezTo>
                        <a:pt x="1280737" y="1307973"/>
                        <a:pt x="1278451" y="1310354"/>
                        <a:pt x="1274832" y="1311021"/>
                      </a:cubicBezTo>
                      <a:close/>
                      <a:moveTo>
                        <a:pt x="1534007" y="1142714"/>
                      </a:moveTo>
                      <a:cubicBezTo>
                        <a:pt x="1533912" y="1138809"/>
                        <a:pt x="1535626" y="1135952"/>
                        <a:pt x="1538198" y="1133475"/>
                      </a:cubicBezTo>
                      <a:cubicBezTo>
                        <a:pt x="1538293" y="1137380"/>
                        <a:pt x="1536579" y="1140238"/>
                        <a:pt x="1534007" y="1142714"/>
                      </a:cubicBezTo>
                      <a:close/>
                      <a:moveTo>
                        <a:pt x="1438376" y="1228249"/>
                      </a:moveTo>
                      <a:cubicBezTo>
                        <a:pt x="1433709" y="1232535"/>
                        <a:pt x="1435614" y="1224344"/>
                        <a:pt x="1439709" y="1222343"/>
                      </a:cubicBezTo>
                      <a:cubicBezTo>
                        <a:pt x="1438662" y="1226439"/>
                        <a:pt x="1440948" y="1223963"/>
                        <a:pt x="1438376" y="1228249"/>
                      </a:cubicBezTo>
                      <a:close/>
                      <a:moveTo>
                        <a:pt x="1521624" y="1163860"/>
                      </a:moveTo>
                      <a:cubicBezTo>
                        <a:pt x="1521243" y="1167289"/>
                        <a:pt x="1519434" y="1172147"/>
                        <a:pt x="1517338" y="1176052"/>
                      </a:cubicBezTo>
                      <a:cubicBezTo>
                        <a:pt x="1515052" y="1179862"/>
                        <a:pt x="1512480" y="1182815"/>
                        <a:pt x="1510956" y="1182624"/>
                      </a:cubicBezTo>
                      <a:cubicBezTo>
                        <a:pt x="1516386" y="1178719"/>
                        <a:pt x="1516195" y="1171194"/>
                        <a:pt x="1518672" y="1165479"/>
                      </a:cubicBezTo>
                      <a:cubicBezTo>
                        <a:pt x="1518862" y="1168432"/>
                        <a:pt x="1520386" y="1161860"/>
                        <a:pt x="1521624" y="1163860"/>
                      </a:cubicBezTo>
                      <a:close/>
                      <a:moveTo>
                        <a:pt x="1226445" y="1349502"/>
                      </a:moveTo>
                      <a:cubicBezTo>
                        <a:pt x="1230159" y="1345597"/>
                        <a:pt x="1233779" y="1341596"/>
                        <a:pt x="1238922" y="1339882"/>
                      </a:cubicBezTo>
                      <a:cubicBezTo>
                        <a:pt x="1235779" y="1344168"/>
                        <a:pt x="1228921" y="1351121"/>
                        <a:pt x="1226445" y="1349502"/>
                      </a:cubicBezTo>
                      <a:close/>
                      <a:moveTo>
                        <a:pt x="1651164" y="1015079"/>
                      </a:moveTo>
                      <a:cubicBezTo>
                        <a:pt x="1652593" y="1012031"/>
                        <a:pt x="1654879" y="1000982"/>
                        <a:pt x="1656498" y="1003554"/>
                      </a:cubicBezTo>
                      <a:cubicBezTo>
                        <a:pt x="1656689" y="1007174"/>
                        <a:pt x="1652593" y="1017651"/>
                        <a:pt x="1651164" y="1015079"/>
                      </a:cubicBezTo>
                      <a:close/>
                      <a:moveTo>
                        <a:pt x="1587442" y="1129760"/>
                      </a:moveTo>
                      <a:cubicBezTo>
                        <a:pt x="1583251" y="1133285"/>
                        <a:pt x="1582394" y="1138619"/>
                        <a:pt x="1579060" y="1142524"/>
                      </a:cubicBezTo>
                      <a:cubicBezTo>
                        <a:pt x="1579441" y="1136428"/>
                        <a:pt x="1584108" y="1132523"/>
                        <a:pt x="1582965" y="1125665"/>
                      </a:cubicBezTo>
                      <a:cubicBezTo>
                        <a:pt x="1585442" y="1123474"/>
                        <a:pt x="1585347" y="1120045"/>
                        <a:pt x="1588014" y="1118045"/>
                      </a:cubicBezTo>
                      <a:cubicBezTo>
                        <a:pt x="1587347" y="1125474"/>
                        <a:pt x="1587252" y="1123760"/>
                        <a:pt x="1587442" y="1129760"/>
                      </a:cubicBezTo>
                      <a:close/>
                      <a:moveTo>
                        <a:pt x="1428089" y="1275398"/>
                      </a:moveTo>
                      <a:cubicBezTo>
                        <a:pt x="1423803" y="1278731"/>
                        <a:pt x="1421421" y="1279398"/>
                        <a:pt x="1423803" y="1273397"/>
                      </a:cubicBezTo>
                      <a:cubicBezTo>
                        <a:pt x="1426660" y="1270159"/>
                        <a:pt x="1429518" y="1270826"/>
                        <a:pt x="1433137" y="1265015"/>
                      </a:cubicBezTo>
                      <a:cubicBezTo>
                        <a:pt x="1432756" y="1269683"/>
                        <a:pt x="1428851" y="1271207"/>
                        <a:pt x="1428089" y="1275398"/>
                      </a:cubicBezTo>
                      <a:close/>
                      <a:moveTo>
                        <a:pt x="1616017" y="1123760"/>
                      </a:moveTo>
                      <a:cubicBezTo>
                        <a:pt x="1616303" y="1117378"/>
                        <a:pt x="1616779" y="1111187"/>
                        <a:pt x="1619351" y="1106043"/>
                      </a:cubicBezTo>
                      <a:cubicBezTo>
                        <a:pt x="1619065" y="1112425"/>
                        <a:pt x="1619732" y="1119188"/>
                        <a:pt x="1616017" y="1123760"/>
                      </a:cubicBezTo>
                      <a:close/>
                      <a:moveTo>
                        <a:pt x="1521339" y="1219772"/>
                      </a:moveTo>
                      <a:cubicBezTo>
                        <a:pt x="1521720" y="1215771"/>
                        <a:pt x="1523720" y="1213009"/>
                        <a:pt x="1526577" y="1210818"/>
                      </a:cubicBezTo>
                      <a:cubicBezTo>
                        <a:pt x="1526196" y="1214819"/>
                        <a:pt x="1524101" y="1217581"/>
                        <a:pt x="1521339" y="1219772"/>
                      </a:cubicBezTo>
                      <a:close/>
                      <a:moveTo>
                        <a:pt x="1558296" y="1190435"/>
                      </a:moveTo>
                      <a:cubicBezTo>
                        <a:pt x="1559248" y="1184434"/>
                        <a:pt x="1560772" y="1178814"/>
                        <a:pt x="1564868" y="1174814"/>
                      </a:cubicBezTo>
                      <a:cubicBezTo>
                        <a:pt x="1563725" y="1180719"/>
                        <a:pt x="1560772" y="1185386"/>
                        <a:pt x="1558296" y="1190435"/>
                      </a:cubicBezTo>
                      <a:close/>
                      <a:moveTo>
                        <a:pt x="1532578" y="1220533"/>
                      </a:moveTo>
                      <a:cubicBezTo>
                        <a:pt x="1527339" y="1226534"/>
                        <a:pt x="1525244" y="1235107"/>
                        <a:pt x="1520672" y="1241679"/>
                      </a:cubicBezTo>
                      <a:cubicBezTo>
                        <a:pt x="1520005" y="1235012"/>
                        <a:pt x="1526387" y="1228058"/>
                        <a:pt x="1531149" y="1217676"/>
                      </a:cubicBezTo>
                      <a:cubicBezTo>
                        <a:pt x="1531245" y="1215866"/>
                        <a:pt x="1529911" y="1215962"/>
                        <a:pt x="1532769" y="1213390"/>
                      </a:cubicBezTo>
                      <a:cubicBezTo>
                        <a:pt x="1533435" y="1214342"/>
                        <a:pt x="1533531" y="1216343"/>
                        <a:pt x="1532578" y="1220533"/>
                      </a:cubicBezTo>
                      <a:close/>
                      <a:moveTo>
                        <a:pt x="1435233" y="1303401"/>
                      </a:moveTo>
                      <a:cubicBezTo>
                        <a:pt x="1437900" y="1296067"/>
                        <a:pt x="1442281" y="1290447"/>
                        <a:pt x="1446758" y="1284827"/>
                      </a:cubicBezTo>
                      <a:cubicBezTo>
                        <a:pt x="1444281" y="1292257"/>
                        <a:pt x="1439709" y="1297781"/>
                        <a:pt x="1435233" y="1303401"/>
                      </a:cubicBezTo>
                      <a:close/>
                      <a:moveTo>
                        <a:pt x="1607064" y="1160240"/>
                      </a:moveTo>
                      <a:cubicBezTo>
                        <a:pt x="1607540" y="1155668"/>
                        <a:pt x="1609445" y="1151858"/>
                        <a:pt x="1610874" y="1147858"/>
                      </a:cubicBezTo>
                      <a:cubicBezTo>
                        <a:pt x="1611255" y="1151477"/>
                        <a:pt x="1614207" y="1148715"/>
                        <a:pt x="1614207" y="1153382"/>
                      </a:cubicBezTo>
                      <a:cubicBezTo>
                        <a:pt x="1610493" y="1159002"/>
                        <a:pt x="1610397" y="1155478"/>
                        <a:pt x="1607064" y="1160240"/>
                      </a:cubicBezTo>
                      <a:close/>
                      <a:moveTo>
                        <a:pt x="1614588" y="1135475"/>
                      </a:moveTo>
                      <a:cubicBezTo>
                        <a:pt x="1617922" y="1134237"/>
                        <a:pt x="1618208" y="1130141"/>
                        <a:pt x="1621637" y="1124903"/>
                      </a:cubicBezTo>
                      <a:cubicBezTo>
                        <a:pt x="1618779" y="1135571"/>
                        <a:pt x="1620208" y="1146048"/>
                        <a:pt x="1614398" y="1149858"/>
                      </a:cubicBezTo>
                      <a:cubicBezTo>
                        <a:pt x="1617160" y="1140905"/>
                        <a:pt x="1614969" y="1140524"/>
                        <a:pt x="1614588" y="1135475"/>
                      </a:cubicBezTo>
                      <a:close/>
                      <a:moveTo>
                        <a:pt x="1602396" y="1159383"/>
                      </a:moveTo>
                      <a:cubicBezTo>
                        <a:pt x="1605444" y="1157383"/>
                        <a:pt x="1607159" y="1145381"/>
                        <a:pt x="1608873" y="1148620"/>
                      </a:cubicBezTo>
                      <a:cubicBezTo>
                        <a:pt x="1606778" y="1154049"/>
                        <a:pt x="1605254" y="1159859"/>
                        <a:pt x="1601063" y="1164050"/>
                      </a:cubicBezTo>
                      <a:cubicBezTo>
                        <a:pt x="1601444" y="1160812"/>
                        <a:pt x="1600396" y="1161193"/>
                        <a:pt x="1598205" y="1164241"/>
                      </a:cubicBezTo>
                      <a:cubicBezTo>
                        <a:pt x="1598967" y="1158621"/>
                        <a:pt x="1600682" y="1153573"/>
                        <a:pt x="1603158" y="1149001"/>
                      </a:cubicBezTo>
                      <a:cubicBezTo>
                        <a:pt x="1603254" y="1151668"/>
                        <a:pt x="1599634" y="1161002"/>
                        <a:pt x="1602396" y="1159383"/>
                      </a:cubicBezTo>
                      <a:close/>
                      <a:moveTo>
                        <a:pt x="1529530" y="1240727"/>
                      </a:moveTo>
                      <a:cubicBezTo>
                        <a:pt x="1532483" y="1237774"/>
                        <a:pt x="1532959" y="1233107"/>
                        <a:pt x="1536483" y="1230725"/>
                      </a:cubicBezTo>
                      <a:cubicBezTo>
                        <a:pt x="1536198" y="1234535"/>
                        <a:pt x="1529816" y="1243298"/>
                        <a:pt x="1529530" y="1240727"/>
                      </a:cubicBezTo>
                      <a:close/>
                      <a:moveTo>
                        <a:pt x="1538484" y="1224725"/>
                      </a:moveTo>
                      <a:cubicBezTo>
                        <a:pt x="1537436" y="1229392"/>
                        <a:pt x="1542675" y="1221962"/>
                        <a:pt x="1540770" y="1228249"/>
                      </a:cubicBezTo>
                      <a:cubicBezTo>
                        <a:pt x="1536769" y="1233678"/>
                        <a:pt x="1535150" y="1229487"/>
                        <a:pt x="1538484" y="1224725"/>
                      </a:cubicBezTo>
                      <a:close/>
                      <a:moveTo>
                        <a:pt x="1513242" y="1249204"/>
                      </a:moveTo>
                      <a:cubicBezTo>
                        <a:pt x="1512671" y="1253776"/>
                        <a:pt x="1510290" y="1257014"/>
                        <a:pt x="1508766" y="1260824"/>
                      </a:cubicBezTo>
                      <a:cubicBezTo>
                        <a:pt x="1504860" y="1262825"/>
                        <a:pt x="1503146" y="1266539"/>
                        <a:pt x="1500574" y="1269683"/>
                      </a:cubicBezTo>
                      <a:cubicBezTo>
                        <a:pt x="1503241" y="1263587"/>
                        <a:pt x="1501622" y="1265968"/>
                        <a:pt x="1503051" y="1260158"/>
                      </a:cubicBezTo>
                      <a:cubicBezTo>
                        <a:pt x="1506099" y="1259205"/>
                        <a:pt x="1507813" y="1257967"/>
                        <a:pt x="1508956" y="1251490"/>
                      </a:cubicBezTo>
                      <a:cubicBezTo>
                        <a:pt x="1511052" y="1249680"/>
                        <a:pt x="1512480" y="1248823"/>
                        <a:pt x="1513242" y="1249204"/>
                      </a:cubicBezTo>
                      <a:close/>
                      <a:moveTo>
                        <a:pt x="1316837" y="1372553"/>
                      </a:moveTo>
                      <a:cubicBezTo>
                        <a:pt x="1318266" y="1368171"/>
                        <a:pt x="1323123" y="1365028"/>
                        <a:pt x="1321695" y="1363218"/>
                      </a:cubicBezTo>
                      <a:lnTo>
                        <a:pt x="1324362" y="1362170"/>
                      </a:lnTo>
                      <a:cubicBezTo>
                        <a:pt x="1324838" y="1361313"/>
                        <a:pt x="1325409" y="1360551"/>
                        <a:pt x="1326362" y="1360361"/>
                      </a:cubicBezTo>
                      <a:cubicBezTo>
                        <a:pt x="1326076" y="1363885"/>
                        <a:pt x="1322076" y="1369695"/>
                        <a:pt x="1316837" y="1372553"/>
                      </a:cubicBezTo>
                      <a:close/>
                      <a:moveTo>
                        <a:pt x="1145196" y="1407224"/>
                      </a:moveTo>
                      <a:cubicBezTo>
                        <a:pt x="1142053" y="1407986"/>
                        <a:pt x="1140053" y="1410557"/>
                        <a:pt x="1139196" y="1408652"/>
                      </a:cubicBezTo>
                      <a:cubicBezTo>
                        <a:pt x="1141196" y="1405128"/>
                        <a:pt x="1147482" y="1404271"/>
                        <a:pt x="1145196" y="1407224"/>
                      </a:cubicBezTo>
                      <a:close/>
                      <a:moveTo>
                        <a:pt x="1599158" y="1173956"/>
                      </a:moveTo>
                      <a:cubicBezTo>
                        <a:pt x="1601063" y="1169480"/>
                        <a:pt x="1603063" y="1165289"/>
                        <a:pt x="1606016" y="1161479"/>
                      </a:cubicBezTo>
                      <a:cubicBezTo>
                        <a:pt x="1607064" y="1166527"/>
                        <a:pt x="1599444" y="1175671"/>
                        <a:pt x="1599158" y="1173956"/>
                      </a:cubicBezTo>
                      <a:close/>
                      <a:moveTo>
                        <a:pt x="1349412" y="1365695"/>
                      </a:moveTo>
                      <a:cubicBezTo>
                        <a:pt x="1352556" y="1360742"/>
                        <a:pt x="1356366" y="1356741"/>
                        <a:pt x="1361128" y="1353788"/>
                      </a:cubicBezTo>
                      <a:cubicBezTo>
                        <a:pt x="1358080" y="1358741"/>
                        <a:pt x="1354175" y="1362742"/>
                        <a:pt x="1349412" y="1365695"/>
                      </a:cubicBezTo>
                      <a:close/>
                      <a:moveTo>
                        <a:pt x="1569440" y="1227868"/>
                      </a:moveTo>
                      <a:cubicBezTo>
                        <a:pt x="1571535" y="1225296"/>
                        <a:pt x="1569535" y="1225868"/>
                        <a:pt x="1570297" y="1222724"/>
                      </a:cubicBezTo>
                      <a:cubicBezTo>
                        <a:pt x="1573726" y="1217009"/>
                        <a:pt x="1576488" y="1218343"/>
                        <a:pt x="1578393" y="1209199"/>
                      </a:cubicBezTo>
                      <a:cubicBezTo>
                        <a:pt x="1577250" y="1207580"/>
                        <a:pt x="1573059" y="1216819"/>
                        <a:pt x="1573250" y="1211390"/>
                      </a:cubicBezTo>
                      <a:cubicBezTo>
                        <a:pt x="1576107" y="1205865"/>
                        <a:pt x="1578489" y="1202912"/>
                        <a:pt x="1581441" y="1201769"/>
                      </a:cubicBezTo>
                      <a:cubicBezTo>
                        <a:pt x="1580394" y="1211104"/>
                        <a:pt x="1573536" y="1226820"/>
                        <a:pt x="1569440" y="1227868"/>
                      </a:cubicBezTo>
                      <a:close/>
                      <a:moveTo>
                        <a:pt x="1390560" y="1349502"/>
                      </a:moveTo>
                      <a:cubicBezTo>
                        <a:pt x="1385988" y="1353503"/>
                        <a:pt x="1383893" y="1360646"/>
                        <a:pt x="1377702" y="1362742"/>
                      </a:cubicBezTo>
                      <a:cubicBezTo>
                        <a:pt x="1380083" y="1357503"/>
                        <a:pt x="1384083" y="1354169"/>
                        <a:pt x="1386655" y="1349216"/>
                      </a:cubicBezTo>
                      <a:cubicBezTo>
                        <a:pt x="1389798" y="1347311"/>
                        <a:pt x="1391322" y="1347121"/>
                        <a:pt x="1390560" y="1349502"/>
                      </a:cubicBezTo>
                      <a:close/>
                      <a:moveTo>
                        <a:pt x="1495050" y="1290638"/>
                      </a:moveTo>
                      <a:cubicBezTo>
                        <a:pt x="1493240" y="1293114"/>
                        <a:pt x="1491240" y="1295305"/>
                        <a:pt x="1488382" y="1296733"/>
                      </a:cubicBezTo>
                      <a:cubicBezTo>
                        <a:pt x="1489049" y="1291876"/>
                        <a:pt x="1496193" y="1285875"/>
                        <a:pt x="1495050" y="1290638"/>
                      </a:cubicBezTo>
                      <a:close/>
                      <a:moveTo>
                        <a:pt x="1557819" y="1248442"/>
                      </a:moveTo>
                      <a:cubicBezTo>
                        <a:pt x="1558391" y="1246061"/>
                        <a:pt x="1558105" y="1245203"/>
                        <a:pt x="1557724" y="1244441"/>
                      </a:cubicBezTo>
                      <a:cubicBezTo>
                        <a:pt x="1559439" y="1241870"/>
                        <a:pt x="1561344" y="1239393"/>
                        <a:pt x="1563915" y="1237298"/>
                      </a:cubicBezTo>
                      <a:cubicBezTo>
                        <a:pt x="1563058" y="1241870"/>
                        <a:pt x="1560963" y="1245584"/>
                        <a:pt x="1557819" y="1248442"/>
                      </a:cubicBezTo>
                      <a:close/>
                      <a:moveTo>
                        <a:pt x="1476762" y="1314736"/>
                      </a:moveTo>
                      <a:cubicBezTo>
                        <a:pt x="1479333" y="1310926"/>
                        <a:pt x="1479524" y="1305020"/>
                        <a:pt x="1483620" y="1302639"/>
                      </a:cubicBezTo>
                      <a:cubicBezTo>
                        <a:pt x="1482096" y="1307306"/>
                        <a:pt x="1479810" y="1311402"/>
                        <a:pt x="1476762" y="1314736"/>
                      </a:cubicBezTo>
                      <a:close/>
                      <a:moveTo>
                        <a:pt x="1443710" y="1343025"/>
                      </a:moveTo>
                      <a:cubicBezTo>
                        <a:pt x="1445615" y="1336643"/>
                        <a:pt x="1448949" y="1337310"/>
                        <a:pt x="1448472" y="1333024"/>
                      </a:cubicBezTo>
                      <a:cubicBezTo>
                        <a:pt x="1450758" y="1331500"/>
                        <a:pt x="1452378" y="1330833"/>
                        <a:pt x="1453140" y="1331309"/>
                      </a:cubicBezTo>
                      <a:cubicBezTo>
                        <a:pt x="1451425" y="1336643"/>
                        <a:pt x="1448282" y="1340549"/>
                        <a:pt x="1443710" y="1343025"/>
                      </a:cubicBezTo>
                      <a:close/>
                      <a:moveTo>
                        <a:pt x="1464855" y="1317879"/>
                      </a:moveTo>
                      <a:cubicBezTo>
                        <a:pt x="1459902" y="1321308"/>
                        <a:pt x="1459045" y="1328833"/>
                        <a:pt x="1453140" y="1331309"/>
                      </a:cubicBezTo>
                      <a:cubicBezTo>
                        <a:pt x="1454283" y="1325404"/>
                        <a:pt x="1463046" y="1316260"/>
                        <a:pt x="1464855" y="1317879"/>
                      </a:cubicBezTo>
                      <a:close/>
                      <a:moveTo>
                        <a:pt x="1541817" y="1263777"/>
                      </a:moveTo>
                      <a:cubicBezTo>
                        <a:pt x="1541817" y="1258443"/>
                        <a:pt x="1545723" y="1256348"/>
                        <a:pt x="1548961" y="1253490"/>
                      </a:cubicBezTo>
                      <a:cubicBezTo>
                        <a:pt x="1548294" y="1258253"/>
                        <a:pt x="1544294" y="1260443"/>
                        <a:pt x="1541817" y="1263777"/>
                      </a:cubicBezTo>
                      <a:close/>
                      <a:moveTo>
                        <a:pt x="1462569" y="1330262"/>
                      </a:moveTo>
                      <a:cubicBezTo>
                        <a:pt x="1463617" y="1325690"/>
                        <a:pt x="1467046" y="1323499"/>
                        <a:pt x="1469142" y="1319879"/>
                      </a:cubicBezTo>
                      <a:cubicBezTo>
                        <a:pt x="1470951" y="1321499"/>
                        <a:pt x="1466760" y="1328166"/>
                        <a:pt x="1462569" y="1330262"/>
                      </a:cubicBezTo>
                      <a:close/>
                      <a:moveTo>
                        <a:pt x="1454187" y="1347407"/>
                      </a:moveTo>
                      <a:cubicBezTo>
                        <a:pt x="1457616" y="1339691"/>
                        <a:pt x="1459521" y="1336929"/>
                        <a:pt x="1458093" y="1334262"/>
                      </a:cubicBezTo>
                      <a:cubicBezTo>
                        <a:pt x="1461522" y="1329976"/>
                        <a:pt x="1461617" y="1332548"/>
                        <a:pt x="1464093" y="1331786"/>
                      </a:cubicBezTo>
                      <a:cubicBezTo>
                        <a:pt x="1462950" y="1336262"/>
                        <a:pt x="1459998" y="1339025"/>
                        <a:pt x="1457997" y="1342739"/>
                      </a:cubicBezTo>
                      <a:cubicBezTo>
                        <a:pt x="1459617" y="1341501"/>
                        <a:pt x="1461998" y="1338072"/>
                        <a:pt x="1461998" y="1340263"/>
                      </a:cubicBezTo>
                      <a:cubicBezTo>
                        <a:pt x="1457045" y="1348264"/>
                        <a:pt x="1452949" y="1350169"/>
                        <a:pt x="1447806" y="1353788"/>
                      </a:cubicBezTo>
                      <a:cubicBezTo>
                        <a:pt x="1448187" y="1351883"/>
                        <a:pt x="1447044" y="1351979"/>
                        <a:pt x="1448853" y="1348359"/>
                      </a:cubicBezTo>
                      <a:cubicBezTo>
                        <a:pt x="1453425" y="1344454"/>
                        <a:pt x="1451901" y="1348264"/>
                        <a:pt x="1454187" y="1347407"/>
                      </a:cubicBezTo>
                      <a:close/>
                      <a:moveTo>
                        <a:pt x="1435804" y="1360742"/>
                      </a:moveTo>
                      <a:cubicBezTo>
                        <a:pt x="1441138" y="1351788"/>
                        <a:pt x="1447329" y="1343882"/>
                        <a:pt x="1454187" y="1336643"/>
                      </a:cubicBezTo>
                      <a:cubicBezTo>
                        <a:pt x="1456664" y="1341120"/>
                        <a:pt x="1443805" y="1354360"/>
                        <a:pt x="1435804" y="1360742"/>
                      </a:cubicBezTo>
                      <a:close/>
                      <a:moveTo>
                        <a:pt x="1556962" y="1269587"/>
                      </a:moveTo>
                      <a:cubicBezTo>
                        <a:pt x="1560201" y="1262063"/>
                        <a:pt x="1565249" y="1255871"/>
                        <a:pt x="1569345" y="1249108"/>
                      </a:cubicBezTo>
                      <a:cubicBezTo>
                        <a:pt x="1566297" y="1256729"/>
                        <a:pt x="1562677" y="1264063"/>
                        <a:pt x="1556962" y="1269587"/>
                      </a:cubicBezTo>
                      <a:close/>
                      <a:moveTo>
                        <a:pt x="1519719" y="1299972"/>
                      </a:moveTo>
                      <a:cubicBezTo>
                        <a:pt x="1518957" y="1298639"/>
                        <a:pt x="1517243" y="1296448"/>
                        <a:pt x="1522005" y="1291685"/>
                      </a:cubicBezTo>
                      <a:cubicBezTo>
                        <a:pt x="1522482" y="1292162"/>
                        <a:pt x="1522767" y="1297305"/>
                        <a:pt x="1519719" y="1299972"/>
                      </a:cubicBezTo>
                      <a:close/>
                      <a:moveTo>
                        <a:pt x="1534864" y="1298543"/>
                      </a:moveTo>
                      <a:cubicBezTo>
                        <a:pt x="1529149" y="1305116"/>
                        <a:pt x="1536483" y="1291685"/>
                        <a:pt x="1532959" y="1294829"/>
                      </a:cubicBezTo>
                      <a:cubicBezTo>
                        <a:pt x="1529911" y="1297686"/>
                        <a:pt x="1530006" y="1303306"/>
                        <a:pt x="1526101" y="1305497"/>
                      </a:cubicBezTo>
                      <a:cubicBezTo>
                        <a:pt x="1528863" y="1296829"/>
                        <a:pt x="1534293" y="1290447"/>
                        <a:pt x="1539055" y="1283494"/>
                      </a:cubicBezTo>
                      <a:cubicBezTo>
                        <a:pt x="1539627" y="1286637"/>
                        <a:pt x="1534197" y="1293304"/>
                        <a:pt x="1534864" y="1298543"/>
                      </a:cubicBezTo>
                      <a:close/>
                      <a:moveTo>
                        <a:pt x="1423707" y="1365123"/>
                      </a:moveTo>
                      <a:cubicBezTo>
                        <a:pt x="1419326" y="1374839"/>
                        <a:pt x="1409229" y="1379029"/>
                        <a:pt x="1409706" y="1373886"/>
                      </a:cubicBezTo>
                      <a:cubicBezTo>
                        <a:pt x="1414087" y="1371981"/>
                        <a:pt x="1414182" y="1373410"/>
                        <a:pt x="1423707" y="1365123"/>
                      </a:cubicBezTo>
                      <a:close/>
                      <a:moveTo>
                        <a:pt x="1427136" y="1371314"/>
                      </a:moveTo>
                      <a:lnTo>
                        <a:pt x="1430375" y="1363790"/>
                      </a:lnTo>
                      <a:cubicBezTo>
                        <a:pt x="1431899" y="1363123"/>
                        <a:pt x="1434280" y="1361408"/>
                        <a:pt x="1433804" y="1363028"/>
                      </a:cubicBezTo>
                      <a:cubicBezTo>
                        <a:pt x="1430470" y="1364456"/>
                        <a:pt x="1431423" y="1370838"/>
                        <a:pt x="1427136" y="1371314"/>
                      </a:cubicBezTo>
                      <a:close/>
                      <a:moveTo>
                        <a:pt x="1483334" y="1342263"/>
                      </a:moveTo>
                      <a:cubicBezTo>
                        <a:pt x="1479619" y="1345025"/>
                        <a:pt x="1481143" y="1341120"/>
                        <a:pt x="1481715" y="1338453"/>
                      </a:cubicBezTo>
                      <a:cubicBezTo>
                        <a:pt x="1483429" y="1337310"/>
                        <a:pt x="1484191" y="1335215"/>
                        <a:pt x="1486096" y="1334167"/>
                      </a:cubicBezTo>
                      <a:cubicBezTo>
                        <a:pt x="1485239" y="1336929"/>
                        <a:pt x="1484382" y="1339691"/>
                        <a:pt x="1483334" y="1342263"/>
                      </a:cubicBezTo>
                      <a:close/>
                      <a:moveTo>
                        <a:pt x="1507718" y="1329119"/>
                      </a:moveTo>
                      <a:cubicBezTo>
                        <a:pt x="1504289" y="1330643"/>
                        <a:pt x="1502955" y="1329214"/>
                        <a:pt x="1504479" y="1323880"/>
                      </a:cubicBezTo>
                      <a:cubicBezTo>
                        <a:pt x="1510099" y="1319213"/>
                        <a:pt x="1510956" y="1324166"/>
                        <a:pt x="1507718" y="1329119"/>
                      </a:cubicBezTo>
                      <a:close/>
                      <a:moveTo>
                        <a:pt x="1435995" y="1369886"/>
                      </a:moveTo>
                      <a:cubicBezTo>
                        <a:pt x="1434661" y="1375029"/>
                        <a:pt x="1427613" y="1378649"/>
                        <a:pt x="1426565" y="1377410"/>
                      </a:cubicBezTo>
                      <a:cubicBezTo>
                        <a:pt x="1429899" y="1370076"/>
                        <a:pt x="1430470" y="1373696"/>
                        <a:pt x="1435995" y="1369886"/>
                      </a:cubicBezTo>
                      <a:close/>
                      <a:moveTo>
                        <a:pt x="1492192" y="1351121"/>
                      </a:moveTo>
                      <a:cubicBezTo>
                        <a:pt x="1489906" y="1352550"/>
                        <a:pt x="1487811" y="1354169"/>
                        <a:pt x="1486191" y="1356170"/>
                      </a:cubicBezTo>
                      <a:cubicBezTo>
                        <a:pt x="1490001" y="1349216"/>
                        <a:pt x="1492668" y="1349502"/>
                        <a:pt x="1493145" y="1343216"/>
                      </a:cubicBezTo>
                      <a:cubicBezTo>
                        <a:pt x="1496955" y="1343501"/>
                        <a:pt x="1498098" y="1337310"/>
                        <a:pt x="1503336" y="1333500"/>
                      </a:cubicBezTo>
                      <a:cubicBezTo>
                        <a:pt x="1500574" y="1340358"/>
                        <a:pt x="1495050" y="1344358"/>
                        <a:pt x="1492192" y="1351121"/>
                      </a:cubicBezTo>
                      <a:close/>
                      <a:moveTo>
                        <a:pt x="1460760" y="1381601"/>
                      </a:moveTo>
                      <a:cubicBezTo>
                        <a:pt x="1469904" y="1376839"/>
                        <a:pt x="1477714" y="1358837"/>
                        <a:pt x="1483429" y="1357979"/>
                      </a:cubicBezTo>
                      <a:cubicBezTo>
                        <a:pt x="1477619" y="1364933"/>
                        <a:pt x="1463998" y="1386840"/>
                        <a:pt x="1460760" y="1381601"/>
                      </a:cubicBezTo>
                      <a:close/>
                      <a:moveTo>
                        <a:pt x="1466951" y="1374362"/>
                      </a:moveTo>
                      <a:cubicBezTo>
                        <a:pt x="1468189" y="1371219"/>
                        <a:pt x="1464093" y="1374648"/>
                        <a:pt x="1466760" y="1369695"/>
                      </a:cubicBezTo>
                      <a:cubicBezTo>
                        <a:pt x="1468761" y="1368076"/>
                        <a:pt x="1470189" y="1365790"/>
                        <a:pt x="1472761" y="1364742"/>
                      </a:cubicBezTo>
                      <a:cubicBezTo>
                        <a:pt x="1468951" y="1370648"/>
                        <a:pt x="1471904" y="1369695"/>
                        <a:pt x="1466951" y="1374362"/>
                      </a:cubicBezTo>
                      <a:close/>
                      <a:moveTo>
                        <a:pt x="1431232" y="1416463"/>
                      </a:moveTo>
                      <a:cubicBezTo>
                        <a:pt x="1427422" y="1417511"/>
                        <a:pt x="1426374" y="1421987"/>
                        <a:pt x="1422564" y="1423130"/>
                      </a:cubicBezTo>
                      <a:cubicBezTo>
                        <a:pt x="1424850" y="1419320"/>
                        <a:pt x="1427327" y="1415796"/>
                        <a:pt x="1430661" y="1413320"/>
                      </a:cubicBezTo>
                      <a:cubicBezTo>
                        <a:pt x="1429994" y="1415320"/>
                        <a:pt x="1431804" y="1414748"/>
                        <a:pt x="1431232" y="1416463"/>
                      </a:cubicBezTo>
                      <a:close/>
                      <a:moveTo>
                        <a:pt x="1308836" y="1479899"/>
                      </a:moveTo>
                      <a:cubicBezTo>
                        <a:pt x="1312932" y="1476566"/>
                        <a:pt x="1323885" y="1465326"/>
                        <a:pt x="1322838" y="1471327"/>
                      </a:cubicBezTo>
                      <a:cubicBezTo>
                        <a:pt x="1318075" y="1472089"/>
                        <a:pt x="1309693" y="1481995"/>
                        <a:pt x="1308836" y="1479899"/>
                      </a:cubicBezTo>
                      <a:close/>
                      <a:moveTo>
                        <a:pt x="1160722" y="1508665"/>
                      </a:moveTo>
                      <a:cubicBezTo>
                        <a:pt x="1154340" y="1510094"/>
                        <a:pt x="1160341" y="1503807"/>
                        <a:pt x="1164627" y="1503331"/>
                      </a:cubicBezTo>
                      <a:cubicBezTo>
                        <a:pt x="1161579" y="1506093"/>
                        <a:pt x="1165008" y="1505426"/>
                        <a:pt x="1160722" y="1508665"/>
                      </a:cubicBezTo>
                      <a:close/>
                      <a:moveTo>
                        <a:pt x="1313789" y="1479423"/>
                      </a:moveTo>
                      <a:cubicBezTo>
                        <a:pt x="1315789" y="1475994"/>
                        <a:pt x="1319218" y="1475042"/>
                        <a:pt x="1322457" y="1473518"/>
                      </a:cubicBezTo>
                      <a:cubicBezTo>
                        <a:pt x="1319694" y="1476756"/>
                        <a:pt x="1321885" y="1479423"/>
                        <a:pt x="1318266" y="1481233"/>
                      </a:cubicBezTo>
                      <a:cubicBezTo>
                        <a:pt x="1318647" y="1479233"/>
                        <a:pt x="1314932" y="1480280"/>
                        <a:pt x="1313789" y="1479423"/>
                      </a:cubicBezTo>
                      <a:close/>
                      <a:moveTo>
                        <a:pt x="1312455" y="1486186"/>
                      </a:moveTo>
                      <a:cubicBezTo>
                        <a:pt x="1305597" y="1489520"/>
                        <a:pt x="1309122" y="1482281"/>
                        <a:pt x="1314265" y="1480280"/>
                      </a:cubicBezTo>
                      <a:cubicBezTo>
                        <a:pt x="1314837" y="1481423"/>
                        <a:pt x="1316837" y="1481423"/>
                        <a:pt x="1312455" y="1486186"/>
                      </a:cubicBezTo>
                      <a:close/>
                      <a:moveTo>
                        <a:pt x="1374463" y="1467422"/>
                      </a:moveTo>
                      <a:cubicBezTo>
                        <a:pt x="1369224" y="1467993"/>
                        <a:pt x="1367796" y="1474184"/>
                        <a:pt x="1362843" y="1475137"/>
                      </a:cubicBezTo>
                      <a:cubicBezTo>
                        <a:pt x="1367891" y="1468660"/>
                        <a:pt x="1374082" y="1463897"/>
                        <a:pt x="1379607" y="1458563"/>
                      </a:cubicBezTo>
                      <a:lnTo>
                        <a:pt x="1374463" y="1467422"/>
                      </a:lnTo>
                      <a:close/>
                      <a:moveTo>
                        <a:pt x="1314551" y="1489805"/>
                      </a:moveTo>
                      <a:lnTo>
                        <a:pt x="1318361" y="1484376"/>
                      </a:lnTo>
                      <a:lnTo>
                        <a:pt x="1322838" y="1482947"/>
                      </a:lnTo>
                      <a:cubicBezTo>
                        <a:pt x="1321028" y="1486948"/>
                        <a:pt x="1317599" y="1487900"/>
                        <a:pt x="1314551" y="1489805"/>
                      </a:cubicBezTo>
                      <a:close/>
                      <a:moveTo>
                        <a:pt x="1287595" y="1496758"/>
                      </a:moveTo>
                      <a:cubicBezTo>
                        <a:pt x="1282452" y="1503426"/>
                        <a:pt x="1281213" y="1498949"/>
                        <a:pt x="1274165" y="1503331"/>
                      </a:cubicBezTo>
                      <a:cubicBezTo>
                        <a:pt x="1277975" y="1499711"/>
                        <a:pt x="1286262" y="1495235"/>
                        <a:pt x="1287595" y="1496758"/>
                      </a:cubicBezTo>
                      <a:close/>
                      <a:moveTo>
                        <a:pt x="1270164" y="1505331"/>
                      </a:moveTo>
                      <a:lnTo>
                        <a:pt x="1264259" y="1506760"/>
                      </a:lnTo>
                      <a:cubicBezTo>
                        <a:pt x="1265973" y="1503331"/>
                        <a:pt x="1274451" y="1496854"/>
                        <a:pt x="1274165" y="1500092"/>
                      </a:cubicBezTo>
                      <a:cubicBezTo>
                        <a:pt x="1270450" y="1501331"/>
                        <a:pt x="1270355" y="1504664"/>
                        <a:pt x="1270164" y="1505331"/>
                      </a:cubicBezTo>
                      <a:close/>
                      <a:moveTo>
                        <a:pt x="1120336" y="1528096"/>
                      </a:moveTo>
                      <a:cubicBezTo>
                        <a:pt x="1123289" y="1526572"/>
                        <a:pt x="1126623" y="1526477"/>
                        <a:pt x="1129861" y="1525810"/>
                      </a:cubicBezTo>
                      <a:cubicBezTo>
                        <a:pt x="1120908" y="1529906"/>
                        <a:pt x="1111954" y="1533906"/>
                        <a:pt x="1102905" y="1537621"/>
                      </a:cubicBezTo>
                      <a:cubicBezTo>
                        <a:pt x="1093761" y="1541145"/>
                        <a:pt x="1084332" y="1543812"/>
                        <a:pt x="1074902" y="1546003"/>
                      </a:cubicBezTo>
                      <a:cubicBezTo>
                        <a:pt x="1079283" y="1540383"/>
                        <a:pt x="1085856" y="1544003"/>
                        <a:pt x="1090428" y="1539335"/>
                      </a:cubicBezTo>
                      <a:cubicBezTo>
                        <a:pt x="1086713" y="1539335"/>
                        <a:pt x="1083665" y="1541050"/>
                        <a:pt x="1085856" y="1538192"/>
                      </a:cubicBezTo>
                      <a:cubicBezTo>
                        <a:pt x="1091666" y="1536097"/>
                        <a:pt x="1089761" y="1539145"/>
                        <a:pt x="1095952" y="1538478"/>
                      </a:cubicBezTo>
                      <a:cubicBezTo>
                        <a:pt x="1101000" y="1534001"/>
                        <a:pt x="1107573" y="1535240"/>
                        <a:pt x="1112335" y="1530191"/>
                      </a:cubicBezTo>
                      <a:cubicBezTo>
                        <a:pt x="1108811" y="1531144"/>
                        <a:pt x="1105477" y="1533144"/>
                        <a:pt x="1101477" y="1532477"/>
                      </a:cubicBezTo>
                      <a:cubicBezTo>
                        <a:pt x="1103667" y="1530001"/>
                        <a:pt x="1106620" y="1530191"/>
                        <a:pt x="1108620" y="1527239"/>
                      </a:cubicBezTo>
                      <a:cubicBezTo>
                        <a:pt x="1113478" y="1526096"/>
                        <a:pt x="1108716" y="1531620"/>
                        <a:pt x="1114621" y="1528096"/>
                      </a:cubicBezTo>
                      <a:cubicBezTo>
                        <a:pt x="1118050" y="1525429"/>
                        <a:pt x="1109954" y="1527429"/>
                        <a:pt x="1114907" y="1524095"/>
                      </a:cubicBezTo>
                      <a:cubicBezTo>
                        <a:pt x="1117383" y="1522667"/>
                        <a:pt x="1120050" y="1522095"/>
                        <a:pt x="1122908" y="1521904"/>
                      </a:cubicBezTo>
                      <a:cubicBezTo>
                        <a:pt x="1123098" y="1523619"/>
                        <a:pt x="1118241" y="1527334"/>
                        <a:pt x="1120336" y="1528096"/>
                      </a:cubicBezTo>
                      <a:close/>
                      <a:moveTo>
                        <a:pt x="1290929" y="1503236"/>
                      </a:moveTo>
                      <a:cubicBezTo>
                        <a:pt x="1283690" y="1504664"/>
                        <a:pt x="1279023" y="1510760"/>
                        <a:pt x="1272355" y="1513237"/>
                      </a:cubicBezTo>
                      <a:cubicBezTo>
                        <a:pt x="1274736" y="1509141"/>
                        <a:pt x="1269498" y="1510570"/>
                        <a:pt x="1276546" y="1504855"/>
                      </a:cubicBezTo>
                      <a:cubicBezTo>
                        <a:pt x="1283118" y="1502093"/>
                        <a:pt x="1279213" y="1506379"/>
                        <a:pt x="1280928" y="1506855"/>
                      </a:cubicBezTo>
                      <a:cubicBezTo>
                        <a:pt x="1284357" y="1503807"/>
                        <a:pt x="1288452" y="1501807"/>
                        <a:pt x="1291500" y="1497902"/>
                      </a:cubicBezTo>
                      <a:cubicBezTo>
                        <a:pt x="1296644" y="1495997"/>
                        <a:pt x="1294167" y="1499426"/>
                        <a:pt x="1290929" y="1503236"/>
                      </a:cubicBezTo>
                      <a:close/>
                      <a:moveTo>
                        <a:pt x="1346079" y="1489043"/>
                      </a:moveTo>
                      <a:cubicBezTo>
                        <a:pt x="1349222" y="1484281"/>
                        <a:pt x="1351984" y="1479137"/>
                        <a:pt x="1356937" y="1477328"/>
                      </a:cubicBezTo>
                      <a:cubicBezTo>
                        <a:pt x="1353413" y="1481328"/>
                        <a:pt x="1350936" y="1487138"/>
                        <a:pt x="1346079" y="1489043"/>
                      </a:cubicBezTo>
                      <a:close/>
                      <a:moveTo>
                        <a:pt x="1233017" y="1516571"/>
                      </a:moveTo>
                      <a:lnTo>
                        <a:pt x="1237208" y="1511618"/>
                      </a:lnTo>
                      <a:lnTo>
                        <a:pt x="1241685" y="1510760"/>
                      </a:lnTo>
                      <a:cubicBezTo>
                        <a:pt x="1239399" y="1513904"/>
                        <a:pt x="1236636" y="1516190"/>
                        <a:pt x="1233017" y="1516571"/>
                      </a:cubicBezTo>
                      <a:close/>
                      <a:moveTo>
                        <a:pt x="1198822" y="1550003"/>
                      </a:moveTo>
                      <a:cubicBezTo>
                        <a:pt x="1196727" y="1551623"/>
                        <a:pt x="1194536" y="1552766"/>
                        <a:pt x="1192059" y="1553051"/>
                      </a:cubicBezTo>
                      <a:cubicBezTo>
                        <a:pt x="1200632" y="1545431"/>
                        <a:pt x="1208061" y="1548765"/>
                        <a:pt x="1213586" y="1546765"/>
                      </a:cubicBezTo>
                      <a:lnTo>
                        <a:pt x="1219206" y="1540764"/>
                      </a:lnTo>
                      <a:cubicBezTo>
                        <a:pt x="1230636" y="1538288"/>
                        <a:pt x="1240065" y="1531334"/>
                        <a:pt x="1249686" y="1524667"/>
                      </a:cubicBezTo>
                      <a:cubicBezTo>
                        <a:pt x="1249686" y="1521714"/>
                        <a:pt x="1252543" y="1517618"/>
                        <a:pt x="1255210" y="1515332"/>
                      </a:cubicBezTo>
                      <a:cubicBezTo>
                        <a:pt x="1257687" y="1518571"/>
                        <a:pt x="1259306" y="1511046"/>
                        <a:pt x="1265688" y="1509713"/>
                      </a:cubicBezTo>
                      <a:cubicBezTo>
                        <a:pt x="1259115" y="1517618"/>
                        <a:pt x="1253115" y="1522857"/>
                        <a:pt x="1249876" y="1528858"/>
                      </a:cubicBezTo>
                      <a:cubicBezTo>
                        <a:pt x="1239589" y="1529715"/>
                        <a:pt x="1227016" y="1543526"/>
                        <a:pt x="1216253" y="1549527"/>
                      </a:cubicBezTo>
                      <a:cubicBezTo>
                        <a:pt x="1217110" y="1547908"/>
                        <a:pt x="1223968" y="1543050"/>
                        <a:pt x="1220444" y="1543812"/>
                      </a:cubicBezTo>
                      <a:cubicBezTo>
                        <a:pt x="1216158" y="1547813"/>
                        <a:pt x="1211014" y="1549908"/>
                        <a:pt x="1206728" y="1554099"/>
                      </a:cubicBezTo>
                      <a:cubicBezTo>
                        <a:pt x="1208728" y="1553623"/>
                        <a:pt x="1212252" y="1551432"/>
                        <a:pt x="1211300" y="1553432"/>
                      </a:cubicBezTo>
                      <a:cubicBezTo>
                        <a:pt x="1205680" y="1554480"/>
                        <a:pt x="1195012" y="1564005"/>
                        <a:pt x="1193393" y="1561243"/>
                      </a:cubicBezTo>
                      <a:cubicBezTo>
                        <a:pt x="1200441" y="1559052"/>
                        <a:pt x="1209014" y="1550003"/>
                        <a:pt x="1202251" y="1550670"/>
                      </a:cubicBezTo>
                      <a:cubicBezTo>
                        <a:pt x="1203013" y="1554671"/>
                        <a:pt x="1184630" y="1561814"/>
                        <a:pt x="1183487" y="1560195"/>
                      </a:cubicBezTo>
                      <a:cubicBezTo>
                        <a:pt x="1188630" y="1558004"/>
                        <a:pt x="1203489" y="1551718"/>
                        <a:pt x="1198822" y="1550003"/>
                      </a:cubicBezTo>
                      <a:close/>
                      <a:moveTo>
                        <a:pt x="1195298" y="1557719"/>
                      </a:moveTo>
                      <a:cubicBezTo>
                        <a:pt x="1195869" y="1558766"/>
                        <a:pt x="1190440" y="1563148"/>
                        <a:pt x="1186630" y="1564862"/>
                      </a:cubicBezTo>
                      <a:cubicBezTo>
                        <a:pt x="1188535" y="1562100"/>
                        <a:pt x="1180344" y="1567434"/>
                        <a:pt x="1177772" y="1566767"/>
                      </a:cubicBezTo>
                      <a:cubicBezTo>
                        <a:pt x="1183106" y="1562195"/>
                        <a:pt x="1189392" y="1560481"/>
                        <a:pt x="1195298" y="1557719"/>
                      </a:cubicBezTo>
                      <a:close/>
                      <a:moveTo>
                        <a:pt x="1345507" y="1488186"/>
                      </a:moveTo>
                      <a:cubicBezTo>
                        <a:pt x="1339983" y="1493901"/>
                        <a:pt x="1333315" y="1497997"/>
                        <a:pt x="1326743" y="1501997"/>
                      </a:cubicBezTo>
                      <a:cubicBezTo>
                        <a:pt x="1332077" y="1496663"/>
                        <a:pt x="1342269" y="1487329"/>
                        <a:pt x="1345507" y="1488186"/>
                      </a:cubicBezTo>
                      <a:close/>
                      <a:moveTo>
                        <a:pt x="1285881" y="1509713"/>
                      </a:moveTo>
                      <a:cubicBezTo>
                        <a:pt x="1288643" y="1508570"/>
                        <a:pt x="1290357" y="1505236"/>
                        <a:pt x="1293977" y="1505522"/>
                      </a:cubicBezTo>
                      <a:cubicBezTo>
                        <a:pt x="1293310" y="1509236"/>
                        <a:pt x="1284166" y="1512475"/>
                        <a:pt x="1285881" y="1509713"/>
                      </a:cubicBezTo>
                      <a:close/>
                      <a:moveTo>
                        <a:pt x="1261211" y="1524381"/>
                      </a:moveTo>
                      <a:cubicBezTo>
                        <a:pt x="1263783" y="1521238"/>
                        <a:pt x="1272736" y="1514094"/>
                        <a:pt x="1272831" y="1517333"/>
                      </a:cubicBezTo>
                      <a:cubicBezTo>
                        <a:pt x="1268640" y="1519047"/>
                        <a:pt x="1265402" y="1522762"/>
                        <a:pt x="1261211" y="1524381"/>
                      </a:cubicBezTo>
                      <a:close/>
                      <a:moveTo>
                        <a:pt x="1315789" y="1510760"/>
                      </a:moveTo>
                      <a:cubicBezTo>
                        <a:pt x="1315027" y="1509427"/>
                        <a:pt x="1320742" y="1503617"/>
                        <a:pt x="1325219" y="1502378"/>
                      </a:cubicBezTo>
                      <a:cubicBezTo>
                        <a:pt x="1322838" y="1506569"/>
                        <a:pt x="1319313" y="1508665"/>
                        <a:pt x="1315789" y="1510760"/>
                      </a:cubicBezTo>
                      <a:close/>
                      <a:moveTo>
                        <a:pt x="1060043" y="1549527"/>
                      </a:moveTo>
                      <a:cubicBezTo>
                        <a:pt x="1060614" y="1546955"/>
                        <a:pt x="1067949" y="1546670"/>
                        <a:pt x="1065948" y="1543907"/>
                      </a:cubicBezTo>
                      <a:cubicBezTo>
                        <a:pt x="1072806" y="1542860"/>
                        <a:pt x="1064520" y="1549908"/>
                        <a:pt x="1060043" y="1549527"/>
                      </a:cubicBezTo>
                      <a:close/>
                      <a:moveTo>
                        <a:pt x="1045470" y="1554385"/>
                      </a:moveTo>
                      <a:cubicBezTo>
                        <a:pt x="1044993" y="1552099"/>
                        <a:pt x="1051947" y="1550765"/>
                        <a:pt x="1055376" y="1547051"/>
                      </a:cubicBezTo>
                      <a:lnTo>
                        <a:pt x="1059662" y="1547336"/>
                      </a:lnTo>
                      <a:cubicBezTo>
                        <a:pt x="1055090" y="1550575"/>
                        <a:pt x="1050708" y="1554480"/>
                        <a:pt x="1045470" y="1554385"/>
                      </a:cubicBezTo>
                      <a:close/>
                      <a:moveTo>
                        <a:pt x="1225778" y="1544860"/>
                      </a:moveTo>
                      <a:cubicBezTo>
                        <a:pt x="1228921" y="1542860"/>
                        <a:pt x="1237779" y="1535049"/>
                        <a:pt x="1237779" y="1538478"/>
                      </a:cubicBezTo>
                      <a:cubicBezTo>
                        <a:pt x="1233588" y="1540193"/>
                        <a:pt x="1230445" y="1544193"/>
                        <a:pt x="1225778" y="1544860"/>
                      </a:cubicBezTo>
                      <a:close/>
                      <a:moveTo>
                        <a:pt x="1257115" y="1544860"/>
                      </a:moveTo>
                      <a:cubicBezTo>
                        <a:pt x="1259592" y="1541621"/>
                        <a:pt x="1262449" y="1539240"/>
                        <a:pt x="1266164" y="1538764"/>
                      </a:cubicBezTo>
                      <a:cubicBezTo>
                        <a:pt x="1263687" y="1542098"/>
                        <a:pt x="1260830" y="1544383"/>
                        <a:pt x="1257115" y="1544860"/>
                      </a:cubicBezTo>
                      <a:close/>
                      <a:moveTo>
                        <a:pt x="1168628" y="1567625"/>
                      </a:moveTo>
                      <a:cubicBezTo>
                        <a:pt x="1164913" y="1569149"/>
                        <a:pt x="1161484" y="1571244"/>
                        <a:pt x="1157769" y="1572768"/>
                      </a:cubicBezTo>
                      <a:cubicBezTo>
                        <a:pt x="1161675" y="1568958"/>
                        <a:pt x="1161103" y="1567053"/>
                        <a:pt x="1167675" y="1564672"/>
                      </a:cubicBezTo>
                      <a:cubicBezTo>
                        <a:pt x="1165675" y="1566863"/>
                        <a:pt x="1171962" y="1564958"/>
                        <a:pt x="1168628" y="1567625"/>
                      </a:cubicBezTo>
                      <a:close/>
                      <a:moveTo>
                        <a:pt x="1138529" y="1575911"/>
                      </a:moveTo>
                      <a:cubicBezTo>
                        <a:pt x="1135957" y="1576007"/>
                        <a:pt x="1133481" y="1576388"/>
                        <a:pt x="1131195" y="1577245"/>
                      </a:cubicBezTo>
                      <a:lnTo>
                        <a:pt x="1133671" y="1575054"/>
                      </a:lnTo>
                      <a:cubicBezTo>
                        <a:pt x="1132814" y="1575054"/>
                        <a:pt x="1132052" y="1574959"/>
                        <a:pt x="1133385" y="1574006"/>
                      </a:cubicBezTo>
                      <a:cubicBezTo>
                        <a:pt x="1141672" y="1573149"/>
                        <a:pt x="1134624" y="1571054"/>
                        <a:pt x="1138053" y="1568768"/>
                      </a:cubicBezTo>
                      <a:cubicBezTo>
                        <a:pt x="1141482" y="1568196"/>
                        <a:pt x="1144244" y="1565624"/>
                        <a:pt x="1148054" y="1566291"/>
                      </a:cubicBezTo>
                      <a:cubicBezTo>
                        <a:pt x="1142148" y="1570673"/>
                        <a:pt x="1142625" y="1572387"/>
                        <a:pt x="1138529" y="1575911"/>
                      </a:cubicBezTo>
                      <a:close/>
                      <a:moveTo>
                        <a:pt x="1157769" y="1577912"/>
                      </a:moveTo>
                      <a:cubicBezTo>
                        <a:pt x="1155674" y="1577816"/>
                        <a:pt x="1151673" y="1578578"/>
                        <a:pt x="1152816" y="1577150"/>
                      </a:cubicBezTo>
                      <a:cubicBezTo>
                        <a:pt x="1159674" y="1575435"/>
                        <a:pt x="1164913" y="1569244"/>
                        <a:pt x="1172343" y="1569339"/>
                      </a:cubicBezTo>
                      <a:cubicBezTo>
                        <a:pt x="1165866" y="1574197"/>
                        <a:pt x="1161294" y="1573911"/>
                        <a:pt x="1157769" y="1577912"/>
                      </a:cubicBezTo>
                      <a:close/>
                      <a:moveTo>
                        <a:pt x="755624" y="1486948"/>
                      </a:moveTo>
                      <a:cubicBezTo>
                        <a:pt x="751623" y="1484948"/>
                        <a:pt x="754957" y="1484090"/>
                        <a:pt x="758862" y="1483233"/>
                      </a:cubicBezTo>
                      <a:cubicBezTo>
                        <a:pt x="760291" y="1484186"/>
                        <a:pt x="761815" y="1484567"/>
                        <a:pt x="763434" y="1484757"/>
                      </a:cubicBezTo>
                      <a:cubicBezTo>
                        <a:pt x="763244" y="1486186"/>
                        <a:pt x="758767" y="1487519"/>
                        <a:pt x="755624" y="1486948"/>
                      </a:cubicBezTo>
                      <a:close/>
                      <a:moveTo>
                        <a:pt x="984986" y="1571339"/>
                      </a:moveTo>
                      <a:cubicBezTo>
                        <a:pt x="980509" y="1573340"/>
                        <a:pt x="975937" y="1573816"/>
                        <a:pt x="971270" y="1573054"/>
                      </a:cubicBezTo>
                      <a:cubicBezTo>
                        <a:pt x="975366" y="1570292"/>
                        <a:pt x="975270" y="1566386"/>
                        <a:pt x="983176" y="1566958"/>
                      </a:cubicBezTo>
                      <a:cubicBezTo>
                        <a:pt x="979366" y="1569815"/>
                        <a:pt x="976699" y="1572197"/>
                        <a:pt x="984986" y="1571339"/>
                      </a:cubicBezTo>
                      <a:close/>
                      <a:moveTo>
                        <a:pt x="1106239" y="1586960"/>
                      </a:moveTo>
                      <a:cubicBezTo>
                        <a:pt x="1111573" y="1584960"/>
                        <a:pt x="1113288" y="1586294"/>
                        <a:pt x="1112621" y="1588008"/>
                      </a:cubicBezTo>
                      <a:cubicBezTo>
                        <a:pt x="1121955" y="1582198"/>
                        <a:pt x="1138910" y="1575816"/>
                        <a:pt x="1145196" y="1577626"/>
                      </a:cubicBezTo>
                      <a:cubicBezTo>
                        <a:pt x="1132719" y="1580198"/>
                        <a:pt x="1119765" y="1587532"/>
                        <a:pt x="1112049" y="1592008"/>
                      </a:cubicBezTo>
                      <a:cubicBezTo>
                        <a:pt x="1113573" y="1590008"/>
                        <a:pt x="1111383" y="1589342"/>
                        <a:pt x="1108239" y="1588961"/>
                      </a:cubicBezTo>
                      <a:cubicBezTo>
                        <a:pt x="1108239" y="1591342"/>
                        <a:pt x="1107858" y="1591628"/>
                        <a:pt x="1101762" y="1594009"/>
                      </a:cubicBezTo>
                      <a:cubicBezTo>
                        <a:pt x="1098429" y="1594295"/>
                        <a:pt x="1100524" y="1592675"/>
                        <a:pt x="1099857" y="1592008"/>
                      </a:cubicBezTo>
                      <a:cubicBezTo>
                        <a:pt x="1097571" y="1595819"/>
                        <a:pt x="1097000" y="1594009"/>
                        <a:pt x="1091571" y="1596104"/>
                      </a:cubicBezTo>
                      <a:cubicBezTo>
                        <a:pt x="1096143" y="1596771"/>
                        <a:pt x="1087475" y="1600295"/>
                        <a:pt x="1083284" y="1600105"/>
                      </a:cubicBezTo>
                      <a:cubicBezTo>
                        <a:pt x="1082808" y="1598390"/>
                        <a:pt x="1088999" y="1596676"/>
                        <a:pt x="1092428" y="1592961"/>
                      </a:cubicBezTo>
                      <a:cubicBezTo>
                        <a:pt x="1102334" y="1590104"/>
                        <a:pt x="1103382" y="1591247"/>
                        <a:pt x="1106239" y="1586960"/>
                      </a:cubicBezTo>
                      <a:close/>
                      <a:moveTo>
                        <a:pt x="1225492" y="1582007"/>
                      </a:moveTo>
                      <a:cubicBezTo>
                        <a:pt x="1217396" y="1583912"/>
                        <a:pt x="1213967" y="1591437"/>
                        <a:pt x="1209776" y="1593914"/>
                      </a:cubicBezTo>
                      <a:cubicBezTo>
                        <a:pt x="1202823" y="1594390"/>
                        <a:pt x="1211776" y="1590389"/>
                        <a:pt x="1213586" y="1586008"/>
                      </a:cubicBezTo>
                      <a:cubicBezTo>
                        <a:pt x="1217110" y="1586484"/>
                        <a:pt x="1219110" y="1582769"/>
                        <a:pt x="1221587" y="1580579"/>
                      </a:cubicBezTo>
                      <a:cubicBezTo>
                        <a:pt x="1225492" y="1579626"/>
                        <a:pt x="1227207" y="1579912"/>
                        <a:pt x="1225492" y="1582007"/>
                      </a:cubicBezTo>
                      <a:close/>
                      <a:moveTo>
                        <a:pt x="1111192" y="1595057"/>
                      </a:moveTo>
                      <a:cubicBezTo>
                        <a:pt x="1104810" y="1596390"/>
                        <a:pt x="1098714" y="1598581"/>
                        <a:pt x="1092428" y="1600105"/>
                      </a:cubicBezTo>
                      <a:cubicBezTo>
                        <a:pt x="1096428" y="1597533"/>
                        <a:pt x="1100524" y="1595438"/>
                        <a:pt x="1104810" y="1594009"/>
                      </a:cubicBezTo>
                      <a:cubicBezTo>
                        <a:pt x="1102429" y="1595723"/>
                        <a:pt x="1116431" y="1590294"/>
                        <a:pt x="1111192" y="1595057"/>
                      </a:cubicBezTo>
                      <a:close/>
                      <a:moveTo>
                        <a:pt x="1172152" y="1599152"/>
                      </a:moveTo>
                      <a:cubicBezTo>
                        <a:pt x="1171581" y="1597914"/>
                        <a:pt x="1176915" y="1592485"/>
                        <a:pt x="1181201" y="1592008"/>
                      </a:cubicBezTo>
                      <a:cubicBezTo>
                        <a:pt x="1178153" y="1594104"/>
                        <a:pt x="1175772" y="1598581"/>
                        <a:pt x="1172152" y="1599152"/>
                      </a:cubicBezTo>
                      <a:close/>
                      <a:moveTo>
                        <a:pt x="1183773" y="1605058"/>
                      </a:moveTo>
                      <a:cubicBezTo>
                        <a:pt x="1186535" y="1601629"/>
                        <a:pt x="1190250" y="1601343"/>
                        <a:pt x="1192917" y="1597819"/>
                      </a:cubicBezTo>
                      <a:cubicBezTo>
                        <a:pt x="1188821" y="1598390"/>
                        <a:pt x="1185582" y="1600581"/>
                        <a:pt x="1187868" y="1597343"/>
                      </a:cubicBezTo>
                      <a:cubicBezTo>
                        <a:pt x="1192440" y="1595914"/>
                        <a:pt x="1203680" y="1589342"/>
                        <a:pt x="1204347" y="1592390"/>
                      </a:cubicBezTo>
                      <a:cubicBezTo>
                        <a:pt x="1198822" y="1596771"/>
                        <a:pt x="1193393" y="1602391"/>
                        <a:pt x="1183773" y="1605058"/>
                      </a:cubicBezTo>
                      <a:close/>
                      <a:moveTo>
                        <a:pt x="1076140" y="1601724"/>
                      </a:moveTo>
                      <a:cubicBezTo>
                        <a:pt x="1073092" y="1600105"/>
                        <a:pt x="1064234" y="1606868"/>
                        <a:pt x="1065853" y="1603248"/>
                      </a:cubicBezTo>
                      <a:cubicBezTo>
                        <a:pt x="1069663" y="1601533"/>
                        <a:pt x="1079760" y="1597343"/>
                        <a:pt x="1076140" y="1601724"/>
                      </a:cubicBezTo>
                      <a:close/>
                      <a:moveTo>
                        <a:pt x="1110049" y="1610297"/>
                      </a:moveTo>
                      <a:cubicBezTo>
                        <a:pt x="1115669" y="1607439"/>
                        <a:pt x="1121479" y="1605725"/>
                        <a:pt x="1127099" y="1602962"/>
                      </a:cubicBezTo>
                      <a:cubicBezTo>
                        <a:pt x="1127099" y="1604582"/>
                        <a:pt x="1111097" y="1612583"/>
                        <a:pt x="1110049" y="1610297"/>
                      </a:cubicBezTo>
                      <a:close/>
                      <a:moveTo>
                        <a:pt x="1168247" y="1607725"/>
                      </a:moveTo>
                      <a:cubicBezTo>
                        <a:pt x="1170057" y="1606201"/>
                        <a:pt x="1170342" y="1605344"/>
                        <a:pt x="1170533" y="1604486"/>
                      </a:cubicBezTo>
                      <a:cubicBezTo>
                        <a:pt x="1174248" y="1603915"/>
                        <a:pt x="1184725" y="1598295"/>
                        <a:pt x="1184058" y="1600962"/>
                      </a:cubicBezTo>
                      <a:cubicBezTo>
                        <a:pt x="1178439" y="1601915"/>
                        <a:pt x="1174152" y="1607629"/>
                        <a:pt x="1168247" y="1607725"/>
                      </a:cubicBezTo>
                      <a:close/>
                      <a:moveTo>
                        <a:pt x="1015752" y="1619536"/>
                      </a:moveTo>
                      <a:cubicBezTo>
                        <a:pt x="1024515" y="1615631"/>
                        <a:pt x="1038993" y="1612297"/>
                        <a:pt x="1050232" y="1608487"/>
                      </a:cubicBezTo>
                      <a:cubicBezTo>
                        <a:pt x="1047946" y="1607915"/>
                        <a:pt x="1044231" y="1607820"/>
                        <a:pt x="1048232" y="1605344"/>
                      </a:cubicBezTo>
                      <a:cubicBezTo>
                        <a:pt x="1050708" y="1609154"/>
                        <a:pt x="1054423" y="1604582"/>
                        <a:pt x="1062996" y="1604105"/>
                      </a:cubicBezTo>
                      <a:cubicBezTo>
                        <a:pt x="1058138" y="1607725"/>
                        <a:pt x="1053852" y="1609058"/>
                        <a:pt x="1056804" y="1611916"/>
                      </a:cubicBezTo>
                      <a:cubicBezTo>
                        <a:pt x="1046327" y="1609535"/>
                        <a:pt x="1029944" y="1618107"/>
                        <a:pt x="1015752" y="1619536"/>
                      </a:cubicBezTo>
                      <a:close/>
                      <a:moveTo>
                        <a:pt x="678471" y="1472946"/>
                      </a:moveTo>
                      <a:cubicBezTo>
                        <a:pt x="682091" y="1474661"/>
                        <a:pt x="687044" y="1472565"/>
                        <a:pt x="690187" y="1475804"/>
                      </a:cubicBezTo>
                      <a:cubicBezTo>
                        <a:pt x="686758" y="1475804"/>
                        <a:pt x="677043" y="1475137"/>
                        <a:pt x="678471" y="1472946"/>
                      </a:cubicBezTo>
                      <a:close/>
                      <a:moveTo>
                        <a:pt x="887164" y="1585532"/>
                      </a:moveTo>
                      <a:cubicBezTo>
                        <a:pt x="884402" y="1584008"/>
                        <a:pt x="881735" y="1584198"/>
                        <a:pt x="878782" y="1586008"/>
                      </a:cubicBezTo>
                      <a:cubicBezTo>
                        <a:pt x="873448" y="1583055"/>
                        <a:pt x="887926" y="1578769"/>
                        <a:pt x="895641" y="1579721"/>
                      </a:cubicBezTo>
                      <a:cubicBezTo>
                        <a:pt x="887450" y="1582674"/>
                        <a:pt x="887831" y="1582579"/>
                        <a:pt x="887164" y="1585532"/>
                      </a:cubicBezTo>
                      <a:close/>
                      <a:moveTo>
                        <a:pt x="1138910" y="1618774"/>
                      </a:moveTo>
                      <a:cubicBezTo>
                        <a:pt x="1147292" y="1614011"/>
                        <a:pt x="1156341" y="1611630"/>
                        <a:pt x="1165008" y="1607915"/>
                      </a:cubicBezTo>
                      <a:lnTo>
                        <a:pt x="1161103" y="1611249"/>
                      </a:lnTo>
                      <a:cubicBezTo>
                        <a:pt x="1153483" y="1612868"/>
                        <a:pt x="1146530" y="1617059"/>
                        <a:pt x="1138910" y="1618774"/>
                      </a:cubicBezTo>
                      <a:close/>
                      <a:moveTo>
                        <a:pt x="989558" y="1607820"/>
                      </a:moveTo>
                      <a:cubicBezTo>
                        <a:pt x="995368" y="1606772"/>
                        <a:pt x="1008513" y="1603248"/>
                        <a:pt x="1009846" y="1605629"/>
                      </a:cubicBezTo>
                      <a:cubicBezTo>
                        <a:pt x="1003941" y="1605820"/>
                        <a:pt x="990891" y="1611154"/>
                        <a:pt x="989558" y="1607820"/>
                      </a:cubicBezTo>
                      <a:close/>
                      <a:moveTo>
                        <a:pt x="1004893" y="1615250"/>
                      </a:moveTo>
                      <a:cubicBezTo>
                        <a:pt x="996987" y="1614583"/>
                        <a:pt x="989367" y="1618107"/>
                        <a:pt x="981462" y="1617821"/>
                      </a:cubicBezTo>
                      <a:cubicBezTo>
                        <a:pt x="989558" y="1613726"/>
                        <a:pt x="1005465" y="1611916"/>
                        <a:pt x="1009084" y="1612773"/>
                      </a:cubicBezTo>
                      <a:cubicBezTo>
                        <a:pt x="1006417" y="1612678"/>
                        <a:pt x="1004988" y="1614392"/>
                        <a:pt x="1004893" y="1615250"/>
                      </a:cubicBezTo>
                      <a:close/>
                      <a:moveTo>
                        <a:pt x="1127480" y="1624298"/>
                      </a:moveTo>
                      <a:cubicBezTo>
                        <a:pt x="1129671" y="1622584"/>
                        <a:pt x="1123765" y="1623822"/>
                        <a:pt x="1125384" y="1622298"/>
                      </a:cubicBezTo>
                      <a:cubicBezTo>
                        <a:pt x="1129575" y="1621917"/>
                        <a:pt x="1133100" y="1618679"/>
                        <a:pt x="1137291" y="1618869"/>
                      </a:cubicBezTo>
                      <a:cubicBezTo>
                        <a:pt x="1134338" y="1621631"/>
                        <a:pt x="1131195" y="1624108"/>
                        <a:pt x="1127480" y="1624298"/>
                      </a:cubicBezTo>
                      <a:close/>
                      <a:moveTo>
                        <a:pt x="1099095" y="1632871"/>
                      </a:moveTo>
                      <a:cubicBezTo>
                        <a:pt x="1103572" y="1629061"/>
                        <a:pt x="1108525" y="1627537"/>
                        <a:pt x="1113573" y="1626584"/>
                      </a:cubicBezTo>
                      <a:cubicBezTo>
                        <a:pt x="1108906" y="1628775"/>
                        <a:pt x="1104239" y="1632299"/>
                        <a:pt x="1099095" y="1632871"/>
                      </a:cubicBezTo>
                      <a:close/>
                      <a:moveTo>
                        <a:pt x="1004036" y="1622203"/>
                      </a:moveTo>
                      <a:cubicBezTo>
                        <a:pt x="995940" y="1626299"/>
                        <a:pt x="994035" y="1624013"/>
                        <a:pt x="987748" y="1622870"/>
                      </a:cubicBezTo>
                      <a:cubicBezTo>
                        <a:pt x="990320" y="1621441"/>
                        <a:pt x="991844" y="1620298"/>
                        <a:pt x="991939" y="1619441"/>
                      </a:cubicBezTo>
                      <a:cubicBezTo>
                        <a:pt x="992892" y="1619631"/>
                        <a:pt x="993939" y="1619726"/>
                        <a:pt x="994892" y="1619917"/>
                      </a:cubicBezTo>
                      <a:cubicBezTo>
                        <a:pt x="992415" y="1622965"/>
                        <a:pt x="996606" y="1622965"/>
                        <a:pt x="1004036" y="1622203"/>
                      </a:cubicBezTo>
                      <a:close/>
                      <a:moveTo>
                        <a:pt x="1115383" y="1634681"/>
                      </a:moveTo>
                      <a:cubicBezTo>
                        <a:pt x="1107287" y="1636776"/>
                        <a:pt x="1099953" y="1642301"/>
                        <a:pt x="1091285" y="1641920"/>
                      </a:cubicBezTo>
                      <a:cubicBezTo>
                        <a:pt x="1099095" y="1639062"/>
                        <a:pt x="1095857" y="1636490"/>
                        <a:pt x="1102429" y="1633823"/>
                      </a:cubicBezTo>
                      <a:cubicBezTo>
                        <a:pt x="1110716" y="1632014"/>
                        <a:pt x="1103286" y="1638586"/>
                        <a:pt x="1109192" y="1635824"/>
                      </a:cubicBezTo>
                      <a:cubicBezTo>
                        <a:pt x="1111097" y="1633823"/>
                        <a:pt x="1107192" y="1634014"/>
                        <a:pt x="1112907" y="1630680"/>
                      </a:cubicBezTo>
                      <a:cubicBezTo>
                        <a:pt x="1117479" y="1630585"/>
                        <a:pt x="1115764" y="1632871"/>
                        <a:pt x="1115383" y="1634681"/>
                      </a:cubicBezTo>
                      <a:close/>
                      <a:moveTo>
                        <a:pt x="1078236" y="1639443"/>
                      </a:moveTo>
                      <a:cubicBezTo>
                        <a:pt x="1078521" y="1638300"/>
                        <a:pt x="1079950" y="1636776"/>
                        <a:pt x="1083665" y="1634490"/>
                      </a:cubicBezTo>
                      <a:cubicBezTo>
                        <a:pt x="1088142" y="1635728"/>
                        <a:pt x="1091666" y="1632299"/>
                        <a:pt x="1095952" y="1632776"/>
                      </a:cubicBezTo>
                      <a:cubicBezTo>
                        <a:pt x="1095000" y="1633442"/>
                        <a:pt x="1094047" y="1634109"/>
                        <a:pt x="1093190" y="1634776"/>
                      </a:cubicBezTo>
                      <a:cubicBezTo>
                        <a:pt x="1088332" y="1634204"/>
                        <a:pt x="1085760" y="1637633"/>
                        <a:pt x="1078236" y="1639443"/>
                      </a:cubicBezTo>
                      <a:close/>
                      <a:moveTo>
                        <a:pt x="954030" y="1630299"/>
                      </a:moveTo>
                      <a:cubicBezTo>
                        <a:pt x="961078" y="1629442"/>
                        <a:pt x="979747" y="1621346"/>
                        <a:pt x="977652" y="1626489"/>
                      </a:cubicBezTo>
                      <a:cubicBezTo>
                        <a:pt x="969746" y="1625918"/>
                        <a:pt x="962031" y="1631537"/>
                        <a:pt x="954030" y="1630299"/>
                      </a:cubicBezTo>
                      <a:close/>
                      <a:moveTo>
                        <a:pt x="909929" y="1627537"/>
                      </a:moveTo>
                      <a:cubicBezTo>
                        <a:pt x="913834" y="1626108"/>
                        <a:pt x="917739" y="1625060"/>
                        <a:pt x="921645" y="1625251"/>
                      </a:cubicBezTo>
                      <a:cubicBezTo>
                        <a:pt x="921645" y="1626775"/>
                        <a:pt x="914215" y="1628775"/>
                        <a:pt x="909929" y="1627537"/>
                      </a:cubicBezTo>
                      <a:close/>
                      <a:moveTo>
                        <a:pt x="908310" y="1633347"/>
                      </a:moveTo>
                      <a:cubicBezTo>
                        <a:pt x="917358" y="1633538"/>
                        <a:pt x="939837" y="1627346"/>
                        <a:pt x="939361" y="1632490"/>
                      </a:cubicBezTo>
                      <a:cubicBezTo>
                        <a:pt x="929931" y="1631347"/>
                        <a:pt x="912691" y="1635919"/>
                        <a:pt x="908310" y="1633347"/>
                      </a:cubicBezTo>
                      <a:close/>
                      <a:moveTo>
                        <a:pt x="857637" y="1623727"/>
                      </a:moveTo>
                      <a:cubicBezTo>
                        <a:pt x="861732" y="1621727"/>
                        <a:pt x="865542" y="1621822"/>
                        <a:pt x="869352" y="1622108"/>
                      </a:cubicBezTo>
                      <a:cubicBezTo>
                        <a:pt x="869257" y="1623727"/>
                        <a:pt x="861828" y="1624679"/>
                        <a:pt x="857637" y="1623727"/>
                      </a:cubicBezTo>
                      <a:close/>
                      <a:moveTo>
                        <a:pt x="867257" y="1630966"/>
                      </a:moveTo>
                      <a:cubicBezTo>
                        <a:pt x="859351" y="1627156"/>
                        <a:pt x="850683" y="1630680"/>
                        <a:pt x="842492" y="1628966"/>
                      </a:cubicBezTo>
                      <a:cubicBezTo>
                        <a:pt x="847635" y="1625822"/>
                        <a:pt x="863733" y="1628204"/>
                        <a:pt x="873353" y="1627537"/>
                      </a:cubicBezTo>
                      <a:cubicBezTo>
                        <a:pt x="869162" y="1628870"/>
                        <a:pt x="872686" y="1629728"/>
                        <a:pt x="867257" y="1630966"/>
                      </a:cubicBezTo>
                      <a:close/>
                      <a:moveTo>
                        <a:pt x="864114" y="1633252"/>
                      </a:moveTo>
                      <a:cubicBezTo>
                        <a:pt x="855732" y="1630966"/>
                        <a:pt x="854208" y="1637348"/>
                        <a:pt x="844778" y="1635157"/>
                      </a:cubicBezTo>
                      <a:cubicBezTo>
                        <a:pt x="852969" y="1633347"/>
                        <a:pt x="848969" y="1633823"/>
                        <a:pt x="852588" y="1631442"/>
                      </a:cubicBezTo>
                      <a:cubicBezTo>
                        <a:pt x="856875" y="1631442"/>
                        <a:pt x="868781" y="1630108"/>
                        <a:pt x="864114" y="1633252"/>
                      </a:cubicBezTo>
                      <a:close/>
                      <a:moveTo>
                        <a:pt x="814107" y="1632395"/>
                      </a:moveTo>
                      <a:cubicBezTo>
                        <a:pt x="818870" y="1630490"/>
                        <a:pt x="823251" y="1630585"/>
                        <a:pt x="827633" y="1631156"/>
                      </a:cubicBezTo>
                      <a:cubicBezTo>
                        <a:pt x="827157" y="1633157"/>
                        <a:pt x="818298" y="1635347"/>
                        <a:pt x="814107" y="1632395"/>
                      </a:cubicBezTo>
                      <a:close/>
                      <a:moveTo>
                        <a:pt x="911739" y="1667828"/>
                      </a:moveTo>
                      <a:cubicBezTo>
                        <a:pt x="916977" y="1664494"/>
                        <a:pt x="922026" y="1665637"/>
                        <a:pt x="927169" y="1665161"/>
                      </a:cubicBezTo>
                      <a:cubicBezTo>
                        <a:pt x="922026" y="1666304"/>
                        <a:pt x="916787" y="1668494"/>
                        <a:pt x="911739" y="1667828"/>
                      </a:cubicBezTo>
                      <a:close/>
                      <a:moveTo>
                        <a:pt x="914691" y="1669542"/>
                      </a:moveTo>
                      <a:cubicBezTo>
                        <a:pt x="917930" y="1667637"/>
                        <a:pt x="928884" y="1666970"/>
                        <a:pt x="927074" y="1669256"/>
                      </a:cubicBezTo>
                      <a:cubicBezTo>
                        <a:pt x="922978" y="1668494"/>
                        <a:pt x="918787" y="1671828"/>
                        <a:pt x="914691" y="1669542"/>
                      </a:cubicBezTo>
                      <a:close/>
                      <a:moveTo>
                        <a:pt x="891831" y="1665827"/>
                      </a:moveTo>
                      <a:cubicBezTo>
                        <a:pt x="894498" y="1664684"/>
                        <a:pt x="887736" y="1664018"/>
                        <a:pt x="888974" y="1662875"/>
                      </a:cubicBezTo>
                      <a:cubicBezTo>
                        <a:pt x="892689" y="1661160"/>
                        <a:pt x="896213" y="1660398"/>
                        <a:pt x="899737" y="1661732"/>
                      </a:cubicBezTo>
                      <a:cubicBezTo>
                        <a:pt x="894784" y="1662970"/>
                        <a:pt x="899928" y="1666113"/>
                        <a:pt x="891831" y="1665827"/>
                      </a:cubicBezTo>
                      <a:close/>
                      <a:moveTo>
                        <a:pt x="892689" y="1676686"/>
                      </a:moveTo>
                      <a:cubicBezTo>
                        <a:pt x="893451" y="1675829"/>
                        <a:pt x="899547" y="1673733"/>
                        <a:pt x="897642" y="1671733"/>
                      </a:cubicBezTo>
                      <a:cubicBezTo>
                        <a:pt x="893927" y="1672971"/>
                        <a:pt x="890403" y="1671923"/>
                        <a:pt x="886878" y="1670780"/>
                      </a:cubicBezTo>
                      <a:cubicBezTo>
                        <a:pt x="894784" y="1668971"/>
                        <a:pt x="902595" y="1665351"/>
                        <a:pt x="910215" y="1666399"/>
                      </a:cubicBezTo>
                      <a:cubicBezTo>
                        <a:pt x="898404" y="1670018"/>
                        <a:pt x="907357" y="1678210"/>
                        <a:pt x="892689" y="1676686"/>
                      </a:cubicBezTo>
                      <a:close/>
                      <a:moveTo>
                        <a:pt x="761625" y="1620393"/>
                      </a:moveTo>
                      <a:cubicBezTo>
                        <a:pt x="764673" y="1618393"/>
                        <a:pt x="774293" y="1620012"/>
                        <a:pt x="771626" y="1621822"/>
                      </a:cubicBezTo>
                      <a:cubicBezTo>
                        <a:pt x="768387" y="1620774"/>
                        <a:pt x="764482" y="1622774"/>
                        <a:pt x="761625" y="1620393"/>
                      </a:cubicBezTo>
                      <a:close/>
                      <a:moveTo>
                        <a:pt x="870019" y="1670114"/>
                      </a:moveTo>
                      <a:cubicBezTo>
                        <a:pt x="873734" y="1668399"/>
                        <a:pt x="877353" y="1667637"/>
                        <a:pt x="880878" y="1668971"/>
                      </a:cubicBezTo>
                      <a:cubicBezTo>
                        <a:pt x="877163" y="1670780"/>
                        <a:pt x="873448" y="1671447"/>
                        <a:pt x="870019" y="1670114"/>
                      </a:cubicBezTo>
                      <a:close/>
                      <a:moveTo>
                        <a:pt x="776769" y="1633157"/>
                      </a:moveTo>
                      <a:cubicBezTo>
                        <a:pt x="769721" y="1633061"/>
                        <a:pt x="756576" y="1632585"/>
                        <a:pt x="755052" y="1629632"/>
                      </a:cubicBezTo>
                      <a:cubicBezTo>
                        <a:pt x="749337" y="1630966"/>
                        <a:pt x="739908" y="1626870"/>
                        <a:pt x="738384" y="1630299"/>
                      </a:cubicBezTo>
                      <a:lnTo>
                        <a:pt x="733050" y="1627537"/>
                      </a:lnTo>
                      <a:cubicBezTo>
                        <a:pt x="737336" y="1626108"/>
                        <a:pt x="740479" y="1627918"/>
                        <a:pt x="740955" y="1626013"/>
                      </a:cubicBezTo>
                      <a:cubicBezTo>
                        <a:pt x="749052" y="1628585"/>
                        <a:pt x="753433" y="1628680"/>
                        <a:pt x="756005" y="1625632"/>
                      </a:cubicBezTo>
                      <a:cubicBezTo>
                        <a:pt x="762101" y="1627251"/>
                        <a:pt x="756767" y="1627823"/>
                        <a:pt x="758196" y="1628966"/>
                      </a:cubicBezTo>
                      <a:lnTo>
                        <a:pt x="766101" y="1627061"/>
                      </a:lnTo>
                      <a:cubicBezTo>
                        <a:pt x="772769" y="1630585"/>
                        <a:pt x="765244" y="1631442"/>
                        <a:pt x="776769" y="1633157"/>
                      </a:cubicBezTo>
                      <a:close/>
                      <a:moveTo>
                        <a:pt x="724763" y="1624298"/>
                      </a:moveTo>
                      <a:cubicBezTo>
                        <a:pt x="717429" y="1620203"/>
                        <a:pt x="735717" y="1620488"/>
                        <a:pt x="740098" y="1623251"/>
                      </a:cubicBezTo>
                      <a:cubicBezTo>
                        <a:pt x="738193" y="1623822"/>
                        <a:pt x="739622" y="1624870"/>
                        <a:pt x="738003" y="1625537"/>
                      </a:cubicBezTo>
                      <a:cubicBezTo>
                        <a:pt x="728382" y="1624679"/>
                        <a:pt x="732192" y="1621060"/>
                        <a:pt x="724763" y="1624298"/>
                      </a:cubicBezTo>
                      <a:close/>
                      <a:moveTo>
                        <a:pt x="707713" y="1625537"/>
                      </a:moveTo>
                      <a:cubicBezTo>
                        <a:pt x="701141" y="1622298"/>
                        <a:pt x="708951" y="1622012"/>
                        <a:pt x="713714" y="1620679"/>
                      </a:cubicBezTo>
                      <a:cubicBezTo>
                        <a:pt x="715905" y="1621727"/>
                        <a:pt x="718762" y="1620488"/>
                        <a:pt x="720858" y="1622203"/>
                      </a:cubicBezTo>
                      <a:cubicBezTo>
                        <a:pt x="714666" y="1624775"/>
                        <a:pt x="712190" y="1622489"/>
                        <a:pt x="707713" y="1625537"/>
                      </a:cubicBezTo>
                      <a:close/>
                      <a:moveTo>
                        <a:pt x="675328" y="1607439"/>
                      </a:moveTo>
                      <a:cubicBezTo>
                        <a:pt x="679900" y="1607344"/>
                        <a:pt x="684567" y="1606963"/>
                        <a:pt x="688282" y="1609344"/>
                      </a:cubicBezTo>
                      <a:cubicBezTo>
                        <a:pt x="683520" y="1610297"/>
                        <a:pt x="679233" y="1609535"/>
                        <a:pt x="675328" y="1607439"/>
                      </a:cubicBezTo>
                      <a:close/>
                      <a:moveTo>
                        <a:pt x="402246" y="1334833"/>
                      </a:moveTo>
                      <a:cubicBezTo>
                        <a:pt x="399294" y="1333595"/>
                        <a:pt x="391674" y="1328261"/>
                        <a:pt x="394531" y="1327309"/>
                      </a:cubicBezTo>
                      <a:cubicBezTo>
                        <a:pt x="395960" y="1330262"/>
                        <a:pt x="400532" y="1331690"/>
                        <a:pt x="401484" y="1330738"/>
                      </a:cubicBezTo>
                      <a:cubicBezTo>
                        <a:pt x="402437" y="1332738"/>
                        <a:pt x="402818" y="1334167"/>
                        <a:pt x="402246" y="1334833"/>
                      </a:cubicBezTo>
                      <a:close/>
                      <a:moveTo>
                        <a:pt x="596080" y="1594771"/>
                      </a:moveTo>
                      <a:cubicBezTo>
                        <a:pt x="592651" y="1592008"/>
                        <a:pt x="596652" y="1591532"/>
                        <a:pt x="601224" y="1592199"/>
                      </a:cubicBezTo>
                      <a:cubicBezTo>
                        <a:pt x="605796" y="1592771"/>
                        <a:pt x="610939" y="1594295"/>
                        <a:pt x="609701" y="1596295"/>
                      </a:cubicBezTo>
                      <a:cubicBezTo>
                        <a:pt x="604272" y="1593247"/>
                        <a:pt x="603510" y="1596962"/>
                        <a:pt x="596080" y="1594771"/>
                      </a:cubicBezTo>
                      <a:close/>
                      <a:moveTo>
                        <a:pt x="387387" y="1322356"/>
                      </a:moveTo>
                      <a:cubicBezTo>
                        <a:pt x="382053" y="1318451"/>
                        <a:pt x="371290" y="1310545"/>
                        <a:pt x="372719" y="1306354"/>
                      </a:cubicBezTo>
                      <a:cubicBezTo>
                        <a:pt x="377767" y="1313498"/>
                        <a:pt x="377386" y="1307211"/>
                        <a:pt x="381101" y="1308830"/>
                      </a:cubicBezTo>
                      <a:cubicBezTo>
                        <a:pt x="382911" y="1313212"/>
                        <a:pt x="380244" y="1313307"/>
                        <a:pt x="379291" y="1315022"/>
                      </a:cubicBezTo>
                      <a:cubicBezTo>
                        <a:pt x="383863" y="1316069"/>
                        <a:pt x="389483" y="1320260"/>
                        <a:pt x="387387" y="1322356"/>
                      </a:cubicBezTo>
                      <a:close/>
                      <a:moveTo>
                        <a:pt x="360717" y="1295686"/>
                      </a:moveTo>
                      <a:cubicBezTo>
                        <a:pt x="362527" y="1298353"/>
                        <a:pt x="365861" y="1299782"/>
                        <a:pt x="367290" y="1302925"/>
                      </a:cubicBezTo>
                      <a:cubicBezTo>
                        <a:pt x="365289" y="1305497"/>
                        <a:pt x="355669" y="1293971"/>
                        <a:pt x="360717" y="1295686"/>
                      </a:cubicBezTo>
                      <a:close/>
                      <a:moveTo>
                        <a:pt x="582650" y="1634300"/>
                      </a:moveTo>
                      <a:cubicBezTo>
                        <a:pt x="588079" y="1634871"/>
                        <a:pt x="592937" y="1636395"/>
                        <a:pt x="597414" y="1638872"/>
                      </a:cubicBezTo>
                      <a:cubicBezTo>
                        <a:pt x="591413" y="1639729"/>
                        <a:pt x="587031" y="1637062"/>
                        <a:pt x="582650" y="1634300"/>
                      </a:cubicBezTo>
                      <a:close/>
                      <a:moveTo>
                        <a:pt x="554837" y="1628108"/>
                      </a:moveTo>
                      <a:cubicBezTo>
                        <a:pt x="549122" y="1630490"/>
                        <a:pt x="547788" y="1625632"/>
                        <a:pt x="543216" y="1623727"/>
                      </a:cubicBezTo>
                      <a:cubicBezTo>
                        <a:pt x="545693" y="1627632"/>
                        <a:pt x="537692" y="1626584"/>
                        <a:pt x="534453" y="1626965"/>
                      </a:cubicBezTo>
                      <a:cubicBezTo>
                        <a:pt x="528453" y="1622203"/>
                        <a:pt x="545121" y="1626394"/>
                        <a:pt x="539121" y="1621631"/>
                      </a:cubicBezTo>
                      <a:cubicBezTo>
                        <a:pt x="537216" y="1621822"/>
                        <a:pt x="537597" y="1622870"/>
                        <a:pt x="533501" y="1622203"/>
                      </a:cubicBezTo>
                      <a:cubicBezTo>
                        <a:pt x="531310" y="1621346"/>
                        <a:pt x="523119" y="1616202"/>
                        <a:pt x="526357" y="1616012"/>
                      </a:cubicBezTo>
                      <a:cubicBezTo>
                        <a:pt x="530072" y="1618393"/>
                        <a:pt x="540645" y="1620488"/>
                        <a:pt x="548931" y="1622489"/>
                      </a:cubicBezTo>
                      <a:cubicBezTo>
                        <a:pt x="557218" y="1624394"/>
                        <a:pt x="563409" y="1625822"/>
                        <a:pt x="558171" y="1628204"/>
                      </a:cubicBezTo>
                      <a:cubicBezTo>
                        <a:pt x="564076" y="1630299"/>
                        <a:pt x="578649" y="1632776"/>
                        <a:pt x="578268" y="1636109"/>
                      </a:cubicBezTo>
                      <a:cubicBezTo>
                        <a:pt x="574077" y="1636871"/>
                        <a:pt x="557028" y="1631633"/>
                        <a:pt x="554837" y="1628108"/>
                      </a:cubicBezTo>
                      <a:close/>
                      <a:moveTo>
                        <a:pt x="543693" y="1629537"/>
                      </a:moveTo>
                      <a:cubicBezTo>
                        <a:pt x="551789" y="1630871"/>
                        <a:pt x="559123" y="1633347"/>
                        <a:pt x="566457" y="1635919"/>
                      </a:cubicBezTo>
                      <a:cubicBezTo>
                        <a:pt x="558456" y="1634681"/>
                        <a:pt x="550074" y="1634014"/>
                        <a:pt x="543693" y="1629537"/>
                      </a:cubicBezTo>
                      <a:close/>
                      <a:moveTo>
                        <a:pt x="303186" y="1238060"/>
                      </a:moveTo>
                      <a:cubicBezTo>
                        <a:pt x="301091" y="1233202"/>
                        <a:pt x="290709" y="1225487"/>
                        <a:pt x="293376" y="1222629"/>
                      </a:cubicBezTo>
                      <a:cubicBezTo>
                        <a:pt x="296233" y="1227582"/>
                        <a:pt x="305282" y="1234726"/>
                        <a:pt x="303186" y="1238060"/>
                      </a:cubicBezTo>
                      <a:close/>
                      <a:moveTo>
                        <a:pt x="516546" y="1620965"/>
                      </a:moveTo>
                      <a:cubicBezTo>
                        <a:pt x="515022" y="1619441"/>
                        <a:pt x="511593" y="1617154"/>
                        <a:pt x="513498" y="1616964"/>
                      </a:cubicBezTo>
                      <a:cubicBezTo>
                        <a:pt x="519880" y="1621250"/>
                        <a:pt x="523309" y="1622012"/>
                        <a:pt x="527310" y="1620774"/>
                      </a:cubicBezTo>
                      <a:cubicBezTo>
                        <a:pt x="530453" y="1625156"/>
                        <a:pt x="522261" y="1622203"/>
                        <a:pt x="516546" y="1620965"/>
                      </a:cubicBezTo>
                      <a:close/>
                      <a:moveTo>
                        <a:pt x="492353" y="1604105"/>
                      </a:moveTo>
                      <a:cubicBezTo>
                        <a:pt x="490162" y="1600962"/>
                        <a:pt x="485114" y="1602105"/>
                        <a:pt x="483304" y="1598295"/>
                      </a:cubicBezTo>
                      <a:cubicBezTo>
                        <a:pt x="487876" y="1599152"/>
                        <a:pt x="497687" y="1604201"/>
                        <a:pt x="492353" y="1604105"/>
                      </a:cubicBezTo>
                      <a:close/>
                      <a:moveTo>
                        <a:pt x="497782" y="1619060"/>
                      </a:moveTo>
                      <a:cubicBezTo>
                        <a:pt x="494639" y="1616488"/>
                        <a:pt x="493782" y="1614964"/>
                        <a:pt x="496544" y="1615154"/>
                      </a:cubicBezTo>
                      <a:cubicBezTo>
                        <a:pt x="498163" y="1616488"/>
                        <a:pt x="499497" y="1618202"/>
                        <a:pt x="501687" y="1618583"/>
                      </a:cubicBezTo>
                      <a:cubicBezTo>
                        <a:pt x="503307" y="1618964"/>
                        <a:pt x="505116" y="1618964"/>
                        <a:pt x="506259" y="1620107"/>
                      </a:cubicBezTo>
                      <a:lnTo>
                        <a:pt x="497782" y="1619060"/>
                      </a:lnTo>
                      <a:close/>
                      <a:moveTo>
                        <a:pt x="269277" y="1187196"/>
                      </a:moveTo>
                      <a:cubicBezTo>
                        <a:pt x="270706" y="1187958"/>
                        <a:pt x="271182" y="1187006"/>
                        <a:pt x="273468" y="1189196"/>
                      </a:cubicBezTo>
                      <a:cubicBezTo>
                        <a:pt x="272992" y="1192530"/>
                        <a:pt x="275659" y="1194435"/>
                        <a:pt x="276421" y="1197197"/>
                      </a:cubicBezTo>
                      <a:cubicBezTo>
                        <a:pt x="272992" y="1194435"/>
                        <a:pt x="269849" y="1191387"/>
                        <a:pt x="269277" y="1187196"/>
                      </a:cubicBezTo>
                      <a:close/>
                      <a:moveTo>
                        <a:pt x="441775" y="1580198"/>
                      </a:moveTo>
                      <a:cubicBezTo>
                        <a:pt x="443204" y="1579912"/>
                        <a:pt x="436441" y="1575911"/>
                        <a:pt x="435965" y="1575149"/>
                      </a:cubicBezTo>
                      <a:cubicBezTo>
                        <a:pt x="433869" y="1574959"/>
                        <a:pt x="434822" y="1576483"/>
                        <a:pt x="433107" y="1576483"/>
                      </a:cubicBezTo>
                      <a:cubicBezTo>
                        <a:pt x="425773" y="1572768"/>
                        <a:pt x="425106" y="1569149"/>
                        <a:pt x="431869" y="1570387"/>
                      </a:cubicBezTo>
                      <a:cubicBezTo>
                        <a:pt x="438727" y="1575054"/>
                        <a:pt x="446347" y="1578388"/>
                        <a:pt x="453015" y="1583055"/>
                      </a:cubicBezTo>
                      <a:cubicBezTo>
                        <a:pt x="446919" y="1581245"/>
                        <a:pt x="444252" y="1581436"/>
                        <a:pt x="441775" y="1580198"/>
                      </a:cubicBezTo>
                      <a:close/>
                      <a:moveTo>
                        <a:pt x="262515" y="1166336"/>
                      </a:moveTo>
                      <a:lnTo>
                        <a:pt x="262896" y="1171385"/>
                      </a:lnTo>
                      <a:cubicBezTo>
                        <a:pt x="258895" y="1169099"/>
                        <a:pt x="258419" y="1162050"/>
                        <a:pt x="262515" y="1166336"/>
                      </a:cubicBezTo>
                      <a:close/>
                      <a:moveTo>
                        <a:pt x="408057" y="1558385"/>
                      </a:moveTo>
                      <a:cubicBezTo>
                        <a:pt x="403580" y="1556671"/>
                        <a:pt x="399484" y="1554385"/>
                        <a:pt x="396627" y="1550479"/>
                      </a:cubicBezTo>
                      <a:cubicBezTo>
                        <a:pt x="401675" y="1551623"/>
                        <a:pt x="405199" y="1554480"/>
                        <a:pt x="408723" y="1557528"/>
                      </a:cubicBezTo>
                      <a:cubicBezTo>
                        <a:pt x="407771" y="1557433"/>
                        <a:pt x="406914" y="1557338"/>
                        <a:pt x="408057" y="1558385"/>
                      </a:cubicBezTo>
                      <a:close/>
                      <a:moveTo>
                        <a:pt x="231463" y="1120997"/>
                      </a:moveTo>
                      <a:cubicBezTo>
                        <a:pt x="231082" y="1118140"/>
                        <a:pt x="229463" y="1115663"/>
                        <a:pt x="229653" y="1112615"/>
                      </a:cubicBezTo>
                      <a:cubicBezTo>
                        <a:pt x="230892" y="1114139"/>
                        <a:pt x="232701" y="1110329"/>
                        <a:pt x="233559" y="1115282"/>
                      </a:cubicBezTo>
                      <a:cubicBezTo>
                        <a:pt x="231273" y="1113377"/>
                        <a:pt x="231273" y="1116425"/>
                        <a:pt x="233463" y="1119188"/>
                      </a:cubicBezTo>
                      <a:cubicBezTo>
                        <a:pt x="234035" y="1117854"/>
                        <a:pt x="235083" y="1117568"/>
                        <a:pt x="236416" y="1118235"/>
                      </a:cubicBezTo>
                      <a:cubicBezTo>
                        <a:pt x="236416" y="1120807"/>
                        <a:pt x="238893" y="1122521"/>
                        <a:pt x="238226" y="1125284"/>
                      </a:cubicBezTo>
                      <a:cubicBezTo>
                        <a:pt x="234416" y="1120045"/>
                        <a:pt x="235273" y="1126141"/>
                        <a:pt x="231463" y="1120997"/>
                      </a:cubicBezTo>
                      <a:close/>
                      <a:moveTo>
                        <a:pt x="365766" y="1536954"/>
                      </a:moveTo>
                      <a:cubicBezTo>
                        <a:pt x="360908" y="1532287"/>
                        <a:pt x="347478" y="1524953"/>
                        <a:pt x="347859" y="1522190"/>
                      </a:cubicBezTo>
                      <a:cubicBezTo>
                        <a:pt x="351097" y="1525429"/>
                        <a:pt x="355764" y="1527239"/>
                        <a:pt x="359574" y="1530001"/>
                      </a:cubicBezTo>
                      <a:cubicBezTo>
                        <a:pt x="358241" y="1527715"/>
                        <a:pt x="355764" y="1526572"/>
                        <a:pt x="354336" y="1524286"/>
                      </a:cubicBezTo>
                      <a:cubicBezTo>
                        <a:pt x="358431" y="1526096"/>
                        <a:pt x="364337" y="1529525"/>
                        <a:pt x="365575" y="1527905"/>
                      </a:cubicBezTo>
                      <a:cubicBezTo>
                        <a:pt x="366718" y="1531715"/>
                        <a:pt x="366718" y="1534668"/>
                        <a:pt x="365766" y="1536954"/>
                      </a:cubicBezTo>
                      <a:close/>
                      <a:moveTo>
                        <a:pt x="222129" y="1098328"/>
                      </a:moveTo>
                      <a:cubicBezTo>
                        <a:pt x="224034" y="1099661"/>
                        <a:pt x="224605" y="1098137"/>
                        <a:pt x="226986" y="1100709"/>
                      </a:cubicBezTo>
                      <a:cubicBezTo>
                        <a:pt x="226701" y="1103757"/>
                        <a:pt x="222891" y="1104233"/>
                        <a:pt x="222129" y="1098328"/>
                      </a:cubicBezTo>
                      <a:close/>
                      <a:moveTo>
                        <a:pt x="341096" y="1515999"/>
                      </a:moveTo>
                      <a:cubicBezTo>
                        <a:pt x="336524" y="1509903"/>
                        <a:pt x="338715" y="1508570"/>
                        <a:pt x="342048" y="1508474"/>
                      </a:cubicBezTo>
                      <a:cubicBezTo>
                        <a:pt x="343191" y="1510189"/>
                        <a:pt x="344715" y="1511522"/>
                        <a:pt x="346335" y="1512856"/>
                      </a:cubicBezTo>
                      <a:cubicBezTo>
                        <a:pt x="342239" y="1512094"/>
                        <a:pt x="348716" y="1519142"/>
                        <a:pt x="341096" y="1515999"/>
                      </a:cubicBezTo>
                      <a:close/>
                      <a:moveTo>
                        <a:pt x="220890" y="1087279"/>
                      </a:moveTo>
                      <a:cubicBezTo>
                        <a:pt x="223272" y="1089565"/>
                        <a:pt x="224700" y="1092137"/>
                        <a:pt x="224224" y="1095185"/>
                      </a:cubicBezTo>
                      <a:cubicBezTo>
                        <a:pt x="221843" y="1092899"/>
                        <a:pt x="220414" y="1090327"/>
                        <a:pt x="220890" y="1087279"/>
                      </a:cubicBezTo>
                      <a:close/>
                      <a:moveTo>
                        <a:pt x="324141" y="1504664"/>
                      </a:moveTo>
                      <a:cubicBezTo>
                        <a:pt x="330999" y="1509427"/>
                        <a:pt x="337953" y="1514094"/>
                        <a:pt x="343763" y="1519809"/>
                      </a:cubicBezTo>
                      <a:cubicBezTo>
                        <a:pt x="336143" y="1515047"/>
                        <a:pt x="334143" y="1514666"/>
                        <a:pt x="329094" y="1510570"/>
                      </a:cubicBezTo>
                      <a:cubicBezTo>
                        <a:pt x="330142" y="1510760"/>
                        <a:pt x="330237" y="1510094"/>
                        <a:pt x="328999" y="1508474"/>
                      </a:cubicBezTo>
                      <a:cubicBezTo>
                        <a:pt x="326904" y="1507617"/>
                        <a:pt x="324903" y="1506665"/>
                        <a:pt x="324141" y="1504664"/>
                      </a:cubicBezTo>
                      <a:close/>
                      <a:moveTo>
                        <a:pt x="315950" y="1495425"/>
                      </a:moveTo>
                      <a:cubicBezTo>
                        <a:pt x="317950" y="1495901"/>
                        <a:pt x="315950" y="1493234"/>
                        <a:pt x="316617" y="1492663"/>
                      </a:cubicBezTo>
                      <a:cubicBezTo>
                        <a:pt x="324999" y="1496568"/>
                        <a:pt x="331476" y="1502283"/>
                        <a:pt x="337476" y="1508665"/>
                      </a:cubicBezTo>
                      <a:cubicBezTo>
                        <a:pt x="332619" y="1506569"/>
                        <a:pt x="334524" y="1509808"/>
                        <a:pt x="329666" y="1507712"/>
                      </a:cubicBezTo>
                      <a:cubicBezTo>
                        <a:pt x="325475" y="1503331"/>
                        <a:pt x="319950" y="1499997"/>
                        <a:pt x="315950" y="1495425"/>
                      </a:cubicBezTo>
                      <a:close/>
                      <a:moveTo>
                        <a:pt x="207651" y="1059180"/>
                      </a:moveTo>
                      <a:cubicBezTo>
                        <a:pt x="210413" y="1063085"/>
                        <a:pt x="212889" y="1065943"/>
                        <a:pt x="213937" y="1064038"/>
                      </a:cubicBezTo>
                      <a:cubicBezTo>
                        <a:pt x="213556" y="1067848"/>
                        <a:pt x="216604" y="1070896"/>
                        <a:pt x="216985" y="1074515"/>
                      </a:cubicBezTo>
                      <a:cubicBezTo>
                        <a:pt x="211365" y="1068800"/>
                        <a:pt x="216223" y="1078325"/>
                        <a:pt x="212985" y="1075468"/>
                      </a:cubicBezTo>
                      <a:cubicBezTo>
                        <a:pt x="212794" y="1069753"/>
                        <a:pt x="208317" y="1064895"/>
                        <a:pt x="207651" y="1059180"/>
                      </a:cubicBezTo>
                      <a:close/>
                      <a:moveTo>
                        <a:pt x="303282" y="1492568"/>
                      </a:moveTo>
                      <a:cubicBezTo>
                        <a:pt x="301377" y="1489901"/>
                        <a:pt x="303282" y="1490282"/>
                        <a:pt x="301662" y="1487805"/>
                      </a:cubicBezTo>
                      <a:cubicBezTo>
                        <a:pt x="300138" y="1487138"/>
                        <a:pt x="300424" y="1488091"/>
                        <a:pt x="299376" y="1487805"/>
                      </a:cubicBezTo>
                      <a:cubicBezTo>
                        <a:pt x="295185" y="1482471"/>
                        <a:pt x="298995" y="1484281"/>
                        <a:pt x="303282" y="1486376"/>
                      </a:cubicBezTo>
                      <a:cubicBezTo>
                        <a:pt x="304425" y="1488091"/>
                        <a:pt x="305282" y="1490091"/>
                        <a:pt x="307282" y="1491044"/>
                      </a:cubicBezTo>
                      <a:cubicBezTo>
                        <a:pt x="306615" y="1489615"/>
                        <a:pt x="308901" y="1490567"/>
                        <a:pt x="311187" y="1491520"/>
                      </a:cubicBezTo>
                      <a:cubicBezTo>
                        <a:pt x="312045" y="1492853"/>
                        <a:pt x="312807" y="1494187"/>
                        <a:pt x="313664" y="1495520"/>
                      </a:cubicBezTo>
                      <a:cubicBezTo>
                        <a:pt x="305472" y="1491901"/>
                        <a:pt x="306996" y="1492377"/>
                        <a:pt x="303282" y="1492568"/>
                      </a:cubicBezTo>
                      <a:close/>
                      <a:moveTo>
                        <a:pt x="292423" y="1473327"/>
                      </a:moveTo>
                      <a:cubicBezTo>
                        <a:pt x="287565" y="1470755"/>
                        <a:pt x="284803" y="1466469"/>
                        <a:pt x="280898" y="1463040"/>
                      </a:cubicBezTo>
                      <a:cubicBezTo>
                        <a:pt x="286708" y="1464850"/>
                        <a:pt x="294423" y="1471041"/>
                        <a:pt x="292423" y="1473327"/>
                      </a:cubicBezTo>
                      <a:close/>
                      <a:moveTo>
                        <a:pt x="264229" y="1453039"/>
                      </a:moveTo>
                      <a:cubicBezTo>
                        <a:pt x="260610" y="1450086"/>
                        <a:pt x="256323" y="1447610"/>
                        <a:pt x="253847" y="1443609"/>
                      </a:cubicBezTo>
                      <a:cubicBezTo>
                        <a:pt x="258705" y="1444943"/>
                        <a:pt x="260229" y="1449038"/>
                        <a:pt x="263467" y="1451610"/>
                      </a:cubicBezTo>
                      <a:cubicBezTo>
                        <a:pt x="263277" y="1450658"/>
                        <a:pt x="262134" y="1448848"/>
                        <a:pt x="263562" y="1449515"/>
                      </a:cubicBezTo>
                      <a:cubicBezTo>
                        <a:pt x="264610" y="1451515"/>
                        <a:pt x="264420" y="1452277"/>
                        <a:pt x="264229" y="1453039"/>
                      </a:cubicBezTo>
                      <a:close/>
                      <a:moveTo>
                        <a:pt x="241941" y="1425702"/>
                      </a:moveTo>
                      <a:cubicBezTo>
                        <a:pt x="244512" y="1430179"/>
                        <a:pt x="249751" y="1432560"/>
                        <a:pt x="251847" y="1437323"/>
                      </a:cubicBezTo>
                      <a:cubicBezTo>
                        <a:pt x="247656" y="1435322"/>
                        <a:pt x="239178" y="1426654"/>
                        <a:pt x="241941" y="1425702"/>
                      </a:cubicBezTo>
                      <a:close/>
                      <a:moveTo>
                        <a:pt x="244893" y="1427417"/>
                      </a:moveTo>
                      <a:cubicBezTo>
                        <a:pt x="244131" y="1426083"/>
                        <a:pt x="242893" y="1425035"/>
                        <a:pt x="241369" y="1424369"/>
                      </a:cubicBezTo>
                      <a:cubicBezTo>
                        <a:pt x="239559" y="1420844"/>
                        <a:pt x="239369" y="1419130"/>
                        <a:pt x="241750" y="1420273"/>
                      </a:cubicBezTo>
                      <a:cubicBezTo>
                        <a:pt x="242988" y="1422464"/>
                        <a:pt x="245179" y="1424083"/>
                        <a:pt x="246513" y="1426178"/>
                      </a:cubicBezTo>
                      <a:cubicBezTo>
                        <a:pt x="244608" y="1425131"/>
                        <a:pt x="246322" y="1427893"/>
                        <a:pt x="244893" y="1427417"/>
                      </a:cubicBezTo>
                      <a:close/>
                      <a:moveTo>
                        <a:pt x="221367" y="1401128"/>
                      </a:moveTo>
                      <a:cubicBezTo>
                        <a:pt x="228987" y="1405700"/>
                        <a:pt x="234321" y="1411891"/>
                        <a:pt x="238797" y="1418558"/>
                      </a:cubicBezTo>
                      <a:cubicBezTo>
                        <a:pt x="231368" y="1413891"/>
                        <a:pt x="227748" y="1406557"/>
                        <a:pt x="221367" y="1401128"/>
                      </a:cubicBezTo>
                      <a:close/>
                      <a:moveTo>
                        <a:pt x="213556" y="1400842"/>
                      </a:moveTo>
                      <a:cubicBezTo>
                        <a:pt x="218509" y="1401032"/>
                        <a:pt x="224700" y="1408462"/>
                        <a:pt x="229272" y="1414177"/>
                      </a:cubicBezTo>
                      <a:cubicBezTo>
                        <a:pt x="222795" y="1410557"/>
                        <a:pt x="216795" y="1406652"/>
                        <a:pt x="213556" y="1400842"/>
                      </a:cubicBezTo>
                      <a:close/>
                      <a:moveTo>
                        <a:pt x="194601" y="1367600"/>
                      </a:moveTo>
                      <a:cubicBezTo>
                        <a:pt x="194411" y="1365885"/>
                        <a:pt x="195554" y="1366171"/>
                        <a:pt x="193935" y="1362647"/>
                      </a:cubicBezTo>
                      <a:cubicBezTo>
                        <a:pt x="199745" y="1366838"/>
                        <a:pt x="204888" y="1371314"/>
                        <a:pt x="206984" y="1377696"/>
                      </a:cubicBezTo>
                      <a:cubicBezTo>
                        <a:pt x="201745" y="1371791"/>
                        <a:pt x="195935" y="1367028"/>
                        <a:pt x="194601" y="1367600"/>
                      </a:cubicBezTo>
                      <a:close/>
                      <a:moveTo>
                        <a:pt x="135356" y="1297019"/>
                      </a:moveTo>
                      <a:cubicBezTo>
                        <a:pt x="138594" y="1299496"/>
                        <a:pt x="133070" y="1292828"/>
                        <a:pt x="134022" y="1290828"/>
                      </a:cubicBezTo>
                      <a:cubicBezTo>
                        <a:pt x="136975" y="1292447"/>
                        <a:pt x="140785" y="1302068"/>
                        <a:pt x="138213" y="1300734"/>
                      </a:cubicBezTo>
                      <a:cubicBezTo>
                        <a:pt x="137261" y="1297591"/>
                        <a:pt x="136308" y="1299782"/>
                        <a:pt x="135356" y="1297019"/>
                      </a:cubicBezTo>
                      <a:close/>
                      <a:moveTo>
                        <a:pt x="25152" y="685991"/>
                      </a:moveTo>
                      <a:cubicBezTo>
                        <a:pt x="26866" y="682276"/>
                        <a:pt x="27247" y="678085"/>
                        <a:pt x="29914" y="674751"/>
                      </a:cubicBezTo>
                      <a:cubicBezTo>
                        <a:pt x="30771" y="681609"/>
                        <a:pt x="29628" y="687610"/>
                        <a:pt x="28676" y="693801"/>
                      </a:cubicBezTo>
                      <a:lnTo>
                        <a:pt x="26199" y="697706"/>
                      </a:lnTo>
                      <a:cubicBezTo>
                        <a:pt x="26961" y="688848"/>
                        <a:pt x="27152" y="690372"/>
                        <a:pt x="25152" y="685991"/>
                      </a:cubicBezTo>
                      <a:close/>
                      <a:moveTo>
                        <a:pt x="40296" y="637794"/>
                      </a:moveTo>
                      <a:cubicBezTo>
                        <a:pt x="36105" y="643223"/>
                        <a:pt x="37725" y="653510"/>
                        <a:pt x="34105" y="650081"/>
                      </a:cubicBezTo>
                      <a:cubicBezTo>
                        <a:pt x="36296" y="647033"/>
                        <a:pt x="38106" y="635413"/>
                        <a:pt x="40296" y="637794"/>
                      </a:cubicBezTo>
                      <a:close/>
                      <a:moveTo>
                        <a:pt x="463683" y="307277"/>
                      </a:moveTo>
                      <a:cubicBezTo>
                        <a:pt x="455777" y="316516"/>
                        <a:pt x="474446" y="301847"/>
                        <a:pt x="466445" y="312801"/>
                      </a:cubicBezTo>
                      <a:cubicBezTo>
                        <a:pt x="461873" y="313087"/>
                        <a:pt x="462825" y="312325"/>
                        <a:pt x="458063" y="315278"/>
                      </a:cubicBezTo>
                      <a:cubicBezTo>
                        <a:pt x="458253" y="313373"/>
                        <a:pt x="458063" y="308991"/>
                        <a:pt x="463683" y="307277"/>
                      </a:cubicBezTo>
                      <a:close/>
                      <a:moveTo>
                        <a:pt x="456253" y="319564"/>
                      </a:moveTo>
                      <a:cubicBezTo>
                        <a:pt x="454634" y="320040"/>
                        <a:pt x="452824" y="320040"/>
                        <a:pt x="451681" y="321374"/>
                      </a:cubicBezTo>
                      <a:cubicBezTo>
                        <a:pt x="450729" y="323279"/>
                        <a:pt x="454729" y="325088"/>
                        <a:pt x="449586" y="327755"/>
                      </a:cubicBezTo>
                      <a:cubicBezTo>
                        <a:pt x="448157" y="327279"/>
                        <a:pt x="450157" y="324517"/>
                        <a:pt x="446823" y="325279"/>
                      </a:cubicBezTo>
                      <a:cubicBezTo>
                        <a:pt x="452062" y="321183"/>
                        <a:pt x="449300" y="317849"/>
                        <a:pt x="454634" y="313849"/>
                      </a:cubicBezTo>
                      <a:cubicBezTo>
                        <a:pt x="456729" y="314706"/>
                        <a:pt x="459777" y="314992"/>
                        <a:pt x="456253" y="319564"/>
                      </a:cubicBezTo>
                      <a:close/>
                      <a:moveTo>
                        <a:pt x="91350" y="495586"/>
                      </a:moveTo>
                      <a:cubicBezTo>
                        <a:pt x="92208" y="490633"/>
                        <a:pt x="94970" y="486918"/>
                        <a:pt x="97256" y="482918"/>
                      </a:cubicBezTo>
                      <a:cubicBezTo>
                        <a:pt x="98780" y="483870"/>
                        <a:pt x="95351" y="489490"/>
                        <a:pt x="95351" y="494538"/>
                      </a:cubicBezTo>
                      <a:cubicBezTo>
                        <a:pt x="92017" y="498729"/>
                        <a:pt x="93636" y="493395"/>
                        <a:pt x="91350" y="495586"/>
                      </a:cubicBezTo>
                      <a:close/>
                      <a:moveTo>
                        <a:pt x="479399" y="297275"/>
                      </a:moveTo>
                      <a:cubicBezTo>
                        <a:pt x="483114" y="296990"/>
                        <a:pt x="482066" y="299657"/>
                        <a:pt x="483685" y="300704"/>
                      </a:cubicBezTo>
                      <a:cubicBezTo>
                        <a:pt x="480447" y="301466"/>
                        <a:pt x="479018" y="305943"/>
                        <a:pt x="475303" y="305753"/>
                      </a:cubicBezTo>
                      <a:cubicBezTo>
                        <a:pt x="477018" y="301657"/>
                        <a:pt x="477780" y="301562"/>
                        <a:pt x="479399" y="297275"/>
                      </a:cubicBezTo>
                      <a:close/>
                      <a:moveTo>
                        <a:pt x="107829" y="467963"/>
                      </a:moveTo>
                      <a:cubicBezTo>
                        <a:pt x="103352" y="473964"/>
                        <a:pt x="106971" y="474155"/>
                        <a:pt x="102685" y="479298"/>
                      </a:cubicBezTo>
                      <a:cubicBezTo>
                        <a:pt x="100780" y="479774"/>
                        <a:pt x="106019" y="464249"/>
                        <a:pt x="107829" y="467963"/>
                      </a:cubicBezTo>
                      <a:close/>
                      <a:moveTo>
                        <a:pt x="482733" y="295847"/>
                      </a:moveTo>
                      <a:cubicBezTo>
                        <a:pt x="484352" y="293465"/>
                        <a:pt x="486447" y="292227"/>
                        <a:pt x="489019" y="292037"/>
                      </a:cubicBezTo>
                      <a:cubicBezTo>
                        <a:pt x="488448" y="293846"/>
                        <a:pt x="487781" y="295275"/>
                        <a:pt x="485685" y="296513"/>
                      </a:cubicBezTo>
                      <a:cubicBezTo>
                        <a:pt x="486447" y="295180"/>
                        <a:pt x="484638" y="295561"/>
                        <a:pt x="482733" y="295847"/>
                      </a:cubicBezTo>
                      <a:close/>
                      <a:moveTo>
                        <a:pt x="415391" y="141256"/>
                      </a:moveTo>
                      <a:cubicBezTo>
                        <a:pt x="409771" y="142494"/>
                        <a:pt x="405961" y="148114"/>
                        <a:pt x="400722" y="150019"/>
                      </a:cubicBezTo>
                      <a:cubicBezTo>
                        <a:pt x="403580" y="144875"/>
                        <a:pt x="414819" y="138684"/>
                        <a:pt x="415391" y="141256"/>
                      </a:cubicBezTo>
                      <a:close/>
                      <a:moveTo>
                        <a:pt x="437013" y="128492"/>
                      </a:moveTo>
                      <a:cubicBezTo>
                        <a:pt x="430059" y="132017"/>
                        <a:pt x="423678" y="136874"/>
                        <a:pt x="416248" y="138970"/>
                      </a:cubicBezTo>
                      <a:cubicBezTo>
                        <a:pt x="422344" y="133445"/>
                        <a:pt x="429202" y="129635"/>
                        <a:pt x="437013" y="128492"/>
                      </a:cubicBezTo>
                      <a:close/>
                      <a:moveTo>
                        <a:pt x="445871" y="121253"/>
                      </a:moveTo>
                      <a:lnTo>
                        <a:pt x="440918" y="125921"/>
                      </a:lnTo>
                      <a:cubicBezTo>
                        <a:pt x="439299" y="126111"/>
                        <a:pt x="437870" y="126397"/>
                        <a:pt x="436251" y="126587"/>
                      </a:cubicBezTo>
                      <a:cubicBezTo>
                        <a:pt x="438727" y="122777"/>
                        <a:pt x="442537" y="122587"/>
                        <a:pt x="445871" y="121253"/>
                      </a:cubicBezTo>
                      <a:close/>
                      <a:moveTo>
                        <a:pt x="913263" y="123825"/>
                      </a:moveTo>
                      <a:cubicBezTo>
                        <a:pt x="917358" y="126111"/>
                        <a:pt x="913739" y="127349"/>
                        <a:pt x="909262" y="128492"/>
                      </a:cubicBezTo>
                      <a:cubicBezTo>
                        <a:pt x="902499" y="129064"/>
                        <a:pt x="892879" y="127254"/>
                        <a:pt x="882402" y="128873"/>
                      </a:cubicBezTo>
                      <a:cubicBezTo>
                        <a:pt x="881163" y="128111"/>
                        <a:pt x="878592" y="127159"/>
                        <a:pt x="880116" y="126587"/>
                      </a:cubicBezTo>
                      <a:cubicBezTo>
                        <a:pt x="887259" y="124301"/>
                        <a:pt x="902023" y="123920"/>
                        <a:pt x="913263" y="123825"/>
                      </a:cubicBezTo>
                      <a:close/>
                      <a:moveTo>
                        <a:pt x="950505" y="129540"/>
                      </a:moveTo>
                      <a:cubicBezTo>
                        <a:pt x="952506" y="130969"/>
                        <a:pt x="953553" y="132207"/>
                        <a:pt x="952315" y="133064"/>
                      </a:cubicBezTo>
                      <a:cubicBezTo>
                        <a:pt x="943076" y="131921"/>
                        <a:pt x="933456" y="131826"/>
                        <a:pt x="924502" y="130016"/>
                      </a:cubicBezTo>
                      <a:cubicBezTo>
                        <a:pt x="933170" y="129349"/>
                        <a:pt x="941647" y="130016"/>
                        <a:pt x="950505" y="129540"/>
                      </a:cubicBezTo>
                      <a:close/>
                      <a:moveTo>
                        <a:pt x="716095" y="30575"/>
                      </a:moveTo>
                      <a:cubicBezTo>
                        <a:pt x="714857" y="32861"/>
                        <a:pt x="703332" y="35909"/>
                        <a:pt x="697331" y="35909"/>
                      </a:cubicBezTo>
                      <a:cubicBezTo>
                        <a:pt x="703522" y="32099"/>
                        <a:pt x="709809" y="32004"/>
                        <a:pt x="716095" y="30575"/>
                      </a:cubicBezTo>
                      <a:close/>
                      <a:moveTo>
                        <a:pt x="992987" y="133731"/>
                      </a:moveTo>
                      <a:cubicBezTo>
                        <a:pt x="980319" y="133636"/>
                        <a:pt x="969841" y="132207"/>
                        <a:pt x="963078" y="135160"/>
                      </a:cubicBezTo>
                      <a:cubicBezTo>
                        <a:pt x="961554" y="134017"/>
                        <a:pt x="959935" y="133064"/>
                        <a:pt x="958316" y="132112"/>
                      </a:cubicBezTo>
                      <a:cubicBezTo>
                        <a:pt x="966793" y="132493"/>
                        <a:pt x="978128" y="128397"/>
                        <a:pt x="992987" y="133731"/>
                      </a:cubicBezTo>
                      <a:close/>
                      <a:moveTo>
                        <a:pt x="828109" y="9144"/>
                      </a:moveTo>
                      <a:cubicBezTo>
                        <a:pt x="830967" y="8287"/>
                        <a:pt x="833729" y="7906"/>
                        <a:pt x="836396" y="7906"/>
                      </a:cubicBezTo>
                      <a:cubicBezTo>
                        <a:pt x="844206" y="10668"/>
                        <a:pt x="830490" y="12478"/>
                        <a:pt x="841539" y="15335"/>
                      </a:cubicBezTo>
                      <a:cubicBezTo>
                        <a:pt x="835634" y="15526"/>
                        <a:pt x="829443" y="17717"/>
                        <a:pt x="824013" y="15145"/>
                      </a:cubicBezTo>
                      <a:cubicBezTo>
                        <a:pt x="834396" y="15621"/>
                        <a:pt x="837729" y="12192"/>
                        <a:pt x="828109" y="9144"/>
                      </a:cubicBezTo>
                      <a:close/>
                      <a:moveTo>
                        <a:pt x="1090618" y="167354"/>
                      </a:moveTo>
                      <a:cubicBezTo>
                        <a:pt x="1093857" y="170117"/>
                        <a:pt x="1088904" y="169640"/>
                        <a:pt x="1088618" y="170974"/>
                      </a:cubicBezTo>
                      <a:cubicBezTo>
                        <a:pt x="1085951" y="169069"/>
                        <a:pt x="1082331" y="169069"/>
                        <a:pt x="1080331" y="166021"/>
                      </a:cubicBezTo>
                      <a:cubicBezTo>
                        <a:pt x="1083951" y="166116"/>
                        <a:pt x="1086618" y="167831"/>
                        <a:pt x="1090618" y="167354"/>
                      </a:cubicBezTo>
                      <a:close/>
                      <a:moveTo>
                        <a:pt x="1054614" y="109442"/>
                      </a:moveTo>
                      <a:cubicBezTo>
                        <a:pt x="1058328" y="111347"/>
                        <a:pt x="1062424" y="108871"/>
                        <a:pt x="1064805" y="108585"/>
                      </a:cubicBezTo>
                      <a:cubicBezTo>
                        <a:pt x="1070330" y="111538"/>
                        <a:pt x="1065091" y="110871"/>
                        <a:pt x="1066234" y="112300"/>
                      </a:cubicBezTo>
                      <a:cubicBezTo>
                        <a:pt x="1067758" y="112490"/>
                        <a:pt x="1069092" y="113062"/>
                        <a:pt x="1070235" y="114205"/>
                      </a:cubicBezTo>
                      <a:cubicBezTo>
                        <a:pt x="1062996" y="112395"/>
                        <a:pt x="1057185" y="109919"/>
                        <a:pt x="1058900" y="114110"/>
                      </a:cubicBezTo>
                      <a:cubicBezTo>
                        <a:pt x="1055376" y="112967"/>
                        <a:pt x="1053756" y="110585"/>
                        <a:pt x="1054614" y="109442"/>
                      </a:cubicBezTo>
                      <a:close/>
                      <a:moveTo>
                        <a:pt x="1014418" y="46482"/>
                      </a:moveTo>
                      <a:cubicBezTo>
                        <a:pt x="1011370" y="44196"/>
                        <a:pt x="1006703" y="46292"/>
                        <a:pt x="1003941" y="43434"/>
                      </a:cubicBezTo>
                      <a:cubicBezTo>
                        <a:pt x="1007465" y="42005"/>
                        <a:pt x="1017466" y="45244"/>
                        <a:pt x="1014418" y="46482"/>
                      </a:cubicBezTo>
                      <a:close/>
                      <a:moveTo>
                        <a:pt x="1056709" y="58388"/>
                      </a:moveTo>
                      <a:cubicBezTo>
                        <a:pt x="1048422" y="57722"/>
                        <a:pt x="1040326" y="56960"/>
                        <a:pt x="1033468" y="53340"/>
                      </a:cubicBezTo>
                      <a:cubicBezTo>
                        <a:pt x="1041088" y="55340"/>
                        <a:pt x="1049946" y="54674"/>
                        <a:pt x="1056709" y="58388"/>
                      </a:cubicBezTo>
                      <a:close/>
                      <a:moveTo>
                        <a:pt x="1085951" y="69437"/>
                      </a:moveTo>
                      <a:cubicBezTo>
                        <a:pt x="1081569" y="69056"/>
                        <a:pt x="1077093" y="68580"/>
                        <a:pt x="1074045" y="65342"/>
                      </a:cubicBezTo>
                      <a:cubicBezTo>
                        <a:pt x="1078617" y="65532"/>
                        <a:pt x="1082617" y="66961"/>
                        <a:pt x="1085951" y="69437"/>
                      </a:cubicBezTo>
                      <a:close/>
                      <a:moveTo>
                        <a:pt x="1087761" y="59055"/>
                      </a:moveTo>
                      <a:cubicBezTo>
                        <a:pt x="1090999" y="61913"/>
                        <a:pt x="1092523" y="62389"/>
                        <a:pt x="1093761" y="61151"/>
                      </a:cubicBezTo>
                      <a:cubicBezTo>
                        <a:pt x="1099762" y="64961"/>
                        <a:pt x="1085570" y="62389"/>
                        <a:pt x="1083855" y="59912"/>
                      </a:cubicBezTo>
                      <a:cubicBezTo>
                        <a:pt x="1086237" y="60008"/>
                        <a:pt x="1086999" y="59531"/>
                        <a:pt x="1087761" y="59055"/>
                      </a:cubicBezTo>
                      <a:close/>
                      <a:moveTo>
                        <a:pt x="1320742" y="208979"/>
                      </a:moveTo>
                      <a:cubicBezTo>
                        <a:pt x="1319409" y="210312"/>
                        <a:pt x="1312360" y="206312"/>
                        <a:pt x="1308931" y="203454"/>
                      </a:cubicBezTo>
                      <a:cubicBezTo>
                        <a:pt x="1309788" y="202406"/>
                        <a:pt x="1318266" y="205073"/>
                        <a:pt x="1320742" y="208979"/>
                      </a:cubicBezTo>
                      <a:close/>
                    </a:path>
                  </a:pathLst>
                </a:custGeom>
                <a:solidFill>
                  <a:srgbClr val="D1C4B3"/>
                </a:solidFill>
                <a:ln w="9525" cap="flat">
                  <a:noFill/>
                  <a:prstDash val="solid"/>
                  <a:miter/>
                </a:ln>
              </p:spPr>
              <p:txBody>
                <a:bodyPr rtlCol="0" anchor="ctr"/>
                <a:lstStyle/>
                <a:p>
                  <a:endParaRPr lang="zh-CN" altLang="en-US"/>
                </a:p>
              </p:txBody>
            </p:sp>
            <p:sp>
              <p:nvSpPr>
                <p:cNvPr id="57480" name="任意多边形: 形状 57479"/>
                <p:cNvSpPr/>
                <p:nvPr>
                  <p:custDataLst>
                    <p:tags r:id="rId440"/>
                  </p:custDataLst>
                </p:nvPr>
              </p:nvSpPr>
              <p:spPr>
                <a:xfrm>
                  <a:off x="6566344" y="4093367"/>
                  <a:ext cx="43401" cy="33147"/>
                </a:xfrm>
                <a:custGeom>
                  <a:gdLst>
                    <a:gd name="connsiteX0" fmla="*/ 43243 w 43401"/>
                    <a:gd name="connsiteY0" fmla="*/ 572 h 33147"/>
                    <a:gd name="connsiteX1" fmla="*/ 41243 w 43401"/>
                    <a:gd name="connsiteY1" fmla="*/ 96 h 33147"/>
                    <a:gd name="connsiteX2" fmla="*/ 0 w 43401"/>
                    <a:gd name="connsiteY2" fmla="*/ 33147 h 33147"/>
                    <a:gd name="connsiteX3" fmla="*/ 37147 w 43401"/>
                    <a:gd name="connsiteY3" fmla="*/ 9049 h 33147"/>
                    <a:gd name="connsiteX4" fmla="*/ 33623 w 43401"/>
                    <a:gd name="connsiteY4" fmla="*/ 9049 h 33147"/>
                    <a:gd name="connsiteX5" fmla="*/ 43243 w 43401"/>
                    <a:gd name="connsiteY5" fmla="*/ 572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1" h="33147">
                      <a:moveTo>
                        <a:pt x="43243" y="572"/>
                      </a:moveTo>
                      <a:cubicBezTo>
                        <a:pt x="44291" y="-1428"/>
                        <a:pt x="39719" y="2667"/>
                        <a:pt x="41243" y="96"/>
                      </a:cubicBezTo>
                      <a:cubicBezTo>
                        <a:pt x="29908" y="15240"/>
                        <a:pt x="13240" y="21051"/>
                        <a:pt x="0" y="33147"/>
                      </a:cubicBezTo>
                      <a:cubicBezTo>
                        <a:pt x="13049" y="26575"/>
                        <a:pt x="25432" y="18193"/>
                        <a:pt x="37147" y="9049"/>
                      </a:cubicBezTo>
                      <a:cubicBezTo>
                        <a:pt x="38100" y="7525"/>
                        <a:pt x="35242" y="8763"/>
                        <a:pt x="33623" y="9049"/>
                      </a:cubicBezTo>
                      <a:cubicBezTo>
                        <a:pt x="36957" y="6382"/>
                        <a:pt x="39624" y="2763"/>
                        <a:pt x="43243" y="572"/>
                      </a:cubicBezTo>
                      <a:close/>
                    </a:path>
                  </a:pathLst>
                </a:custGeom>
                <a:solidFill>
                  <a:srgbClr val="D1C4B3"/>
                </a:solidFill>
                <a:ln w="9525" cap="flat">
                  <a:noFill/>
                  <a:prstDash val="solid"/>
                  <a:miter/>
                </a:ln>
              </p:spPr>
              <p:txBody>
                <a:bodyPr rtlCol="0" anchor="ctr"/>
                <a:lstStyle/>
                <a:p>
                  <a:endParaRPr lang="zh-CN" altLang="en-US"/>
                </a:p>
              </p:txBody>
            </p:sp>
            <p:sp>
              <p:nvSpPr>
                <p:cNvPr id="57481" name="任意多边形: 形状 57480"/>
                <p:cNvSpPr/>
                <p:nvPr>
                  <p:custDataLst>
                    <p:tags r:id="rId441"/>
                  </p:custDataLst>
                </p:nvPr>
              </p:nvSpPr>
              <p:spPr>
                <a:xfrm>
                  <a:off x="6719506" y="3177158"/>
                  <a:ext cx="5238" cy="11620"/>
                </a:xfrm>
                <a:custGeom>
                  <a:gdLst>
                    <a:gd name="connsiteX0" fmla="*/ 0 w 5238"/>
                    <a:gd name="connsiteY0" fmla="*/ 0 h 11620"/>
                    <a:gd name="connsiteX1" fmla="*/ 5239 w 5238"/>
                    <a:gd name="connsiteY1" fmla="*/ 11621 h 11620"/>
                    <a:gd name="connsiteX2" fmla="*/ 0 w 5238"/>
                    <a:gd name="connsiteY2" fmla="*/ 0 h 11620"/>
                  </a:gdLst>
                  <a:cxnLst>
                    <a:cxn ang="0">
                      <a:pos x="connsiteX0" y="connsiteY0"/>
                    </a:cxn>
                    <a:cxn ang="0">
                      <a:pos x="connsiteX1" y="connsiteY1"/>
                    </a:cxn>
                    <a:cxn ang="0">
                      <a:pos x="connsiteX2" y="connsiteY2"/>
                    </a:cxn>
                  </a:cxnLst>
                  <a:rect l="l" t="t" r="r" b="b"/>
                  <a:pathLst>
                    <a:path w="5238" h="11620">
                      <a:moveTo>
                        <a:pt x="0" y="0"/>
                      </a:moveTo>
                      <a:cubicBezTo>
                        <a:pt x="190" y="4286"/>
                        <a:pt x="3905" y="7620"/>
                        <a:pt x="5239" y="11621"/>
                      </a:cubicBezTo>
                      <a:cubicBezTo>
                        <a:pt x="4000" y="7620"/>
                        <a:pt x="3619" y="3334"/>
                        <a:pt x="0" y="0"/>
                      </a:cubicBezTo>
                      <a:close/>
                    </a:path>
                  </a:pathLst>
                </a:custGeom>
                <a:solidFill>
                  <a:srgbClr val="D1C4B3"/>
                </a:solidFill>
                <a:ln w="9525" cap="flat">
                  <a:noFill/>
                  <a:prstDash val="solid"/>
                  <a:miter/>
                </a:ln>
              </p:spPr>
              <p:txBody>
                <a:bodyPr rtlCol="0" anchor="ctr"/>
                <a:lstStyle/>
                <a:p>
                  <a:endParaRPr lang="zh-CN" altLang="en-US"/>
                </a:p>
              </p:txBody>
            </p:sp>
            <p:sp>
              <p:nvSpPr>
                <p:cNvPr id="57482" name="任意多边形: 形状 57481"/>
                <p:cNvSpPr/>
                <p:nvPr>
                  <p:custDataLst>
                    <p:tags r:id="rId442"/>
                  </p:custDataLst>
                </p:nvPr>
              </p:nvSpPr>
              <p:spPr>
                <a:xfrm>
                  <a:off x="6772751" y="3394899"/>
                  <a:ext cx="3143" cy="9977"/>
                </a:xfrm>
                <a:custGeom>
                  <a:gdLst>
                    <a:gd name="connsiteX0" fmla="*/ 3143 w 3143"/>
                    <a:gd name="connsiteY0" fmla="*/ 4000 h 9977"/>
                    <a:gd name="connsiteX1" fmla="*/ 476 w 3143"/>
                    <a:gd name="connsiteY1" fmla="*/ 0 h 9977"/>
                    <a:gd name="connsiteX2" fmla="*/ 2096 w 3143"/>
                    <a:gd name="connsiteY2" fmla="*/ 6477 h 9977"/>
                    <a:gd name="connsiteX3" fmla="*/ 0 w 3143"/>
                    <a:gd name="connsiteY3" fmla="*/ 8858 h 9977"/>
                    <a:gd name="connsiteX4" fmla="*/ 3143 w 3143"/>
                    <a:gd name="connsiteY4" fmla="*/ 4000 h 99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9977">
                      <a:moveTo>
                        <a:pt x="3143" y="4000"/>
                      </a:moveTo>
                      <a:cubicBezTo>
                        <a:pt x="2286" y="762"/>
                        <a:pt x="1333" y="1333"/>
                        <a:pt x="476" y="0"/>
                      </a:cubicBezTo>
                      <a:cubicBezTo>
                        <a:pt x="95" y="2096"/>
                        <a:pt x="1429" y="4286"/>
                        <a:pt x="2096" y="6477"/>
                      </a:cubicBezTo>
                      <a:cubicBezTo>
                        <a:pt x="1429" y="6763"/>
                        <a:pt x="762" y="7144"/>
                        <a:pt x="0" y="8858"/>
                      </a:cubicBezTo>
                      <a:cubicBezTo>
                        <a:pt x="2000" y="12192"/>
                        <a:pt x="2096" y="7334"/>
                        <a:pt x="3143" y="4000"/>
                      </a:cubicBezTo>
                      <a:close/>
                    </a:path>
                  </a:pathLst>
                </a:custGeom>
                <a:solidFill>
                  <a:srgbClr val="D1C4B3"/>
                </a:solidFill>
                <a:ln w="9525" cap="flat">
                  <a:noFill/>
                  <a:prstDash val="solid"/>
                  <a:miter/>
                </a:ln>
              </p:spPr>
              <p:txBody>
                <a:bodyPr rtlCol="0" anchor="ctr"/>
                <a:lstStyle/>
                <a:p>
                  <a:endParaRPr lang="zh-CN" altLang="en-US"/>
                </a:p>
              </p:txBody>
            </p:sp>
            <p:sp>
              <p:nvSpPr>
                <p:cNvPr id="57483" name="任意多边形: 形状 57482"/>
                <p:cNvSpPr/>
                <p:nvPr>
                  <p:custDataLst>
                    <p:tags r:id="rId443"/>
                  </p:custDataLst>
                </p:nvPr>
              </p:nvSpPr>
              <p:spPr>
                <a:xfrm>
                  <a:off x="6817901" y="3192964"/>
                  <a:ext cx="4094" cy="11044"/>
                </a:xfrm>
                <a:custGeom>
                  <a:gdLst>
                    <a:gd name="connsiteX0" fmla="*/ 665 w 4094"/>
                    <a:gd name="connsiteY0" fmla="*/ 1244 h 11044"/>
                    <a:gd name="connsiteX1" fmla="*/ 94 w 4094"/>
                    <a:gd name="connsiteY1" fmla="*/ 9912 h 11044"/>
                    <a:gd name="connsiteX2" fmla="*/ 4094 w 4094"/>
                    <a:gd name="connsiteY2" fmla="*/ 10674 h 11044"/>
                    <a:gd name="connsiteX3" fmla="*/ 665 w 4094"/>
                    <a:gd name="connsiteY3" fmla="*/ 1244 h 11044"/>
                  </a:gdLst>
                  <a:cxnLst>
                    <a:cxn ang="0">
                      <a:pos x="connsiteX0" y="connsiteY0"/>
                    </a:cxn>
                    <a:cxn ang="0">
                      <a:pos x="connsiteX1" y="connsiteY1"/>
                    </a:cxn>
                    <a:cxn ang="0">
                      <a:pos x="connsiteX2" y="connsiteY2"/>
                    </a:cxn>
                    <a:cxn ang="0">
                      <a:pos x="connsiteX3" y="connsiteY3"/>
                    </a:cxn>
                  </a:cxnLst>
                  <a:rect l="l" t="t" r="r" b="b"/>
                  <a:pathLst>
                    <a:path w="4094" h="11044">
                      <a:moveTo>
                        <a:pt x="665" y="1244"/>
                      </a:moveTo>
                      <a:cubicBezTo>
                        <a:pt x="-1621" y="-4185"/>
                        <a:pt x="2951" y="9912"/>
                        <a:pt x="94" y="9912"/>
                      </a:cubicBezTo>
                      <a:cubicBezTo>
                        <a:pt x="1999" y="12103"/>
                        <a:pt x="2761" y="10388"/>
                        <a:pt x="4094" y="10674"/>
                      </a:cubicBezTo>
                      <a:cubicBezTo>
                        <a:pt x="3713" y="4388"/>
                        <a:pt x="856" y="7626"/>
                        <a:pt x="665" y="1244"/>
                      </a:cubicBezTo>
                      <a:close/>
                    </a:path>
                  </a:pathLst>
                </a:custGeom>
                <a:solidFill>
                  <a:srgbClr val="D1C4B3"/>
                </a:solidFill>
                <a:ln w="9525" cap="flat">
                  <a:noFill/>
                  <a:prstDash val="solid"/>
                  <a:miter/>
                </a:ln>
              </p:spPr>
              <p:txBody>
                <a:bodyPr rtlCol="0" anchor="ctr"/>
                <a:lstStyle/>
                <a:p>
                  <a:endParaRPr lang="zh-CN" altLang="en-US"/>
                </a:p>
              </p:txBody>
            </p:sp>
            <p:sp>
              <p:nvSpPr>
                <p:cNvPr id="57484" name="任意多边形: 形状 57483"/>
                <p:cNvSpPr/>
                <p:nvPr>
                  <p:custDataLst>
                    <p:tags r:id="rId444"/>
                  </p:custDataLst>
                </p:nvPr>
              </p:nvSpPr>
              <p:spPr>
                <a:xfrm>
                  <a:off x="6806374" y="3285290"/>
                  <a:ext cx="3581" cy="9605"/>
                </a:xfrm>
                <a:custGeom>
                  <a:gdLst>
                    <a:gd name="connsiteX0" fmla="*/ 3143 w 3581"/>
                    <a:gd name="connsiteY0" fmla="*/ 2263 h 9605"/>
                    <a:gd name="connsiteX1" fmla="*/ 0 w 3581"/>
                    <a:gd name="connsiteY1" fmla="*/ 2453 h 9605"/>
                    <a:gd name="connsiteX2" fmla="*/ 2762 w 3581"/>
                    <a:gd name="connsiteY2" fmla="*/ 9025 h 9605"/>
                    <a:gd name="connsiteX3" fmla="*/ 3143 w 3581"/>
                    <a:gd name="connsiteY3" fmla="*/ 2263 h 9605"/>
                  </a:gdLst>
                  <a:cxnLst>
                    <a:cxn ang="0">
                      <a:pos x="connsiteX0" y="connsiteY0"/>
                    </a:cxn>
                    <a:cxn ang="0">
                      <a:pos x="connsiteX1" y="connsiteY1"/>
                    </a:cxn>
                    <a:cxn ang="0">
                      <a:pos x="connsiteX2" y="connsiteY2"/>
                    </a:cxn>
                    <a:cxn ang="0">
                      <a:pos x="connsiteX3" y="connsiteY3"/>
                    </a:cxn>
                  </a:cxnLst>
                  <a:rect l="l" t="t" r="r" b="b"/>
                  <a:pathLst>
                    <a:path w="3581" h="9605">
                      <a:moveTo>
                        <a:pt x="3143" y="2263"/>
                      </a:moveTo>
                      <a:cubicBezTo>
                        <a:pt x="1524" y="-785"/>
                        <a:pt x="476" y="-785"/>
                        <a:pt x="0" y="2453"/>
                      </a:cubicBezTo>
                      <a:cubicBezTo>
                        <a:pt x="1333" y="2358"/>
                        <a:pt x="2667" y="5501"/>
                        <a:pt x="2762" y="9025"/>
                      </a:cubicBezTo>
                      <a:cubicBezTo>
                        <a:pt x="4572" y="11788"/>
                        <a:pt x="2762" y="3882"/>
                        <a:pt x="3143" y="2263"/>
                      </a:cubicBezTo>
                      <a:close/>
                    </a:path>
                  </a:pathLst>
                </a:custGeom>
                <a:solidFill>
                  <a:srgbClr val="D1C4B3"/>
                </a:solidFill>
                <a:ln w="9525" cap="flat">
                  <a:noFill/>
                  <a:prstDash val="solid"/>
                  <a:miter/>
                </a:ln>
              </p:spPr>
              <p:txBody>
                <a:bodyPr rtlCol="0" anchor="ctr"/>
                <a:lstStyle/>
                <a:p>
                  <a:endParaRPr lang="zh-CN" altLang="en-US"/>
                </a:p>
              </p:txBody>
            </p:sp>
            <p:sp>
              <p:nvSpPr>
                <p:cNvPr id="57485" name="任意多边形: 形状 57484"/>
                <p:cNvSpPr/>
                <p:nvPr>
                  <p:custDataLst>
                    <p:tags r:id="rId445"/>
                  </p:custDataLst>
                </p:nvPr>
              </p:nvSpPr>
              <p:spPr>
                <a:xfrm>
                  <a:off x="6816816" y="3263645"/>
                  <a:ext cx="4226" cy="8548"/>
                </a:xfrm>
                <a:custGeom>
                  <a:gdLst>
                    <a:gd name="connsiteX0" fmla="*/ 1940 w 4226"/>
                    <a:gd name="connsiteY0" fmla="*/ 6763 h 8548"/>
                    <a:gd name="connsiteX1" fmla="*/ 4226 w 4226"/>
                    <a:gd name="connsiteY1" fmla="*/ 5144 h 8548"/>
                    <a:gd name="connsiteX2" fmla="*/ 35 w 4226"/>
                    <a:gd name="connsiteY2" fmla="*/ 0 h 8548"/>
                    <a:gd name="connsiteX3" fmla="*/ 1655 w 4226"/>
                    <a:gd name="connsiteY3" fmla="*/ 8192 h 8548"/>
                    <a:gd name="connsiteX4" fmla="*/ 1940 w 4226"/>
                    <a:gd name="connsiteY4" fmla="*/ 6763 h 85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26" h="8548">
                      <a:moveTo>
                        <a:pt x="1940" y="6763"/>
                      </a:moveTo>
                      <a:cubicBezTo>
                        <a:pt x="2702" y="6191"/>
                        <a:pt x="4036" y="8382"/>
                        <a:pt x="4226" y="5144"/>
                      </a:cubicBezTo>
                      <a:cubicBezTo>
                        <a:pt x="2512" y="1619"/>
                        <a:pt x="1178" y="286"/>
                        <a:pt x="35" y="0"/>
                      </a:cubicBezTo>
                      <a:cubicBezTo>
                        <a:pt x="-346" y="2762"/>
                        <a:pt x="2512" y="5334"/>
                        <a:pt x="1655" y="8192"/>
                      </a:cubicBezTo>
                      <a:cubicBezTo>
                        <a:pt x="2607" y="9335"/>
                        <a:pt x="2321" y="7429"/>
                        <a:pt x="1940" y="6763"/>
                      </a:cubicBezTo>
                      <a:close/>
                    </a:path>
                  </a:pathLst>
                </a:custGeom>
                <a:solidFill>
                  <a:srgbClr val="D1C4B3"/>
                </a:solidFill>
                <a:ln w="9525" cap="flat">
                  <a:noFill/>
                  <a:prstDash val="solid"/>
                  <a:miter/>
                </a:ln>
              </p:spPr>
              <p:txBody>
                <a:bodyPr rtlCol="0" anchor="ctr"/>
                <a:lstStyle/>
                <a:p>
                  <a:endParaRPr lang="zh-CN" altLang="en-US"/>
                </a:p>
              </p:txBody>
            </p:sp>
            <p:sp>
              <p:nvSpPr>
                <p:cNvPr id="57486" name="任意多边形: 形状 57485"/>
                <p:cNvSpPr/>
                <p:nvPr>
                  <p:custDataLst>
                    <p:tags r:id="rId446"/>
                  </p:custDataLst>
                </p:nvPr>
              </p:nvSpPr>
              <p:spPr>
                <a:xfrm>
                  <a:off x="6757796" y="3457574"/>
                  <a:ext cx="4762" cy="33147"/>
                </a:xfrm>
                <a:custGeom>
                  <a:gdLst>
                    <a:gd name="connsiteX0" fmla="*/ 1524 w 4762"/>
                    <a:gd name="connsiteY0" fmla="*/ 0 h 33147"/>
                    <a:gd name="connsiteX1" fmla="*/ 3239 w 4762"/>
                    <a:gd name="connsiteY1" fmla="*/ 5334 h 33147"/>
                    <a:gd name="connsiteX2" fmla="*/ 762 w 4762"/>
                    <a:gd name="connsiteY2" fmla="*/ 9906 h 33147"/>
                    <a:gd name="connsiteX3" fmla="*/ 0 w 4762"/>
                    <a:gd name="connsiteY3" fmla="*/ 30004 h 33147"/>
                    <a:gd name="connsiteX4" fmla="*/ 2858 w 4762"/>
                    <a:gd name="connsiteY4" fmla="*/ 33147 h 33147"/>
                    <a:gd name="connsiteX5" fmla="*/ 4763 w 4762"/>
                    <a:gd name="connsiteY5" fmla="*/ 6858 h 33147"/>
                    <a:gd name="connsiteX6" fmla="*/ 1524 w 4762"/>
                    <a:gd name="connsiteY6" fmla="*/ 0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33147">
                      <a:moveTo>
                        <a:pt x="1524" y="0"/>
                      </a:moveTo>
                      <a:cubicBezTo>
                        <a:pt x="-952" y="4096"/>
                        <a:pt x="2667" y="3334"/>
                        <a:pt x="3239" y="5334"/>
                      </a:cubicBezTo>
                      <a:cubicBezTo>
                        <a:pt x="4096" y="9049"/>
                        <a:pt x="1619" y="5525"/>
                        <a:pt x="762" y="9906"/>
                      </a:cubicBezTo>
                      <a:cubicBezTo>
                        <a:pt x="3143" y="17050"/>
                        <a:pt x="1810" y="23622"/>
                        <a:pt x="0" y="30004"/>
                      </a:cubicBezTo>
                      <a:cubicBezTo>
                        <a:pt x="953" y="31433"/>
                        <a:pt x="1905" y="31718"/>
                        <a:pt x="2858" y="33147"/>
                      </a:cubicBezTo>
                      <a:cubicBezTo>
                        <a:pt x="1715" y="27337"/>
                        <a:pt x="2286" y="15716"/>
                        <a:pt x="4763" y="6858"/>
                      </a:cubicBezTo>
                      <a:cubicBezTo>
                        <a:pt x="2667" y="3715"/>
                        <a:pt x="3239" y="381"/>
                        <a:pt x="1524" y="0"/>
                      </a:cubicBezTo>
                      <a:close/>
                    </a:path>
                  </a:pathLst>
                </a:custGeom>
                <a:solidFill>
                  <a:srgbClr val="D1C4B3"/>
                </a:solidFill>
                <a:ln w="9525" cap="flat">
                  <a:noFill/>
                  <a:prstDash val="solid"/>
                  <a:miter/>
                </a:ln>
              </p:spPr>
              <p:txBody>
                <a:bodyPr rtlCol="0" anchor="ctr"/>
                <a:lstStyle/>
                <a:p>
                  <a:endParaRPr lang="zh-CN" altLang="en-US"/>
                </a:p>
              </p:txBody>
            </p:sp>
            <p:sp>
              <p:nvSpPr>
                <p:cNvPr id="57487" name="任意多边形: 形状 57486"/>
                <p:cNvSpPr/>
                <p:nvPr>
                  <p:custDataLst>
                    <p:tags r:id="rId447"/>
                  </p:custDataLst>
                </p:nvPr>
              </p:nvSpPr>
              <p:spPr>
                <a:xfrm>
                  <a:off x="6828377" y="3255453"/>
                  <a:ext cx="12287" cy="44291"/>
                </a:xfrm>
                <a:custGeom>
                  <a:gdLst>
                    <a:gd name="connsiteX0" fmla="*/ 0 w 12287"/>
                    <a:gd name="connsiteY0" fmla="*/ 0 h 44291"/>
                    <a:gd name="connsiteX1" fmla="*/ 11335 w 12287"/>
                    <a:gd name="connsiteY1" fmla="*/ 44291 h 44291"/>
                    <a:gd name="connsiteX2" fmla="*/ 12287 w 12287"/>
                    <a:gd name="connsiteY2" fmla="*/ 40005 h 44291"/>
                    <a:gd name="connsiteX3" fmla="*/ 9239 w 12287"/>
                    <a:gd name="connsiteY3" fmla="*/ 30290 h 44291"/>
                    <a:gd name="connsiteX4" fmla="*/ 8763 w 12287"/>
                    <a:gd name="connsiteY4" fmla="*/ 14764 h 44291"/>
                    <a:gd name="connsiteX5" fmla="*/ 0 w 12287"/>
                    <a:gd name="connsiteY5" fmla="*/ 0 h 442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7" h="44291">
                      <a:moveTo>
                        <a:pt x="0" y="0"/>
                      </a:moveTo>
                      <a:cubicBezTo>
                        <a:pt x="4000" y="16859"/>
                        <a:pt x="6001" y="27908"/>
                        <a:pt x="11335" y="44291"/>
                      </a:cubicBezTo>
                      <a:cubicBezTo>
                        <a:pt x="12001" y="42196"/>
                        <a:pt x="10858" y="38291"/>
                        <a:pt x="12287" y="40005"/>
                      </a:cubicBezTo>
                      <a:cubicBezTo>
                        <a:pt x="12287" y="33814"/>
                        <a:pt x="10954" y="36385"/>
                        <a:pt x="9239" y="30290"/>
                      </a:cubicBezTo>
                      <a:cubicBezTo>
                        <a:pt x="12097" y="31147"/>
                        <a:pt x="5525" y="9335"/>
                        <a:pt x="8763" y="14764"/>
                      </a:cubicBezTo>
                      <a:cubicBezTo>
                        <a:pt x="10001" y="11049"/>
                        <a:pt x="3048"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57488" name="任意多边形: 形状 57487"/>
                <p:cNvSpPr/>
                <p:nvPr>
                  <p:custDataLst>
                    <p:tags r:id="rId448"/>
                  </p:custDataLst>
                </p:nvPr>
              </p:nvSpPr>
              <p:spPr>
                <a:xfrm>
                  <a:off x="6730174" y="3518724"/>
                  <a:ext cx="5143" cy="24860"/>
                </a:xfrm>
                <a:custGeom>
                  <a:gdLst>
                    <a:gd name="connsiteX0" fmla="*/ 5143 w 5143"/>
                    <a:gd name="connsiteY0" fmla="*/ 0 h 24860"/>
                    <a:gd name="connsiteX1" fmla="*/ 0 w 5143"/>
                    <a:gd name="connsiteY1" fmla="*/ 24860 h 24860"/>
                    <a:gd name="connsiteX2" fmla="*/ 5143 w 5143"/>
                    <a:gd name="connsiteY2" fmla="*/ 0 h 24860"/>
                  </a:gdLst>
                  <a:cxnLst>
                    <a:cxn ang="0">
                      <a:pos x="connsiteX0" y="connsiteY0"/>
                    </a:cxn>
                    <a:cxn ang="0">
                      <a:pos x="connsiteX1" y="connsiteY1"/>
                    </a:cxn>
                    <a:cxn ang="0">
                      <a:pos x="connsiteX2" y="connsiteY2"/>
                    </a:cxn>
                  </a:cxnLst>
                  <a:rect l="l" t="t" r="r" b="b"/>
                  <a:pathLst>
                    <a:path w="5143" h="24860">
                      <a:moveTo>
                        <a:pt x="5143" y="0"/>
                      </a:moveTo>
                      <a:cubicBezTo>
                        <a:pt x="2762" y="3143"/>
                        <a:pt x="191" y="16954"/>
                        <a:pt x="0" y="24860"/>
                      </a:cubicBezTo>
                      <a:cubicBezTo>
                        <a:pt x="1524" y="16574"/>
                        <a:pt x="3715" y="8382"/>
                        <a:pt x="5143" y="0"/>
                      </a:cubicBezTo>
                      <a:close/>
                    </a:path>
                  </a:pathLst>
                </a:custGeom>
                <a:solidFill>
                  <a:srgbClr val="D1C4B3"/>
                </a:solidFill>
                <a:ln w="9525" cap="flat">
                  <a:noFill/>
                  <a:prstDash val="solid"/>
                  <a:miter/>
                </a:ln>
              </p:spPr>
              <p:txBody>
                <a:bodyPr rtlCol="0" anchor="ctr"/>
                <a:lstStyle/>
                <a:p>
                  <a:endParaRPr lang="zh-CN" altLang="en-US"/>
                </a:p>
              </p:txBody>
            </p:sp>
            <p:sp>
              <p:nvSpPr>
                <p:cNvPr id="57489" name="任意多边形: 形状 57488"/>
                <p:cNvSpPr/>
                <p:nvPr>
                  <p:custDataLst>
                    <p:tags r:id="rId449"/>
                  </p:custDataLst>
                </p:nvPr>
              </p:nvSpPr>
              <p:spPr>
                <a:xfrm>
                  <a:off x="6838664" y="3039426"/>
                  <a:ext cx="8282" cy="12500"/>
                </a:xfrm>
                <a:custGeom>
                  <a:gdLst>
                    <a:gd name="connsiteX0" fmla="*/ 7144 w 8282"/>
                    <a:gd name="connsiteY0" fmla="*/ 7525 h 12500"/>
                    <a:gd name="connsiteX1" fmla="*/ 0 w 8282"/>
                    <a:gd name="connsiteY1" fmla="*/ 0 h 12500"/>
                    <a:gd name="connsiteX2" fmla="*/ 7715 w 8282"/>
                    <a:gd name="connsiteY2" fmla="*/ 12287 h 12500"/>
                    <a:gd name="connsiteX3" fmla="*/ 7144 w 8282"/>
                    <a:gd name="connsiteY3" fmla="*/ 7525 h 12500"/>
                  </a:gdLst>
                  <a:cxnLst>
                    <a:cxn ang="0">
                      <a:pos x="connsiteX0" y="connsiteY0"/>
                    </a:cxn>
                    <a:cxn ang="0">
                      <a:pos x="connsiteX1" y="connsiteY1"/>
                    </a:cxn>
                    <a:cxn ang="0">
                      <a:pos x="connsiteX2" y="connsiteY2"/>
                    </a:cxn>
                    <a:cxn ang="0">
                      <a:pos x="connsiteX3" y="connsiteY3"/>
                    </a:cxn>
                  </a:cxnLst>
                  <a:rect l="l" t="t" r="r" b="b"/>
                  <a:pathLst>
                    <a:path w="8282" h="12500">
                      <a:moveTo>
                        <a:pt x="7144" y="7525"/>
                      </a:moveTo>
                      <a:cubicBezTo>
                        <a:pt x="5334" y="8287"/>
                        <a:pt x="4096" y="2953"/>
                        <a:pt x="0" y="0"/>
                      </a:cubicBezTo>
                      <a:cubicBezTo>
                        <a:pt x="3620" y="9430"/>
                        <a:pt x="5048" y="8477"/>
                        <a:pt x="7715" y="12287"/>
                      </a:cubicBezTo>
                      <a:cubicBezTo>
                        <a:pt x="9334" y="13430"/>
                        <a:pt x="6953" y="9716"/>
                        <a:pt x="7144" y="7525"/>
                      </a:cubicBezTo>
                      <a:close/>
                    </a:path>
                  </a:pathLst>
                </a:custGeom>
                <a:solidFill>
                  <a:srgbClr val="D1C4B3"/>
                </a:solidFill>
                <a:ln w="9525" cap="flat">
                  <a:noFill/>
                  <a:prstDash val="solid"/>
                  <a:miter/>
                </a:ln>
              </p:spPr>
              <p:txBody>
                <a:bodyPr rtlCol="0" anchor="ctr"/>
                <a:lstStyle/>
                <a:p>
                  <a:endParaRPr lang="zh-CN" altLang="en-US"/>
                </a:p>
              </p:txBody>
            </p:sp>
            <p:sp>
              <p:nvSpPr>
                <p:cNvPr id="57490" name="任意多边形: 形状 57489"/>
                <p:cNvSpPr/>
                <p:nvPr>
                  <p:custDataLst>
                    <p:tags r:id="rId450"/>
                  </p:custDataLst>
                </p:nvPr>
              </p:nvSpPr>
              <p:spPr>
                <a:xfrm>
                  <a:off x="6835330" y="3291458"/>
                  <a:ext cx="4265" cy="15240"/>
                </a:xfrm>
                <a:custGeom>
                  <a:gdLst>
                    <a:gd name="connsiteX0" fmla="*/ 0 w 4265"/>
                    <a:gd name="connsiteY0" fmla="*/ 0 h 15240"/>
                    <a:gd name="connsiteX1" fmla="*/ 3905 w 4265"/>
                    <a:gd name="connsiteY1" fmla="*/ 15240 h 15240"/>
                    <a:gd name="connsiteX2" fmla="*/ 0 w 4265"/>
                    <a:gd name="connsiteY2" fmla="*/ 0 h 15240"/>
                  </a:gdLst>
                  <a:cxnLst>
                    <a:cxn ang="0">
                      <a:pos x="connsiteX0" y="connsiteY0"/>
                    </a:cxn>
                    <a:cxn ang="0">
                      <a:pos x="connsiteX1" y="connsiteY1"/>
                    </a:cxn>
                    <a:cxn ang="0">
                      <a:pos x="connsiteX2" y="connsiteY2"/>
                    </a:cxn>
                  </a:cxnLst>
                  <a:rect l="l" t="t" r="r" b="b"/>
                  <a:pathLst>
                    <a:path w="4265" h="15240">
                      <a:moveTo>
                        <a:pt x="0" y="0"/>
                      </a:moveTo>
                      <a:cubicBezTo>
                        <a:pt x="1333" y="5048"/>
                        <a:pt x="762" y="10287"/>
                        <a:pt x="3905" y="15240"/>
                      </a:cubicBezTo>
                      <a:cubicBezTo>
                        <a:pt x="5525" y="10097"/>
                        <a:pt x="1238" y="5144"/>
                        <a:pt x="0" y="0"/>
                      </a:cubicBezTo>
                      <a:close/>
                    </a:path>
                  </a:pathLst>
                </a:custGeom>
                <a:solidFill>
                  <a:srgbClr val="D1C4B3"/>
                </a:solidFill>
                <a:ln w="9525" cap="flat">
                  <a:noFill/>
                  <a:prstDash val="solid"/>
                  <a:miter/>
                </a:ln>
              </p:spPr>
              <p:txBody>
                <a:bodyPr rtlCol="0" anchor="ctr"/>
                <a:lstStyle/>
                <a:p>
                  <a:endParaRPr lang="zh-CN" altLang="en-US"/>
                </a:p>
              </p:txBody>
            </p:sp>
            <p:sp>
              <p:nvSpPr>
                <p:cNvPr id="57491" name="任意多边形: 形状 57490"/>
                <p:cNvSpPr/>
                <p:nvPr>
                  <p:custDataLst>
                    <p:tags r:id="rId451"/>
                  </p:custDataLst>
                </p:nvPr>
              </p:nvSpPr>
              <p:spPr>
                <a:xfrm>
                  <a:off x="6761032" y="3507676"/>
                  <a:ext cx="3145" cy="9345"/>
                </a:xfrm>
                <a:custGeom>
                  <a:gdLst>
                    <a:gd name="connsiteX0" fmla="*/ 3146 w 3145"/>
                    <a:gd name="connsiteY0" fmla="*/ 1905 h 9345"/>
                    <a:gd name="connsiteX1" fmla="*/ 765 w 3145"/>
                    <a:gd name="connsiteY1" fmla="*/ 0 h 9345"/>
                    <a:gd name="connsiteX2" fmla="*/ 98 w 3145"/>
                    <a:gd name="connsiteY2" fmla="*/ 8858 h 9345"/>
                    <a:gd name="connsiteX3" fmla="*/ 3146 w 3145"/>
                    <a:gd name="connsiteY3" fmla="*/ 1905 h 9345"/>
                  </a:gdLst>
                  <a:cxnLst>
                    <a:cxn ang="0">
                      <a:pos x="connsiteX0" y="connsiteY0"/>
                    </a:cxn>
                    <a:cxn ang="0">
                      <a:pos x="connsiteX1" y="connsiteY1"/>
                    </a:cxn>
                    <a:cxn ang="0">
                      <a:pos x="connsiteX2" y="connsiteY2"/>
                    </a:cxn>
                    <a:cxn ang="0">
                      <a:pos x="connsiteX3" y="connsiteY3"/>
                    </a:cxn>
                  </a:cxnLst>
                  <a:rect l="l" t="t" r="r" b="b"/>
                  <a:pathLst>
                    <a:path w="3145" h="9345">
                      <a:moveTo>
                        <a:pt x="3146" y="1905"/>
                      </a:moveTo>
                      <a:cubicBezTo>
                        <a:pt x="2765" y="-1810"/>
                        <a:pt x="1336" y="2096"/>
                        <a:pt x="765" y="0"/>
                      </a:cubicBezTo>
                      <a:cubicBezTo>
                        <a:pt x="-569" y="2667"/>
                        <a:pt x="289" y="5905"/>
                        <a:pt x="98" y="8858"/>
                      </a:cubicBezTo>
                      <a:cubicBezTo>
                        <a:pt x="1336" y="11430"/>
                        <a:pt x="193" y="3048"/>
                        <a:pt x="3146" y="1905"/>
                      </a:cubicBezTo>
                      <a:close/>
                    </a:path>
                  </a:pathLst>
                </a:custGeom>
                <a:solidFill>
                  <a:srgbClr val="D1C4B3"/>
                </a:solidFill>
                <a:ln w="9525" cap="flat">
                  <a:noFill/>
                  <a:prstDash val="solid"/>
                  <a:miter/>
                </a:ln>
              </p:spPr>
              <p:txBody>
                <a:bodyPr rtlCol="0" anchor="ctr"/>
                <a:lstStyle/>
                <a:p>
                  <a:endParaRPr lang="zh-CN" altLang="en-US"/>
                </a:p>
              </p:txBody>
            </p:sp>
            <p:sp>
              <p:nvSpPr>
                <p:cNvPr id="57492" name="任意多边形: 形状 57491"/>
                <p:cNvSpPr/>
                <p:nvPr>
                  <p:custDataLst>
                    <p:tags r:id="rId452"/>
                  </p:custDataLst>
                </p:nvPr>
              </p:nvSpPr>
              <p:spPr>
                <a:xfrm>
                  <a:off x="6875430" y="3192017"/>
                  <a:ext cx="5905" cy="17525"/>
                </a:xfrm>
                <a:custGeom>
                  <a:gdLst>
                    <a:gd name="connsiteX0" fmla="*/ 476 w 5905"/>
                    <a:gd name="connsiteY0" fmla="*/ 10668 h 17525"/>
                    <a:gd name="connsiteX1" fmla="*/ 1619 w 5905"/>
                    <a:gd name="connsiteY1" fmla="*/ 8953 h 17525"/>
                    <a:gd name="connsiteX2" fmla="*/ 5905 w 5905"/>
                    <a:gd name="connsiteY2" fmla="*/ 17526 h 17525"/>
                    <a:gd name="connsiteX3" fmla="*/ 0 w 5905"/>
                    <a:gd name="connsiteY3" fmla="*/ 0 h 17525"/>
                    <a:gd name="connsiteX4" fmla="*/ 476 w 5905"/>
                    <a:gd name="connsiteY4" fmla="*/ 10668 h 17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7525">
                      <a:moveTo>
                        <a:pt x="476" y="10668"/>
                      </a:moveTo>
                      <a:cubicBezTo>
                        <a:pt x="1333" y="12001"/>
                        <a:pt x="1333" y="9906"/>
                        <a:pt x="1619" y="8953"/>
                      </a:cubicBezTo>
                      <a:cubicBezTo>
                        <a:pt x="3810" y="11716"/>
                        <a:pt x="3334" y="14859"/>
                        <a:pt x="5905" y="17526"/>
                      </a:cubicBezTo>
                      <a:cubicBezTo>
                        <a:pt x="5143" y="11525"/>
                        <a:pt x="4667" y="5334"/>
                        <a:pt x="0" y="0"/>
                      </a:cubicBezTo>
                      <a:cubicBezTo>
                        <a:pt x="667" y="5810"/>
                        <a:pt x="2667" y="7620"/>
                        <a:pt x="476" y="10668"/>
                      </a:cubicBezTo>
                      <a:close/>
                    </a:path>
                  </a:pathLst>
                </a:custGeom>
                <a:solidFill>
                  <a:srgbClr val="D1C4B3"/>
                </a:solidFill>
                <a:ln w="9525" cap="flat">
                  <a:noFill/>
                  <a:prstDash val="solid"/>
                  <a:miter/>
                </a:ln>
              </p:spPr>
              <p:txBody>
                <a:bodyPr rtlCol="0" anchor="ctr"/>
                <a:lstStyle/>
                <a:p>
                  <a:endParaRPr lang="zh-CN" altLang="en-US"/>
                </a:p>
              </p:txBody>
            </p:sp>
            <p:sp>
              <p:nvSpPr>
                <p:cNvPr id="57493" name="任意多边形: 形状 57492"/>
                <p:cNvSpPr/>
                <p:nvPr>
                  <p:custDataLst>
                    <p:tags r:id="rId453"/>
                  </p:custDataLst>
                </p:nvPr>
              </p:nvSpPr>
              <p:spPr>
                <a:xfrm>
                  <a:off x="6872774" y="3368706"/>
                  <a:ext cx="4561" cy="20669"/>
                </a:xfrm>
                <a:custGeom>
                  <a:gdLst>
                    <a:gd name="connsiteX0" fmla="*/ 275 w 4561"/>
                    <a:gd name="connsiteY0" fmla="*/ 0 h 20669"/>
                    <a:gd name="connsiteX1" fmla="*/ 85 w 4561"/>
                    <a:gd name="connsiteY1" fmla="*/ 14478 h 20669"/>
                    <a:gd name="connsiteX2" fmla="*/ 4562 w 4561"/>
                    <a:gd name="connsiteY2" fmla="*/ 20669 h 20669"/>
                    <a:gd name="connsiteX3" fmla="*/ 275 w 4561"/>
                    <a:gd name="connsiteY3" fmla="*/ 0 h 20669"/>
                  </a:gdLst>
                  <a:cxnLst>
                    <a:cxn ang="0">
                      <a:pos x="connsiteX0" y="connsiteY0"/>
                    </a:cxn>
                    <a:cxn ang="0">
                      <a:pos x="connsiteX1" y="connsiteY1"/>
                    </a:cxn>
                    <a:cxn ang="0">
                      <a:pos x="connsiteX2" y="connsiteY2"/>
                    </a:cxn>
                    <a:cxn ang="0">
                      <a:pos x="connsiteX3" y="connsiteY3"/>
                    </a:cxn>
                  </a:cxnLst>
                  <a:rect l="l" t="t" r="r" b="b"/>
                  <a:pathLst>
                    <a:path w="4561" h="20669">
                      <a:moveTo>
                        <a:pt x="275" y="0"/>
                      </a:moveTo>
                      <a:cubicBezTo>
                        <a:pt x="2085" y="7620"/>
                        <a:pt x="-487" y="6382"/>
                        <a:pt x="85" y="14478"/>
                      </a:cubicBezTo>
                      <a:cubicBezTo>
                        <a:pt x="2752" y="18002"/>
                        <a:pt x="2657" y="17335"/>
                        <a:pt x="4562" y="20669"/>
                      </a:cubicBezTo>
                      <a:cubicBezTo>
                        <a:pt x="2847" y="14097"/>
                        <a:pt x="2371" y="1905"/>
                        <a:pt x="275" y="0"/>
                      </a:cubicBezTo>
                      <a:close/>
                    </a:path>
                  </a:pathLst>
                </a:custGeom>
                <a:solidFill>
                  <a:srgbClr val="D1C4B3"/>
                </a:solidFill>
                <a:ln w="9525" cap="flat">
                  <a:noFill/>
                  <a:prstDash val="solid"/>
                  <a:miter/>
                </a:ln>
              </p:spPr>
              <p:txBody>
                <a:bodyPr rtlCol="0" anchor="ctr"/>
                <a:lstStyle/>
                <a:p>
                  <a:endParaRPr lang="zh-CN" altLang="en-US"/>
                </a:p>
              </p:txBody>
            </p:sp>
            <p:sp>
              <p:nvSpPr>
                <p:cNvPr id="57494" name="任意多边形: 形状 57493"/>
                <p:cNvSpPr/>
                <p:nvPr>
                  <p:custDataLst>
                    <p:tags r:id="rId454"/>
                  </p:custDataLst>
                </p:nvPr>
              </p:nvSpPr>
              <p:spPr>
                <a:xfrm>
                  <a:off x="6719030" y="3637961"/>
                  <a:ext cx="8096" cy="11952"/>
                </a:xfrm>
                <a:custGeom>
                  <a:gdLst>
                    <a:gd name="connsiteX0" fmla="*/ 3619 w 8096"/>
                    <a:gd name="connsiteY0" fmla="*/ 5922 h 11952"/>
                    <a:gd name="connsiteX1" fmla="*/ 4667 w 8096"/>
                    <a:gd name="connsiteY1" fmla="*/ 11923 h 11952"/>
                    <a:gd name="connsiteX2" fmla="*/ 8096 w 8096"/>
                    <a:gd name="connsiteY2" fmla="*/ 3922 h 11952"/>
                    <a:gd name="connsiteX3" fmla="*/ 2476 w 8096"/>
                    <a:gd name="connsiteY3" fmla="*/ 1255 h 11952"/>
                    <a:gd name="connsiteX4" fmla="*/ 0 w 8096"/>
                    <a:gd name="connsiteY4" fmla="*/ 10971 h 11952"/>
                    <a:gd name="connsiteX5" fmla="*/ 3619 w 8096"/>
                    <a:gd name="connsiteY5" fmla="*/ 5922 h 11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11952">
                      <a:moveTo>
                        <a:pt x="3619" y="5922"/>
                      </a:moveTo>
                      <a:cubicBezTo>
                        <a:pt x="6191" y="4589"/>
                        <a:pt x="2191" y="12495"/>
                        <a:pt x="4667" y="11923"/>
                      </a:cubicBezTo>
                      <a:cubicBezTo>
                        <a:pt x="7144" y="9923"/>
                        <a:pt x="5239" y="5732"/>
                        <a:pt x="8096" y="3922"/>
                      </a:cubicBezTo>
                      <a:cubicBezTo>
                        <a:pt x="5810" y="4113"/>
                        <a:pt x="7048" y="-2745"/>
                        <a:pt x="2476" y="1255"/>
                      </a:cubicBezTo>
                      <a:cubicBezTo>
                        <a:pt x="2381" y="4779"/>
                        <a:pt x="1905" y="8304"/>
                        <a:pt x="0" y="10971"/>
                      </a:cubicBezTo>
                      <a:cubicBezTo>
                        <a:pt x="286" y="14019"/>
                        <a:pt x="2572" y="7065"/>
                        <a:pt x="3619" y="5922"/>
                      </a:cubicBezTo>
                      <a:close/>
                    </a:path>
                  </a:pathLst>
                </a:custGeom>
                <a:solidFill>
                  <a:srgbClr val="D1C4B3"/>
                </a:solidFill>
                <a:ln w="9525" cap="flat">
                  <a:noFill/>
                  <a:prstDash val="solid"/>
                  <a:miter/>
                </a:ln>
              </p:spPr>
              <p:txBody>
                <a:bodyPr rtlCol="0" anchor="ctr"/>
                <a:lstStyle/>
                <a:p>
                  <a:endParaRPr lang="zh-CN" altLang="en-US"/>
                </a:p>
              </p:txBody>
            </p:sp>
            <p:sp>
              <p:nvSpPr>
                <p:cNvPr id="57495" name="任意多边形: 形状 57494"/>
                <p:cNvSpPr/>
                <p:nvPr>
                  <p:custDataLst>
                    <p:tags r:id="rId455"/>
                  </p:custDataLst>
                </p:nvPr>
              </p:nvSpPr>
              <p:spPr>
                <a:xfrm>
                  <a:off x="6705123" y="3663695"/>
                  <a:ext cx="7524" cy="17015"/>
                </a:xfrm>
                <a:custGeom>
                  <a:gdLst>
                    <a:gd name="connsiteX0" fmla="*/ 7525 w 7524"/>
                    <a:gd name="connsiteY0" fmla="*/ 0 h 17015"/>
                    <a:gd name="connsiteX1" fmla="*/ 0 w 7524"/>
                    <a:gd name="connsiteY1" fmla="*/ 15431 h 17015"/>
                    <a:gd name="connsiteX2" fmla="*/ 2762 w 7524"/>
                    <a:gd name="connsiteY2" fmla="*/ 15621 h 17015"/>
                    <a:gd name="connsiteX3" fmla="*/ 7525 w 7524"/>
                    <a:gd name="connsiteY3" fmla="*/ 0 h 17015"/>
                  </a:gdLst>
                  <a:cxnLst>
                    <a:cxn ang="0">
                      <a:pos x="connsiteX0" y="connsiteY0"/>
                    </a:cxn>
                    <a:cxn ang="0">
                      <a:pos x="connsiteX1" y="connsiteY1"/>
                    </a:cxn>
                    <a:cxn ang="0">
                      <a:pos x="connsiteX2" y="connsiteY2"/>
                    </a:cxn>
                    <a:cxn ang="0">
                      <a:pos x="connsiteX3" y="connsiteY3"/>
                    </a:cxn>
                  </a:cxnLst>
                  <a:rect l="l" t="t" r="r" b="b"/>
                  <a:pathLst>
                    <a:path w="7524" h="17015">
                      <a:moveTo>
                        <a:pt x="7525" y="0"/>
                      </a:moveTo>
                      <a:cubicBezTo>
                        <a:pt x="3810" y="4572"/>
                        <a:pt x="5429" y="11811"/>
                        <a:pt x="0" y="15431"/>
                      </a:cubicBezTo>
                      <a:cubicBezTo>
                        <a:pt x="95" y="20002"/>
                        <a:pt x="2667" y="12954"/>
                        <a:pt x="2762" y="15621"/>
                      </a:cubicBezTo>
                      <a:cubicBezTo>
                        <a:pt x="4572" y="10477"/>
                        <a:pt x="6477" y="5525"/>
                        <a:pt x="7525" y="0"/>
                      </a:cubicBezTo>
                      <a:close/>
                    </a:path>
                  </a:pathLst>
                </a:custGeom>
                <a:solidFill>
                  <a:srgbClr val="D1C4B3"/>
                </a:solidFill>
                <a:ln w="9525" cap="flat">
                  <a:noFill/>
                  <a:prstDash val="solid"/>
                  <a:miter/>
                </a:ln>
              </p:spPr>
              <p:txBody>
                <a:bodyPr rtlCol="0" anchor="ctr"/>
                <a:lstStyle/>
                <a:p>
                  <a:endParaRPr lang="zh-CN" altLang="en-US"/>
                </a:p>
              </p:txBody>
            </p:sp>
            <p:sp>
              <p:nvSpPr>
                <p:cNvPr id="57496" name="任意多边形: 形状 57495"/>
                <p:cNvSpPr/>
                <p:nvPr>
                  <p:custDataLst>
                    <p:tags r:id="rId456"/>
                  </p:custDataLst>
                </p:nvPr>
              </p:nvSpPr>
              <p:spPr>
                <a:xfrm>
                  <a:off x="6697122" y="3667464"/>
                  <a:ext cx="20097" cy="39855"/>
                </a:xfrm>
                <a:custGeom>
                  <a:gdLst>
                    <a:gd name="connsiteX0" fmla="*/ 7429 w 20097"/>
                    <a:gd name="connsiteY0" fmla="*/ 21377 h 39855"/>
                    <a:gd name="connsiteX1" fmla="*/ 11239 w 20097"/>
                    <a:gd name="connsiteY1" fmla="*/ 19282 h 39855"/>
                    <a:gd name="connsiteX2" fmla="*/ 20098 w 20097"/>
                    <a:gd name="connsiteY2" fmla="*/ 41 h 39855"/>
                    <a:gd name="connsiteX3" fmla="*/ 8763 w 20097"/>
                    <a:gd name="connsiteY3" fmla="*/ 14995 h 39855"/>
                    <a:gd name="connsiteX4" fmla="*/ 2667 w 20097"/>
                    <a:gd name="connsiteY4" fmla="*/ 25664 h 39855"/>
                    <a:gd name="connsiteX5" fmla="*/ 0 w 20097"/>
                    <a:gd name="connsiteY5" fmla="*/ 39856 h 39855"/>
                    <a:gd name="connsiteX6" fmla="*/ 4096 w 20097"/>
                    <a:gd name="connsiteY6" fmla="*/ 33664 h 39855"/>
                    <a:gd name="connsiteX7" fmla="*/ 2381 w 20097"/>
                    <a:gd name="connsiteY7" fmla="*/ 31188 h 39855"/>
                    <a:gd name="connsiteX8" fmla="*/ 3429 w 20097"/>
                    <a:gd name="connsiteY8" fmla="*/ 27568 h 39855"/>
                    <a:gd name="connsiteX9" fmla="*/ 7144 w 20097"/>
                    <a:gd name="connsiteY9" fmla="*/ 26902 h 39855"/>
                    <a:gd name="connsiteX10" fmla="*/ 7429 w 20097"/>
                    <a:gd name="connsiteY10" fmla="*/ 21377 h 398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7" h="39855">
                      <a:moveTo>
                        <a:pt x="7429" y="21377"/>
                      </a:moveTo>
                      <a:cubicBezTo>
                        <a:pt x="9144" y="19663"/>
                        <a:pt x="9334" y="21282"/>
                        <a:pt x="11239" y="19282"/>
                      </a:cubicBezTo>
                      <a:cubicBezTo>
                        <a:pt x="13145" y="12233"/>
                        <a:pt x="16288" y="6042"/>
                        <a:pt x="20098" y="41"/>
                      </a:cubicBezTo>
                      <a:cubicBezTo>
                        <a:pt x="15812" y="-816"/>
                        <a:pt x="14478" y="11947"/>
                        <a:pt x="8763" y="14995"/>
                      </a:cubicBezTo>
                      <a:cubicBezTo>
                        <a:pt x="9334" y="20044"/>
                        <a:pt x="6191" y="22996"/>
                        <a:pt x="2667" y="25664"/>
                      </a:cubicBezTo>
                      <a:cubicBezTo>
                        <a:pt x="286" y="32712"/>
                        <a:pt x="1524" y="33379"/>
                        <a:pt x="0" y="39856"/>
                      </a:cubicBezTo>
                      <a:cubicBezTo>
                        <a:pt x="1619" y="37951"/>
                        <a:pt x="2572" y="35665"/>
                        <a:pt x="4096" y="33664"/>
                      </a:cubicBezTo>
                      <a:cubicBezTo>
                        <a:pt x="4763" y="30045"/>
                        <a:pt x="2381" y="33283"/>
                        <a:pt x="2381" y="31188"/>
                      </a:cubicBezTo>
                      <a:cubicBezTo>
                        <a:pt x="2667" y="29854"/>
                        <a:pt x="3429" y="28902"/>
                        <a:pt x="3429" y="27568"/>
                      </a:cubicBezTo>
                      <a:cubicBezTo>
                        <a:pt x="4953" y="26806"/>
                        <a:pt x="4000" y="31188"/>
                        <a:pt x="7144" y="26902"/>
                      </a:cubicBezTo>
                      <a:cubicBezTo>
                        <a:pt x="8382" y="23854"/>
                        <a:pt x="8477" y="22425"/>
                        <a:pt x="7429" y="21377"/>
                      </a:cubicBezTo>
                      <a:close/>
                    </a:path>
                  </a:pathLst>
                </a:custGeom>
                <a:solidFill>
                  <a:srgbClr val="D1C4B3"/>
                </a:solidFill>
                <a:ln w="9525" cap="flat">
                  <a:noFill/>
                  <a:prstDash val="solid"/>
                  <a:miter/>
                </a:ln>
              </p:spPr>
              <p:txBody>
                <a:bodyPr rtlCol="0" anchor="ctr"/>
                <a:lstStyle/>
                <a:p>
                  <a:endParaRPr lang="zh-CN" altLang="en-US"/>
                </a:p>
              </p:txBody>
            </p:sp>
            <p:sp>
              <p:nvSpPr>
                <p:cNvPr id="57497" name="任意多边形: 形状 57496"/>
                <p:cNvSpPr/>
                <p:nvPr>
                  <p:custDataLst>
                    <p:tags r:id="rId457"/>
                  </p:custDataLst>
                </p:nvPr>
              </p:nvSpPr>
              <p:spPr>
                <a:xfrm>
                  <a:off x="6956142" y="3353473"/>
                  <a:ext cx="2441" cy="13422"/>
                </a:xfrm>
                <a:custGeom>
                  <a:gdLst>
                    <a:gd name="connsiteX0" fmla="*/ 2441 w 2441"/>
                    <a:gd name="connsiteY0" fmla="*/ 564 h 13422"/>
                    <a:gd name="connsiteX1" fmla="*/ 1965 w 2441"/>
                    <a:gd name="connsiteY1" fmla="*/ 2183 h 13422"/>
                    <a:gd name="connsiteX2" fmla="*/ 60 w 2441"/>
                    <a:gd name="connsiteY2" fmla="*/ 5231 h 13422"/>
                    <a:gd name="connsiteX3" fmla="*/ 2060 w 2441"/>
                    <a:gd name="connsiteY3" fmla="*/ 13423 h 13422"/>
                    <a:gd name="connsiteX4" fmla="*/ 2441 w 2441"/>
                    <a:gd name="connsiteY4" fmla="*/ 564 h 134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41" h="13422">
                      <a:moveTo>
                        <a:pt x="2441" y="564"/>
                      </a:moveTo>
                      <a:cubicBezTo>
                        <a:pt x="1679" y="-1055"/>
                        <a:pt x="1679" y="1231"/>
                        <a:pt x="1965" y="2183"/>
                      </a:cubicBezTo>
                      <a:cubicBezTo>
                        <a:pt x="1394" y="4565"/>
                        <a:pt x="822" y="6946"/>
                        <a:pt x="60" y="5231"/>
                      </a:cubicBezTo>
                      <a:cubicBezTo>
                        <a:pt x="-321" y="7898"/>
                        <a:pt x="1203" y="10661"/>
                        <a:pt x="2060" y="13423"/>
                      </a:cubicBezTo>
                      <a:cubicBezTo>
                        <a:pt x="2727" y="9232"/>
                        <a:pt x="2251" y="4850"/>
                        <a:pt x="2441" y="564"/>
                      </a:cubicBezTo>
                      <a:close/>
                    </a:path>
                  </a:pathLst>
                </a:custGeom>
                <a:solidFill>
                  <a:srgbClr val="D1C4B3"/>
                </a:solidFill>
                <a:ln w="9525" cap="flat">
                  <a:noFill/>
                  <a:prstDash val="solid"/>
                  <a:miter/>
                </a:ln>
              </p:spPr>
              <p:txBody>
                <a:bodyPr rtlCol="0" anchor="ctr"/>
                <a:lstStyle/>
                <a:p>
                  <a:endParaRPr lang="zh-CN" altLang="en-US"/>
                </a:p>
              </p:txBody>
            </p:sp>
            <p:sp>
              <p:nvSpPr>
                <p:cNvPr id="57498" name="任意多边形: 形状 57497"/>
                <p:cNvSpPr/>
                <p:nvPr>
                  <p:custDataLst>
                    <p:tags r:id="rId458"/>
                  </p:custDataLst>
                </p:nvPr>
              </p:nvSpPr>
              <p:spPr>
                <a:xfrm>
                  <a:off x="6936805" y="3507521"/>
                  <a:ext cx="5110" cy="28443"/>
                </a:xfrm>
                <a:custGeom>
                  <a:gdLst>
                    <a:gd name="connsiteX0" fmla="*/ 5110 w 5110"/>
                    <a:gd name="connsiteY0" fmla="*/ 249 h 28443"/>
                    <a:gd name="connsiteX1" fmla="*/ 348 w 5110"/>
                    <a:gd name="connsiteY1" fmla="*/ 28443 h 28443"/>
                    <a:gd name="connsiteX2" fmla="*/ 2634 w 5110"/>
                    <a:gd name="connsiteY2" fmla="*/ 19299 h 28443"/>
                    <a:gd name="connsiteX3" fmla="*/ 5110 w 5110"/>
                    <a:gd name="connsiteY3" fmla="*/ 249 h 28443"/>
                  </a:gdLst>
                  <a:cxnLst>
                    <a:cxn ang="0">
                      <a:pos x="connsiteX0" y="connsiteY0"/>
                    </a:cxn>
                    <a:cxn ang="0">
                      <a:pos x="connsiteX1" y="connsiteY1"/>
                    </a:cxn>
                    <a:cxn ang="0">
                      <a:pos x="connsiteX2" y="connsiteY2"/>
                    </a:cxn>
                    <a:cxn ang="0">
                      <a:pos x="connsiteX3" y="connsiteY3"/>
                    </a:cxn>
                  </a:cxnLst>
                  <a:rect l="l" t="t" r="r" b="b"/>
                  <a:pathLst>
                    <a:path w="5110" h="28443">
                      <a:moveTo>
                        <a:pt x="5110" y="249"/>
                      </a:moveTo>
                      <a:cubicBezTo>
                        <a:pt x="4348" y="-2608"/>
                        <a:pt x="-1462" y="19871"/>
                        <a:pt x="348" y="28443"/>
                      </a:cubicBezTo>
                      <a:cubicBezTo>
                        <a:pt x="1110" y="26253"/>
                        <a:pt x="633" y="15775"/>
                        <a:pt x="2634" y="19299"/>
                      </a:cubicBezTo>
                      <a:cubicBezTo>
                        <a:pt x="4634" y="13299"/>
                        <a:pt x="1872" y="5964"/>
                        <a:pt x="5110" y="249"/>
                      </a:cubicBezTo>
                      <a:close/>
                    </a:path>
                  </a:pathLst>
                </a:custGeom>
                <a:solidFill>
                  <a:srgbClr val="D1C4B3"/>
                </a:solidFill>
                <a:ln w="9525" cap="flat">
                  <a:noFill/>
                  <a:prstDash val="solid"/>
                  <a:miter/>
                </a:ln>
              </p:spPr>
              <p:txBody>
                <a:bodyPr rtlCol="0" anchor="ctr"/>
                <a:lstStyle/>
                <a:p>
                  <a:endParaRPr lang="zh-CN" altLang="en-US"/>
                </a:p>
              </p:txBody>
            </p:sp>
            <p:sp>
              <p:nvSpPr>
                <p:cNvPr id="57499" name="任意多边形: 形状 57498"/>
                <p:cNvSpPr/>
                <p:nvPr>
                  <p:custDataLst>
                    <p:tags r:id="rId459"/>
                  </p:custDataLst>
                </p:nvPr>
              </p:nvSpPr>
              <p:spPr>
                <a:xfrm>
                  <a:off x="6915686" y="3585495"/>
                  <a:ext cx="8545" cy="17716"/>
                </a:xfrm>
                <a:custGeom>
                  <a:gdLst>
                    <a:gd name="connsiteX0" fmla="*/ 6131 w 8545"/>
                    <a:gd name="connsiteY0" fmla="*/ 0 h 17716"/>
                    <a:gd name="connsiteX1" fmla="*/ 35 w 8545"/>
                    <a:gd name="connsiteY1" fmla="*/ 17717 h 17716"/>
                    <a:gd name="connsiteX2" fmla="*/ 8512 w 8545"/>
                    <a:gd name="connsiteY2" fmla="*/ 4191 h 17716"/>
                    <a:gd name="connsiteX3" fmla="*/ 6131 w 8545"/>
                    <a:gd name="connsiteY3" fmla="*/ 0 h 17716"/>
                  </a:gdLst>
                  <a:cxnLst>
                    <a:cxn ang="0">
                      <a:pos x="connsiteX0" y="connsiteY0"/>
                    </a:cxn>
                    <a:cxn ang="0">
                      <a:pos x="connsiteX1" y="connsiteY1"/>
                    </a:cxn>
                    <a:cxn ang="0">
                      <a:pos x="connsiteX2" y="connsiteY2"/>
                    </a:cxn>
                    <a:cxn ang="0">
                      <a:pos x="connsiteX3" y="connsiteY3"/>
                    </a:cxn>
                  </a:cxnLst>
                  <a:rect l="l" t="t" r="r" b="b"/>
                  <a:pathLst>
                    <a:path w="8545" h="17716">
                      <a:moveTo>
                        <a:pt x="6131" y="0"/>
                      </a:moveTo>
                      <a:cubicBezTo>
                        <a:pt x="4036" y="6191"/>
                        <a:pt x="-441" y="7810"/>
                        <a:pt x="35" y="17717"/>
                      </a:cubicBezTo>
                      <a:cubicBezTo>
                        <a:pt x="4321" y="17335"/>
                        <a:pt x="4607" y="1048"/>
                        <a:pt x="8512" y="4191"/>
                      </a:cubicBezTo>
                      <a:cubicBezTo>
                        <a:pt x="8894" y="-3143"/>
                        <a:pt x="5845" y="7239"/>
                        <a:pt x="6131" y="0"/>
                      </a:cubicBezTo>
                      <a:close/>
                    </a:path>
                  </a:pathLst>
                </a:custGeom>
                <a:solidFill>
                  <a:srgbClr val="D1C4B3"/>
                </a:solidFill>
                <a:ln w="9525" cap="flat">
                  <a:noFill/>
                  <a:prstDash val="solid"/>
                  <a:miter/>
                </a:ln>
              </p:spPr>
              <p:txBody>
                <a:bodyPr rtlCol="0" anchor="ctr"/>
                <a:lstStyle/>
                <a:p>
                  <a:endParaRPr lang="zh-CN" altLang="en-US"/>
                </a:p>
              </p:txBody>
            </p:sp>
            <p:sp>
              <p:nvSpPr>
                <p:cNvPr id="57500" name="任意多边形: 形状 57499"/>
                <p:cNvSpPr/>
                <p:nvPr>
                  <p:custDataLst>
                    <p:tags r:id="rId460"/>
                  </p:custDataLst>
                </p:nvPr>
              </p:nvSpPr>
              <p:spPr>
                <a:xfrm>
                  <a:off x="6738435" y="3819921"/>
                  <a:ext cx="6407" cy="11611"/>
                </a:xfrm>
                <a:custGeom>
                  <a:gdLst>
                    <a:gd name="connsiteX0" fmla="*/ 6408 w 6407"/>
                    <a:gd name="connsiteY0" fmla="*/ 1032 h 11611"/>
                    <a:gd name="connsiteX1" fmla="*/ 1359 w 6407"/>
                    <a:gd name="connsiteY1" fmla="*/ 5985 h 11611"/>
                    <a:gd name="connsiteX2" fmla="*/ 217 w 6407"/>
                    <a:gd name="connsiteY2" fmla="*/ 10557 h 11611"/>
                    <a:gd name="connsiteX3" fmla="*/ 979 w 6407"/>
                    <a:gd name="connsiteY3" fmla="*/ 11223 h 11611"/>
                    <a:gd name="connsiteX4" fmla="*/ 3360 w 6407"/>
                    <a:gd name="connsiteY4" fmla="*/ 9509 h 11611"/>
                    <a:gd name="connsiteX5" fmla="*/ 4503 w 6407"/>
                    <a:gd name="connsiteY5" fmla="*/ 4937 h 11611"/>
                    <a:gd name="connsiteX6" fmla="*/ 6408 w 6407"/>
                    <a:gd name="connsiteY6" fmla="*/ 1032 h 11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 h="11611">
                      <a:moveTo>
                        <a:pt x="6408" y="1032"/>
                      </a:moveTo>
                      <a:cubicBezTo>
                        <a:pt x="6408" y="-2778"/>
                        <a:pt x="2788" y="5128"/>
                        <a:pt x="1359" y="5985"/>
                      </a:cubicBezTo>
                      <a:cubicBezTo>
                        <a:pt x="502" y="8747"/>
                        <a:pt x="2407" y="8461"/>
                        <a:pt x="217" y="10557"/>
                      </a:cubicBezTo>
                      <a:cubicBezTo>
                        <a:pt x="-355" y="11986"/>
                        <a:pt x="312" y="11700"/>
                        <a:pt x="979" y="11223"/>
                      </a:cubicBezTo>
                      <a:lnTo>
                        <a:pt x="3360" y="9509"/>
                      </a:lnTo>
                      <a:cubicBezTo>
                        <a:pt x="1931" y="10366"/>
                        <a:pt x="4122" y="1317"/>
                        <a:pt x="4503" y="4937"/>
                      </a:cubicBezTo>
                      <a:cubicBezTo>
                        <a:pt x="6503" y="3032"/>
                        <a:pt x="4122" y="3032"/>
                        <a:pt x="6408" y="1032"/>
                      </a:cubicBezTo>
                      <a:close/>
                    </a:path>
                  </a:pathLst>
                </a:custGeom>
                <a:solidFill>
                  <a:srgbClr val="D1C4B3"/>
                </a:solidFill>
                <a:ln w="9525" cap="flat">
                  <a:noFill/>
                  <a:prstDash val="solid"/>
                  <a:miter/>
                </a:ln>
              </p:spPr>
              <p:txBody>
                <a:bodyPr rtlCol="0" anchor="ctr"/>
                <a:lstStyle/>
                <a:p>
                  <a:endParaRPr lang="zh-CN" altLang="en-US"/>
                </a:p>
              </p:txBody>
            </p:sp>
            <p:sp>
              <p:nvSpPr>
                <p:cNvPr id="57501" name="任意多边形: 形状 57500"/>
                <p:cNvSpPr/>
                <p:nvPr>
                  <p:custDataLst>
                    <p:tags r:id="rId461"/>
                  </p:custDataLst>
                </p:nvPr>
              </p:nvSpPr>
              <p:spPr>
                <a:xfrm>
                  <a:off x="6841902" y="3752226"/>
                  <a:ext cx="21431" cy="26984"/>
                </a:xfrm>
                <a:custGeom>
                  <a:gdLst>
                    <a:gd name="connsiteX0" fmla="*/ 21431 w 21431"/>
                    <a:gd name="connsiteY0" fmla="*/ 52 h 26984"/>
                    <a:gd name="connsiteX1" fmla="*/ 11906 w 21431"/>
                    <a:gd name="connsiteY1" fmla="*/ 16054 h 26984"/>
                    <a:gd name="connsiteX2" fmla="*/ 0 w 21431"/>
                    <a:gd name="connsiteY2" fmla="*/ 26626 h 26984"/>
                    <a:gd name="connsiteX3" fmla="*/ 10858 w 21431"/>
                    <a:gd name="connsiteY3" fmla="*/ 24531 h 26984"/>
                    <a:gd name="connsiteX4" fmla="*/ 19717 w 21431"/>
                    <a:gd name="connsiteY4" fmla="*/ 6243 h 26984"/>
                    <a:gd name="connsiteX5" fmla="*/ 21431 w 21431"/>
                    <a:gd name="connsiteY5" fmla="*/ 52 h 26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26984">
                      <a:moveTo>
                        <a:pt x="21431" y="52"/>
                      </a:moveTo>
                      <a:cubicBezTo>
                        <a:pt x="19717" y="-901"/>
                        <a:pt x="14764" y="11577"/>
                        <a:pt x="11906" y="16054"/>
                      </a:cubicBezTo>
                      <a:cubicBezTo>
                        <a:pt x="10001" y="12815"/>
                        <a:pt x="2953" y="23293"/>
                        <a:pt x="0" y="26626"/>
                      </a:cubicBezTo>
                      <a:cubicBezTo>
                        <a:pt x="2667" y="27865"/>
                        <a:pt x="7144" y="25579"/>
                        <a:pt x="10858" y="24531"/>
                      </a:cubicBezTo>
                      <a:cubicBezTo>
                        <a:pt x="6858" y="20721"/>
                        <a:pt x="15621" y="15958"/>
                        <a:pt x="19717" y="6243"/>
                      </a:cubicBezTo>
                      <a:cubicBezTo>
                        <a:pt x="18859" y="5100"/>
                        <a:pt x="19050" y="3385"/>
                        <a:pt x="21431" y="52"/>
                      </a:cubicBezTo>
                      <a:close/>
                    </a:path>
                  </a:pathLst>
                </a:custGeom>
                <a:solidFill>
                  <a:srgbClr val="D1C4B3"/>
                </a:solidFill>
                <a:ln w="9525" cap="flat">
                  <a:noFill/>
                  <a:prstDash val="solid"/>
                  <a:miter/>
                </a:ln>
              </p:spPr>
              <p:txBody>
                <a:bodyPr rtlCol="0" anchor="ctr"/>
                <a:lstStyle/>
                <a:p>
                  <a:endParaRPr lang="zh-CN" altLang="en-US"/>
                </a:p>
              </p:txBody>
            </p:sp>
            <p:sp>
              <p:nvSpPr>
                <p:cNvPr id="57502" name="任意多边形: 形状 57501"/>
                <p:cNvSpPr/>
                <p:nvPr>
                  <p:custDataLst>
                    <p:tags r:id="rId462"/>
                  </p:custDataLst>
                </p:nvPr>
              </p:nvSpPr>
              <p:spPr>
                <a:xfrm>
                  <a:off x="6819459" y="3793140"/>
                  <a:ext cx="13394" cy="21730"/>
                </a:xfrm>
                <a:custGeom>
                  <a:gdLst>
                    <a:gd name="connsiteX0" fmla="*/ 13394 w 13394"/>
                    <a:gd name="connsiteY0" fmla="*/ 0 h 21730"/>
                    <a:gd name="connsiteX1" fmla="*/ 59 w 13394"/>
                    <a:gd name="connsiteY1" fmla="*/ 20574 h 21730"/>
                    <a:gd name="connsiteX2" fmla="*/ 5679 w 13394"/>
                    <a:gd name="connsiteY2" fmla="*/ 17050 h 21730"/>
                    <a:gd name="connsiteX3" fmla="*/ 13394 w 13394"/>
                    <a:gd name="connsiteY3" fmla="*/ 0 h 21730"/>
                  </a:gdLst>
                  <a:cxnLst>
                    <a:cxn ang="0">
                      <a:pos x="connsiteX0" y="connsiteY0"/>
                    </a:cxn>
                    <a:cxn ang="0">
                      <a:pos x="connsiteX1" y="connsiteY1"/>
                    </a:cxn>
                    <a:cxn ang="0">
                      <a:pos x="connsiteX2" y="connsiteY2"/>
                    </a:cxn>
                    <a:cxn ang="0">
                      <a:pos x="connsiteX3" y="connsiteY3"/>
                    </a:cxn>
                  </a:cxnLst>
                  <a:rect l="l" t="t" r="r" b="b"/>
                  <a:pathLst>
                    <a:path w="13394" h="21730">
                      <a:moveTo>
                        <a:pt x="13394" y="0"/>
                      </a:moveTo>
                      <a:cubicBezTo>
                        <a:pt x="10537" y="667"/>
                        <a:pt x="4631" y="14954"/>
                        <a:pt x="59" y="20574"/>
                      </a:cubicBezTo>
                      <a:cubicBezTo>
                        <a:pt x="-703" y="25717"/>
                        <a:pt x="6155" y="11716"/>
                        <a:pt x="5679" y="17050"/>
                      </a:cubicBezTo>
                      <a:cubicBezTo>
                        <a:pt x="6536" y="14288"/>
                        <a:pt x="8822" y="5334"/>
                        <a:pt x="13394" y="0"/>
                      </a:cubicBezTo>
                      <a:close/>
                    </a:path>
                  </a:pathLst>
                </a:custGeom>
                <a:solidFill>
                  <a:srgbClr val="D1C4B3"/>
                </a:solidFill>
                <a:ln w="9525" cap="flat">
                  <a:noFill/>
                  <a:prstDash val="solid"/>
                  <a:miter/>
                </a:ln>
              </p:spPr>
              <p:txBody>
                <a:bodyPr rtlCol="0" anchor="ctr"/>
                <a:lstStyle/>
                <a:p>
                  <a:endParaRPr lang="zh-CN" altLang="en-US"/>
                </a:p>
              </p:txBody>
            </p:sp>
            <p:sp>
              <p:nvSpPr>
                <p:cNvPr id="57503" name="任意多边形: 形状 57502"/>
                <p:cNvSpPr/>
                <p:nvPr>
                  <p:custDataLst>
                    <p:tags r:id="rId463"/>
                  </p:custDataLst>
                </p:nvPr>
              </p:nvSpPr>
              <p:spPr>
                <a:xfrm>
                  <a:off x="6836854" y="3781197"/>
                  <a:ext cx="10468" cy="17138"/>
                </a:xfrm>
                <a:custGeom>
                  <a:gdLst>
                    <a:gd name="connsiteX0" fmla="*/ 10001 w 10468"/>
                    <a:gd name="connsiteY0" fmla="*/ 2799 h 17138"/>
                    <a:gd name="connsiteX1" fmla="*/ 7715 w 10468"/>
                    <a:gd name="connsiteY1" fmla="*/ 4990 h 17138"/>
                    <a:gd name="connsiteX2" fmla="*/ 4858 w 10468"/>
                    <a:gd name="connsiteY2" fmla="*/ 4894 h 17138"/>
                    <a:gd name="connsiteX3" fmla="*/ 857 w 10468"/>
                    <a:gd name="connsiteY3" fmla="*/ 11467 h 17138"/>
                    <a:gd name="connsiteX4" fmla="*/ 0 w 10468"/>
                    <a:gd name="connsiteY4" fmla="*/ 16515 h 17138"/>
                    <a:gd name="connsiteX5" fmla="*/ 4286 w 10468"/>
                    <a:gd name="connsiteY5" fmla="*/ 13848 h 17138"/>
                    <a:gd name="connsiteX6" fmla="*/ 10001 w 10468"/>
                    <a:gd name="connsiteY6" fmla="*/ 2799 h 1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8" h="17138">
                      <a:moveTo>
                        <a:pt x="10001" y="2799"/>
                      </a:moveTo>
                      <a:cubicBezTo>
                        <a:pt x="11716" y="-3488"/>
                        <a:pt x="8192" y="2418"/>
                        <a:pt x="7715" y="4990"/>
                      </a:cubicBezTo>
                      <a:cubicBezTo>
                        <a:pt x="5715" y="6895"/>
                        <a:pt x="4953" y="6609"/>
                        <a:pt x="4858" y="4894"/>
                      </a:cubicBezTo>
                      <a:cubicBezTo>
                        <a:pt x="3238" y="6895"/>
                        <a:pt x="2572" y="9562"/>
                        <a:pt x="857" y="11467"/>
                      </a:cubicBezTo>
                      <a:cubicBezTo>
                        <a:pt x="2953" y="9371"/>
                        <a:pt x="6763" y="9466"/>
                        <a:pt x="0" y="16515"/>
                      </a:cubicBezTo>
                      <a:cubicBezTo>
                        <a:pt x="0" y="18515"/>
                        <a:pt x="2572" y="15182"/>
                        <a:pt x="4286" y="13848"/>
                      </a:cubicBezTo>
                      <a:cubicBezTo>
                        <a:pt x="5144" y="9466"/>
                        <a:pt x="7049" y="5847"/>
                        <a:pt x="10001" y="2799"/>
                      </a:cubicBezTo>
                      <a:close/>
                    </a:path>
                  </a:pathLst>
                </a:custGeom>
                <a:solidFill>
                  <a:srgbClr val="D1C4B3"/>
                </a:solidFill>
                <a:ln w="9525" cap="flat">
                  <a:noFill/>
                  <a:prstDash val="solid"/>
                  <a:miter/>
                </a:ln>
              </p:spPr>
              <p:txBody>
                <a:bodyPr rtlCol="0" anchor="ctr"/>
                <a:lstStyle/>
                <a:p>
                  <a:endParaRPr lang="zh-CN" altLang="en-US"/>
                </a:p>
              </p:txBody>
            </p:sp>
            <p:sp>
              <p:nvSpPr>
                <p:cNvPr id="57504" name="任意多边形: 形状 57503"/>
                <p:cNvSpPr/>
                <p:nvPr>
                  <p:custDataLst>
                    <p:tags r:id="rId464"/>
                  </p:custDataLst>
                </p:nvPr>
              </p:nvSpPr>
              <p:spPr>
                <a:xfrm>
                  <a:off x="6805993" y="3839241"/>
                  <a:ext cx="5091" cy="12572"/>
                </a:xfrm>
                <a:custGeom>
                  <a:gdLst>
                    <a:gd name="connsiteX0" fmla="*/ 0 w 5091"/>
                    <a:gd name="connsiteY0" fmla="*/ 12573 h 12572"/>
                    <a:gd name="connsiteX1" fmla="*/ 4572 w 5091"/>
                    <a:gd name="connsiteY1" fmla="*/ 6286 h 12572"/>
                    <a:gd name="connsiteX2" fmla="*/ 4096 w 5091"/>
                    <a:gd name="connsiteY2" fmla="*/ 0 h 12572"/>
                    <a:gd name="connsiteX3" fmla="*/ 0 w 5091"/>
                    <a:gd name="connsiteY3" fmla="*/ 12573 h 12572"/>
                  </a:gdLst>
                  <a:cxnLst>
                    <a:cxn ang="0">
                      <a:pos x="connsiteX0" y="connsiteY0"/>
                    </a:cxn>
                    <a:cxn ang="0">
                      <a:pos x="connsiteX1" y="connsiteY1"/>
                    </a:cxn>
                    <a:cxn ang="0">
                      <a:pos x="connsiteX2" y="connsiteY2"/>
                    </a:cxn>
                    <a:cxn ang="0">
                      <a:pos x="connsiteX3" y="connsiteY3"/>
                    </a:cxn>
                  </a:cxnLst>
                  <a:rect l="l" t="t" r="r" b="b"/>
                  <a:pathLst>
                    <a:path w="5091" h="12572">
                      <a:moveTo>
                        <a:pt x="0" y="12573"/>
                      </a:moveTo>
                      <a:cubicBezTo>
                        <a:pt x="1810" y="10668"/>
                        <a:pt x="2762" y="8191"/>
                        <a:pt x="4572" y="6286"/>
                      </a:cubicBezTo>
                      <a:cubicBezTo>
                        <a:pt x="6572" y="381"/>
                        <a:pt x="2000" y="5905"/>
                        <a:pt x="4096" y="0"/>
                      </a:cubicBezTo>
                      <a:cubicBezTo>
                        <a:pt x="1715" y="4477"/>
                        <a:pt x="2762" y="5429"/>
                        <a:pt x="0" y="12573"/>
                      </a:cubicBezTo>
                      <a:close/>
                    </a:path>
                  </a:pathLst>
                </a:custGeom>
                <a:solidFill>
                  <a:srgbClr val="D1C4B3"/>
                </a:solidFill>
                <a:ln w="9525" cap="flat">
                  <a:noFill/>
                  <a:prstDash val="solid"/>
                  <a:miter/>
                </a:ln>
              </p:spPr>
              <p:txBody>
                <a:bodyPr rtlCol="0" anchor="ctr"/>
                <a:lstStyle/>
                <a:p>
                  <a:endParaRPr lang="zh-CN" altLang="en-US"/>
                </a:p>
              </p:txBody>
            </p:sp>
            <p:sp>
              <p:nvSpPr>
                <p:cNvPr id="57505" name="任意多边形: 形状 57504"/>
                <p:cNvSpPr/>
                <p:nvPr>
                  <p:custDataLst>
                    <p:tags r:id="rId465"/>
                  </p:custDataLst>
                </p:nvPr>
              </p:nvSpPr>
              <p:spPr>
                <a:xfrm>
                  <a:off x="6778345" y="3916831"/>
                  <a:ext cx="7836" cy="12202"/>
                </a:xfrm>
                <a:custGeom>
                  <a:gdLst>
                    <a:gd name="connsiteX0" fmla="*/ 5550 w 7836"/>
                    <a:gd name="connsiteY0" fmla="*/ 7468 h 12202"/>
                    <a:gd name="connsiteX1" fmla="*/ 7837 w 7836"/>
                    <a:gd name="connsiteY1" fmla="*/ 801 h 12202"/>
                    <a:gd name="connsiteX2" fmla="*/ 2407 w 7836"/>
                    <a:gd name="connsiteY2" fmla="*/ 2134 h 12202"/>
                    <a:gd name="connsiteX3" fmla="*/ 693 w 7836"/>
                    <a:gd name="connsiteY3" fmla="*/ 7087 h 12202"/>
                    <a:gd name="connsiteX4" fmla="*/ 217 w 7836"/>
                    <a:gd name="connsiteY4" fmla="*/ 11088 h 12202"/>
                    <a:gd name="connsiteX5" fmla="*/ 5550 w 7836"/>
                    <a:gd name="connsiteY5" fmla="*/ 7468 h 122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 h="12202">
                      <a:moveTo>
                        <a:pt x="5550" y="7468"/>
                      </a:moveTo>
                      <a:cubicBezTo>
                        <a:pt x="4503" y="5659"/>
                        <a:pt x="6408" y="5278"/>
                        <a:pt x="7837" y="801"/>
                      </a:cubicBezTo>
                      <a:cubicBezTo>
                        <a:pt x="3360" y="4897"/>
                        <a:pt x="8122" y="-3771"/>
                        <a:pt x="2407" y="2134"/>
                      </a:cubicBezTo>
                      <a:lnTo>
                        <a:pt x="693" y="7087"/>
                      </a:lnTo>
                      <a:cubicBezTo>
                        <a:pt x="3455" y="5563"/>
                        <a:pt x="6217" y="4420"/>
                        <a:pt x="217" y="11088"/>
                      </a:cubicBezTo>
                      <a:cubicBezTo>
                        <a:pt x="-1022" y="14993"/>
                        <a:pt x="3360" y="7373"/>
                        <a:pt x="5550" y="7468"/>
                      </a:cubicBezTo>
                      <a:close/>
                    </a:path>
                  </a:pathLst>
                </a:custGeom>
                <a:solidFill>
                  <a:srgbClr val="D1C4B3"/>
                </a:solidFill>
                <a:ln w="9525" cap="flat">
                  <a:noFill/>
                  <a:prstDash val="solid"/>
                  <a:miter/>
                </a:ln>
              </p:spPr>
              <p:txBody>
                <a:bodyPr rtlCol="0" anchor="ctr"/>
                <a:lstStyle/>
                <a:p>
                  <a:endParaRPr lang="zh-CN" altLang="en-US"/>
                </a:p>
              </p:txBody>
            </p:sp>
            <p:sp>
              <p:nvSpPr>
                <p:cNvPr id="57506" name="任意多边形: 形状 57505"/>
                <p:cNvSpPr/>
                <p:nvPr>
                  <p:custDataLst>
                    <p:tags r:id="rId466"/>
                  </p:custDataLst>
                </p:nvPr>
              </p:nvSpPr>
              <p:spPr>
                <a:xfrm>
                  <a:off x="6679017" y="3980306"/>
                  <a:ext cx="6525" cy="8261"/>
                </a:xfrm>
                <a:custGeom>
                  <a:gdLst>
                    <a:gd name="connsiteX0" fmla="*/ 5247 w 6525"/>
                    <a:gd name="connsiteY0" fmla="*/ 3905 h 8261"/>
                    <a:gd name="connsiteX1" fmla="*/ 3913 w 6525"/>
                    <a:gd name="connsiteY1" fmla="*/ 4572 h 8261"/>
                    <a:gd name="connsiteX2" fmla="*/ 4104 w 6525"/>
                    <a:gd name="connsiteY2" fmla="*/ 0 h 8261"/>
                    <a:gd name="connsiteX3" fmla="*/ 2389 w 6525"/>
                    <a:gd name="connsiteY3" fmla="*/ 7620 h 8261"/>
                    <a:gd name="connsiteX4" fmla="*/ 5247 w 6525"/>
                    <a:gd name="connsiteY4" fmla="*/ 3905 h 82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25" h="8261">
                      <a:moveTo>
                        <a:pt x="5247" y="3905"/>
                      </a:moveTo>
                      <a:cubicBezTo>
                        <a:pt x="8390" y="1619"/>
                        <a:pt x="4866" y="2286"/>
                        <a:pt x="3913" y="4572"/>
                      </a:cubicBezTo>
                      <a:cubicBezTo>
                        <a:pt x="2580" y="4477"/>
                        <a:pt x="2961" y="2667"/>
                        <a:pt x="4104" y="0"/>
                      </a:cubicBezTo>
                      <a:cubicBezTo>
                        <a:pt x="294" y="3048"/>
                        <a:pt x="-1992" y="10477"/>
                        <a:pt x="2389" y="7620"/>
                      </a:cubicBezTo>
                      <a:cubicBezTo>
                        <a:pt x="3056" y="5905"/>
                        <a:pt x="4009" y="4763"/>
                        <a:pt x="5247" y="3905"/>
                      </a:cubicBezTo>
                      <a:close/>
                    </a:path>
                  </a:pathLst>
                </a:custGeom>
                <a:solidFill>
                  <a:srgbClr val="D1C4B3"/>
                </a:solidFill>
                <a:ln w="9525" cap="flat">
                  <a:noFill/>
                  <a:prstDash val="solid"/>
                  <a:miter/>
                </a:ln>
              </p:spPr>
              <p:txBody>
                <a:bodyPr rtlCol="0" anchor="ctr"/>
                <a:lstStyle/>
                <a:p>
                  <a:endParaRPr lang="zh-CN" altLang="en-US"/>
                </a:p>
              </p:txBody>
            </p:sp>
            <p:sp>
              <p:nvSpPr>
                <p:cNvPr id="57507" name="任意多边形: 形状 57506"/>
                <p:cNvSpPr/>
                <p:nvPr>
                  <p:custDataLst>
                    <p:tags r:id="rId467"/>
                  </p:custDataLst>
                </p:nvPr>
              </p:nvSpPr>
              <p:spPr>
                <a:xfrm>
                  <a:off x="6508241" y="4037456"/>
                  <a:ext cx="12199" cy="8667"/>
                </a:xfrm>
                <a:custGeom>
                  <a:gdLst>
                    <a:gd name="connsiteX0" fmla="*/ 11144 w 12199"/>
                    <a:gd name="connsiteY0" fmla="*/ 0 h 8667"/>
                    <a:gd name="connsiteX1" fmla="*/ 10192 w 12199"/>
                    <a:gd name="connsiteY1" fmla="*/ 1238 h 8667"/>
                    <a:gd name="connsiteX2" fmla="*/ 0 w 12199"/>
                    <a:gd name="connsiteY2" fmla="*/ 8668 h 8667"/>
                    <a:gd name="connsiteX3" fmla="*/ 12097 w 12199"/>
                    <a:gd name="connsiteY3" fmla="*/ 1810 h 8667"/>
                    <a:gd name="connsiteX4" fmla="*/ 11144 w 12199"/>
                    <a:gd name="connsiteY4" fmla="*/ 0 h 86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9" h="8667">
                      <a:moveTo>
                        <a:pt x="11144" y="0"/>
                      </a:moveTo>
                      <a:cubicBezTo>
                        <a:pt x="9334" y="571"/>
                        <a:pt x="9430" y="1429"/>
                        <a:pt x="10192" y="1238"/>
                      </a:cubicBezTo>
                      <a:cubicBezTo>
                        <a:pt x="7525" y="5143"/>
                        <a:pt x="2096" y="3524"/>
                        <a:pt x="0" y="8668"/>
                      </a:cubicBezTo>
                      <a:cubicBezTo>
                        <a:pt x="5048" y="8477"/>
                        <a:pt x="8096" y="4096"/>
                        <a:pt x="12097" y="1810"/>
                      </a:cubicBezTo>
                      <a:cubicBezTo>
                        <a:pt x="12763" y="571"/>
                        <a:pt x="9906" y="1619"/>
                        <a:pt x="11144" y="0"/>
                      </a:cubicBezTo>
                      <a:close/>
                    </a:path>
                  </a:pathLst>
                </a:custGeom>
                <a:solidFill>
                  <a:srgbClr val="D1C4B3"/>
                </a:solidFill>
                <a:ln w="9525" cap="flat">
                  <a:noFill/>
                  <a:prstDash val="solid"/>
                  <a:miter/>
                </a:ln>
              </p:spPr>
              <p:txBody>
                <a:bodyPr rtlCol="0" anchor="ctr"/>
                <a:lstStyle/>
                <a:p>
                  <a:endParaRPr lang="zh-CN" altLang="en-US"/>
                </a:p>
              </p:txBody>
            </p:sp>
            <p:sp>
              <p:nvSpPr>
                <p:cNvPr id="57508" name="任意多边形: 形状 57507"/>
                <p:cNvSpPr/>
                <p:nvPr>
                  <p:custDataLst>
                    <p:tags r:id="rId468"/>
                  </p:custDataLst>
                </p:nvPr>
              </p:nvSpPr>
              <p:spPr>
                <a:xfrm>
                  <a:off x="6651212" y="4039932"/>
                  <a:ext cx="34099" cy="28575"/>
                </a:xfrm>
                <a:custGeom>
                  <a:gdLst>
                    <a:gd name="connsiteX0" fmla="*/ 19431 w 34099"/>
                    <a:gd name="connsiteY0" fmla="*/ 12097 h 28575"/>
                    <a:gd name="connsiteX1" fmla="*/ 34100 w 34099"/>
                    <a:gd name="connsiteY1" fmla="*/ 0 h 28575"/>
                    <a:gd name="connsiteX2" fmla="*/ 15335 w 34099"/>
                    <a:gd name="connsiteY2" fmla="*/ 11621 h 28575"/>
                    <a:gd name="connsiteX3" fmla="*/ 0 w 34099"/>
                    <a:gd name="connsiteY3" fmla="*/ 28575 h 28575"/>
                    <a:gd name="connsiteX4" fmla="*/ 19431 w 34099"/>
                    <a:gd name="connsiteY4" fmla="*/ 12097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99" h="28575">
                      <a:moveTo>
                        <a:pt x="19431" y="12097"/>
                      </a:moveTo>
                      <a:cubicBezTo>
                        <a:pt x="25337" y="9525"/>
                        <a:pt x="30004" y="5143"/>
                        <a:pt x="34100" y="0"/>
                      </a:cubicBezTo>
                      <a:cubicBezTo>
                        <a:pt x="26956" y="2667"/>
                        <a:pt x="22003" y="8382"/>
                        <a:pt x="15335" y="11621"/>
                      </a:cubicBezTo>
                      <a:cubicBezTo>
                        <a:pt x="14954" y="16954"/>
                        <a:pt x="5334" y="22288"/>
                        <a:pt x="0" y="28575"/>
                      </a:cubicBezTo>
                      <a:cubicBezTo>
                        <a:pt x="1048" y="27337"/>
                        <a:pt x="20003" y="15907"/>
                        <a:pt x="19431" y="12097"/>
                      </a:cubicBezTo>
                      <a:close/>
                    </a:path>
                  </a:pathLst>
                </a:custGeom>
                <a:solidFill>
                  <a:srgbClr val="D1C4B3"/>
                </a:solidFill>
                <a:ln w="9525" cap="flat">
                  <a:noFill/>
                  <a:prstDash val="solid"/>
                  <a:miter/>
                </a:ln>
              </p:spPr>
              <p:txBody>
                <a:bodyPr rtlCol="0" anchor="ctr"/>
                <a:lstStyle/>
                <a:p>
                  <a:endParaRPr lang="zh-CN" altLang="en-US"/>
                </a:p>
              </p:txBody>
            </p:sp>
            <p:sp>
              <p:nvSpPr>
                <p:cNvPr id="57509" name="任意多边形: 形状 57508"/>
                <p:cNvSpPr/>
                <p:nvPr>
                  <p:custDataLst>
                    <p:tags r:id="rId469"/>
                  </p:custDataLst>
                </p:nvPr>
              </p:nvSpPr>
              <p:spPr>
                <a:xfrm>
                  <a:off x="6605016" y="4062316"/>
                  <a:ext cx="47910" cy="40862"/>
                </a:xfrm>
                <a:custGeom>
                  <a:gdLst>
                    <a:gd name="connsiteX0" fmla="*/ 47911 w 47910"/>
                    <a:gd name="connsiteY0" fmla="*/ 0 h 40862"/>
                    <a:gd name="connsiteX1" fmla="*/ 28384 w 47910"/>
                    <a:gd name="connsiteY1" fmla="*/ 16192 h 40862"/>
                    <a:gd name="connsiteX2" fmla="*/ 0 w 47910"/>
                    <a:gd name="connsiteY2" fmla="*/ 39529 h 40862"/>
                    <a:gd name="connsiteX3" fmla="*/ 2476 w 47910"/>
                    <a:gd name="connsiteY3" fmla="*/ 40862 h 40862"/>
                    <a:gd name="connsiteX4" fmla="*/ 19336 w 47910"/>
                    <a:gd name="connsiteY4" fmla="*/ 28861 h 40862"/>
                    <a:gd name="connsiteX5" fmla="*/ 42767 w 47910"/>
                    <a:gd name="connsiteY5" fmla="*/ 9620 h 40862"/>
                    <a:gd name="connsiteX6" fmla="*/ 37719 w 47910"/>
                    <a:gd name="connsiteY6" fmla="*/ 10477 h 40862"/>
                    <a:gd name="connsiteX7" fmla="*/ 47911 w 47910"/>
                    <a:gd name="connsiteY7" fmla="*/ 0 h 40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 h="40862">
                      <a:moveTo>
                        <a:pt x="47911" y="0"/>
                      </a:moveTo>
                      <a:cubicBezTo>
                        <a:pt x="41243" y="5048"/>
                        <a:pt x="36004" y="12763"/>
                        <a:pt x="28384" y="16192"/>
                      </a:cubicBezTo>
                      <a:cubicBezTo>
                        <a:pt x="30289" y="22288"/>
                        <a:pt x="7715" y="30194"/>
                        <a:pt x="0" y="39529"/>
                      </a:cubicBezTo>
                      <a:cubicBezTo>
                        <a:pt x="381" y="40386"/>
                        <a:pt x="3524" y="39052"/>
                        <a:pt x="2476" y="40862"/>
                      </a:cubicBezTo>
                      <a:cubicBezTo>
                        <a:pt x="7810" y="36290"/>
                        <a:pt x="12001" y="29813"/>
                        <a:pt x="19336" y="28861"/>
                      </a:cubicBezTo>
                      <a:cubicBezTo>
                        <a:pt x="26479" y="21146"/>
                        <a:pt x="35052" y="16097"/>
                        <a:pt x="42767" y="9620"/>
                      </a:cubicBezTo>
                      <a:cubicBezTo>
                        <a:pt x="43625" y="7810"/>
                        <a:pt x="39814" y="9811"/>
                        <a:pt x="37719" y="10477"/>
                      </a:cubicBezTo>
                      <a:cubicBezTo>
                        <a:pt x="40958" y="6667"/>
                        <a:pt x="45529" y="5239"/>
                        <a:pt x="47911" y="0"/>
                      </a:cubicBezTo>
                      <a:close/>
                    </a:path>
                  </a:pathLst>
                </a:custGeom>
                <a:solidFill>
                  <a:srgbClr val="D1C4B3"/>
                </a:solidFill>
                <a:ln w="9525" cap="flat">
                  <a:noFill/>
                  <a:prstDash val="solid"/>
                  <a:miter/>
                </a:ln>
              </p:spPr>
              <p:txBody>
                <a:bodyPr rtlCol="0" anchor="ctr"/>
                <a:lstStyle/>
                <a:p>
                  <a:endParaRPr lang="zh-CN" altLang="en-US"/>
                </a:p>
              </p:txBody>
            </p:sp>
            <p:sp>
              <p:nvSpPr>
                <p:cNvPr id="57510" name="任意多边形: 形状 57509"/>
                <p:cNvSpPr/>
                <p:nvPr>
                  <p:custDataLst>
                    <p:tags r:id="rId470"/>
                  </p:custDataLst>
                </p:nvPr>
              </p:nvSpPr>
              <p:spPr>
                <a:xfrm>
                  <a:off x="6635686" y="4060810"/>
                  <a:ext cx="37242" cy="27795"/>
                </a:xfrm>
                <a:custGeom>
                  <a:gdLst>
                    <a:gd name="connsiteX0" fmla="*/ 37243 w 37242"/>
                    <a:gd name="connsiteY0" fmla="*/ 268 h 27795"/>
                    <a:gd name="connsiteX1" fmla="*/ 0 w 37242"/>
                    <a:gd name="connsiteY1" fmla="*/ 27795 h 27795"/>
                    <a:gd name="connsiteX2" fmla="*/ 37243 w 37242"/>
                    <a:gd name="connsiteY2" fmla="*/ 268 h 27795"/>
                  </a:gdLst>
                  <a:cxnLst>
                    <a:cxn ang="0">
                      <a:pos x="connsiteX0" y="connsiteY0"/>
                    </a:cxn>
                    <a:cxn ang="0">
                      <a:pos x="connsiteX1" y="connsiteY1"/>
                    </a:cxn>
                    <a:cxn ang="0">
                      <a:pos x="connsiteX2" y="connsiteY2"/>
                    </a:cxn>
                  </a:cxnLst>
                  <a:rect l="l" t="t" r="r" b="b"/>
                  <a:pathLst>
                    <a:path w="37242" h="27795">
                      <a:moveTo>
                        <a:pt x="37243" y="268"/>
                      </a:moveTo>
                      <a:cubicBezTo>
                        <a:pt x="32385" y="-2780"/>
                        <a:pt x="4763" y="21032"/>
                        <a:pt x="0" y="27795"/>
                      </a:cubicBezTo>
                      <a:cubicBezTo>
                        <a:pt x="11906" y="18747"/>
                        <a:pt x="27146" y="2649"/>
                        <a:pt x="37243" y="268"/>
                      </a:cubicBezTo>
                      <a:close/>
                    </a:path>
                  </a:pathLst>
                </a:custGeom>
                <a:solidFill>
                  <a:srgbClr val="D1C4B3"/>
                </a:solidFill>
                <a:ln w="9525" cap="flat">
                  <a:noFill/>
                  <a:prstDash val="solid"/>
                  <a:miter/>
                </a:ln>
              </p:spPr>
              <p:txBody>
                <a:bodyPr rtlCol="0" anchor="ctr"/>
                <a:lstStyle/>
                <a:p>
                  <a:endParaRPr lang="zh-CN" altLang="en-US"/>
                </a:p>
              </p:txBody>
            </p:sp>
            <p:sp>
              <p:nvSpPr>
                <p:cNvPr id="57511" name="任意多边形: 形状 57510"/>
                <p:cNvSpPr/>
                <p:nvPr>
                  <p:custDataLst>
                    <p:tags r:id="rId471"/>
                  </p:custDataLst>
                </p:nvPr>
              </p:nvSpPr>
              <p:spPr>
                <a:xfrm>
                  <a:off x="6557676" y="4128706"/>
                  <a:ext cx="16573" cy="9635"/>
                </a:xfrm>
                <a:custGeom>
                  <a:gdLst>
                    <a:gd name="connsiteX0" fmla="*/ 16574 w 16573"/>
                    <a:gd name="connsiteY0" fmla="*/ 0 h 9635"/>
                    <a:gd name="connsiteX1" fmla="*/ 0 w 16573"/>
                    <a:gd name="connsiteY1" fmla="*/ 9334 h 9635"/>
                    <a:gd name="connsiteX2" fmla="*/ 16574 w 16573"/>
                    <a:gd name="connsiteY2" fmla="*/ 0 h 9635"/>
                  </a:gdLst>
                  <a:cxnLst>
                    <a:cxn ang="0">
                      <a:pos x="connsiteX0" y="connsiteY0"/>
                    </a:cxn>
                    <a:cxn ang="0">
                      <a:pos x="connsiteX1" y="connsiteY1"/>
                    </a:cxn>
                    <a:cxn ang="0">
                      <a:pos x="connsiteX2" y="connsiteY2"/>
                    </a:cxn>
                  </a:cxnLst>
                  <a:rect l="l" t="t" r="r" b="b"/>
                  <a:pathLst>
                    <a:path w="16573" h="9635">
                      <a:moveTo>
                        <a:pt x="16574" y="0"/>
                      </a:moveTo>
                      <a:cubicBezTo>
                        <a:pt x="11049" y="3143"/>
                        <a:pt x="5525" y="6191"/>
                        <a:pt x="0" y="9334"/>
                      </a:cubicBezTo>
                      <a:cubicBezTo>
                        <a:pt x="953" y="11239"/>
                        <a:pt x="12478" y="3619"/>
                        <a:pt x="16574" y="0"/>
                      </a:cubicBezTo>
                      <a:close/>
                    </a:path>
                  </a:pathLst>
                </a:custGeom>
                <a:solidFill>
                  <a:srgbClr val="D1C4B3"/>
                </a:solidFill>
                <a:ln w="9525" cap="flat">
                  <a:noFill/>
                  <a:prstDash val="solid"/>
                  <a:miter/>
                </a:ln>
              </p:spPr>
              <p:txBody>
                <a:bodyPr rtlCol="0" anchor="ctr"/>
                <a:lstStyle/>
                <a:p>
                  <a:endParaRPr lang="zh-CN" altLang="en-US"/>
                </a:p>
              </p:txBody>
            </p:sp>
            <p:sp>
              <p:nvSpPr>
                <p:cNvPr id="57512" name="任意多边形: 形状 57511"/>
                <p:cNvSpPr/>
                <p:nvPr>
                  <p:custDataLst>
                    <p:tags r:id="rId472"/>
                  </p:custDataLst>
                </p:nvPr>
              </p:nvSpPr>
              <p:spPr>
                <a:xfrm>
                  <a:off x="6454235" y="4170139"/>
                  <a:ext cx="44862" cy="19908"/>
                </a:xfrm>
                <a:custGeom>
                  <a:gdLst>
                    <a:gd name="connsiteX0" fmla="*/ 44863 w 44862"/>
                    <a:gd name="connsiteY0" fmla="*/ 0 h 19908"/>
                    <a:gd name="connsiteX1" fmla="*/ 0 w 44862"/>
                    <a:gd name="connsiteY1" fmla="*/ 19907 h 19908"/>
                    <a:gd name="connsiteX2" fmla="*/ 15335 w 44862"/>
                    <a:gd name="connsiteY2" fmla="*/ 16192 h 19908"/>
                    <a:gd name="connsiteX3" fmla="*/ 31909 w 44862"/>
                    <a:gd name="connsiteY3" fmla="*/ 6001 h 19908"/>
                    <a:gd name="connsiteX4" fmla="*/ 37338 w 44862"/>
                    <a:gd name="connsiteY4" fmla="*/ 7429 h 19908"/>
                    <a:gd name="connsiteX5" fmla="*/ 44863 w 44862"/>
                    <a:gd name="connsiteY5" fmla="*/ 0 h 199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 h="19908">
                      <a:moveTo>
                        <a:pt x="44863" y="0"/>
                      </a:moveTo>
                      <a:cubicBezTo>
                        <a:pt x="35338" y="2858"/>
                        <a:pt x="13716" y="12763"/>
                        <a:pt x="0" y="19907"/>
                      </a:cubicBezTo>
                      <a:cubicBezTo>
                        <a:pt x="6953" y="20003"/>
                        <a:pt x="11906" y="13907"/>
                        <a:pt x="15335" y="16192"/>
                      </a:cubicBezTo>
                      <a:cubicBezTo>
                        <a:pt x="15240" y="12097"/>
                        <a:pt x="27242" y="11240"/>
                        <a:pt x="31909" y="6001"/>
                      </a:cubicBezTo>
                      <a:cubicBezTo>
                        <a:pt x="37814" y="4763"/>
                        <a:pt x="28956" y="11430"/>
                        <a:pt x="37338" y="7429"/>
                      </a:cubicBezTo>
                      <a:cubicBezTo>
                        <a:pt x="33814" y="5905"/>
                        <a:pt x="37814" y="3620"/>
                        <a:pt x="44863" y="0"/>
                      </a:cubicBezTo>
                      <a:close/>
                    </a:path>
                  </a:pathLst>
                </a:custGeom>
                <a:solidFill>
                  <a:srgbClr val="D1C4B3"/>
                </a:solidFill>
                <a:ln w="9525" cap="flat">
                  <a:noFill/>
                  <a:prstDash val="solid"/>
                  <a:miter/>
                </a:ln>
              </p:spPr>
              <p:txBody>
                <a:bodyPr rtlCol="0" anchor="ctr"/>
                <a:lstStyle/>
                <a:p>
                  <a:endParaRPr lang="zh-CN" altLang="en-US"/>
                </a:p>
              </p:txBody>
            </p:sp>
            <p:sp>
              <p:nvSpPr>
                <p:cNvPr id="57513" name="任意多边形: 形状 57512"/>
                <p:cNvSpPr/>
                <p:nvPr>
                  <p:custDataLst>
                    <p:tags r:id="rId473"/>
                  </p:custDataLst>
                </p:nvPr>
              </p:nvSpPr>
              <p:spPr>
                <a:xfrm>
                  <a:off x="6485710" y="4173090"/>
                  <a:ext cx="17959" cy="9208"/>
                </a:xfrm>
                <a:custGeom>
                  <a:gdLst>
                    <a:gd name="connsiteX0" fmla="*/ 17959 w 17959"/>
                    <a:gd name="connsiteY0" fmla="*/ 478 h 9208"/>
                    <a:gd name="connsiteX1" fmla="*/ 433 w 17959"/>
                    <a:gd name="connsiteY1" fmla="*/ 8098 h 9208"/>
                    <a:gd name="connsiteX2" fmla="*/ 8530 w 17959"/>
                    <a:gd name="connsiteY2" fmla="*/ 7145 h 9208"/>
                    <a:gd name="connsiteX3" fmla="*/ 17959 w 17959"/>
                    <a:gd name="connsiteY3" fmla="*/ 478 h 9208"/>
                  </a:gdLst>
                  <a:cxnLst>
                    <a:cxn ang="0">
                      <a:pos x="connsiteX0" y="connsiteY0"/>
                    </a:cxn>
                    <a:cxn ang="0">
                      <a:pos x="connsiteX1" y="connsiteY1"/>
                    </a:cxn>
                    <a:cxn ang="0">
                      <a:pos x="connsiteX2" y="connsiteY2"/>
                    </a:cxn>
                    <a:cxn ang="0">
                      <a:pos x="connsiteX3" y="connsiteY3"/>
                    </a:cxn>
                  </a:cxnLst>
                  <a:rect l="l" t="t" r="r" b="b"/>
                  <a:pathLst>
                    <a:path w="17959" h="9208">
                      <a:moveTo>
                        <a:pt x="17959" y="478"/>
                      </a:moveTo>
                      <a:cubicBezTo>
                        <a:pt x="16912" y="-2094"/>
                        <a:pt x="5672" y="6479"/>
                        <a:pt x="433" y="8098"/>
                      </a:cubicBezTo>
                      <a:cubicBezTo>
                        <a:pt x="-1948" y="11432"/>
                        <a:pt x="6148" y="6097"/>
                        <a:pt x="8530" y="7145"/>
                      </a:cubicBezTo>
                      <a:cubicBezTo>
                        <a:pt x="12816" y="2668"/>
                        <a:pt x="11101" y="2668"/>
                        <a:pt x="17959" y="478"/>
                      </a:cubicBezTo>
                      <a:close/>
                    </a:path>
                  </a:pathLst>
                </a:custGeom>
                <a:solidFill>
                  <a:srgbClr val="D1C4B3"/>
                </a:solidFill>
                <a:ln w="9525" cap="flat">
                  <a:noFill/>
                  <a:prstDash val="solid"/>
                  <a:miter/>
                </a:ln>
              </p:spPr>
              <p:txBody>
                <a:bodyPr rtlCol="0" anchor="ctr"/>
                <a:lstStyle/>
                <a:p>
                  <a:endParaRPr lang="zh-CN" altLang="en-US"/>
                </a:p>
              </p:txBody>
            </p:sp>
            <p:sp>
              <p:nvSpPr>
                <p:cNvPr id="57514" name="任意多边形: 形状 57513"/>
                <p:cNvSpPr/>
                <p:nvPr>
                  <p:custDataLst>
                    <p:tags r:id="rId474"/>
                  </p:custDataLst>
                </p:nvPr>
              </p:nvSpPr>
              <p:spPr>
                <a:xfrm>
                  <a:off x="6420135" y="4191190"/>
                  <a:ext cx="31146" cy="12278"/>
                </a:xfrm>
                <a:custGeom>
                  <a:gdLst>
                    <a:gd name="connsiteX0" fmla="*/ 31147 w 31146"/>
                    <a:gd name="connsiteY0" fmla="*/ 0 h 12278"/>
                    <a:gd name="connsiteX1" fmla="*/ 0 w 31146"/>
                    <a:gd name="connsiteY1" fmla="*/ 11239 h 12278"/>
                    <a:gd name="connsiteX2" fmla="*/ 31147 w 31146"/>
                    <a:gd name="connsiteY2" fmla="*/ 0 h 12278"/>
                  </a:gdLst>
                  <a:cxnLst>
                    <a:cxn ang="0">
                      <a:pos x="connsiteX0" y="connsiteY0"/>
                    </a:cxn>
                    <a:cxn ang="0">
                      <a:pos x="connsiteX1" y="connsiteY1"/>
                    </a:cxn>
                    <a:cxn ang="0">
                      <a:pos x="connsiteX2" y="connsiteY2"/>
                    </a:cxn>
                  </a:cxnLst>
                  <a:rect l="l" t="t" r="r" b="b"/>
                  <a:pathLst>
                    <a:path w="31146" h="12278">
                      <a:moveTo>
                        <a:pt x="31147" y="0"/>
                      </a:moveTo>
                      <a:cubicBezTo>
                        <a:pt x="20383" y="2762"/>
                        <a:pt x="10096" y="6667"/>
                        <a:pt x="0" y="11239"/>
                      </a:cubicBezTo>
                      <a:cubicBezTo>
                        <a:pt x="6382" y="15621"/>
                        <a:pt x="21908" y="5048"/>
                        <a:pt x="31147" y="0"/>
                      </a:cubicBezTo>
                      <a:close/>
                    </a:path>
                  </a:pathLst>
                </a:custGeom>
                <a:solidFill>
                  <a:srgbClr val="D1C4B3"/>
                </a:solidFill>
                <a:ln w="9525" cap="flat">
                  <a:noFill/>
                  <a:prstDash val="solid"/>
                  <a:miter/>
                </a:ln>
              </p:spPr>
              <p:txBody>
                <a:bodyPr rtlCol="0" anchor="ctr"/>
                <a:lstStyle/>
                <a:p>
                  <a:endParaRPr lang="zh-CN" altLang="en-US"/>
                </a:p>
              </p:txBody>
            </p:sp>
            <p:sp>
              <p:nvSpPr>
                <p:cNvPr id="57515" name="任意多边形: 形状 57514"/>
                <p:cNvSpPr/>
                <p:nvPr>
                  <p:custDataLst>
                    <p:tags r:id="rId475"/>
                  </p:custDataLst>
                </p:nvPr>
              </p:nvSpPr>
              <p:spPr>
                <a:xfrm>
                  <a:off x="6271355" y="4239195"/>
                  <a:ext cx="16954" cy="4571"/>
                </a:xfrm>
                <a:custGeom>
                  <a:gdLst>
                    <a:gd name="connsiteX0" fmla="*/ 16954 w 16954"/>
                    <a:gd name="connsiteY0" fmla="*/ 0 h 4571"/>
                    <a:gd name="connsiteX1" fmla="*/ 0 w 16954"/>
                    <a:gd name="connsiteY1" fmla="*/ 3905 h 4571"/>
                    <a:gd name="connsiteX2" fmla="*/ 4667 w 16954"/>
                    <a:gd name="connsiteY2" fmla="*/ 4572 h 4571"/>
                    <a:gd name="connsiteX3" fmla="*/ 16954 w 16954"/>
                    <a:gd name="connsiteY3" fmla="*/ 0 h 4571"/>
                  </a:gdLst>
                  <a:cxnLst>
                    <a:cxn ang="0">
                      <a:pos x="connsiteX0" y="connsiteY0"/>
                    </a:cxn>
                    <a:cxn ang="0">
                      <a:pos x="connsiteX1" y="connsiteY1"/>
                    </a:cxn>
                    <a:cxn ang="0">
                      <a:pos x="connsiteX2" y="connsiteY2"/>
                    </a:cxn>
                    <a:cxn ang="0">
                      <a:pos x="connsiteX3" y="connsiteY3"/>
                    </a:cxn>
                  </a:cxnLst>
                  <a:rect l="l" t="t" r="r" b="b"/>
                  <a:pathLst>
                    <a:path w="16954" h="4571">
                      <a:moveTo>
                        <a:pt x="16954" y="0"/>
                      </a:moveTo>
                      <a:cubicBezTo>
                        <a:pt x="12382" y="476"/>
                        <a:pt x="7906" y="2000"/>
                        <a:pt x="0" y="3905"/>
                      </a:cubicBezTo>
                      <a:lnTo>
                        <a:pt x="4667" y="4572"/>
                      </a:lnTo>
                      <a:cubicBezTo>
                        <a:pt x="8668" y="1238"/>
                        <a:pt x="12954" y="2762"/>
                        <a:pt x="16954" y="0"/>
                      </a:cubicBezTo>
                      <a:close/>
                    </a:path>
                  </a:pathLst>
                </a:custGeom>
                <a:solidFill>
                  <a:srgbClr val="D1C4B3"/>
                </a:solidFill>
                <a:ln w="9525" cap="flat">
                  <a:noFill/>
                  <a:prstDash val="solid"/>
                  <a:miter/>
                </a:ln>
              </p:spPr>
              <p:txBody>
                <a:bodyPr rtlCol="0" anchor="ctr"/>
                <a:lstStyle/>
                <a:p>
                  <a:endParaRPr lang="zh-CN" altLang="en-US"/>
                </a:p>
              </p:txBody>
            </p:sp>
            <p:sp>
              <p:nvSpPr>
                <p:cNvPr id="57516" name="任意多边形: 形状 57515"/>
                <p:cNvSpPr/>
                <p:nvPr>
                  <p:custDataLst>
                    <p:tags r:id="rId476"/>
                  </p:custDataLst>
                </p:nvPr>
              </p:nvSpPr>
              <p:spPr>
                <a:xfrm>
                  <a:off x="6191108" y="4256721"/>
                  <a:ext cx="18048" cy="4178"/>
                </a:xfrm>
                <a:custGeom>
                  <a:gdLst>
                    <a:gd name="connsiteX0" fmla="*/ 8524 w 18048"/>
                    <a:gd name="connsiteY0" fmla="*/ 4096 h 4178"/>
                    <a:gd name="connsiteX1" fmla="*/ 18049 w 18048"/>
                    <a:gd name="connsiteY1" fmla="*/ 0 h 4178"/>
                    <a:gd name="connsiteX2" fmla="*/ 713 w 18048"/>
                    <a:gd name="connsiteY2" fmla="*/ 3334 h 4178"/>
                    <a:gd name="connsiteX3" fmla="*/ 8524 w 18048"/>
                    <a:gd name="connsiteY3" fmla="*/ 4096 h 4178"/>
                  </a:gdLst>
                  <a:cxnLst>
                    <a:cxn ang="0">
                      <a:pos x="connsiteX0" y="connsiteY0"/>
                    </a:cxn>
                    <a:cxn ang="0">
                      <a:pos x="connsiteX1" y="connsiteY1"/>
                    </a:cxn>
                    <a:cxn ang="0">
                      <a:pos x="connsiteX2" y="connsiteY2"/>
                    </a:cxn>
                    <a:cxn ang="0">
                      <a:pos x="connsiteX3" y="connsiteY3"/>
                    </a:cxn>
                  </a:cxnLst>
                  <a:rect l="l" t="t" r="r" b="b"/>
                  <a:pathLst>
                    <a:path w="18048" h="4178">
                      <a:moveTo>
                        <a:pt x="8524" y="4096"/>
                      </a:moveTo>
                      <a:lnTo>
                        <a:pt x="18049" y="0"/>
                      </a:lnTo>
                      <a:cubicBezTo>
                        <a:pt x="10048" y="95"/>
                        <a:pt x="9952" y="4286"/>
                        <a:pt x="713" y="3334"/>
                      </a:cubicBezTo>
                      <a:cubicBezTo>
                        <a:pt x="-2620" y="5048"/>
                        <a:pt x="6714" y="3524"/>
                        <a:pt x="8524" y="4096"/>
                      </a:cubicBezTo>
                      <a:close/>
                    </a:path>
                  </a:pathLst>
                </a:custGeom>
                <a:solidFill>
                  <a:srgbClr val="D1C4B3"/>
                </a:solidFill>
                <a:ln w="9525" cap="flat">
                  <a:noFill/>
                  <a:prstDash val="solid"/>
                  <a:miter/>
                </a:ln>
              </p:spPr>
              <p:txBody>
                <a:bodyPr rtlCol="0" anchor="ctr"/>
                <a:lstStyle/>
                <a:p>
                  <a:endParaRPr lang="zh-CN" altLang="en-US"/>
                </a:p>
              </p:txBody>
            </p:sp>
            <p:sp>
              <p:nvSpPr>
                <p:cNvPr id="57517" name="任意多边形: 形状 57516"/>
                <p:cNvSpPr/>
                <p:nvPr>
                  <p:custDataLst>
                    <p:tags r:id="rId477"/>
                  </p:custDataLst>
                </p:nvPr>
              </p:nvSpPr>
              <p:spPr>
                <a:xfrm>
                  <a:off x="6087808" y="4260055"/>
                  <a:ext cx="20478" cy="3298"/>
                </a:xfrm>
                <a:custGeom>
                  <a:gdLst>
                    <a:gd name="connsiteX0" fmla="*/ 20479 w 20478"/>
                    <a:gd name="connsiteY0" fmla="*/ 2953 h 3298"/>
                    <a:gd name="connsiteX1" fmla="*/ 3524 w 20478"/>
                    <a:gd name="connsiteY1" fmla="*/ 0 h 3298"/>
                    <a:gd name="connsiteX2" fmla="*/ 0 w 20478"/>
                    <a:gd name="connsiteY2" fmla="*/ 1905 h 3298"/>
                    <a:gd name="connsiteX3" fmla="*/ 20479 w 20478"/>
                    <a:gd name="connsiteY3" fmla="*/ 2953 h 3298"/>
                  </a:gdLst>
                  <a:cxnLst>
                    <a:cxn ang="0">
                      <a:pos x="connsiteX0" y="connsiteY0"/>
                    </a:cxn>
                    <a:cxn ang="0">
                      <a:pos x="connsiteX1" y="connsiteY1"/>
                    </a:cxn>
                    <a:cxn ang="0">
                      <a:pos x="connsiteX2" y="connsiteY2"/>
                    </a:cxn>
                    <a:cxn ang="0">
                      <a:pos x="connsiteX3" y="connsiteY3"/>
                    </a:cxn>
                  </a:cxnLst>
                  <a:rect l="l" t="t" r="r" b="b"/>
                  <a:pathLst>
                    <a:path w="20478" h="3298">
                      <a:moveTo>
                        <a:pt x="20479" y="2953"/>
                      </a:moveTo>
                      <a:cubicBezTo>
                        <a:pt x="18383" y="-1810"/>
                        <a:pt x="10763" y="5525"/>
                        <a:pt x="3524" y="0"/>
                      </a:cubicBezTo>
                      <a:cubicBezTo>
                        <a:pt x="2953" y="667"/>
                        <a:pt x="2381" y="1333"/>
                        <a:pt x="0" y="1905"/>
                      </a:cubicBezTo>
                      <a:cubicBezTo>
                        <a:pt x="6477" y="4382"/>
                        <a:pt x="13716" y="2762"/>
                        <a:pt x="20479" y="2953"/>
                      </a:cubicBezTo>
                      <a:close/>
                    </a:path>
                  </a:pathLst>
                </a:custGeom>
                <a:solidFill>
                  <a:srgbClr val="D1C4B3"/>
                </a:solidFill>
                <a:ln w="9525" cap="flat">
                  <a:noFill/>
                  <a:prstDash val="solid"/>
                  <a:miter/>
                </a:ln>
              </p:spPr>
              <p:txBody>
                <a:bodyPr rtlCol="0" anchor="ctr"/>
                <a:lstStyle/>
                <a:p>
                  <a:endParaRPr lang="zh-CN" altLang="en-US"/>
                </a:p>
              </p:txBody>
            </p:sp>
            <p:sp>
              <p:nvSpPr>
                <p:cNvPr id="57518" name="任意多边形: 形状 57517"/>
                <p:cNvSpPr/>
                <p:nvPr>
                  <p:custDataLst>
                    <p:tags r:id="rId478"/>
                  </p:custDataLst>
                </p:nvPr>
              </p:nvSpPr>
              <p:spPr>
                <a:xfrm>
                  <a:off x="5916929" y="4239968"/>
                  <a:ext cx="44032" cy="10276"/>
                </a:xfrm>
                <a:custGeom>
                  <a:gdLst>
                    <a:gd name="connsiteX0" fmla="*/ 42101 w 44032"/>
                    <a:gd name="connsiteY0" fmla="*/ 9705 h 10276"/>
                    <a:gd name="connsiteX1" fmla="*/ 40767 w 44032"/>
                    <a:gd name="connsiteY1" fmla="*/ 8943 h 10276"/>
                    <a:gd name="connsiteX2" fmla="*/ 43434 w 44032"/>
                    <a:gd name="connsiteY2" fmla="*/ 5799 h 10276"/>
                    <a:gd name="connsiteX3" fmla="*/ 28004 w 44032"/>
                    <a:gd name="connsiteY3" fmla="*/ 2942 h 10276"/>
                    <a:gd name="connsiteX4" fmla="*/ 4191 w 44032"/>
                    <a:gd name="connsiteY4" fmla="*/ 84 h 10276"/>
                    <a:gd name="connsiteX5" fmla="*/ 0 w 44032"/>
                    <a:gd name="connsiteY5" fmla="*/ 2275 h 10276"/>
                    <a:gd name="connsiteX6" fmla="*/ 26670 w 44032"/>
                    <a:gd name="connsiteY6" fmla="*/ 6942 h 10276"/>
                    <a:gd name="connsiteX7" fmla="*/ 30480 w 44032"/>
                    <a:gd name="connsiteY7" fmla="*/ 10276 h 10276"/>
                    <a:gd name="connsiteX8" fmla="*/ 42101 w 44032"/>
                    <a:gd name="connsiteY8" fmla="*/ 9705 h 10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2" h="10276">
                      <a:moveTo>
                        <a:pt x="42101" y="9705"/>
                      </a:moveTo>
                      <a:cubicBezTo>
                        <a:pt x="45910" y="11038"/>
                        <a:pt x="43339" y="8562"/>
                        <a:pt x="40767" y="8943"/>
                      </a:cubicBezTo>
                      <a:cubicBezTo>
                        <a:pt x="38386" y="7228"/>
                        <a:pt x="42577" y="6847"/>
                        <a:pt x="43434" y="5799"/>
                      </a:cubicBezTo>
                      <a:cubicBezTo>
                        <a:pt x="38386" y="4656"/>
                        <a:pt x="32385" y="5990"/>
                        <a:pt x="28004" y="2942"/>
                      </a:cubicBezTo>
                      <a:cubicBezTo>
                        <a:pt x="20098" y="6371"/>
                        <a:pt x="12859" y="1323"/>
                        <a:pt x="4191" y="84"/>
                      </a:cubicBezTo>
                      <a:cubicBezTo>
                        <a:pt x="-3048" y="-582"/>
                        <a:pt x="7239" y="2942"/>
                        <a:pt x="0" y="2275"/>
                      </a:cubicBezTo>
                      <a:cubicBezTo>
                        <a:pt x="9144" y="3037"/>
                        <a:pt x="17145" y="7133"/>
                        <a:pt x="26670" y="6942"/>
                      </a:cubicBezTo>
                      <a:cubicBezTo>
                        <a:pt x="29337" y="8371"/>
                        <a:pt x="27432" y="8847"/>
                        <a:pt x="30480" y="10276"/>
                      </a:cubicBezTo>
                      <a:cubicBezTo>
                        <a:pt x="30861" y="8562"/>
                        <a:pt x="37814" y="8847"/>
                        <a:pt x="42101" y="9705"/>
                      </a:cubicBezTo>
                      <a:close/>
                    </a:path>
                  </a:pathLst>
                </a:custGeom>
                <a:solidFill>
                  <a:srgbClr val="D1C4B3"/>
                </a:solidFill>
                <a:ln w="9525" cap="flat">
                  <a:noFill/>
                  <a:prstDash val="solid"/>
                  <a:miter/>
                </a:ln>
              </p:spPr>
              <p:txBody>
                <a:bodyPr rtlCol="0" anchor="ctr"/>
                <a:lstStyle/>
                <a:p>
                  <a:endParaRPr lang="zh-CN" altLang="en-US"/>
                </a:p>
              </p:txBody>
            </p:sp>
            <p:sp>
              <p:nvSpPr>
                <p:cNvPr id="57519" name="任意多边形: 形状 57518"/>
                <p:cNvSpPr/>
                <p:nvPr>
                  <p:custDataLst>
                    <p:tags r:id="rId479"/>
                  </p:custDataLst>
                </p:nvPr>
              </p:nvSpPr>
              <p:spPr>
                <a:xfrm>
                  <a:off x="5696932" y="4150325"/>
                  <a:ext cx="22354" cy="12480"/>
                </a:xfrm>
                <a:custGeom>
                  <a:gdLst>
                    <a:gd name="connsiteX0" fmla="*/ 22354 w 22354"/>
                    <a:gd name="connsiteY0" fmla="*/ 12480 h 12480"/>
                    <a:gd name="connsiteX1" fmla="*/ 637 w 22354"/>
                    <a:gd name="connsiteY1" fmla="*/ 2 h 12480"/>
                    <a:gd name="connsiteX2" fmla="*/ 3114 w 22354"/>
                    <a:gd name="connsiteY2" fmla="*/ 4384 h 12480"/>
                    <a:gd name="connsiteX3" fmla="*/ 22354 w 22354"/>
                    <a:gd name="connsiteY3" fmla="*/ 12480 h 12480"/>
                  </a:gdLst>
                  <a:cxnLst>
                    <a:cxn ang="0">
                      <a:pos x="connsiteX0" y="connsiteY0"/>
                    </a:cxn>
                    <a:cxn ang="0">
                      <a:pos x="connsiteX1" y="connsiteY1"/>
                    </a:cxn>
                    <a:cxn ang="0">
                      <a:pos x="connsiteX2" y="connsiteY2"/>
                    </a:cxn>
                    <a:cxn ang="0">
                      <a:pos x="connsiteX3" y="connsiteY3"/>
                    </a:cxn>
                  </a:cxnLst>
                  <a:rect l="l" t="t" r="r" b="b"/>
                  <a:pathLst>
                    <a:path w="22354" h="12480">
                      <a:moveTo>
                        <a:pt x="22354" y="12480"/>
                      </a:moveTo>
                      <a:cubicBezTo>
                        <a:pt x="16449" y="6575"/>
                        <a:pt x="6066" y="6479"/>
                        <a:pt x="637" y="2"/>
                      </a:cubicBezTo>
                      <a:cubicBezTo>
                        <a:pt x="-1363" y="-93"/>
                        <a:pt x="1875" y="2669"/>
                        <a:pt x="3114" y="4384"/>
                      </a:cubicBezTo>
                      <a:cubicBezTo>
                        <a:pt x="10924" y="5241"/>
                        <a:pt x="14448" y="11813"/>
                        <a:pt x="22354" y="12480"/>
                      </a:cubicBezTo>
                      <a:close/>
                    </a:path>
                  </a:pathLst>
                </a:custGeom>
                <a:solidFill>
                  <a:srgbClr val="D1C4B3"/>
                </a:solidFill>
                <a:ln w="9525" cap="flat">
                  <a:noFill/>
                  <a:prstDash val="solid"/>
                  <a:miter/>
                </a:ln>
              </p:spPr>
              <p:txBody>
                <a:bodyPr rtlCol="0" anchor="ctr"/>
                <a:lstStyle/>
                <a:p>
                  <a:endParaRPr lang="zh-CN" altLang="en-US"/>
                </a:p>
              </p:txBody>
            </p:sp>
            <p:sp>
              <p:nvSpPr>
                <p:cNvPr id="57520" name="任意多边形: 形状 57519"/>
                <p:cNvSpPr/>
                <p:nvPr>
                  <p:custDataLst>
                    <p:tags r:id="rId480"/>
                  </p:custDataLst>
                </p:nvPr>
              </p:nvSpPr>
              <p:spPr>
                <a:xfrm>
                  <a:off x="5566029" y="4059229"/>
                  <a:ext cx="15028" cy="13755"/>
                </a:xfrm>
                <a:custGeom>
                  <a:gdLst>
                    <a:gd name="connsiteX0" fmla="*/ 14954 w 15028"/>
                    <a:gd name="connsiteY0" fmla="*/ 13756 h 13755"/>
                    <a:gd name="connsiteX1" fmla="*/ 0 w 15028"/>
                    <a:gd name="connsiteY1" fmla="*/ 40 h 13755"/>
                    <a:gd name="connsiteX2" fmla="*/ 14954 w 15028"/>
                    <a:gd name="connsiteY2" fmla="*/ 13756 h 13755"/>
                  </a:gdLst>
                  <a:cxnLst>
                    <a:cxn ang="0">
                      <a:pos x="connsiteX0" y="connsiteY0"/>
                    </a:cxn>
                    <a:cxn ang="0">
                      <a:pos x="connsiteX1" y="connsiteY1"/>
                    </a:cxn>
                    <a:cxn ang="0">
                      <a:pos x="connsiteX2" y="connsiteY2"/>
                    </a:cxn>
                  </a:cxnLst>
                  <a:rect l="l" t="t" r="r" b="b"/>
                  <a:pathLst>
                    <a:path w="15028" h="13755">
                      <a:moveTo>
                        <a:pt x="14954" y="13756"/>
                      </a:moveTo>
                      <a:cubicBezTo>
                        <a:pt x="16193" y="12517"/>
                        <a:pt x="1524" y="-818"/>
                        <a:pt x="0" y="40"/>
                      </a:cubicBezTo>
                      <a:cubicBezTo>
                        <a:pt x="4858" y="4707"/>
                        <a:pt x="10763" y="8517"/>
                        <a:pt x="14954" y="13756"/>
                      </a:cubicBezTo>
                      <a:close/>
                    </a:path>
                  </a:pathLst>
                </a:custGeom>
                <a:solidFill>
                  <a:srgbClr val="D1C4B3"/>
                </a:solidFill>
                <a:ln w="9525" cap="flat">
                  <a:noFill/>
                  <a:prstDash val="solid"/>
                  <a:miter/>
                </a:ln>
              </p:spPr>
              <p:txBody>
                <a:bodyPr rtlCol="0" anchor="ctr"/>
                <a:lstStyle/>
                <a:p>
                  <a:endParaRPr lang="zh-CN" altLang="en-US"/>
                </a:p>
              </p:txBody>
            </p:sp>
            <p:sp>
              <p:nvSpPr>
                <p:cNvPr id="57521" name="任意多边形: 形状 57520"/>
                <p:cNvSpPr/>
                <p:nvPr>
                  <p:custDataLst>
                    <p:tags r:id="rId481"/>
                  </p:custDataLst>
                </p:nvPr>
              </p:nvSpPr>
              <p:spPr>
                <a:xfrm>
                  <a:off x="5474684" y="3955776"/>
                  <a:ext cx="8763" cy="9194"/>
                </a:xfrm>
                <a:custGeom>
                  <a:gdLst>
                    <a:gd name="connsiteX0" fmla="*/ 5524 w 8763"/>
                    <a:gd name="connsiteY0" fmla="*/ 432 h 9194"/>
                    <a:gd name="connsiteX1" fmla="*/ 0 w 8763"/>
                    <a:gd name="connsiteY1" fmla="*/ 241 h 9194"/>
                    <a:gd name="connsiteX2" fmla="*/ 8763 w 8763"/>
                    <a:gd name="connsiteY2" fmla="*/ 9195 h 9194"/>
                    <a:gd name="connsiteX3" fmla="*/ 2857 w 8763"/>
                    <a:gd name="connsiteY3" fmla="*/ 2051 h 9194"/>
                    <a:gd name="connsiteX4" fmla="*/ 5524 w 8763"/>
                    <a:gd name="connsiteY4" fmla="*/ 432 h 91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9194">
                      <a:moveTo>
                        <a:pt x="5524" y="432"/>
                      </a:moveTo>
                      <a:cubicBezTo>
                        <a:pt x="2857" y="-616"/>
                        <a:pt x="2095" y="622"/>
                        <a:pt x="0" y="241"/>
                      </a:cubicBezTo>
                      <a:cubicBezTo>
                        <a:pt x="2095" y="3765"/>
                        <a:pt x="5334" y="6623"/>
                        <a:pt x="8763" y="9195"/>
                      </a:cubicBezTo>
                      <a:cubicBezTo>
                        <a:pt x="8287" y="5861"/>
                        <a:pt x="4763" y="4432"/>
                        <a:pt x="2857" y="2051"/>
                      </a:cubicBezTo>
                      <a:cubicBezTo>
                        <a:pt x="1905" y="-616"/>
                        <a:pt x="10096" y="9195"/>
                        <a:pt x="5524" y="432"/>
                      </a:cubicBezTo>
                      <a:close/>
                    </a:path>
                  </a:pathLst>
                </a:custGeom>
                <a:solidFill>
                  <a:srgbClr val="D1C4B3"/>
                </a:solidFill>
                <a:ln w="9525" cap="flat">
                  <a:noFill/>
                  <a:prstDash val="solid"/>
                  <a:miter/>
                </a:ln>
              </p:spPr>
              <p:txBody>
                <a:bodyPr rtlCol="0" anchor="ctr"/>
                <a:lstStyle/>
                <a:p>
                  <a:endParaRPr lang="zh-CN" altLang="en-US"/>
                </a:p>
              </p:txBody>
            </p:sp>
            <p:sp>
              <p:nvSpPr>
                <p:cNvPr id="57522" name="任意多边形: 形状 57521"/>
                <p:cNvSpPr/>
                <p:nvPr>
                  <p:custDataLst>
                    <p:tags r:id="rId482"/>
                  </p:custDataLst>
                </p:nvPr>
              </p:nvSpPr>
              <p:spPr>
                <a:xfrm>
                  <a:off x="5281898" y="3389673"/>
                  <a:ext cx="2666" cy="16197"/>
                </a:xfrm>
                <a:custGeom>
                  <a:gdLst>
                    <a:gd name="connsiteX0" fmla="*/ 0 w 2666"/>
                    <a:gd name="connsiteY0" fmla="*/ 16085 h 16197"/>
                    <a:gd name="connsiteX1" fmla="*/ 2667 w 2666"/>
                    <a:gd name="connsiteY1" fmla="*/ 1036 h 16197"/>
                    <a:gd name="connsiteX2" fmla="*/ 1619 w 2666"/>
                    <a:gd name="connsiteY2" fmla="*/ 845 h 16197"/>
                    <a:gd name="connsiteX3" fmla="*/ 476 w 2666"/>
                    <a:gd name="connsiteY3" fmla="*/ 3703 h 16197"/>
                    <a:gd name="connsiteX4" fmla="*/ 0 w 2666"/>
                    <a:gd name="connsiteY4" fmla="*/ 16085 h 16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6197">
                      <a:moveTo>
                        <a:pt x="0" y="16085"/>
                      </a:moveTo>
                      <a:cubicBezTo>
                        <a:pt x="2762" y="17514"/>
                        <a:pt x="1143" y="4941"/>
                        <a:pt x="2667" y="1036"/>
                      </a:cubicBezTo>
                      <a:cubicBezTo>
                        <a:pt x="2381" y="-679"/>
                        <a:pt x="2000" y="83"/>
                        <a:pt x="1619" y="845"/>
                      </a:cubicBezTo>
                      <a:cubicBezTo>
                        <a:pt x="1238" y="1798"/>
                        <a:pt x="857" y="2750"/>
                        <a:pt x="476" y="3703"/>
                      </a:cubicBezTo>
                      <a:cubicBezTo>
                        <a:pt x="1905" y="8084"/>
                        <a:pt x="0" y="11894"/>
                        <a:pt x="0" y="16085"/>
                      </a:cubicBezTo>
                      <a:close/>
                    </a:path>
                  </a:pathLst>
                </a:custGeom>
                <a:solidFill>
                  <a:srgbClr val="D1C4B3"/>
                </a:solidFill>
                <a:ln w="9525" cap="flat">
                  <a:noFill/>
                  <a:prstDash val="solid"/>
                  <a:miter/>
                </a:ln>
              </p:spPr>
              <p:txBody>
                <a:bodyPr rtlCol="0" anchor="ctr"/>
                <a:lstStyle/>
                <a:p>
                  <a:endParaRPr lang="zh-CN" altLang="en-US"/>
                </a:p>
              </p:txBody>
            </p:sp>
            <p:sp>
              <p:nvSpPr>
                <p:cNvPr id="57523" name="任意多边形: 形状 57522"/>
                <p:cNvSpPr/>
                <p:nvPr>
                  <p:custDataLst>
                    <p:tags r:id="rId483"/>
                  </p:custDataLst>
                </p:nvPr>
              </p:nvSpPr>
              <p:spPr>
                <a:xfrm>
                  <a:off x="5608605" y="3002660"/>
                  <a:ext cx="24697" cy="32289"/>
                </a:xfrm>
                <a:custGeom>
                  <a:gdLst>
                    <a:gd name="connsiteX0" fmla="*/ 0 w 24697"/>
                    <a:gd name="connsiteY0" fmla="*/ 32290 h 32289"/>
                    <a:gd name="connsiteX1" fmla="*/ 13716 w 24697"/>
                    <a:gd name="connsiteY1" fmla="*/ 17335 h 32289"/>
                    <a:gd name="connsiteX2" fmla="*/ 24670 w 24697"/>
                    <a:gd name="connsiteY2" fmla="*/ 2762 h 32289"/>
                    <a:gd name="connsiteX3" fmla="*/ 24479 w 24697"/>
                    <a:gd name="connsiteY3" fmla="*/ 762 h 32289"/>
                    <a:gd name="connsiteX4" fmla="*/ 23813 w 24697"/>
                    <a:gd name="connsiteY4" fmla="*/ 0 h 32289"/>
                    <a:gd name="connsiteX5" fmla="*/ 0 w 24697"/>
                    <a:gd name="connsiteY5" fmla="*/ 32290 h 32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7" h="32289">
                      <a:moveTo>
                        <a:pt x="0" y="32290"/>
                      </a:moveTo>
                      <a:cubicBezTo>
                        <a:pt x="4381" y="27146"/>
                        <a:pt x="8572" y="21717"/>
                        <a:pt x="13716" y="17335"/>
                      </a:cubicBezTo>
                      <a:cubicBezTo>
                        <a:pt x="13430" y="13049"/>
                        <a:pt x="20383" y="7429"/>
                        <a:pt x="24670" y="2762"/>
                      </a:cubicBezTo>
                      <a:cubicBezTo>
                        <a:pt x="24860" y="1810"/>
                        <a:pt x="24003" y="2000"/>
                        <a:pt x="24479" y="762"/>
                      </a:cubicBezTo>
                      <a:cubicBezTo>
                        <a:pt x="23336" y="1333"/>
                        <a:pt x="23527" y="667"/>
                        <a:pt x="23813" y="0"/>
                      </a:cubicBezTo>
                      <a:cubicBezTo>
                        <a:pt x="16478" y="11525"/>
                        <a:pt x="6572" y="20383"/>
                        <a:pt x="0" y="32290"/>
                      </a:cubicBezTo>
                      <a:close/>
                    </a:path>
                  </a:pathLst>
                </a:custGeom>
                <a:solidFill>
                  <a:srgbClr val="D1C4B3"/>
                </a:solidFill>
                <a:ln w="9525" cap="flat">
                  <a:noFill/>
                  <a:prstDash val="solid"/>
                  <a:miter/>
                </a:ln>
              </p:spPr>
              <p:txBody>
                <a:bodyPr rtlCol="0" anchor="ctr"/>
                <a:lstStyle/>
                <a:p>
                  <a:endParaRPr lang="zh-CN" altLang="en-US"/>
                </a:p>
              </p:txBody>
            </p:sp>
            <p:sp>
              <p:nvSpPr>
                <p:cNvPr id="57524" name="任意多边形: 形状 57523"/>
                <p:cNvSpPr/>
                <p:nvPr>
                  <p:custDataLst>
                    <p:tags r:id="rId484"/>
                  </p:custDataLst>
                </p:nvPr>
              </p:nvSpPr>
              <p:spPr>
                <a:xfrm>
                  <a:off x="5746406" y="2663189"/>
                  <a:ext cx="7360" cy="6914"/>
                </a:xfrm>
                <a:custGeom>
                  <a:gdLst>
                    <a:gd name="connsiteX0" fmla="*/ 2598 w 7360"/>
                    <a:gd name="connsiteY0" fmla="*/ 6477 h 6914"/>
                    <a:gd name="connsiteX1" fmla="*/ 7360 w 7360"/>
                    <a:gd name="connsiteY1" fmla="*/ 0 h 6914"/>
                    <a:gd name="connsiteX2" fmla="*/ 2788 w 7360"/>
                    <a:gd name="connsiteY2" fmla="*/ 1333 h 6914"/>
                    <a:gd name="connsiteX3" fmla="*/ 121 w 7360"/>
                    <a:gd name="connsiteY3" fmla="*/ 3619 h 6914"/>
                    <a:gd name="connsiteX4" fmla="*/ 2598 w 7360"/>
                    <a:gd name="connsiteY4" fmla="*/ 6477 h 6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0" h="6914">
                      <a:moveTo>
                        <a:pt x="2598" y="6477"/>
                      </a:moveTo>
                      <a:cubicBezTo>
                        <a:pt x="9932" y="1810"/>
                        <a:pt x="-69" y="4572"/>
                        <a:pt x="7360" y="0"/>
                      </a:cubicBezTo>
                      <a:cubicBezTo>
                        <a:pt x="5836" y="286"/>
                        <a:pt x="4407" y="1238"/>
                        <a:pt x="2788" y="1333"/>
                      </a:cubicBezTo>
                      <a:lnTo>
                        <a:pt x="121" y="3619"/>
                      </a:lnTo>
                      <a:cubicBezTo>
                        <a:pt x="8122" y="1238"/>
                        <a:pt x="-5308" y="8763"/>
                        <a:pt x="2598" y="6477"/>
                      </a:cubicBezTo>
                      <a:close/>
                    </a:path>
                  </a:pathLst>
                </a:custGeom>
                <a:solidFill>
                  <a:srgbClr val="D1C4B3"/>
                </a:solidFill>
                <a:ln w="9525" cap="flat">
                  <a:noFill/>
                  <a:prstDash val="solid"/>
                  <a:miter/>
                </a:ln>
              </p:spPr>
              <p:txBody>
                <a:bodyPr rtlCol="0" anchor="ctr"/>
                <a:lstStyle/>
                <a:p>
                  <a:endParaRPr lang="zh-CN" altLang="en-US"/>
                </a:p>
              </p:txBody>
            </p:sp>
            <p:sp>
              <p:nvSpPr>
                <p:cNvPr id="57525" name="任意多边形: 形状 57524"/>
                <p:cNvSpPr/>
                <p:nvPr>
                  <p:custDataLst>
                    <p:tags r:id="rId485"/>
                  </p:custDataLst>
                </p:nvPr>
              </p:nvSpPr>
              <p:spPr>
                <a:xfrm>
                  <a:off x="5813964" y="2639725"/>
                  <a:ext cx="9333" cy="6319"/>
                </a:xfrm>
                <a:custGeom>
                  <a:gdLst>
                    <a:gd name="connsiteX0" fmla="*/ 2000 w 9333"/>
                    <a:gd name="connsiteY0" fmla="*/ 6319 h 6319"/>
                    <a:gd name="connsiteX1" fmla="*/ 8954 w 9333"/>
                    <a:gd name="connsiteY1" fmla="*/ 1080 h 6319"/>
                    <a:gd name="connsiteX2" fmla="*/ 0 w 9333"/>
                    <a:gd name="connsiteY2" fmla="*/ 4224 h 6319"/>
                    <a:gd name="connsiteX3" fmla="*/ 2000 w 9333"/>
                    <a:gd name="connsiteY3" fmla="*/ 6319 h 6319"/>
                  </a:gdLst>
                  <a:cxnLst>
                    <a:cxn ang="0">
                      <a:pos x="connsiteX0" y="connsiteY0"/>
                    </a:cxn>
                    <a:cxn ang="0">
                      <a:pos x="connsiteX1" y="connsiteY1"/>
                    </a:cxn>
                    <a:cxn ang="0">
                      <a:pos x="connsiteX2" y="connsiteY2"/>
                    </a:cxn>
                    <a:cxn ang="0">
                      <a:pos x="connsiteX3" y="connsiteY3"/>
                    </a:cxn>
                  </a:cxnLst>
                  <a:rect l="l" t="t" r="r" b="b"/>
                  <a:pathLst>
                    <a:path w="9333" h="6319">
                      <a:moveTo>
                        <a:pt x="2000" y="6319"/>
                      </a:moveTo>
                      <a:cubicBezTo>
                        <a:pt x="11049" y="6224"/>
                        <a:pt x="191" y="2795"/>
                        <a:pt x="8954" y="1080"/>
                      </a:cubicBezTo>
                      <a:cubicBezTo>
                        <a:pt x="11335" y="-1777"/>
                        <a:pt x="1810" y="1652"/>
                        <a:pt x="0" y="4224"/>
                      </a:cubicBezTo>
                      <a:cubicBezTo>
                        <a:pt x="3620" y="3938"/>
                        <a:pt x="4667" y="4509"/>
                        <a:pt x="2000" y="6319"/>
                      </a:cubicBezTo>
                      <a:close/>
                    </a:path>
                  </a:pathLst>
                </a:custGeom>
                <a:solidFill>
                  <a:srgbClr val="D1C4B3"/>
                </a:solidFill>
                <a:ln w="9525" cap="flat">
                  <a:noFill/>
                  <a:prstDash val="solid"/>
                  <a:miter/>
                </a:ln>
              </p:spPr>
              <p:txBody>
                <a:bodyPr rtlCol="0" anchor="ctr"/>
                <a:lstStyle/>
                <a:p>
                  <a:endParaRPr lang="zh-CN" altLang="en-US"/>
                </a:p>
              </p:txBody>
            </p:sp>
          </p:grpSp>
          <p:grpSp>
            <p:nvGrpSpPr>
              <p:cNvPr id="57526" name="图形 52854"/>
              <p:cNvGrpSpPr/>
              <p:nvPr>
                <p:custDataLst>
                  <p:tags r:id="rId486"/>
                </p:custDataLst>
              </p:nvPr>
            </p:nvGrpSpPr>
            <p:grpSpPr>
              <a:xfrm>
                <a:off x="5210173" y="3422843"/>
                <a:ext cx="423616" cy="314354"/>
                <a:chOff x="5210173" y="3422843"/>
                <a:chExt cx="423616" cy="314354"/>
              </a:xfrm>
              <a:solidFill>
                <a:srgbClr val="050101"/>
              </a:solidFill>
            </p:grpSpPr>
            <p:sp>
              <p:nvSpPr>
                <p:cNvPr id="57527" name="任意多边形: 形状 57526"/>
                <p:cNvSpPr/>
                <p:nvPr>
                  <p:custDataLst>
                    <p:tags r:id="rId487"/>
                  </p:custDataLst>
                </p:nvPr>
              </p:nvSpPr>
              <p:spPr>
                <a:xfrm>
                  <a:off x="5431204" y="3677785"/>
                  <a:ext cx="81699" cy="38647"/>
                </a:xfrm>
                <a:custGeom>
                  <a:gdLst>
                    <a:gd name="connsiteX0" fmla="*/ 1379 w 81699"/>
                    <a:gd name="connsiteY0" fmla="*/ 2579 h 38647"/>
                    <a:gd name="connsiteX1" fmla="*/ 42527 w 81699"/>
                    <a:gd name="connsiteY1" fmla="*/ 37250 h 38647"/>
                    <a:gd name="connsiteX2" fmla="*/ 44528 w 81699"/>
                    <a:gd name="connsiteY2" fmla="*/ 38107 h 38647"/>
                    <a:gd name="connsiteX3" fmla="*/ 60720 w 81699"/>
                    <a:gd name="connsiteY3" fmla="*/ 27154 h 38647"/>
                    <a:gd name="connsiteX4" fmla="*/ 80627 w 81699"/>
                    <a:gd name="connsiteY4" fmla="*/ 23439 h 38647"/>
                    <a:gd name="connsiteX5" fmla="*/ 80627 w 81699"/>
                    <a:gd name="connsiteY5" fmla="*/ 21248 h 38647"/>
                    <a:gd name="connsiteX6" fmla="*/ 58434 w 81699"/>
                    <a:gd name="connsiteY6" fmla="*/ 25629 h 38647"/>
                    <a:gd name="connsiteX7" fmla="*/ 42718 w 81699"/>
                    <a:gd name="connsiteY7" fmla="*/ 36964 h 38647"/>
                    <a:gd name="connsiteX8" fmla="*/ 44718 w 81699"/>
                    <a:gd name="connsiteY8" fmla="*/ 37821 h 38647"/>
                    <a:gd name="connsiteX9" fmla="*/ 903 w 81699"/>
                    <a:gd name="connsiteY9" fmla="*/ 483 h 38647"/>
                    <a:gd name="connsiteX10" fmla="*/ 1379 w 81699"/>
                    <a:gd name="connsiteY10" fmla="*/ 2579 h 38647"/>
                    <a:gd name="connsiteX11" fmla="*/ 1379 w 81699"/>
                    <a:gd name="connsiteY11" fmla="*/ 2579 h 38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699" h="38647">
                      <a:moveTo>
                        <a:pt x="1379" y="2579"/>
                      </a:moveTo>
                      <a:cubicBezTo>
                        <a:pt x="20429" y="-850"/>
                        <a:pt x="47099" y="16200"/>
                        <a:pt x="42527" y="37250"/>
                      </a:cubicBezTo>
                      <a:cubicBezTo>
                        <a:pt x="42242" y="38393"/>
                        <a:pt x="43956" y="39250"/>
                        <a:pt x="44528" y="38107"/>
                      </a:cubicBezTo>
                      <a:cubicBezTo>
                        <a:pt x="47290" y="32106"/>
                        <a:pt x="54815" y="29154"/>
                        <a:pt x="60720" y="27154"/>
                      </a:cubicBezTo>
                      <a:cubicBezTo>
                        <a:pt x="67007" y="24963"/>
                        <a:pt x="73865" y="23534"/>
                        <a:pt x="80627" y="23439"/>
                      </a:cubicBezTo>
                      <a:cubicBezTo>
                        <a:pt x="82056" y="23439"/>
                        <a:pt x="82056" y="21248"/>
                        <a:pt x="80627" y="21248"/>
                      </a:cubicBezTo>
                      <a:cubicBezTo>
                        <a:pt x="73103" y="21343"/>
                        <a:pt x="65483" y="23058"/>
                        <a:pt x="58434" y="25629"/>
                      </a:cubicBezTo>
                      <a:cubicBezTo>
                        <a:pt x="52529" y="27725"/>
                        <a:pt x="45480" y="31059"/>
                        <a:pt x="42718" y="36964"/>
                      </a:cubicBezTo>
                      <a:cubicBezTo>
                        <a:pt x="43385" y="37250"/>
                        <a:pt x="44051" y="37536"/>
                        <a:pt x="44718" y="37821"/>
                      </a:cubicBezTo>
                      <a:cubicBezTo>
                        <a:pt x="49671" y="14962"/>
                        <a:pt x="21668" y="-3231"/>
                        <a:pt x="903" y="483"/>
                      </a:cubicBezTo>
                      <a:cubicBezTo>
                        <a:pt x="-621" y="769"/>
                        <a:pt x="-49" y="2865"/>
                        <a:pt x="1379" y="2579"/>
                      </a:cubicBezTo>
                      <a:lnTo>
                        <a:pt x="1379" y="2579"/>
                      </a:lnTo>
                      <a:close/>
                    </a:path>
                  </a:pathLst>
                </a:custGeom>
                <a:solidFill>
                  <a:srgbClr val="050101"/>
                </a:solidFill>
                <a:ln w="9525" cap="flat">
                  <a:noFill/>
                  <a:prstDash val="solid"/>
                  <a:miter/>
                </a:ln>
              </p:spPr>
              <p:txBody>
                <a:bodyPr rtlCol="0" anchor="ctr"/>
                <a:lstStyle/>
                <a:p>
                  <a:endParaRPr lang="zh-CN" altLang="en-US"/>
                </a:p>
              </p:txBody>
            </p:sp>
            <p:sp>
              <p:nvSpPr>
                <p:cNvPr id="57528" name="任意多边形: 形状 57527"/>
                <p:cNvSpPr/>
                <p:nvPr>
                  <p:custDataLst>
                    <p:tags r:id="rId488"/>
                  </p:custDataLst>
                </p:nvPr>
              </p:nvSpPr>
              <p:spPr>
                <a:xfrm>
                  <a:off x="5572133" y="3709221"/>
                  <a:ext cx="61656" cy="27976"/>
                </a:xfrm>
                <a:custGeom>
                  <a:gdLst>
                    <a:gd name="connsiteX0" fmla="*/ 1420 w 61656"/>
                    <a:gd name="connsiteY0" fmla="*/ 2575 h 27976"/>
                    <a:gd name="connsiteX1" fmla="*/ 38567 w 61656"/>
                    <a:gd name="connsiteY1" fmla="*/ 26578 h 27976"/>
                    <a:gd name="connsiteX2" fmla="*/ 40377 w 61656"/>
                    <a:gd name="connsiteY2" fmla="*/ 27626 h 27976"/>
                    <a:gd name="connsiteX3" fmla="*/ 60284 w 61656"/>
                    <a:gd name="connsiteY3" fmla="*/ 20196 h 27976"/>
                    <a:gd name="connsiteX4" fmla="*/ 60856 w 61656"/>
                    <a:gd name="connsiteY4" fmla="*/ 18101 h 27976"/>
                    <a:gd name="connsiteX5" fmla="*/ 38758 w 61656"/>
                    <a:gd name="connsiteY5" fmla="*/ 26006 h 27976"/>
                    <a:gd name="connsiteX6" fmla="*/ 40568 w 61656"/>
                    <a:gd name="connsiteY6" fmla="*/ 27054 h 27976"/>
                    <a:gd name="connsiteX7" fmla="*/ 753 w 61656"/>
                    <a:gd name="connsiteY7" fmla="*/ 384 h 27976"/>
                    <a:gd name="connsiteX8" fmla="*/ 1420 w 61656"/>
                    <a:gd name="connsiteY8" fmla="*/ 2575 h 27976"/>
                    <a:gd name="connsiteX9" fmla="*/ 1420 w 61656"/>
                    <a:gd name="connsiteY9" fmla="*/ 2575 h 279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56" h="27976">
                      <a:moveTo>
                        <a:pt x="1420" y="2575"/>
                      </a:moveTo>
                      <a:cubicBezTo>
                        <a:pt x="15612" y="479"/>
                        <a:pt x="41425" y="8099"/>
                        <a:pt x="38567" y="26578"/>
                      </a:cubicBezTo>
                      <a:cubicBezTo>
                        <a:pt x="38377" y="27626"/>
                        <a:pt x="39520" y="28483"/>
                        <a:pt x="40377" y="27626"/>
                      </a:cubicBezTo>
                      <a:cubicBezTo>
                        <a:pt x="45425" y="22482"/>
                        <a:pt x="52950" y="18672"/>
                        <a:pt x="60284" y="20196"/>
                      </a:cubicBezTo>
                      <a:cubicBezTo>
                        <a:pt x="61618" y="20482"/>
                        <a:pt x="62285" y="18386"/>
                        <a:pt x="60856" y="18101"/>
                      </a:cubicBezTo>
                      <a:cubicBezTo>
                        <a:pt x="52760" y="16291"/>
                        <a:pt x="44378" y="20387"/>
                        <a:pt x="38758" y="26006"/>
                      </a:cubicBezTo>
                      <a:cubicBezTo>
                        <a:pt x="39329" y="26387"/>
                        <a:pt x="39996" y="26673"/>
                        <a:pt x="40568" y="27054"/>
                      </a:cubicBezTo>
                      <a:cubicBezTo>
                        <a:pt x="43806" y="6671"/>
                        <a:pt x="16755" y="-1997"/>
                        <a:pt x="753" y="384"/>
                      </a:cubicBezTo>
                      <a:cubicBezTo>
                        <a:pt x="-580" y="670"/>
                        <a:pt x="-9" y="2765"/>
                        <a:pt x="1420" y="2575"/>
                      </a:cubicBezTo>
                      <a:lnTo>
                        <a:pt x="1420" y="2575"/>
                      </a:lnTo>
                      <a:close/>
                    </a:path>
                  </a:pathLst>
                </a:custGeom>
                <a:solidFill>
                  <a:srgbClr val="050101"/>
                </a:solidFill>
                <a:ln w="9525" cap="flat">
                  <a:noFill/>
                  <a:prstDash val="solid"/>
                  <a:miter/>
                </a:ln>
              </p:spPr>
              <p:txBody>
                <a:bodyPr rtlCol="0" anchor="ctr"/>
                <a:lstStyle/>
                <a:p>
                  <a:endParaRPr lang="zh-CN" altLang="en-US"/>
                </a:p>
              </p:txBody>
            </p:sp>
            <p:sp>
              <p:nvSpPr>
                <p:cNvPr id="57529" name="任意多边形: 形状 57528"/>
                <p:cNvSpPr/>
                <p:nvPr>
                  <p:custDataLst>
                    <p:tags r:id="rId489"/>
                  </p:custDataLst>
                </p:nvPr>
              </p:nvSpPr>
              <p:spPr>
                <a:xfrm>
                  <a:off x="5533075" y="3633365"/>
                  <a:ext cx="70955" cy="30804"/>
                </a:xfrm>
                <a:custGeom>
                  <a:gdLst>
                    <a:gd name="connsiteX0" fmla="*/ 1330 w 70955"/>
                    <a:gd name="connsiteY0" fmla="*/ 2993 h 30804"/>
                    <a:gd name="connsiteX1" fmla="*/ 24571 w 70955"/>
                    <a:gd name="connsiteY1" fmla="*/ 7755 h 30804"/>
                    <a:gd name="connsiteX2" fmla="*/ 36859 w 70955"/>
                    <a:gd name="connsiteY2" fmla="*/ 29473 h 30804"/>
                    <a:gd name="connsiteX3" fmla="*/ 38668 w 70955"/>
                    <a:gd name="connsiteY3" fmla="*/ 30520 h 30804"/>
                    <a:gd name="connsiteX4" fmla="*/ 69625 w 70955"/>
                    <a:gd name="connsiteY4" fmla="*/ 27472 h 30804"/>
                    <a:gd name="connsiteX5" fmla="*/ 70196 w 70955"/>
                    <a:gd name="connsiteY5" fmla="*/ 25377 h 30804"/>
                    <a:gd name="connsiteX6" fmla="*/ 37144 w 70955"/>
                    <a:gd name="connsiteY6" fmla="*/ 28996 h 30804"/>
                    <a:gd name="connsiteX7" fmla="*/ 38954 w 70955"/>
                    <a:gd name="connsiteY7" fmla="*/ 30044 h 30804"/>
                    <a:gd name="connsiteX8" fmla="*/ 27048 w 70955"/>
                    <a:gd name="connsiteY8" fmla="*/ 6708 h 30804"/>
                    <a:gd name="connsiteX9" fmla="*/ 759 w 70955"/>
                    <a:gd name="connsiteY9" fmla="*/ 802 h 30804"/>
                    <a:gd name="connsiteX10" fmla="*/ 1330 w 70955"/>
                    <a:gd name="connsiteY10" fmla="*/ 2993 h 30804"/>
                    <a:gd name="connsiteX11" fmla="*/ 1330 w 70955"/>
                    <a:gd name="connsiteY11" fmla="*/ 2993 h 30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55" h="30804">
                      <a:moveTo>
                        <a:pt x="1330" y="2993"/>
                      </a:moveTo>
                      <a:cubicBezTo>
                        <a:pt x="9046" y="707"/>
                        <a:pt x="17999" y="3946"/>
                        <a:pt x="24571" y="7755"/>
                      </a:cubicBezTo>
                      <a:cubicBezTo>
                        <a:pt x="32382" y="12232"/>
                        <a:pt x="38859" y="20138"/>
                        <a:pt x="36859" y="29473"/>
                      </a:cubicBezTo>
                      <a:cubicBezTo>
                        <a:pt x="36668" y="30615"/>
                        <a:pt x="37811" y="31187"/>
                        <a:pt x="38668" y="30520"/>
                      </a:cubicBezTo>
                      <a:cubicBezTo>
                        <a:pt x="46860" y="23948"/>
                        <a:pt x="60100" y="24710"/>
                        <a:pt x="69625" y="27472"/>
                      </a:cubicBezTo>
                      <a:cubicBezTo>
                        <a:pt x="70958" y="27853"/>
                        <a:pt x="71530" y="25758"/>
                        <a:pt x="70196" y="25377"/>
                      </a:cubicBezTo>
                      <a:cubicBezTo>
                        <a:pt x="59814" y="22329"/>
                        <a:pt x="46098" y="21757"/>
                        <a:pt x="37144" y="28996"/>
                      </a:cubicBezTo>
                      <a:cubicBezTo>
                        <a:pt x="37716" y="29377"/>
                        <a:pt x="38383" y="29663"/>
                        <a:pt x="38954" y="30044"/>
                      </a:cubicBezTo>
                      <a:cubicBezTo>
                        <a:pt x="41050" y="20138"/>
                        <a:pt x="35049" y="12042"/>
                        <a:pt x="27048" y="6708"/>
                      </a:cubicBezTo>
                      <a:cubicBezTo>
                        <a:pt x="19904" y="1945"/>
                        <a:pt x="9331" y="-1674"/>
                        <a:pt x="759" y="802"/>
                      </a:cubicBezTo>
                      <a:cubicBezTo>
                        <a:pt x="-575" y="1374"/>
                        <a:pt x="-3" y="3469"/>
                        <a:pt x="1330" y="2993"/>
                      </a:cubicBezTo>
                      <a:lnTo>
                        <a:pt x="1330" y="2993"/>
                      </a:lnTo>
                      <a:close/>
                    </a:path>
                  </a:pathLst>
                </a:custGeom>
                <a:solidFill>
                  <a:srgbClr val="050101"/>
                </a:solidFill>
                <a:ln w="9525" cap="flat">
                  <a:noFill/>
                  <a:prstDash val="solid"/>
                  <a:miter/>
                </a:ln>
              </p:spPr>
              <p:txBody>
                <a:bodyPr rtlCol="0" anchor="ctr"/>
                <a:lstStyle/>
                <a:p>
                  <a:endParaRPr lang="zh-CN" altLang="en-US"/>
                </a:p>
              </p:txBody>
            </p:sp>
            <p:sp>
              <p:nvSpPr>
                <p:cNvPr id="57530" name="任意多边形: 形状 57529"/>
                <p:cNvSpPr/>
                <p:nvPr>
                  <p:custDataLst>
                    <p:tags r:id="rId490"/>
                  </p:custDataLst>
                </p:nvPr>
              </p:nvSpPr>
              <p:spPr>
                <a:xfrm>
                  <a:off x="5210173" y="3483975"/>
                  <a:ext cx="112301" cy="53037"/>
                </a:xfrm>
                <a:custGeom>
                  <a:gdLst>
                    <a:gd name="connsiteX0" fmla="*/ 1907 w 112301"/>
                    <a:gd name="connsiteY0" fmla="*/ 3412 h 53037"/>
                    <a:gd name="connsiteX1" fmla="*/ 58485 w 112301"/>
                    <a:gd name="connsiteY1" fmla="*/ 51132 h 53037"/>
                    <a:gd name="connsiteX2" fmla="*/ 61247 w 112301"/>
                    <a:gd name="connsiteY2" fmla="*/ 52275 h 53037"/>
                    <a:gd name="connsiteX3" fmla="*/ 83536 w 112301"/>
                    <a:gd name="connsiteY3" fmla="*/ 37131 h 53037"/>
                    <a:gd name="connsiteX4" fmla="*/ 110873 w 112301"/>
                    <a:gd name="connsiteY4" fmla="*/ 32082 h 53037"/>
                    <a:gd name="connsiteX5" fmla="*/ 110873 w 112301"/>
                    <a:gd name="connsiteY5" fmla="*/ 29130 h 53037"/>
                    <a:gd name="connsiteX6" fmla="*/ 80297 w 112301"/>
                    <a:gd name="connsiteY6" fmla="*/ 35226 h 53037"/>
                    <a:gd name="connsiteX7" fmla="*/ 58676 w 112301"/>
                    <a:gd name="connsiteY7" fmla="*/ 50847 h 53037"/>
                    <a:gd name="connsiteX8" fmla="*/ 61438 w 112301"/>
                    <a:gd name="connsiteY8" fmla="*/ 51990 h 53037"/>
                    <a:gd name="connsiteX9" fmla="*/ 1145 w 112301"/>
                    <a:gd name="connsiteY9" fmla="*/ 650 h 53037"/>
                    <a:gd name="connsiteX10" fmla="*/ 1907 w 112301"/>
                    <a:gd name="connsiteY10" fmla="*/ 3412 h 53037"/>
                    <a:gd name="connsiteX11" fmla="*/ 1907 w 112301"/>
                    <a:gd name="connsiteY11" fmla="*/ 3412 h 53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301" h="53037">
                      <a:moveTo>
                        <a:pt x="1907" y="3412"/>
                      </a:moveTo>
                      <a:cubicBezTo>
                        <a:pt x="28196" y="-1255"/>
                        <a:pt x="64676" y="22081"/>
                        <a:pt x="58485" y="51132"/>
                      </a:cubicBezTo>
                      <a:cubicBezTo>
                        <a:pt x="58104" y="52656"/>
                        <a:pt x="60485" y="53895"/>
                        <a:pt x="61247" y="52275"/>
                      </a:cubicBezTo>
                      <a:cubicBezTo>
                        <a:pt x="65057" y="43989"/>
                        <a:pt x="75440" y="39988"/>
                        <a:pt x="83536" y="37131"/>
                      </a:cubicBezTo>
                      <a:cubicBezTo>
                        <a:pt x="92204" y="34178"/>
                        <a:pt x="101633" y="32178"/>
                        <a:pt x="110873" y="32082"/>
                      </a:cubicBezTo>
                      <a:cubicBezTo>
                        <a:pt x="112778" y="32082"/>
                        <a:pt x="112778" y="29130"/>
                        <a:pt x="110873" y="29130"/>
                      </a:cubicBezTo>
                      <a:cubicBezTo>
                        <a:pt x="100490" y="29225"/>
                        <a:pt x="90013" y="31701"/>
                        <a:pt x="80297" y="35226"/>
                      </a:cubicBezTo>
                      <a:cubicBezTo>
                        <a:pt x="72201" y="38178"/>
                        <a:pt x="62486" y="42655"/>
                        <a:pt x="58676" y="50847"/>
                      </a:cubicBezTo>
                      <a:cubicBezTo>
                        <a:pt x="59628" y="51228"/>
                        <a:pt x="60485" y="51609"/>
                        <a:pt x="61438" y="51990"/>
                      </a:cubicBezTo>
                      <a:cubicBezTo>
                        <a:pt x="68201" y="20652"/>
                        <a:pt x="29720" y="-4398"/>
                        <a:pt x="1145" y="650"/>
                      </a:cubicBezTo>
                      <a:cubicBezTo>
                        <a:pt x="-856" y="840"/>
                        <a:pt x="2" y="3698"/>
                        <a:pt x="1907" y="3412"/>
                      </a:cubicBezTo>
                      <a:lnTo>
                        <a:pt x="1907" y="3412"/>
                      </a:lnTo>
                      <a:close/>
                    </a:path>
                  </a:pathLst>
                </a:custGeom>
                <a:solidFill>
                  <a:srgbClr val="050101"/>
                </a:solidFill>
                <a:ln w="9525" cap="flat">
                  <a:noFill/>
                  <a:prstDash val="solid"/>
                  <a:miter/>
                </a:ln>
              </p:spPr>
              <p:txBody>
                <a:bodyPr rtlCol="0" anchor="ctr"/>
                <a:lstStyle/>
                <a:p>
                  <a:endParaRPr lang="zh-CN" altLang="en-US"/>
                </a:p>
              </p:txBody>
            </p:sp>
            <p:sp>
              <p:nvSpPr>
                <p:cNvPr id="57531" name="任意多边形: 形状 57530"/>
                <p:cNvSpPr/>
                <p:nvPr>
                  <p:custDataLst>
                    <p:tags r:id="rId491"/>
                  </p:custDataLst>
                </p:nvPr>
              </p:nvSpPr>
              <p:spPr>
                <a:xfrm>
                  <a:off x="5403869" y="3527040"/>
                  <a:ext cx="84681" cy="38347"/>
                </a:xfrm>
                <a:custGeom>
                  <a:gdLst>
                    <a:gd name="connsiteX0" fmla="*/ 1949 w 84681"/>
                    <a:gd name="connsiteY0" fmla="*/ 3495 h 38347"/>
                    <a:gd name="connsiteX1" fmla="*/ 53003 w 84681"/>
                    <a:gd name="connsiteY1" fmla="*/ 36452 h 38347"/>
                    <a:gd name="connsiteX2" fmla="*/ 55480 w 84681"/>
                    <a:gd name="connsiteY2" fmla="*/ 37881 h 38347"/>
                    <a:gd name="connsiteX3" fmla="*/ 82816 w 84681"/>
                    <a:gd name="connsiteY3" fmla="*/ 27689 h 38347"/>
                    <a:gd name="connsiteX4" fmla="*/ 83578 w 84681"/>
                    <a:gd name="connsiteY4" fmla="*/ 24831 h 38347"/>
                    <a:gd name="connsiteX5" fmla="*/ 53289 w 84681"/>
                    <a:gd name="connsiteY5" fmla="*/ 35785 h 38347"/>
                    <a:gd name="connsiteX6" fmla="*/ 55765 w 84681"/>
                    <a:gd name="connsiteY6" fmla="*/ 37214 h 38347"/>
                    <a:gd name="connsiteX7" fmla="*/ 997 w 84681"/>
                    <a:gd name="connsiteY7" fmla="*/ 543 h 38347"/>
                    <a:gd name="connsiteX8" fmla="*/ 1949 w 84681"/>
                    <a:gd name="connsiteY8" fmla="*/ 3495 h 38347"/>
                    <a:gd name="connsiteX9" fmla="*/ 1949 w 84681"/>
                    <a:gd name="connsiteY9" fmla="*/ 3495 h 383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81" h="38347">
                      <a:moveTo>
                        <a:pt x="1949" y="3495"/>
                      </a:moveTo>
                      <a:cubicBezTo>
                        <a:pt x="21475" y="543"/>
                        <a:pt x="57004" y="11115"/>
                        <a:pt x="53003" y="36452"/>
                      </a:cubicBezTo>
                      <a:cubicBezTo>
                        <a:pt x="52813" y="37881"/>
                        <a:pt x="54337" y="39024"/>
                        <a:pt x="55480" y="37881"/>
                      </a:cubicBezTo>
                      <a:cubicBezTo>
                        <a:pt x="62433" y="30832"/>
                        <a:pt x="72815" y="25498"/>
                        <a:pt x="82816" y="27689"/>
                      </a:cubicBezTo>
                      <a:cubicBezTo>
                        <a:pt x="84721" y="28070"/>
                        <a:pt x="85483" y="25212"/>
                        <a:pt x="83578" y="24831"/>
                      </a:cubicBezTo>
                      <a:cubicBezTo>
                        <a:pt x="72434" y="22355"/>
                        <a:pt x="61004" y="27975"/>
                        <a:pt x="53289" y="35785"/>
                      </a:cubicBezTo>
                      <a:cubicBezTo>
                        <a:pt x="54146" y="36261"/>
                        <a:pt x="55003" y="36738"/>
                        <a:pt x="55765" y="37214"/>
                      </a:cubicBezTo>
                      <a:cubicBezTo>
                        <a:pt x="60147" y="9210"/>
                        <a:pt x="22999" y="-2791"/>
                        <a:pt x="997" y="543"/>
                      </a:cubicBezTo>
                      <a:cubicBezTo>
                        <a:pt x="-813" y="924"/>
                        <a:pt x="44" y="3781"/>
                        <a:pt x="1949" y="3495"/>
                      </a:cubicBezTo>
                      <a:lnTo>
                        <a:pt x="1949" y="3495"/>
                      </a:lnTo>
                      <a:close/>
                    </a:path>
                  </a:pathLst>
                </a:custGeom>
                <a:solidFill>
                  <a:srgbClr val="050101"/>
                </a:solidFill>
                <a:ln w="9525" cap="flat">
                  <a:noFill/>
                  <a:prstDash val="solid"/>
                  <a:miter/>
                </a:ln>
              </p:spPr>
              <p:txBody>
                <a:bodyPr rtlCol="0" anchor="ctr"/>
                <a:lstStyle/>
                <a:p>
                  <a:endParaRPr lang="zh-CN" altLang="en-US"/>
                </a:p>
              </p:txBody>
            </p:sp>
            <p:sp>
              <p:nvSpPr>
                <p:cNvPr id="57532" name="任意多边形: 形状 57531"/>
                <p:cNvSpPr/>
                <p:nvPr>
                  <p:custDataLst>
                    <p:tags r:id="rId492"/>
                  </p:custDataLst>
                </p:nvPr>
              </p:nvSpPr>
              <p:spPr>
                <a:xfrm>
                  <a:off x="5350116" y="3422843"/>
                  <a:ext cx="97572" cy="42369"/>
                </a:xfrm>
                <a:custGeom>
                  <a:gdLst>
                    <a:gd name="connsiteX0" fmla="*/ 1886 w 97572"/>
                    <a:gd name="connsiteY0" fmla="*/ 4060 h 42369"/>
                    <a:gd name="connsiteX1" fmla="*/ 33795 w 97572"/>
                    <a:gd name="connsiteY1" fmla="*/ 10632 h 42369"/>
                    <a:gd name="connsiteX2" fmla="*/ 50749 w 97572"/>
                    <a:gd name="connsiteY2" fmla="*/ 40541 h 42369"/>
                    <a:gd name="connsiteX3" fmla="*/ 53226 w 97572"/>
                    <a:gd name="connsiteY3" fmla="*/ 41970 h 42369"/>
                    <a:gd name="connsiteX4" fmla="*/ 95707 w 97572"/>
                    <a:gd name="connsiteY4" fmla="*/ 37779 h 42369"/>
                    <a:gd name="connsiteX5" fmla="*/ 96469 w 97572"/>
                    <a:gd name="connsiteY5" fmla="*/ 34921 h 42369"/>
                    <a:gd name="connsiteX6" fmla="*/ 51035 w 97572"/>
                    <a:gd name="connsiteY6" fmla="*/ 39874 h 42369"/>
                    <a:gd name="connsiteX7" fmla="*/ 53512 w 97572"/>
                    <a:gd name="connsiteY7" fmla="*/ 41303 h 42369"/>
                    <a:gd name="connsiteX8" fmla="*/ 37129 w 97572"/>
                    <a:gd name="connsiteY8" fmla="*/ 9204 h 42369"/>
                    <a:gd name="connsiteX9" fmla="*/ 1029 w 97572"/>
                    <a:gd name="connsiteY9" fmla="*/ 1107 h 42369"/>
                    <a:gd name="connsiteX10" fmla="*/ 1886 w 97572"/>
                    <a:gd name="connsiteY10" fmla="*/ 4060 h 42369"/>
                    <a:gd name="connsiteX11" fmla="*/ 1886 w 97572"/>
                    <a:gd name="connsiteY11" fmla="*/ 4060 h 423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72" h="42369">
                      <a:moveTo>
                        <a:pt x="1886" y="4060"/>
                      </a:moveTo>
                      <a:cubicBezTo>
                        <a:pt x="12459" y="917"/>
                        <a:pt x="24746" y="5394"/>
                        <a:pt x="33795" y="10632"/>
                      </a:cubicBezTo>
                      <a:cubicBezTo>
                        <a:pt x="44463" y="16824"/>
                        <a:pt x="53416" y="27587"/>
                        <a:pt x="50749" y="40541"/>
                      </a:cubicBezTo>
                      <a:cubicBezTo>
                        <a:pt x="50464" y="42065"/>
                        <a:pt x="52083" y="42922"/>
                        <a:pt x="53226" y="41970"/>
                      </a:cubicBezTo>
                      <a:cubicBezTo>
                        <a:pt x="64465" y="32921"/>
                        <a:pt x="82658" y="33969"/>
                        <a:pt x="95707" y="37779"/>
                      </a:cubicBezTo>
                      <a:cubicBezTo>
                        <a:pt x="97612" y="38350"/>
                        <a:pt x="98374" y="35397"/>
                        <a:pt x="96469" y="34921"/>
                      </a:cubicBezTo>
                      <a:cubicBezTo>
                        <a:pt x="82182" y="30825"/>
                        <a:pt x="63322" y="29968"/>
                        <a:pt x="51035" y="39874"/>
                      </a:cubicBezTo>
                      <a:cubicBezTo>
                        <a:pt x="51892" y="40350"/>
                        <a:pt x="52750" y="40827"/>
                        <a:pt x="53512" y="41303"/>
                      </a:cubicBezTo>
                      <a:cubicBezTo>
                        <a:pt x="56369" y="27682"/>
                        <a:pt x="48082" y="16538"/>
                        <a:pt x="37129" y="9204"/>
                      </a:cubicBezTo>
                      <a:cubicBezTo>
                        <a:pt x="27318" y="2727"/>
                        <a:pt x="12840" y="-2322"/>
                        <a:pt x="1029" y="1107"/>
                      </a:cubicBezTo>
                      <a:cubicBezTo>
                        <a:pt x="-781" y="1774"/>
                        <a:pt x="-19" y="4632"/>
                        <a:pt x="1886" y="4060"/>
                      </a:cubicBezTo>
                      <a:lnTo>
                        <a:pt x="1886" y="4060"/>
                      </a:lnTo>
                      <a:close/>
                    </a:path>
                  </a:pathLst>
                </a:custGeom>
                <a:solidFill>
                  <a:srgbClr val="050101"/>
                </a:solidFill>
                <a:ln w="9525" cap="flat">
                  <a:noFill/>
                  <a:prstDash val="solid"/>
                  <a:miter/>
                </a:ln>
              </p:spPr>
              <p:txBody>
                <a:bodyPr rtlCol="0" anchor="ctr"/>
                <a:lstStyle/>
                <a:p>
                  <a:endParaRPr lang="zh-CN" altLang="en-US"/>
                </a:p>
              </p:txBody>
            </p:sp>
          </p:grpSp>
          <p:grpSp>
            <p:nvGrpSpPr>
              <p:cNvPr id="57533" name="图形 52854"/>
              <p:cNvGrpSpPr/>
              <p:nvPr>
                <p:custDataLst>
                  <p:tags r:id="rId493"/>
                </p:custDataLst>
              </p:nvPr>
            </p:nvGrpSpPr>
            <p:grpSpPr>
              <a:xfrm>
                <a:off x="6567487" y="3474814"/>
                <a:ext cx="398525" cy="68294"/>
                <a:chOff x="6567487" y="3474814"/>
                <a:chExt cx="398525" cy="68294"/>
              </a:xfrm>
              <a:solidFill>
                <a:srgbClr val="040000"/>
              </a:solidFill>
            </p:grpSpPr>
            <p:sp>
              <p:nvSpPr>
                <p:cNvPr id="57534" name="任意多边形: 形状 57533"/>
                <p:cNvSpPr/>
                <p:nvPr>
                  <p:custDataLst>
                    <p:tags r:id="rId494"/>
                  </p:custDataLst>
                </p:nvPr>
              </p:nvSpPr>
              <p:spPr>
                <a:xfrm>
                  <a:off x="6649974" y="3474814"/>
                  <a:ext cx="316039" cy="24669"/>
                </a:xfrm>
                <a:custGeom>
                  <a:gdLst>
                    <a:gd name="connsiteX0" fmla="*/ 309753 w 316039"/>
                    <a:gd name="connsiteY0" fmla="*/ 24670 h 24669"/>
                    <a:gd name="connsiteX1" fmla="*/ 289179 w 316039"/>
                    <a:gd name="connsiteY1" fmla="*/ 17335 h 24669"/>
                    <a:gd name="connsiteX2" fmla="*/ 276034 w 316039"/>
                    <a:gd name="connsiteY2" fmla="*/ 12383 h 24669"/>
                    <a:gd name="connsiteX3" fmla="*/ 262890 w 316039"/>
                    <a:gd name="connsiteY3" fmla="*/ 17335 h 24669"/>
                    <a:gd name="connsiteX4" fmla="*/ 242316 w 316039"/>
                    <a:gd name="connsiteY4" fmla="*/ 24670 h 24669"/>
                    <a:gd name="connsiteX5" fmla="*/ 221742 w 316039"/>
                    <a:gd name="connsiteY5" fmla="*/ 17335 h 24669"/>
                    <a:gd name="connsiteX6" fmla="*/ 208597 w 316039"/>
                    <a:gd name="connsiteY6" fmla="*/ 12383 h 24669"/>
                    <a:gd name="connsiteX7" fmla="*/ 195453 w 316039"/>
                    <a:gd name="connsiteY7" fmla="*/ 17335 h 24669"/>
                    <a:gd name="connsiteX8" fmla="*/ 174879 w 316039"/>
                    <a:gd name="connsiteY8" fmla="*/ 24670 h 24669"/>
                    <a:gd name="connsiteX9" fmla="*/ 154305 w 316039"/>
                    <a:gd name="connsiteY9" fmla="*/ 17335 h 24669"/>
                    <a:gd name="connsiteX10" fmla="*/ 141160 w 316039"/>
                    <a:gd name="connsiteY10" fmla="*/ 12383 h 24669"/>
                    <a:gd name="connsiteX11" fmla="*/ 128016 w 316039"/>
                    <a:gd name="connsiteY11" fmla="*/ 17335 h 24669"/>
                    <a:gd name="connsiteX12" fmla="*/ 107442 w 316039"/>
                    <a:gd name="connsiteY12" fmla="*/ 24670 h 24669"/>
                    <a:gd name="connsiteX13" fmla="*/ 86868 w 316039"/>
                    <a:gd name="connsiteY13" fmla="*/ 17335 h 24669"/>
                    <a:gd name="connsiteX14" fmla="*/ 73723 w 316039"/>
                    <a:gd name="connsiteY14" fmla="*/ 12383 h 24669"/>
                    <a:gd name="connsiteX15" fmla="*/ 60579 w 316039"/>
                    <a:gd name="connsiteY15" fmla="*/ 17335 h 24669"/>
                    <a:gd name="connsiteX16" fmla="*/ 40005 w 316039"/>
                    <a:gd name="connsiteY16" fmla="*/ 24670 h 24669"/>
                    <a:gd name="connsiteX17" fmla="*/ 19431 w 316039"/>
                    <a:gd name="connsiteY17" fmla="*/ 17335 h 24669"/>
                    <a:gd name="connsiteX18" fmla="*/ 6287 w 316039"/>
                    <a:gd name="connsiteY18" fmla="*/ 12383 h 24669"/>
                    <a:gd name="connsiteX19" fmla="*/ 0 w 316039"/>
                    <a:gd name="connsiteY19" fmla="*/ 6191 h 24669"/>
                    <a:gd name="connsiteX20" fmla="*/ 6287 w 316039"/>
                    <a:gd name="connsiteY20" fmla="*/ 0 h 24669"/>
                    <a:gd name="connsiteX21" fmla="*/ 26860 w 316039"/>
                    <a:gd name="connsiteY21" fmla="*/ 7334 h 24669"/>
                    <a:gd name="connsiteX22" fmla="*/ 40005 w 316039"/>
                    <a:gd name="connsiteY22" fmla="*/ 12287 h 24669"/>
                    <a:gd name="connsiteX23" fmla="*/ 53150 w 316039"/>
                    <a:gd name="connsiteY23" fmla="*/ 7334 h 24669"/>
                    <a:gd name="connsiteX24" fmla="*/ 73723 w 316039"/>
                    <a:gd name="connsiteY24" fmla="*/ 0 h 24669"/>
                    <a:gd name="connsiteX25" fmla="*/ 94297 w 316039"/>
                    <a:gd name="connsiteY25" fmla="*/ 7334 h 24669"/>
                    <a:gd name="connsiteX26" fmla="*/ 107442 w 316039"/>
                    <a:gd name="connsiteY26" fmla="*/ 12287 h 24669"/>
                    <a:gd name="connsiteX27" fmla="*/ 120587 w 316039"/>
                    <a:gd name="connsiteY27" fmla="*/ 7334 h 24669"/>
                    <a:gd name="connsiteX28" fmla="*/ 141160 w 316039"/>
                    <a:gd name="connsiteY28" fmla="*/ 0 h 24669"/>
                    <a:gd name="connsiteX29" fmla="*/ 161734 w 316039"/>
                    <a:gd name="connsiteY29" fmla="*/ 7334 h 24669"/>
                    <a:gd name="connsiteX30" fmla="*/ 174879 w 316039"/>
                    <a:gd name="connsiteY30" fmla="*/ 12287 h 24669"/>
                    <a:gd name="connsiteX31" fmla="*/ 188023 w 316039"/>
                    <a:gd name="connsiteY31" fmla="*/ 7334 h 24669"/>
                    <a:gd name="connsiteX32" fmla="*/ 208597 w 316039"/>
                    <a:gd name="connsiteY32" fmla="*/ 0 h 24669"/>
                    <a:gd name="connsiteX33" fmla="*/ 229171 w 316039"/>
                    <a:gd name="connsiteY33" fmla="*/ 7334 h 24669"/>
                    <a:gd name="connsiteX34" fmla="*/ 242316 w 316039"/>
                    <a:gd name="connsiteY34" fmla="*/ 12287 h 24669"/>
                    <a:gd name="connsiteX35" fmla="*/ 255460 w 316039"/>
                    <a:gd name="connsiteY35" fmla="*/ 7334 h 24669"/>
                    <a:gd name="connsiteX36" fmla="*/ 276034 w 316039"/>
                    <a:gd name="connsiteY36" fmla="*/ 0 h 24669"/>
                    <a:gd name="connsiteX37" fmla="*/ 296609 w 316039"/>
                    <a:gd name="connsiteY37" fmla="*/ 7334 h 24669"/>
                    <a:gd name="connsiteX38" fmla="*/ 309753 w 316039"/>
                    <a:gd name="connsiteY38" fmla="*/ 12287 h 24669"/>
                    <a:gd name="connsiteX39" fmla="*/ 316039 w 316039"/>
                    <a:gd name="connsiteY39" fmla="*/ 18479 h 24669"/>
                    <a:gd name="connsiteX40" fmla="*/ 309753 w 316039"/>
                    <a:gd name="connsiteY40" fmla="*/ 24670 h 24669"/>
                    <a:gd name="connsiteX41" fmla="*/ 309753 w 316039"/>
                    <a:gd name="connsiteY41" fmla="*/ 24670 h 2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039" h="24669">
                      <a:moveTo>
                        <a:pt x="309753" y="24670"/>
                      </a:moveTo>
                      <a:cubicBezTo>
                        <a:pt x="299275" y="24670"/>
                        <a:pt x="293656" y="20574"/>
                        <a:pt x="289179" y="17335"/>
                      </a:cubicBezTo>
                      <a:cubicBezTo>
                        <a:pt x="285274" y="14478"/>
                        <a:pt x="282416" y="12383"/>
                        <a:pt x="276034" y="12383"/>
                      </a:cubicBezTo>
                      <a:cubicBezTo>
                        <a:pt x="269653" y="12383"/>
                        <a:pt x="266795" y="14478"/>
                        <a:pt x="262890" y="17335"/>
                      </a:cubicBezTo>
                      <a:cubicBezTo>
                        <a:pt x="258413" y="20574"/>
                        <a:pt x="252793" y="24670"/>
                        <a:pt x="242316" y="24670"/>
                      </a:cubicBezTo>
                      <a:cubicBezTo>
                        <a:pt x="231838" y="24670"/>
                        <a:pt x="226219" y="20574"/>
                        <a:pt x="221742" y="17335"/>
                      </a:cubicBezTo>
                      <a:cubicBezTo>
                        <a:pt x="217837" y="14478"/>
                        <a:pt x="214979" y="12383"/>
                        <a:pt x="208597" y="12383"/>
                      </a:cubicBezTo>
                      <a:cubicBezTo>
                        <a:pt x="202216" y="12383"/>
                        <a:pt x="199358" y="14478"/>
                        <a:pt x="195453" y="17335"/>
                      </a:cubicBezTo>
                      <a:cubicBezTo>
                        <a:pt x="190976" y="20574"/>
                        <a:pt x="185356" y="24670"/>
                        <a:pt x="174879" y="24670"/>
                      </a:cubicBezTo>
                      <a:cubicBezTo>
                        <a:pt x="164401" y="24670"/>
                        <a:pt x="158782" y="20574"/>
                        <a:pt x="154305" y="17335"/>
                      </a:cubicBezTo>
                      <a:cubicBezTo>
                        <a:pt x="150400" y="14478"/>
                        <a:pt x="147542" y="12383"/>
                        <a:pt x="141160" y="12383"/>
                      </a:cubicBezTo>
                      <a:cubicBezTo>
                        <a:pt x="134779" y="12383"/>
                        <a:pt x="131921" y="14478"/>
                        <a:pt x="128016" y="17335"/>
                      </a:cubicBezTo>
                      <a:cubicBezTo>
                        <a:pt x="123539" y="20574"/>
                        <a:pt x="117919" y="24670"/>
                        <a:pt x="107442" y="24670"/>
                      </a:cubicBezTo>
                      <a:cubicBezTo>
                        <a:pt x="96964" y="24670"/>
                        <a:pt x="91345" y="20574"/>
                        <a:pt x="86868" y="17335"/>
                      </a:cubicBezTo>
                      <a:cubicBezTo>
                        <a:pt x="82963" y="14478"/>
                        <a:pt x="80105" y="12383"/>
                        <a:pt x="73723" y="12383"/>
                      </a:cubicBezTo>
                      <a:cubicBezTo>
                        <a:pt x="67342" y="12383"/>
                        <a:pt x="64484" y="14478"/>
                        <a:pt x="60579" y="17335"/>
                      </a:cubicBezTo>
                      <a:cubicBezTo>
                        <a:pt x="56102" y="20574"/>
                        <a:pt x="50483" y="24670"/>
                        <a:pt x="40005" y="24670"/>
                      </a:cubicBezTo>
                      <a:cubicBezTo>
                        <a:pt x="29527" y="24670"/>
                        <a:pt x="23908" y="20574"/>
                        <a:pt x="19431" y="17335"/>
                      </a:cubicBezTo>
                      <a:cubicBezTo>
                        <a:pt x="15526" y="14478"/>
                        <a:pt x="12668" y="12383"/>
                        <a:pt x="6287" y="12383"/>
                      </a:cubicBezTo>
                      <a:cubicBezTo>
                        <a:pt x="2858" y="12383"/>
                        <a:pt x="0" y="9620"/>
                        <a:pt x="0" y="6191"/>
                      </a:cubicBezTo>
                      <a:cubicBezTo>
                        <a:pt x="0" y="2762"/>
                        <a:pt x="2762" y="0"/>
                        <a:pt x="6287" y="0"/>
                      </a:cubicBezTo>
                      <a:cubicBezTo>
                        <a:pt x="16764" y="0"/>
                        <a:pt x="22384" y="4096"/>
                        <a:pt x="26860" y="7334"/>
                      </a:cubicBezTo>
                      <a:cubicBezTo>
                        <a:pt x="30766" y="10192"/>
                        <a:pt x="33623" y="12287"/>
                        <a:pt x="40005" y="12287"/>
                      </a:cubicBezTo>
                      <a:cubicBezTo>
                        <a:pt x="46387" y="12287"/>
                        <a:pt x="49244" y="10192"/>
                        <a:pt x="53150" y="7334"/>
                      </a:cubicBezTo>
                      <a:cubicBezTo>
                        <a:pt x="57626" y="4096"/>
                        <a:pt x="63246" y="0"/>
                        <a:pt x="73723" y="0"/>
                      </a:cubicBezTo>
                      <a:cubicBezTo>
                        <a:pt x="84201" y="0"/>
                        <a:pt x="89821" y="4096"/>
                        <a:pt x="94297" y="7334"/>
                      </a:cubicBezTo>
                      <a:cubicBezTo>
                        <a:pt x="98203" y="10192"/>
                        <a:pt x="101060" y="12287"/>
                        <a:pt x="107442" y="12287"/>
                      </a:cubicBezTo>
                      <a:cubicBezTo>
                        <a:pt x="113824" y="12287"/>
                        <a:pt x="116681" y="10192"/>
                        <a:pt x="120587" y="7334"/>
                      </a:cubicBezTo>
                      <a:cubicBezTo>
                        <a:pt x="125063" y="4096"/>
                        <a:pt x="130683" y="0"/>
                        <a:pt x="141160" y="0"/>
                      </a:cubicBezTo>
                      <a:cubicBezTo>
                        <a:pt x="151638" y="0"/>
                        <a:pt x="157258" y="4096"/>
                        <a:pt x="161734" y="7334"/>
                      </a:cubicBezTo>
                      <a:cubicBezTo>
                        <a:pt x="165640" y="10192"/>
                        <a:pt x="168497" y="12287"/>
                        <a:pt x="174879" y="12287"/>
                      </a:cubicBezTo>
                      <a:cubicBezTo>
                        <a:pt x="181261" y="12287"/>
                        <a:pt x="184118" y="10192"/>
                        <a:pt x="188023" y="7334"/>
                      </a:cubicBezTo>
                      <a:cubicBezTo>
                        <a:pt x="192500" y="4096"/>
                        <a:pt x="198120" y="0"/>
                        <a:pt x="208597" y="0"/>
                      </a:cubicBezTo>
                      <a:cubicBezTo>
                        <a:pt x="219075" y="0"/>
                        <a:pt x="224695" y="4096"/>
                        <a:pt x="229171" y="7334"/>
                      </a:cubicBezTo>
                      <a:cubicBezTo>
                        <a:pt x="233077" y="10192"/>
                        <a:pt x="235934" y="12287"/>
                        <a:pt x="242316" y="12287"/>
                      </a:cubicBezTo>
                      <a:cubicBezTo>
                        <a:pt x="248698" y="12287"/>
                        <a:pt x="251555" y="10192"/>
                        <a:pt x="255460" y="7334"/>
                      </a:cubicBezTo>
                      <a:cubicBezTo>
                        <a:pt x="259937" y="4096"/>
                        <a:pt x="265557" y="0"/>
                        <a:pt x="276034" y="0"/>
                      </a:cubicBezTo>
                      <a:cubicBezTo>
                        <a:pt x="286512" y="0"/>
                        <a:pt x="292132" y="4096"/>
                        <a:pt x="296609" y="7334"/>
                      </a:cubicBezTo>
                      <a:cubicBezTo>
                        <a:pt x="300514" y="10192"/>
                        <a:pt x="303371" y="12287"/>
                        <a:pt x="309753" y="12287"/>
                      </a:cubicBezTo>
                      <a:cubicBezTo>
                        <a:pt x="313182" y="12287"/>
                        <a:pt x="316039" y="15050"/>
                        <a:pt x="316039" y="18479"/>
                      </a:cubicBezTo>
                      <a:cubicBezTo>
                        <a:pt x="315944" y="21908"/>
                        <a:pt x="313182" y="24670"/>
                        <a:pt x="309753" y="24670"/>
                      </a:cubicBezTo>
                      <a:lnTo>
                        <a:pt x="309753" y="24670"/>
                      </a:lnTo>
                      <a:close/>
                    </a:path>
                  </a:pathLst>
                </a:custGeom>
                <a:solidFill>
                  <a:srgbClr val="040000"/>
                </a:solidFill>
                <a:ln w="9525" cap="flat">
                  <a:noFill/>
                  <a:prstDash val="solid"/>
                  <a:miter/>
                </a:ln>
              </p:spPr>
              <p:txBody>
                <a:bodyPr rtlCol="0" anchor="ctr"/>
                <a:lstStyle/>
                <a:p>
                  <a:endParaRPr lang="zh-CN" altLang="en-US"/>
                </a:p>
              </p:txBody>
            </p:sp>
            <p:sp>
              <p:nvSpPr>
                <p:cNvPr id="57535" name="任意多边形: 形状 57534"/>
                <p:cNvSpPr/>
                <p:nvPr>
                  <p:custDataLst>
                    <p:tags r:id="rId495"/>
                  </p:custDataLst>
                </p:nvPr>
              </p:nvSpPr>
              <p:spPr>
                <a:xfrm>
                  <a:off x="6567487" y="3518439"/>
                  <a:ext cx="316039" cy="24669"/>
                </a:xfrm>
                <a:custGeom>
                  <a:gdLst>
                    <a:gd name="connsiteX0" fmla="*/ 309753 w 316039"/>
                    <a:gd name="connsiteY0" fmla="*/ 24670 h 24669"/>
                    <a:gd name="connsiteX1" fmla="*/ 289179 w 316039"/>
                    <a:gd name="connsiteY1" fmla="*/ 17335 h 24669"/>
                    <a:gd name="connsiteX2" fmla="*/ 276034 w 316039"/>
                    <a:gd name="connsiteY2" fmla="*/ 12383 h 24669"/>
                    <a:gd name="connsiteX3" fmla="*/ 262890 w 316039"/>
                    <a:gd name="connsiteY3" fmla="*/ 17335 h 24669"/>
                    <a:gd name="connsiteX4" fmla="*/ 242316 w 316039"/>
                    <a:gd name="connsiteY4" fmla="*/ 24670 h 24669"/>
                    <a:gd name="connsiteX5" fmla="*/ 221742 w 316039"/>
                    <a:gd name="connsiteY5" fmla="*/ 17335 h 24669"/>
                    <a:gd name="connsiteX6" fmla="*/ 208597 w 316039"/>
                    <a:gd name="connsiteY6" fmla="*/ 12383 h 24669"/>
                    <a:gd name="connsiteX7" fmla="*/ 195453 w 316039"/>
                    <a:gd name="connsiteY7" fmla="*/ 17335 h 24669"/>
                    <a:gd name="connsiteX8" fmla="*/ 174879 w 316039"/>
                    <a:gd name="connsiteY8" fmla="*/ 24670 h 24669"/>
                    <a:gd name="connsiteX9" fmla="*/ 154305 w 316039"/>
                    <a:gd name="connsiteY9" fmla="*/ 17335 h 24669"/>
                    <a:gd name="connsiteX10" fmla="*/ 141161 w 316039"/>
                    <a:gd name="connsiteY10" fmla="*/ 12383 h 24669"/>
                    <a:gd name="connsiteX11" fmla="*/ 128016 w 316039"/>
                    <a:gd name="connsiteY11" fmla="*/ 17335 h 24669"/>
                    <a:gd name="connsiteX12" fmla="*/ 107442 w 316039"/>
                    <a:gd name="connsiteY12" fmla="*/ 24670 h 24669"/>
                    <a:gd name="connsiteX13" fmla="*/ 86868 w 316039"/>
                    <a:gd name="connsiteY13" fmla="*/ 17335 h 24669"/>
                    <a:gd name="connsiteX14" fmla="*/ 73724 w 316039"/>
                    <a:gd name="connsiteY14" fmla="*/ 12383 h 24669"/>
                    <a:gd name="connsiteX15" fmla="*/ 60579 w 316039"/>
                    <a:gd name="connsiteY15" fmla="*/ 17335 h 24669"/>
                    <a:gd name="connsiteX16" fmla="*/ 40005 w 316039"/>
                    <a:gd name="connsiteY16" fmla="*/ 24670 h 24669"/>
                    <a:gd name="connsiteX17" fmla="*/ 19431 w 316039"/>
                    <a:gd name="connsiteY17" fmla="*/ 17335 h 24669"/>
                    <a:gd name="connsiteX18" fmla="*/ 6287 w 316039"/>
                    <a:gd name="connsiteY18" fmla="*/ 12383 h 24669"/>
                    <a:gd name="connsiteX19" fmla="*/ 0 w 316039"/>
                    <a:gd name="connsiteY19" fmla="*/ 6191 h 24669"/>
                    <a:gd name="connsiteX20" fmla="*/ 6287 w 316039"/>
                    <a:gd name="connsiteY20" fmla="*/ 0 h 24669"/>
                    <a:gd name="connsiteX21" fmla="*/ 26861 w 316039"/>
                    <a:gd name="connsiteY21" fmla="*/ 7334 h 24669"/>
                    <a:gd name="connsiteX22" fmla="*/ 40005 w 316039"/>
                    <a:gd name="connsiteY22" fmla="*/ 12287 h 24669"/>
                    <a:gd name="connsiteX23" fmla="*/ 53150 w 316039"/>
                    <a:gd name="connsiteY23" fmla="*/ 7334 h 24669"/>
                    <a:gd name="connsiteX24" fmla="*/ 73724 w 316039"/>
                    <a:gd name="connsiteY24" fmla="*/ 0 h 24669"/>
                    <a:gd name="connsiteX25" fmla="*/ 94297 w 316039"/>
                    <a:gd name="connsiteY25" fmla="*/ 7334 h 24669"/>
                    <a:gd name="connsiteX26" fmla="*/ 107442 w 316039"/>
                    <a:gd name="connsiteY26" fmla="*/ 12287 h 24669"/>
                    <a:gd name="connsiteX27" fmla="*/ 120587 w 316039"/>
                    <a:gd name="connsiteY27" fmla="*/ 7334 h 24669"/>
                    <a:gd name="connsiteX28" fmla="*/ 141161 w 316039"/>
                    <a:gd name="connsiteY28" fmla="*/ 0 h 24669"/>
                    <a:gd name="connsiteX29" fmla="*/ 161734 w 316039"/>
                    <a:gd name="connsiteY29" fmla="*/ 7334 h 24669"/>
                    <a:gd name="connsiteX30" fmla="*/ 174879 w 316039"/>
                    <a:gd name="connsiteY30" fmla="*/ 12287 h 24669"/>
                    <a:gd name="connsiteX31" fmla="*/ 188024 w 316039"/>
                    <a:gd name="connsiteY31" fmla="*/ 7334 h 24669"/>
                    <a:gd name="connsiteX32" fmla="*/ 208597 w 316039"/>
                    <a:gd name="connsiteY32" fmla="*/ 0 h 24669"/>
                    <a:gd name="connsiteX33" fmla="*/ 229171 w 316039"/>
                    <a:gd name="connsiteY33" fmla="*/ 7334 h 24669"/>
                    <a:gd name="connsiteX34" fmla="*/ 242316 w 316039"/>
                    <a:gd name="connsiteY34" fmla="*/ 12287 h 24669"/>
                    <a:gd name="connsiteX35" fmla="*/ 255461 w 316039"/>
                    <a:gd name="connsiteY35" fmla="*/ 7334 h 24669"/>
                    <a:gd name="connsiteX36" fmla="*/ 276034 w 316039"/>
                    <a:gd name="connsiteY36" fmla="*/ 0 h 24669"/>
                    <a:gd name="connsiteX37" fmla="*/ 296609 w 316039"/>
                    <a:gd name="connsiteY37" fmla="*/ 7334 h 24669"/>
                    <a:gd name="connsiteX38" fmla="*/ 309753 w 316039"/>
                    <a:gd name="connsiteY38" fmla="*/ 12287 h 24669"/>
                    <a:gd name="connsiteX39" fmla="*/ 316039 w 316039"/>
                    <a:gd name="connsiteY39" fmla="*/ 18479 h 24669"/>
                    <a:gd name="connsiteX40" fmla="*/ 309753 w 316039"/>
                    <a:gd name="connsiteY40" fmla="*/ 24670 h 24669"/>
                    <a:gd name="connsiteX41" fmla="*/ 309753 w 316039"/>
                    <a:gd name="connsiteY41" fmla="*/ 24670 h 2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039" h="24669">
                      <a:moveTo>
                        <a:pt x="309753" y="24670"/>
                      </a:moveTo>
                      <a:cubicBezTo>
                        <a:pt x="299275" y="24670"/>
                        <a:pt x="293656" y="20574"/>
                        <a:pt x="289179" y="17335"/>
                      </a:cubicBezTo>
                      <a:cubicBezTo>
                        <a:pt x="285274" y="14478"/>
                        <a:pt x="282416" y="12383"/>
                        <a:pt x="276034" y="12383"/>
                      </a:cubicBezTo>
                      <a:cubicBezTo>
                        <a:pt x="269653" y="12383"/>
                        <a:pt x="266795" y="14478"/>
                        <a:pt x="262890" y="17335"/>
                      </a:cubicBezTo>
                      <a:cubicBezTo>
                        <a:pt x="258413" y="20574"/>
                        <a:pt x="252793" y="24670"/>
                        <a:pt x="242316" y="24670"/>
                      </a:cubicBezTo>
                      <a:cubicBezTo>
                        <a:pt x="231838" y="24670"/>
                        <a:pt x="226219" y="20574"/>
                        <a:pt x="221742" y="17335"/>
                      </a:cubicBezTo>
                      <a:cubicBezTo>
                        <a:pt x="217837" y="14478"/>
                        <a:pt x="214979" y="12383"/>
                        <a:pt x="208597" y="12383"/>
                      </a:cubicBezTo>
                      <a:cubicBezTo>
                        <a:pt x="202216" y="12383"/>
                        <a:pt x="199358" y="14478"/>
                        <a:pt x="195453" y="17335"/>
                      </a:cubicBezTo>
                      <a:cubicBezTo>
                        <a:pt x="190976" y="20574"/>
                        <a:pt x="185357" y="24670"/>
                        <a:pt x="174879" y="24670"/>
                      </a:cubicBezTo>
                      <a:cubicBezTo>
                        <a:pt x="164401" y="24670"/>
                        <a:pt x="158782" y="20574"/>
                        <a:pt x="154305" y="17335"/>
                      </a:cubicBezTo>
                      <a:cubicBezTo>
                        <a:pt x="150400" y="14478"/>
                        <a:pt x="147542" y="12383"/>
                        <a:pt x="141161" y="12383"/>
                      </a:cubicBezTo>
                      <a:cubicBezTo>
                        <a:pt x="134779" y="12383"/>
                        <a:pt x="131921" y="14478"/>
                        <a:pt x="128016" y="17335"/>
                      </a:cubicBezTo>
                      <a:cubicBezTo>
                        <a:pt x="123539" y="20574"/>
                        <a:pt x="117920" y="24670"/>
                        <a:pt x="107442" y="24670"/>
                      </a:cubicBezTo>
                      <a:cubicBezTo>
                        <a:pt x="96964" y="24670"/>
                        <a:pt x="91345" y="20574"/>
                        <a:pt x="86868" y="17335"/>
                      </a:cubicBezTo>
                      <a:cubicBezTo>
                        <a:pt x="82963" y="14478"/>
                        <a:pt x="80105" y="12383"/>
                        <a:pt x="73724" y="12383"/>
                      </a:cubicBezTo>
                      <a:cubicBezTo>
                        <a:pt x="67342" y="12383"/>
                        <a:pt x="64484" y="14478"/>
                        <a:pt x="60579" y="17335"/>
                      </a:cubicBezTo>
                      <a:cubicBezTo>
                        <a:pt x="56102" y="20574"/>
                        <a:pt x="50483" y="24670"/>
                        <a:pt x="40005" y="24670"/>
                      </a:cubicBezTo>
                      <a:cubicBezTo>
                        <a:pt x="29528" y="24670"/>
                        <a:pt x="23908" y="20574"/>
                        <a:pt x="19431" y="17335"/>
                      </a:cubicBezTo>
                      <a:cubicBezTo>
                        <a:pt x="15526" y="14478"/>
                        <a:pt x="12668" y="12383"/>
                        <a:pt x="6287" y="12383"/>
                      </a:cubicBezTo>
                      <a:cubicBezTo>
                        <a:pt x="2858" y="12383"/>
                        <a:pt x="0" y="9620"/>
                        <a:pt x="0" y="6191"/>
                      </a:cubicBezTo>
                      <a:cubicBezTo>
                        <a:pt x="0" y="2762"/>
                        <a:pt x="2762" y="0"/>
                        <a:pt x="6287" y="0"/>
                      </a:cubicBezTo>
                      <a:cubicBezTo>
                        <a:pt x="16764" y="0"/>
                        <a:pt x="22384" y="4096"/>
                        <a:pt x="26861" y="7334"/>
                      </a:cubicBezTo>
                      <a:cubicBezTo>
                        <a:pt x="30766" y="10192"/>
                        <a:pt x="33623" y="12287"/>
                        <a:pt x="40005" y="12287"/>
                      </a:cubicBezTo>
                      <a:cubicBezTo>
                        <a:pt x="46387" y="12287"/>
                        <a:pt x="49244" y="10192"/>
                        <a:pt x="53150" y="7334"/>
                      </a:cubicBezTo>
                      <a:cubicBezTo>
                        <a:pt x="57626" y="4096"/>
                        <a:pt x="63246" y="0"/>
                        <a:pt x="73724" y="0"/>
                      </a:cubicBezTo>
                      <a:cubicBezTo>
                        <a:pt x="84201" y="0"/>
                        <a:pt x="89821" y="4096"/>
                        <a:pt x="94297" y="7334"/>
                      </a:cubicBezTo>
                      <a:cubicBezTo>
                        <a:pt x="98203" y="10192"/>
                        <a:pt x="101060" y="12287"/>
                        <a:pt x="107442" y="12287"/>
                      </a:cubicBezTo>
                      <a:cubicBezTo>
                        <a:pt x="113824" y="12287"/>
                        <a:pt x="116681" y="10192"/>
                        <a:pt x="120587" y="7334"/>
                      </a:cubicBezTo>
                      <a:cubicBezTo>
                        <a:pt x="125063" y="4096"/>
                        <a:pt x="130683" y="0"/>
                        <a:pt x="141161" y="0"/>
                      </a:cubicBezTo>
                      <a:cubicBezTo>
                        <a:pt x="151638" y="0"/>
                        <a:pt x="157258" y="4096"/>
                        <a:pt x="161734" y="7334"/>
                      </a:cubicBezTo>
                      <a:cubicBezTo>
                        <a:pt x="165640" y="10192"/>
                        <a:pt x="168497" y="12287"/>
                        <a:pt x="174879" y="12287"/>
                      </a:cubicBezTo>
                      <a:cubicBezTo>
                        <a:pt x="181261" y="12287"/>
                        <a:pt x="184118" y="10192"/>
                        <a:pt x="188024" y="7334"/>
                      </a:cubicBezTo>
                      <a:cubicBezTo>
                        <a:pt x="192500" y="4096"/>
                        <a:pt x="198120" y="0"/>
                        <a:pt x="208597" y="0"/>
                      </a:cubicBezTo>
                      <a:cubicBezTo>
                        <a:pt x="219075" y="0"/>
                        <a:pt x="224695" y="4096"/>
                        <a:pt x="229171" y="7334"/>
                      </a:cubicBezTo>
                      <a:cubicBezTo>
                        <a:pt x="233077" y="10192"/>
                        <a:pt x="235934" y="12287"/>
                        <a:pt x="242316" y="12287"/>
                      </a:cubicBezTo>
                      <a:cubicBezTo>
                        <a:pt x="248698" y="12287"/>
                        <a:pt x="251555" y="10192"/>
                        <a:pt x="255461" y="7334"/>
                      </a:cubicBezTo>
                      <a:cubicBezTo>
                        <a:pt x="259937" y="4096"/>
                        <a:pt x="265557" y="0"/>
                        <a:pt x="276034" y="0"/>
                      </a:cubicBezTo>
                      <a:cubicBezTo>
                        <a:pt x="286512" y="0"/>
                        <a:pt x="292132" y="4096"/>
                        <a:pt x="296609" y="7334"/>
                      </a:cubicBezTo>
                      <a:cubicBezTo>
                        <a:pt x="300514" y="10192"/>
                        <a:pt x="303371" y="12287"/>
                        <a:pt x="309753" y="12287"/>
                      </a:cubicBezTo>
                      <a:cubicBezTo>
                        <a:pt x="313182" y="12287"/>
                        <a:pt x="316039" y="15050"/>
                        <a:pt x="316039" y="18479"/>
                      </a:cubicBezTo>
                      <a:cubicBezTo>
                        <a:pt x="315944" y="21908"/>
                        <a:pt x="313182" y="24670"/>
                        <a:pt x="309753" y="24670"/>
                      </a:cubicBezTo>
                      <a:lnTo>
                        <a:pt x="309753" y="24670"/>
                      </a:lnTo>
                      <a:close/>
                    </a:path>
                  </a:pathLst>
                </a:custGeom>
                <a:solidFill>
                  <a:srgbClr val="040000"/>
                </a:solidFill>
                <a:ln w="9525" cap="flat">
                  <a:noFill/>
                  <a:prstDash val="solid"/>
                  <a:miter/>
                </a:ln>
              </p:spPr>
              <p:txBody>
                <a:bodyPr rtlCol="0" anchor="ctr"/>
                <a:lstStyle/>
                <a:p>
                  <a:endParaRPr lang="zh-CN" altLang="en-US"/>
                </a:p>
              </p:txBody>
            </p:sp>
          </p:grpSp>
        </p:grpSp>
        <p:sp>
          <p:nvSpPr>
            <p:cNvPr id="26" name="文本框 25" descr="7b0a20202020227461726765744d6f64756c65223a20226b6f6e6c696e65666f6e7473220a7d0a"/>
            <p:cNvSpPr txBox="1"/>
            <p:nvPr>
              <p:custDataLst>
                <p:tags r:id="rId496"/>
              </p:custDataLst>
            </p:nvPr>
          </p:nvSpPr>
          <p:spPr>
            <a:xfrm>
              <a:off x="8269" y="4161"/>
              <a:ext cx="3490" cy="2082"/>
            </a:xfrm>
            <a:prstGeom prst="rect">
              <a:avLst/>
            </a:prstGeom>
            <a:noFill/>
          </p:spPr>
          <p:txBody>
            <a:bodyPr wrap="square" rtlCol="0">
              <a:noAutofit/>
            </a:bodyPr>
            <a:lstStyle/>
            <a:p>
              <a:r>
                <a:rPr lang="zh-CN" altLang="en-US" sz="4000">
                  <a:solidFill>
                    <a:srgbClr val="0070C0"/>
                  </a:solidFill>
                  <a:latin typeface="汉仪雪君体简" panose="02010600000101010101" charset="-122"/>
                  <a:ea typeface="汉仪雪君体简" panose="02010600000101010101" charset="-122"/>
                  <a:sym typeface="汉仪北魏写经W" panose="00020600040101010101" charset="-122"/>
                </a:rPr>
                <a:t>绘画</a:t>
              </a:r>
            </a:p>
          </p:txBody>
        </p:sp>
      </p:grpSp>
      <p:grpSp>
        <p:nvGrpSpPr>
          <p:cNvPr id="27" name="组合 26" title=""/>
          <p:cNvGrpSpPr/>
          <p:nvPr>
            <p:custDataLst>
              <p:tags r:id="rId497"/>
            </p:custDataLst>
          </p:nvPr>
        </p:nvGrpSpPr>
        <p:grpSpPr>
          <a:xfrm>
            <a:off x="883920" y="1125220"/>
            <a:ext cx="1661795" cy="1539875"/>
            <a:chOff x="7447" y="3270"/>
            <a:chExt cx="4306" cy="4228"/>
          </a:xfrm>
        </p:grpSpPr>
        <p:grpSp>
          <p:nvGrpSpPr>
            <p:cNvPr id="31" name="组合 30"/>
            <p:cNvGrpSpPr/>
            <p:nvPr>
              <p:custDataLst>
                <p:tags r:id="rId498"/>
              </p:custDataLst>
            </p:nvPr>
          </p:nvGrpSpPr>
          <p:grpSpPr>
            <a:xfrm>
              <a:off x="7447" y="3270"/>
              <a:ext cx="4306" cy="4228"/>
              <a:chOff x="5210173" y="2566987"/>
              <a:chExt cx="1755839" cy="1724025"/>
            </a:xfrm>
          </p:grpSpPr>
          <p:grpSp>
            <p:nvGrpSpPr>
              <p:cNvPr id="32" name="图形 52854"/>
              <p:cNvGrpSpPr/>
              <p:nvPr>
                <p:custDataLst>
                  <p:tags r:id="rId499"/>
                </p:custDataLst>
              </p:nvPr>
            </p:nvGrpSpPr>
            <p:grpSpPr>
              <a:xfrm>
                <a:off x="5240464" y="2566987"/>
                <a:ext cx="1724024" cy="1724025"/>
                <a:chOff x="5240464" y="2566987"/>
                <a:chExt cx="1724024" cy="1724025"/>
              </a:xfrm>
            </p:grpSpPr>
            <p:sp>
              <p:nvSpPr>
                <p:cNvPr id="33" name="任意多边形: 形状 52859"/>
                <p:cNvSpPr/>
                <p:nvPr>
                  <p:custDataLst>
                    <p:tags r:id="rId500"/>
                  </p:custDataLst>
                </p:nvPr>
              </p:nvSpPr>
              <p:spPr>
                <a:xfrm>
                  <a:off x="5240464" y="2566987"/>
                  <a:ext cx="1724024" cy="1724025"/>
                </a:xfrm>
                <a:custGeom>
                  <a:gdLst>
                    <a:gd name="connsiteX0" fmla="*/ 1471612 w 1724024"/>
                    <a:gd name="connsiteY0" fmla="*/ 252508 h 1724025"/>
                    <a:gd name="connsiteX1" fmla="*/ 1191959 w 1724024"/>
                    <a:gd name="connsiteY1" fmla="*/ 65532 h 1724025"/>
                    <a:gd name="connsiteX2" fmla="*/ 862013 w 1724024"/>
                    <a:gd name="connsiteY2" fmla="*/ 0 h 1724025"/>
                    <a:gd name="connsiteX3" fmla="*/ 532162 w 1724024"/>
                    <a:gd name="connsiteY3" fmla="*/ 65532 h 1724025"/>
                    <a:gd name="connsiteX4" fmla="*/ 252413 w 1724024"/>
                    <a:gd name="connsiteY4" fmla="*/ 252508 h 1724025"/>
                    <a:gd name="connsiteX5" fmla="*/ 65437 w 1724024"/>
                    <a:gd name="connsiteY5" fmla="*/ 532162 h 1724025"/>
                    <a:gd name="connsiteX6" fmla="*/ 0 w 1724024"/>
                    <a:gd name="connsiteY6" fmla="*/ 862013 h 1724025"/>
                    <a:gd name="connsiteX7" fmla="*/ 65532 w 1724024"/>
                    <a:gd name="connsiteY7" fmla="*/ 1191863 h 1724025"/>
                    <a:gd name="connsiteX8" fmla="*/ 252508 w 1724024"/>
                    <a:gd name="connsiteY8" fmla="*/ 1471517 h 1724025"/>
                    <a:gd name="connsiteX9" fmla="*/ 532162 w 1724024"/>
                    <a:gd name="connsiteY9" fmla="*/ 1658493 h 1724025"/>
                    <a:gd name="connsiteX10" fmla="*/ 862013 w 1724024"/>
                    <a:gd name="connsiteY10" fmla="*/ 1724025 h 1724025"/>
                    <a:gd name="connsiteX11" fmla="*/ 1191863 w 1724024"/>
                    <a:gd name="connsiteY11" fmla="*/ 1658493 h 1724025"/>
                    <a:gd name="connsiteX12" fmla="*/ 1471517 w 1724024"/>
                    <a:gd name="connsiteY12" fmla="*/ 1471517 h 1724025"/>
                    <a:gd name="connsiteX13" fmla="*/ 1658493 w 1724024"/>
                    <a:gd name="connsiteY13" fmla="*/ 1191863 h 1724025"/>
                    <a:gd name="connsiteX14" fmla="*/ 1724025 w 1724024"/>
                    <a:gd name="connsiteY14" fmla="*/ 862013 h 1724025"/>
                    <a:gd name="connsiteX15" fmla="*/ 1658493 w 1724024"/>
                    <a:gd name="connsiteY15" fmla="*/ 532162 h 1724025"/>
                    <a:gd name="connsiteX16" fmla="*/ 1471612 w 1724024"/>
                    <a:gd name="connsiteY16" fmla="*/ 252508 h 1724025"/>
                    <a:gd name="connsiteX17" fmla="*/ 1294448 w 1724024"/>
                    <a:gd name="connsiteY17" fmla="*/ 429673 h 1724025"/>
                    <a:gd name="connsiteX18" fmla="*/ 1427036 w 1724024"/>
                    <a:gd name="connsiteY18" fmla="*/ 627983 h 1724025"/>
                    <a:gd name="connsiteX19" fmla="*/ 1473518 w 1724024"/>
                    <a:gd name="connsiteY19" fmla="*/ 862108 h 1724025"/>
                    <a:gd name="connsiteX20" fmla="*/ 1427036 w 1724024"/>
                    <a:gd name="connsiteY20" fmla="*/ 1096232 h 1724025"/>
                    <a:gd name="connsiteX21" fmla="*/ 1294448 w 1724024"/>
                    <a:gd name="connsiteY21" fmla="*/ 1294543 h 1724025"/>
                    <a:gd name="connsiteX22" fmla="*/ 1096137 w 1724024"/>
                    <a:gd name="connsiteY22" fmla="*/ 1427131 h 1724025"/>
                    <a:gd name="connsiteX23" fmla="*/ 862013 w 1724024"/>
                    <a:gd name="connsiteY23" fmla="*/ 1473613 h 1724025"/>
                    <a:gd name="connsiteX24" fmla="*/ 627888 w 1724024"/>
                    <a:gd name="connsiteY24" fmla="*/ 1427131 h 1724025"/>
                    <a:gd name="connsiteX25" fmla="*/ 429578 w 1724024"/>
                    <a:gd name="connsiteY25" fmla="*/ 1294543 h 1724025"/>
                    <a:gd name="connsiteX26" fmla="*/ 296990 w 1724024"/>
                    <a:gd name="connsiteY26" fmla="*/ 1096232 h 1724025"/>
                    <a:gd name="connsiteX27" fmla="*/ 250508 w 1724024"/>
                    <a:gd name="connsiteY27" fmla="*/ 862108 h 1724025"/>
                    <a:gd name="connsiteX28" fmla="*/ 296990 w 1724024"/>
                    <a:gd name="connsiteY28" fmla="*/ 627983 h 1724025"/>
                    <a:gd name="connsiteX29" fmla="*/ 429578 w 1724024"/>
                    <a:gd name="connsiteY29" fmla="*/ 429673 h 1724025"/>
                    <a:gd name="connsiteX30" fmla="*/ 627888 w 1724024"/>
                    <a:gd name="connsiteY30" fmla="*/ 297085 h 1724025"/>
                    <a:gd name="connsiteX31" fmla="*/ 862013 w 1724024"/>
                    <a:gd name="connsiteY31" fmla="*/ 250603 h 1724025"/>
                    <a:gd name="connsiteX32" fmla="*/ 1096137 w 1724024"/>
                    <a:gd name="connsiteY32" fmla="*/ 297085 h 1724025"/>
                    <a:gd name="connsiteX33" fmla="*/ 1294448 w 1724024"/>
                    <a:gd name="connsiteY33" fmla="*/ 429673 h 1724025"/>
                    <a:gd name="connsiteX34" fmla="*/ 1471612 w 1724024"/>
                    <a:gd name="connsiteY34" fmla="*/ 252508 h 1724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4024" h="1724025">
                      <a:moveTo>
                        <a:pt x="1471612" y="252508"/>
                      </a:moveTo>
                      <a:cubicBezTo>
                        <a:pt x="1392079" y="172974"/>
                        <a:pt x="1296353" y="108680"/>
                        <a:pt x="1191959" y="65532"/>
                      </a:cubicBezTo>
                      <a:cubicBezTo>
                        <a:pt x="1087565" y="22289"/>
                        <a:pt x="974788" y="0"/>
                        <a:pt x="862013" y="0"/>
                      </a:cubicBezTo>
                      <a:cubicBezTo>
                        <a:pt x="749236" y="0"/>
                        <a:pt x="636461" y="22289"/>
                        <a:pt x="532162" y="65532"/>
                      </a:cubicBezTo>
                      <a:cubicBezTo>
                        <a:pt x="427673" y="108585"/>
                        <a:pt x="332042" y="172879"/>
                        <a:pt x="252413" y="252508"/>
                      </a:cubicBezTo>
                      <a:cubicBezTo>
                        <a:pt x="172879" y="332042"/>
                        <a:pt x="108585" y="427768"/>
                        <a:pt x="65437" y="532162"/>
                      </a:cubicBezTo>
                      <a:cubicBezTo>
                        <a:pt x="22193" y="636556"/>
                        <a:pt x="0" y="749332"/>
                        <a:pt x="0" y="862013"/>
                      </a:cubicBezTo>
                      <a:cubicBezTo>
                        <a:pt x="0" y="974788"/>
                        <a:pt x="22289" y="1087565"/>
                        <a:pt x="65532" y="1191863"/>
                      </a:cubicBezTo>
                      <a:cubicBezTo>
                        <a:pt x="108585" y="1296257"/>
                        <a:pt x="172974" y="1391984"/>
                        <a:pt x="252508" y="1471517"/>
                      </a:cubicBezTo>
                      <a:cubicBezTo>
                        <a:pt x="332042" y="1551051"/>
                        <a:pt x="427768" y="1615345"/>
                        <a:pt x="532162" y="1658493"/>
                      </a:cubicBezTo>
                      <a:cubicBezTo>
                        <a:pt x="636556" y="1701737"/>
                        <a:pt x="749332" y="1724025"/>
                        <a:pt x="862013" y="1724025"/>
                      </a:cubicBezTo>
                      <a:cubicBezTo>
                        <a:pt x="974788" y="1724025"/>
                        <a:pt x="1087565" y="1701737"/>
                        <a:pt x="1191863" y="1658493"/>
                      </a:cubicBezTo>
                      <a:cubicBezTo>
                        <a:pt x="1296257" y="1615440"/>
                        <a:pt x="1391984" y="1551051"/>
                        <a:pt x="1471517" y="1471517"/>
                      </a:cubicBezTo>
                      <a:cubicBezTo>
                        <a:pt x="1551051" y="1391984"/>
                        <a:pt x="1615345" y="1296257"/>
                        <a:pt x="1658493" y="1191863"/>
                      </a:cubicBezTo>
                      <a:cubicBezTo>
                        <a:pt x="1701737" y="1087469"/>
                        <a:pt x="1724025" y="974693"/>
                        <a:pt x="1724025" y="862013"/>
                      </a:cubicBezTo>
                      <a:cubicBezTo>
                        <a:pt x="1724025" y="749237"/>
                        <a:pt x="1701737" y="636461"/>
                        <a:pt x="1658493" y="532162"/>
                      </a:cubicBezTo>
                      <a:cubicBezTo>
                        <a:pt x="1615440" y="427768"/>
                        <a:pt x="1551146" y="332042"/>
                        <a:pt x="1471612" y="252508"/>
                      </a:cubicBezTo>
                      <a:lnTo>
                        <a:pt x="1294448" y="429673"/>
                      </a:lnTo>
                      <a:cubicBezTo>
                        <a:pt x="1351216" y="486537"/>
                        <a:pt x="1396556" y="554069"/>
                        <a:pt x="1427036" y="627983"/>
                      </a:cubicBezTo>
                      <a:cubicBezTo>
                        <a:pt x="1457611" y="701802"/>
                        <a:pt x="1473518" y="781907"/>
                        <a:pt x="1473518" y="862108"/>
                      </a:cubicBezTo>
                      <a:cubicBezTo>
                        <a:pt x="1473518" y="942308"/>
                        <a:pt x="1457611" y="1022413"/>
                        <a:pt x="1427036" y="1096232"/>
                      </a:cubicBezTo>
                      <a:cubicBezTo>
                        <a:pt x="1396460" y="1170146"/>
                        <a:pt x="1351216" y="1237679"/>
                        <a:pt x="1294448" y="1294543"/>
                      </a:cubicBezTo>
                      <a:cubicBezTo>
                        <a:pt x="1237583" y="1351312"/>
                        <a:pt x="1170051" y="1396651"/>
                        <a:pt x="1096137" y="1427131"/>
                      </a:cubicBezTo>
                      <a:cubicBezTo>
                        <a:pt x="1022318" y="1457706"/>
                        <a:pt x="942213" y="1473613"/>
                        <a:pt x="862013" y="1473613"/>
                      </a:cubicBezTo>
                      <a:cubicBezTo>
                        <a:pt x="781812" y="1473613"/>
                        <a:pt x="701707" y="1457706"/>
                        <a:pt x="627888" y="1427131"/>
                      </a:cubicBezTo>
                      <a:cubicBezTo>
                        <a:pt x="553974" y="1396556"/>
                        <a:pt x="486442" y="1351312"/>
                        <a:pt x="429578" y="1294543"/>
                      </a:cubicBezTo>
                      <a:cubicBezTo>
                        <a:pt x="372809" y="1237679"/>
                        <a:pt x="327470" y="1170146"/>
                        <a:pt x="296990" y="1096232"/>
                      </a:cubicBezTo>
                      <a:cubicBezTo>
                        <a:pt x="266414" y="1022413"/>
                        <a:pt x="250508" y="942308"/>
                        <a:pt x="250508" y="862108"/>
                      </a:cubicBezTo>
                      <a:cubicBezTo>
                        <a:pt x="250508" y="781907"/>
                        <a:pt x="266414" y="701802"/>
                        <a:pt x="296990" y="627983"/>
                      </a:cubicBezTo>
                      <a:cubicBezTo>
                        <a:pt x="327565" y="554069"/>
                        <a:pt x="372809" y="486537"/>
                        <a:pt x="429578" y="429673"/>
                      </a:cubicBezTo>
                      <a:cubicBezTo>
                        <a:pt x="486442" y="372904"/>
                        <a:pt x="553974" y="327565"/>
                        <a:pt x="627888" y="297085"/>
                      </a:cubicBezTo>
                      <a:cubicBezTo>
                        <a:pt x="701707" y="266510"/>
                        <a:pt x="781812" y="250603"/>
                        <a:pt x="862013" y="250603"/>
                      </a:cubicBezTo>
                      <a:cubicBezTo>
                        <a:pt x="942213" y="250603"/>
                        <a:pt x="1022318" y="266510"/>
                        <a:pt x="1096137" y="297085"/>
                      </a:cubicBezTo>
                      <a:cubicBezTo>
                        <a:pt x="1170051" y="327660"/>
                        <a:pt x="1237583" y="372904"/>
                        <a:pt x="1294448" y="429673"/>
                      </a:cubicBezTo>
                      <a:lnTo>
                        <a:pt x="1471612" y="252508"/>
                      </a:lnTo>
                      <a:close/>
                    </a:path>
                  </a:pathLst>
                </a:custGeom>
                <a:noFill/>
                <a:ln w="9525" cap="flat">
                  <a:noFill/>
                  <a:prstDash val="solid"/>
                  <a:miter/>
                </a:ln>
              </p:spPr>
              <p:txBody>
                <a:bodyPr rtlCol="0" anchor="ctr"/>
                <a:lstStyle/>
                <a:p>
                  <a:endParaRPr lang="zh-CN" altLang="en-US"/>
                </a:p>
              </p:txBody>
            </p:sp>
            <p:sp>
              <p:nvSpPr>
                <p:cNvPr id="34" name="任意多边形: 形状 52860"/>
                <p:cNvSpPr/>
                <p:nvPr>
                  <p:custDataLst>
                    <p:tags r:id="rId501"/>
                  </p:custDataLst>
                </p:nvPr>
              </p:nvSpPr>
              <p:spPr>
                <a:xfrm>
                  <a:off x="6658070" y="2968275"/>
                  <a:ext cx="7143" cy="9905"/>
                </a:xfrm>
                <a:custGeom>
                  <a:gdLst>
                    <a:gd name="connsiteX0" fmla="*/ 0 w 7143"/>
                    <a:gd name="connsiteY0" fmla="*/ 0 h 9905"/>
                    <a:gd name="connsiteX1" fmla="*/ 7144 w 7143"/>
                    <a:gd name="connsiteY1" fmla="*/ 9906 h 9905"/>
                    <a:gd name="connsiteX2" fmla="*/ 0 w 7143"/>
                    <a:gd name="connsiteY2" fmla="*/ 0 h 9905"/>
                  </a:gdLst>
                  <a:cxnLst>
                    <a:cxn ang="0">
                      <a:pos x="connsiteX0" y="connsiteY0"/>
                    </a:cxn>
                    <a:cxn ang="0">
                      <a:pos x="connsiteX1" y="connsiteY1"/>
                    </a:cxn>
                    <a:cxn ang="0">
                      <a:pos x="connsiteX2" y="connsiteY2"/>
                    </a:cxn>
                  </a:cxnLst>
                  <a:rect l="l" t="t" r="r" b="b"/>
                  <a:pathLst>
                    <a:path w="7143" h="9905">
                      <a:moveTo>
                        <a:pt x="0" y="0"/>
                      </a:moveTo>
                      <a:cubicBezTo>
                        <a:pt x="1048" y="4096"/>
                        <a:pt x="3620" y="7239"/>
                        <a:pt x="7144" y="9906"/>
                      </a:cubicBezTo>
                      <a:cubicBezTo>
                        <a:pt x="4763" y="6572"/>
                        <a:pt x="4191" y="2191"/>
                        <a:pt x="0" y="0"/>
                      </a:cubicBezTo>
                      <a:close/>
                    </a:path>
                  </a:pathLst>
                </a:custGeom>
                <a:solidFill>
                  <a:srgbClr val="D1C4B3"/>
                </a:solidFill>
                <a:ln w="9525" cap="flat">
                  <a:noFill/>
                  <a:prstDash val="solid"/>
                  <a:miter/>
                </a:ln>
              </p:spPr>
              <p:txBody>
                <a:bodyPr rtlCol="0" anchor="ctr"/>
                <a:lstStyle/>
                <a:p>
                  <a:endParaRPr lang="zh-CN" altLang="en-US"/>
                </a:p>
              </p:txBody>
            </p:sp>
            <p:sp>
              <p:nvSpPr>
                <p:cNvPr id="35" name="任意多边形: 形状 52861"/>
                <p:cNvSpPr/>
                <p:nvPr>
                  <p:custDataLst>
                    <p:tags r:id="rId502"/>
                  </p:custDataLst>
                </p:nvPr>
              </p:nvSpPr>
              <p:spPr>
                <a:xfrm>
                  <a:off x="6669309" y="2974085"/>
                  <a:ext cx="6953" cy="10191"/>
                </a:xfrm>
                <a:custGeom>
                  <a:gdLst>
                    <a:gd name="connsiteX0" fmla="*/ 0 w 6953"/>
                    <a:gd name="connsiteY0" fmla="*/ 0 h 10191"/>
                    <a:gd name="connsiteX1" fmla="*/ 6953 w 6953"/>
                    <a:gd name="connsiteY1" fmla="*/ 10192 h 10191"/>
                    <a:gd name="connsiteX2" fmla="*/ 0 w 6953"/>
                    <a:gd name="connsiteY2" fmla="*/ 0 h 10191"/>
                  </a:gdLst>
                  <a:cxnLst>
                    <a:cxn ang="0">
                      <a:pos x="connsiteX0" y="connsiteY0"/>
                    </a:cxn>
                    <a:cxn ang="0">
                      <a:pos x="connsiteX1" y="connsiteY1"/>
                    </a:cxn>
                    <a:cxn ang="0">
                      <a:pos x="connsiteX2" y="connsiteY2"/>
                    </a:cxn>
                  </a:cxnLst>
                  <a:rect l="l" t="t" r="r" b="b"/>
                  <a:pathLst>
                    <a:path w="6952" h="10191">
                      <a:moveTo>
                        <a:pt x="0" y="0"/>
                      </a:moveTo>
                      <a:cubicBezTo>
                        <a:pt x="2953" y="3048"/>
                        <a:pt x="3048" y="7810"/>
                        <a:pt x="6953" y="10192"/>
                      </a:cubicBezTo>
                      <a:cubicBezTo>
                        <a:pt x="5048" y="6572"/>
                        <a:pt x="4667" y="2000"/>
                        <a:pt x="0" y="0"/>
                      </a:cubicBezTo>
                      <a:close/>
                    </a:path>
                  </a:pathLst>
                </a:custGeom>
                <a:solidFill>
                  <a:srgbClr val="D1C4B3"/>
                </a:solidFill>
                <a:ln w="9525" cap="flat">
                  <a:noFill/>
                  <a:prstDash val="solid"/>
                  <a:miter/>
                </a:ln>
              </p:spPr>
              <p:txBody>
                <a:bodyPr rtlCol="0" anchor="ctr"/>
                <a:lstStyle/>
                <a:p>
                  <a:endParaRPr lang="zh-CN" altLang="en-US"/>
                </a:p>
              </p:txBody>
            </p:sp>
            <p:sp>
              <p:nvSpPr>
                <p:cNvPr id="38" name="任意多边形: 形状 52862"/>
                <p:cNvSpPr/>
                <p:nvPr>
                  <p:custDataLst>
                    <p:tags r:id="rId503"/>
                  </p:custDataLst>
                </p:nvPr>
              </p:nvSpPr>
              <p:spPr>
                <a:xfrm>
                  <a:off x="6680834" y="3005137"/>
                  <a:ext cx="6953" cy="8477"/>
                </a:xfrm>
                <a:custGeom>
                  <a:gdLst>
                    <a:gd name="connsiteX0" fmla="*/ 0 w 6953"/>
                    <a:gd name="connsiteY0" fmla="*/ 0 h 8477"/>
                    <a:gd name="connsiteX1" fmla="*/ 6953 w 6953"/>
                    <a:gd name="connsiteY1" fmla="*/ 8477 h 8477"/>
                    <a:gd name="connsiteX2" fmla="*/ 4572 w 6953"/>
                    <a:gd name="connsiteY2" fmla="*/ 2096 h 8477"/>
                    <a:gd name="connsiteX3" fmla="*/ 0 w 6953"/>
                    <a:gd name="connsiteY3" fmla="*/ 0 h 8477"/>
                  </a:gdLst>
                  <a:cxnLst>
                    <a:cxn ang="0">
                      <a:pos x="connsiteX0" y="connsiteY0"/>
                    </a:cxn>
                    <a:cxn ang="0">
                      <a:pos x="connsiteX1" y="connsiteY1"/>
                    </a:cxn>
                    <a:cxn ang="0">
                      <a:pos x="connsiteX2" y="connsiteY2"/>
                    </a:cxn>
                    <a:cxn ang="0">
                      <a:pos x="connsiteX3" y="connsiteY3"/>
                    </a:cxn>
                  </a:cxnLst>
                  <a:rect l="l" t="t" r="r" b="b"/>
                  <a:pathLst>
                    <a:path w="6952" h="8477">
                      <a:moveTo>
                        <a:pt x="0" y="0"/>
                      </a:moveTo>
                      <a:cubicBezTo>
                        <a:pt x="1429" y="4286"/>
                        <a:pt x="2953" y="3524"/>
                        <a:pt x="6953" y="8477"/>
                      </a:cubicBezTo>
                      <a:cubicBezTo>
                        <a:pt x="6858" y="6001"/>
                        <a:pt x="5334" y="4286"/>
                        <a:pt x="4572" y="2096"/>
                      </a:cubicBezTo>
                      <a:cubicBezTo>
                        <a:pt x="2381" y="381"/>
                        <a:pt x="2381" y="1905"/>
                        <a:pt x="0" y="0"/>
                      </a:cubicBezTo>
                      <a:close/>
                    </a:path>
                  </a:pathLst>
                </a:custGeom>
                <a:solidFill>
                  <a:srgbClr val="D1C4B3"/>
                </a:solidFill>
                <a:ln w="9525" cap="flat">
                  <a:noFill/>
                  <a:prstDash val="solid"/>
                  <a:miter/>
                </a:ln>
              </p:spPr>
              <p:txBody>
                <a:bodyPr rtlCol="0" anchor="ctr"/>
                <a:lstStyle/>
                <a:p>
                  <a:endParaRPr lang="zh-CN" altLang="en-US"/>
                </a:p>
              </p:txBody>
            </p:sp>
            <p:sp>
              <p:nvSpPr>
                <p:cNvPr id="41" name="任意多边形: 形状 52863"/>
                <p:cNvSpPr/>
                <p:nvPr>
                  <p:custDataLst>
                    <p:tags r:id="rId504"/>
                  </p:custDataLst>
                </p:nvPr>
              </p:nvSpPr>
              <p:spPr>
                <a:xfrm>
                  <a:off x="6701313" y="3127628"/>
                  <a:ext cx="5429" cy="11430"/>
                </a:xfrm>
                <a:custGeom>
                  <a:gdLst>
                    <a:gd name="connsiteX0" fmla="*/ 0 w 5429"/>
                    <a:gd name="connsiteY0" fmla="*/ 0 h 11430"/>
                    <a:gd name="connsiteX1" fmla="*/ 191 w 5429"/>
                    <a:gd name="connsiteY1" fmla="*/ 5239 h 11430"/>
                    <a:gd name="connsiteX2" fmla="*/ 5429 w 5429"/>
                    <a:gd name="connsiteY2" fmla="*/ 11430 h 11430"/>
                    <a:gd name="connsiteX3" fmla="*/ 0 w 5429"/>
                    <a:gd name="connsiteY3" fmla="*/ 0 h 11430"/>
                  </a:gdLst>
                  <a:cxnLst>
                    <a:cxn ang="0">
                      <a:pos x="connsiteX0" y="connsiteY0"/>
                    </a:cxn>
                    <a:cxn ang="0">
                      <a:pos x="connsiteX1" y="connsiteY1"/>
                    </a:cxn>
                    <a:cxn ang="0">
                      <a:pos x="connsiteX2" y="connsiteY2"/>
                    </a:cxn>
                    <a:cxn ang="0">
                      <a:pos x="connsiteX3" y="connsiteY3"/>
                    </a:cxn>
                  </a:cxnLst>
                  <a:rect l="l" t="t" r="r" b="b"/>
                  <a:pathLst>
                    <a:path w="5429" h="11430">
                      <a:moveTo>
                        <a:pt x="0" y="0"/>
                      </a:moveTo>
                      <a:lnTo>
                        <a:pt x="191" y="5239"/>
                      </a:lnTo>
                      <a:cubicBezTo>
                        <a:pt x="3048" y="6858"/>
                        <a:pt x="2953" y="9620"/>
                        <a:pt x="5429" y="11430"/>
                      </a:cubicBezTo>
                      <a:cubicBezTo>
                        <a:pt x="5429" y="6953"/>
                        <a:pt x="3619" y="3143"/>
                        <a:pt x="0" y="0"/>
                      </a:cubicBezTo>
                      <a:close/>
                    </a:path>
                  </a:pathLst>
                </a:custGeom>
                <a:solidFill>
                  <a:srgbClr val="D1C4B3"/>
                </a:solidFill>
                <a:ln w="9525" cap="flat">
                  <a:noFill/>
                  <a:prstDash val="solid"/>
                  <a:miter/>
                </a:ln>
              </p:spPr>
              <p:txBody>
                <a:bodyPr rtlCol="0" anchor="ctr"/>
                <a:lstStyle/>
                <a:p>
                  <a:endParaRPr lang="zh-CN" altLang="en-US"/>
                </a:p>
              </p:txBody>
            </p:sp>
            <p:sp>
              <p:nvSpPr>
                <p:cNvPr id="42" name="任意多边形: 形状 52864"/>
                <p:cNvSpPr/>
                <p:nvPr>
                  <p:custDataLst>
                    <p:tags r:id="rId505"/>
                  </p:custDataLst>
                </p:nvPr>
              </p:nvSpPr>
              <p:spPr>
                <a:xfrm>
                  <a:off x="6682021" y="2993072"/>
                  <a:ext cx="5713" cy="8539"/>
                </a:xfrm>
                <a:custGeom>
                  <a:gdLst>
                    <a:gd name="connsiteX0" fmla="*/ 813 w 5713"/>
                    <a:gd name="connsiteY0" fmla="*/ 63 h 8539"/>
                    <a:gd name="connsiteX1" fmla="*/ 5195 w 5713"/>
                    <a:gd name="connsiteY1" fmla="*/ 8540 h 8539"/>
                    <a:gd name="connsiteX2" fmla="*/ 3385 w 5713"/>
                    <a:gd name="connsiteY2" fmla="*/ 1777 h 8539"/>
                    <a:gd name="connsiteX3" fmla="*/ 813 w 5713"/>
                    <a:gd name="connsiteY3" fmla="*/ 63 h 8539"/>
                  </a:gdLst>
                  <a:cxnLst>
                    <a:cxn ang="0">
                      <a:pos x="connsiteX0" y="connsiteY0"/>
                    </a:cxn>
                    <a:cxn ang="0">
                      <a:pos x="connsiteX1" y="connsiteY1"/>
                    </a:cxn>
                    <a:cxn ang="0">
                      <a:pos x="connsiteX2" y="connsiteY2"/>
                    </a:cxn>
                    <a:cxn ang="0">
                      <a:pos x="connsiteX3" y="connsiteY3"/>
                    </a:cxn>
                  </a:cxnLst>
                  <a:rect l="l" t="t" r="r" b="b"/>
                  <a:pathLst>
                    <a:path w="5713" h="8539">
                      <a:moveTo>
                        <a:pt x="813" y="63"/>
                      </a:moveTo>
                      <a:cubicBezTo>
                        <a:pt x="-1758" y="-795"/>
                        <a:pt x="2338" y="7397"/>
                        <a:pt x="5195" y="8540"/>
                      </a:cubicBezTo>
                      <a:cubicBezTo>
                        <a:pt x="6909" y="7492"/>
                        <a:pt x="3861" y="5587"/>
                        <a:pt x="3385" y="1777"/>
                      </a:cubicBezTo>
                      <a:cubicBezTo>
                        <a:pt x="2433" y="1777"/>
                        <a:pt x="1480" y="1872"/>
                        <a:pt x="813" y="63"/>
                      </a:cubicBezTo>
                      <a:close/>
                    </a:path>
                  </a:pathLst>
                </a:custGeom>
                <a:solidFill>
                  <a:srgbClr val="D1C4B3"/>
                </a:solidFill>
                <a:ln w="9525" cap="flat">
                  <a:noFill/>
                  <a:prstDash val="solid"/>
                  <a:miter/>
                </a:ln>
              </p:spPr>
              <p:txBody>
                <a:bodyPr rtlCol="0" anchor="ctr"/>
                <a:lstStyle/>
                <a:p>
                  <a:endParaRPr lang="zh-CN" altLang="en-US"/>
                </a:p>
              </p:txBody>
            </p:sp>
            <p:sp>
              <p:nvSpPr>
                <p:cNvPr id="43" name="任意多边形: 形状 52865"/>
                <p:cNvSpPr/>
                <p:nvPr>
                  <p:custDataLst>
                    <p:tags r:id="rId506"/>
                  </p:custDataLst>
                </p:nvPr>
              </p:nvSpPr>
              <p:spPr>
                <a:xfrm>
                  <a:off x="6707886" y="3144011"/>
                  <a:ext cx="4095" cy="8369"/>
                </a:xfrm>
                <a:custGeom>
                  <a:gdLst>
                    <a:gd name="connsiteX0" fmla="*/ 0 w 4095"/>
                    <a:gd name="connsiteY0" fmla="*/ 0 h 8369"/>
                    <a:gd name="connsiteX1" fmla="*/ 95 w 4095"/>
                    <a:gd name="connsiteY1" fmla="*/ 7906 h 8369"/>
                    <a:gd name="connsiteX2" fmla="*/ 4096 w 4095"/>
                    <a:gd name="connsiteY2" fmla="*/ 4000 h 8369"/>
                    <a:gd name="connsiteX3" fmla="*/ 0 w 4095"/>
                    <a:gd name="connsiteY3" fmla="*/ 0 h 8369"/>
                  </a:gdLst>
                  <a:cxnLst>
                    <a:cxn ang="0">
                      <a:pos x="connsiteX0" y="connsiteY0"/>
                    </a:cxn>
                    <a:cxn ang="0">
                      <a:pos x="connsiteX1" y="connsiteY1"/>
                    </a:cxn>
                    <a:cxn ang="0">
                      <a:pos x="connsiteX2" y="connsiteY2"/>
                    </a:cxn>
                    <a:cxn ang="0">
                      <a:pos x="connsiteX3" y="connsiteY3"/>
                    </a:cxn>
                  </a:cxnLst>
                  <a:rect l="l" t="t" r="r" b="b"/>
                  <a:pathLst>
                    <a:path w="4095" h="8369">
                      <a:moveTo>
                        <a:pt x="0" y="0"/>
                      </a:moveTo>
                      <a:cubicBezTo>
                        <a:pt x="2191" y="4381"/>
                        <a:pt x="381" y="5143"/>
                        <a:pt x="95" y="7906"/>
                      </a:cubicBezTo>
                      <a:cubicBezTo>
                        <a:pt x="2476" y="9239"/>
                        <a:pt x="3715" y="7620"/>
                        <a:pt x="4096" y="4000"/>
                      </a:cubicBezTo>
                      <a:cubicBezTo>
                        <a:pt x="2762" y="2572"/>
                        <a:pt x="1333"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44" name="任意多边形: 形状 52866"/>
                <p:cNvSpPr/>
                <p:nvPr>
                  <p:custDataLst>
                    <p:tags r:id="rId507"/>
                  </p:custDataLst>
                </p:nvPr>
              </p:nvSpPr>
              <p:spPr>
                <a:xfrm>
                  <a:off x="6714240" y="3067584"/>
                  <a:ext cx="5866" cy="9561"/>
                </a:xfrm>
                <a:custGeom>
                  <a:gdLst>
                    <a:gd name="connsiteX0" fmla="*/ 790 w 5866"/>
                    <a:gd name="connsiteY0" fmla="*/ 37 h 9561"/>
                    <a:gd name="connsiteX1" fmla="*/ 5838 w 5866"/>
                    <a:gd name="connsiteY1" fmla="*/ 9562 h 9561"/>
                    <a:gd name="connsiteX2" fmla="*/ 790 w 5866"/>
                    <a:gd name="connsiteY2" fmla="*/ 37 h 9561"/>
                  </a:gdLst>
                  <a:cxnLst>
                    <a:cxn ang="0">
                      <a:pos x="connsiteX0" y="connsiteY0"/>
                    </a:cxn>
                    <a:cxn ang="0">
                      <a:pos x="connsiteX1" y="connsiteY1"/>
                    </a:cxn>
                    <a:cxn ang="0">
                      <a:pos x="connsiteX2" y="connsiteY2"/>
                    </a:cxn>
                  </a:cxnLst>
                  <a:rect l="l" t="t" r="r" b="b"/>
                  <a:pathLst>
                    <a:path w="5866" h="9561">
                      <a:moveTo>
                        <a:pt x="790" y="37"/>
                      </a:moveTo>
                      <a:cubicBezTo>
                        <a:pt x="-1687" y="-630"/>
                        <a:pt x="2123" y="8038"/>
                        <a:pt x="5838" y="9562"/>
                      </a:cubicBezTo>
                      <a:cubicBezTo>
                        <a:pt x="6314" y="5466"/>
                        <a:pt x="694" y="3942"/>
                        <a:pt x="790" y="37"/>
                      </a:cubicBezTo>
                      <a:close/>
                    </a:path>
                  </a:pathLst>
                </a:custGeom>
                <a:solidFill>
                  <a:srgbClr val="D1C4B3"/>
                </a:solidFill>
                <a:ln w="9525" cap="flat">
                  <a:noFill/>
                  <a:prstDash val="solid"/>
                  <a:miter/>
                </a:ln>
              </p:spPr>
              <p:txBody>
                <a:bodyPr rtlCol="0" anchor="ctr"/>
                <a:lstStyle/>
                <a:p>
                  <a:endParaRPr lang="zh-CN" altLang="en-US"/>
                </a:p>
              </p:txBody>
            </p:sp>
            <p:sp>
              <p:nvSpPr>
                <p:cNvPr id="47" name="任意多边形: 形状 52867"/>
                <p:cNvSpPr/>
                <p:nvPr>
                  <p:custDataLst>
                    <p:tags r:id="rId508"/>
                  </p:custDataLst>
                </p:nvPr>
              </p:nvSpPr>
              <p:spPr>
                <a:xfrm>
                  <a:off x="6721697" y="3189530"/>
                  <a:ext cx="14954" cy="35157"/>
                </a:xfrm>
                <a:custGeom>
                  <a:gdLst>
                    <a:gd name="connsiteX0" fmla="*/ 0 w 14954"/>
                    <a:gd name="connsiteY0" fmla="*/ 10 h 35157"/>
                    <a:gd name="connsiteX1" fmla="*/ 762 w 14954"/>
                    <a:gd name="connsiteY1" fmla="*/ 3725 h 35157"/>
                    <a:gd name="connsiteX2" fmla="*/ 5334 w 14954"/>
                    <a:gd name="connsiteY2" fmla="*/ 10297 h 35157"/>
                    <a:gd name="connsiteX3" fmla="*/ 5525 w 14954"/>
                    <a:gd name="connsiteY3" fmla="*/ 21727 h 35157"/>
                    <a:gd name="connsiteX4" fmla="*/ 14954 w 14954"/>
                    <a:gd name="connsiteY4" fmla="*/ 35158 h 35157"/>
                    <a:gd name="connsiteX5" fmla="*/ 13240 w 14954"/>
                    <a:gd name="connsiteY5" fmla="*/ 24013 h 35157"/>
                    <a:gd name="connsiteX6" fmla="*/ 7906 w 14954"/>
                    <a:gd name="connsiteY6" fmla="*/ 17441 h 35157"/>
                    <a:gd name="connsiteX7" fmla="*/ 9049 w 14954"/>
                    <a:gd name="connsiteY7" fmla="*/ 14584 h 35157"/>
                    <a:gd name="connsiteX8" fmla="*/ 5620 w 14954"/>
                    <a:gd name="connsiteY8" fmla="*/ 5059 h 35157"/>
                    <a:gd name="connsiteX9" fmla="*/ 0 w 14954"/>
                    <a:gd name="connsiteY9" fmla="*/ 10 h 35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4" h="35157">
                      <a:moveTo>
                        <a:pt x="0" y="10"/>
                      </a:moveTo>
                      <a:cubicBezTo>
                        <a:pt x="476" y="1820"/>
                        <a:pt x="2476" y="4963"/>
                        <a:pt x="762" y="3725"/>
                      </a:cubicBezTo>
                      <a:cubicBezTo>
                        <a:pt x="476" y="6392"/>
                        <a:pt x="4000" y="8107"/>
                        <a:pt x="5334" y="10297"/>
                      </a:cubicBezTo>
                      <a:cubicBezTo>
                        <a:pt x="4096" y="12679"/>
                        <a:pt x="4763" y="16774"/>
                        <a:pt x="5525" y="21727"/>
                      </a:cubicBezTo>
                      <a:cubicBezTo>
                        <a:pt x="9525" y="20680"/>
                        <a:pt x="11716" y="28966"/>
                        <a:pt x="14954" y="35158"/>
                      </a:cubicBezTo>
                      <a:cubicBezTo>
                        <a:pt x="14002" y="31538"/>
                        <a:pt x="12192" y="28014"/>
                        <a:pt x="13240" y="24013"/>
                      </a:cubicBezTo>
                      <a:cubicBezTo>
                        <a:pt x="10477" y="24680"/>
                        <a:pt x="11049" y="22204"/>
                        <a:pt x="7906" y="17441"/>
                      </a:cubicBezTo>
                      <a:cubicBezTo>
                        <a:pt x="8477" y="16965"/>
                        <a:pt x="9049" y="16393"/>
                        <a:pt x="9049" y="14584"/>
                      </a:cubicBezTo>
                      <a:cubicBezTo>
                        <a:pt x="6667" y="11726"/>
                        <a:pt x="5525" y="8583"/>
                        <a:pt x="5620" y="5059"/>
                      </a:cubicBezTo>
                      <a:cubicBezTo>
                        <a:pt x="3429" y="2296"/>
                        <a:pt x="1238" y="-180"/>
                        <a:pt x="0" y="10"/>
                      </a:cubicBezTo>
                      <a:close/>
                    </a:path>
                  </a:pathLst>
                </a:custGeom>
                <a:solidFill>
                  <a:srgbClr val="D1C4B3"/>
                </a:solidFill>
                <a:ln w="9525" cap="flat">
                  <a:noFill/>
                  <a:prstDash val="solid"/>
                  <a:miter/>
                </a:ln>
              </p:spPr>
              <p:txBody>
                <a:bodyPr rtlCol="0" anchor="ctr"/>
                <a:lstStyle/>
                <a:p>
                  <a:endParaRPr lang="zh-CN" altLang="en-US"/>
                </a:p>
              </p:txBody>
            </p:sp>
            <p:sp>
              <p:nvSpPr>
                <p:cNvPr id="48" name="任意多边形: 形状 52868"/>
                <p:cNvSpPr/>
                <p:nvPr>
                  <p:custDataLst>
                    <p:tags r:id="rId509"/>
                  </p:custDataLst>
                </p:nvPr>
              </p:nvSpPr>
              <p:spPr>
                <a:xfrm>
                  <a:off x="6721792" y="3083623"/>
                  <a:ext cx="4755" cy="8600"/>
                </a:xfrm>
                <a:custGeom>
                  <a:gdLst>
                    <a:gd name="connsiteX0" fmla="*/ 0 w 4755"/>
                    <a:gd name="connsiteY0" fmla="*/ 0 h 8600"/>
                    <a:gd name="connsiteX1" fmla="*/ 571 w 4755"/>
                    <a:gd name="connsiteY1" fmla="*/ 5524 h 8600"/>
                    <a:gd name="connsiteX2" fmla="*/ 3905 w 4755"/>
                    <a:gd name="connsiteY2" fmla="*/ 8477 h 8600"/>
                    <a:gd name="connsiteX3" fmla="*/ 0 w 4755"/>
                    <a:gd name="connsiteY3" fmla="*/ 0 h 8600"/>
                  </a:gdLst>
                  <a:cxnLst>
                    <a:cxn ang="0">
                      <a:pos x="connsiteX0" y="connsiteY0"/>
                    </a:cxn>
                    <a:cxn ang="0">
                      <a:pos x="connsiteX1" y="connsiteY1"/>
                    </a:cxn>
                    <a:cxn ang="0">
                      <a:pos x="connsiteX2" y="connsiteY2"/>
                    </a:cxn>
                    <a:cxn ang="0">
                      <a:pos x="connsiteX3" y="connsiteY3"/>
                    </a:cxn>
                  </a:cxnLst>
                  <a:rect l="l" t="t" r="r" b="b"/>
                  <a:pathLst>
                    <a:path w="4755" h="8600">
                      <a:moveTo>
                        <a:pt x="0" y="0"/>
                      </a:moveTo>
                      <a:lnTo>
                        <a:pt x="571" y="5524"/>
                      </a:lnTo>
                      <a:cubicBezTo>
                        <a:pt x="1333" y="5334"/>
                        <a:pt x="3429" y="6096"/>
                        <a:pt x="3905" y="8477"/>
                      </a:cubicBezTo>
                      <a:cubicBezTo>
                        <a:pt x="6287" y="9715"/>
                        <a:pt x="3238"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49" name="任意多边形: 形状 52869"/>
                <p:cNvSpPr/>
                <p:nvPr>
                  <p:custDataLst>
                    <p:tags r:id="rId510"/>
                  </p:custDataLst>
                </p:nvPr>
              </p:nvSpPr>
              <p:spPr>
                <a:xfrm>
                  <a:off x="6743033" y="3092617"/>
                  <a:ext cx="6762" cy="10722"/>
                </a:xfrm>
                <a:custGeom>
                  <a:gdLst>
                    <a:gd name="connsiteX0" fmla="*/ 0 w 6762"/>
                    <a:gd name="connsiteY0" fmla="*/ 54 h 10722"/>
                    <a:gd name="connsiteX1" fmla="*/ 6763 w 6762"/>
                    <a:gd name="connsiteY1" fmla="*/ 10722 h 10722"/>
                    <a:gd name="connsiteX2" fmla="*/ 0 w 6762"/>
                    <a:gd name="connsiteY2" fmla="*/ 54 h 10722"/>
                  </a:gdLst>
                  <a:cxnLst>
                    <a:cxn ang="0">
                      <a:pos x="connsiteX0" y="connsiteY0"/>
                    </a:cxn>
                    <a:cxn ang="0">
                      <a:pos x="connsiteX1" y="connsiteY1"/>
                    </a:cxn>
                    <a:cxn ang="0">
                      <a:pos x="connsiteX2" y="connsiteY2"/>
                    </a:cxn>
                  </a:cxnLst>
                  <a:rect l="l" t="t" r="r" b="b"/>
                  <a:pathLst>
                    <a:path w="6762" h="10722">
                      <a:moveTo>
                        <a:pt x="0" y="54"/>
                      </a:moveTo>
                      <a:cubicBezTo>
                        <a:pt x="1143" y="3960"/>
                        <a:pt x="3429" y="7484"/>
                        <a:pt x="6763" y="10722"/>
                      </a:cubicBezTo>
                      <a:cubicBezTo>
                        <a:pt x="5239" y="6722"/>
                        <a:pt x="2477" y="-708"/>
                        <a:pt x="0" y="54"/>
                      </a:cubicBezTo>
                      <a:close/>
                    </a:path>
                  </a:pathLst>
                </a:custGeom>
                <a:solidFill>
                  <a:srgbClr val="D1C4B3"/>
                </a:solidFill>
                <a:ln w="9525" cap="flat">
                  <a:noFill/>
                  <a:prstDash val="solid"/>
                  <a:miter/>
                </a:ln>
              </p:spPr>
              <p:txBody>
                <a:bodyPr rtlCol="0" anchor="ctr"/>
                <a:lstStyle/>
                <a:p>
                  <a:endParaRPr lang="zh-CN" altLang="en-US"/>
                </a:p>
              </p:txBody>
            </p:sp>
            <p:sp>
              <p:nvSpPr>
                <p:cNvPr id="50" name="任意多边形: 形状 52870"/>
                <p:cNvSpPr/>
                <p:nvPr>
                  <p:custDataLst>
                    <p:tags r:id="rId511"/>
                  </p:custDataLst>
                </p:nvPr>
              </p:nvSpPr>
              <p:spPr>
                <a:xfrm>
                  <a:off x="6738044" y="3292125"/>
                  <a:ext cx="3178" cy="9621"/>
                </a:xfrm>
                <a:custGeom>
                  <a:gdLst>
                    <a:gd name="connsiteX0" fmla="*/ 226 w 3178"/>
                    <a:gd name="connsiteY0" fmla="*/ 0 h 9621"/>
                    <a:gd name="connsiteX1" fmla="*/ 3179 w 3178"/>
                    <a:gd name="connsiteY1" fmla="*/ 9620 h 9621"/>
                    <a:gd name="connsiteX2" fmla="*/ 226 w 3178"/>
                    <a:gd name="connsiteY2" fmla="*/ 0 h 9621"/>
                  </a:gdLst>
                  <a:cxnLst>
                    <a:cxn ang="0">
                      <a:pos x="connsiteX0" y="connsiteY0"/>
                    </a:cxn>
                    <a:cxn ang="0">
                      <a:pos x="connsiteX1" y="connsiteY1"/>
                    </a:cxn>
                    <a:cxn ang="0">
                      <a:pos x="connsiteX2" y="connsiteY2"/>
                    </a:cxn>
                  </a:cxnLst>
                  <a:rect l="l" t="t" r="r" b="b"/>
                  <a:pathLst>
                    <a:path w="3178" h="9621">
                      <a:moveTo>
                        <a:pt x="226" y="0"/>
                      </a:moveTo>
                      <a:cubicBezTo>
                        <a:pt x="-632" y="3715"/>
                        <a:pt x="1083" y="9716"/>
                        <a:pt x="3179" y="9620"/>
                      </a:cubicBezTo>
                      <a:cubicBezTo>
                        <a:pt x="2417" y="6382"/>
                        <a:pt x="2131" y="3048"/>
                        <a:pt x="226" y="0"/>
                      </a:cubicBezTo>
                      <a:close/>
                    </a:path>
                  </a:pathLst>
                </a:custGeom>
                <a:solidFill>
                  <a:srgbClr val="D1C4B3"/>
                </a:solidFill>
                <a:ln w="9525" cap="flat">
                  <a:noFill/>
                  <a:prstDash val="solid"/>
                  <a:miter/>
                </a:ln>
              </p:spPr>
              <p:txBody>
                <a:bodyPr rtlCol="0" anchor="ctr"/>
                <a:lstStyle/>
                <a:p>
                  <a:endParaRPr lang="zh-CN" altLang="en-US"/>
                </a:p>
              </p:txBody>
            </p:sp>
            <p:sp>
              <p:nvSpPr>
                <p:cNvPr id="57" name="任意多边形: 形状 52871"/>
                <p:cNvSpPr/>
                <p:nvPr>
                  <p:custDataLst>
                    <p:tags r:id="rId512"/>
                  </p:custDataLst>
                </p:nvPr>
              </p:nvSpPr>
              <p:spPr>
                <a:xfrm>
                  <a:off x="6759320" y="3130200"/>
                  <a:ext cx="5238" cy="12668"/>
                </a:xfrm>
                <a:custGeom>
                  <a:gdLst>
                    <a:gd name="connsiteX0" fmla="*/ 0 w 5238"/>
                    <a:gd name="connsiteY0" fmla="*/ 0 h 12668"/>
                    <a:gd name="connsiteX1" fmla="*/ 5239 w 5238"/>
                    <a:gd name="connsiteY1" fmla="*/ 12668 h 12668"/>
                    <a:gd name="connsiteX2" fmla="*/ 0 w 5238"/>
                    <a:gd name="connsiteY2" fmla="*/ 0 h 12668"/>
                  </a:gdLst>
                  <a:cxnLst>
                    <a:cxn ang="0">
                      <a:pos x="connsiteX0" y="connsiteY0"/>
                    </a:cxn>
                    <a:cxn ang="0">
                      <a:pos x="connsiteX1" y="connsiteY1"/>
                    </a:cxn>
                    <a:cxn ang="0">
                      <a:pos x="connsiteX2" y="connsiteY2"/>
                    </a:cxn>
                  </a:cxnLst>
                  <a:rect l="l" t="t" r="r" b="b"/>
                  <a:pathLst>
                    <a:path w="5238" h="12668">
                      <a:moveTo>
                        <a:pt x="0" y="0"/>
                      </a:moveTo>
                      <a:cubicBezTo>
                        <a:pt x="1524" y="4286"/>
                        <a:pt x="667" y="9239"/>
                        <a:pt x="5239" y="12668"/>
                      </a:cubicBezTo>
                      <a:cubicBezTo>
                        <a:pt x="4096" y="8287"/>
                        <a:pt x="3048" y="3810"/>
                        <a:pt x="0" y="0"/>
                      </a:cubicBezTo>
                      <a:close/>
                    </a:path>
                  </a:pathLst>
                </a:custGeom>
                <a:solidFill>
                  <a:srgbClr val="D1C4B3"/>
                </a:solidFill>
                <a:ln w="9525" cap="flat">
                  <a:noFill/>
                  <a:prstDash val="solid"/>
                  <a:miter/>
                </a:ln>
              </p:spPr>
              <p:txBody>
                <a:bodyPr rtlCol="0" anchor="ctr"/>
                <a:lstStyle/>
                <a:p>
                  <a:endParaRPr lang="zh-CN" altLang="en-US"/>
                </a:p>
              </p:txBody>
            </p:sp>
            <p:sp>
              <p:nvSpPr>
                <p:cNvPr id="59" name="任意多边形: 形状 52872"/>
                <p:cNvSpPr/>
                <p:nvPr>
                  <p:custDataLst>
                    <p:tags r:id="rId513"/>
                  </p:custDataLst>
                </p:nvPr>
              </p:nvSpPr>
              <p:spPr>
                <a:xfrm>
                  <a:off x="6769131" y="3269464"/>
                  <a:ext cx="4857" cy="11706"/>
                </a:xfrm>
                <a:custGeom>
                  <a:gdLst>
                    <a:gd name="connsiteX0" fmla="*/ 0 w 4857"/>
                    <a:gd name="connsiteY0" fmla="*/ 467 h 11706"/>
                    <a:gd name="connsiteX1" fmla="*/ 4858 w 4857"/>
                    <a:gd name="connsiteY1" fmla="*/ 11707 h 11706"/>
                    <a:gd name="connsiteX2" fmla="*/ 4858 w 4857"/>
                    <a:gd name="connsiteY2" fmla="*/ 6468 h 11706"/>
                    <a:gd name="connsiteX3" fmla="*/ 0 w 4857"/>
                    <a:gd name="connsiteY3" fmla="*/ 467 h 11706"/>
                  </a:gdLst>
                  <a:cxnLst>
                    <a:cxn ang="0">
                      <a:pos x="connsiteX0" y="connsiteY0"/>
                    </a:cxn>
                    <a:cxn ang="0">
                      <a:pos x="connsiteX1" y="connsiteY1"/>
                    </a:cxn>
                    <a:cxn ang="0">
                      <a:pos x="connsiteX2" y="connsiteY2"/>
                    </a:cxn>
                    <a:cxn ang="0">
                      <a:pos x="connsiteX3" y="connsiteY3"/>
                    </a:cxn>
                  </a:cxnLst>
                  <a:rect l="l" t="t" r="r" b="b"/>
                  <a:pathLst>
                    <a:path w="4857" h="11706">
                      <a:moveTo>
                        <a:pt x="0" y="467"/>
                      </a:moveTo>
                      <a:cubicBezTo>
                        <a:pt x="191" y="6087"/>
                        <a:pt x="2381" y="5135"/>
                        <a:pt x="4858" y="11707"/>
                      </a:cubicBezTo>
                      <a:cubicBezTo>
                        <a:pt x="4667" y="9992"/>
                        <a:pt x="4477" y="8278"/>
                        <a:pt x="4858" y="6468"/>
                      </a:cubicBezTo>
                      <a:cubicBezTo>
                        <a:pt x="1143" y="4944"/>
                        <a:pt x="2572" y="-1819"/>
                        <a:pt x="0" y="467"/>
                      </a:cubicBezTo>
                      <a:close/>
                    </a:path>
                  </a:pathLst>
                </a:custGeom>
                <a:solidFill>
                  <a:srgbClr val="D1C4B3"/>
                </a:solidFill>
                <a:ln w="9525" cap="flat">
                  <a:noFill/>
                  <a:prstDash val="solid"/>
                  <a:miter/>
                </a:ln>
              </p:spPr>
              <p:txBody>
                <a:bodyPr rtlCol="0" anchor="ctr"/>
                <a:lstStyle/>
                <a:p>
                  <a:endParaRPr lang="zh-CN" altLang="en-US"/>
                </a:p>
              </p:txBody>
            </p:sp>
            <p:sp>
              <p:nvSpPr>
                <p:cNvPr id="60" name="任意多边形: 形状 52873"/>
                <p:cNvSpPr/>
                <p:nvPr>
                  <p:custDataLst>
                    <p:tags r:id="rId514"/>
                  </p:custDataLst>
                </p:nvPr>
              </p:nvSpPr>
              <p:spPr>
                <a:xfrm>
                  <a:off x="6781803" y="3159696"/>
                  <a:ext cx="2304" cy="12130"/>
                </a:xfrm>
                <a:custGeom>
                  <a:gdLst>
                    <a:gd name="connsiteX0" fmla="*/ 1521 w 2304"/>
                    <a:gd name="connsiteY0" fmla="*/ 12033 h 12130"/>
                    <a:gd name="connsiteX1" fmla="*/ 1807 w 2304"/>
                    <a:gd name="connsiteY1" fmla="*/ 603 h 12130"/>
                    <a:gd name="connsiteX2" fmla="*/ 1521 w 2304"/>
                    <a:gd name="connsiteY2" fmla="*/ 12033 h 12130"/>
                  </a:gdLst>
                  <a:cxnLst>
                    <a:cxn ang="0">
                      <a:pos x="connsiteX0" y="connsiteY0"/>
                    </a:cxn>
                    <a:cxn ang="0">
                      <a:pos x="connsiteX1" y="connsiteY1"/>
                    </a:cxn>
                    <a:cxn ang="0">
                      <a:pos x="connsiteX2" y="connsiteY2"/>
                    </a:cxn>
                  </a:cxnLst>
                  <a:rect l="l" t="t" r="r" b="b"/>
                  <a:pathLst>
                    <a:path w="2304" h="12130">
                      <a:moveTo>
                        <a:pt x="1521" y="12033"/>
                      </a:moveTo>
                      <a:cubicBezTo>
                        <a:pt x="3712" y="13176"/>
                        <a:pt x="473" y="3937"/>
                        <a:pt x="1807" y="603"/>
                      </a:cubicBezTo>
                      <a:cubicBezTo>
                        <a:pt x="-1813" y="-2635"/>
                        <a:pt x="1045" y="8033"/>
                        <a:pt x="1521" y="12033"/>
                      </a:cubicBezTo>
                      <a:close/>
                    </a:path>
                  </a:pathLst>
                </a:custGeom>
                <a:solidFill>
                  <a:srgbClr val="D1C4B3"/>
                </a:solidFill>
                <a:ln w="9525" cap="flat">
                  <a:noFill/>
                  <a:prstDash val="solid"/>
                  <a:miter/>
                </a:ln>
              </p:spPr>
              <p:txBody>
                <a:bodyPr rtlCol="0" anchor="ctr"/>
                <a:lstStyle/>
                <a:p>
                  <a:endParaRPr lang="zh-CN" altLang="en-US"/>
                </a:p>
              </p:txBody>
            </p:sp>
            <p:sp>
              <p:nvSpPr>
                <p:cNvPr id="61" name="任意多边形: 形状 52874"/>
                <p:cNvSpPr/>
                <p:nvPr>
                  <p:custDataLst>
                    <p:tags r:id="rId515"/>
                  </p:custDataLst>
                </p:nvPr>
              </p:nvSpPr>
              <p:spPr>
                <a:xfrm>
                  <a:off x="6794468" y="3214076"/>
                  <a:ext cx="4571" cy="17184"/>
                </a:xfrm>
                <a:custGeom>
                  <a:gdLst>
                    <a:gd name="connsiteX0" fmla="*/ 0 w 4571"/>
                    <a:gd name="connsiteY0" fmla="*/ 4135 h 17184"/>
                    <a:gd name="connsiteX1" fmla="*/ 4572 w 4571"/>
                    <a:gd name="connsiteY1" fmla="*/ 17184 h 17184"/>
                    <a:gd name="connsiteX2" fmla="*/ 2286 w 4571"/>
                    <a:gd name="connsiteY2" fmla="*/ 992 h 17184"/>
                    <a:gd name="connsiteX3" fmla="*/ 0 w 4571"/>
                    <a:gd name="connsiteY3" fmla="*/ 4135 h 17184"/>
                  </a:gdLst>
                  <a:cxnLst>
                    <a:cxn ang="0">
                      <a:pos x="connsiteX0" y="connsiteY0"/>
                    </a:cxn>
                    <a:cxn ang="0">
                      <a:pos x="connsiteX1" y="connsiteY1"/>
                    </a:cxn>
                    <a:cxn ang="0">
                      <a:pos x="connsiteX2" y="connsiteY2"/>
                    </a:cxn>
                    <a:cxn ang="0">
                      <a:pos x="connsiteX3" y="connsiteY3"/>
                    </a:cxn>
                  </a:cxnLst>
                  <a:rect l="l" t="t" r="r" b="b"/>
                  <a:pathLst>
                    <a:path w="4571" h="17184">
                      <a:moveTo>
                        <a:pt x="0" y="4135"/>
                      </a:moveTo>
                      <a:cubicBezTo>
                        <a:pt x="1619" y="8421"/>
                        <a:pt x="1714" y="12993"/>
                        <a:pt x="4572" y="17184"/>
                      </a:cubicBezTo>
                      <a:cubicBezTo>
                        <a:pt x="4096" y="11755"/>
                        <a:pt x="2572" y="6421"/>
                        <a:pt x="2286" y="992"/>
                      </a:cubicBezTo>
                      <a:cubicBezTo>
                        <a:pt x="-95" y="-3390"/>
                        <a:pt x="2381" y="8421"/>
                        <a:pt x="0" y="4135"/>
                      </a:cubicBezTo>
                      <a:close/>
                    </a:path>
                  </a:pathLst>
                </a:custGeom>
                <a:solidFill>
                  <a:srgbClr val="D1C4B3"/>
                </a:solidFill>
                <a:ln w="9525" cap="flat">
                  <a:noFill/>
                  <a:prstDash val="solid"/>
                  <a:miter/>
                </a:ln>
              </p:spPr>
              <p:txBody>
                <a:bodyPr rtlCol="0" anchor="ctr"/>
                <a:lstStyle/>
                <a:p>
                  <a:endParaRPr lang="zh-CN" altLang="en-US"/>
                </a:p>
              </p:txBody>
            </p:sp>
            <p:sp>
              <p:nvSpPr>
                <p:cNvPr id="62" name="任意多边形: 形状 52875"/>
                <p:cNvSpPr/>
                <p:nvPr>
                  <p:custDataLst>
                    <p:tags r:id="rId516"/>
                  </p:custDataLst>
                </p:nvPr>
              </p:nvSpPr>
              <p:spPr>
                <a:xfrm>
                  <a:off x="6761052" y="3369083"/>
                  <a:ext cx="2255" cy="10368"/>
                </a:xfrm>
                <a:custGeom>
                  <a:gdLst>
                    <a:gd name="connsiteX0" fmla="*/ 1507 w 2255"/>
                    <a:gd name="connsiteY0" fmla="*/ 194 h 10368"/>
                    <a:gd name="connsiteX1" fmla="*/ 935 w 2255"/>
                    <a:gd name="connsiteY1" fmla="*/ 10196 h 10368"/>
                    <a:gd name="connsiteX2" fmla="*/ 1507 w 2255"/>
                    <a:gd name="connsiteY2" fmla="*/ 194 h 10368"/>
                  </a:gdLst>
                  <a:cxnLst>
                    <a:cxn ang="0">
                      <a:pos x="connsiteX0" y="connsiteY0"/>
                    </a:cxn>
                    <a:cxn ang="0">
                      <a:pos x="connsiteX1" y="connsiteY1"/>
                    </a:cxn>
                    <a:cxn ang="0">
                      <a:pos x="connsiteX2" y="connsiteY2"/>
                    </a:cxn>
                  </a:cxnLst>
                  <a:rect l="l" t="t" r="r" b="b"/>
                  <a:pathLst>
                    <a:path w="2255" h="10368">
                      <a:moveTo>
                        <a:pt x="1507" y="194"/>
                      </a:moveTo>
                      <a:cubicBezTo>
                        <a:pt x="-1732" y="-1425"/>
                        <a:pt x="1316" y="7529"/>
                        <a:pt x="935" y="10196"/>
                      </a:cubicBezTo>
                      <a:cubicBezTo>
                        <a:pt x="3698" y="11720"/>
                        <a:pt x="1221" y="2766"/>
                        <a:pt x="1507" y="194"/>
                      </a:cubicBezTo>
                      <a:close/>
                    </a:path>
                  </a:pathLst>
                </a:custGeom>
                <a:solidFill>
                  <a:srgbClr val="D1C4B3"/>
                </a:solidFill>
                <a:ln w="9525" cap="flat">
                  <a:noFill/>
                  <a:prstDash val="solid"/>
                  <a:miter/>
                </a:ln>
              </p:spPr>
              <p:txBody>
                <a:bodyPr rtlCol="0" anchor="ctr"/>
                <a:lstStyle/>
                <a:p>
                  <a:endParaRPr lang="zh-CN" altLang="en-US"/>
                </a:p>
              </p:txBody>
            </p:sp>
            <p:sp>
              <p:nvSpPr>
                <p:cNvPr id="63" name="任意多边形: 形状 52876"/>
                <p:cNvSpPr/>
                <p:nvPr>
                  <p:custDataLst>
                    <p:tags r:id="rId517"/>
                  </p:custDataLst>
                </p:nvPr>
              </p:nvSpPr>
              <p:spPr>
                <a:xfrm>
                  <a:off x="6770941" y="3367800"/>
                  <a:ext cx="4095" cy="10622"/>
                </a:xfrm>
                <a:custGeom>
                  <a:gdLst>
                    <a:gd name="connsiteX0" fmla="*/ 2953 w 4095"/>
                    <a:gd name="connsiteY0" fmla="*/ 10621 h 10622"/>
                    <a:gd name="connsiteX1" fmla="*/ 4096 w 4095"/>
                    <a:gd name="connsiteY1" fmla="*/ 1763 h 10622"/>
                    <a:gd name="connsiteX2" fmla="*/ 0 w 4095"/>
                    <a:gd name="connsiteY2" fmla="*/ 1668 h 10622"/>
                    <a:gd name="connsiteX3" fmla="*/ 2953 w 4095"/>
                    <a:gd name="connsiteY3" fmla="*/ 10621 h 10622"/>
                  </a:gdLst>
                  <a:cxnLst>
                    <a:cxn ang="0">
                      <a:pos x="connsiteX0" y="connsiteY0"/>
                    </a:cxn>
                    <a:cxn ang="0">
                      <a:pos x="connsiteX1" y="connsiteY1"/>
                    </a:cxn>
                    <a:cxn ang="0">
                      <a:pos x="connsiteX2" y="connsiteY2"/>
                    </a:cxn>
                    <a:cxn ang="0">
                      <a:pos x="connsiteX3" y="connsiteY3"/>
                    </a:cxn>
                  </a:cxnLst>
                  <a:rect l="l" t="t" r="r" b="b"/>
                  <a:pathLst>
                    <a:path w="4095" h="10622">
                      <a:moveTo>
                        <a:pt x="2953" y="10621"/>
                      </a:moveTo>
                      <a:cubicBezTo>
                        <a:pt x="4763" y="7764"/>
                        <a:pt x="1524" y="4620"/>
                        <a:pt x="4096" y="1763"/>
                      </a:cubicBezTo>
                      <a:cubicBezTo>
                        <a:pt x="2572" y="-523"/>
                        <a:pt x="1238" y="-618"/>
                        <a:pt x="0" y="1668"/>
                      </a:cubicBezTo>
                      <a:cubicBezTo>
                        <a:pt x="2667" y="5287"/>
                        <a:pt x="381" y="10716"/>
                        <a:pt x="2953" y="10621"/>
                      </a:cubicBezTo>
                      <a:close/>
                    </a:path>
                  </a:pathLst>
                </a:custGeom>
                <a:solidFill>
                  <a:srgbClr val="D1C4B3"/>
                </a:solidFill>
                <a:ln w="9525" cap="flat">
                  <a:noFill/>
                  <a:prstDash val="solid"/>
                  <a:miter/>
                </a:ln>
              </p:spPr>
              <p:txBody>
                <a:bodyPr rtlCol="0" anchor="ctr"/>
                <a:lstStyle/>
                <a:p>
                  <a:endParaRPr lang="zh-CN" altLang="en-US"/>
                </a:p>
              </p:txBody>
            </p:sp>
            <p:sp>
              <p:nvSpPr>
                <p:cNvPr id="64" name="任意多边形: 形状 52877"/>
                <p:cNvSpPr/>
                <p:nvPr>
                  <p:custDataLst>
                    <p:tags r:id="rId518"/>
                  </p:custDataLst>
                </p:nvPr>
              </p:nvSpPr>
              <p:spPr>
                <a:xfrm>
                  <a:off x="6742418" y="3447859"/>
                  <a:ext cx="1921" cy="13334"/>
                </a:xfrm>
                <a:custGeom>
                  <a:gdLst>
                    <a:gd name="connsiteX0" fmla="*/ 1757 w 1921"/>
                    <a:gd name="connsiteY0" fmla="*/ 0 h 13334"/>
                    <a:gd name="connsiteX1" fmla="*/ 614 w 1921"/>
                    <a:gd name="connsiteY1" fmla="*/ 13335 h 13334"/>
                    <a:gd name="connsiteX2" fmla="*/ 1757 w 1921"/>
                    <a:gd name="connsiteY2" fmla="*/ 0 h 13334"/>
                  </a:gdLst>
                  <a:cxnLst>
                    <a:cxn ang="0">
                      <a:pos x="connsiteX0" y="connsiteY0"/>
                    </a:cxn>
                    <a:cxn ang="0">
                      <a:pos x="connsiteX1" y="connsiteY1"/>
                    </a:cxn>
                    <a:cxn ang="0">
                      <a:pos x="connsiteX2" y="connsiteY2"/>
                    </a:cxn>
                  </a:cxnLst>
                  <a:rect l="l" t="t" r="r" b="b"/>
                  <a:pathLst>
                    <a:path w="1921" h="13333">
                      <a:moveTo>
                        <a:pt x="1757" y="0"/>
                      </a:moveTo>
                      <a:cubicBezTo>
                        <a:pt x="329" y="4286"/>
                        <a:pt x="-719" y="8572"/>
                        <a:pt x="614" y="13335"/>
                      </a:cubicBezTo>
                      <a:cubicBezTo>
                        <a:pt x="1281" y="8953"/>
                        <a:pt x="2329" y="4572"/>
                        <a:pt x="1757" y="0"/>
                      </a:cubicBezTo>
                      <a:close/>
                    </a:path>
                  </a:pathLst>
                </a:custGeom>
                <a:solidFill>
                  <a:srgbClr val="D1C4B3"/>
                </a:solidFill>
                <a:ln w="9525" cap="flat">
                  <a:noFill/>
                  <a:prstDash val="solid"/>
                  <a:miter/>
                </a:ln>
              </p:spPr>
              <p:txBody>
                <a:bodyPr rtlCol="0" anchor="ctr"/>
                <a:lstStyle/>
                <a:p>
                  <a:endParaRPr lang="zh-CN" altLang="en-US"/>
                </a:p>
              </p:txBody>
            </p:sp>
            <p:sp>
              <p:nvSpPr>
                <p:cNvPr id="65" name="任意多边形: 形状 52878"/>
                <p:cNvSpPr/>
                <p:nvPr>
                  <p:custDataLst>
                    <p:tags r:id="rId519"/>
                  </p:custDataLst>
                </p:nvPr>
              </p:nvSpPr>
              <p:spPr>
                <a:xfrm>
                  <a:off x="6813161" y="3179349"/>
                  <a:ext cx="3976" cy="10686"/>
                </a:xfrm>
                <a:custGeom>
                  <a:gdLst>
                    <a:gd name="connsiteX0" fmla="*/ 261 w 3976"/>
                    <a:gd name="connsiteY0" fmla="*/ 0 h 10686"/>
                    <a:gd name="connsiteX1" fmla="*/ 738 w 3976"/>
                    <a:gd name="connsiteY1" fmla="*/ 8573 h 10686"/>
                    <a:gd name="connsiteX2" fmla="*/ 3976 w 3976"/>
                    <a:gd name="connsiteY2" fmla="*/ 5048 h 10686"/>
                    <a:gd name="connsiteX3" fmla="*/ 261 w 3976"/>
                    <a:gd name="connsiteY3" fmla="*/ 0 h 10686"/>
                  </a:gdLst>
                  <a:cxnLst>
                    <a:cxn ang="0">
                      <a:pos x="connsiteX0" y="connsiteY0"/>
                    </a:cxn>
                    <a:cxn ang="0">
                      <a:pos x="connsiteX1" y="connsiteY1"/>
                    </a:cxn>
                    <a:cxn ang="0">
                      <a:pos x="connsiteX2" y="connsiteY2"/>
                    </a:cxn>
                    <a:cxn ang="0">
                      <a:pos x="connsiteX3" y="connsiteY3"/>
                    </a:cxn>
                  </a:cxnLst>
                  <a:rect l="l" t="t" r="r" b="b"/>
                  <a:pathLst>
                    <a:path w="3976" h="10686">
                      <a:moveTo>
                        <a:pt x="261" y="0"/>
                      </a:moveTo>
                      <a:cubicBezTo>
                        <a:pt x="-691" y="3048"/>
                        <a:pt x="1309" y="5525"/>
                        <a:pt x="738" y="8573"/>
                      </a:cubicBezTo>
                      <a:cubicBezTo>
                        <a:pt x="3595" y="13144"/>
                        <a:pt x="3881" y="9525"/>
                        <a:pt x="3976" y="5048"/>
                      </a:cubicBezTo>
                      <a:lnTo>
                        <a:pt x="261" y="0"/>
                      </a:lnTo>
                      <a:close/>
                    </a:path>
                  </a:pathLst>
                </a:custGeom>
                <a:solidFill>
                  <a:srgbClr val="D1C4B3"/>
                </a:solidFill>
                <a:ln w="9525" cap="flat">
                  <a:noFill/>
                  <a:prstDash val="solid"/>
                  <a:miter/>
                </a:ln>
              </p:spPr>
              <p:txBody>
                <a:bodyPr rtlCol="0" anchor="ctr"/>
                <a:lstStyle/>
                <a:p>
                  <a:endParaRPr lang="zh-CN" altLang="en-US"/>
                </a:p>
              </p:txBody>
            </p:sp>
            <p:sp>
              <p:nvSpPr>
                <p:cNvPr id="66" name="任意多边形: 形状 52879"/>
                <p:cNvSpPr/>
                <p:nvPr>
                  <p:custDataLst>
                    <p:tags r:id="rId520"/>
                  </p:custDataLst>
                </p:nvPr>
              </p:nvSpPr>
              <p:spPr>
                <a:xfrm>
                  <a:off x="6811215" y="3218116"/>
                  <a:ext cx="2755" cy="11282"/>
                </a:xfrm>
                <a:custGeom>
                  <a:gdLst>
                    <a:gd name="connsiteX0" fmla="*/ 493 w 2755"/>
                    <a:gd name="connsiteY0" fmla="*/ 0 h 11282"/>
                    <a:gd name="connsiteX1" fmla="*/ 1160 w 2755"/>
                    <a:gd name="connsiteY1" fmla="*/ 11144 h 11282"/>
                    <a:gd name="connsiteX2" fmla="*/ 493 w 2755"/>
                    <a:gd name="connsiteY2" fmla="*/ 0 h 11282"/>
                  </a:gdLst>
                  <a:cxnLst>
                    <a:cxn ang="0">
                      <a:pos x="connsiteX0" y="connsiteY0"/>
                    </a:cxn>
                    <a:cxn ang="0">
                      <a:pos x="connsiteX1" y="connsiteY1"/>
                    </a:cxn>
                    <a:cxn ang="0">
                      <a:pos x="connsiteX2" y="connsiteY2"/>
                    </a:cxn>
                  </a:cxnLst>
                  <a:rect l="l" t="t" r="r" b="b"/>
                  <a:pathLst>
                    <a:path w="2755" h="11282">
                      <a:moveTo>
                        <a:pt x="493" y="0"/>
                      </a:moveTo>
                      <a:cubicBezTo>
                        <a:pt x="-746" y="4000"/>
                        <a:pt x="683" y="7525"/>
                        <a:pt x="1160" y="11144"/>
                      </a:cubicBezTo>
                      <a:cubicBezTo>
                        <a:pt x="3160" y="12573"/>
                        <a:pt x="3636" y="2477"/>
                        <a:pt x="493" y="0"/>
                      </a:cubicBezTo>
                      <a:close/>
                    </a:path>
                  </a:pathLst>
                </a:custGeom>
                <a:solidFill>
                  <a:srgbClr val="D1C4B3"/>
                </a:solidFill>
                <a:ln w="9525" cap="flat">
                  <a:noFill/>
                  <a:prstDash val="solid"/>
                  <a:miter/>
                </a:ln>
              </p:spPr>
              <p:txBody>
                <a:bodyPr rtlCol="0" anchor="ctr"/>
                <a:lstStyle/>
                <a:p>
                  <a:endParaRPr lang="zh-CN" altLang="en-US"/>
                </a:p>
              </p:txBody>
            </p:sp>
            <p:sp>
              <p:nvSpPr>
                <p:cNvPr id="67" name="任意多边形: 形状 52880"/>
                <p:cNvSpPr/>
                <p:nvPr>
                  <p:custDataLst>
                    <p:tags r:id="rId521"/>
                  </p:custDataLst>
                </p:nvPr>
              </p:nvSpPr>
              <p:spPr>
                <a:xfrm>
                  <a:off x="6820490" y="3208209"/>
                  <a:ext cx="13982" cy="40957"/>
                </a:xfrm>
                <a:custGeom>
                  <a:gdLst>
                    <a:gd name="connsiteX0" fmla="*/ 76 w 13982"/>
                    <a:gd name="connsiteY0" fmla="*/ 0 h 40957"/>
                    <a:gd name="connsiteX1" fmla="*/ 933 w 13982"/>
                    <a:gd name="connsiteY1" fmla="*/ 2762 h 40957"/>
                    <a:gd name="connsiteX2" fmla="*/ 7410 w 13982"/>
                    <a:gd name="connsiteY2" fmla="*/ 36004 h 40957"/>
                    <a:gd name="connsiteX3" fmla="*/ 13982 w 13982"/>
                    <a:gd name="connsiteY3" fmla="*/ 40958 h 40957"/>
                    <a:gd name="connsiteX4" fmla="*/ 9982 w 13982"/>
                    <a:gd name="connsiteY4" fmla="*/ 31433 h 40957"/>
                    <a:gd name="connsiteX5" fmla="*/ 10839 w 13982"/>
                    <a:gd name="connsiteY5" fmla="*/ 24194 h 40957"/>
                    <a:gd name="connsiteX6" fmla="*/ 4077 w 13982"/>
                    <a:gd name="connsiteY6" fmla="*/ 12287 h 40957"/>
                    <a:gd name="connsiteX7" fmla="*/ 3981 w 13982"/>
                    <a:gd name="connsiteY7" fmla="*/ 2286 h 40957"/>
                    <a:gd name="connsiteX8" fmla="*/ 76 w 13982"/>
                    <a:gd name="connsiteY8" fmla="*/ 0 h 40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40957">
                      <a:moveTo>
                        <a:pt x="76" y="0"/>
                      </a:moveTo>
                      <a:cubicBezTo>
                        <a:pt x="-210" y="1048"/>
                        <a:pt x="362" y="1810"/>
                        <a:pt x="933" y="2762"/>
                      </a:cubicBezTo>
                      <a:cubicBezTo>
                        <a:pt x="1505" y="14097"/>
                        <a:pt x="6553" y="24765"/>
                        <a:pt x="7410" y="36004"/>
                      </a:cubicBezTo>
                      <a:cubicBezTo>
                        <a:pt x="10649" y="41910"/>
                        <a:pt x="11411" y="37814"/>
                        <a:pt x="13982" y="40958"/>
                      </a:cubicBezTo>
                      <a:cubicBezTo>
                        <a:pt x="13982" y="34576"/>
                        <a:pt x="10935" y="36290"/>
                        <a:pt x="9982" y="31433"/>
                      </a:cubicBezTo>
                      <a:cubicBezTo>
                        <a:pt x="9982" y="26098"/>
                        <a:pt x="12078" y="29432"/>
                        <a:pt x="10839" y="24194"/>
                      </a:cubicBezTo>
                      <a:cubicBezTo>
                        <a:pt x="7982" y="24384"/>
                        <a:pt x="6744" y="16383"/>
                        <a:pt x="4077" y="12287"/>
                      </a:cubicBezTo>
                      <a:cubicBezTo>
                        <a:pt x="5219" y="8763"/>
                        <a:pt x="3791" y="5620"/>
                        <a:pt x="3981" y="2286"/>
                      </a:cubicBezTo>
                      <a:cubicBezTo>
                        <a:pt x="1124" y="-3715"/>
                        <a:pt x="3029" y="5906"/>
                        <a:pt x="76" y="0"/>
                      </a:cubicBezTo>
                      <a:close/>
                    </a:path>
                  </a:pathLst>
                </a:custGeom>
                <a:solidFill>
                  <a:srgbClr val="D1C4B3"/>
                </a:solidFill>
                <a:ln w="9525" cap="flat">
                  <a:noFill/>
                  <a:prstDash val="solid"/>
                  <a:miter/>
                </a:ln>
              </p:spPr>
              <p:txBody>
                <a:bodyPr rtlCol="0" anchor="ctr"/>
                <a:lstStyle/>
                <a:p>
                  <a:endParaRPr lang="zh-CN" altLang="en-US"/>
                </a:p>
              </p:txBody>
            </p:sp>
            <p:sp>
              <p:nvSpPr>
                <p:cNvPr id="68" name="任意多边形: 形状 52881"/>
                <p:cNvSpPr/>
                <p:nvPr>
                  <p:custDataLst>
                    <p:tags r:id="rId522"/>
                  </p:custDataLst>
                </p:nvPr>
              </p:nvSpPr>
              <p:spPr>
                <a:xfrm>
                  <a:off x="6767512" y="3435286"/>
                  <a:ext cx="5905" cy="11076"/>
                </a:xfrm>
                <a:custGeom>
                  <a:gdLst>
                    <a:gd name="connsiteX0" fmla="*/ 2858 w 5905"/>
                    <a:gd name="connsiteY0" fmla="*/ 3810 h 11076"/>
                    <a:gd name="connsiteX1" fmla="*/ 4096 w 5905"/>
                    <a:gd name="connsiteY1" fmla="*/ 10382 h 11076"/>
                    <a:gd name="connsiteX2" fmla="*/ 5905 w 5905"/>
                    <a:gd name="connsiteY2" fmla="*/ 4286 h 11076"/>
                    <a:gd name="connsiteX3" fmla="*/ 2476 w 5905"/>
                    <a:gd name="connsiteY3" fmla="*/ 0 h 11076"/>
                    <a:gd name="connsiteX4" fmla="*/ 0 w 5905"/>
                    <a:gd name="connsiteY4" fmla="*/ 9811 h 11076"/>
                    <a:gd name="connsiteX5" fmla="*/ 2858 w 5905"/>
                    <a:gd name="connsiteY5" fmla="*/ 3810 h 11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11076">
                      <a:moveTo>
                        <a:pt x="2858" y="3810"/>
                      </a:moveTo>
                      <a:cubicBezTo>
                        <a:pt x="3620" y="1238"/>
                        <a:pt x="4477" y="8858"/>
                        <a:pt x="4096" y="10382"/>
                      </a:cubicBezTo>
                      <a:cubicBezTo>
                        <a:pt x="6667" y="13430"/>
                        <a:pt x="3905" y="5524"/>
                        <a:pt x="5905" y="4286"/>
                      </a:cubicBezTo>
                      <a:cubicBezTo>
                        <a:pt x="4953" y="-1048"/>
                        <a:pt x="3620" y="2000"/>
                        <a:pt x="2476" y="0"/>
                      </a:cubicBezTo>
                      <a:cubicBezTo>
                        <a:pt x="1333" y="3238"/>
                        <a:pt x="667" y="6572"/>
                        <a:pt x="0" y="9811"/>
                      </a:cubicBezTo>
                      <a:cubicBezTo>
                        <a:pt x="1524" y="13430"/>
                        <a:pt x="2762" y="7144"/>
                        <a:pt x="2858" y="3810"/>
                      </a:cubicBezTo>
                      <a:close/>
                    </a:path>
                  </a:pathLst>
                </a:custGeom>
                <a:solidFill>
                  <a:srgbClr val="D1C4B3"/>
                </a:solidFill>
                <a:ln w="9525" cap="flat">
                  <a:noFill/>
                  <a:prstDash val="solid"/>
                  <a:miter/>
                </a:ln>
              </p:spPr>
              <p:txBody>
                <a:bodyPr rtlCol="0" anchor="ctr"/>
                <a:lstStyle/>
                <a:p>
                  <a:endParaRPr lang="zh-CN" altLang="en-US"/>
                </a:p>
              </p:txBody>
            </p:sp>
            <p:sp>
              <p:nvSpPr>
                <p:cNvPr id="69" name="任意多边形: 形状 52882"/>
                <p:cNvSpPr/>
                <p:nvPr>
                  <p:custDataLst>
                    <p:tags r:id="rId523"/>
                  </p:custDataLst>
                </p:nvPr>
              </p:nvSpPr>
              <p:spPr>
                <a:xfrm>
                  <a:off x="6831615" y="3101244"/>
                  <a:ext cx="4762" cy="14287"/>
                </a:xfrm>
                <a:custGeom>
                  <a:gdLst>
                    <a:gd name="connsiteX0" fmla="*/ 0 w 4762"/>
                    <a:gd name="connsiteY0" fmla="*/ 0 h 14287"/>
                    <a:gd name="connsiteX1" fmla="*/ 4763 w 4762"/>
                    <a:gd name="connsiteY1" fmla="*/ 14288 h 14287"/>
                    <a:gd name="connsiteX2" fmla="*/ 0 w 4762"/>
                    <a:gd name="connsiteY2" fmla="*/ 0 h 14287"/>
                  </a:gdLst>
                  <a:cxnLst>
                    <a:cxn ang="0">
                      <a:pos x="connsiteX0" y="connsiteY0"/>
                    </a:cxn>
                    <a:cxn ang="0">
                      <a:pos x="connsiteX1" y="connsiteY1"/>
                    </a:cxn>
                    <a:cxn ang="0">
                      <a:pos x="connsiteX2" y="connsiteY2"/>
                    </a:cxn>
                  </a:cxnLst>
                  <a:rect l="l" t="t" r="r" b="b"/>
                  <a:pathLst>
                    <a:path w="4762" h="14287">
                      <a:moveTo>
                        <a:pt x="0" y="0"/>
                      </a:moveTo>
                      <a:cubicBezTo>
                        <a:pt x="857" y="4953"/>
                        <a:pt x="476" y="10287"/>
                        <a:pt x="4763" y="14288"/>
                      </a:cubicBezTo>
                      <a:cubicBezTo>
                        <a:pt x="3429" y="9430"/>
                        <a:pt x="314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70" name="任意多边形: 形状 52883"/>
                <p:cNvSpPr/>
                <p:nvPr>
                  <p:custDataLst>
                    <p:tags r:id="rId524"/>
                  </p:custDataLst>
                </p:nvPr>
              </p:nvSpPr>
              <p:spPr>
                <a:xfrm>
                  <a:off x="6833576" y="3098677"/>
                  <a:ext cx="4800" cy="10187"/>
                </a:xfrm>
                <a:custGeom>
                  <a:gdLst>
                    <a:gd name="connsiteX0" fmla="*/ 897 w 4800"/>
                    <a:gd name="connsiteY0" fmla="*/ 186 h 10187"/>
                    <a:gd name="connsiteX1" fmla="*/ 4516 w 4800"/>
                    <a:gd name="connsiteY1" fmla="*/ 10187 h 10187"/>
                    <a:gd name="connsiteX2" fmla="*/ 897 w 4800"/>
                    <a:gd name="connsiteY2" fmla="*/ 186 h 10187"/>
                  </a:gdLst>
                  <a:cxnLst>
                    <a:cxn ang="0">
                      <a:pos x="connsiteX0" y="connsiteY0"/>
                    </a:cxn>
                    <a:cxn ang="0">
                      <a:pos x="connsiteX1" y="connsiteY1"/>
                    </a:cxn>
                    <a:cxn ang="0">
                      <a:pos x="connsiteX2" y="connsiteY2"/>
                    </a:cxn>
                  </a:cxnLst>
                  <a:rect l="l" t="t" r="r" b="b"/>
                  <a:pathLst>
                    <a:path w="4800" h="10187">
                      <a:moveTo>
                        <a:pt x="897" y="186"/>
                      </a:moveTo>
                      <a:cubicBezTo>
                        <a:pt x="-1770" y="-1433"/>
                        <a:pt x="2135" y="7996"/>
                        <a:pt x="4516" y="10187"/>
                      </a:cubicBezTo>
                      <a:cubicBezTo>
                        <a:pt x="5945" y="6091"/>
                        <a:pt x="1563" y="3615"/>
                        <a:pt x="897" y="186"/>
                      </a:cubicBezTo>
                      <a:close/>
                    </a:path>
                  </a:pathLst>
                </a:custGeom>
                <a:solidFill>
                  <a:srgbClr val="D1C4B3"/>
                </a:solidFill>
                <a:ln w="9525" cap="flat">
                  <a:noFill/>
                  <a:prstDash val="solid"/>
                  <a:miter/>
                </a:ln>
              </p:spPr>
              <p:txBody>
                <a:bodyPr rtlCol="0" anchor="ctr"/>
                <a:lstStyle/>
                <a:p>
                  <a:endParaRPr lang="zh-CN" altLang="en-US"/>
                </a:p>
              </p:txBody>
            </p:sp>
            <p:sp>
              <p:nvSpPr>
                <p:cNvPr id="71" name="任意多边形: 形状 52884"/>
                <p:cNvSpPr/>
                <p:nvPr>
                  <p:custDataLst>
                    <p:tags r:id="rId525"/>
                  </p:custDataLst>
                </p:nvPr>
              </p:nvSpPr>
              <p:spPr>
                <a:xfrm>
                  <a:off x="6838664" y="3115226"/>
                  <a:ext cx="5238" cy="7639"/>
                </a:xfrm>
                <a:custGeom>
                  <a:gdLst>
                    <a:gd name="connsiteX0" fmla="*/ 0 w 5238"/>
                    <a:gd name="connsiteY0" fmla="*/ 4306 h 7639"/>
                    <a:gd name="connsiteX1" fmla="*/ 5239 w 5238"/>
                    <a:gd name="connsiteY1" fmla="*/ 7640 h 7639"/>
                    <a:gd name="connsiteX2" fmla="*/ 2858 w 5238"/>
                    <a:gd name="connsiteY2" fmla="*/ 496 h 7639"/>
                    <a:gd name="connsiteX3" fmla="*/ 0 w 5238"/>
                    <a:gd name="connsiteY3" fmla="*/ 4306 h 7639"/>
                  </a:gdLst>
                  <a:cxnLst>
                    <a:cxn ang="0">
                      <a:pos x="connsiteX0" y="connsiteY0"/>
                    </a:cxn>
                    <a:cxn ang="0">
                      <a:pos x="connsiteX1" y="connsiteY1"/>
                    </a:cxn>
                    <a:cxn ang="0">
                      <a:pos x="connsiteX2" y="connsiteY2"/>
                    </a:cxn>
                    <a:cxn ang="0">
                      <a:pos x="connsiteX3" y="connsiteY3"/>
                    </a:cxn>
                  </a:cxnLst>
                  <a:rect l="l" t="t" r="r" b="b"/>
                  <a:pathLst>
                    <a:path w="5238" h="7639">
                      <a:moveTo>
                        <a:pt x="0" y="4306"/>
                      </a:moveTo>
                      <a:cubicBezTo>
                        <a:pt x="2667" y="7735"/>
                        <a:pt x="3238" y="5830"/>
                        <a:pt x="5239" y="7640"/>
                      </a:cubicBezTo>
                      <a:cubicBezTo>
                        <a:pt x="4763" y="5163"/>
                        <a:pt x="3238" y="2972"/>
                        <a:pt x="2858" y="496"/>
                      </a:cubicBezTo>
                      <a:cubicBezTo>
                        <a:pt x="762" y="-1028"/>
                        <a:pt x="191" y="1163"/>
                        <a:pt x="0" y="4306"/>
                      </a:cubicBezTo>
                      <a:close/>
                    </a:path>
                  </a:pathLst>
                </a:custGeom>
                <a:solidFill>
                  <a:srgbClr val="D1C4B3"/>
                </a:solidFill>
                <a:ln w="9525" cap="flat">
                  <a:noFill/>
                  <a:prstDash val="solid"/>
                  <a:miter/>
                </a:ln>
              </p:spPr>
              <p:txBody>
                <a:bodyPr rtlCol="0" anchor="ctr"/>
                <a:lstStyle/>
                <a:p>
                  <a:endParaRPr lang="zh-CN" altLang="en-US"/>
                </a:p>
              </p:txBody>
            </p:sp>
            <p:sp>
              <p:nvSpPr>
                <p:cNvPr id="72" name="任意多边形: 形状 52885"/>
                <p:cNvSpPr/>
                <p:nvPr>
                  <p:custDataLst>
                    <p:tags r:id="rId526"/>
                  </p:custDataLst>
                </p:nvPr>
              </p:nvSpPr>
              <p:spPr>
                <a:xfrm>
                  <a:off x="6767226" y="3454382"/>
                  <a:ext cx="3614" cy="14230"/>
                </a:xfrm>
                <a:custGeom>
                  <a:gdLst>
                    <a:gd name="connsiteX0" fmla="*/ 3524 w 3614"/>
                    <a:gd name="connsiteY0" fmla="*/ 48 h 14230"/>
                    <a:gd name="connsiteX1" fmla="*/ 0 w 3614"/>
                    <a:gd name="connsiteY1" fmla="*/ 13479 h 14230"/>
                    <a:gd name="connsiteX2" fmla="*/ 3524 w 3614"/>
                    <a:gd name="connsiteY2" fmla="*/ 48 h 14230"/>
                  </a:gdLst>
                  <a:cxnLst>
                    <a:cxn ang="0">
                      <a:pos x="connsiteX0" y="connsiteY0"/>
                    </a:cxn>
                    <a:cxn ang="0">
                      <a:pos x="connsiteX1" y="connsiteY1"/>
                    </a:cxn>
                    <a:cxn ang="0">
                      <a:pos x="connsiteX2" y="connsiteY2"/>
                    </a:cxn>
                  </a:cxnLst>
                  <a:rect l="l" t="t" r="r" b="b"/>
                  <a:pathLst>
                    <a:path w="3614" h="14230">
                      <a:moveTo>
                        <a:pt x="3524" y="48"/>
                      </a:moveTo>
                      <a:cubicBezTo>
                        <a:pt x="381" y="-809"/>
                        <a:pt x="2096" y="9954"/>
                        <a:pt x="0" y="13479"/>
                      </a:cubicBezTo>
                      <a:cubicBezTo>
                        <a:pt x="3143" y="17479"/>
                        <a:pt x="3905" y="4430"/>
                        <a:pt x="3524" y="48"/>
                      </a:cubicBezTo>
                      <a:close/>
                    </a:path>
                  </a:pathLst>
                </a:custGeom>
                <a:solidFill>
                  <a:srgbClr val="D1C4B3"/>
                </a:solidFill>
                <a:ln w="9525" cap="flat">
                  <a:noFill/>
                  <a:prstDash val="solid"/>
                  <a:miter/>
                </a:ln>
              </p:spPr>
              <p:txBody>
                <a:bodyPr rtlCol="0" anchor="ctr"/>
                <a:lstStyle/>
                <a:p>
                  <a:endParaRPr lang="zh-CN" altLang="en-US"/>
                </a:p>
              </p:txBody>
            </p:sp>
            <p:sp>
              <p:nvSpPr>
                <p:cNvPr id="73" name="任意多边形: 形状 52886"/>
                <p:cNvSpPr/>
                <p:nvPr>
                  <p:custDataLst>
                    <p:tags r:id="rId527"/>
                  </p:custDataLst>
                </p:nvPr>
              </p:nvSpPr>
              <p:spPr>
                <a:xfrm>
                  <a:off x="6848094" y="3057715"/>
                  <a:ext cx="12287" cy="17526"/>
                </a:xfrm>
                <a:custGeom>
                  <a:gdLst>
                    <a:gd name="connsiteX0" fmla="*/ 0 w 12287"/>
                    <a:gd name="connsiteY0" fmla="*/ 0 h 17526"/>
                    <a:gd name="connsiteX1" fmla="*/ 12287 w 12287"/>
                    <a:gd name="connsiteY1" fmla="*/ 17526 h 17526"/>
                    <a:gd name="connsiteX2" fmla="*/ 0 w 12287"/>
                    <a:gd name="connsiteY2" fmla="*/ 0 h 17526"/>
                  </a:gdLst>
                  <a:cxnLst>
                    <a:cxn ang="0">
                      <a:pos x="connsiteX0" y="connsiteY0"/>
                    </a:cxn>
                    <a:cxn ang="0">
                      <a:pos x="connsiteX1" y="connsiteY1"/>
                    </a:cxn>
                    <a:cxn ang="0">
                      <a:pos x="connsiteX2" y="connsiteY2"/>
                    </a:cxn>
                  </a:cxnLst>
                  <a:rect l="l" t="t" r="r" b="b"/>
                  <a:pathLst>
                    <a:path w="12287" h="17526">
                      <a:moveTo>
                        <a:pt x="0" y="0"/>
                      </a:moveTo>
                      <a:cubicBezTo>
                        <a:pt x="1429" y="4477"/>
                        <a:pt x="5905" y="10477"/>
                        <a:pt x="12287" y="17526"/>
                      </a:cubicBezTo>
                      <a:cubicBezTo>
                        <a:pt x="8287" y="11621"/>
                        <a:pt x="5620" y="5334"/>
                        <a:pt x="0" y="0"/>
                      </a:cubicBezTo>
                      <a:close/>
                    </a:path>
                  </a:pathLst>
                </a:custGeom>
                <a:solidFill>
                  <a:srgbClr val="D1C4B3"/>
                </a:solidFill>
                <a:ln w="9525" cap="flat">
                  <a:noFill/>
                  <a:prstDash val="solid"/>
                  <a:miter/>
                </a:ln>
              </p:spPr>
              <p:txBody>
                <a:bodyPr rtlCol="0" anchor="ctr"/>
                <a:lstStyle/>
                <a:p>
                  <a:endParaRPr lang="zh-CN" altLang="en-US"/>
                </a:p>
              </p:txBody>
            </p:sp>
            <p:sp>
              <p:nvSpPr>
                <p:cNvPr id="74" name="任意多边形: 形状 52887"/>
                <p:cNvSpPr/>
                <p:nvPr>
                  <p:custDataLst>
                    <p:tags r:id="rId528"/>
                  </p:custDataLst>
                </p:nvPr>
              </p:nvSpPr>
              <p:spPr>
                <a:xfrm>
                  <a:off x="6762748" y="3492036"/>
                  <a:ext cx="4228" cy="9560"/>
                </a:xfrm>
                <a:custGeom>
                  <a:gdLst>
                    <a:gd name="connsiteX0" fmla="*/ 478 w 4228"/>
                    <a:gd name="connsiteY0" fmla="*/ 9543 h 9560"/>
                    <a:gd name="connsiteX1" fmla="*/ 3907 w 4228"/>
                    <a:gd name="connsiteY1" fmla="*/ 18 h 9560"/>
                    <a:gd name="connsiteX2" fmla="*/ 478 w 4228"/>
                    <a:gd name="connsiteY2" fmla="*/ 9543 h 9560"/>
                  </a:gdLst>
                  <a:cxnLst>
                    <a:cxn ang="0">
                      <a:pos x="connsiteX0" y="connsiteY0"/>
                    </a:cxn>
                    <a:cxn ang="0">
                      <a:pos x="connsiteX1" y="connsiteY1"/>
                    </a:cxn>
                    <a:cxn ang="0">
                      <a:pos x="connsiteX2" y="connsiteY2"/>
                    </a:cxn>
                  </a:cxnLst>
                  <a:rect l="l" t="t" r="r" b="b"/>
                  <a:pathLst>
                    <a:path w="4228" h="9560">
                      <a:moveTo>
                        <a:pt x="478" y="9543"/>
                      </a:moveTo>
                      <a:cubicBezTo>
                        <a:pt x="2097" y="9924"/>
                        <a:pt x="5241" y="4019"/>
                        <a:pt x="3907" y="18"/>
                      </a:cubicBezTo>
                      <a:cubicBezTo>
                        <a:pt x="2478" y="-363"/>
                        <a:pt x="-1332" y="5352"/>
                        <a:pt x="478" y="9543"/>
                      </a:cubicBezTo>
                      <a:close/>
                    </a:path>
                  </a:pathLst>
                </a:custGeom>
                <a:solidFill>
                  <a:srgbClr val="D1C4B3"/>
                </a:solidFill>
                <a:ln w="9525" cap="flat">
                  <a:noFill/>
                  <a:prstDash val="solid"/>
                  <a:miter/>
                </a:ln>
              </p:spPr>
              <p:txBody>
                <a:bodyPr rtlCol="0" anchor="ctr"/>
                <a:lstStyle/>
                <a:p>
                  <a:endParaRPr lang="zh-CN" altLang="en-US"/>
                </a:p>
              </p:txBody>
            </p:sp>
            <p:sp>
              <p:nvSpPr>
                <p:cNvPr id="75" name="任意多边形: 形状 52888"/>
                <p:cNvSpPr/>
                <p:nvPr>
                  <p:custDataLst>
                    <p:tags r:id="rId529"/>
                  </p:custDataLst>
                </p:nvPr>
              </p:nvSpPr>
              <p:spPr>
                <a:xfrm>
                  <a:off x="6852977" y="3208972"/>
                  <a:ext cx="5879" cy="14968"/>
                </a:xfrm>
                <a:custGeom>
                  <a:gdLst>
                    <a:gd name="connsiteX0" fmla="*/ 70 w 5879"/>
                    <a:gd name="connsiteY0" fmla="*/ 0 h 14968"/>
                    <a:gd name="connsiteX1" fmla="*/ 5880 w 5879"/>
                    <a:gd name="connsiteY1" fmla="*/ 12573 h 14968"/>
                    <a:gd name="connsiteX2" fmla="*/ 70 w 5879"/>
                    <a:gd name="connsiteY2" fmla="*/ 0 h 14968"/>
                  </a:gdLst>
                  <a:cxnLst>
                    <a:cxn ang="0">
                      <a:pos x="connsiteX0" y="connsiteY0"/>
                    </a:cxn>
                    <a:cxn ang="0">
                      <a:pos x="connsiteX1" y="connsiteY1"/>
                    </a:cxn>
                    <a:cxn ang="0">
                      <a:pos x="connsiteX2" y="connsiteY2"/>
                    </a:cxn>
                  </a:cxnLst>
                  <a:rect l="l" t="t" r="r" b="b"/>
                  <a:pathLst>
                    <a:path w="5879" h="14967">
                      <a:moveTo>
                        <a:pt x="70" y="0"/>
                      </a:moveTo>
                      <a:cubicBezTo>
                        <a:pt x="-692" y="5048"/>
                        <a:pt x="5023" y="20955"/>
                        <a:pt x="5880" y="12573"/>
                      </a:cubicBezTo>
                      <a:cubicBezTo>
                        <a:pt x="2070" y="8668"/>
                        <a:pt x="2356" y="4191"/>
                        <a:pt x="70" y="0"/>
                      </a:cubicBezTo>
                      <a:close/>
                    </a:path>
                  </a:pathLst>
                </a:custGeom>
                <a:solidFill>
                  <a:srgbClr val="D1C4B3"/>
                </a:solidFill>
                <a:ln w="9525" cap="flat">
                  <a:noFill/>
                  <a:prstDash val="solid"/>
                  <a:miter/>
                </a:ln>
              </p:spPr>
              <p:txBody>
                <a:bodyPr rtlCol="0" anchor="ctr"/>
                <a:lstStyle/>
                <a:p>
                  <a:endParaRPr lang="zh-CN" altLang="en-US"/>
                </a:p>
              </p:txBody>
            </p:sp>
            <p:sp>
              <p:nvSpPr>
                <p:cNvPr id="76" name="任意多边形: 形状 52889"/>
                <p:cNvSpPr/>
                <p:nvPr>
                  <p:custDataLst>
                    <p:tags r:id="rId530"/>
                  </p:custDataLst>
                </p:nvPr>
              </p:nvSpPr>
              <p:spPr>
                <a:xfrm>
                  <a:off x="6839136" y="3310984"/>
                  <a:ext cx="6142" cy="19621"/>
                </a:xfrm>
                <a:custGeom>
                  <a:gdLst>
                    <a:gd name="connsiteX0" fmla="*/ 1242 w 6142"/>
                    <a:gd name="connsiteY0" fmla="*/ 0 h 19621"/>
                    <a:gd name="connsiteX1" fmla="*/ 3719 w 6142"/>
                    <a:gd name="connsiteY1" fmla="*/ 19621 h 19621"/>
                    <a:gd name="connsiteX2" fmla="*/ 5814 w 6142"/>
                    <a:gd name="connsiteY2" fmla="*/ 19621 h 19621"/>
                    <a:gd name="connsiteX3" fmla="*/ 1242 w 6142"/>
                    <a:gd name="connsiteY3" fmla="*/ 0 h 19621"/>
                  </a:gdLst>
                  <a:cxnLst>
                    <a:cxn ang="0">
                      <a:pos x="connsiteX0" y="connsiteY0"/>
                    </a:cxn>
                    <a:cxn ang="0">
                      <a:pos x="connsiteX1" y="connsiteY1"/>
                    </a:cxn>
                    <a:cxn ang="0">
                      <a:pos x="connsiteX2" y="connsiteY2"/>
                    </a:cxn>
                    <a:cxn ang="0">
                      <a:pos x="connsiteX3" y="connsiteY3"/>
                    </a:cxn>
                  </a:cxnLst>
                  <a:rect l="l" t="t" r="r" b="b"/>
                  <a:pathLst>
                    <a:path w="6142" h="19621">
                      <a:moveTo>
                        <a:pt x="1242" y="0"/>
                      </a:moveTo>
                      <a:cubicBezTo>
                        <a:pt x="-1425" y="1143"/>
                        <a:pt x="576" y="13906"/>
                        <a:pt x="3719" y="19621"/>
                      </a:cubicBezTo>
                      <a:cubicBezTo>
                        <a:pt x="4100" y="16764"/>
                        <a:pt x="4957" y="18098"/>
                        <a:pt x="5814" y="19621"/>
                      </a:cubicBezTo>
                      <a:cubicBezTo>
                        <a:pt x="7719" y="12954"/>
                        <a:pt x="671" y="6477"/>
                        <a:pt x="1242" y="0"/>
                      </a:cubicBezTo>
                      <a:close/>
                    </a:path>
                  </a:pathLst>
                </a:custGeom>
                <a:solidFill>
                  <a:srgbClr val="D1C4B3"/>
                </a:solidFill>
                <a:ln w="9525" cap="flat">
                  <a:noFill/>
                  <a:prstDash val="solid"/>
                  <a:miter/>
                </a:ln>
              </p:spPr>
              <p:txBody>
                <a:bodyPr rtlCol="0" anchor="ctr"/>
                <a:lstStyle/>
                <a:p>
                  <a:endParaRPr lang="zh-CN" altLang="en-US"/>
                </a:p>
              </p:txBody>
            </p:sp>
            <p:sp>
              <p:nvSpPr>
                <p:cNvPr id="77" name="任意多边形: 形状 52890"/>
                <p:cNvSpPr/>
                <p:nvPr>
                  <p:custDataLst>
                    <p:tags r:id="rId531"/>
                  </p:custDataLst>
                </p:nvPr>
              </p:nvSpPr>
              <p:spPr>
                <a:xfrm>
                  <a:off x="6864434" y="3139820"/>
                  <a:ext cx="5281" cy="17621"/>
                </a:xfrm>
                <a:custGeom>
                  <a:gdLst>
                    <a:gd name="connsiteX0" fmla="*/ 43 w 5281"/>
                    <a:gd name="connsiteY0" fmla="*/ 0 h 17621"/>
                    <a:gd name="connsiteX1" fmla="*/ 5282 w 5281"/>
                    <a:gd name="connsiteY1" fmla="*/ 17621 h 17621"/>
                    <a:gd name="connsiteX2" fmla="*/ 43 w 5281"/>
                    <a:gd name="connsiteY2" fmla="*/ 0 h 17621"/>
                  </a:gdLst>
                  <a:cxnLst>
                    <a:cxn ang="0">
                      <a:pos x="connsiteX0" y="connsiteY0"/>
                    </a:cxn>
                    <a:cxn ang="0">
                      <a:pos x="connsiteX1" y="connsiteY1"/>
                    </a:cxn>
                    <a:cxn ang="0">
                      <a:pos x="connsiteX2" y="connsiteY2"/>
                    </a:cxn>
                  </a:cxnLst>
                  <a:rect l="l" t="t" r="r" b="b"/>
                  <a:pathLst>
                    <a:path w="5281" h="17621">
                      <a:moveTo>
                        <a:pt x="43" y="0"/>
                      </a:moveTo>
                      <a:cubicBezTo>
                        <a:pt x="-338" y="6382"/>
                        <a:pt x="1853" y="12097"/>
                        <a:pt x="5282" y="17621"/>
                      </a:cubicBezTo>
                      <a:cubicBezTo>
                        <a:pt x="2615" y="11906"/>
                        <a:pt x="4044" y="5429"/>
                        <a:pt x="43" y="0"/>
                      </a:cubicBezTo>
                      <a:close/>
                    </a:path>
                  </a:pathLst>
                </a:custGeom>
                <a:solidFill>
                  <a:srgbClr val="D1C4B3"/>
                </a:solidFill>
                <a:ln w="9525" cap="flat">
                  <a:noFill/>
                  <a:prstDash val="solid"/>
                  <a:miter/>
                </a:ln>
              </p:spPr>
              <p:txBody>
                <a:bodyPr rtlCol="0" anchor="ctr"/>
                <a:lstStyle/>
                <a:p>
                  <a:endParaRPr lang="zh-CN" altLang="en-US"/>
                </a:p>
              </p:txBody>
            </p:sp>
            <p:sp>
              <p:nvSpPr>
                <p:cNvPr id="78" name="任意多边形: 形状 52891"/>
                <p:cNvSpPr/>
                <p:nvPr>
                  <p:custDataLst>
                    <p:tags r:id="rId532"/>
                  </p:custDataLst>
                </p:nvPr>
              </p:nvSpPr>
              <p:spPr>
                <a:xfrm>
                  <a:off x="6753879" y="3524820"/>
                  <a:ext cx="5914" cy="26003"/>
                </a:xfrm>
                <a:custGeom>
                  <a:gdLst>
                    <a:gd name="connsiteX0" fmla="*/ 4489 w 5914"/>
                    <a:gd name="connsiteY0" fmla="*/ 0 h 26003"/>
                    <a:gd name="connsiteX1" fmla="*/ 3060 w 5914"/>
                    <a:gd name="connsiteY1" fmla="*/ 2191 h 26003"/>
                    <a:gd name="connsiteX2" fmla="*/ 108 w 5914"/>
                    <a:gd name="connsiteY2" fmla="*/ 26003 h 26003"/>
                    <a:gd name="connsiteX3" fmla="*/ 4489 w 5914"/>
                    <a:gd name="connsiteY3" fmla="*/ 0 h 26003"/>
                  </a:gdLst>
                  <a:cxnLst>
                    <a:cxn ang="0">
                      <a:pos x="connsiteX0" y="connsiteY0"/>
                    </a:cxn>
                    <a:cxn ang="0">
                      <a:pos x="connsiteX1" y="connsiteY1"/>
                    </a:cxn>
                    <a:cxn ang="0">
                      <a:pos x="connsiteX2" y="connsiteY2"/>
                    </a:cxn>
                    <a:cxn ang="0">
                      <a:pos x="connsiteX3" y="connsiteY3"/>
                    </a:cxn>
                  </a:cxnLst>
                  <a:rect l="l" t="t" r="r" b="b"/>
                  <a:pathLst>
                    <a:path w="5914" h="26002">
                      <a:moveTo>
                        <a:pt x="4489" y="0"/>
                      </a:moveTo>
                      <a:cubicBezTo>
                        <a:pt x="4013" y="1810"/>
                        <a:pt x="3537" y="3620"/>
                        <a:pt x="3060" y="2191"/>
                      </a:cubicBezTo>
                      <a:cubicBezTo>
                        <a:pt x="3822" y="10668"/>
                        <a:pt x="-750" y="17526"/>
                        <a:pt x="108" y="26003"/>
                      </a:cubicBezTo>
                      <a:cubicBezTo>
                        <a:pt x="1917" y="14478"/>
                        <a:pt x="8871" y="10287"/>
                        <a:pt x="4489" y="0"/>
                      </a:cubicBezTo>
                      <a:close/>
                    </a:path>
                  </a:pathLst>
                </a:custGeom>
                <a:solidFill>
                  <a:srgbClr val="D1C4B3"/>
                </a:solidFill>
                <a:ln w="9525" cap="flat">
                  <a:noFill/>
                  <a:prstDash val="solid"/>
                  <a:miter/>
                </a:ln>
              </p:spPr>
              <p:txBody>
                <a:bodyPr rtlCol="0" anchor="ctr"/>
                <a:lstStyle/>
                <a:p>
                  <a:endParaRPr lang="zh-CN" altLang="en-US"/>
                </a:p>
              </p:txBody>
            </p:sp>
            <p:sp>
              <p:nvSpPr>
                <p:cNvPr id="79" name="任意多边形: 形状 52892"/>
                <p:cNvSpPr/>
                <p:nvPr>
                  <p:custDataLst>
                    <p:tags r:id="rId533"/>
                  </p:custDataLst>
                </p:nvPr>
              </p:nvSpPr>
              <p:spPr>
                <a:xfrm>
                  <a:off x="6865041" y="3272503"/>
                  <a:ext cx="3816" cy="10096"/>
                </a:xfrm>
                <a:custGeom>
                  <a:gdLst>
                    <a:gd name="connsiteX0" fmla="*/ 388 w 3816"/>
                    <a:gd name="connsiteY0" fmla="*/ 0 h 10096"/>
                    <a:gd name="connsiteX1" fmla="*/ 3817 w 3816"/>
                    <a:gd name="connsiteY1" fmla="*/ 10096 h 10096"/>
                    <a:gd name="connsiteX2" fmla="*/ 3817 w 3816"/>
                    <a:gd name="connsiteY2" fmla="*/ 4191 h 10096"/>
                    <a:gd name="connsiteX3" fmla="*/ 388 w 3816"/>
                    <a:gd name="connsiteY3" fmla="*/ 0 h 10096"/>
                  </a:gdLst>
                  <a:cxnLst>
                    <a:cxn ang="0">
                      <a:pos x="connsiteX0" y="connsiteY0"/>
                    </a:cxn>
                    <a:cxn ang="0">
                      <a:pos x="connsiteX1" y="connsiteY1"/>
                    </a:cxn>
                    <a:cxn ang="0">
                      <a:pos x="connsiteX2" y="connsiteY2"/>
                    </a:cxn>
                    <a:cxn ang="0">
                      <a:pos x="connsiteX3" y="connsiteY3"/>
                    </a:cxn>
                  </a:cxnLst>
                  <a:rect l="l" t="t" r="r" b="b"/>
                  <a:pathLst>
                    <a:path w="3816" h="10096">
                      <a:moveTo>
                        <a:pt x="388" y="0"/>
                      </a:moveTo>
                      <a:cubicBezTo>
                        <a:pt x="-1232" y="3524"/>
                        <a:pt x="2674" y="6667"/>
                        <a:pt x="3817" y="10096"/>
                      </a:cubicBezTo>
                      <a:cubicBezTo>
                        <a:pt x="3721" y="8096"/>
                        <a:pt x="3436" y="6191"/>
                        <a:pt x="3817" y="4191"/>
                      </a:cubicBezTo>
                      <a:cubicBezTo>
                        <a:pt x="2959" y="4096"/>
                        <a:pt x="1816" y="2572"/>
                        <a:pt x="388" y="0"/>
                      </a:cubicBezTo>
                      <a:close/>
                    </a:path>
                  </a:pathLst>
                </a:custGeom>
                <a:solidFill>
                  <a:srgbClr val="D1C4B3"/>
                </a:solidFill>
                <a:ln w="9525" cap="flat">
                  <a:noFill/>
                  <a:prstDash val="solid"/>
                  <a:miter/>
                </a:ln>
              </p:spPr>
              <p:txBody>
                <a:bodyPr rtlCol="0" anchor="ctr"/>
                <a:lstStyle/>
                <a:p>
                  <a:endParaRPr lang="zh-CN" altLang="en-US"/>
                </a:p>
              </p:txBody>
            </p:sp>
            <p:sp>
              <p:nvSpPr>
                <p:cNvPr id="80" name="任意多边形: 形状 52893"/>
                <p:cNvSpPr/>
                <p:nvPr>
                  <p:custDataLst>
                    <p:tags r:id="rId534"/>
                  </p:custDataLst>
                </p:nvPr>
              </p:nvSpPr>
              <p:spPr>
                <a:xfrm>
                  <a:off x="6750462" y="3552364"/>
                  <a:ext cx="3047" cy="14556"/>
                </a:xfrm>
                <a:custGeom>
                  <a:gdLst>
                    <a:gd name="connsiteX0" fmla="*/ 3048 w 3047"/>
                    <a:gd name="connsiteY0" fmla="*/ 936 h 14556"/>
                    <a:gd name="connsiteX1" fmla="*/ 0 w 3047"/>
                    <a:gd name="connsiteY1" fmla="*/ 5222 h 14556"/>
                    <a:gd name="connsiteX2" fmla="*/ 381 w 3047"/>
                    <a:gd name="connsiteY2" fmla="*/ 14557 h 14556"/>
                    <a:gd name="connsiteX3" fmla="*/ 2953 w 3047"/>
                    <a:gd name="connsiteY3" fmla="*/ 6174 h 14556"/>
                    <a:gd name="connsiteX4" fmla="*/ 3048 w 3047"/>
                    <a:gd name="connsiteY4" fmla="*/ 936 h 145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 h="14556">
                      <a:moveTo>
                        <a:pt x="3048" y="936"/>
                      </a:moveTo>
                      <a:cubicBezTo>
                        <a:pt x="1810" y="-2493"/>
                        <a:pt x="1810" y="4555"/>
                        <a:pt x="0" y="5222"/>
                      </a:cubicBezTo>
                      <a:cubicBezTo>
                        <a:pt x="3619" y="3793"/>
                        <a:pt x="-857" y="9508"/>
                        <a:pt x="381" y="14557"/>
                      </a:cubicBezTo>
                      <a:cubicBezTo>
                        <a:pt x="3619" y="12556"/>
                        <a:pt x="-381" y="8175"/>
                        <a:pt x="2953" y="6174"/>
                      </a:cubicBezTo>
                      <a:cubicBezTo>
                        <a:pt x="2667" y="4365"/>
                        <a:pt x="2286" y="2460"/>
                        <a:pt x="3048" y="936"/>
                      </a:cubicBezTo>
                      <a:close/>
                    </a:path>
                  </a:pathLst>
                </a:custGeom>
                <a:solidFill>
                  <a:srgbClr val="D1C4B3"/>
                </a:solidFill>
                <a:ln w="9525" cap="flat">
                  <a:noFill/>
                  <a:prstDash val="solid"/>
                  <a:miter/>
                </a:ln>
              </p:spPr>
              <p:txBody>
                <a:bodyPr rtlCol="0" anchor="ctr"/>
                <a:lstStyle/>
                <a:p>
                  <a:endParaRPr lang="zh-CN" altLang="en-US"/>
                </a:p>
              </p:txBody>
            </p:sp>
            <p:sp>
              <p:nvSpPr>
                <p:cNvPr id="81" name="任意多边形: 形状 52894"/>
                <p:cNvSpPr/>
                <p:nvPr>
                  <p:custDataLst>
                    <p:tags r:id="rId535"/>
                  </p:custDataLst>
                </p:nvPr>
              </p:nvSpPr>
              <p:spPr>
                <a:xfrm>
                  <a:off x="6742848" y="3567683"/>
                  <a:ext cx="6392" cy="14954"/>
                </a:xfrm>
                <a:custGeom>
                  <a:gdLst>
                    <a:gd name="connsiteX0" fmla="*/ 6281 w 6392"/>
                    <a:gd name="connsiteY0" fmla="*/ 0 h 14954"/>
                    <a:gd name="connsiteX1" fmla="*/ 89 w 6392"/>
                    <a:gd name="connsiteY1" fmla="*/ 14954 h 14954"/>
                    <a:gd name="connsiteX2" fmla="*/ 6090 w 6392"/>
                    <a:gd name="connsiteY2" fmla="*/ 11811 h 14954"/>
                    <a:gd name="connsiteX3" fmla="*/ 6281 w 6392"/>
                    <a:gd name="connsiteY3" fmla="*/ 0 h 14954"/>
                  </a:gdLst>
                  <a:cxnLst>
                    <a:cxn ang="0">
                      <a:pos x="connsiteX0" y="connsiteY0"/>
                    </a:cxn>
                    <a:cxn ang="0">
                      <a:pos x="connsiteX1" y="connsiteY1"/>
                    </a:cxn>
                    <a:cxn ang="0">
                      <a:pos x="connsiteX2" y="connsiteY2"/>
                    </a:cxn>
                    <a:cxn ang="0">
                      <a:pos x="connsiteX3" y="connsiteY3"/>
                    </a:cxn>
                  </a:cxnLst>
                  <a:rect l="l" t="t" r="r" b="b"/>
                  <a:pathLst>
                    <a:path w="6392" h="14954">
                      <a:moveTo>
                        <a:pt x="6281" y="0"/>
                      </a:moveTo>
                      <a:cubicBezTo>
                        <a:pt x="3614" y="7620"/>
                        <a:pt x="-673" y="7906"/>
                        <a:pt x="89" y="14954"/>
                      </a:cubicBezTo>
                      <a:cubicBezTo>
                        <a:pt x="3518" y="8001"/>
                        <a:pt x="2852" y="18193"/>
                        <a:pt x="6090" y="11811"/>
                      </a:cubicBezTo>
                      <a:cubicBezTo>
                        <a:pt x="2661" y="10478"/>
                        <a:pt x="7138" y="4381"/>
                        <a:pt x="6281" y="0"/>
                      </a:cubicBezTo>
                      <a:close/>
                    </a:path>
                  </a:pathLst>
                </a:custGeom>
                <a:solidFill>
                  <a:srgbClr val="D1C4B3"/>
                </a:solidFill>
                <a:ln w="9525" cap="flat">
                  <a:noFill/>
                  <a:prstDash val="solid"/>
                  <a:miter/>
                </a:ln>
              </p:spPr>
              <p:txBody>
                <a:bodyPr rtlCol="0" anchor="ctr"/>
                <a:lstStyle/>
                <a:p>
                  <a:endParaRPr lang="zh-CN" altLang="en-US"/>
                </a:p>
              </p:txBody>
            </p:sp>
            <p:sp>
              <p:nvSpPr>
                <p:cNvPr id="82" name="任意多边形: 形状 52895"/>
                <p:cNvSpPr/>
                <p:nvPr>
                  <p:custDataLst>
                    <p:tags r:id="rId536"/>
                  </p:custDataLst>
                </p:nvPr>
              </p:nvSpPr>
              <p:spPr>
                <a:xfrm>
                  <a:off x="6888670" y="3275647"/>
                  <a:ext cx="5238" cy="12459"/>
                </a:xfrm>
                <a:custGeom>
                  <a:gdLst>
                    <a:gd name="connsiteX0" fmla="*/ 0 w 5238"/>
                    <a:gd name="connsiteY0" fmla="*/ 0 h 12459"/>
                    <a:gd name="connsiteX1" fmla="*/ 5239 w 5238"/>
                    <a:gd name="connsiteY1" fmla="*/ 10382 h 12459"/>
                    <a:gd name="connsiteX2" fmla="*/ 0 w 5238"/>
                    <a:gd name="connsiteY2" fmla="*/ 0 h 12459"/>
                  </a:gdLst>
                  <a:cxnLst>
                    <a:cxn ang="0">
                      <a:pos x="connsiteX0" y="connsiteY0"/>
                    </a:cxn>
                    <a:cxn ang="0">
                      <a:pos x="connsiteX1" y="connsiteY1"/>
                    </a:cxn>
                    <a:cxn ang="0">
                      <a:pos x="connsiteX2" y="connsiteY2"/>
                    </a:cxn>
                  </a:cxnLst>
                  <a:rect l="l" t="t" r="r" b="b"/>
                  <a:pathLst>
                    <a:path w="5238" h="12459">
                      <a:moveTo>
                        <a:pt x="0" y="0"/>
                      </a:moveTo>
                      <a:cubicBezTo>
                        <a:pt x="571" y="7048"/>
                        <a:pt x="3620" y="16764"/>
                        <a:pt x="5239" y="10382"/>
                      </a:cubicBezTo>
                      <a:cubicBezTo>
                        <a:pt x="2762" y="4763"/>
                        <a:pt x="2953"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83" name="任意多边形: 形状 52896"/>
                <p:cNvSpPr/>
                <p:nvPr>
                  <p:custDataLst>
                    <p:tags r:id="rId537"/>
                  </p:custDataLst>
                </p:nvPr>
              </p:nvSpPr>
              <p:spPr>
                <a:xfrm>
                  <a:off x="6727031" y="3608736"/>
                  <a:ext cx="11144" cy="29051"/>
                </a:xfrm>
                <a:custGeom>
                  <a:gdLst>
                    <a:gd name="connsiteX0" fmla="*/ 11144 w 11144"/>
                    <a:gd name="connsiteY0" fmla="*/ 0 h 29051"/>
                    <a:gd name="connsiteX1" fmla="*/ 5715 w 11144"/>
                    <a:gd name="connsiteY1" fmla="*/ 13906 h 29051"/>
                    <a:gd name="connsiteX2" fmla="*/ 3620 w 11144"/>
                    <a:gd name="connsiteY2" fmla="*/ 8953 h 29051"/>
                    <a:gd name="connsiteX3" fmla="*/ 0 w 11144"/>
                    <a:gd name="connsiteY3" fmla="*/ 29051 h 29051"/>
                    <a:gd name="connsiteX4" fmla="*/ 5239 w 11144"/>
                    <a:gd name="connsiteY4" fmla="*/ 23241 h 29051"/>
                    <a:gd name="connsiteX5" fmla="*/ 1714 w 11144"/>
                    <a:gd name="connsiteY5" fmla="*/ 25717 h 29051"/>
                    <a:gd name="connsiteX6" fmla="*/ 11144 w 11144"/>
                    <a:gd name="connsiteY6" fmla="*/ 0 h 29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 h="29051">
                      <a:moveTo>
                        <a:pt x="11144" y="0"/>
                      </a:moveTo>
                      <a:cubicBezTo>
                        <a:pt x="7620" y="3905"/>
                        <a:pt x="8096" y="9430"/>
                        <a:pt x="5715" y="13906"/>
                      </a:cubicBezTo>
                      <a:cubicBezTo>
                        <a:pt x="3810" y="15811"/>
                        <a:pt x="3620" y="12478"/>
                        <a:pt x="3620" y="8953"/>
                      </a:cubicBezTo>
                      <a:cubicBezTo>
                        <a:pt x="-476" y="16573"/>
                        <a:pt x="4382" y="18193"/>
                        <a:pt x="0" y="29051"/>
                      </a:cubicBezTo>
                      <a:cubicBezTo>
                        <a:pt x="2858" y="27622"/>
                        <a:pt x="2000" y="26956"/>
                        <a:pt x="5239" y="23241"/>
                      </a:cubicBezTo>
                      <a:cubicBezTo>
                        <a:pt x="5239" y="17240"/>
                        <a:pt x="4000" y="24860"/>
                        <a:pt x="1714" y="25717"/>
                      </a:cubicBezTo>
                      <a:cubicBezTo>
                        <a:pt x="4286" y="16954"/>
                        <a:pt x="10668" y="9715"/>
                        <a:pt x="11144" y="0"/>
                      </a:cubicBezTo>
                      <a:close/>
                    </a:path>
                  </a:pathLst>
                </a:custGeom>
                <a:solidFill>
                  <a:srgbClr val="D1C4B3"/>
                </a:solidFill>
                <a:ln w="9525" cap="flat">
                  <a:noFill/>
                  <a:prstDash val="solid"/>
                  <a:miter/>
                </a:ln>
              </p:spPr>
              <p:txBody>
                <a:bodyPr rtlCol="0" anchor="ctr"/>
                <a:lstStyle/>
                <a:p>
                  <a:endParaRPr lang="zh-CN" altLang="en-US"/>
                </a:p>
              </p:txBody>
            </p:sp>
            <p:sp>
              <p:nvSpPr>
                <p:cNvPr id="84" name="任意多边形: 形状 52897"/>
                <p:cNvSpPr/>
                <p:nvPr>
                  <p:custDataLst>
                    <p:tags r:id="rId538"/>
                  </p:custDataLst>
                </p:nvPr>
              </p:nvSpPr>
              <p:spPr>
                <a:xfrm>
                  <a:off x="6832207" y="3498722"/>
                  <a:ext cx="2783" cy="15811"/>
                </a:xfrm>
                <a:custGeom>
                  <a:gdLst>
                    <a:gd name="connsiteX0" fmla="*/ 1218 w 2783"/>
                    <a:gd name="connsiteY0" fmla="*/ 0 h 15811"/>
                    <a:gd name="connsiteX1" fmla="*/ 1694 w 2783"/>
                    <a:gd name="connsiteY1" fmla="*/ 15812 h 15811"/>
                    <a:gd name="connsiteX2" fmla="*/ 1218 w 2783"/>
                    <a:gd name="connsiteY2" fmla="*/ 0 h 15811"/>
                  </a:gdLst>
                  <a:cxnLst>
                    <a:cxn ang="0">
                      <a:pos x="connsiteX0" y="connsiteY0"/>
                    </a:cxn>
                    <a:cxn ang="0">
                      <a:pos x="connsiteX1" y="connsiteY1"/>
                    </a:cxn>
                    <a:cxn ang="0">
                      <a:pos x="connsiteX2" y="connsiteY2"/>
                    </a:cxn>
                  </a:cxnLst>
                  <a:rect l="l" t="t" r="r" b="b"/>
                  <a:pathLst>
                    <a:path w="2783" h="15811">
                      <a:moveTo>
                        <a:pt x="1218" y="0"/>
                      </a:moveTo>
                      <a:cubicBezTo>
                        <a:pt x="-973" y="5620"/>
                        <a:pt x="170" y="13049"/>
                        <a:pt x="1694" y="15812"/>
                      </a:cubicBezTo>
                      <a:cubicBezTo>
                        <a:pt x="2742" y="9811"/>
                        <a:pt x="3694" y="2953"/>
                        <a:pt x="1218" y="0"/>
                      </a:cubicBezTo>
                      <a:close/>
                    </a:path>
                  </a:pathLst>
                </a:custGeom>
                <a:solidFill>
                  <a:srgbClr val="D1C4B3"/>
                </a:solidFill>
                <a:ln w="9525" cap="flat">
                  <a:noFill/>
                  <a:prstDash val="solid"/>
                  <a:miter/>
                </a:ln>
              </p:spPr>
              <p:txBody>
                <a:bodyPr rtlCol="0" anchor="ctr"/>
                <a:lstStyle/>
                <a:p>
                  <a:endParaRPr lang="zh-CN" altLang="en-US"/>
                </a:p>
              </p:txBody>
            </p:sp>
            <p:sp>
              <p:nvSpPr>
                <p:cNvPr id="85" name="任意多边形: 形状 52898"/>
                <p:cNvSpPr/>
                <p:nvPr>
                  <p:custDataLst>
                    <p:tags r:id="rId539"/>
                  </p:custDataLst>
                </p:nvPr>
              </p:nvSpPr>
              <p:spPr>
                <a:xfrm>
                  <a:off x="6872478" y="3412521"/>
                  <a:ext cx="3751" cy="7524"/>
                </a:xfrm>
                <a:custGeom>
                  <a:gdLst>
                    <a:gd name="connsiteX0" fmla="*/ 2000 w 3751"/>
                    <a:gd name="connsiteY0" fmla="*/ 0 h 7524"/>
                    <a:gd name="connsiteX1" fmla="*/ 0 w 3751"/>
                    <a:gd name="connsiteY1" fmla="*/ 5620 h 7524"/>
                    <a:gd name="connsiteX2" fmla="*/ 3619 w 3751"/>
                    <a:gd name="connsiteY2" fmla="*/ 7525 h 7524"/>
                    <a:gd name="connsiteX3" fmla="*/ 2000 w 3751"/>
                    <a:gd name="connsiteY3" fmla="*/ 0 h 7524"/>
                  </a:gdLst>
                  <a:cxnLst>
                    <a:cxn ang="0">
                      <a:pos x="connsiteX0" y="connsiteY0"/>
                    </a:cxn>
                    <a:cxn ang="0">
                      <a:pos x="connsiteX1" y="connsiteY1"/>
                    </a:cxn>
                    <a:cxn ang="0">
                      <a:pos x="connsiteX2" y="connsiteY2"/>
                    </a:cxn>
                    <a:cxn ang="0">
                      <a:pos x="connsiteX3" y="connsiteY3"/>
                    </a:cxn>
                  </a:cxnLst>
                  <a:rect l="l" t="t" r="r" b="b"/>
                  <a:pathLst>
                    <a:path w="3751" h="7524">
                      <a:moveTo>
                        <a:pt x="2000" y="0"/>
                      </a:moveTo>
                      <a:cubicBezTo>
                        <a:pt x="1905" y="5334"/>
                        <a:pt x="1333" y="1619"/>
                        <a:pt x="0" y="5620"/>
                      </a:cubicBezTo>
                      <a:cubicBezTo>
                        <a:pt x="1238" y="8287"/>
                        <a:pt x="2381" y="6858"/>
                        <a:pt x="3619" y="7525"/>
                      </a:cubicBezTo>
                      <a:cubicBezTo>
                        <a:pt x="4191" y="5144"/>
                        <a:pt x="2762" y="2477"/>
                        <a:pt x="2000" y="0"/>
                      </a:cubicBezTo>
                      <a:close/>
                    </a:path>
                  </a:pathLst>
                </a:custGeom>
                <a:solidFill>
                  <a:srgbClr val="D1C4B3"/>
                </a:solidFill>
                <a:ln w="9525" cap="flat">
                  <a:noFill/>
                  <a:prstDash val="solid"/>
                  <a:miter/>
                </a:ln>
              </p:spPr>
              <p:txBody>
                <a:bodyPr rtlCol="0" anchor="ctr"/>
                <a:lstStyle/>
                <a:p>
                  <a:endParaRPr lang="zh-CN" altLang="en-US"/>
                </a:p>
              </p:txBody>
            </p:sp>
            <p:sp>
              <p:nvSpPr>
                <p:cNvPr id="86" name="任意多边形: 形状 52899"/>
                <p:cNvSpPr/>
                <p:nvPr>
                  <p:custDataLst>
                    <p:tags r:id="rId540"/>
                  </p:custDataLst>
                </p:nvPr>
              </p:nvSpPr>
              <p:spPr>
                <a:xfrm>
                  <a:off x="6855260" y="3544347"/>
                  <a:ext cx="3050" cy="18954"/>
                </a:xfrm>
                <a:custGeom>
                  <a:gdLst>
                    <a:gd name="connsiteX0" fmla="*/ 2358 w 3050"/>
                    <a:gd name="connsiteY0" fmla="*/ 0 h 18954"/>
                    <a:gd name="connsiteX1" fmla="*/ 358 w 3050"/>
                    <a:gd name="connsiteY1" fmla="*/ 18955 h 18954"/>
                    <a:gd name="connsiteX2" fmla="*/ 2358 w 3050"/>
                    <a:gd name="connsiteY2" fmla="*/ 0 h 18954"/>
                  </a:gdLst>
                  <a:cxnLst>
                    <a:cxn ang="0">
                      <a:pos x="connsiteX0" y="connsiteY0"/>
                    </a:cxn>
                    <a:cxn ang="0">
                      <a:pos x="connsiteX1" y="connsiteY1"/>
                    </a:cxn>
                    <a:cxn ang="0">
                      <a:pos x="connsiteX2" y="connsiteY2"/>
                    </a:cxn>
                  </a:cxnLst>
                  <a:rect l="l" t="t" r="r" b="b"/>
                  <a:pathLst>
                    <a:path w="3050" h="18954">
                      <a:moveTo>
                        <a:pt x="2358" y="0"/>
                      </a:moveTo>
                      <a:cubicBezTo>
                        <a:pt x="739" y="6001"/>
                        <a:pt x="-690" y="12097"/>
                        <a:pt x="358" y="18955"/>
                      </a:cubicBezTo>
                      <a:cubicBezTo>
                        <a:pt x="549" y="12763"/>
                        <a:pt x="4644" y="2191"/>
                        <a:pt x="2358" y="0"/>
                      </a:cubicBezTo>
                      <a:close/>
                    </a:path>
                  </a:pathLst>
                </a:custGeom>
                <a:solidFill>
                  <a:srgbClr val="D1C4B3"/>
                </a:solidFill>
                <a:ln w="9525" cap="flat">
                  <a:noFill/>
                  <a:prstDash val="solid"/>
                  <a:miter/>
                </a:ln>
              </p:spPr>
              <p:txBody>
                <a:bodyPr rtlCol="0" anchor="ctr"/>
                <a:lstStyle/>
                <a:p>
                  <a:endParaRPr lang="zh-CN" altLang="en-US"/>
                </a:p>
              </p:txBody>
            </p:sp>
            <p:sp>
              <p:nvSpPr>
                <p:cNvPr id="87" name="任意多边形: 形状 52900"/>
                <p:cNvSpPr/>
                <p:nvPr>
                  <p:custDataLst>
                    <p:tags r:id="rId541"/>
                  </p:custDataLst>
                </p:nvPr>
              </p:nvSpPr>
              <p:spPr>
                <a:xfrm>
                  <a:off x="6925151" y="3464527"/>
                  <a:ext cx="3574" cy="11927"/>
                </a:xfrm>
                <a:custGeom>
                  <a:gdLst>
                    <a:gd name="connsiteX0" fmla="*/ 2286 w 3574"/>
                    <a:gd name="connsiteY0" fmla="*/ 0 h 11927"/>
                    <a:gd name="connsiteX1" fmla="*/ 0 w 3574"/>
                    <a:gd name="connsiteY1" fmla="*/ 10573 h 11927"/>
                    <a:gd name="connsiteX2" fmla="*/ 3334 w 3574"/>
                    <a:gd name="connsiteY2" fmla="*/ 8096 h 11927"/>
                    <a:gd name="connsiteX3" fmla="*/ 2286 w 3574"/>
                    <a:gd name="connsiteY3" fmla="*/ 0 h 11927"/>
                  </a:gdLst>
                  <a:cxnLst>
                    <a:cxn ang="0">
                      <a:pos x="connsiteX0" y="connsiteY0"/>
                    </a:cxn>
                    <a:cxn ang="0">
                      <a:pos x="connsiteX1" y="connsiteY1"/>
                    </a:cxn>
                    <a:cxn ang="0">
                      <a:pos x="connsiteX2" y="connsiteY2"/>
                    </a:cxn>
                    <a:cxn ang="0">
                      <a:pos x="connsiteX3" y="connsiteY3"/>
                    </a:cxn>
                  </a:cxnLst>
                  <a:rect l="l" t="t" r="r" b="b"/>
                  <a:pathLst>
                    <a:path w="3574" h="11927">
                      <a:moveTo>
                        <a:pt x="2286" y="0"/>
                      </a:moveTo>
                      <a:cubicBezTo>
                        <a:pt x="857" y="3429"/>
                        <a:pt x="1048" y="7144"/>
                        <a:pt x="0" y="10573"/>
                      </a:cubicBezTo>
                      <a:cubicBezTo>
                        <a:pt x="571" y="16097"/>
                        <a:pt x="2762" y="2572"/>
                        <a:pt x="3334" y="8096"/>
                      </a:cubicBezTo>
                      <a:cubicBezTo>
                        <a:pt x="4096" y="5620"/>
                        <a:pt x="2858" y="2857"/>
                        <a:pt x="2286" y="0"/>
                      </a:cubicBezTo>
                      <a:close/>
                    </a:path>
                  </a:pathLst>
                </a:custGeom>
                <a:solidFill>
                  <a:srgbClr val="D1C4B3"/>
                </a:solidFill>
                <a:ln w="9525" cap="flat">
                  <a:noFill/>
                  <a:prstDash val="solid"/>
                  <a:miter/>
                </a:ln>
              </p:spPr>
              <p:txBody>
                <a:bodyPr rtlCol="0" anchor="ctr"/>
                <a:lstStyle/>
                <a:p>
                  <a:endParaRPr lang="zh-CN" altLang="en-US"/>
                </a:p>
              </p:txBody>
            </p:sp>
            <p:sp>
              <p:nvSpPr>
                <p:cNvPr id="88" name="任意多边形: 形状 52901"/>
                <p:cNvSpPr/>
                <p:nvPr>
                  <p:custDataLst>
                    <p:tags r:id="rId542"/>
                  </p:custDataLst>
                </p:nvPr>
              </p:nvSpPr>
              <p:spPr>
                <a:xfrm>
                  <a:off x="6955811" y="3386041"/>
                  <a:ext cx="2772" cy="19621"/>
                </a:xfrm>
                <a:custGeom>
                  <a:gdLst>
                    <a:gd name="connsiteX0" fmla="*/ 392 w 2772"/>
                    <a:gd name="connsiteY0" fmla="*/ 0 h 19621"/>
                    <a:gd name="connsiteX1" fmla="*/ 2773 w 2772"/>
                    <a:gd name="connsiteY1" fmla="*/ 19622 h 19621"/>
                    <a:gd name="connsiteX2" fmla="*/ 392 w 2772"/>
                    <a:gd name="connsiteY2" fmla="*/ 0 h 19621"/>
                  </a:gdLst>
                  <a:cxnLst>
                    <a:cxn ang="0">
                      <a:pos x="connsiteX0" y="connsiteY0"/>
                    </a:cxn>
                    <a:cxn ang="0">
                      <a:pos x="connsiteX1" y="connsiteY1"/>
                    </a:cxn>
                    <a:cxn ang="0">
                      <a:pos x="connsiteX2" y="connsiteY2"/>
                    </a:cxn>
                  </a:cxnLst>
                  <a:rect l="l" t="t" r="r" b="b"/>
                  <a:pathLst>
                    <a:path w="2772" h="19621">
                      <a:moveTo>
                        <a:pt x="392" y="0"/>
                      </a:moveTo>
                      <a:cubicBezTo>
                        <a:pt x="-656" y="6287"/>
                        <a:pt x="487" y="12859"/>
                        <a:pt x="2773" y="19622"/>
                      </a:cubicBezTo>
                      <a:cubicBezTo>
                        <a:pt x="2201" y="13335"/>
                        <a:pt x="2773" y="1429"/>
                        <a:pt x="392" y="0"/>
                      </a:cubicBezTo>
                      <a:close/>
                    </a:path>
                  </a:pathLst>
                </a:custGeom>
                <a:solidFill>
                  <a:srgbClr val="D1C4B3"/>
                </a:solidFill>
                <a:ln w="9525" cap="flat">
                  <a:noFill/>
                  <a:prstDash val="solid"/>
                  <a:miter/>
                </a:ln>
              </p:spPr>
              <p:txBody>
                <a:bodyPr rtlCol="0" anchor="ctr"/>
                <a:lstStyle/>
                <a:p>
                  <a:endParaRPr lang="zh-CN" altLang="en-US"/>
                </a:p>
              </p:txBody>
            </p:sp>
            <p:sp>
              <p:nvSpPr>
                <p:cNvPr id="89" name="任意多边形: 形状 52902"/>
                <p:cNvSpPr/>
                <p:nvPr>
                  <p:custDataLst>
                    <p:tags r:id="rId543"/>
                  </p:custDataLst>
                </p:nvPr>
              </p:nvSpPr>
              <p:spPr>
                <a:xfrm>
                  <a:off x="6800278" y="3681793"/>
                  <a:ext cx="4133" cy="8074"/>
                </a:xfrm>
                <a:custGeom>
                  <a:gdLst>
                    <a:gd name="connsiteX0" fmla="*/ 4000 w 4133"/>
                    <a:gd name="connsiteY0" fmla="*/ 0 h 8074"/>
                    <a:gd name="connsiteX1" fmla="*/ 95 w 4133"/>
                    <a:gd name="connsiteY1" fmla="*/ 4286 h 8074"/>
                    <a:gd name="connsiteX2" fmla="*/ 0 w 4133"/>
                    <a:gd name="connsiteY2" fmla="*/ 7334 h 8074"/>
                    <a:gd name="connsiteX3" fmla="*/ 4000 w 4133"/>
                    <a:gd name="connsiteY3" fmla="*/ 0 h 8074"/>
                  </a:gdLst>
                  <a:cxnLst>
                    <a:cxn ang="0">
                      <a:pos x="connsiteX0" y="connsiteY0"/>
                    </a:cxn>
                    <a:cxn ang="0">
                      <a:pos x="connsiteX1" y="connsiteY1"/>
                    </a:cxn>
                    <a:cxn ang="0">
                      <a:pos x="connsiteX2" y="connsiteY2"/>
                    </a:cxn>
                    <a:cxn ang="0">
                      <a:pos x="connsiteX3" y="connsiteY3"/>
                    </a:cxn>
                  </a:cxnLst>
                  <a:rect l="l" t="t" r="r" b="b"/>
                  <a:pathLst>
                    <a:path w="4133" h="8074">
                      <a:moveTo>
                        <a:pt x="4000" y="0"/>
                      </a:moveTo>
                      <a:lnTo>
                        <a:pt x="95" y="4286"/>
                      </a:lnTo>
                      <a:cubicBezTo>
                        <a:pt x="667" y="5048"/>
                        <a:pt x="1143" y="5810"/>
                        <a:pt x="0" y="7334"/>
                      </a:cubicBezTo>
                      <a:cubicBezTo>
                        <a:pt x="476" y="10477"/>
                        <a:pt x="4953" y="2762"/>
                        <a:pt x="4000" y="0"/>
                      </a:cubicBezTo>
                      <a:close/>
                    </a:path>
                  </a:pathLst>
                </a:custGeom>
                <a:solidFill>
                  <a:srgbClr val="D1C4B3"/>
                </a:solidFill>
                <a:ln w="9525" cap="flat">
                  <a:noFill/>
                  <a:prstDash val="solid"/>
                  <a:miter/>
                </a:ln>
              </p:spPr>
              <p:txBody>
                <a:bodyPr rtlCol="0" anchor="ctr"/>
                <a:lstStyle/>
                <a:p>
                  <a:endParaRPr lang="zh-CN" altLang="en-US"/>
                </a:p>
              </p:txBody>
            </p:sp>
            <p:sp>
              <p:nvSpPr>
                <p:cNvPr id="90" name="任意多边形: 形状 52903"/>
                <p:cNvSpPr/>
                <p:nvPr>
                  <p:custDataLst>
                    <p:tags r:id="rId544"/>
                  </p:custDataLst>
                </p:nvPr>
              </p:nvSpPr>
              <p:spPr>
                <a:xfrm>
                  <a:off x="6930390" y="3504628"/>
                  <a:ext cx="5714" cy="30575"/>
                </a:xfrm>
                <a:custGeom>
                  <a:gdLst>
                    <a:gd name="connsiteX0" fmla="*/ 5048 w 5714"/>
                    <a:gd name="connsiteY0" fmla="*/ 0 h 30575"/>
                    <a:gd name="connsiteX1" fmla="*/ 0 w 5714"/>
                    <a:gd name="connsiteY1" fmla="*/ 19717 h 30575"/>
                    <a:gd name="connsiteX2" fmla="*/ 3715 w 5714"/>
                    <a:gd name="connsiteY2" fmla="*/ 19145 h 30575"/>
                    <a:gd name="connsiteX3" fmla="*/ 3715 w 5714"/>
                    <a:gd name="connsiteY3" fmla="*/ 30575 h 30575"/>
                    <a:gd name="connsiteX4" fmla="*/ 5715 w 5714"/>
                    <a:gd name="connsiteY4" fmla="*/ 19717 h 30575"/>
                    <a:gd name="connsiteX5" fmla="*/ 5048 w 5714"/>
                    <a:gd name="connsiteY5" fmla="*/ 0 h 3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4" h="30575">
                      <a:moveTo>
                        <a:pt x="5048" y="0"/>
                      </a:moveTo>
                      <a:cubicBezTo>
                        <a:pt x="2857" y="6382"/>
                        <a:pt x="3619" y="13716"/>
                        <a:pt x="0" y="19717"/>
                      </a:cubicBezTo>
                      <a:cubicBezTo>
                        <a:pt x="762" y="22860"/>
                        <a:pt x="2476" y="19336"/>
                        <a:pt x="3715" y="19145"/>
                      </a:cubicBezTo>
                      <a:cubicBezTo>
                        <a:pt x="4096" y="23717"/>
                        <a:pt x="1333" y="30004"/>
                        <a:pt x="3715" y="30575"/>
                      </a:cubicBezTo>
                      <a:cubicBezTo>
                        <a:pt x="4953" y="27146"/>
                        <a:pt x="3143" y="22860"/>
                        <a:pt x="5715" y="19717"/>
                      </a:cubicBezTo>
                      <a:cubicBezTo>
                        <a:pt x="2476" y="15907"/>
                        <a:pt x="6858" y="7715"/>
                        <a:pt x="5048" y="0"/>
                      </a:cubicBezTo>
                      <a:close/>
                    </a:path>
                  </a:pathLst>
                </a:custGeom>
                <a:solidFill>
                  <a:srgbClr val="D1C4B3"/>
                </a:solidFill>
                <a:ln w="9525" cap="flat">
                  <a:noFill/>
                  <a:prstDash val="solid"/>
                  <a:miter/>
                </a:ln>
              </p:spPr>
              <p:txBody>
                <a:bodyPr rtlCol="0" anchor="ctr"/>
                <a:lstStyle/>
                <a:p>
                  <a:endParaRPr lang="zh-CN" altLang="en-US"/>
                </a:p>
              </p:txBody>
            </p:sp>
            <p:sp>
              <p:nvSpPr>
                <p:cNvPr id="91" name="任意多边形: 形状 52904"/>
                <p:cNvSpPr/>
                <p:nvPr>
                  <p:custDataLst>
                    <p:tags r:id="rId545"/>
                  </p:custDataLst>
                </p:nvPr>
              </p:nvSpPr>
              <p:spPr>
                <a:xfrm>
                  <a:off x="6801441" y="3712558"/>
                  <a:ext cx="5364" cy="8788"/>
                </a:xfrm>
                <a:custGeom>
                  <a:gdLst>
                    <a:gd name="connsiteX0" fmla="*/ 3409 w 5364"/>
                    <a:gd name="connsiteY0" fmla="*/ 0 h 8788"/>
                    <a:gd name="connsiteX1" fmla="*/ 76 w 5364"/>
                    <a:gd name="connsiteY1" fmla="*/ 6287 h 8788"/>
                    <a:gd name="connsiteX2" fmla="*/ 5029 w 5364"/>
                    <a:gd name="connsiteY2" fmla="*/ 4191 h 8788"/>
                    <a:gd name="connsiteX3" fmla="*/ 3409 w 5364"/>
                    <a:gd name="connsiteY3" fmla="*/ 0 h 8788"/>
                  </a:gdLst>
                  <a:cxnLst>
                    <a:cxn ang="0">
                      <a:pos x="connsiteX0" y="connsiteY0"/>
                    </a:cxn>
                    <a:cxn ang="0">
                      <a:pos x="connsiteX1" y="connsiteY1"/>
                    </a:cxn>
                    <a:cxn ang="0">
                      <a:pos x="connsiteX2" y="connsiteY2"/>
                    </a:cxn>
                    <a:cxn ang="0">
                      <a:pos x="connsiteX3" y="connsiteY3"/>
                    </a:cxn>
                  </a:cxnLst>
                  <a:rect l="l" t="t" r="r" b="b"/>
                  <a:pathLst>
                    <a:path w="5364" h="8788">
                      <a:moveTo>
                        <a:pt x="3409" y="0"/>
                      </a:moveTo>
                      <a:cubicBezTo>
                        <a:pt x="2552" y="2286"/>
                        <a:pt x="457" y="3810"/>
                        <a:pt x="76" y="6287"/>
                      </a:cubicBezTo>
                      <a:cubicBezTo>
                        <a:pt x="-591" y="11144"/>
                        <a:pt x="3314" y="8096"/>
                        <a:pt x="5029" y="4191"/>
                      </a:cubicBezTo>
                      <a:cubicBezTo>
                        <a:pt x="6648" y="-2191"/>
                        <a:pt x="1790" y="6477"/>
                        <a:pt x="3409" y="0"/>
                      </a:cubicBezTo>
                      <a:close/>
                    </a:path>
                  </a:pathLst>
                </a:custGeom>
                <a:solidFill>
                  <a:srgbClr val="D1C4B3"/>
                </a:solidFill>
                <a:ln w="9525" cap="flat">
                  <a:noFill/>
                  <a:prstDash val="solid"/>
                  <a:miter/>
                </a:ln>
              </p:spPr>
              <p:txBody>
                <a:bodyPr rtlCol="0" anchor="ctr"/>
                <a:lstStyle/>
                <a:p>
                  <a:endParaRPr lang="zh-CN" altLang="en-US"/>
                </a:p>
              </p:txBody>
            </p:sp>
            <p:sp>
              <p:nvSpPr>
                <p:cNvPr id="92" name="任意多边形: 形状 52905"/>
                <p:cNvSpPr/>
                <p:nvPr>
                  <p:custDataLst>
                    <p:tags r:id="rId546"/>
                  </p:custDataLst>
                </p:nvPr>
              </p:nvSpPr>
              <p:spPr>
                <a:xfrm>
                  <a:off x="6916865" y="3595779"/>
                  <a:ext cx="5904" cy="21624"/>
                </a:xfrm>
                <a:custGeom>
                  <a:gdLst>
                    <a:gd name="connsiteX0" fmla="*/ 5904 w 5904"/>
                    <a:gd name="connsiteY0" fmla="*/ 3 h 21624"/>
                    <a:gd name="connsiteX1" fmla="*/ 856 w 5904"/>
                    <a:gd name="connsiteY1" fmla="*/ 21625 h 21624"/>
                    <a:gd name="connsiteX2" fmla="*/ 5904 w 5904"/>
                    <a:gd name="connsiteY2" fmla="*/ 3 h 21624"/>
                  </a:gdLst>
                  <a:cxnLst>
                    <a:cxn ang="0">
                      <a:pos x="connsiteX0" y="connsiteY0"/>
                    </a:cxn>
                    <a:cxn ang="0">
                      <a:pos x="connsiteX1" y="connsiteY1"/>
                    </a:cxn>
                    <a:cxn ang="0">
                      <a:pos x="connsiteX2" y="connsiteY2"/>
                    </a:cxn>
                  </a:cxnLst>
                  <a:rect l="l" t="t" r="r" b="b"/>
                  <a:pathLst>
                    <a:path w="5904" h="21624">
                      <a:moveTo>
                        <a:pt x="5904" y="3"/>
                      </a:moveTo>
                      <a:cubicBezTo>
                        <a:pt x="3332" y="-283"/>
                        <a:pt x="-2097" y="19625"/>
                        <a:pt x="856" y="21625"/>
                      </a:cubicBezTo>
                      <a:cubicBezTo>
                        <a:pt x="2190" y="14291"/>
                        <a:pt x="2380" y="6575"/>
                        <a:pt x="5904" y="3"/>
                      </a:cubicBezTo>
                      <a:close/>
                    </a:path>
                  </a:pathLst>
                </a:custGeom>
                <a:solidFill>
                  <a:srgbClr val="D1C4B3"/>
                </a:solidFill>
                <a:ln w="9525" cap="flat">
                  <a:noFill/>
                  <a:prstDash val="solid"/>
                  <a:miter/>
                </a:ln>
              </p:spPr>
              <p:txBody>
                <a:bodyPr rtlCol="0" anchor="ctr"/>
                <a:lstStyle/>
                <a:p>
                  <a:endParaRPr lang="zh-CN" altLang="en-US"/>
                </a:p>
              </p:txBody>
            </p:sp>
            <p:sp>
              <p:nvSpPr>
                <p:cNvPr id="93" name="任意多边形: 形状 52906"/>
                <p:cNvSpPr/>
                <p:nvPr>
                  <p:custDataLst>
                    <p:tags r:id="rId547"/>
                  </p:custDataLst>
                </p:nvPr>
              </p:nvSpPr>
              <p:spPr>
                <a:xfrm>
                  <a:off x="6940176" y="3587781"/>
                  <a:ext cx="2850" cy="16192"/>
                </a:xfrm>
                <a:custGeom>
                  <a:gdLst>
                    <a:gd name="connsiteX0" fmla="*/ 2786 w 2850"/>
                    <a:gd name="connsiteY0" fmla="*/ 0 h 16192"/>
                    <a:gd name="connsiteX1" fmla="*/ 310 w 2850"/>
                    <a:gd name="connsiteY1" fmla="*/ 16193 h 16192"/>
                    <a:gd name="connsiteX2" fmla="*/ 2786 w 2850"/>
                    <a:gd name="connsiteY2" fmla="*/ 0 h 16192"/>
                  </a:gdLst>
                  <a:cxnLst>
                    <a:cxn ang="0">
                      <a:pos x="connsiteX0" y="connsiteY0"/>
                    </a:cxn>
                    <a:cxn ang="0">
                      <a:pos x="connsiteX1" y="connsiteY1"/>
                    </a:cxn>
                    <a:cxn ang="0">
                      <a:pos x="connsiteX2" y="connsiteY2"/>
                    </a:cxn>
                  </a:cxnLst>
                  <a:rect l="l" t="t" r="r" b="b"/>
                  <a:pathLst>
                    <a:path w="2850" h="16192">
                      <a:moveTo>
                        <a:pt x="2786" y="0"/>
                      </a:moveTo>
                      <a:cubicBezTo>
                        <a:pt x="405" y="4763"/>
                        <a:pt x="-547" y="10192"/>
                        <a:pt x="310" y="16193"/>
                      </a:cubicBezTo>
                      <a:cubicBezTo>
                        <a:pt x="976" y="10763"/>
                        <a:pt x="3263" y="5906"/>
                        <a:pt x="2786" y="0"/>
                      </a:cubicBezTo>
                      <a:close/>
                    </a:path>
                  </a:pathLst>
                </a:custGeom>
                <a:solidFill>
                  <a:srgbClr val="D1C4B3"/>
                </a:solidFill>
                <a:ln w="9525" cap="flat">
                  <a:noFill/>
                  <a:prstDash val="solid"/>
                  <a:miter/>
                </a:ln>
              </p:spPr>
              <p:txBody>
                <a:bodyPr rtlCol="0" anchor="ctr"/>
                <a:lstStyle/>
                <a:p>
                  <a:endParaRPr lang="zh-CN" altLang="en-US"/>
                </a:p>
              </p:txBody>
            </p:sp>
            <p:sp>
              <p:nvSpPr>
                <p:cNvPr id="94" name="任意多边形: 形状 52907"/>
                <p:cNvSpPr/>
                <p:nvPr>
                  <p:custDataLst>
                    <p:tags r:id="rId548"/>
                  </p:custDataLst>
                </p:nvPr>
              </p:nvSpPr>
              <p:spPr>
                <a:xfrm>
                  <a:off x="6889623" y="3668648"/>
                  <a:ext cx="5048" cy="14858"/>
                </a:xfrm>
                <a:custGeom>
                  <a:gdLst>
                    <a:gd name="connsiteX0" fmla="*/ 5048 w 5048"/>
                    <a:gd name="connsiteY0" fmla="*/ 0 h 14858"/>
                    <a:gd name="connsiteX1" fmla="*/ 0 w 5048"/>
                    <a:gd name="connsiteY1" fmla="*/ 14859 h 14858"/>
                    <a:gd name="connsiteX2" fmla="*/ 5048 w 5048"/>
                    <a:gd name="connsiteY2" fmla="*/ 0 h 14858"/>
                  </a:gdLst>
                  <a:cxnLst>
                    <a:cxn ang="0">
                      <a:pos x="connsiteX0" y="connsiteY0"/>
                    </a:cxn>
                    <a:cxn ang="0">
                      <a:pos x="connsiteX1" y="connsiteY1"/>
                    </a:cxn>
                    <a:cxn ang="0">
                      <a:pos x="connsiteX2" y="connsiteY2"/>
                    </a:cxn>
                  </a:cxnLst>
                  <a:rect l="l" t="t" r="r" b="b"/>
                  <a:pathLst>
                    <a:path w="5048" h="14858">
                      <a:moveTo>
                        <a:pt x="5048" y="0"/>
                      </a:moveTo>
                      <a:cubicBezTo>
                        <a:pt x="3048" y="4763"/>
                        <a:pt x="95" y="9144"/>
                        <a:pt x="0" y="14859"/>
                      </a:cubicBezTo>
                      <a:cubicBezTo>
                        <a:pt x="2381" y="10192"/>
                        <a:pt x="4667" y="5524"/>
                        <a:pt x="5048" y="0"/>
                      </a:cubicBezTo>
                      <a:close/>
                    </a:path>
                  </a:pathLst>
                </a:custGeom>
                <a:solidFill>
                  <a:srgbClr val="D1C4B3"/>
                </a:solidFill>
                <a:ln w="9525" cap="flat">
                  <a:noFill/>
                  <a:prstDash val="solid"/>
                  <a:miter/>
                </a:ln>
              </p:spPr>
              <p:txBody>
                <a:bodyPr rtlCol="0" anchor="ctr"/>
                <a:lstStyle/>
                <a:p>
                  <a:endParaRPr lang="zh-CN" altLang="en-US"/>
                </a:p>
              </p:txBody>
            </p:sp>
            <p:sp>
              <p:nvSpPr>
                <p:cNvPr id="95" name="任意多边形: 形状 52908"/>
                <p:cNvSpPr/>
                <p:nvPr>
                  <p:custDataLst>
                    <p:tags r:id="rId549"/>
                  </p:custDataLst>
                </p:nvPr>
              </p:nvSpPr>
              <p:spPr>
                <a:xfrm>
                  <a:off x="6867525" y="3719702"/>
                  <a:ext cx="4476" cy="10467"/>
                </a:xfrm>
                <a:custGeom>
                  <a:gdLst>
                    <a:gd name="connsiteX0" fmla="*/ 4477 w 4476"/>
                    <a:gd name="connsiteY0" fmla="*/ 0 h 10467"/>
                    <a:gd name="connsiteX1" fmla="*/ 0 w 4476"/>
                    <a:gd name="connsiteY1" fmla="*/ 9906 h 10467"/>
                    <a:gd name="connsiteX2" fmla="*/ 4000 w 4476"/>
                    <a:gd name="connsiteY2" fmla="*/ 6858 h 10467"/>
                    <a:gd name="connsiteX3" fmla="*/ 4477 w 4476"/>
                    <a:gd name="connsiteY3" fmla="*/ 0 h 10467"/>
                  </a:gdLst>
                  <a:cxnLst>
                    <a:cxn ang="0">
                      <a:pos x="connsiteX0" y="connsiteY0"/>
                    </a:cxn>
                    <a:cxn ang="0">
                      <a:pos x="connsiteX1" y="connsiteY1"/>
                    </a:cxn>
                    <a:cxn ang="0">
                      <a:pos x="connsiteX2" y="connsiteY2"/>
                    </a:cxn>
                    <a:cxn ang="0">
                      <a:pos x="connsiteX3" y="connsiteY3"/>
                    </a:cxn>
                  </a:cxnLst>
                  <a:rect l="l" t="t" r="r" b="b"/>
                  <a:pathLst>
                    <a:path w="4476" h="10467">
                      <a:moveTo>
                        <a:pt x="4477" y="0"/>
                      </a:moveTo>
                      <a:cubicBezTo>
                        <a:pt x="2381" y="2953"/>
                        <a:pt x="2096" y="6953"/>
                        <a:pt x="0" y="9906"/>
                      </a:cubicBezTo>
                      <a:cubicBezTo>
                        <a:pt x="191" y="11811"/>
                        <a:pt x="2476" y="8382"/>
                        <a:pt x="4000" y="6858"/>
                      </a:cubicBezTo>
                      <a:lnTo>
                        <a:pt x="4477" y="0"/>
                      </a:lnTo>
                      <a:close/>
                    </a:path>
                  </a:pathLst>
                </a:custGeom>
                <a:solidFill>
                  <a:srgbClr val="D1C4B3"/>
                </a:solidFill>
                <a:ln w="9525" cap="flat">
                  <a:noFill/>
                  <a:prstDash val="solid"/>
                  <a:miter/>
                </a:ln>
              </p:spPr>
              <p:txBody>
                <a:bodyPr rtlCol="0" anchor="ctr"/>
                <a:lstStyle/>
                <a:p>
                  <a:endParaRPr lang="zh-CN" altLang="en-US"/>
                </a:p>
              </p:txBody>
            </p:sp>
            <p:sp>
              <p:nvSpPr>
                <p:cNvPr id="96" name="任意多边形: 形状 52909"/>
                <p:cNvSpPr/>
                <p:nvPr>
                  <p:custDataLst>
                    <p:tags r:id="rId550"/>
                  </p:custDataLst>
                </p:nvPr>
              </p:nvSpPr>
              <p:spPr>
                <a:xfrm>
                  <a:off x="6858571" y="3742086"/>
                  <a:ext cx="6076" cy="11254"/>
                </a:xfrm>
                <a:custGeom>
                  <a:gdLst>
                    <a:gd name="connsiteX0" fmla="*/ 6001 w 6076"/>
                    <a:gd name="connsiteY0" fmla="*/ 0 h 11254"/>
                    <a:gd name="connsiteX1" fmla="*/ 0 w 6076"/>
                    <a:gd name="connsiteY1" fmla="*/ 10858 h 11254"/>
                    <a:gd name="connsiteX2" fmla="*/ 6001 w 6076"/>
                    <a:gd name="connsiteY2" fmla="*/ 0 h 11254"/>
                  </a:gdLst>
                  <a:cxnLst>
                    <a:cxn ang="0">
                      <a:pos x="connsiteX0" y="connsiteY0"/>
                    </a:cxn>
                    <a:cxn ang="0">
                      <a:pos x="connsiteX1" y="connsiteY1"/>
                    </a:cxn>
                    <a:cxn ang="0">
                      <a:pos x="connsiteX2" y="connsiteY2"/>
                    </a:cxn>
                  </a:cxnLst>
                  <a:rect l="l" t="t" r="r" b="b"/>
                  <a:pathLst>
                    <a:path w="6076" h="11254">
                      <a:moveTo>
                        <a:pt x="6001" y="0"/>
                      </a:moveTo>
                      <a:cubicBezTo>
                        <a:pt x="2667" y="2857"/>
                        <a:pt x="2572" y="7620"/>
                        <a:pt x="0" y="10858"/>
                      </a:cubicBezTo>
                      <a:cubicBezTo>
                        <a:pt x="191" y="13240"/>
                        <a:pt x="6858" y="4286"/>
                        <a:pt x="6001" y="0"/>
                      </a:cubicBezTo>
                      <a:close/>
                    </a:path>
                  </a:pathLst>
                </a:custGeom>
                <a:solidFill>
                  <a:srgbClr val="D1C4B3"/>
                </a:solidFill>
                <a:ln w="9525" cap="flat">
                  <a:noFill/>
                  <a:prstDash val="solid"/>
                  <a:miter/>
                </a:ln>
              </p:spPr>
              <p:txBody>
                <a:bodyPr rtlCol="0" anchor="ctr"/>
                <a:lstStyle/>
                <a:p>
                  <a:endParaRPr lang="zh-CN" altLang="en-US"/>
                </a:p>
              </p:txBody>
            </p:sp>
            <p:sp>
              <p:nvSpPr>
                <p:cNvPr id="97" name="任意多边形: 形状 52910"/>
                <p:cNvSpPr/>
                <p:nvPr>
                  <p:custDataLst>
                    <p:tags r:id="rId551"/>
                  </p:custDataLst>
                </p:nvPr>
              </p:nvSpPr>
              <p:spPr>
                <a:xfrm>
                  <a:off x="6690656" y="3883364"/>
                  <a:ext cx="9212" cy="14265"/>
                </a:xfrm>
                <a:custGeom>
                  <a:gdLst>
                    <a:gd name="connsiteX0" fmla="*/ 6466 w 9212"/>
                    <a:gd name="connsiteY0" fmla="*/ 930 h 14265"/>
                    <a:gd name="connsiteX1" fmla="*/ 7228 w 9212"/>
                    <a:gd name="connsiteY1" fmla="*/ 1692 h 14265"/>
                    <a:gd name="connsiteX2" fmla="*/ 2942 w 9212"/>
                    <a:gd name="connsiteY2" fmla="*/ 5406 h 14265"/>
                    <a:gd name="connsiteX3" fmla="*/ 275 w 9212"/>
                    <a:gd name="connsiteY3" fmla="*/ 12836 h 14265"/>
                    <a:gd name="connsiteX4" fmla="*/ 3513 w 9212"/>
                    <a:gd name="connsiteY4" fmla="*/ 12074 h 14265"/>
                    <a:gd name="connsiteX5" fmla="*/ 6466 w 9212"/>
                    <a:gd name="connsiteY5" fmla="*/ 930 h 14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 h="14265">
                      <a:moveTo>
                        <a:pt x="6466" y="930"/>
                      </a:moveTo>
                      <a:cubicBezTo>
                        <a:pt x="5799" y="2358"/>
                        <a:pt x="6466" y="2073"/>
                        <a:pt x="7228" y="1692"/>
                      </a:cubicBezTo>
                      <a:cubicBezTo>
                        <a:pt x="6371" y="3502"/>
                        <a:pt x="4466" y="4263"/>
                        <a:pt x="2942" y="5406"/>
                      </a:cubicBezTo>
                      <a:cubicBezTo>
                        <a:pt x="1227" y="8454"/>
                        <a:pt x="4466" y="9407"/>
                        <a:pt x="275" y="12836"/>
                      </a:cubicBezTo>
                      <a:cubicBezTo>
                        <a:pt x="-1440" y="17979"/>
                        <a:pt x="5513" y="7216"/>
                        <a:pt x="3513" y="12074"/>
                      </a:cubicBezTo>
                      <a:cubicBezTo>
                        <a:pt x="6085" y="8359"/>
                        <a:pt x="13038" y="-3357"/>
                        <a:pt x="6466" y="930"/>
                      </a:cubicBezTo>
                      <a:close/>
                    </a:path>
                  </a:pathLst>
                </a:custGeom>
                <a:solidFill>
                  <a:srgbClr val="D1C4B3"/>
                </a:solidFill>
                <a:ln w="9525" cap="flat">
                  <a:noFill/>
                  <a:prstDash val="solid"/>
                  <a:miter/>
                </a:ln>
              </p:spPr>
              <p:txBody>
                <a:bodyPr rtlCol="0" anchor="ctr"/>
                <a:lstStyle/>
                <a:p>
                  <a:endParaRPr lang="zh-CN" altLang="en-US"/>
                </a:p>
              </p:txBody>
            </p:sp>
            <p:sp>
              <p:nvSpPr>
                <p:cNvPr id="98" name="任意多边形: 形状 52911"/>
                <p:cNvSpPr/>
                <p:nvPr>
                  <p:custDataLst>
                    <p:tags r:id="rId552"/>
                  </p:custDataLst>
                </p:nvPr>
              </p:nvSpPr>
              <p:spPr>
                <a:xfrm>
                  <a:off x="6679406" y="3899153"/>
                  <a:ext cx="10477" cy="11525"/>
                </a:xfrm>
                <a:custGeom>
                  <a:gdLst>
                    <a:gd name="connsiteX0" fmla="*/ 10478 w 10477"/>
                    <a:gd name="connsiteY0" fmla="*/ 0 h 11525"/>
                    <a:gd name="connsiteX1" fmla="*/ 6858 w 10477"/>
                    <a:gd name="connsiteY1" fmla="*/ 4477 h 11525"/>
                    <a:gd name="connsiteX2" fmla="*/ 3620 w 10477"/>
                    <a:gd name="connsiteY2" fmla="*/ 5048 h 11525"/>
                    <a:gd name="connsiteX3" fmla="*/ 0 w 10477"/>
                    <a:gd name="connsiteY3" fmla="*/ 11525 h 11525"/>
                    <a:gd name="connsiteX4" fmla="*/ 6477 w 10477"/>
                    <a:gd name="connsiteY4" fmla="*/ 8096 h 11525"/>
                    <a:gd name="connsiteX5" fmla="*/ 10478 w 10477"/>
                    <a:gd name="connsiteY5" fmla="*/ 0 h 1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1525">
                      <a:moveTo>
                        <a:pt x="10478" y="0"/>
                      </a:moveTo>
                      <a:cubicBezTo>
                        <a:pt x="8572" y="667"/>
                        <a:pt x="7715" y="2572"/>
                        <a:pt x="6858" y="4477"/>
                      </a:cubicBezTo>
                      <a:cubicBezTo>
                        <a:pt x="5048" y="5620"/>
                        <a:pt x="3143" y="6667"/>
                        <a:pt x="3620" y="5048"/>
                      </a:cubicBezTo>
                      <a:cubicBezTo>
                        <a:pt x="1714" y="6382"/>
                        <a:pt x="1048" y="9239"/>
                        <a:pt x="0" y="11525"/>
                      </a:cubicBezTo>
                      <a:lnTo>
                        <a:pt x="6477" y="8096"/>
                      </a:lnTo>
                      <a:cubicBezTo>
                        <a:pt x="7049" y="4572"/>
                        <a:pt x="9620" y="3238"/>
                        <a:pt x="10478" y="0"/>
                      </a:cubicBezTo>
                      <a:close/>
                    </a:path>
                  </a:pathLst>
                </a:custGeom>
                <a:solidFill>
                  <a:srgbClr val="D1C4B3"/>
                </a:solidFill>
                <a:ln w="9525" cap="flat">
                  <a:noFill/>
                  <a:prstDash val="solid"/>
                  <a:miter/>
                </a:ln>
              </p:spPr>
              <p:txBody>
                <a:bodyPr rtlCol="0" anchor="ctr"/>
                <a:lstStyle/>
                <a:p>
                  <a:endParaRPr lang="zh-CN" altLang="en-US"/>
                </a:p>
              </p:txBody>
            </p:sp>
            <p:sp>
              <p:nvSpPr>
                <p:cNvPr id="99" name="任意多边形: 形状 52912"/>
                <p:cNvSpPr/>
                <p:nvPr>
                  <p:custDataLst>
                    <p:tags r:id="rId553"/>
                  </p:custDataLst>
                </p:nvPr>
              </p:nvSpPr>
              <p:spPr>
                <a:xfrm>
                  <a:off x="6655022" y="3916298"/>
                  <a:ext cx="6762" cy="9143"/>
                </a:xfrm>
                <a:custGeom>
                  <a:gdLst>
                    <a:gd name="connsiteX0" fmla="*/ 6763 w 6762"/>
                    <a:gd name="connsiteY0" fmla="*/ 0 h 9143"/>
                    <a:gd name="connsiteX1" fmla="*/ 0 w 6762"/>
                    <a:gd name="connsiteY1" fmla="*/ 9144 h 9143"/>
                    <a:gd name="connsiteX2" fmla="*/ 6763 w 6762"/>
                    <a:gd name="connsiteY2" fmla="*/ 0 h 9143"/>
                  </a:gdLst>
                  <a:cxnLst>
                    <a:cxn ang="0">
                      <a:pos x="connsiteX0" y="connsiteY0"/>
                    </a:cxn>
                    <a:cxn ang="0">
                      <a:pos x="connsiteX1" y="connsiteY1"/>
                    </a:cxn>
                    <a:cxn ang="0">
                      <a:pos x="connsiteX2" y="connsiteY2"/>
                    </a:cxn>
                  </a:cxnLst>
                  <a:rect l="l" t="t" r="r" b="b"/>
                  <a:pathLst>
                    <a:path w="6762" h="9143">
                      <a:moveTo>
                        <a:pt x="6763" y="0"/>
                      </a:moveTo>
                      <a:cubicBezTo>
                        <a:pt x="3810" y="2286"/>
                        <a:pt x="1810" y="5620"/>
                        <a:pt x="0" y="9144"/>
                      </a:cubicBezTo>
                      <a:cubicBezTo>
                        <a:pt x="3715" y="7810"/>
                        <a:pt x="5334" y="4000"/>
                        <a:pt x="6763" y="0"/>
                      </a:cubicBezTo>
                      <a:close/>
                    </a:path>
                  </a:pathLst>
                </a:custGeom>
                <a:solidFill>
                  <a:srgbClr val="D1C4B3"/>
                </a:solidFill>
                <a:ln w="9525" cap="flat">
                  <a:noFill/>
                  <a:prstDash val="solid"/>
                  <a:miter/>
                </a:ln>
              </p:spPr>
              <p:txBody>
                <a:bodyPr rtlCol="0" anchor="ctr"/>
                <a:lstStyle/>
                <a:p>
                  <a:endParaRPr lang="zh-CN" altLang="en-US"/>
                </a:p>
              </p:txBody>
            </p:sp>
            <p:sp>
              <p:nvSpPr>
                <p:cNvPr id="100" name="任意多边形: 形状 52913"/>
                <p:cNvSpPr/>
                <p:nvPr>
                  <p:custDataLst>
                    <p:tags r:id="rId554"/>
                  </p:custDataLst>
                </p:nvPr>
              </p:nvSpPr>
              <p:spPr>
                <a:xfrm>
                  <a:off x="6819384" y="3814952"/>
                  <a:ext cx="5030" cy="5910"/>
                </a:xfrm>
                <a:custGeom>
                  <a:gdLst>
                    <a:gd name="connsiteX0" fmla="*/ 1753 w 5030"/>
                    <a:gd name="connsiteY0" fmla="*/ 0 h 5910"/>
                    <a:gd name="connsiteX1" fmla="*/ 3563 w 5030"/>
                    <a:gd name="connsiteY1" fmla="*/ 5143 h 5910"/>
                    <a:gd name="connsiteX2" fmla="*/ 1753 w 5030"/>
                    <a:gd name="connsiteY2" fmla="*/ 0 h 5910"/>
                  </a:gdLst>
                  <a:cxnLst>
                    <a:cxn ang="0">
                      <a:pos x="connsiteX0" y="connsiteY0"/>
                    </a:cxn>
                    <a:cxn ang="0">
                      <a:pos x="connsiteX1" y="connsiteY1"/>
                    </a:cxn>
                    <a:cxn ang="0">
                      <a:pos x="connsiteX2" y="connsiteY2"/>
                    </a:cxn>
                  </a:cxnLst>
                  <a:rect l="l" t="t" r="r" b="b"/>
                  <a:pathLst>
                    <a:path w="5030" h="5910">
                      <a:moveTo>
                        <a:pt x="1753" y="0"/>
                      </a:moveTo>
                      <a:cubicBezTo>
                        <a:pt x="-2057" y="5429"/>
                        <a:pt x="1182" y="7048"/>
                        <a:pt x="3563" y="5143"/>
                      </a:cubicBezTo>
                      <a:cubicBezTo>
                        <a:pt x="7468" y="-1619"/>
                        <a:pt x="2420" y="1905"/>
                        <a:pt x="1753" y="0"/>
                      </a:cubicBezTo>
                      <a:close/>
                    </a:path>
                  </a:pathLst>
                </a:custGeom>
                <a:solidFill>
                  <a:srgbClr val="D1C4B3"/>
                </a:solidFill>
                <a:ln w="9525" cap="flat">
                  <a:noFill/>
                  <a:prstDash val="solid"/>
                  <a:miter/>
                </a:ln>
              </p:spPr>
              <p:txBody>
                <a:bodyPr rtlCol="0" anchor="ctr"/>
                <a:lstStyle/>
                <a:p>
                  <a:endParaRPr lang="zh-CN" altLang="en-US"/>
                </a:p>
              </p:txBody>
            </p:sp>
            <p:sp>
              <p:nvSpPr>
                <p:cNvPr id="101" name="任意多边形: 形状 52914"/>
                <p:cNvSpPr/>
                <p:nvPr>
                  <p:custDataLst>
                    <p:tags r:id="rId555"/>
                  </p:custDataLst>
                </p:nvPr>
              </p:nvSpPr>
              <p:spPr>
                <a:xfrm>
                  <a:off x="6821832" y="3807808"/>
                  <a:ext cx="10450" cy="21240"/>
                </a:xfrm>
                <a:custGeom>
                  <a:gdLst>
                    <a:gd name="connsiteX0" fmla="*/ 10450 w 10450"/>
                    <a:gd name="connsiteY0" fmla="*/ 0 h 21240"/>
                    <a:gd name="connsiteX1" fmla="*/ 163 w 10450"/>
                    <a:gd name="connsiteY1" fmla="*/ 21241 h 21240"/>
                    <a:gd name="connsiteX2" fmla="*/ 10450 w 10450"/>
                    <a:gd name="connsiteY2" fmla="*/ 0 h 21240"/>
                  </a:gdLst>
                  <a:cxnLst>
                    <a:cxn ang="0">
                      <a:pos x="connsiteX0" y="connsiteY0"/>
                    </a:cxn>
                    <a:cxn ang="0">
                      <a:pos x="connsiteX1" y="connsiteY1"/>
                    </a:cxn>
                    <a:cxn ang="0">
                      <a:pos x="connsiteX2" y="connsiteY2"/>
                    </a:cxn>
                  </a:cxnLst>
                  <a:rect l="l" t="t" r="r" b="b"/>
                  <a:pathLst>
                    <a:path w="10450" h="21240">
                      <a:moveTo>
                        <a:pt x="10450" y="0"/>
                      </a:moveTo>
                      <a:cubicBezTo>
                        <a:pt x="5973" y="6763"/>
                        <a:pt x="-1170" y="15811"/>
                        <a:pt x="163" y="21241"/>
                      </a:cubicBezTo>
                      <a:cubicBezTo>
                        <a:pt x="3116" y="13811"/>
                        <a:pt x="9879" y="9049"/>
                        <a:pt x="10450" y="0"/>
                      </a:cubicBezTo>
                      <a:close/>
                    </a:path>
                  </a:pathLst>
                </a:custGeom>
                <a:solidFill>
                  <a:srgbClr val="D1C4B3"/>
                </a:solidFill>
                <a:ln w="9525" cap="flat">
                  <a:noFill/>
                  <a:prstDash val="solid"/>
                  <a:miter/>
                </a:ln>
              </p:spPr>
              <p:txBody>
                <a:bodyPr rtlCol="0" anchor="ctr"/>
                <a:lstStyle/>
                <a:p>
                  <a:endParaRPr lang="zh-CN" altLang="en-US"/>
                </a:p>
              </p:txBody>
            </p:sp>
            <p:sp>
              <p:nvSpPr>
                <p:cNvPr id="102" name="任意多边形: 形状 52915"/>
                <p:cNvSpPr/>
                <p:nvPr>
                  <p:custDataLst>
                    <p:tags r:id="rId556"/>
                  </p:custDataLst>
                </p:nvPr>
              </p:nvSpPr>
              <p:spPr>
                <a:xfrm>
                  <a:off x="6809232" y="3824572"/>
                  <a:ext cx="8575" cy="14001"/>
                </a:xfrm>
                <a:custGeom>
                  <a:gdLst>
                    <a:gd name="connsiteX0" fmla="*/ 6953 w 8575"/>
                    <a:gd name="connsiteY0" fmla="*/ 0 h 14001"/>
                    <a:gd name="connsiteX1" fmla="*/ 0 w 8575"/>
                    <a:gd name="connsiteY1" fmla="*/ 14002 h 14001"/>
                    <a:gd name="connsiteX2" fmla="*/ 8572 w 8575"/>
                    <a:gd name="connsiteY2" fmla="*/ 1238 h 14001"/>
                    <a:gd name="connsiteX3" fmla="*/ 6953 w 8575"/>
                    <a:gd name="connsiteY3" fmla="*/ 0 h 14001"/>
                  </a:gdLst>
                  <a:cxnLst>
                    <a:cxn ang="0">
                      <a:pos x="connsiteX0" y="connsiteY0"/>
                    </a:cxn>
                    <a:cxn ang="0">
                      <a:pos x="connsiteX1" y="connsiteY1"/>
                    </a:cxn>
                    <a:cxn ang="0">
                      <a:pos x="connsiteX2" y="connsiteY2"/>
                    </a:cxn>
                    <a:cxn ang="0">
                      <a:pos x="connsiteX3" y="connsiteY3"/>
                    </a:cxn>
                  </a:cxnLst>
                  <a:rect l="l" t="t" r="r" b="b"/>
                  <a:pathLst>
                    <a:path w="8575" h="14001">
                      <a:moveTo>
                        <a:pt x="6953" y="0"/>
                      </a:moveTo>
                      <a:cubicBezTo>
                        <a:pt x="4763" y="4763"/>
                        <a:pt x="1429" y="8572"/>
                        <a:pt x="0" y="14002"/>
                      </a:cubicBezTo>
                      <a:cubicBezTo>
                        <a:pt x="3048" y="9906"/>
                        <a:pt x="5143" y="5048"/>
                        <a:pt x="8572" y="1238"/>
                      </a:cubicBezTo>
                      <a:cubicBezTo>
                        <a:pt x="8668" y="-286"/>
                        <a:pt x="6477" y="2191"/>
                        <a:pt x="6953" y="0"/>
                      </a:cubicBezTo>
                      <a:close/>
                    </a:path>
                  </a:pathLst>
                </a:custGeom>
                <a:solidFill>
                  <a:srgbClr val="D1C4B3"/>
                </a:solidFill>
                <a:ln w="9525" cap="flat">
                  <a:noFill/>
                  <a:prstDash val="solid"/>
                  <a:miter/>
                </a:ln>
              </p:spPr>
              <p:txBody>
                <a:bodyPr rtlCol="0" anchor="ctr"/>
                <a:lstStyle/>
                <a:p>
                  <a:endParaRPr lang="zh-CN" altLang="en-US"/>
                </a:p>
              </p:txBody>
            </p:sp>
            <p:sp>
              <p:nvSpPr>
                <p:cNvPr id="103" name="任意多边形: 形状 52916"/>
                <p:cNvSpPr/>
                <p:nvPr>
                  <p:custDataLst>
                    <p:tags r:id="rId557"/>
                  </p:custDataLst>
                </p:nvPr>
              </p:nvSpPr>
              <p:spPr>
                <a:xfrm>
                  <a:off x="6789802" y="3841622"/>
                  <a:ext cx="6834" cy="11456"/>
                </a:xfrm>
                <a:custGeom>
                  <a:gdLst>
                    <a:gd name="connsiteX0" fmla="*/ 6190 w 6834"/>
                    <a:gd name="connsiteY0" fmla="*/ 0 h 11456"/>
                    <a:gd name="connsiteX1" fmla="*/ 5618 w 6834"/>
                    <a:gd name="connsiteY1" fmla="*/ 9430 h 11456"/>
                    <a:gd name="connsiteX2" fmla="*/ 6190 w 6834"/>
                    <a:gd name="connsiteY2" fmla="*/ 0 h 11456"/>
                  </a:gdLst>
                  <a:cxnLst>
                    <a:cxn ang="0">
                      <a:pos x="connsiteX0" y="connsiteY0"/>
                    </a:cxn>
                    <a:cxn ang="0">
                      <a:pos x="connsiteX1" y="connsiteY1"/>
                    </a:cxn>
                    <a:cxn ang="0">
                      <a:pos x="connsiteX2" y="connsiteY2"/>
                    </a:cxn>
                  </a:cxnLst>
                  <a:rect l="l" t="t" r="r" b="b"/>
                  <a:pathLst>
                    <a:path w="6834" h="11456">
                      <a:moveTo>
                        <a:pt x="6190" y="0"/>
                      </a:moveTo>
                      <a:cubicBezTo>
                        <a:pt x="-288" y="11906"/>
                        <a:pt x="-3431" y="13525"/>
                        <a:pt x="5618" y="9430"/>
                      </a:cubicBezTo>
                      <a:cubicBezTo>
                        <a:pt x="7904" y="3048"/>
                        <a:pt x="6285" y="2667"/>
                        <a:pt x="6190" y="0"/>
                      </a:cubicBezTo>
                      <a:close/>
                    </a:path>
                  </a:pathLst>
                </a:custGeom>
                <a:solidFill>
                  <a:srgbClr val="D1C4B3"/>
                </a:solidFill>
                <a:ln w="9525" cap="flat">
                  <a:noFill/>
                  <a:prstDash val="solid"/>
                  <a:miter/>
                </a:ln>
              </p:spPr>
              <p:txBody>
                <a:bodyPr rtlCol="0" anchor="ctr"/>
                <a:lstStyle/>
                <a:p>
                  <a:endParaRPr lang="zh-CN" altLang="en-US"/>
                </a:p>
              </p:txBody>
            </p:sp>
            <p:sp>
              <p:nvSpPr>
                <p:cNvPr id="104" name="任意多边形: 形状 52917"/>
                <p:cNvSpPr/>
                <p:nvPr>
                  <p:custDataLst>
                    <p:tags r:id="rId558"/>
                  </p:custDataLst>
                </p:nvPr>
              </p:nvSpPr>
              <p:spPr>
                <a:xfrm>
                  <a:off x="6623399" y="3947635"/>
                  <a:ext cx="10001" cy="9810"/>
                </a:xfrm>
                <a:custGeom>
                  <a:gdLst>
                    <a:gd name="connsiteX0" fmla="*/ 10001 w 10001"/>
                    <a:gd name="connsiteY0" fmla="*/ 0 h 9810"/>
                    <a:gd name="connsiteX1" fmla="*/ 0 w 10001"/>
                    <a:gd name="connsiteY1" fmla="*/ 9811 h 9810"/>
                    <a:gd name="connsiteX2" fmla="*/ 10001 w 10001"/>
                    <a:gd name="connsiteY2" fmla="*/ 0 h 9810"/>
                  </a:gdLst>
                  <a:cxnLst>
                    <a:cxn ang="0">
                      <a:pos x="connsiteX0" y="connsiteY0"/>
                    </a:cxn>
                    <a:cxn ang="0">
                      <a:pos x="connsiteX1" y="connsiteY1"/>
                    </a:cxn>
                    <a:cxn ang="0">
                      <a:pos x="connsiteX2" y="connsiteY2"/>
                    </a:cxn>
                  </a:cxnLst>
                  <a:rect l="l" t="t" r="r" b="b"/>
                  <a:pathLst>
                    <a:path w="10001" h="9810">
                      <a:moveTo>
                        <a:pt x="10001" y="0"/>
                      </a:moveTo>
                      <a:cubicBezTo>
                        <a:pt x="5810" y="2096"/>
                        <a:pt x="2572" y="5525"/>
                        <a:pt x="0" y="9811"/>
                      </a:cubicBezTo>
                      <a:cubicBezTo>
                        <a:pt x="3715" y="6953"/>
                        <a:pt x="7811" y="4763"/>
                        <a:pt x="10001" y="0"/>
                      </a:cubicBezTo>
                      <a:close/>
                    </a:path>
                  </a:pathLst>
                </a:custGeom>
                <a:solidFill>
                  <a:srgbClr val="D1C4B3"/>
                </a:solidFill>
                <a:ln w="9525" cap="flat">
                  <a:noFill/>
                  <a:prstDash val="solid"/>
                  <a:miter/>
                </a:ln>
              </p:spPr>
              <p:txBody>
                <a:bodyPr rtlCol="0" anchor="ctr"/>
                <a:lstStyle/>
                <a:p>
                  <a:endParaRPr lang="zh-CN" altLang="en-US"/>
                </a:p>
              </p:txBody>
            </p:sp>
            <p:sp>
              <p:nvSpPr>
                <p:cNvPr id="105" name="任意多边形: 形状 52918"/>
                <p:cNvSpPr/>
                <p:nvPr>
                  <p:custDataLst>
                    <p:tags r:id="rId559"/>
                  </p:custDataLst>
                </p:nvPr>
              </p:nvSpPr>
              <p:spPr>
                <a:xfrm>
                  <a:off x="6557009" y="3989286"/>
                  <a:ext cx="27624" cy="24166"/>
                </a:xfrm>
                <a:custGeom>
                  <a:gdLst>
                    <a:gd name="connsiteX0" fmla="*/ 22765 w 27624"/>
                    <a:gd name="connsiteY0" fmla="*/ 354 h 24166"/>
                    <a:gd name="connsiteX1" fmla="*/ 0 w 27624"/>
                    <a:gd name="connsiteY1" fmla="*/ 24167 h 24166"/>
                    <a:gd name="connsiteX2" fmla="*/ 12097 w 27624"/>
                    <a:gd name="connsiteY2" fmla="*/ 14546 h 24166"/>
                    <a:gd name="connsiteX3" fmla="*/ 23146 w 27624"/>
                    <a:gd name="connsiteY3" fmla="*/ 3402 h 24166"/>
                    <a:gd name="connsiteX4" fmla="*/ 22098 w 27624"/>
                    <a:gd name="connsiteY4" fmla="*/ 6926 h 24166"/>
                    <a:gd name="connsiteX5" fmla="*/ 22765 w 27624"/>
                    <a:gd name="connsiteY5" fmla="*/ 354 h 241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4" h="24166">
                      <a:moveTo>
                        <a:pt x="22765" y="354"/>
                      </a:moveTo>
                      <a:cubicBezTo>
                        <a:pt x="14383" y="11403"/>
                        <a:pt x="3905" y="16261"/>
                        <a:pt x="0" y="24167"/>
                      </a:cubicBezTo>
                      <a:cubicBezTo>
                        <a:pt x="4096" y="21023"/>
                        <a:pt x="8096" y="17880"/>
                        <a:pt x="12097" y="14546"/>
                      </a:cubicBezTo>
                      <a:cubicBezTo>
                        <a:pt x="15907" y="11117"/>
                        <a:pt x="19622" y="7403"/>
                        <a:pt x="23146" y="3402"/>
                      </a:cubicBezTo>
                      <a:cubicBezTo>
                        <a:pt x="24575" y="3116"/>
                        <a:pt x="22860" y="5402"/>
                        <a:pt x="22098" y="6926"/>
                      </a:cubicBezTo>
                      <a:cubicBezTo>
                        <a:pt x="30385" y="2450"/>
                        <a:pt x="28289" y="-1170"/>
                        <a:pt x="22765" y="354"/>
                      </a:cubicBezTo>
                      <a:close/>
                    </a:path>
                  </a:pathLst>
                </a:custGeom>
                <a:solidFill>
                  <a:srgbClr val="D1C4B3"/>
                </a:solidFill>
                <a:ln w="9525" cap="flat">
                  <a:noFill/>
                  <a:prstDash val="solid"/>
                  <a:miter/>
                </a:ln>
              </p:spPr>
              <p:txBody>
                <a:bodyPr rtlCol="0" anchor="ctr"/>
                <a:lstStyle/>
                <a:p>
                  <a:endParaRPr lang="zh-CN" altLang="en-US"/>
                </a:p>
              </p:txBody>
            </p:sp>
            <p:sp>
              <p:nvSpPr>
                <p:cNvPr id="106" name="任意多边形: 形状 52919"/>
                <p:cNvSpPr/>
                <p:nvPr>
                  <p:custDataLst>
                    <p:tags r:id="rId560"/>
                  </p:custDataLst>
                </p:nvPr>
              </p:nvSpPr>
              <p:spPr>
                <a:xfrm>
                  <a:off x="6744080" y="3920125"/>
                  <a:ext cx="3817" cy="8403"/>
                </a:xfrm>
                <a:custGeom>
                  <a:gdLst>
                    <a:gd name="connsiteX0" fmla="*/ 2953 w 3817"/>
                    <a:gd name="connsiteY0" fmla="*/ 78 h 8403"/>
                    <a:gd name="connsiteX1" fmla="*/ 0 w 3817"/>
                    <a:gd name="connsiteY1" fmla="*/ 7984 h 8403"/>
                    <a:gd name="connsiteX2" fmla="*/ 2953 w 3817"/>
                    <a:gd name="connsiteY2" fmla="*/ 78 h 8403"/>
                  </a:gdLst>
                  <a:cxnLst>
                    <a:cxn ang="0">
                      <a:pos x="connsiteX0" y="connsiteY0"/>
                    </a:cxn>
                    <a:cxn ang="0">
                      <a:pos x="connsiteX1" y="connsiteY1"/>
                    </a:cxn>
                    <a:cxn ang="0">
                      <a:pos x="connsiteX2" y="connsiteY2"/>
                    </a:cxn>
                  </a:cxnLst>
                  <a:rect l="l" t="t" r="r" b="b"/>
                  <a:pathLst>
                    <a:path w="3817" h="8403">
                      <a:moveTo>
                        <a:pt x="2953" y="78"/>
                      </a:moveTo>
                      <a:cubicBezTo>
                        <a:pt x="-3143" y="5412"/>
                        <a:pt x="4001" y="5126"/>
                        <a:pt x="0" y="7984"/>
                      </a:cubicBezTo>
                      <a:cubicBezTo>
                        <a:pt x="2000" y="10746"/>
                        <a:pt x="5429" y="-1065"/>
                        <a:pt x="2953" y="78"/>
                      </a:cubicBezTo>
                      <a:close/>
                    </a:path>
                  </a:pathLst>
                </a:custGeom>
                <a:solidFill>
                  <a:srgbClr val="D1C4B3"/>
                </a:solidFill>
                <a:ln w="9525" cap="flat">
                  <a:noFill/>
                  <a:prstDash val="solid"/>
                  <a:miter/>
                </a:ln>
              </p:spPr>
              <p:txBody>
                <a:bodyPr rtlCol="0" anchor="ctr"/>
                <a:lstStyle/>
                <a:p>
                  <a:endParaRPr lang="zh-CN" altLang="en-US"/>
                </a:p>
              </p:txBody>
            </p:sp>
            <p:sp>
              <p:nvSpPr>
                <p:cNvPr id="107" name="任意多边形: 形状 52920"/>
                <p:cNvSpPr/>
                <p:nvPr>
                  <p:custDataLst>
                    <p:tags r:id="rId561"/>
                  </p:custDataLst>
                </p:nvPr>
              </p:nvSpPr>
              <p:spPr>
                <a:xfrm>
                  <a:off x="6735699" y="3927347"/>
                  <a:ext cx="7620" cy="11906"/>
                </a:xfrm>
                <a:custGeom>
                  <a:gdLst>
                    <a:gd name="connsiteX0" fmla="*/ 7620 w 7620"/>
                    <a:gd name="connsiteY0" fmla="*/ 0 h 11906"/>
                    <a:gd name="connsiteX1" fmla="*/ 0 w 7620"/>
                    <a:gd name="connsiteY1" fmla="*/ 11906 h 11906"/>
                    <a:gd name="connsiteX2" fmla="*/ 7620 w 7620"/>
                    <a:gd name="connsiteY2" fmla="*/ 0 h 11906"/>
                  </a:gdLst>
                  <a:cxnLst>
                    <a:cxn ang="0">
                      <a:pos x="connsiteX0" y="connsiteY0"/>
                    </a:cxn>
                    <a:cxn ang="0">
                      <a:pos x="connsiteX1" y="connsiteY1"/>
                    </a:cxn>
                    <a:cxn ang="0">
                      <a:pos x="connsiteX2" y="connsiteY2"/>
                    </a:cxn>
                  </a:cxnLst>
                  <a:rect l="l" t="t" r="r" b="b"/>
                  <a:pathLst>
                    <a:path w="7620" h="11906">
                      <a:moveTo>
                        <a:pt x="7620" y="0"/>
                      </a:moveTo>
                      <a:cubicBezTo>
                        <a:pt x="4286" y="3143"/>
                        <a:pt x="1524" y="6763"/>
                        <a:pt x="0" y="11906"/>
                      </a:cubicBezTo>
                      <a:cubicBezTo>
                        <a:pt x="3334" y="8763"/>
                        <a:pt x="5810" y="4763"/>
                        <a:pt x="7620" y="0"/>
                      </a:cubicBezTo>
                      <a:close/>
                    </a:path>
                  </a:pathLst>
                </a:custGeom>
                <a:solidFill>
                  <a:srgbClr val="D1C4B3"/>
                </a:solidFill>
                <a:ln w="9525" cap="flat">
                  <a:noFill/>
                  <a:prstDash val="solid"/>
                  <a:miter/>
                </a:ln>
              </p:spPr>
              <p:txBody>
                <a:bodyPr rtlCol="0" anchor="ctr"/>
                <a:lstStyle/>
                <a:p>
                  <a:endParaRPr lang="zh-CN" altLang="en-US"/>
                </a:p>
              </p:txBody>
            </p:sp>
            <p:sp>
              <p:nvSpPr>
                <p:cNvPr id="108" name="任意多边形: 形状 52921"/>
                <p:cNvSpPr/>
                <p:nvPr>
                  <p:custDataLst>
                    <p:tags r:id="rId562"/>
                  </p:custDataLst>
                </p:nvPr>
              </p:nvSpPr>
              <p:spPr>
                <a:xfrm>
                  <a:off x="6522624" y="4031836"/>
                  <a:ext cx="7905" cy="5905"/>
                </a:xfrm>
                <a:custGeom>
                  <a:gdLst>
                    <a:gd name="connsiteX0" fmla="*/ 7906 w 7905"/>
                    <a:gd name="connsiteY0" fmla="*/ 0 h 5905"/>
                    <a:gd name="connsiteX1" fmla="*/ 2286 w 7905"/>
                    <a:gd name="connsiteY1" fmla="*/ 1238 h 5905"/>
                    <a:gd name="connsiteX2" fmla="*/ 0 w 7905"/>
                    <a:gd name="connsiteY2" fmla="*/ 5906 h 5905"/>
                    <a:gd name="connsiteX3" fmla="*/ 7906 w 7905"/>
                    <a:gd name="connsiteY3" fmla="*/ 0 h 5905"/>
                  </a:gdLst>
                  <a:cxnLst>
                    <a:cxn ang="0">
                      <a:pos x="connsiteX0" y="connsiteY0"/>
                    </a:cxn>
                    <a:cxn ang="0">
                      <a:pos x="connsiteX1" y="connsiteY1"/>
                    </a:cxn>
                    <a:cxn ang="0">
                      <a:pos x="connsiteX2" y="connsiteY2"/>
                    </a:cxn>
                    <a:cxn ang="0">
                      <a:pos x="connsiteX3" y="connsiteY3"/>
                    </a:cxn>
                  </a:cxnLst>
                  <a:rect l="l" t="t" r="r" b="b"/>
                  <a:pathLst>
                    <a:path w="7903" h="5905">
                      <a:moveTo>
                        <a:pt x="7906" y="0"/>
                      </a:moveTo>
                      <a:lnTo>
                        <a:pt x="2286" y="1238"/>
                      </a:lnTo>
                      <a:cubicBezTo>
                        <a:pt x="476" y="3524"/>
                        <a:pt x="2000" y="3429"/>
                        <a:pt x="0" y="5906"/>
                      </a:cubicBezTo>
                      <a:cubicBezTo>
                        <a:pt x="2572" y="3715"/>
                        <a:pt x="5906" y="3048"/>
                        <a:pt x="7906" y="0"/>
                      </a:cubicBezTo>
                      <a:close/>
                    </a:path>
                  </a:pathLst>
                </a:custGeom>
                <a:solidFill>
                  <a:srgbClr val="D1C4B3"/>
                </a:solidFill>
                <a:ln w="9525" cap="flat">
                  <a:noFill/>
                  <a:prstDash val="solid"/>
                  <a:miter/>
                </a:ln>
              </p:spPr>
              <p:txBody>
                <a:bodyPr rtlCol="0" anchor="ctr"/>
                <a:lstStyle/>
                <a:p>
                  <a:endParaRPr lang="zh-CN" altLang="en-US"/>
                </a:p>
              </p:txBody>
            </p:sp>
            <p:sp>
              <p:nvSpPr>
                <p:cNvPr id="109" name="任意多边形: 形状 52922"/>
                <p:cNvSpPr/>
                <p:nvPr>
                  <p:custDataLst>
                    <p:tags r:id="rId563"/>
                  </p:custDataLst>
                </p:nvPr>
              </p:nvSpPr>
              <p:spPr>
                <a:xfrm>
                  <a:off x="6665213" y="3989924"/>
                  <a:ext cx="5772" cy="8955"/>
                </a:xfrm>
                <a:custGeom>
                  <a:gdLst>
                    <a:gd name="connsiteX0" fmla="*/ 1143 w 5772"/>
                    <a:gd name="connsiteY0" fmla="*/ 2954 h 8955"/>
                    <a:gd name="connsiteX1" fmla="*/ 0 w 5772"/>
                    <a:gd name="connsiteY1" fmla="*/ 8955 h 8955"/>
                    <a:gd name="connsiteX2" fmla="*/ 1143 w 5772"/>
                    <a:gd name="connsiteY2" fmla="*/ 2954 h 8955"/>
                  </a:gdLst>
                  <a:cxnLst>
                    <a:cxn ang="0">
                      <a:pos x="connsiteX0" y="connsiteY0"/>
                    </a:cxn>
                    <a:cxn ang="0">
                      <a:pos x="connsiteX1" y="connsiteY1"/>
                    </a:cxn>
                    <a:cxn ang="0">
                      <a:pos x="connsiteX2" y="connsiteY2"/>
                    </a:cxn>
                  </a:cxnLst>
                  <a:rect l="l" t="t" r="r" b="b"/>
                  <a:pathLst>
                    <a:path w="5772" h="8955">
                      <a:moveTo>
                        <a:pt x="1143" y="2954"/>
                      </a:moveTo>
                      <a:cubicBezTo>
                        <a:pt x="191" y="5431"/>
                        <a:pt x="3810" y="3812"/>
                        <a:pt x="0" y="8955"/>
                      </a:cubicBezTo>
                      <a:cubicBezTo>
                        <a:pt x="5715" y="4574"/>
                        <a:pt x="8954" y="-4761"/>
                        <a:pt x="1143" y="2954"/>
                      </a:cubicBezTo>
                      <a:close/>
                    </a:path>
                  </a:pathLst>
                </a:custGeom>
                <a:solidFill>
                  <a:srgbClr val="D1C4B3"/>
                </a:solidFill>
                <a:ln w="9525" cap="flat">
                  <a:noFill/>
                  <a:prstDash val="solid"/>
                  <a:miter/>
                </a:ln>
              </p:spPr>
              <p:txBody>
                <a:bodyPr rtlCol="0" anchor="ctr"/>
                <a:lstStyle/>
                <a:p>
                  <a:endParaRPr lang="zh-CN" altLang="en-US"/>
                </a:p>
              </p:txBody>
            </p:sp>
            <p:sp>
              <p:nvSpPr>
                <p:cNvPr id="110" name="任意多边形: 形状 52923"/>
                <p:cNvSpPr/>
                <p:nvPr>
                  <p:custDataLst>
                    <p:tags r:id="rId564"/>
                  </p:custDataLst>
                </p:nvPr>
              </p:nvSpPr>
              <p:spPr>
                <a:xfrm>
                  <a:off x="6505473" y="4159852"/>
                  <a:ext cx="11722" cy="9239"/>
                </a:xfrm>
                <a:custGeom>
                  <a:gdLst>
                    <a:gd name="connsiteX0" fmla="*/ 11722 w 11722"/>
                    <a:gd name="connsiteY0" fmla="*/ 0 h 9239"/>
                    <a:gd name="connsiteX1" fmla="*/ 7 w 11722"/>
                    <a:gd name="connsiteY1" fmla="*/ 9239 h 9239"/>
                    <a:gd name="connsiteX2" fmla="*/ 11722 w 11722"/>
                    <a:gd name="connsiteY2" fmla="*/ 0 h 9239"/>
                  </a:gdLst>
                  <a:cxnLst>
                    <a:cxn ang="0">
                      <a:pos x="connsiteX0" y="connsiteY0"/>
                    </a:cxn>
                    <a:cxn ang="0">
                      <a:pos x="connsiteX1" y="connsiteY1"/>
                    </a:cxn>
                    <a:cxn ang="0">
                      <a:pos x="connsiteX2" y="connsiteY2"/>
                    </a:cxn>
                  </a:cxnLst>
                  <a:rect l="l" t="t" r="r" b="b"/>
                  <a:pathLst>
                    <a:path w="11722" h="9239">
                      <a:moveTo>
                        <a:pt x="11722" y="0"/>
                      </a:moveTo>
                      <a:cubicBezTo>
                        <a:pt x="3721" y="857"/>
                        <a:pt x="-184" y="7049"/>
                        <a:pt x="7" y="9239"/>
                      </a:cubicBezTo>
                      <a:cubicBezTo>
                        <a:pt x="4198" y="6953"/>
                        <a:pt x="7912" y="3334"/>
                        <a:pt x="11722" y="0"/>
                      </a:cubicBezTo>
                      <a:close/>
                    </a:path>
                  </a:pathLst>
                </a:custGeom>
                <a:solidFill>
                  <a:srgbClr val="D1C4B3"/>
                </a:solidFill>
                <a:ln w="9525" cap="flat">
                  <a:noFill/>
                  <a:prstDash val="solid"/>
                  <a:miter/>
                </a:ln>
              </p:spPr>
              <p:txBody>
                <a:bodyPr rtlCol="0" anchor="ctr"/>
                <a:lstStyle/>
                <a:p>
                  <a:endParaRPr lang="zh-CN" altLang="en-US"/>
                </a:p>
              </p:txBody>
            </p:sp>
            <p:sp>
              <p:nvSpPr>
                <p:cNvPr id="111" name="任意多边形: 形状 52924"/>
                <p:cNvSpPr/>
                <p:nvPr>
                  <p:custDataLst>
                    <p:tags r:id="rId565"/>
                  </p:custDataLst>
                </p:nvPr>
              </p:nvSpPr>
              <p:spPr>
                <a:xfrm>
                  <a:off x="6336696" y="4221288"/>
                  <a:ext cx="32861" cy="14192"/>
                </a:xfrm>
                <a:custGeom>
                  <a:gdLst>
                    <a:gd name="connsiteX0" fmla="*/ 32861 w 32861"/>
                    <a:gd name="connsiteY0" fmla="*/ 191 h 14192"/>
                    <a:gd name="connsiteX1" fmla="*/ 19336 w 32861"/>
                    <a:gd name="connsiteY1" fmla="*/ 4858 h 14192"/>
                    <a:gd name="connsiteX2" fmla="*/ 26480 w 32861"/>
                    <a:gd name="connsiteY2" fmla="*/ 0 h 14192"/>
                    <a:gd name="connsiteX3" fmla="*/ 13240 w 32861"/>
                    <a:gd name="connsiteY3" fmla="*/ 6668 h 14192"/>
                    <a:gd name="connsiteX4" fmla="*/ 19622 w 32861"/>
                    <a:gd name="connsiteY4" fmla="*/ 6858 h 14192"/>
                    <a:gd name="connsiteX5" fmla="*/ 0 w 32861"/>
                    <a:gd name="connsiteY5" fmla="*/ 14192 h 14192"/>
                    <a:gd name="connsiteX6" fmla="*/ 10954 w 32861"/>
                    <a:gd name="connsiteY6" fmla="*/ 12764 h 14192"/>
                    <a:gd name="connsiteX7" fmla="*/ 32290 w 32861"/>
                    <a:gd name="connsiteY7" fmla="*/ 6287 h 14192"/>
                    <a:gd name="connsiteX8" fmla="*/ 32861 w 32861"/>
                    <a:gd name="connsiteY8" fmla="*/ 191 h 141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 h="14191">
                      <a:moveTo>
                        <a:pt x="32861" y="191"/>
                      </a:moveTo>
                      <a:cubicBezTo>
                        <a:pt x="26003" y="286"/>
                        <a:pt x="27623" y="4572"/>
                        <a:pt x="19336" y="4858"/>
                      </a:cubicBezTo>
                      <a:cubicBezTo>
                        <a:pt x="15907" y="3905"/>
                        <a:pt x="24956" y="1715"/>
                        <a:pt x="26480" y="0"/>
                      </a:cubicBezTo>
                      <a:cubicBezTo>
                        <a:pt x="20193" y="667"/>
                        <a:pt x="15335" y="3715"/>
                        <a:pt x="13240" y="6668"/>
                      </a:cubicBezTo>
                      <a:cubicBezTo>
                        <a:pt x="17240" y="5620"/>
                        <a:pt x="18955" y="5715"/>
                        <a:pt x="19622" y="6858"/>
                      </a:cubicBezTo>
                      <a:cubicBezTo>
                        <a:pt x="13430" y="11430"/>
                        <a:pt x="6287" y="9716"/>
                        <a:pt x="0" y="14192"/>
                      </a:cubicBezTo>
                      <a:cubicBezTo>
                        <a:pt x="3620" y="13335"/>
                        <a:pt x="7144" y="11716"/>
                        <a:pt x="10954" y="12764"/>
                      </a:cubicBezTo>
                      <a:cubicBezTo>
                        <a:pt x="19145" y="7525"/>
                        <a:pt x="27242" y="6191"/>
                        <a:pt x="32290" y="6287"/>
                      </a:cubicBezTo>
                      <a:cubicBezTo>
                        <a:pt x="32099" y="4382"/>
                        <a:pt x="24860" y="4572"/>
                        <a:pt x="32861" y="191"/>
                      </a:cubicBezTo>
                      <a:close/>
                    </a:path>
                  </a:pathLst>
                </a:custGeom>
                <a:solidFill>
                  <a:srgbClr val="D1C4B3"/>
                </a:solidFill>
                <a:ln w="9525" cap="flat">
                  <a:noFill/>
                  <a:prstDash val="solid"/>
                  <a:miter/>
                </a:ln>
              </p:spPr>
              <p:txBody>
                <a:bodyPr rtlCol="0" anchor="ctr"/>
                <a:lstStyle/>
                <a:p>
                  <a:endParaRPr lang="zh-CN" altLang="en-US"/>
                </a:p>
              </p:txBody>
            </p:sp>
            <p:sp>
              <p:nvSpPr>
                <p:cNvPr id="112" name="任意多边形: 形状 52925"/>
                <p:cNvSpPr/>
                <p:nvPr>
                  <p:custDataLst>
                    <p:tags r:id="rId566"/>
                  </p:custDataLst>
                </p:nvPr>
              </p:nvSpPr>
              <p:spPr>
                <a:xfrm>
                  <a:off x="6296501" y="4238053"/>
                  <a:ext cx="15335" cy="5298"/>
                </a:xfrm>
                <a:custGeom>
                  <a:gdLst>
                    <a:gd name="connsiteX0" fmla="*/ 15335 w 15335"/>
                    <a:gd name="connsiteY0" fmla="*/ 571 h 5298"/>
                    <a:gd name="connsiteX1" fmla="*/ 8953 w 15335"/>
                    <a:gd name="connsiteY1" fmla="*/ 0 h 5298"/>
                    <a:gd name="connsiteX2" fmla="*/ 0 w 15335"/>
                    <a:gd name="connsiteY2" fmla="*/ 5239 h 5298"/>
                    <a:gd name="connsiteX3" fmla="*/ 9334 w 15335"/>
                    <a:gd name="connsiteY3" fmla="*/ 4191 h 5298"/>
                    <a:gd name="connsiteX4" fmla="*/ 15335 w 15335"/>
                    <a:gd name="connsiteY4" fmla="*/ 571 h 52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5298">
                      <a:moveTo>
                        <a:pt x="15335" y="571"/>
                      </a:moveTo>
                      <a:lnTo>
                        <a:pt x="8953" y="0"/>
                      </a:lnTo>
                      <a:cubicBezTo>
                        <a:pt x="3334" y="3429"/>
                        <a:pt x="2953" y="2286"/>
                        <a:pt x="0" y="5239"/>
                      </a:cubicBezTo>
                      <a:cubicBezTo>
                        <a:pt x="5810" y="6001"/>
                        <a:pt x="13811" y="-857"/>
                        <a:pt x="9334" y="4191"/>
                      </a:cubicBezTo>
                      <a:cubicBezTo>
                        <a:pt x="13621" y="4381"/>
                        <a:pt x="14859" y="1143"/>
                        <a:pt x="15335" y="571"/>
                      </a:cubicBezTo>
                      <a:close/>
                    </a:path>
                  </a:pathLst>
                </a:custGeom>
                <a:solidFill>
                  <a:srgbClr val="D1C4B3"/>
                </a:solidFill>
                <a:ln w="9525" cap="flat">
                  <a:noFill/>
                  <a:prstDash val="solid"/>
                  <a:miter/>
                </a:ln>
              </p:spPr>
              <p:txBody>
                <a:bodyPr rtlCol="0" anchor="ctr"/>
                <a:lstStyle/>
                <a:p>
                  <a:endParaRPr lang="zh-CN" altLang="en-US"/>
                </a:p>
              </p:txBody>
            </p:sp>
            <p:sp>
              <p:nvSpPr>
                <p:cNvPr id="113" name="任意多边形: 形状 52926"/>
                <p:cNvSpPr/>
                <p:nvPr>
                  <p:custDataLst>
                    <p:tags r:id="rId567"/>
                  </p:custDataLst>
                </p:nvPr>
              </p:nvSpPr>
              <p:spPr>
                <a:xfrm>
                  <a:off x="6279451" y="4241291"/>
                  <a:ext cx="13906" cy="6572"/>
                </a:xfrm>
                <a:custGeom>
                  <a:gdLst>
                    <a:gd name="connsiteX0" fmla="*/ 8953 w 13906"/>
                    <a:gd name="connsiteY0" fmla="*/ 0 h 6572"/>
                    <a:gd name="connsiteX1" fmla="*/ 0 w 13906"/>
                    <a:gd name="connsiteY1" fmla="*/ 6001 h 6572"/>
                    <a:gd name="connsiteX2" fmla="*/ 4763 w 13906"/>
                    <a:gd name="connsiteY2" fmla="*/ 6572 h 6572"/>
                    <a:gd name="connsiteX3" fmla="*/ 9430 w 13906"/>
                    <a:gd name="connsiteY3" fmla="*/ 5144 h 6572"/>
                    <a:gd name="connsiteX4" fmla="*/ 13906 w 13906"/>
                    <a:gd name="connsiteY4" fmla="*/ 1619 h 6572"/>
                    <a:gd name="connsiteX5" fmla="*/ 8953 w 13906"/>
                    <a:gd name="connsiteY5" fmla="*/ 0 h 6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5" h="6572">
                      <a:moveTo>
                        <a:pt x="8953" y="0"/>
                      </a:moveTo>
                      <a:cubicBezTo>
                        <a:pt x="9239" y="1333"/>
                        <a:pt x="4000" y="3810"/>
                        <a:pt x="0" y="6001"/>
                      </a:cubicBezTo>
                      <a:lnTo>
                        <a:pt x="4763" y="6572"/>
                      </a:lnTo>
                      <a:cubicBezTo>
                        <a:pt x="6286" y="5620"/>
                        <a:pt x="7810" y="5144"/>
                        <a:pt x="9430" y="5144"/>
                      </a:cubicBezTo>
                      <a:cubicBezTo>
                        <a:pt x="9334" y="3143"/>
                        <a:pt x="7715" y="4096"/>
                        <a:pt x="13906" y="1619"/>
                      </a:cubicBezTo>
                      <a:cubicBezTo>
                        <a:pt x="10858" y="1333"/>
                        <a:pt x="12382" y="191"/>
                        <a:pt x="8953" y="0"/>
                      </a:cubicBezTo>
                      <a:close/>
                    </a:path>
                  </a:pathLst>
                </a:custGeom>
                <a:solidFill>
                  <a:srgbClr val="D1C4B3"/>
                </a:solidFill>
                <a:ln w="9525" cap="flat">
                  <a:noFill/>
                  <a:prstDash val="solid"/>
                  <a:miter/>
                </a:ln>
              </p:spPr>
              <p:txBody>
                <a:bodyPr rtlCol="0" anchor="ctr"/>
                <a:lstStyle/>
                <a:p>
                  <a:endParaRPr lang="zh-CN" altLang="en-US"/>
                </a:p>
              </p:txBody>
            </p:sp>
            <p:sp>
              <p:nvSpPr>
                <p:cNvPr id="114" name="任意多边形: 形状 52927"/>
                <p:cNvSpPr/>
                <p:nvPr>
                  <p:custDataLst>
                    <p:tags r:id="rId568"/>
                  </p:custDataLst>
                </p:nvPr>
              </p:nvSpPr>
              <p:spPr>
                <a:xfrm>
                  <a:off x="6248114" y="4244149"/>
                  <a:ext cx="21082" cy="4579"/>
                </a:xfrm>
                <a:custGeom>
                  <a:gdLst>
                    <a:gd name="connsiteX0" fmla="*/ 15526 w 21082"/>
                    <a:gd name="connsiteY0" fmla="*/ 0 h 4579"/>
                    <a:gd name="connsiteX1" fmla="*/ 0 w 21082"/>
                    <a:gd name="connsiteY1" fmla="*/ 4572 h 4579"/>
                    <a:gd name="connsiteX2" fmla="*/ 20288 w 21082"/>
                    <a:gd name="connsiteY2" fmla="*/ 2667 h 4579"/>
                    <a:gd name="connsiteX3" fmla="*/ 15526 w 21082"/>
                    <a:gd name="connsiteY3" fmla="*/ 0 h 4579"/>
                  </a:gdLst>
                  <a:cxnLst>
                    <a:cxn ang="0">
                      <a:pos x="connsiteX0" y="connsiteY0"/>
                    </a:cxn>
                    <a:cxn ang="0">
                      <a:pos x="connsiteX1" y="connsiteY1"/>
                    </a:cxn>
                    <a:cxn ang="0">
                      <a:pos x="connsiteX2" y="connsiteY2"/>
                    </a:cxn>
                    <a:cxn ang="0">
                      <a:pos x="connsiteX3" y="connsiteY3"/>
                    </a:cxn>
                  </a:cxnLst>
                  <a:rect l="l" t="t" r="r" b="b"/>
                  <a:pathLst>
                    <a:path w="21082" h="4579">
                      <a:moveTo>
                        <a:pt x="15526" y="0"/>
                      </a:moveTo>
                      <a:cubicBezTo>
                        <a:pt x="10477" y="3048"/>
                        <a:pt x="5239" y="2000"/>
                        <a:pt x="0" y="4572"/>
                      </a:cubicBezTo>
                      <a:cubicBezTo>
                        <a:pt x="6763" y="4763"/>
                        <a:pt x="13525" y="1333"/>
                        <a:pt x="20288" y="2667"/>
                      </a:cubicBezTo>
                      <a:cubicBezTo>
                        <a:pt x="23050" y="-191"/>
                        <a:pt x="17907" y="1905"/>
                        <a:pt x="15526" y="0"/>
                      </a:cubicBezTo>
                      <a:close/>
                    </a:path>
                  </a:pathLst>
                </a:custGeom>
                <a:solidFill>
                  <a:srgbClr val="D1C4B3"/>
                </a:solidFill>
                <a:ln w="9525" cap="flat">
                  <a:noFill/>
                  <a:prstDash val="solid"/>
                  <a:miter/>
                </a:ln>
              </p:spPr>
              <p:txBody>
                <a:bodyPr rtlCol="0" anchor="ctr"/>
                <a:lstStyle/>
                <a:p>
                  <a:endParaRPr lang="zh-CN" altLang="en-US"/>
                </a:p>
              </p:txBody>
            </p:sp>
            <p:sp>
              <p:nvSpPr>
                <p:cNvPr id="115" name="任意多边形: 形状 52928"/>
                <p:cNvSpPr/>
                <p:nvPr>
                  <p:custDataLst>
                    <p:tags r:id="rId569"/>
                  </p:custDataLst>
                </p:nvPr>
              </p:nvSpPr>
              <p:spPr>
                <a:xfrm>
                  <a:off x="6234207" y="4249387"/>
                  <a:ext cx="8922" cy="3905"/>
                </a:xfrm>
                <a:custGeom>
                  <a:gdLst>
                    <a:gd name="connsiteX0" fmla="*/ 4667 w 8922"/>
                    <a:gd name="connsiteY0" fmla="*/ 3905 h 3905"/>
                    <a:gd name="connsiteX1" fmla="*/ 6191 w 8922"/>
                    <a:gd name="connsiteY1" fmla="*/ 0 h 3905"/>
                    <a:gd name="connsiteX2" fmla="*/ 0 w 8922"/>
                    <a:gd name="connsiteY2" fmla="*/ 2000 h 3905"/>
                    <a:gd name="connsiteX3" fmla="*/ 4667 w 8922"/>
                    <a:gd name="connsiteY3" fmla="*/ 3905 h 3905"/>
                  </a:gdLst>
                  <a:cxnLst>
                    <a:cxn ang="0">
                      <a:pos x="connsiteX0" y="connsiteY0"/>
                    </a:cxn>
                    <a:cxn ang="0">
                      <a:pos x="connsiteX1" y="connsiteY1"/>
                    </a:cxn>
                    <a:cxn ang="0">
                      <a:pos x="connsiteX2" y="connsiteY2"/>
                    </a:cxn>
                    <a:cxn ang="0">
                      <a:pos x="connsiteX3" y="connsiteY3"/>
                    </a:cxn>
                  </a:cxnLst>
                  <a:rect l="l" t="t" r="r" b="b"/>
                  <a:pathLst>
                    <a:path w="8922" h="3905">
                      <a:moveTo>
                        <a:pt x="4667" y="3905"/>
                      </a:moveTo>
                      <a:cubicBezTo>
                        <a:pt x="9144" y="2000"/>
                        <a:pt x="10763" y="571"/>
                        <a:pt x="6191" y="0"/>
                      </a:cubicBezTo>
                      <a:cubicBezTo>
                        <a:pt x="4096" y="476"/>
                        <a:pt x="2096" y="952"/>
                        <a:pt x="0" y="2000"/>
                      </a:cubicBezTo>
                      <a:cubicBezTo>
                        <a:pt x="190" y="2857"/>
                        <a:pt x="1810" y="3524"/>
                        <a:pt x="4667" y="3905"/>
                      </a:cubicBezTo>
                      <a:close/>
                    </a:path>
                  </a:pathLst>
                </a:custGeom>
                <a:solidFill>
                  <a:srgbClr val="D1C4B3"/>
                </a:solidFill>
                <a:ln w="9525" cap="flat">
                  <a:noFill/>
                  <a:prstDash val="solid"/>
                  <a:miter/>
                </a:ln>
              </p:spPr>
              <p:txBody>
                <a:bodyPr rtlCol="0" anchor="ctr"/>
                <a:lstStyle/>
                <a:p>
                  <a:endParaRPr lang="zh-CN" altLang="en-US"/>
                </a:p>
              </p:txBody>
            </p:sp>
            <p:sp>
              <p:nvSpPr>
                <p:cNvPr id="116" name="任意多边形: 形状 52929"/>
                <p:cNvSpPr/>
                <p:nvPr>
                  <p:custDataLst>
                    <p:tags r:id="rId570"/>
                  </p:custDataLst>
                </p:nvPr>
              </p:nvSpPr>
              <p:spPr>
                <a:xfrm>
                  <a:off x="6224509" y="4250530"/>
                  <a:ext cx="9698" cy="4191"/>
                </a:xfrm>
                <a:custGeom>
                  <a:gdLst>
                    <a:gd name="connsiteX0" fmla="*/ 9698 w 9698"/>
                    <a:gd name="connsiteY0" fmla="*/ 1905 h 4191"/>
                    <a:gd name="connsiteX1" fmla="*/ 5031 w 9698"/>
                    <a:gd name="connsiteY1" fmla="*/ 0 h 4191"/>
                    <a:gd name="connsiteX2" fmla="*/ 364 w 9698"/>
                    <a:gd name="connsiteY2" fmla="*/ 2286 h 4191"/>
                    <a:gd name="connsiteX3" fmla="*/ 5031 w 9698"/>
                    <a:gd name="connsiteY3" fmla="*/ 4191 h 4191"/>
                    <a:gd name="connsiteX4" fmla="*/ 9698 w 9698"/>
                    <a:gd name="connsiteY4" fmla="*/ 1905 h 4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98" h="4191">
                      <a:moveTo>
                        <a:pt x="9698" y="1905"/>
                      </a:moveTo>
                      <a:cubicBezTo>
                        <a:pt x="6650" y="1524"/>
                        <a:pt x="8269" y="381"/>
                        <a:pt x="5031" y="0"/>
                      </a:cubicBezTo>
                      <a:cubicBezTo>
                        <a:pt x="1983" y="1238"/>
                        <a:pt x="3602" y="2476"/>
                        <a:pt x="364" y="2286"/>
                      </a:cubicBezTo>
                      <a:cubicBezTo>
                        <a:pt x="-1256" y="3429"/>
                        <a:pt x="2935" y="3620"/>
                        <a:pt x="5031" y="4191"/>
                      </a:cubicBezTo>
                      <a:lnTo>
                        <a:pt x="9698" y="1905"/>
                      </a:lnTo>
                      <a:close/>
                    </a:path>
                  </a:pathLst>
                </a:custGeom>
                <a:solidFill>
                  <a:srgbClr val="D1C4B3"/>
                </a:solidFill>
                <a:ln w="9525" cap="flat">
                  <a:noFill/>
                  <a:prstDash val="solid"/>
                  <a:miter/>
                </a:ln>
              </p:spPr>
              <p:txBody>
                <a:bodyPr rtlCol="0" anchor="ctr"/>
                <a:lstStyle/>
                <a:p>
                  <a:endParaRPr lang="zh-CN" altLang="en-US"/>
                </a:p>
              </p:txBody>
            </p:sp>
            <p:sp>
              <p:nvSpPr>
                <p:cNvPr id="117" name="任意多边形: 形状 52930"/>
                <p:cNvSpPr/>
                <p:nvPr>
                  <p:custDataLst>
                    <p:tags r:id="rId571"/>
                  </p:custDataLst>
                </p:nvPr>
              </p:nvSpPr>
              <p:spPr>
                <a:xfrm>
                  <a:off x="6209061" y="4256411"/>
                  <a:ext cx="15768" cy="2226"/>
                </a:xfrm>
                <a:custGeom>
                  <a:gdLst>
                    <a:gd name="connsiteX0" fmla="*/ 15716 w 15768"/>
                    <a:gd name="connsiteY0" fmla="*/ 1644 h 2226"/>
                    <a:gd name="connsiteX1" fmla="*/ 0 w 15768"/>
                    <a:gd name="connsiteY1" fmla="*/ 1358 h 2226"/>
                    <a:gd name="connsiteX2" fmla="*/ 15716 w 15768"/>
                    <a:gd name="connsiteY2" fmla="*/ 1644 h 2226"/>
                  </a:gdLst>
                  <a:cxnLst>
                    <a:cxn ang="0">
                      <a:pos x="connsiteX0" y="connsiteY0"/>
                    </a:cxn>
                    <a:cxn ang="0">
                      <a:pos x="connsiteX1" y="connsiteY1"/>
                    </a:cxn>
                    <a:cxn ang="0">
                      <a:pos x="connsiteX2" y="connsiteY2"/>
                    </a:cxn>
                  </a:cxnLst>
                  <a:rect l="l" t="t" r="r" b="b"/>
                  <a:pathLst>
                    <a:path w="15768" h="2226">
                      <a:moveTo>
                        <a:pt x="15716" y="1644"/>
                      </a:moveTo>
                      <a:cubicBezTo>
                        <a:pt x="16669" y="596"/>
                        <a:pt x="4381" y="-1309"/>
                        <a:pt x="0" y="1358"/>
                      </a:cubicBezTo>
                      <a:cubicBezTo>
                        <a:pt x="5239" y="1644"/>
                        <a:pt x="10573" y="2977"/>
                        <a:pt x="15716" y="1644"/>
                      </a:cubicBezTo>
                      <a:close/>
                    </a:path>
                  </a:pathLst>
                </a:custGeom>
                <a:solidFill>
                  <a:srgbClr val="D1C4B3"/>
                </a:solidFill>
                <a:ln w="9525" cap="flat">
                  <a:noFill/>
                  <a:prstDash val="solid"/>
                  <a:miter/>
                </a:ln>
              </p:spPr>
              <p:txBody>
                <a:bodyPr rtlCol="0" anchor="ctr"/>
                <a:lstStyle/>
                <a:p>
                  <a:endParaRPr lang="zh-CN" altLang="en-US"/>
                </a:p>
              </p:txBody>
            </p:sp>
            <p:sp>
              <p:nvSpPr>
                <p:cNvPr id="118" name="任意多边形: 形状 52931"/>
                <p:cNvSpPr/>
                <p:nvPr>
                  <p:custDataLst>
                    <p:tags r:id="rId572"/>
                  </p:custDataLst>
                </p:nvPr>
              </p:nvSpPr>
              <p:spPr>
                <a:xfrm>
                  <a:off x="6122479" y="4259674"/>
                  <a:ext cx="14803" cy="4095"/>
                </a:xfrm>
                <a:custGeom>
                  <a:gdLst>
                    <a:gd name="connsiteX0" fmla="*/ 11335 w 14803"/>
                    <a:gd name="connsiteY0" fmla="*/ 0 h 4095"/>
                    <a:gd name="connsiteX1" fmla="*/ 0 w 14803"/>
                    <a:gd name="connsiteY1" fmla="*/ 2667 h 4095"/>
                    <a:gd name="connsiteX2" fmla="*/ 10858 w 14803"/>
                    <a:gd name="connsiteY2" fmla="*/ 4096 h 4095"/>
                    <a:gd name="connsiteX3" fmla="*/ 11335 w 14803"/>
                    <a:gd name="connsiteY3" fmla="*/ 0 h 4095"/>
                  </a:gdLst>
                  <a:cxnLst>
                    <a:cxn ang="0">
                      <a:pos x="connsiteX0" y="connsiteY0"/>
                    </a:cxn>
                    <a:cxn ang="0">
                      <a:pos x="connsiteX1" y="connsiteY1"/>
                    </a:cxn>
                    <a:cxn ang="0">
                      <a:pos x="connsiteX2" y="connsiteY2"/>
                    </a:cxn>
                    <a:cxn ang="0">
                      <a:pos x="connsiteX3" y="connsiteY3"/>
                    </a:cxn>
                  </a:cxnLst>
                  <a:rect l="l" t="t" r="r" b="b"/>
                  <a:pathLst>
                    <a:path w="14803" h="4095">
                      <a:moveTo>
                        <a:pt x="11335" y="0"/>
                      </a:moveTo>
                      <a:cubicBezTo>
                        <a:pt x="7429" y="2000"/>
                        <a:pt x="3810" y="1429"/>
                        <a:pt x="0" y="2667"/>
                      </a:cubicBezTo>
                      <a:cubicBezTo>
                        <a:pt x="3429" y="4572"/>
                        <a:pt x="7429" y="2191"/>
                        <a:pt x="10858" y="4096"/>
                      </a:cubicBezTo>
                      <a:cubicBezTo>
                        <a:pt x="14192" y="2762"/>
                        <a:pt x="17526" y="1333"/>
                        <a:pt x="11335" y="0"/>
                      </a:cubicBezTo>
                      <a:close/>
                    </a:path>
                  </a:pathLst>
                </a:custGeom>
                <a:solidFill>
                  <a:srgbClr val="D1C4B3"/>
                </a:solidFill>
                <a:ln w="9525" cap="flat">
                  <a:noFill/>
                  <a:prstDash val="solid"/>
                  <a:miter/>
                </a:ln>
              </p:spPr>
              <p:txBody>
                <a:bodyPr rtlCol="0" anchor="ctr"/>
                <a:lstStyle/>
                <a:p>
                  <a:endParaRPr lang="zh-CN" altLang="en-US"/>
                </a:p>
              </p:txBody>
            </p:sp>
            <p:sp>
              <p:nvSpPr>
                <p:cNvPr id="119" name="任意多边形: 形状 52932"/>
                <p:cNvSpPr/>
                <p:nvPr>
                  <p:custDataLst>
                    <p:tags r:id="rId573"/>
                  </p:custDataLst>
                </p:nvPr>
              </p:nvSpPr>
              <p:spPr>
                <a:xfrm>
                  <a:off x="6072282" y="4259638"/>
                  <a:ext cx="12572" cy="2989"/>
                </a:xfrm>
                <a:custGeom>
                  <a:gdLst>
                    <a:gd name="connsiteX0" fmla="*/ 12573 w 12572"/>
                    <a:gd name="connsiteY0" fmla="*/ 1179 h 2989"/>
                    <a:gd name="connsiteX1" fmla="*/ 0 w 12572"/>
                    <a:gd name="connsiteY1" fmla="*/ 703 h 2989"/>
                    <a:gd name="connsiteX2" fmla="*/ 5905 w 12572"/>
                    <a:gd name="connsiteY2" fmla="*/ 2989 h 2989"/>
                    <a:gd name="connsiteX3" fmla="*/ 12573 w 12572"/>
                    <a:gd name="connsiteY3" fmla="*/ 1179 h 2989"/>
                  </a:gdLst>
                  <a:cxnLst>
                    <a:cxn ang="0">
                      <a:pos x="connsiteX0" y="connsiteY0"/>
                    </a:cxn>
                    <a:cxn ang="0">
                      <a:pos x="connsiteX1" y="connsiteY1"/>
                    </a:cxn>
                    <a:cxn ang="0">
                      <a:pos x="connsiteX2" y="connsiteY2"/>
                    </a:cxn>
                    <a:cxn ang="0">
                      <a:pos x="connsiteX3" y="connsiteY3"/>
                    </a:cxn>
                  </a:cxnLst>
                  <a:rect l="l" t="t" r="r" b="b"/>
                  <a:pathLst>
                    <a:path w="12572" h="2989">
                      <a:moveTo>
                        <a:pt x="12573" y="1179"/>
                      </a:moveTo>
                      <a:cubicBezTo>
                        <a:pt x="8573" y="-250"/>
                        <a:pt x="4381" y="-345"/>
                        <a:pt x="0" y="703"/>
                      </a:cubicBezTo>
                      <a:lnTo>
                        <a:pt x="5905" y="2989"/>
                      </a:lnTo>
                      <a:lnTo>
                        <a:pt x="12573" y="1179"/>
                      </a:lnTo>
                      <a:close/>
                    </a:path>
                  </a:pathLst>
                </a:custGeom>
                <a:solidFill>
                  <a:srgbClr val="D1C4B3"/>
                </a:solidFill>
                <a:ln w="9525" cap="flat">
                  <a:noFill/>
                  <a:prstDash val="solid"/>
                  <a:miter/>
                </a:ln>
              </p:spPr>
              <p:txBody>
                <a:bodyPr rtlCol="0" anchor="ctr"/>
                <a:lstStyle/>
                <a:p>
                  <a:endParaRPr lang="zh-CN" altLang="en-US"/>
                </a:p>
              </p:txBody>
            </p:sp>
            <p:sp>
              <p:nvSpPr>
                <p:cNvPr id="120" name="任意多边形: 形状 52933"/>
                <p:cNvSpPr/>
                <p:nvPr>
                  <p:custDataLst>
                    <p:tags r:id="rId574"/>
                  </p:custDataLst>
                </p:nvPr>
              </p:nvSpPr>
              <p:spPr>
                <a:xfrm>
                  <a:off x="6035369" y="4256055"/>
                  <a:ext cx="19768" cy="4267"/>
                </a:xfrm>
                <a:custGeom>
                  <a:gdLst>
                    <a:gd name="connsiteX0" fmla="*/ 19768 w 19768"/>
                    <a:gd name="connsiteY0" fmla="*/ 2667 h 4267"/>
                    <a:gd name="connsiteX1" fmla="*/ 1195 w 19768"/>
                    <a:gd name="connsiteY1" fmla="*/ 0 h 4267"/>
                    <a:gd name="connsiteX2" fmla="*/ 5100 w 19768"/>
                    <a:gd name="connsiteY2" fmla="*/ 4000 h 4267"/>
                    <a:gd name="connsiteX3" fmla="*/ 10148 w 19768"/>
                    <a:gd name="connsiteY3" fmla="*/ 2858 h 4267"/>
                    <a:gd name="connsiteX4" fmla="*/ 19768 w 19768"/>
                    <a:gd name="connsiteY4" fmla="*/ 2667 h 4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68" h="4267">
                      <a:moveTo>
                        <a:pt x="19768" y="2667"/>
                      </a:moveTo>
                      <a:cubicBezTo>
                        <a:pt x="13672" y="1524"/>
                        <a:pt x="7386" y="952"/>
                        <a:pt x="1195" y="0"/>
                      </a:cubicBezTo>
                      <a:cubicBezTo>
                        <a:pt x="-4139" y="762"/>
                        <a:pt x="10434" y="3238"/>
                        <a:pt x="5100" y="4000"/>
                      </a:cubicBezTo>
                      <a:cubicBezTo>
                        <a:pt x="8910" y="4858"/>
                        <a:pt x="8338" y="3429"/>
                        <a:pt x="10148" y="2858"/>
                      </a:cubicBezTo>
                      <a:cubicBezTo>
                        <a:pt x="13387" y="2572"/>
                        <a:pt x="16149" y="4572"/>
                        <a:pt x="19768" y="2667"/>
                      </a:cubicBezTo>
                      <a:close/>
                    </a:path>
                  </a:pathLst>
                </a:custGeom>
                <a:solidFill>
                  <a:srgbClr val="D1C4B3"/>
                </a:solidFill>
                <a:ln w="9525" cap="flat">
                  <a:noFill/>
                  <a:prstDash val="solid"/>
                  <a:miter/>
                </a:ln>
              </p:spPr>
              <p:txBody>
                <a:bodyPr rtlCol="0" anchor="ctr"/>
                <a:lstStyle/>
                <a:p>
                  <a:endParaRPr lang="zh-CN" altLang="en-US"/>
                </a:p>
              </p:txBody>
            </p:sp>
            <p:sp>
              <p:nvSpPr>
                <p:cNvPr id="121" name="任意多边形: 形状 52934"/>
                <p:cNvSpPr/>
                <p:nvPr>
                  <p:custDataLst>
                    <p:tags r:id="rId575"/>
                  </p:custDataLst>
                </p:nvPr>
              </p:nvSpPr>
              <p:spPr>
                <a:xfrm>
                  <a:off x="6022371" y="4262056"/>
                  <a:ext cx="11260" cy="3524"/>
                </a:xfrm>
                <a:custGeom>
                  <a:gdLst>
                    <a:gd name="connsiteX0" fmla="*/ 11144 w 11260"/>
                    <a:gd name="connsiteY0" fmla="*/ 476 h 3524"/>
                    <a:gd name="connsiteX1" fmla="*/ 0 w 11260"/>
                    <a:gd name="connsiteY1" fmla="*/ 0 h 3524"/>
                    <a:gd name="connsiteX2" fmla="*/ 10478 w 11260"/>
                    <a:gd name="connsiteY2" fmla="*/ 3524 h 3524"/>
                    <a:gd name="connsiteX3" fmla="*/ 11144 w 11260"/>
                    <a:gd name="connsiteY3" fmla="*/ 476 h 3524"/>
                  </a:gdLst>
                  <a:cxnLst>
                    <a:cxn ang="0">
                      <a:pos x="connsiteX0" y="connsiteY0"/>
                    </a:cxn>
                    <a:cxn ang="0">
                      <a:pos x="connsiteX1" y="connsiteY1"/>
                    </a:cxn>
                    <a:cxn ang="0">
                      <a:pos x="connsiteX2" y="connsiteY2"/>
                    </a:cxn>
                    <a:cxn ang="0">
                      <a:pos x="connsiteX3" y="connsiteY3"/>
                    </a:cxn>
                  </a:cxnLst>
                  <a:rect l="l" t="t" r="r" b="b"/>
                  <a:pathLst>
                    <a:path w="11260" h="3524">
                      <a:moveTo>
                        <a:pt x="11144" y="476"/>
                      </a:moveTo>
                      <a:cubicBezTo>
                        <a:pt x="7715" y="-762"/>
                        <a:pt x="3429" y="1238"/>
                        <a:pt x="0" y="0"/>
                      </a:cubicBezTo>
                      <a:cubicBezTo>
                        <a:pt x="381" y="2000"/>
                        <a:pt x="4477" y="2572"/>
                        <a:pt x="10478" y="3524"/>
                      </a:cubicBezTo>
                      <a:cubicBezTo>
                        <a:pt x="13430" y="2762"/>
                        <a:pt x="6763" y="1143"/>
                        <a:pt x="11144" y="476"/>
                      </a:cubicBezTo>
                      <a:close/>
                    </a:path>
                  </a:pathLst>
                </a:custGeom>
                <a:solidFill>
                  <a:srgbClr val="D1C4B3"/>
                </a:solidFill>
                <a:ln w="9525" cap="flat">
                  <a:noFill/>
                  <a:prstDash val="solid"/>
                  <a:miter/>
                </a:ln>
              </p:spPr>
              <p:txBody>
                <a:bodyPr rtlCol="0" anchor="ctr"/>
                <a:lstStyle/>
                <a:p>
                  <a:endParaRPr lang="zh-CN" altLang="en-US"/>
                </a:p>
              </p:txBody>
            </p:sp>
            <p:sp>
              <p:nvSpPr>
                <p:cNvPr id="122" name="任意多边形: 形状 52935"/>
                <p:cNvSpPr/>
                <p:nvPr>
                  <p:custDataLst>
                    <p:tags r:id="rId576"/>
                  </p:custDataLst>
                </p:nvPr>
              </p:nvSpPr>
              <p:spPr>
                <a:xfrm>
                  <a:off x="5970068" y="4246244"/>
                  <a:ext cx="39415" cy="11429"/>
                </a:xfrm>
                <a:custGeom>
                  <a:gdLst>
                    <a:gd name="connsiteX0" fmla="*/ 29444 w 39415"/>
                    <a:gd name="connsiteY0" fmla="*/ 4381 h 11429"/>
                    <a:gd name="connsiteX1" fmla="*/ 1631 w 39415"/>
                    <a:gd name="connsiteY1" fmla="*/ 0 h 11429"/>
                    <a:gd name="connsiteX2" fmla="*/ 15251 w 39415"/>
                    <a:gd name="connsiteY2" fmla="*/ 8668 h 11429"/>
                    <a:gd name="connsiteX3" fmla="*/ 25824 w 39415"/>
                    <a:gd name="connsiteY3" fmla="*/ 6001 h 11429"/>
                    <a:gd name="connsiteX4" fmla="*/ 38873 w 39415"/>
                    <a:gd name="connsiteY4" fmla="*/ 11430 h 11429"/>
                    <a:gd name="connsiteX5" fmla="*/ 29444 w 39415"/>
                    <a:gd name="connsiteY5" fmla="*/ 4381 h 11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11429">
                      <a:moveTo>
                        <a:pt x="29444" y="4381"/>
                      </a:moveTo>
                      <a:cubicBezTo>
                        <a:pt x="19252" y="6096"/>
                        <a:pt x="10775" y="1905"/>
                        <a:pt x="1631" y="0"/>
                      </a:cubicBezTo>
                      <a:cubicBezTo>
                        <a:pt x="-5323" y="1905"/>
                        <a:pt x="12013" y="5620"/>
                        <a:pt x="15251" y="8668"/>
                      </a:cubicBezTo>
                      <a:cubicBezTo>
                        <a:pt x="17442" y="6001"/>
                        <a:pt x="15156" y="5429"/>
                        <a:pt x="25824" y="6001"/>
                      </a:cubicBezTo>
                      <a:cubicBezTo>
                        <a:pt x="31920" y="9049"/>
                        <a:pt x="30587" y="10573"/>
                        <a:pt x="38873" y="11430"/>
                      </a:cubicBezTo>
                      <a:cubicBezTo>
                        <a:pt x="40874" y="8668"/>
                        <a:pt x="37254" y="7620"/>
                        <a:pt x="29444" y="4381"/>
                      </a:cubicBezTo>
                      <a:close/>
                    </a:path>
                  </a:pathLst>
                </a:custGeom>
                <a:solidFill>
                  <a:srgbClr val="D1C4B3"/>
                </a:solidFill>
                <a:ln w="9525" cap="flat">
                  <a:noFill/>
                  <a:prstDash val="solid"/>
                  <a:miter/>
                </a:ln>
              </p:spPr>
              <p:txBody>
                <a:bodyPr rtlCol="0" anchor="ctr"/>
                <a:lstStyle/>
                <a:p>
                  <a:endParaRPr lang="zh-CN" altLang="en-US"/>
                </a:p>
              </p:txBody>
            </p:sp>
            <p:sp>
              <p:nvSpPr>
                <p:cNvPr id="123" name="任意多边形: 形状 52936"/>
                <p:cNvSpPr/>
                <p:nvPr>
                  <p:custDataLst>
                    <p:tags r:id="rId577"/>
                  </p:custDataLst>
                </p:nvPr>
              </p:nvSpPr>
              <p:spPr>
                <a:xfrm>
                  <a:off x="5975985" y="4253292"/>
                  <a:ext cx="20097" cy="4286"/>
                </a:xfrm>
                <a:custGeom>
                  <a:gdLst>
                    <a:gd name="connsiteX0" fmla="*/ 20098 w 20097"/>
                    <a:gd name="connsiteY0" fmla="*/ 3620 h 4286"/>
                    <a:gd name="connsiteX1" fmla="*/ 0 w 20097"/>
                    <a:gd name="connsiteY1" fmla="*/ 0 h 4286"/>
                    <a:gd name="connsiteX2" fmla="*/ 20098 w 20097"/>
                    <a:gd name="connsiteY2" fmla="*/ 3620 h 4286"/>
                  </a:gdLst>
                  <a:cxnLst>
                    <a:cxn ang="0">
                      <a:pos x="connsiteX0" y="connsiteY0"/>
                    </a:cxn>
                    <a:cxn ang="0">
                      <a:pos x="connsiteX1" y="connsiteY1"/>
                    </a:cxn>
                    <a:cxn ang="0">
                      <a:pos x="connsiteX2" y="connsiteY2"/>
                    </a:cxn>
                  </a:cxnLst>
                  <a:rect l="l" t="t" r="r" b="b"/>
                  <a:pathLst>
                    <a:path w="20097" h="4286">
                      <a:moveTo>
                        <a:pt x="20098" y="3620"/>
                      </a:moveTo>
                      <a:cubicBezTo>
                        <a:pt x="13525" y="2000"/>
                        <a:pt x="6382" y="2477"/>
                        <a:pt x="0" y="0"/>
                      </a:cubicBezTo>
                      <a:cubicBezTo>
                        <a:pt x="95" y="1715"/>
                        <a:pt x="13430" y="5906"/>
                        <a:pt x="20098" y="3620"/>
                      </a:cubicBezTo>
                      <a:close/>
                    </a:path>
                  </a:pathLst>
                </a:custGeom>
                <a:solidFill>
                  <a:srgbClr val="D1C4B3"/>
                </a:solidFill>
                <a:ln w="9525" cap="flat">
                  <a:noFill/>
                  <a:prstDash val="solid"/>
                  <a:miter/>
                </a:ln>
              </p:spPr>
              <p:txBody>
                <a:bodyPr rtlCol="0" anchor="ctr"/>
                <a:lstStyle/>
                <a:p>
                  <a:endParaRPr lang="zh-CN" altLang="en-US"/>
                </a:p>
              </p:txBody>
            </p:sp>
            <p:sp>
              <p:nvSpPr>
                <p:cNvPr id="124" name="任意多边形: 形状 52937"/>
                <p:cNvSpPr/>
                <p:nvPr>
                  <p:custDataLst>
                    <p:tags r:id="rId578"/>
                  </p:custDataLst>
                </p:nvPr>
              </p:nvSpPr>
              <p:spPr>
                <a:xfrm>
                  <a:off x="5952267" y="4251102"/>
                  <a:ext cx="10286" cy="5094"/>
                </a:xfrm>
                <a:custGeom>
                  <a:gdLst>
                    <a:gd name="connsiteX0" fmla="*/ 10287 w 10286"/>
                    <a:gd name="connsiteY0" fmla="*/ 2953 h 5094"/>
                    <a:gd name="connsiteX1" fmla="*/ 3048 w 10286"/>
                    <a:gd name="connsiteY1" fmla="*/ 0 h 5094"/>
                    <a:gd name="connsiteX2" fmla="*/ 0 w 10286"/>
                    <a:gd name="connsiteY2" fmla="*/ 4191 h 5094"/>
                    <a:gd name="connsiteX3" fmla="*/ 9715 w 10286"/>
                    <a:gd name="connsiteY3" fmla="*/ 4953 h 5094"/>
                    <a:gd name="connsiteX4" fmla="*/ 10287 w 10286"/>
                    <a:gd name="connsiteY4" fmla="*/ 2953 h 50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5094">
                      <a:moveTo>
                        <a:pt x="10287" y="2953"/>
                      </a:moveTo>
                      <a:cubicBezTo>
                        <a:pt x="8001" y="1524"/>
                        <a:pt x="5239" y="1524"/>
                        <a:pt x="3048" y="0"/>
                      </a:cubicBezTo>
                      <a:cubicBezTo>
                        <a:pt x="-1715" y="667"/>
                        <a:pt x="6001" y="3715"/>
                        <a:pt x="0" y="4191"/>
                      </a:cubicBezTo>
                      <a:cubicBezTo>
                        <a:pt x="2953" y="5144"/>
                        <a:pt x="6286" y="5239"/>
                        <a:pt x="9715" y="4953"/>
                      </a:cubicBezTo>
                      <a:cubicBezTo>
                        <a:pt x="3619" y="2096"/>
                        <a:pt x="3238" y="3334"/>
                        <a:pt x="10287" y="2953"/>
                      </a:cubicBezTo>
                      <a:close/>
                    </a:path>
                  </a:pathLst>
                </a:custGeom>
                <a:solidFill>
                  <a:srgbClr val="D1C4B3"/>
                </a:solidFill>
                <a:ln w="9525" cap="flat">
                  <a:noFill/>
                  <a:prstDash val="solid"/>
                  <a:miter/>
                </a:ln>
              </p:spPr>
              <p:txBody>
                <a:bodyPr rtlCol="0" anchor="ctr"/>
                <a:lstStyle/>
                <a:p>
                  <a:endParaRPr lang="zh-CN" altLang="en-US"/>
                </a:p>
              </p:txBody>
            </p:sp>
            <p:sp>
              <p:nvSpPr>
                <p:cNvPr id="125" name="任意多边形: 形状 52938"/>
                <p:cNvSpPr/>
                <p:nvPr>
                  <p:custDataLst>
                    <p:tags r:id="rId579"/>
                  </p:custDataLst>
                </p:nvPr>
              </p:nvSpPr>
              <p:spPr>
                <a:xfrm>
                  <a:off x="5909011" y="4241577"/>
                  <a:ext cx="8490" cy="3810"/>
                </a:xfrm>
                <a:custGeom>
                  <a:gdLst>
                    <a:gd name="connsiteX0" fmla="*/ 8490 w 8490"/>
                    <a:gd name="connsiteY0" fmla="*/ 3334 h 3810"/>
                    <a:gd name="connsiteX1" fmla="*/ 1346 w 8490"/>
                    <a:gd name="connsiteY1" fmla="*/ 0 h 3810"/>
                    <a:gd name="connsiteX2" fmla="*/ 1537 w 8490"/>
                    <a:gd name="connsiteY2" fmla="*/ 3810 h 3810"/>
                    <a:gd name="connsiteX3" fmla="*/ 8490 w 8490"/>
                    <a:gd name="connsiteY3" fmla="*/ 3334 h 3810"/>
                  </a:gdLst>
                  <a:cxnLst>
                    <a:cxn ang="0">
                      <a:pos x="connsiteX0" y="connsiteY0"/>
                    </a:cxn>
                    <a:cxn ang="0">
                      <a:pos x="connsiteX1" y="connsiteY1"/>
                    </a:cxn>
                    <a:cxn ang="0">
                      <a:pos x="connsiteX2" y="connsiteY2"/>
                    </a:cxn>
                    <a:cxn ang="0">
                      <a:pos x="connsiteX3" y="connsiteY3"/>
                    </a:cxn>
                  </a:cxnLst>
                  <a:rect l="l" t="t" r="r" b="b"/>
                  <a:pathLst>
                    <a:path w="8490" h="3810">
                      <a:moveTo>
                        <a:pt x="8490" y="3334"/>
                      </a:moveTo>
                      <a:cubicBezTo>
                        <a:pt x="6395" y="1524"/>
                        <a:pt x="3728" y="1143"/>
                        <a:pt x="1346" y="0"/>
                      </a:cubicBezTo>
                      <a:cubicBezTo>
                        <a:pt x="2108" y="1429"/>
                        <a:pt x="-2178" y="1619"/>
                        <a:pt x="1537" y="3810"/>
                      </a:cubicBezTo>
                      <a:cubicBezTo>
                        <a:pt x="2775" y="2191"/>
                        <a:pt x="3918" y="3810"/>
                        <a:pt x="8490" y="3334"/>
                      </a:cubicBezTo>
                      <a:close/>
                    </a:path>
                  </a:pathLst>
                </a:custGeom>
                <a:solidFill>
                  <a:srgbClr val="D1C4B3"/>
                </a:solidFill>
                <a:ln w="9525" cap="flat">
                  <a:noFill/>
                  <a:prstDash val="solid"/>
                  <a:miter/>
                </a:ln>
              </p:spPr>
              <p:txBody>
                <a:bodyPr rtlCol="0" anchor="ctr"/>
                <a:lstStyle/>
                <a:p>
                  <a:endParaRPr lang="zh-CN" altLang="en-US"/>
                </a:p>
              </p:txBody>
            </p:sp>
            <p:sp>
              <p:nvSpPr>
                <p:cNvPr id="126" name="任意多边形: 形状 52939"/>
                <p:cNvSpPr/>
                <p:nvPr>
                  <p:custDataLst>
                    <p:tags r:id="rId580"/>
                  </p:custDataLst>
                </p:nvPr>
              </p:nvSpPr>
              <p:spPr>
                <a:xfrm>
                  <a:off x="5458872" y="3935062"/>
                  <a:ext cx="15620" cy="17787"/>
                </a:xfrm>
                <a:custGeom>
                  <a:gdLst>
                    <a:gd name="connsiteX0" fmla="*/ 15621 w 15620"/>
                    <a:gd name="connsiteY0" fmla="*/ 17526 h 17787"/>
                    <a:gd name="connsiteX1" fmla="*/ 0 w 15620"/>
                    <a:gd name="connsiteY1" fmla="*/ 0 h 17787"/>
                    <a:gd name="connsiteX2" fmla="*/ 10096 w 15620"/>
                    <a:gd name="connsiteY2" fmla="*/ 17335 h 17787"/>
                    <a:gd name="connsiteX3" fmla="*/ 15621 w 15620"/>
                    <a:gd name="connsiteY3" fmla="*/ 17526 h 17787"/>
                  </a:gdLst>
                  <a:cxnLst>
                    <a:cxn ang="0">
                      <a:pos x="connsiteX0" y="connsiteY0"/>
                    </a:cxn>
                    <a:cxn ang="0">
                      <a:pos x="connsiteX1" y="connsiteY1"/>
                    </a:cxn>
                    <a:cxn ang="0">
                      <a:pos x="connsiteX2" y="connsiteY2"/>
                    </a:cxn>
                    <a:cxn ang="0">
                      <a:pos x="connsiteX3" y="connsiteY3"/>
                    </a:cxn>
                  </a:cxnLst>
                  <a:rect l="l" t="t" r="r" b="b"/>
                  <a:pathLst>
                    <a:path w="15620" h="17787">
                      <a:moveTo>
                        <a:pt x="15621" y="17526"/>
                      </a:moveTo>
                      <a:cubicBezTo>
                        <a:pt x="12002" y="10763"/>
                        <a:pt x="6191" y="5334"/>
                        <a:pt x="0" y="0"/>
                      </a:cubicBezTo>
                      <a:cubicBezTo>
                        <a:pt x="3334" y="5715"/>
                        <a:pt x="5905" y="12097"/>
                        <a:pt x="10096" y="17335"/>
                      </a:cubicBezTo>
                      <a:cubicBezTo>
                        <a:pt x="12764" y="18383"/>
                        <a:pt x="13621" y="17240"/>
                        <a:pt x="15621" y="17526"/>
                      </a:cubicBezTo>
                      <a:close/>
                    </a:path>
                  </a:pathLst>
                </a:custGeom>
                <a:solidFill>
                  <a:srgbClr val="D1C4B3"/>
                </a:solidFill>
                <a:ln w="9525" cap="flat">
                  <a:noFill/>
                  <a:prstDash val="solid"/>
                  <a:miter/>
                </a:ln>
              </p:spPr>
              <p:txBody>
                <a:bodyPr rtlCol="0" anchor="ctr"/>
                <a:lstStyle/>
                <a:p>
                  <a:endParaRPr lang="zh-CN" altLang="en-US"/>
                </a:p>
              </p:txBody>
            </p:sp>
            <p:sp>
              <p:nvSpPr>
                <p:cNvPr id="127" name="任意多边形: 形状 52940"/>
                <p:cNvSpPr/>
                <p:nvPr>
                  <p:custDataLst>
                    <p:tags r:id="rId581"/>
                  </p:custDataLst>
                </p:nvPr>
              </p:nvSpPr>
              <p:spPr>
                <a:xfrm>
                  <a:off x="5376780" y="3821553"/>
                  <a:ext cx="5525" cy="9972"/>
                </a:xfrm>
                <a:custGeom>
                  <a:gdLst>
                    <a:gd name="connsiteX0" fmla="*/ 5511 w 5525"/>
                    <a:gd name="connsiteY0" fmla="*/ 9972 h 9972"/>
                    <a:gd name="connsiteX1" fmla="*/ 844 w 5525"/>
                    <a:gd name="connsiteY1" fmla="*/ 162 h 9972"/>
                    <a:gd name="connsiteX2" fmla="*/ 5511 w 5525"/>
                    <a:gd name="connsiteY2" fmla="*/ 9972 h 9972"/>
                  </a:gdLst>
                  <a:cxnLst>
                    <a:cxn ang="0">
                      <a:pos x="connsiteX0" y="connsiteY0"/>
                    </a:cxn>
                    <a:cxn ang="0">
                      <a:pos x="connsiteX1" y="connsiteY1"/>
                    </a:cxn>
                    <a:cxn ang="0">
                      <a:pos x="connsiteX2" y="connsiteY2"/>
                    </a:cxn>
                  </a:cxnLst>
                  <a:rect l="l" t="t" r="r" b="b"/>
                  <a:pathLst>
                    <a:path w="5525" h="9972">
                      <a:moveTo>
                        <a:pt x="5511" y="9972"/>
                      </a:moveTo>
                      <a:cubicBezTo>
                        <a:pt x="5797" y="5972"/>
                        <a:pt x="1797" y="3591"/>
                        <a:pt x="844" y="162"/>
                      </a:cubicBezTo>
                      <a:cubicBezTo>
                        <a:pt x="-1728" y="-1362"/>
                        <a:pt x="2082" y="8353"/>
                        <a:pt x="5511" y="9972"/>
                      </a:cubicBezTo>
                      <a:close/>
                    </a:path>
                  </a:pathLst>
                </a:custGeom>
                <a:solidFill>
                  <a:srgbClr val="D1C4B3"/>
                </a:solidFill>
                <a:ln w="9525" cap="flat">
                  <a:noFill/>
                  <a:prstDash val="solid"/>
                  <a:miter/>
                </a:ln>
              </p:spPr>
              <p:txBody>
                <a:bodyPr rtlCol="0" anchor="ctr"/>
                <a:lstStyle/>
                <a:p>
                  <a:endParaRPr lang="zh-CN" altLang="en-US"/>
                </a:p>
              </p:txBody>
            </p:sp>
            <p:sp>
              <p:nvSpPr>
                <p:cNvPr id="128" name="任意多边形: 形状 52941"/>
                <p:cNvSpPr/>
                <p:nvPr>
                  <p:custDataLst>
                    <p:tags r:id="rId582"/>
                  </p:custDataLst>
                </p:nvPr>
              </p:nvSpPr>
              <p:spPr>
                <a:xfrm>
                  <a:off x="5317426" y="3666838"/>
                  <a:ext cx="5981" cy="17811"/>
                </a:xfrm>
                <a:custGeom>
                  <a:gdLst>
                    <a:gd name="connsiteX0" fmla="*/ 5429 w 5981"/>
                    <a:gd name="connsiteY0" fmla="*/ 17812 h 17811"/>
                    <a:gd name="connsiteX1" fmla="*/ 0 w 5981"/>
                    <a:gd name="connsiteY1" fmla="*/ 0 h 17811"/>
                    <a:gd name="connsiteX2" fmla="*/ 5429 w 5981"/>
                    <a:gd name="connsiteY2" fmla="*/ 17812 h 17811"/>
                  </a:gdLst>
                  <a:cxnLst>
                    <a:cxn ang="0">
                      <a:pos x="connsiteX0" y="connsiteY0"/>
                    </a:cxn>
                    <a:cxn ang="0">
                      <a:pos x="connsiteX1" y="connsiteY1"/>
                    </a:cxn>
                    <a:cxn ang="0">
                      <a:pos x="connsiteX2" y="connsiteY2"/>
                    </a:cxn>
                  </a:cxnLst>
                  <a:rect l="l" t="t" r="r" b="b"/>
                  <a:pathLst>
                    <a:path w="5981" h="17811">
                      <a:moveTo>
                        <a:pt x="5429" y="17812"/>
                      </a:moveTo>
                      <a:cubicBezTo>
                        <a:pt x="7429" y="17431"/>
                        <a:pt x="3620" y="4667"/>
                        <a:pt x="0" y="0"/>
                      </a:cubicBezTo>
                      <a:cubicBezTo>
                        <a:pt x="1048" y="6096"/>
                        <a:pt x="3620" y="11906"/>
                        <a:pt x="5429" y="17812"/>
                      </a:cubicBezTo>
                      <a:close/>
                    </a:path>
                  </a:pathLst>
                </a:custGeom>
                <a:solidFill>
                  <a:srgbClr val="D1C4B3"/>
                </a:solidFill>
                <a:ln w="9525" cap="flat">
                  <a:noFill/>
                  <a:prstDash val="solid"/>
                  <a:miter/>
                </a:ln>
              </p:spPr>
              <p:txBody>
                <a:bodyPr rtlCol="0" anchor="ctr"/>
                <a:lstStyle/>
                <a:p>
                  <a:endParaRPr lang="zh-CN" altLang="en-US"/>
                </a:p>
              </p:txBody>
            </p:sp>
            <p:sp>
              <p:nvSpPr>
                <p:cNvPr id="129" name="任意多边形: 形状 52942"/>
                <p:cNvSpPr/>
                <p:nvPr>
                  <p:custDataLst>
                    <p:tags r:id="rId583"/>
                  </p:custDataLst>
                </p:nvPr>
              </p:nvSpPr>
              <p:spPr>
                <a:xfrm>
                  <a:off x="5295995" y="3588543"/>
                  <a:ext cx="8286" cy="22574"/>
                </a:xfrm>
                <a:custGeom>
                  <a:gdLst>
                    <a:gd name="connsiteX0" fmla="*/ 8287 w 8286"/>
                    <a:gd name="connsiteY0" fmla="*/ 22574 h 22574"/>
                    <a:gd name="connsiteX1" fmla="*/ 0 w 8286"/>
                    <a:gd name="connsiteY1" fmla="*/ 0 h 22574"/>
                    <a:gd name="connsiteX2" fmla="*/ 8287 w 8286"/>
                    <a:gd name="connsiteY2" fmla="*/ 22574 h 22574"/>
                  </a:gdLst>
                  <a:cxnLst>
                    <a:cxn ang="0">
                      <a:pos x="connsiteX0" y="connsiteY0"/>
                    </a:cxn>
                    <a:cxn ang="0">
                      <a:pos x="connsiteX1" y="connsiteY1"/>
                    </a:cxn>
                    <a:cxn ang="0">
                      <a:pos x="connsiteX2" y="connsiteY2"/>
                    </a:cxn>
                  </a:cxnLst>
                  <a:rect l="l" t="t" r="r" b="b"/>
                  <a:pathLst>
                    <a:path w="8286" h="22574">
                      <a:moveTo>
                        <a:pt x="8287" y="22574"/>
                      </a:moveTo>
                      <a:cubicBezTo>
                        <a:pt x="5334" y="15526"/>
                        <a:pt x="2572" y="2191"/>
                        <a:pt x="0" y="0"/>
                      </a:cubicBezTo>
                      <a:cubicBezTo>
                        <a:pt x="1429" y="7144"/>
                        <a:pt x="4763" y="20479"/>
                        <a:pt x="8287" y="22574"/>
                      </a:cubicBezTo>
                      <a:close/>
                    </a:path>
                  </a:pathLst>
                </a:custGeom>
                <a:solidFill>
                  <a:srgbClr val="D1C4B3"/>
                </a:solidFill>
                <a:ln w="9525" cap="flat">
                  <a:noFill/>
                  <a:prstDash val="solid"/>
                  <a:miter/>
                </a:ln>
              </p:spPr>
              <p:txBody>
                <a:bodyPr rtlCol="0" anchor="ctr"/>
                <a:lstStyle/>
                <a:p>
                  <a:endParaRPr lang="zh-CN" altLang="en-US"/>
                </a:p>
              </p:txBody>
            </p:sp>
            <p:sp>
              <p:nvSpPr>
                <p:cNvPr id="130" name="任意多边形: 形状 52943"/>
                <p:cNvSpPr/>
                <p:nvPr>
                  <p:custDataLst>
                    <p:tags r:id="rId584"/>
                  </p:custDataLst>
                </p:nvPr>
              </p:nvSpPr>
              <p:spPr>
                <a:xfrm>
                  <a:off x="5280346" y="3443077"/>
                  <a:ext cx="1862" cy="17068"/>
                </a:xfrm>
                <a:custGeom>
                  <a:gdLst>
                    <a:gd name="connsiteX0" fmla="*/ 1362 w 1862"/>
                    <a:gd name="connsiteY0" fmla="*/ 17068 h 17068"/>
                    <a:gd name="connsiteX1" fmla="*/ 1743 w 1862"/>
                    <a:gd name="connsiteY1" fmla="*/ 19 h 17068"/>
                    <a:gd name="connsiteX2" fmla="*/ 1362 w 1862"/>
                    <a:gd name="connsiteY2" fmla="*/ 17068 h 17068"/>
                  </a:gdLst>
                  <a:cxnLst>
                    <a:cxn ang="0">
                      <a:pos x="connsiteX0" y="connsiteY0"/>
                    </a:cxn>
                    <a:cxn ang="0">
                      <a:pos x="connsiteX1" y="connsiteY1"/>
                    </a:cxn>
                    <a:cxn ang="0">
                      <a:pos x="connsiteX2" y="connsiteY2"/>
                    </a:cxn>
                  </a:cxnLst>
                  <a:rect l="l" t="t" r="r" b="b"/>
                  <a:pathLst>
                    <a:path w="1862" h="17068">
                      <a:moveTo>
                        <a:pt x="1362" y="17068"/>
                      </a:moveTo>
                      <a:cubicBezTo>
                        <a:pt x="2505" y="11449"/>
                        <a:pt x="1266" y="5638"/>
                        <a:pt x="1743" y="19"/>
                      </a:cubicBezTo>
                      <a:cubicBezTo>
                        <a:pt x="123" y="-553"/>
                        <a:pt x="-1020" y="12115"/>
                        <a:pt x="1362" y="17068"/>
                      </a:cubicBezTo>
                      <a:close/>
                    </a:path>
                  </a:pathLst>
                </a:custGeom>
                <a:solidFill>
                  <a:srgbClr val="D1C4B3"/>
                </a:solidFill>
                <a:ln w="9525" cap="flat">
                  <a:noFill/>
                  <a:prstDash val="solid"/>
                  <a:miter/>
                </a:ln>
              </p:spPr>
              <p:txBody>
                <a:bodyPr rtlCol="0" anchor="ctr"/>
                <a:lstStyle/>
                <a:p>
                  <a:endParaRPr lang="zh-CN" altLang="en-US"/>
                </a:p>
              </p:txBody>
            </p:sp>
            <p:sp>
              <p:nvSpPr>
                <p:cNvPr id="131" name="任意多边形: 形状 52944"/>
                <p:cNvSpPr/>
                <p:nvPr>
                  <p:custDataLst>
                    <p:tags r:id="rId585"/>
                  </p:custDataLst>
                </p:nvPr>
              </p:nvSpPr>
              <p:spPr>
                <a:xfrm>
                  <a:off x="5296517" y="3295744"/>
                  <a:ext cx="3478" cy="9429"/>
                </a:xfrm>
                <a:custGeom>
                  <a:gdLst>
                    <a:gd name="connsiteX0" fmla="*/ 3479 w 3478"/>
                    <a:gd name="connsiteY0" fmla="*/ 5715 h 9429"/>
                    <a:gd name="connsiteX1" fmla="*/ 812 w 3478"/>
                    <a:gd name="connsiteY1" fmla="*/ 0 h 9429"/>
                    <a:gd name="connsiteX2" fmla="*/ 145 w 3478"/>
                    <a:gd name="connsiteY2" fmla="*/ 9430 h 9429"/>
                    <a:gd name="connsiteX3" fmla="*/ 3479 w 3478"/>
                    <a:gd name="connsiteY3" fmla="*/ 5715 h 9429"/>
                  </a:gdLst>
                  <a:cxnLst>
                    <a:cxn ang="0">
                      <a:pos x="connsiteX0" y="connsiteY0"/>
                    </a:cxn>
                    <a:cxn ang="0">
                      <a:pos x="connsiteX1" y="connsiteY1"/>
                    </a:cxn>
                    <a:cxn ang="0">
                      <a:pos x="connsiteX2" y="connsiteY2"/>
                    </a:cxn>
                    <a:cxn ang="0">
                      <a:pos x="connsiteX3" y="connsiteY3"/>
                    </a:cxn>
                  </a:cxnLst>
                  <a:rect l="l" t="t" r="r" b="b"/>
                  <a:pathLst>
                    <a:path w="3478" h="9429">
                      <a:moveTo>
                        <a:pt x="3479" y="5715"/>
                      </a:moveTo>
                      <a:cubicBezTo>
                        <a:pt x="2431" y="4858"/>
                        <a:pt x="1955" y="857"/>
                        <a:pt x="812" y="0"/>
                      </a:cubicBezTo>
                      <a:cubicBezTo>
                        <a:pt x="-46" y="2953"/>
                        <a:pt x="-141" y="6096"/>
                        <a:pt x="145" y="9430"/>
                      </a:cubicBezTo>
                      <a:cubicBezTo>
                        <a:pt x="1574" y="6763"/>
                        <a:pt x="2050" y="8668"/>
                        <a:pt x="3479" y="5715"/>
                      </a:cubicBezTo>
                      <a:close/>
                    </a:path>
                  </a:pathLst>
                </a:custGeom>
                <a:solidFill>
                  <a:srgbClr val="D1C4B3"/>
                </a:solidFill>
                <a:ln w="9525" cap="flat">
                  <a:noFill/>
                  <a:prstDash val="solid"/>
                  <a:miter/>
                </a:ln>
              </p:spPr>
              <p:txBody>
                <a:bodyPr rtlCol="0" anchor="ctr"/>
                <a:lstStyle/>
                <a:p>
                  <a:endParaRPr lang="zh-CN" altLang="en-US"/>
                </a:p>
              </p:txBody>
            </p:sp>
            <p:sp>
              <p:nvSpPr>
                <p:cNvPr id="132" name="任意多边形: 形状 52945"/>
                <p:cNvSpPr/>
                <p:nvPr>
                  <p:custDataLst>
                    <p:tags r:id="rId586"/>
                  </p:custDataLst>
                </p:nvPr>
              </p:nvSpPr>
              <p:spPr>
                <a:xfrm>
                  <a:off x="5657373" y="2955225"/>
                  <a:ext cx="20192" cy="21145"/>
                </a:xfrm>
                <a:custGeom>
                  <a:gdLst>
                    <a:gd name="connsiteX0" fmla="*/ 0 w 20192"/>
                    <a:gd name="connsiteY0" fmla="*/ 21146 h 21145"/>
                    <a:gd name="connsiteX1" fmla="*/ 20193 w 20192"/>
                    <a:gd name="connsiteY1" fmla="*/ 0 h 21145"/>
                    <a:gd name="connsiteX2" fmla="*/ 0 w 20192"/>
                    <a:gd name="connsiteY2" fmla="*/ 21146 h 21145"/>
                  </a:gdLst>
                  <a:cxnLst>
                    <a:cxn ang="0">
                      <a:pos x="connsiteX0" y="connsiteY0"/>
                    </a:cxn>
                    <a:cxn ang="0">
                      <a:pos x="connsiteX1" y="connsiteY1"/>
                    </a:cxn>
                    <a:cxn ang="0">
                      <a:pos x="connsiteX2" y="connsiteY2"/>
                    </a:cxn>
                  </a:cxnLst>
                  <a:rect l="l" t="t" r="r" b="b"/>
                  <a:pathLst>
                    <a:path w="20192" h="21145">
                      <a:moveTo>
                        <a:pt x="0" y="21146"/>
                      </a:moveTo>
                      <a:cubicBezTo>
                        <a:pt x="8001" y="15811"/>
                        <a:pt x="12192" y="5334"/>
                        <a:pt x="20193" y="0"/>
                      </a:cubicBezTo>
                      <a:cubicBezTo>
                        <a:pt x="14192" y="95"/>
                        <a:pt x="5429" y="13907"/>
                        <a:pt x="0" y="21146"/>
                      </a:cubicBezTo>
                      <a:close/>
                    </a:path>
                  </a:pathLst>
                </a:custGeom>
                <a:solidFill>
                  <a:srgbClr val="D1C4B3"/>
                </a:solidFill>
                <a:ln w="9525" cap="flat">
                  <a:noFill/>
                  <a:prstDash val="solid"/>
                  <a:miter/>
                </a:ln>
              </p:spPr>
              <p:txBody>
                <a:bodyPr rtlCol="0" anchor="ctr"/>
                <a:lstStyle/>
                <a:p>
                  <a:endParaRPr lang="zh-CN" altLang="en-US"/>
                </a:p>
              </p:txBody>
            </p:sp>
            <p:sp>
              <p:nvSpPr>
                <p:cNvPr id="133" name="任意多边形: 形状 52946"/>
                <p:cNvSpPr/>
                <p:nvPr>
                  <p:custDataLst>
                    <p:tags r:id="rId587"/>
                  </p:custDataLst>
                </p:nvPr>
              </p:nvSpPr>
              <p:spPr>
                <a:xfrm>
                  <a:off x="5677566" y="2944748"/>
                  <a:ext cx="8763" cy="8477"/>
                </a:xfrm>
                <a:custGeom>
                  <a:gdLst>
                    <a:gd name="connsiteX0" fmla="*/ 0 w 8763"/>
                    <a:gd name="connsiteY0" fmla="*/ 8477 h 8477"/>
                    <a:gd name="connsiteX1" fmla="*/ 8763 w 8763"/>
                    <a:gd name="connsiteY1" fmla="*/ 0 h 8477"/>
                    <a:gd name="connsiteX2" fmla="*/ 0 w 8763"/>
                    <a:gd name="connsiteY2" fmla="*/ 8477 h 8477"/>
                  </a:gdLst>
                  <a:cxnLst>
                    <a:cxn ang="0">
                      <a:pos x="connsiteX0" y="connsiteY0"/>
                    </a:cxn>
                    <a:cxn ang="0">
                      <a:pos x="connsiteX1" y="connsiteY1"/>
                    </a:cxn>
                    <a:cxn ang="0">
                      <a:pos x="connsiteX2" y="connsiteY2"/>
                    </a:cxn>
                  </a:cxnLst>
                  <a:rect l="l" t="t" r="r" b="b"/>
                  <a:pathLst>
                    <a:path w="8763" h="8477">
                      <a:moveTo>
                        <a:pt x="0" y="8477"/>
                      </a:moveTo>
                      <a:cubicBezTo>
                        <a:pt x="4001" y="7239"/>
                        <a:pt x="6858" y="4286"/>
                        <a:pt x="8763" y="0"/>
                      </a:cubicBezTo>
                      <a:cubicBezTo>
                        <a:pt x="5429" y="2286"/>
                        <a:pt x="2477" y="5048"/>
                        <a:pt x="0" y="8477"/>
                      </a:cubicBezTo>
                      <a:close/>
                    </a:path>
                  </a:pathLst>
                </a:custGeom>
                <a:solidFill>
                  <a:srgbClr val="D1C4B3"/>
                </a:solidFill>
                <a:ln w="9525" cap="flat">
                  <a:noFill/>
                  <a:prstDash val="solid"/>
                  <a:miter/>
                </a:ln>
              </p:spPr>
              <p:txBody>
                <a:bodyPr rtlCol="0" anchor="ctr"/>
                <a:lstStyle/>
                <a:p>
                  <a:endParaRPr lang="zh-CN" altLang="en-US"/>
                </a:p>
              </p:txBody>
            </p:sp>
            <p:sp>
              <p:nvSpPr>
                <p:cNvPr id="134" name="任意多边形: 形状 52947"/>
                <p:cNvSpPr/>
                <p:nvPr>
                  <p:custDataLst>
                    <p:tags r:id="rId588"/>
                  </p:custDataLst>
                </p:nvPr>
              </p:nvSpPr>
              <p:spPr>
                <a:xfrm>
                  <a:off x="5381625" y="3003803"/>
                  <a:ext cx="16002" cy="26765"/>
                </a:xfrm>
                <a:custGeom>
                  <a:gdLst>
                    <a:gd name="connsiteX0" fmla="*/ 6858 w 16002"/>
                    <a:gd name="connsiteY0" fmla="*/ 22289 h 26765"/>
                    <a:gd name="connsiteX1" fmla="*/ 4001 w 16002"/>
                    <a:gd name="connsiteY1" fmla="*/ 22003 h 26765"/>
                    <a:gd name="connsiteX2" fmla="*/ 16002 w 16002"/>
                    <a:gd name="connsiteY2" fmla="*/ 0 h 26765"/>
                    <a:gd name="connsiteX3" fmla="*/ 0 w 16002"/>
                    <a:gd name="connsiteY3" fmla="*/ 26765 h 26765"/>
                    <a:gd name="connsiteX4" fmla="*/ 6858 w 16002"/>
                    <a:gd name="connsiteY4" fmla="*/ 22289 h 267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02" h="26765">
                      <a:moveTo>
                        <a:pt x="6858" y="22289"/>
                      </a:moveTo>
                      <a:cubicBezTo>
                        <a:pt x="6763" y="20669"/>
                        <a:pt x="6096" y="20193"/>
                        <a:pt x="4001" y="22003"/>
                      </a:cubicBezTo>
                      <a:cubicBezTo>
                        <a:pt x="9334" y="12954"/>
                        <a:pt x="10478" y="10668"/>
                        <a:pt x="16002" y="0"/>
                      </a:cubicBezTo>
                      <a:cubicBezTo>
                        <a:pt x="9144" y="7810"/>
                        <a:pt x="4286" y="17050"/>
                        <a:pt x="0" y="26765"/>
                      </a:cubicBezTo>
                      <a:cubicBezTo>
                        <a:pt x="4001" y="22479"/>
                        <a:pt x="4096" y="24765"/>
                        <a:pt x="6858" y="22289"/>
                      </a:cubicBezTo>
                      <a:close/>
                    </a:path>
                  </a:pathLst>
                </a:custGeom>
                <a:solidFill>
                  <a:srgbClr val="D1C4B3"/>
                </a:solidFill>
                <a:ln w="9525" cap="flat">
                  <a:noFill/>
                  <a:prstDash val="solid"/>
                  <a:miter/>
                </a:ln>
              </p:spPr>
              <p:txBody>
                <a:bodyPr rtlCol="0" anchor="ctr"/>
                <a:lstStyle/>
                <a:p>
                  <a:endParaRPr lang="zh-CN" altLang="en-US"/>
                </a:p>
              </p:txBody>
            </p:sp>
            <p:sp>
              <p:nvSpPr>
                <p:cNvPr id="135" name="任意多边形: 形状 52948"/>
                <p:cNvSpPr/>
                <p:nvPr>
                  <p:custDataLst>
                    <p:tags r:id="rId589"/>
                  </p:custDataLst>
                </p:nvPr>
              </p:nvSpPr>
              <p:spPr>
                <a:xfrm>
                  <a:off x="5415991" y="2983523"/>
                  <a:ext cx="4305" cy="6672"/>
                </a:xfrm>
                <a:custGeom>
                  <a:gdLst>
                    <a:gd name="connsiteX0" fmla="*/ 4305 w 4305"/>
                    <a:gd name="connsiteY0" fmla="*/ 5325 h 6672"/>
                    <a:gd name="connsiteX1" fmla="*/ 1638 w 4305"/>
                    <a:gd name="connsiteY1" fmla="*/ 944 h 6672"/>
                    <a:gd name="connsiteX2" fmla="*/ 4305 w 4305"/>
                    <a:gd name="connsiteY2" fmla="*/ 5325 h 6672"/>
                  </a:gdLst>
                  <a:cxnLst>
                    <a:cxn ang="0">
                      <a:pos x="connsiteX0" y="connsiteY0"/>
                    </a:cxn>
                    <a:cxn ang="0">
                      <a:pos x="connsiteX1" y="connsiteY1"/>
                    </a:cxn>
                    <a:cxn ang="0">
                      <a:pos x="connsiteX2" y="connsiteY2"/>
                    </a:cxn>
                  </a:cxnLst>
                  <a:rect l="l" t="t" r="r" b="b"/>
                  <a:pathLst>
                    <a:path w="4305" h="6672">
                      <a:moveTo>
                        <a:pt x="4305" y="5325"/>
                      </a:moveTo>
                      <a:cubicBezTo>
                        <a:pt x="2972" y="4468"/>
                        <a:pt x="5639" y="-2485"/>
                        <a:pt x="1638" y="944"/>
                      </a:cubicBezTo>
                      <a:cubicBezTo>
                        <a:pt x="-1696" y="6183"/>
                        <a:pt x="495" y="8278"/>
                        <a:pt x="4305" y="5325"/>
                      </a:cubicBezTo>
                      <a:close/>
                    </a:path>
                  </a:pathLst>
                </a:custGeom>
                <a:solidFill>
                  <a:srgbClr val="D1C4B3"/>
                </a:solidFill>
                <a:ln w="9525" cap="flat">
                  <a:noFill/>
                  <a:prstDash val="solid"/>
                  <a:miter/>
                </a:ln>
              </p:spPr>
              <p:txBody>
                <a:bodyPr rtlCol="0" anchor="ctr"/>
                <a:lstStyle/>
                <a:p>
                  <a:endParaRPr lang="zh-CN" altLang="en-US"/>
                </a:p>
              </p:txBody>
            </p:sp>
            <p:sp>
              <p:nvSpPr>
                <p:cNvPr id="136" name="任意多边形: 形状 52949"/>
                <p:cNvSpPr/>
                <p:nvPr>
                  <p:custDataLst>
                    <p:tags r:id="rId590"/>
                  </p:custDataLst>
                </p:nvPr>
              </p:nvSpPr>
              <p:spPr>
                <a:xfrm>
                  <a:off x="5405238" y="2984658"/>
                  <a:ext cx="5790" cy="10054"/>
                </a:xfrm>
                <a:custGeom>
                  <a:gdLst>
                    <a:gd name="connsiteX0" fmla="*/ 9 w 5790"/>
                    <a:gd name="connsiteY0" fmla="*/ 9430 h 10054"/>
                    <a:gd name="connsiteX1" fmla="*/ 4486 w 5790"/>
                    <a:gd name="connsiteY1" fmla="*/ 7239 h 10054"/>
                    <a:gd name="connsiteX2" fmla="*/ 5533 w 5790"/>
                    <a:gd name="connsiteY2" fmla="*/ 0 h 10054"/>
                    <a:gd name="connsiteX3" fmla="*/ 9 w 5790"/>
                    <a:gd name="connsiteY3" fmla="*/ 9430 h 10054"/>
                  </a:gdLst>
                  <a:cxnLst>
                    <a:cxn ang="0">
                      <a:pos x="connsiteX0" y="connsiteY0"/>
                    </a:cxn>
                    <a:cxn ang="0">
                      <a:pos x="connsiteX1" y="connsiteY1"/>
                    </a:cxn>
                    <a:cxn ang="0">
                      <a:pos x="connsiteX2" y="connsiteY2"/>
                    </a:cxn>
                    <a:cxn ang="0">
                      <a:pos x="connsiteX3" y="connsiteY3"/>
                    </a:cxn>
                  </a:cxnLst>
                  <a:rect l="l" t="t" r="r" b="b"/>
                  <a:pathLst>
                    <a:path w="5790" h="10054">
                      <a:moveTo>
                        <a:pt x="9" y="9430"/>
                      </a:moveTo>
                      <a:cubicBezTo>
                        <a:pt x="-182" y="11335"/>
                        <a:pt x="2771" y="8382"/>
                        <a:pt x="4486" y="7239"/>
                      </a:cubicBezTo>
                      <a:cubicBezTo>
                        <a:pt x="5914" y="3143"/>
                        <a:pt x="6010" y="1048"/>
                        <a:pt x="5533" y="0"/>
                      </a:cubicBezTo>
                      <a:cubicBezTo>
                        <a:pt x="2866" y="2381"/>
                        <a:pt x="3247" y="7430"/>
                        <a:pt x="9" y="9430"/>
                      </a:cubicBezTo>
                      <a:close/>
                    </a:path>
                  </a:pathLst>
                </a:custGeom>
                <a:solidFill>
                  <a:srgbClr val="D1C4B3"/>
                </a:solidFill>
                <a:ln w="9525" cap="flat">
                  <a:noFill/>
                  <a:prstDash val="solid"/>
                  <a:miter/>
                </a:ln>
              </p:spPr>
              <p:txBody>
                <a:bodyPr rtlCol="0" anchor="ctr"/>
                <a:lstStyle/>
                <a:p>
                  <a:endParaRPr lang="zh-CN" altLang="en-US"/>
                </a:p>
              </p:txBody>
            </p:sp>
            <p:sp>
              <p:nvSpPr>
                <p:cNvPr id="137" name="任意多边形: 形状 52950"/>
                <p:cNvSpPr/>
                <p:nvPr>
                  <p:custDataLst>
                    <p:tags r:id="rId591"/>
                  </p:custDataLst>
                </p:nvPr>
              </p:nvSpPr>
              <p:spPr>
                <a:xfrm>
                  <a:off x="5661755" y="2718529"/>
                  <a:ext cx="8382" cy="8096"/>
                </a:xfrm>
                <a:custGeom>
                  <a:gdLst>
                    <a:gd name="connsiteX0" fmla="*/ 0 w 8382"/>
                    <a:gd name="connsiteY0" fmla="*/ 8096 h 8096"/>
                    <a:gd name="connsiteX1" fmla="*/ 8382 w 8382"/>
                    <a:gd name="connsiteY1" fmla="*/ 0 h 8096"/>
                    <a:gd name="connsiteX2" fmla="*/ 667 w 8382"/>
                    <a:gd name="connsiteY2" fmla="*/ 5810 h 8096"/>
                    <a:gd name="connsiteX3" fmla="*/ 0 w 8382"/>
                    <a:gd name="connsiteY3" fmla="*/ 8096 h 8096"/>
                  </a:gdLst>
                  <a:cxnLst>
                    <a:cxn ang="0">
                      <a:pos x="connsiteX0" y="connsiteY0"/>
                    </a:cxn>
                    <a:cxn ang="0">
                      <a:pos x="connsiteX1" y="connsiteY1"/>
                    </a:cxn>
                    <a:cxn ang="0">
                      <a:pos x="connsiteX2" y="connsiteY2"/>
                    </a:cxn>
                    <a:cxn ang="0">
                      <a:pos x="connsiteX3" y="connsiteY3"/>
                    </a:cxn>
                  </a:cxnLst>
                  <a:rect l="l" t="t" r="r" b="b"/>
                  <a:pathLst>
                    <a:path w="8382" h="8096">
                      <a:moveTo>
                        <a:pt x="0" y="8096"/>
                      </a:moveTo>
                      <a:cubicBezTo>
                        <a:pt x="5429" y="5906"/>
                        <a:pt x="6572" y="2477"/>
                        <a:pt x="8382" y="0"/>
                      </a:cubicBezTo>
                      <a:cubicBezTo>
                        <a:pt x="5525" y="1333"/>
                        <a:pt x="3048" y="3429"/>
                        <a:pt x="667" y="5810"/>
                      </a:cubicBezTo>
                      <a:cubicBezTo>
                        <a:pt x="2191" y="5620"/>
                        <a:pt x="476" y="7239"/>
                        <a:pt x="0" y="8096"/>
                      </a:cubicBezTo>
                      <a:close/>
                    </a:path>
                  </a:pathLst>
                </a:custGeom>
                <a:solidFill>
                  <a:srgbClr val="D1C4B3"/>
                </a:solidFill>
                <a:ln w="9525" cap="flat">
                  <a:noFill/>
                  <a:prstDash val="solid"/>
                  <a:miter/>
                </a:ln>
              </p:spPr>
              <p:txBody>
                <a:bodyPr rtlCol="0" anchor="ctr"/>
                <a:lstStyle/>
                <a:p>
                  <a:endParaRPr lang="zh-CN" altLang="en-US"/>
                </a:p>
              </p:txBody>
            </p:sp>
            <p:sp>
              <p:nvSpPr>
                <p:cNvPr id="138" name="任意多边形: 形状 52951"/>
                <p:cNvSpPr/>
                <p:nvPr>
                  <p:custDataLst>
                    <p:tags r:id="rId592"/>
                  </p:custDataLst>
                </p:nvPr>
              </p:nvSpPr>
              <p:spPr>
                <a:xfrm>
                  <a:off x="5679192" y="2700908"/>
                  <a:ext cx="7450" cy="7429"/>
                </a:xfrm>
                <a:custGeom>
                  <a:gdLst>
                    <a:gd name="connsiteX0" fmla="*/ 184 w 7450"/>
                    <a:gd name="connsiteY0" fmla="*/ 7429 h 7429"/>
                    <a:gd name="connsiteX1" fmla="*/ 7423 w 7450"/>
                    <a:gd name="connsiteY1" fmla="*/ 0 h 7429"/>
                    <a:gd name="connsiteX2" fmla="*/ 184 w 7450"/>
                    <a:gd name="connsiteY2" fmla="*/ 7429 h 7429"/>
                  </a:gdLst>
                  <a:cxnLst>
                    <a:cxn ang="0">
                      <a:pos x="connsiteX0" y="connsiteY0"/>
                    </a:cxn>
                    <a:cxn ang="0">
                      <a:pos x="connsiteX1" y="connsiteY1"/>
                    </a:cxn>
                    <a:cxn ang="0">
                      <a:pos x="connsiteX2" y="connsiteY2"/>
                    </a:cxn>
                  </a:cxnLst>
                  <a:rect l="l" t="t" r="r" b="b"/>
                  <a:pathLst>
                    <a:path w="7449" h="7429">
                      <a:moveTo>
                        <a:pt x="184" y="7429"/>
                      </a:moveTo>
                      <a:cubicBezTo>
                        <a:pt x="4184" y="6286"/>
                        <a:pt x="7804" y="667"/>
                        <a:pt x="7423" y="0"/>
                      </a:cubicBezTo>
                      <a:cubicBezTo>
                        <a:pt x="1422" y="3143"/>
                        <a:pt x="-673" y="5715"/>
                        <a:pt x="184" y="7429"/>
                      </a:cubicBezTo>
                      <a:close/>
                    </a:path>
                  </a:pathLst>
                </a:custGeom>
                <a:solidFill>
                  <a:srgbClr val="D1C4B3"/>
                </a:solidFill>
                <a:ln w="9525" cap="flat">
                  <a:noFill/>
                  <a:prstDash val="solid"/>
                  <a:miter/>
                </a:ln>
              </p:spPr>
              <p:txBody>
                <a:bodyPr rtlCol="0" anchor="ctr"/>
                <a:lstStyle/>
                <a:p>
                  <a:endParaRPr lang="zh-CN" altLang="en-US"/>
                </a:p>
              </p:txBody>
            </p:sp>
            <p:sp>
              <p:nvSpPr>
                <p:cNvPr id="139" name="任意多边形: 形状 52952"/>
                <p:cNvSpPr/>
                <p:nvPr>
                  <p:custDataLst>
                    <p:tags r:id="rId593"/>
                  </p:custDataLst>
                </p:nvPr>
              </p:nvSpPr>
              <p:spPr>
                <a:xfrm>
                  <a:off x="5705570" y="2670523"/>
                  <a:ext cx="45434" cy="27241"/>
                </a:xfrm>
                <a:custGeom>
                  <a:gdLst>
                    <a:gd name="connsiteX0" fmla="*/ 0 w 45434"/>
                    <a:gd name="connsiteY0" fmla="*/ 27241 h 27241"/>
                    <a:gd name="connsiteX1" fmla="*/ 36481 w 45434"/>
                    <a:gd name="connsiteY1" fmla="*/ 8191 h 27241"/>
                    <a:gd name="connsiteX2" fmla="*/ 45434 w 45434"/>
                    <a:gd name="connsiteY2" fmla="*/ 0 h 27241"/>
                    <a:gd name="connsiteX3" fmla="*/ 0 w 45434"/>
                    <a:gd name="connsiteY3" fmla="*/ 27241 h 27241"/>
                  </a:gdLst>
                  <a:cxnLst>
                    <a:cxn ang="0">
                      <a:pos x="connsiteX0" y="connsiteY0"/>
                    </a:cxn>
                    <a:cxn ang="0">
                      <a:pos x="connsiteX1" y="connsiteY1"/>
                    </a:cxn>
                    <a:cxn ang="0">
                      <a:pos x="connsiteX2" y="connsiteY2"/>
                    </a:cxn>
                    <a:cxn ang="0">
                      <a:pos x="connsiteX3" y="connsiteY3"/>
                    </a:cxn>
                  </a:cxnLst>
                  <a:rect l="l" t="t" r="r" b="b"/>
                  <a:pathLst>
                    <a:path w="45434" h="27241">
                      <a:moveTo>
                        <a:pt x="0" y="27241"/>
                      </a:moveTo>
                      <a:cubicBezTo>
                        <a:pt x="12383" y="21717"/>
                        <a:pt x="24384" y="14764"/>
                        <a:pt x="36481" y="8191"/>
                      </a:cubicBezTo>
                      <a:cubicBezTo>
                        <a:pt x="32957" y="7144"/>
                        <a:pt x="40862" y="3905"/>
                        <a:pt x="45434" y="0"/>
                      </a:cubicBezTo>
                      <a:cubicBezTo>
                        <a:pt x="28289" y="8477"/>
                        <a:pt x="17812" y="16192"/>
                        <a:pt x="0" y="27241"/>
                      </a:cubicBezTo>
                      <a:close/>
                    </a:path>
                  </a:pathLst>
                </a:custGeom>
                <a:solidFill>
                  <a:srgbClr val="D1C4B3"/>
                </a:solidFill>
                <a:ln w="9525" cap="flat">
                  <a:noFill/>
                  <a:prstDash val="solid"/>
                  <a:miter/>
                </a:ln>
              </p:spPr>
              <p:txBody>
                <a:bodyPr rtlCol="0" anchor="ctr"/>
                <a:lstStyle/>
                <a:p>
                  <a:endParaRPr lang="zh-CN" altLang="en-US"/>
                </a:p>
              </p:txBody>
            </p:sp>
            <p:sp>
              <p:nvSpPr>
                <p:cNvPr id="140" name="任意多边形: 形状 52953"/>
                <p:cNvSpPr/>
                <p:nvPr>
                  <p:custDataLst>
                    <p:tags r:id="rId594"/>
                  </p:custDataLst>
                </p:nvPr>
              </p:nvSpPr>
              <p:spPr>
                <a:xfrm>
                  <a:off x="5747385" y="2666618"/>
                  <a:ext cx="15525" cy="8382"/>
                </a:xfrm>
                <a:custGeom>
                  <a:gdLst>
                    <a:gd name="connsiteX0" fmla="*/ 0 w 15525"/>
                    <a:gd name="connsiteY0" fmla="*/ 8382 h 8382"/>
                    <a:gd name="connsiteX1" fmla="*/ 15526 w 15525"/>
                    <a:gd name="connsiteY1" fmla="*/ 0 h 8382"/>
                    <a:gd name="connsiteX2" fmla="*/ 0 w 15525"/>
                    <a:gd name="connsiteY2" fmla="*/ 8382 h 8382"/>
                  </a:gdLst>
                  <a:cxnLst>
                    <a:cxn ang="0">
                      <a:pos x="connsiteX0" y="connsiteY0"/>
                    </a:cxn>
                    <a:cxn ang="0">
                      <a:pos x="connsiteX1" y="connsiteY1"/>
                    </a:cxn>
                    <a:cxn ang="0">
                      <a:pos x="connsiteX2" y="connsiteY2"/>
                    </a:cxn>
                  </a:cxnLst>
                  <a:rect l="l" t="t" r="r" b="b"/>
                  <a:pathLst>
                    <a:path w="15525" h="8382">
                      <a:moveTo>
                        <a:pt x="0" y="8382"/>
                      </a:moveTo>
                      <a:cubicBezTo>
                        <a:pt x="5524" y="7144"/>
                        <a:pt x="10382" y="2858"/>
                        <a:pt x="15526" y="0"/>
                      </a:cubicBezTo>
                      <a:cubicBezTo>
                        <a:pt x="9906" y="1334"/>
                        <a:pt x="4477" y="3429"/>
                        <a:pt x="0" y="8382"/>
                      </a:cubicBezTo>
                      <a:close/>
                    </a:path>
                  </a:pathLst>
                </a:custGeom>
                <a:solidFill>
                  <a:srgbClr val="D1C4B3"/>
                </a:solidFill>
                <a:ln w="9525" cap="flat">
                  <a:noFill/>
                  <a:prstDash val="solid"/>
                  <a:miter/>
                </a:ln>
              </p:spPr>
              <p:txBody>
                <a:bodyPr rtlCol="0" anchor="ctr"/>
                <a:lstStyle/>
                <a:p>
                  <a:endParaRPr lang="zh-CN" altLang="en-US"/>
                </a:p>
              </p:txBody>
            </p:sp>
            <p:sp>
              <p:nvSpPr>
                <p:cNvPr id="141" name="任意多边形: 形状 52954"/>
                <p:cNvSpPr/>
                <p:nvPr>
                  <p:custDataLst>
                    <p:tags r:id="rId595"/>
                  </p:custDataLst>
                </p:nvPr>
              </p:nvSpPr>
              <p:spPr>
                <a:xfrm>
                  <a:off x="5768720" y="2656624"/>
                  <a:ext cx="17526" cy="7517"/>
                </a:xfrm>
                <a:custGeom>
                  <a:gdLst>
                    <a:gd name="connsiteX0" fmla="*/ 0 w 17526"/>
                    <a:gd name="connsiteY0" fmla="*/ 7518 h 7517"/>
                    <a:gd name="connsiteX1" fmla="*/ 17526 w 17526"/>
                    <a:gd name="connsiteY1" fmla="*/ 279 h 7517"/>
                    <a:gd name="connsiteX2" fmla="*/ 0 w 17526"/>
                    <a:gd name="connsiteY2" fmla="*/ 7518 h 7517"/>
                  </a:gdLst>
                  <a:cxnLst>
                    <a:cxn ang="0">
                      <a:pos x="connsiteX0" y="connsiteY0"/>
                    </a:cxn>
                    <a:cxn ang="0">
                      <a:pos x="connsiteX1" y="connsiteY1"/>
                    </a:cxn>
                    <a:cxn ang="0">
                      <a:pos x="connsiteX2" y="connsiteY2"/>
                    </a:cxn>
                  </a:cxnLst>
                  <a:rect l="l" t="t" r="r" b="b"/>
                  <a:pathLst>
                    <a:path w="17526" h="7516">
                      <a:moveTo>
                        <a:pt x="0" y="7518"/>
                      </a:moveTo>
                      <a:cubicBezTo>
                        <a:pt x="5810" y="5041"/>
                        <a:pt x="12002" y="3708"/>
                        <a:pt x="17526" y="279"/>
                      </a:cubicBezTo>
                      <a:cubicBezTo>
                        <a:pt x="16097" y="-1055"/>
                        <a:pt x="4953" y="2565"/>
                        <a:pt x="0" y="7518"/>
                      </a:cubicBezTo>
                      <a:close/>
                    </a:path>
                  </a:pathLst>
                </a:custGeom>
                <a:solidFill>
                  <a:srgbClr val="D1C4B3"/>
                </a:solidFill>
                <a:ln w="9525" cap="flat">
                  <a:noFill/>
                  <a:prstDash val="solid"/>
                  <a:miter/>
                </a:ln>
              </p:spPr>
              <p:txBody>
                <a:bodyPr rtlCol="0" anchor="ctr"/>
                <a:lstStyle/>
                <a:p>
                  <a:endParaRPr lang="zh-CN" altLang="en-US"/>
                </a:p>
              </p:txBody>
            </p:sp>
            <p:sp>
              <p:nvSpPr>
                <p:cNvPr id="142" name="任意多边形: 形状 52955"/>
                <p:cNvSpPr/>
                <p:nvPr>
                  <p:custDataLst>
                    <p:tags r:id="rId596"/>
                  </p:custDataLst>
                </p:nvPr>
              </p:nvSpPr>
              <p:spPr>
                <a:xfrm>
                  <a:off x="5785675" y="2651378"/>
                  <a:ext cx="19362" cy="9620"/>
                </a:xfrm>
                <a:custGeom>
                  <a:gdLst>
                    <a:gd name="connsiteX0" fmla="*/ 0 w 19362"/>
                    <a:gd name="connsiteY0" fmla="*/ 9620 h 9620"/>
                    <a:gd name="connsiteX1" fmla="*/ 15145 w 19362"/>
                    <a:gd name="connsiteY1" fmla="*/ 6096 h 9620"/>
                    <a:gd name="connsiteX2" fmla="*/ 16955 w 19362"/>
                    <a:gd name="connsiteY2" fmla="*/ 0 h 9620"/>
                    <a:gd name="connsiteX3" fmla="*/ 0 w 19362"/>
                    <a:gd name="connsiteY3" fmla="*/ 9620 h 9620"/>
                  </a:gdLst>
                  <a:cxnLst>
                    <a:cxn ang="0">
                      <a:pos x="connsiteX0" y="connsiteY0"/>
                    </a:cxn>
                    <a:cxn ang="0">
                      <a:pos x="connsiteX1" y="connsiteY1"/>
                    </a:cxn>
                    <a:cxn ang="0">
                      <a:pos x="connsiteX2" y="connsiteY2"/>
                    </a:cxn>
                    <a:cxn ang="0">
                      <a:pos x="connsiteX3" y="connsiteY3"/>
                    </a:cxn>
                  </a:cxnLst>
                  <a:rect l="l" t="t" r="r" b="b"/>
                  <a:pathLst>
                    <a:path w="19362" h="9620">
                      <a:moveTo>
                        <a:pt x="0" y="9620"/>
                      </a:moveTo>
                      <a:cubicBezTo>
                        <a:pt x="7239" y="6668"/>
                        <a:pt x="10573" y="6858"/>
                        <a:pt x="15145" y="6096"/>
                      </a:cubicBezTo>
                      <a:cubicBezTo>
                        <a:pt x="18669" y="2477"/>
                        <a:pt x="21622" y="1334"/>
                        <a:pt x="16955" y="0"/>
                      </a:cubicBezTo>
                      <a:cubicBezTo>
                        <a:pt x="16764" y="3905"/>
                        <a:pt x="5144" y="5429"/>
                        <a:pt x="0" y="9620"/>
                      </a:cubicBezTo>
                      <a:close/>
                    </a:path>
                  </a:pathLst>
                </a:custGeom>
                <a:solidFill>
                  <a:srgbClr val="D1C4B3"/>
                </a:solidFill>
                <a:ln w="9525" cap="flat">
                  <a:noFill/>
                  <a:prstDash val="solid"/>
                  <a:miter/>
                </a:ln>
              </p:spPr>
              <p:txBody>
                <a:bodyPr rtlCol="0" anchor="ctr"/>
                <a:lstStyle/>
                <a:p>
                  <a:endParaRPr lang="zh-CN" altLang="en-US"/>
                </a:p>
              </p:txBody>
            </p:sp>
            <p:sp>
              <p:nvSpPr>
                <p:cNvPr id="143" name="任意多边形: 形状 52956"/>
                <p:cNvSpPr/>
                <p:nvPr>
                  <p:custDataLst>
                    <p:tags r:id="rId597"/>
                  </p:custDataLst>
                </p:nvPr>
              </p:nvSpPr>
              <p:spPr>
                <a:xfrm>
                  <a:off x="5787845" y="2624827"/>
                  <a:ext cx="12402" cy="5355"/>
                </a:xfrm>
                <a:custGeom>
                  <a:gdLst>
                    <a:gd name="connsiteX0" fmla="*/ 116 w 12402"/>
                    <a:gd name="connsiteY0" fmla="*/ 4453 h 5355"/>
                    <a:gd name="connsiteX1" fmla="*/ 12403 w 12402"/>
                    <a:gd name="connsiteY1" fmla="*/ 72 h 5355"/>
                    <a:gd name="connsiteX2" fmla="*/ 4402 w 12402"/>
                    <a:gd name="connsiteY2" fmla="*/ 1310 h 5355"/>
                    <a:gd name="connsiteX3" fmla="*/ 116 w 12402"/>
                    <a:gd name="connsiteY3" fmla="*/ 4453 h 5355"/>
                  </a:gdLst>
                  <a:cxnLst>
                    <a:cxn ang="0">
                      <a:pos x="connsiteX0" y="connsiteY0"/>
                    </a:cxn>
                    <a:cxn ang="0">
                      <a:pos x="connsiteX1" y="connsiteY1"/>
                    </a:cxn>
                    <a:cxn ang="0">
                      <a:pos x="connsiteX2" y="connsiteY2"/>
                    </a:cxn>
                    <a:cxn ang="0">
                      <a:pos x="connsiteX3" y="connsiteY3"/>
                    </a:cxn>
                  </a:cxnLst>
                  <a:rect l="l" t="t" r="r" b="b"/>
                  <a:pathLst>
                    <a:path w="12402" h="5355">
                      <a:moveTo>
                        <a:pt x="116" y="4453"/>
                      </a:moveTo>
                      <a:cubicBezTo>
                        <a:pt x="-1218" y="7406"/>
                        <a:pt x="9355" y="2358"/>
                        <a:pt x="12403" y="72"/>
                      </a:cubicBezTo>
                      <a:cubicBezTo>
                        <a:pt x="9545" y="-309"/>
                        <a:pt x="7069" y="929"/>
                        <a:pt x="4402" y="1310"/>
                      </a:cubicBezTo>
                      <a:cubicBezTo>
                        <a:pt x="1544" y="3120"/>
                        <a:pt x="3449" y="3977"/>
                        <a:pt x="116" y="4453"/>
                      </a:cubicBezTo>
                      <a:close/>
                    </a:path>
                  </a:pathLst>
                </a:custGeom>
                <a:solidFill>
                  <a:srgbClr val="D1C4B3"/>
                </a:solidFill>
                <a:ln w="9525" cap="flat">
                  <a:noFill/>
                  <a:prstDash val="solid"/>
                  <a:miter/>
                </a:ln>
              </p:spPr>
              <p:txBody>
                <a:bodyPr rtlCol="0" anchor="ctr"/>
                <a:lstStyle/>
                <a:p>
                  <a:endParaRPr lang="zh-CN" altLang="en-US"/>
                </a:p>
              </p:txBody>
            </p:sp>
            <p:sp>
              <p:nvSpPr>
                <p:cNvPr id="144" name="任意多边形: 形状 52957"/>
                <p:cNvSpPr/>
                <p:nvPr>
                  <p:custDataLst>
                    <p:tags r:id="rId598"/>
                  </p:custDataLst>
                </p:nvPr>
              </p:nvSpPr>
              <p:spPr>
                <a:xfrm>
                  <a:off x="5862342" y="2613659"/>
                  <a:ext cx="33060" cy="12191"/>
                </a:xfrm>
                <a:custGeom>
                  <a:gdLst>
                    <a:gd name="connsiteX0" fmla="*/ 866 w 33060"/>
                    <a:gd name="connsiteY0" fmla="*/ 10954 h 12191"/>
                    <a:gd name="connsiteX1" fmla="*/ 1057 w 33060"/>
                    <a:gd name="connsiteY1" fmla="*/ 12001 h 12191"/>
                    <a:gd name="connsiteX2" fmla="*/ 4200 w 33060"/>
                    <a:gd name="connsiteY2" fmla="*/ 12192 h 12191"/>
                    <a:gd name="connsiteX3" fmla="*/ 33061 w 33060"/>
                    <a:gd name="connsiteY3" fmla="*/ 1143 h 12191"/>
                    <a:gd name="connsiteX4" fmla="*/ 31346 w 33060"/>
                    <a:gd name="connsiteY4" fmla="*/ 0 h 12191"/>
                    <a:gd name="connsiteX5" fmla="*/ 10105 w 33060"/>
                    <a:gd name="connsiteY5" fmla="*/ 8573 h 12191"/>
                    <a:gd name="connsiteX6" fmla="*/ 12677 w 33060"/>
                    <a:gd name="connsiteY6" fmla="*/ 3620 h 12191"/>
                    <a:gd name="connsiteX7" fmla="*/ 2104 w 33060"/>
                    <a:gd name="connsiteY7" fmla="*/ 7906 h 12191"/>
                    <a:gd name="connsiteX8" fmla="*/ 866 w 33060"/>
                    <a:gd name="connsiteY8" fmla="*/ 10954 h 12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0" h="12191">
                      <a:moveTo>
                        <a:pt x="866" y="10954"/>
                      </a:moveTo>
                      <a:cubicBezTo>
                        <a:pt x="-658" y="11716"/>
                        <a:pt x="104" y="11906"/>
                        <a:pt x="1057" y="12001"/>
                      </a:cubicBezTo>
                      <a:cubicBezTo>
                        <a:pt x="2104" y="12097"/>
                        <a:pt x="3152" y="12192"/>
                        <a:pt x="4200" y="12192"/>
                      </a:cubicBezTo>
                      <a:cubicBezTo>
                        <a:pt x="8010" y="8668"/>
                        <a:pt x="24298" y="6667"/>
                        <a:pt x="33061" y="1143"/>
                      </a:cubicBezTo>
                      <a:cubicBezTo>
                        <a:pt x="30965" y="1143"/>
                        <a:pt x="30584" y="667"/>
                        <a:pt x="31346" y="0"/>
                      </a:cubicBezTo>
                      <a:cubicBezTo>
                        <a:pt x="24298" y="3238"/>
                        <a:pt x="17059" y="4858"/>
                        <a:pt x="10105" y="8573"/>
                      </a:cubicBezTo>
                      <a:cubicBezTo>
                        <a:pt x="2009" y="8001"/>
                        <a:pt x="13344" y="5810"/>
                        <a:pt x="12677" y="3620"/>
                      </a:cubicBezTo>
                      <a:cubicBezTo>
                        <a:pt x="8867" y="2857"/>
                        <a:pt x="5914" y="8668"/>
                        <a:pt x="2104" y="7906"/>
                      </a:cubicBezTo>
                      <a:cubicBezTo>
                        <a:pt x="-277" y="9239"/>
                        <a:pt x="9439" y="9811"/>
                        <a:pt x="866" y="10954"/>
                      </a:cubicBezTo>
                      <a:close/>
                    </a:path>
                  </a:pathLst>
                </a:custGeom>
                <a:solidFill>
                  <a:srgbClr val="D1C4B3"/>
                </a:solidFill>
                <a:ln w="9525" cap="flat">
                  <a:noFill/>
                  <a:prstDash val="solid"/>
                  <a:miter/>
                </a:ln>
              </p:spPr>
              <p:txBody>
                <a:bodyPr rtlCol="0" anchor="ctr"/>
                <a:lstStyle/>
                <a:p>
                  <a:endParaRPr lang="zh-CN" altLang="en-US"/>
                </a:p>
              </p:txBody>
            </p:sp>
            <p:sp>
              <p:nvSpPr>
                <p:cNvPr id="145" name="任意多边形: 形状 52958"/>
                <p:cNvSpPr/>
                <p:nvPr>
                  <p:custDataLst>
                    <p:tags r:id="rId599"/>
                  </p:custDataLst>
                </p:nvPr>
              </p:nvSpPr>
              <p:spPr>
                <a:xfrm>
                  <a:off x="5815298" y="2606515"/>
                  <a:ext cx="29146" cy="11810"/>
                </a:xfrm>
                <a:custGeom>
                  <a:gdLst>
                    <a:gd name="connsiteX0" fmla="*/ 0 w 29146"/>
                    <a:gd name="connsiteY0" fmla="*/ 11811 h 11810"/>
                    <a:gd name="connsiteX1" fmla="*/ 29146 w 29146"/>
                    <a:gd name="connsiteY1" fmla="*/ 0 h 11810"/>
                    <a:gd name="connsiteX2" fmla="*/ 0 w 29146"/>
                    <a:gd name="connsiteY2" fmla="*/ 11811 h 11810"/>
                  </a:gdLst>
                  <a:cxnLst>
                    <a:cxn ang="0">
                      <a:pos x="connsiteX0" y="connsiteY0"/>
                    </a:cxn>
                    <a:cxn ang="0">
                      <a:pos x="connsiteX1" y="connsiteY1"/>
                    </a:cxn>
                    <a:cxn ang="0">
                      <a:pos x="connsiteX2" y="connsiteY2"/>
                    </a:cxn>
                  </a:cxnLst>
                  <a:rect l="l" t="t" r="r" b="b"/>
                  <a:pathLst>
                    <a:path w="29146" h="11810">
                      <a:moveTo>
                        <a:pt x="0" y="11811"/>
                      </a:moveTo>
                      <a:cubicBezTo>
                        <a:pt x="9811" y="8668"/>
                        <a:pt x="19621" y="5429"/>
                        <a:pt x="29146" y="0"/>
                      </a:cubicBezTo>
                      <a:cubicBezTo>
                        <a:pt x="19241" y="3143"/>
                        <a:pt x="9525" y="7144"/>
                        <a:pt x="0" y="11811"/>
                      </a:cubicBezTo>
                      <a:close/>
                    </a:path>
                  </a:pathLst>
                </a:custGeom>
                <a:solidFill>
                  <a:srgbClr val="D1C4B3"/>
                </a:solidFill>
                <a:ln w="9525" cap="flat">
                  <a:noFill/>
                  <a:prstDash val="solid"/>
                  <a:miter/>
                </a:ln>
              </p:spPr>
              <p:txBody>
                <a:bodyPr rtlCol="0" anchor="ctr"/>
                <a:lstStyle/>
                <a:p>
                  <a:endParaRPr lang="zh-CN" altLang="en-US"/>
                </a:p>
              </p:txBody>
            </p:sp>
            <p:sp>
              <p:nvSpPr>
                <p:cNvPr id="146" name="任意多边形: 形状 52959"/>
                <p:cNvSpPr/>
                <p:nvPr>
                  <p:custDataLst>
                    <p:tags r:id="rId600"/>
                  </p:custDataLst>
                </p:nvPr>
              </p:nvSpPr>
              <p:spPr>
                <a:xfrm>
                  <a:off x="5903023" y="2607563"/>
                  <a:ext cx="18573" cy="5909"/>
                </a:xfrm>
                <a:custGeom>
                  <a:gdLst>
                    <a:gd name="connsiteX0" fmla="*/ 0 w 18573"/>
                    <a:gd name="connsiteY0" fmla="*/ 4858 h 5909"/>
                    <a:gd name="connsiteX1" fmla="*/ 12668 w 18573"/>
                    <a:gd name="connsiteY1" fmla="*/ 5429 h 5909"/>
                    <a:gd name="connsiteX2" fmla="*/ 18574 w 18573"/>
                    <a:gd name="connsiteY2" fmla="*/ 0 h 5909"/>
                    <a:gd name="connsiteX3" fmla="*/ 0 w 18573"/>
                    <a:gd name="connsiteY3" fmla="*/ 4858 h 5909"/>
                  </a:gdLst>
                  <a:cxnLst>
                    <a:cxn ang="0">
                      <a:pos x="connsiteX0" y="connsiteY0"/>
                    </a:cxn>
                    <a:cxn ang="0">
                      <a:pos x="connsiteX1" y="connsiteY1"/>
                    </a:cxn>
                    <a:cxn ang="0">
                      <a:pos x="connsiteX2" y="connsiteY2"/>
                    </a:cxn>
                    <a:cxn ang="0">
                      <a:pos x="connsiteX3" y="connsiteY3"/>
                    </a:cxn>
                  </a:cxnLst>
                  <a:rect l="l" t="t" r="r" b="b"/>
                  <a:pathLst>
                    <a:path w="18573" h="5909">
                      <a:moveTo>
                        <a:pt x="0" y="4858"/>
                      </a:moveTo>
                      <a:cubicBezTo>
                        <a:pt x="5048" y="3619"/>
                        <a:pt x="5429" y="7144"/>
                        <a:pt x="12668" y="5429"/>
                      </a:cubicBezTo>
                      <a:cubicBezTo>
                        <a:pt x="9716" y="3905"/>
                        <a:pt x="10954" y="2381"/>
                        <a:pt x="18574" y="0"/>
                      </a:cubicBezTo>
                      <a:cubicBezTo>
                        <a:pt x="12287" y="95"/>
                        <a:pt x="6096" y="2667"/>
                        <a:pt x="0" y="4858"/>
                      </a:cubicBezTo>
                      <a:close/>
                    </a:path>
                  </a:pathLst>
                </a:custGeom>
                <a:solidFill>
                  <a:srgbClr val="D1C4B3"/>
                </a:solidFill>
                <a:ln w="9525" cap="flat">
                  <a:noFill/>
                  <a:prstDash val="solid"/>
                  <a:miter/>
                </a:ln>
              </p:spPr>
              <p:txBody>
                <a:bodyPr rtlCol="0" anchor="ctr"/>
                <a:lstStyle/>
                <a:p>
                  <a:endParaRPr lang="zh-CN" altLang="en-US"/>
                </a:p>
              </p:txBody>
            </p:sp>
            <p:sp>
              <p:nvSpPr>
                <p:cNvPr id="147" name="任意多边形: 形状 52960"/>
                <p:cNvSpPr/>
                <p:nvPr>
                  <p:custDataLst>
                    <p:tags r:id="rId601"/>
                  </p:custDataLst>
                </p:nvPr>
              </p:nvSpPr>
              <p:spPr>
                <a:xfrm>
                  <a:off x="5913691" y="2600038"/>
                  <a:ext cx="21812" cy="6477"/>
                </a:xfrm>
                <a:custGeom>
                  <a:gdLst>
                    <a:gd name="connsiteX0" fmla="*/ 0 w 21812"/>
                    <a:gd name="connsiteY0" fmla="*/ 6477 h 6477"/>
                    <a:gd name="connsiteX1" fmla="*/ 21812 w 21812"/>
                    <a:gd name="connsiteY1" fmla="*/ 0 h 6477"/>
                    <a:gd name="connsiteX2" fmla="*/ 0 w 21812"/>
                    <a:gd name="connsiteY2" fmla="*/ 6477 h 6477"/>
                  </a:gdLst>
                  <a:cxnLst>
                    <a:cxn ang="0">
                      <a:pos x="connsiteX0" y="connsiteY0"/>
                    </a:cxn>
                    <a:cxn ang="0">
                      <a:pos x="connsiteX1" y="connsiteY1"/>
                    </a:cxn>
                    <a:cxn ang="0">
                      <a:pos x="connsiteX2" y="connsiteY2"/>
                    </a:cxn>
                  </a:cxnLst>
                  <a:rect l="l" t="t" r="r" b="b"/>
                  <a:pathLst>
                    <a:path w="21812" h="6477">
                      <a:moveTo>
                        <a:pt x="0" y="6477"/>
                      </a:moveTo>
                      <a:cubicBezTo>
                        <a:pt x="7334" y="6191"/>
                        <a:pt x="14573" y="2762"/>
                        <a:pt x="21812" y="0"/>
                      </a:cubicBezTo>
                      <a:cubicBezTo>
                        <a:pt x="10954" y="1333"/>
                        <a:pt x="9239" y="3524"/>
                        <a:pt x="0" y="6477"/>
                      </a:cubicBezTo>
                      <a:close/>
                    </a:path>
                  </a:pathLst>
                </a:custGeom>
                <a:solidFill>
                  <a:srgbClr val="D1C4B3"/>
                </a:solidFill>
                <a:ln w="9525" cap="flat">
                  <a:noFill/>
                  <a:prstDash val="solid"/>
                  <a:miter/>
                </a:ln>
              </p:spPr>
              <p:txBody>
                <a:bodyPr rtlCol="0" anchor="ctr"/>
                <a:lstStyle/>
                <a:p>
                  <a:endParaRPr lang="zh-CN" altLang="en-US"/>
                </a:p>
              </p:txBody>
            </p:sp>
            <p:sp>
              <p:nvSpPr>
                <p:cNvPr id="148" name="任意多边形: 形状 52961"/>
                <p:cNvSpPr/>
                <p:nvPr>
                  <p:custDataLst>
                    <p:tags r:id="rId602"/>
                  </p:custDataLst>
                </p:nvPr>
              </p:nvSpPr>
              <p:spPr>
                <a:xfrm>
                  <a:off x="5951220" y="2591561"/>
                  <a:ext cx="33617" cy="8536"/>
                </a:xfrm>
                <a:custGeom>
                  <a:gdLst>
                    <a:gd name="connsiteX0" fmla="*/ 33242 w 33617"/>
                    <a:gd name="connsiteY0" fmla="*/ 2477 h 8536"/>
                    <a:gd name="connsiteX1" fmla="*/ 31623 w 33617"/>
                    <a:gd name="connsiteY1" fmla="*/ 0 h 8536"/>
                    <a:gd name="connsiteX2" fmla="*/ 0 w 33617"/>
                    <a:gd name="connsiteY2" fmla="*/ 6858 h 8536"/>
                    <a:gd name="connsiteX3" fmla="*/ 33242 w 33617"/>
                    <a:gd name="connsiteY3" fmla="*/ 2477 h 8536"/>
                  </a:gdLst>
                  <a:cxnLst>
                    <a:cxn ang="0">
                      <a:pos x="connsiteX0" y="connsiteY0"/>
                    </a:cxn>
                    <a:cxn ang="0">
                      <a:pos x="connsiteX1" y="connsiteY1"/>
                    </a:cxn>
                    <a:cxn ang="0">
                      <a:pos x="connsiteX2" y="connsiteY2"/>
                    </a:cxn>
                    <a:cxn ang="0">
                      <a:pos x="connsiteX3" y="connsiteY3"/>
                    </a:cxn>
                  </a:cxnLst>
                  <a:rect l="l" t="t" r="r" b="b"/>
                  <a:pathLst>
                    <a:path w="33617" h="8536">
                      <a:moveTo>
                        <a:pt x="33242" y="2477"/>
                      </a:moveTo>
                      <a:cubicBezTo>
                        <a:pt x="35147" y="1429"/>
                        <a:pt x="29051" y="1143"/>
                        <a:pt x="31623" y="0"/>
                      </a:cubicBezTo>
                      <a:cubicBezTo>
                        <a:pt x="20955" y="1334"/>
                        <a:pt x="10573" y="8287"/>
                        <a:pt x="0" y="6858"/>
                      </a:cubicBezTo>
                      <a:cubicBezTo>
                        <a:pt x="476" y="12573"/>
                        <a:pt x="22860" y="1810"/>
                        <a:pt x="33242" y="2477"/>
                      </a:cubicBezTo>
                      <a:close/>
                    </a:path>
                  </a:pathLst>
                </a:custGeom>
                <a:solidFill>
                  <a:srgbClr val="D1C4B3"/>
                </a:solidFill>
                <a:ln w="9525" cap="flat">
                  <a:noFill/>
                  <a:prstDash val="solid"/>
                  <a:miter/>
                </a:ln>
              </p:spPr>
              <p:txBody>
                <a:bodyPr rtlCol="0" anchor="ctr"/>
                <a:lstStyle/>
                <a:p>
                  <a:endParaRPr lang="zh-CN" altLang="en-US"/>
                </a:p>
              </p:txBody>
            </p:sp>
            <p:sp>
              <p:nvSpPr>
                <p:cNvPr id="149" name="任意多边形: 形状 52962"/>
                <p:cNvSpPr/>
                <p:nvPr>
                  <p:custDataLst>
                    <p:tags r:id="rId603"/>
                  </p:custDataLst>
                </p:nvPr>
              </p:nvSpPr>
              <p:spPr>
                <a:xfrm>
                  <a:off x="5948076" y="2588127"/>
                  <a:ext cx="33242" cy="8672"/>
                </a:xfrm>
                <a:custGeom>
                  <a:gdLst>
                    <a:gd name="connsiteX0" fmla="*/ 0 w 33242"/>
                    <a:gd name="connsiteY0" fmla="*/ 8672 h 8672"/>
                    <a:gd name="connsiteX1" fmla="*/ 33242 w 33242"/>
                    <a:gd name="connsiteY1" fmla="*/ 5 h 8672"/>
                    <a:gd name="connsiteX2" fmla="*/ 0 w 33242"/>
                    <a:gd name="connsiteY2" fmla="*/ 8672 h 8672"/>
                  </a:gdLst>
                  <a:cxnLst>
                    <a:cxn ang="0">
                      <a:pos x="connsiteX0" y="connsiteY0"/>
                    </a:cxn>
                    <a:cxn ang="0">
                      <a:pos x="connsiteX1" y="connsiteY1"/>
                    </a:cxn>
                    <a:cxn ang="0">
                      <a:pos x="connsiteX2" y="connsiteY2"/>
                    </a:cxn>
                  </a:cxnLst>
                  <a:rect l="l" t="t" r="r" b="b"/>
                  <a:pathLst>
                    <a:path w="33242" h="8672">
                      <a:moveTo>
                        <a:pt x="0" y="8672"/>
                      </a:moveTo>
                      <a:cubicBezTo>
                        <a:pt x="11144" y="8482"/>
                        <a:pt x="22098" y="3434"/>
                        <a:pt x="33242" y="5"/>
                      </a:cubicBezTo>
                      <a:cubicBezTo>
                        <a:pt x="22098" y="-186"/>
                        <a:pt x="10954" y="5434"/>
                        <a:pt x="0" y="8672"/>
                      </a:cubicBezTo>
                      <a:close/>
                    </a:path>
                  </a:pathLst>
                </a:custGeom>
                <a:solidFill>
                  <a:srgbClr val="D1C4B3"/>
                </a:solidFill>
                <a:ln w="9525" cap="flat">
                  <a:noFill/>
                  <a:prstDash val="solid"/>
                  <a:miter/>
                </a:ln>
              </p:spPr>
              <p:txBody>
                <a:bodyPr rtlCol="0" anchor="ctr"/>
                <a:lstStyle/>
                <a:p>
                  <a:endParaRPr lang="zh-CN" altLang="en-US"/>
                </a:p>
              </p:txBody>
            </p:sp>
            <p:sp>
              <p:nvSpPr>
                <p:cNvPr id="150" name="任意多边形: 形状 52963"/>
                <p:cNvSpPr/>
                <p:nvPr>
                  <p:custDataLst>
                    <p:tags r:id="rId604"/>
                  </p:custDataLst>
                </p:nvPr>
              </p:nvSpPr>
              <p:spPr>
                <a:xfrm>
                  <a:off x="5973266" y="2581439"/>
                  <a:ext cx="16148" cy="4056"/>
                </a:xfrm>
                <a:custGeom>
                  <a:gdLst>
                    <a:gd name="connsiteX0" fmla="*/ 51 w 16148"/>
                    <a:gd name="connsiteY0" fmla="*/ 3169 h 4056"/>
                    <a:gd name="connsiteX1" fmla="*/ 16149 w 16148"/>
                    <a:gd name="connsiteY1" fmla="*/ 121 h 4056"/>
                    <a:gd name="connsiteX2" fmla="*/ 51 w 16148"/>
                    <a:gd name="connsiteY2" fmla="*/ 3169 h 4056"/>
                  </a:gdLst>
                  <a:cxnLst>
                    <a:cxn ang="0">
                      <a:pos x="connsiteX0" y="connsiteY0"/>
                    </a:cxn>
                    <a:cxn ang="0">
                      <a:pos x="connsiteX1" y="connsiteY1"/>
                    </a:cxn>
                    <a:cxn ang="0">
                      <a:pos x="connsiteX2" y="connsiteY2"/>
                    </a:cxn>
                  </a:cxnLst>
                  <a:rect l="l" t="t" r="r" b="b"/>
                  <a:pathLst>
                    <a:path w="16148" h="4056">
                      <a:moveTo>
                        <a:pt x="51" y="3169"/>
                      </a:moveTo>
                      <a:cubicBezTo>
                        <a:pt x="-901" y="6026"/>
                        <a:pt x="11672" y="1168"/>
                        <a:pt x="16149" y="121"/>
                      </a:cubicBezTo>
                      <a:cubicBezTo>
                        <a:pt x="10719" y="-737"/>
                        <a:pt x="5385" y="3264"/>
                        <a:pt x="51" y="3169"/>
                      </a:cubicBezTo>
                      <a:close/>
                    </a:path>
                  </a:pathLst>
                </a:custGeom>
                <a:solidFill>
                  <a:srgbClr val="D1C4B3"/>
                </a:solidFill>
                <a:ln w="9525" cap="flat">
                  <a:noFill/>
                  <a:prstDash val="solid"/>
                  <a:miter/>
                </a:ln>
              </p:spPr>
              <p:txBody>
                <a:bodyPr rtlCol="0" anchor="ctr"/>
                <a:lstStyle/>
                <a:p>
                  <a:endParaRPr lang="zh-CN" altLang="en-US"/>
                </a:p>
              </p:txBody>
            </p:sp>
            <p:sp>
              <p:nvSpPr>
                <p:cNvPr id="151" name="任意多边形: 形状 52964"/>
                <p:cNvSpPr/>
                <p:nvPr>
                  <p:custDataLst>
                    <p:tags r:id="rId605"/>
                  </p:custDataLst>
                </p:nvPr>
              </p:nvSpPr>
              <p:spPr>
                <a:xfrm>
                  <a:off x="5979699" y="2582227"/>
                  <a:ext cx="27241" cy="4476"/>
                </a:xfrm>
                <a:custGeom>
                  <a:gdLst>
                    <a:gd name="connsiteX0" fmla="*/ 0 w 27241"/>
                    <a:gd name="connsiteY0" fmla="*/ 4477 h 4476"/>
                    <a:gd name="connsiteX1" fmla="*/ 27242 w 27241"/>
                    <a:gd name="connsiteY1" fmla="*/ 0 h 4476"/>
                    <a:gd name="connsiteX2" fmla="*/ 0 w 27241"/>
                    <a:gd name="connsiteY2" fmla="*/ 4477 h 4476"/>
                  </a:gdLst>
                  <a:cxnLst>
                    <a:cxn ang="0">
                      <a:pos x="connsiteX0" y="connsiteY0"/>
                    </a:cxn>
                    <a:cxn ang="0">
                      <a:pos x="connsiteX1" y="connsiteY1"/>
                    </a:cxn>
                    <a:cxn ang="0">
                      <a:pos x="connsiteX2" y="connsiteY2"/>
                    </a:cxn>
                  </a:cxnLst>
                  <a:rect l="l" t="t" r="r" b="b"/>
                  <a:pathLst>
                    <a:path w="27241" h="4476">
                      <a:moveTo>
                        <a:pt x="0" y="4477"/>
                      </a:moveTo>
                      <a:cubicBezTo>
                        <a:pt x="9049" y="4096"/>
                        <a:pt x="18098" y="4858"/>
                        <a:pt x="27242" y="0"/>
                      </a:cubicBezTo>
                      <a:cubicBezTo>
                        <a:pt x="18193" y="3429"/>
                        <a:pt x="9144" y="953"/>
                        <a:pt x="0" y="4477"/>
                      </a:cubicBezTo>
                      <a:close/>
                    </a:path>
                  </a:pathLst>
                </a:custGeom>
                <a:solidFill>
                  <a:srgbClr val="D1C4B3"/>
                </a:solidFill>
                <a:ln w="9525" cap="flat">
                  <a:noFill/>
                  <a:prstDash val="solid"/>
                  <a:miter/>
                </a:ln>
              </p:spPr>
              <p:txBody>
                <a:bodyPr rtlCol="0" anchor="ctr"/>
                <a:lstStyle/>
                <a:p>
                  <a:endParaRPr lang="zh-CN" altLang="en-US"/>
                </a:p>
              </p:txBody>
            </p:sp>
            <p:sp>
              <p:nvSpPr>
                <p:cNvPr id="152" name="任意多边形: 形状 52965"/>
                <p:cNvSpPr/>
                <p:nvPr>
                  <p:custDataLst>
                    <p:tags r:id="rId606"/>
                  </p:custDataLst>
                </p:nvPr>
              </p:nvSpPr>
              <p:spPr>
                <a:xfrm>
                  <a:off x="6003607" y="2571743"/>
                  <a:ext cx="70008" cy="19389"/>
                </a:xfrm>
                <a:custGeom>
                  <a:gdLst>
                    <a:gd name="connsiteX0" fmla="*/ 22288 w 70008"/>
                    <a:gd name="connsiteY0" fmla="*/ 14008 h 19389"/>
                    <a:gd name="connsiteX1" fmla="*/ 30575 w 70008"/>
                    <a:gd name="connsiteY1" fmla="*/ 9912 h 19389"/>
                    <a:gd name="connsiteX2" fmla="*/ 22288 w 70008"/>
                    <a:gd name="connsiteY2" fmla="*/ 14008 h 19389"/>
                    <a:gd name="connsiteX3" fmla="*/ 35052 w 70008"/>
                    <a:gd name="connsiteY3" fmla="*/ 14294 h 19389"/>
                    <a:gd name="connsiteX4" fmla="*/ 70009 w 70008"/>
                    <a:gd name="connsiteY4" fmla="*/ 1054 h 19389"/>
                    <a:gd name="connsiteX5" fmla="*/ 58674 w 70008"/>
                    <a:gd name="connsiteY5" fmla="*/ 1530 h 19389"/>
                    <a:gd name="connsiteX6" fmla="*/ 46863 w 70008"/>
                    <a:gd name="connsiteY6" fmla="*/ 6959 h 19389"/>
                    <a:gd name="connsiteX7" fmla="*/ 39148 w 70008"/>
                    <a:gd name="connsiteY7" fmla="*/ 3816 h 19389"/>
                    <a:gd name="connsiteX8" fmla="*/ 0 w 70008"/>
                    <a:gd name="connsiteY8" fmla="*/ 19247 h 19389"/>
                    <a:gd name="connsiteX9" fmla="*/ 22288 w 70008"/>
                    <a:gd name="connsiteY9" fmla="*/ 14008 h 19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08" h="19389">
                      <a:moveTo>
                        <a:pt x="22288" y="14008"/>
                      </a:moveTo>
                      <a:cubicBezTo>
                        <a:pt x="12954" y="12103"/>
                        <a:pt x="24289" y="9150"/>
                        <a:pt x="30575" y="9912"/>
                      </a:cubicBezTo>
                      <a:cubicBezTo>
                        <a:pt x="34766" y="11722"/>
                        <a:pt x="26670" y="12865"/>
                        <a:pt x="22288" y="14008"/>
                      </a:cubicBezTo>
                      <a:cubicBezTo>
                        <a:pt x="26384" y="16199"/>
                        <a:pt x="30861" y="12389"/>
                        <a:pt x="35052" y="14294"/>
                      </a:cubicBezTo>
                      <a:cubicBezTo>
                        <a:pt x="38195" y="9531"/>
                        <a:pt x="59912" y="2864"/>
                        <a:pt x="70009" y="1054"/>
                      </a:cubicBezTo>
                      <a:cubicBezTo>
                        <a:pt x="69913" y="-756"/>
                        <a:pt x="64389" y="6"/>
                        <a:pt x="58674" y="1530"/>
                      </a:cubicBezTo>
                      <a:cubicBezTo>
                        <a:pt x="53054" y="3245"/>
                        <a:pt x="47339" y="5816"/>
                        <a:pt x="46863" y="6959"/>
                      </a:cubicBezTo>
                      <a:cubicBezTo>
                        <a:pt x="45910" y="4007"/>
                        <a:pt x="34671" y="7055"/>
                        <a:pt x="39148" y="3816"/>
                      </a:cubicBezTo>
                      <a:cubicBezTo>
                        <a:pt x="26860" y="7817"/>
                        <a:pt x="16573" y="12198"/>
                        <a:pt x="0" y="19247"/>
                      </a:cubicBezTo>
                      <a:cubicBezTo>
                        <a:pt x="7239" y="20104"/>
                        <a:pt x="14668" y="16961"/>
                        <a:pt x="22288" y="14008"/>
                      </a:cubicBezTo>
                      <a:close/>
                    </a:path>
                  </a:pathLst>
                </a:custGeom>
                <a:solidFill>
                  <a:srgbClr val="D1C4B3"/>
                </a:solidFill>
                <a:ln w="9525" cap="flat">
                  <a:noFill/>
                  <a:prstDash val="solid"/>
                  <a:miter/>
                </a:ln>
              </p:spPr>
              <p:txBody>
                <a:bodyPr rtlCol="0" anchor="ctr"/>
                <a:lstStyle/>
                <a:p>
                  <a:endParaRPr lang="zh-CN" altLang="en-US"/>
                </a:p>
              </p:txBody>
            </p:sp>
            <p:sp>
              <p:nvSpPr>
                <p:cNvPr id="153" name="任意多边形: 形状 52966"/>
                <p:cNvSpPr/>
                <p:nvPr>
                  <p:custDataLst>
                    <p:tags r:id="rId607"/>
                  </p:custDataLst>
                </p:nvPr>
              </p:nvSpPr>
              <p:spPr>
                <a:xfrm>
                  <a:off x="6069275" y="2574892"/>
                  <a:ext cx="20056" cy="5714"/>
                </a:xfrm>
                <a:custGeom>
                  <a:gdLst>
                    <a:gd name="connsiteX0" fmla="*/ 435 w 20056"/>
                    <a:gd name="connsiteY0" fmla="*/ 3143 h 5714"/>
                    <a:gd name="connsiteX1" fmla="*/ 5007 w 20056"/>
                    <a:gd name="connsiteY1" fmla="*/ 5715 h 5714"/>
                    <a:gd name="connsiteX2" fmla="*/ 18152 w 20056"/>
                    <a:gd name="connsiteY2" fmla="*/ 3524 h 5714"/>
                    <a:gd name="connsiteX3" fmla="*/ 20057 w 20056"/>
                    <a:gd name="connsiteY3" fmla="*/ 953 h 5714"/>
                    <a:gd name="connsiteX4" fmla="*/ 10532 w 20056"/>
                    <a:gd name="connsiteY4" fmla="*/ 0 h 5714"/>
                    <a:gd name="connsiteX5" fmla="*/ 435 w 20056"/>
                    <a:gd name="connsiteY5" fmla="*/ 3143 h 5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 h="5714">
                      <a:moveTo>
                        <a:pt x="435" y="3143"/>
                      </a:moveTo>
                      <a:cubicBezTo>
                        <a:pt x="-1374" y="4001"/>
                        <a:pt x="2912" y="4858"/>
                        <a:pt x="5007" y="5715"/>
                      </a:cubicBezTo>
                      <a:cubicBezTo>
                        <a:pt x="9293" y="5239"/>
                        <a:pt x="13866" y="3238"/>
                        <a:pt x="18152" y="3524"/>
                      </a:cubicBezTo>
                      <a:cubicBezTo>
                        <a:pt x="18818" y="2667"/>
                        <a:pt x="16342" y="1810"/>
                        <a:pt x="20057" y="953"/>
                      </a:cubicBezTo>
                      <a:cubicBezTo>
                        <a:pt x="16914" y="476"/>
                        <a:pt x="13675" y="476"/>
                        <a:pt x="10532" y="0"/>
                      </a:cubicBezTo>
                      <a:cubicBezTo>
                        <a:pt x="5960" y="1334"/>
                        <a:pt x="9198" y="4477"/>
                        <a:pt x="435" y="3143"/>
                      </a:cubicBezTo>
                      <a:close/>
                    </a:path>
                  </a:pathLst>
                </a:custGeom>
                <a:solidFill>
                  <a:srgbClr val="D1C4B3"/>
                </a:solidFill>
                <a:ln w="9525" cap="flat">
                  <a:noFill/>
                  <a:prstDash val="solid"/>
                  <a:miter/>
                </a:ln>
              </p:spPr>
              <p:txBody>
                <a:bodyPr rtlCol="0" anchor="ctr"/>
                <a:lstStyle/>
                <a:p>
                  <a:endParaRPr lang="zh-CN" altLang="en-US"/>
                </a:p>
              </p:txBody>
            </p:sp>
            <p:sp>
              <p:nvSpPr>
                <p:cNvPr id="154" name="任意多边形: 形状 52967"/>
                <p:cNvSpPr/>
                <p:nvPr>
                  <p:custDataLst>
                    <p:tags r:id="rId608"/>
                  </p:custDataLst>
                </p:nvPr>
              </p:nvSpPr>
              <p:spPr>
                <a:xfrm>
                  <a:off x="6088475" y="2578226"/>
                  <a:ext cx="11187" cy="3714"/>
                </a:xfrm>
                <a:custGeom>
                  <a:gdLst>
                    <a:gd name="connsiteX0" fmla="*/ 0 w 11187"/>
                    <a:gd name="connsiteY0" fmla="*/ 3715 h 3714"/>
                    <a:gd name="connsiteX1" fmla="*/ 8573 w 11187"/>
                    <a:gd name="connsiteY1" fmla="*/ 0 h 3714"/>
                    <a:gd name="connsiteX2" fmla="*/ 0 w 11187"/>
                    <a:gd name="connsiteY2" fmla="*/ 3715 h 3714"/>
                  </a:gdLst>
                  <a:cxnLst>
                    <a:cxn ang="0">
                      <a:pos x="connsiteX0" y="connsiteY0"/>
                    </a:cxn>
                    <a:cxn ang="0">
                      <a:pos x="connsiteX1" y="connsiteY1"/>
                    </a:cxn>
                    <a:cxn ang="0">
                      <a:pos x="connsiteX2" y="connsiteY2"/>
                    </a:cxn>
                  </a:cxnLst>
                  <a:rect l="l" t="t" r="r" b="b"/>
                  <a:pathLst>
                    <a:path w="11187" h="3714">
                      <a:moveTo>
                        <a:pt x="0" y="3715"/>
                      </a:moveTo>
                      <a:cubicBezTo>
                        <a:pt x="4953" y="3429"/>
                        <a:pt x="16288" y="2000"/>
                        <a:pt x="8573" y="0"/>
                      </a:cubicBezTo>
                      <a:cubicBezTo>
                        <a:pt x="2286" y="1334"/>
                        <a:pt x="4000" y="2477"/>
                        <a:pt x="0" y="3715"/>
                      </a:cubicBezTo>
                      <a:close/>
                    </a:path>
                  </a:pathLst>
                </a:custGeom>
                <a:solidFill>
                  <a:srgbClr val="D1C4B3"/>
                </a:solidFill>
                <a:ln w="9525" cap="flat">
                  <a:noFill/>
                  <a:prstDash val="solid"/>
                  <a:miter/>
                </a:ln>
              </p:spPr>
              <p:txBody>
                <a:bodyPr rtlCol="0" anchor="ctr"/>
                <a:lstStyle/>
                <a:p>
                  <a:endParaRPr lang="zh-CN" altLang="en-US"/>
                </a:p>
              </p:txBody>
            </p:sp>
            <p:sp>
              <p:nvSpPr>
                <p:cNvPr id="155" name="任意多边形: 形状 52968"/>
                <p:cNvSpPr/>
                <p:nvPr>
                  <p:custDataLst>
                    <p:tags r:id="rId609"/>
                  </p:custDataLst>
                </p:nvPr>
              </p:nvSpPr>
              <p:spPr>
                <a:xfrm>
                  <a:off x="6098431" y="2574460"/>
                  <a:ext cx="16904" cy="3479"/>
                </a:xfrm>
                <a:custGeom>
                  <a:gdLst>
                    <a:gd name="connsiteX0" fmla="*/ 616 w 16904"/>
                    <a:gd name="connsiteY0" fmla="*/ 1194 h 3479"/>
                    <a:gd name="connsiteX1" fmla="*/ 9951 w 16904"/>
                    <a:gd name="connsiteY1" fmla="*/ 3480 h 3479"/>
                    <a:gd name="connsiteX2" fmla="*/ 16904 w 16904"/>
                    <a:gd name="connsiteY2" fmla="*/ 622 h 3479"/>
                    <a:gd name="connsiteX3" fmla="*/ 616 w 16904"/>
                    <a:gd name="connsiteY3" fmla="*/ 1194 h 3479"/>
                  </a:gdLst>
                  <a:cxnLst>
                    <a:cxn ang="0">
                      <a:pos x="connsiteX0" y="connsiteY0"/>
                    </a:cxn>
                    <a:cxn ang="0">
                      <a:pos x="connsiteX1" y="connsiteY1"/>
                    </a:cxn>
                    <a:cxn ang="0">
                      <a:pos x="connsiteX2" y="connsiteY2"/>
                    </a:cxn>
                    <a:cxn ang="0">
                      <a:pos x="connsiteX3" y="connsiteY3"/>
                    </a:cxn>
                  </a:cxnLst>
                  <a:rect l="l" t="t" r="r" b="b"/>
                  <a:pathLst>
                    <a:path w="16904" h="3479">
                      <a:moveTo>
                        <a:pt x="616" y="1194"/>
                      </a:moveTo>
                      <a:cubicBezTo>
                        <a:pt x="-2622" y="3670"/>
                        <a:pt x="7855" y="1384"/>
                        <a:pt x="9951" y="3480"/>
                      </a:cubicBezTo>
                      <a:cubicBezTo>
                        <a:pt x="11665" y="1575"/>
                        <a:pt x="9856" y="1384"/>
                        <a:pt x="16904" y="622"/>
                      </a:cubicBezTo>
                      <a:cubicBezTo>
                        <a:pt x="11761" y="-1092"/>
                        <a:pt x="5950" y="1289"/>
                        <a:pt x="616" y="1194"/>
                      </a:cubicBezTo>
                      <a:close/>
                    </a:path>
                  </a:pathLst>
                </a:custGeom>
                <a:solidFill>
                  <a:srgbClr val="D1C4B3"/>
                </a:solidFill>
                <a:ln w="9525" cap="flat">
                  <a:noFill/>
                  <a:prstDash val="solid"/>
                  <a:miter/>
                </a:ln>
              </p:spPr>
              <p:txBody>
                <a:bodyPr rtlCol="0" anchor="ctr"/>
                <a:lstStyle/>
                <a:p>
                  <a:endParaRPr lang="zh-CN" altLang="en-US"/>
                </a:p>
              </p:txBody>
            </p:sp>
            <p:sp>
              <p:nvSpPr>
                <p:cNvPr id="156" name="任意多边形: 形状 52969"/>
                <p:cNvSpPr/>
                <p:nvPr>
                  <p:custDataLst>
                    <p:tags r:id="rId610"/>
                  </p:custDataLst>
                </p:nvPr>
              </p:nvSpPr>
              <p:spPr>
                <a:xfrm>
                  <a:off x="6618161" y="2911125"/>
                  <a:ext cx="49243" cy="52863"/>
                </a:xfrm>
                <a:custGeom>
                  <a:gdLst>
                    <a:gd name="connsiteX0" fmla="*/ 6191 w 49243"/>
                    <a:gd name="connsiteY0" fmla="*/ 7429 h 52863"/>
                    <a:gd name="connsiteX1" fmla="*/ 8191 w 49243"/>
                    <a:gd name="connsiteY1" fmla="*/ 4191 h 52863"/>
                    <a:gd name="connsiteX2" fmla="*/ 2285 w 49243"/>
                    <a:gd name="connsiteY2" fmla="*/ 0 h 52863"/>
                    <a:gd name="connsiteX3" fmla="*/ 4952 w 49243"/>
                    <a:gd name="connsiteY3" fmla="*/ 6668 h 52863"/>
                    <a:gd name="connsiteX4" fmla="*/ 27336 w 49243"/>
                    <a:gd name="connsiteY4" fmla="*/ 34480 h 52863"/>
                    <a:gd name="connsiteX5" fmla="*/ 33051 w 49243"/>
                    <a:gd name="connsiteY5" fmla="*/ 42196 h 52863"/>
                    <a:gd name="connsiteX6" fmla="*/ 34766 w 49243"/>
                    <a:gd name="connsiteY6" fmla="*/ 41053 h 52863"/>
                    <a:gd name="connsiteX7" fmla="*/ 36956 w 49243"/>
                    <a:gd name="connsiteY7" fmla="*/ 47720 h 52863"/>
                    <a:gd name="connsiteX8" fmla="*/ 49244 w 49243"/>
                    <a:gd name="connsiteY8" fmla="*/ 52864 h 52863"/>
                    <a:gd name="connsiteX9" fmla="*/ 37338 w 49243"/>
                    <a:gd name="connsiteY9" fmla="*/ 42577 h 52863"/>
                    <a:gd name="connsiteX10" fmla="*/ 29813 w 49243"/>
                    <a:gd name="connsiteY10" fmla="*/ 32766 h 52863"/>
                    <a:gd name="connsiteX11" fmla="*/ 14668 w 49243"/>
                    <a:gd name="connsiteY11" fmla="*/ 9716 h 52863"/>
                    <a:gd name="connsiteX12" fmla="*/ 18288 w 49243"/>
                    <a:gd name="connsiteY12" fmla="*/ 19050 h 52863"/>
                    <a:gd name="connsiteX13" fmla="*/ 6191 w 49243"/>
                    <a:gd name="connsiteY13" fmla="*/ 7429 h 52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43" h="52863">
                      <a:moveTo>
                        <a:pt x="6191" y="7429"/>
                      </a:moveTo>
                      <a:cubicBezTo>
                        <a:pt x="5714" y="5143"/>
                        <a:pt x="11048" y="9144"/>
                        <a:pt x="8191" y="4191"/>
                      </a:cubicBezTo>
                      <a:cubicBezTo>
                        <a:pt x="5810" y="3048"/>
                        <a:pt x="4667" y="1048"/>
                        <a:pt x="2285" y="0"/>
                      </a:cubicBezTo>
                      <a:cubicBezTo>
                        <a:pt x="9620" y="8477"/>
                        <a:pt x="-8097" y="2286"/>
                        <a:pt x="4952" y="6668"/>
                      </a:cubicBezTo>
                      <a:cubicBezTo>
                        <a:pt x="12572" y="15811"/>
                        <a:pt x="21717" y="23813"/>
                        <a:pt x="27336" y="34480"/>
                      </a:cubicBezTo>
                      <a:cubicBezTo>
                        <a:pt x="32575" y="37338"/>
                        <a:pt x="33147" y="39243"/>
                        <a:pt x="33051" y="42196"/>
                      </a:cubicBezTo>
                      <a:cubicBezTo>
                        <a:pt x="34385" y="42672"/>
                        <a:pt x="33051" y="40005"/>
                        <a:pt x="34766" y="41053"/>
                      </a:cubicBezTo>
                      <a:cubicBezTo>
                        <a:pt x="38957" y="44482"/>
                        <a:pt x="34194" y="43434"/>
                        <a:pt x="36956" y="47720"/>
                      </a:cubicBezTo>
                      <a:cubicBezTo>
                        <a:pt x="39814" y="47244"/>
                        <a:pt x="41338" y="49625"/>
                        <a:pt x="49244" y="52864"/>
                      </a:cubicBezTo>
                      <a:cubicBezTo>
                        <a:pt x="46767" y="48482"/>
                        <a:pt x="41528" y="45815"/>
                        <a:pt x="37338" y="42577"/>
                      </a:cubicBezTo>
                      <a:cubicBezTo>
                        <a:pt x="37147" y="37814"/>
                        <a:pt x="32861" y="35623"/>
                        <a:pt x="29813" y="32766"/>
                      </a:cubicBezTo>
                      <a:cubicBezTo>
                        <a:pt x="27908" y="23050"/>
                        <a:pt x="16097" y="14668"/>
                        <a:pt x="14668" y="9716"/>
                      </a:cubicBezTo>
                      <a:cubicBezTo>
                        <a:pt x="8667" y="6477"/>
                        <a:pt x="16382" y="17240"/>
                        <a:pt x="18288" y="19050"/>
                      </a:cubicBezTo>
                      <a:cubicBezTo>
                        <a:pt x="12572" y="16383"/>
                        <a:pt x="12096" y="9906"/>
                        <a:pt x="6191" y="7429"/>
                      </a:cubicBezTo>
                      <a:close/>
                    </a:path>
                  </a:pathLst>
                </a:custGeom>
                <a:solidFill>
                  <a:srgbClr val="D1C4B3"/>
                </a:solidFill>
                <a:ln w="9525" cap="flat">
                  <a:noFill/>
                  <a:prstDash val="solid"/>
                  <a:miter/>
                </a:ln>
              </p:spPr>
              <p:txBody>
                <a:bodyPr rtlCol="0" anchor="ctr"/>
                <a:lstStyle/>
                <a:p>
                  <a:endParaRPr lang="zh-CN" altLang="en-US"/>
                </a:p>
              </p:txBody>
            </p:sp>
            <p:sp>
              <p:nvSpPr>
                <p:cNvPr id="157" name="任意多边形: 形状 52970"/>
                <p:cNvSpPr/>
                <p:nvPr>
                  <p:custDataLst>
                    <p:tags r:id="rId611"/>
                  </p:custDataLst>
                </p:nvPr>
              </p:nvSpPr>
              <p:spPr>
                <a:xfrm>
                  <a:off x="6682263" y="3021139"/>
                  <a:ext cx="12002" cy="17811"/>
                </a:xfrm>
                <a:custGeom>
                  <a:gdLst>
                    <a:gd name="connsiteX0" fmla="*/ 0 w 12002"/>
                    <a:gd name="connsiteY0" fmla="*/ 0 h 17811"/>
                    <a:gd name="connsiteX1" fmla="*/ 11906 w 12002"/>
                    <a:gd name="connsiteY1" fmla="*/ 17812 h 17811"/>
                    <a:gd name="connsiteX2" fmla="*/ 11716 w 12002"/>
                    <a:gd name="connsiteY2" fmla="*/ 12001 h 17811"/>
                    <a:gd name="connsiteX3" fmla="*/ 0 w 12002"/>
                    <a:gd name="connsiteY3" fmla="*/ 0 h 17811"/>
                  </a:gdLst>
                  <a:cxnLst>
                    <a:cxn ang="0">
                      <a:pos x="connsiteX0" y="connsiteY0"/>
                    </a:cxn>
                    <a:cxn ang="0">
                      <a:pos x="connsiteX1" y="connsiteY1"/>
                    </a:cxn>
                    <a:cxn ang="0">
                      <a:pos x="connsiteX2" y="connsiteY2"/>
                    </a:cxn>
                    <a:cxn ang="0">
                      <a:pos x="connsiteX3" y="connsiteY3"/>
                    </a:cxn>
                  </a:cxnLst>
                  <a:rect l="l" t="t" r="r" b="b"/>
                  <a:pathLst>
                    <a:path w="12002" h="17811">
                      <a:moveTo>
                        <a:pt x="0" y="0"/>
                      </a:moveTo>
                      <a:cubicBezTo>
                        <a:pt x="2858" y="6572"/>
                        <a:pt x="7239" y="12192"/>
                        <a:pt x="11906" y="17812"/>
                      </a:cubicBezTo>
                      <a:cubicBezTo>
                        <a:pt x="10096" y="13240"/>
                        <a:pt x="12859" y="15526"/>
                        <a:pt x="11716" y="12001"/>
                      </a:cubicBezTo>
                      <a:cubicBezTo>
                        <a:pt x="6477" y="12001"/>
                        <a:pt x="495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158" name="任意多边形: 形状 52971"/>
                <p:cNvSpPr/>
                <p:nvPr>
                  <p:custDataLst>
                    <p:tags r:id="rId612"/>
                  </p:custDataLst>
                </p:nvPr>
              </p:nvSpPr>
              <p:spPr>
                <a:xfrm>
                  <a:off x="5280749" y="2575559"/>
                  <a:ext cx="1681034" cy="1682686"/>
                </a:xfrm>
                <a:custGeom>
                  <a:gdLst>
                    <a:gd name="connsiteX0" fmla="*/ 1419231 w 1681034"/>
                    <a:gd name="connsiteY0" fmla="*/ 473964 h 1682686"/>
                    <a:gd name="connsiteX1" fmla="*/ 1422279 w 1681034"/>
                    <a:gd name="connsiteY1" fmla="*/ 474059 h 1682686"/>
                    <a:gd name="connsiteX2" fmla="*/ 1424088 w 1681034"/>
                    <a:gd name="connsiteY2" fmla="*/ 479108 h 1682686"/>
                    <a:gd name="connsiteX3" fmla="*/ 1430851 w 1681034"/>
                    <a:gd name="connsiteY3" fmla="*/ 483394 h 1682686"/>
                    <a:gd name="connsiteX4" fmla="*/ 1443615 w 1681034"/>
                    <a:gd name="connsiteY4" fmla="*/ 504158 h 1682686"/>
                    <a:gd name="connsiteX5" fmla="*/ 1455235 w 1681034"/>
                    <a:gd name="connsiteY5" fmla="*/ 531305 h 1682686"/>
                    <a:gd name="connsiteX6" fmla="*/ 1443234 w 1681034"/>
                    <a:gd name="connsiteY6" fmla="*/ 518732 h 1682686"/>
                    <a:gd name="connsiteX7" fmla="*/ 1462569 w 1681034"/>
                    <a:gd name="connsiteY7" fmla="*/ 554165 h 1682686"/>
                    <a:gd name="connsiteX8" fmla="*/ 1466760 w 1681034"/>
                    <a:gd name="connsiteY8" fmla="*/ 566833 h 1682686"/>
                    <a:gd name="connsiteX9" fmla="*/ 1459807 w 1681034"/>
                    <a:gd name="connsiteY9" fmla="*/ 564833 h 1682686"/>
                    <a:gd name="connsiteX10" fmla="*/ 1461807 w 1681034"/>
                    <a:gd name="connsiteY10" fmla="*/ 571119 h 1682686"/>
                    <a:gd name="connsiteX11" fmla="*/ 1466760 w 1681034"/>
                    <a:gd name="connsiteY11" fmla="*/ 569690 h 1682686"/>
                    <a:gd name="connsiteX12" fmla="*/ 1477619 w 1681034"/>
                    <a:gd name="connsiteY12" fmla="*/ 595598 h 1682686"/>
                    <a:gd name="connsiteX13" fmla="*/ 1464855 w 1681034"/>
                    <a:gd name="connsiteY13" fmla="*/ 575786 h 1682686"/>
                    <a:gd name="connsiteX14" fmla="*/ 1477428 w 1681034"/>
                    <a:gd name="connsiteY14" fmla="*/ 601123 h 1682686"/>
                    <a:gd name="connsiteX15" fmla="*/ 1480762 w 1681034"/>
                    <a:gd name="connsiteY15" fmla="*/ 615220 h 1682686"/>
                    <a:gd name="connsiteX16" fmla="*/ 1482762 w 1681034"/>
                    <a:gd name="connsiteY16" fmla="*/ 614744 h 1682686"/>
                    <a:gd name="connsiteX17" fmla="*/ 1484667 w 1681034"/>
                    <a:gd name="connsiteY17" fmla="*/ 618363 h 1682686"/>
                    <a:gd name="connsiteX18" fmla="*/ 1482572 w 1681034"/>
                    <a:gd name="connsiteY18" fmla="*/ 620173 h 1682686"/>
                    <a:gd name="connsiteX19" fmla="*/ 1494764 w 1681034"/>
                    <a:gd name="connsiteY19" fmla="*/ 651415 h 1682686"/>
                    <a:gd name="connsiteX20" fmla="*/ 1493621 w 1681034"/>
                    <a:gd name="connsiteY20" fmla="*/ 652939 h 1682686"/>
                    <a:gd name="connsiteX21" fmla="*/ 1481905 w 1681034"/>
                    <a:gd name="connsiteY21" fmla="*/ 628364 h 1682686"/>
                    <a:gd name="connsiteX22" fmla="*/ 1488382 w 1681034"/>
                    <a:gd name="connsiteY22" fmla="*/ 655130 h 1682686"/>
                    <a:gd name="connsiteX23" fmla="*/ 1488858 w 1681034"/>
                    <a:gd name="connsiteY23" fmla="*/ 649700 h 1682686"/>
                    <a:gd name="connsiteX24" fmla="*/ 1492287 w 1681034"/>
                    <a:gd name="connsiteY24" fmla="*/ 655796 h 1682686"/>
                    <a:gd name="connsiteX25" fmla="*/ 1490097 w 1681034"/>
                    <a:gd name="connsiteY25" fmla="*/ 664178 h 1682686"/>
                    <a:gd name="connsiteX26" fmla="*/ 1493621 w 1681034"/>
                    <a:gd name="connsiteY26" fmla="*/ 667607 h 1682686"/>
                    <a:gd name="connsiteX27" fmla="*/ 1492192 w 1681034"/>
                    <a:gd name="connsiteY27" fmla="*/ 663893 h 1682686"/>
                    <a:gd name="connsiteX28" fmla="*/ 1492954 w 1681034"/>
                    <a:gd name="connsiteY28" fmla="*/ 658463 h 1682686"/>
                    <a:gd name="connsiteX29" fmla="*/ 1498098 w 1681034"/>
                    <a:gd name="connsiteY29" fmla="*/ 664369 h 1682686"/>
                    <a:gd name="connsiteX30" fmla="*/ 1494669 w 1681034"/>
                    <a:gd name="connsiteY30" fmla="*/ 667512 h 1682686"/>
                    <a:gd name="connsiteX31" fmla="*/ 1499241 w 1681034"/>
                    <a:gd name="connsiteY31" fmla="*/ 677513 h 1682686"/>
                    <a:gd name="connsiteX32" fmla="*/ 1493430 w 1681034"/>
                    <a:gd name="connsiteY32" fmla="*/ 669036 h 1682686"/>
                    <a:gd name="connsiteX33" fmla="*/ 1489335 w 1681034"/>
                    <a:gd name="connsiteY33" fmla="*/ 669608 h 1682686"/>
                    <a:gd name="connsiteX34" fmla="*/ 1492287 w 1681034"/>
                    <a:gd name="connsiteY34" fmla="*/ 683705 h 1682686"/>
                    <a:gd name="connsiteX35" fmla="*/ 1486287 w 1681034"/>
                    <a:gd name="connsiteY35" fmla="*/ 676656 h 1682686"/>
                    <a:gd name="connsiteX36" fmla="*/ 1488192 w 1681034"/>
                    <a:gd name="connsiteY36" fmla="*/ 690753 h 1682686"/>
                    <a:gd name="connsiteX37" fmla="*/ 1489430 w 1681034"/>
                    <a:gd name="connsiteY37" fmla="*/ 682847 h 1682686"/>
                    <a:gd name="connsiteX38" fmla="*/ 1491525 w 1681034"/>
                    <a:gd name="connsiteY38" fmla="*/ 694373 h 1682686"/>
                    <a:gd name="connsiteX39" fmla="*/ 1496955 w 1681034"/>
                    <a:gd name="connsiteY39" fmla="*/ 692468 h 1682686"/>
                    <a:gd name="connsiteX40" fmla="*/ 1498193 w 1681034"/>
                    <a:gd name="connsiteY40" fmla="*/ 696278 h 1682686"/>
                    <a:gd name="connsiteX41" fmla="*/ 1495621 w 1681034"/>
                    <a:gd name="connsiteY41" fmla="*/ 699135 h 1682686"/>
                    <a:gd name="connsiteX42" fmla="*/ 1500765 w 1681034"/>
                    <a:gd name="connsiteY42" fmla="*/ 718661 h 1682686"/>
                    <a:gd name="connsiteX43" fmla="*/ 1498669 w 1681034"/>
                    <a:gd name="connsiteY43" fmla="*/ 732758 h 1682686"/>
                    <a:gd name="connsiteX44" fmla="*/ 1502955 w 1681034"/>
                    <a:gd name="connsiteY44" fmla="*/ 740378 h 1682686"/>
                    <a:gd name="connsiteX45" fmla="*/ 1499241 w 1681034"/>
                    <a:gd name="connsiteY45" fmla="*/ 746951 h 1682686"/>
                    <a:gd name="connsiteX46" fmla="*/ 1495812 w 1681034"/>
                    <a:gd name="connsiteY46" fmla="*/ 727710 h 1682686"/>
                    <a:gd name="connsiteX47" fmla="*/ 1498288 w 1681034"/>
                    <a:gd name="connsiteY47" fmla="*/ 754666 h 1682686"/>
                    <a:gd name="connsiteX48" fmla="*/ 1495526 w 1681034"/>
                    <a:gd name="connsiteY48" fmla="*/ 757333 h 1682686"/>
                    <a:gd name="connsiteX49" fmla="*/ 1498002 w 1681034"/>
                    <a:gd name="connsiteY49" fmla="*/ 776573 h 1682686"/>
                    <a:gd name="connsiteX50" fmla="*/ 1503432 w 1681034"/>
                    <a:gd name="connsiteY50" fmla="*/ 779240 h 1682686"/>
                    <a:gd name="connsiteX51" fmla="*/ 1503622 w 1681034"/>
                    <a:gd name="connsiteY51" fmla="*/ 794671 h 1682686"/>
                    <a:gd name="connsiteX52" fmla="*/ 1508289 w 1681034"/>
                    <a:gd name="connsiteY52" fmla="*/ 805244 h 1682686"/>
                    <a:gd name="connsiteX53" fmla="*/ 1503717 w 1681034"/>
                    <a:gd name="connsiteY53" fmla="*/ 806291 h 1682686"/>
                    <a:gd name="connsiteX54" fmla="*/ 1505908 w 1681034"/>
                    <a:gd name="connsiteY54" fmla="*/ 818007 h 1682686"/>
                    <a:gd name="connsiteX55" fmla="*/ 1502193 w 1681034"/>
                    <a:gd name="connsiteY55" fmla="*/ 816483 h 1682686"/>
                    <a:gd name="connsiteX56" fmla="*/ 1497812 w 1681034"/>
                    <a:gd name="connsiteY56" fmla="*/ 780383 h 1682686"/>
                    <a:gd name="connsiteX57" fmla="*/ 1497145 w 1681034"/>
                    <a:gd name="connsiteY57" fmla="*/ 789337 h 1682686"/>
                    <a:gd name="connsiteX58" fmla="*/ 1500384 w 1681034"/>
                    <a:gd name="connsiteY58" fmla="*/ 839534 h 1682686"/>
                    <a:gd name="connsiteX59" fmla="*/ 1498288 w 1681034"/>
                    <a:gd name="connsiteY59" fmla="*/ 853535 h 1682686"/>
                    <a:gd name="connsiteX60" fmla="*/ 1497336 w 1681034"/>
                    <a:gd name="connsiteY60" fmla="*/ 869347 h 1682686"/>
                    <a:gd name="connsiteX61" fmla="*/ 1493335 w 1681034"/>
                    <a:gd name="connsiteY61" fmla="*/ 892493 h 1682686"/>
                    <a:gd name="connsiteX62" fmla="*/ 1490954 w 1681034"/>
                    <a:gd name="connsiteY62" fmla="*/ 907542 h 1682686"/>
                    <a:gd name="connsiteX63" fmla="*/ 1491049 w 1681034"/>
                    <a:gd name="connsiteY63" fmla="*/ 925640 h 1682686"/>
                    <a:gd name="connsiteX64" fmla="*/ 1488382 w 1681034"/>
                    <a:gd name="connsiteY64" fmla="*/ 926306 h 1682686"/>
                    <a:gd name="connsiteX65" fmla="*/ 1487620 w 1681034"/>
                    <a:gd name="connsiteY65" fmla="*/ 935260 h 1682686"/>
                    <a:gd name="connsiteX66" fmla="*/ 1481048 w 1681034"/>
                    <a:gd name="connsiteY66" fmla="*/ 976694 h 1682686"/>
                    <a:gd name="connsiteX67" fmla="*/ 1483048 w 1681034"/>
                    <a:gd name="connsiteY67" fmla="*/ 982599 h 1682686"/>
                    <a:gd name="connsiteX68" fmla="*/ 1480286 w 1681034"/>
                    <a:gd name="connsiteY68" fmla="*/ 977741 h 1682686"/>
                    <a:gd name="connsiteX69" fmla="*/ 1473237 w 1681034"/>
                    <a:gd name="connsiteY69" fmla="*/ 1012698 h 1682686"/>
                    <a:gd name="connsiteX70" fmla="*/ 1467237 w 1681034"/>
                    <a:gd name="connsiteY70" fmla="*/ 1027938 h 1682686"/>
                    <a:gd name="connsiteX71" fmla="*/ 1463236 w 1681034"/>
                    <a:gd name="connsiteY71" fmla="*/ 1034415 h 1682686"/>
                    <a:gd name="connsiteX72" fmla="*/ 1450568 w 1681034"/>
                    <a:gd name="connsiteY72" fmla="*/ 1079659 h 1682686"/>
                    <a:gd name="connsiteX73" fmla="*/ 1433137 w 1681034"/>
                    <a:gd name="connsiteY73" fmla="*/ 1115854 h 1682686"/>
                    <a:gd name="connsiteX74" fmla="*/ 1437423 w 1681034"/>
                    <a:gd name="connsiteY74" fmla="*/ 1105376 h 1682686"/>
                    <a:gd name="connsiteX75" fmla="*/ 1426946 w 1681034"/>
                    <a:gd name="connsiteY75" fmla="*/ 1128236 h 1682686"/>
                    <a:gd name="connsiteX76" fmla="*/ 1418088 w 1681034"/>
                    <a:gd name="connsiteY76" fmla="*/ 1144810 h 1682686"/>
                    <a:gd name="connsiteX77" fmla="*/ 1412849 w 1681034"/>
                    <a:gd name="connsiteY77" fmla="*/ 1150334 h 1682686"/>
                    <a:gd name="connsiteX78" fmla="*/ 1402276 w 1681034"/>
                    <a:gd name="connsiteY78" fmla="*/ 1174814 h 1682686"/>
                    <a:gd name="connsiteX79" fmla="*/ 1389798 w 1681034"/>
                    <a:gd name="connsiteY79" fmla="*/ 1193006 h 1682686"/>
                    <a:gd name="connsiteX80" fmla="*/ 1375130 w 1681034"/>
                    <a:gd name="connsiteY80" fmla="*/ 1215200 h 1682686"/>
                    <a:gd name="connsiteX81" fmla="*/ 1269212 w 1681034"/>
                    <a:gd name="connsiteY81" fmla="*/ 1330928 h 1682686"/>
                    <a:gd name="connsiteX82" fmla="*/ 1207776 w 1681034"/>
                    <a:gd name="connsiteY82" fmla="*/ 1379125 h 1682686"/>
                    <a:gd name="connsiteX83" fmla="*/ 1141291 w 1681034"/>
                    <a:gd name="connsiteY83" fmla="*/ 1419511 h 1682686"/>
                    <a:gd name="connsiteX84" fmla="*/ 844492 w 1681034"/>
                    <a:gd name="connsiteY84" fmla="*/ 1498283 h 1682686"/>
                    <a:gd name="connsiteX85" fmla="*/ 544455 w 1681034"/>
                    <a:gd name="connsiteY85" fmla="*/ 1435894 h 1682686"/>
                    <a:gd name="connsiteX86" fmla="*/ 413581 w 1681034"/>
                    <a:gd name="connsiteY86" fmla="*/ 1353883 h 1682686"/>
                    <a:gd name="connsiteX87" fmla="*/ 305377 w 1681034"/>
                    <a:gd name="connsiteY87" fmla="*/ 1242822 h 1682686"/>
                    <a:gd name="connsiteX88" fmla="*/ 309282 w 1681034"/>
                    <a:gd name="connsiteY88" fmla="*/ 1241965 h 1682686"/>
                    <a:gd name="connsiteX89" fmla="*/ 369766 w 1681034"/>
                    <a:gd name="connsiteY89" fmla="*/ 1312259 h 1682686"/>
                    <a:gd name="connsiteX90" fmla="*/ 377862 w 1681034"/>
                    <a:gd name="connsiteY90" fmla="*/ 1316641 h 1682686"/>
                    <a:gd name="connsiteX91" fmla="*/ 374052 w 1681034"/>
                    <a:gd name="connsiteY91" fmla="*/ 1315022 h 1682686"/>
                    <a:gd name="connsiteX92" fmla="*/ 384435 w 1681034"/>
                    <a:gd name="connsiteY92" fmla="*/ 1325308 h 1682686"/>
                    <a:gd name="connsiteX93" fmla="*/ 389292 w 1681034"/>
                    <a:gd name="connsiteY93" fmla="*/ 1324356 h 1682686"/>
                    <a:gd name="connsiteX94" fmla="*/ 404818 w 1681034"/>
                    <a:gd name="connsiteY94" fmla="*/ 1342644 h 1682686"/>
                    <a:gd name="connsiteX95" fmla="*/ 427392 w 1681034"/>
                    <a:gd name="connsiteY95" fmla="*/ 1358075 h 1682686"/>
                    <a:gd name="connsiteX96" fmla="*/ 442823 w 1681034"/>
                    <a:gd name="connsiteY96" fmla="*/ 1371695 h 1682686"/>
                    <a:gd name="connsiteX97" fmla="*/ 460730 w 1681034"/>
                    <a:gd name="connsiteY97" fmla="*/ 1382363 h 1682686"/>
                    <a:gd name="connsiteX98" fmla="*/ 460730 w 1681034"/>
                    <a:gd name="connsiteY98" fmla="*/ 1384268 h 1682686"/>
                    <a:gd name="connsiteX99" fmla="*/ 518356 w 1681034"/>
                    <a:gd name="connsiteY99" fmla="*/ 1416177 h 1682686"/>
                    <a:gd name="connsiteX100" fmla="*/ 521309 w 1681034"/>
                    <a:gd name="connsiteY100" fmla="*/ 1420368 h 1682686"/>
                    <a:gd name="connsiteX101" fmla="*/ 520356 w 1681034"/>
                    <a:gd name="connsiteY101" fmla="*/ 1417415 h 1682686"/>
                    <a:gd name="connsiteX102" fmla="*/ 554456 w 1681034"/>
                    <a:gd name="connsiteY102" fmla="*/ 1434941 h 1682686"/>
                    <a:gd name="connsiteX103" fmla="*/ 590079 w 1681034"/>
                    <a:gd name="connsiteY103" fmla="*/ 1451039 h 1682686"/>
                    <a:gd name="connsiteX104" fmla="*/ 611701 w 1681034"/>
                    <a:gd name="connsiteY104" fmla="*/ 1459040 h 1682686"/>
                    <a:gd name="connsiteX105" fmla="*/ 635037 w 1681034"/>
                    <a:gd name="connsiteY105" fmla="*/ 1465993 h 1682686"/>
                    <a:gd name="connsiteX106" fmla="*/ 662850 w 1681034"/>
                    <a:gd name="connsiteY106" fmla="*/ 1474375 h 1682686"/>
                    <a:gd name="connsiteX107" fmla="*/ 666279 w 1681034"/>
                    <a:gd name="connsiteY107" fmla="*/ 1472184 h 1682686"/>
                    <a:gd name="connsiteX108" fmla="*/ 670185 w 1681034"/>
                    <a:gd name="connsiteY108" fmla="*/ 1475423 h 1682686"/>
                    <a:gd name="connsiteX109" fmla="*/ 689711 w 1681034"/>
                    <a:gd name="connsiteY109" fmla="*/ 1477994 h 1682686"/>
                    <a:gd name="connsiteX110" fmla="*/ 689044 w 1681034"/>
                    <a:gd name="connsiteY110" fmla="*/ 1479995 h 1682686"/>
                    <a:gd name="connsiteX111" fmla="*/ 714666 w 1681034"/>
                    <a:gd name="connsiteY111" fmla="*/ 1482757 h 1682686"/>
                    <a:gd name="connsiteX112" fmla="*/ 721239 w 1681034"/>
                    <a:gd name="connsiteY112" fmla="*/ 1486091 h 1682686"/>
                    <a:gd name="connsiteX113" fmla="*/ 727811 w 1681034"/>
                    <a:gd name="connsiteY113" fmla="*/ 1484757 h 1682686"/>
                    <a:gd name="connsiteX114" fmla="*/ 730764 w 1681034"/>
                    <a:gd name="connsiteY114" fmla="*/ 1487900 h 1682686"/>
                    <a:gd name="connsiteX115" fmla="*/ 760196 w 1681034"/>
                    <a:gd name="connsiteY115" fmla="*/ 1488948 h 1682686"/>
                    <a:gd name="connsiteX116" fmla="*/ 760863 w 1681034"/>
                    <a:gd name="connsiteY116" fmla="*/ 1491615 h 1682686"/>
                    <a:gd name="connsiteX117" fmla="*/ 790390 w 1681034"/>
                    <a:gd name="connsiteY117" fmla="*/ 1493234 h 1682686"/>
                    <a:gd name="connsiteX118" fmla="*/ 812107 w 1681034"/>
                    <a:gd name="connsiteY118" fmla="*/ 1492187 h 1682686"/>
                    <a:gd name="connsiteX119" fmla="*/ 834015 w 1681034"/>
                    <a:gd name="connsiteY119" fmla="*/ 1491520 h 1682686"/>
                    <a:gd name="connsiteX120" fmla="*/ 855732 w 1681034"/>
                    <a:gd name="connsiteY120" fmla="*/ 1492377 h 1682686"/>
                    <a:gd name="connsiteX121" fmla="*/ 988796 w 1681034"/>
                    <a:gd name="connsiteY121" fmla="*/ 1473422 h 1682686"/>
                    <a:gd name="connsiteX122" fmla="*/ 990796 w 1681034"/>
                    <a:gd name="connsiteY122" fmla="*/ 1470755 h 1682686"/>
                    <a:gd name="connsiteX123" fmla="*/ 1001845 w 1681034"/>
                    <a:gd name="connsiteY123" fmla="*/ 1470660 h 1682686"/>
                    <a:gd name="connsiteX124" fmla="*/ 1085951 w 1681034"/>
                    <a:gd name="connsiteY124" fmla="*/ 1438275 h 1682686"/>
                    <a:gd name="connsiteX125" fmla="*/ 1090142 w 1681034"/>
                    <a:gd name="connsiteY125" fmla="*/ 1439323 h 1682686"/>
                    <a:gd name="connsiteX126" fmla="*/ 1120717 w 1681034"/>
                    <a:gd name="connsiteY126" fmla="*/ 1423988 h 1682686"/>
                    <a:gd name="connsiteX127" fmla="*/ 1124432 w 1681034"/>
                    <a:gd name="connsiteY127" fmla="*/ 1413796 h 1682686"/>
                    <a:gd name="connsiteX128" fmla="*/ 1132433 w 1681034"/>
                    <a:gd name="connsiteY128" fmla="*/ 1414272 h 1682686"/>
                    <a:gd name="connsiteX129" fmla="*/ 1125575 w 1681034"/>
                    <a:gd name="connsiteY129" fmla="*/ 1419701 h 1682686"/>
                    <a:gd name="connsiteX130" fmla="*/ 1132433 w 1681034"/>
                    <a:gd name="connsiteY130" fmla="*/ 1417225 h 1682686"/>
                    <a:gd name="connsiteX131" fmla="*/ 1153197 w 1681034"/>
                    <a:gd name="connsiteY131" fmla="*/ 1407128 h 1682686"/>
                    <a:gd name="connsiteX132" fmla="*/ 1173581 w 1681034"/>
                    <a:gd name="connsiteY132" fmla="*/ 1396270 h 1682686"/>
                    <a:gd name="connsiteX133" fmla="*/ 1191202 w 1681034"/>
                    <a:gd name="connsiteY133" fmla="*/ 1385411 h 1682686"/>
                    <a:gd name="connsiteX134" fmla="*/ 1190250 w 1681034"/>
                    <a:gd name="connsiteY134" fmla="*/ 1383602 h 1682686"/>
                    <a:gd name="connsiteX135" fmla="*/ 1225206 w 1681034"/>
                    <a:gd name="connsiteY135" fmla="*/ 1361218 h 1682686"/>
                    <a:gd name="connsiteX136" fmla="*/ 1224825 w 1681034"/>
                    <a:gd name="connsiteY136" fmla="*/ 1358265 h 1682686"/>
                    <a:gd name="connsiteX137" fmla="*/ 1250543 w 1681034"/>
                    <a:gd name="connsiteY137" fmla="*/ 1337596 h 1682686"/>
                    <a:gd name="connsiteX138" fmla="*/ 1273974 w 1681034"/>
                    <a:gd name="connsiteY138" fmla="*/ 1319879 h 1682686"/>
                    <a:gd name="connsiteX139" fmla="*/ 1272165 w 1681034"/>
                    <a:gd name="connsiteY139" fmla="*/ 1319498 h 1682686"/>
                    <a:gd name="connsiteX140" fmla="*/ 1296072 w 1681034"/>
                    <a:gd name="connsiteY140" fmla="*/ 1296448 h 1682686"/>
                    <a:gd name="connsiteX141" fmla="*/ 1319885 w 1681034"/>
                    <a:gd name="connsiteY141" fmla="*/ 1273397 h 1682686"/>
                    <a:gd name="connsiteX142" fmla="*/ 1337982 w 1681034"/>
                    <a:gd name="connsiteY142" fmla="*/ 1250252 h 1682686"/>
                    <a:gd name="connsiteX143" fmla="*/ 1348746 w 1681034"/>
                    <a:gd name="connsiteY143" fmla="*/ 1237679 h 1682686"/>
                    <a:gd name="connsiteX144" fmla="*/ 1358366 w 1681034"/>
                    <a:gd name="connsiteY144" fmla="*/ 1225201 h 1682686"/>
                    <a:gd name="connsiteX145" fmla="*/ 1357794 w 1681034"/>
                    <a:gd name="connsiteY145" fmla="*/ 1219867 h 1682686"/>
                    <a:gd name="connsiteX146" fmla="*/ 1360652 w 1681034"/>
                    <a:gd name="connsiteY146" fmla="*/ 1215866 h 1682686"/>
                    <a:gd name="connsiteX147" fmla="*/ 1367415 w 1681034"/>
                    <a:gd name="connsiteY147" fmla="*/ 1212723 h 1682686"/>
                    <a:gd name="connsiteX148" fmla="*/ 1376273 w 1681034"/>
                    <a:gd name="connsiteY148" fmla="*/ 1200055 h 1682686"/>
                    <a:gd name="connsiteX149" fmla="*/ 1370653 w 1681034"/>
                    <a:gd name="connsiteY149" fmla="*/ 1204913 h 1682686"/>
                    <a:gd name="connsiteX150" fmla="*/ 1373034 w 1681034"/>
                    <a:gd name="connsiteY150" fmla="*/ 1197388 h 1682686"/>
                    <a:gd name="connsiteX151" fmla="*/ 1385607 w 1681034"/>
                    <a:gd name="connsiteY151" fmla="*/ 1185577 h 1682686"/>
                    <a:gd name="connsiteX152" fmla="*/ 1396561 w 1681034"/>
                    <a:gd name="connsiteY152" fmla="*/ 1168908 h 1682686"/>
                    <a:gd name="connsiteX153" fmla="*/ 1395513 w 1681034"/>
                    <a:gd name="connsiteY153" fmla="*/ 1163574 h 1682686"/>
                    <a:gd name="connsiteX154" fmla="*/ 1397990 w 1681034"/>
                    <a:gd name="connsiteY154" fmla="*/ 1159288 h 1682686"/>
                    <a:gd name="connsiteX155" fmla="*/ 1398276 w 1681034"/>
                    <a:gd name="connsiteY155" fmla="*/ 1163955 h 1682686"/>
                    <a:gd name="connsiteX156" fmla="*/ 1403324 w 1681034"/>
                    <a:gd name="connsiteY156" fmla="*/ 1153954 h 1682686"/>
                    <a:gd name="connsiteX157" fmla="*/ 1400752 w 1681034"/>
                    <a:gd name="connsiteY157" fmla="*/ 1152239 h 1682686"/>
                    <a:gd name="connsiteX158" fmla="*/ 1396371 w 1681034"/>
                    <a:gd name="connsiteY158" fmla="*/ 1158145 h 1682686"/>
                    <a:gd name="connsiteX159" fmla="*/ 1400371 w 1681034"/>
                    <a:gd name="connsiteY159" fmla="*/ 1146143 h 1682686"/>
                    <a:gd name="connsiteX160" fmla="*/ 1407801 w 1681034"/>
                    <a:gd name="connsiteY160" fmla="*/ 1136333 h 1682686"/>
                    <a:gd name="connsiteX161" fmla="*/ 1403991 w 1681034"/>
                    <a:gd name="connsiteY161" fmla="*/ 1147001 h 1682686"/>
                    <a:gd name="connsiteX162" fmla="*/ 1403324 w 1681034"/>
                    <a:gd name="connsiteY162" fmla="*/ 1153954 h 1682686"/>
                    <a:gd name="connsiteX163" fmla="*/ 1415325 w 1681034"/>
                    <a:gd name="connsiteY163" fmla="*/ 1135285 h 1682686"/>
                    <a:gd name="connsiteX164" fmla="*/ 1411515 w 1681034"/>
                    <a:gd name="connsiteY164" fmla="*/ 1135856 h 1682686"/>
                    <a:gd name="connsiteX165" fmla="*/ 1413706 w 1681034"/>
                    <a:gd name="connsiteY165" fmla="*/ 1132808 h 1682686"/>
                    <a:gd name="connsiteX166" fmla="*/ 1410849 w 1681034"/>
                    <a:gd name="connsiteY166" fmla="*/ 1133951 h 1682686"/>
                    <a:gd name="connsiteX167" fmla="*/ 1414849 w 1681034"/>
                    <a:gd name="connsiteY167" fmla="*/ 1114901 h 1682686"/>
                    <a:gd name="connsiteX168" fmla="*/ 1419612 w 1681034"/>
                    <a:gd name="connsiteY168" fmla="*/ 1111949 h 1682686"/>
                    <a:gd name="connsiteX169" fmla="*/ 1423993 w 1681034"/>
                    <a:gd name="connsiteY169" fmla="*/ 1096137 h 1682686"/>
                    <a:gd name="connsiteX170" fmla="*/ 1424755 w 1681034"/>
                    <a:gd name="connsiteY170" fmla="*/ 1102138 h 1682686"/>
                    <a:gd name="connsiteX171" fmla="*/ 1424946 w 1681034"/>
                    <a:gd name="connsiteY171" fmla="*/ 1095280 h 1682686"/>
                    <a:gd name="connsiteX172" fmla="*/ 1429518 w 1681034"/>
                    <a:gd name="connsiteY172" fmla="*/ 1085279 h 1682686"/>
                    <a:gd name="connsiteX173" fmla="*/ 1433232 w 1681034"/>
                    <a:gd name="connsiteY173" fmla="*/ 1084421 h 1682686"/>
                    <a:gd name="connsiteX174" fmla="*/ 1435518 w 1681034"/>
                    <a:gd name="connsiteY174" fmla="*/ 1069562 h 1682686"/>
                    <a:gd name="connsiteX175" fmla="*/ 1441138 w 1681034"/>
                    <a:gd name="connsiteY175" fmla="*/ 1060895 h 1682686"/>
                    <a:gd name="connsiteX176" fmla="*/ 1444948 w 1681034"/>
                    <a:gd name="connsiteY176" fmla="*/ 1045083 h 1682686"/>
                    <a:gd name="connsiteX177" fmla="*/ 1453616 w 1681034"/>
                    <a:gd name="connsiteY177" fmla="*/ 1027367 h 1682686"/>
                    <a:gd name="connsiteX178" fmla="*/ 1460855 w 1681034"/>
                    <a:gd name="connsiteY178" fmla="*/ 994505 h 1682686"/>
                    <a:gd name="connsiteX179" fmla="*/ 1465046 w 1681034"/>
                    <a:gd name="connsiteY179" fmla="*/ 979646 h 1682686"/>
                    <a:gd name="connsiteX180" fmla="*/ 1468856 w 1681034"/>
                    <a:gd name="connsiteY180" fmla="*/ 964692 h 1682686"/>
                    <a:gd name="connsiteX181" fmla="*/ 1470856 w 1681034"/>
                    <a:gd name="connsiteY181" fmla="*/ 965264 h 1682686"/>
                    <a:gd name="connsiteX182" fmla="*/ 1477619 w 1681034"/>
                    <a:gd name="connsiteY182" fmla="*/ 915734 h 1682686"/>
                    <a:gd name="connsiteX183" fmla="*/ 1475238 w 1681034"/>
                    <a:gd name="connsiteY183" fmla="*/ 921544 h 1682686"/>
                    <a:gd name="connsiteX184" fmla="*/ 1473237 w 1681034"/>
                    <a:gd name="connsiteY184" fmla="*/ 921068 h 1682686"/>
                    <a:gd name="connsiteX185" fmla="*/ 1478571 w 1681034"/>
                    <a:gd name="connsiteY185" fmla="*/ 899446 h 1682686"/>
                    <a:gd name="connsiteX186" fmla="*/ 1476666 w 1681034"/>
                    <a:gd name="connsiteY186" fmla="*/ 902875 h 1682686"/>
                    <a:gd name="connsiteX187" fmla="*/ 1475333 w 1681034"/>
                    <a:gd name="connsiteY187" fmla="*/ 895064 h 1682686"/>
                    <a:gd name="connsiteX188" fmla="*/ 1477809 w 1681034"/>
                    <a:gd name="connsiteY188" fmla="*/ 890492 h 1682686"/>
                    <a:gd name="connsiteX189" fmla="*/ 1477333 w 1681034"/>
                    <a:gd name="connsiteY189" fmla="*/ 860393 h 1682686"/>
                    <a:gd name="connsiteX190" fmla="*/ 1481429 w 1681034"/>
                    <a:gd name="connsiteY190" fmla="*/ 860870 h 1682686"/>
                    <a:gd name="connsiteX191" fmla="*/ 1482762 w 1681034"/>
                    <a:gd name="connsiteY191" fmla="*/ 850964 h 1682686"/>
                    <a:gd name="connsiteX192" fmla="*/ 1480191 w 1681034"/>
                    <a:gd name="connsiteY192" fmla="*/ 854393 h 1682686"/>
                    <a:gd name="connsiteX193" fmla="*/ 1478095 w 1681034"/>
                    <a:gd name="connsiteY193" fmla="*/ 844201 h 1682686"/>
                    <a:gd name="connsiteX194" fmla="*/ 1481238 w 1681034"/>
                    <a:gd name="connsiteY194" fmla="*/ 847058 h 1682686"/>
                    <a:gd name="connsiteX195" fmla="*/ 1480572 w 1681034"/>
                    <a:gd name="connsiteY195" fmla="*/ 820769 h 1682686"/>
                    <a:gd name="connsiteX196" fmla="*/ 1483524 w 1681034"/>
                    <a:gd name="connsiteY196" fmla="*/ 818483 h 1682686"/>
                    <a:gd name="connsiteX197" fmla="*/ 1476762 w 1681034"/>
                    <a:gd name="connsiteY197" fmla="*/ 778383 h 1682686"/>
                    <a:gd name="connsiteX198" fmla="*/ 1480381 w 1681034"/>
                    <a:gd name="connsiteY198" fmla="*/ 773430 h 1682686"/>
                    <a:gd name="connsiteX199" fmla="*/ 1477143 w 1681034"/>
                    <a:gd name="connsiteY199" fmla="*/ 767239 h 1682686"/>
                    <a:gd name="connsiteX200" fmla="*/ 1478190 w 1681034"/>
                    <a:gd name="connsiteY200" fmla="*/ 753523 h 1682686"/>
                    <a:gd name="connsiteX201" fmla="*/ 1478095 w 1681034"/>
                    <a:gd name="connsiteY201" fmla="*/ 761048 h 1682686"/>
                    <a:gd name="connsiteX202" fmla="*/ 1476381 w 1681034"/>
                    <a:gd name="connsiteY202" fmla="*/ 759809 h 1682686"/>
                    <a:gd name="connsiteX203" fmla="*/ 1469713 w 1681034"/>
                    <a:gd name="connsiteY203" fmla="*/ 722757 h 1682686"/>
                    <a:gd name="connsiteX204" fmla="*/ 1473904 w 1681034"/>
                    <a:gd name="connsiteY204" fmla="*/ 717423 h 1682686"/>
                    <a:gd name="connsiteX205" fmla="*/ 1469999 w 1681034"/>
                    <a:gd name="connsiteY205" fmla="*/ 721519 h 1682686"/>
                    <a:gd name="connsiteX206" fmla="*/ 1465046 w 1681034"/>
                    <a:gd name="connsiteY206" fmla="*/ 701993 h 1682686"/>
                    <a:gd name="connsiteX207" fmla="*/ 1470475 w 1681034"/>
                    <a:gd name="connsiteY207" fmla="*/ 700088 h 1682686"/>
                    <a:gd name="connsiteX208" fmla="*/ 1464093 w 1681034"/>
                    <a:gd name="connsiteY208" fmla="*/ 697040 h 1682686"/>
                    <a:gd name="connsiteX209" fmla="*/ 1463331 w 1681034"/>
                    <a:gd name="connsiteY209" fmla="*/ 689610 h 1682686"/>
                    <a:gd name="connsiteX210" fmla="*/ 1466856 w 1681034"/>
                    <a:gd name="connsiteY210" fmla="*/ 692944 h 1682686"/>
                    <a:gd name="connsiteX211" fmla="*/ 1462188 w 1681034"/>
                    <a:gd name="connsiteY211" fmla="*/ 684752 h 1682686"/>
                    <a:gd name="connsiteX212" fmla="*/ 1462665 w 1681034"/>
                    <a:gd name="connsiteY212" fmla="*/ 669512 h 1682686"/>
                    <a:gd name="connsiteX213" fmla="*/ 1457807 w 1681034"/>
                    <a:gd name="connsiteY213" fmla="*/ 652463 h 1682686"/>
                    <a:gd name="connsiteX214" fmla="*/ 1453044 w 1681034"/>
                    <a:gd name="connsiteY214" fmla="*/ 650843 h 1682686"/>
                    <a:gd name="connsiteX215" fmla="*/ 1452282 w 1681034"/>
                    <a:gd name="connsiteY215" fmla="*/ 657320 h 1682686"/>
                    <a:gd name="connsiteX216" fmla="*/ 1454473 w 1681034"/>
                    <a:gd name="connsiteY216" fmla="*/ 664464 h 1682686"/>
                    <a:gd name="connsiteX217" fmla="*/ 1456569 w 1681034"/>
                    <a:gd name="connsiteY217" fmla="*/ 664083 h 1682686"/>
                    <a:gd name="connsiteX218" fmla="*/ 1459140 w 1681034"/>
                    <a:gd name="connsiteY218" fmla="*/ 691325 h 1682686"/>
                    <a:gd name="connsiteX219" fmla="*/ 1462855 w 1681034"/>
                    <a:gd name="connsiteY219" fmla="*/ 698278 h 1682686"/>
                    <a:gd name="connsiteX220" fmla="*/ 1457426 w 1681034"/>
                    <a:gd name="connsiteY220" fmla="*/ 695230 h 1682686"/>
                    <a:gd name="connsiteX221" fmla="*/ 1461522 w 1681034"/>
                    <a:gd name="connsiteY221" fmla="*/ 704755 h 1682686"/>
                    <a:gd name="connsiteX222" fmla="*/ 1466189 w 1681034"/>
                    <a:gd name="connsiteY222" fmla="*/ 720471 h 1682686"/>
                    <a:gd name="connsiteX223" fmla="*/ 1461807 w 1681034"/>
                    <a:gd name="connsiteY223" fmla="*/ 717137 h 1682686"/>
                    <a:gd name="connsiteX224" fmla="*/ 1461807 w 1681034"/>
                    <a:gd name="connsiteY224" fmla="*/ 730663 h 1682686"/>
                    <a:gd name="connsiteX225" fmla="*/ 1464189 w 1681034"/>
                    <a:gd name="connsiteY225" fmla="*/ 732949 h 1682686"/>
                    <a:gd name="connsiteX226" fmla="*/ 1464570 w 1681034"/>
                    <a:gd name="connsiteY226" fmla="*/ 746474 h 1682686"/>
                    <a:gd name="connsiteX227" fmla="*/ 1467332 w 1681034"/>
                    <a:gd name="connsiteY227" fmla="*/ 747617 h 1682686"/>
                    <a:gd name="connsiteX228" fmla="*/ 1469142 w 1681034"/>
                    <a:gd name="connsiteY228" fmla="*/ 756190 h 1682686"/>
                    <a:gd name="connsiteX229" fmla="*/ 1466379 w 1681034"/>
                    <a:gd name="connsiteY229" fmla="*/ 755047 h 1682686"/>
                    <a:gd name="connsiteX230" fmla="*/ 1470856 w 1681034"/>
                    <a:gd name="connsiteY230" fmla="*/ 786955 h 1682686"/>
                    <a:gd name="connsiteX231" fmla="*/ 1468284 w 1681034"/>
                    <a:gd name="connsiteY231" fmla="*/ 782003 h 1682686"/>
                    <a:gd name="connsiteX232" fmla="*/ 1467713 w 1681034"/>
                    <a:gd name="connsiteY232" fmla="*/ 792956 h 1682686"/>
                    <a:gd name="connsiteX233" fmla="*/ 1467332 w 1681034"/>
                    <a:gd name="connsiteY233" fmla="*/ 778288 h 1682686"/>
                    <a:gd name="connsiteX234" fmla="*/ 1462569 w 1681034"/>
                    <a:gd name="connsiteY234" fmla="*/ 753904 h 1682686"/>
                    <a:gd name="connsiteX235" fmla="*/ 1464474 w 1681034"/>
                    <a:gd name="connsiteY235" fmla="*/ 776859 h 1682686"/>
                    <a:gd name="connsiteX236" fmla="*/ 1465903 w 1681034"/>
                    <a:gd name="connsiteY236" fmla="*/ 797814 h 1682686"/>
                    <a:gd name="connsiteX237" fmla="*/ 1467713 w 1681034"/>
                    <a:gd name="connsiteY237" fmla="*/ 792956 h 1682686"/>
                    <a:gd name="connsiteX238" fmla="*/ 1466951 w 1681034"/>
                    <a:gd name="connsiteY238" fmla="*/ 808863 h 1682686"/>
                    <a:gd name="connsiteX239" fmla="*/ 1467618 w 1681034"/>
                    <a:gd name="connsiteY239" fmla="*/ 801529 h 1682686"/>
                    <a:gd name="connsiteX240" fmla="*/ 1470189 w 1681034"/>
                    <a:gd name="connsiteY240" fmla="*/ 811435 h 1682686"/>
                    <a:gd name="connsiteX241" fmla="*/ 1467522 w 1681034"/>
                    <a:gd name="connsiteY241" fmla="*/ 810101 h 1682686"/>
                    <a:gd name="connsiteX242" fmla="*/ 1467332 w 1681034"/>
                    <a:gd name="connsiteY242" fmla="*/ 816197 h 1682686"/>
                    <a:gd name="connsiteX243" fmla="*/ 1468284 w 1681034"/>
                    <a:gd name="connsiteY243" fmla="*/ 849249 h 1682686"/>
                    <a:gd name="connsiteX244" fmla="*/ 1467237 w 1681034"/>
                    <a:gd name="connsiteY244" fmla="*/ 841820 h 1682686"/>
                    <a:gd name="connsiteX245" fmla="*/ 1467332 w 1681034"/>
                    <a:gd name="connsiteY245" fmla="*/ 866966 h 1682686"/>
                    <a:gd name="connsiteX246" fmla="*/ 1464665 w 1681034"/>
                    <a:gd name="connsiteY246" fmla="*/ 891730 h 1682686"/>
                    <a:gd name="connsiteX247" fmla="*/ 1462474 w 1681034"/>
                    <a:gd name="connsiteY247" fmla="*/ 887635 h 1682686"/>
                    <a:gd name="connsiteX248" fmla="*/ 1464189 w 1681034"/>
                    <a:gd name="connsiteY248" fmla="*/ 896588 h 1682686"/>
                    <a:gd name="connsiteX249" fmla="*/ 1459426 w 1681034"/>
                    <a:gd name="connsiteY249" fmla="*/ 903065 h 1682686"/>
                    <a:gd name="connsiteX250" fmla="*/ 1463141 w 1681034"/>
                    <a:gd name="connsiteY250" fmla="*/ 902589 h 1682686"/>
                    <a:gd name="connsiteX251" fmla="*/ 1458950 w 1681034"/>
                    <a:gd name="connsiteY251" fmla="*/ 932688 h 1682686"/>
                    <a:gd name="connsiteX252" fmla="*/ 1459807 w 1681034"/>
                    <a:gd name="connsiteY252" fmla="*/ 947928 h 1682686"/>
                    <a:gd name="connsiteX253" fmla="*/ 1455902 w 1681034"/>
                    <a:gd name="connsiteY253" fmla="*/ 951928 h 1682686"/>
                    <a:gd name="connsiteX254" fmla="*/ 1453140 w 1681034"/>
                    <a:gd name="connsiteY254" fmla="*/ 975074 h 1682686"/>
                    <a:gd name="connsiteX255" fmla="*/ 1453235 w 1681034"/>
                    <a:gd name="connsiteY255" fmla="*/ 966216 h 1682686"/>
                    <a:gd name="connsiteX256" fmla="*/ 1450663 w 1681034"/>
                    <a:gd name="connsiteY256" fmla="*/ 975646 h 1682686"/>
                    <a:gd name="connsiteX257" fmla="*/ 1450377 w 1681034"/>
                    <a:gd name="connsiteY257" fmla="*/ 986885 h 1682686"/>
                    <a:gd name="connsiteX258" fmla="*/ 1446091 w 1681034"/>
                    <a:gd name="connsiteY258" fmla="*/ 989267 h 1682686"/>
                    <a:gd name="connsiteX259" fmla="*/ 1445615 w 1681034"/>
                    <a:gd name="connsiteY259" fmla="*/ 980218 h 1682686"/>
                    <a:gd name="connsiteX260" fmla="*/ 1439805 w 1681034"/>
                    <a:gd name="connsiteY260" fmla="*/ 1018985 h 1682686"/>
                    <a:gd name="connsiteX261" fmla="*/ 1435137 w 1681034"/>
                    <a:gd name="connsiteY261" fmla="*/ 1018413 h 1682686"/>
                    <a:gd name="connsiteX262" fmla="*/ 1421421 w 1681034"/>
                    <a:gd name="connsiteY262" fmla="*/ 1054132 h 1682686"/>
                    <a:gd name="connsiteX263" fmla="*/ 1416468 w 1681034"/>
                    <a:gd name="connsiteY263" fmla="*/ 1067562 h 1682686"/>
                    <a:gd name="connsiteX264" fmla="*/ 1418373 w 1681034"/>
                    <a:gd name="connsiteY264" fmla="*/ 1071182 h 1682686"/>
                    <a:gd name="connsiteX265" fmla="*/ 1410563 w 1681034"/>
                    <a:gd name="connsiteY265" fmla="*/ 1088612 h 1682686"/>
                    <a:gd name="connsiteX266" fmla="*/ 1403610 w 1681034"/>
                    <a:gd name="connsiteY266" fmla="*/ 1099757 h 1682686"/>
                    <a:gd name="connsiteX267" fmla="*/ 1392561 w 1681034"/>
                    <a:gd name="connsiteY267" fmla="*/ 1121855 h 1682686"/>
                    <a:gd name="connsiteX268" fmla="*/ 1383512 w 1681034"/>
                    <a:gd name="connsiteY268" fmla="*/ 1141762 h 1682686"/>
                    <a:gd name="connsiteX269" fmla="*/ 1369320 w 1681034"/>
                    <a:gd name="connsiteY269" fmla="*/ 1159288 h 1682686"/>
                    <a:gd name="connsiteX270" fmla="*/ 1364367 w 1681034"/>
                    <a:gd name="connsiteY270" fmla="*/ 1174718 h 1682686"/>
                    <a:gd name="connsiteX271" fmla="*/ 1359318 w 1681034"/>
                    <a:gd name="connsiteY271" fmla="*/ 1176814 h 1682686"/>
                    <a:gd name="connsiteX272" fmla="*/ 1336077 w 1681034"/>
                    <a:gd name="connsiteY272" fmla="*/ 1211199 h 1682686"/>
                    <a:gd name="connsiteX273" fmla="*/ 1309026 w 1681034"/>
                    <a:gd name="connsiteY273" fmla="*/ 1242346 h 1682686"/>
                    <a:gd name="connsiteX274" fmla="*/ 1311598 w 1681034"/>
                    <a:gd name="connsiteY274" fmla="*/ 1243298 h 1682686"/>
                    <a:gd name="connsiteX275" fmla="*/ 1287500 w 1681034"/>
                    <a:gd name="connsiteY275" fmla="*/ 1267587 h 1682686"/>
                    <a:gd name="connsiteX276" fmla="*/ 1264164 w 1681034"/>
                    <a:gd name="connsiteY276" fmla="*/ 1292828 h 1682686"/>
                    <a:gd name="connsiteX277" fmla="*/ 1250733 w 1681034"/>
                    <a:gd name="connsiteY277" fmla="*/ 1302353 h 1682686"/>
                    <a:gd name="connsiteX278" fmla="*/ 1251972 w 1681034"/>
                    <a:gd name="connsiteY278" fmla="*/ 1303973 h 1682686"/>
                    <a:gd name="connsiteX279" fmla="*/ 1232445 w 1681034"/>
                    <a:gd name="connsiteY279" fmla="*/ 1321118 h 1682686"/>
                    <a:gd name="connsiteX280" fmla="*/ 1225206 w 1681034"/>
                    <a:gd name="connsiteY280" fmla="*/ 1323023 h 1682686"/>
                    <a:gd name="connsiteX281" fmla="*/ 1212062 w 1681034"/>
                    <a:gd name="connsiteY281" fmla="*/ 1335405 h 1682686"/>
                    <a:gd name="connsiteX282" fmla="*/ 1197679 w 1681034"/>
                    <a:gd name="connsiteY282" fmla="*/ 1346073 h 1682686"/>
                    <a:gd name="connsiteX283" fmla="*/ 1167390 w 1681034"/>
                    <a:gd name="connsiteY283" fmla="*/ 1364742 h 1682686"/>
                    <a:gd name="connsiteX284" fmla="*/ 1167104 w 1681034"/>
                    <a:gd name="connsiteY284" fmla="*/ 1366742 h 1682686"/>
                    <a:gd name="connsiteX285" fmla="*/ 1056709 w 1681034"/>
                    <a:gd name="connsiteY285" fmla="*/ 1421797 h 1682686"/>
                    <a:gd name="connsiteX286" fmla="*/ 1007274 w 1681034"/>
                    <a:gd name="connsiteY286" fmla="*/ 1438942 h 1682686"/>
                    <a:gd name="connsiteX287" fmla="*/ 983652 w 1681034"/>
                    <a:gd name="connsiteY287" fmla="*/ 1444752 h 1682686"/>
                    <a:gd name="connsiteX288" fmla="*/ 979461 w 1681034"/>
                    <a:gd name="connsiteY288" fmla="*/ 1447895 h 1682686"/>
                    <a:gd name="connsiteX289" fmla="*/ 969270 w 1681034"/>
                    <a:gd name="connsiteY289" fmla="*/ 1449324 h 1682686"/>
                    <a:gd name="connsiteX290" fmla="*/ 956506 w 1681034"/>
                    <a:gd name="connsiteY290" fmla="*/ 1450848 h 1682686"/>
                    <a:gd name="connsiteX291" fmla="*/ 940980 w 1681034"/>
                    <a:gd name="connsiteY291" fmla="*/ 1455515 h 1682686"/>
                    <a:gd name="connsiteX292" fmla="*/ 923169 w 1681034"/>
                    <a:gd name="connsiteY292" fmla="*/ 1458182 h 1682686"/>
                    <a:gd name="connsiteX293" fmla="*/ 886593 w 1681034"/>
                    <a:gd name="connsiteY293" fmla="*/ 1463516 h 1682686"/>
                    <a:gd name="connsiteX294" fmla="*/ 881925 w 1681034"/>
                    <a:gd name="connsiteY294" fmla="*/ 1461897 h 1682686"/>
                    <a:gd name="connsiteX295" fmla="*/ 792295 w 1681034"/>
                    <a:gd name="connsiteY295" fmla="*/ 1465802 h 1682686"/>
                    <a:gd name="connsiteX296" fmla="*/ 753243 w 1681034"/>
                    <a:gd name="connsiteY296" fmla="*/ 1460564 h 1682686"/>
                    <a:gd name="connsiteX297" fmla="*/ 729811 w 1681034"/>
                    <a:gd name="connsiteY297" fmla="*/ 1459135 h 1682686"/>
                    <a:gd name="connsiteX298" fmla="*/ 666184 w 1681034"/>
                    <a:gd name="connsiteY298" fmla="*/ 1445514 h 1682686"/>
                    <a:gd name="connsiteX299" fmla="*/ 532453 w 1681034"/>
                    <a:gd name="connsiteY299" fmla="*/ 1393031 h 1682686"/>
                    <a:gd name="connsiteX300" fmla="*/ 527310 w 1681034"/>
                    <a:gd name="connsiteY300" fmla="*/ 1392365 h 1682686"/>
                    <a:gd name="connsiteX301" fmla="*/ 527214 w 1681034"/>
                    <a:gd name="connsiteY301" fmla="*/ 1390460 h 1682686"/>
                    <a:gd name="connsiteX302" fmla="*/ 511022 w 1681034"/>
                    <a:gd name="connsiteY302" fmla="*/ 1382363 h 1682686"/>
                    <a:gd name="connsiteX303" fmla="*/ 496544 w 1681034"/>
                    <a:gd name="connsiteY303" fmla="*/ 1373886 h 1682686"/>
                    <a:gd name="connsiteX304" fmla="*/ 481971 w 1681034"/>
                    <a:gd name="connsiteY304" fmla="*/ 1365218 h 1682686"/>
                    <a:gd name="connsiteX305" fmla="*/ 466445 w 1681034"/>
                    <a:gd name="connsiteY305" fmla="*/ 1355408 h 1682686"/>
                    <a:gd name="connsiteX306" fmla="*/ 464064 w 1681034"/>
                    <a:gd name="connsiteY306" fmla="*/ 1351121 h 1682686"/>
                    <a:gd name="connsiteX307" fmla="*/ 455301 w 1681034"/>
                    <a:gd name="connsiteY307" fmla="*/ 1347026 h 1682686"/>
                    <a:gd name="connsiteX308" fmla="*/ 459015 w 1681034"/>
                    <a:gd name="connsiteY308" fmla="*/ 1348073 h 1682686"/>
                    <a:gd name="connsiteX309" fmla="*/ 451681 w 1681034"/>
                    <a:gd name="connsiteY309" fmla="*/ 1344073 h 1682686"/>
                    <a:gd name="connsiteX310" fmla="*/ 268992 w 1681034"/>
                    <a:gd name="connsiteY310" fmla="*/ 1131570 h 1682686"/>
                    <a:gd name="connsiteX311" fmla="*/ 216414 w 1681034"/>
                    <a:gd name="connsiteY311" fmla="*/ 1000601 h 1682686"/>
                    <a:gd name="connsiteX312" fmla="*/ 195744 w 1681034"/>
                    <a:gd name="connsiteY312" fmla="*/ 859155 h 1682686"/>
                    <a:gd name="connsiteX313" fmla="*/ 194220 w 1681034"/>
                    <a:gd name="connsiteY313" fmla="*/ 855440 h 1682686"/>
                    <a:gd name="connsiteX314" fmla="*/ 198507 w 1681034"/>
                    <a:gd name="connsiteY314" fmla="*/ 776859 h 1682686"/>
                    <a:gd name="connsiteX315" fmla="*/ 198792 w 1681034"/>
                    <a:gd name="connsiteY315" fmla="*/ 767144 h 1682686"/>
                    <a:gd name="connsiteX316" fmla="*/ 201555 w 1681034"/>
                    <a:gd name="connsiteY316" fmla="*/ 745712 h 1682686"/>
                    <a:gd name="connsiteX317" fmla="*/ 200412 w 1681034"/>
                    <a:gd name="connsiteY317" fmla="*/ 740474 h 1682686"/>
                    <a:gd name="connsiteX318" fmla="*/ 204984 w 1681034"/>
                    <a:gd name="connsiteY318" fmla="*/ 713137 h 1682686"/>
                    <a:gd name="connsiteX319" fmla="*/ 248608 w 1681034"/>
                    <a:gd name="connsiteY319" fmla="*/ 587883 h 1682686"/>
                    <a:gd name="connsiteX320" fmla="*/ 248989 w 1681034"/>
                    <a:gd name="connsiteY320" fmla="*/ 582549 h 1682686"/>
                    <a:gd name="connsiteX321" fmla="*/ 259181 w 1681034"/>
                    <a:gd name="connsiteY321" fmla="*/ 560737 h 1682686"/>
                    <a:gd name="connsiteX322" fmla="*/ 262991 w 1681034"/>
                    <a:gd name="connsiteY322" fmla="*/ 559022 h 1682686"/>
                    <a:gd name="connsiteX323" fmla="*/ 268039 w 1681034"/>
                    <a:gd name="connsiteY323" fmla="*/ 549497 h 1682686"/>
                    <a:gd name="connsiteX324" fmla="*/ 275278 w 1681034"/>
                    <a:gd name="connsiteY324" fmla="*/ 531686 h 1682686"/>
                    <a:gd name="connsiteX325" fmla="*/ 286994 w 1681034"/>
                    <a:gd name="connsiteY325" fmla="*/ 513112 h 1682686"/>
                    <a:gd name="connsiteX326" fmla="*/ 289661 w 1681034"/>
                    <a:gd name="connsiteY326" fmla="*/ 513779 h 1682686"/>
                    <a:gd name="connsiteX327" fmla="*/ 294423 w 1681034"/>
                    <a:gd name="connsiteY327" fmla="*/ 503777 h 1682686"/>
                    <a:gd name="connsiteX328" fmla="*/ 292518 w 1681034"/>
                    <a:gd name="connsiteY328" fmla="*/ 503777 h 1682686"/>
                    <a:gd name="connsiteX329" fmla="*/ 297757 w 1681034"/>
                    <a:gd name="connsiteY329" fmla="*/ 494062 h 1682686"/>
                    <a:gd name="connsiteX330" fmla="*/ 299281 w 1681034"/>
                    <a:gd name="connsiteY330" fmla="*/ 495395 h 1682686"/>
                    <a:gd name="connsiteX331" fmla="*/ 308235 w 1681034"/>
                    <a:gd name="connsiteY331" fmla="*/ 477774 h 1682686"/>
                    <a:gd name="connsiteX332" fmla="*/ 306330 w 1681034"/>
                    <a:gd name="connsiteY332" fmla="*/ 485680 h 1682686"/>
                    <a:gd name="connsiteX333" fmla="*/ 317188 w 1681034"/>
                    <a:gd name="connsiteY333" fmla="*/ 466344 h 1682686"/>
                    <a:gd name="connsiteX334" fmla="*/ 328904 w 1681034"/>
                    <a:gd name="connsiteY334" fmla="*/ 447485 h 1682686"/>
                    <a:gd name="connsiteX335" fmla="*/ 334714 w 1681034"/>
                    <a:gd name="connsiteY335" fmla="*/ 444818 h 1682686"/>
                    <a:gd name="connsiteX336" fmla="*/ 331666 w 1681034"/>
                    <a:gd name="connsiteY336" fmla="*/ 445103 h 1682686"/>
                    <a:gd name="connsiteX337" fmla="*/ 343382 w 1681034"/>
                    <a:gd name="connsiteY337" fmla="*/ 425768 h 1682686"/>
                    <a:gd name="connsiteX338" fmla="*/ 348716 w 1681034"/>
                    <a:gd name="connsiteY338" fmla="*/ 424529 h 1682686"/>
                    <a:gd name="connsiteX339" fmla="*/ 357288 w 1681034"/>
                    <a:gd name="connsiteY339" fmla="*/ 415957 h 1682686"/>
                    <a:gd name="connsiteX340" fmla="*/ 352526 w 1681034"/>
                    <a:gd name="connsiteY340" fmla="*/ 417862 h 1682686"/>
                    <a:gd name="connsiteX341" fmla="*/ 368242 w 1681034"/>
                    <a:gd name="connsiteY341" fmla="*/ 396907 h 1682686"/>
                    <a:gd name="connsiteX342" fmla="*/ 367766 w 1681034"/>
                    <a:gd name="connsiteY342" fmla="*/ 400240 h 1682686"/>
                    <a:gd name="connsiteX343" fmla="*/ 373767 w 1681034"/>
                    <a:gd name="connsiteY343" fmla="*/ 396145 h 1682686"/>
                    <a:gd name="connsiteX344" fmla="*/ 377862 w 1681034"/>
                    <a:gd name="connsiteY344" fmla="*/ 387572 h 1682686"/>
                    <a:gd name="connsiteX345" fmla="*/ 390150 w 1681034"/>
                    <a:gd name="connsiteY345" fmla="*/ 376904 h 1682686"/>
                    <a:gd name="connsiteX346" fmla="*/ 401484 w 1681034"/>
                    <a:gd name="connsiteY346" fmla="*/ 364617 h 1682686"/>
                    <a:gd name="connsiteX347" fmla="*/ 425487 w 1681034"/>
                    <a:gd name="connsiteY347" fmla="*/ 345281 h 1682686"/>
                    <a:gd name="connsiteX348" fmla="*/ 442632 w 1681034"/>
                    <a:gd name="connsiteY348" fmla="*/ 326422 h 1682686"/>
                    <a:gd name="connsiteX349" fmla="*/ 432250 w 1681034"/>
                    <a:gd name="connsiteY349" fmla="*/ 337661 h 1682686"/>
                    <a:gd name="connsiteX350" fmla="*/ 437965 w 1681034"/>
                    <a:gd name="connsiteY350" fmla="*/ 335375 h 1682686"/>
                    <a:gd name="connsiteX351" fmla="*/ 424344 w 1681034"/>
                    <a:gd name="connsiteY351" fmla="*/ 352615 h 1682686"/>
                    <a:gd name="connsiteX352" fmla="*/ 415867 w 1681034"/>
                    <a:gd name="connsiteY352" fmla="*/ 356807 h 1682686"/>
                    <a:gd name="connsiteX353" fmla="*/ 407866 w 1681034"/>
                    <a:gd name="connsiteY353" fmla="*/ 367094 h 1682686"/>
                    <a:gd name="connsiteX354" fmla="*/ 444918 w 1681034"/>
                    <a:gd name="connsiteY354" fmla="*/ 332994 h 1682686"/>
                    <a:gd name="connsiteX355" fmla="*/ 443204 w 1681034"/>
                    <a:gd name="connsiteY355" fmla="*/ 337280 h 1682686"/>
                    <a:gd name="connsiteX356" fmla="*/ 459682 w 1681034"/>
                    <a:gd name="connsiteY356" fmla="*/ 319469 h 1682686"/>
                    <a:gd name="connsiteX357" fmla="*/ 465969 w 1681034"/>
                    <a:gd name="connsiteY357" fmla="*/ 318421 h 1682686"/>
                    <a:gd name="connsiteX358" fmla="*/ 495115 w 1681034"/>
                    <a:gd name="connsiteY358" fmla="*/ 292037 h 1682686"/>
                    <a:gd name="connsiteX359" fmla="*/ 519594 w 1681034"/>
                    <a:gd name="connsiteY359" fmla="*/ 277749 h 1682686"/>
                    <a:gd name="connsiteX360" fmla="*/ 543502 w 1681034"/>
                    <a:gd name="connsiteY360" fmla="*/ 260890 h 1682686"/>
                    <a:gd name="connsiteX361" fmla="*/ 575125 w 1681034"/>
                    <a:gd name="connsiteY361" fmla="*/ 241649 h 1682686"/>
                    <a:gd name="connsiteX362" fmla="*/ 617511 w 1681034"/>
                    <a:gd name="connsiteY362" fmla="*/ 222599 h 1682686"/>
                    <a:gd name="connsiteX363" fmla="*/ 667518 w 1681034"/>
                    <a:gd name="connsiteY363" fmla="*/ 208883 h 1682686"/>
                    <a:gd name="connsiteX364" fmla="*/ 682567 w 1681034"/>
                    <a:gd name="connsiteY364" fmla="*/ 195929 h 1682686"/>
                    <a:gd name="connsiteX365" fmla="*/ 702474 w 1681034"/>
                    <a:gd name="connsiteY365" fmla="*/ 190310 h 1682686"/>
                    <a:gd name="connsiteX366" fmla="*/ 722191 w 1681034"/>
                    <a:gd name="connsiteY366" fmla="*/ 183642 h 1682686"/>
                    <a:gd name="connsiteX367" fmla="*/ 742289 w 1681034"/>
                    <a:gd name="connsiteY367" fmla="*/ 179832 h 1682686"/>
                    <a:gd name="connsiteX368" fmla="*/ 782484 w 1681034"/>
                    <a:gd name="connsiteY368" fmla="*/ 179737 h 1682686"/>
                    <a:gd name="connsiteX369" fmla="*/ 787914 w 1681034"/>
                    <a:gd name="connsiteY369" fmla="*/ 174308 h 1682686"/>
                    <a:gd name="connsiteX370" fmla="*/ 800582 w 1681034"/>
                    <a:gd name="connsiteY370" fmla="*/ 176213 h 1682686"/>
                    <a:gd name="connsiteX371" fmla="*/ 812298 w 1681034"/>
                    <a:gd name="connsiteY371" fmla="*/ 174593 h 1682686"/>
                    <a:gd name="connsiteX372" fmla="*/ 820584 w 1681034"/>
                    <a:gd name="connsiteY372" fmla="*/ 169355 h 1682686"/>
                    <a:gd name="connsiteX373" fmla="*/ 812869 w 1681034"/>
                    <a:gd name="connsiteY373" fmla="*/ 169450 h 1682686"/>
                    <a:gd name="connsiteX374" fmla="*/ 878592 w 1681034"/>
                    <a:gd name="connsiteY374" fmla="*/ 173546 h 1682686"/>
                    <a:gd name="connsiteX375" fmla="*/ 897451 w 1681034"/>
                    <a:gd name="connsiteY375" fmla="*/ 171545 h 1682686"/>
                    <a:gd name="connsiteX376" fmla="*/ 926407 w 1681034"/>
                    <a:gd name="connsiteY376" fmla="*/ 166116 h 1682686"/>
                    <a:gd name="connsiteX377" fmla="*/ 958602 w 1681034"/>
                    <a:gd name="connsiteY377" fmla="*/ 166307 h 1682686"/>
                    <a:gd name="connsiteX378" fmla="*/ 965364 w 1681034"/>
                    <a:gd name="connsiteY378" fmla="*/ 171069 h 1682686"/>
                    <a:gd name="connsiteX379" fmla="*/ 983652 w 1681034"/>
                    <a:gd name="connsiteY379" fmla="*/ 170688 h 1682686"/>
                    <a:gd name="connsiteX380" fmla="*/ 982890 w 1681034"/>
                    <a:gd name="connsiteY380" fmla="*/ 172593 h 1682686"/>
                    <a:gd name="connsiteX381" fmla="*/ 1010227 w 1681034"/>
                    <a:gd name="connsiteY381" fmla="*/ 177451 h 1682686"/>
                    <a:gd name="connsiteX382" fmla="*/ 1035564 w 1681034"/>
                    <a:gd name="connsiteY382" fmla="*/ 180213 h 1682686"/>
                    <a:gd name="connsiteX383" fmla="*/ 1099000 w 1681034"/>
                    <a:gd name="connsiteY383" fmla="*/ 194310 h 1682686"/>
                    <a:gd name="connsiteX384" fmla="*/ 1124527 w 1681034"/>
                    <a:gd name="connsiteY384" fmla="*/ 202311 h 1682686"/>
                    <a:gd name="connsiteX385" fmla="*/ 1148911 w 1681034"/>
                    <a:gd name="connsiteY385" fmla="*/ 208788 h 1682686"/>
                    <a:gd name="connsiteX386" fmla="*/ 1175676 w 1681034"/>
                    <a:gd name="connsiteY386" fmla="*/ 216599 h 1682686"/>
                    <a:gd name="connsiteX387" fmla="*/ 1199870 w 1681034"/>
                    <a:gd name="connsiteY387" fmla="*/ 222599 h 1682686"/>
                    <a:gd name="connsiteX388" fmla="*/ 1194726 w 1681034"/>
                    <a:gd name="connsiteY388" fmla="*/ 215741 h 1682686"/>
                    <a:gd name="connsiteX389" fmla="*/ 1205490 w 1681034"/>
                    <a:gd name="connsiteY389" fmla="*/ 220123 h 1682686"/>
                    <a:gd name="connsiteX390" fmla="*/ 1194250 w 1681034"/>
                    <a:gd name="connsiteY390" fmla="*/ 211836 h 1682686"/>
                    <a:gd name="connsiteX391" fmla="*/ 1174533 w 1681034"/>
                    <a:gd name="connsiteY391" fmla="*/ 203359 h 1682686"/>
                    <a:gd name="connsiteX392" fmla="*/ 1167580 w 1681034"/>
                    <a:gd name="connsiteY392" fmla="*/ 196310 h 1682686"/>
                    <a:gd name="connsiteX393" fmla="*/ 1143006 w 1681034"/>
                    <a:gd name="connsiteY393" fmla="*/ 185357 h 1682686"/>
                    <a:gd name="connsiteX394" fmla="*/ 1167104 w 1681034"/>
                    <a:gd name="connsiteY394" fmla="*/ 189643 h 1682686"/>
                    <a:gd name="connsiteX395" fmla="*/ 1054899 w 1681034"/>
                    <a:gd name="connsiteY395" fmla="*/ 151829 h 1682686"/>
                    <a:gd name="connsiteX396" fmla="*/ 1044803 w 1681034"/>
                    <a:gd name="connsiteY396" fmla="*/ 147257 h 1682686"/>
                    <a:gd name="connsiteX397" fmla="*/ 1044993 w 1681034"/>
                    <a:gd name="connsiteY397" fmla="*/ 150019 h 1682686"/>
                    <a:gd name="connsiteX398" fmla="*/ 1032420 w 1681034"/>
                    <a:gd name="connsiteY398" fmla="*/ 147352 h 1682686"/>
                    <a:gd name="connsiteX399" fmla="*/ 1001845 w 1681034"/>
                    <a:gd name="connsiteY399" fmla="*/ 145447 h 1682686"/>
                    <a:gd name="connsiteX400" fmla="*/ 1009084 w 1681034"/>
                    <a:gd name="connsiteY400" fmla="*/ 142208 h 1682686"/>
                    <a:gd name="connsiteX401" fmla="*/ 1000702 w 1681034"/>
                    <a:gd name="connsiteY401" fmla="*/ 137065 h 1682686"/>
                    <a:gd name="connsiteX402" fmla="*/ 1014132 w 1681034"/>
                    <a:gd name="connsiteY402" fmla="*/ 137160 h 1682686"/>
                    <a:gd name="connsiteX403" fmla="*/ 1004512 w 1681034"/>
                    <a:gd name="connsiteY403" fmla="*/ 134969 h 1682686"/>
                    <a:gd name="connsiteX404" fmla="*/ 998035 w 1681034"/>
                    <a:gd name="connsiteY404" fmla="*/ 136303 h 1682686"/>
                    <a:gd name="connsiteX405" fmla="*/ 992606 w 1681034"/>
                    <a:gd name="connsiteY405" fmla="*/ 134969 h 1682686"/>
                    <a:gd name="connsiteX406" fmla="*/ 999940 w 1681034"/>
                    <a:gd name="connsiteY406" fmla="*/ 131445 h 1682686"/>
                    <a:gd name="connsiteX407" fmla="*/ 1004131 w 1681034"/>
                    <a:gd name="connsiteY407" fmla="*/ 132112 h 1682686"/>
                    <a:gd name="connsiteX408" fmla="*/ 1017657 w 1681034"/>
                    <a:gd name="connsiteY408" fmla="*/ 136017 h 1682686"/>
                    <a:gd name="connsiteX409" fmla="*/ 1020705 w 1681034"/>
                    <a:gd name="connsiteY409" fmla="*/ 139541 h 1682686"/>
                    <a:gd name="connsiteX410" fmla="*/ 1048232 w 1681034"/>
                    <a:gd name="connsiteY410" fmla="*/ 139637 h 1682686"/>
                    <a:gd name="connsiteX411" fmla="*/ 1033849 w 1681034"/>
                    <a:gd name="connsiteY411" fmla="*/ 140684 h 1682686"/>
                    <a:gd name="connsiteX412" fmla="*/ 1047375 w 1681034"/>
                    <a:gd name="connsiteY412" fmla="*/ 141446 h 1682686"/>
                    <a:gd name="connsiteX413" fmla="*/ 1067282 w 1681034"/>
                    <a:gd name="connsiteY413" fmla="*/ 146971 h 1682686"/>
                    <a:gd name="connsiteX414" fmla="*/ 1088523 w 1681034"/>
                    <a:gd name="connsiteY414" fmla="*/ 150495 h 1682686"/>
                    <a:gd name="connsiteX415" fmla="*/ 1062805 w 1681034"/>
                    <a:gd name="connsiteY415" fmla="*/ 145066 h 1682686"/>
                    <a:gd name="connsiteX416" fmla="*/ 1093857 w 1681034"/>
                    <a:gd name="connsiteY416" fmla="*/ 152591 h 1682686"/>
                    <a:gd name="connsiteX417" fmla="*/ 1125670 w 1681034"/>
                    <a:gd name="connsiteY417" fmla="*/ 162496 h 1682686"/>
                    <a:gd name="connsiteX418" fmla="*/ 1174724 w 1681034"/>
                    <a:gd name="connsiteY418" fmla="*/ 179737 h 1682686"/>
                    <a:gd name="connsiteX419" fmla="*/ 1221968 w 1681034"/>
                    <a:gd name="connsiteY419" fmla="*/ 201644 h 1682686"/>
                    <a:gd name="connsiteX420" fmla="*/ 1204823 w 1681034"/>
                    <a:gd name="connsiteY420" fmla="*/ 186119 h 1682686"/>
                    <a:gd name="connsiteX421" fmla="*/ 1184344 w 1681034"/>
                    <a:gd name="connsiteY421" fmla="*/ 172403 h 1682686"/>
                    <a:gd name="connsiteX422" fmla="*/ 1180629 w 1681034"/>
                    <a:gd name="connsiteY422" fmla="*/ 172593 h 1682686"/>
                    <a:gd name="connsiteX423" fmla="*/ 1164723 w 1681034"/>
                    <a:gd name="connsiteY423" fmla="*/ 162592 h 1682686"/>
                    <a:gd name="connsiteX424" fmla="*/ 1170628 w 1681034"/>
                    <a:gd name="connsiteY424" fmla="*/ 161544 h 1682686"/>
                    <a:gd name="connsiteX425" fmla="*/ 1149768 w 1681034"/>
                    <a:gd name="connsiteY425" fmla="*/ 150781 h 1682686"/>
                    <a:gd name="connsiteX426" fmla="*/ 1150435 w 1681034"/>
                    <a:gd name="connsiteY426" fmla="*/ 147066 h 1682686"/>
                    <a:gd name="connsiteX427" fmla="*/ 1120431 w 1681034"/>
                    <a:gd name="connsiteY427" fmla="*/ 137351 h 1682686"/>
                    <a:gd name="connsiteX428" fmla="*/ 1138624 w 1681034"/>
                    <a:gd name="connsiteY428" fmla="*/ 138303 h 1682686"/>
                    <a:gd name="connsiteX429" fmla="*/ 1132719 w 1681034"/>
                    <a:gd name="connsiteY429" fmla="*/ 133922 h 1682686"/>
                    <a:gd name="connsiteX430" fmla="*/ 1133290 w 1681034"/>
                    <a:gd name="connsiteY430" fmla="*/ 135922 h 1682686"/>
                    <a:gd name="connsiteX431" fmla="*/ 1121479 w 1681034"/>
                    <a:gd name="connsiteY431" fmla="*/ 132779 h 1682686"/>
                    <a:gd name="connsiteX432" fmla="*/ 1118717 w 1681034"/>
                    <a:gd name="connsiteY432" fmla="*/ 128683 h 1682686"/>
                    <a:gd name="connsiteX433" fmla="*/ 1090713 w 1681034"/>
                    <a:gd name="connsiteY433" fmla="*/ 118586 h 1682686"/>
                    <a:gd name="connsiteX434" fmla="*/ 1088808 w 1681034"/>
                    <a:gd name="connsiteY434" fmla="*/ 122206 h 1682686"/>
                    <a:gd name="connsiteX435" fmla="*/ 1079664 w 1681034"/>
                    <a:gd name="connsiteY435" fmla="*/ 120777 h 1682686"/>
                    <a:gd name="connsiteX436" fmla="*/ 1076997 w 1681034"/>
                    <a:gd name="connsiteY436" fmla="*/ 113252 h 1682686"/>
                    <a:gd name="connsiteX437" fmla="*/ 1111954 w 1681034"/>
                    <a:gd name="connsiteY437" fmla="*/ 116872 h 1682686"/>
                    <a:gd name="connsiteX438" fmla="*/ 1138338 w 1681034"/>
                    <a:gd name="connsiteY438" fmla="*/ 126302 h 1682686"/>
                    <a:gd name="connsiteX439" fmla="*/ 1163199 w 1681034"/>
                    <a:gd name="connsiteY439" fmla="*/ 138494 h 1682686"/>
                    <a:gd name="connsiteX440" fmla="*/ 1179296 w 1681034"/>
                    <a:gd name="connsiteY440" fmla="*/ 143923 h 1682686"/>
                    <a:gd name="connsiteX441" fmla="*/ 1169104 w 1681034"/>
                    <a:gd name="connsiteY441" fmla="*/ 140399 h 1682686"/>
                    <a:gd name="connsiteX442" fmla="*/ 1192250 w 1681034"/>
                    <a:gd name="connsiteY442" fmla="*/ 148876 h 1682686"/>
                    <a:gd name="connsiteX443" fmla="*/ 1194631 w 1681034"/>
                    <a:gd name="connsiteY443" fmla="*/ 153257 h 1682686"/>
                    <a:gd name="connsiteX444" fmla="*/ 1225111 w 1681034"/>
                    <a:gd name="connsiteY444" fmla="*/ 167354 h 1682686"/>
                    <a:gd name="connsiteX445" fmla="*/ 1253972 w 1681034"/>
                    <a:gd name="connsiteY445" fmla="*/ 181737 h 1682686"/>
                    <a:gd name="connsiteX446" fmla="*/ 1241970 w 1681034"/>
                    <a:gd name="connsiteY446" fmla="*/ 172688 h 1682686"/>
                    <a:gd name="connsiteX447" fmla="*/ 1264449 w 1681034"/>
                    <a:gd name="connsiteY447" fmla="*/ 183071 h 1682686"/>
                    <a:gd name="connsiteX448" fmla="*/ 1288929 w 1681034"/>
                    <a:gd name="connsiteY448" fmla="*/ 201359 h 1682686"/>
                    <a:gd name="connsiteX449" fmla="*/ 1342364 w 1681034"/>
                    <a:gd name="connsiteY449" fmla="*/ 231743 h 1682686"/>
                    <a:gd name="connsiteX450" fmla="*/ 1362271 w 1681034"/>
                    <a:gd name="connsiteY450" fmla="*/ 246698 h 1682686"/>
                    <a:gd name="connsiteX451" fmla="*/ 1356080 w 1681034"/>
                    <a:gd name="connsiteY451" fmla="*/ 246031 h 1682686"/>
                    <a:gd name="connsiteX452" fmla="*/ 1404657 w 1681034"/>
                    <a:gd name="connsiteY452" fmla="*/ 269939 h 1682686"/>
                    <a:gd name="connsiteX453" fmla="*/ 1399228 w 1681034"/>
                    <a:gd name="connsiteY453" fmla="*/ 256604 h 1682686"/>
                    <a:gd name="connsiteX454" fmla="*/ 1376844 w 1681034"/>
                    <a:gd name="connsiteY454" fmla="*/ 224409 h 1682686"/>
                    <a:gd name="connsiteX455" fmla="*/ 1358747 w 1681034"/>
                    <a:gd name="connsiteY455" fmla="*/ 215170 h 1682686"/>
                    <a:gd name="connsiteX456" fmla="*/ 1364271 w 1681034"/>
                    <a:gd name="connsiteY456" fmla="*/ 218694 h 1682686"/>
                    <a:gd name="connsiteX457" fmla="*/ 1358747 w 1681034"/>
                    <a:gd name="connsiteY457" fmla="*/ 217265 h 1682686"/>
                    <a:gd name="connsiteX458" fmla="*/ 1350841 w 1681034"/>
                    <a:gd name="connsiteY458" fmla="*/ 207550 h 1682686"/>
                    <a:gd name="connsiteX459" fmla="*/ 1354746 w 1681034"/>
                    <a:gd name="connsiteY459" fmla="*/ 206121 h 1682686"/>
                    <a:gd name="connsiteX460" fmla="*/ 1347603 w 1681034"/>
                    <a:gd name="connsiteY460" fmla="*/ 202025 h 1682686"/>
                    <a:gd name="connsiteX461" fmla="*/ 1308836 w 1681034"/>
                    <a:gd name="connsiteY461" fmla="*/ 174212 h 1682686"/>
                    <a:gd name="connsiteX462" fmla="*/ 1260544 w 1681034"/>
                    <a:gd name="connsiteY462" fmla="*/ 148400 h 1682686"/>
                    <a:gd name="connsiteX463" fmla="*/ 1258544 w 1681034"/>
                    <a:gd name="connsiteY463" fmla="*/ 145923 h 1682686"/>
                    <a:gd name="connsiteX464" fmla="*/ 1292739 w 1681034"/>
                    <a:gd name="connsiteY464" fmla="*/ 156972 h 1682686"/>
                    <a:gd name="connsiteX465" fmla="*/ 1286357 w 1681034"/>
                    <a:gd name="connsiteY465" fmla="*/ 149828 h 1682686"/>
                    <a:gd name="connsiteX466" fmla="*/ 1221682 w 1681034"/>
                    <a:gd name="connsiteY466" fmla="*/ 119444 h 1682686"/>
                    <a:gd name="connsiteX467" fmla="*/ 1221206 w 1681034"/>
                    <a:gd name="connsiteY467" fmla="*/ 117348 h 1682686"/>
                    <a:gd name="connsiteX468" fmla="*/ 1249876 w 1681034"/>
                    <a:gd name="connsiteY468" fmla="*/ 126778 h 1682686"/>
                    <a:gd name="connsiteX469" fmla="*/ 1239494 w 1681034"/>
                    <a:gd name="connsiteY469" fmla="*/ 119539 h 1682686"/>
                    <a:gd name="connsiteX470" fmla="*/ 1231588 w 1681034"/>
                    <a:gd name="connsiteY470" fmla="*/ 116777 h 1682686"/>
                    <a:gd name="connsiteX471" fmla="*/ 1229016 w 1681034"/>
                    <a:gd name="connsiteY471" fmla="*/ 120110 h 1682686"/>
                    <a:gd name="connsiteX472" fmla="*/ 1213110 w 1681034"/>
                    <a:gd name="connsiteY472" fmla="*/ 111633 h 1682686"/>
                    <a:gd name="connsiteX473" fmla="*/ 1203775 w 1681034"/>
                    <a:gd name="connsiteY473" fmla="*/ 111824 h 1682686"/>
                    <a:gd name="connsiteX474" fmla="*/ 1197679 w 1681034"/>
                    <a:gd name="connsiteY474" fmla="*/ 106966 h 1682686"/>
                    <a:gd name="connsiteX475" fmla="*/ 1202346 w 1681034"/>
                    <a:gd name="connsiteY475" fmla="*/ 105823 h 1682686"/>
                    <a:gd name="connsiteX476" fmla="*/ 1190916 w 1681034"/>
                    <a:gd name="connsiteY476" fmla="*/ 105728 h 1682686"/>
                    <a:gd name="connsiteX477" fmla="*/ 1185963 w 1681034"/>
                    <a:gd name="connsiteY477" fmla="*/ 99060 h 1682686"/>
                    <a:gd name="connsiteX478" fmla="*/ 1176343 w 1681034"/>
                    <a:gd name="connsiteY478" fmla="*/ 99346 h 1682686"/>
                    <a:gd name="connsiteX479" fmla="*/ 1174724 w 1681034"/>
                    <a:gd name="connsiteY479" fmla="*/ 96203 h 1682686"/>
                    <a:gd name="connsiteX480" fmla="*/ 1167294 w 1681034"/>
                    <a:gd name="connsiteY480" fmla="*/ 96203 h 1682686"/>
                    <a:gd name="connsiteX481" fmla="*/ 1160341 w 1681034"/>
                    <a:gd name="connsiteY481" fmla="*/ 89630 h 1682686"/>
                    <a:gd name="connsiteX482" fmla="*/ 1171866 w 1681034"/>
                    <a:gd name="connsiteY482" fmla="*/ 92012 h 1682686"/>
                    <a:gd name="connsiteX483" fmla="*/ 1158055 w 1681034"/>
                    <a:gd name="connsiteY483" fmla="*/ 90297 h 1682686"/>
                    <a:gd name="connsiteX484" fmla="*/ 1129480 w 1681034"/>
                    <a:gd name="connsiteY484" fmla="*/ 83249 h 1682686"/>
                    <a:gd name="connsiteX485" fmla="*/ 1128623 w 1681034"/>
                    <a:gd name="connsiteY485" fmla="*/ 78486 h 1682686"/>
                    <a:gd name="connsiteX486" fmla="*/ 1147101 w 1681034"/>
                    <a:gd name="connsiteY486" fmla="*/ 84201 h 1682686"/>
                    <a:gd name="connsiteX487" fmla="*/ 1150340 w 1681034"/>
                    <a:gd name="connsiteY487" fmla="*/ 78867 h 1682686"/>
                    <a:gd name="connsiteX488" fmla="*/ 1142339 w 1681034"/>
                    <a:gd name="connsiteY488" fmla="*/ 76962 h 1682686"/>
                    <a:gd name="connsiteX489" fmla="*/ 1135195 w 1681034"/>
                    <a:gd name="connsiteY489" fmla="*/ 70485 h 1682686"/>
                    <a:gd name="connsiteX490" fmla="*/ 1107001 w 1681034"/>
                    <a:gd name="connsiteY490" fmla="*/ 62675 h 1682686"/>
                    <a:gd name="connsiteX491" fmla="*/ 1117574 w 1681034"/>
                    <a:gd name="connsiteY491" fmla="*/ 66294 h 1682686"/>
                    <a:gd name="connsiteX492" fmla="*/ 1118050 w 1681034"/>
                    <a:gd name="connsiteY492" fmla="*/ 65437 h 1682686"/>
                    <a:gd name="connsiteX493" fmla="*/ 1121479 w 1681034"/>
                    <a:gd name="connsiteY493" fmla="*/ 65723 h 1682686"/>
                    <a:gd name="connsiteX494" fmla="*/ 1103191 w 1681034"/>
                    <a:gd name="connsiteY494" fmla="*/ 59627 h 1682686"/>
                    <a:gd name="connsiteX495" fmla="*/ 1103191 w 1681034"/>
                    <a:gd name="connsiteY495" fmla="*/ 52959 h 1682686"/>
                    <a:gd name="connsiteX496" fmla="*/ 1092618 w 1681034"/>
                    <a:gd name="connsiteY496" fmla="*/ 52578 h 1682686"/>
                    <a:gd name="connsiteX497" fmla="*/ 1086713 w 1681034"/>
                    <a:gd name="connsiteY497" fmla="*/ 46768 h 1682686"/>
                    <a:gd name="connsiteX498" fmla="*/ 1080998 w 1681034"/>
                    <a:gd name="connsiteY498" fmla="*/ 47530 h 1682686"/>
                    <a:gd name="connsiteX499" fmla="*/ 1076331 w 1681034"/>
                    <a:gd name="connsiteY499" fmla="*/ 42672 h 1682686"/>
                    <a:gd name="connsiteX500" fmla="*/ 1048327 w 1681034"/>
                    <a:gd name="connsiteY500" fmla="*/ 35052 h 1682686"/>
                    <a:gd name="connsiteX501" fmla="*/ 1057566 w 1681034"/>
                    <a:gd name="connsiteY501" fmla="*/ 33909 h 1682686"/>
                    <a:gd name="connsiteX502" fmla="*/ 1043850 w 1681034"/>
                    <a:gd name="connsiteY502" fmla="*/ 29432 h 1682686"/>
                    <a:gd name="connsiteX503" fmla="*/ 1041279 w 1681034"/>
                    <a:gd name="connsiteY503" fmla="*/ 31337 h 1682686"/>
                    <a:gd name="connsiteX504" fmla="*/ 1024324 w 1681034"/>
                    <a:gd name="connsiteY504" fmla="*/ 26289 h 1682686"/>
                    <a:gd name="connsiteX505" fmla="*/ 1006703 w 1681034"/>
                    <a:gd name="connsiteY505" fmla="*/ 23241 h 1682686"/>
                    <a:gd name="connsiteX506" fmla="*/ 971746 w 1681034"/>
                    <a:gd name="connsiteY506" fmla="*/ 16859 h 1682686"/>
                    <a:gd name="connsiteX507" fmla="*/ 974223 w 1681034"/>
                    <a:gd name="connsiteY507" fmla="*/ 19431 h 1682686"/>
                    <a:gd name="connsiteX508" fmla="*/ 962412 w 1681034"/>
                    <a:gd name="connsiteY508" fmla="*/ 19907 h 1682686"/>
                    <a:gd name="connsiteX509" fmla="*/ 943552 w 1681034"/>
                    <a:gd name="connsiteY509" fmla="*/ 14383 h 1682686"/>
                    <a:gd name="connsiteX510" fmla="*/ 917930 w 1681034"/>
                    <a:gd name="connsiteY510" fmla="*/ 13906 h 1682686"/>
                    <a:gd name="connsiteX511" fmla="*/ 953744 w 1681034"/>
                    <a:gd name="connsiteY511" fmla="*/ 10382 h 1682686"/>
                    <a:gd name="connsiteX512" fmla="*/ 936694 w 1681034"/>
                    <a:gd name="connsiteY512" fmla="*/ 6096 h 1682686"/>
                    <a:gd name="connsiteX513" fmla="*/ 926217 w 1681034"/>
                    <a:gd name="connsiteY513" fmla="*/ 7811 h 1682686"/>
                    <a:gd name="connsiteX514" fmla="*/ 922121 w 1681034"/>
                    <a:gd name="connsiteY514" fmla="*/ 4667 h 1682686"/>
                    <a:gd name="connsiteX515" fmla="*/ 935265 w 1681034"/>
                    <a:gd name="connsiteY515" fmla="*/ 5429 h 1682686"/>
                    <a:gd name="connsiteX516" fmla="*/ 941076 w 1681034"/>
                    <a:gd name="connsiteY516" fmla="*/ 2572 h 1682686"/>
                    <a:gd name="connsiteX517" fmla="*/ 918311 w 1681034"/>
                    <a:gd name="connsiteY517" fmla="*/ 476 h 1682686"/>
                    <a:gd name="connsiteX518" fmla="*/ 895260 w 1681034"/>
                    <a:gd name="connsiteY518" fmla="*/ 6572 h 1682686"/>
                    <a:gd name="connsiteX519" fmla="*/ 896213 w 1681034"/>
                    <a:gd name="connsiteY519" fmla="*/ 2477 h 1682686"/>
                    <a:gd name="connsiteX520" fmla="*/ 880401 w 1681034"/>
                    <a:gd name="connsiteY520" fmla="*/ 0 h 1682686"/>
                    <a:gd name="connsiteX521" fmla="*/ 873067 w 1681034"/>
                    <a:gd name="connsiteY521" fmla="*/ 3524 h 1682686"/>
                    <a:gd name="connsiteX522" fmla="*/ 882497 w 1681034"/>
                    <a:gd name="connsiteY522" fmla="*/ 5334 h 1682686"/>
                    <a:gd name="connsiteX523" fmla="*/ 866495 w 1681034"/>
                    <a:gd name="connsiteY523" fmla="*/ 4001 h 1682686"/>
                    <a:gd name="connsiteX524" fmla="*/ 851160 w 1681034"/>
                    <a:gd name="connsiteY524" fmla="*/ 7906 h 1682686"/>
                    <a:gd name="connsiteX525" fmla="*/ 843635 w 1681034"/>
                    <a:gd name="connsiteY525" fmla="*/ 5048 h 1682686"/>
                    <a:gd name="connsiteX526" fmla="*/ 841158 w 1681034"/>
                    <a:gd name="connsiteY526" fmla="*/ 857 h 1682686"/>
                    <a:gd name="connsiteX527" fmla="*/ 819060 w 1681034"/>
                    <a:gd name="connsiteY527" fmla="*/ 7906 h 1682686"/>
                    <a:gd name="connsiteX528" fmla="*/ 790485 w 1681034"/>
                    <a:gd name="connsiteY528" fmla="*/ 6096 h 1682686"/>
                    <a:gd name="connsiteX529" fmla="*/ 762577 w 1681034"/>
                    <a:gd name="connsiteY529" fmla="*/ 16002 h 1682686"/>
                    <a:gd name="connsiteX530" fmla="*/ 766101 w 1681034"/>
                    <a:gd name="connsiteY530" fmla="*/ 11716 h 1682686"/>
                    <a:gd name="connsiteX531" fmla="*/ 730668 w 1681034"/>
                    <a:gd name="connsiteY531" fmla="*/ 25622 h 1682686"/>
                    <a:gd name="connsiteX532" fmla="*/ 759434 w 1681034"/>
                    <a:gd name="connsiteY532" fmla="*/ 16192 h 1682686"/>
                    <a:gd name="connsiteX533" fmla="*/ 760863 w 1681034"/>
                    <a:gd name="connsiteY533" fmla="*/ 18669 h 1682686"/>
                    <a:gd name="connsiteX534" fmla="*/ 767435 w 1681034"/>
                    <a:gd name="connsiteY534" fmla="*/ 15240 h 1682686"/>
                    <a:gd name="connsiteX535" fmla="*/ 824966 w 1681034"/>
                    <a:gd name="connsiteY535" fmla="*/ 11144 h 1682686"/>
                    <a:gd name="connsiteX536" fmla="*/ 773436 w 1681034"/>
                    <a:gd name="connsiteY536" fmla="*/ 18002 h 1682686"/>
                    <a:gd name="connsiteX537" fmla="*/ 721143 w 1681034"/>
                    <a:gd name="connsiteY537" fmla="*/ 29718 h 1682686"/>
                    <a:gd name="connsiteX538" fmla="*/ 730859 w 1681034"/>
                    <a:gd name="connsiteY538" fmla="*/ 19336 h 1682686"/>
                    <a:gd name="connsiteX539" fmla="*/ 718191 w 1681034"/>
                    <a:gd name="connsiteY539" fmla="*/ 23717 h 1682686"/>
                    <a:gd name="connsiteX540" fmla="*/ 685234 w 1681034"/>
                    <a:gd name="connsiteY540" fmla="*/ 26384 h 1682686"/>
                    <a:gd name="connsiteX541" fmla="*/ 661898 w 1681034"/>
                    <a:gd name="connsiteY541" fmla="*/ 33623 h 1682686"/>
                    <a:gd name="connsiteX542" fmla="*/ 663612 w 1681034"/>
                    <a:gd name="connsiteY542" fmla="*/ 35909 h 1682686"/>
                    <a:gd name="connsiteX543" fmla="*/ 651420 w 1681034"/>
                    <a:gd name="connsiteY543" fmla="*/ 40481 h 1682686"/>
                    <a:gd name="connsiteX544" fmla="*/ 657421 w 1681034"/>
                    <a:gd name="connsiteY544" fmla="*/ 36100 h 1682686"/>
                    <a:gd name="connsiteX545" fmla="*/ 639133 w 1681034"/>
                    <a:gd name="connsiteY545" fmla="*/ 42958 h 1682686"/>
                    <a:gd name="connsiteX546" fmla="*/ 620559 w 1681034"/>
                    <a:gd name="connsiteY546" fmla="*/ 45815 h 1682686"/>
                    <a:gd name="connsiteX547" fmla="*/ 595128 w 1681034"/>
                    <a:gd name="connsiteY547" fmla="*/ 56007 h 1682686"/>
                    <a:gd name="connsiteX548" fmla="*/ 601700 w 1681034"/>
                    <a:gd name="connsiteY548" fmla="*/ 45244 h 1682686"/>
                    <a:gd name="connsiteX549" fmla="*/ 571791 w 1681034"/>
                    <a:gd name="connsiteY549" fmla="*/ 57817 h 1682686"/>
                    <a:gd name="connsiteX550" fmla="*/ 562362 w 1681034"/>
                    <a:gd name="connsiteY550" fmla="*/ 58484 h 1682686"/>
                    <a:gd name="connsiteX551" fmla="*/ 567315 w 1681034"/>
                    <a:gd name="connsiteY551" fmla="*/ 59627 h 1682686"/>
                    <a:gd name="connsiteX552" fmla="*/ 580745 w 1681034"/>
                    <a:gd name="connsiteY552" fmla="*/ 54959 h 1682686"/>
                    <a:gd name="connsiteX553" fmla="*/ 590175 w 1681034"/>
                    <a:gd name="connsiteY553" fmla="*/ 54483 h 1682686"/>
                    <a:gd name="connsiteX554" fmla="*/ 587412 w 1681034"/>
                    <a:gd name="connsiteY554" fmla="*/ 57341 h 1682686"/>
                    <a:gd name="connsiteX555" fmla="*/ 575030 w 1681034"/>
                    <a:gd name="connsiteY555" fmla="*/ 58865 h 1682686"/>
                    <a:gd name="connsiteX556" fmla="*/ 573982 w 1681034"/>
                    <a:gd name="connsiteY556" fmla="*/ 61913 h 1682686"/>
                    <a:gd name="connsiteX557" fmla="*/ 559028 w 1681034"/>
                    <a:gd name="connsiteY557" fmla="*/ 66485 h 1682686"/>
                    <a:gd name="connsiteX558" fmla="*/ 561695 w 1681034"/>
                    <a:gd name="connsiteY558" fmla="*/ 63532 h 1682686"/>
                    <a:gd name="connsiteX559" fmla="*/ 566457 w 1681034"/>
                    <a:gd name="connsiteY559" fmla="*/ 63722 h 1682686"/>
                    <a:gd name="connsiteX560" fmla="*/ 564171 w 1681034"/>
                    <a:gd name="connsiteY560" fmla="*/ 59531 h 1682686"/>
                    <a:gd name="connsiteX561" fmla="*/ 535787 w 1681034"/>
                    <a:gd name="connsiteY561" fmla="*/ 77057 h 1682686"/>
                    <a:gd name="connsiteX562" fmla="*/ 507593 w 1681034"/>
                    <a:gd name="connsiteY562" fmla="*/ 92393 h 1682686"/>
                    <a:gd name="connsiteX563" fmla="*/ 504164 w 1681034"/>
                    <a:gd name="connsiteY563" fmla="*/ 91535 h 1682686"/>
                    <a:gd name="connsiteX564" fmla="*/ 479685 w 1681034"/>
                    <a:gd name="connsiteY564" fmla="*/ 107347 h 1682686"/>
                    <a:gd name="connsiteX565" fmla="*/ 491019 w 1681034"/>
                    <a:gd name="connsiteY565" fmla="*/ 96488 h 1682686"/>
                    <a:gd name="connsiteX566" fmla="*/ 492353 w 1681034"/>
                    <a:gd name="connsiteY566" fmla="*/ 95345 h 1682686"/>
                    <a:gd name="connsiteX567" fmla="*/ 450824 w 1681034"/>
                    <a:gd name="connsiteY567" fmla="*/ 118586 h 1682686"/>
                    <a:gd name="connsiteX568" fmla="*/ 463016 w 1681034"/>
                    <a:gd name="connsiteY568" fmla="*/ 105918 h 1682686"/>
                    <a:gd name="connsiteX569" fmla="*/ 453586 w 1681034"/>
                    <a:gd name="connsiteY569" fmla="*/ 112109 h 1682686"/>
                    <a:gd name="connsiteX570" fmla="*/ 437298 w 1681034"/>
                    <a:gd name="connsiteY570" fmla="*/ 119729 h 1682686"/>
                    <a:gd name="connsiteX571" fmla="*/ 419582 w 1681034"/>
                    <a:gd name="connsiteY571" fmla="*/ 131826 h 1682686"/>
                    <a:gd name="connsiteX572" fmla="*/ 402246 w 1681034"/>
                    <a:gd name="connsiteY572" fmla="*/ 144685 h 1682686"/>
                    <a:gd name="connsiteX573" fmla="*/ 387578 w 1681034"/>
                    <a:gd name="connsiteY573" fmla="*/ 155924 h 1682686"/>
                    <a:gd name="connsiteX574" fmla="*/ 388626 w 1681034"/>
                    <a:gd name="connsiteY574" fmla="*/ 150495 h 1682686"/>
                    <a:gd name="connsiteX575" fmla="*/ 375862 w 1681034"/>
                    <a:gd name="connsiteY575" fmla="*/ 163640 h 1682686"/>
                    <a:gd name="connsiteX576" fmla="*/ 388054 w 1681034"/>
                    <a:gd name="connsiteY576" fmla="*/ 156877 h 1682686"/>
                    <a:gd name="connsiteX577" fmla="*/ 389959 w 1681034"/>
                    <a:gd name="connsiteY577" fmla="*/ 157544 h 1682686"/>
                    <a:gd name="connsiteX578" fmla="*/ 367099 w 1681034"/>
                    <a:gd name="connsiteY578" fmla="*/ 174117 h 1682686"/>
                    <a:gd name="connsiteX579" fmla="*/ 362146 w 1681034"/>
                    <a:gd name="connsiteY579" fmla="*/ 174308 h 1682686"/>
                    <a:gd name="connsiteX580" fmla="*/ 345096 w 1681034"/>
                    <a:gd name="connsiteY580" fmla="*/ 188309 h 1682686"/>
                    <a:gd name="connsiteX581" fmla="*/ 342620 w 1681034"/>
                    <a:gd name="connsiteY581" fmla="*/ 186881 h 1682686"/>
                    <a:gd name="connsiteX582" fmla="*/ 333476 w 1681034"/>
                    <a:gd name="connsiteY582" fmla="*/ 192691 h 1682686"/>
                    <a:gd name="connsiteX583" fmla="*/ 334524 w 1681034"/>
                    <a:gd name="connsiteY583" fmla="*/ 194501 h 1682686"/>
                    <a:gd name="connsiteX584" fmla="*/ 304329 w 1681034"/>
                    <a:gd name="connsiteY584" fmla="*/ 218027 h 1682686"/>
                    <a:gd name="connsiteX585" fmla="*/ 276421 w 1681034"/>
                    <a:gd name="connsiteY585" fmla="*/ 243840 h 1682686"/>
                    <a:gd name="connsiteX586" fmla="*/ 277088 w 1681034"/>
                    <a:gd name="connsiteY586" fmla="*/ 239268 h 1682686"/>
                    <a:gd name="connsiteX587" fmla="*/ 266896 w 1681034"/>
                    <a:gd name="connsiteY587" fmla="*/ 248984 h 1682686"/>
                    <a:gd name="connsiteX588" fmla="*/ 266991 w 1681034"/>
                    <a:gd name="connsiteY588" fmla="*/ 254508 h 1682686"/>
                    <a:gd name="connsiteX589" fmla="*/ 251751 w 1681034"/>
                    <a:gd name="connsiteY589" fmla="*/ 269939 h 1682686"/>
                    <a:gd name="connsiteX590" fmla="*/ 245370 w 1681034"/>
                    <a:gd name="connsiteY590" fmla="*/ 271653 h 1682686"/>
                    <a:gd name="connsiteX591" fmla="*/ 246417 w 1681034"/>
                    <a:gd name="connsiteY591" fmla="*/ 275654 h 1682686"/>
                    <a:gd name="connsiteX592" fmla="*/ 234035 w 1681034"/>
                    <a:gd name="connsiteY592" fmla="*/ 289655 h 1682686"/>
                    <a:gd name="connsiteX593" fmla="*/ 227748 w 1681034"/>
                    <a:gd name="connsiteY593" fmla="*/ 291560 h 1682686"/>
                    <a:gd name="connsiteX594" fmla="*/ 230415 w 1681034"/>
                    <a:gd name="connsiteY594" fmla="*/ 292513 h 1682686"/>
                    <a:gd name="connsiteX595" fmla="*/ 216699 w 1681034"/>
                    <a:gd name="connsiteY595" fmla="*/ 305562 h 1682686"/>
                    <a:gd name="connsiteX596" fmla="*/ 205936 w 1681034"/>
                    <a:gd name="connsiteY596" fmla="*/ 310896 h 1682686"/>
                    <a:gd name="connsiteX597" fmla="*/ 212032 w 1681034"/>
                    <a:gd name="connsiteY597" fmla="*/ 313373 h 1682686"/>
                    <a:gd name="connsiteX598" fmla="*/ 203174 w 1681034"/>
                    <a:gd name="connsiteY598" fmla="*/ 319469 h 1682686"/>
                    <a:gd name="connsiteX599" fmla="*/ 193649 w 1681034"/>
                    <a:gd name="connsiteY599" fmla="*/ 336423 h 1682686"/>
                    <a:gd name="connsiteX600" fmla="*/ 181076 w 1681034"/>
                    <a:gd name="connsiteY600" fmla="*/ 347663 h 1682686"/>
                    <a:gd name="connsiteX601" fmla="*/ 178028 w 1681034"/>
                    <a:gd name="connsiteY601" fmla="*/ 355568 h 1682686"/>
                    <a:gd name="connsiteX602" fmla="*/ 183171 w 1681034"/>
                    <a:gd name="connsiteY602" fmla="*/ 349949 h 1682686"/>
                    <a:gd name="connsiteX603" fmla="*/ 161645 w 1681034"/>
                    <a:gd name="connsiteY603" fmla="*/ 384429 h 1682686"/>
                    <a:gd name="connsiteX604" fmla="*/ 162788 w 1681034"/>
                    <a:gd name="connsiteY604" fmla="*/ 374999 h 1682686"/>
                    <a:gd name="connsiteX605" fmla="*/ 152691 w 1681034"/>
                    <a:gd name="connsiteY605" fmla="*/ 396907 h 1682686"/>
                    <a:gd name="connsiteX606" fmla="*/ 141357 w 1681034"/>
                    <a:gd name="connsiteY606" fmla="*/ 415290 h 1682686"/>
                    <a:gd name="connsiteX607" fmla="*/ 126783 w 1681034"/>
                    <a:gd name="connsiteY607" fmla="*/ 436816 h 1682686"/>
                    <a:gd name="connsiteX608" fmla="*/ 130593 w 1681034"/>
                    <a:gd name="connsiteY608" fmla="*/ 426149 h 1682686"/>
                    <a:gd name="connsiteX609" fmla="*/ 127831 w 1681034"/>
                    <a:gd name="connsiteY609" fmla="*/ 421862 h 1682686"/>
                    <a:gd name="connsiteX610" fmla="*/ 118878 w 1681034"/>
                    <a:gd name="connsiteY610" fmla="*/ 450056 h 1682686"/>
                    <a:gd name="connsiteX611" fmla="*/ 111924 w 1681034"/>
                    <a:gd name="connsiteY611" fmla="*/ 460058 h 1682686"/>
                    <a:gd name="connsiteX612" fmla="*/ 111734 w 1681034"/>
                    <a:gd name="connsiteY612" fmla="*/ 452247 h 1682686"/>
                    <a:gd name="connsiteX613" fmla="*/ 117449 w 1681034"/>
                    <a:gd name="connsiteY613" fmla="*/ 439198 h 1682686"/>
                    <a:gd name="connsiteX614" fmla="*/ 107638 w 1681034"/>
                    <a:gd name="connsiteY614" fmla="*/ 453009 h 1682686"/>
                    <a:gd name="connsiteX615" fmla="*/ 100780 w 1681034"/>
                    <a:gd name="connsiteY615" fmla="*/ 471011 h 1682686"/>
                    <a:gd name="connsiteX616" fmla="*/ 90779 w 1681034"/>
                    <a:gd name="connsiteY616" fmla="*/ 484537 h 1682686"/>
                    <a:gd name="connsiteX617" fmla="*/ 81635 w 1681034"/>
                    <a:gd name="connsiteY617" fmla="*/ 511683 h 1682686"/>
                    <a:gd name="connsiteX618" fmla="*/ 88874 w 1681034"/>
                    <a:gd name="connsiteY618" fmla="*/ 501777 h 1682686"/>
                    <a:gd name="connsiteX619" fmla="*/ 81540 w 1681034"/>
                    <a:gd name="connsiteY619" fmla="*/ 520637 h 1682686"/>
                    <a:gd name="connsiteX620" fmla="*/ 80397 w 1681034"/>
                    <a:gd name="connsiteY620" fmla="*/ 514445 h 1682686"/>
                    <a:gd name="connsiteX621" fmla="*/ 74301 w 1681034"/>
                    <a:gd name="connsiteY621" fmla="*/ 517874 h 1682686"/>
                    <a:gd name="connsiteX622" fmla="*/ 71253 w 1681034"/>
                    <a:gd name="connsiteY622" fmla="*/ 535877 h 1682686"/>
                    <a:gd name="connsiteX623" fmla="*/ 77063 w 1681034"/>
                    <a:gd name="connsiteY623" fmla="*/ 526828 h 1682686"/>
                    <a:gd name="connsiteX624" fmla="*/ 70681 w 1681034"/>
                    <a:gd name="connsiteY624" fmla="*/ 540830 h 1682686"/>
                    <a:gd name="connsiteX625" fmla="*/ 71253 w 1681034"/>
                    <a:gd name="connsiteY625" fmla="*/ 535781 h 1682686"/>
                    <a:gd name="connsiteX626" fmla="*/ 68014 w 1681034"/>
                    <a:gd name="connsiteY626" fmla="*/ 539210 h 1682686"/>
                    <a:gd name="connsiteX627" fmla="*/ 65347 w 1681034"/>
                    <a:gd name="connsiteY627" fmla="*/ 546545 h 1682686"/>
                    <a:gd name="connsiteX628" fmla="*/ 69824 w 1681034"/>
                    <a:gd name="connsiteY628" fmla="*/ 549212 h 1682686"/>
                    <a:gd name="connsiteX629" fmla="*/ 64871 w 1681034"/>
                    <a:gd name="connsiteY629" fmla="*/ 553403 h 1682686"/>
                    <a:gd name="connsiteX630" fmla="*/ 67443 w 1681034"/>
                    <a:gd name="connsiteY630" fmla="*/ 556641 h 1682686"/>
                    <a:gd name="connsiteX631" fmla="*/ 65061 w 1681034"/>
                    <a:gd name="connsiteY631" fmla="*/ 564071 h 1682686"/>
                    <a:gd name="connsiteX632" fmla="*/ 58584 w 1681034"/>
                    <a:gd name="connsiteY632" fmla="*/ 562261 h 1682686"/>
                    <a:gd name="connsiteX633" fmla="*/ 61061 w 1681034"/>
                    <a:gd name="connsiteY633" fmla="*/ 567119 h 1682686"/>
                    <a:gd name="connsiteX634" fmla="*/ 56298 w 1681034"/>
                    <a:gd name="connsiteY634" fmla="*/ 581978 h 1682686"/>
                    <a:gd name="connsiteX635" fmla="*/ 50488 w 1681034"/>
                    <a:gd name="connsiteY635" fmla="*/ 587502 h 1682686"/>
                    <a:gd name="connsiteX636" fmla="*/ 44487 w 1681034"/>
                    <a:gd name="connsiteY636" fmla="*/ 606743 h 1682686"/>
                    <a:gd name="connsiteX637" fmla="*/ 39820 w 1681034"/>
                    <a:gd name="connsiteY637" fmla="*/ 629888 h 1682686"/>
                    <a:gd name="connsiteX638" fmla="*/ 36963 w 1681034"/>
                    <a:gd name="connsiteY638" fmla="*/ 628650 h 1682686"/>
                    <a:gd name="connsiteX639" fmla="*/ 32105 w 1681034"/>
                    <a:gd name="connsiteY639" fmla="*/ 653225 h 1682686"/>
                    <a:gd name="connsiteX640" fmla="*/ 35058 w 1681034"/>
                    <a:gd name="connsiteY640" fmla="*/ 656082 h 1682686"/>
                    <a:gd name="connsiteX641" fmla="*/ 28866 w 1681034"/>
                    <a:gd name="connsiteY641" fmla="*/ 663512 h 1682686"/>
                    <a:gd name="connsiteX642" fmla="*/ 29438 w 1681034"/>
                    <a:gd name="connsiteY642" fmla="*/ 670274 h 1682686"/>
                    <a:gd name="connsiteX643" fmla="*/ 19722 w 1681034"/>
                    <a:gd name="connsiteY643" fmla="*/ 715423 h 1682686"/>
                    <a:gd name="connsiteX644" fmla="*/ 21342 w 1681034"/>
                    <a:gd name="connsiteY644" fmla="*/ 735044 h 1682686"/>
                    <a:gd name="connsiteX645" fmla="*/ 18294 w 1681034"/>
                    <a:gd name="connsiteY645" fmla="*/ 745236 h 1682686"/>
                    <a:gd name="connsiteX646" fmla="*/ 17151 w 1681034"/>
                    <a:gd name="connsiteY646" fmla="*/ 732187 h 1682686"/>
                    <a:gd name="connsiteX647" fmla="*/ 16293 w 1681034"/>
                    <a:gd name="connsiteY647" fmla="*/ 755714 h 1682686"/>
                    <a:gd name="connsiteX648" fmla="*/ 11055 w 1681034"/>
                    <a:gd name="connsiteY648" fmla="*/ 763810 h 1682686"/>
                    <a:gd name="connsiteX649" fmla="*/ 11531 w 1681034"/>
                    <a:gd name="connsiteY649" fmla="*/ 776573 h 1682686"/>
                    <a:gd name="connsiteX650" fmla="*/ 8959 w 1681034"/>
                    <a:gd name="connsiteY650" fmla="*/ 782193 h 1682686"/>
                    <a:gd name="connsiteX651" fmla="*/ 7721 w 1681034"/>
                    <a:gd name="connsiteY651" fmla="*/ 802291 h 1682686"/>
                    <a:gd name="connsiteX652" fmla="*/ 8007 w 1681034"/>
                    <a:gd name="connsiteY652" fmla="*/ 819531 h 1682686"/>
                    <a:gd name="connsiteX653" fmla="*/ 10197 w 1681034"/>
                    <a:gd name="connsiteY653" fmla="*/ 816864 h 1682686"/>
                    <a:gd name="connsiteX654" fmla="*/ 10293 w 1681034"/>
                    <a:gd name="connsiteY654" fmla="*/ 827723 h 1682686"/>
                    <a:gd name="connsiteX655" fmla="*/ 6197 w 1681034"/>
                    <a:gd name="connsiteY655" fmla="*/ 826961 h 1682686"/>
                    <a:gd name="connsiteX656" fmla="*/ 1815 w 1681034"/>
                    <a:gd name="connsiteY656" fmla="*/ 846487 h 1682686"/>
                    <a:gd name="connsiteX657" fmla="*/ 1530 w 1681034"/>
                    <a:gd name="connsiteY657" fmla="*/ 841724 h 1682686"/>
                    <a:gd name="connsiteX658" fmla="*/ 101 w 1681034"/>
                    <a:gd name="connsiteY658" fmla="*/ 863346 h 1682686"/>
                    <a:gd name="connsiteX659" fmla="*/ 6387 w 1681034"/>
                    <a:gd name="connsiteY659" fmla="*/ 834771 h 1682686"/>
                    <a:gd name="connsiteX660" fmla="*/ 3720 w 1681034"/>
                    <a:gd name="connsiteY660" fmla="*/ 862298 h 1682686"/>
                    <a:gd name="connsiteX661" fmla="*/ 10388 w 1681034"/>
                    <a:gd name="connsiteY661" fmla="*/ 852392 h 1682686"/>
                    <a:gd name="connsiteX662" fmla="*/ 6387 w 1681034"/>
                    <a:gd name="connsiteY662" fmla="*/ 870299 h 1682686"/>
                    <a:gd name="connsiteX663" fmla="*/ 13150 w 1681034"/>
                    <a:gd name="connsiteY663" fmla="*/ 878777 h 1682686"/>
                    <a:gd name="connsiteX664" fmla="*/ 8102 w 1681034"/>
                    <a:gd name="connsiteY664" fmla="*/ 890588 h 1682686"/>
                    <a:gd name="connsiteX665" fmla="*/ 4006 w 1681034"/>
                    <a:gd name="connsiteY665" fmla="*/ 890207 h 1682686"/>
                    <a:gd name="connsiteX666" fmla="*/ 8292 w 1681034"/>
                    <a:gd name="connsiteY666" fmla="*/ 893731 h 1682686"/>
                    <a:gd name="connsiteX667" fmla="*/ 9626 w 1681034"/>
                    <a:gd name="connsiteY667" fmla="*/ 900017 h 1682686"/>
                    <a:gd name="connsiteX668" fmla="*/ 7816 w 1681034"/>
                    <a:gd name="connsiteY668" fmla="*/ 913638 h 1682686"/>
                    <a:gd name="connsiteX669" fmla="*/ 3625 w 1681034"/>
                    <a:gd name="connsiteY669" fmla="*/ 902494 h 1682686"/>
                    <a:gd name="connsiteX670" fmla="*/ 8292 w 1681034"/>
                    <a:gd name="connsiteY670" fmla="*/ 927545 h 1682686"/>
                    <a:gd name="connsiteX671" fmla="*/ 6768 w 1681034"/>
                    <a:gd name="connsiteY671" fmla="*/ 941261 h 1682686"/>
                    <a:gd name="connsiteX672" fmla="*/ 8769 w 1681034"/>
                    <a:gd name="connsiteY672" fmla="*/ 955167 h 1682686"/>
                    <a:gd name="connsiteX673" fmla="*/ 13436 w 1681034"/>
                    <a:gd name="connsiteY673" fmla="*/ 970312 h 1682686"/>
                    <a:gd name="connsiteX674" fmla="*/ 19437 w 1681034"/>
                    <a:gd name="connsiteY674" fmla="*/ 988886 h 1682686"/>
                    <a:gd name="connsiteX675" fmla="*/ 16674 w 1681034"/>
                    <a:gd name="connsiteY675" fmla="*/ 998125 h 1682686"/>
                    <a:gd name="connsiteX676" fmla="*/ 22008 w 1681034"/>
                    <a:gd name="connsiteY676" fmla="*/ 1008698 h 1682686"/>
                    <a:gd name="connsiteX677" fmla="*/ 30581 w 1681034"/>
                    <a:gd name="connsiteY677" fmla="*/ 1043369 h 1682686"/>
                    <a:gd name="connsiteX678" fmla="*/ 33438 w 1681034"/>
                    <a:gd name="connsiteY678" fmla="*/ 1055370 h 1682686"/>
                    <a:gd name="connsiteX679" fmla="*/ 34296 w 1681034"/>
                    <a:gd name="connsiteY679" fmla="*/ 1069181 h 1682686"/>
                    <a:gd name="connsiteX680" fmla="*/ 36867 w 1681034"/>
                    <a:gd name="connsiteY680" fmla="*/ 1062704 h 1682686"/>
                    <a:gd name="connsiteX681" fmla="*/ 37534 w 1681034"/>
                    <a:gd name="connsiteY681" fmla="*/ 1078040 h 1682686"/>
                    <a:gd name="connsiteX682" fmla="*/ 41725 w 1681034"/>
                    <a:gd name="connsiteY682" fmla="*/ 1092899 h 1682686"/>
                    <a:gd name="connsiteX683" fmla="*/ 44773 w 1681034"/>
                    <a:gd name="connsiteY683" fmla="*/ 1094042 h 1682686"/>
                    <a:gd name="connsiteX684" fmla="*/ 40963 w 1681034"/>
                    <a:gd name="connsiteY684" fmla="*/ 1074515 h 1682686"/>
                    <a:gd name="connsiteX685" fmla="*/ 50393 w 1681034"/>
                    <a:gd name="connsiteY685" fmla="*/ 1106996 h 1682686"/>
                    <a:gd name="connsiteX686" fmla="*/ 49345 w 1681034"/>
                    <a:gd name="connsiteY686" fmla="*/ 1108710 h 1682686"/>
                    <a:gd name="connsiteX687" fmla="*/ 42773 w 1681034"/>
                    <a:gd name="connsiteY687" fmla="*/ 1094232 h 1682686"/>
                    <a:gd name="connsiteX688" fmla="*/ 49917 w 1681034"/>
                    <a:gd name="connsiteY688" fmla="*/ 1119473 h 1682686"/>
                    <a:gd name="connsiteX689" fmla="*/ 52869 w 1681034"/>
                    <a:gd name="connsiteY689" fmla="*/ 1125188 h 1682686"/>
                    <a:gd name="connsiteX690" fmla="*/ 54870 w 1681034"/>
                    <a:gd name="connsiteY690" fmla="*/ 1123188 h 1682686"/>
                    <a:gd name="connsiteX691" fmla="*/ 63156 w 1681034"/>
                    <a:gd name="connsiteY691" fmla="*/ 1141762 h 1682686"/>
                    <a:gd name="connsiteX692" fmla="*/ 62204 w 1681034"/>
                    <a:gd name="connsiteY692" fmla="*/ 1148239 h 1682686"/>
                    <a:gd name="connsiteX693" fmla="*/ 66300 w 1681034"/>
                    <a:gd name="connsiteY693" fmla="*/ 1152049 h 1682686"/>
                    <a:gd name="connsiteX694" fmla="*/ 65347 w 1681034"/>
                    <a:gd name="connsiteY694" fmla="*/ 1157002 h 1682686"/>
                    <a:gd name="connsiteX695" fmla="*/ 68395 w 1681034"/>
                    <a:gd name="connsiteY695" fmla="*/ 1157859 h 1682686"/>
                    <a:gd name="connsiteX696" fmla="*/ 80492 w 1681034"/>
                    <a:gd name="connsiteY696" fmla="*/ 1193673 h 1682686"/>
                    <a:gd name="connsiteX697" fmla="*/ 95065 w 1681034"/>
                    <a:gd name="connsiteY697" fmla="*/ 1225010 h 1682686"/>
                    <a:gd name="connsiteX698" fmla="*/ 90779 w 1681034"/>
                    <a:gd name="connsiteY698" fmla="*/ 1223201 h 1682686"/>
                    <a:gd name="connsiteX699" fmla="*/ 102209 w 1681034"/>
                    <a:gd name="connsiteY699" fmla="*/ 1246918 h 1682686"/>
                    <a:gd name="connsiteX700" fmla="*/ 103923 w 1681034"/>
                    <a:gd name="connsiteY700" fmla="*/ 1244632 h 1682686"/>
                    <a:gd name="connsiteX701" fmla="*/ 110210 w 1681034"/>
                    <a:gd name="connsiteY701" fmla="*/ 1252061 h 1682686"/>
                    <a:gd name="connsiteX702" fmla="*/ 107067 w 1681034"/>
                    <a:gd name="connsiteY702" fmla="*/ 1251585 h 1682686"/>
                    <a:gd name="connsiteX703" fmla="*/ 113258 w 1681034"/>
                    <a:gd name="connsiteY703" fmla="*/ 1264063 h 1682686"/>
                    <a:gd name="connsiteX704" fmla="*/ 113734 w 1681034"/>
                    <a:gd name="connsiteY704" fmla="*/ 1260539 h 1682686"/>
                    <a:gd name="connsiteX705" fmla="*/ 119163 w 1681034"/>
                    <a:gd name="connsiteY705" fmla="*/ 1268349 h 1682686"/>
                    <a:gd name="connsiteX706" fmla="*/ 117544 w 1681034"/>
                    <a:gd name="connsiteY706" fmla="*/ 1270635 h 1682686"/>
                    <a:gd name="connsiteX707" fmla="*/ 122688 w 1681034"/>
                    <a:gd name="connsiteY707" fmla="*/ 1275112 h 1682686"/>
                    <a:gd name="connsiteX708" fmla="*/ 122973 w 1681034"/>
                    <a:gd name="connsiteY708" fmla="*/ 1281684 h 1682686"/>
                    <a:gd name="connsiteX709" fmla="*/ 148405 w 1681034"/>
                    <a:gd name="connsiteY709" fmla="*/ 1319117 h 1682686"/>
                    <a:gd name="connsiteX710" fmla="*/ 147262 w 1681034"/>
                    <a:gd name="connsiteY710" fmla="*/ 1314545 h 1682686"/>
                    <a:gd name="connsiteX711" fmla="*/ 155073 w 1681034"/>
                    <a:gd name="connsiteY711" fmla="*/ 1324356 h 1682686"/>
                    <a:gd name="connsiteX712" fmla="*/ 151929 w 1681034"/>
                    <a:gd name="connsiteY712" fmla="*/ 1324261 h 1682686"/>
                    <a:gd name="connsiteX713" fmla="*/ 161645 w 1681034"/>
                    <a:gd name="connsiteY713" fmla="*/ 1337786 h 1682686"/>
                    <a:gd name="connsiteX714" fmla="*/ 171265 w 1681034"/>
                    <a:gd name="connsiteY714" fmla="*/ 1347026 h 1682686"/>
                    <a:gd name="connsiteX715" fmla="*/ 177742 w 1681034"/>
                    <a:gd name="connsiteY715" fmla="*/ 1357408 h 1682686"/>
                    <a:gd name="connsiteX716" fmla="*/ 182314 w 1681034"/>
                    <a:gd name="connsiteY716" fmla="*/ 1358360 h 1682686"/>
                    <a:gd name="connsiteX717" fmla="*/ 161740 w 1681034"/>
                    <a:gd name="connsiteY717" fmla="*/ 1329500 h 1682686"/>
                    <a:gd name="connsiteX718" fmla="*/ 162502 w 1681034"/>
                    <a:gd name="connsiteY718" fmla="*/ 1332548 h 1682686"/>
                    <a:gd name="connsiteX719" fmla="*/ 156406 w 1681034"/>
                    <a:gd name="connsiteY719" fmla="*/ 1325308 h 1682686"/>
                    <a:gd name="connsiteX720" fmla="*/ 153263 w 1681034"/>
                    <a:gd name="connsiteY720" fmla="*/ 1313212 h 1682686"/>
                    <a:gd name="connsiteX721" fmla="*/ 169932 w 1681034"/>
                    <a:gd name="connsiteY721" fmla="*/ 1337596 h 1682686"/>
                    <a:gd name="connsiteX722" fmla="*/ 184600 w 1681034"/>
                    <a:gd name="connsiteY722" fmla="*/ 1358837 h 1682686"/>
                    <a:gd name="connsiteX723" fmla="*/ 186886 w 1681034"/>
                    <a:gd name="connsiteY723" fmla="*/ 1359313 h 1682686"/>
                    <a:gd name="connsiteX724" fmla="*/ 187458 w 1681034"/>
                    <a:gd name="connsiteY724" fmla="*/ 1364266 h 1682686"/>
                    <a:gd name="connsiteX725" fmla="*/ 205936 w 1681034"/>
                    <a:gd name="connsiteY725" fmla="*/ 1385221 h 1682686"/>
                    <a:gd name="connsiteX726" fmla="*/ 217557 w 1681034"/>
                    <a:gd name="connsiteY726" fmla="*/ 1395889 h 1682686"/>
                    <a:gd name="connsiteX727" fmla="*/ 210413 w 1681034"/>
                    <a:gd name="connsiteY727" fmla="*/ 1396937 h 1682686"/>
                    <a:gd name="connsiteX728" fmla="*/ 200697 w 1681034"/>
                    <a:gd name="connsiteY728" fmla="*/ 1388554 h 1682686"/>
                    <a:gd name="connsiteX729" fmla="*/ 204888 w 1681034"/>
                    <a:gd name="connsiteY729" fmla="*/ 1396841 h 1682686"/>
                    <a:gd name="connsiteX730" fmla="*/ 212889 w 1681034"/>
                    <a:gd name="connsiteY730" fmla="*/ 1400842 h 1682686"/>
                    <a:gd name="connsiteX731" fmla="*/ 224224 w 1681034"/>
                    <a:gd name="connsiteY731" fmla="*/ 1411700 h 1682686"/>
                    <a:gd name="connsiteX732" fmla="*/ 245274 w 1681034"/>
                    <a:gd name="connsiteY732" fmla="*/ 1434370 h 1682686"/>
                    <a:gd name="connsiteX733" fmla="*/ 254799 w 1681034"/>
                    <a:gd name="connsiteY733" fmla="*/ 1444466 h 1682686"/>
                    <a:gd name="connsiteX734" fmla="*/ 251656 w 1681034"/>
                    <a:gd name="connsiteY734" fmla="*/ 1444943 h 1682686"/>
                    <a:gd name="connsiteX735" fmla="*/ 274802 w 1681034"/>
                    <a:gd name="connsiteY735" fmla="*/ 1465898 h 1682686"/>
                    <a:gd name="connsiteX736" fmla="*/ 277183 w 1681034"/>
                    <a:gd name="connsiteY736" fmla="*/ 1463897 h 1682686"/>
                    <a:gd name="connsiteX737" fmla="*/ 284136 w 1681034"/>
                    <a:gd name="connsiteY737" fmla="*/ 1470089 h 1682686"/>
                    <a:gd name="connsiteX738" fmla="*/ 283279 w 1681034"/>
                    <a:gd name="connsiteY738" fmla="*/ 1472851 h 1682686"/>
                    <a:gd name="connsiteX739" fmla="*/ 290232 w 1681034"/>
                    <a:gd name="connsiteY739" fmla="*/ 1476947 h 1682686"/>
                    <a:gd name="connsiteX740" fmla="*/ 290232 w 1681034"/>
                    <a:gd name="connsiteY740" fmla="*/ 1481042 h 1682686"/>
                    <a:gd name="connsiteX741" fmla="*/ 310711 w 1681034"/>
                    <a:gd name="connsiteY741" fmla="*/ 1495806 h 1682686"/>
                    <a:gd name="connsiteX742" fmla="*/ 313283 w 1681034"/>
                    <a:gd name="connsiteY742" fmla="*/ 1501807 h 1682686"/>
                    <a:gd name="connsiteX743" fmla="*/ 319760 w 1681034"/>
                    <a:gd name="connsiteY743" fmla="*/ 1506283 h 1682686"/>
                    <a:gd name="connsiteX744" fmla="*/ 341858 w 1681034"/>
                    <a:gd name="connsiteY744" fmla="*/ 1521428 h 1682686"/>
                    <a:gd name="connsiteX745" fmla="*/ 361003 w 1681034"/>
                    <a:gd name="connsiteY745" fmla="*/ 1532668 h 1682686"/>
                    <a:gd name="connsiteX746" fmla="*/ 360527 w 1681034"/>
                    <a:gd name="connsiteY746" fmla="*/ 1535525 h 1682686"/>
                    <a:gd name="connsiteX747" fmla="*/ 379672 w 1681034"/>
                    <a:gd name="connsiteY747" fmla="*/ 1544193 h 1682686"/>
                    <a:gd name="connsiteX748" fmla="*/ 371576 w 1681034"/>
                    <a:gd name="connsiteY748" fmla="*/ 1537049 h 1682686"/>
                    <a:gd name="connsiteX749" fmla="*/ 380720 w 1681034"/>
                    <a:gd name="connsiteY749" fmla="*/ 1540574 h 1682686"/>
                    <a:gd name="connsiteX750" fmla="*/ 373576 w 1681034"/>
                    <a:gd name="connsiteY750" fmla="*/ 1534763 h 1682686"/>
                    <a:gd name="connsiteX751" fmla="*/ 379196 w 1681034"/>
                    <a:gd name="connsiteY751" fmla="*/ 1535335 h 1682686"/>
                    <a:gd name="connsiteX752" fmla="*/ 392150 w 1681034"/>
                    <a:gd name="connsiteY752" fmla="*/ 1543717 h 1682686"/>
                    <a:gd name="connsiteX753" fmla="*/ 393674 w 1681034"/>
                    <a:gd name="connsiteY753" fmla="*/ 1549051 h 1682686"/>
                    <a:gd name="connsiteX754" fmla="*/ 407104 w 1681034"/>
                    <a:gd name="connsiteY754" fmla="*/ 1559433 h 1682686"/>
                    <a:gd name="connsiteX755" fmla="*/ 414438 w 1681034"/>
                    <a:gd name="connsiteY755" fmla="*/ 1560100 h 1682686"/>
                    <a:gd name="connsiteX756" fmla="*/ 386435 w 1681034"/>
                    <a:gd name="connsiteY756" fmla="*/ 1552956 h 1682686"/>
                    <a:gd name="connsiteX757" fmla="*/ 398246 w 1681034"/>
                    <a:gd name="connsiteY757" fmla="*/ 1563053 h 1682686"/>
                    <a:gd name="connsiteX758" fmla="*/ 405866 w 1681034"/>
                    <a:gd name="connsiteY758" fmla="*/ 1565910 h 1682686"/>
                    <a:gd name="connsiteX759" fmla="*/ 408819 w 1681034"/>
                    <a:gd name="connsiteY759" fmla="*/ 1564672 h 1682686"/>
                    <a:gd name="connsiteX760" fmla="*/ 416629 w 1681034"/>
                    <a:gd name="connsiteY760" fmla="*/ 1572197 h 1682686"/>
                    <a:gd name="connsiteX761" fmla="*/ 442823 w 1681034"/>
                    <a:gd name="connsiteY761" fmla="*/ 1586484 h 1682686"/>
                    <a:gd name="connsiteX762" fmla="*/ 454062 w 1681034"/>
                    <a:gd name="connsiteY762" fmla="*/ 1589342 h 1682686"/>
                    <a:gd name="connsiteX763" fmla="*/ 440823 w 1681034"/>
                    <a:gd name="connsiteY763" fmla="*/ 1581341 h 1682686"/>
                    <a:gd name="connsiteX764" fmla="*/ 457396 w 1681034"/>
                    <a:gd name="connsiteY764" fmla="*/ 1589913 h 1682686"/>
                    <a:gd name="connsiteX765" fmla="*/ 464730 w 1681034"/>
                    <a:gd name="connsiteY765" fmla="*/ 1590199 h 1682686"/>
                    <a:gd name="connsiteX766" fmla="*/ 463587 w 1681034"/>
                    <a:gd name="connsiteY766" fmla="*/ 1591913 h 1682686"/>
                    <a:gd name="connsiteX767" fmla="*/ 467016 w 1681034"/>
                    <a:gd name="connsiteY767" fmla="*/ 1589627 h 1682686"/>
                    <a:gd name="connsiteX768" fmla="*/ 456444 w 1681034"/>
                    <a:gd name="connsiteY768" fmla="*/ 1585913 h 1682686"/>
                    <a:gd name="connsiteX769" fmla="*/ 455491 w 1681034"/>
                    <a:gd name="connsiteY769" fmla="*/ 1581912 h 1682686"/>
                    <a:gd name="connsiteX770" fmla="*/ 474732 w 1681034"/>
                    <a:gd name="connsiteY770" fmla="*/ 1591818 h 1682686"/>
                    <a:gd name="connsiteX771" fmla="*/ 471303 w 1681034"/>
                    <a:gd name="connsiteY771" fmla="*/ 1597057 h 1682686"/>
                    <a:gd name="connsiteX772" fmla="*/ 479780 w 1681034"/>
                    <a:gd name="connsiteY772" fmla="*/ 1598295 h 1682686"/>
                    <a:gd name="connsiteX773" fmla="*/ 483780 w 1681034"/>
                    <a:gd name="connsiteY773" fmla="*/ 1603534 h 1682686"/>
                    <a:gd name="connsiteX774" fmla="*/ 492829 w 1681034"/>
                    <a:gd name="connsiteY774" fmla="*/ 1603629 h 1682686"/>
                    <a:gd name="connsiteX775" fmla="*/ 508736 w 1681034"/>
                    <a:gd name="connsiteY775" fmla="*/ 1613059 h 1682686"/>
                    <a:gd name="connsiteX776" fmla="*/ 458539 w 1681034"/>
                    <a:gd name="connsiteY776" fmla="*/ 1590961 h 1682686"/>
                    <a:gd name="connsiteX777" fmla="*/ 445490 w 1681034"/>
                    <a:gd name="connsiteY777" fmla="*/ 1590675 h 1682686"/>
                    <a:gd name="connsiteX778" fmla="*/ 451586 w 1681034"/>
                    <a:gd name="connsiteY778" fmla="*/ 1595533 h 1682686"/>
                    <a:gd name="connsiteX779" fmla="*/ 467874 w 1681034"/>
                    <a:gd name="connsiteY779" fmla="*/ 1605058 h 1682686"/>
                    <a:gd name="connsiteX780" fmla="*/ 472446 w 1681034"/>
                    <a:gd name="connsiteY780" fmla="*/ 1601057 h 1682686"/>
                    <a:gd name="connsiteX781" fmla="*/ 483780 w 1681034"/>
                    <a:gd name="connsiteY781" fmla="*/ 1606391 h 1682686"/>
                    <a:gd name="connsiteX782" fmla="*/ 480923 w 1681034"/>
                    <a:gd name="connsiteY782" fmla="*/ 1607915 h 1682686"/>
                    <a:gd name="connsiteX783" fmla="*/ 471779 w 1681034"/>
                    <a:gd name="connsiteY783" fmla="*/ 1604772 h 1682686"/>
                    <a:gd name="connsiteX784" fmla="*/ 474636 w 1681034"/>
                    <a:gd name="connsiteY784" fmla="*/ 1608963 h 1682686"/>
                    <a:gd name="connsiteX785" fmla="*/ 486733 w 1681034"/>
                    <a:gd name="connsiteY785" fmla="*/ 1616202 h 1682686"/>
                    <a:gd name="connsiteX786" fmla="*/ 515499 w 1681034"/>
                    <a:gd name="connsiteY786" fmla="*/ 1626013 h 1682686"/>
                    <a:gd name="connsiteX787" fmla="*/ 512451 w 1681034"/>
                    <a:gd name="connsiteY787" fmla="*/ 1622012 h 1682686"/>
                    <a:gd name="connsiteX788" fmla="*/ 544836 w 1681034"/>
                    <a:gd name="connsiteY788" fmla="*/ 1630966 h 1682686"/>
                    <a:gd name="connsiteX789" fmla="*/ 544645 w 1681034"/>
                    <a:gd name="connsiteY789" fmla="*/ 1634776 h 1682686"/>
                    <a:gd name="connsiteX790" fmla="*/ 521214 w 1681034"/>
                    <a:gd name="connsiteY790" fmla="*/ 1625537 h 1682686"/>
                    <a:gd name="connsiteX791" fmla="*/ 519118 w 1681034"/>
                    <a:gd name="connsiteY791" fmla="*/ 1629156 h 1682686"/>
                    <a:gd name="connsiteX792" fmla="*/ 524928 w 1681034"/>
                    <a:gd name="connsiteY792" fmla="*/ 1631442 h 1682686"/>
                    <a:gd name="connsiteX793" fmla="*/ 525976 w 1681034"/>
                    <a:gd name="connsiteY793" fmla="*/ 1629632 h 1682686"/>
                    <a:gd name="connsiteX794" fmla="*/ 544455 w 1681034"/>
                    <a:gd name="connsiteY794" fmla="*/ 1637729 h 1682686"/>
                    <a:gd name="connsiteX795" fmla="*/ 562838 w 1681034"/>
                    <a:gd name="connsiteY795" fmla="*/ 1640110 h 1682686"/>
                    <a:gd name="connsiteX796" fmla="*/ 575030 w 1681034"/>
                    <a:gd name="connsiteY796" fmla="*/ 1650778 h 1682686"/>
                    <a:gd name="connsiteX797" fmla="*/ 582745 w 1681034"/>
                    <a:gd name="connsiteY797" fmla="*/ 1652873 h 1682686"/>
                    <a:gd name="connsiteX798" fmla="*/ 574649 w 1681034"/>
                    <a:gd name="connsiteY798" fmla="*/ 1647920 h 1682686"/>
                    <a:gd name="connsiteX799" fmla="*/ 590937 w 1681034"/>
                    <a:gd name="connsiteY799" fmla="*/ 1646206 h 1682686"/>
                    <a:gd name="connsiteX800" fmla="*/ 582745 w 1681034"/>
                    <a:gd name="connsiteY800" fmla="*/ 1649063 h 1682686"/>
                    <a:gd name="connsiteX801" fmla="*/ 596937 w 1681034"/>
                    <a:gd name="connsiteY801" fmla="*/ 1651730 h 1682686"/>
                    <a:gd name="connsiteX802" fmla="*/ 596937 w 1681034"/>
                    <a:gd name="connsiteY802" fmla="*/ 1647920 h 1682686"/>
                    <a:gd name="connsiteX803" fmla="*/ 607701 w 1681034"/>
                    <a:gd name="connsiteY803" fmla="*/ 1650492 h 1682686"/>
                    <a:gd name="connsiteX804" fmla="*/ 588841 w 1681034"/>
                    <a:gd name="connsiteY804" fmla="*/ 1643444 h 1682686"/>
                    <a:gd name="connsiteX805" fmla="*/ 565029 w 1681034"/>
                    <a:gd name="connsiteY805" fmla="*/ 1639253 h 1682686"/>
                    <a:gd name="connsiteX806" fmla="*/ 574363 w 1681034"/>
                    <a:gd name="connsiteY806" fmla="*/ 1641348 h 1682686"/>
                    <a:gd name="connsiteX807" fmla="*/ 568458 w 1681034"/>
                    <a:gd name="connsiteY807" fmla="*/ 1639348 h 1682686"/>
                    <a:gd name="connsiteX808" fmla="*/ 593699 w 1681034"/>
                    <a:gd name="connsiteY808" fmla="*/ 1642301 h 1682686"/>
                    <a:gd name="connsiteX809" fmla="*/ 636466 w 1681034"/>
                    <a:gd name="connsiteY809" fmla="*/ 1654016 h 1682686"/>
                    <a:gd name="connsiteX810" fmla="*/ 634180 w 1681034"/>
                    <a:gd name="connsiteY810" fmla="*/ 1651349 h 1682686"/>
                    <a:gd name="connsiteX811" fmla="*/ 623798 w 1681034"/>
                    <a:gd name="connsiteY811" fmla="*/ 1648206 h 1682686"/>
                    <a:gd name="connsiteX812" fmla="*/ 639228 w 1681034"/>
                    <a:gd name="connsiteY812" fmla="*/ 1650968 h 1682686"/>
                    <a:gd name="connsiteX813" fmla="*/ 655421 w 1681034"/>
                    <a:gd name="connsiteY813" fmla="*/ 1651540 h 1682686"/>
                    <a:gd name="connsiteX814" fmla="*/ 643038 w 1681034"/>
                    <a:gd name="connsiteY814" fmla="*/ 1649730 h 1682686"/>
                    <a:gd name="connsiteX815" fmla="*/ 636466 w 1681034"/>
                    <a:gd name="connsiteY815" fmla="*/ 1654016 h 1682686"/>
                    <a:gd name="connsiteX816" fmla="*/ 647515 w 1681034"/>
                    <a:gd name="connsiteY816" fmla="*/ 1659827 h 1682686"/>
                    <a:gd name="connsiteX817" fmla="*/ 615987 w 1681034"/>
                    <a:gd name="connsiteY817" fmla="*/ 1655064 h 1682686"/>
                    <a:gd name="connsiteX818" fmla="*/ 623512 w 1681034"/>
                    <a:gd name="connsiteY818" fmla="*/ 1661541 h 1682686"/>
                    <a:gd name="connsiteX819" fmla="*/ 628465 w 1681034"/>
                    <a:gd name="connsiteY819" fmla="*/ 1657445 h 1682686"/>
                    <a:gd name="connsiteX820" fmla="*/ 659040 w 1681034"/>
                    <a:gd name="connsiteY820" fmla="*/ 1664684 h 1682686"/>
                    <a:gd name="connsiteX821" fmla="*/ 657040 w 1681034"/>
                    <a:gd name="connsiteY821" fmla="*/ 1661065 h 1682686"/>
                    <a:gd name="connsiteX822" fmla="*/ 643515 w 1681034"/>
                    <a:gd name="connsiteY822" fmla="*/ 1657350 h 1682686"/>
                    <a:gd name="connsiteX823" fmla="*/ 653706 w 1681034"/>
                    <a:gd name="connsiteY823" fmla="*/ 1656588 h 1682686"/>
                    <a:gd name="connsiteX824" fmla="*/ 652944 w 1681034"/>
                    <a:gd name="connsiteY824" fmla="*/ 1658588 h 1682686"/>
                    <a:gd name="connsiteX825" fmla="*/ 665803 w 1681034"/>
                    <a:gd name="connsiteY825" fmla="*/ 1659446 h 1682686"/>
                    <a:gd name="connsiteX826" fmla="*/ 662660 w 1681034"/>
                    <a:gd name="connsiteY826" fmla="*/ 1663541 h 1682686"/>
                    <a:gd name="connsiteX827" fmla="*/ 706951 w 1681034"/>
                    <a:gd name="connsiteY827" fmla="*/ 1667542 h 1682686"/>
                    <a:gd name="connsiteX828" fmla="*/ 710571 w 1681034"/>
                    <a:gd name="connsiteY828" fmla="*/ 1671733 h 1682686"/>
                    <a:gd name="connsiteX829" fmla="*/ 728287 w 1681034"/>
                    <a:gd name="connsiteY829" fmla="*/ 1671542 h 1682686"/>
                    <a:gd name="connsiteX830" fmla="*/ 722858 w 1681034"/>
                    <a:gd name="connsiteY830" fmla="*/ 1667637 h 1682686"/>
                    <a:gd name="connsiteX831" fmla="*/ 744956 w 1681034"/>
                    <a:gd name="connsiteY831" fmla="*/ 1668494 h 1682686"/>
                    <a:gd name="connsiteX832" fmla="*/ 731907 w 1681034"/>
                    <a:gd name="connsiteY832" fmla="*/ 1669923 h 1682686"/>
                    <a:gd name="connsiteX833" fmla="*/ 732288 w 1681034"/>
                    <a:gd name="connsiteY833" fmla="*/ 1674686 h 1682686"/>
                    <a:gd name="connsiteX834" fmla="*/ 759720 w 1681034"/>
                    <a:gd name="connsiteY834" fmla="*/ 1672971 h 1682686"/>
                    <a:gd name="connsiteX835" fmla="*/ 748956 w 1681034"/>
                    <a:gd name="connsiteY835" fmla="*/ 1671447 h 1682686"/>
                    <a:gd name="connsiteX836" fmla="*/ 763434 w 1681034"/>
                    <a:gd name="connsiteY836" fmla="*/ 1670114 h 1682686"/>
                    <a:gd name="connsiteX837" fmla="*/ 767530 w 1681034"/>
                    <a:gd name="connsiteY837" fmla="*/ 1673066 h 1682686"/>
                    <a:gd name="connsiteX838" fmla="*/ 794391 w 1681034"/>
                    <a:gd name="connsiteY838" fmla="*/ 1672304 h 1682686"/>
                    <a:gd name="connsiteX839" fmla="*/ 780960 w 1681034"/>
                    <a:gd name="connsiteY839" fmla="*/ 1676781 h 1682686"/>
                    <a:gd name="connsiteX840" fmla="*/ 785723 w 1681034"/>
                    <a:gd name="connsiteY840" fmla="*/ 1676495 h 1682686"/>
                    <a:gd name="connsiteX841" fmla="*/ 788295 w 1681034"/>
                    <a:gd name="connsiteY841" fmla="*/ 1679734 h 1682686"/>
                    <a:gd name="connsiteX842" fmla="*/ 799725 w 1681034"/>
                    <a:gd name="connsiteY842" fmla="*/ 1677638 h 1682686"/>
                    <a:gd name="connsiteX843" fmla="*/ 815346 w 1681034"/>
                    <a:gd name="connsiteY843" fmla="*/ 1678305 h 1682686"/>
                    <a:gd name="connsiteX844" fmla="*/ 808773 w 1681034"/>
                    <a:gd name="connsiteY844" fmla="*/ 1680115 h 1682686"/>
                    <a:gd name="connsiteX845" fmla="*/ 830395 w 1681034"/>
                    <a:gd name="connsiteY845" fmla="*/ 1682687 h 1682686"/>
                    <a:gd name="connsiteX846" fmla="*/ 840206 w 1681034"/>
                    <a:gd name="connsiteY846" fmla="*/ 1679543 h 1682686"/>
                    <a:gd name="connsiteX847" fmla="*/ 835824 w 1681034"/>
                    <a:gd name="connsiteY847" fmla="*/ 1676972 h 1682686"/>
                    <a:gd name="connsiteX848" fmla="*/ 844968 w 1681034"/>
                    <a:gd name="connsiteY848" fmla="*/ 1678972 h 1682686"/>
                    <a:gd name="connsiteX849" fmla="*/ 880782 w 1681034"/>
                    <a:gd name="connsiteY849" fmla="*/ 1679353 h 1682686"/>
                    <a:gd name="connsiteX850" fmla="*/ 900880 w 1681034"/>
                    <a:gd name="connsiteY850" fmla="*/ 1677448 h 1682686"/>
                    <a:gd name="connsiteX851" fmla="*/ 924597 w 1681034"/>
                    <a:gd name="connsiteY851" fmla="*/ 1674781 h 1682686"/>
                    <a:gd name="connsiteX852" fmla="*/ 913739 w 1681034"/>
                    <a:gd name="connsiteY852" fmla="*/ 1674400 h 1682686"/>
                    <a:gd name="connsiteX853" fmla="*/ 938694 w 1681034"/>
                    <a:gd name="connsiteY853" fmla="*/ 1669733 h 1682686"/>
                    <a:gd name="connsiteX854" fmla="*/ 930884 w 1681034"/>
                    <a:gd name="connsiteY854" fmla="*/ 1673162 h 1682686"/>
                    <a:gd name="connsiteX855" fmla="*/ 940218 w 1681034"/>
                    <a:gd name="connsiteY855" fmla="*/ 1675257 h 1682686"/>
                    <a:gd name="connsiteX856" fmla="*/ 955744 w 1681034"/>
                    <a:gd name="connsiteY856" fmla="*/ 1666685 h 1682686"/>
                    <a:gd name="connsiteX857" fmla="*/ 966698 w 1681034"/>
                    <a:gd name="connsiteY857" fmla="*/ 1668685 h 1682686"/>
                    <a:gd name="connsiteX858" fmla="*/ 980700 w 1681034"/>
                    <a:gd name="connsiteY858" fmla="*/ 1667066 h 1682686"/>
                    <a:gd name="connsiteX859" fmla="*/ 1015942 w 1681034"/>
                    <a:gd name="connsiteY859" fmla="*/ 1658398 h 1682686"/>
                    <a:gd name="connsiteX860" fmla="*/ 1017942 w 1681034"/>
                    <a:gd name="connsiteY860" fmla="*/ 1662684 h 1682686"/>
                    <a:gd name="connsiteX861" fmla="*/ 1022133 w 1681034"/>
                    <a:gd name="connsiteY861" fmla="*/ 1656969 h 1682686"/>
                    <a:gd name="connsiteX862" fmla="*/ 1034802 w 1681034"/>
                    <a:gd name="connsiteY862" fmla="*/ 1658017 h 1682686"/>
                    <a:gd name="connsiteX863" fmla="*/ 1046994 w 1681034"/>
                    <a:gd name="connsiteY863" fmla="*/ 1654874 h 1682686"/>
                    <a:gd name="connsiteX864" fmla="*/ 1053661 w 1681034"/>
                    <a:gd name="connsiteY864" fmla="*/ 1657445 h 1682686"/>
                    <a:gd name="connsiteX865" fmla="*/ 1058043 w 1681034"/>
                    <a:gd name="connsiteY865" fmla="*/ 1654683 h 1682686"/>
                    <a:gd name="connsiteX866" fmla="*/ 1051661 w 1681034"/>
                    <a:gd name="connsiteY866" fmla="*/ 1654207 h 1682686"/>
                    <a:gd name="connsiteX867" fmla="*/ 1063853 w 1681034"/>
                    <a:gd name="connsiteY867" fmla="*/ 1650873 h 1682686"/>
                    <a:gd name="connsiteX868" fmla="*/ 1056042 w 1681034"/>
                    <a:gd name="connsiteY868" fmla="*/ 1651445 h 1682686"/>
                    <a:gd name="connsiteX869" fmla="*/ 1057090 w 1681034"/>
                    <a:gd name="connsiteY869" fmla="*/ 1647444 h 1682686"/>
                    <a:gd name="connsiteX870" fmla="*/ 1065948 w 1681034"/>
                    <a:gd name="connsiteY870" fmla="*/ 1643729 h 1682686"/>
                    <a:gd name="connsiteX871" fmla="*/ 1064996 w 1681034"/>
                    <a:gd name="connsiteY871" fmla="*/ 1647825 h 1682686"/>
                    <a:gd name="connsiteX872" fmla="*/ 1072140 w 1681034"/>
                    <a:gd name="connsiteY872" fmla="*/ 1642967 h 1682686"/>
                    <a:gd name="connsiteX873" fmla="*/ 1093190 w 1681034"/>
                    <a:gd name="connsiteY873" fmla="*/ 1636490 h 1682686"/>
                    <a:gd name="connsiteX874" fmla="*/ 1089475 w 1681034"/>
                    <a:gd name="connsiteY874" fmla="*/ 1642491 h 1682686"/>
                    <a:gd name="connsiteX875" fmla="*/ 1111097 w 1681034"/>
                    <a:gd name="connsiteY875" fmla="*/ 1638491 h 1682686"/>
                    <a:gd name="connsiteX876" fmla="*/ 1133195 w 1681034"/>
                    <a:gd name="connsiteY876" fmla="*/ 1636014 h 1682686"/>
                    <a:gd name="connsiteX877" fmla="*/ 1123479 w 1681034"/>
                    <a:gd name="connsiteY877" fmla="*/ 1636204 h 1682686"/>
                    <a:gd name="connsiteX878" fmla="*/ 1136814 w 1681034"/>
                    <a:gd name="connsiteY878" fmla="*/ 1630871 h 1682686"/>
                    <a:gd name="connsiteX879" fmla="*/ 1139005 w 1681034"/>
                    <a:gd name="connsiteY879" fmla="*/ 1626679 h 1682686"/>
                    <a:gd name="connsiteX880" fmla="*/ 1121193 w 1681034"/>
                    <a:gd name="connsiteY880" fmla="*/ 1633252 h 1682686"/>
                    <a:gd name="connsiteX881" fmla="*/ 1121860 w 1681034"/>
                    <a:gd name="connsiteY881" fmla="*/ 1629156 h 1682686"/>
                    <a:gd name="connsiteX882" fmla="*/ 1132147 w 1681034"/>
                    <a:gd name="connsiteY882" fmla="*/ 1624870 h 1682686"/>
                    <a:gd name="connsiteX883" fmla="*/ 1135767 w 1681034"/>
                    <a:gd name="connsiteY883" fmla="*/ 1626870 h 1682686"/>
                    <a:gd name="connsiteX884" fmla="*/ 1148625 w 1681034"/>
                    <a:gd name="connsiteY884" fmla="*/ 1619917 h 1682686"/>
                    <a:gd name="connsiteX885" fmla="*/ 1142244 w 1681034"/>
                    <a:gd name="connsiteY885" fmla="*/ 1620298 h 1682686"/>
                    <a:gd name="connsiteX886" fmla="*/ 1149102 w 1681034"/>
                    <a:gd name="connsiteY886" fmla="*/ 1615726 h 1682686"/>
                    <a:gd name="connsiteX887" fmla="*/ 1157293 w 1681034"/>
                    <a:gd name="connsiteY887" fmla="*/ 1616202 h 1682686"/>
                    <a:gd name="connsiteX888" fmla="*/ 1167675 w 1681034"/>
                    <a:gd name="connsiteY888" fmla="*/ 1612487 h 1682686"/>
                    <a:gd name="connsiteX889" fmla="*/ 1181201 w 1681034"/>
                    <a:gd name="connsiteY889" fmla="*/ 1603058 h 1682686"/>
                    <a:gd name="connsiteX890" fmla="*/ 1177677 w 1681034"/>
                    <a:gd name="connsiteY890" fmla="*/ 1607534 h 1682686"/>
                    <a:gd name="connsiteX891" fmla="*/ 1200537 w 1681034"/>
                    <a:gd name="connsiteY891" fmla="*/ 1596676 h 1682686"/>
                    <a:gd name="connsiteX892" fmla="*/ 1206918 w 1681034"/>
                    <a:gd name="connsiteY892" fmla="*/ 1595914 h 1682686"/>
                    <a:gd name="connsiteX893" fmla="*/ 1235589 w 1681034"/>
                    <a:gd name="connsiteY893" fmla="*/ 1569720 h 1682686"/>
                    <a:gd name="connsiteX894" fmla="*/ 1245018 w 1681034"/>
                    <a:gd name="connsiteY894" fmla="*/ 1563910 h 1682686"/>
                    <a:gd name="connsiteX895" fmla="*/ 1249686 w 1681034"/>
                    <a:gd name="connsiteY895" fmla="*/ 1567148 h 1682686"/>
                    <a:gd name="connsiteX896" fmla="*/ 1238732 w 1681034"/>
                    <a:gd name="connsiteY896" fmla="*/ 1573340 h 1682686"/>
                    <a:gd name="connsiteX897" fmla="*/ 1237779 w 1681034"/>
                    <a:gd name="connsiteY897" fmla="*/ 1579721 h 1682686"/>
                    <a:gd name="connsiteX898" fmla="*/ 1235779 w 1681034"/>
                    <a:gd name="connsiteY898" fmla="*/ 1579054 h 1682686"/>
                    <a:gd name="connsiteX899" fmla="*/ 1248162 w 1681034"/>
                    <a:gd name="connsiteY899" fmla="*/ 1571720 h 1682686"/>
                    <a:gd name="connsiteX900" fmla="*/ 1243399 w 1681034"/>
                    <a:gd name="connsiteY900" fmla="*/ 1576673 h 1682686"/>
                    <a:gd name="connsiteX901" fmla="*/ 1254829 w 1681034"/>
                    <a:gd name="connsiteY901" fmla="*/ 1571339 h 1682686"/>
                    <a:gd name="connsiteX902" fmla="*/ 1282452 w 1681034"/>
                    <a:gd name="connsiteY902" fmla="*/ 1555814 h 1682686"/>
                    <a:gd name="connsiteX903" fmla="*/ 1278737 w 1681034"/>
                    <a:gd name="connsiteY903" fmla="*/ 1551432 h 1682686"/>
                    <a:gd name="connsiteX904" fmla="*/ 1271022 w 1681034"/>
                    <a:gd name="connsiteY904" fmla="*/ 1557338 h 1682686"/>
                    <a:gd name="connsiteX905" fmla="*/ 1274832 w 1681034"/>
                    <a:gd name="connsiteY905" fmla="*/ 1554385 h 1682686"/>
                    <a:gd name="connsiteX906" fmla="*/ 1251210 w 1681034"/>
                    <a:gd name="connsiteY906" fmla="*/ 1566863 h 1682686"/>
                    <a:gd name="connsiteX907" fmla="*/ 1328743 w 1681034"/>
                    <a:gd name="connsiteY907" fmla="*/ 1511999 h 1682686"/>
                    <a:gd name="connsiteX908" fmla="*/ 1327219 w 1681034"/>
                    <a:gd name="connsiteY908" fmla="*/ 1515713 h 1682686"/>
                    <a:gd name="connsiteX909" fmla="*/ 1336839 w 1681034"/>
                    <a:gd name="connsiteY909" fmla="*/ 1507236 h 1682686"/>
                    <a:gd name="connsiteX910" fmla="*/ 1347984 w 1681034"/>
                    <a:gd name="connsiteY910" fmla="*/ 1501426 h 1682686"/>
                    <a:gd name="connsiteX911" fmla="*/ 1348555 w 1681034"/>
                    <a:gd name="connsiteY911" fmla="*/ 1505522 h 1682686"/>
                    <a:gd name="connsiteX912" fmla="*/ 1364271 w 1681034"/>
                    <a:gd name="connsiteY912" fmla="*/ 1492091 h 1682686"/>
                    <a:gd name="connsiteX913" fmla="*/ 1378273 w 1681034"/>
                    <a:gd name="connsiteY913" fmla="*/ 1479042 h 1682686"/>
                    <a:gd name="connsiteX914" fmla="*/ 1388370 w 1681034"/>
                    <a:gd name="connsiteY914" fmla="*/ 1465993 h 1682686"/>
                    <a:gd name="connsiteX915" fmla="*/ 1415230 w 1681034"/>
                    <a:gd name="connsiteY915" fmla="*/ 1446562 h 1682686"/>
                    <a:gd name="connsiteX916" fmla="*/ 1445901 w 1681034"/>
                    <a:gd name="connsiteY916" fmla="*/ 1417129 h 1682686"/>
                    <a:gd name="connsiteX917" fmla="*/ 1451616 w 1681034"/>
                    <a:gd name="connsiteY917" fmla="*/ 1409224 h 1682686"/>
                    <a:gd name="connsiteX918" fmla="*/ 1452473 w 1681034"/>
                    <a:gd name="connsiteY918" fmla="*/ 1402842 h 1682686"/>
                    <a:gd name="connsiteX919" fmla="*/ 1456664 w 1681034"/>
                    <a:gd name="connsiteY919" fmla="*/ 1398175 h 1682686"/>
                    <a:gd name="connsiteX920" fmla="*/ 1456569 w 1681034"/>
                    <a:gd name="connsiteY920" fmla="*/ 1405319 h 1682686"/>
                    <a:gd name="connsiteX921" fmla="*/ 1464284 w 1681034"/>
                    <a:gd name="connsiteY921" fmla="*/ 1395032 h 1682686"/>
                    <a:gd name="connsiteX922" fmla="*/ 1471999 w 1681034"/>
                    <a:gd name="connsiteY922" fmla="*/ 1382363 h 1682686"/>
                    <a:gd name="connsiteX923" fmla="*/ 1471332 w 1681034"/>
                    <a:gd name="connsiteY923" fmla="*/ 1388650 h 1682686"/>
                    <a:gd name="connsiteX924" fmla="*/ 1497621 w 1681034"/>
                    <a:gd name="connsiteY924" fmla="*/ 1345502 h 1682686"/>
                    <a:gd name="connsiteX925" fmla="*/ 1505813 w 1681034"/>
                    <a:gd name="connsiteY925" fmla="*/ 1335977 h 1682686"/>
                    <a:gd name="connsiteX926" fmla="*/ 1510099 w 1681034"/>
                    <a:gd name="connsiteY926" fmla="*/ 1337882 h 1682686"/>
                    <a:gd name="connsiteX927" fmla="*/ 1508956 w 1681034"/>
                    <a:gd name="connsiteY927" fmla="*/ 1332452 h 1682686"/>
                    <a:gd name="connsiteX928" fmla="*/ 1514862 w 1681034"/>
                    <a:gd name="connsiteY928" fmla="*/ 1320737 h 1682686"/>
                    <a:gd name="connsiteX929" fmla="*/ 1512004 w 1681034"/>
                    <a:gd name="connsiteY929" fmla="*/ 1335310 h 1682686"/>
                    <a:gd name="connsiteX930" fmla="*/ 1512766 w 1681034"/>
                    <a:gd name="connsiteY930" fmla="*/ 1335977 h 1682686"/>
                    <a:gd name="connsiteX931" fmla="*/ 1537626 w 1681034"/>
                    <a:gd name="connsiteY931" fmla="*/ 1300829 h 1682686"/>
                    <a:gd name="connsiteX932" fmla="*/ 1540770 w 1681034"/>
                    <a:gd name="connsiteY932" fmla="*/ 1303592 h 1682686"/>
                    <a:gd name="connsiteX933" fmla="*/ 1557915 w 1681034"/>
                    <a:gd name="connsiteY933" fmla="*/ 1276350 h 1682686"/>
                    <a:gd name="connsiteX934" fmla="*/ 1558296 w 1681034"/>
                    <a:gd name="connsiteY934" fmla="*/ 1270540 h 1682686"/>
                    <a:gd name="connsiteX935" fmla="*/ 1561153 w 1681034"/>
                    <a:gd name="connsiteY935" fmla="*/ 1270826 h 1682686"/>
                    <a:gd name="connsiteX936" fmla="*/ 1562772 w 1681034"/>
                    <a:gd name="connsiteY936" fmla="*/ 1263968 h 1682686"/>
                    <a:gd name="connsiteX937" fmla="*/ 1564392 w 1681034"/>
                    <a:gd name="connsiteY937" fmla="*/ 1265206 h 1682686"/>
                    <a:gd name="connsiteX938" fmla="*/ 1569154 w 1681034"/>
                    <a:gd name="connsiteY938" fmla="*/ 1252823 h 1682686"/>
                    <a:gd name="connsiteX939" fmla="*/ 1572012 w 1681034"/>
                    <a:gd name="connsiteY939" fmla="*/ 1248918 h 1682686"/>
                    <a:gd name="connsiteX940" fmla="*/ 1572107 w 1681034"/>
                    <a:gd name="connsiteY940" fmla="*/ 1252919 h 1682686"/>
                    <a:gd name="connsiteX941" fmla="*/ 1594395 w 1681034"/>
                    <a:gd name="connsiteY941" fmla="*/ 1210151 h 1682686"/>
                    <a:gd name="connsiteX942" fmla="*/ 1603254 w 1681034"/>
                    <a:gd name="connsiteY942" fmla="*/ 1193102 h 1682686"/>
                    <a:gd name="connsiteX943" fmla="*/ 1608207 w 1681034"/>
                    <a:gd name="connsiteY943" fmla="*/ 1168051 h 1682686"/>
                    <a:gd name="connsiteX944" fmla="*/ 1602396 w 1681034"/>
                    <a:gd name="connsiteY944" fmla="*/ 1177576 h 1682686"/>
                    <a:gd name="connsiteX945" fmla="*/ 1607635 w 1681034"/>
                    <a:gd name="connsiteY945" fmla="*/ 1164050 h 1682686"/>
                    <a:gd name="connsiteX946" fmla="*/ 1608302 w 1681034"/>
                    <a:gd name="connsiteY946" fmla="*/ 1168051 h 1682686"/>
                    <a:gd name="connsiteX947" fmla="*/ 1621827 w 1681034"/>
                    <a:gd name="connsiteY947" fmla="*/ 1141000 h 1682686"/>
                    <a:gd name="connsiteX948" fmla="*/ 1622494 w 1681034"/>
                    <a:gd name="connsiteY948" fmla="*/ 1145000 h 1682686"/>
                    <a:gd name="connsiteX949" fmla="*/ 1627257 w 1681034"/>
                    <a:gd name="connsiteY949" fmla="*/ 1131189 h 1682686"/>
                    <a:gd name="connsiteX950" fmla="*/ 1642306 w 1681034"/>
                    <a:gd name="connsiteY950" fmla="*/ 1079945 h 1682686"/>
                    <a:gd name="connsiteX951" fmla="*/ 1622494 w 1681034"/>
                    <a:gd name="connsiteY951" fmla="*/ 1132332 h 1682686"/>
                    <a:gd name="connsiteX952" fmla="*/ 1628685 w 1681034"/>
                    <a:gd name="connsiteY952" fmla="*/ 1114139 h 1682686"/>
                    <a:gd name="connsiteX953" fmla="*/ 1623637 w 1681034"/>
                    <a:gd name="connsiteY953" fmla="*/ 1124045 h 1682686"/>
                    <a:gd name="connsiteX954" fmla="*/ 1623923 w 1681034"/>
                    <a:gd name="connsiteY954" fmla="*/ 1113568 h 1682686"/>
                    <a:gd name="connsiteX955" fmla="*/ 1627828 w 1681034"/>
                    <a:gd name="connsiteY955" fmla="*/ 1110234 h 1682686"/>
                    <a:gd name="connsiteX956" fmla="*/ 1632781 w 1681034"/>
                    <a:gd name="connsiteY956" fmla="*/ 1081088 h 1682686"/>
                    <a:gd name="connsiteX957" fmla="*/ 1631924 w 1681034"/>
                    <a:gd name="connsiteY957" fmla="*/ 1096328 h 1682686"/>
                    <a:gd name="connsiteX958" fmla="*/ 1635734 w 1681034"/>
                    <a:gd name="connsiteY958" fmla="*/ 1096328 h 1682686"/>
                    <a:gd name="connsiteX959" fmla="*/ 1638210 w 1681034"/>
                    <a:gd name="connsiteY959" fmla="*/ 1071277 h 1682686"/>
                    <a:gd name="connsiteX960" fmla="*/ 1640211 w 1681034"/>
                    <a:gd name="connsiteY960" fmla="*/ 1075658 h 1682686"/>
                    <a:gd name="connsiteX961" fmla="*/ 1643449 w 1681034"/>
                    <a:gd name="connsiteY961" fmla="*/ 1052894 h 1682686"/>
                    <a:gd name="connsiteX962" fmla="*/ 1648021 w 1681034"/>
                    <a:gd name="connsiteY962" fmla="*/ 1051370 h 1682686"/>
                    <a:gd name="connsiteX963" fmla="*/ 1647069 w 1681034"/>
                    <a:gd name="connsiteY963" fmla="*/ 1050989 h 1682686"/>
                    <a:gd name="connsiteX964" fmla="*/ 1645640 w 1681034"/>
                    <a:gd name="connsiteY964" fmla="*/ 1043559 h 1682686"/>
                    <a:gd name="connsiteX965" fmla="*/ 1646783 w 1681034"/>
                    <a:gd name="connsiteY965" fmla="*/ 1032129 h 1682686"/>
                    <a:gd name="connsiteX966" fmla="*/ 1649831 w 1681034"/>
                    <a:gd name="connsiteY966" fmla="*/ 1021461 h 1682686"/>
                    <a:gd name="connsiteX967" fmla="*/ 1653355 w 1681034"/>
                    <a:gd name="connsiteY967" fmla="*/ 1031272 h 1682686"/>
                    <a:gd name="connsiteX968" fmla="*/ 1654212 w 1681034"/>
                    <a:gd name="connsiteY968" fmla="*/ 1016318 h 1682686"/>
                    <a:gd name="connsiteX969" fmla="*/ 1658403 w 1681034"/>
                    <a:gd name="connsiteY969" fmla="*/ 1011079 h 1682686"/>
                    <a:gd name="connsiteX970" fmla="*/ 1663642 w 1681034"/>
                    <a:gd name="connsiteY970" fmla="*/ 982599 h 1682686"/>
                    <a:gd name="connsiteX971" fmla="*/ 1664690 w 1681034"/>
                    <a:gd name="connsiteY971" fmla="*/ 991362 h 1682686"/>
                    <a:gd name="connsiteX972" fmla="*/ 1667643 w 1681034"/>
                    <a:gd name="connsiteY972" fmla="*/ 963835 h 1682686"/>
                    <a:gd name="connsiteX973" fmla="*/ 1666976 w 1681034"/>
                    <a:gd name="connsiteY973" fmla="*/ 953643 h 1682686"/>
                    <a:gd name="connsiteX974" fmla="*/ 1664118 w 1681034"/>
                    <a:gd name="connsiteY974" fmla="*/ 959453 h 1682686"/>
                    <a:gd name="connsiteX975" fmla="*/ 1663261 w 1681034"/>
                    <a:gd name="connsiteY975" fmla="*/ 954310 h 1682686"/>
                    <a:gd name="connsiteX976" fmla="*/ 1668786 w 1681034"/>
                    <a:gd name="connsiteY976" fmla="*/ 926211 h 1682686"/>
                    <a:gd name="connsiteX977" fmla="*/ 1667262 w 1681034"/>
                    <a:gd name="connsiteY977" fmla="*/ 943832 h 1682686"/>
                    <a:gd name="connsiteX978" fmla="*/ 1667547 w 1681034"/>
                    <a:gd name="connsiteY978" fmla="*/ 957167 h 1682686"/>
                    <a:gd name="connsiteX979" fmla="*/ 1670881 w 1681034"/>
                    <a:gd name="connsiteY979" fmla="*/ 931545 h 1682686"/>
                    <a:gd name="connsiteX980" fmla="*/ 1675834 w 1681034"/>
                    <a:gd name="connsiteY980" fmla="*/ 927830 h 1682686"/>
                    <a:gd name="connsiteX981" fmla="*/ 1675453 w 1681034"/>
                    <a:gd name="connsiteY981" fmla="*/ 886778 h 1682686"/>
                    <a:gd name="connsiteX982" fmla="*/ 1677168 w 1681034"/>
                    <a:gd name="connsiteY982" fmla="*/ 893636 h 1682686"/>
                    <a:gd name="connsiteX983" fmla="*/ 1680692 w 1681034"/>
                    <a:gd name="connsiteY983" fmla="*/ 884492 h 1682686"/>
                    <a:gd name="connsiteX984" fmla="*/ 1679644 w 1681034"/>
                    <a:gd name="connsiteY984" fmla="*/ 858203 h 1682686"/>
                    <a:gd name="connsiteX985" fmla="*/ 1675548 w 1681034"/>
                    <a:gd name="connsiteY985" fmla="*/ 828485 h 1682686"/>
                    <a:gd name="connsiteX986" fmla="*/ 1676215 w 1681034"/>
                    <a:gd name="connsiteY986" fmla="*/ 849535 h 1682686"/>
                    <a:gd name="connsiteX987" fmla="*/ 1678311 w 1681034"/>
                    <a:gd name="connsiteY987" fmla="*/ 849821 h 1682686"/>
                    <a:gd name="connsiteX988" fmla="*/ 1677930 w 1681034"/>
                    <a:gd name="connsiteY988" fmla="*/ 862775 h 1682686"/>
                    <a:gd name="connsiteX989" fmla="*/ 1677168 w 1681034"/>
                    <a:gd name="connsiteY989" fmla="*/ 856107 h 1682686"/>
                    <a:gd name="connsiteX990" fmla="*/ 1673072 w 1681034"/>
                    <a:gd name="connsiteY990" fmla="*/ 881348 h 1682686"/>
                    <a:gd name="connsiteX991" fmla="*/ 1669167 w 1681034"/>
                    <a:gd name="connsiteY991" fmla="*/ 914686 h 1682686"/>
                    <a:gd name="connsiteX992" fmla="*/ 1667928 w 1681034"/>
                    <a:gd name="connsiteY992" fmla="*/ 922592 h 1682686"/>
                    <a:gd name="connsiteX993" fmla="*/ 1659261 w 1681034"/>
                    <a:gd name="connsiteY993" fmla="*/ 971169 h 1682686"/>
                    <a:gd name="connsiteX994" fmla="*/ 1653069 w 1681034"/>
                    <a:gd name="connsiteY994" fmla="*/ 982504 h 1682686"/>
                    <a:gd name="connsiteX995" fmla="*/ 1651926 w 1681034"/>
                    <a:gd name="connsiteY995" fmla="*/ 997077 h 1682686"/>
                    <a:gd name="connsiteX996" fmla="*/ 1654879 w 1681034"/>
                    <a:gd name="connsiteY996" fmla="*/ 989743 h 1682686"/>
                    <a:gd name="connsiteX997" fmla="*/ 1654117 w 1681034"/>
                    <a:gd name="connsiteY997" fmla="*/ 999458 h 1682686"/>
                    <a:gd name="connsiteX998" fmla="*/ 1651926 w 1681034"/>
                    <a:gd name="connsiteY998" fmla="*/ 997077 h 1682686"/>
                    <a:gd name="connsiteX999" fmla="*/ 1647640 w 1681034"/>
                    <a:gd name="connsiteY999" fmla="*/ 1008888 h 1682686"/>
                    <a:gd name="connsiteX1000" fmla="*/ 1649069 w 1681034"/>
                    <a:gd name="connsiteY1000" fmla="*/ 1012698 h 1682686"/>
                    <a:gd name="connsiteX1001" fmla="*/ 1646021 w 1681034"/>
                    <a:gd name="connsiteY1001" fmla="*/ 1023366 h 1682686"/>
                    <a:gd name="connsiteX1002" fmla="*/ 1642782 w 1681034"/>
                    <a:gd name="connsiteY1002" fmla="*/ 1030605 h 1682686"/>
                    <a:gd name="connsiteX1003" fmla="*/ 1639830 w 1681034"/>
                    <a:gd name="connsiteY1003" fmla="*/ 1029462 h 1682686"/>
                    <a:gd name="connsiteX1004" fmla="*/ 1637448 w 1681034"/>
                    <a:gd name="connsiteY1004" fmla="*/ 1049560 h 1682686"/>
                    <a:gd name="connsiteX1005" fmla="*/ 1629543 w 1681034"/>
                    <a:gd name="connsiteY1005" fmla="*/ 1067562 h 1682686"/>
                    <a:gd name="connsiteX1006" fmla="*/ 1629733 w 1681034"/>
                    <a:gd name="connsiteY1006" fmla="*/ 1074515 h 1682686"/>
                    <a:gd name="connsiteX1007" fmla="*/ 1628876 w 1681034"/>
                    <a:gd name="connsiteY1007" fmla="*/ 1079278 h 1682686"/>
                    <a:gd name="connsiteX1008" fmla="*/ 1623351 w 1681034"/>
                    <a:gd name="connsiteY1008" fmla="*/ 1085374 h 1682686"/>
                    <a:gd name="connsiteX1009" fmla="*/ 1608302 w 1681034"/>
                    <a:gd name="connsiteY1009" fmla="*/ 1128522 h 1682686"/>
                    <a:gd name="connsiteX1010" fmla="*/ 1606492 w 1681034"/>
                    <a:gd name="connsiteY1010" fmla="*/ 1140047 h 1682686"/>
                    <a:gd name="connsiteX1011" fmla="*/ 1611159 w 1681034"/>
                    <a:gd name="connsiteY1011" fmla="*/ 1126522 h 1682686"/>
                    <a:gd name="connsiteX1012" fmla="*/ 1614874 w 1681034"/>
                    <a:gd name="connsiteY1012" fmla="*/ 1126712 h 1682686"/>
                    <a:gd name="connsiteX1013" fmla="*/ 1605921 w 1681034"/>
                    <a:gd name="connsiteY1013" fmla="*/ 1146905 h 1682686"/>
                    <a:gd name="connsiteX1014" fmla="*/ 1610588 w 1681034"/>
                    <a:gd name="connsiteY1014" fmla="*/ 1135094 h 1682686"/>
                    <a:gd name="connsiteX1015" fmla="*/ 1604778 w 1681034"/>
                    <a:gd name="connsiteY1015" fmla="*/ 1137285 h 1682686"/>
                    <a:gd name="connsiteX1016" fmla="*/ 1592395 w 1681034"/>
                    <a:gd name="connsiteY1016" fmla="*/ 1164336 h 1682686"/>
                    <a:gd name="connsiteX1017" fmla="*/ 1587156 w 1681034"/>
                    <a:gd name="connsiteY1017" fmla="*/ 1168527 h 1682686"/>
                    <a:gd name="connsiteX1018" fmla="*/ 1594967 w 1681034"/>
                    <a:gd name="connsiteY1018" fmla="*/ 1155097 h 1682686"/>
                    <a:gd name="connsiteX1019" fmla="*/ 1592205 w 1681034"/>
                    <a:gd name="connsiteY1019" fmla="*/ 1153573 h 1682686"/>
                    <a:gd name="connsiteX1020" fmla="*/ 1585061 w 1681034"/>
                    <a:gd name="connsiteY1020" fmla="*/ 1169194 h 1682686"/>
                    <a:gd name="connsiteX1021" fmla="*/ 1591157 w 1681034"/>
                    <a:gd name="connsiteY1021" fmla="*/ 1165670 h 1682686"/>
                    <a:gd name="connsiteX1022" fmla="*/ 1581441 w 1681034"/>
                    <a:gd name="connsiteY1022" fmla="*/ 1190816 h 1682686"/>
                    <a:gd name="connsiteX1023" fmla="*/ 1584966 w 1681034"/>
                    <a:gd name="connsiteY1023" fmla="*/ 1193102 h 1682686"/>
                    <a:gd name="connsiteX1024" fmla="*/ 1578679 w 1681034"/>
                    <a:gd name="connsiteY1024" fmla="*/ 1198245 h 1682686"/>
                    <a:gd name="connsiteX1025" fmla="*/ 1579346 w 1681034"/>
                    <a:gd name="connsiteY1025" fmla="*/ 1193102 h 1682686"/>
                    <a:gd name="connsiteX1026" fmla="*/ 1556867 w 1681034"/>
                    <a:gd name="connsiteY1026" fmla="*/ 1226629 h 1682686"/>
                    <a:gd name="connsiteX1027" fmla="*/ 1539341 w 1681034"/>
                    <a:gd name="connsiteY1027" fmla="*/ 1259872 h 1682686"/>
                    <a:gd name="connsiteX1028" fmla="*/ 1539912 w 1681034"/>
                    <a:gd name="connsiteY1028" fmla="*/ 1248632 h 1682686"/>
                    <a:gd name="connsiteX1029" fmla="*/ 1531626 w 1681034"/>
                    <a:gd name="connsiteY1029" fmla="*/ 1259777 h 1682686"/>
                    <a:gd name="connsiteX1030" fmla="*/ 1535721 w 1681034"/>
                    <a:gd name="connsiteY1030" fmla="*/ 1263015 h 1682686"/>
                    <a:gd name="connsiteX1031" fmla="*/ 1517910 w 1681034"/>
                    <a:gd name="connsiteY1031" fmla="*/ 1290352 h 1682686"/>
                    <a:gd name="connsiteX1032" fmla="*/ 1507432 w 1681034"/>
                    <a:gd name="connsiteY1032" fmla="*/ 1309878 h 1682686"/>
                    <a:gd name="connsiteX1033" fmla="*/ 1507718 w 1681034"/>
                    <a:gd name="connsiteY1033" fmla="*/ 1305973 h 1682686"/>
                    <a:gd name="connsiteX1034" fmla="*/ 1513242 w 1681034"/>
                    <a:gd name="connsiteY1034" fmla="*/ 1300544 h 1682686"/>
                    <a:gd name="connsiteX1035" fmla="*/ 1512957 w 1681034"/>
                    <a:gd name="connsiteY1035" fmla="*/ 1298162 h 1682686"/>
                    <a:gd name="connsiteX1036" fmla="*/ 1513909 w 1681034"/>
                    <a:gd name="connsiteY1036" fmla="*/ 1294829 h 1682686"/>
                    <a:gd name="connsiteX1037" fmla="*/ 1503241 w 1681034"/>
                    <a:gd name="connsiteY1037" fmla="*/ 1307973 h 1682686"/>
                    <a:gd name="connsiteX1038" fmla="*/ 1508956 w 1681034"/>
                    <a:gd name="connsiteY1038" fmla="*/ 1298734 h 1682686"/>
                    <a:gd name="connsiteX1039" fmla="*/ 1500384 w 1681034"/>
                    <a:gd name="connsiteY1039" fmla="*/ 1307497 h 1682686"/>
                    <a:gd name="connsiteX1040" fmla="*/ 1486763 w 1681034"/>
                    <a:gd name="connsiteY1040" fmla="*/ 1321975 h 1682686"/>
                    <a:gd name="connsiteX1041" fmla="*/ 1485620 w 1681034"/>
                    <a:gd name="connsiteY1041" fmla="*/ 1331500 h 1682686"/>
                    <a:gd name="connsiteX1042" fmla="*/ 1478762 w 1681034"/>
                    <a:gd name="connsiteY1042" fmla="*/ 1331214 h 1682686"/>
                    <a:gd name="connsiteX1043" fmla="*/ 1476285 w 1681034"/>
                    <a:gd name="connsiteY1043" fmla="*/ 1335215 h 1682686"/>
                    <a:gd name="connsiteX1044" fmla="*/ 1474190 w 1681034"/>
                    <a:gd name="connsiteY1044" fmla="*/ 1346168 h 1682686"/>
                    <a:gd name="connsiteX1045" fmla="*/ 1457426 w 1681034"/>
                    <a:gd name="connsiteY1045" fmla="*/ 1366266 h 1682686"/>
                    <a:gd name="connsiteX1046" fmla="*/ 1454568 w 1681034"/>
                    <a:gd name="connsiteY1046" fmla="*/ 1363218 h 1682686"/>
                    <a:gd name="connsiteX1047" fmla="*/ 1438376 w 1681034"/>
                    <a:gd name="connsiteY1047" fmla="*/ 1377029 h 1682686"/>
                    <a:gd name="connsiteX1048" fmla="*/ 1435709 w 1681034"/>
                    <a:gd name="connsiteY1048" fmla="*/ 1383221 h 1682686"/>
                    <a:gd name="connsiteX1049" fmla="*/ 1441138 w 1681034"/>
                    <a:gd name="connsiteY1049" fmla="*/ 1380173 h 1682686"/>
                    <a:gd name="connsiteX1050" fmla="*/ 1452759 w 1681034"/>
                    <a:gd name="connsiteY1050" fmla="*/ 1367885 h 1682686"/>
                    <a:gd name="connsiteX1051" fmla="*/ 1439138 w 1681034"/>
                    <a:gd name="connsiteY1051" fmla="*/ 1384840 h 1682686"/>
                    <a:gd name="connsiteX1052" fmla="*/ 1415706 w 1681034"/>
                    <a:gd name="connsiteY1052" fmla="*/ 1401890 h 1682686"/>
                    <a:gd name="connsiteX1053" fmla="*/ 1425517 w 1681034"/>
                    <a:gd name="connsiteY1053" fmla="*/ 1392365 h 1682686"/>
                    <a:gd name="connsiteX1054" fmla="*/ 1412849 w 1681034"/>
                    <a:gd name="connsiteY1054" fmla="*/ 1403223 h 1682686"/>
                    <a:gd name="connsiteX1055" fmla="*/ 1413325 w 1681034"/>
                    <a:gd name="connsiteY1055" fmla="*/ 1408652 h 1682686"/>
                    <a:gd name="connsiteX1056" fmla="*/ 1405705 w 1681034"/>
                    <a:gd name="connsiteY1056" fmla="*/ 1411224 h 1682686"/>
                    <a:gd name="connsiteX1057" fmla="*/ 1401419 w 1681034"/>
                    <a:gd name="connsiteY1057" fmla="*/ 1415606 h 1682686"/>
                    <a:gd name="connsiteX1058" fmla="*/ 1390560 w 1681034"/>
                    <a:gd name="connsiteY1058" fmla="*/ 1426369 h 1682686"/>
                    <a:gd name="connsiteX1059" fmla="*/ 1386274 w 1681034"/>
                    <a:gd name="connsiteY1059" fmla="*/ 1435989 h 1682686"/>
                    <a:gd name="connsiteX1060" fmla="*/ 1383226 w 1681034"/>
                    <a:gd name="connsiteY1060" fmla="*/ 1431798 h 1682686"/>
                    <a:gd name="connsiteX1061" fmla="*/ 1377225 w 1681034"/>
                    <a:gd name="connsiteY1061" fmla="*/ 1444276 h 1682686"/>
                    <a:gd name="connsiteX1062" fmla="*/ 1379321 w 1681034"/>
                    <a:gd name="connsiteY1062" fmla="*/ 1436751 h 1682686"/>
                    <a:gd name="connsiteX1063" fmla="*/ 1370653 w 1681034"/>
                    <a:gd name="connsiteY1063" fmla="*/ 1448181 h 1682686"/>
                    <a:gd name="connsiteX1064" fmla="*/ 1371129 w 1681034"/>
                    <a:gd name="connsiteY1064" fmla="*/ 1443514 h 1682686"/>
                    <a:gd name="connsiteX1065" fmla="*/ 1349127 w 1681034"/>
                    <a:gd name="connsiteY1065" fmla="*/ 1465231 h 1682686"/>
                    <a:gd name="connsiteX1066" fmla="*/ 1341316 w 1681034"/>
                    <a:gd name="connsiteY1066" fmla="*/ 1467041 h 1682686"/>
                    <a:gd name="connsiteX1067" fmla="*/ 1326743 w 1681034"/>
                    <a:gd name="connsiteY1067" fmla="*/ 1480757 h 1682686"/>
                    <a:gd name="connsiteX1068" fmla="*/ 1324647 w 1681034"/>
                    <a:gd name="connsiteY1068" fmla="*/ 1477232 h 1682686"/>
                    <a:gd name="connsiteX1069" fmla="*/ 1328934 w 1681034"/>
                    <a:gd name="connsiteY1069" fmla="*/ 1472660 h 1682686"/>
                    <a:gd name="connsiteX1070" fmla="*/ 1330553 w 1681034"/>
                    <a:gd name="connsiteY1070" fmla="*/ 1475327 h 1682686"/>
                    <a:gd name="connsiteX1071" fmla="*/ 1347317 w 1681034"/>
                    <a:gd name="connsiteY1071" fmla="*/ 1459421 h 1682686"/>
                    <a:gd name="connsiteX1072" fmla="*/ 1331315 w 1681034"/>
                    <a:gd name="connsiteY1072" fmla="*/ 1470660 h 1682686"/>
                    <a:gd name="connsiteX1073" fmla="*/ 1332553 w 1681034"/>
                    <a:gd name="connsiteY1073" fmla="*/ 1466945 h 1682686"/>
                    <a:gd name="connsiteX1074" fmla="*/ 1349412 w 1681034"/>
                    <a:gd name="connsiteY1074" fmla="*/ 1454277 h 1682686"/>
                    <a:gd name="connsiteX1075" fmla="*/ 1348269 w 1681034"/>
                    <a:gd name="connsiteY1075" fmla="*/ 1452563 h 1682686"/>
                    <a:gd name="connsiteX1076" fmla="*/ 1355508 w 1681034"/>
                    <a:gd name="connsiteY1076" fmla="*/ 1449896 h 1682686"/>
                    <a:gd name="connsiteX1077" fmla="*/ 1360938 w 1681034"/>
                    <a:gd name="connsiteY1077" fmla="*/ 1444562 h 1682686"/>
                    <a:gd name="connsiteX1078" fmla="*/ 1376082 w 1681034"/>
                    <a:gd name="connsiteY1078" fmla="*/ 1427131 h 1682686"/>
                    <a:gd name="connsiteX1079" fmla="*/ 1382369 w 1681034"/>
                    <a:gd name="connsiteY1079" fmla="*/ 1425512 h 1682686"/>
                    <a:gd name="connsiteX1080" fmla="*/ 1380845 w 1681034"/>
                    <a:gd name="connsiteY1080" fmla="*/ 1418463 h 1682686"/>
                    <a:gd name="connsiteX1081" fmla="*/ 1371415 w 1681034"/>
                    <a:gd name="connsiteY1081" fmla="*/ 1425797 h 1682686"/>
                    <a:gd name="connsiteX1082" fmla="*/ 1374844 w 1681034"/>
                    <a:gd name="connsiteY1082" fmla="*/ 1425416 h 1682686"/>
                    <a:gd name="connsiteX1083" fmla="*/ 1363795 w 1681034"/>
                    <a:gd name="connsiteY1083" fmla="*/ 1435608 h 1682686"/>
                    <a:gd name="connsiteX1084" fmla="*/ 1366462 w 1681034"/>
                    <a:gd name="connsiteY1084" fmla="*/ 1429036 h 1682686"/>
                    <a:gd name="connsiteX1085" fmla="*/ 1379035 w 1681034"/>
                    <a:gd name="connsiteY1085" fmla="*/ 1415987 h 1682686"/>
                    <a:gd name="connsiteX1086" fmla="*/ 1385322 w 1681034"/>
                    <a:gd name="connsiteY1086" fmla="*/ 1414367 h 1682686"/>
                    <a:gd name="connsiteX1087" fmla="*/ 1426089 w 1681034"/>
                    <a:gd name="connsiteY1087" fmla="*/ 1367695 h 1682686"/>
                    <a:gd name="connsiteX1088" fmla="*/ 1426851 w 1681034"/>
                    <a:gd name="connsiteY1088" fmla="*/ 1373029 h 1682686"/>
                    <a:gd name="connsiteX1089" fmla="*/ 1388179 w 1681034"/>
                    <a:gd name="connsiteY1089" fmla="*/ 1410653 h 1682686"/>
                    <a:gd name="connsiteX1090" fmla="*/ 1394466 w 1681034"/>
                    <a:gd name="connsiteY1090" fmla="*/ 1404271 h 1682686"/>
                    <a:gd name="connsiteX1091" fmla="*/ 1399895 w 1681034"/>
                    <a:gd name="connsiteY1091" fmla="*/ 1403890 h 1682686"/>
                    <a:gd name="connsiteX1092" fmla="*/ 1409801 w 1681034"/>
                    <a:gd name="connsiteY1092" fmla="*/ 1392365 h 1682686"/>
                    <a:gd name="connsiteX1093" fmla="*/ 1414563 w 1681034"/>
                    <a:gd name="connsiteY1093" fmla="*/ 1393412 h 1682686"/>
                    <a:gd name="connsiteX1094" fmla="*/ 1422850 w 1681034"/>
                    <a:gd name="connsiteY1094" fmla="*/ 1382173 h 1682686"/>
                    <a:gd name="connsiteX1095" fmla="*/ 1428279 w 1681034"/>
                    <a:gd name="connsiteY1095" fmla="*/ 1381506 h 1682686"/>
                    <a:gd name="connsiteX1096" fmla="*/ 1446282 w 1681034"/>
                    <a:gd name="connsiteY1096" fmla="*/ 1356360 h 1682686"/>
                    <a:gd name="connsiteX1097" fmla="*/ 1449044 w 1681034"/>
                    <a:gd name="connsiteY1097" fmla="*/ 1357122 h 1682686"/>
                    <a:gd name="connsiteX1098" fmla="*/ 1445139 w 1681034"/>
                    <a:gd name="connsiteY1098" fmla="*/ 1361789 h 1682686"/>
                    <a:gd name="connsiteX1099" fmla="*/ 1463808 w 1681034"/>
                    <a:gd name="connsiteY1099" fmla="*/ 1341977 h 1682686"/>
                    <a:gd name="connsiteX1100" fmla="*/ 1467903 w 1681034"/>
                    <a:gd name="connsiteY1100" fmla="*/ 1331024 h 1682686"/>
                    <a:gd name="connsiteX1101" fmla="*/ 1476381 w 1681034"/>
                    <a:gd name="connsiteY1101" fmla="*/ 1326642 h 1682686"/>
                    <a:gd name="connsiteX1102" fmla="*/ 1469046 w 1681034"/>
                    <a:gd name="connsiteY1102" fmla="*/ 1327880 h 1682686"/>
                    <a:gd name="connsiteX1103" fmla="*/ 1479238 w 1681034"/>
                    <a:gd name="connsiteY1103" fmla="*/ 1314736 h 1682686"/>
                    <a:gd name="connsiteX1104" fmla="*/ 1485525 w 1681034"/>
                    <a:gd name="connsiteY1104" fmla="*/ 1316546 h 1682686"/>
                    <a:gd name="connsiteX1105" fmla="*/ 1483524 w 1681034"/>
                    <a:gd name="connsiteY1105" fmla="*/ 1316736 h 1682686"/>
                    <a:gd name="connsiteX1106" fmla="*/ 1504098 w 1681034"/>
                    <a:gd name="connsiteY1106" fmla="*/ 1288256 h 1682686"/>
                    <a:gd name="connsiteX1107" fmla="*/ 1495907 w 1681034"/>
                    <a:gd name="connsiteY1107" fmla="*/ 1293209 h 1682686"/>
                    <a:gd name="connsiteX1108" fmla="*/ 1502289 w 1681034"/>
                    <a:gd name="connsiteY1108" fmla="*/ 1276826 h 1682686"/>
                    <a:gd name="connsiteX1109" fmla="*/ 1501812 w 1681034"/>
                    <a:gd name="connsiteY1109" fmla="*/ 1282351 h 1682686"/>
                    <a:gd name="connsiteX1110" fmla="*/ 1507527 w 1681034"/>
                    <a:gd name="connsiteY1110" fmla="*/ 1275398 h 1682686"/>
                    <a:gd name="connsiteX1111" fmla="*/ 1508861 w 1681034"/>
                    <a:gd name="connsiteY1111" fmla="*/ 1266730 h 1682686"/>
                    <a:gd name="connsiteX1112" fmla="*/ 1511242 w 1681034"/>
                    <a:gd name="connsiteY1112" fmla="*/ 1268730 h 1682686"/>
                    <a:gd name="connsiteX1113" fmla="*/ 1517624 w 1681034"/>
                    <a:gd name="connsiteY1113" fmla="*/ 1254443 h 1682686"/>
                    <a:gd name="connsiteX1114" fmla="*/ 1520481 w 1681034"/>
                    <a:gd name="connsiteY1114" fmla="*/ 1258729 h 1682686"/>
                    <a:gd name="connsiteX1115" fmla="*/ 1521434 w 1681034"/>
                    <a:gd name="connsiteY1115" fmla="*/ 1249871 h 1682686"/>
                    <a:gd name="connsiteX1116" fmla="*/ 1524482 w 1681034"/>
                    <a:gd name="connsiteY1116" fmla="*/ 1244632 h 1682686"/>
                    <a:gd name="connsiteX1117" fmla="*/ 1524768 w 1681034"/>
                    <a:gd name="connsiteY1117" fmla="*/ 1252442 h 1682686"/>
                    <a:gd name="connsiteX1118" fmla="*/ 1534578 w 1681034"/>
                    <a:gd name="connsiteY1118" fmla="*/ 1242727 h 1682686"/>
                    <a:gd name="connsiteX1119" fmla="*/ 1552676 w 1681034"/>
                    <a:gd name="connsiteY1119" fmla="*/ 1206913 h 1682686"/>
                    <a:gd name="connsiteX1120" fmla="*/ 1559629 w 1681034"/>
                    <a:gd name="connsiteY1120" fmla="*/ 1199102 h 1682686"/>
                    <a:gd name="connsiteX1121" fmla="*/ 1570964 w 1681034"/>
                    <a:gd name="connsiteY1121" fmla="*/ 1176909 h 1682686"/>
                    <a:gd name="connsiteX1122" fmla="*/ 1564868 w 1681034"/>
                    <a:gd name="connsiteY1122" fmla="*/ 1196626 h 1682686"/>
                    <a:gd name="connsiteX1123" fmla="*/ 1578774 w 1681034"/>
                    <a:gd name="connsiteY1123" fmla="*/ 1167289 h 1682686"/>
                    <a:gd name="connsiteX1124" fmla="*/ 1575726 w 1681034"/>
                    <a:gd name="connsiteY1124" fmla="*/ 1169099 h 1682686"/>
                    <a:gd name="connsiteX1125" fmla="*/ 1578965 w 1681034"/>
                    <a:gd name="connsiteY1125" fmla="*/ 1156716 h 1682686"/>
                    <a:gd name="connsiteX1126" fmla="*/ 1595157 w 1681034"/>
                    <a:gd name="connsiteY1126" fmla="*/ 1127093 h 1682686"/>
                    <a:gd name="connsiteX1127" fmla="*/ 1603539 w 1681034"/>
                    <a:gd name="connsiteY1127" fmla="*/ 1093470 h 1682686"/>
                    <a:gd name="connsiteX1128" fmla="*/ 1599729 w 1681034"/>
                    <a:gd name="connsiteY1128" fmla="*/ 1098423 h 1682686"/>
                    <a:gd name="connsiteX1129" fmla="*/ 1612969 w 1681034"/>
                    <a:gd name="connsiteY1129" fmla="*/ 1079183 h 1682686"/>
                    <a:gd name="connsiteX1130" fmla="*/ 1608111 w 1681034"/>
                    <a:gd name="connsiteY1130" fmla="*/ 1073658 h 1682686"/>
                    <a:gd name="connsiteX1131" fmla="*/ 1615065 w 1681034"/>
                    <a:gd name="connsiteY1131" fmla="*/ 1054989 h 1682686"/>
                    <a:gd name="connsiteX1132" fmla="*/ 1614493 w 1681034"/>
                    <a:gd name="connsiteY1132" fmla="*/ 1066419 h 1682686"/>
                    <a:gd name="connsiteX1133" fmla="*/ 1622780 w 1681034"/>
                    <a:gd name="connsiteY1133" fmla="*/ 1039844 h 1682686"/>
                    <a:gd name="connsiteX1134" fmla="*/ 1624685 w 1681034"/>
                    <a:gd name="connsiteY1134" fmla="*/ 1040606 h 1682686"/>
                    <a:gd name="connsiteX1135" fmla="*/ 1626876 w 1681034"/>
                    <a:gd name="connsiteY1135" fmla="*/ 1031462 h 1682686"/>
                    <a:gd name="connsiteX1136" fmla="*/ 1624209 w 1681034"/>
                    <a:gd name="connsiteY1136" fmla="*/ 1033748 h 1682686"/>
                    <a:gd name="connsiteX1137" fmla="*/ 1631924 w 1681034"/>
                    <a:gd name="connsiteY1137" fmla="*/ 1012031 h 1682686"/>
                    <a:gd name="connsiteX1138" fmla="*/ 1637448 w 1681034"/>
                    <a:gd name="connsiteY1138" fmla="*/ 986028 h 1682686"/>
                    <a:gd name="connsiteX1139" fmla="*/ 1641354 w 1681034"/>
                    <a:gd name="connsiteY1139" fmla="*/ 979075 h 1682686"/>
                    <a:gd name="connsiteX1140" fmla="*/ 1642020 w 1681034"/>
                    <a:gd name="connsiteY1140" fmla="*/ 969550 h 1682686"/>
                    <a:gd name="connsiteX1141" fmla="*/ 1652498 w 1681034"/>
                    <a:gd name="connsiteY1141" fmla="*/ 930402 h 1682686"/>
                    <a:gd name="connsiteX1142" fmla="*/ 1658594 w 1681034"/>
                    <a:gd name="connsiteY1142" fmla="*/ 888492 h 1682686"/>
                    <a:gd name="connsiteX1143" fmla="*/ 1661451 w 1681034"/>
                    <a:gd name="connsiteY1143" fmla="*/ 905161 h 1682686"/>
                    <a:gd name="connsiteX1144" fmla="*/ 1663071 w 1681034"/>
                    <a:gd name="connsiteY1144" fmla="*/ 865442 h 1682686"/>
                    <a:gd name="connsiteX1145" fmla="*/ 1652022 w 1681034"/>
                    <a:gd name="connsiteY1145" fmla="*/ 857345 h 1682686"/>
                    <a:gd name="connsiteX1146" fmla="*/ 1654689 w 1681034"/>
                    <a:gd name="connsiteY1146" fmla="*/ 834200 h 1682686"/>
                    <a:gd name="connsiteX1147" fmla="*/ 1647259 w 1681034"/>
                    <a:gd name="connsiteY1147" fmla="*/ 861346 h 1682686"/>
                    <a:gd name="connsiteX1148" fmla="*/ 1649640 w 1681034"/>
                    <a:gd name="connsiteY1148" fmla="*/ 852297 h 1682686"/>
                    <a:gd name="connsiteX1149" fmla="*/ 1646402 w 1681034"/>
                    <a:gd name="connsiteY1149" fmla="*/ 833152 h 1682686"/>
                    <a:gd name="connsiteX1150" fmla="*/ 1651545 w 1681034"/>
                    <a:gd name="connsiteY1150" fmla="*/ 827532 h 1682686"/>
                    <a:gd name="connsiteX1151" fmla="*/ 1646783 w 1681034"/>
                    <a:gd name="connsiteY1151" fmla="*/ 816102 h 1682686"/>
                    <a:gd name="connsiteX1152" fmla="*/ 1647735 w 1681034"/>
                    <a:gd name="connsiteY1152" fmla="*/ 802196 h 1682686"/>
                    <a:gd name="connsiteX1153" fmla="*/ 1650307 w 1681034"/>
                    <a:gd name="connsiteY1153" fmla="*/ 793052 h 1682686"/>
                    <a:gd name="connsiteX1154" fmla="*/ 1653165 w 1681034"/>
                    <a:gd name="connsiteY1154" fmla="*/ 798005 h 1682686"/>
                    <a:gd name="connsiteX1155" fmla="*/ 1651450 w 1681034"/>
                    <a:gd name="connsiteY1155" fmla="*/ 777526 h 1682686"/>
                    <a:gd name="connsiteX1156" fmla="*/ 1656594 w 1681034"/>
                    <a:gd name="connsiteY1156" fmla="*/ 777812 h 1682686"/>
                    <a:gd name="connsiteX1157" fmla="*/ 1653069 w 1681034"/>
                    <a:gd name="connsiteY1157" fmla="*/ 766667 h 1682686"/>
                    <a:gd name="connsiteX1158" fmla="*/ 1649545 w 1681034"/>
                    <a:gd name="connsiteY1158" fmla="*/ 768096 h 1682686"/>
                    <a:gd name="connsiteX1159" fmla="*/ 1644783 w 1681034"/>
                    <a:gd name="connsiteY1159" fmla="*/ 757047 h 1682686"/>
                    <a:gd name="connsiteX1160" fmla="*/ 1644878 w 1681034"/>
                    <a:gd name="connsiteY1160" fmla="*/ 747713 h 1682686"/>
                    <a:gd name="connsiteX1161" fmla="*/ 1642401 w 1681034"/>
                    <a:gd name="connsiteY1161" fmla="*/ 753904 h 1682686"/>
                    <a:gd name="connsiteX1162" fmla="*/ 1641068 w 1681034"/>
                    <a:gd name="connsiteY1162" fmla="*/ 741521 h 1682686"/>
                    <a:gd name="connsiteX1163" fmla="*/ 1645259 w 1681034"/>
                    <a:gd name="connsiteY1163" fmla="*/ 741617 h 1682686"/>
                    <a:gd name="connsiteX1164" fmla="*/ 1644973 w 1681034"/>
                    <a:gd name="connsiteY1164" fmla="*/ 733806 h 1682686"/>
                    <a:gd name="connsiteX1165" fmla="*/ 1640592 w 1681034"/>
                    <a:gd name="connsiteY1165" fmla="*/ 694849 h 1682686"/>
                    <a:gd name="connsiteX1166" fmla="*/ 1636020 w 1681034"/>
                    <a:gd name="connsiteY1166" fmla="*/ 690372 h 1682686"/>
                    <a:gd name="connsiteX1167" fmla="*/ 1634496 w 1681034"/>
                    <a:gd name="connsiteY1167" fmla="*/ 699802 h 1682686"/>
                    <a:gd name="connsiteX1168" fmla="*/ 1636877 w 1681034"/>
                    <a:gd name="connsiteY1168" fmla="*/ 698183 h 1682686"/>
                    <a:gd name="connsiteX1169" fmla="*/ 1638972 w 1681034"/>
                    <a:gd name="connsiteY1169" fmla="*/ 736949 h 1682686"/>
                    <a:gd name="connsiteX1170" fmla="*/ 1634686 w 1681034"/>
                    <a:gd name="connsiteY1170" fmla="*/ 704469 h 1682686"/>
                    <a:gd name="connsiteX1171" fmla="*/ 1634686 w 1681034"/>
                    <a:gd name="connsiteY1171" fmla="*/ 721519 h 1682686"/>
                    <a:gd name="connsiteX1172" fmla="*/ 1629828 w 1681034"/>
                    <a:gd name="connsiteY1172" fmla="*/ 703136 h 1682686"/>
                    <a:gd name="connsiteX1173" fmla="*/ 1633543 w 1681034"/>
                    <a:gd name="connsiteY1173" fmla="*/ 699897 h 1682686"/>
                    <a:gd name="connsiteX1174" fmla="*/ 1630686 w 1681034"/>
                    <a:gd name="connsiteY1174" fmla="*/ 692277 h 1682686"/>
                    <a:gd name="connsiteX1175" fmla="*/ 1633543 w 1681034"/>
                    <a:gd name="connsiteY1175" fmla="*/ 693706 h 1682686"/>
                    <a:gd name="connsiteX1176" fmla="*/ 1632781 w 1681034"/>
                    <a:gd name="connsiteY1176" fmla="*/ 684467 h 1682686"/>
                    <a:gd name="connsiteX1177" fmla="*/ 1626114 w 1681034"/>
                    <a:gd name="connsiteY1177" fmla="*/ 672465 h 1682686"/>
                    <a:gd name="connsiteX1178" fmla="*/ 1630019 w 1681034"/>
                    <a:gd name="connsiteY1178" fmla="*/ 665893 h 1682686"/>
                    <a:gd name="connsiteX1179" fmla="*/ 1627161 w 1681034"/>
                    <a:gd name="connsiteY1179" fmla="*/ 644271 h 1682686"/>
                    <a:gd name="connsiteX1180" fmla="*/ 1622494 w 1681034"/>
                    <a:gd name="connsiteY1180" fmla="*/ 625983 h 1682686"/>
                    <a:gd name="connsiteX1181" fmla="*/ 1626114 w 1681034"/>
                    <a:gd name="connsiteY1181" fmla="*/ 631793 h 1682686"/>
                    <a:gd name="connsiteX1182" fmla="*/ 1620589 w 1681034"/>
                    <a:gd name="connsiteY1182" fmla="*/ 605695 h 1682686"/>
                    <a:gd name="connsiteX1183" fmla="*/ 1614588 w 1681034"/>
                    <a:gd name="connsiteY1183" fmla="*/ 601885 h 1682686"/>
                    <a:gd name="connsiteX1184" fmla="*/ 1606873 w 1681034"/>
                    <a:gd name="connsiteY1184" fmla="*/ 587407 h 1682686"/>
                    <a:gd name="connsiteX1185" fmla="*/ 1608969 w 1681034"/>
                    <a:gd name="connsiteY1185" fmla="*/ 583883 h 1682686"/>
                    <a:gd name="connsiteX1186" fmla="*/ 1604968 w 1681034"/>
                    <a:gd name="connsiteY1186" fmla="*/ 570357 h 1682686"/>
                    <a:gd name="connsiteX1187" fmla="*/ 1599729 w 1681034"/>
                    <a:gd name="connsiteY1187" fmla="*/ 563499 h 1682686"/>
                    <a:gd name="connsiteX1188" fmla="*/ 1606968 w 1681034"/>
                    <a:gd name="connsiteY1188" fmla="*/ 568357 h 1682686"/>
                    <a:gd name="connsiteX1189" fmla="*/ 1610112 w 1681034"/>
                    <a:gd name="connsiteY1189" fmla="*/ 578834 h 1682686"/>
                    <a:gd name="connsiteX1190" fmla="*/ 1603825 w 1681034"/>
                    <a:gd name="connsiteY1190" fmla="*/ 559403 h 1682686"/>
                    <a:gd name="connsiteX1191" fmla="*/ 1604682 w 1681034"/>
                    <a:gd name="connsiteY1191" fmla="*/ 552736 h 1682686"/>
                    <a:gd name="connsiteX1192" fmla="*/ 1597158 w 1681034"/>
                    <a:gd name="connsiteY1192" fmla="*/ 538734 h 1682686"/>
                    <a:gd name="connsiteX1193" fmla="*/ 1593538 w 1681034"/>
                    <a:gd name="connsiteY1193" fmla="*/ 527876 h 1682686"/>
                    <a:gd name="connsiteX1194" fmla="*/ 1591443 w 1681034"/>
                    <a:gd name="connsiteY1194" fmla="*/ 526828 h 1682686"/>
                    <a:gd name="connsiteX1195" fmla="*/ 1586299 w 1681034"/>
                    <a:gd name="connsiteY1195" fmla="*/ 510350 h 1682686"/>
                    <a:gd name="connsiteX1196" fmla="*/ 1579536 w 1681034"/>
                    <a:gd name="connsiteY1196" fmla="*/ 500825 h 1682686"/>
                    <a:gd name="connsiteX1197" fmla="*/ 1586966 w 1681034"/>
                    <a:gd name="connsiteY1197" fmla="*/ 519875 h 1682686"/>
                    <a:gd name="connsiteX1198" fmla="*/ 1585537 w 1681034"/>
                    <a:gd name="connsiteY1198" fmla="*/ 529876 h 1682686"/>
                    <a:gd name="connsiteX1199" fmla="*/ 1580584 w 1681034"/>
                    <a:gd name="connsiteY1199" fmla="*/ 516731 h 1682686"/>
                    <a:gd name="connsiteX1200" fmla="*/ 1578965 w 1681034"/>
                    <a:gd name="connsiteY1200" fmla="*/ 523589 h 1682686"/>
                    <a:gd name="connsiteX1201" fmla="*/ 1582584 w 1681034"/>
                    <a:gd name="connsiteY1201" fmla="*/ 532257 h 1682686"/>
                    <a:gd name="connsiteX1202" fmla="*/ 1588109 w 1681034"/>
                    <a:gd name="connsiteY1202" fmla="*/ 538829 h 1682686"/>
                    <a:gd name="connsiteX1203" fmla="*/ 1587633 w 1681034"/>
                    <a:gd name="connsiteY1203" fmla="*/ 530924 h 1682686"/>
                    <a:gd name="connsiteX1204" fmla="*/ 1591252 w 1681034"/>
                    <a:gd name="connsiteY1204" fmla="*/ 541211 h 1682686"/>
                    <a:gd name="connsiteX1205" fmla="*/ 1589347 w 1681034"/>
                    <a:gd name="connsiteY1205" fmla="*/ 546449 h 1682686"/>
                    <a:gd name="connsiteX1206" fmla="*/ 1593538 w 1681034"/>
                    <a:gd name="connsiteY1206" fmla="*/ 558165 h 1682686"/>
                    <a:gd name="connsiteX1207" fmla="*/ 1589442 w 1681034"/>
                    <a:gd name="connsiteY1207" fmla="*/ 554355 h 1682686"/>
                    <a:gd name="connsiteX1208" fmla="*/ 1594776 w 1681034"/>
                    <a:gd name="connsiteY1208" fmla="*/ 575310 h 1682686"/>
                    <a:gd name="connsiteX1209" fmla="*/ 1595348 w 1681034"/>
                    <a:gd name="connsiteY1209" fmla="*/ 595503 h 1682686"/>
                    <a:gd name="connsiteX1210" fmla="*/ 1602873 w 1681034"/>
                    <a:gd name="connsiteY1210" fmla="*/ 609791 h 1682686"/>
                    <a:gd name="connsiteX1211" fmla="*/ 1598967 w 1681034"/>
                    <a:gd name="connsiteY1211" fmla="*/ 605790 h 1682686"/>
                    <a:gd name="connsiteX1212" fmla="*/ 1602015 w 1681034"/>
                    <a:gd name="connsiteY1212" fmla="*/ 625412 h 1682686"/>
                    <a:gd name="connsiteX1213" fmla="*/ 1603349 w 1681034"/>
                    <a:gd name="connsiteY1213" fmla="*/ 622173 h 1682686"/>
                    <a:gd name="connsiteX1214" fmla="*/ 1608588 w 1681034"/>
                    <a:gd name="connsiteY1214" fmla="*/ 632270 h 1682686"/>
                    <a:gd name="connsiteX1215" fmla="*/ 1608016 w 1681034"/>
                    <a:gd name="connsiteY1215" fmla="*/ 638556 h 1682686"/>
                    <a:gd name="connsiteX1216" fmla="*/ 1604301 w 1681034"/>
                    <a:gd name="connsiteY1216" fmla="*/ 634365 h 1682686"/>
                    <a:gd name="connsiteX1217" fmla="*/ 1607159 w 1681034"/>
                    <a:gd name="connsiteY1217" fmla="*/ 658463 h 1682686"/>
                    <a:gd name="connsiteX1218" fmla="*/ 1612969 w 1681034"/>
                    <a:gd name="connsiteY1218" fmla="*/ 676275 h 1682686"/>
                    <a:gd name="connsiteX1219" fmla="*/ 1610874 w 1681034"/>
                    <a:gd name="connsiteY1219" fmla="*/ 684086 h 1682686"/>
                    <a:gd name="connsiteX1220" fmla="*/ 1609064 w 1681034"/>
                    <a:gd name="connsiteY1220" fmla="*/ 667512 h 1682686"/>
                    <a:gd name="connsiteX1221" fmla="*/ 1603825 w 1681034"/>
                    <a:gd name="connsiteY1221" fmla="*/ 639032 h 1682686"/>
                    <a:gd name="connsiteX1222" fmla="*/ 1597348 w 1681034"/>
                    <a:gd name="connsiteY1222" fmla="*/ 632270 h 1682686"/>
                    <a:gd name="connsiteX1223" fmla="*/ 1603825 w 1681034"/>
                    <a:gd name="connsiteY1223" fmla="*/ 660559 h 1682686"/>
                    <a:gd name="connsiteX1224" fmla="*/ 1612207 w 1681034"/>
                    <a:gd name="connsiteY1224" fmla="*/ 688562 h 1682686"/>
                    <a:gd name="connsiteX1225" fmla="*/ 1615541 w 1681034"/>
                    <a:gd name="connsiteY1225" fmla="*/ 717137 h 1682686"/>
                    <a:gd name="connsiteX1226" fmla="*/ 1617160 w 1681034"/>
                    <a:gd name="connsiteY1226" fmla="*/ 714089 h 1682686"/>
                    <a:gd name="connsiteX1227" fmla="*/ 1621637 w 1681034"/>
                    <a:gd name="connsiteY1227" fmla="*/ 723138 h 1682686"/>
                    <a:gd name="connsiteX1228" fmla="*/ 1621923 w 1681034"/>
                    <a:gd name="connsiteY1228" fmla="*/ 732187 h 1682686"/>
                    <a:gd name="connsiteX1229" fmla="*/ 1617255 w 1681034"/>
                    <a:gd name="connsiteY1229" fmla="*/ 718661 h 1682686"/>
                    <a:gd name="connsiteX1230" fmla="*/ 1616684 w 1681034"/>
                    <a:gd name="connsiteY1230" fmla="*/ 732282 h 1682686"/>
                    <a:gd name="connsiteX1231" fmla="*/ 1619637 w 1681034"/>
                    <a:gd name="connsiteY1231" fmla="*/ 738283 h 1682686"/>
                    <a:gd name="connsiteX1232" fmla="*/ 1619922 w 1681034"/>
                    <a:gd name="connsiteY1232" fmla="*/ 745808 h 1682686"/>
                    <a:gd name="connsiteX1233" fmla="*/ 1615827 w 1681034"/>
                    <a:gd name="connsiteY1233" fmla="*/ 741236 h 1682686"/>
                    <a:gd name="connsiteX1234" fmla="*/ 1620875 w 1681034"/>
                    <a:gd name="connsiteY1234" fmla="*/ 759428 h 1682686"/>
                    <a:gd name="connsiteX1235" fmla="*/ 1623351 w 1681034"/>
                    <a:gd name="connsiteY1235" fmla="*/ 758000 h 1682686"/>
                    <a:gd name="connsiteX1236" fmla="*/ 1625352 w 1681034"/>
                    <a:gd name="connsiteY1236" fmla="*/ 767144 h 1682686"/>
                    <a:gd name="connsiteX1237" fmla="*/ 1621256 w 1681034"/>
                    <a:gd name="connsiteY1237" fmla="*/ 774573 h 1682686"/>
                    <a:gd name="connsiteX1238" fmla="*/ 1619446 w 1681034"/>
                    <a:gd name="connsiteY1238" fmla="*/ 792575 h 1682686"/>
                    <a:gd name="connsiteX1239" fmla="*/ 1618208 w 1681034"/>
                    <a:gd name="connsiteY1239" fmla="*/ 773811 h 1682686"/>
                    <a:gd name="connsiteX1240" fmla="*/ 1614969 w 1681034"/>
                    <a:gd name="connsiteY1240" fmla="*/ 762381 h 1682686"/>
                    <a:gd name="connsiteX1241" fmla="*/ 1613064 w 1681034"/>
                    <a:gd name="connsiteY1241" fmla="*/ 735330 h 1682686"/>
                    <a:gd name="connsiteX1242" fmla="*/ 1612683 w 1681034"/>
                    <a:gd name="connsiteY1242" fmla="*/ 750284 h 1682686"/>
                    <a:gd name="connsiteX1243" fmla="*/ 1608302 w 1681034"/>
                    <a:gd name="connsiteY1243" fmla="*/ 738283 h 1682686"/>
                    <a:gd name="connsiteX1244" fmla="*/ 1611731 w 1681034"/>
                    <a:gd name="connsiteY1244" fmla="*/ 726281 h 1682686"/>
                    <a:gd name="connsiteX1245" fmla="*/ 1605825 w 1681034"/>
                    <a:gd name="connsiteY1245" fmla="*/ 724948 h 1682686"/>
                    <a:gd name="connsiteX1246" fmla="*/ 1607540 w 1681034"/>
                    <a:gd name="connsiteY1246" fmla="*/ 715899 h 1682686"/>
                    <a:gd name="connsiteX1247" fmla="*/ 1603349 w 1681034"/>
                    <a:gd name="connsiteY1247" fmla="*/ 705612 h 1682686"/>
                    <a:gd name="connsiteX1248" fmla="*/ 1605540 w 1681034"/>
                    <a:gd name="connsiteY1248" fmla="*/ 699516 h 1682686"/>
                    <a:gd name="connsiteX1249" fmla="*/ 1604016 w 1681034"/>
                    <a:gd name="connsiteY1249" fmla="*/ 689134 h 1682686"/>
                    <a:gd name="connsiteX1250" fmla="*/ 1597729 w 1681034"/>
                    <a:gd name="connsiteY1250" fmla="*/ 668560 h 1682686"/>
                    <a:gd name="connsiteX1251" fmla="*/ 1601063 w 1681034"/>
                    <a:gd name="connsiteY1251" fmla="*/ 666750 h 1682686"/>
                    <a:gd name="connsiteX1252" fmla="*/ 1607540 w 1681034"/>
                    <a:gd name="connsiteY1252" fmla="*/ 685895 h 1682686"/>
                    <a:gd name="connsiteX1253" fmla="*/ 1603063 w 1681034"/>
                    <a:gd name="connsiteY1253" fmla="*/ 674180 h 1682686"/>
                    <a:gd name="connsiteX1254" fmla="*/ 1604587 w 1681034"/>
                    <a:gd name="connsiteY1254" fmla="*/ 671036 h 1682686"/>
                    <a:gd name="connsiteX1255" fmla="*/ 1601158 w 1681034"/>
                    <a:gd name="connsiteY1255" fmla="*/ 657701 h 1682686"/>
                    <a:gd name="connsiteX1256" fmla="*/ 1593633 w 1681034"/>
                    <a:gd name="connsiteY1256" fmla="*/ 650939 h 1682686"/>
                    <a:gd name="connsiteX1257" fmla="*/ 1592014 w 1681034"/>
                    <a:gd name="connsiteY1257" fmla="*/ 646557 h 1682686"/>
                    <a:gd name="connsiteX1258" fmla="*/ 1596110 w 1681034"/>
                    <a:gd name="connsiteY1258" fmla="*/ 646081 h 1682686"/>
                    <a:gd name="connsiteX1259" fmla="*/ 1595157 w 1681034"/>
                    <a:gd name="connsiteY1259" fmla="*/ 634079 h 1682686"/>
                    <a:gd name="connsiteX1260" fmla="*/ 1593062 w 1681034"/>
                    <a:gd name="connsiteY1260" fmla="*/ 634365 h 1682686"/>
                    <a:gd name="connsiteX1261" fmla="*/ 1584585 w 1681034"/>
                    <a:gd name="connsiteY1261" fmla="*/ 608267 h 1682686"/>
                    <a:gd name="connsiteX1262" fmla="*/ 1578870 w 1681034"/>
                    <a:gd name="connsiteY1262" fmla="*/ 586740 h 1682686"/>
                    <a:gd name="connsiteX1263" fmla="*/ 1574298 w 1681034"/>
                    <a:gd name="connsiteY1263" fmla="*/ 567309 h 1682686"/>
                    <a:gd name="connsiteX1264" fmla="*/ 1568106 w 1681034"/>
                    <a:gd name="connsiteY1264" fmla="*/ 553212 h 1682686"/>
                    <a:gd name="connsiteX1265" fmla="*/ 1561915 w 1681034"/>
                    <a:gd name="connsiteY1265" fmla="*/ 550069 h 1682686"/>
                    <a:gd name="connsiteX1266" fmla="*/ 1562106 w 1681034"/>
                    <a:gd name="connsiteY1266" fmla="*/ 562356 h 1682686"/>
                    <a:gd name="connsiteX1267" fmla="*/ 1568202 w 1681034"/>
                    <a:gd name="connsiteY1267" fmla="*/ 567119 h 1682686"/>
                    <a:gd name="connsiteX1268" fmla="*/ 1576393 w 1681034"/>
                    <a:gd name="connsiteY1268" fmla="*/ 585311 h 1682686"/>
                    <a:gd name="connsiteX1269" fmla="*/ 1568202 w 1681034"/>
                    <a:gd name="connsiteY1269" fmla="*/ 579406 h 1682686"/>
                    <a:gd name="connsiteX1270" fmla="*/ 1570107 w 1681034"/>
                    <a:gd name="connsiteY1270" fmla="*/ 592646 h 1682686"/>
                    <a:gd name="connsiteX1271" fmla="*/ 1577822 w 1681034"/>
                    <a:gd name="connsiteY1271" fmla="*/ 621506 h 1682686"/>
                    <a:gd name="connsiteX1272" fmla="*/ 1570583 w 1681034"/>
                    <a:gd name="connsiteY1272" fmla="*/ 604742 h 1682686"/>
                    <a:gd name="connsiteX1273" fmla="*/ 1572012 w 1681034"/>
                    <a:gd name="connsiteY1273" fmla="*/ 616553 h 1682686"/>
                    <a:gd name="connsiteX1274" fmla="*/ 1573726 w 1681034"/>
                    <a:gd name="connsiteY1274" fmla="*/ 622268 h 1682686"/>
                    <a:gd name="connsiteX1275" fmla="*/ 1581918 w 1681034"/>
                    <a:gd name="connsiteY1275" fmla="*/ 655415 h 1682686"/>
                    <a:gd name="connsiteX1276" fmla="*/ 1578108 w 1681034"/>
                    <a:gd name="connsiteY1276" fmla="*/ 652939 h 1682686"/>
                    <a:gd name="connsiteX1277" fmla="*/ 1579917 w 1681034"/>
                    <a:gd name="connsiteY1277" fmla="*/ 664464 h 1682686"/>
                    <a:gd name="connsiteX1278" fmla="*/ 1583061 w 1681034"/>
                    <a:gd name="connsiteY1278" fmla="*/ 653796 h 1682686"/>
                    <a:gd name="connsiteX1279" fmla="*/ 1586013 w 1681034"/>
                    <a:gd name="connsiteY1279" fmla="*/ 654939 h 1682686"/>
                    <a:gd name="connsiteX1280" fmla="*/ 1588014 w 1681034"/>
                    <a:gd name="connsiteY1280" fmla="*/ 665131 h 1682686"/>
                    <a:gd name="connsiteX1281" fmla="*/ 1585537 w 1681034"/>
                    <a:gd name="connsiteY1281" fmla="*/ 668369 h 1682686"/>
                    <a:gd name="connsiteX1282" fmla="*/ 1588966 w 1681034"/>
                    <a:gd name="connsiteY1282" fmla="*/ 672560 h 1682686"/>
                    <a:gd name="connsiteX1283" fmla="*/ 1590109 w 1681034"/>
                    <a:gd name="connsiteY1283" fmla="*/ 678371 h 1682686"/>
                    <a:gd name="connsiteX1284" fmla="*/ 1586394 w 1681034"/>
                    <a:gd name="connsiteY1284" fmla="*/ 675703 h 1682686"/>
                    <a:gd name="connsiteX1285" fmla="*/ 1583061 w 1681034"/>
                    <a:gd name="connsiteY1285" fmla="*/ 662750 h 1682686"/>
                    <a:gd name="connsiteX1286" fmla="*/ 1596396 w 1681034"/>
                    <a:gd name="connsiteY1286" fmla="*/ 798671 h 1682686"/>
                    <a:gd name="connsiteX1287" fmla="*/ 1596300 w 1681034"/>
                    <a:gd name="connsiteY1287" fmla="*/ 819055 h 1682686"/>
                    <a:gd name="connsiteX1288" fmla="*/ 1603063 w 1681034"/>
                    <a:gd name="connsiteY1288" fmla="*/ 821150 h 1682686"/>
                    <a:gd name="connsiteX1289" fmla="*/ 1601634 w 1681034"/>
                    <a:gd name="connsiteY1289" fmla="*/ 837248 h 1682686"/>
                    <a:gd name="connsiteX1290" fmla="*/ 1599539 w 1681034"/>
                    <a:gd name="connsiteY1290" fmla="*/ 834009 h 1682686"/>
                    <a:gd name="connsiteX1291" fmla="*/ 1600015 w 1681034"/>
                    <a:gd name="connsiteY1291" fmla="*/ 856107 h 1682686"/>
                    <a:gd name="connsiteX1292" fmla="*/ 1591633 w 1681034"/>
                    <a:gd name="connsiteY1292" fmla="*/ 884206 h 1682686"/>
                    <a:gd name="connsiteX1293" fmla="*/ 1594872 w 1681034"/>
                    <a:gd name="connsiteY1293" fmla="*/ 881825 h 1682686"/>
                    <a:gd name="connsiteX1294" fmla="*/ 1591633 w 1681034"/>
                    <a:gd name="connsiteY1294" fmla="*/ 898874 h 1682686"/>
                    <a:gd name="connsiteX1295" fmla="*/ 1594300 w 1681034"/>
                    <a:gd name="connsiteY1295" fmla="*/ 897922 h 1682686"/>
                    <a:gd name="connsiteX1296" fmla="*/ 1592490 w 1681034"/>
                    <a:gd name="connsiteY1296" fmla="*/ 906494 h 1682686"/>
                    <a:gd name="connsiteX1297" fmla="*/ 1595062 w 1681034"/>
                    <a:gd name="connsiteY1297" fmla="*/ 912971 h 1682686"/>
                    <a:gd name="connsiteX1298" fmla="*/ 1594014 w 1681034"/>
                    <a:gd name="connsiteY1298" fmla="*/ 924687 h 1682686"/>
                    <a:gd name="connsiteX1299" fmla="*/ 1591252 w 1681034"/>
                    <a:gd name="connsiteY1299" fmla="*/ 921068 h 1682686"/>
                    <a:gd name="connsiteX1300" fmla="*/ 1585061 w 1681034"/>
                    <a:gd name="connsiteY1300" fmla="*/ 956882 h 1682686"/>
                    <a:gd name="connsiteX1301" fmla="*/ 1582775 w 1681034"/>
                    <a:gd name="connsiteY1301" fmla="*/ 954786 h 1682686"/>
                    <a:gd name="connsiteX1302" fmla="*/ 1577727 w 1681034"/>
                    <a:gd name="connsiteY1302" fmla="*/ 995458 h 1682686"/>
                    <a:gd name="connsiteX1303" fmla="*/ 1575726 w 1681034"/>
                    <a:gd name="connsiteY1303" fmla="*/ 994791 h 1682686"/>
                    <a:gd name="connsiteX1304" fmla="*/ 1575726 w 1681034"/>
                    <a:gd name="connsiteY1304" fmla="*/ 1011555 h 1682686"/>
                    <a:gd name="connsiteX1305" fmla="*/ 1572774 w 1681034"/>
                    <a:gd name="connsiteY1305" fmla="*/ 1010507 h 1682686"/>
                    <a:gd name="connsiteX1306" fmla="*/ 1565725 w 1681034"/>
                    <a:gd name="connsiteY1306" fmla="*/ 1035463 h 1682686"/>
                    <a:gd name="connsiteX1307" fmla="*/ 1560486 w 1681034"/>
                    <a:gd name="connsiteY1307" fmla="*/ 1061371 h 1682686"/>
                    <a:gd name="connsiteX1308" fmla="*/ 1555914 w 1681034"/>
                    <a:gd name="connsiteY1308" fmla="*/ 1064038 h 1682686"/>
                    <a:gd name="connsiteX1309" fmla="*/ 1557343 w 1681034"/>
                    <a:gd name="connsiteY1309" fmla="*/ 1055275 h 1682686"/>
                    <a:gd name="connsiteX1310" fmla="*/ 1544008 w 1681034"/>
                    <a:gd name="connsiteY1310" fmla="*/ 1101185 h 1682686"/>
                    <a:gd name="connsiteX1311" fmla="*/ 1548675 w 1681034"/>
                    <a:gd name="connsiteY1311" fmla="*/ 1100328 h 1682686"/>
                    <a:gd name="connsiteX1312" fmla="*/ 1538769 w 1681034"/>
                    <a:gd name="connsiteY1312" fmla="*/ 1117854 h 1682686"/>
                    <a:gd name="connsiteX1313" fmla="*/ 1543913 w 1681034"/>
                    <a:gd name="connsiteY1313" fmla="*/ 1109186 h 1682686"/>
                    <a:gd name="connsiteX1314" fmla="*/ 1539436 w 1681034"/>
                    <a:gd name="connsiteY1314" fmla="*/ 1124807 h 1682686"/>
                    <a:gd name="connsiteX1315" fmla="*/ 1535912 w 1681034"/>
                    <a:gd name="connsiteY1315" fmla="*/ 1119569 h 1682686"/>
                    <a:gd name="connsiteX1316" fmla="*/ 1530578 w 1681034"/>
                    <a:gd name="connsiteY1316" fmla="*/ 1139381 h 1682686"/>
                    <a:gd name="connsiteX1317" fmla="*/ 1521815 w 1681034"/>
                    <a:gd name="connsiteY1317" fmla="*/ 1159383 h 1682686"/>
                    <a:gd name="connsiteX1318" fmla="*/ 1520005 w 1681034"/>
                    <a:gd name="connsiteY1318" fmla="*/ 1158335 h 1682686"/>
                    <a:gd name="connsiteX1319" fmla="*/ 1515719 w 1681034"/>
                    <a:gd name="connsiteY1319" fmla="*/ 1164050 h 1682686"/>
                    <a:gd name="connsiteX1320" fmla="*/ 1514766 w 1681034"/>
                    <a:gd name="connsiteY1320" fmla="*/ 1173575 h 1682686"/>
                    <a:gd name="connsiteX1321" fmla="*/ 1509528 w 1681034"/>
                    <a:gd name="connsiteY1321" fmla="*/ 1177004 h 1682686"/>
                    <a:gd name="connsiteX1322" fmla="*/ 1500098 w 1681034"/>
                    <a:gd name="connsiteY1322" fmla="*/ 1196435 h 1682686"/>
                    <a:gd name="connsiteX1323" fmla="*/ 1501908 w 1681034"/>
                    <a:gd name="connsiteY1323" fmla="*/ 1190720 h 1682686"/>
                    <a:gd name="connsiteX1324" fmla="*/ 1494764 w 1681034"/>
                    <a:gd name="connsiteY1324" fmla="*/ 1211866 h 1682686"/>
                    <a:gd name="connsiteX1325" fmla="*/ 1492859 w 1681034"/>
                    <a:gd name="connsiteY1325" fmla="*/ 1206913 h 1682686"/>
                    <a:gd name="connsiteX1326" fmla="*/ 1479810 w 1681034"/>
                    <a:gd name="connsiteY1326" fmla="*/ 1234535 h 1682686"/>
                    <a:gd name="connsiteX1327" fmla="*/ 1481905 w 1681034"/>
                    <a:gd name="connsiteY1327" fmla="*/ 1228916 h 1682686"/>
                    <a:gd name="connsiteX1328" fmla="*/ 1472094 w 1681034"/>
                    <a:gd name="connsiteY1328" fmla="*/ 1239298 h 1682686"/>
                    <a:gd name="connsiteX1329" fmla="*/ 1471999 w 1681034"/>
                    <a:gd name="connsiteY1329" fmla="*/ 1235583 h 1682686"/>
                    <a:gd name="connsiteX1330" fmla="*/ 1475428 w 1681034"/>
                    <a:gd name="connsiteY1330" fmla="*/ 1227582 h 1682686"/>
                    <a:gd name="connsiteX1331" fmla="*/ 1467237 w 1681034"/>
                    <a:gd name="connsiteY1331" fmla="*/ 1239107 h 1682686"/>
                    <a:gd name="connsiteX1332" fmla="*/ 1465332 w 1681034"/>
                    <a:gd name="connsiteY1332" fmla="*/ 1246727 h 1682686"/>
                    <a:gd name="connsiteX1333" fmla="*/ 1468856 w 1681034"/>
                    <a:gd name="connsiteY1333" fmla="*/ 1244156 h 1682686"/>
                    <a:gd name="connsiteX1334" fmla="*/ 1462665 w 1681034"/>
                    <a:gd name="connsiteY1334" fmla="*/ 1261301 h 1682686"/>
                    <a:gd name="connsiteX1335" fmla="*/ 1457902 w 1681034"/>
                    <a:gd name="connsiteY1335" fmla="*/ 1261015 h 1682686"/>
                    <a:gd name="connsiteX1336" fmla="*/ 1454664 w 1681034"/>
                    <a:gd name="connsiteY1336" fmla="*/ 1273302 h 1682686"/>
                    <a:gd name="connsiteX1337" fmla="*/ 1433709 w 1681034"/>
                    <a:gd name="connsiteY1337" fmla="*/ 1300544 h 1682686"/>
                    <a:gd name="connsiteX1338" fmla="*/ 1433613 w 1681034"/>
                    <a:gd name="connsiteY1338" fmla="*/ 1306449 h 1682686"/>
                    <a:gd name="connsiteX1339" fmla="*/ 1424565 w 1681034"/>
                    <a:gd name="connsiteY1339" fmla="*/ 1309497 h 1682686"/>
                    <a:gd name="connsiteX1340" fmla="*/ 1430946 w 1681034"/>
                    <a:gd name="connsiteY1340" fmla="*/ 1299877 h 1682686"/>
                    <a:gd name="connsiteX1341" fmla="*/ 1418945 w 1681034"/>
                    <a:gd name="connsiteY1341" fmla="*/ 1313974 h 1682686"/>
                    <a:gd name="connsiteX1342" fmla="*/ 1419897 w 1681034"/>
                    <a:gd name="connsiteY1342" fmla="*/ 1316927 h 1682686"/>
                    <a:gd name="connsiteX1343" fmla="*/ 1410563 w 1681034"/>
                    <a:gd name="connsiteY1343" fmla="*/ 1323594 h 1682686"/>
                    <a:gd name="connsiteX1344" fmla="*/ 1408563 w 1681034"/>
                    <a:gd name="connsiteY1344" fmla="*/ 1331786 h 1682686"/>
                    <a:gd name="connsiteX1345" fmla="*/ 1397799 w 1681034"/>
                    <a:gd name="connsiteY1345" fmla="*/ 1343120 h 1682686"/>
                    <a:gd name="connsiteX1346" fmla="*/ 1391894 w 1681034"/>
                    <a:gd name="connsiteY1346" fmla="*/ 1345025 h 1682686"/>
                    <a:gd name="connsiteX1347" fmla="*/ 1398180 w 1681034"/>
                    <a:gd name="connsiteY1347" fmla="*/ 1337215 h 1682686"/>
                    <a:gd name="connsiteX1348" fmla="*/ 1340745 w 1681034"/>
                    <a:gd name="connsiteY1348" fmla="*/ 1393984 h 1682686"/>
                    <a:gd name="connsiteX1349" fmla="*/ 1342459 w 1681034"/>
                    <a:gd name="connsiteY1349" fmla="*/ 1386840 h 1682686"/>
                    <a:gd name="connsiteX1350" fmla="*/ 1330743 w 1681034"/>
                    <a:gd name="connsiteY1350" fmla="*/ 1396937 h 1682686"/>
                    <a:gd name="connsiteX1351" fmla="*/ 1331791 w 1681034"/>
                    <a:gd name="connsiteY1351" fmla="*/ 1400842 h 1682686"/>
                    <a:gd name="connsiteX1352" fmla="*/ 1296168 w 1681034"/>
                    <a:gd name="connsiteY1352" fmla="*/ 1433703 h 1682686"/>
                    <a:gd name="connsiteX1353" fmla="*/ 1297501 w 1681034"/>
                    <a:gd name="connsiteY1353" fmla="*/ 1427893 h 1682686"/>
                    <a:gd name="connsiteX1354" fmla="*/ 1282737 w 1681034"/>
                    <a:gd name="connsiteY1354" fmla="*/ 1438656 h 1682686"/>
                    <a:gd name="connsiteX1355" fmla="*/ 1282928 w 1681034"/>
                    <a:gd name="connsiteY1355" fmla="*/ 1441704 h 1682686"/>
                    <a:gd name="connsiteX1356" fmla="*/ 1258734 w 1681034"/>
                    <a:gd name="connsiteY1356" fmla="*/ 1458754 h 1682686"/>
                    <a:gd name="connsiteX1357" fmla="*/ 1251210 w 1681034"/>
                    <a:gd name="connsiteY1357" fmla="*/ 1459516 h 1682686"/>
                    <a:gd name="connsiteX1358" fmla="*/ 1240923 w 1681034"/>
                    <a:gd name="connsiteY1358" fmla="*/ 1467041 h 1682686"/>
                    <a:gd name="connsiteX1359" fmla="*/ 1212157 w 1681034"/>
                    <a:gd name="connsiteY1359" fmla="*/ 1487996 h 1682686"/>
                    <a:gd name="connsiteX1360" fmla="*/ 1208442 w 1681034"/>
                    <a:gd name="connsiteY1360" fmla="*/ 1486567 h 1682686"/>
                    <a:gd name="connsiteX1361" fmla="*/ 1189869 w 1681034"/>
                    <a:gd name="connsiteY1361" fmla="*/ 1496473 h 1682686"/>
                    <a:gd name="connsiteX1362" fmla="*/ 1183201 w 1681034"/>
                    <a:gd name="connsiteY1362" fmla="*/ 1502378 h 1682686"/>
                    <a:gd name="connsiteX1363" fmla="*/ 1179963 w 1681034"/>
                    <a:gd name="connsiteY1363" fmla="*/ 1501807 h 1682686"/>
                    <a:gd name="connsiteX1364" fmla="*/ 1175010 w 1681034"/>
                    <a:gd name="connsiteY1364" fmla="*/ 1504474 h 1682686"/>
                    <a:gd name="connsiteX1365" fmla="*/ 1157484 w 1681034"/>
                    <a:gd name="connsiteY1365" fmla="*/ 1513237 h 1682686"/>
                    <a:gd name="connsiteX1366" fmla="*/ 1151959 w 1681034"/>
                    <a:gd name="connsiteY1366" fmla="*/ 1518666 h 1682686"/>
                    <a:gd name="connsiteX1367" fmla="*/ 1153864 w 1681034"/>
                    <a:gd name="connsiteY1367" fmla="*/ 1515523 h 1682686"/>
                    <a:gd name="connsiteX1368" fmla="*/ 1134719 w 1681034"/>
                    <a:gd name="connsiteY1368" fmla="*/ 1524000 h 1682686"/>
                    <a:gd name="connsiteX1369" fmla="*/ 1142815 w 1681034"/>
                    <a:gd name="connsiteY1369" fmla="*/ 1517333 h 1682686"/>
                    <a:gd name="connsiteX1370" fmla="*/ 1131290 w 1681034"/>
                    <a:gd name="connsiteY1370" fmla="*/ 1522095 h 1682686"/>
                    <a:gd name="connsiteX1371" fmla="*/ 1134338 w 1681034"/>
                    <a:gd name="connsiteY1371" fmla="*/ 1517904 h 1682686"/>
                    <a:gd name="connsiteX1372" fmla="*/ 1148340 w 1681034"/>
                    <a:gd name="connsiteY1372" fmla="*/ 1511903 h 1682686"/>
                    <a:gd name="connsiteX1373" fmla="*/ 1138719 w 1681034"/>
                    <a:gd name="connsiteY1373" fmla="*/ 1513618 h 1682686"/>
                    <a:gd name="connsiteX1374" fmla="*/ 1145196 w 1681034"/>
                    <a:gd name="connsiteY1374" fmla="*/ 1507141 h 1682686"/>
                    <a:gd name="connsiteX1375" fmla="*/ 1145101 w 1681034"/>
                    <a:gd name="connsiteY1375" fmla="*/ 1511141 h 1682686"/>
                    <a:gd name="connsiteX1376" fmla="*/ 1153007 w 1681034"/>
                    <a:gd name="connsiteY1376" fmla="*/ 1504569 h 1682686"/>
                    <a:gd name="connsiteX1377" fmla="*/ 1165770 w 1681034"/>
                    <a:gd name="connsiteY1377" fmla="*/ 1499521 h 1682686"/>
                    <a:gd name="connsiteX1378" fmla="*/ 1152912 w 1681034"/>
                    <a:gd name="connsiteY1378" fmla="*/ 1508570 h 1682686"/>
                    <a:gd name="connsiteX1379" fmla="*/ 1153959 w 1681034"/>
                    <a:gd name="connsiteY1379" fmla="*/ 1511522 h 1682686"/>
                    <a:gd name="connsiteX1380" fmla="*/ 1149673 w 1681034"/>
                    <a:gd name="connsiteY1380" fmla="*/ 1511808 h 1682686"/>
                    <a:gd name="connsiteX1381" fmla="*/ 1153197 w 1681034"/>
                    <a:gd name="connsiteY1381" fmla="*/ 1513618 h 1682686"/>
                    <a:gd name="connsiteX1382" fmla="*/ 1148149 w 1681034"/>
                    <a:gd name="connsiteY1382" fmla="*/ 1515999 h 1682686"/>
                    <a:gd name="connsiteX1383" fmla="*/ 1179677 w 1681034"/>
                    <a:gd name="connsiteY1383" fmla="*/ 1500854 h 1682686"/>
                    <a:gd name="connsiteX1384" fmla="*/ 1183487 w 1681034"/>
                    <a:gd name="connsiteY1384" fmla="*/ 1495330 h 1682686"/>
                    <a:gd name="connsiteX1385" fmla="*/ 1167009 w 1681034"/>
                    <a:gd name="connsiteY1385" fmla="*/ 1506474 h 1682686"/>
                    <a:gd name="connsiteX1386" fmla="*/ 1187868 w 1681034"/>
                    <a:gd name="connsiteY1386" fmla="*/ 1487710 h 1682686"/>
                    <a:gd name="connsiteX1387" fmla="*/ 1197012 w 1681034"/>
                    <a:gd name="connsiteY1387" fmla="*/ 1491615 h 1682686"/>
                    <a:gd name="connsiteX1388" fmla="*/ 1208157 w 1681034"/>
                    <a:gd name="connsiteY1388" fmla="*/ 1482566 h 1682686"/>
                    <a:gd name="connsiteX1389" fmla="*/ 1195965 w 1681034"/>
                    <a:gd name="connsiteY1389" fmla="*/ 1485710 h 1682686"/>
                    <a:gd name="connsiteX1390" fmla="*/ 1211681 w 1681034"/>
                    <a:gd name="connsiteY1390" fmla="*/ 1476851 h 1682686"/>
                    <a:gd name="connsiteX1391" fmla="*/ 1217205 w 1681034"/>
                    <a:gd name="connsiteY1391" fmla="*/ 1478947 h 1682686"/>
                    <a:gd name="connsiteX1392" fmla="*/ 1222158 w 1681034"/>
                    <a:gd name="connsiteY1392" fmla="*/ 1472946 h 1682686"/>
                    <a:gd name="connsiteX1393" fmla="*/ 1218825 w 1681034"/>
                    <a:gd name="connsiteY1393" fmla="*/ 1472470 h 1682686"/>
                    <a:gd name="connsiteX1394" fmla="*/ 1250067 w 1681034"/>
                    <a:gd name="connsiteY1394" fmla="*/ 1448467 h 1682686"/>
                    <a:gd name="connsiteX1395" fmla="*/ 1238922 w 1681034"/>
                    <a:gd name="connsiteY1395" fmla="*/ 1454087 h 1682686"/>
                    <a:gd name="connsiteX1396" fmla="*/ 1259973 w 1681034"/>
                    <a:gd name="connsiteY1396" fmla="*/ 1440942 h 1682686"/>
                    <a:gd name="connsiteX1397" fmla="*/ 1251876 w 1681034"/>
                    <a:gd name="connsiteY1397" fmla="*/ 1449133 h 1682686"/>
                    <a:gd name="connsiteX1398" fmla="*/ 1256544 w 1681034"/>
                    <a:gd name="connsiteY1398" fmla="*/ 1449133 h 1682686"/>
                    <a:gd name="connsiteX1399" fmla="*/ 1274546 w 1681034"/>
                    <a:gd name="connsiteY1399" fmla="*/ 1435894 h 1682686"/>
                    <a:gd name="connsiteX1400" fmla="*/ 1282166 w 1681034"/>
                    <a:gd name="connsiteY1400" fmla="*/ 1429607 h 1682686"/>
                    <a:gd name="connsiteX1401" fmla="*/ 1281975 w 1681034"/>
                    <a:gd name="connsiteY1401" fmla="*/ 1426559 h 1682686"/>
                    <a:gd name="connsiteX1402" fmla="*/ 1309026 w 1681034"/>
                    <a:gd name="connsiteY1402" fmla="*/ 1407224 h 1682686"/>
                    <a:gd name="connsiteX1403" fmla="*/ 1321885 w 1681034"/>
                    <a:gd name="connsiteY1403" fmla="*/ 1394079 h 1682686"/>
                    <a:gd name="connsiteX1404" fmla="*/ 1322361 w 1681034"/>
                    <a:gd name="connsiteY1404" fmla="*/ 1397127 h 1682686"/>
                    <a:gd name="connsiteX1405" fmla="*/ 1325981 w 1681034"/>
                    <a:gd name="connsiteY1405" fmla="*/ 1390269 h 1682686"/>
                    <a:gd name="connsiteX1406" fmla="*/ 1329029 w 1681034"/>
                    <a:gd name="connsiteY1406" fmla="*/ 1394460 h 1682686"/>
                    <a:gd name="connsiteX1407" fmla="*/ 1343316 w 1681034"/>
                    <a:gd name="connsiteY1407" fmla="*/ 1385602 h 1682686"/>
                    <a:gd name="connsiteX1408" fmla="*/ 1341602 w 1681034"/>
                    <a:gd name="connsiteY1408" fmla="*/ 1378744 h 1682686"/>
                    <a:gd name="connsiteX1409" fmla="*/ 1332553 w 1681034"/>
                    <a:gd name="connsiteY1409" fmla="*/ 1389888 h 1682686"/>
                    <a:gd name="connsiteX1410" fmla="*/ 1334172 w 1681034"/>
                    <a:gd name="connsiteY1410" fmla="*/ 1382744 h 1682686"/>
                    <a:gd name="connsiteX1411" fmla="*/ 1358747 w 1681034"/>
                    <a:gd name="connsiteY1411" fmla="*/ 1362361 h 1682686"/>
                    <a:gd name="connsiteX1412" fmla="*/ 1354746 w 1681034"/>
                    <a:gd name="connsiteY1412" fmla="*/ 1370838 h 1682686"/>
                    <a:gd name="connsiteX1413" fmla="*/ 1363986 w 1681034"/>
                    <a:gd name="connsiteY1413" fmla="*/ 1359979 h 1682686"/>
                    <a:gd name="connsiteX1414" fmla="*/ 1360652 w 1681034"/>
                    <a:gd name="connsiteY1414" fmla="*/ 1360361 h 1682686"/>
                    <a:gd name="connsiteX1415" fmla="*/ 1363890 w 1681034"/>
                    <a:gd name="connsiteY1415" fmla="*/ 1355598 h 1682686"/>
                    <a:gd name="connsiteX1416" fmla="*/ 1381131 w 1681034"/>
                    <a:gd name="connsiteY1416" fmla="*/ 1339406 h 1682686"/>
                    <a:gd name="connsiteX1417" fmla="*/ 1390465 w 1681034"/>
                    <a:gd name="connsiteY1417" fmla="*/ 1328928 h 1682686"/>
                    <a:gd name="connsiteX1418" fmla="*/ 1395704 w 1681034"/>
                    <a:gd name="connsiteY1418" fmla="*/ 1317498 h 1682686"/>
                    <a:gd name="connsiteX1419" fmla="*/ 1405705 w 1681034"/>
                    <a:gd name="connsiteY1419" fmla="*/ 1306640 h 1682686"/>
                    <a:gd name="connsiteX1420" fmla="*/ 1405991 w 1681034"/>
                    <a:gd name="connsiteY1420" fmla="*/ 1302925 h 1682686"/>
                    <a:gd name="connsiteX1421" fmla="*/ 1418183 w 1681034"/>
                    <a:gd name="connsiteY1421" fmla="*/ 1293495 h 1682686"/>
                    <a:gd name="connsiteX1422" fmla="*/ 1421421 w 1681034"/>
                    <a:gd name="connsiteY1422" fmla="*/ 1283113 h 1682686"/>
                    <a:gd name="connsiteX1423" fmla="*/ 1426851 w 1681034"/>
                    <a:gd name="connsiteY1423" fmla="*/ 1284446 h 1682686"/>
                    <a:gd name="connsiteX1424" fmla="*/ 1437233 w 1681034"/>
                    <a:gd name="connsiteY1424" fmla="*/ 1269302 h 1682686"/>
                    <a:gd name="connsiteX1425" fmla="*/ 1438281 w 1681034"/>
                    <a:gd name="connsiteY1425" fmla="*/ 1259110 h 1682686"/>
                    <a:gd name="connsiteX1426" fmla="*/ 1442948 w 1681034"/>
                    <a:gd name="connsiteY1426" fmla="*/ 1263206 h 1682686"/>
                    <a:gd name="connsiteX1427" fmla="*/ 1455616 w 1681034"/>
                    <a:gd name="connsiteY1427" fmla="*/ 1239203 h 1682686"/>
                    <a:gd name="connsiteX1428" fmla="*/ 1460664 w 1681034"/>
                    <a:gd name="connsiteY1428" fmla="*/ 1225487 h 1682686"/>
                    <a:gd name="connsiteX1429" fmla="*/ 1464570 w 1681034"/>
                    <a:gd name="connsiteY1429" fmla="*/ 1225010 h 1682686"/>
                    <a:gd name="connsiteX1430" fmla="*/ 1464665 w 1681034"/>
                    <a:gd name="connsiteY1430" fmla="*/ 1233964 h 1682686"/>
                    <a:gd name="connsiteX1431" fmla="*/ 1466189 w 1681034"/>
                    <a:gd name="connsiteY1431" fmla="*/ 1231583 h 1682686"/>
                    <a:gd name="connsiteX1432" fmla="*/ 1468475 w 1681034"/>
                    <a:gd name="connsiteY1432" fmla="*/ 1229773 h 1682686"/>
                    <a:gd name="connsiteX1433" fmla="*/ 1467999 w 1681034"/>
                    <a:gd name="connsiteY1433" fmla="*/ 1222343 h 1682686"/>
                    <a:gd name="connsiteX1434" fmla="*/ 1478381 w 1681034"/>
                    <a:gd name="connsiteY1434" fmla="*/ 1212628 h 1682686"/>
                    <a:gd name="connsiteX1435" fmla="*/ 1485715 w 1681034"/>
                    <a:gd name="connsiteY1435" fmla="*/ 1198817 h 1682686"/>
                    <a:gd name="connsiteX1436" fmla="*/ 1476476 w 1681034"/>
                    <a:gd name="connsiteY1436" fmla="*/ 1212914 h 1682686"/>
                    <a:gd name="connsiteX1437" fmla="*/ 1469999 w 1681034"/>
                    <a:gd name="connsiteY1437" fmla="*/ 1216819 h 1682686"/>
                    <a:gd name="connsiteX1438" fmla="*/ 1476762 w 1681034"/>
                    <a:gd name="connsiteY1438" fmla="*/ 1206151 h 1682686"/>
                    <a:gd name="connsiteX1439" fmla="*/ 1475619 w 1681034"/>
                    <a:gd name="connsiteY1439" fmla="*/ 1201865 h 1682686"/>
                    <a:gd name="connsiteX1440" fmla="*/ 1491525 w 1681034"/>
                    <a:gd name="connsiteY1440" fmla="*/ 1177290 h 1682686"/>
                    <a:gd name="connsiteX1441" fmla="*/ 1485525 w 1681034"/>
                    <a:gd name="connsiteY1441" fmla="*/ 1186720 h 1682686"/>
                    <a:gd name="connsiteX1442" fmla="*/ 1491716 w 1681034"/>
                    <a:gd name="connsiteY1442" fmla="*/ 1169099 h 1682686"/>
                    <a:gd name="connsiteX1443" fmla="*/ 1490859 w 1681034"/>
                    <a:gd name="connsiteY1443" fmla="*/ 1175195 h 1682686"/>
                    <a:gd name="connsiteX1444" fmla="*/ 1496193 w 1681034"/>
                    <a:gd name="connsiteY1444" fmla="*/ 1163669 h 1682686"/>
                    <a:gd name="connsiteX1445" fmla="*/ 1512576 w 1681034"/>
                    <a:gd name="connsiteY1445" fmla="*/ 1137666 h 1682686"/>
                    <a:gd name="connsiteX1446" fmla="*/ 1515528 w 1681034"/>
                    <a:gd name="connsiteY1446" fmla="*/ 1115378 h 1682686"/>
                    <a:gd name="connsiteX1447" fmla="*/ 1523625 w 1681034"/>
                    <a:gd name="connsiteY1447" fmla="*/ 1091375 h 1682686"/>
                    <a:gd name="connsiteX1448" fmla="*/ 1526387 w 1681034"/>
                    <a:gd name="connsiteY1448" fmla="*/ 1089660 h 1682686"/>
                    <a:gd name="connsiteX1449" fmla="*/ 1529054 w 1681034"/>
                    <a:gd name="connsiteY1449" fmla="*/ 1075468 h 1682686"/>
                    <a:gd name="connsiteX1450" fmla="*/ 1534102 w 1681034"/>
                    <a:gd name="connsiteY1450" fmla="*/ 1056323 h 1682686"/>
                    <a:gd name="connsiteX1451" fmla="*/ 1538579 w 1681034"/>
                    <a:gd name="connsiteY1451" fmla="*/ 1053751 h 1682686"/>
                    <a:gd name="connsiteX1452" fmla="*/ 1543437 w 1681034"/>
                    <a:gd name="connsiteY1452" fmla="*/ 1031843 h 1682686"/>
                    <a:gd name="connsiteX1453" fmla="*/ 1548199 w 1681034"/>
                    <a:gd name="connsiteY1453" fmla="*/ 1009555 h 1682686"/>
                    <a:gd name="connsiteX1454" fmla="*/ 1551628 w 1681034"/>
                    <a:gd name="connsiteY1454" fmla="*/ 1006316 h 1682686"/>
                    <a:gd name="connsiteX1455" fmla="*/ 1555724 w 1681034"/>
                    <a:gd name="connsiteY1455" fmla="*/ 992886 h 1682686"/>
                    <a:gd name="connsiteX1456" fmla="*/ 1554390 w 1681034"/>
                    <a:gd name="connsiteY1456" fmla="*/ 977741 h 1682686"/>
                    <a:gd name="connsiteX1457" fmla="*/ 1555533 w 1681034"/>
                    <a:gd name="connsiteY1457" fmla="*/ 985457 h 1682686"/>
                    <a:gd name="connsiteX1458" fmla="*/ 1558296 w 1681034"/>
                    <a:gd name="connsiteY1458" fmla="*/ 978980 h 1682686"/>
                    <a:gd name="connsiteX1459" fmla="*/ 1556581 w 1681034"/>
                    <a:gd name="connsiteY1459" fmla="*/ 974027 h 1682686"/>
                    <a:gd name="connsiteX1460" fmla="*/ 1558772 w 1681034"/>
                    <a:gd name="connsiteY1460" fmla="*/ 976122 h 1682686"/>
                    <a:gd name="connsiteX1461" fmla="*/ 1558867 w 1681034"/>
                    <a:gd name="connsiteY1461" fmla="*/ 964406 h 1682686"/>
                    <a:gd name="connsiteX1462" fmla="*/ 1562582 w 1681034"/>
                    <a:gd name="connsiteY1462" fmla="*/ 958120 h 1682686"/>
                    <a:gd name="connsiteX1463" fmla="*/ 1560105 w 1681034"/>
                    <a:gd name="connsiteY1463" fmla="*/ 945833 h 1682686"/>
                    <a:gd name="connsiteX1464" fmla="*/ 1563915 w 1681034"/>
                    <a:gd name="connsiteY1464" fmla="*/ 936689 h 1682686"/>
                    <a:gd name="connsiteX1465" fmla="*/ 1564487 w 1681034"/>
                    <a:gd name="connsiteY1465" fmla="*/ 925259 h 1682686"/>
                    <a:gd name="connsiteX1466" fmla="*/ 1566773 w 1681034"/>
                    <a:gd name="connsiteY1466" fmla="*/ 927259 h 1682686"/>
                    <a:gd name="connsiteX1467" fmla="*/ 1564201 w 1681034"/>
                    <a:gd name="connsiteY1467" fmla="*/ 905161 h 1682686"/>
                    <a:gd name="connsiteX1468" fmla="*/ 1564011 w 1681034"/>
                    <a:gd name="connsiteY1468" fmla="*/ 889445 h 1682686"/>
                    <a:gd name="connsiteX1469" fmla="*/ 1567344 w 1681034"/>
                    <a:gd name="connsiteY1469" fmla="*/ 898589 h 1682686"/>
                    <a:gd name="connsiteX1470" fmla="*/ 1568964 w 1681034"/>
                    <a:gd name="connsiteY1470" fmla="*/ 883158 h 1682686"/>
                    <a:gd name="connsiteX1471" fmla="*/ 1565439 w 1681034"/>
                    <a:gd name="connsiteY1471" fmla="*/ 855631 h 1682686"/>
                    <a:gd name="connsiteX1472" fmla="*/ 1568583 w 1681034"/>
                    <a:gd name="connsiteY1472" fmla="*/ 866013 h 1682686"/>
                    <a:gd name="connsiteX1473" fmla="*/ 1566582 w 1681034"/>
                    <a:gd name="connsiteY1473" fmla="*/ 865727 h 1682686"/>
                    <a:gd name="connsiteX1474" fmla="*/ 1568202 w 1681034"/>
                    <a:gd name="connsiteY1474" fmla="*/ 877348 h 1682686"/>
                    <a:gd name="connsiteX1475" fmla="*/ 1573155 w 1681034"/>
                    <a:gd name="connsiteY1475" fmla="*/ 858107 h 1682686"/>
                    <a:gd name="connsiteX1476" fmla="*/ 1569630 w 1681034"/>
                    <a:gd name="connsiteY1476" fmla="*/ 856202 h 1682686"/>
                    <a:gd name="connsiteX1477" fmla="*/ 1569821 w 1681034"/>
                    <a:gd name="connsiteY1477" fmla="*/ 802481 h 1682686"/>
                    <a:gd name="connsiteX1478" fmla="*/ 1565820 w 1681034"/>
                    <a:gd name="connsiteY1478" fmla="*/ 795242 h 1682686"/>
                    <a:gd name="connsiteX1479" fmla="*/ 1562963 w 1681034"/>
                    <a:gd name="connsiteY1479" fmla="*/ 781050 h 1682686"/>
                    <a:gd name="connsiteX1480" fmla="*/ 1567154 w 1681034"/>
                    <a:gd name="connsiteY1480" fmla="*/ 781241 h 1682686"/>
                    <a:gd name="connsiteX1481" fmla="*/ 1566011 w 1681034"/>
                    <a:gd name="connsiteY1481" fmla="*/ 788289 h 1682686"/>
                    <a:gd name="connsiteX1482" fmla="*/ 1570488 w 1681034"/>
                    <a:gd name="connsiteY1482" fmla="*/ 794099 h 1682686"/>
                    <a:gd name="connsiteX1483" fmla="*/ 1566297 w 1681034"/>
                    <a:gd name="connsiteY1483" fmla="*/ 777050 h 1682686"/>
                    <a:gd name="connsiteX1484" fmla="*/ 1568106 w 1681034"/>
                    <a:gd name="connsiteY1484" fmla="*/ 774287 h 1682686"/>
                    <a:gd name="connsiteX1485" fmla="*/ 1564582 w 1681034"/>
                    <a:gd name="connsiteY1485" fmla="*/ 775621 h 1682686"/>
                    <a:gd name="connsiteX1486" fmla="*/ 1561725 w 1681034"/>
                    <a:gd name="connsiteY1486" fmla="*/ 762953 h 1682686"/>
                    <a:gd name="connsiteX1487" fmla="*/ 1562487 w 1681034"/>
                    <a:gd name="connsiteY1487" fmla="*/ 827342 h 1682686"/>
                    <a:gd name="connsiteX1488" fmla="*/ 1559439 w 1681034"/>
                    <a:gd name="connsiteY1488" fmla="*/ 829818 h 1682686"/>
                    <a:gd name="connsiteX1489" fmla="*/ 1562010 w 1681034"/>
                    <a:gd name="connsiteY1489" fmla="*/ 837057 h 1682686"/>
                    <a:gd name="connsiteX1490" fmla="*/ 1555724 w 1681034"/>
                    <a:gd name="connsiteY1490" fmla="*/ 828008 h 1682686"/>
                    <a:gd name="connsiteX1491" fmla="*/ 1555629 w 1681034"/>
                    <a:gd name="connsiteY1491" fmla="*/ 787813 h 1682686"/>
                    <a:gd name="connsiteX1492" fmla="*/ 1556200 w 1681034"/>
                    <a:gd name="connsiteY1492" fmla="*/ 775335 h 1682686"/>
                    <a:gd name="connsiteX1493" fmla="*/ 1554581 w 1681034"/>
                    <a:gd name="connsiteY1493" fmla="*/ 769811 h 1682686"/>
                    <a:gd name="connsiteX1494" fmla="*/ 1551152 w 1681034"/>
                    <a:gd name="connsiteY1494" fmla="*/ 766953 h 1682686"/>
                    <a:gd name="connsiteX1495" fmla="*/ 1549818 w 1681034"/>
                    <a:gd name="connsiteY1495" fmla="*/ 744855 h 1682686"/>
                    <a:gd name="connsiteX1496" fmla="*/ 1552104 w 1681034"/>
                    <a:gd name="connsiteY1496" fmla="*/ 739235 h 1682686"/>
                    <a:gd name="connsiteX1497" fmla="*/ 1548104 w 1681034"/>
                    <a:gd name="connsiteY1497" fmla="*/ 729615 h 1682686"/>
                    <a:gd name="connsiteX1498" fmla="*/ 1551247 w 1681034"/>
                    <a:gd name="connsiteY1498" fmla="*/ 729520 h 1682686"/>
                    <a:gd name="connsiteX1499" fmla="*/ 1550390 w 1681034"/>
                    <a:gd name="connsiteY1499" fmla="*/ 723995 h 1682686"/>
                    <a:gd name="connsiteX1500" fmla="*/ 1547151 w 1681034"/>
                    <a:gd name="connsiteY1500" fmla="*/ 719995 h 1682686"/>
                    <a:gd name="connsiteX1501" fmla="*/ 1546199 w 1681034"/>
                    <a:gd name="connsiteY1501" fmla="*/ 692182 h 1682686"/>
                    <a:gd name="connsiteX1502" fmla="*/ 1541627 w 1681034"/>
                    <a:gd name="connsiteY1502" fmla="*/ 677228 h 1682686"/>
                    <a:gd name="connsiteX1503" fmla="*/ 1545532 w 1681034"/>
                    <a:gd name="connsiteY1503" fmla="*/ 683800 h 1682686"/>
                    <a:gd name="connsiteX1504" fmla="*/ 1542675 w 1681034"/>
                    <a:gd name="connsiteY1504" fmla="*/ 668655 h 1682686"/>
                    <a:gd name="connsiteX1505" fmla="*/ 1538579 w 1681034"/>
                    <a:gd name="connsiteY1505" fmla="*/ 660749 h 1682686"/>
                    <a:gd name="connsiteX1506" fmla="*/ 1532292 w 1681034"/>
                    <a:gd name="connsiteY1506" fmla="*/ 654558 h 1682686"/>
                    <a:gd name="connsiteX1507" fmla="*/ 1537531 w 1681034"/>
                    <a:gd name="connsiteY1507" fmla="*/ 677609 h 1682686"/>
                    <a:gd name="connsiteX1508" fmla="*/ 1534197 w 1681034"/>
                    <a:gd name="connsiteY1508" fmla="*/ 679323 h 1682686"/>
                    <a:gd name="connsiteX1509" fmla="*/ 1539627 w 1681034"/>
                    <a:gd name="connsiteY1509" fmla="*/ 682943 h 1682686"/>
                    <a:gd name="connsiteX1510" fmla="*/ 1543056 w 1681034"/>
                    <a:gd name="connsiteY1510" fmla="*/ 692372 h 1682686"/>
                    <a:gd name="connsiteX1511" fmla="*/ 1544770 w 1681034"/>
                    <a:gd name="connsiteY1511" fmla="*/ 706088 h 1682686"/>
                    <a:gd name="connsiteX1512" fmla="*/ 1538769 w 1681034"/>
                    <a:gd name="connsiteY1512" fmla="*/ 699611 h 1682686"/>
                    <a:gd name="connsiteX1513" fmla="*/ 1542484 w 1681034"/>
                    <a:gd name="connsiteY1513" fmla="*/ 707612 h 1682686"/>
                    <a:gd name="connsiteX1514" fmla="*/ 1541722 w 1681034"/>
                    <a:gd name="connsiteY1514" fmla="*/ 721519 h 1682686"/>
                    <a:gd name="connsiteX1515" fmla="*/ 1547151 w 1681034"/>
                    <a:gd name="connsiteY1515" fmla="*/ 729520 h 1682686"/>
                    <a:gd name="connsiteX1516" fmla="*/ 1542770 w 1681034"/>
                    <a:gd name="connsiteY1516" fmla="*/ 735140 h 1682686"/>
                    <a:gd name="connsiteX1517" fmla="*/ 1544389 w 1681034"/>
                    <a:gd name="connsiteY1517" fmla="*/ 746093 h 1682686"/>
                    <a:gd name="connsiteX1518" fmla="*/ 1540960 w 1681034"/>
                    <a:gd name="connsiteY1518" fmla="*/ 747522 h 1682686"/>
                    <a:gd name="connsiteX1519" fmla="*/ 1544008 w 1681034"/>
                    <a:gd name="connsiteY1519" fmla="*/ 791242 h 1682686"/>
                    <a:gd name="connsiteX1520" fmla="*/ 1546389 w 1681034"/>
                    <a:gd name="connsiteY1520" fmla="*/ 816007 h 1682686"/>
                    <a:gd name="connsiteX1521" fmla="*/ 1542770 w 1681034"/>
                    <a:gd name="connsiteY1521" fmla="*/ 860774 h 1682686"/>
                    <a:gd name="connsiteX1522" fmla="*/ 1544484 w 1681034"/>
                    <a:gd name="connsiteY1522" fmla="*/ 869252 h 1682686"/>
                    <a:gd name="connsiteX1523" fmla="*/ 1540960 w 1681034"/>
                    <a:gd name="connsiteY1523" fmla="*/ 879634 h 1682686"/>
                    <a:gd name="connsiteX1524" fmla="*/ 1538865 w 1681034"/>
                    <a:gd name="connsiteY1524" fmla="*/ 867061 h 1682686"/>
                    <a:gd name="connsiteX1525" fmla="*/ 1541246 w 1681034"/>
                    <a:gd name="connsiteY1525" fmla="*/ 859250 h 1682686"/>
                    <a:gd name="connsiteX1526" fmla="*/ 1538960 w 1681034"/>
                    <a:gd name="connsiteY1526" fmla="*/ 864394 h 1682686"/>
                    <a:gd name="connsiteX1527" fmla="*/ 1538388 w 1681034"/>
                    <a:gd name="connsiteY1527" fmla="*/ 845344 h 1682686"/>
                    <a:gd name="connsiteX1528" fmla="*/ 1539436 w 1681034"/>
                    <a:gd name="connsiteY1528" fmla="*/ 853630 h 1682686"/>
                    <a:gd name="connsiteX1529" fmla="*/ 1539817 w 1681034"/>
                    <a:gd name="connsiteY1529" fmla="*/ 830580 h 1682686"/>
                    <a:gd name="connsiteX1530" fmla="*/ 1538293 w 1681034"/>
                    <a:gd name="connsiteY1530" fmla="*/ 839915 h 1682686"/>
                    <a:gd name="connsiteX1531" fmla="*/ 1535245 w 1681034"/>
                    <a:gd name="connsiteY1531" fmla="*/ 811244 h 1682686"/>
                    <a:gd name="connsiteX1532" fmla="*/ 1538960 w 1681034"/>
                    <a:gd name="connsiteY1532" fmla="*/ 812864 h 1682686"/>
                    <a:gd name="connsiteX1533" fmla="*/ 1536579 w 1681034"/>
                    <a:gd name="connsiteY1533" fmla="*/ 807244 h 1682686"/>
                    <a:gd name="connsiteX1534" fmla="*/ 1532673 w 1681034"/>
                    <a:gd name="connsiteY1534" fmla="*/ 773430 h 1682686"/>
                    <a:gd name="connsiteX1535" fmla="*/ 1534007 w 1681034"/>
                    <a:gd name="connsiteY1535" fmla="*/ 761333 h 1682686"/>
                    <a:gd name="connsiteX1536" fmla="*/ 1531530 w 1681034"/>
                    <a:gd name="connsiteY1536" fmla="*/ 762667 h 1682686"/>
                    <a:gd name="connsiteX1537" fmla="*/ 1528292 w 1681034"/>
                    <a:gd name="connsiteY1537" fmla="*/ 743903 h 1682686"/>
                    <a:gd name="connsiteX1538" fmla="*/ 1532769 w 1681034"/>
                    <a:gd name="connsiteY1538" fmla="*/ 742378 h 1682686"/>
                    <a:gd name="connsiteX1539" fmla="*/ 1527720 w 1681034"/>
                    <a:gd name="connsiteY1539" fmla="*/ 733044 h 1682686"/>
                    <a:gd name="connsiteX1540" fmla="*/ 1524577 w 1681034"/>
                    <a:gd name="connsiteY1540" fmla="*/ 715709 h 1682686"/>
                    <a:gd name="connsiteX1541" fmla="*/ 1525339 w 1681034"/>
                    <a:gd name="connsiteY1541" fmla="*/ 706184 h 1682686"/>
                    <a:gd name="connsiteX1542" fmla="*/ 1517529 w 1681034"/>
                    <a:gd name="connsiteY1542" fmla="*/ 674370 h 1682686"/>
                    <a:gd name="connsiteX1543" fmla="*/ 1523910 w 1681034"/>
                    <a:gd name="connsiteY1543" fmla="*/ 685895 h 1682686"/>
                    <a:gd name="connsiteX1544" fmla="*/ 1523910 w 1681034"/>
                    <a:gd name="connsiteY1544" fmla="*/ 672179 h 1682686"/>
                    <a:gd name="connsiteX1545" fmla="*/ 1520958 w 1681034"/>
                    <a:gd name="connsiteY1545" fmla="*/ 671132 h 1682686"/>
                    <a:gd name="connsiteX1546" fmla="*/ 1522958 w 1681034"/>
                    <a:gd name="connsiteY1546" fmla="*/ 679133 h 1682686"/>
                    <a:gd name="connsiteX1547" fmla="*/ 1515624 w 1681034"/>
                    <a:gd name="connsiteY1547" fmla="*/ 658178 h 1682686"/>
                    <a:gd name="connsiteX1548" fmla="*/ 1505146 w 1681034"/>
                    <a:gd name="connsiteY1548" fmla="*/ 632460 h 1682686"/>
                    <a:gd name="connsiteX1549" fmla="*/ 1501527 w 1681034"/>
                    <a:gd name="connsiteY1549" fmla="*/ 627698 h 1682686"/>
                    <a:gd name="connsiteX1550" fmla="*/ 1504575 w 1681034"/>
                    <a:gd name="connsiteY1550" fmla="*/ 627126 h 1682686"/>
                    <a:gd name="connsiteX1551" fmla="*/ 1498669 w 1681034"/>
                    <a:gd name="connsiteY1551" fmla="*/ 611791 h 1682686"/>
                    <a:gd name="connsiteX1552" fmla="*/ 1503336 w 1681034"/>
                    <a:gd name="connsiteY1552" fmla="*/ 617696 h 1682686"/>
                    <a:gd name="connsiteX1553" fmla="*/ 1490668 w 1681034"/>
                    <a:gd name="connsiteY1553" fmla="*/ 580263 h 1682686"/>
                    <a:gd name="connsiteX1554" fmla="*/ 1483429 w 1681034"/>
                    <a:gd name="connsiteY1554" fmla="*/ 568262 h 1682686"/>
                    <a:gd name="connsiteX1555" fmla="*/ 1481429 w 1681034"/>
                    <a:gd name="connsiteY1555" fmla="*/ 570262 h 1682686"/>
                    <a:gd name="connsiteX1556" fmla="*/ 1471618 w 1681034"/>
                    <a:gd name="connsiteY1556" fmla="*/ 542163 h 1682686"/>
                    <a:gd name="connsiteX1557" fmla="*/ 1477143 w 1681034"/>
                    <a:gd name="connsiteY1557" fmla="*/ 550355 h 1682686"/>
                    <a:gd name="connsiteX1558" fmla="*/ 1468665 w 1681034"/>
                    <a:gd name="connsiteY1558" fmla="*/ 527399 h 1682686"/>
                    <a:gd name="connsiteX1559" fmla="*/ 1469142 w 1681034"/>
                    <a:gd name="connsiteY1559" fmla="*/ 534448 h 1682686"/>
                    <a:gd name="connsiteX1560" fmla="*/ 1461331 w 1681034"/>
                    <a:gd name="connsiteY1560" fmla="*/ 522827 h 1682686"/>
                    <a:gd name="connsiteX1561" fmla="*/ 1458283 w 1681034"/>
                    <a:gd name="connsiteY1561" fmla="*/ 522446 h 1682686"/>
                    <a:gd name="connsiteX1562" fmla="*/ 1458664 w 1681034"/>
                    <a:gd name="connsiteY1562" fmla="*/ 528066 h 1682686"/>
                    <a:gd name="connsiteX1563" fmla="*/ 1455426 w 1681034"/>
                    <a:gd name="connsiteY1563" fmla="*/ 523494 h 1682686"/>
                    <a:gd name="connsiteX1564" fmla="*/ 1451616 w 1681034"/>
                    <a:gd name="connsiteY1564" fmla="*/ 506254 h 1682686"/>
                    <a:gd name="connsiteX1565" fmla="*/ 1459045 w 1681034"/>
                    <a:gd name="connsiteY1565" fmla="*/ 517874 h 1682686"/>
                    <a:gd name="connsiteX1566" fmla="*/ 1456950 w 1681034"/>
                    <a:gd name="connsiteY1566" fmla="*/ 508540 h 1682686"/>
                    <a:gd name="connsiteX1567" fmla="*/ 1446472 w 1681034"/>
                    <a:gd name="connsiteY1567" fmla="*/ 496634 h 1682686"/>
                    <a:gd name="connsiteX1568" fmla="*/ 1449711 w 1681034"/>
                    <a:gd name="connsiteY1568" fmla="*/ 498253 h 1682686"/>
                    <a:gd name="connsiteX1569" fmla="*/ 1446472 w 1681034"/>
                    <a:gd name="connsiteY1569" fmla="*/ 487871 h 1682686"/>
                    <a:gd name="connsiteX1570" fmla="*/ 1444853 w 1681034"/>
                    <a:gd name="connsiteY1570" fmla="*/ 491490 h 1682686"/>
                    <a:gd name="connsiteX1571" fmla="*/ 1429899 w 1681034"/>
                    <a:gd name="connsiteY1571" fmla="*/ 467106 h 1682686"/>
                    <a:gd name="connsiteX1572" fmla="*/ 1434566 w 1681034"/>
                    <a:gd name="connsiteY1572" fmla="*/ 476822 h 1682686"/>
                    <a:gd name="connsiteX1573" fmla="*/ 1433804 w 1681034"/>
                    <a:gd name="connsiteY1573" fmla="*/ 478631 h 1682686"/>
                    <a:gd name="connsiteX1574" fmla="*/ 1423517 w 1681034"/>
                    <a:gd name="connsiteY1574" fmla="*/ 465582 h 1682686"/>
                    <a:gd name="connsiteX1575" fmla="*/ 1428851 w 1681034"/>
                    <a:gd name="connsiteY1575" fmla="*/ 473488 h 1682686"/>
                    <a:gd name="connsiteX1576" fmla="*/ 1427422 w 1681034"/>
                    <a:gd name="connsiteY1576" fmla="*/ 477107 h 1682686"/>
                    <a:gd name="connsiteX1577" fmla="*/ 1419231 w 1681034"/>
                    <a:gd name="connsiteY1577" fmla="*/ 473964 h 1682686"/>
                    <a:gd name="connsiteX1578" fmla="*/ 1487144 w 1681034"/>
                    <a:gd name="connsiteY1578" fmla="*/ 954500 h 1682686"/>
                    <a:gd name="connsiteX1579" fmla="*/ 1484001 w 1681034"/>
                    <a:gd name="connsiteY1579" fmla="*/ 968121 h 1682686"/>
                    <a:gd name="connsiteX1580" fmla="*/ 1487144 w 1681034"/>
                    <a:gd name="connsiteY1580" fmla="*/ 954500 h 1682686"/>
                    <a:gd name="connsiteX1581" fmla="*/ 1305407 w 1681034"/>
                    <a:gd name="connsiteY1581" fmla="*/ 1283018 h 1682686"/>
                    <a:gd name="connsiteX1582" fmla="*/ 1307026 w 1681034"/>
                    <a:gd name="connsiteY1582" fmla="*/ 1275779 h 1682686"/>
                    <a:gd name="connsiteX1583" fmla="*/ 1321218 w 1681034"/>
                    <a:gd name="connsiteY1583" fmla="*/ 1260729 h 1682686"/>
                    <a:gd name="connsiteX1584" fmla="*/ 1319123 w 1681034"/>
                    <a:gd name="connsiteY1584" fmla="*/ 1269206 h 1682686"/>
                    <a:gd name="connsiteX1585" fmla="*/ 1313979 w 1681034"/>
                    <a:gd name="connsiteY1585" fmla="*/ 1272635 h 1682686"/>
                    <a:gd name="connsiteX1586" fmla="*/ 1315408 w 1681034"/>
                    <a:gd name="connsiteY1586" fmla="*/ 1274159 h 1682686"/>
                    <a:gd name="connsiteX1587" fmla="*/ 1305407 w 1681034"/>
                    <a:gd name="connsiteY1587" fmla="*/ 1283018 h 1682686"/>
                    <a:gd name="connsiteX1588" fmla="*/ 1066710 w 1681034"/>
                    <a:gd name="connsiteY1588" fmla="*/ 117920 h 1682686"/>
                    <a:gd name="connsiteX1589" fmla="*/ 1077093 w 1681034"/>
                    <a:gd name="connsiteY1589" fmla="*/ 119824 h 1682686"/>
                    <a:gd name="connsiteX1590" fmla="*/ 1066710 w 1681034"/>
                    <a:gd name="connsiteY1590" fmla="*/ 117920 h 1682686"/>
                    <a:gd name="connsiteX1591" fmla="*/ 1080141 w 1681034"/>
                    <a:gd name="connsiteY1591" fmla="*/ 63627 h 1682686"/>
                    <a:gd name="connsiteX1592" fmla="*/ 1100429 w 1681034"/>
                    <a:gd name="connsiteY1592" fmla="*/ 65246 h 1682686"/>
                    <a:gd name="connsiteX1593" fmla="*/ 1111002 w 1681034"/>
                    <a:gd name="connsiteY1593" fmla="*/ 68866 h 1682686"/>
                    <a:gd name="connsiteX1594" fmla="*/ 1117288 w 1681034"/>
                    <a:gd name="connsiteY1594" fmla="*/ 76867 h 1682686"/>
                    <a:gd name="connsiteX1595" fmla="*/ 1120336 w 1681034"/>
                    <a:gd name="connsiteY1595" fmla="*/ 71438 h 1682686"/>
                    <a:gd name="connsiteX1596" fmla="*/ 1120431 w 1681034"/>
                    <a:gd name="connsiteY1596" fmla="*/ 80867 h 1682686"/>
                    <a:gd name="connsiteX1597" fmla="*/ 1088904 w 1681034"/>
                    <a:gd name="connsiteY1597" fmla="*/ 70485 h 1682686"/>
                    <a:gd name="connsiteX1598" fmla="*/ 1093285 w 1681034"/>
                    <a:gd name="connsiteY1598" fmla="*/ 68771 h 1682686"/>
                    <a:gd name="connsiteX1599" fmla="*/ 1080141 w 1681034"/>
                    <a:gd name="connsiteY1599" fmla="*/ 63627 h 1682686"/>
                    <a:gd name="connsiteX1600" fmla="*/ 205174 w 1681034"/>
                    <a:gd name="connsiteY1600" fmla="*/ 321278 h 1682686"/>
                    <a:gd name="connsiteX1601" fmla="*/ 194316 w 1681034"/>
                    <a:gd name="connsiteY1601" fmla="*/ 334328 h 1682686"/>
                    <a:gd name="connsiteX1602" fmla="*/ 205174 w 1681034"/>
                    <a:gd name="connsiteY1602" fmla="*/ 321278 h 1682686"/>
                    <a:gd name="connsiteX1603" fmla="*/ 17151 w 1681034"/>
                    <a:gd name="connsiteY1603" fmla="*/ 760095 h 1682686"/>
                    <a:gd name="connsiteX1604" fmla="*/ 12198 w 1681034"/>
                    <a:gd name="connsiteY1604" fmla="*/ 769811 h 1682686"/>
                    <a:gd name="connsiteX1605" fmla="*/ 17151 w 1681034"/>
                    <a:gd name="connsiteY1605" fmla="*/ 760095 h 1682686"/>
                    <a:gd name="connsiteX1606" fmla="*/ 51822 w 1681034"/>
                    <a:gd name="connsiteY1606" fmla="*/ 1121474 h 1682686"/>
                    <a:gd name="connsiteX1607" fmla="*/ 49250 w 1681034"/>
                    <a:gd name="connsiteY1607" fmla="*/ 1109472 h 1682686"/>
                    <a:gd name="connsiteX1608" fmla="*/ 51822 w 1681034"/>
                    <a:gd name="connsiteY1608" fmla="*/ 1121474 h 1682686"/>
                    <a:gd name="connsiteX1609" fmla="*/ 1658022 w 1681034"/>
                    <a:gd name="connsiteY1609" fmla="*/ 992315 h 1682686"/>
                    <a:gd name="connsiteX1610" fmla="*/ 1663166 w 1681034"/>
                    <a:gd name="connsiteY1610" fmla="*/ 972217 h 1682686"/>
                    <a:gd name="connsiteX1611" fmla="*/ 1658022 w 1681034"/>
                    <a:gd name="connsiteY1611" fmla="*/ 992315 h 1682686"/>
                    <a:gd name="connsiteX1612" fmla="*/ 1592871 w 1681034"/>
                    <a:gd name="connsiteY1612" fmla="*/ 1108520 h 1682686"/>
                    <a:gd name="connsiteX1613" fmla="*/ 1601730 w 1681034"/>
                    <a:gd name="connsiteY1613" fmla="*/ 1087279 h 1682686"/>
                    <a:gd name="connsiteX1614" fmla="*/ 1592871 w 1681034"/>
                    <a:gd name="connsiteY1614" fmla="*/ 1108520 h 1682686"/>
                    <a:gd name="connsiteX1615" fmla="*/ 1601253 w 1681034"/>
                    <a:gd name="connsiteY1615" fmla="*/ 573119 h 1682686"/>
                    <a:gd name="connsiteX1616" fmla="*/ 1605444 w 1681034"/>
                    <a:gd name="connsiteY1616" fmla="*/ 577025 h 1682686"/>
                    <a:gd name="connsiteX1617" fmla="*/ 1606302 w 1681034"/>
                    <a:gd name="connsiteY1617" fmla="*/ 584835 h 1682686"/>
                    <a:gd name="connsiteX1618" fmla="*/ 1601253 w 1681034"/>
                    <a:gd name="connsiteY1618" fmla="*/ 573119 h 1682686"/>
                    <a:gd name="connsiteX1619" fmla="*/ 1460474 w 1681034"/>
                    <a:gd name="connsiteY1619" fmla="*/ 1222915 h 1682686"/>
                    <a:gd name="connsiteX1620" fmla="*/ 1475619 w 1681034"/>
                    <a:gd name="connsiteY1620" fmla="*/ 1197864 h 1682686"/>
                    <a:gd name="connsiteX1621" fmla="*/ 1460474 w 1681034"/>
                    <a:gd name="connsiteY1621" fmla="*/ 1222915 h 1682686"/>
                    <a:gd name="connsiteX1622" fmla="*/ 1554390 w 1681034"/>
                    <a:gd name="connsiteY1622" fmla="*/ 971074 h 1682686"/>
                    <a:gd name="connsiteX1623" fmla="*/ 1558581 w 1681034"/>
                    <a:gd name="connsiteY1623" fmla="*/ 956310 h 1682686"/>
                    <a:gd name="connsiteX1624" fmla="*/ 1554390 w 1681034"/>
                    <a:gd name="connsiteY1624" fmla="*/ 971074 h 1682686"/>
                    <a:gd name="connsiteX1625" fmla="*/ 1569440 w 1681034"/>
                    <a:gd name="connsiteY1625" fmla="*/ 832771 h 1682686"/>
                    <a:gd name="connsiteX1626" fmla="*/ 1567344 w 1681034"/>
                    <a:gd name="connsiteY1626" fmla="*/ 824103 h 1682686"/>
                    <a:gd name="connsiteX1627" fmla="*/ 1569440 w 1681034"/>
                    <a:gd name="connsiteY1627" fmla="*/ 832771 h 1682686"/>
                    <a:gd name="connsiteX1628" fmla="*/ 1449425 w 1681034"/>
                    <a:gd name="connsiteY1628" fmla="*/ 510540 h 1682686"/>
                    <a:gd name="connsiteX1629" fmla="*/ 1446091 w 1681034"/>
                    <a:gd name="connsiteY1629" fmla="*/ 507492 h 1682686"/>
                    <a:gd name="connsiteX1630" fmla="*/ 1441805 w 1681034"/>
                    <a:gd name="connsiteY1630" fmla="*/ 496157 h 1682686"/>
                    <a:gd name="connsiteX1631" fmla="*/ 1449425 w 1681034"/>
                    <a:gd name="connsiteY1631" fmla="*/ 510540 h 1682686"/>
                    <a:gd name="connsiteX1632" fmla="*/ 1501336 w 1681034"/>
                    <a:gd name="connsiteY1632" fmla="*/ 690277 h 1682686"/>
                    <a:gd name="connsiteX1633" fmla="*/ 1498955 w 1681034"/>
                    <a:gd name="connsiteY1633" fmla="*/ 679990 h 1682686"/>
                    <a:gd name="connsiteX1634" fmla="*/ 1501336 w 1681034"/>
                    <a:gd name="connsiteY1634" fmla="*/ 690277 h 1682686"/>
                    <a:gd name="connsiteX1635" fmla="*/ 1500288 w 1681034"/>
                    <a:gd name="connsiteY1635" fmla="*/ 868775 h 1682686"/>
                    <a:gd name="connsiteX1636" fmla="*/ 1500860 w 1681034"/>
                    <a:gd name="connsiteY1636" fmla="*/ 855917 h 1682686"/>
                    <a:gd name="connsiteX1637" fmla="*/ 1500288 w 1681034"/>
                    <a:gd name="connsiteY1637" fmla="*/ 868775 h 1682686"/>
                    <a:gd name="connsiteX1638" fmla="*/ 1497240 w 1681034"/>
                    <a:gd name="connsiteY1638" fmla="*/ 905923 h 1682686"/>
                    <a:gd name="connsiteX1639" fmla="*/ 1500669 w 1681034"/>
                    <a:gd name="connsiteY1639" fmla="*/ 890969 h 1682686"/>
                    <a:gd name="connsiteX1640" fmla="*/ 1497240 w 1681034"/>
                    <a:gd name="connsiteY1640" fmla="*/ 905923 h 1682686"/>
                    <a:gd name="connsiteX1641" fmla="*/ 1577060 w 1681034"/>
                    <a:gd name="connsiteY1641" fmla="*/ 623697 h 1682686"/>
                    <a:gd name="connsiteX1642" fmla="*/ 1584585 w 1681034"/>
                    <a:gd name="connsiteY1642" fmla="*/ 652558 h 1682686"/>
                    <a:gd name="connsiteX1643" fmla="*/ 1577060 w 1681034"/>
                    <a:gd name="connsiteY1643" fmla="*/ 623697 h 1682686"/>
                    <a:gd name="connsiteX1644" fmla="*/ 1444281 w 1681034"/>
                    <a:gd name="connsiteY1644" fmla="*/ 1004411 h 1682686"/>
                    <a:gd name="connsiteX1645" fmla="*/ 1446853 w 1681034"/>
                    <a:gd name="connsiteY1645" fmla="*/ 991267 h 1682686"/>
                    <a:gd name="connsiteX1646" fmla="*/ 1444281 w 1681034"/>
                    <a:gd name="connsiteY1646" fmla="*/ 1004411 h 1682686"/>
                    <a:gd name="connsiteX1647" fmla="*/ 1534959 w 1681034"/>
                    <a:gd name="connsiteY1647" fmla="*/ 849630 h 1682686"/>
                    <a:gd name="connsiteX1648" fmla="*/ 1534864 w 1681034"/>
                    <a:gd name="connsiteY1648" fmla="*/ 836105 h 1682686"/>
                    <a:gd name="connsiteX1649" fmla="*/ 1534959 w 1681034"/>
                    <a:gd name="connsiteY1649" fmla="*/ 849630 h 1682686"/>
                    <a:gd name="connsiteX1650" fmla="*/ 1586299 w 1681034"/>
                    <a:gd name="connsiteY1650" fmla="*/ 622268 h 1682686"/>
                    <a:gd name="connsiteX1651" fmla="*/ 1585728 w 1681034"/>
                    <a:gd name="connsiteY1651" fmla="*/ 613220 h 1682686"/>
                    <a:gd name="connsiteX1652" fmla="*/ 1586299 w 1681034"/>
                    <a:gd name="connsiteY1652" fmla="*/ 622268 h 1682686"/>
                    <a:gd name="connsiteX1653" fmla="*/ 1590681 w 1681034"/>
                    <a:gd name="connsiteY1653" fmla="*/ 632270 h 1682686"/>
                    <a:gd name="connsiteX1654" fmla="*/ 1591728 w 1681034"/>
                    <a:gd name="connsiteY1654" fmla="*/ 642747 h 1682686"/>
                    <a:gd name="connsiteX1655" fmla="*/ 1589538 w 1681034"/>
                    <a:gd name="connsiteY1655" fmla="*/ 644557 h 1682686"/>
                    <a:gd name="connsiteX1656" fmla="*/ 1586585 w 1681034"/>
                    <a:gd name="connsiteY1656" fmla="*/ 632936 h 1682686"/>
                    <a:gd name="connsiteX1657" fmla="*/ 1586966 w 1681034"/>
                    <a:gd name="connsiteY1657" fmla="*/ 628269 h 1682686"/>
                    <a:gd name="connsiteX1658" fmla="*/ 1590681 w 1681034"/>
                    <a:gd name="connsiteY1658" fmla="*/ 632270 h 1682686"/>
                    <a:gd name="connsiteX1659" fmla="*/ 1590966 w 1681034"/>
                    <a:gd name="connsiteY1659" fmla="*/ 660845 h 1682686"/>
                    <a:gd name="connsiteX1660" fmla="*/ 1587347 w 1681034"/>
                    <a:gd name="connsiteY1660" fmla="*/ 646271 h 1682686"/>
                    <a:gd name="connsiteX1661" fmla="*/ 1590966 w 1681034"/>
                    <a:gd name="connsiteY1661" fmla="*/ 660845 h 1682686"/>
                    <a:gd name="connsiteX1662" fmla="*/ 1559724 w 1681034"/>
                    <a:gd name="connsiteY1662" fmla="*/ 844391 h 1682686"/>
                    <a:gd name="connsiteX1663" fmla="*/ 1560772 w 1681034"/>
                    <a:gd name="connsiteY1663" fmla="*/ 852869 h 1682686"/>
                    <a:gd name="connsiteX1664" fmla="*/ 1555533 w 1681034"/>
                    <a:gd name="connsiteY1664" fmla="*/ 841058 h 1682686"/>
                    <a:gd name="connsiteX1665" fmla="*/ 1559724 w 1681034"/>
                    <a:gd name="connsiteY1665" fmla="*/ 844391 h 1682686"/>
                    <a:gd name="connsiteX1666" fmla="*/ 1601634 w 1681034"/>
                    <a:gd name="connsiteY1666" fmla="*/ 706374 h 1682686"/>
                    <a:gd name="connsiteX1667" fmla="*/ 1598586 w 1681034"/>
                    <a:gd name="connsiteY1667" fmla="*/ 700564 h 1682686"/>
                    <a:gd name="connsiteX1668" fmla="*/ 1599253 w 1681034"/>
                    <a:gd name="connsiteY1668" fmla="*/ 696087 h 1682686"/>
                    <a:gd name="connsiteX1669" fmla="*/ 1601634 w 1681034"/>
                    <a:gd name="connsiteY1669" fmla="*/ 706374 h 1682686"/>
                    <a:gd name="connsiteX1670" fmla="*/ 1612398 w 1681034"/>
                    <a:gd name="connsiteY1670" fmla="*/ 612172 h 1682686"/>
                    <a:gd name="connsiteX1671" fmla="*/ 1609826 w 1681034"/>
                    <a:gd name="connsiteY1671" fmla="*/ 599980 h 1682686"/>
                    <a:gd name="connsiteX1672" fmla="*/ 1612398 w 1681034"/>
                    <a:gd name="connsiteY1672" fmla="*/ 612172 h 1682686"/>
                    <a:gd name="connsiteX1673" fmla="*/ 1559915 w 1681034"/>
                    <a:gd name="connsiteY1673" fmla="*/ 875252 h 1682686"/>
                    <a:gd name="connsiteX1674" fmla="*/ 1559248 w 1681034"/>
                    <a:gd name="connsiteY1674" fmla="*/ 889254 h 1682686"/>
                    <a:gd name="connsiteX1675" fmla="*/ 1556295 w 1681034"/>
                    <a:gd name="connsiteY1675" fmla="*/ 899922 h 1682686"/>
                    <a:gd name="connsiteX1676" fmla="*/ 1556486 w 1681034"/>
                    <a:gd name="connsiteY1676" fmla="*/ 915543 h 1682686"/>
                    <a:gd name="connsiteX1677" fmla="*/ 1552009 w 1681034"/>
                    <a:gd name="connsiteY1677" fmla="*/ 890683 h 1682686"/>
                    <a:gd name="connsiteX1678" fmla="*/ 1555533 w 1681034"/>
                    <a:gd name="connsiteY1678" fmla="*/ 882968 h 1682686"/>
                    <a:gd name="connsiteX1679" fmla="*/ 1556010 w 1681034"/>
                    <a:gd name="connsiteY1679" fmla="*/ 859250 h 1682686"/>
                    <a:gd name="connsiteX1680" fmla="*/ 1556772 w 1681034"/>
                    <a:gd name="connsiteY1680" fmla="*/ 864965 h 1682686"/>
                    <a:gd name="connsiteX1681" fmla="*/ 1558296 w 1681034"/>
                    <a:gd name="connsiteY1681" fmla="*/ 851154 h 1682686"/>
                    <a:gd name="connsiteX1682" fmla="*/ 1556867 w 1681034"/>
                    <a:gd name="connsiteY1682" fmla="*/ 862203 h 1682686"/>
                    <a:gd name="connsiteX1683" fmla="*/ 1559915 w 1681034"/>
                    <a:gd name="connsiteY1683" fmla="*/ 875252 h 1682686"/>
                    <a:gd name="connsiteX1684" fmla="*/ 1478571 w 1681034"/>
                    <a:gd name="connsiteY1684" fmla="*/ 1004983 h 1682686"/>
                    <a:gd name="connsiteX1685" fmla="*/ 1479810 w 1681034"/>
                    <a:gd name="connsiteY1685" fmla="*/ 993267 h 1682686"/>
                    <a:gd name="connsiteX1686" fmla="*/ 1478571 w 1681034"/>
                    <a:gd name="connsiteY1686" fmla="*/ 1004983 h 1682686"/>
                    <a:gd name="connsiteX1687" fmla="*/ 1568011 w 1681034"/>
                    <a:gd name="connsiteY1687" fmla="*/ 845344 h 1682686"/>
                    <a:gd name="connsiteX1688" fmla="*/ 1566011 w 1681034"/>
                    <a:gd name="connsiteY1688" fmla="*/ 850773 h 1682686"/>
                    <a:gd name="connsiteX1689" fmla="*/ 1564963 w 1681034"/>
                    <a:gd name="connsiteY1689" fmla="*/ 842201 h 1682686"/>
                    <a:gd name="connsiteX1690" fmla="*/ 1568011 w 1681034"/>
                    <a:gd name="connsiteY1690" fmla="*/ 845344 h 1682686"/>
                    <a:gd name="connsiteX1691" fmla="*/ 1621065 w 1681034"/>
                    <a:gd name="connsiteY1691" fmla="*/ 665702 h 1682686"/>
                    <a:gd name="connsiteX1692" fmla="*/ 1617446 w 1681034"/>
                    <a:gd name="connsiteY1692" fmla="*/ 652082 h 1682686"/>
                    <a:gd name="connsiteX1693" fmla="*/ 1619160 w 1681034"/>
                    <a:gd name="connsiteY1693" fmla="*/ 644176 h 1682686"/>
                    <a:gd name="connsiteX1694" fmla="*/ 1621065 w 1681034"/>
                    <a:gd name="connsiteY1694" fmla="*/ 665702 h 1682686"/>
                    <a:gd name="connsiteX1695" fmla="*/ 1605730 w 1681034"/>
                    <a:gd name="connsiteY1695" fmla="*/ 755428 h 1682686"/>
                    <a:gd name="connsiteX1696" fmla="*/ 1602777 w 1681034"/>
                    <a:gd name="connsiteY1696" fmla="*/ 741998 h 1682686"/>
                    <a:gd name="connsiteX1697" fmla="*/ 1605730 w 1681034"/>
                    <a:gd name="connsiteY1697" fmla="*/ 755428 h 1682686"/>
                    <a:gd name="connsiteX1698" fmla="*/ 1616970 w 1681034"/>
                    <a:gd name="connsiteY1698" fmla="*/ 695039 h 1682686"/>
                    <a:gd name="connsiteX1699" fmla="*/ 1624399 w 1681034"/>
                    <a:gd name="connsiteY1699" fmla="*/ 711613 h 1682686"/>
                    <a:gd name="connsiteX1700" fmla="*/ 1619637 w 1681034"/>
                    <a:gd name="connsiteY1700" fmla="*/ 704088 h 1682686"/>
                    <a:gd name="connsiteX1701" fmla="*/ 1616970 w 1681034"/>
                    <a:gd name="connsiteY1701" fmla="*/ 695039 h 1682686"/>
                    <a:gd name="connsiteX1702" fmla="*/ 1542960 w 1681034"/>
                    <a:gd name="connsiteY1702" fmla="*/ 959072 h 1682686"/>
                    <a:gd name="connsiteX1703" fmla="*/ 1543151 w 1681034"/>
                    <a:gd name="connsiteY1703" fmla="*/ 950595 h 1682686"/>
                    <a:gd name="connsiteX1704" fmla="*/ 1545913 w 1681034"/>
                    <a:gd name="connsiteY1704" fmla="*/ 945642 h 1682686"/>
                    <a:gd name="connsiteX1705" fmla="*/ 1548009 w 1681034"/>
                    <a:gd name="connsiteY1705" fmla="*/ 916496 h 1682686"/>
                    <a:gd name="connsiteX1706" fmla="*/ 1550199 w 1681034"/>
                    <a:gd name="connsiteY1706" fmla="*/ 909923 h 1682686"/>
                    <a:gd name="connsiteX1707" fmla="*/ 1554009 w 1681034"/>
                    <a:gd name="connsiteY1707" fmla="*/ 913543 h 1682686"/>
                    <a:gd name="connsiteX1708" fmla="*/ 1552009 w 1681034"/>
                    <a:gd name="connsiteY1708" fmla="*/ 913067 h 1682686"/>
                    <a:gd name="connsiteX1709" fmla="*/ 1555438 w 1681034"/>
                    <a:gd name="connsiteY1709" fmla="*/ 924116 h 1682686"/>
                    <a:gd name="connsiteX1710" fmla="*/ 1554390 w 1681034"/>
                    <a:gd name="connsiteY1710" fmla="*/ 940594 h 1682686"/>
                    <a:gd name="connsiteX1711" fmla="*/ 1550961 w 1681034"/>
                    <a:gd name="connsiteY1711" fmla="*/ 946880 h 1682686"/>
                    <a:gd name="connsiteX1712" fmla="*/ 1549437 w 1681034"/>
                    <a:gd name="connsiteY1712" fmla="*/ 963644 h 1682686"/>
                    <a:gd name="connsiteX1713" fmla="*/ 1549723 w 1681034"/>
                    <a:gd name="connsiteY1713" fmla="*/ 940784 h 1682686"/>
                    <a:gd name="connsiteX1714" fmla="*/ 1549056 w 1681034"/>
                    <a:gd name="connsiteY1714" fmla="*/ 937832 h 1682686"/>
                    <a:gd name="connsiteX1715" fmla="*/ 1545151 w 1681034"/>
                    <a:gd name="connsiteY1715" fmla="*/ 950976 h 1682686"/>
                    <a:gd name="connsiteX1716" fmla="*/ 1544103 w 1681034"/>
                    <a:gd name="connsiteY1716" fmla="*/ 972122 h 1682686"/>
                    <a:gd name="connsiteX1717" fmla="*/ 1542960 w 1681034"/>
                    <a:gd name="connsiteY1717" fmla="*/ 959072 h 1682686"/>
                    <a:gd name="connsiteX1718" fmla="*/ 1608397 w 1681034"/>
                    <a:gd name="connsiteY1718" fmla="*/ 765905 h 1682686"/>
                    <a:gd name="connsiteX1719" fmla="*/ 1611540 w 1681034"/>
                    <a:gd name="connsiteY1719" fmla="*/ 766001 h 1682686"/>
                    <a:gd name="connsiteX1720" fmla="*/ 1611445 w 1681034"/>
                    <a:gd name="connsiteY1720" fmla="*/ 774954 h 1682686"/>
                    <a:gd name="connsiteX1721" fmla="*/ 1605349 w 1681034"/>
                    <a:gd name="connsiteY1721" fmla="*/ 765810 h 1682686"/>
                    <a:gd name="connsiteX1722" fmla="*/ 1606492 w 1681034"/>
                    <a:gd name="connsiteY1722" fmla="*/ 761333 h 1682686"/>
                    <a:gd name="connsiteX1723" fmla="*/ 1608397 w 1681034"/>
                    <a:gd name="connsiteY1723" fmla="*/ 765905 h 1682686"/>
                    <a:gd name="connsiteX1724" fmla="*/ 1398942 w 1681034"/>
                    <a:gd name="connsiteY1724" fmla="*/ 1116902 h 1682686"/>
                    <a:gd name="connsiteX1725" fmla="*/ 1401133 w 1681034"/>
                    <a:gd name="connsiteY1725" fmla="*/ 1108520 h 1682686"/>
                    <a:gd name="connsiteX1726" fmla="*/ 1398942 w 1681034"/>
                    <a:gd name="connsiteY1726" fmla="*/ 1116902 h 1682686"/>
                    <a:gd name="connsiteX1727" fmla="*/ 1452187 w 1681034"/>
                    <a:gd name="connsiteY1727" fmla="*/ 1078992 h 1682686"/>
                    <a:gd name="connsiteX1728" fmla="*/ 1456569 w 1681034"/>
                    <a:gd name="connsiteY1728" fmla="*/ 1068515 h 1682686"/>
                    <a:gd name="connsiteX1729" fmla="*/ 1452187 w 1681034"/>
                    <a:gd name="connsiteY1729" fmla="*/ 1078992 h 1682686"/>
                    <a:gd name="connsiteX1730" fmla="*/ 1625923 w 1681034"/>
                    <a:gd name="connsiteY1730" fmla="*/ 749713 h 1682686"/>
                    <a:gd name="connsiteX1731" fmla="*/ 1623161 w 1681034"/>
                    <a:gd name="connsiteY1731" fmla="*/ 743617 h 1682686"/>
                    <a:gd name="connsiteX1732" fmla="*/ 1624875 w 1681034"/>
                    <a:gd name="connsiteY1732" fmla="*/ 740569 h 1682686"/>
                    <a:gd name="connsiteX1733" fmla="*/ 1625923 w 1681034"/>
                    <a:gd name="connsiteY1733" fmla="*/ 749713 h 1682686"/>
                    <a:gd name="connsiteX1734" fmla="*/ 1618970 w 1681034"/>
                    <a:gd name="connsiteY1734" fmla="*/ 806863 h 1682686"/>
                    <a:gd name="connsiteX1735" fmla="*/ 1616493 w 1681034"/>
                    <a:gd name="connsiteY1735" fmla="*/ 808196 h 1682686"/>
                    <a:gd name="connsiteX1736" fmla="*/ 1613541 w 1681034"/>
                    <a:gd name="connsiteY1736" fmla="*/ 800481 h 1682686"/>
                    <a:gd name="connsiteX1737" fmla="*/ 1615350 w 1681034"/>
                    <a:gd name="connsiteY1737" fmla="*/ 787146 h 1682686"/>
                    <a:gd name="connsiteX1738" fmla="*/ 1618970 w 1681034"/>
                    <a:gd name="connsiteY1738" fmla="*/ 806863 h 1682686"/>
                    <a:gd name="connsiteX1739" fmla="*/ 1627257 w 1681034"/>
                    <a:gd name="connsiteY1739" fmla="*/ 752761 h 1682686"/>
                    <a:gd name="connsiteX1740" fmla="*/ 1632114 w 1681034"/>
                    <a:gd name="connsiteY1740" fmla="*/ 754380 h 1682686"/>
                    <a:gd name="connsiteX1741" fmla="*/ 1632019 w 1681034"/>
                    <a:gd name="connsiteY1741" fmla="*/ 763524 h 1682686"/>
                    <a:gd name="connsiteX1742" fmla="*/ 1628114 w 1681034"/>
                    <a:gd name="connsiteY1742" fmla="*/ 770953 h 1682686"/>
                    <a:gd name="connsiteX1743" fmla="*/ 1628019 w 1681034"/>
                    <a:gd name="connsiteY1743" fmla="*/ 749618 h 1682686"/>
                    <a:gd name="connsiteX1744" fmla="*/ 1627257 w 1681034"/>
                    <a:gd name="connsiteY1744" fmla="*/ 752761 h 1682686"/>
                    <a:gd name="connsiteX1745" fmla="*/ 1612302 w 1681034"/>
                    <a:gd name="connsiteY1745" fmla="*/ 833152 h 1682686"/>
                    <a:gd name="connsiteX1746" fmla="*/ 1613731 w 1681034"/>
                    <a:gd name="connsiteY1746" fmla="*/ 816864 h 1682686"/>
                    <a:gd name="connsiteX1747" fmla="*/ 1612302 w 1681034"/>
                    <a:gd name="connsiteY1747" fmla="*/ 833152 h 1682686"/>
                    <a:gd name="connsiteX1748" fmla="*/ 1611350 w 1681034"/>
                    <a:gd name="connsiteY1748" fmla="*/ 844963 h 1682686"/>
                    <a:gd name="connsiteX1749" fmla="*/ 1609350 w 1681034"/>
                    <a:gd name="connsiteY1749" fmla="*/ 850678 h 1682686"/>
                    <a:gd name="connsiteX1750" fmla="*/ 1612969 w 1681034"/>
                    <a:gd name="connsiteY1750" fmla="*/ 852678 h 1682686"/>
                    <a:gd name="connsiteX1751" fmla="*/ 1610683 w 1681034"/>
                    <a:gd name="connsiteY1751" fmla="*/ 858393 h 1682686"/>
                    <a:gd name="connsiteX1752" fmla="*/ 1608207 w 1681034"/>
                    <a:gd name="connsiteY1752" fmla="*/ 856488 h 1682686"/>
                    <a:gd name="connsiteX1753" fmla="*/ 1606778 w 1681034"/>
                    <a:gd name="connsiteY1753" fmla="*/ 845915 h 1682686"/>
                    <a:gd name="connsiteX1754" fmla="*/ 1608873 w 1681034"/>
                    <a:gd name="connsiteY1754" fmla="*/ 846201 h 1682686"/>
                    <a:gd name="connsiteX1755" fmla="*/ 1605730 w 1681034"/>
                    <a:gd name="connsiteY1755" fmla="*/ 839819 h 1682686"/>
                    <a:gd name="connsiteX1756" fmla="*/ 1611350 w 1681034"/>
                    <a:gd name="connsiteY1756" fmla="*/ 844963 h 1682686"/>
                    <a:gd name="connsiteX1757" fmla="*/ 1596777 w 1681034"/>
                    <a:gd name="connsiteY1757" fmla="*/ 884396 h 1682686"/>
                    <a:gd name="connsiteX1758" fmla="*/ 1598110 w 1681034"/>
                    <a:gd name="connsiteY1758" fmla="*/ 865442 h 1682686"/>
                    <a:gd name="connsiteX1759" fmla="*/ 1596777 w 1681034"/>
                    <a:gd name="connsiteY1759" fmla="*/ 884396 h 1682686"/>
                    <a:gd name="connsiteX1760" fmla="*/ 1630114 w 1681034"/>
                    <a:gd name="connsiteY1760" fmla="*/ 775716 h 1682686"/>
                    <a:gd name="connsiteX1761" fmla="*/ 1630876 w 1681034"/>
                    <a:gd name="connsiteY1761" fmla="*/ 798671 h 1682686"/>
                    <a:gd name="connsiteX1762" fmla="*/ 1628209 w 1681034"/>
                    <a:gd name="connsiteY1762" fmla="*/ 778669 h 1682686"/>
                    <a:gd name="connsiteX1763" fmla="*/ 1630114 w 1681034"/>
                    <a:gd name="connsiteY1763" fmla="*/ 775716 h 1682686"/>
                    <a:gd name="connsiteX1764" fmla="*/ 1542008 w 1681034"/>
                    <a:gd name="connsiteY1764" fmla="*/ 994791 h 1682686"/>
                    <a:gd name="connsiteX1765" fmla="*/ 1541151 w 1681034"/>
                    <a:gd name="connsiteY1765" fmla="*/ 988695 h 1682686"/>
                    <a:gd name="connsiteX1766" fmla="*/ 1543151 w 1681034"/>
                    <a:gd name="connsiteY1766" fmla="*/ 977837 h 1682686"/>
                    <a:gd name="connsiteX1767" fmla="*/ 1545437 w 1681034"/>
                    <a:gd name="connsiteY1767" fmla="*/ 974217 h 1682686"/>
                    <a:gd name="connsiteX1768" fmla="*/ 1542008 w 1681034"/>
                    <a:gd name="connsiteY1768" fmla="*/ 994791 h 1682686"/>
                    <a:gd name="connsiteX1769" fmla="*/ 1627828 w 1681034"/>
                    <a:gd name="connsiteY1769" fmla="*/ 809149 h 1682686"/>
                    <a:gd name="connsiteX1770" fmla="*/ 1628590 w 1681034"/>
                    <a:gd name="connsiteY1770" fmla="*/ 795528 h 1682686"/>
                    <a:gd name="connsiteX1771" fmla="*/ 1627828 w 1681034"/>
                    <a:gd name="connsiteY1771" fmla="*/ 809149 h 1682686"/>
                    <a:gd name="connsiteX1772" fmla="*/ 1424469 w 1681034"/>
                    <a:gd name="connsiteY1772" fmla="*/ 1135285 h 1682686"/>
                    <a:gd name="connsiteX1773" fmla="*/ 1432947 w 1681034"/>
                    <a:gd name="connsiteY1773" fmla="*/ 1116997 h 1682686"/>
                    <a:gd name="connsiteX1774" fmla="*/ 1424469 w 1681034"/>
                    <a:gd name="connsiteY1774" fmla="*/ 1135285 h 1682686"/>
                    <a:gd name="connsiteX1775" fmla="*/ 1640496 w 1681034"/>
                    <a:gd name="connsiteY1775" fmla="*/ 776288 h 1682686"/>
                    <a:gd name="connsiteX1776" fmla="*/ 1644402 w 1681034"/>
                    <a:gd name="connsiteY1776" fmla="*/ 781145 h 1682686"/>
                    <a:gd name="connsiteX1777" fmla="*/ 1645068 w 1681034"/>
                    <a:gd name="connsiteY1777" fmla="*/ 793623 h 1682686"/>
                    <a:gd name="connsiteX1778" fmla="*/ 1640306 w 1681034"/>
                    <a:gd name="connsiteY1778" fmla="*/ 791718 h 1682686"/>
                    <a:gd name="connsiteX1779" fmla="*/ 1644592 w 1681034"/>
                    <a:gd name="connsiteY1779" fmla="*/ 813721 h 1682686"/>
                    <a:gd name="connsiteX1780" fmla="*/ 1640115 w 1681034"/>
                    <a:gd name="connsiteY1780" fmla="*/ 836486 h 1682686"/>
                    <a:gd name="connsiteX1781" fmla="*/ 1639449 w 1681034"/>
                    <a:gd name="connsiteY1781" fmla="*/ 805529 h 1682686"/>
                    <a:gd name="connsiteX1782" fmla="*/ 1636972 w 1681034"/>
                    <a:gd name="connsiteY1782" fmla="*/ 806863 h 1682686"/>
                    <a:gd name="connsiteX1783" fmla="*/ 1639163 w 1681034"/>
                    <a:gd name="connsiteY1783" fmla="*/ 799338 h 1682686"/>
                    <a:gd name="connsiteX1784" fmla="*/ 1639258 w 1681034"/>
                    <a:gd name="connsiteY1784" fmla="*/ 763905 h 1682686"/>
                    <a:gd name="connsiteX1785" fmla="*/ 1640496 w 1681034"/>
                    <a:gd name="connsiteY1785" fmla="*/ 776288 h 1682686"/>
                    <a:gd name="connsiteX1786" fmla="*/ 1618589 w 1681034"/>
                    <a:gd name="connsiteY1786" fmla="*/ 854964 h 1682686"/>
                    <a:gd name="connsiteX1787" fmla="*/ 1616017 w 1681034"/>
                    <a:gd name="connsiteY1787" fmla="*/ 841058 h 1682686"/>
                    <a:gd name="connsiteX1788" fmla="*/ 1618589 w 1681034"/>
                    <a:gd name="connsiteY1788" fmla="*/ 854964 h 1682686"/>
                    <a:gd name="connsiteX1789" fmla="*/ 1635448 w 1681034"/>
                    <a:gd name="connsiteY1789" fmla="*/ 797528 h 1682686"/>
                    <a:gd name="connsiteX1790" fmla="*/ 1634496 w 1681034"/>
                    <a:gd name="connsiteY1790" fmla="*/ 808196 h 1682686"/>
                    <a:gd name="connsiteX1791" fmla="*/ 1635448 w 1681034"/>
                    <a:gd name="connsiteY1791" fmla="*/ 797528 h 1682686"/>
                    <a:gd name="connsiteX1792" fmla="*/ 1537531 w 1681034"/>
                    <a:gd name="connsiteY1792" fmla="*/ 1013651 h 1682686"/>
                    <a:gd name="connsiteX1793" fmla="*/ 1536388 w 1681034"/>
                    <a:gd name="connsiteY1793" fmla="*/ 1020604 h 1682686"/>
                    <a:gd name="connsiteX1794" fmla="*/ 1532388 w 1681034"/>
                    <a:gd name="connsiteY1794" fmla="*/ 1026414 h 1682686"/>
                    <a:gd name="connsiteX1795" fmla="*/ 1528197 w 1681034"/>
                    <a:gd name="connsiteY1795" fmla="*/ 1048512 h 1682686"/>
                    <a:gd name="connsiteX1796" fmla="*/ 1526101 w 1681034"/>
                    <a:gd name="connsiteY1796" fmla="*/ 1044702 h 1682686"/>
                    <a:gd name="connsiteX1797" fmla="*/ 1530673 w 1681034"/>
                    <a:gd name="connsiteY1797" fmla="*/ 1028795 h 1682686"/>
                    <a:gd name="connsiteX1798" fmla="*/ 1526482 w 1681034"/>
                    <a:gd name="connsiteY1798" fmla="*/ 1024223 h 1682686"/>
                    <a:gd name="connsiteX1799" fmla="*/ 1531816 w 1681034"/>
                    <a:gd name="connsiteY1799" fmla="*/ 1013079 h 1682686"/>
                    <a:gd name="connsiteX1800" fmla="*/ 1531340 w 1681034"/>
                    <a:gd name="connsiteY1800" fmla="*/ 1026033 h 1682686"/>
                    <a:gd name="connsiteX1801" fmla="*/ 1537531 w 1681034"/>
                    <a:gd name="connsiteY1801" fmla="*/ 1013651 h 1682686"/>
                    <a:gd name="connsiteX1802" fmla="*/ 1534102 w 1681034"/>
                    <a:gd name="connsiteY1802" fmla="*/ 1016794 h 1682686"/>
                    <a:gd name="connsiteX1803" fmla="*/ 1538293 w 1681034"/>
                    <a:gd name="connsiteY1803" fmla="*/ 1003649 h 1682686"/>
                    <a:gd name="connsiteX1804" fmla="*/ 1534102 w 1681034"/>
                    <a:gd name="connsiteY1804" fmla="*/ 1016794 h 1682686"/>
                    <a:gd name="connsiteX1805" fmla="*/ 1632495 w 1681034"/>
                    <a:gd name="connsiteY1805" fmla="*/ 837057 h 1682686"/>
                    <a:gd name="connsiteX1806" fmla="*/ 1629447 w 1681034"/>
                    <a:gd name="connsiteY1806" fmla="*/ 839724 h 1682686"/>
                    <a:gd name="connsiteX1807" fmla="*/ 1629352 w 1681034"/>
                    <a:gd name="connsiteY1807" fmla="*/ 827532 h 1682686"/>
                    <a:gd name="connsiteX1808" fmla="*/ 1632495 w 1681034"/>
                    <a:gd name="connsiteY1808" fmla="*/ 837057 h 1682686"/>
                    <a:gd name="connsiteX1809" fmla="*/ 1387227 w 1681034"/>
                    <a:gd name="connsiteY1809" fmla="*/ 1174433 h 1682686"/>
                    <a:gd name="connsiteX1810" fmla="*/ 1391322 w 1681034"/>
                    <a:gd name="connsiteY1810" fmla="*/ 1165384 h 1682686"/>
                    <a:gd name="connsiteX1811" fmla="*/ 1387227 w 1681034"/>
                    <a:gd name="connsiteY1811" fmla="*/ 1174433 h 1682686"/>
                    <a:gd name="connsiteX1812" fmla="*/ 1636496 w 1681034"/>
                    <a:gd name="connsiteY1812" fmla="*/ 828389 h 1682686"/>
                    <a:gd name="connsiteX1813" fmla="*/ 1633924 w 1681034"/>
                    <a:gd name="connsiteY1813" fmla="*/ 832676 h 1682686"/>
                    <a:gd name="connsiteX1814" fmla="*/ 1634305 w 1681034"/>
                    <a:gd name="connsiteY1814" fmla="*/ 822008 h 1682686"/>
                    <a:gd name="connsiteX1815" fmla="*/ 1636496 w 1681034"/>
                    <a:gd name="connsiteY1815" fmla="*/ 828389 h 1682686"/>
                    <a:gd name="connsiteX1816" fmla="*/ 1589538 w 1681034"/>
                    <a:gd name="connsiteY1816" fmla="*/ 954405 h 1682686"/>
                    <a:gd name="connsiteX1817" fmla="*/ 1586394 w 1681034"/>
                    <a:gd name="connsiteY1817" fmla="*/ 958120 h 1682686"/>
                    <a:gd name="connsiteX1818" fmla="*/ 1589442 w 1681034"/>
                    <a:gd name="connsiteY1818" fmla="*/ 939451 h 1682686"/>
                    <a:gd name="connsiteX1819" fmla="*/ 1589538 w 1681034"/>
                    <a:gd name="connsiteY1819" fmla="*/ 954405 h 1682686"/>
                    <a:gd name="connsiteX1820" fmla="*/ 1632019 w 1681034"/>
                    <a:gd name="connsiteY1820" fmla="*/ 853916 h 1682686"/>
                    <a:gd name="connsiteX1821" fmla="*/ 1630019 w 1681034"/>
                    <a:gd name="connsiteY1821" fmla="*/ 878205 h 1682686"/>
                    <a:gd name="connsiteX1822" fmla="*/ 1629924 w 1681034"/>
                    <a:gd name="connsiteY1822" fmla="*/ 853630 h 1682686"/>
                    <a:gd name="connsiteX1823" fmla="*/ 1632019 w 1681034"/>
                    <a:gd name="connsiteY1823" fmla="*/ 853916 h 1682686"/>
                    <a:gd name="connsiteX1824" fmla="*/ 1619256 w 1681034"/>
                    <a:gd name="connsiteY1824" fmla="*/ 888492 h 1682686"/>
                    <a:gd name="connsiteX1825" fmla="*/ 1620875 w 1681034"/>
                    <a:gd name="connsiteY1825" fmla="*/ 894874 h 1682686"/>
                    <a:gd name="connsiteX1826" fmla="*/ 1616874 w 1681034"/>
                    <a:gd name="connsiteY1826" fmla="*/ 898684 h 1682686"/>
                    <a:gd name="connsiteX1827" fmla="*/ 1619256 w 1681034"/>
                    <a:gd name="connsiteY1827" fmla="*/ 888492 h 1682686"/>
                    <a:gd name="connsiteX1828" fmla="*/ 1637734 w 1681034"/>
                    <a:gd name="connsiteY1828" fmla="*/ 846963 h 1682686"/>
                    <a:gd name="connsiteX1829" fmla="*/ 1641830 w 1681034"/>
                    <a:gd name="connsiteY1829" fmla="*/ 844391 h 1682686"/>
                    <a:gd name="connsiteX1830" fmla="*/ 1638210 w 1681034"/>
                    <a:gd name="connsiteY1830" fmla="*/ 851630 h 1682686"/>
                    <a:gd name="connsiteX1831" fmla="*/ 1635543 w 1681034"/>
                    <a:gd name="connsiteY1831" fmla="*/ 843534 h 1682686"/>
                    <a:gd name="connsiteX1832" fmla="*/ 1638115 w 1681034"/>
                    <a:gd name="connsiteY1832" fmla="*/ 836200 h 1682686"/>
                    <a:gd name="connsiteX1833" fmla="*/ 1637734 w 1681034"/>
                    <a:gd name="connsiteY1833" fmla="*/ 846963 h 1682686"/>
                    <a:gd name="connsiteX1834" fmla="*/ 1521529 w 1681034"/>
                    <a:gd name="connsiteY1834" fmla="*/ 1062133 h 1682686"/>
                    <a:gd name="connsiteX1835" fmla="*/ 1524577 w 1681034"/>
                    <a:gd name="connsiteY1835" fmla="*/ 1049941 h 1682686"/>
                    <a:gd name="connsiteX1836" fmla="*/ 1521529 w 1681034"/>
                    <a:gd name="connsiteY1836" fmla="*/ 1062133 h 1682686"/>
                    <a:gd name="connsiteX1837" fmla="*/ 1614303 w 1681034"/>
                    <a:gd name="connsiteY1837" fmla="*/ 928783 h 1682686"/>
                    <a:gd name="connsiteX1838" fmla="*/ 1615255 w 1681034"/>
                    <a:gd name="connsiteY1838" fmla="*/ 912209 h 1682686"/>
                    <a:gd name="connsiteX1839" fmla="*/ 1614303 w 1681034"/>
                    <a:gd name="connsiteY1839" fmla="*/ 928783 h 1682686"/>
                    <a:gd name="connsiteX1840" fmla="*/ 1356366 w 1681034"/>
                    <a:gd name="connsiteY1840" fmla="*/ 1216914 h 1682686"/>
                    <a:gd name="connsiteX1841" fmla="*/ 1361033 w 1681034"/>
                    <a:gd name="connsiteY1841" fmla="*/ 1209675 h 1682686"/>
                    <a:gd name="connsiteX1842" fmla="*/ 1356366 w 1681034"/>
                    <a:gd name="connsiteY1842" fmla="*/ 1216914 h 1682686"/>
                    <a:gd name="connsiteX1843" fmla="*/ 1598015 w 1681034"/>
                    <a:gd name="connsiteY1843" fmla="*/ 970502 h 1682686"/>
                    <a:gd name="connsiteX1844" fmla="*/ 1601920 w 1681034"/>
                    <a:gd name="connsiteY1844" fmla="*/ 954786 h 1682686"/>
                    <a:gd name="connsiteX1845" fmla="*/ 1598015 w 1681034"/>
                    <a:gd name="connsiteY1845" fmla="*/ 970502 h 1682686"/>
                    <a:gd name="connsiteX1846" fmla="*/ 1511718 w 1681034"/>
                    <a:gd name="connsiteY1846" fmla="*/ 1090803 h 1682686"/>
                    <a:gd name="connsiteX1847" fmla="*/ 1503813 w 1681034"/>
                    <a:gd name="connsiteY1847" fmla="*/ 1108329 h 1682686"/>
                    <a:gd name="connsiteX1848" fmla="*/ 1511718 w 1681034"/>
                    <a:gd name="connsiteY1848" fmla="*/ 1090803 h 1682686"/>
                    <a:gd name="connsiteX1849" fmla="*/ 1647640 w 1681034"/>
                    <a:gd name="connsiteY1849" fmla="*/ 909828 h 1682686"/>
                    <a:gd name="connsiteX1850" fmla="*/ 1645354 w 1681034"/>
                    <a:gd name="connsiteY1850" fmla="*/ 912495 h 1682686"/>
                    <a:gd name="connsiteX1851" fmla="*/ 1645830 w 1681034"/>
                    <a:gd name="connsiteY1851" fmla="*/ 901446 h 1682686"/>
                    <a:gd name="connsiteX1852" fmla="*/ 1641449 w 1681034"/>
                    <a:gd name="connsiteY1852" fmla="*/ 916305 h 1682686"/>
                    <a:gd name="connsiteX1853" fmla="*/ 1638020 w 1681034"/>
                    <a:gd name="connsiteY1853" fmla="*/ 913924 h 1682686"/>
                    <a:gd name="connsiteX1854" fmla="*/ 1641258 w 1681034"/>
                    <a:gd name="connsiteY1854" fmla="*/ 906685 h 1682686"/>
                    <a:gd name="connsiteX1855" fmla="*/ 1641639 w 1681034"/>
                    <a:gd name="connsiteY1855" fmla="*/ 887921 h 1682686"/>
                    <a:gd name="connsiteX1856" fmla="*/ 1645354 w 1681034"/>
                    <a:gd name="connsiteY1856" fmla="*/ 872966 h 1682686"/>
                    <a:gd name="connsiteX1857" fmla="*/ 1642687 w 1681034"/>
                    <a:gd name="connsiteY1857" fmla="*/ 874109 h 1682686"/>
                    <a:gd name="connsiteX1858" fmla="*/ 1651926 w 1681034"/>
                    <a:gd name="connsiteY1858" fmla="*/ 875728 h 1682686"/>
                    <a:gd name="connsiteX1859" fmla="*/ 1649259 w 1681034"/>
                    <a:gd name="connsiteY1859" fmla="*/ 876872 h 1682686"/>
                    <a:gd name="connsiteX1860" fmla="*/ 1648402 w 1681034"/>
                    <a:gd name="connsiteY1860" fmla="*/ 884587 h 1682686"/>
                    <a:gd name="connsiteX1861" fmla="*/ 1651164 w 1681034"/>
                    <a:gd name="connsiteY1861" fmla="*/ 880396 h 1682686"/>
                    <a:gd name="connsiteX1862" fmla="*/ 1653355 w 1681034"/>
                    <a:gd name="connsiteY1862" fmla="*/ 888683 h 1682686"/>
                    <a:gd name="connsiteX1863" fmla="*/ 1651069 w 1681034"/>
                    <a:gd name="connsiteY1863" fmla="*/ 899351 h 1682686"/>
                    <a:gd name="connsiteX1864" fmla="*/ 1649926 w 1681034"/>
                    <a:gd name="connsiteY1864" fmla="*/ 894302 h 1682686"/>
                    <a:gd name="connsiteX1865" fmla="*/ 1647640 w 1681034"/>
                    <a:gd name="connsiteY1865" fmla="*/ 909828 h 1682686"/>
                    <a:gd name="connsiteX1866" fmla="*/ 1625352 w 1681034"/>
                    <a:gd name="connsiteY1866" fmla="*/ 951833 h 1682686"/>
                    <a:gd name="connsiteX1867" fmla="*/ 1626114 w 1681034"/>
                    <a:gd name="connsiteY1867" fmla="*/ 961549 h 1682686"/>
                    <a:gd name="connsiteX1868" fmla="*/ 1621161 w 1681034"/>
                    <a:gd name="connsiteY1868" fmla="*/ 979075 h 1682686"/>
                    <a:gd name="connsiteX1869" fmla="*/ 1616493 w 1681034"/>
                    <a:gd name="connsiteY1869" fmla="*/ 987171 h 1682686"/>
                    <a:gd name="connsiteX1870" fmla="*/ 1620494 w 1681034"/>
                    <a:gd name="connsiteY1870" fmla="*/ 967835 h 1682686"/>
                    <a:gd name="connsiteX1871" fmla="*/ 1616398 w 1681034"/>
                    <a:gd name="connsiteY1871" fmla="*/ 944785 h 1682686"/>
                    <a:gd name="connsiteX1872" fmla="*/ 1625352 w 1681034"/>
                    <a:gd name="connsiteY1872" fmla="*/ 951833 h 1682686"/>
                    <a:gd name="connsiteX1873" fmla="*/ 1333410 w 1681034"/>
                    <a:gd name="connsiteY1873" fmla="*/ 1252157 h 1682686"/>
                    <a:gd name="connsiteX1874" fmla="*/ 1331601 w 1681034"/>
                    <a:gd name="connsiteY1874" fmla="*/ 1248632 h 1682686"/>
                    <a:gd name="connsiteX1875" fmla="*/ 1331124 w 1681034"/>
                    <a:gd name="connsiteY1875" fmla="*/ 1256633 h 1682686"/>
                    <a:gd name="connsiteX1876" fmla="*/ 1326171 w 1681034"/>
                    <a:gd name="connsiteY1876" fmla="*/ 1260348 h 1682686"/>
                    <a:gd name="connsiteX1877" fmla="*/ 1327886 w 1681034"/>
                    <a:gd name="connsiteY1877" fmla="*/ 1245013 h 1682686"/>
                    <a:gd name="connsiteX1878" fmla="*/ 1343793 w 1681034"/>
                    <a:gd name="connsiteY1878" fmla="*/ 1233392 h 1682686"/>
                    <a:gd name="connsiteX1879" fmla="*/ 1333410 w 1681034"/>
                    <a:gd name="connsiteY1879" fmla="*/ 1252157 h 1682686"/>
                    <a:gd name="connsiteX1880" fmla="*/ 1499622 w 1681034"/>
                    <a:gd name="connsiteY1880" fmla="*/ 1121664 h 1682686"/>
                    <a:gd name="connsiteX1881" fmla="*/ 1502860 w 1681034"/>
                    <a:gd name="connsiteY1881" fmla="*/ 1109377 h 1682686"/>
                    <a:gd name="connsiteX1882" fmla="*/ 1499622 w 1681034"/>
                    <a:gd name="connsiteY1882" fmla="*/ 1121664 h 1682686"/>
                    <a:gd name="connsiteX1883" fmla="*/ 1655451 w 1681034"/>
                    <a:gd name="connsiteY1883" fmla="*/ 874871 h 1682686"/>
                    <a:gd name="connsiteX1884" fmla="*/ 1652403 w 1681034"/>
                    <a:gd name="connsiteY1884" fmla="*/ 874300 h 1682686"/>
                    <a:gd name="connsiteX1885" fmla="*/ 1655451 w 1681034"/>
                    <a:gd name="connsiteY1885" fmla="*/ 874871 h 1682686"/>
                    <a:gd name="connsiteX1886" fmla="*/ 1614398 w 1681034"/>
                    <a:gd name="connsiteY1886" fmla="*/ 978503 h 1682686"/>
                    <a:gd name="connsiteX1887" fmla="*/ 1612493 w 1681034"/>
                    <a:gd name="connsiteY1887" fmla="*/ 965359 h 1682686"/>
                    <a:gd name="connsiteX1888" fmla="*/ 1614303 w 1681034"/>
                    <a:gd name="connsiteY1888" fmla="*/ 959644 h 1682686"/>
                    <a:gd name="connsiteX1889" fmla="*/ 1614398 w 1681034"/>
                    <a:gd name="connsiteY1889" fmla="*/ 978503 h 1682686"/>
                    <a:gd name="connsiteX1890" fmla="*/ 1494478 w 1681034"/>
                    <a:gd name="connsiteY1890" fmla="*/ 1131380 h 1682686"/>
                    <a:gd name="connsiteX1891" fmla="*/ 1490478 w 1681034"/>
                    <a:gd name="connsiteY1891" fmla="*/ 1133856 h 1682686"/>
                    <a:gd name="connsiteX1892" fmla="*/ 1494764 w 1681034"/>
                    <a:gd name="connsiteY1892" fmla="*/ 1126903 h 1682686"/>
                    <a:gd name="connsiteX1893" fmla="*/ 1494478 w 1681034"/>
                    <a:gd name="connsiteY1893" fmla="*/ 1131380 h 1682686"/>
                    <a:gd name="connsiteX1894" fmla="*/ 1565154 w 1681034"/>
                    <a:gd name="connsiteY1894" fmla="*/ 1058037 h 1682686"/>
                    <a:gd name="connsiteX1895" fmla="*/ 1565535 w 1681034"/>
                    <a:gd name="connsiteY1895" fmla="*/ 1047178 h 1682686"/>
                    <a:gd name="connsiteX1896" fmla="*/ 1565154 w 1681034"/>
                    <a:gd name="connsiteY1896" fmla="*/ 1058037 h 1682686"/>
                    <a:gd name="connsiteX1897" fmla="*/ 1642497 w 1681034"/>
                    <a:gd name="connsiteY1897" fmla="*/ 921353 h 1682686"/>
                    <a:gd name="connsiteX1898" fmla="*/ 1638496 w 1681034"/>
                    <a:gd name="connsiteY1898" fmla="*/ 925163 h 1682686"/>
                    <a:gd name="connsiteX1899" fmla="*/ 1642497 w 1681034"/>
                    <a:gd name="connsiteY1899" fmla="*/ 921353 h 1682686"/>
                    <a:gd name="connsiteX1900" fmla="*/ 1493716 w 1681034"/>
                    <a:gd name="connsiteY1900" fmla="*/ 1140428 h 1682686"/>
                    <a:gd name="connsiteX1901" fmla="*/ 1492859 w 1681034"/>
                    <a:gd name="connsiteY1901" fmla="*/ 1139857 h 1682686"/>
                    <a:gd name="connsiteX1902" fmla="*/ 1490478 w 1681034"/>
                    <a:gd name="connsiteY1902" fmla="*/ 1146429 h 1682686"/>
                    <a:gd name="connsiteX1903" fmla="*/ 1495335 w 1681034"/>
                    <a:gd name="connsiteY1903" fmla="*/ 1133380 h 1682686"/>
                    <a:gd name="connsiteX1904" fmla="*/ 1493716 w 1681034"/>
                    <a:gd name="connsiteY1904" fmla="*/ 1140428 h 1682686"/>
                    <a:gd name="connsiteX1905" fmla="*/ 1503908 w 1681034"/>
                    <a:gd name="connsiteY1905" fmla="*/ 1141667 h 1682686"/>
                    <a:gd name="connsiteX1906" fmla="*/ 1509528 w 1681034"/>
                    <a:gd name="connsiteY1906" fmla="*/ 1128808 h 1682686"/>
                    <a:gd name="connsiteX1907" fmla="*/ 1503908 w 1681034"/>
                    <a:gd name="connsiteY1907" fmla="*/ 1141667 h 1682686"/>
                    <a:gd name="connsiteX1908" fmla="*/ 1677168 w 1681034"/>
                    <a:gd name="connsiteY1908" fmla="*/ 875443 h 1682686"/>
                    <a:gd name="connsiteX1909" fmla="*/ 1677453 w 1681034"/>
                    <a:gd name="connsiteY1909" fmla="*/ 880396 h 1682686"/>
                    <a:gd name="connsiteX1910" fmla="*/ 1673834 w 1681034"/>
                    <a:gd name="connsiteY1910" fmla="*/ 881348 h 1682686"/>
                    <a:gd name="connsiteX1911" fmla="*/ 1674501 w 1681034"/>
                    <a:gd name="connsiteY1911" fmla="*/ 865251 h 1682686"/>
                    <a:gd name="connsiteX1912" fmla="*/ 1677168 w 1681034"/>
                    <a:gd name="connsiteY1912" fmla="*/ 875443 h 1682686"/>
                    <a:gd name="connsiteX1913" fmla="*/ 1274832 w 1681034"/>
                    <a:gd name="connsiteY1913" fmla="*/ 1311021 h 1682686"/>
                    <a:gd name="connsiteX1914" fmla="*/ 1281785 w 1681034"/>
                    <a:gd name="connsiteY1914" fmla="*/ 1304163 h 1682686"/>
                    <a:gd name="connsiteX1915" fmla="*/ 1274832 w 1681034"/>
                    <a:gd name="connsiteY1915" fmla="*/ 1311021 h 1682686"/>
                    <a:gd name="connsiteX1916" fmla="*/ 1534007 w 1681034"/>
                    <a:gd name="connsiteY1916" fmla="*/ 1142714 h 1682686"/>
                    <a:gd name="connsiteX1917" fmla="*/ 1538198 w 1681034"/>
                    <a:gd name="connsiteY1917" fmla="*/ 1133475 h 1682686"/>
                    <a:gd name="connsiteX1918" fmla="*/ 1534007 w 1681034"/>
                    <a:gd name="connsiteY1918" fmla="*/ 1142714 h 1682686"/>
                    <a:gd name="connsiteX1919" fmla="*/ 1438376 w 1681034"/>
                    <a:gd name="connsiteY1919" fmla="*/ 1228249 h 1682686"/>
                    <a:gd name="connsiteX1920" fmla="*/ 1439709 w 1681034"/>
                    <a:gd name="connsiteY1920" fmla="*/ 1222343 h 1682686"/>
                    <a:gd name="connsiteX1921" fmla="*/ 1438376 w 1681034"/>
                    <a:gd name="connsiteY1921" fmla="*/ 1228249 h 1682686"/>
                    <a:gd name="connsiteX1922" fmla="*/ 1521624 w 1681034"/>
                    <a:gd name="connsiteY1922" fmla="*/ 1163860 h 1682686"/>
                    <a:gd name="connsiteX1923" fmla="*/ 1517338 w 1681034"/>
                    <a:gd name="connsiteY1923" fmla="*/ 1176052 h 1682686"/>
                    <a:gd name="connsiteX1924" fmla="*/ 1510956 w 1681034"/>
                    <a:gd name="connsiteY1924" fmla="*/ 1182624 h 1682686"/>
                    <a:gd name="connsiteX1925" fmla="*/ 1518672 w 1681034"/>
                    <a:gd name="connsiteY1925" fmla="*/ 1165479 h 1682686"/>
                    <a:gd name="connsiteX1926" fmla="*/ 1521624 w 1681034"/>
                    <a:gd name="connsiteY1926" fmla="*/ 1163860 h 1682686"/>
                    <a:gd name="connsiteX1927" fmla="*/ 1226445 w 1681034"/>
                    <a:gd name="connsiteY1927" fmla="*/ 1349502 h 1682686"/>
                    <a:gd name="connsiteX1928" fmla="*/ 1238922 w 1681034"/>
                    <a:gd name="connsiteY1928" fmla="*/ 1339882 h 1682686"/>
                    <a:gd name="connsiteX1929" fmla="*/ 1226445 w 1681034"/>
                    <a:gd name="connsiteY1929" fmla="*/ 1349502 h 1682686"/>
                    <a:gd name="connsiteX1930" fmla="*/ 1651164 w 1681034"/>
                    <a:gd name="connsiteY1930" fmla="*/ 1015079 h 1682686"/>
                    <a:gd name="connsiteX1931" fmla="*/ 1656498 w 1681034"/>
                    <a:gd name="connsiteY1931" fmla="*/ 1003554 h 1682686"/>
                    <a:gd name="connsiteX1932" fmla="*/ 1651164 w 1681034"/>
                    <a:gd name="connsiteY1932" fmla="*/ 1015079 h 1682686"/>
                    <a:gd name="connsiteX1933" fmla="*/ 1587442 w 1681034"/>
                    <a:gd name="connsiteY1933" fmla="*/ 1129760 h 1682686"/>
                    <a:gd name="connsiteX1934" fmla="*/ 1579060 w 1681034"/>
                    <a:gd name="connsiteY1934" fmla="*/ 1142524 h 1682686"/>
                    <a:gd name="connsiteX1935" fmla="*/ 1582965 w 1681034"/>
                    <a:gd name="connsiteY1935" fmla="*/ 1125665 h 1682686"/>
                    <a:gd name="connsiteX1936" fmla="*/ 1588014 w 1681034"/>
                    <a:gd name="connsiteY1936" fmla="*/ 1118045 h 1682686"/>
                    <a:gd name="connsiteX1937" fmla="*/ 1587442 w 1681034"/>
                    <a:gd name="connsiteY1937" fmla="*/ 1129760 h 1682686"/>
                    <a:gd name="connsiteX1938" fmla="*/ 1428089 w 1681034"/>
                    <a:gd name="connsiteY1938" fmla="*/ 1275398 h 1682686"/>
                    <a:gd name="connsiteX1939" fmla="*/ 1423803 w 1681034"/>
                    <a:gd name="connsiteY1939" fmla="*/ 1273397 h 1682686"/>
                    <a:gd name="connsiteX1940" fmla="*/ 1433137 w 1681034"/>
                    <a:gd name="connsiteY1940" fmla="*/ 1265015 h 1682686"/>
                    <a:gd name="connsiteX1941" fmla="*/ 1428089 w 1681034"/>
                    <a:gd name="connsiteY1941" fmla="*/ 1275398 h 1682686"/>
                    <a:gd name="connsiteX1942" fmla="*/ 1616017 w 1681034"/>
                    <a:gd name="connsiteY1942" fmla="*/ 1123760 h 1682686"/>
                    <a:gd name="connsiteX1943" fmla="*/ 1619351 w 1681034"/>
                    <a:gd name="connsiteY1943" fmla="*/ 1106043 h 1682686"/>
                    <a:gd name="connsiteX1944" fmla="*/ 1616017 w 1681034"/>
                    <a:gd name="connsiteY1944" fmla="*/ 1123760 h 1682686"/>
                    <a:gd name="connsiteX1945" fmla="*/ 1521339 w 1681034"/>
                    <a:gd name="connsiteY1945" fmla="*/ 1219772 h 1682686"/>
                    <a:gd name="connsiteX1946" fmla="*/ 1526577 w 1681034"/>
                    <a:gd name="connsiteY1946" fmla="*/ 1210818 h 1682686"/>
                    <a:gd name="connsiteX1947" fmla="*/ 1521339 w 1681034"/>
                    <a:gd name="connsiteY1947" fmla="*/ 1219772 h 1682686"/>
                    <a:gd name="connsiteX1948" fmla="*/ 1558296 w 1681034"/>
                    <a:gd name="connsiteY1948" fmla="*/ 1190435 h 1682686"/>
                    <a:gd name="connsiteX1949" fmla="*/ 1564868 w 1681034"/>
                    <a:gd name="connsiteY1949" fmla="*/ 1174814 h 1682686"/>
                    <a:gd name="connsiteX1950" fmla="*/ 1558296 w 1681034"/>
                    <a:gd name="connsiteY1950" fmla="*/ 1190435 h 1682686"/>
                    <a:gd name="connsiteX1951" fmla="*/ 1532578 w 1681034"/>
                    <a:gd name="connsiteY1951" fmla="*/ 1220533 h 1682686"/>
                    <a:gd name="connsiteX1952" fmla="*/ 1520672 w 1681034"/>
                    <a:gd name="connsiteY1952" fmla="*/ 1241679 h 1682686"/>
                    <a:gd name="connsiteX1953" fmla="*/ 1531149 w 1681034"/>
                    <a:gd name="connsiteY1953" fmla="*/ 1217676 h 1682686"/>
                    <a:gd name="connsiteX1954" fmla="*/ 1532769 w 1681034"/>
                    <a:gd name="connsiteY1954" fmla="*/ 1213390 h 1682686"/>
                    <a:gd name="connsiteX1955" fmla="*/ 1532578 w 1681034"/>
                    <a:gd name="connsiteY1955" fmla="*/ 1220533 h 1682686"/>
                    <a:gd name="connsiteX1956" fmla="*/ 1435233 w 1681034"/>
                    <a:gd name="connsiteY1956" fmla="*/ 1303401 h 1682686"/>
                    <a:gd name="connsiteX1957" fmla="*/ 1446758 w 1681034"/>
                    <a:gd name="connsiteY1957" fmla="*/ 1284827 h 1682686"/>
                    <a:gd name="connsiteX1958" fmla="*/ 1435233 w 1681034"/>
                    <a:gd name="connsiteY1958" fmla="*/ 1303401 h 1682686"/>
                    <a:gd name="connsiteX1959" fmla="*/ 1607064 w 1681034"/>
                    <a:gd name="connsiteY1959" fmla="*/ 1160240 h 1682686"/>
                    <a:gd name="connsiteX1960" fmla="*/ 1610874 w 1681034"/>
                    <a:gd name="connsiteY1960" fmla="*/ 1147858 h 1682686"/>
                    <a:gd name="connsiteX1961" fmla="*/ 1614207 w 1681034"/>
                    <a:gd name="connsiteY1961" fmla="*/ 1153382 h 1682686"/>
                    <a:gd name="connsiteX1962" fmla="*/ 1607064 w 1681034"/>
                    <a:gd name="connsiteY1962" fmla="*/ 1160240 h 1682686"/>
                    <a:gd name="connsiteX1963" fmla="*/ 1614588 w 1681034"/>
                    <a:gd name="connsiteY1963" fmla="*/ 1135475 h 1682686"/>
                    <a:gd name="connsiteX1964" fmla="*/ 1621637 w 1681034"/>
                    <a:gd name="connsiteY1964" fmla="*/ 1124903 h 1682686"/>
                    <a:gd name="connsiteX1965" fmla="*/ 1614398 w 1681034"/>
                    <a:gd name="connsiteY1965" fmla="*/ 1149858 h 1682686"/>
                    <a:gd name="connsiteX1966" fmla="*/ 1614588 w 1681034"/>
                    <a:gd name="connsiteY1966" fmla="*/ 1135475 h 1682686"/>
                    <a:gd name="connsiteX1967" fmla="*/ 1602396 w 1681034"/>
                    <a:gd name="connsiteY1967" fmla="*/ 1159383 h 1682686"/>
                    <a:gd name="connsiteX1968" fmla="*/ 1608873 w 1681034"/>
                    <a:gd name="connsiteY1968" fmla="*/ 1148620 h 1682686"/>
                    <a:gd name="connsiteX1969" fmla="*/ 1601063 w 1681034"/>
                    <a:gd name="connsiteY1969" fmla="*/ 1164050 h 1682686"/>
                    <a:gd name="connsiteX1970" fmla="*/ 1598205 w 1681034"/>
                    <a:gd name="connsiteY1970" fmla="*/ 1164241 h 1682686"/>
                    <a:gd name="connsiteX1971" fmla="*/ 1603158 w 1681034"/>
                    <a:gd name="connsiteY1971" fmla="*/ 1149001 h 1682686"/>
                    <a:gd name="connsiteX1972" fmla="*/ 1602396 w 1681034"/>
                    <a:gd name="connsiteY1972" fmla="*/ 1159383 h 1682686"/>
                    <a:gd name="connsiteX1973" fmla="*/ 1529530 w 1681034"/>
                    <a:gd name="connsiteY1973" fmla="*/ 1240727 h 1682686"/>
                    <a:gd name="connsiteX1974" fmla="*/ 1536483 w 1681034"/>
                    <a:gd name="connsiteY1974" fmla="*/ 1230725 h 1682686"/>
                    <a:gd name="connsiteX1975" fmla="*/ 1529530 w 1681034"/>
                    <a:gd name="connsiteY1975" fmla="*/ 1240727 h 1682686"/>
                    <a:gd name="connsiteX1976" fmla="*/ 1538484 w 1681034"/>
                    <a:gd name="connsiteY1976" fmla="*/ 1224725 h 1682686"/>
                    <a:gd name="connsiteX1977" fmla="*/ 1540770 w 1681034"/>
                    <a:gd name="connsiteY1977" fmla="*/ 1228249 h 1682686"/>
                    <a:gd name="connsiteX1978" fmla="*/ 1538484 w 1681034"/>
                    <a:gd name="connsiteY1978" fmla="*/ 1224725 h 1682686"/>
                    <a:gd name="connsiteX1979" fmla="*/ 1513242 w 1681034"/>
                    <a:gd name="connsiteY1979" fmla="*/ 1249204 h 1682686"/>
                    <a:gd name="connsiteX1980" fmla="*/ 1508766 w 1681034"/>
                    <a:gd name="connsiteY1980" fmla="*/ 1260824 h 1682686"/>
                    <a:gd name="connsiteX1981" fmla="*/ 1500574 w 1681034"/>
                    <a:gd name="connsiteY1981" fmla="*/ 1269683 h 1682686"/>
                    <a:gd name="connsiteX1982" fmla="*/ 1503051 w 1681034"/>
                    <a:gd name="connsiteY1982" fmla="*/ 1260158 h 1682686"/>
                    <a:gd name="connsiteX1983" fmla="*/ 1508956 w 1681034"/>
                    <a:gd name="connsiteY1983" fmla="*/ 1251490 h 1682686"/>
                    <a:gd name="connsiteX1984" fmla="*/ 1513242 w 1681034"/>
                    <a:gd name="connsiteY1984" fmla="*/ 1249204 h 1682686"/>
                    <a:gd name="connsiteX1985" fmla="*/ 1316837 w 1681034"/>
                    <a:gd name="connsiteY1985" fmla="*/ 1372553 h 1682686"/>
                    <a:gd name="connsiteX1986" fmla="*/ 1321695 w 1681034"/>
                    <a:gd name="connsiteY1986" fmla="*/ 1363218 h 1682686"/>
                    <a:gd name="connsiteX1987" fmla="*/ 1324362 w 1681034"/>
                    <a:gd name="connsiteY1987" fmla="*/ 1362170 h 1682686"/>
                    <a:gd name="connsiteX1988" fmla="*/ 1326362 w 1681034"/>
                    <a:gd name="connsiteY1988" fmla="*/ 1360361 h 1682686"/>
                    <a:gd name="connsiteX1989" fmla="*/ 1316837 w 1681034"/>
                    <a:gd name="connsiteY1989" fmla="*/ 1372553 h 1682686"/>
                    <a:gd name="connsiteX1990" fmla="*/ 1145196 w 1681034"/>
                    <a:gd name="connsiteY1990" fmla="*/ 1407224 h 1682686"/>
                    <a:gd name="connsiteX1991" fmla="*/ 1139196 w 1681034"/>
                    <a:gd name="connsiteY1991" fmla="*/ 1408652 h 1682686"/>
                    <a:gd name="connsiteX1992" fmla="*/ 1145196 w 1681034"/>
                    <a:gd name="connsiteY1992" fmla="*/ 1407224 h 1682686"/>
                    <a:gd name="connsiteX1993" fmla="*/ 1599158 w 1681034"/>
                    <a:gd name="connsiteY1993" fmla="*/ 1173956 h 1682686"/>
                    <a:gd name="connsiteX1994" fmla="*/ 1606016 w 1681034"/>
                    <a:gd name="connsiteY1994" fmla="*/ 1161479 h 1682686"/>
                    <a:gd name="connsiteX1995" fmla="*/ 1599158 w 1681034"/>
                    <a:gd name="connsiteY1995" fmla="*/ 1173956 h 1682686"/>
                    <a:gd name="connsiteX1996" fmla="*/ 1349412 w 1681034"/>
                    <a:gd name="connsiteY1996" fmla="*/ 1365695 h 1682686"/>
                    <a:gd name="connsiteX1997" fmla="*/ 1361128 w 1681034"/>
                    <a:gd name="connsiteY1997" fmla="*/ 1353788 h 1682686"/>
                    <a:gd name="connsiteX1998" fmla="*/ 1349412 w 1681034"/>
                    <a:gd name="connsiteY1998" fmla="*/ 1365695 h 1682686"/>
                    <a:gd name="connsiteX1999" fmla="*/ 1569440 w 1681034"/>
                    <a:gd name="connsiteY1999" fmla="*/ 1227868 h 1682686"/>
                    <a:gd name="connsiteX2000" fmla="*/ 1570297 w 1681034"/>
                    <a:gd name="connsiteY2000" fmla="*/ 1222724 h 1682686"/>
                    <a:gd name="connsiteX2001" fmla="*/ 1578393 w 1681034"/>
                    <a:gd name="connsiteY2001" fmla="*/ 1209199 h 1682686"/>
                    <a:gd name="connsiteX2002" fmla="*/ 1573250 w 1681034"/>
                    <a:gd name="connsiteY2002" fmla="*/ 1211390 h 1682686"/>
                    <a:gd name="connsiteX2003" fmla="*/ 1581441 w 1681034"/>
                    <a:gd name="connsiteY2003" fmla="*/ 1201769 h 1682686"/>
                    <a:gd name="connsiteX2004" fmla="*/ 1569440 w 1681034"/>
                    <a:gd name="connsiteY2004" fmla="*/ 1227868 h 1682686"/>
                    <a:gd name="connsiteX2005" fmla="*/ 1390560 w 1681034"/>
                    <a:gd name="connsiteY2005" fmla="*/ 1349502 h 1682686"/>
                    <a:gd name="connsiteX2006" fmla="*/ 1377702 w 1681034"/>
                    <a:gd name="connsiteY2006" fmla="*/ 1362742 h 1682686"/>
                    <a:gd name="connsiteX2007" fmla="*/ 1386655 w 1681034"/>
                    <a:gd name="connsiteY2007" fmla="*/ 1349216 h 1682686"/>
                    <a:gd name="connsiteX2008" fmla="*/ 1390560 w 1681034"/>
                    <a:gd name="connsiteY2008" fmla="*/ 1349502 h 1682686"/>
                    <a:gd name="connsiteX2009" fmla="*/ 1495050 w 1681034"/>
                    <a:gd name="connsiteY2009" fmla="*/ 1290638 h 1682686"/>
                    <a:gd name="connsiteX2010" fmla="*/ 1488382 w 1681034"/>
                    <a:gd name="connsiteY2010" fmla="*/ 1296733 h 1682686"/>
                    <a:gd name="connsiteX2011" fmla="*/ 1495050 w 1681034"/>
                    <a:gd name="connsiteY2011" fmla="*/ 1290638 h 1682686"/>
                    <a:gd name="connsiteX2012" fmla="*/ 1557819 w 1681034"/>
                    <a:gd name="connsiteY2012" fmla="*/ 1248442 h 1682686"/>
                    <a:gd name="connsiteX2013" fmla="*/ 1557724 w 1681034"/>
                    <a:gd name="connsiteY2013" fmla="*/ 1244441 h 1682686"/>
                    <a:gd name="connsiteX2014" fmla="*/ 1563915 w 1681034"/>
                    <a:gd name="connsiteY2014" fmla="*/ 1237298 h 1682686"/>
                    <a:gd name="connsiteX2015" fmla="*/ 1557819 w 1681034"/>
                    <a:gd name="connsiteY2015" fmla="*/ 1248442 h 1682686"/>
                    <a:gd name="connsiteX2016" fmla="*/ 1476762 w 1681034"/>
                    <a:gd name="connsiteY2016" fmla="*/ 1314736 h 1682686"/>
                    <a:gd name="connsiteX2017" fmla="*/ 1483620 w 1681034"/>
                    <a:gd name="connsiteY2017" fmla="*/ 1302639 h 1682686"/>
                    <a:gd name="connsiteX2018" fmla="*/ 1476762 w 1681034"/>
                    <a:gd name="connsiteY2018" fmla="*/ 1314736 h 1682686"/>
                    <a:gd name="connsiteX2019" fmla="*/ 1443710 w 1681034"/>
                    <a:gd name="connsiteY2019" fmla="*/ 1343025 h 1682686"/>
                    <a:gd name="connsiteX2020" fmla="*/ 1448472 w 1681034"/>
                    <a:gd name="connsiteY2020" fmla="*/ 1333024 h 1682686"/>
                    <a:gd name="connsiteX2021" fmla="*/ 1453140 w 1681034"/>
                    <a:gd name="connsiteY2021" fmla="*/ 1331309 h 1682686"/>
                    <a:gd name="connsiteX2022" fmla="*/ 1443710 w 1681034"/>
                    <a:gd name="connsiteY2022" fmla="*/ 1343025 h 1682686"/>
                    <a:gd name="connsiteX2023" fmla="*/ 1464855 w 1681034"/>
                    <a:gd name="connsiteY2023" fmla="*/ 1317879 h 1682686"/>
                    <a:gd name="connsiteX2024" fmla="*/ 1453140 w 1681034"/>
                    <a:gd name="connsiteY2024" fmla="*/ 1331309 h 1682686"/>
                    <a:gd name="connsiteX2025" fmla="*/ 1464855 w 1681034"/>
                    <a:gd name="connsiteY2025" fmla="*/ 1317879 h 1682686"/>
                    <a:gd name="connsiteX2026" fmla="*/ 1541817 w 1681034"/>
                    <a:gd name="connsiteY2026" fmla="*/ 1263777 h 1682686"/>
                    <a:gd name="connsiteX2027" fmla="*/ 1548961 w 1681034"/>
                    <a:gd name="connsiteY2027" fmla="*/ 1253490 h 1682686"/>
                    <a:gd name="connsiteX2028" fmla="*/ 1541817 w 1681034"/>
                    <a:gd name="connsiteY2028" fmla="*/ 1263777 h 1682686"/>
                    <a:gd name="connsiteX2029" fmla="*/ 1462569 w 1681034"/>
                    <a:gd name="connsiteY2029" fmla="*/ 1330262 h 1682686"/>
                    <a:gd name="connsiteX2030" fmla="*/ 1469142 w 1681034"/>
                    <a:gd name="connsiteY2030" fmla="*/ 1319879 h 1682686"/>
                    <a:gd name="connsiteX2031" fmla="*/ 1462569 w 1681034"/>
                    <a:gd name="connsiteY2031" fmla="*/ 1330262 h 1682686"/>
                    <a:gd name="connsiteX2032" fmla="*/ 1454187 w 1681034"/>
                    <a:gd name="connsiteY2032" fmla="*/ 1347407 h 1682686"/>
                    <a:gd name="connsiteX2033" fmla="*/ 1458093 w 1681034"/>
                    <a:gd name="connsiteY2033" fmla="*/ 1334262 h 1682686"/>
                    <a:gd name="connsiteX2034" fmla="*/ 1464093 w 1681034"/>
                    <a:gd name="connsiteY2034" fmla="*/ 1331786 h 1682686"/>
                    <a:gd name="connsiteX2035" fmla="*/ 1457997 w 1681034"/>
                    <a:gd name="connsiteY2035" fmla="*/ 1342739 h 1682686"/>
                    <a:gd name="connsiteX2036" fmla="*/ 1461998 w 1681034"/>
                    <a:gd name="connsiteY2036" fmla="*/ 1340263 h 1682686"/>
                    <a:gd name="connsiteX2037" fmla="*/ 1447806 w 1681034"/>
                    <a:gd name="connsiteY2037" fmla="*/ 1353788 h 1682686"/>
                    <a:gd name="connsiteX2038" fmla="*/ 1448853 w 1681034"/>
                    <a:gd name="connsiteY2038" fmla="*/ 1348359 h 1682686"/>
                    <a:gd name="connsiteX2039" fmla="*/ 1454187 w 1681034"/>
                    <a:gd name="connsiteY2039" fmla="*/ 1347407 h 1682686"/>
                    <a:gd name="connsiteX2040" fmla="*/ 1435804 w 1681034"/>
                    <a:gd name="connsiteY2040" fmla="*/ 1360742 h 1682686"/>
                    <a:gd name="connsiteX2041" fmla="*/ 1454187 w 1681034"/>
                    <a:gd name="connsiteY2041" fmla="*/ 1336643 h 1682686"/>
                    <a:gd name="connsiteX2042" fmla="*/ 1435804 w 1681034"/>
                    <a:gd name="connsiteY2042" fmla="*/ 1360742 h 1682686"/>
                    <a:gd name="connsiteX2043" fmla="*/ 1556962 w 1681034"/>
                    <a:gd name="connsiteY2043" fmla="*/ 1269587 h 1682686"/>
                    <a:gd name="connsiteX2044" fmla="*/ 1569345 w 1681034"/>
                    <a:gd name="connsiteY2044" fmla="*/ 1249108 h 1682686"/>
                    <a:gd name="connsiteX2045" fmla="*/ 1556962 w 1681034"/>
                    <a:gd name="connsiteY2045" fmla="*/ 1269587 h 1682686"/>
                    <a:gd name="connsiteX2046" fmla="*/ 1519719 w 1681034"/>
                    <a:gd name="connsiteY2046" fmla="*/ 1299972 h 1682686"/>
                    <a:gd name="connsiteX2047" fmla="*/ 1522005 w 1681034"/>
                    <a:gd name="connsiteY2047" fmla="*/ 1291685 h 1682686"/>
                    <a:gd name="connsiteX2048" fmla="*/ 1519719 w 1681034"/>
                    <a:gd name="connsiteY2048" fmla="*/ 1299972 h 1682686"/>
                    <a:gd name="connsiteX2049" fmla="*/ 1534864 w 1681034"/>
                    <a:gd name="connsiteY2049" fmla="*/ 1298543 h 1682686"/>
                    <a:gd name="connsiteX2050" fmla="*/ 1532959 w 1681034"/>
                    <a:gd name="connsiteY2050" fmla="*/ 1294829 h 1682686"/>
                    <a:gd name="connsiteX2051" fmla="*/ 1526101 w 1681034"/>
                    <a:gd name="connsiteY2051" fmla="*/ 1305497 h 1682686"/>
                    <a:gd name="connsiteX2052" fmla="*/ 1539055 w 1681034"/>
                    <a:gd name="connsiteY2052" fmla="*/ 1283494 h 1682686"/>
                    <a:gd name="connsiteX2053" fmla="*/ 1534864 w 1681034"/>
                    <a:gd name="connsiteY2053" fmla="*/ 1298543 h 1682686"/>
                    <a:gd name="connsiteX2054" fmla="*/ 1423707 w 1681034"/>
                    <a:gd name="connsiteY2054" fmla="*/ 1365123 h 1682686"/>
                    <a:gd name="connsiteX2055" fmla="*/ 1409706 w 1681034"/>
                    <a:gd name="connsiteY2055" fmla="*/ 1373886 h 1682686"/>
                    <a:gd name="connsiteX2056" fmla="*/ 1423707 w 1681034"/>
                    <a:gd name="connsiteY2056" fmla="*/ 1365123 h 1682686"/>
                    <a:gd name="connsiteX2057" fmla="*/ 1427136 w 1681034"/>
                    <a:gd name="connsiteY2057" fmla="*/ 1371314 h 1682686"/>
                    <a:gd name="connsiteX2058" fmla="*/ 1430375 w 1681034"/>
                    <a:gd name="connsiteY2058" fmla="*/ 1363790 h 1682686"/>
                    <a:gd name="connsiteX2059" fmla="*/ 1433804 w 1681034"/>
                    <a:gd name="connsiteY2059" fmla="*/ 1363028 h 1682686"/>
                    <a:gd name="connsiteX2060" fmla="*/ 1427136 w 1681034"/>
                    <a:gd name="connsiteY2060" fmla="*/ 1371314 h 1682686"/>
                    <a:gd name="connsiteX2061" fmla="*/ 1483334 w 1681034"/>
                    <a:gd name="connsiteY2061" fmla="*/ 1342263 h 1682686"/>
                    <a:gd name="connsiteX2062" fmla="*/ 1481715 w 1681034"/>
                    <a:gd name="connsiteY2062" fmla="*/ 1338453 h 1682686"/>
                    <a:gd name="connsiteX2063" fmla="*/ 1486096 w 1681034"/>
                    <a:gd name="connsiteY2063" fmla="*/ 1334167 h 1682686"/>
                    <a:gd name="connsiteX2064" fmla="*/ 1483334 w 1681034"/>
                    <a:gd name="connsiteY2064" fmla="*/ 1342263 h 1682686"/>
                    <a:gd name="connsiteX2065" fmla="*/ 1507718 w 1681034"/>
                    <a:gd name="connsiteY2065" fmla="*/ 1329119 h 1682686"/>
                    <a:gd name="connsiteX2066" fmla="*/ 1504479 w 1681034"/>
                    <a:gd name="connsiteY2066" fmla="*/ 1323880 h 1682686"/>
                    <a:gd name="connsiteX2067" fmla="*/ 1507718 w 1681034"/>
                    <a:gd name="connsiteY2067" fmla="*/ 1329119 h 1682686"/>
                    <a:gd name="connsiteX2068" fmla="*/ 1435995 w 1681034"/>
                    <a:gd name="connsiteY2068" fmla="*/ 1369886 h 1682686"/>
                    <a:gd name="connsiteX2069" fmla="*/ 1426565 w 1681034"/>
                    <a:gd name="connsiteY2069" fmla="*/ 1377410 h 1682686"/>
                    <a:gd name="connsiteX2070" fmla="*/ 1435995 w 1681034"/>
                    <a:gd name="connsiteY2070" fmla="*/ 1369886 h 1682686"/>
                    <a:gd name="connsiteX2071" fmla="*/ 1492192 w 1681034"/>
                    <a:gd name="connsiteY2071" fmla="*/ 1351121 h 1682686"/>
                    <a:gd name="connsiteX2072" fmla="*/ 1486191 w 1681034"/>
                    <a:gd name="connsiteY2072" fmla="*/ 1356170 h 1682686"/>
                    <a:gd name="connsiteX2073" fmla="*/ 1493145 w 1681034"/>
                    <a:gd name="connsiteY2073" fmla="*/ 1343216 h 1682686"/>
                    <a:gd name="connsiteX2074" fmla="*/ 1503336 w 1681034"/>
                    <a:gd name="connsiteY2074" fmla="*/ 1333500 h 1682686"/>
                    <a:gd name="connsiteX2075" fmla="*/ 1492192 w 1681034"/>
                    <a:gd name="connsiteY2075" fmla="*/ 1351121 h 1682686"/>
                    <a:gd name="connsiteX2076" fmla="*/ 1460760 w 1681034"/>
                    <a:gd name="connsiteY2076" fmla="*/ 1381601 h 1682686"/>
                    <a:gd name="connsiteX2077" fmla="*/ 1483429 w 1681034"/>
                    <a:gd name="connsiteY2077" fmla="*/ 1357979 h 1682686"/>
                    <a:gd name="connsiteX2078" fmla="*/ 1460760 w 1681034"/>
                    <a:gd name="connsiteY2078" fmla="*/ 1381601 h 1682686"/>
                    <a:gd name="connsiteX2079" fmla="*/ 1466951 w 1681034"/>
                    <a:gd name="connsiteY2079" fmla="*/ 1374362 h 1682686"/>
                    <a:gd name="connsiteX2080" fmla="*/ 1466760 w 1681034"/>
                    <a:gd name="connsiteY2080" fmla="*/ 1369695 h 1682686"/>
                    <a:gd name="connsiteX2081" fmla="*/ 1472761 w 1681034"/>
                    <a:gd name="connsiteY2081" fmla="*/ 1364742 h 1682686"/>
                    <a:gd name="connsiteX2082" fmla="*/ 1466951 w 1681034"/>
                    <a:gd name="connsiteY2082" fmla="*/ 1374362 h 1682686"/>
                    <a:gd name="connsiteX2083" fmla="*/ 1431232 w 1681034"/>
                    <a:gd name="connsiteY2083" fmla="*/ 1416463 h 1682686"/>
                    <a:gd name="connsiteX2084" fmla="*/ 1422564 w 1681034"/>
                    <a:gd name="connsiteY2084" fmla="*/ 1423130 h 1682686"/>
                    <a:gd name="connsiteX2085" fmla="*/ 1430661 w 1681034"/>
                    <a:gd name="connsiteY2085" fmla="*/ 1413320 h 1682686"/>
                    <a:gd name="connsiteX2086" fmla="*/ 1431232 w 1681034"/>
                    <a:gd name="connsiteY2086" fmla="*/ 1416463 h 1682686"/>
                    <a:gd name="connsiteX2087" fmla="*/ 1308836 w 1681034"/>
                    <a:gd name="connsiteY2087" fmla="*/ 1479899 h 1682686"/>
                    <a:gd name="connsiteX2088" fmla="*/ 1322838 w 1681034"/>
                    <a:gd name="connsiteY2088" fmla="*/ 1471327 h 1682686"/>
                    <a:gd name="connsiteX2089" fmla="*/ 1308836 w 1681034"/>
                    <a:gd name="connsiteY2089" fmla="*/ 1479899 h 1682686"/>
                    <a:gd name="connsiteX2090" fmla="*/ 1160722 w 1681034"/>
                    <a:gd name="connsiteY2090" fmla="*/ 1508665 h 1682686"/>
                    <a:gd name="connsiteX2091" fmla="*/ 1164627 w 1681034"/>
                    <a:gd name="connsiteY2091" fmla="*/ 1503331 h 1682686"/>
                    <a:gd name="connsiteX2092" fmla="*/ 1160722 w 1681034"/>
                    <a:gd name="connsiteY2092" fmla="*/ 1508665 h 1682686"/>
                    <a:gd name="connsiteX2093" fmla="*/ 1313789 w 1681034"/>
                    <a:gd name="connsiteY2093" fmla="*/ 1479423 h 1682686"/>
                    <a:gd name="connsiteX2094" fmla="*/ 1322457 w 1681034"/>
                    <a:gd name="connsiteY2094" fmla="*/ 1473518 h 1682686"/>
                    <a:gd name="connsiteX2095" fmla="*/ 1318266 w 1681034"/>
                    <a:gd name="connsiteY2095" fmla="*/ 1481233 h 1682686"/>
                    <a:gd name="connsiteX2096" fmla="*/ 1313789 w 1681034"/>
                    <a:gd name="connsiteY2096" fmla="*/ 1479423 h 1682686"/>
                    <a:gd name="connsiteX2097" fmla="*/ 1312455 w 1681034"/>
                    <a:gd name="connsiteY2097" fmla="*/ 1486186 h 1682686"/>
                    <a:gd name="connsiteX2098" fmla="*/ 1314265 w 1681034"/>
                    <a:gd name="connsiteY2098" fmla="*/ 1480280 h 1682686"/>
                    <a:gd name="connsiteX2099" fmla="*/ 1312455 w 1681034"/>
                    <a:gd name="connsiteY2099" fmla="*/ 1486186 h 1682686"/>
                    <a:gd name="connsiteX2100" fmla="*/ 1374463 w 1681034"/>
                    <a:gd name="connsiteY2100" fmla="*/ 1467422 h 1682686"/>
                    <a:gd name="connsiteX2101" fmla="*/ 1362843 w 1681034"/>
                    <a:gd name="connsiteY2101" fmla="*/ 1475137 h 1682686"/>
                    <a:gd name="connsiteX2102" fmla="*/ 1379607 w 1681034"/>
                    <a:gd name="connsiteY2102" fmla="*/ 1458563 h 1682686"/>
                    <a:gd name="connsiteX2103" fmla="*/ 1374463 w 1681034"/>
                    <a:gd name="connsiteY2103" fmla="*/ 1467422 h 1682686"/>
                    <a:gd name="connsiteX2104" fmla="*/ 1314551 w 1681034"/>
                    <a:gd name="connsiteY2104" fmla="*/ 1489805 h 1682686"/>
                    <a:gd name="connsiteX2105" fmla="*/ 1318361 w 1681034"/>
                    <a:gd name="connsiteY2105" fmla="*/ 1484376 h 1682686"/>
                    <a:gd name="connsiteX2106" fmla="*/ 1322838 w 1681034"/>
                    <a:gd name="connsiteY2106" fmla="*/ 1482947 h 1682686"/>
                    <a:gd name="connsiteX2107" fmla="*/ 1314551 w 1681034"/>
                    <a:gd name="connsiteY2107" fmla="*/ 1489805 h 1682686"/>
                    <a:gd name="connsiteX2108" fmla="*/ 1287595 w 1681034"/>
                    <a:gd name="connsiteY2108" fmla="*/ 1496758 h 1682686"/>
                    <a:gd name="connsiteX2109" fmla="*/ 1274165 w 1681034"/>
                    <a:gd name="connsiteY2109" fmla="*/ 1503331 h 1682686"/>
                    <a:gd name="connsiteX2110" fmla="*/ 1287595 w 1681034"/>
                    <a:gd name="connsiteY2110" fmla="*/ 1496758 h 1682686"/>
                    <a:gd name="connsiteX2111" fmla="*/ 1270164 w 1681034"/>
                    <a:gd name="connsiteY2111" fmla="*/ 1505331 h 1682686"/>
                    <a:gd name="connsiteX2112" fmla="*/ 1264259 w 1681034"/>
                    <a:gd name="connsiteY2112" fmla="*/ 1506760 h 1682686"/>
                    <a:gd name="connsiteX2113" fmla="*/ 1274165 w 1681034"/>
                    <a:gd name="connsiteY2113" fmla="*/ 1500092 h 1682686"/>
                    <a:gd name="connsiteX2114" fmla="*/ 1270164 w 1681034"/>
                    <a:gd name="connsiteY2114" fmla="*/ 1505331 h 1682686"/>
                    <a:gd name="connsiteX2115" fmla="*/ 1120336 w 1681034"/>
                    <a:gd name="connsiteY2115" fmla="*/ 1528096 h 1682686"/>
                    <a:gd name="connsiteX2116" fmla="*/ 1129861 w 1681034"/>
                    <a:gd name="connsiteY2116" fmla="*/ 1525810 h 1682686"/>
                    <a:gd name="connsiteX2117" fmla="*/ 1102905 w 1681034"/>
                    <a:gd name="connsiteY2117" fmla="*/ 1537621 h 1682686"/>
                    <a:gd name="connsiteX2118" fmla="*/ 1074902 w 1681034"/>
                    <a:gd name="connsiteY2118" fmla="*/ 1546003 h 1682686"/>
                    <a:gd name="connsiteX2119" fmla="*/ 1090428 w 1681034"/>
                    <a:gd name="connsiteY2119" fmla="*/ 1539335 h 1682686"/>
                    <a:gd name="connsiteX2120" fmla="*/ 1085856 w 1681034"/>
                    <a:gd name="connsiteY2120" fmla="*/ 1538192 h 1682686"/>
                    <a:gd name="connsiteX2121" fmla="*/ 1095952 w 1681034"/>
                    <a:gd name="connsiteY2121" fmla="*/ 1538478 h 1682686"/>
                    <a:gd name="connsiteX2122" fmla="*/ 1112335 w 1681034"/>
                    <a:gd name="connsiteY2122" fmla="*/ 1530191 h 1682686"/>
                    <a:gd name="connsiteX2123" fmla="*/ 1101477 w 1681034"/>
                    <a:gd name="connsiteY2123" fmla="*/ 1532477 h 1682686"/>
                    <a:gd name="connsiteX2124" fmla="*/ 1108620 w 1681034"/>
                    <a:gd name="connsiteY2124" fmla="*/ 1527239 h 1682686"/>
                    <a:gd name="connsiteX2125" fmla="*/ 1114621 w 1681034"/>
                    <a:gd name="connsiteY2125" fmla="*/ 1528096 h 1682686"/>
                    <a:gd name="connsiteX2126" fmla="*/ 1114907 w 1681034"/>
                    <a:gd name="connsiteY2126" fmla="*/ 1524095 h 1682686"/>
                    <a:gd name="connsiteX2127" fmla="*/ 1122908 w 1681034"/>
                    <a:gd name="connsiteY2127" fmla="*/ 1521904 h 1682686"/>
                    <a:gd name="connsiteX2128" fmla="*/ 1120336 w 1681034"/>
                    <a:gd name="connsiteY2128" fmla="*/ 1528096 h 1682686"/>
                    <a:gd name="connsiteX2129" fmla="*/ 1290929 w 1681034"/>
                    <a:gd name="connsiteY2129" fmla="*/ 1503236 h 1682686"/>
                    <a:gd name="connsiteX2130" fmla="*/ 1272355 w 1681034"/>
                    <a:gd name="connsiteY2130" fmla="*/ 1513237 h 1682686"/>
                    <a:gd name="connsiteX2131" fmla="*/ 1276546 w 1681034"/>
                    <a:gd name="connsiteY2131" fmla="*/ 1504855 h 1682686"/>
                    <a:gd name="connsiteX2132" fmla="*/ 1280928 w 1681034"/>
                    <a:gd name="connsiteY2132" fmla="*/ 1506855 h 1682686"/>
                    <a:gd name="connsiteX2133" fmla="*/ 1291500 w 1681034"/>
                    <a:gd name="connsiteY2133" fmla="*/ 1497902 h 1682686"/>
                    <a:gd name="connsiteX2134" fmla="*/ 1290929 w 1681034"/>
                    <a:gd name="connsiteY2134" fmla="*/ 1503236 h 1682686"/>
                    <a:gd name="connsiteX2135" fmla="*/ 1346079 w 1681034"/>
                    <a:gd name="connsiteY2135" fmla="*/ 1489043 h 1682686"/>
                    <a:gd name="connsiteX2136" fmla="*/ 1356937 w 1681034"/>
                    <a:gd name="connsiteY2136" fmla="*/ 1477328 h 1682686"/>
                    <a:gd name="connsiteX2137" fmla="*/ 1346079 w 1681034"/>
                    <a:gd name="connsiteY2137" fmla="*/ 1489043 h 1682686"/>
                    <a:gd name="connsiteX2138" fmla="*/ 1233017 w 1681034"/>
                    <a:gd name="connsiteY2138" fmla="*/ 1516571 h 1682686"/>
                    <a:gd name="connsiteX2139" fmla="*/ 1237208 w 1681034"/>
                    <a:gd name="connsiteY2139" fmla="*/ 1511618 h 1682686"/>
                    <a:gd name="connsiteX2140" fmla="*/ 1241685 w 1681034"/>
                    <a:gd name="connsiteY2140" fmla="*/ 1510760 h 1682686"/>
                    <a:gd name="connsiteX2141" fmla="*/ 1233017 w 1681034"/>
                    <a:gd name="connsiteY2141" fmla="*/ 1516571 h 1682686"/>
                    <a:gd name="connsiteX2142" fmla="*/ 1198822 w 1681034"/>
                    <a:gd name="connsiteY2142" fmla="*/ 1550003 h 1682686"/>
                    <a:gd name="connsiteX2143" fmla="*/ 1192059 w 1681034"/>
                    <a:gd name="connsiteY2143" fmla="*/ 1553051 h 1682686"/>
                    <a:gd name="connsiteX2144" fmla="*/ 1213586 w 1681034"/>
                    <a:gd name="connsiteY2144" fmla="*/ 1546765 h 1682686"/>
                    <a:gd name="connsiteX2145" fmla="*/ 1219206 w 1681034"/>
                    <a:gd name="connsiteY2145" fmla="*/ 1540764 h 1682686"/>
                    <a:gd name="connsiteX2146" fmla="*/ 1249686 w 1681034"/>
                    <a:gd name="connsiteY2146" fmla="*/ 1524667 h 1682686"/>
                    <a:gd name="connsiteX2147" fmla="*/ 1255210 w 1681034"/>
                    <a:gd name="connsiteY2147" fmla="*/ 1515332 h 1682686"/>
                    <a:gd name="connsiteX2148" fmla="*/ 1265688 w 1681034"/>
                    <a:gd name="connsiteY2148" fmla="*/ 1509713 h 1682686"/>
                    <a:gd name="connsiteX2149" fmla="*/ 1249876 w 1681034"/>
                    <a:gd name="connsiteY2149" fmla="*/ 1528858 h 1682686"/>
                    <a:gd name="connsiteX2150" fmla="*/ 1216253 w 1681034"/>
                    <a:gd name="connsiteY2150" fmla="*/ 1549527 h 1682686"/>
                    <a:gd name="connsiteX2151" fmla="*/ 1220444 w 1681034"/>
                    <a:gd name="connsiteY2151" fmla="*/ 1543812 h 1682686"/>
                    <a:gd name="connsiteX2152" fmla="*/ 1206728 w 1681034"/>
                    <a:gd name="connsiteY2152" fmla="*/ 1554099 h 1682686"/>
                    <a:gd name="connsiteX2153" fmla="*/ 1211300 w 1681034"/>
                    <a:gd name="connsiteY2153" fmla="*/ 1553432 h 1682686"/>
                    <a:gd name="connsiteX2154" fmla="*/ 1193393 w 1681034"/>
                    <a:gd name="connsiteY2154" fmla="*/ 1561243 h 1682686"/>
                    <a:gd name="connsiteX2155" fmla="*/ 1202251 w 1681034"/>
                    <a:gd name="connsiteY2155" fmla="*/ 1550670 h 1682686"/>
                    <a:gd name="connsiteX2156" fmla="*/ 1183487 w 1681034"/>
                    <a:gd name="connsiteY2156" fmla="*/ 1560290 h 1682686"/>
                    <a:gd name="connsiteX2157" fmla="*/ 1198822 w 1681034"/>
                    <a:gd name="connsiteY2157" fmla="*/ 1550003 h 1682686"/>
                    <a:gd name="connsiteX2158" fmla="*/ 1195298 w 1681034"/>
                    <a:gd name="connsiteY2158" fmla="*/ 1557719 h 1682686"/>
                    <a:gd name="connsiteX2159" fmla="*/ 1186630 w 1681034"/>
                    <a:gd name="connsiteY2159" fmla="*/ 1564862 h 1682686"/>
                    <a:gd name="connsiteX2160" fmla="*/ 1177772 w 1681034"/>
                    <a:gd name="connsiteY2160" fmla="*/ 1566767 h 1682686"/>
                    <a:gd name="connsiteX2161" fmla="*/ 1195298 w 1681034"/>
                    <a:gd name="connsiteY2161" fmla="*/ 1557719 h 1682686"/>
                    <a:gd name="connsiteX2162" fmla="*/ 1345507 w 1681034"/>
                    <a:gd name="connsiteY2162" fmla="*/ 1488186 h 1682686"/>
                    <a:gd name="connsiteX2163" fmla="*/ 1326743 w 1681034"/>
                    <a:gd name="connsiteY2163" fmla="*/ 1501997 h 1682686"/>
                    <a:gd name="connsiteX2164" fmla="*/ 1345507 w 1681034"/>
                    <a:gd name="connsiteY2164" fmla="*/ 1488186 h 1682686"/>
                    <a:gd name="connsiteX2165" fmla="*/ 1285881 w 1681034"/>
                    <a:gd name="connsiteY2165" fmla="*/ 1509713 h 1682686"/>
                    <a:gd name="connsiteX2166" fmla="*/ 1293977 w 1681034"/>
                    <a:gd name="connsiteY2166" fmla="*/ 1505522 h 1682686"/>
                    <a:gd name="connsiteX2167" fmla="*/ 1285881 w 1681034"/>
                    <a:gd name="connsiteY2167" fmla="*/ 1509713 h 1682686"/>
                    <a:gd name="connsiteX2168" fmla="*/ 1261211 w 1681034"/>
                    <a:gd name="connsiteY2168" fmla="*/ 1524381 h 1682686"/>
                    <a:gd name="connsiteX2169" fmla="*/ 1272831 w 1681034"/>
                    <a:gd name="connsiteY2169" fmla="*/ 1517333 h 1682686"/>
                    <a:gd name="connsiteX2170" fmla="*/ 1261211 w 1681034"/>
                    <a:gd name="connsiteY2170" fmla="*/ 1524381 h 1682686"/>
                    <a:gd name="connsiteX2171" fmla="*/ 1315789 w 1681034"/>
                    <a:gd name="connsiteY2171" fmla="*/ 1510760 h 1682686"/>
                    <a:gd name="connsiteX2172" fmla="*/ 1325219 w 1681034"/>
                    <a:gd name="connsiteY2172" fmla="*/ 1502378 h 1682686"/>
                    <a:gd name="connsiteX2173" fmla="*/ 1315789 w 1681034"/>
                    <a:gd name="connsiteY2173" fmla="*/ 1510760 h 1682686"/>
                    <a:gd name="connsiteX2174" fmla="*/ 1060043 w 1681034"/>
                    <a:gd name="connsiteY2174" fmla="*/ 1549527 h 1682686"/>
                    <a:gd name="connsiteX2175" fmla="*/ 1065948 w 1681034"/>
                    <a:gd name="connsiteY2175" fmla="*/ 1543907 h 1682686"/>
                    <a:gd name="connsiteX2176" fmla="*/ 1060043 w 1681034"/>
                    <a:gd name="connsiteY2176" fmla="*/ 1549527 h 1682686"/>
                    <a:gd name="connsiteX2177" fmla="*/ 1045470 w 1681034"/>
                    <a:gd name="connsiteY2177" fmla="*/ 1554385 h 1682686"/>
                    <a:gd name="connsiteX2178" fmla="*/ 1055376 w 1681034"/>
                    <a:gd name="connsiteY2178" fmla="*/ 1547051 h 1682686"/>
                    <a:gd name="connsiteX2179" fmla="*/ 1059662 w 1681034"/>
                    <a:gd name="connsiteY2179" fmla="*/ 1547336 h 1682686"/>
                    <a:gd name="connsiteX2180" fmla="*/ 1045470 w 1681034"/>
                    <a:gd name="connsiteY2180" fmla="*/ 1554385 h 1682686"/>
                    <a:gd name="connsiteX2181" fmla="*/ 1225778 w 1681034"/>
                    <a:gd name="connsiteY2181" fmla="*/ 1544860 h 1682686"/>
                    <a:gd name="connsiteX2182" fmla="*/ 1237779 w 1681034"/>
                    <a:gd name="connsiteY2182" fmla="*/ 1538478 h 1682686"/>
                    <a:gd name="connsiteX2183" fmla="*/ 1225778 w 1681034"/>
                    <a:gd name="connsiteY2183" fmla="*/ 1544860 h 1682686"/>
                    <a:gd name="connsiteX2184" fmla="*/ 1257115 w 1681034"/>
                    <a:gd name="connsiteY2184" fmla="*/ 1544860 h 1682686"/>
                    <a:gd name="connsiteX2185" fmla="*/ 1266164 w 1681034"/>
                    <a:gd name="connsiteY2185" fmla="*/ 1538764 h 1682686"/>
                    <a:gd name="connsiteX2186" fmla="*/ 1257115 w 1681034"/>
                    <a:gd name="connsiteY2186" fmla="*/ 1544860 h 1682686"/>
                    <a:gd name="connsiteX2187" fmla="*/ 1168628 w 1681034"/>
                    <a:gd name="connsiteY2187" fmla="*/ 1567625 h 1682686"/>
                    <a:gd name="connsiteX2188" fmla="*/ 1157769 w 1681034"/>
                    <a:gd name="connsiteY2188" fmla="*/ 1572768 h 1682686"/>
                    <a:gd name="connsiteX2189" fmla="*/ 1167675 w 1681034"/>
                    <a:gd name="connsiteY2189" fmla="*/ 1564672 h 1682686"/>
                    <a:gd name="connsiteX2190" fmla="*/ 1168628 w 1681034"/>
                    <a:gd name="connsiteY2190" fmla="*/ 1567625 h 1682686"/>
                    <a:gd name="connsiteX2191" fmla="*/ 1138529 w 1681034"/>
                    <a:gd name="connsiteY2191" fmla="*/ 1575911 h 1682686"/>
                    <a:gd name="connsiteX2192" fmla="*/ 1131195 w 1681034"/>
                    <a:gd name="connsiteY2192" fmla="*/ 1577245 h 1682686"/>
                    <a:gd name="connsiteX2193" fmla="*/ 1133671 w 1681034"/>
                    <a:gd name="connsiteY2193" fmla="*/ 1575054 h 1682686"/>
                    <a:gd name="connsiteX2194" fmla="*/ 1133385 w 1681034"/>
                    <a:gd name="connsiteY2194" fmla="*/ 1574102 h 1682686"/>
                    <a:gd name="connsiteX2195" fmla="*/ 1138053 w 1681034"/>
                    <a:gd name="connsiteY2195" fmla="*/ 1568863 h 1682686"/>
                    <a:gd name="connsiteX2196" fmla="*/ 1148054 w 1681034"/>
                    <a:gd name="connsiteY2196" fmla="*/ 1566386 h 1682686"/>
                    <a:gd name="connsiteX2197" fmla="*/ 1138529 w 1681034"/>
                    <a:gd name="connsiteY2197" fmla="*/ 1575911 h 1682686"/>
                    <a:gd name="connsiteX2198" fmla="*/ 1157769 w 1681034"/>
                    <a:gd name="connsiteY2198" fmla="*/ 1577912 h 1682686"/>
                    <a:gd name="connsiteX2199" fmla="*/ 1152816 w 1681034"/>
                    <a:gd name="connsiteY2199" fmla="*/ 1577150 h 1682686"/>
                    <a:gd name="connsiteX2200" fmla="*/ 1172343 w 1681034"/>
                    <a:gd name="connsiteY2200" fmla="*/ 1569339 h 1682686"/>
                    <a:gd name="connsiteX2201" fmla="*/ 1157769 w 1681034"/>
                    <a:gd name="connsiteY2201" fmla="*/ 1577912 h 1682686"/>
                    <a:gd name="connsiteX2202" fmla="*/ 755624 w 1681034"/>
                    <a:gd name="connsiteY2202" fmla="*/ 1486948 h 1682686"/>
                    <a:gd name="connsiteX2203" fmla="*/ 758862 w 1681034"/>
                    <a:gd name="connsiteY2203" fmla="*/ 1483233 h 1682686"/>
                    <a:gd name="connsiteX2204" fmla="*/ 763434 w 1681034"/>
                    <a:gd name="connsiteY2204" fmla="*/ 1484757 h 1682686"/>
                    <a:gd name="connsiteX2205" fmla="*/ 755624 w 1681034"/>
                    <a:gd name="connsiteY2205" fmla="*/ 1486948 h 1682686"/>
                    <a:gd name="connsiteX2206" fmla="*/ 984986 w 1681034"/>
                    <a:gd name="connsiteY2206" fmla="*/ 1571339 h 1682686"/>
                    <a:gd name="connsiteX2207" fmla="*/ 971270 w 1681034"/>
                    <a:gd name="connsiteY2207" fmla="*/ 1573054 h 1682686"/>
                    <a:gd name="connsiteX2208" fmla="*/ 983176 w 1681034"/>
                    <a:gd name="connsiteY2208" fmla="*/ 1566958 h 1682686"/>
                    <a:gd name="connsiteX2209" fmla="*/ 984986 w 1681034"/>
                    <a:gd name="connsiteY2209" fmla="*/ 1571339 h 1682686"/>
                    <a:gd name="connsiteX2210" fmla="*/ 1106239 w 1681034"/>
                    <a:gd name="connsiteY2210" fmla="*/ 1586960 h 1682686"/>
                    <a:gd name="connsiteX2211" fmla="*/ 1112621 w 1681034"/>
                    <a:gd name="connsiteY2211" fmla="*/ 1588008 h 1682686"/>
                    <a:gd name="connsiteX2212" fmla="*/ 1145196 w 1681034"/>
                    <a:gd name="connsiteY2212" fmla="*/ 1577626 h 1682686"/>
                    <a:gd name="connsiteX2213" fmla="*/ 1112049 w 1681034"/>
                    <a:gd name="connsiteY2213" fmla="*/ 1592008 h 1682686"/>
                    <a:gd name="connsiteX2214" fmla="*/ 1108239 w 1681034"/>
                    <a:gd name="connsiteY2214" fmla="*/ 1588961 h 1682686"/>
                    <a:gd name="connsiteX2215" fmla="*/ 1101762 w 1681034"/>
                    <a:gd name="connsiteY2215" fmla="*/ 1594009 h 1682686"/>
                    <a:gd name="connsiteX2216" fmla="*/ 1099857 w 1681034"/>
                    <a:gd name="connsiteY2216" fmla="*/ 1592008 h 1682686"/>
                    <a:gd name="connsiteX2217" fmla="*/ 1091571 w 1681034"/>
                    <a:gd name="connsiteY2217" fmla="*/ 1596104 h 1682686"/>
                    <a:gd name="connsiteX2218" fmla="*/ 1083284 w 1681034"/>
                    <a:gd name="connsiteY2218" fmla="*/ 1600105 h 1682686"/>
                    <a:gd name="connsiteX2219" fmla="*/ 1092428 w 1681034"/>
                    <a:gd name="connsiteY2219" fmla="*/ 1592961 h 1682686"/>
                    <a:gd name="connsiteX2220" fmla="*/ 1106239 w 1681034"/>
                    <a:gd name="connsiteY2220" fmla="*/ 1586960 h 1682686"/>
                    <a:gd name="connsiteX2221" fmla="*/ 1225492 w 1681034"/>
                    <a:gd name="connsiteY2221" fmla="*/ 1582007 h 1682686"/>
                    <a:gd name="connsiteX2222" fmla="*/ 1209776 w 1681034"/>
                    <a:gd name="connsiteY2222" fmla="*/ 1593914 h 1682686"/>
                    <a:gd name="connsiteX2223" fmla="*/ 1213586 w 1681034"/>
                    <a:gd name="connsiteY2223" fmla="*/ 1586008 h 1682686"/>
                    <a:gd name="connsiteX2224" fmla="*/ 1221587 w 1681034"/>
                    <a:gd name="connsiteY2224" fmla="*/ 1580579 h 1682686"/>
                    <a:gd name="connsiteX2225" fmla="*/ 1225492 w 1681034"/>
                    <a:gd name="connsiteY2225" fmla="*/ 1582007 h 1682686"/>
                    <a:gd name="connsiteX2226" fmla="*/ 1111192 w 1681034"/>
                    <a:gd name="connsiteY2226" fmla="*/ 1595057 h 1682686"/>
                    <a:gd name="connsiteX2227" fmla="*/ 1092428 w 1681034"/>
                    <a:gd name="connsiteY2227" fmla="*/ 1600105 h 1682686"/>
                    <a:gd name="connsiteX2228" fmla="*/ 1104810 w 1681034"/>
                    <a:gd name="connsiteY2228" fmla="*/ 1594009 h 1682686"/>
                    <a:gd name="connsiteX2229" fmla="*/ 1111192 w 1681034"/>
                    <a:gd name="connsiteY2229" fmla="*/ 1595057 h 1682686"/>
                    <a:gd name="connsiteX2230" fmla="*/ 1172152 w 1681034"/>
                    <a:gd name="connsiteY2230" fmla="*/ 1599152 h 1682686"/>
                    <a:gd name="connsiteX2231" fmla="*/ 1181201 w 1681034"/>
                    <a:gd name="connsiteY2231" fmla="*/ 1592008 h 1682686"/>
                    <a:gd name="connsiteX2232" fmla="*/ 1172152 w 1681034"/>
                    <a:gd name="connsiteY2232" fmla="*/ 1599152 h 1682686"/>
                    <a:gd name="connsiteX2233" fmla="*/ 1183773 w 1681034"/>
                    <a:gd name="connsiteY2233" fmla="*/ 1605058 h 1682686"/>
                    <a:gd name="connsiteX2234" fmla="*/ 1192917 w 1681034"/>
                    <a:gd name="connsiteY2234" fmla="*/ 1597819 h 1682686"/>
                    <a:gd name="connsiteX2235" fmla="*/ 1187868 w 1681034"/>
                    <a:gd name="connsiteY2235" fmla="*/ 1597343 h 1682686"/>
                    <a:gd name="connsiteX2236" fmla="*/ 1204347 w 1681034"/>
                    <a:gd name="connsiteY2236" fmla="*/ 1592390 h 1682686"/>
                    <a:gd name="connsiteX2237" fmla="*/ 1183773 w 1681034"/>
                    <a:gd name="connsiteY2237" fmla="*/ 1605058 h 1682686"/>
                    <a:gd name="connsiteX2238" fmla="*/ 1076140 w 1681034"/>
                    <a:gd name="connsiteY2238" fmla="*/ 1601724 h 1682686"/>
                    <a:gd name="connsiteX2239" fmla="*/ 1065853 w 1681034"/>
                    <a:gd name="connsiteY2239" fmla="*/ 1603248 h 1682686"/>
                    <a:gd name="connsiteX2240" fmla="*/ 1076140 w 1681034"/>
                    <a:gd name="connsiteY2240" fmla="*/ 1601724 h 1682686"/>
                    <a:gd name="connsiteX2241" fmla="*/ 1110049 w 1681034"/>
                    <a:gd name="connsiteY2241" fmla="*/ 1610297 h 1682686"/>
                    <a:gd name="connsiteX2242" fmla="*/ 1127099 w 1681034"/>
                    <a:gd name="connsiteY2242" fmla="*/ 1602962 h 1682686"/>
                    <a:gd name="connsiteX2243" fmla="*/ 1110049 w 1681034"/>
                    <a:gd name="connsiteY2243" fmla="*/ 1610297 h 1682686"/>
                    <a:gd name="connsiteX2244" fmla="*/ 1168247 w 1681034"/>
                    <a:gd name="connsiteY2244" fmla="*/ 1607725 h 1682686"/>
                    <a:gd name="connsiteX2245" fmla="*/ 1170533 w 1681034"/>
                    <a:gd name="connsiteY2245" fmla="*/ 1604486 h 1682686"/>
                    <a:gd name="connsiteX2246" fmla="*/ 1184058 w 1681034"/>
                    <a:gd name="connsiteY2246" fmla="*/ 1600962 h 1682686"/>
                    <a:gd name="connsiteX2247" fmla="*/ 1168247 w 1681034"/>
                    <a:gd name="connsiteY2247" fmla="*/ 1607725 h 1682686"/>
                    <a:gd name="connsiteX2248" fmla="*/ 1015752 w 1681034"/>
                    <a:gd name="connsiteY2248" fmla="*/ 1619536 h 1682686"/>
                    <a:gd name="connsiteX2249" fmla="*/ 1050232 w 1681034"/>
                    <a:gd name="connsiteY2249" fmla="*/ 1608487 h 1682686"/>
                    <a:gd name="connsiteX2250" fmla="*/ 1048232 w 1681034"/>
                    <a:gd name="connsiteY2250" fmla="*/ 1605344 h 1682686"/>
                    <a:gd name="connsiteX2251" fmla="*/ 1062996 w 1681034"/>
                    <a:gd name="connsiteY2251" fmla="*/ 1604105 h 1682686"/>
                    <a:gd name="connsiteX2252" fmla="*/ 1056804 w 1681034"/>
                    <a:gd name="connsiteY2252" fmla="*/ 1611916 h 1682686"/>
                    <a:gd name="connsiteX2253" fmla="*/ 1015752 w 1681034"/>
                    <a:gd name="connsiteY2253" fmla="*/ 1619536 h 1682686"/>
                    <a:gd name="connsiteX2254" fmla="*/ 678471 w 1681034"/>
                    <a:gd name="connsiteY2254" fmla="*/ 1472946 h 1682686"/>
                    <a:gd name="connsiteX2255" fmla="*/ 690187 w 1681034"/>
                    <a:gd name="connsiteY2255" fmla="*/ 1475804 h 1682686"/>
                    <a:gd name="connsiteX2256" fmla="*/ 678471 w 1681034"/>
                    <a:gd name="connsiteY2256" fmla="*/ 1472946 h 1682686"/>
                    <a:gd name="connsiteX2257" fmla="*/ 887164 w 1681034"/>
                    <a:gd name="connsiteY2257" fmla="*/ 1585532 h 1682686"/>
                    <a:gd name="connsiteX2258" fmla="*/ 878782 w 1681034"/>
                    <a:gd name="connsiteY2258" fmla="*/ 1586008 h 1682686"/>
                    <a:gd name="connsiteX2259" fmla="*/ 895641 w 1681034"/>
                    <a:gd name="connsiteY2259" fmla="*/ 1579721 h 1682686"/>
                    <a:gd name="connsiteX2260" fmla="*/ 887164 w 1681034"/>
                    <a:gd name="connsiteY2260" fmla="*/ 1585532 h 1682686"/>
                    <a:gd name="connsiteX2261" fmla="*/ 1138910 w 1681034"/>
                    <a:gd name="connsiteY2261" fmla="*/ 1618774 h 1682686"/>
                    <a:gd name="connsiteX2262" fmla="*/ 1165008 w 1681034"/>
                    <a:gd name="connsiteY2262" fmla="*/ 1607915 h 1682686"/>
                    <a:gd name="connsiteX2263" fmla="*/ 1161103 w 1681034"/>
                    <a:gd name="connsiteY2263" fmla="*/ 1611249 h 1682686"/>
                    <a:gd name="connsiteX2264" fmla="*/ 1138910 w 1681034"/>
                    <a:gd name="connsiteY2264" fmla="*/ 1618774 h 1682686"/>
                    <a:gd name="connsiteX2265" fmla="*/ 989558 w 1681034"/>
                    <a:gd name="connsiteY2265" fmla="*/ 1607820 h 1682686"/>
                    <a:gd name="connsiteX2266" fmla="*/ 1009846 w 1681034"/>
                    <a:gd name="connsiteY2266" fmla="*/ 1605629 h 1682686"/>
                    <a:gd name="connsiteX2267" fmla="*/ 989558 w 1681034"/>
                    <a:gd name="connsiteY2267" fmla="*/ 1607820 h 1682686"/>
                    <a:gd name="connsiteX2268" fmla="*/ 1004893 w 1681034"/>
                    <a:gd name="connsiteY2268" fmla="*/ 1615250 h 1682686"/>
                    <a:gd name="connsiteX2269" fmla="*/ 981462 w 1681034"/>
                    <a:gd name="connsiteY2269" fmla="*/ 1617821 h 1682686"/>
                    <a:gd name="connsiteX2270" fmla="*/ 1009084 w 1681034"/>
                    <a:gd name="connsiteY2270" fmla="*/ 1612773 h 1682686"/>
                    <a:gd name="connsiteX2271" fmla="*/ 1004893 w 1681034"/>
                    <a:gd name="connsiteY2271" fmla="*/ 1615250 h 1682686"/>
                    <a:gd name="connsiteX2272" fmla="*/ 1127480 w 1681034"/>
                    <a:gd name="connsiteY2272" fmla="*/ 1624298 h 1682686"/>
                    <a:gd name="connsiteX2273" fmla="*/ 1125384 w 1681034"/>
                    <a:gd name="connsiteY2273" fmla="*/ 1622298 h 1682686"/>
                    <a:gd name="connsiteX2274" fmla="*/ 1137291 w 1681034"/>
                    <a:gd name="connsiteY2274" fmla="*/ 1618869 h 1682686"/>
                    <a:gd name="connsiteX2275" fmla="*/ 1127480 w 1681034"/>
                    <a:gd name="connsiteY2275" fmla="*/ 1624298 h 1682686"/>
                    <a:gd name="connsiteX2276" fmla="*/ 1099095 w 1681034"/>
                    <a:gd name="connsiteY2276" fmla="*/ 1632871 h 1682686"/>
                    <a:gd name="connsiteX2277" fmla="*/ 1113573 w 1681034"/>
                    <a:gd name="connsiteY2277" fmla="*/ 1626584 h 1682686"/>
                    <a:gd name="connsiteX2278" fmla="*/ 1099095 w 1681034"/>
                    <a:gd name="connsiteY2278" fmla="*/ 1632871 h 1682686"/>
                    <a:gd name="connsiteX2279" fmla="*/ 1004036 w 1681034"/>
                    <a:gd name="connsiteY2279" fmla="*/ 1622203 h 1682686"/>
                    <a:gd name="connsiteX2280" fmla="*/ 987748 w 1681034"/>
                    <a:gd name="connsiteY2280" fmla="*/ 1622870 h 1682686"/>
                    <a:gd name="connsiteX2281" fmla="*/ 991939 w 1681034"/>
                    <a:gd name="connsiteY2281" fmla="*/ 1619441 h 1682686"/>
                    <a:gd name="connsiteX2282" fmla="*/ 994892 w 1681034"/>
                    <a:gd name="connsiteY2282" fmla="*/ 1619917 h 1682686"/>
                    <a:gd name="connsiteX2283" fmla="*/ 1004036 w 1681034"/>
                    <a:gd name="connsiteY2283" fmla="*/ 1622203 h 1682686"/>
                    <a:gd name="connsiteX2284" fmla="*/ 1115383 w 1681034"/>
                    <a:gd name="connsiteY2284" fmla="*/ 1634681 h 1682686"/>
                    <a:gd name="connsiteX2285" fmla="*/ 1091285 w 1681034"/>
                    <a:gd name="connsiteY2285" fmla="*/ 1641920 h 1682686"/>
                    <a:gd name="connsiteX2286" fmla="*/ 1102429 w 1681034"/>
                    <a:gd name="connsiteY2286" fmla="*/ 1633823 h 1682686"/>
                    <a:gd name="connsiteX2287" fmla="*/ 1109192 w 1681034"/>
                    <a:gd name="connsiteY2287" fmla="*/ 1635824 h 1682686"/>
                    <a:gd name="connsiteX2288" fmla="*/ 1112907 w 1681034"/>
                    <a:gd name="connsiteY2288" fmla="*/ 1630680 h 1682686"/>
                    <a:gd name="connsiteX2289" fmla="*/ 1115383 w 1681034"/>
                    <a:gd name="connsiteY2289" fmla="*/ 1634681 h 1682686"/>
                    <a:gd name="connsiteX2290" fmla="*/ 1078236 w 1681034"/>
                    <a:gd name="connsiteY2290" fmla="*/ 1639443 h 1682686"/>
                    <a:gd name="connsiteX2291" fmla="*/ 1083665 w 1681034"/>
                    <a:gd name="connsiteY2291" fmla="*/ 1634490 h 1682686"/>
                    <a:gd name="connsiteX2292" fmla="*/ 1095952 w 1681034"/>
                    <a:gd name="connsiteY2292" fmla="*/ 1632776 h 1682686"/>
                    <a:gd name="connsiteX2293" fmla="*/ 1093190 w 1681034"/>
                    <a:gd name="connsiteY2293" fmla="*/ 1634776 h 1682686"/>
                    <a:gd name="connsiteX2294" fmla="*/ 1078236 w 1681034"/>
                    <a:gd name="connsiteY2294" fmla="*/ 1639443 h 1682686"/>
                    <a:gd name="connsiteX2295" fmla="*/ 954030 w 1681034"/>
                    <a:gd name="connsiteY2295" fmla="*/ 1630299 h 1682686"/>
                    <a:gd name="connsiteX2296" fmla="*/ 977652 w 1681034"/>
                    <a:gd name="connsiteY2296" fmla="*/ 1626489 h 1682686"/>
                    <a:gd name="connsiteX2297" fmla="*/ 954030 w 1681034"/>
                    <a:gd name="connsiteY2297" fmla="*/ 1630299 h 1682686"/>
                    <a:gd name="connsiteX2298" fmla="*/ 909929 w 1681034"/>
                    <a:gd name="connsiteY2298" fmla="*/ 1627537 h 1682686"/>
                    <a:gd name="connsiteX2299" fmla="*/ 921645 w 1681034"/>
                    <a:gd name="connsiteY2299" fmla="*/ 1625251 h 1682686"/>
                    <a:gd name="connsiteX2300" fmla="*/ 909929 w 1681034"/>
                    <a:gd name="connsiteY2300" fmla="*/ 1627537 h 1682686"/>
                    <a:gd name="connsiteX2301" fmla="*/ 908310 w 1681034"/>
                    <a:gd name="connsiteY2301" fmla="*/ 1633347 h 1682686"/>
                    <a:gd name="connsiteX2302" fmla="*/ 939361 w 1681034"/>
                    <a:gd name="connsiteY2302" fmla="*/ 1632490 h 1682686"/>
                    <a:gd name="connsiteX2303" fmla="*/ 908310 w 1681034"/>
                    <a:gd name="connsiteY2303" fmla="*/ 1633347 h 1682686"/>
                    <a:gd name="connsiteX2304" fmla="*/ 857637 w 1681034"/>
                    <a:gd name="connsiteY2304" fmla="*/ 1623727 h 1682686"/>
                    <a:gd name="connsiteX2305" fmla="*/ 869352 w 1681034"/>
                    <a:gd name="connsiteY2305" fmla="*/ 1622108 h 1682686"/>
                    <a:gd name="connsiteX2306" fmla="*/ 857637 w 1681034"/>
                    <a:gd name="connsiteY2306" fmla="*/ 1623727 h 1682686"/>
                    <a:gd name="connsiteX2307" fmla="*/ 867257 w 1681034"/>
                    <a:gd name="connsiteY2307" fmla="*/ 1630966 h 1682686"/>
                    <a:gd name="connsiteX2308" fmla="*/ 842492 w 1681034"/>
                    <a:gd name="connsiteY2308" fmla="*/ 1628966 h 1682686"/>
                    <a:gd name="connsiteX2309" fmla="*/ 873353 w 1681034"/>
                    <a:gd name="connsiteY2309" fmla="*/ 1627537 h 1682686"/>
                    <a:gd name="connsiteX2310" fmla="*/ 867257 w 1681034"/>
                    <a:gd name="connsiteY2310" fmla="*/ 1630966 h 1682686"/>
                    <a:gd name="connsiteX2311" fmla="*/ 864114 w 1681034"/>
                    <a:gd name="connsiteY2311" fmla="*/ 1633252 h 1682686"/>
                    <a:gd name="connsiteX2312" fmla="*/ 844778 w 1681034"/>
                    <a:gd name="connsiteY2312" fmla="*/ 1635157 h 1682686"/>
                    <a:gd name="connsiteX2313" fmla="*/ 852588 w 1681034"/>
                    <a:gd name="connsiteY2313" fmla="*/ 1631442 h 1682686"/>
                    <a:gd name="connsiteX2314" fmla="*/ 864114 w 1681034"/>
                    <a:gd name="connsiteY2314" fmla="*/ 1633252 h 1682686"/>
                    <a:gd name="connsiteX2315" fmla="*/ 814107 w 1681034"/>
                    <a:gd name="connsiteY2315" fmla="*/ 1632395 h 1682686"/>
                    <a:gd name="connsiteX2316" fmla="*/ 827633 w 1681034"/>
                    <a:gd name="connsiteY2316" fmla="*/ 1631156 h 1682686"/>
                    <a:gd name="connsiteX2317" fmla="*/ 814107 w 1681034"/>
                    <a:gd name="connsiteY2317" fmla="*/ 1632395 h 1682686"/>
                    <a:gd name="connsiteX2318" fmla="*/ 911739 w 1681034"/>
                    <a:gd name="connsiteY2318" fmla="*/ 1667828 h 1682686"/>
                    <a:gd name="connsiteX2319" fmla="*/ 927169 w 1681034"/>
                    <a:gd name="connsiteY2319" fmla="*/ 1665161 h 1682686"/>
                    <a:gd name="connsiteX2320" fmla="*/ 911739 w 1681034"/>
                    <a:gd name="connsiteY2320" fmla="*/ 1667828 h 1682686"/>
                    <a:gd name="connsiteX2321" fmla="*/ 914691 w 1681034"/>
                    <a:gd name="connsiteY2321" fmla="*/ 1669542 h 1682686"/>
                    <a:gd name="connsiteX2322" fmla="*/ 927074 w 1681034"/>
                    <a:gd name="connsiteY2322" fmla="*/ 1669256 h 1682686"/>
                    <a:gd name="connsiteX2323" fmla="*/ 914691 w 1681034"/>
                    <a:gd name="connsiteY2323" fmla="*/ 1669542 h 1682686"/>
                    <a:gd name="connsiteX2324" fmla="*/ 891831 w 1681034"/>
                    <a:gd name="connsiteY2324" fmla="*/ 1665827 h 1682686"/>
                    <a:gd name="connsiteX2325" fmla="*/ 888974 w 1681034"/>
                    <a:gd name="connsiteY2325" fmla="*/ 1662875 h 1682686"/>
                    <a:gd name="connsiteX2326" fmla="*/ 899737 w 1681034"/>
                    <a:gd name="connsiteY2326" fmla="*/ 1661732 h 1682686"/>
                    <a:gd name="connsiteX2327" fmla="*/ 891831 w 1681034"/>
                    <a:gd name="connsiteY2327" fmla="*/ 1665827 h 1682686"/>
                    <a:gd name="connsiteX2328" fmla="*/ 892689 w 1681034"/>
                    <a:gd name="connsiteY2328" fmla="*/ 1676686 h 1682686"/>
                    <a:gd name="connsiteX2329" fmla="*/ 897642 w 1681034"/>
                    <a:gd name="connsiteY2329" fmla="*/ 1671733 h 1682686"/>
                    <a:gd name="connsiteX2330" fmla="*/ 886878 w 1681034"/>
                    <a:gd name="connsiteY2330" fmla="*/ 1670780 h 1682686"/>
                    <a:gd name="connsiteX2331" fmla="*/ 910215 w 1681034"/>
                    <a:gd name="connsiteY2331" fmla="*/ 1666399 h 1682686"/>
                    <a:gd name="connsiteX2332" fmla="*/ 892689 w 1681034"/>
                    <a:gd name="connsiteY2332" fmla="*/ 1676686 h 1682686"/>
                    <a:gd name="connsiteX2333" fmla="*/ 761625 w 1681034"/>
                    <a:gd name="connsiteY2333" fmla="*/ 1620393 h 1682686"/>
                    <a:gd name="connsiteX2334" fmla="*/ 771626 w 1681034"/>
                    <a:gd name="connsiteY2334" fmla="*/ 1621822 h 1682686"/>
                    <a:gd name="connsiteX2335" fmla="*/ 761625 w 1681034"/>
                    <a:gd name="connsiteY2335" fmla="*/ 1620393 h 1682686"/>
                    <a:gd name="connsiteX2336" fmla="*/ 870019 w 1681034"/>
                    <a:gd name="connsiteY2336" fmla="*/ 1670114 h 1682686"/>
                    <a:gd name="connsiteX2337" fmla="*/ 880878 w 1681034"/>
                    <a:gd name="connsiteY2337" fmla="*/ 1668971 h 1682686"/>
                    <a:gd name="connsiteX2338" fmla="*/ 870019 w 1681034"/>
                    <a:gd name="connsiteY2338" fmla="*/ 1670114 h 1682686"/>
                    <a:gd name="connsiteX2339" fmla="*/ 776769 w 1681034"/>
                    <a:gd name="connsiteY2339" fmla="*/ 1633157 h 1682686"/>
                    <a:gd name="connsiteX2340" fmla="*/ 755052 w 1681034"/>
                    <a:gd name="connsiteY2340" fmla="*/ 1629632 h 1682686"/>
                    <a:gd name="connsiteX2341" fmla="*/ 738384 w 1681034"/>
                    <a:gd name="connsiteY2341" fmla="*/ 1630299 h 1682686"/>
                    <a:gd name="connsiteX2342" fmla="*/ 733050 w 1681034"/>
                    <a:gd name="connsiteY2342" fmla="*/ 1627537 h 1682686"/>
                    <a:gd name="connsiteX2343" fmla="*/ 740955 w 1681034"/>
                    <a:gd name="connsiteY2343" fmla="*/ 1626013 h 1682686"/>
                    <a:gd name="connsiteX2344" fmla="*/ 756005 w 1681034"/>
                    <a:gd name="connsiteY2344" fmla="*/ 1625632 h 1682686"/>
                    <a:gd name="connsiteX2345" fmla="*/ 758196 w 1681034"/>
                    <a:gd name="connsiteY2345" fmla="*/ 1628966 h 1682686"/>
                    <a:gd name="connsiteX2346" fmla="*/ 766101 w 1681034"/>
                    <a:gd name="connsiteY2346" fmla="*/ 1627061 h 1682686"/>
                    <a:gd name="connsiteX2347" fmla="*/ 776769 w 1681034"/>
                    <a:gd name="connsiteY2347" fmla="*/ 1633157 h 1682686"/>
                    <a:gd name="connsiteX2348" fmla="*/ 724763 w 1681034"/>
                    <a:gd name="connsiteY2348" fmla="*/ 1624298 h 1682686"/>
                    <a:gd name="connsiteX2349" fmla="*/ 740098 w 1681034"/>
                    <a:gd name="connsiteY2349" fmla="*/ 1623251 h 1682686"/>
                    <a:gd name="connsiteX2350" fmla="*/ 738003 w 1681034"/>
                    <a:gd name="connsiteY2350" fmla="*/ 1625537 h 1682686"/>
                    <a:gd name="connsiteX2351" fmla="*/ 724763 w 1681034"/>
                    <a:gd name="connsiteY2351" fmla="*/ 1624298 h 1682686"/>
                    <a:gd name="connsiteX2352" fmla="*/ 707713 w 1681034"/>
                    <a:gd name="connsiteY2352" fmla="*/ 1625537 h 1682686"/>
                    <a:gd name="connsiteX2353" fmla="*/ 713714 w 1681034"/>
                    <a:gd name="connsiteY2353" fmla="*/ 1620679 h 1682686"/>
                    <a:gd name="connsiteX2354" fmla="*/ 720858 w 1681034"/>
                    <a:gd name="connsiteY2354" fmla="*/ 1622203 h 1682686"/>
                    <a:gd name="connsiteX2355" fmla="*/ 707713 w 1681034"/>
                    <a:gd name="connsiteY2355" fmla="*/ 1625537 h 1682686"/>
                    <a:gd name="connsiteX2356" fmla="*/ 675328 w 1681034"/>
                    <a:gd name="connsiteY2356" fmla="*/ 1607439 h 1682686"/>
                    <a:gd name="connsiteX2357" fmla="*/ 688282 w 1681034"/>
                    <a:gd name="connsiteY2357" fmla="*/ 1609344 h 1682686"/>
                    <a:gd name="connsiteX2358" fmla="*/ 675328 w 1681034"/>
                    <a:gd name="connsiteY2358" fmla="*/ 1607439 h 1682686"/>
                    <a:gd name="connsiteX2359" fmla="*/ 402246 w 1681034"/>
                    <a:gd name="connsiteY2359" fmla="*/ 1334833 h 1682686"/>
                    <a:gd name="connsiteX2360" fmla="*/ 394531 w 1681034"/>
                    <a:gd name="connsiteY2360" fmla="*/ 1327309 h 1682686"/>
                    <a:gd name="connsiteX2361" fmla="*/ 401484 w 1681034"/>
                    <a:gd name="connsiteY2361" fmla="*/ 1330738 h 1682686"/>
                    <a:gd name="connsiteX2362" fmla="*/ 402246 w 1681034"/>
                    <a:gd name="connsiteY2362" fmla="*/ 1334833 h 1682686"/>
                    <a:gd name="connsiteX2363" fmla="*/ 596080 w 1681034"/>
                    <a:gd name="connsiteY2363" fmla="*/ 1594771 h 1682686"/>
                    <a:gd name="connsiteX2364" fmla="*/ 601224 w 1681034"/>
                    <a:gd name="connsiteY2364" fmla="*/ 1592199 h 1682686"/>
                    <a:gd name="connsiteX2365" fmla="*/ 609701 w 1681034"/>
                    <a:gd name="connsiteY2365" fmla="*/ 1596295 h 1682686"/>
                    <a:gd name="connsiteX2366" fmla="*/ 596080 w 1681034"/>
                    <a:gd name="connsiteY2366" fmla="*/ 1594771 h 1682686"/>
                    <a:gd name="connsiteX2367" fmla="*/ 387387 w 1681034"/>
                    <a:gd name="connsiteY2367" fmla="*/ 1322356 h 1682686"/>
                    <a:gd name="connsiteX2368" fmla="*/ 372719 w 1681034"/>
                    <a:gd name="connsiteY2368" fmla="*/ 1306354 h 1682686"/>
                    <a:gd name="connsiteX2369" fmla="*/ 381101 w 1681034"/>
                    <a:gd name="connsiteY2369" fmla="*/ 1308830 h 1682686"/>
                    <a:gd name="connsiteX2370" fmla="*/ 379291 w 1681034"/>
                    <a:gd name="connsiteY2370" fmla="*/ 1315022 h 1682686"/>
                    <a:gd name="connsiteX2371" fmla="*/ 387387 w 1681034"/>
                    <a:gd name="connsiteY2371" fmla="*/ 1322356 h 1682686"/>
                    <a:gd name="connsiteX2372" fmla="*/ 360717 w 1681034"/>
                    <a:gd name="connsiteY2372" fmla="*/ 1295686 h 1682686"/>
                    <a:gd name="connsiteX2373" fmla="*/ 367290 w 1681034"/>
                    <a:gd name="connsiteY2373" fmla="*/ 1302925 h 1682686"/>
                    <a:gd name="connsiteX2374" fmla="*/ 360717 w 1681034"/>
                    <a:gd name="connsiteY2374" fmla="*/ 1295686 h 1682686"/>
                    <a:gd name="connsiteX2375" fmla="*/ 582650 w 1681034"/>
                    <a:gd name="connsiteY2375" fmla="*/ 1634300 h 1682686"/>
                    <a:gd name="connsiteX2376" fmla="*/ 597414 w 1681034"/>
                    <a:gd name="connsiteY2376" fmla="*/ 1638872 h 1682686"/>
                    <a:gd name="connsiteX2377" fmla="*/ 582650 w 1681034"/>
                    <a:gd name="connsiteY2377" fmla="*/ 1634300 h 1682686"/>
                    <a:gd name="connsiteX2378" fmla="*/ 554837 w 1681034"/>
                    <a:gd name="connsiteY2378" fmla="*/ 1628108 h 1682686"/>
                    <a:gd name="connsiteX2379" fmla="*/ 543216 w 1681034"/>
                    <a:gd name="connsiteY2379" fmla="*/ 1623727 h 1682686"/>
                    <a:gd name="connsiteX2380" fmla="*/ 534453 w 1681034"/>
                    <a:gd name="connsiteY2380" fmla="*/ 1626965 h 1682686"/>
                    <a:gd name="connsiteX2381" fmla="*/ 539121 w 1681034"/>
                    <a:gd name="connsiteY2381" fmla="*/ 1621631 h 1682686"/>
                    <a:gd name="connsiteX2382" fmla="*/ 533501 w 1681034"/>
                    <a:gd name="connsiteY2382" fmla="*/ 1622203 h 1682686"/>
                    <a:gd name="connsiteX2383" fmla="*/ 526357 w 1681034"/>
                    <a:gd name="connsiteY2383" fmla="*/ 1616012 h 1682686"/>
                    <a:gd name="connsiteX2384" fmla="*/ 548931 w 1681034"/>
                    <a:gd name="connsiteY2384" fmla="*/ 1622489 h 1682686"/>
                    <a:gd name="connsiteX2385" fmla="*/ 558171 w 1681034"/>
                    <a:gd name="connsiteY2385" fmla="*/ 1628204 h 1682686"/>
                    <a:gd name="connsiteX2386" fmla="*/ 578268 w 1681034"/>
                    <a:gd name="connsiteY2386" fmla="*/ 1636109 h 1682686"/>
                    <a:gd name="connsiteX2387" fmla="*/ 554837 w 1681034"/>
                    <a:gd name="connsiteY2387" fmla="*/ 1628108 h 1682686"/>
                    <a:gd name="connsiteX2388" fmla="*/ 543693 w 1681034"/>
                    <a:gd name="connsiteY2388" fmla="*/ 1629537 h 1682686"/>
                    <a:gd name="connsiteX2389" fmla="*/ 566457 w 1681034"/>
                    <a:gd name="connsiteY2389" fmla="*/ 1635919 h 1682686"/>
                    <a:gd name="connsiteX2390" fmla="*/ 543693 w 1681034"/>
                    <a:gd name="connsiteY2390" fmla="*/ 1629537 h 1682686"/>
                    <a:gd name="connsiteX2391" fmla="*/ 303186 w 1681034"/>
                    <a:gd name="connsiteY2391" fmla="*/ 1238060 h 1682686"/>
                    <a:gd name="connsiteX2392" fmla="*/ 293376 w 1681034"/>
                    <a:gd name="connsiteY2392" fmla="*/ 1222629 h 1682686"/>
                    <a:gd name="connsiteX2393" fmla="*/ 303186 w 1681034"/>
                    <a:gd name="connsiteY2393" fmla="*/ 1238060 h 1682686"/>
                    <a:gd name="connsiteX2394" fmla="*/ 516546 w 1681034"/>
                    <a:gd name="connsiteY2394" fmla="*/ 1620965 h 1682686"/>
                    <a:gd name="connsiteX2395" fmla="*/ 513498 w 1681034"/>
                    <a:gd name="connsiteY2395" fmla="*/ 1616964 h 1682686"/>
                    <a:gd name="connsiteX2396" fmla="*/ 527310 w 1681034"/>
                    <a:gd name="connsiteY2396" fmla="*/ 1620774 h 1682686"/>
                    <a:gd name="connsiteX2397" fmla="*/ 516546 w 1681034"/>
                    <a:gd name="connsiteY2397" fmla="*/ 1620965 h 1682686"/>
                    <a:gd name="connsiteX2398" fmla="*/ 492353 w 1681034"/>
                    <a:gd name="connsiteY2398" fmla="*/ 1604105 h 1682686"/>
                    <a:gd name="connsiteX2399" fmla="*/ 483304 w 1681034"/>
                    <a:gd name="connsiteY2399" fmla="*/ 1598295 h 1682686"/>
                    <a:gd name="connsiteX2400" fmla="*/ 492353 w 1681034"/>
                    <a:gd name="connsiteY2400" fmla="*/ 1604105 h 1682686"/>
                    <a:gd name="connsiteX2401" fmla="*/ 497782 w 1681034"/>
                    <a:gd name="connsiteY2401" fmla="*/ 1619060 h 1682686"/>
                    <a:gd name="connsiteX2402" fmla="*/ 496544 w 1681034"/>
                    <a:gd name="connsiteY2402" fmla="*/ 1615154 h 1682686"/>
                    <a:gd name="connsiteX2403" fmla="*/ 501687 w 1681034"/>
                    <a:gd name="connsiteY2403" fmla="*/ 1618583 h 1682686"/>
                    <a:gd name="connsiteX2404" fmla="*/ 506259 w 1681034"/>
                    <a:gd name="connsiteY2404" fmla="*/ 1620107 h 1682686"/>
                    <a:gd name="connsiteX2405" fmla="*/ 497782 w 1681034"/>
                    <a:gd name="connsiteY2405" fmla="*/ 1619060 h 1682686"/>
                    <a:gd name="connsiteX2406" fmla="*/ 269277 w 1681034"/>
                    <a:gd name="connsiteY2406" fmla="*/ 1187196 h 1682686"/>
                    <a:gd name="connsiteX2407" fmla="*/ 273468 w 1681034"/>
                    <a:gd name="connsiteY2407" fmla="*/ 1189196 h 1682686"/>
                    <a:gd name="connsiteX2408" fmla="*/ 276421 w 1681034"/>
                    <a:gd name="connsiteY2408" fmla="*/ 1197197 h 1682686"/>
                    <a:gd name="connsiteX2409" fmla="*/ 269277 w 1681034"/>
                    <a:gd name="connsiteY2409" fmla="*/ 1187196 h 1682686"/>
                    <a:gd name="connsiteX2410" fmla="*/ 441775 w 1681034"/>
                    <a:gd name="connsiteY2410" fmla="*/ 1580198 h 1682686"/>
                    <a:gd name="connsiteX2411" fmla="*/ 435965 w 1681034"/>
                    <a:gd name="connsiteY2411" fmla="*/ 1575149 h 1682686"/>
                    <a:gd name="connsiteX2412" fmla="*/ 433107 w 1681034"/>
                    <a:gd name="connsiteY2412" fmla="*/ 1576483 h 1682686"/>
                    <a:gd name="connsiteX2413" fmla="*/ 431869 w 1681034"/>
                    <a:gd name="connsiteY2413" fmla="*/ 1570387 h 1682686"/>
                    <a:gd name="connsiteX2414" fmla="*/ 453015 w 1681034"/>
                    <a:gd name="connsiteY2414" fmla="*/ 1583055 h 1682686"/>
                    <a:gd name="connsiteX2415" fmla="*/ 441775 w 1681034"/>
                    <a:gd name="connsiteY2415" fmla="*/ 1580198 h 1682686"/>
                    <a:gd name="connsiteX2416" fmla="*/ 262515 w 1681034"/>
                    <a:gd name="connsiteY2416" fmla="*/ 1166336 h 1682686"/>
                    <a:gd name="connsiteX2417" fmla="*/ 262896 w 1681034"/>
                    <a:gd name="connsiteY2417" fmla="*/ 1171385 h 1682686"/>
                    <a:gd name="connsiteX2418" fmla="*/ 262515 w 1681034"/>
                    <a:gd name="connsiteY2418" fmla="*/ 1166336 h 1682686"/>
                    <a:gd name="connsiteX2419" fmla="*/ 408057 w 1681034"/>
                    <a:gd name="connsiteY2419" fmla="*/ 1558385 h 1682686"/>
                    <a:gd name="connsiteX2420" fmla="*/ 396627 w 1681034"/>
                    <a:gd name="connsiteY2420" fmla="*/ 1550479 h 1682686"/>
                    <a:gd name="connsiteX2421" fmla="*/ 408723 w 1681034"/>
                    <a:gd name="connsiteY2421" fmla="*/ 1557528 h 1682686"/>
                    <a:gd name="connsiteX2422" fmla="*/ 408057 w 1681034"/>
                    <a:gd name="connsiteY2422" fmla="*/ 1558385 h 1682686"/>
                    <a:gd name="connsiteX2423" fmla="*/ 231463 w 1681034"/>
                    <a:gd name="connsiteY2423" fmla="*/ 1120997 h 1682686"/>
                    <a:gd name="connsiteX2424" fmla="*/ 229653 w 1681034"/>
                    <a:gd name="connsiteY2424" fmla="*/ 1112615 h 1682686"/>
                    <a:gd name="connsiteX2425" fmla="*/ 233559 w 1681034"/>
                    <a:gd name="connsiteY2425" fmla="*/ 1115282 h 1682686"/>
                    <a:gd name="connsiteX2426" fmla="*/ 233463 w 1681034"/>
                    <a:gd name="connsiteY2426" fmla="*/ 1119188 h 1682686"/>
                    <a:gd name="connsiteX2427" fmla="*/ 236416 w 1681034"/>
                    <a:gd name="connsiteY2427" fmla="*/ 1118235 h 1682686"/>
                    <a:gd name="connsiteX2428" fmla="*/ 238226 w 1681034"/>
                    <a:gd name="connsiteY2428" fmla="*/ 1125284 h 1682686"/>
                    <a:gd name="connsiteX2429" fmla="*/ 231463 w 1681034"/>
                    <a:gd name="connsiteY2429" fmla="*/ 1120997 h 1682686"/>
                    <a:gd name="connsiteX2430" fmla="*/ 365766 w 1681034"/>
                    <a:gd name="connsiteY2430" fmla="*/ 1536954 h 1682686"/>
                    <a:gd name="connsiteX2431" fmla="*/ 347859 w 1681034"/>
                    <a:gd name="connsiteY2431" fmla="*/ 1522190 h 1682686"/>
                    <a:gd name="connsiteX2432" fmla="*/ 359574 w 1681034"/>
                    <a:gd name="connsiteY2432" fmla="*/ 1530001 h 1682686"/>
                    <a:gd name="connsiteX2433" fmla="*/ 354336 w 1681034"/>
                    <a:gd name="connsiteY2433" fmla="*/ 1524286 h 1682686"/>
                    <a:gd name="connsiteX2434" fmla="*/ 365575 w 1681034"/>
                    <a:gd name="connsiteY2434" fmla="*/ 1527905 h 1682686"/>
                    <a:gd name="connsiteX2435" fmla="*/ 365766 w 1681034"/>
                    <a:gd name="connsiteY2435" fmla="*/ 1536954 h 1682686"/>
                    <a:gd name="connsiteX2436" fmla="*/ 222129 w 1681034"/>
                    <a:gd name="connsiteY2436" fmla="*/ 1098328 h 1682686"/>
                    <a:gd name="connsiteX2437" fmla="*/ 226986 w 1681034"/>
                    <a:gd name="connsiteY2437" fmla="*/ 1100709 h 1682686"/>
                    <a:gd name="connsiteX2438" fmla="*/ 222129 w 1681034"/>
                    <a:gd name="connsiteY2438" fmla="*/ 1098328 h 1682686"/>
                    <a:gd name="connsiteX2439" fmla="*/ 341096 w 1681034"/>
                    <a:gd name="connsiteY2439" fmla="*/ 1515999 h 1682686"/>
                    <a:gd name="connsiteX2440" fmla="*/ 342048 w 1681034"/>
                    <a:gd name="connsiteY2440" fmla="*/ 1508474 h 1682686"/>
                    <a:gd name="connsiteX2441" fmla="*/ 346335 w 1681034"/>
                    <a:gd name="connsiteY2441" fmla="*/ 1512856 h 1682686"/>
                    <a:gd name="connsiteX2442" fmla="*/ 341096 w 1681034"/>
                    <a:gd name="connsiteY2442" fmla="*/ 1515999 h 1682686"/>
                    <a:gd name="connsiteX2443" fmla="*/ 220890 w 1681034"/>
                    <a:gd name="connsiteY2443" fmla="*/ 1087279 h 1682686"/>
                    <a:gd name="connsiteX2444" fmla="*/ 224224 w 1681034"/>
                    <a:gd name="connsiteY2444" fmla="*/ 1095185 h 1682686"/>
                    <a:gd name="connsiteX2445" fmla="*/ 220890 w 1681034"/>
                    <a:gd name="connsiteY2445" fmla="*/ 1087279 h 1682686"/>
                    <a:gd name="connsiteX2446" fmla="*/ 324141 w 1681034"/>
                    <a:gd name="connsiteY2446" fmla="*/ 1504664 h 1682686"/>
                    <a:gd name="connsiteX2447" fmla="*/ 343763 w 1681034"/>
                    <a:gd name="connsiteY2447" fmla="*/ 1519809 h 1682686"/>
                    <a:gd name="connsiteX2448" fmla="*/ 329094 w 1681034"/>
                    <a:gd name="connsiteY2448" fmla="*/ 1510570 h 1682686"/>
                    <a:gd name="connsiteX2449" fmla="*/ 328999 w 1681034"/>
                    <a:gd name="connsiteY2449" fmla="*/ 1508474 h 1682686"/>
                    <a:gd name="connsiteX2450" fmla="*/ 324141 w 1681034"/>
                    <a:gd name="connsiteY2450" fmla="*/ 1504664 h 1682686"/>
                    <a:gd name="connsiteX2451" fmla="*/ 315950 w 1681034"/>
                    <a:gd name="connsiteY2451" fmla="*/ 1495425 h 1682686"/>
                    <a:gd name="connsiteX2452" fmla="*/ 316617 w 1681034"/>
                    <a:gd name="connsiteY2452" fmla="*/ 1492663 h 1682686"/>
                    <a:gd name="connsiteX2453" fmla="*/ 337476 w 1681034"/>
                    <a:gd name="connsiteY2453" fmla="*/ 1508665 h 1682686"/>
                    <a:gd name="connsiteX2454" fmla="*/ 329666 w 1681034"/>
                    <a:gd name="connsiteY2454" fmla="*/ 1507712 h 1682686"/>
                    <a:gd name="connsiteX2455" fmla="*/ 315950 w 1681034"/>
                    <a:gd name="connsiteY2455" fmla="*/ 1495425 h 1682686"/>
                    <a:gd name="connsiteX2456" fmla="*/ 207651 w 1681034"/>
                    <a:gd name="connsiteY2456" fmla="*/ 1059180 h 1682686"/>
                    <a:gd name="connsiteX2457" fmla="*/ 213937 w 1681034"/>
                    <a:gd name="connsiteY2457" fmla="*/ 1064038 h 1682686"/>
                    <a:gd name="connsiteX2458" fmla="*/ 216985 w 1681034"/>
                    <a:gd name="connsiteY2458" fmla="*/ 1074515 h 1682686"/>
                    <a:gd name="connsiteX2459" fmla="*/ 212985 w 1681034"/>
                    <a:gd name="connsiteY2459" fmla="*/ 1075468 h 1682686"/>
                    <a:gd name="connsiteX2460" fmla="*/ 207651 w 1681034"/>
                    <a:gd name="connsiteY2460" fmla="*/ 1059180 h 1682686"/>
                    <a:gd name="connsiteX2461" fmla="*/ 303282 w 1681034"/>
                    <a:gd name="connsiteY2461" fmla="*/ 1492568 h 1682686"/>
                    <a:gd name="connsiteX2462" fmla="*/ 301662 w 1681034"/>
                    <a:gd name="connsiteY2462" fmla="*/ 1487805 h 1682686"/>
                    <a:gd name="connsiteX2463" fmla="*/ 299376 w 1681034"/>
                    <a:gd name="connsiteY2463" fmla="*/ 1487805 h 1682686"/>
                    <a:gd name="connsiteX2464" fmla="*/ 303282 w 1681034"/>
                    <a:gd name="connsiteY2464" fmla="*/ 1486376 h 1682686"/>
                    <a:gd name="connsiteX2465" fmla="*/ 307282 w 1681034"/>
                    <a:gd name="connsiteY2465" fmla="*/ 1491044 h 1682686"/>
                    <a:gd name="connsiteX2466" fmla="*/ 311187 w 1681034"/>
                    <a:gd name="connsiteY2466" fmla="*/ 1491520 h 1682686"/>
                    <a:gd name="connsiteX2467" fmla="*/ 313664 w 1681034"/>
                    <a:gd name="connsiteY2467" fmla="*/ 1495520 h 1682686"/>
                    <a:gd name="connsiteX2468" fmla="*/ 303282 w 1681034"/>
                    <a:gd name="connsiteY2468" fmla="*/ 1492568 h 1682686"/>
                    <a:gd name="connsiteX2469" fmla="*/ 292423 w 1681034"/>
                    <a:gd name="connsiteY2469" fmla="*/ 1473327 h 1682686"/>
                    <a:gd name="connsiteX2470" fmla="*/ 280898 w 1681034"/>
                    <a:gd name="connsiteY2470" fmla="*/ 1463040 h 1682686"/>
                    <a:gd name="connsiteX2471" fmla="*/ 292423 w 1681034"/>
                    <a:gd name="connsiteY2471" fmla="*/ 1473327 h 1682686"/>
                    <a:gd name="connsiteX2472" fmla="*/ 264229 w 1681034"/>
                    <a:gd name="connsiteY2472" fmla="*/ 1453039 h 1682686"/>
                    <a:gd name="connsiteX2473" fmla="*/ 253847 w 1681034"/>
                    <a:gd name="connsiteY2473" fmla="*/ 1443609 h 1682686"/>
                    <a:gd name="connsiteX2474" fmla="*/ 263467 w 1681034"/>
                    <a:gd name="connsiteY2474" fmla="*/ 1451610 h 1682686"/>
                    <a:gd name="connsiteX2475" fmla="*/ 263562 w 1681034"/>
                    <a:gd name="connsiteY2475" fmla="*/ 1449515 h 1682686"/>
                    <a:gd name="connsiteX2476" fmla="*/ 264229 w 1681034"/>
                    <a:gd name="connsiteY2476" fmla="*/ 1453039 h 1682686"/>
                    <a:gd name="connsiteX2477" fmla="*/ 241941 w 1681034"/>
                    <a:gd name="connsiteY2477" fmla="*/ 1425702 h 1682686"/>
                    <a:gd name="connsiteX2478" fmla="*/ 251847 w 1681034"/>
                    <a:gd name="connsiteY2478" fmla="*/ 1437323 h 1682686"/>
                    <a:gd name="connsiteX2479" fmla="*/ 241941 w 1681034"/>
                    <a:gd name="connsiteY2479" fmla="*/ 1425702 h 1682686"/>
                    <a:gd name="connsiteX2480" fmla="*/ 244893 w 1681034"/>
                    <a:gd name="connsiteY2480" fmla="*/ 1427417 h 1682686"/>
                    <a:gd name="connsiteX2481" fmla="*/ 241369 w 1681034"/>
                    <a:gd name="connsiteY2481" fmla="*/ 1424369 h 1682686"/>
                    <a:gd name="connsiteX2482" fmla="*/ 241750 w 1681034"/>
                    <a:gd name="connsiteY2482" fmla="*/ 1420273 h 1682686"/>
                    <a:gd name="connsiteX2483" fmla="*/ 246513 w 1681034"/>
                    <a:gd name="connsiteY2483" fmla="*/ 1426178 h 1682686"/>
                    <a:gd name="connsiteX2484" fmla="*/ 244893 w 1681034"/>
                    <a:gd name="connsiteY2484" fmla="*/ 1427417 h 1682686"/>
                    <a:gd name="connsiteX2485" fmla="*/ 221367 w 1681034"/>
                    <a:gd name="connsiteY2485" fmla="*/ 1401128 h 1682686"/>
                    <a:gd name="connsiteX2486" fmla="*/ 238797 w 1681034"/>
                    <a:gd name="connsiteY2486" fmla="*/ 1418558 h 1682686"/>
                    <a:gd name="connsiteX2487" fmla="*/ 221367 w 1681034"/>
                    <a:gd name="connsiteY2487" fmla="*/ 1401128 h 1682686"/>
                    <a:gd name="connsiteX2488" fmla="*/ 213556 w 1681034"/>
                    <a:gd name="connsiteY2488" fmla="*/ 1400842 h 1682686"/>
                    <a:gd name="connsiteX2489" fmla="*/ 229272 w 1681034"/>
                    <a:gd name="connsiteY2489" fmla="*/ 1414177 h 1682686"/>
                    <a:gd name="connsiteX2490" fmla="*/ 213556 w 1681034"/>
                    <a:gd name="connsiteY2490" fmla="*/ 1400842 h 1682686"/>
                    <a:gd name="connsiteX2491" fmla="*/ 194601 w 1681034"/>
                    <a:gd name="connsiteY2491" fmla="*/ 1367600 h 1682686"/>
                    <a:gd name="connsiteX2492" fmla="*/ 193935 w 1681034"/>
                    <a:gd name="connsiteY2492" fmla="*/ 1362647 h 1682686"/>
                    <a:gd name="connsiteX2493" fmla="*/ 206984 w 1681034"/>
                    <a:gd name="connsiteY2493" fmla="*/ 1377696 h 1682686"/>
                    <a:gd name="connsiteX2494" fmla="*/ 194601 w 1681034"/>
                    <a:gd name="connsiteY2494" fmla="*/ 1367600 h 1682686"/>
                    <a:gd name="connsiteX2495" fmla="*/ 135356 w 1681034"/>
                    <a:gd name="connsiteY2495" fmla="*/ 1297019 h 1682686"/>
                    <a:gd name="connsiteX2496" fmla="*/ 134022 w 1681034"/>
                    <a:gd name="connsiteY2496" fmla="*/ 1290828 h 1682686"/>
                    <a:gd name="connsiteX2497" fmla="*/ 138213 w 1681034"/>
                    <a:gd name="connsiteY2497" fmla="*/ 1300734 h 1682686"/>
                    <a:gd name="connsiteX2498" fmla="*/ 135356 w 1681034"/>
                    <a:gd name="connsiteY2498" fmla="*/ 1297019 h 1682686"/>
                    <a:gd name="connsiteX2499" fmla="*/ 25152 w 1681034"/>
                    <a:gd name="connsiteY2499" fmla="*/ 685991 h 1682686"/>
                    <a:gd name="connsiteX2500" fmla="*/ 29914 w 1681034"/>
                    <a:gd name="connsiteY2500" fmla="*/ 674751 h 1682686"/>
                    <a:gd name="connsiteX2501" fmla="*/ 28676 w 1681034"/>
                    <a:gd name="connsiteY2501" fmla="*/ 693801 h 1682686"/>
                    <a:gd name="connsiteX2502" fmla="*/ 26199 w 1681034"/>
                    <a:gd name="connsiteY2502" fmla="*/ 697706 h 1682686"/>
                    <a:gd name="connsiteX2503" fmla="*/ 25152 w 1681034"/>
                    <a:gd name="connsiteY2503" fmla="*/ 685991 h 1682686"/>
                    <a:gd name="connsiteX2504" fmla="*/ 40296 w 1681034"/>
                    <a:gd name="connsiteY2504" fmla="*/ 637889 h 1682686"/>
                    <a:gd name="connsiteX2505" fmla="*/ 34105 w 1681034"/>
                    <a:gd name="connsiteY2505" fmla="*/ 650177 h 1682686"/>
                    <a:gd name="connsiteX2506" fmla="*/ 40296 w 1681034"/>
                    <a:gd name="connsiteY2506" fmla="*/ 637889 h 1682686"/>
                    <a:gd name="connsiteX2507" fmla="*/ 463683 w 1681034"/>
                    <a:gd name="connsiteY2507" fmla="*/ 307277 h 1682686"/>
                    <a:gd name="connsiteX2508" fmla="*/ 466445 w 1681034"/>
                    <a:gd name="connsiteY2508" fmla="*/ 312801 h 1682686"/>
                    <a:gd name="connsiteX2509" fmla="*/ 458063 w 1681034"/>
                    <a:gd name="connsiteY2509" fmla="*/ 315278 h 1682686"/>
                    <a:gd name="connsiteX2510" fmla="*/ 463683 w 1681034"/>
                    <a:gd name="connsiteY2510" fmla="*/ 307277 h 1682686"/>
                    <a:gd name="connsiteX2511" fmla="*/ 456253 w 1681034"/>
                    <a:gd name="connsiteY2511" fmla="*/ 319564 h 1682686"/>
                    <a:gd name="connsiteX2512" fmla="*/ 451681 w 1681034"/>
                    <a:gd name="connsiteY2512" fmla="*/ 321374 h 1682686"/>
                    <a:gd name="connsiteX2513" fmla="*/ 449586 w 1681034"/>
                    <a:gd name="connsiteY2513" fmla="*/ 327755 h 1682686"/>
                    <a:gd name="connsiteX2514" fmla="*/ 446823 w 1681034"/>
                    <a:gd name="connsiteY2514" fmla="*/ 325279 h 1682686"/>
                    <a:gd name="connsiteX2515" fmla="*/ 454634 w 1681034"/>
                    <a:gd name="connsiteY2515" fmla="*/ 313849 h 1682686"/>
                    <a:gd name="connsiteX2516" fmla="*/ 456253 w 1681034"/>
                    <a:gd name="connsiteY2516" fmla="*/ 319564 h 1682686"/>
                    <a:gd name="connsiteX2517" fmla="*/ 91350 w 1681034"/>
                    <a:gd name="connsiteY2517" fmla="*/ 495586 h 1682686"/>
                    <a:gd name="connsiteX2518" fmla="*/ 97256 w 1681034"/>
                    <a:gd name="connsiteY2518" fmla="*/ 482918 h 1682686"/>
                    <a:gd name="connsiteX2519" fmla="*/ 95351 w 1681034"/>
                    <a:gd name="connsiteY2519" fmla="*/ 494538 h 1682686"/>
                    <a:gd name="connsiteX2520" fmla="*/ 91350 w 1681034"/>
                    <a:gd name="connsiteY2520" fmla="*/ 495586 h 1682686"/>
                    <a:gd name="connsiteX2521" fmla="*/ 479399 w 1681034"/>
                    <a:gd name="connsiteY2521" fmla="*/ 297275 h 1682686"/>
                    <a:gd name="connsiteX2522" fmla="*/ 483685 w 1681034"/>
                    <a:gd name="connsiteY2522" fmla="*/ 300704 h 1682686"/>
                    <a:gd name="connsiteX2523" fmla="*/ 475303 w 1681034"/>
                    <a:gd name="connsiteY2523" fmla="*/ 305753 h 1682686"/>
                    <a:gd name="connsiteX2524" fmla="*/ 479399 w 1681034"/>
                    <a:gd name="connsiteY2524" fmla="*/ 297275 h 1682686"/>
                    <a:gd name="connsiteX2525" fmla="*/ 107829 w 1681034"/>
                    <a:gd name="connsiteY2525" fmla="*/ 467963 h 1682686"/>
                    <a:gd name="connsiteX2526" fmla="*/ 102685 w 1681034"/>
                    <a:gd name="connsiteY2526" fmla="*/ 479298 h 1682686"/>
                    <a:gd name="connsiteX2527" fmla="*/ 107829 w 1681034"/>
                    <a:gd name="connsiteY2527" fmla="*/ 467963 h 1682686"/>
                    <a:gd name="connsiteX2528" fmla="*/ 482733 w 1681034"/>
                    <a:gd name="connsiteY2528" fmla="*/ 295847 h 1682686"/>
                    <a:gd name="connsiteX2529" fmla="*/ 489019 w 1681034"/>
                    <a:gd name="connsiteY2529" fmla="*/ 292037 h 1682686"/>
                    <a:gd name="connsiteX2530" fmla="*/ 485685 w 1681034"/>
                    <a:gd name="connsiteY2530" fmla="*/ 296513 h 1682686"/>
                    <a:gd name="connsiteX2531" fmla="*/ 482733 w 1681034"/>
                    <a:gd name="connsiteY2531" fmla="*/ 295847 h 1682686"/>
                    <a:gd name="connsiteX2532" fmla="*/ 415391 w 1681034"/>
                    <a:gd name="connsiteY2532" fmla="*/ 141256 h 1682686"/>
                    <a:gd name="connsiteX2533" fmla="*/ 400722 w 1681034"/>
                    <a:gd name="connsiteY2533" fmla="*/ 150019 h 1682686"/>
                    <a:gd name="connsiteX2534" fmla="*/ 415391 w 1681034"/>
                    <a:gd name="connsiteY2534" fmla="*/ 141256 h 1682686"/>
                    <a:gd name="connsiteX2535" fmla="*/ 437013 w 1681034"/>
                    <a:gd name="connsiteY2535" fmla="*/ 128492 h 1682686"/>
                    <a:gd name="connsiteX2536" fmla="*/ 416248 w 1681034"/>
                    <a:gd name="connsiteY2536" fmla="*/ 138970 h 1682686"/>
                    <a:gd name="connsiteX2537" fmla="*/ 437013 w 1681034"/>
                    <a:gd name="connsiteY2537" fmla="*/ 128492 h 1682686"/>
                    <a:gd name="connsiteX2538" fmla="*/ 445871 w 1681034"/>
                    <a:gd name="connsiteY2538" fmla="*/ 121253 h 1682686"/>
                    <a:gd name="connsiteX2539" fmla="*/ 440918 w 1681034"/>
                    <a:gd name="connsiteY2539" fmla="*/ 125921 h 1682686"/>
                    <a:gd name="connsiteX2540" fmla="*/ 436251 w 1681034"/>
                    <a:gd name="connsiteY2540" fmla="*/ 126587 h 1682686"/>
                    <a:gd name="connsiteX2541" fmla="*/ 445871 w 1681034"/>
                    <a:gd name="connsiteY2541" fmla="*/ 121253 h 1682686"/>
                    <a:gd name="connsiteX2542" fmla="*/ 913263 w 1681034"/>
                    <a:gd name="connsiteY2542" fmla="*/ 123825 h 1682686"/>
                    <a:gd name="connsiteX2543" fmla="*/ 909262 w 1681034"/>
                    <a:gd name="connsiteY2543" fmla="*/ 128492 h 1682686"/>
                    <a:gd name="connsiteX2544" fmla="*/ 882402 w 1681034"/>
                    <a:gd name="connsiteY2544" fmla="*/ 128873 h 1682686"/>
                    <a:gd name="connsiteX2545" fmla="*/ 880116 w 1681034"/>
                    <a:gd name="connsiteY2545" fmla="*/ 126587 h 1682686"/>
                    <a:gd name="connsiteX2546" fmla="*/ 913263 w 1681034"/>
                    <a:gd name="connsiteY2546" fmla="*/ 123825 h 1682686"/>
                    <a:gd name="connsiteX2547" fmla="*/ 950505 w 1681034"/>
                    <a:gd name="connsiteY2547" fmla="*/ 129540 h 1682686"/>
                    <a:gd name="connsiteX2548" fmla="*/ 952315 w 1681034"/>
                    <a:gd name="connsiteY2548" fmla="*/ 133064 h 1682686"/>
                    <a:gd name="connsiteX2549" fmla="*/ 924502 w 1681034"/>
                    <a:gd name="connsiteY2549" fmla="*/ 130016 h 1682686"/>
                    <a:gd name="connsiteX2550" fmla="*/ 950505 w 1681034"/>
                    <a:gd name="connsiteY2550" fmla="*/ 129540 h 1682686"/>
                    <a:gd name="connsiteX2551" fmla="*/ 716095 w 1681034"/>
                    <a:gd name="connsiteY2551" fmla="*/ 30575 h 1682686"/>
                    <a:gd name="connsiteX2552" fmla="*/ 697331 w 1681034"/>
                    <a:gd name="connsiteY2552" fmla="*/ 35909 h 1682686"/>
                    <a:gd name="connsiteX2553" fmla="*/ 716095 w 1681034"/>
                    <a:gd name="connsiteY2553" fmla="*/ 30575 h 1682686"/>
                    <a:gd name="connsiteX2554" fmla="*/ 992987 w 1681034"/>
                    <a:gd name="connsiteY2554" fmla="*/ 133731 h 1682686"/>
                    <a:gd name="connsiteX2555" fmla="*/ 963078 w 1681034"/>
                    <a:gd name="connsiteY2555" fmla="*/ 135160 h 1682686"/>
                    <a:gd name="connsiteX2556" fmla="*/ 958316 w 1681034"/>
                    <a:gd name="connsiteY2556" fmla="*/ 132112 h 1682686"/>
                    <a:gd name="connsiteX2557" fmla="*/ 992987 w 1681034"/>
                    <a:gd name="connsiteY2557" fmla="*/ 133731 h 1682686"/>
                    <a:gd name="connsiteX2558" fmla="*/ 828109 w 1681034"/>
                    <a:gd name="connsiteY2558" fmla="*/ 9144 h 1682686"/>
                    <a:gd name="connsiteX2559" fmla="*/ 836396 w 1681034"/>
                    <a:gd name="connsiteY2559" fmla="*/ 7906 h 1682686"/>
                    <a:gd name="connsiteX2560" fmla="*/ 841539 w 1681034"/>
                    <a:gd name="connsiteY2560" fmla="*/ 15335 h 1682686"/>
                    <a:gd name="connsiteX2561" fmla="*/ 824013 w 1681034"/>
                    <a:gd name="connsiteY2561" fmla="*/ 15145 h 1682686"/>
                    <a:gd name="connsiteX2562" fmla="*/ 828109 w 1681034"/>
                    <a:gd name="connsiteY2562" fmla="*/ 9144 h 1682686"/>
                    <a:gd name="connsiteX2563" fmla="*/ 1090618 w 1681034"/>
                    <a:gd name="connsiteY2563" fmla="*/ 167354 h 1682686"/>
                    <a:gd name="connsiteX2564" fmla="*/ 1088618 w 1681034"/>
                    <a:gd name="connsiteY2564" fmla="*/ 170974 h 1682686"/>
                    <a:gd name="connsiteX2565" fmla="*/ 1080331 w 1681034"/>
                    <a:gd name="connsiteY2565" fmla="*/ 166021 h 1682686"/>
                    <a:gd name="connsiteX2566" fmla="*/ 1090618 w 1681034"/>
                    <a:gd name="connsiteY2566" fmla="*/ 167354 h 1682686"/>
                    <a:gd name="connsiteX2567" fmla="*/ 1054614 w 1681034"/>
                    <a:gd name="connsiteY2567" fmla="*/ 109442 h 1682686"/>
                    <a:gd name="connsiteX2568" fmla="*/ 1064805 w 1681034"/>
                    <a:gd name="connsiteY2568" fmla="*/ 108585 h 1682686"/>
                    <a:gd name="connsiteX2569" fmla="*/ 1066234 w 1681034"/>
                    <a:gd name="connsiteY2569" fmla="*/ 112300 h 1682686"/>
                    <a:gd name="connsiteX2570" fmla="*/ 1070235 w 1681034"/>
                    <a:gd name="connsiteY2570" fmla="*/ 114205 h 1682686"/>
                    <a:gd name="connsiteX2571" fmla="*/ 1058900 w 1681034"/>
                    <a:gd name="connsiteY2571" fmla="*/ 114110 h 1682686"/>
                    <a:gd name="connsiteX2572" fmla="*/ 1054614 w 1681034"/>
                    <a:gd name="connsiteY2572" fmla="*/ 109442 h 1682686"/>
                    <a:gd name="connsiteX2573" fmla="*/ 1014418 w 1681034"/>
                    <a:gd name="connsiteY2573" fmla="*/ 46482 h 1682686"/>
                    <a:gd name="connsiteX2574" fmla="*/ 1003941 w 1681034"/>
                    <a:gd name="connsiteY2574" fmla="*/ 43434 h 1682686"/>
                    <a:gd name="connsiteX2575" fmla="*/ 1014418 w 1681034"/>
                    <a:gd name="connsiteY2575" fmla="*/ 46482 h 1682686"/>
                    <a:gd name="connsiteX2576" fmla="*/ 1056709 w 1681034"/>
                    <a:gd name="connsiteY2576" fmla="*/ 58388 h 1682686"/>
                    <a:gd name="connsiteX2577" fmla="*/ 1033468 w 1681034"/>
                    <a:gd name="connsiteY2577" fmla="*/ 53340 h 1682686"/>
                    <a:gd name="connsiteX2578" fmla="*/ 1056709 w 1681034"/>
                    <a:gd name="connsiteY2578" fmla="*/ 58388 h 1682686"/>
                    <a:gd name="connsiteX2579" fmla="*/ 1085951 w 1681034"/>
                    <a:gd name="connsiteY2579" fmla="*/ 69437 h 1682686"/>
                    <a:gd name="connsiteX2580" fmla="*/ 1074045 w 1681034"/>
                    <a:gd name="connsiteY2580" fmla="*/ 65342 h 1682686"/>
                    <a:gd name="connsiteX2581" fmla="*/ 1085951 w 1681034"/>
                    <a:gd name="connsiteY2581" fmla="*/ 69437 h 1682686"/>
                    <a:gd name="connsiteX2582" fmla="*/ 1087761 w 1681034"/>
                    <a:gd name="connsiteY2582" fmla="*/ 59055 h 1682686"/>
                    <a:gd name="connsiteX2583" fmla="*/ 1093761 w 1681034"/>
                    <a:gd name="connsiteY2583" fmla="*/ 61151 h 1682686"/>
                    <a:gd name="connsiteX2584" fmla="*/ 1083855 w 1681034"/>
                    <a:gd name="connsiteY2584" fmla="*/ 59912 h 1682686"/>
                    <a:gd name="connsiteX2585" fmla="*/ 1087761 w 1681034"/>
                    <a:gd name="connsiteY2585" fmla="*/ 59055 h 1682686"/>
                    <a:gd name="connsiteX2586" fmla="*/ 1320742 w 1681034"/>
                    <a:gd name="connsiteY2586" fmla="*/ 208979 h 1682686"/>
                    <a:gd name="connsiteX2587" fmla="*/ 1308931 w 1681034"/>
                    <a:gd name="connsiteY2587" fmla="*/ 203454 h 1682686"/>
                    <a:gd name="connsiteX2588" fmla="*/ 1320742 w 1681034"/>
                    <a:gd name="connsiteY2588" fmla="*/ 208979 h 1682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Lst>
                  <a:rect l="l" t="t" r="r" b="b"/>
                  <a:pathLst>
                    <a:path w="1681034" h="1682686">
                      <a:moveTo>
                        <a:pt x="1419231" y="473964"/>
                      </a:moveTo>
                      <a:cubicBezTo>
                        <a:pt x="1421231" y="477298"/>
                        <a:pt x="1423041" y="477965"/>
                        <a:pt x="1422279" y="474059"/>
                      </a:cubicBezTo>
                      <a:cubicBezTo>
                        <a:pt x="1423707" y="475393"/>
                        <a:pt x="1423612" y="477393"/>
                        <a:pt x="1424088" y="479108"/>
                      </a:cubicBezTo>
                      <a:cubicBezTo>
                        <a:pt x="1427803" y="482918"/>
                        <a:pt x="1428089" y="481108"/>
                        <a:pt x="1430851" y="483394"/>
                      </a:cubicBezTo>
                      <a:cubicBezTo>
                        <a:pt x="1435042" y="490252"/>
                        <a:pt x="1437995" y="497777"/>
                        <a:pt x="1443615" y="504158"/>
                      </a:cubicBezTo>
                      <a:cubicBezTo>
                        <a:pt x="1443329" y="514922"/>
                        <a:pt x="1452568" y="521684"/>
                        <a:pt x="1455235" y="531305"/>
                      </a:cubicBezTo>
                      <a:cubicBezTo>
                        <a:pt x="1451235" y="532162"/>
                        <a:pt x="1447329" y="518255"/>
                        <a:pt x="1443234" y="518732"/>
                      </a:cubicBezTo>
                      <a:cubicBezTo>
                        <a:pt x="1451806" y="531209"/>
                        <a:pt x="1451616" y="540830"/>
                        <a:pt x="1462569" y="554165"/>
                      </a:cubicBezTo>
                      <a:cubicBezTo>
                        <a:pt x="1462093" y="558546"/>
                        <a:pt x="1461141" y="561594"/>
                        <a:pt x="1466760" y="566833"/>
                      </a:cubicBezTo>
                      <a:cubicBezTo>
                        <a:pt x="1465998" y="570833"/>
                        <a:pt x="1462855" y="569881"/>
                        <a:pt x="1459807" y="564833"/>
                      </a:cubicBezTo>
                      <a:cubicBezTo>
                        <a:pt x="1459236" y="567309"/>
                        <a:pt x="1461712" y="568833"/>
                        <a:pt x="1461807" y="571119"/>
                      </a:cubicBezTo>
                      <a:cubicBezTo>
                        <a:pt x="1462474" y="568166"/>
                        <a:pt x="1467332" y="575596"/>
                        <a:pt x="1466760" y="569690"/>
                      </a:cubicBezTo>
                      <a:cubicBezTo>
                        <a:pt x="1467618" y="579120"/>
                        <a:pt x="1475333" y="586454"/>
                        <a:pt x="1477619" y="595598"/>
                      </a:cubicBezTo>
                      <a:cubicBezTo>
                        <a:pt x="1471523" y="584645"/>
                        <a:pt x="1465903" y="578358"/>
                        <a:pt x="1464855" y="575786"/>
                      </a:cubicBezTo>
                      <a:cubicBezTo>
                        <a:pt x="1462760" y="580549"/>
                        <a:pt x="1473809" y="593217"/>
                        <a:pt x="1477428" y="601123"/>
                      </a:cubicBezTo>
                      <a:cubicBezTo>
                        <a:pt x="1475047" y="602361"/>
                        <a:pt x="1478857" y="610838"/>
                        <a:pt x="1480762" y="615220"/>
                      </a:cubicBezTo>
                      <a:cubicBezTo>
                        <a:pt x="1481810" y="616077"/>
                        <a:pt x="1481524" y="613315"/>
                        <a:pt x="1482762" y="614744"/>
                      </a:cubicBezTo>
                      <a:cubicBezTo>
                        <a:pt x="1483524" y="615982"/>
                        <a:pt x="1483715" y="617315"/>
                        <a:pt x="1484667" y="618363"/>
                      </a:cubicBezTo>
                      <a:cubicBezTo>
                        <a:pt x="1484001" y="619030"/>
                        <a:pt x="1482381" y="617125"/>
                        <a:pt x="1482572" y="620173"/>
                      </a:cubicBezTo>
                      <a:cubicBezTo>
                        <a:pt x="1485810" y="630650"/>
                        <a:pt x="1491049" y="640937"/>
                        <a:pt x="1494764" y="651415"/>
                      </a:cubicBezTo>
                      <a:cubicBezTo>
                        <a:pt x="1494478" y="652272"/>
                        <a:pt x="1493716" y="651605"/>
                        <a:pt x="1493621" y="652939"/>
                      </a:cubicBezTo>
                      <a:cubicBezTo>
                        <a:pt x="1489144" y="641795"/>
                        <a:pt x="1486191" y="638461"/>
                        <a:pt x="1481905" y="628364"/>
                      </a:cubicBezTo>
                      <a:cubicBezTo>
                        <a:pt x="1482286" y="637699"/>
                        <a:pt x="1486953" y="646081"/>
                        <a:pt x="1488382" y="655130"/>
                      </a:cubicBezTo>
                      <a:cubicBezTo>
                        <a:pt x="1491144" y="657797"/>
                        <a:pt x="1487811" y="651129"/>
                        <a:pt x="1488858" y="649700"/>
                      </a:cubicBezTo>
                      <a:cubicBezTo>
                        <a:pt x="1490763" y="651605"/>
                        <a:pt x="1491240" y="653701"/>
                        <a:pt x="1492287" y="655796"/>
                      </a:cubicBezTo>
                      <a:cubicBezTo>
                        <a:pt x="1492287" y="661988"/>
                        <a:pt x="1488668" y="658178"/>
                        <a:pt x="1490097" y="664178"/>
                      </a:cubicBezTo>
                      <a:cubicBezTo>
                        <a:pt x="1491525" y="666464"/>
                        <a:pt x="1492097" y="665036"/>
                        <a:pt x="1493621" y="667607"/>
                      </a:cubicBezTo>
                      <a:cubicBezTo>
                        <a:pt x="1493811" y="666274"/>
                        <a:pt x="1492764" y="665036"/>
                        <a:pt x="1492192" y="663893"/>
                      </a:cubicBezTo>
                      <a:cubicBezTo>
                        <a:pt x="1492668" y="660749"/>
                        <a:pt x="1496859" y="660749"/>
                        <a:pt x="1492954" y="658463"/>
                      </a:cubicBezTo>
                      <a:cubicBezTo>
                        <a:pt x="1493811" y="650367"/>
                        <a:pt x="1497336" y="659225"/>
                        <a:pt x="1498098" y="664369"/>
                      </a:cubicBezTo>
                      <a:cubicBezTo>
                        <a:pt x="1494954" y="658178"/>
                        <a:pt x="1498098" y="672084"/>
                        <a:pt x="1494669" y="667512"/>
                      </a:cubicBezTo>
                      <a:cubicBezTo>
                        <a:pt x="1494573" y="671036"/>
                        <a:pt x="1499050" y="673989"/>
                        <a:pt x="1499241" y="677513"/>
                      </a:cubicBezTo>
                      <a:cubicBezTo>
                        <a:pt x="1498193" y="681609"/>
                        <a:pt x="1494573" y="672560"/>
                        <a:pt x="1493430" y="669036"/>
                      </a:cubicBezTo>
                      <a:cubicBezTo>
                        <a:pt x="1491240" y="666083"/>
                        <a:pt x="1491525" y="672560"/>
                        <a:pt x="1489335" y="669608"/>
                      </a:cubicBezTo>
                      <a:cubicBezTo>
                        <a:pt x="1489144" y="674465"/>
                        <a:pt x="1492764" y="678847"/>
                        <a:pt x="1492287" y="683705"/>
                      </a:cubicBezTo>
                      <a:cubicBezTo>
                        <a:pt x="1490001" y="683800"/>
                        <a:pt x="1489430" y="678847"/>
                        <a:pt x="1486287" y="676656"/>
                      </a:cubicBezTo>
                      <a:cubicBezTo>
                        <a:pt x="1484477" y="681704"/>
                        <a:pt x="1489620" y="685800"/>
                        <a:pt x="1488192" y="690753"/>
                      </a:cubicBezTo>
                      <a:cubicBezTo>
                        <a:pt x="1490573" y="692753"/>
                        <a:pt x="1487715" y="684943"/>
                        <a:pt x="1489430" y="682847"/>
                      </a:cubicBezTo>
                      <a:cubicBezTo>
                        <a:pt x="1490287" y="686657"/>
                        <a:pt x="1491716" y="690372"/>
                        <a:pt x="1491525" y="694373"/>
                      </a:cubicBezTo>
                      <a:cubicBezTo>
                        <a:pt x="1492478" y="688372"/>
                        <a:pt x="1494288" y="691325"/>
                        <a:pt x="1496955" y="692468"/>
                      </a:cubicBezTo>
                      <a:cubicBezTo>
                        <a:pt x="1497526" y="693706"/>
                        <a:pt x="1497431" y="695039"/>
                        <a:pt x="1498193" y="696278"/>
                      </a:cubicBezTo>
                      <a:cubicBezTo>
                        <a:pt x="1498288" y="702183"/>
                        <a:pt x="1495526" y="693325"/>
                        <a:pt x="1495621" y="699135"/>
                      </a:cubicBezTo>
                      <a:cubicBezTo>
                        <a:pt x="1497812" y="701707"/>
                        <a:pt x="1499907" y="710660"/>
                        <a:pt x="1500765" y="718661"/>
                      </a:cubicBezTo>
                      <a:cubicBezTo>
                        <a:pt x="1501527" y="726662"/>
                        <a:pt x="1500765" y="733806"/>
                        <a:pt x="1498669" y="732758"/>
                      </a:cubicBezTo>
                      <a:cubicBezTo>
                        <a:pt x="1501050" y="736092"/>
                        <a:pt x="1500765" y="740569"/>
                        <a:pt x="1502955" y="740378"/>
                      </a:cubicBezTo>
                      <a:cubicBezTo>
                        <a:pt x="1502384" y="747236"/>
                        <a:pt x="1500193" y="742855"/>
                        <a:pt x="1499241" y="746951"/>
                      </a:cubicBezTo>
                      <a:cubicBezTo>
                        <a:pt x="1498764" y="740474"/>
                        <a:pt x="1495716" y="734187"/>
                        <a:pt x="1495812" y="727710"/>
                      </a:cubicBezTo>
                      <a:cubicBezTo>
                        <a:pt x="1494097" y="731711"/>
                        <a:pt x="1496097" y="746665"/>
                        <a:pt x="1498288" y="754666"/>
                      </a:cubicBezTo>
                      <a:cubicBezTo>
                        <a:pt x="1497621" y="757238"/>
                        <a:pt x="1496002" y="752856"/>
                        <a:pt x="1495526" y="757333"/>
                      </a:cubicBezTo>
                      <a:cubicBezTo>
                        <a:pt x="1497621" y="762762"/>
                        <a:pt x="1500003" y="768382"/>
                        <a:pt x="1498002" y="776573"/>
                      </a:cubicBezTo>
                      <a:cubicBezTo>
                        <a:pt x="1500765" y="777240"/>
                        <a:pt x="1500955" y="782765"/>
                        <a:pt x="1503432" y="779240"/>
                      </a:cubicBezTo>
                      <a:cubicBezTo>
                        <a:pt x="1501527" y="783050"/>
                        <a:pt x="1505622" y="787908"/>
                        <a:pt x="1503622" y="794671"/>
                      </a:cubicBezTo>
                      <a:cubicBezTo>
                        <a:pt x="1507146" y="790956"/>
                        <a:pt x="1505718" y="805339"/>
                        <a:pt x="1508289" y="805244"/>
                      </a:cubicBezTo>
                      <a:cubicBezTo>
                        <a:pt x="1507242" y="814578"/>
                        <a:pt x="1504860" y="799624"/>
                        <a:pt x="1503717" y="806291"/>
                      </a:cubicBezTo>
                      <a:cubicBezTo>
                        <a:pt x="1506003" y="810292"/>
                        <a:pt x="1506384" y="814197"/>
                        <a:pt x="1505908" y="818007"/>
                      </a:cubicBezTo>
                      <a:cubicBezTo>
                        <a:pt x="1504765" y="818388"/>
                        <a:pt x="1503432" y="816959"/>
                        <a:pt x="1502193" y="816483"/>
                      </a:cubicBezTo>
                      <a:cubicBezTo>
                        <a:pt x="1499907" y="803243"/>
                        <a:pt x="1501812" y="790385"/>
                        <a:pt x="1497812" y="780383"/>
                      </a:cubicBezTo>
                      <a:cubicBezTo>
                        <a:pt x="1496097" y="783336"/>
                        <a:pt x="1499622" y="786384"/>
                        <a:pt x="1497145" y="789337"/>
                      </a:cubicBezTo>
                      <a:cubicBezTo>
                        <a:pt x="1503908" y="806291"/>
                        <a:pt x="1495907" y="822484"/>
                        <a:pt x="1500384" y="839534"/>
                      </a:cubicBezTo>
                      <a:cubicBezTo>
                        <a:pt x="1499145" y="843534"/>
                        <a:pt x="1498479" y="848297"/>
                        <a:pt x="1498288" y="853535"/>
                      </a:cubicBezTo>
                      <a:cubicBezTo>
                        <a:pt x="1497812" y="858679"/>
                        <a:pt x="1497526" y="864203"/>
                        <a:pt x="1497336" y="869347"/>
                      </a:cubicBezTo>
                      <a:cubicBezTo>
                        <a:pt x="1496955" y="879729"/>
                        <a:pt x="1496574" y="889159"/>
                        <a:pt x="1493335" y="892493"/>
                      </a:cubicBezTo>
                      <a:cubicBezTo>
                        <a:pt x="1492478" y="897541"/>
                        <a:pt x="1492002" y="902589"/>
                        <a:pt x="1490954" y="907542"/>
                      </a:cubicBezTo>
                      <a:cubicBezTo>
                        <a:pt x="1494573" y="910971"/>
                        <a:pt x="1491144" y="919163"/>
                        <a:pt x="1491049" y="925640"/>
                      </a:cubicBezTo>
                      <a:cubicBezTo>
                        <a:pt x="1490097" y="925925"/>
                        <a:pt x="1489620" y="923639"/>
                        <a:pt x="1488382" y="926306"/>
                      </a:cubicBezTo>
                      <a:cubicBezTo>
                        <a:pt x="1490954" y="927354"/>
                        <a:pt x="1489811" y="936403"/>
                        <a:pt x="1487620" y="935260"/>
                      </a:cubicBezTo>
                      <a:cubicBezTo>
                        <a:pt x="1489049" y="949928"/>
                        <a:pt x="1481715" y="962406"/>
                        <a:pt x="1481048" y="976694"/>
                      </a:cubicBezTo>
                      <a:cubicBezTo>
                        <a:pt x="1483239" y="973169"/>
                        <a:pt x="1482762" y="980408"/>
                        <a:pt x="1483048" y="982599"/>
                      </a:cubicBezTo>
                      <a:cubicBezTo>
                        <a:pt x="1481429" y="984504"/>
                        <a:pt x="1481715" y="976694"/>
                        <a:pt x="1480286" y="977741"/>
                      </a:cubicBezTo>
                      <a:cubicBezTo>
                        <a:pt x="1475523" y="988600"/>
                        <a:pt x="1475619" y="1000982"/>
                        <a:pt x="1473237" y="1012698"/>
                      </a:cubicBezTo>
                      <a:cubicBezTo>
                        <a:pt x="1469713" y="1011174"/>
                        <a:pt x="1465522" y="1024604"/>
                        <a:pt x="1467237" y="1027938"/>
                      </a:cubicBezTo>
                      <a:cubicBezTo>
                        <a:pt x="1464760" y="1029653"/>
                        <a:pt x="1465236" y="1032510"/>
                        <a:pt x="1463236" y="1034415"/>
                      </a:cubicBezTo>
                      <a:cubicBezTo>
                        <a:pt x="1467141" y="1042797"/>
                        <a:pt x="1451139" y="1064133"/>
                        <a:pt x="1450568" y="1079659"/>
                      </a:cubicBezTo>
                      <a:cubicBezTo>
                        <a:pt x="1441329" y="1087374"/>
                        <a:pt x="1442281" y="1110806"/>
                        <a:pt x="1433137" y="1115854"/>
                      </a:cubicBezTo>
                      <a:cubicBezTo>
                        <a:pt x="1435233" y="1112711"/>
                        <a:pt x="1436090" y="1108901"/>
                        <a:pt x="1437423" y="1105376"/>
                      </a:cubicBezTo>
                      <a:cubicBezTo>
                        <a:pt x="1433709" y="1106615"/>
                        <a:pt x="1432089" y="1119950"/>
                        <a:pt x="1426946" y="1128236"/>
                      </a:cubicBezTo>
                      <a:cubicBezTo>
                        <a:pt x="1425041" y="1131761"/>
                        <a:pt x="1415611" y="1142619"/>
                        <a:pt x="1418088" y="1144810"/>
                      </a:cubicBezTo>
                      <a:cubicBezTo>
                        <a:pt x="1417897" y="1147667"/>
                        <a:pt x="1414468" y="1148429"/>
                        <a:pt x="1412849" y="1150334"/>
                      </a:cubicBezTo>
                      <a:cubicBezTo>
                        <a:pt x="1410658" y="1159383"/>
                        <a:pt x="1404848" y="1165955"/>
                        <a:pt x="1402276" y="1174814"/>
                      </a:cubicBezTo>
                      <a:cubicBezTo>
                        <a:pt x="1398752" y="1178719"/>
                        <a:pt x="1394656" y="1185672"/>
                        <a:pt x="1389798" y="1193006"/>
                      </a:cubicBezTo>
                      <a:cubicBezTo>
                        <a:pt x="1384941" y="1200436"/>
                        <a:pt x="1379607" y="1208437"/>
                        <a:pt x="1375130" y="1215200"/>
                      </a:cubicBezTo>
                      <a:cubicBezTo>
                        <a:pt x="1344269" y="1257776"/>
                        <a:pt x="1308455" y="1296448"/>
                        <a:pt x="1269212" y="1330928"/>
                      </a:cubicBezTo>
                      <a:cubicBezTo>
                        <a:pt x="1249781" y="1348359"/>
                        <a:pt x="1228826" y="1363980"/>
                        <a:pt x="1207776" y="1379125"/>
                      </a:cubicBezTo>
                      <a:cubicBezTo>
                        <a:pt x="1186154" y="1393508"/>
                        <a:pt x="1164342" y="1407509"/>
                        <a:pt x="1141291" y="1419511"/>
                      </a:cubicBezTo>
                      <a:cubicBezTo>
                        <a:pt x="1050042" y="1468469"/>
                        <a:pt x="947648" y="1495425"/>
                        <a:pt x="844492" y="1498283"/>
                      </a:cubicBezTo>
                      <a:cubicBezTo>
                        <a:pt x="741336" y="1501331"/>
                        <a:pt x="637609" y="1479899"/>
                        <a:pt x="544455" y="1435894"/>
                      </a:cubicBezTo>
                      <a:cubicBezTo>
                        <a:pt x="497973" y="1413701"/>
                        <a:pt x="453872" y="1386364"/>
                        <a:pt x="413581" y="1353883"/>
                      </a:cubicBezTo>
                      <a:cubicBezTo>
                        <a:pt x="373481" y="1321213"/>
                        <a:pt x="337000" y="1283779"/>
                        <a:pt x="305377" y="1242822"/>
                      </a:cubicBezTo>
                      <a:cubicBezTo>
                        <a:pt x="304234" y="1239298"/>
                        <a:pt x="307092" y="1241108"/>
                        <a:pt x="309282" y="1241965"/>
                      </a:cubicBezTo>
                      <a:cubicBezTo>
                        <a:pt x="324427" y="1269016"/>
                        <a:pt x="350716" y="1288256"/>
                        <a:pt x="369766" y="1312259"/>
                      </a:cubicBezTo>
                      <a:cubicBezTo>
                        <a:pt x="373005" y="1312450"/>
                        <a:pt x="373957" y="1313688"/>
                        <a:pt x="377862" y="1316641"/>
                      </a:cubicBezTo>
                      <a:cubicBezTo>
                        <a:pt x="377958" y="1318165"/>
                        <a:pt x="376053" y="1315498"/>
                        <a:pt x="374052" y="1315022"/>
                      </a:cubicBezTo>
                      <a:cubicBezTo>
                        <a:pt x="376624" y="1319213"/>
                        <a:pt x="383101" y="1320165"/>
                        <a:pt x="384435" y="1325308"/>
                      </a:cubicBezTo>
                      <a:cubicBezTo>
                        <a:pt x="388054" y="1327023"/>
                        <a:pt x="385959" y="1322927"/>
                        <a:pt x="389292" y="1324356"/>
                      </a:cubicBezTo>
                      <a:cubicBezTo>
                        <a:pt x="392055" y="1330833"/>
                        <a:pt x="398055" y="1336739"/>
                        <a:pt x="404818" y="1342644"/>
                      </a:cubicBezTo>
                      <a:cubicBezTo>
                        <a:pt x="411581" y="1348550"/>
                        <a:pt x="419582" y="1353979"/>
                        <a:pt x="427392" y="1358075"/>
                      </a:cubicBezTo>
                      <a:cubicBezTo>
                        <a:pt x="432536" y="1362647"/>
                        <a:pt x="437489" y="1367314"/>
                        <a:pt x="442823" y="1371695"/>
                      </a:cubicBezTo>
                      <a:cubicBezTo>
                        <a:pt x="448347" y="1375791"/>
                        <a:pt x="454253" y="1379506"/>
                        <a:pt x="460730" y="1382363"/>
                      </a:cubicBezTo>
                      <a:cubicBezTo>
                        <a:pt x="461682" y="1383697"/>
                        <a:pt x="461587" y="1384268"/>
                        <a:pt x="460730" y="1384268"/>
                      </a:cubicBezTo>
                      <a:cubicBezTo>
                        <a:pt x="480066" y="1394365"/>
                        <a:pt x="503878" y="1412939"/>
                        <a:pt x="518356" y="1416177"/>
                      </a:cubicBezTo>
                      <a:cubicBezTo>
                        <a:pt x="520547" y="1419035"/>
                        <a:pt x="517594" y="1417987"/>
                        <a:pt x="521309" y="1420368"/>
                      </a:cubicBezTo>
                      <a:cubicBezTo>
                        <a:pt x="522738" y="1420463"/>
                        <a:pt x="521023" y="1418654"/>
                        <a:pt x="520356" y="1417415"/>
                      </a:cubicBezTo>
                      <a:cubicBezTo>
                        <a:pt x="531501" y="1425416"/>
                        <a:pt x="543026" y="1430083"/>
                        <a:pt x="554456" y="1434941"/>
                      </a:cubicBezTo>
                      <a:cubicBezTo>
                        <a:pt x="566267" y="1439132"/>
                        <a:pt x="577602" y="1444371"/>
                        <a:pt x="590079" y="1451039"/>
                      </a:cubicBezTo>
                      <a:cubicBezTo>
                        <a:pt x="593889" y="1448848"/>
                        <a:pt x="605415" y="1456849"/>
                        <a:pt x="611701" y="1459040"/>
                      </a:cubicBezTo>
                      <a:cubicBezTo>
                        <a:pt x="622369" y="1462564"/>
                        <a:pt x="631132" y="1461802"/>
                        <a:pt x="635037" y="1465993"/>
                      </a:cubicBezTo>
                      <a:cubicBezTo>
                        <a:pt x="645134" y="1467041"/>
                        <a:pt x="654564" y="1469041"/>
                        <a:pt x="662850" y="1474375"/>
                      </a:cubicBezTo>
                      <a:cubicBezTo>
                        <a:pt x="668375" y="1474946"/>
                        <a:pt x="660755" y="1471613"/>
                        <a:pt x="666279" y="1472184"/>
                      </a:cubicBezTo>
                      <a:cubicBezTo>
                        <a:pt x="667708" y="1471422"/>
                        <a:pt x="673137" y="1475708"/>
                        <a:pt x="670185" y="1475423"/>
                      </a:cubicBezTo>
                      <a:cubicBezTo>
                        <a:pt x="677424" y="1474279"/>
                        <a:pt x="682853" y="1477994"/>
                        <a:pt x="689711" y="1477994"/>
                      </a:cubicBezTo>
                      <a:cubicBezTo>
                        <a:pt x="691902" y="1479233"/>
                        <a:pt x="690568" y="1479614"/>
                        <a:pt x="689044" y="1479995"/>
                      </a:cubicBezTo>
                      <a:cubicBezTo>
                        <a:pt x="698093" y="1479518"/>
                        <a:pt x="705903" y="1482757"/>
                        <a:pt x="714666" y="1482757"/>
                      </a:cubicBezTo>
                      <a:cubicBezTo>
                        <a:pt x="714571" y="1486662"/>
                        <a:pt x="715238" y="1483233"/>
                        <a:pt x="721239" y="1486091"/>
                      </a:cubicBezTo>
                      <a:cubicBezTo>
                        <a:pt x="721620" y="1484757"/>
                        <a:pt x="724763" y="1484186"/>
                        <a:pt x="727811" y="1484757"/>
                      </a:cubicBezTo>
                      <a:cubicBezTo>
                        <a:pt x="727716" y="1485614"/>
                        <a:pt x="728763" y="1486757"/>
                        <a:pt x="730764" y="1487900"/>
                      </a:cubicBezTo>
                      <a:cubicBezTo>
                        <a:pt x="737241" y="1484757"/>
                        <a:pt x="748004" y="1491520"/>
                        <a:pt x="760196" y="1488948"/>
                      </a:cubicBezTo>
                      <a:cubicBezTo>
                        <a:pt x="762101" y="1489996"/>
                        <a:pt x="762101" y="1490853"/>
                        <a:pt x="760863" y="1491615"/>
                      </a:cubicBezTo>
                      <a:cubicBezTo>
                        <a:pt x="768102" y="1491615"/>
                        <a:pt x="779913" y="1492472"/>
                        <a:pt x="790390" y="1493234"/>
                      </a:cubicBezTo>
                      <a:cubicBezTo>
                        <a:pt x="800963" y="1493425"/>
                        <a:pt x="810202" y="1493329"/>
                        <a:pt x="812107" y="1492187"/>
                      </a:cubicBezTo>
                      <a:cubicBezTo>
                        <a:pt x="819441" y="1491996"/>
                        <a:pt x="826299" y="1495425"/>
                        <a:pt x="834015" y="1491520"/>
                      </a:cubicBezTo>
                      <a:cubicBezTo>
                        <a:pt x="840587" y="1493806"/>
                        <a:pt x="852684" y="1495330"/>
                        <a:pt x="855732" y="1492377"/>
                      </a:cubicBezTo>
                      <a:cubicBezTo>
                        <a:pt x="901356" y="1492091"/>
                        <a:pt x="942695" y="1483233"/>
                        <a:pt x="988796" y="1473422"/>
                      </a:cubicBezTo>
                      <a:cubicBezTo>
                        <a:pt x="990891" y="1472184"/>
                        <a:pt x="989463" y="1471803"/>
                        <a:pt x="990796" y="1470755"/>
                      </a:cubicBezTo>
                      <a:cubicBezTo>
                        <a:pt x="994701" y="1471327"/>
                        <a:pt x="995844" y="1470470"/>
                        <a:pt x="1001845" y="1470660"/>
                      </a:cubicBezTo>
                      <a:cubicBezTo>
                        <a:pt x="1025277" y="1460373"/>
                        <a:pt x="1060710" y="1455229"/>
                        <a:pt x="1085951" y="1438275"/>
                      </a:cubicBezTo>
                      <a:cubicBezTo>
                        <a:pt x="1088332" y="1438180"/>
                        <a:pt x="1087475" y="1439513"/>
                        <a:pt x="1090142" y="1439323"/>
                      </a:cubicBezTo>
                      <a:cubicBezTo>
                        <a:pt x="1100334" y="1434179"/>
                        <a:pt x="1109954" y="1427702"/>
                        <a:pt x="1120717" y="1423988"/>
                      </a:cubicBezTo>
                      <a:cubicBezTo>
                        <a:pt x="1119669" y="1422749"/>
                        <a:pt x="1115574" y="1420082"/>
                        <a:pt x="1124432" y="1413796"/>
                      </a:cubicBezTo>
                      <a:cubicBezTo>
                        <a:pt x="1128051" y="1414177"/>
                        <a:pt x="1126146" y="1416558"/>
                        <a:pt x="1132433" y="1414272"/>
                      </a:cubicBezTo>
                      <a:cubicBezTo>
                        <a:pt x="1134719" y="1414844"/>
                        <a:pt x="1128242" y="1420654"/>
                        <a:pt x="1125575" y="1419701"/>
                      </a:cubicBezTo>
                      <a:cubicBezTo>
                        <a:pt x="1122622" y="1424083"/>
                        <a:pt x="1134243" y="1419130"/>
                        <a:pt x="1132433" y="1417225"/>
                      </a:cubicBezTo>
                      <a:cubicBezTo>
                        <a:pt x="1139958" y="1415320"/>
                        <a:pt x="1146720" y="1411510"/>
                        <a:pt x="1153197" y="1407128"/>
                      </a:cubicBezTo>
                      <a:cubicBezTo>
                        <a:pt x="1159674" y="1402747"/>
                        <a:pt x="1166056" y="1398365"/>
                        <a:pt x="1173581" y="1396270"/>
                      </a:cubicBezTo>
                      <a:cubicBezTo>
                        <a:pt x="1175010" y="1391507"/>
                        <a:pt x="1183868" y="1386554"/>
                        <a:pt x="1191202" y="1385411"/>
                      </a:cubicBezTo>
                      <a:cubicBezTo>
                        <a:pt x="1193012" y="1383411"/>
                        <a:pt x="1191678" y="1383411"/>
                        <a:pt x="1190250" y="1383602"/>
                      </a:cubicBezTo>
                      <a:cubicBezTo>
                        <a:pt x="1202727" y="1377696"/>
                        <a:pt x="1213110" y="1367981"/>
                        <a:pt x="1225206" y="1361218"/>
                      </a:cubicBezTo>
                      <a:cubicBezTo>
                        <a:pt x="1225683" y="1359789"/>
                        <a:pt x="1224063" y="1359884"/>
                        <a:pt x="1224825" y="1358265"/>
                      </a:cubicBezTo>
                      <a:cubicBezTo>
                        <a:pt x="1233398" y="1353122"/>
                        <a:pt x="1241875" y="1344740"/>
                        <a:pt x="1250543" y="1337596"/>
                      </a:cubicBezTo>
                      <a:cubicBezTo>
                        <a:pt x="1259115" y="1330357"/>
                        <a:pt x="1266831" y="1323023"/>
                        <a:pt x="1273974" y="1319879"/>
                      </a:cubicBezTo>
                      <a:cubicBezTo>
                        <a:pt x="1274546" y="1318736"/>
                        <a:pt x="1272927" y="1319403"/>
                        <a:pt x="1272165" y="1319498"/>
                      </a:cubicBezTo>
                      <a:cubicBezTo>
                        <a:pt x="1280832" y="1312545"/>
                        <a:pt x="1288167" y="1304258"/>
                        <a:pt x="1296072" y="1296448"/>
                      </a:cubicBezTo>
                      <a:cubicBezTo>
                        <a:pt x="1304073" y="1288828"/>
                        <a:pt x="1311408" y="1280541"/>
                        <a:pt x="1319885" y="1273397"/>
                      </a:cubicBezTo>
                      <a:cubicBezTo>
                        <a:pt x="1324457" y="1266825"/>
                        <a:pt x="1331029" y="1258633"/>
                        <a:pt x="1337982" y="1250252"/>
                      </a:cubicBezTo>
                      <a:cubicBezTo>
                        <a:pt x="1341507" y="1246061"/>
                        <a:pt x="1345221" y="1241870"/>
                        <a:pt x="1348746" y="1237679"/>
                      </a:cubicBezTo>
                      <a:cubicBezTo>
                        <a:pt x="1352079" y="1233297"/>
                        <a:pt x="1355318" y="1229106"/>
                        <a:pt x="1358366" y="1225201"/>
                      </a:cubicBezTo>
                      <a:cubicBezTo>
                        <a:pt x="1360271" y="1220629"/>
                        <a:pt x="1355985" y="1224439"/>
                        <a:pt x="1357794" y="1219867"/>
                      </a:cubicBezTo>
                      <a:cubicBezTo>
                        <a:pt x="1358556" y="1218343"/>
                        <a:pt x="1359414" y="1216914"/>
                        <a:pt x="1360652" y="1215866"/>
                      </a:cubicBezTo>
                      <a:cubicBezTo>
                        <a:pt x="1361414" y="1219581"/>
                        <a:pt x="1364176" y="1216914"/>
                        <a:pt x="1367415" y="1212723"/>
                      </a:cubicBezTo>
                      <a:cubicBezTo>
                        <a:pt x="1370367" y="1208342"/>
                        <a:pt x="1373701" y="1202531"/>
                        <a:pt x="1376273" y="1200055"/>
                      </a:cubicBezTo>
                      <a:cubicBezTo>
                        <a:pt x="1375320" y="1196435"/>
                        <a:pt x="1372844" y="1204436"/>
                        <a:pt x="1370653" y="1204913"/>
                      </a:cubicBezTo>
                      <a:cubicBezTo>
                        <a:pt x="1367700" y="1205389"/>
                        <a:pt x="1372463" y="1199293"/>
                        <a:pt x="1373034" y="1197388"/>
                      </a:cubicBezTo>
                      <a:cubicBezTo>
                        <a:pt x="1377892" y="1195959"/>
                        <a:pt x="1381797" y="1191197"/>
                        <a:pt x="1385607" y="1185577"/>
                      </a:cubicBezTo>
                      <a:cubicBezTo>
                        <a:pt x="1389036" y="1179862"/>
                        <a:pt x="1392370" y="1173480"/>
                        <a:pt x="1396561" y="1168908"/>
                      </a:cubicBezTo>
                      <a:cubicBezTo>
                        <a:pt x="1397990" y="1164146"/>
                        <a:pt x="1394085" y="1168337"/>
                        <a:pt x="1395513" y="1163574"/>
                      </a:cubicBezTo>
                      <a:cubicBezTo>
                        <a:pt x="1395990" y="1161955"/>
                        <a:pt x="1397704" y="1161098"/>
                        <a:pt x="1397990" y="1159288"/>
                      </a:cubicBezTo>
                      <a:cubicBezTo>
                        <a:pt x="1399323" y="1158621"/>
                        <a:pt x="1398371" y="1162050"/>
                        <a:pt x="1398276" y="1163955"/>
                      </a:cubicBezTo>
                      <a:cubicBezTo>
                        <a:pt x="1401228" y="1161574"/>
                        <a:pt x="1403229" y="1158335"/>
                        <a:pt x="1403324" y="1153954"/>
                      </a:cubicBezTo>
                      <a:cubicBezTo>
                        <a:pt x="1402562" y="1153287"/>
                        <a:pt x="1399704" y="1156526"/>
                        <a:pt x="1400752" y="1152239"/>
                      </a:cubicBezTo>
                      <a:cubicBezTo>
                        <a:pt x="1398752" y="1153859"/>
                        <a:pt x="1399133" y="1157097"/>
                        <a:pt x="1396371" y="1158145"/>
                      </a:cubicBezTo>
                      <a:cubicBezTo>
                        <a:pt x="1396752" y="1153478"/>
                        <a:pt x="1400847" y="1151287"/>
                        <a:pt x="1400371" y="1146143"/>
                      </a:cubicBezTo>
                      <a:cubicBezTo>
                        <a:pt x="1404753" y="1144238"/>
                        <a:pt x="1405419" y="1139762"/>
                        <a:pt x="1407801" y="1136333"/>
                      </a:cubicBezTo>
                      <a:cubicBezTo>
                        <a:pt x="1410468" y="1136714"/>
                        <a:pt x="1403610" y="1143191"/>
                        <a:pt x="1403991" y="1147001"/>
                      </a:cubicBezTo>
                      <a:cubicBezTo>
                        <a:pt x="1410563" y="1141762"/>
                        <a:pt x="1403514" y="1150715"/>
                        <a:pt x="1403324" y="1153954"/>
                      </a:cubicBezTo>
                      <a:cubicBezTo>
                        <a:pt x="1411896" y="1145286"/>
                        <a:pt x="1407801" y="1144048"/>
                        <a:pt x="1415325" y="1135285"/>
                      </a:cubicBezTo>
                      <a:cubicBezTo>
                        <a:pt x="1415421" y="1132904"/>
                        <a:pt x="1411992" y="1137285"/>
                        <a:pt x="1411515" y="1135856"/>
                      </a:cubicBezTo>
                      <a:cubicBezTo>
                        <a:pt x="1411706" y="1134523"/>
                        <a:pt x="1412849" y="1133761"/>
                        <a:pt x="1413706" y="1132808"/>
                      </a:cubicBezTo>
                      <a:cubicBezTo>
                        <a:pt x="1413420" y="1130427"/>
                        <a:pt x="1412373" y="1131189"/>
                        <a:pt x="1410849" y="1133951"/>
                      </a:cubicBezTo>
                      <a:cubicBezTo>
                        <a:pt x="1411325" y="1126998"/>
                        <a:pt x="1414659" y="1121950"/>
                        <a:pt x="1414849" y="1114901"/>
                      </a:cubicBezTo>
                      <a:cubicBezTo>
                        <a:pt x="1417326" y="1111949"/>
                        <a:pt x="1418278" y="1110044"/>
                        <a:pt x="1419612" y="1111949"/>
                      </a:cubicBezTo>
                      <a:cubicBezTo>
                        <a:pt x="1421802" y="1107091"/>
                        <a:pt x="1420374" y="1100138"/>
                        <a:pt x="1423993" y="1096137"/>
                      </a:cubicBezTo>
                      <a:cubicBezTo>
                        <a:pt x="1425993" y="1093946"/>
                        <a:pt x="1424374" y="1100614"/>
                        <a:pt x="1424755" y="1102138"/>
                      </a:cubicBezTo>
                      <a:cubicBezTo>
                        <a:pt x="1427803" y="1099090"/>
                        <a:pt x="1426660" y="1094708"/>
                        <a:pt x="1424946" y="1095280"/>
                      </a:cubicBezTo>
                      <a:cubicBezTo>
                        <a:pt x="1424946" y="1091089"/>
                        <a:pt x="1429518" y="1089374"/>
                        <a:pt x="1429518" y="1085279"/>
                      </a:cubicBezTo>
                      <a:cubicBezTo>
                        <a:pt x="1430946" y="1084421"/>
                        <a:pt x="1430280" y="1088898"/>
                        <a:pt x="1433232" y="1084421"/>
                      </a:cubicBezTo>
                      <a:cubicBezTo>
                        <a:pt x="1432470" y="1080897"/>
                        <a:pt x="1433709" y="1074706"/>
                        <a:pt x="1435518" y="1069562"/>
                      </a:cubicBezTo>
                      <a:cubicBezTo>
                        <a:pt x="1437138" y="1064324"/>
                        <a:pt x="1439328" y="1060133"/>
                        <a:pt x="1441138" y="1060895"/>
                      </a:cubicBezTo>
                      <a:cubicBezTo>
                        <a:pt x="1442567" y="1055751"/>
                        <a:pt x="1445996" y="1051370"/>
                        <a:pt x="1444948" y="1045083"/>
                      </a:cubicBezTo>
                      <a:cubicBezTo>
                        <a:pt x="1451235" y="1040321"/>
                        <a:pt x="1449139" y="1028891"/>
                        <a:pt x="1453616" y="1027367"/>
                      </a:cubicBezTo>
                      <a:cubicBezTo>
                        <a:pt x="1449711" y="1018985"/>
                        <a:pt x="1463141" y="1006507"/>
                        <a:pt x="1460855" y="994505"/>
                      </a:cubicBezTo>
                      <a:cubicBezTo>
                        <a:pt x="1462665" y="989743"/>
                        <a:pt x="1463808" y="984695"/>
                        <a:pt x="1465046" y="979646"/>
                      </a:cubicBezTo>
                      <a:cubicBezTo>
                        <a:pt x="1466094" y="974598"/>
                        <a:pt x="1467046" y="969550"/>
                        <a:pt x="1468856" y="964692"/>
                      </a:cubicBezTo>
                      <a:cubicBezTo>
                        <a:pt x="1470856" y="961644"/>
                        <a:pt x="1467808" y="970978"/>
                        <a:pt x="1470856" y="965264"/>
                      </a:cubicBezTo>
                      <a:cubicBezTo>
                        <a:pt x="1469618" y="947738"/>
                        <a:pt x="1478000" y="932974"/>
                        <a:pt x="1477619" y="915734"/>
                      </a:cubicBezTo>
                      <a:cubicBezTo>
                        <a:pt x="1476476" y="917543"/>
                        <a:pt x="1476571" y="919734"/>
                        <a:pt x="1475238" y="921544"/>
                      </a:cubicBezTo>
                      <a:cubicBezTo>
                        <a:pt x="1474380" y="922401"/>
                        <a:pt x="1474095" y="919639"/>
                        <a:pt x="1473237" y="921068"/>
                      </a:cubicBezTo>
                      <a:cubicBezTo>
                        <a:pt x="1474857" y="913828"/>
                        <a:pt x="1477619" y="906875"/>
                        <a:pt x="1478571" y="899446"/>
                      </a:cubicBezTo>
                      <a:cubicBezTo>
                        <a:pt x="1477428" y="897922"/>
                        <a:pt x="1477333" y="901351"/>
                        <a:pt x="1476666" y="902875"/>
                      </a:cubicBezTo>
                      <a:cubicBezTo>
                        <a:pt x="1474571" y="904780"/>
                        <a:pt x="1477619" y="897350"/>
                        <a:pt x="1475333" y="895064"/>
                      </a:cubicBezTo>
                      <a:cubicBezTo>
                        <a:pt x="1476762" y="894874"/>
                        <a:pt x="1477333" y="893731"/>
                        <a:pt x="1477809" y="890492"/>
                      </a:cubicBezTo>
                      <a:cubicBezTo>
                        <a:pt x="1472856" y="883253"/>
                        <a:pt x="1480762" y="871061"/>
                        <a:pt x="1477333" y="860393"/>
                      </a:cubicBezTo>
                      <a:cubicBezTo>
                        <a:pt x="1478952" y="856107"/>
                        <a:pt x="1480286" y="856298"/>
                        <a:pt x="1481429" y="860870"/>
                      </a:cubicBezTo>
                      <a:cubicBezTo>
                        <a:pt x="1483334" y="857822"/>
                        <a:pt x="1481810" y="854202"/>
                        <a:pt x="1482762" y="850964"/>
                      </a:cubicBezTo>
                      <a:cubicBezTo>
                        <a:pt x="1481905" y="849535"/>
                        <a:pt x="1481143" y="852869"/>
                        <a:pt x="1480191" y="854393"/>
                      </a:cubicBezTo>
                      <a:cubicBezTo>
                        <a:pt x="1478095" y="850773"/>
                        <a:pt x="1478571" y="847535"/>
                        <a:pt x="1478095" y="844201"/>
                      </a:cubicBezTo>
                      <a:cubicBezTo>
                        <a:pt x="1479143" y="842391"/>
                        <a:pt x="1480191" y="843725"/>
                        <a:pt x="1481238" y="847058"/>
                      </a:cubicBezTo>
                      <a:cubicBezTo>
                        <a:pt x="1479143" y="838105"/>
                        <a:pt x="1480953" y="829628"/>
                        <a:pt x="1480572" y="820769"/>
                      </a:cubicBezTo>
                      <a:cubicBezTo>
                        <a:pt x="1481524" y="819436"/>
                        <a:pt x="1482762" y="823817"/>
                        <a:pt x="1483524" y="818483"/>
                      </a:cubicBezTo>
                      <a:cubicBezTo>
                        <a:pt x="1477714" y="813245"/>
                        <a:pt x="1480476" y="786765"/>
                        <a:pt x="1476762" y="778383"/>
                      </a:cubicBezTo>
                      <a:cubicBezTo>
                        <a:pt x="1479048" y="775526"/>
                        <a:pt x="1477333" y="765620"/>
                        <a:pt x="1480381" y="773430"/>
                      </a:cubicBezTo>
                      <a:cubicBezTo>
                        <a:pt x="1480381" y="768001"/>
                        <a:pt x="1478952" y="767620"/>
                        <a:pt x="1477143" y="767239"/>
                      </a:cubicBezTo>
                      <a:cubicBezTo>
                        <a:pt x="1476190" y="762095"/>
                        <a:pt x="1481715" y="760476"/>
                        <a:pt x="1478190" y="753523"/>
                      </a:cubicBezTo>
                      <a:cubicBezTo>
                        <a:pt x="1476762" y="756095"/>
                        <a:pt x="1478952" y="758476"/>
                        <a:pt x="1478095" y="761048"/>
                      </a:cubicBezTo>
                      <a:cubicBezTo>
                        <a:pt x="1477428" y="759428"/>
                        <a:pt x="1476857" y="759143"/>
                        <a:pt x="1476381" y="759809"/>
                      </a:cubicBezTo>
                      <a:cubicBezTo>
                        <a:pt x="1474761" y="747427"/>
                        <a:pt x="1476095" y="734759"/>
                        <a:pt x="1469713" y="722757"/>
                      </a:cubicBezTo>
                      <a:cubicBezTo>
                        <a:pt x="1472666" y="722852"/>
                        <a:pt x="1472094" y="721805"/>
                        <a:pt x="1473904" y="717423"/>
                      </a:cubicBezTo>
                      <a:cubicBezTo>
                        <a:pt x="1471618" y="713803"/>
                        <a:pt x="1471047" y="718947"/>
                        <a:pt x="1469999" y="721519"/>
                      </a:cubicBezTo>
                      <a:cubicBezTo>
                        <a:pt x="1464474" y="715423"/>
                        <a:pt x="1469904" y="708184"/>
                        <a:pt x="1465046" y="701993"/>
                      </a:cubicBezTo>
                      <a:cubicBezTo>
                        <a:pt x="1465427" y="694182"/>
                        <a:pt x="1469427" y="704660"/>
                        <a:pt x="1470475" y="700088"/>
                      </a:cubicBezTo>
                      <a:cubicBezTo>
                        <a:pt x="1467713" y="695801"/>
                        <a:pt x="1466284" y="698468"/>
                        <a:pt x="1464093" y="697040"/>
                      </a:cubicBezTo>
                      <a:cubicBezTo>
                        <a:pt x="1461141" y="692658"/>
                        <a:pt x="1464855" y="691991"/>
                        <a:pt x="1463331" y="689610"/>
                      </a:cubicBezTo>
                      <a:cubicBezTo>
                        <a:pt x="1463903" y="688181"/>
                        <a:pt x="1465522" y="691420"/>
                        <a:pt x="1466856" y="692944"/>
                      </a:cubicBezTo>
                      <a:cubicBezTo>
                        <a:pt x="1466475" y="688562"/>
                        <a:pt x="1463331" y="682085"/>
                        <a:pt x="1462188" y="684752"/>
                      </a:cubicBezTo>
                      <a:cubicBezTo>
                        <a:pt x="1463522" y="675703"/>
                        <a:pt x="1460474" y="676370"/>
                        <a:pt x="1462665" y="669512"/>
                      </a:cubicBezTo>
                      <a:cubicBezTo>
                        <a:pt x="1458759" y="661797"/>
                        <a:pt x="1459045" y="661035"/>
                        <a:pt x="1457807" y="652463"/>
                      </a:cubicBezTo>
                      <a:cubicBezTo>
                        <a:pt x="1456188" y="651701"/>
                        <a:pt x="1456092" y="656368"/>
                        <a:pt x="1453044" y="650843"/>
                      </a:cubicBezTo>
                      <a:lnTo>
                        <a:pt x="1452282" y="657320"/>
                      </a:lnTo>
                      <a:cubicBezTo>
                        <a:pt x="1453521" y="661702"/>
                        <a:pt x="1455616" y="658940"/>
                        <a:pt x="1454473" y="664464"/>
                      </a:cubicBezTo>
                      <a:cubicBezTo>
                        <a:pt x="1455807" y="666845"/>
                        <a:pt x="1456188" y="665607"/>
                        <a:pt x="1456569" y="664083"/>
                      </a:cubicBezTo>
                      <a:cubicBezTo>
                        <a:pt x="1458283" y="671608"/>
                        <a:pt x="1465332" y="694944"/>
                        <a:pt x="1459140" y="691325"/>
                      </a:cubicBezTo>
                      <a:cubicBezTo>
                        <a:pt x="1458474" y="693896"/>
                        <a:pt x="1461998" y="695897"/>
                        <a:pt x="1462855" y="698278"/>
                      </a:cubicBezTo>
                      <a:cubicBezTo>
                        <a:pt x="1461522" y="702755"/>
                        <a:pt x="1459331" y="699611"/>
                        <a:pt x="1457426" y="695230"/>
                      </a:cubicBezTo>
                      <a:cubicBezTo>
                        <a:pt x="1457521" y="697802"/>
                        <a:pt x="1460093" y="710184"/>
                        <a:pt x="1461522" y="704755"/>
                      </a:cubicBezTo>
                      <a:cubicBezTo>
                        <a:pt x="1463331" y="709994"/>
                        <a:pt x="1462093" y="715423"/>
                        <a:pt x="1466189" y="720471"/>
                      </a:cubicBezTo>
                      <a:cubicBezTo>
                        <a:pt x="1465427" y="722757"/>
                        <a:pt x="1462760" y="715709"/>
                        <a:pt x="1461807" y="717137"/>
                      </a:cubicBezTo>
                      <a:cubicBezTo>
                        <a:pt x="1460664" y="721519"/>
                        <a:pt x="1466951" y="733616"/>
                        <a:pt x="1461807" y="730663"/>
                      </a:cubicBezTo>
                      <a:cubicBezTo>
                        <a:pt x="1461045" y="733901"/>
                        <a:pt x="1463998" y="734854"/>
                        <a:pt x="1464189" y="732949"/>
                      </a:cubicBezTo>
                      <a:cubicBezTo>
                        <a:pt x="1464951" y="737426"/>
                        <a:pt x="1465427" y="741902"/>
                        <a:pt x="1464570" y="746474"/>
                      </a:cubicBezTo>
                      <a:cubicBezTo>
                        <a:pt x="1465617" y="747617"/>
                        <a:pt x="1466284" y="746189"/>
                        <a:pt x="1467332" y="747617"/>
                      </a:cubicBezTo>
                      <a:cubicBezTo>
                        <a:pt x="1468665" y="750475"/>
                        <a:pt x="1467808" y="753332"/>
                        <a:pt x="1469142" y="756190"/>
                      </a:cubicBezTo>
                      <a:cubicBezTo>
                        <a:pt x="1468284" y="756476"/>
                        <a:pt x="1467332" y="755904"/>
                        <a:pt x="1466379" y="755047"/>
                      </a:cubicBezTo>
                      <a:cubicBezTo>
                        <a:pt x="1469999" y="765620"/>
                        <a:pt x="1470475" y="776383"/>
                        <a:pt x="1470856" y="786955"/>
                      </a:cubicBezTo>
                      <a:cubicBezTo>
                        <a:pt x="1469713" y="789813"/>
                        <a:pt x="1470285" y="783146"/>
                        <a:pt x="1468284" y="782003"/>
                      </a:cubicBezTo>
                      <a:cubicBezTo>
                        <a:pt x="1467141" y="785622"/>
                        <a:pt x="1469999" y="789337"/>
                        <a:pt x="1467713" y="792956"/>
                      </a:cubicBezTo>
                      <a:cubicBezTo>
                        <a:pt x="1466284" y="788003"/>
                        <a:pt x="1465522" y="783146"/>
                        <a:pt x="1467332" y="778288"/>
                      </a:cubicBezTo>
                      <a:cubicBezTo>
                        <a:pt x="1462474" y="774668"/>
                        <a:pt x="1466665" y="761428"/>
                        <a:pt x="1462569" y="753904"/>
                      </a:cubicBezTo>
                      <a:cubicBezTo>
                        <a:pt x="1463331" y="761905"/>
                        <a:pt x="1463617" y="769620"/>
                        <a:pt x="1464474" y="776859"/>
                      </a:cubicBezTo>
                      <a:cubicBezTo>
                        <a:pt x="1465141" y="784098"/>
                        <a:pt x="1466189" y="791051"/>
                        <a:pt x="1465903" y="797814"/>
                      </a:cubicBezTo>
                      <a:cubicBezTo>
                        <a:pt x="1467903" y="800767"/>
                        <a:pt x="1466284" y="794004"/>
                        <a:pt x="1467713" y="792956"/>
                      </a:cubicBezTo>
                      <a:cubicBezTo>
                        <a:pt x="1470951" y="800862"/>
                        <a:pt x="1463617" y="800957"/>
                        <a:pt x="1466951" y="808863"/>
                      </a:cubicBezTo>
                      <a:cubicBezTo>
                        <a:pt x="1467332" y="806482"/>
                        <a:pt x="1467237" y="804005"/>
                        <a:pt x="1467618" y="801529"/>
                      </a:cubicBezTo>
                      <a:cubicBezTo>
                        <a:pt x="1470475" y="804863"/>
                        <a:pt x="1467332" y="808006"/>
                        <a:pt x="1470189" y="811435"/>
                      </a:cubicBezTo>
                      <a:cubicBezTo>
                        <a:pt x="1469523" y="814578"/>
                        <a:pt x="1468475" y="811911"/>
                        <a:pt x="1467522" y="810101"/>
                      </a:cubicBezTo>
                      <a:cubicBezTo>
                        <a:pt x="1467427" y="812102"/>
                        <a:pt x="1468380" y="814197"/>
                        <a:pt x="1467332" y="816197"/>
                      </a:cubicBezTo>
                      <a:cubicBezTo>
                        <a:pt x="1471332" y="818388"/>
                        <a:pt x="1469046" y="839534"/>
                        <a:pt x="1468284" y="849249"/>
                      </a:cubicBezTo>
                      <a:cubicBezTo>
                        <a:pt x="1465808" y="851154"/>
                        <a:pt x="1469332" y="843820"/>
                        <a:pt x="1467237" y="841820"/>
                      </a:cubicBezTo>
                      <a:cubicBezTo>
                        <a:pt x="1467903" y="850202"/>
                        <a:pt x="1467808" y="858584"/>
                        <a:pt x="1467332" y="866966"/>
                      </a:cubicBezTo>
                      <a:cubicBezTo>
                        <a:pt x="1466856" y="875348"/>
                        <a:pt x="1466475" y="883634"/>
                        <a:pt x="1464665" y="891730"/>
                      </a:cubicBezTo>
                      <a:cubicBezTo>
                        <a:pt x="1463712" y="892874"/>
                        <a:pt x="1463141" y="889445"/>
                        <a:pt x="1462474" y="887635"/>
                      </a:cubicBezTo>
                      <a:cubicBezTo>
                        <a:pt x="1459426" y="892397"/>
                        <a:pt x="1462665" y="896779"/>
                        <a:pt x="1464189" y="896588"/>
                      </a:cubicBezTo>
                      <a:cubicBezTo>
                        <a:pt x="1464093" y="903923"/>
                        <a:pt x="1461141" y="896112"/>
                        <a:pt x="1459426" y="903065"/>
                      </a:cubicBezTo>
                      <a:cubicBezTo>
                        <a:pt x="1459998" y="910019"/>
                        <a:pt x="1462284" y="898684"/>
                        <a:pt x="1463141" y="902589"/>
                      </a:cubicBezTo>
                      <a:cubicBezTo>
                        <a:pt x="1462284" y="912686"/>
                        <a:pt x="1463903" y="923449"/>
                        <a:pt x="1458950" y="932688"/>
                      </a:cubicBezTo>
                      <a:cubicBezTo>
                        <a:pt x="1461903" y="937165"/>
                        <a:pt x="1459807" y="941261"/>
                        <a:pt x="1459807" y="947928"/>
                      </a:cubicBezTo>
                      <a:cubicBezTo>
                        <a:pt x="1457997" y="952024"/>
                        <a:pt x="1457521" y="948785"/>
                        <a:pt x="1455902" y="951928"/>
                      </a:cubicBezTo>
                      <a:cubicBezTo>
                        <a:pt x="1456569" y="960120"/>
                        <a:pt x="1454664" y="967550"/>
                        <a:pt x="1453140" y="975074"/>
                      </a:cubicBezTo>
                      <a:cubicBezTo>
                        <a:pt x="1450949" y="976313"/>
                        <a:pt x="1453044" y="968407"/>
                        <a:pt x="1453235" y="966216"/>
                      </a:cubicBezTo>
                      <a:cubicBezTo>
                        <a:pt x="1451711" y="968407"/>
                        <a:pt x="1450949" y="971836"/>
                        <a:pt x="1450663" y="975646"/>
                      </a:cubicBezTo>
                      <a:cubicBezTo>
                        <a:pt x="1450187" y="979361"/>
                        <a:pt x="1450092" y="983456"/>
                        <a:pt x="1450377" y="986885"/>
                      </a:cubicBezTo>
                      <a:cubicBezTo>
                        <a:pt x="1448187" y="991076"/>
                        <a:pt x="1448282" y="985171"/>
                        <a:pt x="1446091" y="989267"/>
                      </a:cubicBezTo>
                      <a:cubicBezTo>
                        <a:pt x="1445234" y="985457"/>
                        <a:pt x="1447806" y="980789"/>
                        <a:pt x="1445615" y="980218"/>
                      </a:cubicBezTo>
                      <a:cubicBezTo>
                        <a:pt x="1441805" y="994982"/>
                        <a:pt x="1441138" y="1005173"/>
                        <a:pt x="1439805" y="1018985"/>
                      </a:cubicBezTo>
                      <a:cubicBezTo>
                        <a:pt x="1436471" y="1024890"/>
                        <a:pt x="1438090" y="1013746"/>
                        <a:pt x="1435137" y="1018413"/>
                      </a:cubicBezTo>
                      <a:cubicBezTo>
                        <a:pt x="1432089" y="1030891"/>
                        <a:pt x="1428470" y="1043369"/>
                        <a:pt x="1421421" y="1054132"/>
                      </a:cubicBezTo>
                      <a:cubicBezTo>
                        <a:pt x="1422564" y="1061561"/>
                        <a:pt x="1418373" y="1064609"/>
                        <a:pt x="1416468" y="1067562"/>
                      </a:cubicBezTo>
                      <a:cubicBezTo>
                        <a:pt x="1416564" y="1070229"/>
                        <a:pt x="1418945" y="1066895"/>
                        <a:pt x="1418373" y="1071182"/>
                      </a:cubicBezTo>
                      <a:cubicBezTo>
                        <a:pt x="1415135" y="1074801"/>
                        <a:pt x="1412754" y="1082135"/>
                        <a:pt x="1410563" y="1088612"/>
                      </a:cubicBezTo>
                      <a:cubicBezTo>
                        <a:pt x="1408372" y="1095089"/>
                        <a:pt x="1405896" y="1100328"/>
                        <a:pt x="1403610" y="1099757"/>
                      </a:cubicBezTo>
                      <a:cubicBezTo>
                        <a:pt x="1400657" y="1106615"/>
                        <a:pt x="1396656" y="1114520"/>
                        <a:pt x="1392561" y="1121855"/>
                      </a:cubicBezTo>
                      <a:cubicBezTo>
                        <a:pt x="1388370" y="1129189"/>
                        <a:pt x="1384750" y="1136142"/>
                        <a:pt x="1383512" y="1141762"/>
                      </a:cubicBezTo>
                      <a:cubicBezTo>
                        <a:pt x="1377797" y="1146905"/>
                        <a:pt x="1376178" y="1155002"/>
                        <a:pt x="1369320" y="1159288"/>
                      </a:cubicBezTo>
                      <a:cubicBezTo>
                        <a:pt x="1369034" y="1165479"/>
                        <a:pt x="1364462" y="1168432"/>
                        <a:pt x="1364367" y="1174718"/>
                      </a:cubicBezTo>
                      <a:cubicBezTo>
                        <a:pt x="1361128" y="1177766"/>
                        <a:pt x="1361985" y="1174623"/>
                        <a:pt x="1359318" y="1176814"/>
                      </a:cubicBezTo>
                      <a:cubicBezTo>
                        <a:pt x="1351698" y="1188339"/>
                        <a:pt x="1344555" y="1200245"/>
                        <a:pt x="1336077" y="1211199"/>
                      </a:cubicBezTo>
                      <a:cubicBezTo>
                        <a:pt x="1328172" y="1222534"/>
                        <a:pt x="1318742" y="1232726"/>
                        <a:pt x="1309026" y="1242346"/>
                      </a:cubicBezTo>
                      <a:cubicBezTo>
                        <a:pt x="1309503" y="1243870"/>
                        <a:pt x="1308550" y="1247013"/>
                        <a:pt x="1311598" y="1243298"/>
                      </a:cubicBezTo>
                      <a:cubicBezTo>
                        <a:pt x="1303788" y="1251585"/>
                        <a:pt x="1295215" y="1259205"/>
                        <a:pt x="1287500" y="1267587"/>
                      </a:cubicBezTo>
                      <a:cubicBezTo>
                        <a:pt x="1279499" y="1275779"/>
                        <a:pt x="1271403" y="1283779"/>
                        <a:pt x="1264164" y="1292828"/>
                      </a:cubicBezTo>
                      <a:cubicBezTo>
                        <a:pt x="1261020" y="1297686"/>
                        <a:pt x="1254448" y="1298353"/>
                        <a:pt x="1250733" y="1302353"/>
                      </a:cubicBezTo>
                      <a:cubicBezTo>
                        <a:pt x="1250448" y="1303592"/>
                        <a:pt x="1252734" y="1302353"/>
                        <a:pt x="1251972" y="1303973"/>
                      </a:cubicBezTo>
                      <a:cubicBezTo>
                        <a:pt x="1245971" y="1307783"/>
                        <a:pt x="1238922" y="1313117"/>
                        <a:pt x="1232445" y="1321118"/>
                      </a:cubicBezTo>
                      <a:lnTo>
                        <a:pt x="1225206" y="1323023"/>
                      </a:lnTo>
                      <a:cubicBezTo>
                        <a:pt x="1220920" y="1327309"/>
                        <a:pt x="1216634" y="1331595"/>
                        <a:pt x="1212062" y="1335405"/>
                      </a:cubicBezTo>
                      <a:cubicBezTo>
                        <a:pt x="1207395" y="1339120"/>
                        <a:pt x="1202537" y="1342644"/>
                        <a:pt x="1197679" y="1346073"/>
                      </a:cubicBezTo>
                      <a:cubicBezTo>
                        <a:pt x="1188154" y="1353217"/>
                        <a:pt x="1177486" y="1358646"/>
                        <a:pt x="1167390" y="1364742"/>
                      </a:cubicBezTo>
                      <a:cubicBezTo>
                        <a:pt x="1167009" y="1365599"/>
                        <a:pt x="1167866" y="1365695"/>
                        <a:pt x="1167104" y="1366742"/>
                      </a:cubicBezTo>
                      <a:cubicBezTo>
                        <a:pt x="1131385" y="1387126"/>
                        <a:pt x="1095476" y="1408081"/>
                        <a:pt x="1056709" y="1421797"/>
                      </a:cubicBezTo>
                      <a:cubicBezTo>
                        <a:pt x="1051756" y="1427131"/>
                        <a:pt x="1024419" y="1434179"/>
                        <a:pt x="1007274" y="1438942"/>
                      </a:cubicBezTo>
                      <a:cubicBezTo>
                        <a:pt x="998130" y="1441990"/>
                        <a:pt x="991082" y="1445609"/>
                        <a:pt x="983652" y="1444752"/>
                      </a:cubicBezTo>
                      <a:lnTo>
                        <a:pt x="979461" y="1447895"/>
                      </a:lnTo>
                      <a:cubicBezTo>
                        <a:pt x="976890" y="1446562"/>
                        <a:pt x="973270" y="1447895"/>
                        <a:pt x="969270" y="1449324"/>
                      </a:cubicBezTo>
                      <a:cubicBezTo>
                        <a:pt x="965269" y="1450562"/>
                        <a:pt x="960697" y="1451801"/>
                        <a:pt x="956506" y="1450848"/>
                      </a:cubicBezTo>
                      <a:cubicBezTo>
                        <a:pt x="951839" y="1452658"/>
                        <a:pt x="946600" y="1454182"/>
                        <a:pt x="940980" y="1455515"/>
                      </a:cubicBezTo>
                      <a:cubicBezTo>
                        <a:pt x="935361" y="1456658"/>
                        <a:pt x="929265" y="1457325"/>
                        <a:pt x="923169" y="1458182"/>
                      </a:cubicBezTo>
                      <a:cubicBezTo>
                        <a:pt x="910881" y="1460087"/>
                        <a:pt x="898118" y="1460659"/>
                        <a:pt x="886593" y="1463516"/>
                      </a:cubicBezTo>
                      <a:lnTo>
                        <a:pt x="881925" y="1461897"/>
                      </a:lnTo>
                      <a:cubicBezTo>
                        <a:pt x="852017" y="1467707"/>
                        <a:pt x="822585" y="1463516"/>
                        <a:pt x="792295" y="1465802"/>
                      </a:cubicBezTo>
                      <a:cubicBezTo>
                        <a:pt x="779817" y="1461230"/>
                        <a:pt x="765625" y="1465802"/>
                        <a:pt x="753243" y="1460564"/>
                      </a:cubicBezTo>
                      <a:cubicBezTo>
                        <a:pt x="744861" y="1462373"/>
                        <a:pt x="738098" y="1458087"/>
                        <a:pt x="729811" y="1459135"/>
                      </a:cubicBezTo>
                      <a:cubicBezTo>
                        <a:pt x="709047" y="1453325"/>
                        <a:pt x="687615" y="1450086"/>
                        <a:pt x="666184" y="1445514"/>
                      </a:cubicBezTo>
                      <a:cubicBezTo>
                        <a:pt x="620559" y="1431608"/>
                        <a:pt x="573792" y="1417511"/>
                        <a:pt x="532453" y="1393031"/>
                      </a:cubicBezTo>
                      <a:lnTo>
                        <a:pt x="527310" y="1392365"/>
                      </a:lnTo>
                      <a:cubicBezTo>
                        <a:pt x="525214" y="1391793"/>
                        <a:pt x="525976" y="1390555"/>
                        <a:pt x="527214" y="1390460"/>
                      </a:cubicBezTo>
                      <a:cubicBezTo>
                        <a:pt x="521499" y="1387602"/>
                        <a:pt x="516165" y="1384935"/>
                        <a:pt x="511022" y="1382363"/>
                      </a:cubicBezTo>
                      <a:cubicBezTo>
                        <a:pt x="506069" y="1379411"/>
                        <a:pt x="501306" y="1376648"/>
                        <a:pt x="496544" y="1373886"/>
                      </a:cubicBezTo>
                      <a:cubicBezTo>
                        <a:pt x="491781" y="1371029"/>
                        <a:pt x="486924" y="1368362"/>
                        <a:pt x="481971" y="1365218"/>
                      </a:cubicBezTo>
                      <a:cubicBezTo>
                        <a:pt x="477113" y="1362075"/>
                        <a:pt x="471969" y="1358837"/>
                        <a:pt x="466445" y="1355408"/>
                      </a:cubicBezTo>
                      <a:lnTo>
                        <a:pt x="464064" y="1351121"/>
                      </a:lnTo>
                      <a:cubicBezTo>
                        <a:pt x="459968" y="1348454"/>
                        <a:pt x="459968" y="1353122"/>
                        <a:pt x="455301" y="1347026"/>
                      </a:cubicBezTo>
                      <a:cubicBezTo>
                        <a:pt x="455015" y="1345502"/>
                        <a:pt x="457110" y="1347883"/>
                        <a:pt x="459015" y="1348073"/>
                      </a:cubicBezTo>
                      <a:cubicBezTo>
                        <a:pt x="456920" y="1345597"/>
                        <a:pt x="452634" y="1342835"/>
                        <a:pt x="451681" y="1344073"/>
                      </a:cubicBezTo>
                      <a:cubicBezTo>
                        <a:pt x="376719" y="1286161"/>
                        <a:pt x="313092" y="1214438"/>
                        <a:pt x="268992" y="1131570"/>
                      </a:cubicBezTo>
                      <a:cubicBezTo>
                        <a:pt x="246798" y="1090232"/>
                        <a:pt x="228987" y="1046321"/>
                        <a:pt x="216414" y="1000601"/>
                      </a:cubicBezTo>
                      <a:cubicBezTo>
                        <a:pt x="204222" y="954786"/>
                        <a:pt x="197078" y="907256"/>
                        <a:pt x="195744" y="859155"/>
                      </a:cubicBezTo>
                      <a:lnTo>
                        <a:pt x="194220" y="855440"/>
                      </a:lnTo>
                      <a:cubicBezTo>
                        <a:pt x="196125" y="829532"/>
                        <a:pt x="192030" y="802291"/>
                        <a:pt x="198507" y="776859"/>
                      </a:cubicBezTo>
                      <a:cubicBezTo>
                        <a:pt x="198411" y="772192"/>
                        <a:pt x="195554" y="767525"/>
                        <a:pt x="198792" y="767144"/>
                      </a:cubicBezTo>
                      <a:cubicBezTo>
                        <a:pt x="197554" y="763238"/>
                        <a:pt x="198602" y="752285"/>
                        <a:pt x="201555" y="745712"/>
                      </a:cubicBezTo>
                      <a:lnTo>
                        <a:pt x="200412" y="740474"/>
                      </a:lnTo>
                      <a:cubicBezTo>
                        <a:pt x="201936" y="731425"/>
                        <a:pt x="204984" y="722852"/>
                        <a:pt x="204984" y="713137"/>
                      </a:cubicBezTo>
                      <a:cubicBezTo>
                        <a:pt x="217080" y="671036"/>
                        <a:pt x="225367" y="625602"/>
                        <a:pt x="248608" y="587883"/>
                      </a:cubicBezTo>
                      <a:cubicBezTo>
                        <a:pt x="248608" y="586073"/>
                        <a:pt x="248894" y="584359"/>
                        <a:pt x="248989" y="582549"/>
                      </a:cubicBezTo>
                      <a:cubicBezTo>
                        <a:pt x="254514" y="577215"/>
                        <a:pt x="259562" y="565309"/>
                        <a:pt x="259181" y="560737"/>
                      </a:cubicBezTo>
                      <a:cubicBezTo>
                        <a:pt x="260991" y="559213"/>
                        <a:pt x="261086" y="560737"/>
                        <a:pt x="262991" y="559022"/>
                      </a:cubicBezTo>
                      <a:cubicBezTo>
                        <a:pt x="261276" y="554260"/>
                        <a:pt x="265372" y="551974"/>
                        <a:pt x="268039" y="549497"/>
                      </a:cubicBezTo>
                      <a:cubicBezTo>
                        <a:pt x="269468" y="543687"/>
                        <a:pt x="272135" y="537782"/>
                        <a:pt x="275278" y="531686"/>
                      </a:cubicBezTo>
                      <a:cubicBezTo>
                        <a:pt x="278707" y="525685"/>
                        <a:pt x="282898" y="519684"/>
                        <a:pt x="286994" y="513112"/>
                      </a:cubicBezTo>
                      <a:cubicBezTo>
                        <a:pt x="288804" y="511874"/>
                        <a:pt x="289566" y="512350"/>
                        <a:pt x="289661" y="513779"/>
                      </a:cubicBezTo>
                      <a:cubicBezTo>
                        <a:pt x="292042" y="511016"/>
                        <a:pt x="288804" y="508064"/>
                        <a:pt x="294423" y="503777"/>
                      </a:cubicBezTo>
                      <a:cubicBezTo>
                        <a:pt x="294709" y="502539"/>
                        <a:pt x="293280" y="503587"/>
                        <a:pt x="292518" y="503777"/>
                      </a:cubicBezTo>
                      <a:cubicBezTo>
                        <a:pt x="293947" y="500253"/>
                        <a:pt x="297471" y="498539"/>
                        <a:pt x="297757" y="494062"/>
                      </a:cubicBezTo>
                      <a:cubicBezTo>
                        <a:pt x="299757" y="492538"/>
                        <a:pt x="299567" y="493871"/>
                        <a:pt x="299281" y="495395"/>
                      </a:cubicBezTo>
                      <a:cubicBezTo>
                        <a:pt x="300615" y="491204"/>
                        <a:pt x="303948" y="483680"/>
                        <a:pt x="308235" y="477774"/>
                      </a:cubicBezTo>
                      <a:cubicBezTo>
                        <a:pt x="312235" y="476726"/>
                        <a:pt x="306996" y="481965"/>
                        <a:pt x="306330" y="485680"/>
                      </a:cubicBezTo>
                      <a:cubicBezTo>
                        <a:pt x="309378" y="478822"/>
                        <a:pt x="313283" y="472631"/>
                        <a:pt x="317188" y="466344"/>
                      </a:cubicBezTo>
                      <a:cubicBezTo>
                        <a:pt x="321093" y="460153"/>
                        <a:pt x="324808" y="453676"/>
                        <a:pt x="328904" y="447485"/>
                      </a:cubicBezTo>
                      <a:lnTo>
                        <a:pt x="334714" y="444818"/>
                      </a:lnTo>
                      <a:cubicBezTo>
                        <a:pt x="335667" y="447294"/>
                        <a:pt x="336048" y="441389"/>
                        <a:pt x="331666" y="445103"/>
                      </a:cubicBezTo>
                      <a:cubicBezTo>
                        <a:pt x="334143" y="438245"/>
                        <a:pt x="338715" y="434054"/>
                        <a:pt x="343382" y="425768"/>
                      </a:cubicBezTo>
                      <a:cubicBezTo>
                        <a:pt x="345954" y="425958"/>
                        <a:pt x="351383" y="419195"/>
                        <a:pt x="348716" y="424529"/>
                      </a:cubicBezTo>
                      <a:cubicBezTo>
                        <a:pt x="352145" y="422148"/>
                        <a:pt x="349383" y="419481"/>
                        <a:pt x="357288" y="415957"/>
                      </a:cubicBezTo>
                      <a:cubicBezTo>
                        <a:pt x="359765" y="410337"/>
                        <a:pt x="354050" y="416909"/>
                        <a:pt x="352526" y="417862"/>
                      </a:cubicBezTo>
                      <a:cubicBezTo>
                        <a:pt x="356717" y="409670"/>
                        <a:pt x="364146" y="405384"/>
                        <a:pt x="368242" y="396907"/>
                      </a:cubicBezTo>
                      <a:cubicBezTo>
                        <a:pt x="369576" y="396621"/>
                        <a:pt x="368147" y="398716"/>
                        <a:pt x="367766" y="400240"/>
                      </a:cubicBezTo>
                      <a:cubicBezTo>
                        <a:pt x="369861" y="399002"/>
                        <a:pt x="370623" y="396050"/>
                        <a:pt x="373767" y="396145"/>
                      </a:cubicBezTo>
                      <a:cubicBezTo>
                        <a:pt x="370242" y="395478"/>
                        <a:pt x="376148" y="392335"/>
                        <a:pt x="377862" y="387572"/>
                      </a:cubicBezTo>
                      <a:cubicBezTo>
                        <a:pt x="382339" y="384715"/>
                        <a:pt x="386340" y="381000"/>
                        <a:pt x="390150" y="376904"/>
                      </a:cubicBezTo>
                      <a:cubicBezTo>
                        <a:pt x="393960" y="372904"/>
                        <a:pt x="397770" y="368808"/>
                        <a:pt x="401484" y="364617"/>
                      </a:cubicBezTo>
                      <a:cubicBezTo>
                        <a:pt x="408819" y="356330"/>
                        <a:pt x="416248" y="348425"/>
                        <a:pt x="425487" y="345281"/>
                      </a:cubicBezTo>
                      <a:cubicBezTo>
                        <a:pt x="426059" y="339185"/>
                        <a:pt x="436727" y="331470"/>
                        <a:pt x="442632" y="326422"/>
                      </a:cubicBezTo>
                      <a:cubicBezTo>
                        <a:pt x="444061" y="329184"/>
                        <a:pt x="434441" y="333375"/>
                        <a:pt x="432250" y="337661"/>
                      </a:cubicBezTo>
                      <a:cubicBezTo>
                        <a:pt x="434346" y="337280"/>
                        <a:pt x="435774" y="335661"/>
                        <a:pt x="437965" y="335375"/>
                      </a:cubicBezTo>
                      <a:cubicBezTo>
                        <a:pt x="433203" y="340805"/>
                        <a:pt x="429297" y="347567"/>
                        <a:pt x="424344" y="352615"/>
                      </a:cubicBezTo>
                      <a:cubicBezTo>
                        <a:pt x="423106" y="350330"/>
                        <a:pt x="419296" y="352901"/>
                        <a:pt x="415867" y="356807"/>
                      </a:cubicBezTo>
                      <a:cubicBezTo>
                        <a:pt x="412438" y="360712"/>
                        <a:pt x="409104" y="365570"/>
                        <a:pt x="407866" y="367094"/>
                      </a:cubicBezTo>
                      <a:cubicBezTo>
                        <a:pt x="419868" y="359664"/>
                        <a:pt x="437108" y="344710"/>
                        <a:pt x="444918" y="332994"/>
                      </a:cubicBezTo>
                      <a:cubicBezTo>
                        <a:pt x="446442" y="333089"/>
                        <a:pt x="444061" y="335566"/>
                        <a:pt x="443204" y="337280"/>
                      </a:cubicBezTo>
                      <a:cubicBezTo>
                        <a:pt x="449014" y="332423"/>
                        <a:pt x="461778" y="323660"/>
                        <a:pt x="459682" y="319469"/>
                      </a:cubicBezTo>
                      <a:cubicBezTo>
                        <a:pt x="463016" y="315944"/>
                        <a:pt x="463302" y="319469"/>
                        <a:pt x="465969" y="318421"/>
                      </a:cubicBezTo>
                      <a:cubicBezTo>
                        <a:pt x="475970" y="308039"/>
                        <a:pt x="483590" y="303371"/>
                        <a:pt x="495115" y="292037"/>
                      </a:cubicBezTo>
                      <a:cubicBezTo>
                        <a:pt x="503402" y="287560"/>
                        <a:pt x="511593" y="282988"/>
                        <a:pt x="519594" y="277749"/>
                      </a:cubicBezTo>
                      <a:cubicBezTo>
                        <a:pt x="527786" y="272987"/>
                        <a:pt x="535882" y="267557"/>
                        <a:pt x="543502" y="260890"/>
                      </a:cubicBezTo>
                      <a:cubicBezTo>
                        <a:pt x="553789" y="256889"/>
                        <a:pt x="569410" y="247745"/>
                        <a:pt x="575125" y="241649"/>
                      </a:cubicBezTo>
                      <a:cubicBezTo>
                        <a:pt x="586936" y="238601"/>
                        <a:pt x="601224" y="229553"/>
                        <a:pt x="617511" y="222599"/>
                      </a:cubicBezTo>
                      <a:cubicBezTo>
                        <a:pt x="633513" y="214884"/>
                        <a:pt x="651420" y="209169"/>
                        <a:pt x="667518" y="208883"/>
                      </a:cubicBezTo>
                      <a:cubicBezTo>
                        <a:pt x="658564" y="204121"/>
                        <a:pt x="685234" y="201359"/>
                        <a:pt x="682567" y="195929"/>
                      </a:cubicBezTo>
                      <a:cubicBezTo>
                        <a:pt x="689235" y="194882"/>
                        <a:pt x="695426" y="187452"/>
                        <a:pt x="702474" y="190310"/>
                      </a:cubicBezTo>
                      <a:cubicBezTo>
                        <a:pt x="709047" y="187738"/>
                        <a:pt x="715619" y="185547"/>
                        <a:pt x="722191" y="183642"/>
                      </a:cubicBezTo>
                      <a:cubicBezTo>
                        <a:pt x="728859" y="181832"/>
                        <a:pt x="735526" y="180785"/>
                        <a:pt x="742289" y="179832"/>
                      </a:cubicBezTo>
                      <a:cubicBezTo>
                        <a:pt x="755719" y="177737"/>
                        <a:pt x="769149" y="178213"/>
                        <a:pt x="782484" y="179737"/>
                      </a:cubicBezTo>
                      <a:cubicBezTo>
                        <a:pt x="785913" y="177832"/>
                        <a:pt x="789723" y="175927"/>
                        <a:pt x="787914" y="174308"/>
                      </a:cubicBezTo>
                      <a:cubicBezTo>
                        <a:pt x="792200" y="173450"/>
                        <a:pt x="796486" y="174403"/>
                        <a:pt x="800582" y="176213"/>
                      </a:cubicBezTo>
                      <a:cubicBezTo>
                        <a:pt x="804678" y="173736"/>
                        <a:pt x="808392" y="174784"/>
                        <a:pt x="812298" y="174593"/>
                      </a:cubicBezTo>
                      <a:cubicBezTo>
                        <a:pt x="814203" y="171736"/>
                        <a:pt x="817727" y="172021"/>
                        <a:pt x="820584" y="169355"/>
                      </a:cubicBezTo>
                      <a:cubicBezTo>
                        <a:pt x="818108" y="168021"/>
                        <a:pt x="815346" y="170307"/>
                        <a:pt x="812869" y="169450"/>
                      </a:cubicBezTo>
                      <a:cubicBezTo>
                        <a:pt x="830109" y="165449"/>
                        <a:pt x="858589" y="166497"/>
                        <a:pt x="878592" y="173546"/>
                      </a:cubicBezTo>
                      <a:cubicBezTo>
                        <a:pt x="881640" y="169926"/>
                        <a:pt x="889164" y="169640"/>
                        <a:pt x="897451" y="171545"/>
                      </a:cubicBezTo>
                      <a:cubicBezTo>
                        <a:pt x="906119" y="168878"/>
                        <a:pt x="916025" y="166783"/>
                        <a:pt x="926407" y="166116"/>
                      </a:cubicBezTo>
                      <a:cubicBezTo>
                        <a:pt x="936789" y="165640"/>
                        <a:pt x="947743" y="165545"/>
                        <a:pt x="958602" y="166307"/>
                      </a:cubicBezTo>
                      <a:lnTo>
                        <a:pt x="965364" y="171069"/>
                      </a:lnTo>
                      <a:cubicBezTo>
                        <a:pt x="964031" y="167354"/>
                        <a:pt x="977461" y="171164"/>
                        <a:pt x="983652" y="170688"/>
                      </a:cubicBezTo>
                      <a:cubicBezTo>
                        <a:pt x="984033" y="171450"/>
                        <a:pt x="984319" y="172307"/>
                        <a:pt x="982890" y="172593"/>
                      </a:cubicBezTo>
                      <a:cubicBezTo>
                        <a:pt x="992415" y="173831"/>
                        <a:pt x="1001464" y="176213"/>
                        <a:pt x="1010227" y="177451"/>
                      </a:cubicBezTo>
                      <a:cubicBezTo>
                        <a:pt x="1019085" y="178689"/>
                        <a:pt x="1027467" y="179927"/>
                        <a:pt x="1035564" y="180213"/>
                      </a:cubicBezTo>
                      <a:cubicBezTo>
                        <a:pt x="1055376" y="185071"/>
                        <a:pt x="1081379" y="193262"/>
                        <a:pt x="1099000" y="194310"/>
                      </a:cubicBezTo>
                      <a:cubicBezTo>
                        <a:pt x="1105287" y="197358"/>
                        <a:pt x="1114907" y="200025"/>
                        <a:pt x="1124527" y="202311"/>
                      </a:cubicBezTo>
                      <a:cubicBezTo>
                        <a:pt x="1133957" y="205073"/>
                        <a:pt x="1143291" y="207264"/>
                        <a:pt x="1148911" y="208788"/>
                      </a:cubicBezTo>
                      <a:cubicBezTo>
                        <a:pt x="1158531" y="211074"/>
                        <a:pt x="1167294" y="214122"/>
                        <a:pt x="1175676" y="216599"/>
                      </a:cubicBezTo>
                      <a:cubicBezTo>
                        <a:pt x="1184058" y="219170"/>
                        <a:pt x="1192345" y="220885"/>
                        <a:pt x="1199870" y="222599"/>
                      </a:cubicBezTo>
                      <a:cubicBezTo>
                        <a:pt x="1195393" y="219742"/>
                        <a:pt x="1196346" y="218218"/>
                        <a:pt x="1194726" y="215741"/>
                      </a:cubicBezTo>
                      <a:cubicBezTo>
                        <a:pt x="1199013" y="216218"/>
                        <a:pt x="1201299" y="219456"/>
                        <a:pt x="1205490" y="220123"/>
                      </a:cubicBezTo>
                      <a:cubicBezTo>
                        <a:pt x="1200251" y="215551"/>
                        <a:pt x="1196631" y="215646"/>
                        <a:pt x="1194250" y="211836"/>
                      </a:cubicBezTo>
                      <a:cubicBezTo>
                        <a:pt x="1186344" y="211455"/>
                        <a:pt x="1178629" y="201359"/>
                        <a:pt x="1174533" y="203359"/>
                      </a:cubicBezTo>
                      <a:cubicBezTo>
                        <a:pt x="1171104" y="202597"/>
                        <a:pt x="1170057" y="198501"/>
                        <a:pt x="1167580" y="196310"/>
                      </a:cubicBezTo>
                      <a:cubicBezTo>
                        <a:pt x="1159198" y="192881"/>
                        <a:pt x="1151007" y="189262"/>
                        <a:pt x="1143006" y="185357"/>
                      </a:cubicBezTo>
                      <a:cubicBezTo>
                        <a:pt x="1151578" y="186785"/>
                        <a:pt x="1154912" y="188309"/>
                        <a:pt x="1167104" y="189643"/>
                      </a:cubicBezTo>
                      <a:cubicBezTo>
                        <a:pt x="1136719" y="175070"/>
                        <a:pt x="1093952" y="157544"/>
                        <a:pt x="1054899" y="151829"/>
                      </a:cubicBezTo>
                      <a:cubicBezTo>
                        <a:pt x="1051089" y="151257"/>
                        <a:pt x="1047851" y="149447"/>
                        <a:pt x="1044803" y="147257"/>
                      </a:cubicBezTo>
                      <a:cubicBezTo>
                        <a:pt x="1044136" y="147923"/>
                        <a:pt x="1044422" y="148971"/>
                        <a:pt x="1044993" y="150019"/>
                      </a:cubicBezTo>
                      <a:cubicBezTo>
                        <a:pt x="1040993" y="148685"/>
                        <a:pt x="1036707" y="148114"/>
                        <a:pt x="1032420" y="147352"/>
                      </a:cubicBezTo>
                      <a:cubicBezTo>
                        <a:pt x="1028134" y="141161"/>
                        <a:pt x="1010037" y="144209"/>
                        <a:pt x="1001845" y="145447"/>
                      </a:cubicBezTo>
                      <a:cubicBezTo>
                        <a:pt x="998511" y="142685"/>
                        <a:pt x="1004798" y="142685"/>
                        <a:pt x="1009084" y="142208"/>
                      </a:cubicBezTo>
                      <a:cubicBezTo>
                        <a:pt x="1005179" y="141732"/>
                        <a:pt x="999845" y="138779"/>
                        <a:pt x="1000702" y="137065"/>
                      </a:cubicBezTo>
                      <a:cubicBezTo>
                        <a:pt x="1008036" y="136779"/>
                        <a:pt x="1008703" y="138970"/>
                        <a:pt x="1014132" y="137160"/>
                      </a:cubicBezTo>
                      <a:cubicBezTo>
                        <a:pt x="1011561" y="134874"/>
                        <a:pt x="1006608" y="138494"/>
                        <a:pt x="1004512" y="134969"/>
                      </a:cubicBezTo>
                      <a:cubicBezTo>
                        <a:pt x="999178" y="134493"/>
                        <a:pt x="1002131" y="136398"/>
                        <a:pt x="998035" y="136303"/>
                      </a:cubicBezTo>
                      <a:cubicBezTo>
                        <a:pt x="996130" y="136017"/>
                        <a:pt x="994225" y="135922"/>
                        <a:pt x="992606" y="134969"/>
                      </a:cubicBezTo>
                      <a:cubicBezTo>
                        <a:pt x="993177" y="133350"/>
                        <a:pt x="999559" y="133064"/>
                        <a:pt x="999940" y="131445"/>
                      </a:cubicBezTo>
                      <a:cubicBezTo>
                        <a:pt x="1001369" y="131540"/>
                        <a:pt x="1002607" y="132207"/>
                        <a:pt x="1004131" y="132112"/>
                      </a:cubicBezTo>
                      <a:cubicBezTo>
                        <a:pt x="1000035" y="134207"/>
                        <a:pt x="1012323" y="135160"/>
                        <a:pt x="1017657" y="136017"/>
                      </a:cubicBezTo>
                      <a:cubicBezTo>
                        <a:pt x="1019943" y="137541"/>
                        <a:pt x="1018228" y="138017"/>
                        <a:pt x="1020705" y="139541"/>
                      </a:cubicBezTo>
                      <a:cubicBezTo>
                        <a:pt x="1033087" y="141256"/>
                        <a:pt x="1037183" y="136970"/>
                        <a:pt x="1048232" y="139637"/>
                      </a:cubicBezTo>
                      <a:cubicBezTo>
                        <a:pt x="1048613" y="141732"/>
                        <a:pt x="1037850" y="140113"/>
                        <a:pt x="1033849" y="140684"/>
                      </a:cubicBezTo>
                      <a:cubicBezTo>
                        <a:pt x="1038612" y="142399"/>
                        <a:pt x="1049184" y="144685"/>
                        <a:pt x="1047375" y="141446"/>
                      </a:cubicBezTo>
                      <a:cubicBezTo>
                        <a:pt x="1053471" y="144399"/>
                        <a:pt x="1060233" y="145923"/>
                        <a:pt x="1067282" y="146971"/>
                      </a:cubicBezTo>
                      <a:cubicBezTo>
                        <a:pt x="1074235" y="148114"/>
                        <a:pt x="1081474" y="149352"/>
                        <a:pt x="1088523" y="150495"/>
                      </a:cubicBezTo>
                      <a:cubicBezTo>
                        <a:pt x="1081284" y="146114"/>
                        <a:pt x="1071568" y="146209"/>
                        <a:pt x="1062805" y="145066"/>
                      </a:cubicBezTo>
                      <a:cubicBezTo>
                        <a:pt x="1069568" y="141732"/>
                        <a:pt x="1086237" y="146876"/>
                        <a:pt x="1093857" y="152591"/>
                      </a:cubicBezTo>
                      <a:cubicBezTo>
                        <a:pt x="1105477" y="153829"/>
                        <a:pt x="1116717" y="156496"/>
                        <a:pt x="1125670" y="162496"/>
                      </a:cubicBezTo>
                      <a:cubicBezTo>
                        <a:pt x="1143196" y="165926"/>
                        <a:pt x="1158817" y="173165"/>
                        <a:pt x="1174724" y="179737"/>
                      </a:cubicBezTo>
                      <a:cubicBezTo>
                        <a:pt x="1190059" y="187357"/>
                        <a:pt x="1205871" y="194310"/>
                        <a:pt x="1221968" y="201644"/>
                      </a:cubicBezTo>
                      <a:cubicBezTo>
                        <a:pt x="1217015" y="195548"/>
                        <a:pt x="1209395" y="192786"/>
                        <a:pt x="1204823" y="186119"/>
                      </a:cubicBezTo>
                      <a:cubicBezTo>
                        <a:pt x="1197012" y="182880"/>
                        <a:pt x="1189964" y="178689"/>
                        <a:pt x="1184344" y="172403"/>
                      </a:cubicBezTo>
                      <a:cubicBezTo>
                        <a:pt x="1181582" y="171545"/>
                        <a:pt x="1182534" y="172974"/>
                        <a:pt x="1180629" y="172593"/>
                      </a:cubicBezTo>
                      <a:cubicBezTo>
                        <a:pt x="1177105" y="166783"/>
                        <a:pt x="1169485" y="166688"/>
                        <a:pt x="1164723" y="162592"/>
                      </a:cubicBezTo>
                      <a:cubicBezTo>
                        <a:pt x="1162722" y="160211"/>
                        <a:pt x="1166532" y="160782"/>
                        <a:pt x="1170628" y="161544"/>
                      </a:cubicBezTo>
                      <a:cubicBezTo>
                        <a:pt x="1164818" y="156305"/>
                        <a:pt x="1156436" y="154877"/>
                        <a:pt x="1149768" y="150781"/>
                      </a:cubicBezTo>
                      <a:cubicBezTo>
                        <a:pt x="1145101" y="146971"/>
                        <a:pt x="1153578" y="150019"/>
                        <a:pt x="1150435" y="147066"/>
                      </a:cubicBezTo>
                      <a:cubicBezTo>
                        <a:pt x="1140720" y="140970"/>
                        <a:pt x="1133100" y="141923"/>
                        <a:pt x="1120431" y="137351"/>
                      </a:cubicBezTo>
                      <a:cubicBezTo>
                        <a:pt x="1118241" y="133255"/>
                        <a:pt x="1133195" y="137446"/>
                        <a:pt x="1138624" y="138303"/>
                      </a:cubicBezTo>
                      <a:cubicBezTo>
                        <a:pt x="1136433" y="137255"/>
                        <a:pt x="1134433" y="135731"/>
                        <a:pt x="1132719" y="133922"/>
                      </a:cubicBezTo>
                      <a:cubicBezTo>
                        <a:pt x="1131195" y="133826"/>
                        <a:pt x="1132814" y="135065"/>
                        <a:pt x="1133290" y="135922"/>
                      </a:cubicBezTo>
                      <a:cubicBezTo>
                        <a:pt x="1127289" y="134684"/>
                        <a:pt x="1125194" y="131350"/>
                        <a:pt x="1121479" y="132779"/>
                      </a:cubicBezTo>
                      <a:cubicBezTo>
                        <a:pt x="1119384" y="130874"/>
                        <a:pt x="1121193" y="130778"/>
                        <a:pt x="1118717" y="128683"/>
                      </a:cubicBezTo>
                      <a:cubicBezTo>
                        <a:pt x="1108716" y="126492"/>
                        <a:pt x="1099667" y="122587"/>
                        <a:pt x="1090713" y="118586"/>
                      </a:cubicBezTo>
                      <a:cubicBezTo>
                        <a:pt x="1086713" y="118491"/>
                        <a:pt x="1086141" y="119729"/>
                        <a:pt x="1088808" y="122206"/>
                      </a:cubicBezTo>
                      <a:cubicBezTo>
                        <a:pt x="1085379" y="122301"/>
                        <a:pt x="1082427" y="121730"/>
                        <a:pt x="1079664" y="120777"/>
                      </a:cubicBezTo>
                      <a:cubicBezTo>
                        <a:pt x="1077664" y="117729"/>
                        <a:pt x="1077378" y="115634"/>
                        <a:pt x="1076997" y="113252"/>
                      </a:cubicBezTo>
                      <a:cubicBezTo>
                        <a:pt x="1088523" y="116586"/>
                        <a:pt x="1106811" y="119634"/>
                        <a:pt x="1111954" y="116872"/>
                      </a:cubicBezTo>
                      <a:cubicBezTo>
                        <a:pt x="1120908" y="119444"/>
                        <a:pt x="1129671" y="122968"/>
                        <a:pt x="1138338" y="126302"/>
                      </a:cubicBezTo>
                      <a:cubicBezTo>
                        <a:pt x="1146911" y="129826"/>
                        <a:pt x="1155483" y="133445"/>
                        <a:pt x="1163199" y="138494"/>
                      </a:cubicBezTo>
                      <a:cubicBezTo>
                        <a:pt x="1161008" y="132779"/>
                        <a:pt x="1172819" y="140208"/>
                        <a:pt x="1179296" y="143923"/>
                      </a:cubicBezTo>
                      <a:cubicBezTo>
                        <a:pt x="1180058" y="146780"/>
                        <a:pt x="1172343" y="140303"/>
                        <a:pt x="1169104" y="140399"/>
                      </a:cubicBezTo>
                      <a:cubicBezTo>
                        <a:pt x="1174914" y="145923"/>
                        <a:pt x="1184630" y="145733"/>
                        <a:pt x="1192250" y="148876"/>
                      </a:cubicBezTo>
                      <a:cubicBezTo>
                        <a:pt x="1196441" y="152876"/>
                        <a:pt x="1187868" y="149257"/>
                        <a:pt x="1194631" y="153257"/>
                      </a:cubicBezTo>
                      <a:cubicBezTo>
                        <a:pt x="1198060" y="151162"/>
                        <a:pt x="1216253" y="161258"/>
                        <a:pt x="1225111" y="167354"/>
                      </a:cubicBezTo>
                      <a:cubicBezTo>
                        <a:pt x="1234636" y="169355"/>
                        <a:pt x="1242637" y="176308"/>
                        <a:pt x="1253972" y="181737"/>
                      </a:cubicBezTo>
                      <a:cubicBezTo>
                        <a:pt x="1257020" y="179546"/>
                        <a:pt x="1245209" y="175260"/>
                        <a:pt x="1241970" y="172688"/>
                      </a:cubicBezTo>
                      <a:cubicBezTo>
                        <a:pt x="1246923" y="174689"/>
                        <a:pt x="1255496" y="178213"/>
                        <a:pt x="1264449" y="183071"/>
                      </a:cubicBezTo>
                      <a:cubicBezTo>
                        <a:pt x="1273212" y="188214"/>
                        <a:pt x="1282356" y="194596"/>
                        <a:pt x="1288929" y="201359"/>
                      </a:cubicBezTo>
                      <a:cubicBezTo>
                        <a:pt x="1302168" y="205359"/>
                        <a:pt x="1333791" y="235649"/>
                        <a:pt x="1342364" y="231743"/>
                      </a:cubicBezTo>
                      <a:cubicBezTo>
                        <a:pt x="1349984" y="240030"/>
                        <a:pt x="1356461" y="239554"/>
                        <a:pt x="1362271" y="246698"/>
                      </a:cubicBezTo>
                      <a:cubicBezTo>
                        <a:pt x="1361128" y="248031"/>
                        <a:pt x="1356842" y="243554"/>
                        <a:pt x="1356080" y="246031"/>
                      </a:cubicBezTo>
                      <a:cubicBezTo>
                        <a:pt x="1376940" y="259747"/>
                        <a:pt x="1397990" y="273558"/>
                        <a:pt x="1404657" y="269939"/>
                      </a:cubicBezTo>
                      <a:cubicBezTo>
                        <a:pt x="1401609" y="264795"/>
                        <a:pt x="1395323" y="256508"/>
                        <a:pt x="1399228" y="256604"/>
                      </a:cubicBezTo>
                      <a:cubicBezTo>
                        <a:pt x="1391322" y="245650"/>
                        <a:pt x="1375416" y="231362"/>
                        <a:pt x="1376844" y="224409"/>
                      </a:cubicBezTo>
                      <a:cubicBezTo>
                        <a:pt x="1369986" y="222314"/>
                        <a:pt x="1362081" y="213836"/>
                        <a:pt x="1358747" y="215170"/>
                      </a:cubicBezTo>
                      <a:cubicBezTo>
                        <a:pt x="1359890" y="216884"/>
                        <a:pt x="1362271" y="217646"/>
                        <a:pt x="1364271" y="218694"/>
                      </a:cubicBezTo>
                      <a:cubicBezTo>
                        <a:pt x="1365224" y="222123"/>
                        <a:pt x="1362747" y="219170"/>
                        <a:pt x="1358747" y="217265"/>
                      </a:cubicBezTo>
                      <a:cubicBezTo>
                        <a:pt x="1357128" y="213170"/>
                        <a:pt x="1354270" y="210026"/>
                        <a:pt x="1350841" y="207550"/>
                      </a:cubicBezTo>
                      <a:cubicBezTo>
                        <a:pt x="1348269" y="203645"/>
                        <a:pt x="1350365" y="203930"/>
                        <a:pt x="1354746" y="206121"/>
                      </a:cubicBezTo>
                      <a:cubicBezTo>
                        <a:pt x="1351984" y="203168"/>
                        <a:pt x="1348650" y="201073"/>
                        <a:pt x="1347603" y="202025"/>
                      </a:cubicBezTo>
                      <a:cubicBezTo>
                        <a:pt x="1342269" y="193262"/>
                        <a:pt x="1322647" y="181451"/>
                        <a:pt x="1308836" y="174212"/>
                      </a:cubicBezTo>
                      <a:cubicBezTo>
                        <a:pt x="1297501" y="160401"/>
                        <a:pt x="1278261" y="154781"/>
                        <a:pt x="1260544" y="148400"/>
                      </a:cubicBezTo>
                      <a:lnTo>
                        <a:pt x="1258544" y="145923"/>
                      </a:lnTo>
                      <a:cubicBezTo>
                        <a:pt x="1267974" y="145447"/>
                        <a:pt x="1283214" y="154400"/>
                        <a:pt x="1292739" y="156972"/>
                      </a:cubicBezTo>
                      <a:cubicBezTo>
                        <a:pt x="1291119" y="154019"/>
                        <a:pt x="1287690" y="153162"/>
                        <a:pt x="1286357" y="149828"/>
                      </a:cubicBezTo>
                      <a:cubicBezTo>
                        <a:pt x="1259877" y="139732"/>
                        <a:pt x="1247019" y="128969"/>
                        <a:pt x="1221682" y="119444"/>
                      </a:cubicBezTo>
                      <a:cubicBezTo>
                        <a:pt x="1221111" y="118491"/>
                        <a:pt x="1222349" y="118586"/>
                        <a:pt x="1221206" y="117348"/>
                      </a:cubicBezTo>
                      <a:cubicBezTo>
                        <a:pt x="1229969" y="121539"/>
                        <a:pt x="1243971" y="126492"/>
                        <a:pt x="1249876" y="126778"/>
                      </a:cubicBezTo>
                      <a:cubicBezTo>
                        <a:pt x="1247114" y="123444"/>
                        <a:pt x="1242256" y="122777"/>
                        <a:pt x="1239494" y="119539"/>
                      </a:cubicBezTo>
                      <a:cubicBezTo>
                        <a:pt x="1239970" y="122301"/>
                        <a:pt x="1235970" y="120587"/>
                        <a:pt x="1231588" y="116777"/>
                      </a:cubicBezTo>
                      <a:cubicBezTo>
                        <a:pt x="1232064" y="118586"/>
                        <a:pt x="1231207" y="119729"/>
                        <a:pt x="1229016" y="120110"/>
                      </a:cubicBezTo>
                      <a:cubicBezTo>
                        <a:pt x="1225302" y="117348"/>
                        <a:pt x="1218634" y="113824"/>
                        <a:pt x="1213110" y="111633"/>
                      </a:cubicBezTo>
                      <a:cubicBezTo>
                        <a:pt x="1207490" y="109633"/>
                        <a:pt x="1203013" y="109157"/>
                        <a:pt x="1203775" y="111824"/>
                      </a:cubicBezTo>
                      <a:cubicBezTo>
                        <a:pt x="1199489" y="111538"/>
                        <a:pt x="1203966" y="108299"/>
                        <a:pt x="1197679" y="106966"/>
                      </a:cubicBezTo>
                      <a:cubicBezTo>
                        <a:pt x="1197298" y="105632"/>
                        <a:pt x="1203870" y="108871"/>
                        <a:pt x="1202346" y="105823"/>
                      </a:cubicBezTo>
                      <a:cubicBezTo>
                        <a:pt x="1196822" y="102584"/>
                        <a:pt x="1189678" y="103537"/>
                        <a:pt x="1190916" y="105728"/>
                      </a:cubicBezTo>
                      <a:cubicBezTo>
                        <a:pt x="1186725" y="104489"/>
                        <a:pt x="1189202" y="101822"/>
                        <a:pt x="1185963" y="99060"/>
                      </a:cubicBezTo>
                      <a:cubicBezTo>
                        <a:pt x="1177677" y="96584"/>
                        <a:pt x="1181677" y="100394"/>
                        <a:pt x="1176343" y="99346"/>
                      </a:cubicBezTo>
                      <a:cubicBezTo>
                        <a:pt x="1172057" y="98489"/>
                        <a:pt x="1172343" y="95536"/>
                        <a:pt x="1174724" y="96203"/>
                      </a:cubicBezTo>
                      <a:cubicBezTo>
                        <a:pt x="1169199" y="92488"/>
                        <a:pt x="1169009" y="96107"/>
                        <a:pt x="1167294" y="96203"/>
                      </a:cubicBezTo>
                      <a:cubicBezTo>
                        <a:pt x="1165580" y="95250"/>
                        <a:pt x="1160341" y="91440"/>
                        <a:pt x="1160341" y="89630"/>
                      </a:cubicBezTo>
                      <a:cubicBezTo>
                        <a:pt x="1164723" y="89535"/>
                        <a:pt x="1167771" y="91535"/>
                        <a:pt x="1171866" y="92012"/>
                      </a:cubicBezTo>
                      <a:cubicBezTo>
                        <a:pt x="1164151" y="86582"/>
                        <a:pt x="1158531" y="88106"/>
                        <a:pt x="1158055" y="90297"/>
                      </a:cubicBezTo>
                      <a:cubicBezTo>
                        <a:pt x="1147578" y="86297"/>
                        <a:pt x="1138338" y="82201"/>
                        <a:pt x="1129480" y="83249"/>
                      </a:cubicBezTo>
                      <a:cubicBezTo>
                        <a:pt x="1122527" y="79058"/>
                        <a:pt x="1131576" y="81153"/>
                        <a:pt x="1128623" y="78486"/>
                      </a:cubicBezTo>
                      <a:cubicBezTo>
                        <a:pt x="1135005" y="79915"/>
                        <a:pt x="1140910" y="82296"/>
                        <a:pt x="1147101" y="84201"/>
                      </a:cubicBezTo>
                      <a:cubicBezTo>
                        <a:pt x="1142529" y="79915"/>
                        <a:pt x="1143577" y="78105"/>
                        <a:pt x="1150340" y="78867"/>
                      </a:cubicBezTo>
                      <a:cubicBezTo>
                        <a:pt x="1147101" y="76295"/>
                        <a:pt x="1143006" y="75819"/>
                        <a:pt x="1142339" y="76962"/>
                      </a:cubicBezTo>
                      <a:cubicBezTo>
                        <a:pt x="1142720" y="74390"/>
                        <a:pt x="1135481" y="73819"/>
                        <a:pt x="1135195" y="70485"/>
                      </a:cubicBezTo>
                      <a:cubicBezTo>
                        <a:pt x="1125765" y="69818"/>
                        <a:pt x="1118241" y="66770"/>
                        <a:pt x="1107001" y="62675"/>
                      </a:cubicBezTo>
                      <a:cubicBezTo>
                        <a:pt x="1105477" y="60484"/>
                        <a:pt x="1116050" y="63341"/>
                        <a:pt x="1117574" y="66294"/>
                      </a:cubicBezTo>
                      <a:cubicBezTo>
                        <a:pt x="1119288" y="66580"/>
                        <a:pt x="1118717" y="66008"/>
                        <a:pt x="1118050" y="65437"/>
                      </a:cubicBezTo>
                      <a:lnTo>
                        <a:pt x="1121479" y="65723"/>
                      </a:lnTo>
                      <a:cubicBezTo>
                        <a:pt x="1116431" y="61817"/>
                        <a:pt x="1109573" y="61151"/>
                        <a:pt x="1103191" y="59627"/>
                      </a:cubicBezTo>
                      <a:cubicBezTo>
                        <a:pt x="1101096" y="56579"/>
                        <a:pt x="1105287" y="56007"/>
                        <a:pt x="1103191" y="52959"/>
                      </a:cubicBezTo>
                      <a:cubicBezTo>
                        <a:pt x="1099095" y="53816"/>
                        <a:pt x="1099286" y="52864"/>
                        <a:pt x="1092618" y="52578"/>
                      </a:cubicBezTo>
                      <a:cubicBezTo>
                        <a:pt x="1087475" y="49530"/>
                        <a:pt x="1089761" y="49054"/>
                        <a:pt x="1086713" y="46768"/>
                      </a:cubicBezTo>
                      <a:cubicBezTo>
                        <a:pt x="1082522" y="46292"/>
                        <a:pt x="1082998" y="47339"/>
                        <a:pt x="1080998" y="47530"/>
                      </a:cubicBezTo>
                      <a:cubicBezTo>
                        <a:pt x="1077188" y="45149"/>
                        <a:pt x="1081379" y="45434"/>
                        <a:pt x="1076331" y="42672"/>
                      </a:cubicBezTo>
                      <a:cubicBezTo>
                        <a:pt x="1066710" y="40577"/>
                        <a:pt x="1057566" y="37624"/>
                        <a:pt x="1048327" y="35052"/>
                      </a:cubicBezTo>
                      <a:cubicBezTo>
                        <a:pt x="1045089" y="31718"/>
                        <a:pt x="1052423" y="34862"/>
                        <a:pt x="1057566" y="33909"/>
                      </a:cubicBezTo>
                      <a:cubicBezTo>
                        <a:pt x="1053471" y="31337"/>
                        <a:pt x="1047565" y="32861"/>
                        <a:pt x="1043850" y="29432"/>
                      </a:cubicBezTo>
                      <a:cubicBezTo>
                        <a:pt x="1043565" y="30290"/>
                        <a:pt x="1039850" y="30099"/>
                        <a:pt x="1041279" y="31337"/>
                      </a:cubicBezTo>
                      <a:cubicBezTo>
                        <a:pt x="1035754" y="29337"/>
                        <a:pt x="1030134" y="27623"/>
                        <a:pt x="1024324" y="26289"/>
                      </a:cubicBezTo>
                      <a:cubicBezTo>
                        <a:pt x="1018514" y="25146"/>
                        <a:pt x="1012608" y="24194"/>
                        <a:pt x="1006703" y="23241"/>
                      </a:cubicBezTo>
                      <a:cubicBezTo>
                        <a:pt x="994892" y="21431"/>
                        <a:pt x="983176" y="19431"/>
                        <a:pt x="971746" y="16859"/>
                      </a:cubicBezTo>
                      <a:cubicBezTo>
                        <a:pt x="969936" y="17240"/>
                        <a:pt x="972794" y="18479"/>
                        <a:pt x="974223" y="19431"/>
                      </a:cubicBezTo>
                      <a:cubicBezTo>
                        <a:pt x="970127" y="20003"/>
                        <a:pt x="966031" y="20479"/>
                        <a:pt x="962412" y="19907"/>
                      </a:cubicBezTo>
                      <a:cubicBezTo>
                        <a:pt x="960411" y="15431"/>
                        <a:pt x="952506" y="14573"/>
                        <a:pt x="943552" y="14383"/>
                      </a:cubicBezTo>
                      <a:cubicBezTo>
                        <a:pt x="934503" y="14573"/>
                        <a:pt x="924502" y="15526"/>
                        <a:pt x="917930" y="13906"/>
                      </a:cubicBezTo>
                      <a:cubicBezTo>
                        <a:pt x="923454" y="7334"/>
                        <a:pt x="940314" y="10954"/>
                        <a:pt x="953744" y="10382"/>
                      </a:cubicBezTo>
                      <a:cubicBezTo>
                        <a:pt x="947267" y="7429"/>
                        <a:pt x="938313" y="10001"/>
                        <a:pt x="936694" y="6096"/>
                      </a:cubicBezTo>
                      <a:lnTo>
                        <a:pt x="926217" y="7811"/>
                      </a:lnTo>
                      <a:cubicBezTo>
                        <a:pt x="922407" y="6477"/>
                        <a:pt x="923550" y="5715"/>
                        <a:pt x="922121" y="4667"/>
                      </a:cubicBezTo>
                      <a:cubicBezTo>
                        <a:pt x="926407" y="5334"/>
                        <a:pt x="931265" y="3620"/>
                        <a:pt x="935265" y="5429"/>
                      </a:cubicBezTo>
                      <a:cubicBezTo>
                        <a:pt x="933456" y="2858"/>
                        <a:pt x="939552" y="4667"/>
                        <a:pt x="941076" y="2572"/>
                      </a:cubicBezTo>
                      <a:cubicBezTo>
                        <a:pt x="934694" y="-2381"/>
                        <a:pt x="924597" y="5620"/>
                        <a:pt x="918311" y="476"/>
                      </a:cubicBezTo>
                      <a:cubicBezTo>
                        <a:pt x="910500" y="2381"/>
                        <a:pt x="902404" y="4191"/>
                        <a:pt x="895260" y="6572"/>
                      </a:cubicBezTo>
                      <a:cubicBezTo>
                        <a:pt x="889069" y="4667"/>
                        <a:pt x="892689" y="3620"/>
                        <a:pt x="896213" y="2477"/>
                      </a:cubicBezTo>
                      <a:cubicBezTo>
                        <a:pt x="891450" y="-572"/>
                        <a:pt x="885640" y="857"/>
                        <a:pt x="880401" y="0"/>
                      </a:cubicBezTo>
                      <a:cubicBezTo>
                        <a:pt x="881259" y="1429"/>
                        <a:pt x="879544" y="2667"/>
                        <a:pt x="873067" y="3524"/>
                      </a:cubicBezTo>
                      <a:cubicBezTo>
                        <a:pt x="876115" y="4382"/>
                        <a:pt x="879735" y="2953"/>
                        <a:pt x="882497" y="5334"/>
                      </a:cubicBezTo>
                      <a:cubicBezTo>
                        <a:pt x="876877" y="6096"/>
                        <a:pt x="871543" y="5620"/>
                        <a:pt x="866495" y="4001"/>
                      </a:cubicBezTo>
                      <a:cubicBezTo>
                        <a:pt x="861351" y="5048"/>
                        <a:pt x="856303" y="6572"/>
                        <a:pt x="851160" y="7906"/>
                      </a:cubicBezTo>
                      <a:cubicBezTo>
                        <a:pt x="848969" y="4763"/>
                        <a:pt x="854493" y="5525"/>
                        <a:pt x="843635" y="5048"/>
                      </a:cubicBezTo>
                      <a:cubicBezTo>
                        <a:pt x="836205" y="3429"/>
                        <a:pt x="847635" y="2477"/>
                        <a:pt x="841158" y="857"/>
                      </a:cubicBezTo>
                      <a:cubicBezTo>
                        <a:pt x="838301" y="5810"/>
                        <a:pt x="829538" y="3810"/>
                        <a:pt x="819060" y="7906"/>
                      </a:cubicBezTo>
                      <a:cubicBezTo>
                        <a:pt x="809535" y="7144"/>
                        <a:pt x="800010" y="7334"/>
                        <a:pt x="790485" y="6096"/>
                      </a:cubicBezTo>
                      <a:cubicBezTo>
                        <a:pt x="782865" y="10954"/>
                        <a:pt x="773531" y="12573"/>
                        <a:pt x="762577" y="16002"/>
                      </a:cubicBezTo>
                      <a:cubicBezTo>
                        <a:pt x="755433" y="15050"/>
                        <a:pt x="768006" y="12954"/>
                        <a:pt x="766101" y="11716"/>
                      </a:cubicBezTo>
                      <a:cubicBezTo>
                        <a:pt x="751528" y="12954"/>
                        <a:pt x="737050" y="21050"/>
                        <a:pt x="730668" y="25622"/>
                      </a:cubicBezTo>
                      <a:cubicBezTo>
                        <a:pt x="745337" y="25051"/>
                        <a:pt x="749718" y="18288"/>
                        <a:pt x="759434" y="16192"/>
                      </a:cubicBezTo>
                      <a:cubicBezTo>
                        <a:pt x="762196" y="16859"/>
                        <a:pt x="762196" y="17717"/>
                        <a:pt x="760863" y="18669"/>
                      </a:cubicBezTo>
                      <a:cubicBezTo>
                        <a:pt x="764958" y="19336"/>
                        <a:pt x="771245" y="15716"/>
                        <a:pt x="767435" y="15240"/>
                      </a:cubicBezTo>
                      <a:cubicBezTo>
                        <a:pt x="780484" y="18098"/>
                        <a:pt x="807059" y="5620"/>
                        <a:pt x="824966" y="11144"/>
                      </a:cubicBezTo>
                      <a:cubicBezTo>
                        <a:pt x="813441" y="17240"/>
                        <a:pt x="789247" y="17621"/>
                        <a:pt x="773436" y="18002"/>
                      </a:cubicBezTo>
                      <a:cubicBezTo>
                        <a:pt x="763339" y="25813"/>
                        <a:pt x="741146" y="26384"/>
                        <a:pt x="721143" y="29718"/>
                      </a:cubicBezTo>
                      <a:cubicBezTo>
                        <a:pt x="726668" y="25908"/>
                        <a:pt x="729811" y="23241"/>
                        <a:pt x="730859" y="19336"/>
                      </a:cubicBezTo>
                      <a:cubicBezTo>
                        <a:pt x="726573" y="22003"/>
                        <a:pt x="722382" y="21431"/>
                        <a:pt x="718191" y="23717"/>
                      </a:cubicBezTo>
                      <a:cubicBezTo>
                        <a:pt x="703808" y="19622"/>
                        <a:pt x="698950" y="29051"/>
                        <a:pt x="685234" y="26384"/>
                      </a:cubicBezTo>
                      <a:cubicBezTo>
                        <a:pt x="670851" y="31242"/>
                        <a:pt x="675519" y="29718"/>
                        <a:pt x="661898" y="33623"/>
                      </a:cubicBezTo>
                      <a:cubicBezTo>
                        <a:pt x="666184" y="33719"/>
                        <a:pt x="661231" y="35433"/>
                        <a:pt x="663612" y="35909"/>
                      </a:cubicBezTo>
                      <a:cubicBezTo>
                        <a:pt x="659517" y="37529"/>
                        <a:pt x="655326" y="37719"/>
                        <a:pt x="651420" y="40481"/>
                      </a:cubicBezTo>
                      <a:cubicBezTo>
                        <a:pt x="644181" y="40005"/>
                        <a:pt x="652659" y="36957"/>
                        <a:pt x="657421" y="36100"/>
                      </a:cubicBezTo>
                      <a:cubicBezTo>
                        <a:pt x="655707" y="34100"/>
                        <a:pt x="638276" y="40767"/>
                        <a:pt x="639133" y="42958"/>
                      </a:cubicBezTo>
                      <a:cubicBezTo>
                        <a:pt x="632942" y="44101"/>
                        <a:pt x="626941" y="47244"/>
                        <a:pt x="620559" y="45815"/>
                      </a:cubicBezTo>
                      <a:cubicBezTo>
                        <a:pt x="611892" y="47720"/>
                        <a:pt x="603891" y="55340"/>
                        <a:pt x="595128" y="56007"/>
                      </a:cubicBezTo>
                      <a:cubicBezTo>
                        <a:pt x="588936" y="54578"/>
                        <a:pt x="597604" y="49340"/>
                        <a:pt x="601700" y="45244"/>
                      </a:cubicBezTo>
                      <a:cubicBezTo>
                        <a:pt x="590651" y="48578"/>
                        <a:pt x="586746" y="53721"/>
                        <a:pt x="571791" y="57817"/>
                      </a:cubicBezTo>
                      <a:cubicBezTo>
                        <a:pt x="565981" y="57531"/>
                        <a:pt x="568743" y="56198"/>
                        <a:pt x="562362" y="58484"/>
                      </a:cubicBezTo>
                      <a:cubicBezTo>
                        <a:pt x="557790" y="61913"/>
                        <a:pt x="571887" y="56198"/>
                        <a:pt x="567315" y="59627"/>
                      </a:cubicBezTo>
                      <a:cubicBezTo>
                        <a:pt x="571887" y="58388"/>
                        <a:pt x="576459" y="57341"/>
                        <a:pt x="580745" y="54959"/>
                      </a:cubicBezTo>
                      <a:cubicBezTo>
                        <a:pt x="583507" y="56960"/>
                        <a:pt x="582078" y="56864"/>
                        <a:pt x="590175" y="54483"/>
                      </a:cubicBezTo>
                      <a:cubicBezTo>
                        <a:pt x="591794" y="54769"/>
                        <a:pt x="588841" y="56198"/>
                        <a:pt x="587412" y="57341"/>
                      </a:cubicBezTo>
                      <a:cubicBezTo>
                        <a:pt x="583507" y="59436"/>
                        <a:pt x="579030" y="56960"/>
                        <a:pt x="575030" y="58865"/>
                      </a:cubicBezTo>
                      <a:cubicBezTo>
                        <a:pt x="575220" y="59722"/>
                        <a:pt x="572077" y="61532"/>
                        <a:pt x="573982" y="61913"/>
                      </a:cubicBezTo>
                      <a:cubicBezTo>
                        <a:pt x="569124" y="64294"/>
                        <a:pt x="563886" y="64770"/>
                        <a:pt x="559028" y="66485"/>
                      </a:cubicBezTo>
                      <a:cubicBezTo>
                        <a:pt x="556456" y="65818"/>
                        <a:pt x="557790" y="64865"/>
                        <a:pt x="561695" y="63532"/>
                      </a:cubicBezTo>
                      <a:cubicBezTo>
                        <a:pt x="564457" y="62103"/>
                        <a:pt x="563219" y="64008"/>
                        <a:pt x="566457" y="63722"/>
                      </a:cubicBezTo>
                      <a:cubicBezTo>
                        <a:pt x="566838" y="62008"/>
                        <a:pt x="568743" y="59817"/>
                        <a:pt x="564171" y="59531"/>
                      </a:cubicBezTo>
                      <a:cubicBezTo>
                        <a:pt x="554742" y="66675"/>
                        <a:pt x="545217" y="71819"/>
                        <a:pt x="535787" y="77057"/>
                      </a:cubicBezTo>
                      <a:cubicBezTo>
                        <a:pt x="526357" y="82201"/>
                        <a:pt x="516642" y="86392"/>
                        <a:pt x="507593" y="92393"/>
                      </a:cubicBezTo>
                      <a:cubicBezTo>
                        <a:pt x="505212" y="92583"/>
                        <a:pt x="502926" y="92869"/>
                        <a:pt x="504164" y="91535"/>
                      </a:cubicBezTo>
                      <a:cubicBezTo>
                        <a:pt x="503116" y="93821"/>
                        <a:pt x="489210" y="102870"/>
                        <a:pt x="479685" y="107347"/>
                      </a:cubicBezTo>
                      <a:cubicBezTo>
                        <a:pt x="477494" y="105347"/>
                        <a:pt x="492543" y="97441"/>
                        <a:pt x="491019" y="96488"/>
                      </a:cubicBezTo>
                      <a:cubicBezTo>
                        <a:pt x="495782" y="96965"/>
                        <a:pt x="499020" y="94202"/>
                        <a:pt x="492353" y="95345"/>
                      </a:cubicBezTo>
                      <a:cubicBezTo>
                        <a:pt x="476827" y="104299"/>
                        <a:pt x="463111" y="112586"/>
                        <a:pt x="450824" y="118586"/>
                      </a:cubicBezTo>
                      <a:cubicBezTo>
                        <a:pt x="444823" y="117634"/>
                        <a:pt x="464730" y="109252"/>
                        <a:pt x="463016" y="105918"/>
                      </a:cubicBezTo>
                      <a:cubicBezTo>
                        <a:pt x="457587" y="108680"/>
                        <a:pt x="455396" y="108585"/>
                        <a:pt x="453586" y="112109"/>
                      </a:cubicBezTo>
                      <a:cubicBezTo>
                        <a:pt x="448728" y="113729"/>
                        <a:pt x="443109" y="116396"/>
                        <a:pt x="437298" y="119729"/>
                      </a:cubicBezTo>
                      <a:cubicBezTo>
                        <a:pt x="431583" y="123254"/>
                        <a:pt x="425583" y="127445"/>
                        <a:pt x="419582" y="131826"/>
                      </a:cubicBezTo>
                      <a:cubicBezTo>
                        <a:pt x="413676" y="136208"/>
                        <a:pt x="407676" y="140494"/>
                        <a:pt x="402246" y="144685"/>
                      </a:cubicBezTo>
                      <a:cubicBezTo>
                        <a:pt x="396912" y="148971"/>
                        <a:pt x="391864" y="152876"/>
                        <a:pt x="387578" y="155924"/>
                      </a:cubicBezTo>
                      <a:cubicBezTo>
                        <a:pt x="383006" y="157067"/>
                        <a:pt x="396817" y="147161"/>
                        <a:pt x="388626" y="150495"/>
                      </a:cubicBezTo>
                      <a:cubicBezTo>
                        <a:pt x="387578" y="154591"/>
                        <a:pt x="381291" y="159449"/>
                        <a:pt x="375862" y="163640"/>
                      </a:cubicBezTo>
                      <a:cubicBezTo>
                        <a:pt x="380053" y="161639"/>
                        <a:pt x="384435" y="160020"/>
                        <a:pt x="388054" y="156877"/>
                      </a:cubicBezTo>
                      <a:cubicBezTo>
                        <a:pt x="389102" y="156877"/>
                        <a:pt x="388435" y="157829"/>
                        <a:pt x="389959" y="157544"/>
                      </a:cubicBezTo>
                      <a:cubicBezTo>
                        <a:pt x="382911" y="164211"/>
                        <a:pt x="373100" y="165354"/>
                        <a:pt x="367099" y="174117"/>
                      </a:cubicBezTo>
                      <a:cubicBezTo>
                        <a:pt x="364242" y="174974"/>
                        <a:pt x="365194" y="173355"/>
                        <a:pt x="362146" y="174308"/>
                      </a:cubicBezTo>
                      <a:cubicBezTo>
                        <a:pt x="357193" y="180594"/>
                        <a:pt x="350526" y="183166"/>
                        <a:pt x="345096" y="188309"/>
                      </a:cubicBezTo>
                      <a:cubicBezTo>
                        <a:pt x="342429" y="189071"/>
                        <a:pt x="341953" y="188405"/>
                        <a:pt x="342620" y="186881"/>
                      </a:cubicBezTo>
                      <a:cubicBezTo>
                        <a:pt x="339286" y="188214"/>
                        <a:pt x="337381" y="192310"/>
                        <a:pt x="333476" y="192691"/>
                      </a:cubicBezTo>
                      <a:cubicBezTo>
                        <a:pt x="331285" y="195263"/>
                        <a:pt x="332714" y="194977"/>
                        <a:pt x="334524" y="194501"/>
                      </a:cubicBezTo>
                      <a:cubicBezTo>
                        <a:pt x="322998" y="202978"/>
                        <a:pt x="313473" y="210312"/>
                        <a:pt x="304329" y="218027"/>
                      </a:cubicBezTo>
                      <a:cubicBezTo>
                        <a:pt x="295376" y="226028"/>
                        <a:pt x="286708" y="234125"/>
                        <a:pt x="276421" y="243840"/>
                      </a:cubicBezTo>
                      <a:cubicBezTo>
                        <a:pt x="274040" y="244507"/>
                        <a:pt x="274611" y="242697"/>
                        <a:pt x="277088" y="239268"/>
                      </a:cubicBezTo>
                      <a:cubicBezTo>
                        <a:pt x="273278" y="242030"/>
                        <a:pt x="270611" y="246221"/>
                        <a:pt x="266896" y="248984"/>
                      </a:cubicBezTo>
                      <a:cubicBezTo>
                        <a:pt x="262229" y="255175"/>
                        <a:pt x="270992" y="248984"/>
                        <a:pt x="266991" y="254508"/>
                      </a:cubicBezTo>
                      <a:cubicBezTo>
                        <a:pt x="260514" y="257651"/>
                        <a:pt x="255752" y="263366"/>
                        <a:pt x="251751" y="269939"/>
                      </a:cubicBezTo>
                      <a:cubicBezTo>
                        <a:pt x="247941" y="272034"/>
                        <a:pt x="250132" y="268700"/>
                        <a:pt x="245370" y="271653"/>
                      </a:cubicBezTo>
                      <a:cubicBezTo>
                        <a:pt x="244131" y="274415"/>
                        <a:pt x="247656" y="272796"/>
                        <a:pt x="246417" y="275654"/>
                      </a:cubicBezTo>
                      <a:cubicBezTo>
                        <a:pt x="238512" y="279559"/>
                        <a:pt x="241655" y="280988"/>
                        <a:pt x="234035" y="289655"/>
                      </a:cubicBezTo>
                      <a:cubicBezTo>
                        <a:pt x="230320" y="291941"/>
                        <a:pt x="232416" y="288417"/>
                        <a:pt x="227748" y="291560"/>
                      </a:cubicBezTo>
                      <a:cubicBezTo>
                        <a:pt x="227463" y="293084"/>
                        <a:pt x="228034" y="293751"/>
                        <a:pt x="230415" y="292513"/>
                      </a:cubicBezTo>
                      <a:cubicBezTo>
                        <a:pt x="227558" y="296609"/>
                        <a:pt x="221938" y="301752"/>
                        <a:pt x="216699" y="305562"/>
                      </a:cubicBezTo>
                      <a:cubicBezTo>
                        <a:pt x="211651" y="309563"/>
                        <a:pt x="206984" y="312325"/>
                        <a:pt x="205936" y="310896"/>
                      </a:cubicBezTo>
                      <a:cubicBezTo>
                        <a:pt x="197649" y="323279"/>
                        <a:pt x="215842" y="304324"/>
                        <a:pt x="212032" y="313373"/>
                      </a:cubicBezTo>
                      <a:cubicBezTo>
                        <a:pt x="208508" y="317278"/>
                        <a:pt x="208603" y="315087"/>
                        <a:pt x="203174" y="319469"/>
                      </a:cubicBezTo>
                      <a:cubicBezTo>
                        <a:pt x="199840" y="326327"/>
                        <a:pt x="192792" y="331470"/>
                        <a:pt x="193649" y="336423"/>
                      </a:cubicBezTo>
                      <a:cubicBezTo>
                        <a:pt x="189267" y="341566"/>
                        <a:pt x="184981" y="347948"/>
                        <a:pt x="181076" y="347663"/>
                      </a:cubicBezTo>
                      <a:lnTo>
                        <a:pt x="178028" y="355568"/>
                      </a:lnTo>
                      <a:cubicBezTo>
                        <a:pt x="183552" y="352997"/>
                        <a:pt x="177647" y="352520"/>
                        <a:pt x="183171" y="349949"/>
                      </a:cubicBezTo>
                      <a:cubicBezTo>
                        <a:pt x="183552" y="355949"/>
                        <a:pt x="167074" y="371475"/>
                        <a:pt x="161645" y="384429"/>
                      </a:cubicBezTo>
                      <a:cubicBezTo>
                        <a:pt x="161359" y="381286"/>
                        <a:pt x="159168" y="381286"/>
                        <a:pt x="162788" y="374999"/>
                      </a:cubicBezTo>
                      <a:cubicBezTo>
                        <a:pt x="154406" y="381857"/>
                        <a:pt x="158597" y="387763"/>
                        <a:pt x="152691" y="396907"/>
                      </a:cubicBezTo>
                      <a:cubicBezTo>
                        <a:pt x="146024" y="400526"/>
                        <a:pt x="144119" y="408337"/>
                        <a:pt x="141357" y="415290"/>
                      </a:cubicBezTo>
                      <a:cubicBezTo>
                        <a:pt x="134499" y="420719"/>
                        <a:pt x="130784" y="429006"/>
                        <a:pt x="126783" y="436816"/>
                      </a:cubicBezTo>
                      <a:cubicBezTo>
                        <a:pt x="123735" y="437388"/>
                        <a:pt x="130403" y="429578"/>
                        <a:pt x="130593" y="426149"/>
                      </a:cubicBezTo>
                      <a:cubicBezTo>
                        <a:pt x="127641" y="427768"/>
                        <a:pt x="130403" y="420719"/>
                        <a:pt x="127831" y="421862"/>
                      </a:cubicBezTo>
                      <a:cubicBezTo>
                        <a:pt x="125736" y="430816"/>
                        <a:pt x="119640" y="441484"/>
                        <a:pt x="118878" y="450056"/>
                      </a:cubicBezTo>
                      <a:cubicBezTo>
                        <a:pt x="116877" y="451676"/>
                        <a:pt x="115734" y="455390"/>
                        <a:pt x="111924" y="460058"/>
                      </a:cubicBezTo>
                      <a:cubicBezTo>
                        <a:pt x="107733" y="461296"/>
                        <a:pt x="120592" y="443675"/>
                        <a:pt x="111734" y="452247"/>
                      </a:cubicBezTo>
                      <a:cubicBezTo>
                        <a:pt x="112401" y="446913"/>
                        <a:pt x="116782" y="444627"/>
                        <a:pt x="117449" y="439198"/>
                      </a:cubicBezTo>
                      <a:cubicBezTo>
                        <a:pt x="113163" y="441770"/>
                        <a:pt x="110210" y="455486"/>
                        <a:pt x="107638" y="453009"/>
                      </a:cubicBezTo>
                      <a:cubicBezTo>
                        <a:pt x="106686" y="458438"/>
                        <a:pt x="103257" y="462820"/>
                        <a:pt x="100780" y="471011"/>
                      </a:cubicBezTo>
                      <a:cubicBezTo>
                        <a:pt x="97256" y="468344"/>
                        <a:pt x="96589" y="478822"/>
                        <a:pt x="90779" y="484537"/>
                      </a:cubicBezTo>
                      <a:cubicBezTo>
                        <a:pt x="89160" y="494633"/>
                        <a:pt x="84111" y="502349"/>
                        <a:pt x="81635" y="511683"/>
                      </a:cubicBezTo>
                      <a:cubicBezTo>
                        <a:pt x="83349" y="512826"/>
                        <a:pt x="88112" y="506635"/>
                        <a:pt x="88874" y="501777"/>
                      </a:cubicBezTo>
                      <a:cubicBezTo>
                        <a:pt x="91541" y="504254"/>
                        <a:pt x="83730" y="515398"/>
                        <a:pt x="81540" y="520637"/>
                      </a:cubicBezTo>
                      <a:cubicBezTo>
                        <a:pt x="79539" y="521208"/>
                        <a:pt x="79730" y="516636"/>
                        <a:pt x="80397" y="514445"/>
                      </a:cubicBezTo>
                      <a:cubicBezTo>
                        <a:pt x="78492" y="514636"/>
                        <a:pt x="76587" y="518732"/>
                        <a:pt x="74301" y="517874"/>
                      </a:cubicBezTo>
                      <a:cubicBezTo>
                        <a:pt x="78206" y="520541"/>
                        <a:pt x="71729" y="526828"/>
                        <a:pt x="71253" y="535877"/>
                      </a:cubicBezTo>
                      <a:cubicBezTo>
                        <a:pt x="75063" y="533972"/>
                        <a:pt x="73824" y="529114"/>
                        <a:pt x="77063" y="526828"/>
                      </a:cubicBezTo>
                      <a:cubicBezTo>
                        <a:pt x="75158" y="531686"/>
                        <a:pt x="74682" y="537305"/>
                        <a:pt x="70681" y="540830"/>
                      </a:cubicBezTo>
                      <a:cubicBezTo>
                        <a:pt x="69157" y="541782"/>
                        <a:pt x="71348" y="538258"/>
                        <a:pt x="71253" y="535781"/>
                      </a:cubicBezTo>
                      <a:cubicBezTo>
                        <a:pt x="69443" y="537401"/>
                        <a:pt x="68109" y="541592"/>
                        <a:pt x="68014" y="539210"/>
                      </a:cubicBezTo>
                      <a:cubicBezTo>
                        <a:pt x="64299" y="543782"/>
                        <a:pt x="70110" y="542639"/>
                        <a:pt x="65347" y="546545"/>
                      </a:cubicBezTo>
                      <a:cubicBezTo>
                        <a:pt x="67443" y="545783"/>
                        <a:pt x="70205" y="543782"/>
                        <a:pt x="69824" y="549212"/>
                      </a:cubicBezTo>
                      <a:cubicBezTo>
                        <a:pt x="67157" y="556070"/>
                        <a:pt x="68109" y="548831"/>
                        <a:pt x="64871" y="553403"/>
                      </a:cubicBezTo>
                      <a:cubicBezTo>
                        <a:pt x="64395" y="557879"/>
                        <a:pt x="66109" y="556927"/>
                        <a:pt x="67443" y="556641"/>
                      </a:cubicBezTo>
                      <a:cubicBezTo>
                        <a:pt x="66681" y="559118"/>
                        <a:pt x="64966" y="561118"/>
                        <a:pt x="65061" y="564071"/>
                      </a:cubicBezTo>
                      <a:cubicBezTo>
                        <a:pt x="60108" y="570548"/>
                        <a:pt x="62775" y="557784"/>
                        <a:pt x="58584" y="562261"/>
                      </a:cubicBezTo>
                      <a:cubicBezTo>
                        <a:pt x="59251" y="564452"/>
                        <a:pt x="59442" y="567500"/>
                        <a:pt x="61061" y="567119"/>
                      </a:cubicBezTo>
                      <a:cubicBezTo>
                        <a:pt x="61251" y="573024"/>
                        <a:pt x="55346" y="575596"/>
                        <a:pt x="56298" y="581978"/>
                      </a:cubicBezTo>
                      <a:cubicBezTo>
                        <a:pt x="53155" y="586835"/>
                        <a:pt x="52774" y="584645"/>
                        <a:pt x="50488" y="587502"/>
                      </a:cubicBezTo>
                      <a:cubicBezTo>
                        <a:pt x="50202" y="594836"/>
                        <a:pt x="46964" y="600551"/>
                        <a:pt x="44487" y="606743"/>
                      </a:cubicBezTo>
                      <a:cubicBezTo>
                        <a:pt x="46678" y="611696"/>
                        <a:pt x="41916" y="622078"/>
                        <a:pt x="39820" y="629888"/>
                      </a:cubicBezTo>
                      <a:cubicBezTo>
                        <a:pt x="37629" y="633603"/>
                        <a:pt x="40106" y="621411"/>
                        <a:pt x="36963" y="628650"/>
                      </a:cubicBezTo>
                      <a:cubicBezTo>
                        <a:pt x="38106" y="636365"/>
                        <a:pt x="34486" y="643223"/>
                        <a:pt x="32105" y="653225"/>
                      </a:cubicBezTo>
                      <a:cubicBezTo>
                        <a:pt x="31533" y="659797"/>
                        <a:pt x="35153" y="651320"/>
                        <a:pt x="35058" y="656082"/>
                      </a:cubicBezTo>
                      <a:cubicBezTo>
                        <a:pt x="33248" y="664940"/>
                        <a:pt x="31724" y="656653"/>
                        <a:pt x="28866" y="663512"/>
                      </a:cubicBezTo>
                      <a:cubicBezTo>
                        <a:pt x="28104" y="667512"/>
                        <a:pt x="28200" y="669322"/>
                        <a:pt x="29438" y="670274"/>
                      </a:cubicBezTo>
                      <a:cubicBezTo>
                        <a:pt x="20484" y="683228"/>
                        <a:pt x="25342" y="701326"/>
                        <a:pt x="19722" y="715423"/>
                      </a:cubicBezTo>
                      <a:cubicBezTo>
                        <a:pt x="22199" y="721424"/>
                        <a:pt x="21056" y="724662"/>
                        <a:pt x="21342" y="735044"/>
                      </a:cubicBezTo>
                      <a:cubicBezTo>
                        <a:pt x="20961" y="737807"/>
                        <a:pt x="18675" y="739235"/>
                        <a:pt x="18294" y="745236"/>
                      </a:cubicBezTo>
                      <a:cubicBezTo>
                        <a:pt x="15627" y="746379"/>
                        <a:pt x="18008" y="735806"/>
                        <a:pt x="17151" y="732187"/>
                      </a:cubicBezTo>
                      <a:cubicBezTo>
                        <a:pt x="14007" y="741236"/>
                        <a:pt x="15341" y="748760"/>
                        <a:pt x="16293" y="755714"/>
                      </a:cubicBezTo>
                      <a:cubicBezTo>
                        <a:pt x="14388" y="763143"/>
                        <a:pt x="13722" y="759428"/>
                        <a:pt x="11055" y="763810"/>
                      </a:cubicBezTo>
                      <a:cubicBezTo>
                        <a:pt x="11055" y="770001"/>
                        <a:pt x="8959" y="773335"/>
                        <a:pt x="11531" y="776573"/>
                      </a:cubicBezTo>
                      <a:cubicBezTo>
                        <a:pt x="10674" y="778478"/>
                        <a:pt x="9816" y="780383"/>
                        <a:pt x="8959" y="782193"/>
                      </a:cubicBezTo>
                      <a:cubicBezTo>
                        <a:pt x="11912" y="780002"/>
                        <a:pt x="11721" y="796480"/>
                        <a:pt x="7721" y="802291"/>
                      </a:cubicBezTo>
                      <a:cubicBezTo>
                        <a:pt x="11150" y="807625"/>
                        <a:pt x="8959" y="811721"/>
                        <a:pt x="8007" y="819531"/>
                      </a:cubicBezTo>
                      <a:cubicBezTo>
                        <a:pt x="9626" y="826008"/>
                        <a:pt x="8673" y="818960"/>
                        <a:pt x="10197" y="816864"/>
                      </a:cubicBezTo>
                      <a:cubicBezTo>
                        <a:pt x="11436" y="820674"/>
                        <a:pt x="10007" y="824008"/>
                        <a:pt x="10293" y="827723"/>
                      </a:cubicBezTo>
                      <a:cubicBezTo>
                        <a:pt x="7626" y="833438"/>
                        <a:pt x="7816" y="829247"/>
                        <a:pt x="6197" y="826961"/>
                      </a:cubicBezTo>
                      <a:cubicBezTo>
                        <a:pt x="5911" y="833628"/>
                        <a:pt x="5149" y="840296"/>
                        <a:pt x="1815" y="846487"/>
                      </a:cubicBezTo>
                      <a:cubicBezTo>
                        <a:pt x="1244" y="844868"/>
                        <a:pt x="1149" y="843248"/>
                        <a:pt x="1530" y="841724"/>
                      </a:cubicBezTo>
                      <a:cubicBezTo>
                        <a:pt x="-566" y="842486"/>
                        <a:pt x="101" y="857060"/>
                        <a:pt x="101" y="863346"/>
                      </a:cubicBezTo>
                      <a:cubicBezTo>
                        <a:pt x="1339" y="847153"/>
                        <a:pt x="5054" y="850297"/>
                        <a:pt x="6387" y="834771"/>
                      </a:cubicBezTo>
                      <a:cubicBezTo>
                        <a:pt x="10293" y="849725"/>
                        <a:pt x="2577" y="851059"/>
                        <a:pt x="3720" y="862298"/>
                      </a:cubicBezTo>
                      <a:cubicBezTo>
                        <a:pt x="6006" y="862013"/>
                        <a:pt x="8102" y="850678"/>
                        <a:pt x="10388" y="852392"/>
                      </a:cubicBezTo>
                      <a:cubicBezTo>
                        <a:pt x="8483" y="856393"/>
                        <a:pt x="8959" y="866966"/>
                        <a:pt x="6387" y="870299"/>
                      </a:cubicBezTo>
                      <a:cubicBezTo>
                        <a:pt x="8673" y="874681"/>
                        <a:pt x="10864" y="874967"/>
                        <a:pt x="13150" y="878777"/>
                      </a:cubicBezTo>
                      <a:cubicBezTo>
                        <a:pt x="9435" y="876872"/>
                        <a:pt x="9721" y="884587"/>
                        <a:pt x="8102" y="890588"/>
                      </a:cubicBezTo>
                      <a:cubicBezTo>
                        <a:pt x="6768" y="893540"/>
                        <a:pt x="5244" y="883920"/>
                        <a:pt x="4006" y="890207"/>
                      </a:cubicBezTo>
                      <a:cubicBezTo>
                        <a:pt x="5721" y="892969"/>
                        <a:pt x="5911" y="894398"/>
                        <a:pt x="8292" y="893731"/>
                      </a:cubicBezTo>
                      <a:cubicBezTo>
                        <a:pt x="8673" y="897827"/>
                        <a:pt x="7054" y="903446"/>
                        <a:pt x="9626" y="900017"/>
                      </a:cubicBezTo>
                      <a:cubicBezTo>
                        <a:pt x="9816" y="904589"/>
                        <a:pt x="8673" y="909066"/>
                        <a:pt x="7816" y="913638"/>
                      </a:cubicBezTo>
                      <a:cubicBezTo>
                        <a:pt x="6197" y="913828"/>
                        <a:pt x="6768" y="899541"/>
                        <a:pt x="3625" y="902494"/>
                      </a:cubicBezTo>
                      <a:cubicBezTo>
                        <a:pt x="4768" y="906685"/>
                        <a:pt x="7054" y="918020"/>
                        <a:pt x="8292" y="927545"/>
                      </a:cubicBezTo>
                      <a:cubicBezTo>
                        <a:pt x="9626" y="936974"/>
                        <a:pt x="10293" y="944594"/>
                        <a:pt x="6768" y="941261"/>
                      </a:cubicBezTo>
                      <a:cubicBezTo>
                        <a:pt x="7054" y="945928"/>
                        <a:pt x="10102" y="950595"/>
                        <a:pt x="8769" y="955167"/>
                      </a:cubicBezTo>
                      <a:cubicBezTo>
                        <a:pt x="11626" y="958310"/>
                        <a:pt x="12483" y="964025"/>
                        <a:pt x="13436" y="970312"/>
                      </a:cubicBezTo>
                      <a:cubicBezTo>
                        <a:pt x="14674" y="976598"/>
                        <a:pt x="16008" y="983456"/>
                        <a:pt x="19437" y="988886"/>
                      </a:cubicBezTo>
                      <a:cubicBezTo>
                        <a:pt x="16484" y="991934"/>
                        <a:pt x="20199" y="1001078"/>
                        <a:pt x="16674" y="998125"/>
                      </a:cubicBezTo>
                      <a:cubicBezTo>
                        <a:pt x="16674" y="1003459"/>
                        <a:pt x="19913" y="1001840"/>
                        <a:pt x="22008" y="1008698"/>
                      </a:cubicBezTo>
                      <a:cubicBezTo>
                        <a:pt x="24104" y="1020318"/>
                        <a:pt x="25056" y="1032034"/>
                        <a:pt x="30581" y="1043369"/>
                      </a:cubicBezTo>
                      <a:cubicBezTo>
                        <a:pt x="27819" y="1045083"/>
                        <a:pt x="31248" y="1054799"/>
                        <a:pt x="33438" y="1055370"/>
                      </a:cubicBezTo>
                      <a:cubicBezTo>
                        <a:pt x="31819" y="1060133"/>
                        <a:pt x="34772" y="1064514"/>
                        <a:pt x="34296" y="1069181"/>
                      </a:cubicBezTo>
                      <a:cubicBezTo>
                        <a:pt x="35629" y="1067467"/>
                        <a:pt x="35058" y="1065181"/>
                        <a:pt x="36867" y="1062704"/>
                      </a:cubicBezTo>
                      <a:cubicBezTo>
                        <a:pt x="38677" y="1068419"/>
                        <a:pt x="38391" y="1075468"/>
                        <a:pt x="37534" y="1078040"/>
                      </a:cubicBezTo>
                      <a:cubicBezTo>
                        <a:pt x="39153" y="1086041"/>
                        <a:pt x="41439" y="1081564"/>
                        <a:pt x="41725" y="1092899"/>
                      </a:cubicBezTo>
                      <a:cubicBezTo>
                        <a:pt x="42773" y="1093375"/>
                        <a:pt x="42868" y="1090803"/>
                        <a:pt x="44773" y="1094042"/>
                      </a:cubicBezTo>
                      <a:cubicBezTo>
                        <a:pt x="42011" y="1087755"/>
                        <a:pt x="40963" y="1081278"/>
                        <a:pt x="40963" y="1074515"/>
                      </a:cubicBezTo>
                      <a:cubicBezTo>
                        <a:pt x="43535" y="1085469"/>
                        <a:pt x="46869" y="1096232"/>
                        <a:pt x="50393" y="1106996"/>
                      </a:cubicBezTo>
                      <a:cubicBezTo>
                        <a:pt x="50202" y="1108043"/>
                        <a:pt x="49345" y="1107186"/>
                        <a:pt x="49345" y="1108710"/>
                      </a:cubicBezTo>
                      <a:cubicBezTo>
                        <a:pt x="46869" y="1103948"/>
                        <a:pt x="46107" y="1094232"/>
                        <a:pt x="42773" y="1094232"/>
                      </a:cubicBezTo>
                      <a:cubicBezTo>
                        <a:pt x="43630" y="1102328"/>
                        <a:pt x="49726" y="1108139"/>
                        <a:pt x="49917" y="1119473"/>
                      </a:cubicBezTo>
                      <a:cubicBezTo>
                        <a:pt x="51250" y="1121283"/>
                        <a:pt x="52679" y="1123188"/>
                        <a:pt x="52869" y="1125188"/>
                      </a:cubicBezTo>
                      <a:cubicBezTo>
                        <a:pt x="54108" y="1126236"/>
                        <a:pt x="54965" y="1125950"/>
                        <a:pt x="54870" y="1123188"/>
                      </a:cubicBezTo>
                      <a:cubicBezTo>
                        <a:pt x="58870" y="1129094"/>
                        <a:pt x="59346" y="1135761"/>
                        <a:pt x="63156" y="1141762"/>
                      </a:cubicBezTo>
                      <a:cubicBezTo>
                        <a:pt x="64014" y="1147286"/>
                        <a:pt x="61728" y="1143953"/>
                        <a:pt x="62204" y="1148239"/>
                      </a:cubicBezTo>
                      <a:cubicBezTo>
                        <a:pt x="65538" y="1153478"/>
                        <a:pt x="63537" y="1144429"/>
                        <a:pt x="66300" y="1152049"/>
                      </a:cubicBezTo>
                      <a:cubicBezTo>
                        <a:pt x="66966" y="1157859"/>
                        <a:pt x="62585" y="1149382"/>
                        <a:pt x="65347" y="1157002"/>
                      </a:cubicBezTo>
                      <a:cubicBezTo>
                        <a:pt x="67633" y="1160812"/>
                        <a:pt x="66776" y="1155859"/>
                        <a:pt x="68395" y="1157859"/>
                      </a:cubicBezTo>
                      <a:cubicBezTo>
                        <a:pt x="70014" y="1169861"/>
                        <a:pt x="75158" y="1182148"/>
                        <a:pt x="80492" y="1193673"/>
                      </a:cubicBezTo>
                      <a:cubicBezTo>
                        <a:pt x="86112" y="1205103"/>
                        <a:pt x="92303" y="1215676"/>
                        <a:pt x="95065" y="1225010"/>
                      </a:cubicBezTo>
                      <a:cubicBezTo>
                        <a:pt x="95256" y="1227773"/>
                        <a:pt x="91255" y="1221772"/>
                        <a:pt x="90779" y="1223201"/>
                      </a:cubicBezTo>
                      <a:cubicBezTo>
                        <a:pt x="93541" y="1231583"/>
                        <a:pt x="102018" y="1237774"/>
                        <a:pt x="102209" y="1246918"/>
                      </a:cubicBezTo>
                      <a:cubicBezTo>
                        <a:pt x="103638" y="1247680"/>
                        <a:pt x="104400" y="1247394"/>
                        <a:pt x="103923" y="1244632"/>
                      </a:cubicBezTo>
                      <a:cubicBezTo>
                        <a:pt x="107162" y="1246727"/>
                        <a:pt x="107448" y="1249871"/>
                        <a:pt x="110210" y="1252061"/>
                      </a:cubicBezTo>
                      <a:cubicBezTo>
                        <a:pt x="111353" y="1255967"/>
                        <a:pt x="108972" y="1253300"/>
                        <a:pt x="107067" y="1251585"/>
                      </a:cubicBezTo>
                      <a:cubicBezTo>
                        <a:pt x="108019" y="1256157"/>
                        <a:pt x="111734" y="1259681"/>
                        <a:pt x="113258" y="1264063"/>
                      </a:cubicBezTo>
                      <a:cubicBezTo>
                        <a:pt x="114687" y="1265206"/>
                        <a:pt x="113829" y="1262158"/>
                        <a:pt x="113734" y="1260539"/>
                      </a:cubicBezTo>
                      <a:cubicBezTo>
                        <a:pt x="116877" y="1262539"/>
                        <a:pt x="116687" y="1265968"/>
                        <a:pt x="119163" y="1268349"/>
                      </a:cubicBezTo>
                      <a:cubicBezTo>
                        <a:pt x="118687" y="1269111"/>
                        <a:pt x="116496" y="1267301"/>
                        <a:pt x="117544" y="1270635"/>
                      </a:cubicBezTo>
                      <a:cubicBezTo>
                        <a:pt x="119259" y="1272159"/>
                        <a:pt x="120973" y="1273683"/>
                        <a:pt x="122688" y="1275112"/>
                      </a:cubicBezTo>
                      <a:cubicBezTo>
                        <a:pt x="124021" y="1279303"/>
                        <a:pt x="121068" y="1276350"/>
                        <a:pt x="122973" y="1281684"/>
                      </a:cubicBezTo>
                      <a:cubicBezTo>
                        <a:pt x="131546" y="1294257"/>
                        <a:pt x="140023" y="1306735"/>
                        <a:pt x="148405" y="1319117"/>
                      </a:cubicBezTo>
                      <a:lnTo>
                        <a:pt x="147262" y="1314545"/>
                      </a:lnTo>
                      <a:cubicBezTo>
                        <a:pt x="149548" y="1317974"/>
                        <a:pt x="153930" y="1320356"/>
                        <a:pt x="155073" y="1324356"/>
                      </a:cubicBezTo>
                      <a:cubicBezTo>
                        <a:pt x="156597" y="1328071"/>
                        <a:pt x="153930" y="1325785"/>
                        <a:pt x="151929" y="1324261"/>
                      </a:cubicBezTo>
                      <a:cubicBezTo>
                        <a:pt x="153930" y="1328357"/>
                        <a:pt x="157835" y="1333405"/>
                        <a:pt x="161645" y="1337786"/>
                      </a:cubicBezTo>
                      <a:cubicBezTo>
                        <a:pt x="165645" y="1342073"/>
                        <a:pt x="169551" y="1345692"/>
                        <a:pt x="171265" y="1347026"/>
                      </a:cubicBezTo>
                      <a:cubicBezTo>
                        <a:pt x="170884" y="1350074"/>
                        <a:pt x="172694" y="1353312"/>
                        <a:pt x="177742" y="1357408"/>
                      </a:cubicBezTo>
                      <a:cubicBezTo>
                        <a:pt x="174599" y="1349978"/>
                        <a:pt x="178980" y="1355598"/>
                        <a:pt x="182314" y="1358360"/>
                      </a:cubicBezTo>
                      <a:cubicBezTo>
                        <a:pt x="172980" y="1347502"/>
                        <a:pt x="171551" y="1341406"/>
                        <a:pt x="161740" y="1329500"/>
                      </a:cubicBezTo>
                      <a:cubicBezTo>
                        <a:pt x="160026" y="1328642"/>
                        <a:pt x="162216" y="1330928"/>
                        <a:pt x="162502" y="1332548"/>
                      </a:cubicBezTo>
                      <a:cubicBezTo>
                        <a:pt x="158692" y="1331024"/>
                        <a:pt x="160216" y="1326833"/>
                        <a:pt x="156406" y="1325308"/>
                      </a:cubicBezTo>
                      <a:cubicBezTo>
                        <a:pt x="155930" y="1319975"/>
                        <a:pt x="155263" y="1320260"/>
                        <a:pt x="153263" y="1313212"/>
                      </a:cubicBezTo>
                      <a:cubicBezTo>
                        <a:pt x="157454" y="1321118"/>
                        <a:pt x="163645" y="1329881"/>
                        <a:pt x="169932" y="1337596"/>
                      </a:cubicBezTo>
                      <a:cubicBezTo>
                        <a:pt x="176218" y="1345406"/>
                        <a:pt x="182124" y="1352645"/>
                        <a:pt x="184600" y="1358837"/>
                      </a:cubicBezTo>
                      <a:cubicBezTo>
                        <a:pt x="185648" y="1359313"/>
                        <a:pt x="185457" y="1358265"/>
                        <a:pt x="186886" y="1359313"/>
                      </a:cubicBezTo>
                      <a:cubicBezTo>
                        <a:pt x="191363" y="1363504"/>
                        <a:pt x="184410" y="1359313"/>
                        <a:pt x="187458" y="1364266"/>
                      </a:cubicBezTo>
                      <a:cubicBezTo>
                        <a:pt x="196792" y="1369409"/>
                        <a:pt x="200697" y="1377696"/>
                        <a:pt x="205936" y="1385221"/>
                      </a:cubicBezTo>
                      <a:cubicBezTo>
                        <a:pt x="209937" y="1385602"/>
                        <a:pt x="213937" y="1390650"/>
                        <a:pt x="217557" y="1395889"/>
                      </a:cubicBezTo>
                      <a:cubicBezTo>
                        <a:pt x="214509" y="1395413"/>
                        <a:pt x="209270" y="1392460"/>
                        <a:pt x="210413" y="1396937"/>
                      </a:cubicBezTo>
                      <a:cubicBezTo>
                        <a:pt x="206984" y="1393793"/>
                        <a:pt x="202507" y="1387316"/>
                        <a:pt x="200697" y="1388554"/>
                      </a:cubicBezTo>
                      <a:cubicBezTo>
                        <a:pt x="204793" y="1392936"/>
                        <a:pt x="204603" y="1393317"/>
                        <a:pt x="204888" y="1396841"/>
                      </a:cubicBezTo>
                      <a:cubicBezTo>
                        <a:pt x="208413" y="1397413"/>
                        <a:pt x="210699" y="1400842"/>
                        <a:pt x="212889" y="1400842"/>
                      </a:cubicBezTo>
                      <a:cubicBezTo>
                        <a:pt x="216985" y="1404271"/>
                        <a:pt x="218890" y="1409129"/>
                        <a:pt x="224224" y="1411700"/>
                      </a:cubicBezTo>
                      <a:cubicBezTo>
                        <a:pt x="225462" y="1418558"/>
                        <a:pt x="236416" y="1427607"/>
                        <a:pt x="245274" y="1434370"/>
                      </a:cubicBezTo>
                      <a:cubicBezTo>
                        <a:pt x="243084" y="1436656"/>
                        <a:pt x="247275" y="1440275"/>
                        <a:pt x="254799" y="1444466"/>
                      </a:cubicBezTo>
                      <a:cubicBezTo>
                        <a:pt x="254990" y="1445895"/>
                        <a:pt x="254228" y="1446371"/>
                        <a:pt x="251656" y="1444943"/>
                      </a:cubicBezTo>
                      <a:cubicBezTo>
                        <a:pt x="257943" y="1453039"/>
                        <a:pt x="268039" y="1458278"/>
                        <a:pt x="274802" y="1465898"/>
                      </a:cubicBezTo>
                      <a:cubicBezTo>
                        <a:pt x="277659" y="1467041"/>
                        <a:pt x="273373" y="1461897"/>
                        <a:pt x="277183" y="1463897"/>
                      </a:cubicBezTo>
                      <a:cubicBezTo>
                        <a:pt x="280612" y="1465040"/>
                        <a:pt x="279755" y="1469708"/>
                        <a:pt x="284136" y="1470089"/>
                      </a:cubicBezTo>
                      <a:cubicBezTo>
                        <a:pt x="285565" y="1472470"/>
                        <a:pt x="284994" y="1473137"/>
                        <a:pt x="283279" y="1472851"/>
                      </a:cubicBezTo>
                      <a:cubicBezTo>
                        <a:pt x="286708" y="1476470"/>
                        <a:pt x="285089" y="1470660"/>
                        <a:pt x="290232" y="1476947"/>
                      </a:cubicBezTo>
                      <a:cubicBezTo>
                        <a:pt x="292423" y="1480280"/>
                        <a:pt x="292804" y="1481900"/>
                        <a:pt x="290232" y="1481042"/>
                      </a:cubicBezTo>
                      <a:cubicBezTo>
                        <a:pt x="297090" y="1485233"/>
                        <a:pt x="306044" y="1496473"/>
                        <a:pt x="310711" y="1495806"/>
                      </a:cubicBezTo>
                      <a:cubicBezTo>
                        <a:pt x="313378" y="1499235"/>
                        <a:pt x="309568" y="1497521"/>
                        <a:pt x="313283" y="1501807"/>
                      </a:cubicBezTo>
                      <a:cubicBezTo>
                        <a:pt x="315569" y="1499521"/>
                        <a:pt x="320046" y="1506569"/>
                        <a:pt x="319760" y="1506283"/>
                      </a:cubicBezTo>
                      <a:cubicBezTo>
                        <a:pt x="328809" y="1512665"/>
                        <a:pt x="333952" y="1512189"/>
                        <a:pt x="341858" y="1521428"/>
                      </a:cubicBezTo>
                      <a:cubicBezTo>
                        <a:pt x="345573" y="1520381"/>
                        <a:pt x="355098" y="1528953"/>
                        <a:pt x="361003" y="1532668"/>
                      </a:cubicBezTo>
                      <a:cubicBezTo>
                        <a:pt x="360908" y="1533620"/>
                        <a:pt x="358241" y="1532763"/>
                        <a:pt x="360527" y="1535525"/>
                      </a:cubicBezTo>
                      <a:cubicBezTo>
                        <a:pt x="366623" y="1535811"/>
                        <a:pt x="370719" y="1542669"/>
                        <a:pt x="379672" y="1544193"/>
                      </a:cubicBezTo>
                      <a:cubicBezTo>
                        <a:pt x="383101" y="1543812"/>
                        <a:pt x="374719" y="1537716"/>
                        <a:pt x="371576" y="1537049"/>
                      </a:cubicBezTo>
                      <a:cubicBezTo>
                        <a:pt x="369480" y="1535144"/>
                        <a:pt x="379101" y="1539050"/>
                        <a:pt x="380720" y="1540574"/>
                      </a:cubicBezTo>
                      <a:cubicBezTo>
                        <a:pt x="384720" y="1540193"/>
                        <a:pt x="375195" y="1536287"/>
                        <a:pt x="373576" y="1534763"/>
                      </a:cubicBezTo>
                      <a:cubicBezTo>
                        <a:pt x="372814" y="1533239"/>
                        <a:pt x="376910" y="1534858"/>
                        <a:pt x="379196" y="1535335"/>
                      </a:cubicBezTo>
                      <a:cubicBezTo>
                        <a:pt x="381482" y="1536478"/>
                        <a:pt x="384625" y="1542669"/>
                        <a:pt x="392150" y="1543717"/>
                      </a:cubicBezTo>
                      <a:cubicBezTo>
                        <a:pt x="394722" y="1546860"/>
                        <a:pt x="397198" y="1549813"/>
                        <a:pt x="393674" y="1549051"/>
                      </a:cubicBezTo>
                      <a:cubicBezTo>
                        <a:pt x="397293" y="1553528"/>
                        <a:pt x="403770" y="1554575"/>
                        <a:pt x="407104" y="1559433"/>
                      </a:cubicBezTo>
                      <a:cubicBezTo>
                        <a:pt x="409200" y="1559052"/>
                        <a:pt x="408723" y="1556766"/>
                        <a:pt x="414438" y="1560100"/>
                      </a:cubicBezTo>
                      <a:cubicBezTo>
                        <a:pt x="409104" y="1561624"/>
                        <a:pt x="397579" y="1557623"/>
                        <a:pt x="386435" y="1552956"/>
                      </a:cubicBezTo>
                      <a:cubicBezTo>
                        <a:pt x="390531" y="1556004"/>
                        <a:pt x="394245" y="1559719"/>
                        <a:pt x="398246" y="1563053"/>
                      </a:cubicBezTo>
                      <a:cubicBezTo>
                        <a:pt x="400818" y="1563433"/>
                        <a:pt x="402532" y="1562195"/>
                        <a:pt x="405866" y="1565910"/>
                      </a:cubicBezTo>
                      <a:cubicBezTo>
                        <a:pt x="407771" y="1566005"/>
                        <a:pt x="406723" y="1564386"/>
                        <a:pt x="408819" y="1564672"/>
                      </a:cubicBezTo>
                      <a:cubicBezTo>
                        <a:pt x="415677" y="1567053"/>
                        <a:pt x="411581" y="1567625"/>
                        <a:pt x="416629" y="1572197"/>
                      </a:cubicBezTo>
                      <a:cubicBezTo>
                        <a:pt x="418153" y="1567910"/>
                        <a:pt x="442156" y="1581436"/>
                        <a:pt x="442823" y="1586484"/>
                      </a:cubicBezTo>
                      <a:cubicBezTo>
                        <a:pt x="444252" y="1584293"/>
                        <a:pt x="448728" y="1589532"/>
                        <a:pt x="454062" y="1589342"/>
                      </a:cubicBezTo>
                      <a:cubicBezTo>
                        <a:pt x="450538" y="1585436"/>
                        <a:pt x="444347" y="1585246"/>
                        <a:pt x="440823" y="1581341"/>
                      </a:cubicBezTo>
                      <a:cubicBezTo>
                        <a:pt x="442061" y="1579817"/>
                        <a:pt x="452824" y="1587437"/>
                        <a:pt x="457396" y="1589913"/>
                      </a:cubicBezTo>
                      <a:cubicBezTo>
                        <a:pt x="458444" y="1589246"/>
                        <a:pt x="460444" y="1589151"/>
                        <a:pt x="464730" y="1590199"/>
                      </a:cubicBezTo>
                      <a:cubicBezTo>
                        <a:pt x="468636" y="1590866"/>
                        <a:pt x="467112" y="1593247"/>
                        <a:pt x="463587" y="1591913"/>
                      </a:cubicBezTo>
                      <a:cubicBezTo>
                        <a:pt x="468064" y="1595057"/>
                        <a:pt x="470160" y="1592199"/>
                        <a:pt x="467016" y="1589627"/>
                      </a:cubicBezTo>
                      <a:cubicBezTo>
                        <a:pt x="463397" y="1588579"/>
                        <a:pt x="460920" y="1585817"/>
                        <a:pt x="456444" y="1585913"/>
                      </a:cubicBezTo>
                      <a:cubicBezTo>
                        <a:pt x="455682" y="1584389"/>
                        <a:pt x="456158" y="1583436"/>
                        <a:pt x="455491" y="1581912"/>
                      </a:cubicBezTo>
                      <a:cubicBezTo>
                        <a:pt x="462730" y="1583912"/>
                        <a:pt x="467397" y="1589913"/>
                        <a:pt x="474732" y="1591818"/>
                      </a:cubicBezTo>
                      <a:cubicBezTo>
                        <a:pt x="475208" y="1594295"/>
                        <a:pt x="462159" y="1591913"/>
                        <a:pt x="471303" y="1597057"/>
                      </a:cubicBezTo>
                      <a:cubicBezTo>
                        <a:pt x="471112" y="1593723"/>
                        <a:pt x="473970" y="1596962"/>
                        <a:pt x="479780" y="1598295"/>
                      </a:cubicBezTo>
                      <a:cubicBezTo>
                        <a:pt x="479018" y="1601343"/>
                        <a:pt x="474255" y="1597343"/>
                        <a:pt x="483780" y="1603534"/>
                      </a:cubicBezTo>
                      <a:cubicBezTo>
                        <a:pt x="485400" y="1602010"/>
                        <a:pt x="486257" y="1601724"/>
                        <a:pt x="492829" y="1603629"/>
                      </a:cubicBezTo>
                      <a:cubicBezTo>
                        <a:pt x="493305" y="1608106"/>
                        <a:pt x="504069" y="1607249"/>
                        <a:pt x="508736" y="1613059"/>
                      </a:cubicBezTo>
                      <a:cubicBezTo>
                        <a:pt x="491400" y="1605725"/>
                        <a:pt x="476065" y="1602962"/>
                        <a:pt x="458539" y="1590961"/>
                      </a:cubicBezTo>
                      <a:cubicBezTo>
                        <a:pt x="463587" y="1597438"/>
                        <a:pt x="444918" y="1585817"/>
                        <a:pt x="445490" y="1590675"/>
                      </a:cubicBezTo>
                      <a:cubicBezTo>
                        <a:pt x="447204" y="1592675"/>
                        <a:pt x="449871" y="1593437"/>
                        <a:pt x="451586" y="1595533"/>
                      </a:cubicBezTo>
                      <a:cubicBezTo>
                        <a:pt x="455967" y="1594009"/>
                        <a:pt x="466445" y="1602105"/>
                        <a:pt x="467874" y="1605058"/>
                      </a:cubicBezTo>
                      <a:cubicBezTo>
                        <a:pt x="465397" y="1600486"/>
                        <a:pt x="475779" y="1606106"/>
                        <a:pt x="472446" y="1601057"/>
                      </a:cubicBezTo>
                      <a:cubicBezTo>
                        <a:pt x="476065" y="1603153"/>
                        <a:pt x="480828" y="1603248"/>
                        <a:pt x="483780" y="1606391"/>
                      </a:cubicBezTo>
                      <a:cubicBezTo>
                        <a:pt x="485876" y="1609154"/>
                        <a:pt x="472350" y="1601057"/>
                        <a:pt x="480923" y="1607915"/>
                      </a:cubicBezTo>
                      <a:cubicBezTo>
                        <a:pt x="476827" y="1608582"/>
                        <a:pt x="475875" y="1604296"/>
                        <a:pt x="471779" y="1604772"/>
                      </a:cubicBezTo>
                      <a:cubicBezTo>
                        <a:pt x="473970" y="1606868"/>
                        <a:pt x="472065" y="1606868"/>
                        <a:pt x="474636" y="1608963"/>
                      </a:cubicBezTo>
                      <a:cubicBezTo>
                        <a:pt x="484733" y="1609725"/>
                        <a:pt x="485781" y="1613154"/>
                        <a:pt x="486733" y="1616202"/>
                      </a:cubicBezTo>
                      <a:cubicBezTo>
                        <a:pt x="489114" y="1612392"/>
                        <a:pt x="505878" y="1623536"/>
                        <a:pt x="515499" y="1626013"/>
                      </a:cubicBezTo>
                      <a:cubicBezTo>
                        <a:pt x="519499" y="1625441"/>
                        <a:pt x="515594" y="1624584"/>
                        <a:pt x="512451" y="1622012"/>
                      </a:cubicBezTo>
                      <a:cubicBezTo>
                        <a:pt x="523785" y="1622774"/>
                        <a:pt x="538454" y="1632014"/>
                        <a:pt x="544836" y="1630966"/>
                      </a:cubicBezTo>
                      <a:cubicBezTo>
                        <a:pt x="550265" y="1634395"/>
                        <a:pt x="542931" y="1632776"/>
                        <a:pt x="544645" y="1634776"/>
                      </a:cubicBezTo>
                      <a:cubicBezTo>
                        <a:pt x="536739" y="1631823"/>
                        <a:pt x="528643" y="1629442"/>
                        <a:pt x="521214" y="1625537"/>
                      </a:cubicBezTo>
                      <a:cubicBezTo>
                        <a:pt x="517880" y="1625727"/>
                        <a:pt x="517213" y="1626870"/>
                        <a:pt x="519118" y="1629156"/>
                      </a:cubicBezTo>
                      <a:cubicBezTo>
                        <a:pt x="521595" y="1628966"/>
                        <a:pt x="523309" y="1630204"/>
                        <a:pt x="524928" y="1631442"/>
                      </a:cubicBezTo>
                      <a:cubicBezTo>
                        <a:pt x="525976" y="1631061"/>
                        <a:pt x="526929" y="1630775"/>
                        <a:pt x="525976" y="1629632"/>
                      </a:cubicBezTo>
                      <a:cubicBezTo>
                        <a:pt x="529405" y="1632680"/>
                        <a:pt x="536930" y="1635633"/>
                        <a:pt x="544455" y="1637729"/>
                      </a:cubicBezTo>
                      <a:cubicBezTo>
                        <a:pt x="551979" y="1639729"/>
                        <a:pt x="559599" y="1640491"/>
                        <a:pt x="562838" y="1640110"/>
                      </a:cubicBezTo>
                      <a:cubicBezTo>
                        <a:pt x="557028" y="1643634"/>
                        <a:pt x="572649" y="1646111"/>
                        <a:pt x="575030" y="1650778"/>
                      </a:cubicBezTo>
                      <a:cubicBezTo>
                        <a:pt x="577983" y="1650778"/>
                        <a:pt x="580459" y="1651635"/>
                        <a:pt x="582745" y="1652873"/>
                      </a:cubicBezTo>
                      <a:cubicBezTo>
                        <a:pt x="586650" y="1651254"/>
                        <a:pt x="576173" y="1650111"/>
                        <a:pt x="574649" y="1647920"/>
                      </a:cubicBezTo>
                      <a:cubicBezTo>
                        <a:pt x="572934" y="1644968"/>
                        <a:pt x="582078" y="1646873"/>
                        <a:pt x="590937" y="1646206"/>
                      </a:cubicBezTo>
                      <a:cubicBezTo>
                        <a:pt x="596842" y="1650873"/>
                        <a:pt x="583412" y="1647158"/>
                        <a:pt x="582745" y="1649063"/>
                      </a:cubicBezTo>
                      <a:cubicBezTo>
                        <a:pt x="589508" y="1653350"/>
                        <a:pt x="588746" y="1650587"/>
                        <a:pt x="596937" y="1651730"/>
                      </a:cubicBezTo>
                      <a:cubicBezTo>
                        <a:pt x="594842" y="1649825"/>
                        <a:pt x="596937" y="1649254"/>
                        <a:pt x="596937" y="1647920"/>
                      </a:cubicBezTo>
                      <a:cubicBezTo>
                        <a:pt x="600747" y="1648206"/>
                        <a:pt x="603319" y="1651445"/>
                        <a:pt x="607701" y="1650492"/>
                      </a:cubicBezTo>
                      <a:cubicBezTo>
                        <a:pt x="601986" y="1646682"/>
                        <a:pt x="593699" y="1648873"/>
                        <a:pt x="588841" y="1643444"/>
                      </a:cubicBezTo>
                      <a:cubicBezTo>
                        <a:pt x="580554" y="1642967"/>
                        <a:pt x="572268" y="1642110"/>
                        <a:pt x="565029" y="1639253"/>
                      </a:cubicBezTo>
                      <a:cubicBezTo>
                        <a:pt x="562933" y="1637157"/>
                        <a:pt x="572077" y="1640777"/>
                        <a:pt x="574363" y="1641348"/>
                      </a:cubicBezTo>
                      <a:cubicBezTo>
                        <a:pt x="577887" y="1640586"/>
                        <a:pt x="567410" y="1637062"/>
                        <a:pt x="568458" y="1639348"/>
                      </a:cubicBezTo>
                      <a:cubicBezTo>
                        <a:pt x="569505" y="1634300"/>
                        <a:pt x="580078" y="1637729"/>
                        <a:pt x="593699" y="1642301"/>
                      </a:cubicBezTo>
                      <a:cubicBezTo>
                        <a:pt x="607415" y="1646492"/>
                        <a:pt x="623988" y="1653159"/>
                        <a:pt x="636466" y="1654016"/>
                      </a:cubicBezTo>
                      <a:cubicBezTo>
                        <a:pt x="634466" y="1652873"/>
                        <a:pt x="632466" y="1651635"/>
                        <a:pt x="634180" y="1651349"/>
                      </a:cubicBezTo>
                      <a:cubicBezTo>
                        <a:pt x="631227" y="1649063"/>
                        <a:pt x="626465" y="1651254"/>
                        <a:pt x="623798" y="1648206"/>
                      </a:cubicBezTo>
                      <a:cubicBezTo>
                        <a:pt x="623417" y="1646777"/>
                        <a:pt x="635990" y="1647825"/>
                        <a:pt x="639228" y="1650968"/>
                      </a:cubicBezTo>
                      <a:cubicBezTo>
                        <a:pt x="636847" y="1647920"/>
                        <a:pt x="650658" y="1647825"/>
                        <a:pt x="655421" y="1651540"/>
                      </a:cubicBezTo>
                      <a:cubicBezTo>
                        <a:pt x="657040" y="1652492"/>
                        <a:pt x="645705" y="1651540"/>
                        <a:pt x="643038" y="1649730"/>
                      </a:cubicBezTo>
                      <a:cubicBezTo>
                        <a:pt x="644181" y="1653159"/>
                        <a:pt x="638847" y="1651826"/>
                        <a:pt x="636466" y="1654016"/>
                      </a:cubicBezTo>
                      <a:cubicBezTo>
                        <a:pt x="642657" y="1656683"/>
                        <a:pt x="640467" y="1656969"/>
                        <a:pt x="647515" y="1659827"/>
                      </a:cubicBezTo>
                      <a:cubicBezTo>
                        <a:pt x="636276" y="1658207"/>
                        <a:pt x="630465" y="1655254"/>
                        <a:pt x="615987" y="1655064"/>
                      </a:cubicBezTo>
                      <a:cubicBezTo>
                        <a:pt x="621607" y="1659160"/>
                        <a:pt x="614559" y="1657255"/>
                        <a:pt x="623512" y="1661541"/>
                      </a:cubicBezTo>
                      <a:cubicBezTo>
                        <a:pt x="623893" y="1659827"/>
                        <a:pt x="618750" y="1656779"/>
                        <a:pt x="628465" y="1657445"/>
                      </a:cubicBezTo>
                      <a:cubicBezTo>
                        <a:pt x="638657" y="1659827"/>
                        <a:pt x="648468" y="1663256"/>
                        <a:pt x="659040" y="1664684"/>
                      </a:cubicBezTo>
                      <a:cubicBezTo>
                        <a:pt x="655516" y="1662779"/>
                        <a:pt x="654373" y="1661446"/>
                        <a:pt x="657040" y="1661065"/>
                      </a:cubicBezTo>
                      <a:cubicBezTo>
                        <a:pt x="652659" y="1659541"/>
                        <a:pt x="648087" y="1658398"/>
                        <a:pt x="643515" y="1657350"/>
                      </a:cubicBezTo>
                      <a:cubicBezTo>
                        <a:pt x="644277" y="1656017"/>
                        <a:pt x="650468" y="1656493"/>
                        <a:pt x="653706" y="1656588"/>
                      </a:cubicBezTo>
                      <a:cubicBezTo>
                        <a:pt x="656564" y="1658017"/>
                        <a:pt x="654849" y="1658303"/>
                        <a:pt x="652944" y="1658588"/>
                      </a:cubicBezTo>
                      <a:cubicBezTo>
                        <a:pt x="661231" y="1661922"/>
                        <a:pt x="656088" y="1656302"/>
                        <a:pt x="665803" y="1659446"/>
                      </a:cubicBezTo>
                      <a:cubicBezTo>
                        <a:pt x="665898" y="1661065"/>
                        <a:pt x="661707" y="1661732"/>
                        <a:pt x="662660" y="1663541"/>
                      </a:cubicBezTo>
                      <a:cubicBezTo>
                        <a:pt x="674566" y="1661922"/>
                        <a:pt x="694378" y="1669542"/>
                        <a:pt x="706951" y="1667542"/>
                      </a:cubicBezTo>
                      <a:cubicBezTo>
                        <a:pt x="708856" y="1669066"/>
                        <a:pt x="704665" y="1669637"/>
                        <a:pt x="710571" y="1671733"/>
                      </a:cubicBezTo>
                      <a:cubicBezTo>
                        <a:pt x="716571" y="1671352"/>
                        <a:pt x="721905" y="1673447"/>
                        <a:pt x="728287" y="1671542"/>
                      </a:cubicBezTo>
                      <a:cubicBezTo>
                        <a:pt x="724477" y="1670018"/>
                        <a:pt x="723144" y="1668780"/>
                        <a:pt x="722858" y="1667637"/>
                      </a:cubicBezTo>
                      <a:cubicBezTo>
                        <a:pt x="730383" y="1667447"/>
                        <a:pt x="737336" y="1669352"/>
                        <a:pt x="744956" y="1668494"/>
                      </a:cubicBezTo>
                      <a:cubicBezTo>
                        <a:pt x="748099" y="1670971"/>
                        <a:pt x="738574" y="1673733"/>
                        <a:pt x="731907" y="1669923"/>
                      </a:cubicBezTo>
                      <a:cubicBezTo>
                        <a:pt x="735050" y="1671923"/>
                        <a:pt x="728859" y="1672685"/>
                        <a:pt x="732288" y="1674686"/>
                      </a:cubicBezTo>
                      <a:cubicBezTo>
                        <a:pt x="739431" y="1672019"/>
                        <a:pt x="746194" y="1674304"/>
                        <a:pt x="759720" y="1672971"/>
                      </a:cubicBezTo>
                      <a:cubicBezTo>
                        <a:pt x="756576" y="1670590"/>
                        <a:pt x="752195" y="1673257"/>
                        <a:pt x="748956" y="1671447"/>
                      </a:cubicBezTo>
                      <a:cubicBezTo>
                        <a:pt x="749718" y="1668971"/>
                        <a:pt x="758196" y="1671828"/>
                        <a:pt x="763434" y="1670114"/>
                      </a:cubicBezTo>
                      <a:cubicBezTo>
                        <a:pt x="766197" y="1671257"/>
                        <a:pt x="764387" y="1671923"/>
                        <a:pt x="767530" y="1673066"/>
                      </a:cubicBezTo>
                      <a:cubicBezTo>
                        <a:pt x="771912" y="1667828"/>
                        <a:pt x="785628" y="1674876"/>
                        <a:pt x="794391" y="1672304"/>
                      </a:cubicBezTo>
                      <a:cubicBezTo>
                        <a:pt x="798296" y="1676210"/>
                        <a:pt x="782103" y="1674686"/>
                        <a:pt x="780960" y="1676781"/>
                      </a:cubicBezTo>
                      <a:cubicBezTo>
                        <a:pt x="782389" y="1677448"/>
                        <a:pt x="784104" y="1676781"/>
                        <a:pt x="785723" y="1676495"/>
                      </a:cubicBezTo>
                      <a:cubicBezTo>
                        <a:pt x="792486" y="1677829"/>
                        <a:pt x="781532" y="1678400"/>
                        <a:pt x="788295" y="1679734"/>
                      </a:cubicBezTo>
                      <a:cubicBezTo>
                        <a:pt x="794105" y="1678400"/>
                        <a:pt x="802296" y="1680401"/>
                        <a:pt x="799725" y="1677638"/>
                      </a:cubicBezTo>
                      <a:cubicBezTo>
                        <a:pt x="805344" y="1675543"/>
                        <a:pt x="810012" y="1679067"/>
                        <a:pt x="815346" y="1678305"/>
                      </a:cubicBezTo>
                      <a:cubicBezTo>
                        <a:pt x="816393" y="1679734"/>
                        <a:pt x="813345" y="1681544"/>
                        <a:pt x="808773" y="1680115"/>
                      </a:cubicBezTo>
                      <a:cubicBezTo>
                        <a:pt x="809631" y="1683829"/>
                        <a:pt x="829252" y="1677924"/>
                        <a:pt x="830395" y="1682687"/>
                      </a:cubicBezTo>
                      <a:lnTo>
                        <a:pt x="840206" y="1679543"/>
                      </a:lnTo>
                      <a:cubicBezTo>
                        <a:pt x="836396" y="1678686"/>
                        <a:pt x="837348" y="1677829"/>
                        <a:pt x="835824" y="1676972"/>
                      </a:cubicBezTo>
                      <a:cubicBezTo>
                        <a:pt x="841920" y="1675638"/>
                        <a:pt x="841920" y="1677638"/>
                        <a:pt x="844968" y="1678972"/>
                      </a:cubicBezTo>
                      <a:cubicBezTo>
                        <a:pt x="854874" y="1674781"/>
                        <a:pt x="863923" y="1678686"/>
                        <a:pt x="880782" y="1679353"/>
                      </a:cubicBezTo>
                      <a:cubicBezTo>
                        <a:pt x="885450" y="1677638"/>
                        <a:pt x="892784" y="1677543"/>
                        <a:pt x="900880" y="1677448"/>
                      </a:cubicBezTo>
                      <a:cubicBezTo>
                        <a:pt x="908881" y="1677162"/>
                        <a:pt x="917549" y="1676686"/>
                        <a:pt x="924597" y="1674781"/>
                      </a:cubicBezTo>
                      <a:cubicBezTo>
                        <a:pt x="924788" y="1672304"/>
                        <a:pt x="918025" y="1674876"/>
                        <a:pt x="913739" y="1674400"/>
                      </a:cubicBezTo>
                      <a:cubicBezTo>
                        <a:pt x="915930" y="1671447"/>
                        <a:pt x="931360" y="1670399"/>
                        <a:pt x="938694" y="1669733"/>
                      </a:cubicBezTo>
                      <a:cubicBezTo>
                        <a:pt x="941457" y="1672019"/>
                        <a:pt x="928884" y="1670780"/>
                        <a:pt x="930884" y="1673162"/>
                      </a:cubicBezTo>
                      <a:cubicBezTo>
                        <a:pt x="935742" y="1673828"/>
                        <a:pt x="939647" y="1674209"/>
                        <a:pt x="940218" y="1675257"/>
                      </a:cubicBezTo>
                      <a:cubicBezTo>
                        <a:pt x="943933" y="1673733"/>
                        <a:pt x="950601" y="1669447"/>
                        <a:pt x="955744" y="1666685"/>
                      </a:cubicBezTo>
                      <a:cubicBezTo>
                        <a:pt x="962697" y="1664875"/>
                        <a:pt x="961269" y="1668590"/>
                        <a:pt x="966698" y="1668685"/>
                      </a:cubicBezTo>
                      <a:cubicBezTo>
                        <a:pt x="970508" y="1668494"/>
                        <a:pt x="981938" y="1663541"/>
                        <a:pt x="980700" y="1667066"/>
                      </a:cubicBezTo>
                      <a:cubicBezTo>
                        <a:pt x="992415" y="1661922"/>
                        <a:pt x="1004131" y="1660208"/>
                        <a:pt x="1015942" y="1658398"/>
                      </a:cubicBezTo>
                      <a:cubicBezTo>
                        <a:pt x="1023181" y="1658493"/>
                        <a:pt x="1010608" y="1662684"/>
                        <a:pt x="1017942" y="1662684"/>
                      </a:cubicBezTo>
                      <a:cubicBezTo>
                        <a:pt x="1026610" y="1659255"/>
                        <a:pt x="1014990" y="1660208"/>
                        <a:pt x="1022133" y="1656969"/>
                      </a:cubicBezTo>
                      <a:cubicBezTo>
                        <a:pt x="1028706" y="1653731"/>
                        <a:pt x="1029849" y="1657731"/>
                        <a:pt x="1034802" y="1658017"/>
                      </a:cubicBezTo>
                      <a:cubicBezTo>
                        <a:pt x="1038707" y="1655921"/>
                        <a:pt x="1042993" y="1656398"/>
                        <a:pt x="1046994" y="1654874"/>
                      </a:cubicBezTo>
                      <a:cubicBezTo>
                        <a:pt x="1046041" y="1656588"/>
                        <a:pt x="1047660" y="1657541"/>
                        <a:pt x="1053661" y="1657445"/>
                      </a:cubicBezTo>
                      <a:cubicBezTo>
                        <a:pt x="1053756" y="1656588"/>
                        <a:pt x="1055185" y="1654778"/>
                        <a:pt x="1058043" y="1654683"/>
                      </a:cubicBezTo>
                      <a:cubicBezTo>
                        <a:pt x="1061376" y="1652302"/>
                        <a:pt x="1053280" y="1655731"/>
                        <a:pt x="1051661" y="1654207"/>
                      </a:cubicBezTo>
                      <a:cubicBezTo>
                        <a:pt x="1055471" y="1651254"/>
                        <a:pt x="1059757" y="1652111"/>
                        <a:pt x="1063853" y="1650873"/>
                      </a:cubicBezTo>
                      <a:cubicBezTo>
                        <a:pt x="1066806" y="1648587"/>
                        <a:pt x="1057852" y="1650778"/>
                        <a:pt x="1056042" y="1651445"/>
                      </a:cubicBezTo>
                      <a:cubicBezTo>
                        <a:pt x="1055280" y="1650397"/>
                        <a:pt x="1056709" y="1648778"/>
                        <a:pt x="1057090" y="1647444"/>
                      </a:cubicBezTo>
                      <a:cubicBezTo>
                        <a:pt x="1062900" y="1645729"/>
                        <a:pt x="1063377" y="1647444"/>
                        <a:pt x="1065948" y="1643729"/>
                      </a:cubicBezTo>
                      <a:cubicBezTo>
                        <a:pt x="1072902" y="1644015"/>
                        <a:pt x="1064710" y="1646015"/>
                        <a:pt x="1064996" y="1647825"/>
                      </a:cubicBezTo>
                      <a:cubicBezTo>
                        <a:pt x="1071473" y="1647349"/>
                        <a:pt x="1070330" y="1644968"/>
                        <a:pt x="1072140" y="1642967"/>
                      </a:cubicBezTo>
                      <a:cubicBezTo>
                        <a:pt x="1078998" y="1640015"/>
                        <a:pt x="1086237" y="1639062"/>
                        <a:pt x="1093190" y="1636490"/>
                      </a:cubicBezTo>
                      <a:cubicBezTo>
                        <a:pt x="1093952" y="1637919"/>
                        <a:pt x="1089380" y="1640872"/>
                        <a:pt x="1089475" y="1642491"/>
                      </a:cubicBezTo>
                      <a:cubicBezTo>
                        <a:pt x="1096333" y="1641253"/>
                        <a:pt x="1103572" y="1643158"/>
                        <a:pt x="1111097" y="1638491"/>
                      </a:cubicBezTo>
                      <a:cubicBezTo>
                        <a:pt x="1117764" y="1639443"/>
                        <a:pt x="1119479" y="1640586"/>
                        <a:pt x="1133195" y="1636014"/>
                      </a:cubicBezTo>
                      <a:cubicBezTo>
                        <a:pt x="1129004" y="1636395"/>
                        <a:pt x="1123765" y="1638205"/>
                        <a:pt x="1123479" y="1636204"/>
                      </a:cubicBezTo>
                      <a:cubicBezTo>
                        <a:pt x="1127670" y="1633157"/>
                        <a:pt x="1132338" y="1632204"/>
                        <a:pt x="1136814" y="1630871"/>
                      </a:cubicBezTo>
                      <a:cubicBezTo>
                        <a:pt x="1139481" y="1628775"/>
                        <a:pt x="1134243" y="1629728"/>
                        <a:pt x="1139005" y="1626679"/>
                      </a:cubicBezTo>
                      <a:cubicBezTo>
                        <a:pt x="1133385" y="1629156"/>
                        <a:pt x="1121670" y="1630299"/>
                        <a:pt x="1121193" y="1633252"/>
                      </a:cubicBezTo>
                      <a:cubicBezTo>
                        <a:pt x="1120050" y="1632395"/>
                        <a:pt x="1118145" y="1631728"/>
                        <a:pt x="1121860" y="1629156"/>
                      </a:cubicBezTo>
                      <a:cubicBezTo>
                        <a:pt x="1126908" y="1627061"/>
                        <a:pt x="1126146" y="1630680"/>
                        <a:pt x="1132147" y="1624870"/>
                      </a:cubicBezTo>
                      <a:cubicBezTo>
                        <a:pt x="1139005" y="1623441"/>
                        <a:pt x="1129004" y="1628204"/>
                        <a:pt x="1135767" y="1626870"/>
                      </a:cubicBezTo>
                      <a:cubicBezTo>
                        <a:pt x="1133862" y="1624394"/>
                        <a:pt x="1141767" y="1621155"/>
                        <a:pt x="1148625" y="1619917"/>
                      </a:cubicBezTo>
                      <a:cubicBezTo>
                        <a:pt x="1151673" y="1616488"/>
                        <a:pt x="1146054" y="1618393"/>
                        <a:pt x="1142244" y="1620298"/>
                      </a:cubicBezTo>
                      <a:cubicBezTo>
                        <a:pt x="1144434" y="1618298"/>
                        <a:pt x="1147006" y="1617821"/>
                        <a:pt x="1149102" y="1615726"/>
                      </a:cubicBezTo>
                      <a:cubicBezTo>
                        <a:pt x="1151102" y="1616202"/>
                        <a:pt x="1160055" y="1613821"/>
                        <a:pt x="1157293" y="1616202"/>
                      </a:cubicBezTo>
                      <a:cubicBezTo>
                        <a:pt x="1159960" y="1615345"/>
                        <a:pt x="1168914" y="1608201"/>
                        <a:pt x="1167675" y="1612487"/>
                      </a:cubicBezTo>
                      <a:cubicBezTo>
                        <a:pt x="1172819" y="1611440"/>
                        <a:pt x="1173581" y="1605058"/>
                        <a:pt x="1181201" y="1603058"/>
                      </a:cubicBezTo>
                      <a:cubicBezTo>
                        <a:pt x="1182915" y="1603153"/>
                        <a:pt x="1179296" y="1605820"/>
                        <a:pt x="1177677" y="1607534"/>
                      </a:cubicBezTo>
                      <a:cubicBezTo>
                        <a:pt x="1184916" y="1604486"/>
                        <a:pt x="1198917" y="1600962"/>
                        <a:pt x="1200537" y="1596676"/>
                      </a:cubicBezTo>
                      <a:cubicBezTo>
                        <a:pt x="1202442" y="1595247"/>
                        <a:pt x="1212919" y="1591247"/>
                        <a:pt x="1206918" y="1595914"/>
                      </a:cubicBezTo>
                      <a:cubicBezTo>
                        <a:pt x="1219301" y="1589437"/>
                        <a:pt x="1233874" y="1577435"/>
                        <a:pt x="1235589" y="1569720"/>
                      </a:cubicBezTo>
                      <a:cubicBezTo>
                        <a:pt x="1238732" y="1567815"/>
                        <a:pt x="1242256" y="1566672"/>
                        <a:pt x="1245018" y="1563910"/>
                      </a:cubicBezTo>
                      <a:cubicBezTo>
                        <a:pt x="1251019" y="1562291"/>
                        <a:pt x="1241685" y="1569911"/>
                        <a:pt x="1249686" y="1567148"/>
                      </a:cubicBezTo>
                      <a:cubicBezTo>
                        <a:pt x="1244161" y="1572958"/>
                        <a:pt x="1243399" y="1571435"/>
                        <a:pt x="1238732" y="1573340"/>
                      </a:cubicBezTo>
                      <a:cubicBezTo>
                        <a:pt x="1232922" y="1578388"/>
                        <a:pt x="1232160" y="1580769"/>
                        <a:pt x="1237779" y="1579721"/>
                      </a:cubicBezTo>
                      <a:cubicBezTo>
                        <a:pt x="1238922" y="1578483"/>
                        <a:pt x="1236732" y="1579054"/>
                        <a:pt x="1235779" y="1579054"/>
                      </a:cubicBezTo>
                      <a:cubicBezTo>
                        <a:pt x="1239684" y="1575911"/>
                        <a:pt x="1243399" y="1572482"/>
                        <a:pt x="1248162" y="1571720"/>
                      </a:cubicBezTo>
                      <a:cubicBezTo>
                        <a:pt x="1251972" y="1571244"/>
                        <a:pt x="1243971" y="1574292"/>
                        <a:pt x="1243399" y="1576673"/>
                      </a:cubicBezTo>
                      <a:cubicBezTo>
                        <a:pt x="1247971" y="1576769"/>
                        <a:pt x="1250257" y="1571244"/>
                        <a:pt x="1254829" y="1571339"/>
                      </a:cubicBezTo>
                      <a:cubicBezTo>
                        <a:pt x="1255210" y="1565243"/>
                        <a:pt x="1271593" y="1559528"/>
                        <a:pt x="1282452" y="1555814"/>
                      </a:cubicBezTo>
                      <a:cubicBezTo>
                        <a:pt x="1286071" y="1551432"/>
                        <a:pt x="1287976" y="1545908"/>
                        <a:pt x="1278737" y="1551432"/>
                      </a:cubicBezTo>
                      <a:cubicBezTo>
                        <a:pt x="1282166" y="1552480"/>
                        <a:pt x="1276165" y="1555052"/>
                        <a:pt x="1271022" y="1557338"/>
                      </a:cubicBezTo>
                      <a:cubicBezTo>
                        <a:pt x="1269212" y="1557338"/>
                        <a:pt x="1272831" y="1555052"/>
                        <a:pt x="1274832" y="1554385"/>
                      </a:cubicBezTo>
                      <a:cubicBezTo>
                        <a:pt x="1271593" y="1553623"/>
                        <a:pt x="1258353" y="1563624"/>
                        <a:pt x="1251210" y="1566863"/>
                      </a:cubicBezTo>
                      <a:cubicBezTo>
                        <a:pt x="1271593" y="1550765"/>
                        <a:pt x="1305502" y="1532477"/>
                        <a:pt x="1328743" y="1511999"/>
                      </a:cubicBezTo>
                      <a:cubicBezTo>
                        <a:pt x="1330362" y="1511618"/>
                        <a:pt x="1328172" y="1514094"/>
                        <a:pt x="1327219" y="1515713"/>
                      </a:cubicBezTo>
                      <a:cubicBezTo>
                        <a:pt x="1330934" y="1513904"/>
                        <a:pt x="1334553" y="1511713"/>
                        <a:pt x="1336839" y="1507236"/>
                      </a:cubicBezTo>
                      <a:cubicBezTo>
                        <a:pt x="1340649" y="1508570"/>
                        <a:pt x="1342173" y="1503807"/>
                        <a:pt x="1347984" y="1501426"/>
                      </a:cubicBezTo>
                      <a:cubicBezTo>
                        <a:pt x="1352365" y="1499616"/>
                        <a:pt x="1340935" y="1509713"/>
                        <a:pt x="1348555" y="1505522"/>
                      </a:cubicBezTo>
                      <a:cubicBezTo>
                        <a:pt x="1351413" y="1499235"/>
                        <a:pt x="1354842" y="1498664"/>
                        <a:pt x="1364271" y="1492091"/>
                      </a:cubicBezTo>
                      <a:cubicBezTo>
                        <a:pt x="1366462" y="1486853"/>
                        <a:pt x="1370082" y="1481614"/>
                        <a:pt x="1378273" y="1479042"/>
                      </a:cubicBezTo>
                      <a:cubicBezTo>
                        <a:pt x="1381035" y="1473708"/>
                        <a:pt x="1385893" y="1471613"/>
                        <a:pt x="1388370" y="1465993"/>
                      </a:cubicBezTo>
                      <a:cubicBezTo>
                        <a:pt x="1396656" y="1463231"/>
                        <a:pt x="1405515" y="1455611"/>
                        <a:pt x="1415230" y="1446562"/>
                      </a:cubicBezTo>
                      <a:cubicBezTo>
                        <a:pt x="1424660" y="1437132"/>
                        <a:pt x="1434566" y="1426178"/>
                        <a:pt x="1445901" y="1417129"/>
                      </a:cubicBezTo>
                      <a:cubicBezTo>
                        <a:pt x="1443996" y="1415987"/>
                        <a:pt x="1447520" y="1409129"/>
                        <a:pt x="1451616" y="1409224"/>
                      </a:cubicBezTo>
                      <a:cubicBezTo>
                        <a:pt x="1455045" y="1403509"/>
                        <a:pt x="1453140" y="1403890"/>
                        <a:pt x="1452473" y="1402842"/>
                      </a:cubicBezTo>
                      <a:cubicBezTo>
                        <a:pt x="1453711" y="1401128"/>
                        <a:pt x="1454949" y="1399318"/>
                        <a:pt x="1456664" y="1398175"/>
                      </a:cubicBezTo>
                      <a:cubicBezTo>
                        <a:pt x="1457235" y="1399889"/>
                        <a:pt x="1459521" y="1399604"/>
                        <a:pt x="1456569" y="1405319"/>
                      </a:cubicBezTo>
                      <a:cubicBezTo>
                        <a:pt x="1463998" y="1399985"/>
                        <a:pt x="1455235" y="1400366"/>
                        <a:pt x="1464284" y="1395032"/>
                      </a:cubicBezTo>
                      <a:cubicBezTo>
                        <a:pt x="1463427" y="1390460"/>
                        <a:pt x="1466189" y="1389317"/>
                        <a:pt x="1471999" y="1382363"/>
                      </a:cubicBezTo>
                      <a:cubicBezTo>
                        <a:pt x="1474952" y="1380839"/>
                        <a:pt x="1473237" y="1384554"/>
                        <a:pt x="1471332" y="1388650"/>
                      </a:cubicBezTo>
                      <a:cubicBezTo>
                        <a:pt x="1479333" y="1375124"/>
                        <a:pt x="1495335" y="1358360"/>
                        <a:pt x="1497621" y="1345502"/>
                      </a:cubicBezTo>
                      <a:cubicBezTo>
                        <a:pt x="1501146" y="1338644"/>
                        <a:pt x="1502384" y="1339787"/>
                        <a:pt x="1505813" y="1335977"/>
                      </a:cubicBezTo>
                      <a:cubicBezTo>
                        <a:pt x="1509528" y="1333500"/>
                        <a:pt x="1505718" y="1341406"/>
                        <a:pt x="1510099" y="1337882"/>
                      </a:cubicBezTo>
                      <a:cubicBezTo>
                        <a:pt x="1512480" y="1332262"/>
                        <a:pt x="1510671" y="1332357"/>
                        <a:pt x="1508956" y="1332452"/>
                      </a:cubicBezTo>
                      <a:cubicBezTo>
                        <a:pt x="1513909" y="1326547"/>
                        <a:pt x="1511528" y="1327023"/>
                        <a:pt x="1514862" y="1320737"/>
                      </a:cubicBezTo>
                      <a:cubicBezTo>
                        <a:pt x="1519624" y="1318736"/>
                        <a:pt x="1516386" y="1329404"/>
                        <a:pt x="1512004" y="1335310"/>
                      </a:cubicBezTo>
                      <a:cubicBezTo>
                        <a:pt x="1514481" y="1333119"/>
                        <a:pt x="1514195" y="1334929"/>
                        <a:pt x="1512766" y="1335977"/>
                      </a:cubicBezTo>
                      <a:cubicBezTo>
                        <a:pt x="1521339" y="1329214"/>
                        <a:pt x="1532959" y="1318832"/>
                        <a:pt x="1537626" y="1300829"/>
                      </a:cubicBezTo>
                      <a:cubicBezTo>
                        <a:pt x="1541817" y="1296829"/>
                        <a:pt x="1535721" y="1308830"/>
                        <a:pt x="1540770" y="1303592"/>
                      </a:cubicBezTo>
                      <a:cubicBezTo>
                        <a:pt x="1541436" y="1296924"/>
                        <a:pt x="1553057" y="1285970"/>
                        <a:pt x="1557915" y="1276350"/>
                      </a:cubicBezTo>
                      <a:cubicBezTo>
                        <a:pt x="1558772" y="1273112"/>
                        <a:pt x="1557248" y="1274064"/>
                        <a:pt x="1558296" y="1270540"/>
                      </a:cubicBezTo>
                      <a:cubicBezTo>
                        <a:pt x="1559248" y="1270635"/>
                        <a:pt x="1558677" y="1273397"/>
                        <a:pt x="1561153" y="1270826"/>
                      </a:cubicBezTo>
                      <a:cubicBezTo>
                        <a:pt x="1564011" y="1265587"/>
                        <a:pt x="1561534" y="1268730"/>
                        <a:pt x="1562772" y="1263968"/>
                      </a:cubicBezTo>
                      <a:cubicBezTo>
                        <a:pt x="1564011" y="1263206"/>
                        <a:pt x="1562772" y="1266635"/>
                        <a:pt x="1564392" y="1265206"/>
                      </a:cubicBezTo>
                      <a:cubicBezTo>
                        <a:pt x="1569630" y="1260443"/>
                        <a:pt x="1571631" y="1253300"/>
                        <a:pt x="1569154" y="1252823"/>
                      </a:cubicBezTo>
                      <a:cubicBezTo>
                        <a:pt x="1570488" y="1251871"/>
                        <a:pt x="1571440" y="1250537"/>
                        <a:pt x="1572012" y="1248918"/>
                      </a:cubicBezTo>
                      <a:cubicBezTo>
                        <a:pt x="1573345" y="1247966"/>
                        <a:pt x="1572297" y="1251109"/>
                        <a:pt x="1572107" y="1252919"/>
                      </a:cubicBezTo>
                      <a:cubicBezTo>
                        <a:pt x="1579632" y="1239965"/>
                        <a:pt x="1593157" y="1220915"/>
                        <a:pt x="1594395" y="1210151"/>
                      </a:cubicBezTo>
                      <a:cubicBezTo>
                        <a:pt x="1602873" y="1198340"/>
                        <a:pt x="1598110" y="1199864"/>
                        <a:pt x="1603254" y="1193102"/>
                      </a:cubicBezTo>
                      <a:cubicBezTo>
                        <a:pt x="1603063" y="1183481"/>
                        <a:pt x="1605921" y="1179195"/>
                        <a:pt x="1608207" y="1168051"/>
                      </a:cubicBezTo>
                      <a:cubicBezTo>
                        <a:pt x="1605730" y="1170908"/>
                        <a:pt x="1604492" y="1174528"/>
                        <a:pt x="1602396" y="1177576"/>
                      </a:cubicBezTo>
                      <a:cubicBezTo>
                        <a:pt x="1602777" y="1172242"/>
                        <a:pt x="1607159" y="1169289"/>
                        <a:pt x="1607635" y="1164050"/>
                      </a:cubicBezTo>
                      <a:cubicBezTo>
                        <a:pt x="1608873" y="1162907"/>
                        <a:pt x="1608302" y="1166146"/>
                        <a:pt x="1608302" y="1168051"/>
                      </a:cubicBezTo>
                      <a:cubicBezTo>
                        <a:pt x="1612207" y="1158716"/>
                        <a:pt x="1617827" y="1150334"/>
                        <a:pt x="1621827" y="1141000"/>
                      </a:cubicBezTo>
                      <a:cubicBezTo>
                        <a:pt x="1623066" y="1139857"/>
                        <a:pt x="1622494" y="1143095"/>
                        <a:pt x="1622494" y="1145000"/>
                      </a:cubicBezTo>
                      <a:cubicBezTo>
                        <a:pt x="1624399" y="1140619"/>
                        <a:pt x="1626971" y="1136428"/>
                        <a:pt x="1627257" y="1131189"/>
                      </a:cubicBezTo>
                      <a:cubicBezTo>
                        <a:pt x="1623542" y="1123760"/>
                        <a:pt x="1641830" y="1096899"/>
                        <a:pt x="1642306" y="1079945"/>
                      </a:cubicBezTo>
                      <a:cubicBezTo>
                        <a:pt x="1636686" y="1097756"/>
                        <a:pt x="1629543" y="1115187"/>
                        <a:pt x="1622494" y="1132332"/>
                      </a:cubicBezTo>
                      <a:cubicBezTo>
                        <a:pt x="1623351" y="1125665"/>
                        <a:pt x="1626495" y="1120140"/>
                        <a:pt x="1628685" y="1114139"/>
                      </a:cubicBezTo>
                      <a:cubicBezTo>
                        <a:pt x="1627257" y="1110710"/>
                        <a:pt x="1625447" y="1121759"/>
                        <a:pt x="1623637" y="1124045"/>
                      </a:cubicBezTo>
                      <a:cubicBezTo>
                        <a:pt x="1623732" y="1120521"/>
                        <a:pt x="1623828" y="1117092"/>
                        <a:pt x="1623923" y="1113568"/>
                      </a:cubicBezTo>
                      <a:cubicBezTo>
                        <a:pt x="1625637" y="1111091"/>
                        <a:pt x="1625923" y="1112996"/>
                        <a:pt x="1627828" y="1110234"/>
                      </a:cubicBezTo>
                      <a:cubicBezTo>
                        <a:pt x="1630781" y="1096899"/>
                        <a:pt x="1626590" y="1095756"/>
                        <a:pt x="1632781" y="1081088"/>
                      </a:cubicBezTo>
                      <a:cubicBezTo>
                        <a:pt x="1634781" y="1080421"/>
                        <a:pt x="1632019" y="1092137"/>
                        <a:pt x="1631924" y="1096328"/>
                      </a:cubicBezTo>
                      <a:cubicBezTo>
                        <a:pt x="1633162" y="1096328"/>
                        <a:pt x="1635543" y="1093184"/>
                        <a:pt x="1635734" y="1096328"/>
                      </a:cubicBezTo>
                      <a:cubicBezTo>
                        <a:pt x="1636115" y="1092994"/>
                        <a:pt x="1632305" y="1082707"/>
                        <a:pt x="1638210" y="1071277"/>
                      </a:cubicBezTo>
                      <a:cubicBezTo>
                        <a:pt x="1639830" y="1069372"/>
                        <a:pt x="1640401" y="1071277"/>
                        <a:pt x="1640211" y="1075658"/>
                      </a:cubicBezTo>
                      <a:cubicBezTo>
                        <a:pt x="1643735" y="1069943"/>
                        <a:pt x="1639544" y="1061942"/>
                        <a:pt x="1643449" y="1052894"/>
                      </a:cubicBezTo>
                      <a:cubicBezTo>
                        <a:pt x="1646307" y="1046893"/>
                        <a:pt x="1644973" y="1058323"/>
                        <a:pt x="1648021" y="1051370"/>
                      </a:cubicBezTo>
                      <a:cubicBezTo>
                        <a:pt x="1648116" y="1049655"/>
                        <a:pt x="1647545" y="1050227"/>
                        <a:pt x="1647069" y="1050989"/>
                      </a:cubicBezTo>
                      <a:cubicBezTo>
                        <a:pt x="1645640" y="1050798"/>
                        <a:pt x="1648783" y="1042511"/>
                        <a:pt x="1645640" y="1043559"/>
                      </a:cubicBezTo>
                      <a:cubicBezTo>
                        <a:pt x="1646688" y="1040987"/>
                        <a:pt x="1649831" y="1030700"/>
                        <a:pt x="1646783" y="1032129"/>
                      </a:cubicBezTo>
                      <a:cubicBezTo>
                        <a:pt x="1648021" y="1028700"/>
                        <a:pt x="1647640" y="1024509"/>
                        <a:pt x="1649831" y="1021461"/>
                      </a:cubicBezTo>
                      <a:cubicBezTo>
                        <a:pt x="1651736" y="1021747"/>
                        <a:pt x="1650974" y="1033272"/>
                        <a:pt x="1653355" y="1031272"/>
                      </a:cubicBezTo>
                      <a:cubicBezTo>
                        <a:pt x="1653641" y="1027176"/>
                        <a:pt x="1654212" y="1021366"/>
                        <a:pt x="1654212" y="1016318"/>
                      </a:cubicBezTo>
                      <a:cubicBezTo>
                        <a:pt x="1656213" y="1012222"/>
                        <a:pt x="1656403" y="1016508"/>
                        <a:pt x="1658403" y="1011079"/>
                      </a:cubicBezTo>
                      <a:cubicBezTo>
                        <a:pt x="1659451" y="1001363"/>
                        <a:pt x="1661928" y="992124"/>
                        <a:pt x="1663642" y="982599"/>
                      </a:cubicBezTo>
                      <a:cubicBezTo>
                        <a:pt x="1665452" y="979646"/>
                        <a:pt x="1663166" y="988886"/>
                        <a:pt x="1664690" y="991362"/>
                      </a:cubicBezTo>
                      <a:cubicBezTo>
                        <a:pt x="1668405" y="979551"/>
                        <a:pt x="1662213" y="974979"/>
                        <a:pt x="1667643" y="963835"/>
                      </a:cubicBezTo>
                      <a:cubicBezTo>
                        <a:pt x="1667643" y="960501"/>
                        <a:pt x="1665357" y="956501"/>
                        <a:pt x="1666976" y="953643"/>
                      </a:cubicBezTo>
                      <a:cubicBezTo>
                        <a:pt x="1666023" y="949547"/>
                        <a:pt x="1666119" y="958501"/>
                        <a:pt x="1664118" y="959453"/>
                      </a:cubicBezTo>
                      <a:lnTo>
                        <a:pt x="1663261" y="954310"/>
                      </a:lnTo>
                      <a:cubicBezTo>
                        <a:pt x="1666309" y="945261"/>
                        <a:pt x="1666023" y="935260"/>
                        <a:pt x="1668786" y="926211"/>
                      </a:cubicBezTo>
                      <a:cubicBezTo>
                        <a:pt x="1671548" y="926402"/>
                        <a:pt x="1670500" y="939641"/>
                        <a:pt x="1667262" y="943832"/>
                      </a:cubicBezTo>
                      <a:cubicBezTo>
                        <a:pt x="1667928" y="948404"/>
                        <a:pt x="1668214" y="952881"/>
                        <a:pt x="1667547" y="957167"/>
                      </a:cubicBezTo>
                      <a:cubicBezTo>
                        <a:pt x="1668024" y="951928"/>
                        <a:pt x="1673548" y="940308"/>
                        <a:pt x="1670881" y="931545"/>
                      </a:cubicBezTo>
                      <a:cubicBezTo>
                        <a:pt x="1672977" y="925354"/>
                        <a:pt x="1673739" y="934022"/>
                        <a:pt x="1675834" y="927830"/>
                      </a:cubicBezTo>
                      <a:cubicBezTo>
                        <a:pt x="1672691" y="920877"/>
                        <a:pt x="1674977" y="901922"/>
                        <a:pt x="1675453" y="886778"/>
                      </a:cubicBezTo>
                      <a:cubicBezTo>
                        <a:pt x="1677453" y="883349"/>
                        <a:pt x="1675834" y="891921"/>
                        <a:pt x="1677168" y="893636"/>
                      </a:cubicBezTo>
                      <a:cubicBezTo>
                        <a:pt x="1677453" y="886778"/>
                        <a:pt x="1679073" y="890207"/>
                        <a:pt x="1680692" y="884492"/>
                      </a:cubicBezTo>
                      <a:cubicBezTo>
                        <a:pt x="1679549" y="875538"/>
                        <a:pt x="1681263" y="867156"/>
                        <a:pt x="1679644" y="858203"/>
                      </a:cubicBezTo>
                      <a:cubicBezTo>
                        <a:pt x="1683264" y="846677"/>
                        <a:pt x="1679073" y="846296"/>
                        <a:pt x="1675548" y="828485"/>
                      </a:cubicBezTo>
                      <a:cubicBezTo>
                        <a:pt x="1675929" y="835533"/>
                        <a:pt x="1677168" y="842677"/>
                        <a:pt x="1676215" y="849535"/>
                      </a:cubicBezTo>
                      <a:cubicBezTo>
                        <a:pt x="1676882" y="852964"/>
                        <a:pt x="1677644" y="851535"/>
                        <a:pt x="1678311" y="849821"/>
                      </a:cubicBezTo>
                      <a:cubicBezTo>
                        <a:pt x="1679073" y="854297"/>
                        <a:pt x="1678787" y="858584"/>
                        <a:pt x="1677930" y="862775"/>
                      </a:cubicBezTo>
                      <a:cubicBezTo>
                        <a:pt x="1676882" y="866394"/>
                        <a:pt x="1676787" y="857536"/>
                        <a:pt x="1677168" y="856107"/>
                      </a:cubicBezTo>
                      <a:cubicBezTo>
                        <a:pt x="1675453" y="858107"/>
                        <a:pt x="1670119" y="873252"/>
                        <a:pt x="1673072" y="881348"/>
                      </a:cubicBezTo>
                      <a:cubicBezTo>
                        <a:pt x="1670024" y="886111"/>
                        <a:pt x="1668976" y="903923"/>
                        <a:pt x="1669167" y="914686"/>
                      </a:cubicBezTo>
                      <a:cubicBezTo>
                        <a:pt x="1667357" y="918115"/>
                        <a:pt x="1666309" y="916019"/>
                        <a:pt x="1667928" y="922592"/>
                      </a:cubicBezTo>
                      <a:cubicBezTo>
                        <a:pt x="1663356" y="938308"/>
                        <a:pt x="1659832" y="954310"/>
                        <a:pt x="1659261" y="971169"/>
                      </a:cubicBezTo>
                      <a:cubicBezTo>
                        <a:pt x="1655927" y="970788"/>
                        <a:pt x="1655451" y="988124"/>
                        <a:pt x="1653069" y="982504"/>
                      </a:cubicBezTo>
                      <a:cubicBezTo>
                        <a:pt x="1653641" y="985361"/>
                        <a:pt x="1652593" y="990600"/>
                        <a:pt x="1651926" y="997077"/>
                      </a:cubicBezTo>
                      <a:cubicBezTo>
                        <a:pt x="1653355" y="994791"/>
                        <a:pt x="1653355" y="991934"/>
                        <a:pt x="1654879" y="989743"/>
                      </a:cubicBezTo>
                      <a:cubicBezTo>
                        <a:pt x="1654784" y="993077"/>
                        <a:pt x="1654212" y="996220"/>
                        <a:pt x="1654117" y="999458"/>
                      </a:cubicBezTo>
                      <a:cubicBezTo>
                        <a:pt x="1653069" y="1000411"/>
                        <a:pt x="1652212" y="1000125"/>
                        <a:pt x="1651926" y="997077"/>
                      </a:cubicBezTo>
                      <a:cubicBezTo>
                        <a:pt x="1649545" y="1000697"/>
                        <a:pt x="1649926" y="1005269"/>
                        <a:pt x="1647640" y="1008888"/>
                      </a:cubicBezTo>
                      <a:cubicBezTo>
                        <a:pt x="1647735" y="1012127"/>
                        <a:pt x="1648688" y="1010603"/>
                        <a:pt x="1649069" y="1012698"/>
                      </a:cubicBezTo>
                      <a:cubicBezTo>
                        <a:pt x="1646783" y="1015841"/>
                        <a:pt x="1644783" y="1018985"/>
                        <a:pt x="1646021" y="1023366"/>
                      </a:cubicBezTo>
                      <a:cubicBezTo>
                        <a:pt x="1644687" y="1025652"/>
                        <a:pt x="1642687" y="1027748"/>
                        <a:pt x="1642782" y="1030605"/>
                      </a:cubicBezTo>
                      <a:cubicBezTo>
                        <a:pt x="1640782" y="1034510"/>
                        <a:pt x="1642687" y="1021937"/>
                        <a:pt x="1639830" y="1029462"/>
                      </a:cubicBezTo>
                      <a:cubicBezTo>
                        <a:pt x="1641068" y="1033177"/>
                        <a:pt x="1639639" y="1041559"/>
                        <a:pt x="1637448" y="1049560"/>
                      </a:cubicBezTo>
                      <a:cubicBezTo>
                        <a:pt x="1635067" y="1057561"/>
                        <a:pt x="1631543" y="1065181"/>
                        <a:pt x="1629543" y="1067562"/>
                      </a:cubicBezTo>
                      <a:cubicBezTo>
                        <a:pt x="1626876" y="1072610"/>
                        <a:pt x="1630495" y="1069943"/>
                        <a:pt x="1629733" y="1074515"/>
                      </a:cubicBezTo>
                      <a:cubicBezTo>
                        <a:pt x="1629638" y="1076135"/>
                        <a:pt x="1628876" y="1077563"/>
                        <a:pt x="1628876" y="1079278"/>
                      </a:cubicBezTo>
                      <a:cubicBezTo>
                        <a:pt x="1626114" y="1084517"/>
                        <a:pt x="1626114" y="1080135"/>
                        <a:pt x="1623351" y="1085374"/>
                      </a:cubicBezTo>
                      <a:cubicBezTo>
                        <a:pt x="1623447" y="1096613"/>
                        <a:pt x="1614017" y="1114711"/>
                        <a:pt x="1608302" y="1128522"/>
                      </a:cubicBezTo>
                      <a:cubicBezTo>
                        <a:pt x="1608683" y="1132904"/>
                        <a:pt x="1606778" y="1136047"/>
                        <a:pt x="1606492" y="1140047"/>
                      </a:cubicBezTo>
                      <a:cubicBezTo>
                        <a:pt x="1611445" y="1133666"/>
                        <a:pt x="1607159" y="1133380"/>
                        <a:pt x="1611159" y="1126522"/>
                      </a:cubicBezTo>
                      <a:cubicBezTo>
                        <a:pt x="1611350" y="1130903"/>
                        <a:pt x="1611350" y="1129665"/>
                        <a:pt x="1614874" y="1126712"/>
                      </a:cubicBezTo>
                      <a:cubicBezTo>
                        <a:pt x="1614398" y="1137857"/>
                        <a:pt x="1609254" y="1145477"/>
                        <a:pt x="1605921" y="1146905"/>
                      </a:cubicBezTo>
                      <a:cubicBezTo>
                        <a:pt x="1605825" y="1142048"/>
                        <a:pt x="1611159" y="1140143"/>
                        <a:pt x="1610588" y="1135094"/>
                      </a:cubicBezTo>
                      <a:cubicBezTo>
                        <a:pt x="1607921" y="1141667"/>
                        <a:pt x="1604111" y="1143381"/>
                        <a:pt x="1604778" y="1137285"/>
                      </a:cubicBezTo>
                      <a:cubicBezTo>
                        <a:pt x="1601158" y="1146620"/>
                        <a:pt x="1596110" y="1155097"/>
                        <a:pt x="1592395" y="1164336"/>
                      </a:cubicBezTo>
                      <a:cubicBezTo>
                        <a:pt x="1590871" y="1160240"/>
                        <a:pt x="1591633" y="1162241"/>
                        <a:pt x="1587156" y="1168527"/>
                      </a:cubicBezTo>
                      <a:cubicBezTo>
                        <a:pt x="1588776" y="1163479"/>
                        <a:pt x="1591347" y="1159002"/>
                        <a:pt x="1594967" y="1155097"/>
                      </a:cubicBezTo>
                      <a:cubicBezTo>
                        <a:pt x="1595062" y="1152049"/>
                        <a:pt x="1591633" y="1157859"/>
                        <a:pt x="1592205" y="1153573"/>
                      </a:cubicBezTo>
                      <a:cubicBezTo>
                        <a:pt x="1590776" y="1159288"/>
                        <a:pt x="1587347" y="1163860"/>
                        <a:pt x="1585061" y="1169194"/>
                      </a:cubicBezTo>
                      <a:cubicBezTo>
                        <a:pt x="1584680" y="1173385"/>
                        <a:pt x="1588299" y="1168622"/>
                        <a:pt x="1591157" y="1165670"/>
                      </a:cubicBezTo>
                      <a:cubicBezTo>
                        <a:pt x="1588109" y="1174147"/>
                        <a:pt x="1583156" y="1181386"/>
                        <a:pt x="1581441" y="1190816"/>
                      </a:cubicBezTo>
                      <a:cubicBezTo>
                        <a:pt x="1582108" y="1192625"/>
                        <a:pt x="1584680" y="1190435"/>
                        <a:pt x="1584966" y="1193102"/>
                      </a:cubicBezTo>
                      <a:cubicBezTo>
                        <a:pt x="1581727" y="1202055"/>
                        <a:pt x="1582584" y="1191863"/>
                        <a:pt x="1578679" y="1198245"/>
                      </a:cubicBezTo>
                      <a:cubicBezTo>
                        <a:pt x="1577155" y="1199198"/>
                        <a:pt x="1579346" y="1195578"/>
                        <a:pt x="1579346" y="1193102"/>
                      </a:cubicBezTo>
                      <a:cubicBezTo>
                        <a:pt x="1572869" y="1199769"/>
                        <a:pt x="1564868" y="1219200"/>
                        <a:pt x="1556867" y="1226629"/>
                      </a:cubicBezTo>
                      <a:cubicBezTo>
                        <a:pt x="1554105" y="1239774"/>
                        <a:pt x="1545532" y="1249108"/>
                        <a:pt x="1539341" y="1259872"/>
                      </a:cubicBezTo>
                      <a:cubicBezTo>
                        <a:pt x="1535055" y="1261967"/>
                        <a:pt x="1541817" y="1251109"/>
                        <a:pt x="1539912" y="1248632"/>
                      </a:cubicBezTo>
                      <a:cubicBezTo>
                        <a:pt x="1533531" y="1255586"/>
                        <a:pt x="1536864" y="1260824"/>
                        <a:pt x="1531626" y="1259777"/>
                      </a:cubicBezTo>
                      <a:cubicBezTo>
                        <a:pt x="1531626" y="1263301"/>
                        <a:pt x="1532959" y="1264349"/>
                        <a:pt x="1535721" y="1263015"/>
                      </a:cubicBezTo>
                      <a:cubicBezTo>
                        <a:pt x="1531435" y="1273397"/>
                        <a:pt x="1524672" y="1281970"/>
                        <a:pt x="1517910" y="1290352"/>
                      </a:cubicBezTo>
                      <a:cubicBezTo>
                        <a:pt x="1519148" y="1295686"/>
                        <a:pt x="1512385" y="1303973"/>
                        <a:pt x="1507432" y="1309878"/>
                      </a:cubicBezTo>
                      <a:cubicBezTo>
                        <a:pt x="1506003" y="1310640"/>
                        <a:pt x="1507337" y="1307687"/>
                        <a:pt x="1507718" y="1305973"/>
                      </a:cubicBezTo>
                      <a:cubicBezTo>
                        <a:pt x="1508861" y="1303496"/>
                        <a:pt x="1511242" y="1302163"/>
                        <a:pt x="1513242" y="1300544"/>
                      </a:cubicBezTo>
                      <a:cubicBezTo>
                        <a:pt x="1514004" y="1298448"/>
                        <a:pt x="1513814" y="1297781"/>
                        <a:pt x="1512957" y="1298162"/>
                      </a:cubicBezTo>
                      <a:lnTo>
                        <a:pt x="1513909" y="1294829"/>
                      </a:lnTo>
                      <a:cubicBezTo>
                        <a:pt x="1509813" y="1298734"/>
                        <a:pt x="1509051" y="1305592"/>
                        <a:pt x="1503241" y="1307973"/>
                      </a:cubicBezTo>
                      <a:cubicBezTo>
                        <a:pt x="1504384" y="1304068"/>
                        <a:pt x="1507432" y="1302068"/>
                        <a:pt x="1508956" y="1298734"/>
                      </a:cubicBezTo>
                      <a:cubicBezTo>
                        <a:pt x="1507908" y="1295400"/>
                        <a:pt x="1502955" y="1305497"/>
                        <a:pt x="1500384" y="1307497"/>
                      </a:cubicBezTo>
                      <a:cubicBezTo>
                        <a:pt x="1502955" y="1296448"/>
                        <a:pt x="1492859" y="1316641"/>
                        <a:pt x="1486763" y="1321975"/>
                      </a:cubicBezTo>
                      <a:cubicBezTo>
                        <a:pt x="1488287" y="1322546"/>
                        <a:pt x="1489335" y="1326166"/>
                        <a:pt x="1485620" y="1331500"/>
                      </a:cubicBezTo>
                      <a:cubicBezTo>
                        <a:pt x="1486096" y="1326261"/>
                        <a:pt x="1481334" y="1332929"/>
                        <a:pt x="1478762" y="1331214"/>
                      </a:cubicBezTo>
                      <a:cubicBezTo>
                        <a:pt x="1478381" y="1332929"/>
                        <a:pt x="1477428" y="1334262"/>
                        <a:pt x="1476285" y="1335215"/>
                      </a:cubicBezTo>
                      <a:cubicBezTo>
                        <a:pt x="1480191" y="1334929"/>
                        <a:pt x="1473428" y="1342835"/>
                        <a:pt x="1474190" y="1346168"/>
                      </a:cubicBezTo>
                      <a:cubicBezTo>
                        <a:pt x="1471237" y="1349216"/>
                        <a:pt x="1461045" y="1357313"/>
                        <a:pt x="1457426" y="1366266"/>
                      </a:cubicBezTo>
                      <a:cubicBezTo>
                        <a:pt x="1452949" y="1369504"/>
                        <a:pt x="1455235" y="1364552"/>
                        <a:pt x="1454568" y="1363218"/>
                      </a:cubicBezTo>
                      <a:cubicBezTo>
                        <a:pt x="1448091" y="1368933"/>
                        <a:pt x="1442567" y="1374648"/>
                        <a:pt x="1438376" y="1377029"/>
                      </a:cubicBezTo>
                      <a:cubicBezTo>
                        <a:pt x="1437519" y="1379029"/>
                        <a:pt x="1436566" y="1381125"/>
                        <a:pt x="1435709" y="1383221"/>
                      </a:cubicBezTo>
                      <a:lnTo>
                        <a:pt x="1441138" y="1380173"/>
                      </a:lnTo>
                      <a:cubicBezTo>
                        <a:pt x="1442948" y="1373696"/>
                        <a:pt x="1448949" y="1372076"/>
                        <a:pt x="1452759" y="1367885"/>
                      </a:cubicBezTo>
                      <a:cubicBezTo>
                        <a:pt x="1449520" y="1374934"/>
                        <a:pt x="1442567" y="1377887"/>
                        <a:pt x="1439138" y="1384840"/>
                      </a:cubicBezTo>
                      <a:cubicBezTo>
                        <a:pt x="1434947" y="1379887"/>
                        <a:pt x="1426470" y="1395603"/>
                        <a:pt x="1415706" y="1401890"/>
                      </a:cubicBezTo>
                      <a:cubicBezTo>
                        <a:pt x="1419326" y="1399127"/>
                        <a:pt x="1421707" y="1394841"/>
                        <a:pt x="1425517" y="1392365"/>
                      </a:cubicBezTo>
                      <a:cubicBezTo>
                        <a:pt x="1424184" y="1390174"/>
                        <a:pt x="1416087" y="1399889"/>
                        <a:pt x="1412849" y="1403223"/>
                      </a:cubicBezTo>
                      <a:cubicBezTo>
                        <a:pt x="1412754" y="1405319"/>
                        <a:pt x="1413992" y="1405985"/>
                        <a:pt x="1413325" y="1408652"/>
                      </a:cubicBezTo>
                      <a:cubicBezTo>
                        <a:pt x="1407991" y="1415225"/>
                        <a:pt x="1408658" y="1409510"/>
                        <a:pt x="1405705" y="1411224"/>
                      </a:cubicBezTo>
                      <a:cubicBezTo>
                        <a:pt x="1404943" y="1413510"/>
                        <a:pt x="1403229" y="1414558"/>
                        <a:pt x="1401419" y="1415606"/>
                      </a:cubicBezTo>
                      <a:cubicBezTo>
                        <a:pt x="1403229" y="1418177"/>
                        <a:pt x="1398371" y="1423607"/>
                        <a:pt x="1390560" y="1426369"/>
                      </a:cubicBezTo>
                      <a:cubicBezTo>
                        <a:pt x="1396085" y="1425893"/>
                        <a:pt x="1389608" y="1428845"/>
                        <a:pt x="1386274" y="1435989"/>
                      </a:cubicBezTo>
                      <a:cubicBezTo>
                        <a:pt x="1378083" y="1439608"/>
                        <a:pt x="1392751" y="1426559"/>
                        <a:pt x="1383226" y="1431798"/>
                      </a:cubicBezTo>
                      <a:cubicBezTo>
                        <a:pt x="1383607" y="1436656"/>
                        <a:pt x="1378749" y="1439704"/>
                        <a:pt x="1377225" y="1444276"/>
                      </a:cubicBezTo>
                      <a:cubicBezTo>
                        <a:pt x="1370272" y="1447419"/>
                        <a:pt x="1382178" y="1436370"/>
                        <a:pt x="1379321" y="1436751"/>
                      </a:cubicBezTo>
                      <a:cubicBezTo>
                        <a:pt x="1373796" y="1441799"/>
                        <a:pt x="1372749" y="1442847"/>
                        <a:pt x="1370653" y="1448181"/>
                      </a:cubicBezTo>
                      <a:cubicBezTo>
                        <a:pt x="1364271" y="1451039"/>
                        <a:pt x="1373701" y="1443704"/>
                        <a:pt x="1371129" y="1443514"/>
                      </a:cubicBezTo>
                      <a:cubicBezTo>
                        <a:pt x="1359318" y="1449610"/>
                        <a:pt x="1358461" y="1455515"/>
                        <a:pt x="1349127" y="1465231"/>
                      </a:cubicBezTo>
                      <a:cubicBezTo>
                        <a:pt x="1345698" y="1466469"/>
                        <a:pt x="1346364" y="1464374"/>
                        <a:pt x="1341316" y="1467041"/>
                      </a:cubicBezTo>
                      <a:cubicBezTo>
                        <a:pt x="1337411" y="1473232"/>
                        <a:pt x="1331315" y="1475708"/>
                        <a:pt x="1326743" y="1480757"/>
                      </a:cubicBezTo>
                      <a:cubicBezTo>
                        <a:pt x="1324457" y="1480757"/>
                        <a:pt x="1326267" y="1477708"/>
                        <a:pt x="1324647" y="1477232"/>
                      </a:cubicBezTo>
                      <a:cubicBezTo>
                        <a:pt x="1325790" y="1475137"/>
                        <a:pt x="1327695" y="1474470"/>
                        <a:pt x="1328934" y="1472660"/>
                      </a:cubicBezTo>
                      <a:cubicBezTo>
                        <a:pt x="1333410" y="1470279"/>
                        <a:pt x="1329886" y="1474565"/>
                        <a:pt x="1330553" y="1475327"/>
                      </a:cubicBezTo>
                      <a:cubicBezTo>
                        <a:pt x="1337316" y="1469041"/>
                        <a:pt x="1338459" y="1465707"/>
                        <a:pt x="1347317" y="1459421"/>
                      </a:cubicBezTo>
                      <a:cubicBezTo>
                        <a:pt x="1341792" y="1462945"/>
                        <a:pt x="1335792" y="1465517"/>
                        <a:pt x="1331315" y="1470660"/>
                      </a:cubicBezTo>
                      <a:cubicBezTo>
                        <a:pt x="1326552" y="1472660"/>
                        <a:pt x="1337601" y="1465231"/>
                        <a:pt x="1332553" y="1466945"/>
                      </a:cubicBezTo>
                      <a:cubicBezTo>
                        <a:pt x="1338459" y="1463326"/>
                        <a:pt x="1343697" y="1458373"/>
                        <a:pt x="1349412" y="1454277"/>
                      </a:cubicBezTo>
                      <a:cubicBezTo>
                        <a:pt x="1349984" y="1452848"/>
                        <a:pt x="1347126" y="1454372"/>
                        <a:pt x="1348269" y="1452563"/>
                      </a:cubicBezTo>
                      <a:cubicBezTo>
                        <a:pt x="1352079" y="1447991"/>
                        <a:pt x="1350746" y="1453039"/>
                        <a:pt x="1355508" y="1449896"/>
                      </a:cubicBezTo>
                      <a:cubicBezTo>
                        <a:pt x="1356937" y="1447514"/>
                        <a:pt x="1358842" y="1445895"/>
                        <a:pt x="1360938" y="1444562"/>
                      </a:cubicBezTo>
                      <a:cubicBezTo>
                        <a:pt x="1357604" y="1438942"/>
                        <a:pt x="1372653" y="1435799"/>
                        <a:pt x="1376082" y="1427131"/>
                      </a:cubicBezTo>
                      <a:cubicBezTo>
                        <a:pt x="1380940" y="1424559"/>
                        <a:pt x="1377035" y="1430560"/>
                        <a:pt x="1382369" y="1425512"/>
                      </a:cubicBezTo>
                      <a:cubicBezTo>
                        <a:pt x="1384274" y="1420940"/>
                        <a:pt x="1378845" y="1423226"/>
                        <a:pt x="1380845" y="1418463"/>
                      </a:cubicBezTo>
                      <a:cubicBezTo>
                        <a:pt x="1377035" y="1419987"/>
                        <a:pt x="1375130" y="1424178"/>
                        <a:pt x="1371415" y="1425797"/>
                      </a:cubicBezTo>
                      <a:cubicBezTo>
                        <a:pt x="1370748" y="1427417"/>
                        <a:pt x="1373320" y="1425893"/>
                        <a:pt x="1374844" y="1425416"/>
                      </a:cubicBezTo>
                      <a:cubicBezTo>
                        <a:pt x="1372177" y="1430274"/>
                        <a:pt x="1367700" y="1432560"/>
                        <a:pt x="1363795" y="1435608"/>
                      </a:cubicBezTo>
                      <a:cubicBezTo>
                        <a:pt x="1361985" y="1434751"/>
                        <a:pt x="1366748" y="1431703"/>
                        <a:pt x="1366462" y="1429036"/>
                      </a:cubicBezTo>
                      <a:cubicBezTo>
                        <a:pt x="1370653" y="1424654"/>
                        <a:pt x="1375606" y="1421321"/>
                        <a:pt x="1379035" y="1415987"/>
                      </a:cubicBezTo>
                      <a:cubicBezTo>
                        <a:pt x="1383893" y="1413415"/>
                        <a:pt x="1380083" y="1419320"/>
                        <a:pt x="1385322" y="1414367"/>
                      </a:cubicBezTo>
                      <a:cubicBezTo>
                        <a:pt x="1387227" y="1401508"/>
                        <a:pt x="1413992" y="1382840"/>
                        <a:pt x="1426089" y="1367695"/>
                      </a:cubicBezTo>
                      <a:cubicBezTo>
                        <a:pt x="1427708" y="1367981"/>
                        <a:pt x="1423993" y="1374172"/>
                        <a:pt x="1426851" y="1373029"/>
                      </a:cubicBezTo>
                      <a:cubicBezTo>
                        <a:pt x="1414563" y="1386269"/>
                        <a:pt x="1400466" y="1397413"/>
                        <a:pt x="1388179" y="1410653"/>
                      </a:cubicBezTo>
                      <a:cubicBezTo>
                        <a:pt x="1387417" y="1414082"/>
                        <a:pt x="1394085" y="1407319"/>
                        <a:pt x="1394466" y="1404271"/>
                      </a:cubicBezTo>
                      <a:cubicBezTo>
                        <a:pt x="1398847" y="1402366"/>
                        <a:pt x="1402848" y="1397603"/>
                        <a:pt x="1399895" y="1403890"/>
                      </a:cubicBezTo>
                      <a:cubicBezTo>
                        <a:pt x="1403133" y="1399985"/>
                        <a:pt x="1406372" y="1395984"/>
                        <a:pt x="1409801" y="1392365"/>
                      </a:cubicBezTo>
                      <a:cubicBezTo>
                        <a:pt x="1411611" y="1392460"/>
                        <a:pt x="1408563" y="1397508"/>
                        <a:pt x="1414563" y="1393412"/>
                      </a:cubicBezTo>
                      <a:cubicBezTo>
                        <a:pt x="1415992" y="1387793"/>
                        <a:pt x="1417611" y="1387316"/>
                        <a:pt x="1422850" y="1382173"/>
                      </a:cubicBezTo>
                      <a:cubicBezTo>
                        <a:pt x="1427517" y="1378744"/>
                        <a:pt x="1423612" y="1384935"/>
                        <a:pt x="1428279" y="1381506"/>
                      </a:cubicBezTo>
                      <a:cubicBezTo>
                        <a:pt x="1435995" y="1374172"/>
                        <a:pt x="1443710" y="1362647"/>
                        <a:pt x="1446282" y="1356360"/>
                      </a:cubicBezTo>
                      <a:cubicBezTo>
                        <a:pt x="1446853" y="1357027"/>
                        <a:pt x="1449520" y="1355122"/>
                        <a:pt x="1449044" y="1357122"/>
                      </a:cubicBezTo>
                      <a:cubicBezTo>
                        <a:pt x="1447329" y="1361504"/>
                        <a:pt x="1447044" y="1355598"/>
                        <a:pt x="1445139" y="1361789"/>
                      </a:cubicBezTo>
                      <a:cubicBezTo>
                        <a:pt x="1452378" y="1356360"/>
                        <a:pt x="1456759" y="1347788"/>
                        <a:pt x="1463808" y="1341977"/>
                      </a:cubicBezTo>
                      <a:lnTo>
                        <a:pt x="1467903" y="1331024"/>
                      </a:lnTo>
                      <a:cubicBezTo>
                        <a:pt x="1470761" y="1329595"/>
                        <a:pt x="1471999" y="1330452"/>
                        <a:pt x="1476381" y="1326642"/>
                      </a:cubicBezTo>
                      <a:cubicBezTo>
                        <a:pt x="1477428" y="1319213"/>
                        <a:pt x="1471618" y="1327595"/>
                        <a:pt x="1469046" y="1327880"/>
                      </a:cubicBezTo>
                      <a:cubicBezTo>
                        <a:pt x="1471142" y="1322165"/>
                        <a:pt x="1478190" y="1321403"/>
                        <a:pt x="1479238" y="1314736"/>
                      </a:cubicBezTo>
                      <a:cubicBezTo>
                        <a:pt x="1484953" y="1310354"/>
                        <a:pt x="1478762" y="1322546"/>
                        <a:pt x="1485525" y="1316546"/>
                      </a:cubicBezTo>
                      <a:cubicBezTo>
                        <a:pt x="1486001" y="1315022"/>
                        <a:pt x="1484382" y="1316355"/>
                        <a:pt x="1483524" y="1316736"/>
                      </a:cubicBezTo>
                      <a:cubicBezTo>
                        <a:pt x="1488954" y="1305973"/>
                        <a:pt x="1497336" y="1297781"/>
                        <a:pt x="1504098" y="1288256"/>
                      </a:cubicBezTo>
                      <a:cubicBezTo>
                        <a:pt x="1505718" y="1281589"/>
                        <a:pt x="1498669" y="1288447"/>
                        <a:pt x="1495907" y="1293209"/>
                      </a:cubicBezTo>
                      <a:cubicBezTo>
                        <a:pt x="1498193" y="1287875"/>
                        <a:pt x="1497526" y="1279970"/>
                        <a:pt x="1502289" y="1276826"/>
                      </a:cubicBezTo>
                      <a:cubicBezTo>
                        <a:pt x="1505241" y="1275779"/>
                        <a:pt x="1499336" y="1282446"/>
                        <a:pt x="1501812" y="1282351"/>
                      </a:cubicBezTo>
                      <a:cubicBezTo>
                        <a:pt x="1505241" y="1281303"/>
                        <a:pt x="1504098" y="1276445"/>
                        <a:pt x="1507527" y="1275398"/>
                      </a:cubicBezTo>
                      <a:cubicBezTo>
                        <a:pt x="1507813" y="1271302"/>
                        <a:pt x="1505146" y="1274159"/>
                        <a:pt x="1508861" y="1266730"/>
                      </a:cubicBezTo>
                      <a:cubicBezTo>
                        <a:pt x="1511623" y="1264349"/>
                        <a:pt x="1512385" y="1265015"/>
                        <a:pt x="1511242" y="1268730"/>
                      </a:cubicBezTo>
                      <a:cubicBezTo>
                        <a:pt x="1517433" y="1262920"/>
                        <a:pt x="1512099" y="1259967"/>
                        <a:pt x="1517624" y="1254443"/>
                      </a:cubicBezTo>
                      <a:cubicBezTo>
                        <a:pt x="1520005" y="1253395"/>
                        <a:pt x="1515909" y="1263491"/>
                        <a:pt x="1520481" y="1258729"/>
                      </a:cubicBezTo>
                      <a:cubicBezTo>
                        <a:pt x="1522386" y="1253014"/>
                        <a:pt x="1520577" y="1253776"/>
                        <a:pt x="1521434" y="1249871"/>
                      </a:cubicBezTo>
                      <a:cubicBezTo>
                        <a:pt x="1522291" y="1247966"/>
                        <a:pt x="1523053" y="1246061"/>
                        <a:pt x="1524482" y="1244632"/>
                      </a:cubicBezTo>
                      <a:cubicBezTo>
                        <a:pt x="1526006" y="1245394"/>
                        <a:pt x="1521720" y="1252728"/>
                        <a:pt x="1524768" y="1252442"/>
                      </a:cubicBezTo>
                      <a:cubicBezTo>
                        <a:pt x="1528482" y="1245584"/>
                        <a:pt x="1528863" y="1248061"/>
                        <a:pt x="1534578" y="1242727"/>
                      </a:cubicBezTo>
                      <a:cubicBezTo>
                        <a:pt x="1543627" y="1231487"/>
                        <a:pt x="1548104" y="1216247"/>
                        <a:pt x="1552676" y="1206913"/>
                      </a:cubicBezTo>
                      <a:cubicBezTo>
                        <a:pt x="1552295" y="1211866"/>
                        <a:pt x="1555533" y="1206627"/>
                        <a:pt x="1559629" y="1199102"/>
                      </a:cubicBezTo>
                      <a:cubicBezTo>
                        <a:pt x="1563725" y="1191578"/>
                        <a:pt x="1568106" y="1181386"/>
                        <a:pt x="1570964" y="1176909"/>
                      </a:cubicBezTo>
                      <a:cubicBezTo>
                        <a:pt x="1573059" y="1178909"/>
                        <a:pt x="1564677" y="1189768"/>
                        <a:pt x="1564868" y="1196626"/>
                      </a:cubicBezTo>
                      <a:cubicBezTo>
                        <a:pt x="1572297" y="1186434"/>
                        <a:pt x="1572202" y="1173671"/>
                        <a:pt x="1578774" y="1167289"/>
                      </a:cubicBezTo>
                      <a:cubicBezTo>
                        <a:pt x="1578774" y="1165479"/>
                        <a:pt x="1576965" y="1167956"/>
                        <a:pt x="1575726" y="1169099"/>
                      </a:cubicBezTo>
                      <a:cubicBezTo>
                        <a:pt x="1575250" y="1164050"/>
                        <a:pt x="1579060" y="1161574"/>
                        <a:pt x="1578965" y="1156716"/>
                      </a:cubicBezTo>
                      <a:cubicBezTo>
                        <a:pt x="1587728" y="1148429"/>
                        <a:pt x="1589157" y="1131856"/>
                        <a:pt x="1595157" y="1127093"/>
                      </a:cubicBezTo>
                      <a:cubicBezTo>
                        <a:pt x="1597920" y="1112711"/>
                        <a:pt x="1602968" y="1105757"/>
                        <a:pt x="1603539" y="1093470"/>
                      </a:cubicBezTo>
                      <a:cubicBezTo>
                        <a:pt x="1601539" y="1098709"/>
                        <a:pt x="1602301" y="1094899"/>
                        <a:pt x="1599729" y="1098423"/>
                      </a:cubicBezTo>
                      <a:cubicBezTo>
                        <a:pt x="1602301" y="1080992"/>
                        <a:pt x="1608683" y="1078516"/>
                        <a:pt x="1612969" y="1079183"/>
                      </a:cubicBezTo>
                      <a:cubicBezTo>
                        <a:pt x="1612112" y="1074611"/>
                        <a:pt x="1609350" y="1076897"/>
                        <a:pt x="1608111" y="1073658"/>
                      </a:cubicBezTo>
                      <a:cubicBezTo>
                        <a:pt x="1610493" y="1067467"/>
                        <a:pt x="1612112" y="1060895"/>
                        <a:pt x="1615065" y="1054989"/>
                      </a:cubicBezTo>
                      <a:cubicBezTo>
                        <a:pt x="1616970" y="1053275"/>
                        <a:pt x="1613922" y="1063181"/>
                        <a:pt x="1614493" y="1066419"/>
                      </a:cubicBezTo>
                      <a:cubicBezTo>
                        <a:pt x="1612874" y="1067562"/>
                        <a:pt x="1622875" y="1044512"/>
                        <a:pt x="1622780" y="1039844"/>
                      </a:cubicBezTo>
                      <a:cubicBezTo>
                        <a:pt x="1624113" y="1036415"/>
                        <a:pt x="1626685" y="1037463"/>
                        <a:pt x="1624685" y="1040606"/>
                      </a:cubicBezTo>
                      <a:cubicBezTo>
                        <a:pt x="1627066" y="1041273"/>
                        <a:pt x="1626209" y="1034510"/>
                        <a:pt x="1626876" y="1031462"/>
                      </a:cubicBezTo>
                      <a:cubicBezTo>
                        <a:pt x="1626590" y="1029653"/>
                        <a:pt x="1625256" y="1032415"/>
                        <a:pt x="1624209" y="1033748"/>
                      </a:cubicBezTo>
                      <a:cubicBezTo>
                        <a:pt x="1625542" y="1027557"/>
                        <a:pt x="1628876" y="1020128"/>
                        <a:pt x="1631924" y="1012031"/>
                      </a:cubicBezTo>
                      <a:cubicBezTo>
                        <a:pt x="1634877" y="1003935"/>
                        <a:pt x="1637163" y="994982"/>
                        <a:pt x="1637448" y="986028"/>
                      </a:cubicBezTo>
                      <a:lnTo>
                        <a:pt x="1641354" y="979075"/>
                      </a:lnTo>
                      <a:cubicBezTo>
                        <a:pt x="1640877" y="975646"/>
                        <a:pt x="1643259" y="973074"/>
                        <a:pt x="1642020" y="969550"/>
                      </a:cubicBezTo>
                      <a:cubicBezTo>
                        <a:pt x="1649164" y="957644"/>
                        <a:pt x="1645830" y="942689"/>
                        <a:pt x="1652498" y="930402"/>
                      </a:cubicBezTo>
                      <a:cubicBezTo>
                        <a:pt x="1651069" y="915638"/>
                        <a:pt x="1654498" y="902113"/>
                        <a:pt x="1658594" y="888492"/>
                      </a:cubicBezTo>
                      <a:cubicBezTo>
                        <a:pt x="1659832" y="897446"/>
                        <a:pt x="1660689" y="898112"/>
                        <a:pt x="1661451" y="905161"/>
                      </a:cubicBezTo>
                      <a:cubicBezTo>
                        <a:pt x="1662975" y="889349"/>
                        <a:pt x="1659356" y="872680"/>
                        <a:pt x="1663071" y="865442"/>
                      </a:cubicBezTo>
                      <a:cubicBezTo>
                        <a:pt x="1658689" y="865251"/>
                        <a:pt x="1657070" y="853630"/>
                        <a:pt x="1652022" y="857345"/>
                      </a:cubicBezTo>
                      <a:cubicBezTo>
                        <a:pt x="1652974" y="849630"/>
                        <a:pt x="1654022" y="841915"/>
                        <a:pt x="1654689" y="834200"/>
                      </a:cubicBezTo>
                      <a:cubicBezTo>
                        <a:pt x="1650212" y="834485"/>
                        <a:pt x="1653069" y="862775"/>
                        <a:pt x="1647259" y="861346"/>
                      </a:cubicBezTo>
                      <a:cubicBezTo>
                        <a:pt x="1646211" y="858012"/>
                        <a:pt x="1649069" y="855345"/>
                        <a:pt x="1649640" y="852297"/>
                      </a:cubicBezTo>
                      <a:cubicBezTo>
                        <a:pt x="1646402" y="850678"/>
                        <a:pt x="1649355" y="839534"/>
                        <a:pt x="1646402" y="833152"/>
                      </a:cubicBezTo>
                      <a:cubicBezTo>
                        <a:pt x="1648116" y="834295"/>
                        <a:pt x="1649831" y="835343"/>
                        <a:pt x="1651545" y="827532"/>
                      </a:cubicBezTo>
                      <a:cubicBezTo>
                        <a:pt x="1649069" y="827913"/>
                        <a:pt x="1648497" y="822960"/>
                        <a:pt x="1646783" y="816102"/>
                      </a:cubicBezTo>
                      <a:cubicBezTo>
                        <a:pt x="1648783" y="811435"/>
                        <a:pt x="1650688" y="802672"/>
                        <a:pt x="1647735" y="802196"/>
                      </a:cubicBezTo>
                      <a:cubicBezTo>
                        <a:pt x="1648783" y="796576"/>
                        <a:pt x="1650783" y="799719"/>
                        <a:pt x="1650307" y="793052"/>
                      </a:cubicBezTo>
                      <a:cubicBezTo>
                        <a:pt x="1652117" y="790003"/>
                        <a:pt x="1651736" y="793718"/>
                        <a:pt x="1653165" y="798005"/>
                      </a:cubicBezTo>
                      <a:cubicBezTo>
                        <a:pt x="1653260" y="791242"/>
                        <a:pt x="1653355" y="784384"/>
                        <a:pt x="1651450" y="777526"/>
                      </a:cubicBezTo>
                      <a:cubicBezTo>
                        <a:pt x="1652879" y="772192"/>
                        <a:pt x="1655260" y="783431"/>
                        <a:pt x="1656594" y="777812"/>
                      </a:cubicBezTo>
                      <a:cubicBezTo>
                        <a:pt x="1655641" y="774954"/>
                        <a:pt x="1651355" y="772668"/>
                        <a:pt x="1653069" y="766667"/>
                      </a:cubicBezTo>
                      <a:cubicBezTo>
                        <a:pt x="1651736" y="765715"/>
                        <a:pt x="1650117" y="761714"/>
                        <a:pt x="1649545" y="768096"/>
                      </a:cubicBezTo>
                      <a:cubicBezTo>
                        <a:pt x="1647450" y="759238"/>
                        <a:pt x="1648021" y="760667"/>
                        <a:pt x="1644783" y="757047"/>
                      </a:cubicBezTo>
                      <a:cubicBezTo>
                        <a:pt x="1642687" y="753904"/>
                        <a:pt x="1646973" y="750856"/>
                        <a:pt x="1644878" y="747713"/>
                      </a:cubicBezTo>
                      <a:cubicBezTo>
                        <a:pt x="1642116" y="740569"/>
                        <a:pt x="1643259" y="751618"/>
                        <a:pt x="1642401" y="753904"/>
                      </a:cubicBezTo>
                      <a:cubicBezTo>
                        <a:pt x="1641544" y="749808"/>
                        <a:pt x="1642592" y="745617"/>
                        <a:pt x="1641068" y="741521"/>
                      </a:cubicBezTo>
                      <a:cubicBezTo>
                        <a:pt x="1642116" y="738378"/>
                        <a:pt x="1644497" y="747998"/>
                        <a:pt x="1645259" y="741617"/>
                      </a:cubicBezTo>
                      <a:cubicBezTo>
                        <a:pt x="1642878" y="739712"/>
                        <a:pt x="1643068" y="730568"/>
                        <a:pt x="1644973" y="733806"/>
                      </a:cubicBezTo>
                      <a:cubicBezTo>
                        <a:pt x="1639544" y="724567"/>
                        <a:pt x="1639068" y="708755"/>
                        <a:pt x="1640592" y="694849"/>
                      </a:cubicBezTo>
                      <a:cubicBezTo>
                        <a:pt x="1639353" y="694468"/>
                        <a:pt x="1637353" y="690753"/>
                        <a:pt x="1636020" y="690372"/>
                      </a:cubicBezTo>
                      <a:cubicBezTo>
                        <a:pt x="1636305" y="696944"/>
                        <a:pt x="1635639" y="694087"/>
                        <a:pt x="1634496" y="699802"/>
                      </a:cubicBezTo>
                      <a:cubicBezTo>
                        <a:pt x="1636020" y="703802"/>
                        <a:pt x="1636305" y="700469"/>
                        <a:pt x="1636877" y="698183"/>
                      </a:cubicBezTo>
                      <a:cubicBezTo>
                        <a:pt x="1639639" y="711041"/>
                        <a:pt x="1638591" y="724091"/>
                        <a:pt x="1638972" y="736949"/>
                      </a:cubicBezTo>
                      <a:cubicBezTo>
                        <a:pt x="1635734" y="726091"/>
                        <a:pt x="1638115" y="715232"/>
                        <a:pt x="1634686" y="704469"/>
                      </a:cubicBezTo>
                      <a:cubicBezTo>
                        <a:pt x="1634972" y="710184"/>
                        <a:pt x="1635162" y="715804"/>
                        <a:pt x="1634686" y="721519"/>
                      </a:cubicBezTo>
                      <a:cubicBezTo>
                        <a:pt x="1632495" y="715423"/>
                        <a:pt x="1634305" y="709136"/>
                        <a:pt x="1629828" y="703136"/>
                      </a:cubicBezTo>
                      <a:cubicBezTo>
                        <a:pt x="1630686" y="699897"/>
                        <a:pt x="1632972" y="705517"/>
                        <a:pt x="1633543" y="699897"/>
                      </a:cubicBezTo>
                      <a:cubicBezTo>
                        <a:pt x="1632210" y="697421"/>
                        <a:pt x="1632305" y="694753"/>
                        <a:pt x="1630686" y="692277"/>
                      </a:cubicBezTo>
                      <a:cubicBezTo>
                        <a:pt x="1630781" y="688277"/>
                        <a:pt x="1632305" y="691420"/>
                        <a:pt x="1633543" y="693706"/>
                      </a:cubicBezTo>
                      <a:cubicBezTo>
                        <a:pt x="1633924" y="690563"/>
                        <a:pt x="1631543" y="687610"/>
                        <a:pt x="1632781" y="684467"/>
                      </a:cubicBezTo>
                      <a:cubicBezTo>
                        <a:pt x="1629543" y="683133"/>
                        <a:pt x="1629257" y="673037"/>
                        <a:pt x="1626114" y="672465"/>
                      </a:cubicBezTo>
                      <a:cubicBezTo>
                        <a:pt x="1626114" y="663988"/>
                        <a:pt x="1629638" y="672370"/>
                        <a:pt x="1630019" y="665893"/>
                      </a:cubicBezTo>
                      <a:cubicBezTo>
                        <a:pt x="1627352" y="659797"/>
                        <a:pt x="1625828" y="645509"/>
                        <a:pt x="1627161" y="644271"/>
                      </a:cubicBezTo>
                      <a:cubicBezTo>
                        <a:pt x="1622875" y="635032"/>
                        <a:pt x="1626114" y="634651"/>
                        <a:pt x="1622494" y="625983"/>
                      </a:cubicBezTo>
                      <a:cubicBezTo>
                        <a:pt x="1623447" y="622173"/>
                        <a:pt x="1624304" y="630650"/>
                        <a:pt x="1626114" y="631793"/>
                      </a:cubicBezTo>
                      <a:cubicBezTo>
                        <a:pt x="1626114" y="622840"/>
                        <a:pt x="1621732" y="614458"/>
                        <a:pt x="1620589" y="605695"/>
                      </a:cubicBezTo>
                      <a:cubicBezTo>
                        <a:pt x="1618017" y="602647"/>
                        <a:pt x="1617255" y="602075"/>
                        <a:pt x="1614588" y="601885"/>
                      </a:cubicBezTo>
                      <a:cubicBezTo>
                        <a:pt x="1613541" y="596741"/>
                        <a:pt x="1609635" y="587312"/>
                        <a:pt x="1606873" y="587407"/>
                      </a:cubicBezTo>
                      <a:cubicBezTo>
                        <a:pt x="1605825" y="580549"/>
                        <a:pt x="1610016" y="590741"/>
                        <a:pt x="1608969" y="583883"/>
                      </a:cubicBezTo>
                      <a:cubicBezTo>
                        <a:pt x="1608302" y="579215"/>
                        <a:pt x="1604778" y="575120"/>
                        <a:pt x="1604968" y="570357"/>
                      </a:cubicBezTo>
                      <a:cubicBezTo>
                        <a:pt x="1601634" y="565023"/>
                        <a:pt x="1601825" y="569119"/>
                        <a:pt x="1599729" y="563499"/>
                      </a:cubicBezTo>
                      <a:cubicBezTo>
                        <a:pt x="1599634" y="558260"/>
                        <a:pt x="1605540" y="569690"/>
                        <a:pt x="1606968" y="568357"/>
                      </a:cubicBezTo>
                      <a:cubicBezTo>
                        <a:pt x="1609731" y="571500"/>
                        <a:pt x="1606206" y="575882"/>
                        <a:pt x="1610112" y="578834"/>
                      </a:cubicBezTo>
                      <a:cubicBezTo>
                        <a:pt x="1612112" y="576929"/>
                        <a:pt x="1607540" y="565214"/>
                        <a:pt x="1603825" y="559403"/>
                      </a:cubicBezTo>
                      <a:cubicBezTo>
                        <a:pt x="1602873" y="553784"/>
                        <a:pt x="1605254" y="557213"/>
                        <a:pt x="1604682" y="552736"/>
                      </a:cubicBezTo>
                      <a:cubicBezTo>
                        <a:pt x="1602492" y="549212"/>
                        <a:pt x="1599444" y="543687"/>
                        <a:pt x="1597158" y="538734"/>
                      </a:cubicBezTo>
                      <a:cubicBezTo>
                        <a:pt x="1594681" y="533876"/>
                        <a:pt x="1592967" y="529495"/>
                        <a:pt x="1593538" y="527876"/>
                      </a:cubicBezTo>
                      <a:cubicBezTo>
                        <a:pt x="1592967" y="525209"/>
                        <a:pt x="1591538" y="525399"/>
                        <a:pt x="1591443" y="526828"/>
                      </a:cubicBezTo>
                      <a:cubicBezTo>
                        <a:pt x="1588871" y="521589"/>
                        <a:pt x="1586013" y="516446"/>
                        <a:pt x="1586299" y="510350"/>
                      </a:cubicBezTo>
                      <a:cubicBezTo>
                        <a:pt x="1582965" y="507492"/>
                        <a:pt x="1582870" y="503682"/>
                        <a:pt x="1579536" y="500825"/>
                      </a:cubicBezTo>
                      <a:cubicBezTo>
                        <a:pt x="1583918" y="506635"/>
                        <a:pt x="1581346" y="514445"/>
                        <a:pt x="1586966" y="519875"/>
                      </a:cubicBezTo>
                      <a:cubicBezTo>
                        <a:pt x="1586204" y="524828"/>
                        <a:pt x="1582680" y="519017"/>
                        <a:pt x="1585537" y="529876"/>
                      </a:cubicBezTo>
                      <a:cubicBezTo>
                        <a:pt x="1578679" y="522446"/>
                        <a:pt x="1581251" y="519017"/>
                        <a:pt x="1580584" y="516731"/>
                      </a:cubicBezTo>
                      <a:cubicBezTo>
                        <a:pt x="1575726" y="511683"/>
                        <a:pt x="1581156" y="523018"/>
                        <a:pt x="1578965" y="523589"/>
                      </a:cubicBezTo>
                      <a:cubicBezTo>
                        <a:pt x="1581727" y="526066"/>
                        <a:pt x="1582965" y="528923"/>
                        <a:pt x="1582584" y="532257"/>
                      </a:cubicBezTo>
                      <a:cubicBezTo>
                        <a:pt x="1586013" y="535496"/>
                        <a:pt x="1586204" y="539306"/>
                        <a:pt x="1588109" y="538829"/>
                      </a:cubicBezTo>
                      <a:cubicBezTo>
                        <a:pt x="1587252" y="533686"/>
                        <a:pt x="1584299" y="530066"/>
                        <a:pt x="1587633" y="530924"/>
                      </a:cubicBezTo>
                      <a:cubicBezTo>
                        <a:pt x="1589919" y="534067"/>
                        <a:pt x="1588299" y="538163"/>
                        <a:pt x="1591252" y="541211"/>
                      </a:cubicBezTo>
                      <a:cubicBezTo>
                        <a:pt x="1590204" y="544259"/>
                        <a:pt x="1587156" y="537877"/>
                        <a:pt x="1589347" y="546449"/>
                      </a:cubicBezTo>
                      <a:cubicBezTo>
                        <a:pt x="1591728" y="542544"/>
                        <a:pt x="1591633" y="553022"/>
                        <a:pt x="1593538" y="558165"/>
                      </a:cubicBezTo>
                      <a:cubicBezTo>
                        <a:pt x="1593252" y="559213"/>
                        <a:pt x="1589728" y="558451"/>
                        <a:pt x="1589442" y="554355"/>
                      </a:cubicBezTo>
                      <a:cubicBezTo>
                        <a:pt x="1590966" y="558451"/>
                        <a:pt x="1591062" y="568643"/>
                        <a:pt x="1594776" y="575310"/>
                      </a:cubicBezTo>
                      <a:cubicBezTo>
                        <a:pt x="1592490" y="581692"/>
                        <a:pt x="1598110" y="590264"/>
                        <a:pt x="1595348" y="595503"/>
                      </a:cubicBezTo>
                      <a:cubicBezTo>
                        <a:pt x="1598586" y="602933"/>
                        <a:pt x="1600491" y="601504"/>
                        <a:pt x="1602873" y="609791"/>
                      </a:cubicBezTo>
                      <a:cubicBezTo>
                        <a:pt x="1602492" y="611505"/>
                        <a:pt x="1600396" y="607600"/>
                        <a:pt x="1598967" y="605790"/>
                      </a:cubicBezTo>
                      <a:cubicBezTo>
                        <a:pt x="1597539" y="612743"/>
                        <a:pt x="1601730" y="618744"/>
                        <a:pt x="1602015" y="625412"/>
                      </a:cubicBezTo>
                      <a:cubicBezTo>
                        <a:pt x="1603920" y="627507"/>
                        <a:pt x="1604111" y="625983"/>
                        <a:pt x="1603349" y="622173"/>
                      </a:cubicBezTo>
                      <a:cubicBezTo>
                        <a:pt x="1606968" y="625888"/>
                        <a:pt x="1606016" y="632746"/>
                        <a:pt x="1608588" y="632270"/>
                      </a:cubicBezTo>
                      <a:cubicBezTo>
                        <a:pt x="1608207" y="632841"/>
                        <a:pt x="1605825" y="634746"/>
                        <a:pt x="1608016" y="638556"/>
                      </a:cubicBezTo>
                      <a:cubicBezTo>
                        <a:pt x="1606778" y="641795"/>
                        <a:pt x="1606492" y="638175"/>
                        <a:pt x="1604301" y="634365"/>
                      </a:cubicBezTo>
                      <a:cubicBezTo>
                        <a:pt x="1604492" y="642557"/>
                        <a:pt x="1608969" y="650177"/>
                        <a:pt x="1607159" y="658463"/>
                      </a:cubicBezTo>
                      <a:cubicBezTo>
                        <a:pt x="1613350" y="660559"/>
                        <a:pt x="1606968" y="669798"/>
                        <a:pt x="1612969" y="676275"/>
                      </a:cubicBezTo>
                      <a:cubicBezTo>
                        <a:pt x="1609445" y="675037"/>
                        <a:pt x="1612969" y="682752"/>
                        <a:pt x="1610874" y="684086"/>
                      </a:cubicBezTo>
                      <a:cubicBezTo>
                        <a:pt x="1609350" y="678656"/>
                        <a:pt x="1607635" y="673227"/>
                        <a:pt x="1609064" y="667512"/>
                      </a:cubicBezTo>
                      <a:cubicBezTo>
                        <a:pt x="1604016" y="663035"/>
                        <a:pt x="1603825" y="648748"/>
                        <a:pt x="1603825" y="639032"/>
                      </a:cubicBezTo>
                      <a:cubicBezTo>
                        <a:pt x="1602111" y="638747"/>
                        <a:pt x="1600491" y="638366"/>
                        <a:pt x="1597348" y="632270"/>
                      </a:cubicBezTo>
                      <a:cubicBezTo>
                        <a:pt x="1601634" y="639032"/>
                        <a:pt x="1602492" y="649891"/>
                        <a:pt x="1603825" y="660559"/>
                      </a:cubicBezTo>
                      <a:cubicBezTo>
                        <a:pt x="1604778" y="671322"/>
                        <a:pt x="1606111" y="681895"/>
                        <a:pt x="1612207" y="688562"/>
                      </a:cubicBezTo>
                      <a:cubicBezTo>
                        <a:pt x="1613731" y="697992"/>
                        <a:pt x="1615827" y="707612"/>
                        <a:pt x="1615541" y="717137"/>
                      </a:cubicBezTo>
                      <a:cubicBezTo>
                        <a:pt x="1617255" y="719423"/>
                        <a:pt x="1617636" y="717899"/>
                        <a:pt x="1617160" y="714089"/>
                      </a:cubicBezTo>
                      <a:cubicBezTo>
                        <a:pt x="1618684" y="717137"/>
                        <a:pt x="1620113" y="720090"/>
                        <a:pt x="1621637" y="723138"/>
                      </a:cubicBezTo>
                      <a:cubicBezTo>
                        <a:pt x="1622399" y="726186"/>
                        <a:pt x="1622399" y="729234"/>
                        <a:pt x="1621923" y="732187"/>
                      </a:cubicBezTo>
                      <a:cubicBezTo>
                        <a:pt x="1619541" y="727710"/>
                        <a:pt x="1620684" y="723138"/>
                        <a:pt x="1617255" y="718661"/>
                      </a:cubicBezTo>
                      <a:cubicBezTo>
                        <a:pt x="1616589" y="723233"/>
                        <a:pt x="1617446" y="727710"/>
                        <a:pt x="1616684" y="732282"/>
                      </a:cubicBezTo>
                      <a:cubicBezTo>
                        <a:pt x="1617636" y="734282"/>
                        <a:pt x="1618684" y="736283"/>
                        <a:pt x="1619637" y="738283"/>
                      </a:cubicBezTo>
                      <a:cubicBezTo>
                        <a:pt x="1620018" y="740759"/>
                        <a:pt x="1620018" y="743331"/>
                        <a:pt x="1619922" y="745808"/>
                      </a:cubicBezTo>
                      <a:cubicBezTo>
                        <a:pt x="1619065" y="748855"/>
                        <a:pt x="1617446" y="745236"/>
                        <a:pt x="1615827" y="741236"/>
                      </a:cubicBezTo>
                      <a:cubicBezTo>
                        <a:pt x="1616112" y="752475"/>
                        <a:pt x="1621446" y="747236"/>
                        <a:pt x="1620875" y="759428"/>
                      </a:cubicBezTo>
                      <a:cubicBezTo>
                        <a:pt x="1621827" y="760667"/>
                        <a:pt x="1622780" y="760667"/>
                        <a:pt x="1623351" y="758000"/>
                      </a:cubicBezTo>
                      <a:cubicBezTo>
                        <a:pt x="1624590" y="761048"/>
                        <a:pt x="1625352" y="764096"/>
                        <a:pt x="1625352" y="767144"/>
                      </a:cubicBezTo>
                      <a:cubicBezTo>
                        <a:pt x="1622780" y="764096"/>
                        <a:pt x="1621732" y="768477"/>
                        <a:pt x="1621256" y="774573"/>
                      </a:cubicBezTo>
                      <a:cubicBezTo>
                        <a:pt x="1620589" y="780669"/>
                        <a:pt x="1620113" y="788575"/>
                        <a:pt x="1619446" y="792575"/>
                      </a:cubicBezTo>
                      <a:cubicBezTo>
                        <a:pt x="1618494" y="788099"/>
                        <a:pt x="1618684" y="780383"/>
                        <a:pt x="1618208" y="773811"/>
                      </a:cubicBezTo>
                      <a:cubicBezTo>
                        <a:pt x="1617636" y="767239"/>
                        <a:pt x="1616970" y="762000"/>
                        <a:pt x="1614969" y="762381"/>
                      </a:cubicBezTo>
                      <a:cubicBezTo>
                        <a:pt x="1613922" y="753332"/>
                        <a:pt x="1614969" y="744379"/>
                        <a:pt x="1613064" y="735330"/>
                      </a:cubicBezTo>
                      <a:cubicBezTo>
                        <a:pt x="1610112" y="734473"/>
                        <a:pt x="1613541" y="746284"/>
                        <a:pt x="1612683" y="750284"/>
                      </a:cubicBezTo>
                      <a:cubicBezTo>
                        <a:pt x="1610493" y="743236"/>
                        <a:pt x="1611731" y="743141"/>
                        <a:pt x="1608302" y="738283"/>
                      </a:cubicBezTo>
                      <a:cubicBezTo>
                        <a:pt x="1612302" y="734568"/>
                        <a:pt x="1607540" y="729615"/>
                        <a:pt x="1611731" y="726281"/>
                      </a:cubicBezTo>
                      <a:cubicBezTo>
                        <a:pt x="1608683" y="718852"/>
                        <a:pt x="1607349" y="722376"/>
                        <a:pt x="1605825" y="724948"/>
                      </a:cubicBezTo>
                      <a:cubicBezTo>
                        <a:pt x="1604016" y="719328"/>
                        <a:pt x="1607254" y="718947"/>
                        <a:pt x="1607540" y="715899"/>
                      </a:cubicBezTo>
                      <a:cubicBezTo>
                        <a:pt x="1605825" y="712470"/>
                        <a:pt x="1605825" y="708946"/>
                        <a:pt x="1603349" y="705612"/>
                      </a:cubicBezTo>
                      <a:cubicBezTo>
                        <a:pt x="1603539" y="700088"/>
                        <a:pt x="1605159" y="703707"/>
                        <a:pt x="1605540" y="699516"/>
                      </a:cubicBezTo>
                      <a:cubicBezTo>
                        <a:pt x="1601634" y="693134"/>
                        <a:pt x="1604682" y="695706"/>
                        <a:pt x="1604016" y="689134"/>
                      </a:cubicBezTo>
                      <a:cubicBezTo>
                        <a:pt x="1601063" y="682371"/>
                        <a:pt x="1600968" y="675323"/>
                        <a:pt x="1597729" y="668560"/>
                      </a:cubicBezTo>
                      <a:cubicBezTo>
                        <a:pt x="1597729" y="662369"/>
                        <a:pt x="1600301" y="669131"/>
                        <a:pt x="1601063" y="666750"/>
                      </a:cubicBezTo>
                      <a:cubicBezTo>
                        <a:pt x="1603444" y="673894"/>
                        <a:pt x="1603635" y="687515"/>
                        <a:pt x="1607540" y="685895"/>
                      </a:cubicBezTo>
                      <a:cubicBezTo>
                        <a:pt x="1607064" y="681895"/>
                        <a:pt x="1604301" y="678085"/>
                        <a:pt x="1603063" y="674180"/>
                      </a:cubicBezTo>
                      <a:cubicBezTo>
                        <a:pt x="1603730" y="673703"/>
                        <a:pt x="1604301" y="673227"/>
                        <a:pt x="1604587" y="671036"/>
                      </a:cubicBezTo>
                      <a:cubicBezTo>
                        <a:pt x="1600968" y="664750"/>
                        <a:pt x="1600682" y="663416"/>
                        <a:pt x="1601158" y="657701"/>
                      </a:cubicBezTo>
                      <a:cubicBezTo>
                        <a:pt x="1597158" y="649510"/>
                        <a:pt x="1597634" y="659130"/>
                        <a:pt x="1593633" y="650939"/>
                      </a:cubicBezTo>
                      <a:cubicBezTo>
                        <a:pt x="1592967" y="649510"/>
                        <a:pt x="1592871" y="647986"/>
                        <a:pt x="1592014" y="646557"/>
                      </a:cubicBezTo>
                      <a:cubicBezTo>
                        <a:pt x="1592014" y="641128"/>
                        <a:pt x="1594681" y="645795"/>
                        <a:pt x="1596110" y="646081"/>
                      </a:cubicBezTo>
                      <a:cubicBezTo>
                        <a:pt x="1597634" y="641890"/>
                        <a:pt x="1594300" y="638175"/>
                        <a:pt x="1595157" y="634079"/>
                      </a:cubicBezTo>
                      <a:cubicBezTo>
                        <a:pt x="1593729" y="631127"/>
                        <a:pt x="1593348" y="632651"/>
                        <a:pt x="1593062" y="634365"/>
                      </a:cubicBezTo>
                      <a:cubicBezTo>
                        <a:pt x="1589728" y="625697"/>
                        <a:pt x="1591824" y="616268"/>
                        <a:pt x="1584585" y="608267"/>
                      </a:cubicBezTo>
                      <a:cubicBezTo>
                        <a:pt x="1583061" y="600266"/>
                        <a:pt x="1580870" y="593312"/>
                        <a:pt x="1578870" y="586740"/>
                      </a:cubicBezTo>
                      <a:cubicBezTo>
                        <a:pt x="1576679" y="580263"/>
                        <a:pt x="1574774" y="574072"/>
                        <a:pt x="1574298" y="567309"/>
                      </a:cubicBezTo>
                      <a:cubicBezTo>
                        <a:pt x="1570011" y="563118"/>
                        <a:pt x="1570202" y="557879"/>
                        <a:pt x="1568106" y="553212"/>
                      </a:cubicBezTo>
                      <a:cubicBezTo>
                        <a:pt x="1565058" y="552164"/>
                        <a:pt x="1565344" y="554260"/>
                        <a:pt x="1561915" y="550069"/>
                      </a:cubicBezTo>
                      <a:cubicBezTo>
                        <a:pt x="1562296" y="557213"/>
                        <a:pt x="1562868" y="557213"/>
                        <a:pt x="1562106" y="562356"/>
                      </a:cubicBezTo>
                      <a:cubicBezTo>
                        <a:pt x="1565725" y="564833"/>
                        <a:pt x="1564106" y="562451"/>
                        <a:pt x="1568202" y="567119"/>
                      </a:cubicBezTo>
                      <a:cubicBezTo>
                        <a:pt x="1571154" y="573119"/>
                        <a:pt x="1571535" y="579692"/>
                        <a:pt x="1576393" y="585311"/>
                      </a:cubicBezTo>
                      <a:cubicBezTo>
                        <a:pt x="1575822" y="589312"/>
                        <a:pt x="1570488" y="579977"/>
                        <a:pt x="1568202" y="579406"/>
                      </a:cubicBezTo>
                      <a:cubicBezTo>
                        <a:pt x="1568106" y="583121"/>
                        <a:pt x="1573631" y="593312"/>
                        <a:pt x="1570107" y="592646"/>
                      </a:cubicBezTo>
                      <a:cubicBezTo>
                        <a:pt x="1572202" y="602361"/>
                        <a:pt x="1578870" y="611315"/>
                        <a:pt x="1577822" y="621506"/>
                      </a:cubicBezTo>
                      <a:cubicBezTo>
                        <a:pt x="1574488" y="616077"/>
                        <a:pt x="1573726" y="610172"/>
                        <a:pt x="1570583" y="604742"/>
                      </a:cubicBezTo>
                      <a:cubicBezTo>
                        <a:pt x="1571250" y="608648"/>
                        <a:pt x="1573059" y="612362"/>
                        <a:pt x="1572012" y="616553"/>
                      </a:cubicBezTo>
                      <a:cubicBezTo>
                        <a:pt x="1574679" y="617696"/>
                        <a:pt x="1575060" y="619030"/>
                        <a:pt x="1573726" y="622268"/>
                      </a:cubicBezTo>
                      <a:cubicBezTo>
                        <a:pt x="1580870" y="632651"/>
                        <a:pt x="1577631" y="644652"/>
                        <a:pt x="1581918" y="655415"/>
                      </a:cubicBezTo>
                      <a:cubicBezTo>
                        <a:pt x="1582299" y="661321"/>
                        <a:pt x="1579632" y="654939"/>
                        <a:pt x="1578108" y="652939"/>
                      </a:cubicBezTo>
                      <a:cubicBezTo>
                        <a:pt x="1577155" y="656939"/>
                        <a:pt x="1580013" y="660559"/>
                        <a:pt x="1579917" y="664464"/>
                      </a:cubicBezTo>
                      <a:cubicBezTo>
                        <a:pt x="1581156" y="661702"/>
                        <a:pt x="1583061" y="661416"/>
                        <a:pt x="1583061" y="653796"/>
                      </a:cubicBezTo>
                      <a:cubicBezTo>
                        <a:pt x="1583823" y="653415"/>
                        <a:pt x="1584870" y="653987"/>
                        <a:pt x="1586013" y="654939"/>
                      </a:cubicBezTo>
                      <a:cubicBezTo>
                        <a:pt x="1587061" y="658368"/>
                        <a:pt x="1587347" y="661797"/>
                        <a:pt x="1588014" y="665131"/>
                      </a:cubicBezTo>
                      <a:cubicBezTo>
                        <a:pt x="1587347" y="666941"/>
                        <a:pt x="1585251" y="662083"/>
                        <a:pt x="1585537" y="668369"/>
                      </a:cubicBezTo>
                      <a:cubicBezTo>
                        <a:pt x="1587156" y="671989"/>
                        <a:pt x="1587823" y="671036"/>
                        <a:pt x="1588966" y="672560"/>
                      </a:cubicBezTo>
                      <a:cubicBezTo>
                        <a:pt x="1589823" y="674465"/>
                        <a:pt x="1589061" y="676466"/>
                        <a:pt x="1590109" y="678371"/>
                      </a:cubicBezTo>
                      <a:cubicBezTo>
                        <a:pt x="1588585" y="682180"/>
                        <a:pt x="1588299" y="675418"/>
                        <a:pt x="1586394" y="675703"/>
                      </a:cubicBezTo>
                      <a:cubicBezTo>
                        <a:pt x="1584108" y="671513"/>
                        <a:pt x="1586585" y="666750"/>
                        <a:pt x="1583061" y="662750"/>
                      </a:cubicBezTo>
                      <a:cubicBezTo>
                        <a:pt x="1591062" y="707708"/>
                        <a:pt x="1597539" y="753332"/>
                        <a:pt x="1596396" y="798671"/>
                      </a:cubicBezTo>
                      <a:cubicBezTo>
                        <a:pt x="1600777" y="801910"/>
                        <a:pt x="1599539" y="816483"/>
                        <a:pt x="1596300" y="819055"/>
                      </a:cubicBezTo>
                      <a:cubicBezTo>
                        <a:pt x="1598586" y="822293"/>
                        <a:pt x="1600777" y="817817"/>
                        <a:pt x="1603063" y="821150"/>
                      </a:cubicBezTo>
                      <a:cubicBezTo>
                        <a:pt x="1604206" y="829723"/>
                        <a:pt x="1600015" y="828580"/>
                        <a:pt x="1601634" y="837248"/>
                      </a:cubicBezTo>
                      <a:cubicBezTo>
                        <a:pt x="1600968" y="838676"/>
                        <a:pt x="1600206" y="835628"/>
                        <a:pt x="1599539" y="834009"/>
                      </a:cubicBezTo>
                      <a:cubicBezTo>
                        <a:pt x="1598872" y="841343"/>
                        <a:pt x="1601634" y="848963"/>
                        <a:pt x="1600015" y="856107"/>
                      </a:cubicBezTo>
                      <a:cubicBezTo>
                        <a:pt x="1594776" y="846582"/>
                        <a:pt x="1596205" y="873252"/>
                        <a:pt x="1591633" y="884206"/>
                      </a:cubicBezTo>
                      <a:cubicBezTo>
                        <a:pt x="1592395" y="890207"/>
                        <a:pt x="1593729" y="883920"/>
                        <a:pt x="1594872" y="881825"/>
                      </a:cubicBezTo>
                      <a:cubicBezTo>
                        <a:pt x="1594205" y="893636"/>
                        <a:pt x="1593824" y="888302"/>
                        <a:pt x="1591633" y="898874"/>
                      </a:cubicBezTo>
                      <a:cubicBezTo>
                        <a:pt x="1592300" y="900779"/>
                        <a:pt x="1593633" y="895350"/>
                        <a:pt x="1594300" y="897922"/>
                      </a:cubicBezTo>
                      <a:cubicBezTo>
                        <a:pt x="1594395" y="900875"/>
                        <a:pt x="1593633" y="903732"/>
                        <a:pt x="1592490" y="906494"/>
                      </a:cubicBezTo>
                      <a:cubicBezTo>
                        <a:pt x="1593443" y="907161"/>
                        <a:pt x="1594395" y="908876"/>
                        <a:pt x="1595062" y="912971"/>
                      </a:cubicBezTo>
                      <a:cubicBezTo>
                        <a:pt x="1596110" y="919734"/>
                        <a:pt x="1592014" y="916877"/>
                        <a:pt x="1594014" y="924687"/>
                      </a:cubicBezTo>
                      <a:cubicBezTo>
                        <a:pt x="1592776" y="926687"/>
                        <a:pt x="1591919" y="924973"/>
                        <a:pt x="1591252" y="921068"/>
                      </a:cubicBezTo>
                      <a:cubicBezTo>
                        <a:pt x="1587918" y="938117"/>
                        <a:pt x="1586394" y="934974"/>
                        <a:pt x="1585061" y="956882"/>
                      </a:cubicBezTo>
                      <a:cubicBezTo>
                        <a:pt x="1584108" y="957739"/>
                        <a:pt x="1583251" y="957548"/>
                        <a:pt x="1582775" y="954786"/>
                      </a:cubicBezTo>
                      <a:cubicBezTo>
                        <a:pt x="1584013" y="969074"/>
                        <a:pt x="1578108" y="981456"/>
                        <a:pt x="1577727" y="995458"/>
                      </a:cubicBezTo>
                      <a:cubicBezTo>
                        <a:pt x="1576965" y="995839"/>
                        <a:pt x="1576107" y="996315"/>
                        <a:pt x="1575726" y="994791"/>
                      </a:cubicBezTo>
                      <a:cubicBezTo>
                        <a:pt x="1574774" y="1000030"/>
                        <a:pt x="1574964" y="1005650"/>
                        <a:pt x="1575726" y="1011555"/>
                      </a:cubicBezTo>
                      <a:cubicBezTo>
                        <a:pt x="1573726" y="1015746"/>
                        <a:pt x="1572678" y="1015365"/>
                        <a:pt x="1572774" y="1010507"/>
                      </a:cubicBezTo>
                      <a:cubicBezTo>
                        <a:pt x="1571345" y="1019175"/>
                        <a:pt x="1568297" y="1027271"/>
                        <a:pt x="1565725" y="1035463"/>
                      </a:cubicBezTo>
                      <a:cubicBezTo>
                        <a:pt x="1562772" y="1043654"/>
                        <a:pt x="1560296" y="1051941"/>
                        <a:pt x="1560486" y="1061371"/>
                      </a:cubicBezTo>
                      <a:cubicBezTo>
                        <a:pt x="1557819" y="1066133"/>
                        <a:pt x="1558581" y="1059275"/>
                        <a:pt x="1555914" y="1064038"/>
                      </a:cubicBezTo>
                      <a:cubicBezTo>
                        <a:pt x="1555819" y="1060895"/>
                        <a:pt x="1558200" y="1058799"/>
                        <a:pt x="1557343" y="1055275"/>
                      </a:cubicBezTo>
                      <a:cubicBezTo>
                        <a:pt x="1554676" y="1068610"/>
                        <a:pt x="1551723" y="1085945"/>
                        <a:pt x="1544008" y="1101185"/>
                      </a:cubicBezTo>
                      <a:cubicBezTo>
                        <a:pt x="1545342" y="1104233"/>
                        <a:pt x="1549152" y="1091089"/>
                        <a:pt x="1548675" y="1100328"/>
                      </a:cubicBezTo>
                      <a:cubicBezTo>
                        <a:pt x="1544389" y="1106615"/>
                        <a:pt x="1540293" y="1111472"/>
                        <a:pt x="1538769" y="1117854"/>
                      </a:cubicBezTo>
                      <a:cubicBezTo>
                        <a:pt x="1540103" y="1123379"/>
                        <a:pt x="1541246" y="1112330"/>
                        <a:pt x="1543913" y="1109186"/>
                      </a:cubicBezTo>
                      <a:cubicBezTo>
                        <a:pt x="1544008" y="1115187"/>
                        <a:pt x="1540865" y="1119569"/>
                        <a:pt x="1539436" y="1124807"/>
                      </a:cubicBezTo>
                      <a:cubicBezTo>
                        <a:pt x="1537817" y="1124141"/>
                        <a:pt x="1536864" y="1122045"/>
                        <a:pt x="1535912" y="1119569"/>
                      </a:cubicBezTo>
                      <a:cubicBezTo>
                        <a:pt x="1533531" y="1126522"/>
                        <a:pt x="1532292" y="1132904"/>
                        <a:pt x="1530578" y="1139381"/>
                      </a:cubicBezTo>
                      <a:cubicBezTo>
                        <a:pt x="1528673" y="1145762"/>
                        <a:pt x="1526101" y="1152239"/>
                        <a:pt x="1521815" y="1159383"/>
                      </a:cubicBezTo>
                      <a:cubicBezTo>
                        <a:pt x="1520672" y="1160145"/>
                        <a:pt x="1521434" y="1156907"/>
                        <a:pt x="1520005" y="1158335"/>
                      </a:cubicBezTo>
                      <a:cubicBezTo>
                        <a:pt x="1518195" y="1159955"/>
                        <a:pt x="1517624" y="1162431"/>
                        <a:pt x="1515719" y="1164050"/>
                      </a:cubicBezTo>
                      <a:cubicBezTo>
                        <a:pt x="1515243" y="1169861"/>
                        <a:pt x="1516481" y="1167384"/>
                        <a:pt x="1514766" y="1173575"/>
                      </a:cubicBezTo>
                      <a:cubicBezTo>
                        <a:pt x="1513719" y="1173480"/>
                        <a:pt x="1512099" y="1174242"/>
                        <a:pt x="1509528" y="1177004"/>
                      </a:cubicBezTo>
                      <a:cubicBezTo>
                        <a:pt x="1507146" y="1183958"/>
                        <a:pt x="1503336" y="1190054"/>
                        <a:pt x="1500098" y="1196435"/>
                      </a:cubicBezTo>
                      <a:cubicBezTo>
                        <a:pt x="1497431" y="1198626"/>
                        <a:pt x="1500669" y="1191482"/>
                        <a:pt x="1501908" y="1190720"/>
                      </a:cubicBezTo>
                      <a:cubicBezTo>
                        <a:pt x="1496669" y="1193768"/>
                        <a:pt x="1494478" y="1206722"/>
                        <a:pt x="1494764" y="1211866"/>
                      </a:cubicBezTo>
                      <a:cubicBezTo>
                        <a:pt x="1489906" y="1217581"/>
                        <a:pt x="1492097" y="1211008"/>
                        <a:pt x="1492859" y="1206913"/>
                      </a:cubicBezTo>
                      <a:cubicBezTo>
                        <a:pt x="1487811" y="1215581"/>
                        <a:pt x="1486191" y="1226915"/>
                        <a:pt x="1479810" y="1234535"/>
                      </a:cubicBezTo>
                      <a:cubicBezTo>
                        <a:pt x="1477524" y="1236917"/>
                        <a:pt x="1479524" y="1228820"/>
                        <a:pt x="1481905" y="1228916"/>
                      </a:cubicBezTo>
                      <a:cubicBezTo>
                        <a:pt x="1479143" y="1229011"/>
                        <a:pt x="1476000" y="1233392"/>
                        <a:pt x="1472094" y="1239298"/>
                      </a:cubicBezTo>
                      <a:cubicBezTo>
                        <a:pt x="1473237" y="1237393"/>
                        <a:pt x="1476000" y="1231487"/>
                        <a:pt x="1471999" y="1235583"/>
                      </a:cubicBezTo>
                      <a:cubicBezTo>
                        <a:pt x="1472952" y="1232726"/>
                        <a:pt x="1475809" y="1231392"/>
                        <a:pt x="1475428" y="1227582"/>
                      </a:cubicBezTo>
                      <a:cubicBezTo>
                        <a:pt x="1471523" y="1230535"/>
                        <a:pt x="1470761" y="1235869"/>
                        <a:pt x="1467237" y="1239107"/>
                      </a:cubicBezTo>
                      <a:cubicBezTo>
                        <a:pt x="1469332" y="1238441"/>
                        <a:pt x="1469332" y="1243298"/>
                        <a:pt x="1465332" y="1246727"/>
                      </a:cubicBezTo>
                      <a:cubicBezTo>
                        <a:pt x="1465332" y="1248632"/>
                        <a:pt x="1466951" y="1245013"/>
                        <a:pt x="1468856" y="1244156"/>
                      </a:cubicBezTo>
                      <a:cubicBezTo>
                        <a:pt x="1466475" y="1249585"/>
                        <a:pt x="1463522" y="1254538"/>
                        <a:pt x="1462665" y="1261301"/>
                      </a:cubicBezTo>
                      <a:cubicBezTo>
                        <a:pt x="1457902" y="1266158"/>
                        <a:pt x="1462284" y="1256919"/>
                        <a:pt x="1457902" y="1261015"/>
                      </a:cubicBezTo>
                      <a:cubicBezTo>
                        <a:pt x="1456950" y="1265682"/>
                        <a:pt x="1452854" y="1271778"/>
                        <a:pt x="1454664" y="1273302"/>
                      </a:cubicBezTo>
                      <a:cubicBezTo>
                        <a:pt x="1447044" y="1282827"/>
                        <a:pt x="1437804" y="1293209"/>
                        <a:pt x="1433709" y="1300544"/>
                      </a:cubicBezTo>
                      <a:cubicBezTo>
                        <a:pt x="1434471" y="1301496"/>
                        <a:pt x="1436376" y="1301020"/>
                        <a:pt x="1433613" y="1306449"/>
                      </a:cubicBezTo>
                      <a:cubicBezTo>
                        <a:pt x="1428565" y="1307973"/>
                        <a:pt x="1432566" y="1300544"/>
                        <a:pt x="1424565" y="1309497"/>
                      </a:cubicBezTo>
                      <a:cubicBezTo>
                        <a:pt x="1425422" y="1305020"/>
                        <a:pt x="1428851" y="1303115"/>
                        <a:pt x="1430946" y="1299877"/>
                      </a:cubicBezTo>
                      <a:cubicBezTo>
                        <a:pt x="1428660" y="1298448"/>
                        <a:pt x="1422945" y="1310545"/>
                        <a:pt x="1418945" y="1313974"/>
                      </a:cubicBezTo>
                      <a:cubicBezTo>
                        <a:pt x="1419231" y="1315022"/>
                        <a:pt x="1421326" y="1313783"/>
                        <a:pt x="1419897" y="1316927"/>
                      </a:cubicBezTo>
                      <a:cubicBezTo>
                        <a:pt x="1416278" y="1319784"/>
                        <a:pt x="1414849" y="1322737"/>
                        <a:pt x="1410563" y="1323594"/>
                      </a:cubicBezTo>
                      <a:cubicBezTo>
                        <a:pt x="1407991" y="1328642"/>
                        <a:pt x="1411230" y="1326737"/>
                        <a:pt x="1408563" y="1331786"/>
                      </a:cubicBezTo>
                      <a:cubicBezTo>
                        <a:pt x="1405991" y="1335215"/>
                        <a:pt x="1399895" y="1334643"/>
                        <a:pt x="1397799" y="1343120"/>
                      </a:cubicBezTo>
                      <a:cubicBezTo>
                        <a:pt x="1394466" y="1345406"/>
                        <a:pt x="1396085" y="1341977"/>
                        <a:pt x="1391894" y="1345025"/>
                      </a:cubicBezTo>
                      <a:cubicBezTo>
                        <a:pt x="1393227" y="1341501"/>
                        <a:pt x="1395799" y="1339406"/>
                        <a:pt x="1398180" y="1337215"/>
                      </a:cubicBezTo>
                      <a:cubicBezTo>
                        <a:pt x="1380845" y="1349502"/>
                        <a:pt x="1361033" y="1377696"/>
                        <a:pt x="1340745" y="1393984"/>
                      </a:cubicBezTo>
                      <a:cubicBezTo>
                        <a:pt x="1339697" y="1393031"/>
                        <a:pt x="1340745" y="1390269"/>
                        <a:pt x="1342459" y="1386840"/>
                      </a:cubicBezTo>
                      <a:cubicBezTo>
                        <a:pt x="1338268" y="1389793"/>
                        <a:pt x="1335411" y="1394651"/>
                        <a:pt x="1330743" y="1396937"/>
                      </a:cubicBezTo>
                      <a:cubicBezTo>
                        <a:pt x="1328648" y="1400461"/>
                        <a:pt x="1330458" y="1400461"/>
                        <a:pt x="1331791" y="1400842"/>
                      </a:cubicBezTo>
                      <a:cubicBezTo>
                        <a:pt x="1322933" y="1409795"/>
                        <a:pt x="1301978" y="1419701"/>
                        <a:pt x="1296168" y="1433703"/>
                      </a:cubicBezTo>
                      <a:cubicBezTo>
                        <a:pt x="1291691" y="1434370"/>
                        <a:pt x="1298930" y="1429036"/>
                        <a:pt x="1297501" y="1427893"/>
                      </a:cubicBezTo>
                      <a:cubicBezTo>
                        <a:pt x="1290453" y="1433703"/>
                        <a:pt x="1288738" y="1434751"/>
                        <a:pt x="1282737" y="1438656"/>
                      </a:cubicBezTo>
                      <a:cubicBezTo>
                        <a:pt x="1282071" y="1440180"/>
                        <a:pt x="1283880" y="1439990"/>
                        <a:pt x="1282928" y="1441704"/>
                      </a:cubicBezTo>
                      <a:cubicBezTo>
                        <a:pt x="1275975" y="1448086"/>
                        <a:pt x="1260639" y="1452467"/>
                        <a:pt x="1258734" y="1458754"/>
                      </a:cubicBezTo>
                      <a:cubicBezTo>
                        <a:pt x="1255401" y="1459516"/>
                        <a:pt x="1256163" y="1457611"/>
                        <a:pt x="1251210" y="1459516"/>
                      </a:cubicBezTo>
                      <a:cubicBezTo>
                        <a:pt x="1247971" y="1462373"/>
                        <a:pt x="1245590" y="1466945"/>
                        <a:pt x="1240923" y="1467041"/>
                      </a:cubicBezTo>
                      <a:cubicBezTo>
                        <a:pt x="1238160" y="1475708"/>
                        <a:pt x="1220063" y="1478852"/>
                        <a:pt x="1212157" y="1487996"/>
                      </a:cubicBezTo>
                      <a:cubicBezTo>
                        <a:pt x="1212633" y="1486472"/>
                        <a:pt x="1206823" y="1488758"/>
                        <a:pt x="1208442" y="1486567"/>
                      </a:cubicBezTo>
                      <a:cubicBezTo>
                        <a:pt x="1202918" y="1491329"/>
                        <a:pt x="1197489" y="1496568"/>
                        <a:pt x="1189869" y="1496473"/>
                      </a:cubicBezTo>
                      <a:cubicBezTo>
                        <a:pt x="1187868" y="1499045"/>
                        <a:pt x="1185678" y="1500854"/>
                        <a:pt x="1183201" y="1502378"/>
                      </a:cubicBezTo>
                      <a:cubicBezTo>
                        <a:pt x="1182630" y="1501902"/>
                        <a:pt x="1181963" y="1501426"/>
                        <a:pt x="1179963" y="1501807"/>
                      </a:cubicBezTo>
                      <a:cubicBezTo>
                        <a:pt x="1179486" y="1503902"/>
                        <a:pt x="1172724" y="1507522"/>
                        <a:pt x="1175010" y="1504474"/>
                      </a:cubicBezTo>
                      <a:cubicBezTo>
                        <a:pt x="1171771" y="1507998"/>
                        <a:pt x="1165008" y="1511046"/>
                        <a:pt x="1157484" y="1513237"/>
                      </a:cubicBezTo>
                      <a:cubicBezTo>
                        <a:pt x="1159865" y="1514570"/>
                        <a:pt x="1156531" y="1516380"/>
                        <a:pt x="1151959" y="1518666"/>
                      </a:cubicBezTo>
                      <a:cubicBezTo>
                        <a:pt x="1150435" y="1518666"/>
                        <a:pt x="1152816" y="1516761"/>
                        <a:pt x="1153864" y="1515523"/>
                      </a:cubicBezTo>
                      <a:cubicBezTo>
                        <a:pt x="1147292" y="1517714"/>
                        <a:pt x="1141291" y="1521809"/>
                        <a:pt x="1134719" y="1524000"/>
                      </a:cubicBezTo>
                      <a:cubicBezTo>
                        <a:pt x="1138910" y="1519238"/>
                        <a:pt x="1141482" y="1521333"/>
                        <a:pt x="1142815" y="1517333"/>
                      </a:cubicBezTo>
                      <a:cubicBezTo>
                        <a:pt x="1138815" y="1518571"/>
                        <a:pt x="1134909" y="1519714"/>
                        <a:pt x="1131290" y="1522095"/>
                      </a:cubicBezTo>
                      <a:cubicBezTo>
                        <a:pt x="1129671" y="1521809"/>
                        <a:pt x="1132909" y="1519523"/>
                        <a:pt x="1134338" y="1517904"/>
                      </a:cubicBezTo>
                      <a:cubicBezTo>
                        <a:pt x="1138910" y="1515713"/>
                        <a:pt x="1144625" y="1516761"/>
                        <a:pt x="1148340" y="1511903"/>
                      </a:cubicBezTo>
                      <a:cubicBezTo>
                        <a:pt x="1143006" y="1515142"/>
                        <a:pt x="1143958" y="1510094"/>
                        <a:pt x="1138719" y="1513618"/>
                      </a:cubicBezTo>
                      <a:cubicBezTo>
                        <a:pt x="1136433" y="1512189"/>
                        <a:pt x="1141101" y="1509713"/>
                        <a:pt x="1145196" y="1507141"/>
                      </a:cubicBezTo>
                      <a:cubicBezTo>
                        <a:pt x="1147768" y="1507236"/>
                        <a:pt x="1145101" y="1509808"/>
                        <a:pt x="1145101" y="1511141"/>
                      </a:cubicBezTo>
                      <a:cubicBezTo>
                        <a:pt x="1150435" y="1510189"/>
                        <a:pt x="1151197" y="1506855"/>
                        <a:pt x="1153007" y="1504569"/>
                      </a:cubicBezTo>
                      <a:cubicBezTo>
                        <a:pt x="1157198" y="1502569"/>
                        <a:pt x="1161103" y="1499902"/>
                        <a:pt x="1165770" y="1499521"/>
                      </a:cubicBezTo>
                      <a:cubicBezTo>
                        <a:pt x="1156436" y="1503712"/>
                        <a:pt x="1160055" y="1505903"/>
                        <a:pt x="1152912" y="1508570"/>
                      </a:cubicBezTo>
                      <a:cubicBezTo>
                        <a:pt x="1151197" y="1511427"/>
                        <a:pt x="1161294" y="1505617"/>
                        <a:pt x="1153959" y="1511522"/>
                      </a:cubicBezTo>
                      <a:cubicBezTo>
                        <a:pt x="1149673" y="1515428"/>
                        <a:pt x="1153959" y="1507998"/>
                        <a:pt x="1149673" y="1511808"/>
                      </a:cubicBezTo>
                      <a:cubicBezTo>
                        <a:pt x="1143863" y="1517047"/>
                        <a:pt x="1149292" y="1513332"/>
                        <a:pt x="1153197" y="1513618"/>
                      </a:cubicBezTo>
                      <a:cubicBezTo>
                        <a:pt x="1151578" y="1514666"/>
                        <a:pt x="1149959" y="1515618"/>
                        <a:pt x="1148149" y="1515999"/>
                      </a:cubicBezTo>
                      <a:cubicBezTo>
                        <a:pt x="1154340" y="1515237"/>
                        <a:pt x="1169676" y="1504664"/>
                        <a:pt x="1179677" y="1500854"/>
                      </a:cubicBezTo>
                      <a:cubicBezTo>
                        <a:pt x="1175962" y="1499426"/>
                        <a:pt x="1184154" y="1497806"/>
                        <a:pt x="1183487" y="1495330"/>
                      </a:cubicBezTo>
                      <a:cubicBezTo>
                        <a:pt x="1177772" y="1498568"/>
                        <a:pt x="1172152" y="1501902"/>
                        <a:pt x="1167009" y="1506474"/>
                      </a:cubicBezTo>
                      <a:cubicBezTo>
                        <a:pt x="1161579" y="1501616"/>
                        <a:pt x="1182439" y="1492853"/>
                        <a:pt x="1187868" y="1487710"/>
                      </a:cubicBezTo>
                      <a:cubicBezTo>
                        <a:pt x="1197965" y="1485233"/>
                        <a:pt x="1190345" y="1492187"/>
                        <a:pt x="1197012" y="1491615"/>
                      </a:cubicBezTo>
                      <a:cubicBezTo>
                        <a:pt x="1196060" y="1488377"/>
                        <a:pt x="1205394" y="1487710"/>
                        <a:pt x="1208157" y="1482566"/>
                      </a:cubicBezTo>
                      <a:cubicBezTo>
                        <a:pt x="1204632" y="1485329"/>
                        <a:pt x="1193583" y="1490472"/>
                        <a:pt x="1195965" y="1485710"/>
                      </a:cubicBezTo>
                      <a:cubicBezTo>
                        <a:pt x="1204061" y="1484852"/>
                        <a:pt x="1201394" y="1480280"/>
                        <a:pt x="1211681" y="1476851"/>
                      </a:cubicBezTo>
                      <a:cubicBezTo>
                        <a:pt x="1217205" y="1475327"/>
                        <a:pt x="1211681" y="1480471"/>
                        <a:pt x="1217205" y="1478947"/>
                      </a:cubicBezTo>
                      <a:lnTo>
                        <a:pt x="1222158" y="1472946"/>
                      </a:lnTo>
                      <a:cubicBezTo>
                        <a:pt x="1220063" y="1473422"/>
                        <a:pt x="1217967" y="1473899"/>
                        <a:pt x="1218825" y="1472470"/>
                      </a:cubicBezTo>
                      <a:cubicBezTo>
                        <a:pt x="1229016" y="1463707"/>
                        <a:pt x="1239875" y="1456849"/>
                        <a:pt x="1250067" y="1448467"/>
                      </a:cubicBezTo>
                      <a:cubicBezTo>
                        <a:pt x="1245495" y="1448657"/>
                        <a:pt x="1242923" y="1452563"/>
                        <a:pt x="1238922" y="1454087"/>
                      </a:cubicBezTo>
                      <a:cubicBezTo>
                        <a:pt x="1244542" y="1448181"/>
                        <a:pt x="1255401" y="1439418"/>
                        <a:pt x="1259973" y="1440942"/>
                      </a:cubicBezTo>
                      <a:cubicBezTo>
                        <a:pt x="1256829" y="1442847"/>
                        <a:pt x="1254067" y="1445324"/>
                        <a:pt x="1251876" y="1449133"/>
                      </a:cubicBezTo>
                      <a:cubicBezTo>
                        <a:pt x="1251495" y="1451705"/>
                        <a:pt x="1257782" y="1445990"/>
                        <a:pt x="1256544" y="1449133"/>
                      </a:cubicBezTo>
                      <a:cubicBezTo>
                        <a:pt x="1263497" y="1443609"/>
                        <a:pt x="1267116" y="1435418"/>
                        <a:pt x="1274546" y="1435894"/>
                      </a:cubicBezTo>
                      <a:cubicBezTo>
                        <a:pt x="1276070" y="1432084"/>
                        <a:pt x="1279308" y="1431322"/>
                        <a:pt x="1282166" y="1429607"/>
                      </a:cubicBezTo>
                      <a:cubicBezTo>
                        <a:pt x="1281690" y="1428941"/>
                        <a:pt x="1283690" y="1426369"/>
                        <a:pt x="1281975" y="1426559"/>
                      </a:cubicBezTo>
                      <a:cubicBezTo>
                        <a:pt x="1291119" y="1421987"/>
                        <a:pt x="1302454" y="1407319"/>
                        <a:pt x="1309026" y="1407224"/>
                      </a:cubicBezTo>
                      <a:cubicBezTo>
                        <a:pt x="1313598" y="1403223"/>
                        <a:pt x="1317694" y="1398556"/>
                        <a:pt x="1321885" y="1394079"/>
                      </a:cubicBezTo>
                      <a:cubicBezTo>
                        <a:pt x="1322552" y="1394555"/>
                        <a:pt x="1322552" y="1395794"/>
                        <a:pt x="1322361" y="1397127"/>
                      </a:cubicBezTo>
                      <a:cubicBezTo>
                        <a:pt x="1326838" y="1394460"/>
                        <a:pt x="1323885" y="1393031"/>
                        <a:pt x="1325981" y="1390269"/>
                      </a:cubicBezTo>
                      <a:cubicBezTo>
                        <a:pt x="1331124" y="1387888"/>
                        <a:pt x="1329791" y="1391507"/>
                        <a:pt x="1329029" y="1394460"/>
                      </a:cubicBezTo>
                      <a:cubicBezTo>
                        <a:pt x="1334268" y="1390841"/>
                        <a:pt x="1339411" y="1384554"/>
                        <a:pt x="1343316" y="1385602"/>
                      </a:cubicBezTo>
                      <a:cubicBezTo>
                        <a:pt x="1343412" y="1382744"/>
                        <a:pt x="1338173" y="1384649"/>
                        <a:pt x="1341602" y="1378744"/>
                      </a:cubicBezTo>
                      <a:cubicBezTo>
                        <a:pt x="1334172" y="1383411"/>
                        <a:pt x="1341983" y="1384554"/>
                        <a:pt x="1332553" y="1389888"/>
                      </a:cubicBezTo>
                      <a:cubicBezTo>
                        <a:pt x="1329981" y="1389507"/>
                        <a:pt x="1330839" y="1387031"/>
                        <a:pt x="1334172" y="1382744"/>
                      </a:cubicBezTo>
                      <a:cubicBezTo>
                        <a:pt x="1341602" y="1374934"/>
                        <a:pt x="1352175" y="1371219"/>
                        <a:pt x="1358747" y="1362361"/>
                      </a:cubicBezTo>
                      <a:cubicBezTo>
                        <a:pt x="1363414" y="1361694"/>
                        <a:pt x="1356556" y="1366933"/>
                        <a:pt x="1354746" y="1370838"/>
                      </a:cubicBezTo>
                      <a:cubicBezTo>
                        <a:pt x="1358937" y="1368647"/>
                        <a:pt x="1361223" y="1363980"/>
                        <a:pt x="1363986" y="1359979"/>
                      </a:cubicBezTo>
                      <a:cubicBezTo>
                        <a:pt x="1363224" y="1359694"/>
                        <a:pt x="1362557" y="1359503"/>
                        <a:pt x="1360652" y="1360361"/>
                      </a:cubicBezTo>
                      <a:cubicBezTo>
                        <a:pt x="1362843" y="1357313"/>
                        <a:pt x="1365033" y="1357598"/>
                        <a:pt x="1363890" y="1355598"/>
                      </a:cubicBezTo>
                      <a:cubicBezTo>
                        <a:pt x="1370939" y="1351693"/>
                        <a:pt x="1372653" y="1341596"/>
                        <a:pt x="1381131" y="1339406"/>
                      </a:cubicBezTo>
                      <a:cubicBezTo>
                        <a:pt x="1380178" y="1336929"/>
                        <a:pt x="1387703" y="1327976"/>
                        <a:pt x="1390465" y="1328928"/>
                      </a:cubicBezTo>
                      <a:cubicBezTo>
                        <a:pt x="1390465" y="1325594"/>
                        <a:pt x="1392751" y="1321499"/>
                        <a:pt x="1395704" y="1317498"/>
                      </a:cubicBezTo>
                      <a:cubicBezTo>
                        <a:pt x="1398561" y="1313402"/>
                        <a:pt x="1402371" y="1309497"/>
                        <a:pt x="1405705" y="1306640"/>
                      </a:cubicBezTo>
                      <a:cubicBezTo>
                        <a:pt x="1406848" y="1304068"/>
                        <a:pt x="1405419" y="1304830"/>
                        <a:pt x="1405991" y="1302925"/>
                      </a:cubicBezTo>
                      <a:cubicBezTo>
                        <a:pt x="1411801" y="1298448"/>
                        <a:pt x="1415802" y="1291019"/>
                        <a:pt x="1418183" y="1293495"/>
                      </a:cubicBezTo>
                      <a:cubicBezTo>
                        <a:pt x="1419421" y="1290161"/>
                        <a:pt x="1420374" y="1286637"/>
                        <a:pt x="1421421" y="1283113"/>
                      </a:cubicBezTo>
                      <a:cubicBezTo>
                        <a:pt x="1428279" y="1276541"/>
                        <a:pt x="1422279" y="1287780"/>
                        <a:pt x="1426851" y="1284446"/>
                      </a:cubicBezTo>
                      <a:cubicBezTo>
                        <a:pt x="1428851" y="1278065"/>
                        <a:pt x="1432756" y="1273397"/>
                        <a:pt x="1437233" y="1269302"/>
                      </a:cubicBezTo>
                      <a:cubicBezTo>
                        <a:pt x="1436471" y="1267492"/>
                        <a:pt x="1438566" y="1261586"/>
                        <a:pt x="1438281" y="1259110"/>
                      </a:cubicBezTo>
                      <a:cubicBezTo>
                        <a:pt x="1442091" y="1257300"/>
                        <a:pt x="1437423" y="1267301"/>
                        <a:pt x="1442948" y="1263206"/>
                      </a:cubicBezTo>
                      <a:cubicBezTo>
                        <a:pt x="1439233" y="1259872"/>
                        <a:pt x="1449139" y="1245013"/>
                        <a:pt x="1455616" y="1239203"/>
                      </a:cubicBezTo>
                      <a:cubicBezTo>
                        <a:pt x="1458664" y="1232535"/>
                        <a:pt x="1455902" y="1231487"/>
                        <a:pt x="1460664" y="1225487"/>
                      </a:cubicBezTo>
                      <a:cubicBezTo>
                        <a:pt x="1461998" y="1226915"/>
                        <a:pt x="1461045" y="1232821"/>
                        <a:pt x="1464570" y="1225010"/>
                      </a:cubicBezTo>
                      <a:cubicBezTo>
                        <a:pt x="1466475" y="1224629"/>
                        <a:pt x="1465903" y="1229011"/>
                        <a:pt x="1464665" y="1233964"/>
                      </a:cubicBezTo>
                      <a:cubicBezTo>
                        <a:pt x="1465617" y="1233488"/>
                        <a:pt x="1465903" y="1232535"/>
                        <a:pt x="1466189" y="1231583"/>
                      </a:cubicBezTo>
                      <a:lnTo>
                        <a:pt x="1468475" y="1229773"/>
                      </a:lnTo>
                      <a:cubicBezTo>
                        <a:pt x="1469618" y="1225010"/>
                        <a:pt x="1466856" y="1227106"/>
                        <a:pt x="1467999" y="1222343"/>
                      </a:cubicBezTo>
                      <a:cubicBezTo>
                        <a:pt x="1470380" y="1215200"/>
                        <a:pt x="1473237" y="1218533"/>
                        <a:pt x="1478381" y="1212628"/>
                      </a:cubicBezTo>
                      <a:cubicBezTo>
                        <a:pt x="1479333" y="1206913"/>
                        <a:pt x="1484382" y="1204246"/>
                        <a:pt x="1485715" y="1198817"/>
                      </a:cubicBezTo>
                      <a:cubicBezTo>
                        <a:pt x="1480667" y="1202150"/>
                        <a:pt x="1478286" y="1207294"/>
                        <a:pt x="1476476" y="1212914"/>
                      </a:cubicBezTo>
                      <a:cubicBezTo>
                        <a:pt x="1475523" y="1212247"/>
                        <a:pt x="1472856" y="1214342"/>
                        <a:pt x="1469999" y="1216819"/>
                      </a:cubicBezTo>
                      <a:cubicBezTo>
                        <a:pt x="1473523" y="1211866"/>
                        <a:pt x="1471237" y="1211199"/>
                        <a:pt x="1476762" y="1206151"/>
                      </a:cubicBezTo>
                      <a:cubicBezTo>
                        <a:pt x="1479048" y="1200055"/>
                        <a:pt x="1473333" y="1207961"/>
                        <a:pt x="1475619" y="1201865"/>
                      </a:cubicBezTo>
                      <a:cubicBezTo>
                        <a:pt x="1480953" y="1198150"/>
                        <a:pt x="1486191" y="1185958"/>
                        <a:pt x="1491525" y="1177290"/>
                      </a:cubicBezTo>
                      <a:cubicBezTo>
                        <a:pt x="1491144" y="1175004"/>
                        <a:pt x="1486287" y="1183767"/>
                        <a:pt x="1485525" y="1186720"/>
                      </a:cubicBezTo>
                      <a:cubicBezTo>
                        <a:pt x="1481334" y="1186148"/>
                        <a:pt x="1488001" y="1174242"/>
                        <a:pt x="1491716" y="1169099"/>
                      </a:cubicBezTo>
                      <a:cubicBezTo>
                        <a:pt x="1495716" y="1166717"/>
                        <a:pt x="1487334" y="1177957"/>
                        <a:pt x="1490859" y="1175195"/>
                      </a:cubicBezTo>
                      <a:cubicBezTo>
                        <a:pt x="1496383" y="1170242"/>
                        <a:pt x="1491906" y="1169289"/>
                        <a:pt x="1496193" y="1163669"/>
                      </a:cubicBezTo>
                      <a:cubicBezTo>
                        <a:pt x="1497050" y="1173766"/>
                        <a:pt x="1504479" y="1143762"/>
                        <a:pt x="1512576" y="1137666"/>
                      </a:cubicBezTo>
                      <a:cubicBezTo>
                        <a:pt x="1512290" y="1133761"/>
                        <a:pt x="1514862" y="1123283"/>
                        <a:pt x="1515528" y="1115378"/>
                      </a:cubicBezTo>
                      <a:cubicBezTo>
                        <a:pt x="1519243" y="1118140"/>
                        <a:pt x="1524291" y="1095185"/>
                        <a:pt x="1523625" y="1091375"/>
                      </a:cubicBezTo>
                      <a:cubicBezTo>
                        <a:pt x="1524958" y="1089660"/>
                        <a:pt x="1526196" y="1087946"/>
                        <a:pt x="1526387" y="1089660"/>
                      </a:cubicBezTo>
                      <a:cubicBezTo>
                        <a:pt x="1525625" y="1086803"/>
                        <a:pt x="1529244" y="1082040"/>
                        <a:pt x="1529054" y="1075468"/>
                      </a:cubicBezTo>
                      <a:cubicBezTo>
                        <a:pt x="1533912" y="1072706"/>
                        <a:pt x="1532483" y="1066324"/>
                        <a:pt x="1534102" y="1056323"/>
                      </a:cubicBezTo>
                      <a:cubicBezTo>
                        <a:pt x="1535817" y="1054799"/>
                        <a:pt x="1535912" y="1058704"/>
                        <a:pt x="1538579" y="1053751"/>
                      </a:cubicBezTo>
                      <a:cubicBezTo>
                        <a:pt x="1539722" y="1044797"/>
                        <a:pt x="1541532" y="1038320"/>
                        <a:pt x="1543437" y="1031843"/>
                      </a:cubicBezTo>
                      <a:cubicBezTo>
                        <a:pt x="1545246" y="1025271"/>
                        <a:pt x="1546866" y="1018603"/>
                        <a:pt x="1548199" y="1009555"/>
                      </a:cubicBezTo>
                      <a:cubicBezTo>
                        <a:pt x="1549914" y="1007936"/>
                        <a:pt x="1550295" y="1011841"/>
                        <a:pt x="1551628" y="1006316"/>
                      </a:cubicBezTo>
                      <a:cubicBezTo>
                        <a:pt x="1547723" y="1004697"/>
                        <a:pt x="1552390" y="996315"/>
                        <a:pt x="1555724" y="992886"/>
                      </a:cubicBezTo>
                      <a:cubicBezTo>
                        <a:pt x="1552200" y="994791"/>
                        <a:pt x="1551723" y="985076"/>
                        <a:pt x="1554390" y="977741"/>
                      </a:cubicBezTo>
                      <a:cubicBezTo>
                        <a:pt x="1557343" y="976122"/>
                        <a:pt x="1552771" y="986409"/>
                        <a:pt x="1555533" y="985457"/>
                      </a:cubicBezTo>
                      <a:cubicBezTo>
                        <a:pt x="1556962" y="983456"/>
                        <a:pt x="1556867" y="980980"/>
                        <a:pt x="1558296" y="978980"/>
                      </a:cubicBezTo>
                      <a:cubicBezTo>
                        <a:pt x="1557343" y="976503"/>
                        <a:pt x="1555533" y="979646"/>
                        <a:pt x="1556581" y="974027"/>
                      </a:cubicBezTo>
                      <a:cubicBezTo>
                        <a:pt x="1557724" y="972598"/>
                        <a:pt x="1557534" y="978218"/>
                        <a:pt x="1558772" y="976122"/>
                      </a:cubicBezTo>
                      <a:cubicBezTo>
                        <a:pt x="1561725" y="967645"/>
                        <a:pt x="1560772" y="964406"/>
                        <a:pt x="1558867" y="964406"/>
                      </a:cubicBezTo>
                      <a:cubicBezTo>
                        <a:pt x="1559248" y="957263"/>
                        <a:pt x="1562106" y="965359"/>
                        <a:pt x="1562582" y="958120"/>
                      </a:cubicBezTo>
                      <a:cubicBezTo>
                        <a:pt x="1560010" y="958405"/>
                        <a:pt x="1560010" y="952119"/>
                        <a:pt x="1560105" y="945833"/>
                      </a:cubicBezTo>
                      <a:cubicBezTo>
                        <a:pt x="1563439" y="944118"/>
                        <a:pt x="1560772" y="941546"/>
                        <a:pt x="1563915" y="936689"/>
                      </a:cubicBezTo>
                      <a:cubicBezTo>
                        <a:pt x="1561725" y="936117"/>
                        <a:pt x="1562963" y="929164"/>
                        <a:pt x="1564487" y="925259"/>
                      </a:cubicBezTo>
                      <a:cubicBezTo>
                        <a:pt x="1565725" y="925068"/>
                        <a:pt x="1564677" y="928307"/>
                        <a:pt x="1566773" y="927259"/>
                      </a:cubicBezTo>
                      <a:cubicBezTo>
                        <a:pt x="1564011" y="924401"/>
                        <a:pt x="1569345" y="903065"/>
                        <a:pt x="1564201" y="905161"/>
                      </a:cubicBezTo>
                      <a:cubicBezTo>
                        <a:pt x="1566106" y="900303"/>
                        <a:pt x="1562010" y="894302"/>
                        <a:pt x="1564011" y="889445"/>
                      </a:cubicBezTo>
                      <a:cubicBezTo>
                        <a:pt x="1566582" y="885825"/>
                        <a:pt x="1565154" y="894302"/>
                        <a:pt x="1567344" y="898589"/>
                      </a:cubicBezTo>
                      <a:cubicBezTo>
                        <a:pt x="1568583" y="893540"/>
                        <a:pt x="1568011" y="888206"/>
                        <a:pt x="1568964" y="883158"/>
                      </a:cubicBezTo>
                      <a:cubicBezTo>
                        <a:pt x="1562582" y="879824"/>
                        <a:pt x="1566487" y="861155"/>
                        <a:pt x="1565439" y="855631"/>
                      </a:cubicBezTo>
                      <a:cubicBezTo>
                        <a:pt x="1567344" y="856298"/>
                        <a:pt x="1567821" y="863251"/>
                        <a:pt x="1568583" y="866013"/>
                      </a:cubicBezTo>
                      <a:cubicBezTo>
                        <a:pt x="1567821" y="868775"/>
                        <a:pt x="1567154" y="867347"/>
                        <a:pt x="1566582" y="865727"/>
                      </a:cubicBezTo>
                      <a:cubicBezTo>
                        <a:pt x="1565154" y="871728"/>
                        <a:pt x="1567916" y="870299"/>
                        <a:pt x="1568202" y="877348"/>
                      </a:cubicBezTo>
                      <a:cubicBezTo>
                        <a:pt x="1569249" y="868013"/>
                        <a:pt x="1568678" y="865632"/>
                        <a:pt x="1573155" y="858107"/>
                      </a:cubicBezTo>
                      <a:cubicBezTo>
                        <a:pt x="1572202" y="852107"/>
                        <a:pt x="1570773" y="858488"/>
                        <a:pt x="1569630" y="856202"/>
                      </a:cubicBezTo>
                      <a:cubicBezTo>
                        <a:pt x="1573440" y="848201"/>
                        <a:pt x="1569630" y="814673"/>
                        <a:pt x="1569821" y="802481"/>
                      </a:cubicBezTo>
                      <a:cubicBezTo>
                        <a:pt x="1569345" y="800576"/>
                        <a:pt x="1567154" y="790670"/>
                        <a:pt x="1565820" y="795242"/>
                      </a:cubicBezTo>
                      <a:cubicBezTo>
                        <a:pt x="1563153" y="787908"/>
                        <a:pt x="1567249" y="781336"/>
                        <a:pt x="1562963" y="781050"/>
                      </a:cubicBezTo>
                      <a:cubicBezTo>
                        <a:pt x="1563915" y="776859"/>
                        <a:pt x="1565820" y="781622"/>
                        <a:pt x="1567154" y="781241"/>
                      </a:cubicBezTo>
                      <a:cubicBezTo>
                        <a:pt x="1567821" y="783622"/>
                        <a:pt x="1566582" y="785908"/>
                        <a:pt x="1566011" y="788289"/>
                      </a:cubicBezTo>
                      <a:cubicBezTo>
                        <a:pt x="1568297" y="792766"/>
                        <a:pt x="1569154" y="785051"/>
                        <a:pt x="1570488" y="794099"/>
                      </a:cubicBezTo>
                      <a:cubicBezTo>
                        <a:pt x="1570011" y="786860"/>
                        <a:pt x="1568773" y="785813"/>
                        <a:pt x="1566297" y="777050"/>
                      </a:cubicBezTo>
                      <a:cubicBezTo>
                        <a:pt x="1566963" y="776669"/>
                        <a:pt x="1567630" y="776288"/>
                        <a:pt x="1568106" y="774287"/>
                      </a:cubicBezTo>
                      <a:cubicBezTo>
                        <a:pt x="1565820" y="769620"/>
                        <a:pt x="1567154" y="777240"/>
                        <a:pt x="1564582" y="775621"/>
                      </a:cubicBezTo>
                      <a:cubicBezTo>
                        <a:pt x="1563153" y="771430"/>
                        <a:pt x="1564677" y="767144"/>
                        <a:pt x="1561725" y="762953"/>
                      </a:cubicBezTo>
                      <a:cubicBezTo>
                        <a:pt x="1562010" y="784574"/>
                        <a:pt x="1562296" y="805910"/>
                        <a:pt x="1562487" y="827342"/>
                      </a:cubicBezTo>
                      <a:cubicBezTo>
                        <a:pt x="1561534" y="833438"/>
                        <a:pt x="1560391" y="823627"/>
                        <a:pt x="1559439" y="829818"/>
                      </a:cubicBezTo>
                      <a:cubicBezTo>
                        <a:pt x="1559439" y="835057"/>
                        <a:pt x="1560677" y="833628"/>
                        <a:pt x="1562010" y="837057"/>
                      </a:cubicBezTo>
                      <a:cubicBezTo>
                        <a:pt x="1560010" y="842486"/>
                        <a:pt x="1557819" y="833247"/>
                        <a:pt x="1555724" y="828008"/>
                      </a:cubicBezTo>
                      <a:cubicBezTo>
                        <a:pt x="1556105" y="816197"/>
                        <a:pt x="1559534" y="803148"/>
                        <a:pt x="1555629" y="787813"/>
                      </a:cubicBezTo>
                      <a:cubicBezTo>
                        <a:pt x="1555343" y="783622"/>
                        <a:pt x="1557057" y="779526"/>
                        <a:pt x="1556200" y="775335"/>
                      </a:cubicBezTo>
                      <a:cubicBezTo>
                        <a:pt x="1554295" y="779240"/>
                        <a:pt x="1554486" y="778097"/>
                        <a:pt x="1554581" y="769811"/>
                      </a:cubicBezTo>
                      <a:cubicBezTo>
                        <a:pt x="1553057" y="764953"/>
                        <a:pt x="1552485" y="769715"/>
                        <a:pt x="1551152" y="766953"/>
                      </a:cubicBezTo>
                      <a:cubicBezTo>
                        <a:pt x="1554009" y="756571"/>
                        <a:pt x="1550866" y="754094"/>
                        <a:pt x="1549818" y="744855"/>
                      </a:cubicBezTo>
                      <a:cubicBezTo>
                        <a:pt x="1550295" y="740950"/>
                        <a:pt x="1551819" y="744379"/>
                        <a:pt x="1552104" y="739235"/>
                      </a:cubicBezTo>
                      <a:cubicBezTo>
                        <a:pt x="1549914" y="739902"/>
                        <a:pt x="1547723" y="735616"/>
                        <a:pt x="1548104" y="729615"/>
                      </a:cubicBezTo>
                      <a:cubicBezTo>
                        <a:pt x="1548580" y="725710"/>
                        <a:pt x="1551247" y="736568"/>
                        <a:pt x="1551247" y="729520"/>
                      </a:cubicBezTo>
                      <a:cubicBezTo>
                        <a:pt x="1549914" y="727710"/>
                        <a:pt x="1550104" y="725805"/>
                        <a:pt x="1550390" y="723995"/>
                      </a:cubicBezTo>
                      <a:cubicBezTo>
                        <a:pt x="1549533" y="723900"/>
                        <a:pt x="1548390" y="722471"/>
                        <a:pt x="1547151" y="719995"/>
                      </a:cubicBezTo>
                      <a:cubicBezTo>
                        <a:pt x="1546770" y="707993"/>
                        <a:pt x="1545437" y="702183"/>
                        <a:pt x="1546199" y="692182"/>
                      </a:cubicBezTo>
                      <a:cubicBezTo>
                        <a:pt x="1541341" y="690277"/>
                        <a:pt x="1545437" y="682943"/>
                        <a:pt x="1541627" y="677228"/>
                      </a:cubicBezTo>
                      <a:cubicBezTo>
                        <a:pt x="1542960" y="674180"/>
                        <a:pt x="1543341" y="682371"/>
                        <a:pt x="1545532" y="683800"/>
                      </a:cubicBezTo>
                      <a:cubicBezTo>
                        <a:pt x="1544484" y="678752"/>
                        <a:pt x="1542865" y="673799"/>
                        <a:pt x="1542675" y="668655"/>
                      </a:cubicBezTo>
                      <a:cubicBezTo>
                        <a:pt x="1541532" y="665988"/>
                        <a:pt x="1538007" y="663607"/>
                        <a:pt x="1538579" y="660749"/>
                      </a:cubicBezTo>
                      <a:cubicBezTo>
                        <a:pt x="1536293" y="662845"/>
                        <a:pt x="1536198" y="661130"/>
                        <a:pt x="1532292" y="654558"/>
                      </a:cubicBezTo>
                      <a:cubicBezTo>
                        <a:pt x="1535531" y="664845"/>
                        <a:pt x="1533340" y="669608"/>
                        <a:pt x="1537531" y="677609"/>
                      </a:cubicBezTo>
                      <a:cubicBezTo>
                        <a:pt x="1536198" y="682943"/>
                        <a:pt x="1534959" y="674465"/>
                        <a:pt x="1534197" y="679323"/>
                      </a:cubicBezTo>
                      <a:cubicBezTo>
                        <a:pt x="1536864" y="684657"/>
                        <a:pt x="1538484" y="684848"/>
                        <a:pt x="1539627" y="682943"/>
                      </a:cubicBezTo>
                      <a:cubicBezTo>
                        <a:pt x="1541055" y="686086"/>
                        <a:pt x="1541055" y="689324"/>
                        <a:pt x="1543056" y="692372"/>
                      </a:cubicBezTo>
                      <a:cubicBezTo>
                        <a:pt x="1539722" y="693039"/>
                        <a:pt x="1543151" y="701612"/>
                        <a:pt x="1544770" y="706088"/>
                      </a:cubicBezTo>
                      <a:cubicBezTo>
                        <a:pt x="1543246" y="709803"/>
                        <a:pt x="1541627" y="700373"/>
                        <a:pt x="1538769" y="699611"/>
                      </a:cubicBezTo>
                      <a:cubicBezTo>
                        <a:pt x="1539341" y="704850"/>
                        <a:pt x="1540293" y="704945"/>
                        <a:pt x="1542484" y="707612"/>
                      </a:cubicBezTo>
                      <a:cubicBezTo>
                        <a:pt x="1542008" y="709422"/>
                        <a:pt x="1540770" y="713613"/>
                        <a:pt x="1541722" y="721519"/>
                      </a:cubicBezTo>
                      <a:cubicBezTo>
                        <a:pt x="1543056" y="721328"/>
                        <a:pt x="1545151" y="725996"/>
                        <a:pt x="1547151" y="729520"/>
                      </a:cubicBezTo>
                      <a:cubicBezTo>
                        <a:pt x="1545723" y="731330"/>
                        <a:pt x="1543627" y="729329"/>
                        <a:pt x="1542770" y="735140"/>
                      </a:cubicBezTo>
                      <a:cubicBezTo>
                        <a:pt x="1544865" y="738759"/>
                        <a:pt x="1543722" y="742474"/>
                        <a:pt x="1544389" y="746093"/>
                      </a:cubicBezTo>
                      <a:cubicBezTo>
                        <a:pt x="1542960" y="744665"/>
                        <a:pt x="1542198" y="747998"/>
                        <a:pt x="1540960" y="747522"/>
                      </a:cubicBezTo>
                      <a:cubicBezTo>
                        <a:pt x="1543341" y="762095"/>
                        <a:pt x="1544389" y="776669"/>
                        <a:pt x="1544008" y="791242"/>
                      </a:cubicBezTo>
                      <a:cubicBezTo>
                        <a:pt x="1547723" y="799624"/>
                        <a:pt x="1543627" y="807625"/>
                        <a:pt x="1546389" y="816007"/>
                      </a:cubicBezTo>
                      <a:cubicBezTo>
                        <a:pt x="1541151" y="830009"/>
                        <a:pt x="1550199" y="851535"/>
                        <a:pt x="1542770" y="860774"/>
                      </a:cubicBezTo>
                      <a:cubicBezTo>
                        <a:pt x="1544580" y="863727"/>
                        <a:pt x="1543151" y="866299"/>
                        <a:pt x="1544484" y="869252"/>
                      </a:cubicBezTo>
                      <a:cubicBezTo>
                        <a:pt x="1542389" y="872585"/>
                        <a:pt x="1542103" y="876205"/>
                        <a:pt x="1540960" y="879634"/>
                      </a:cubicBezTo>
                      <a:cubicBezTo>
                        <a:pt x="1539912" y="873919"/>
                        <a:pt x="1542198" y="869728"/>
                        <a:pt x="1538865" y="867061"/>
                      </a:cubicBezTo>
                      <a:cubicBezTo>
                        <a:pt x="1541532" y="869728"/>
                        <a:pt x="1540293" y="863918"/>
                        <a:pt x="1541246" y="859250"/>
                      </a:cubicBezTo>
                      <a:cubicBezTo>
                        <a:pt x="1539246" y="855631"/>
                        <a:pt x="1539531" y="860870"/>
                        <a:pt x="1538960" y="864394"/>
                      </a:cubicBezTo>
                      <a:cubicBezTo>
                        <a:pt x="1536769" y="857726"/>
                        <a:pt x="1538484" y="851630"/>
                        <a:pt x="1538388" y="845344"/>
                      </a:cubicBezTo>
                      <a:cubicBezTo>
                        <a:pt x="1539341" y="842963"/>
                        <a:pt x="1540198" y="851630"/>
                        <a:pt x="1539436" y="853630"/>
                      </a:cubicBezTo>
                      <a:cubicBezTo>
                        <a:pt x="1542198" y="851630"/>
                        <a:pt x="1539246" y="837343"/>
                        <a:pt x="1539817" y="830580"/>
                      </a:cubicBezTo>
                      <a:cubicBezTo>
                        <a:pt x="1537817" y="833533"/>
                        <a:pt x="1540293" y="836962"/>
                        <a:pt x="1538293" y="839915"/>
                      </a:cubicBezTo>
                      <a:cubicBezTo>
                        <a:pt x="1538674" y="827437"/>
                        <a:pt x="1536674" y="822579"/>
                        <a:pt x="1535245" y="811244"/>
                      </a:cubicBezTo>
                      <a:cubicBezTo>
                        <a:pt x="1536198" y="807339"/>
                        <a:pt x="1538103" y="820293"/>
                        <a:pt x="1538960" y="812864"/>
                      </a:cubicBezTo>
                      <a:lnTo>
                        <a:pt x="1536579" y="807244"/>
                      </a:lnTo>
                      <a:cubicBezTo>
                        <a:pt x="1538103" y="795528"/>
                        <a:pt x="1535626" y="781431"/>
                        <a:pt x="1532673" y="773430"/>
                      </a:cubicBezTo>
                      <a:cubicBezTo>
                        <a:pt x="1536388" y="781241"/>
                        <a:pt x="1534197" y="768382"/>
                        <a:pt x="1534007" y="761333"/>
                      </a:cubicBezTo>
                      <a:cubicBezTo>
                        <a:pt x="1532578" y="760571"/>
                        <a:pt x="1531054" y="757142"/>
                        <a:pt x="1531530" y="762667"/>
                      </a:cubicBezTo>
                      <a:cubicBezTo>
                        <a:pt x="1526577" y="753428"/>
                        <a:pt x="1532673" y="751808"/>
                        <a:pt x="1528292" y="743903"/>
                      </a:cubicBezTo>
                      <a:cubicBezTo>
                        <a:pt x="1529244" y="739997"/>
                        <a:pt x="1531149" y="741902"/>
                        <a:pt x="1532769" y="742378"/>
                      </a:cubicBezTo>
                      <a:cubicBezTo>
                        <a:pt x="1532959" y="738664"/>
                        <a:pt x="1528578" y="732949"/>
                        <a:pt x="1527720" y="733044"/>
                      </a:cubicBezTo>
                      <a:cubicBezTo>
                        <a:pt x="1525625" y="727615"/>
                        <a:pt x="1528673" y="716756"/>
                        <a:pt x="1524577" y="715709"/>
                      </a:cubicBezTo>
                      <a:cubicBezTo>
                        <a:pt x="1524101" y="713327"/>
                        <a:pt x="1523720" y="704278"/>
                        <a:pt x="1525339" y="706184"/>
                      </a:cubicBezTo>
                      <a:cubicBezTo>
                        <a:pt x="1521720" y="701326"/>
                        <a:pt x="1518672" y="686657"/>
                        <a:pt x="1517529" y="674370"/>
                      </a:cubicBezTo>
                      <a:cubicBezTo>
                        <a:pt x="1520386" y="681133"/>
                        <a:pt x="1519910" y="680371"/>
                        <a:pt x="1523910" y="685895"/>
                      </a:cubicBezTo>
                      <a:cubicBezTo>
                        <a:pt x="1524291" y="681323"/>
                        <a:pt x="1523815" y="676751"/>
                        <a:pt x="1523910" y="672179"/>
                      </a:cubicBezTo>
                      <a:cubicBezTo>
                        <a:pt x="1522291" y="668369"/>
                        <a:pt x="1521243" y="676751"/>
                        <a:pt x="1520958" y="671132"/>
                      </a:cubicBezTo>
                      <a:cubicBezTo>
                        <a:pt x="1517624" y="669131"/>
                        <a:pt x="1522577" y="677132"/>
                        <a:pt x="1522958" y="679133"/>
                      </a:cubicBezTo>
                      <a:cubicBezTo>
                        <a:pt x="1519815" y="680657"/>
                        <a:pt x="1513719" y="665607"/>
                        <a:pt x="1515624" y="658178"/>
                      </a:cubicBezTo>
                      <a:cubicBezTo>
                        <a:pt x="1513814" y="649224"/>
                        <a:pt x="1504384" y="641795"/>
                        <a:pt x="1505146" y="632460"/>
                      </a:cubicBezTo>
                      <a:lnTo>
                        <a:pt x="1501527" y="627698"/>
                      </a:lnTo>
                      <a:cubicBezTo>
                        <a:pt x="1501241" y="623126"/>
                        <a:pt x="1503622" y="627507"/>
                        <a:pt x="1504575" y="627126"/>
                      </a:cubicBezTo>
                      <a:cubicBezTo>
                        <a:pt x="1503717" y="621792"/>
                        <a:pt x="1498479" y="617315"/>
                        <a:pt x="1498669" y="611791"/>
                      </a:cubicBezTo>
                      <a:cubicBezTo>
                        <a:pt x="1499622" y="608648"/>
                        <a:pt x="1501812" y="616363"/>
                        <a:pt x="1503336" y="617696"/>
                      </a:cubicBezTo>
                      <a:cubicBezTo>
                        <a:pt x="1497145" y="603504"/>
                        <a:pt x="1490192" y="590645"/>
                        <a:pt x="1490668" y="580263"/>
                      </a:cubicBezTo>
                      <a:cubicBezTo>
                        <a:pt x="1488763" y="576072"/>
                        <a:pt x="1487430" y="571786"/>
                        <a:pt x="1483429" y="568262"/>
                      </a:cubicBezTo>
                      <a:cubicBezTo>
                        <a:pt x="1483810" y="571405"/>
                        <a:pt x="1483334" y="572453"/>
                        <a:pt x="1481429" y="570262"/>
                      </a:cubicBezTo>
                      <a:cubicBezTo>
                        <a:pt x="1481619" y="564547"/>
                        <a:pt x="1473237" y="551783"/>
                        <a:pt x="1471618" y="542163"/>
                      </a:cubicBezTo>
                      <a:cubicBezTo>
                        <a:pt x="1474190" y="544640"/>
                        <a:pt x="1476857" y="547021"/>
                        <a:pt x="1477143" y="550355"/>
                      </a:cubicBezTo>
                      <a:cubicBezTo>
                        <a:pt x="1477809" y="547307"/>
                        <a:pt x="1471523" y="534162"/>
                        <a:pt x="1468665" y="527399"/>
                      </a:cubicBezTo>
                      <a:cubicBezTo>
                        <a:pt x="1463522" y="522541"/>
                        <a:pt x="1470666" y="531686"/>
                        <a:pt x="1469142" y="534448"/>
                      </a:cubicBezTo>
                      <a:cubicBezTo>
                        <a:pt x="1465522" y="530924"/>
                        <a:pt x="1465141" y="526256"/>
                        <a:pt x="1461331" y="522827"/>
                      </a:cubicBezTo>
                      <a:cubicBezTo>
                        <a:pt x="1460950" y="524065"/>
                        <a:pt x="1460188" y="524351"/>
                        <a:pt x="1458283" y="522446"/>
                      </a:cubicBezTo>
                      <a:cubicBezTo>
                        <a:pt x="1458474" y="526161"/>
                        <a:pt x="1460188" y="527018"/>
                        <a:pt x="1458664" y="528066"/>
                      </a:cubicBezTo>
                      <a:cubicBezTo>
                        <a:pt x="1457807" y="526542"/>
                        <a:pt x="1456854" y="524923"/>
                        <a:pt x="1455426" y="523494"/>
                      </a:cubicBezTo>
                      <a:cubicBezTo>
                        <a:pt x="1456092" y="515874"/>
                        <a:pt x="1453997" y="514636"/>
                        <a:pt x="1451616" y="506254"/>
                      </a:cubicBezTo>
                      <a:cubicBezTo>
                        <a:pt x="1456092" y="509302"/>
                        <a:pt x="1454473" y="514826"/>
                        <a:pt x="1459045" y="517874"/>
                      </a:cubicBezTo>
                      <a:cubicBezTo>
                        <a:pt x="1459426" y="514350"/>
                        <a:pt x="1456664" y="512064"/>
                        <a:pt x="1456950" y="508540"/>
                      </a:cubicBezTo>
                      <a:cubicBezTo>
                        <a:pt x="1456378" y="511778"/>
                        <a:pt x="1448853" y="501396"/>
                        <a:pt x="1446472" y="496634"/>
                      </a:cubicBezTo>
                      <a:cubicBezTo>
                        <a:pt x="1446472" y="495205"/>
                        <a:pt x="1448377" y="497300"/>
                        <a:pt x="1449711" y="498253"/>
                      </a:cubicBezTo>
                      <a:cubicBezTo>
                        <a:pt x="1450282" y="494062"/>
                        <a:pt x="1446472" y="491776"/>
                        <a:pt x="1446472" y="487871"/>
                      </a:cubicBezTo>
                      <a:cubicBezTo>
                        <a:pt x="1444472" y="486251"/>
                        <a:pt x="1446377" y="492062"/>
                        <a:pt x="1444853" y="491490"/>
                      </a:cubicBezTo>
                      <a:cubicBezTo>
                        <a:pt x="1438757" y="483775"/>
                        <a:pt x="1435899" y="474726"/>
                        <a:pt x="1429899" y="467106"/>
                      </a:cubicBezTo>
                      <a:cubicBezTo>
                        <a:pt x="1427422" y="468249"/>
                        <a:pt x="1433804" y="472821"/>
                        <a:pt x="1434566" y="476822"/>
                      </a:cubicBezTo>
                      <a:cubicBezTo>
                        <a:pt x="1434566" y="477774"/>
                        <a:pt x="1433613" y="477298"/>
                        <a:pt x="1433804" y="478631"/>
                      </a:cubicBezTo>
                      <a:cubicBezTo>
                        <a:pt x="1431137" y="472250"/>
                        <a:pt x="1428375" y="471488"/>
                        <a:pt x="1423517" y="465582"/>
                      </a:cubicBezTo>
                      <a:cubicBezTo>
                        <a:pt x="1421040" y="467201"/>
                        <a:pt x="1425327" y="472440"/>
                        <a:pt x="1428851" y="473488"/>
                      </a:cubicBezTo>
                      <a:cubicBezTo>
                        <a:pt x="1430851" y="479393"/>
                        <a:pt x="1422945" y="469678"/>
                        <a:pt x="1427422" y="477107"/>
                      </a:cubicBezTo>
                      <a:cubicBezTo>
                        <a:pt x="1423326" y="474916"/>
                        <a:pt x="1417992" y="467106"/>
                        <a:pt x="1419231" y="473964"/>
                      </a:cubicBezTo>
                      <a:close/>
                      <a:moveTo>
                        <a:pt x="1487144" y="954500"/>
                      </a:moveTo>
                      <a:cubicBezTo>
                        <a:pt x="1488382" y="959644"/>
                        <a:pt x="1485334" y="963740"/>
                        <a:pt x="1484001" y="968121"/>
                      </a:cubicBezTo>
                      <a:cubicBezTo>
                        <a:pt x="1483334" y="963073"/>
                        <a:pt x="1485048" y="958787"/>
                        <a:pt x="1487144" y="954500"/>
                      </a:cubicBezTo>
                      <a:close/>
                      <a:moveTo>
                        <a:pt x="1305407" y="1283018"/>
                      </a:moveTo>
                      <a:cubicBezTo>
                        <a:pt x="1306359" y="1278446"/>
                        <a:pt x="1313313" y="1273588"/>
                        <a:pt x="1307026" y="1275779"/>
                      </a:cubicBezTo>
                      <a:cubicBezTo>
                        <a:pt x="1310646" y="1269587"/>
                        <a:pt x="1315789" y="1265015"/>
                        <a:pt x="1321218" y="1260729"/>
                      </a:cubicBezTo>
                      <a:cubicBezTo>
                        <a:pt x="1320456" y="1264729"/>
                        <a:pt x="1319028" y="1264349"/>
                        <a:pt x="1319123" y="1269206"/>
                      </a:cubicBezTo>
                      <a:cubicBezTo>
                        <a:pt x="1317313" y="1270254"/>
                        <a:pt x="1314932" y="1270730"/>
                        <a:pt x="1313979" y="1272635"/>
                      </a:cubicBezTo>
                      <a:cubicBezTo>
                        <a:pt x="1313408" y="1274350"/>
                        <a:pt x="1315599" y="1272921"/>
                        <a:pt x="1315408" y="1274159"/>
                      </a:cubicBezTo>
                      <a:cubicBezTo>
                        <a:pt x="1311789" y="1276731"/>
                        <a:pt x="1310646" y="1282160"/>
                        <a:pt x="1305407" y="1283018"/>
                      </a:cubicBezTo>
                      <a:close/>
                      <a:moveTo>
                        <a:pt x="1066710" y="117920"/>
                      </a:moveTo>
                      <a:cubicBezTo>
                        <a:pt x="1072235" y="118110"/>
                        <a:pt x="1071759" y="115729"/>
                        <a:pt x="1077093" y="119824"/>
                      </a:cubicBezTo>
                      <a:cubicBezTo>
                        <a:pt x="1076616" y="121253"/>
                        <a:pt x="1069854" y="120682"/>
                        <a:pt x="1066710" y="117920"/>
                      </a:cubicBezTo>
                      <a:close/>
                      <a:moveTo>
                        <a:pt x="1080141" y="63627"/>
                      </a:moveTo>
                      <a:cubicBezTo>
                        <a:pt x="1089951" y="65627"/>
                        <a:pt x="1091190" y="65342"/>
                        <a:pt x="1100429" y="65246"/>
                      </a:cubicBezTo>
                      <a:cubicBezTo>
                        <a:pt x="1102810" y="68580"/>
                        <a:pt x="1106811" y="68771"/>
                        <a:pt x="1111002" y="68866"/>
                      </a:cubicBezTo>
                      <a:cubicBezTo>
                        <a:pt x="1114812" y="72676"/>
                        <a:pt x="1115669" y="73247"/>
                        <a:pt x="1117288" y="76867"/>
                      </a:cubicBezTo>
                      <a:cubicBezTo>
                        <a:pt x="1125861" y="78010"/>
                        <a:pt x="1121574" y="74105"/>
                        <a:pt x="1120336" y="71438"/>
                      </a:cubicBezTo>
                      <a:cubicBezTo>
                        <a:pt x="1131957" y="77248"/>
                        <a:pt x="1128623" y="81248"/>
                        <a:pt x="1120431" y="80867"/>
                      </a:cubicBezTo>
                      <a:cubicBezTo>
                        <a:pt x="1111954" y="73628"/>
                        <a:pt x="1098524" y="75438"/>
                        <a:pt x="1088904" y="70485"/>
                      </a:cubicBezTo>
                      <a:cubicBezTo>
                        <a:pt x="1084522" y="66675"/>
                        <a:pt x="1095190" y="71342"/>
                        <a:pt x="1093285" y="68771"/>
                      </a:cubicBezTo>
                      <a:cubicBezTo>
                        <a:pt x="1088142" y="68199"/>
                        <a:pt x="1079474" y="65532"/>
                        <a:pt x="1080141" y="63627"/>
                      </a:cubicBezTo>
                      <a:close/>
                      <a:moveTo>
                        <a:pt x="205174" y="321278"/>
                      </a:moveTo>
                      <a:cubicBezTo>
                        <a:pt x="202698" y="326898"/>
                        <a:pt x="197364" y="329375"/>
                        <a:pt x="194316" y="334328"/>
                      </a:cubicBezTo>
                      <a:cubicBezTo>
                        <a:pt x="196697" y="328613"/>
                        <a:pt x="200602" y="324612"/>
                        <a:pt x="205174" y="321278"/>
                      </a:cubicBezTo>
                      <a:close/>
                      <a:moveTo>
                        <a:pt x="17151" y="760095"/>
                      </a:moveTo>
                      <a:cubicBezTo>
                        <a:pt x="15055" y="762286"/>
                        <a:pt x="14198" y="772668"/>
                        <a:pt x="12198" y="769811"/>
                      </a:cubicBezTo>
                      <a:cubicBezTo>
                        <a:pt x="15055" y="766191"/>
                        <a:pt x="14674" y="754761"/>
                        <a:pt x="17151" y="760095"/>
                      </a:cubicBezTo>
                      <a:close/>
                      <a:moveTo>
                        <a:pt x="51822" y="1121474"/>
                      </a:moveTo>
                      <a:cubicBezTo>
                        <a:pt x="51060" y="1117473"/>
                        <a:pt x="48012" y="1113854"/>
                        <a:pt x="49250" y="1109472"/>
                      </a:cubicBezTo>
                      <a:cubicBezTo>
                        <a:pt x="51726" y="1112234"/>
                        <a:pt x="54489" y="1122807"/>
                        <a:pt x="51822" y="1121474"/>
                      </a:cubicBezTo>
                      <a:close/>
                      <a:moveTo>
                        <a:pt x="1658022" y="992315"/>
                      </a:moveTo>
                      <a:cubicBezTo>
                        <a:pt x="1659165" y="985457"/>
                        <a:pt x="1660404" y="978599"/>
                        <a:pt x="1663166" y="972217"/>
                      </a:cubicBezTo>
                      <a:cubicBezTo>
                        <a:pt x="1662118" y="978122"/>
                        <a:pt x="1660499" y="992505"/>
                        <a:pt x="1658022" y="992315"/>
                      </a:cubicBezTo>
                      <a:close/>
                      <a:moveTo>
                        <a:pt x="1592871" y="1108520"/>
                      </a:moveTo>
                      <a:cubicBezTo>
                        <a:pt x="1590966" y="1107091"/>
                        <a:pt x="1600206" y="1081564"/>
                        <a:pt x="1601730" y="1087279"/>
                      </a:cubicBezTo>
                      <a:cubicBezTo>
                        <a:pt x="1596872" y="1093565"/>
                        <a:pt x="1597920" y="1102519"/>
                        <a:pt x="1592871" y="1108520"/>
                      </a:cubicBezTo>
                      <a:close/>
                      <a:moveTo>
                        <a:pt x="1601253" y="573119"/>
                      </a:moveTo>
                      <a:cubicBezTo>
                        <a:pt x="1602682" y="574453"/>
                        <a:pt x="1603254" y="573500"/>
                        <a:pt x="1605444" y="577025"/>
                      </a:cubicBezTo>
                      <a:cubicBezTo>
                        <a:pt x="1605254" y="579692"/>
                        <a:pt x="1606492" y="582073"/>
                        <a:pt x="1606302" y="584835"/>
                      </a:cubicBezTo>
                      <a:cubicBezTo>
                        <a:pt x="1603444" y="581120"/>
                        <a:pt x="1600777" y="577406"/>
                        <a:pt x="1601253" y="573119"/>
                      </a:cubicBezTo>
                      <a:close/>
                      <a:moveTo>
                        <a:pt x="1460474" y="1222915"/>
                      </a:moveTo>
                      <a:cubicBezTo>
                        <a:pt x="1466665" y="1211771"/>
                        <a:pt x="1469618" y="1207008"/>
                        <a:pt x="1475619" y="1197864"/>
                      </a:cubicBezTo>
                      <a:cubicBezTo>
                        <a:pt x="1472190" y="1207294"/>
                        <a:pt x="1466856" y="1215581"/>
                        <a:pt x="1460474" y="1222915"/>
                      </a:cubicBezTo>
                      <a:close/>
                      <a:moveTo>
                        <a:pt x="1554390" y="971074"/>
                      </a:moveTo>
                      <a:cubicBezTo>
                        <a:pt x="1555533" y="966978"/>
                        <a:pt x="1556772" y="955358"/>
                        <a:pt x="1558581" y="956310"/>
                      </a:cubicBezTo>
                      <a:cubicBezTo>
                        <a:pt x="1558200" y="960501"/>
                        <a:pt x="1556772" y="972122"/>
                        <a:pt x="1554390" y="971074"/>
                      </a:cubicBezTo>
                      <a:close/>
                      <a:moveTo>
                        <a:pt x="1569440" y="832771"/>
                      </a:moveTo>
                      <a:cubicBezTo>
                        <a:pt x="1568678" y="832771"/>
                        <a:pt x="1564963" y="827627"/>
                        <a:pt x="1567344" y="824103"/>
                      </a:cubicBezTo>
                      <a:cubicBezTo>
                        <a:pt x="1568678" y="821627"/>
                        <a:pt x="1570678" y="830866"/>
                        <a:pt x="1569440" y="832771"/>
                      </a:cubicBezTo>
                      <a:close/>
                      <a:moveTo>
                        <a:pt x="1449425" y="510540"/>
                      </a:moveTo>
                      <a:cubicBezTo>
                        <a:pt x="1448663" y="507778"/>
                        <a:pt x="1447996" y="509492"/>
                        <a:pt x="1446091" y="507492"/>
                      </a:cubicBezTo>
                      <a:cubicBezTo>
                        <a:pt x="1447234" y="502634"/>
                        <a:pt x="1440662" y="501015"/>
                        <a:pt x="1441805" y="496157"/>
                      </a:cubicBezTo>
                      <a:cubicBezTo>
                        <a:pt x="1446472" y="499110"/>
                        <a:pt x="1451044" y="509778"/>
                        <a:pt x="1449425" y="510540"/>
                      </a:cubicBezTo>
                      <a:close/>
                      <a:moveTo>
                        <a:pt x="1501336" y="690277"/>
                      </a:moveTo>
                      <a:cubicBezTo>
                        <a:pt x="1500574" y="686753"/>
                        <a:pt x="1497907" y="683609"/>
                        <a:pt x="1498955" y="679990"/>
                      </a:cubicBezTo>
                      <a:cubicBezTo>
                        <a:pt x="1503051" y="685133"/>
                        <a:pt x="1501431" y="689515"/>
                        <a:pt x="1501336" y="690277"/>
                      </a:cubicBezTo>
                      <a:close/>
                      <a:moveTo>
                        <a:pt x="1500288" y="868775"/>
                      </a:moveTo>
                      <a:cubicBezTo>
                        <a:pt x="1498288" y="868109"/>
                        <a:pt x="1498669" y="860012"/>
                        <a:pt x="1500860" y="855917"/>
                      </a:cubicBezTo>
                      <a:cubicBezTo>
                        <a:pt x="1502765" y="860489"/>
                        <a:pt x="1501336" y="864680"/>
                        <a:pt x="1500288" y="868775"/>
                      </a:cubicBezTo>
                      <a:close/>
                      <a:moveTo>
                        <a:pt x="1497240" y="905923"/>
                      </a:moveTo>
                      <a:cubicBezTo>
                        <a:pt x="1496383" y="901351"/>
                        <a:pt x="1498193" y="890588"/>
                        <a:pt x="1500669" y="890969"/>
                      </a:cubicBezTo>
                      <a:cubicBezTo>
                        <a:pt x="1498860" y="895731"/>
                        <a:pt x="1500384" y="901351"/>
                        <a:pt x="1497240" y="905923"/>
                      </a:cubicBezTo>
                      <a:close/>
                      <a:moveTo>
                        <a:pt x="1577060" y="623697"/>
                      </a:moveTo>
                      <a:cubicBezTo>
                        <a:pt x="1579632" y="633222"/>
                        <a:pt x="1583346" y="642842"/>
                        <a:pt x="1584585" y="652558"/>
                      </a:cubicBezTo>
                      <a:cubicBezTo>
                        <a:pt x="1579536" y="643985"/>
                        <a:pt x="1576679" y="628269"/>
                        <a:pt x="1577060" y="623697"/>
                      </a:cubicBezTo>
                      <a:close/>
                      <a:moveTo>
                        <a:pt x="1444281" y="1004411"/>
                      </a:moveTo>
                      <a:cubicBezTo>
                        <a:pt x="1442186" y="1002983"/>
                        <a:pt x="1444186" y="994982"/>
                        <a:pt x="1446853" y="991267"/>
                      </a:cubicBezTo>
                      <a:cubicBezTo>
                        <a:pt x="1448377" y="996410"/>
                        <a:pt x="1446567" y="1000601"/>
                        <a:pt x="1444281" y="1004411"/>
                      </a:cubicBezTo>
                      <a:close/>
                      <a:moveTo>
                        <a:pt x="1534959" y="849630"/>
                      </a:moveTo>
                      <a:cubicBezTo>
                        <a:pt x="1535055" y="845153"/>
                        <a:pt x="1533245" y="840486"/>
                        <a:pt x="1534864" y="836105"/>
                      </a:cubicBezTo>
                      <a:cubicBezTo>
                        <a:pt x="1536483" y="840010"/>
                        <a:pt x="1537626" y="850773"/>
                        <a:pt x="1534959" y="849630"/>
                      </a:cubicBezTo>
                      <a:close/>
                      <a:moveTo>
                        <a:pt x="1586299" y="622268"/>
                      </a:moveTo>
                      <a:cubicBezTo>
                        <a:pt x="1587156" y="619887"/>
                        <a:pt x="1582108" y="611124"/>
                        <a:pt x="1585728" y="613220"/>
                      </a:cubicBezTo>
                      <a:cubicBezTo>
                        <a:pt x="1586490" y="617315"/>
                        <a:pt x="1590585" y="625983"/>
                        <a:pt x="1586299" y="622268"/>
                      </a:cubicBezTo>
                      <a:close/>
                      <a:moveTo>
                        <a:pt x="1590681" y="632270"/>
                      </a:moveTo>
                      <a:cubicBezTo>
                        <a:pt x="1588395" y="635318"/>
                        <a:pt x="1591252" y="636937"/>
                        <a:pt x="1591728" y="642747"/>
                      </a:cubicBezTo>
                      <a:cubicBezTo>
                        <a:pt x="1590300" y="640461"/>
                        <a:pt x="1590871" y="646176"/>
                        <a:pt x="1589538" y="644557"/>
                      </a:cubicBezTo>
                      <a:cubicBezTo>
                        <a:pt x="1588014" y="637413"/>
                        <a:pt x="1590395" y="639032"/>
                        <a:pt x="1586585" y="632936"/>
                      </a:cubicBezTo>
                      <a:lnTo>
                        <a:pt x="1586966" y="628269"/>
                      </a:lnTo>
                      <a:cubicBezTo>
                        <a:pt x="1588204" y="629698"/>
                        <a:pt x="1588871" y="628745"/>
                        <a:pt x="1590681" y="632270"/>
                      </a:cubicBezTo>
                      <a:close/>
                      <a:moveTo>
                        <a:pt x="1590966" y="660845"/>
                      </a:moveTo>
                      <a:cubicBezTo>
                        <a:pt x="1589442" y="655987"/>
                        <a:pt x="1586394" y="651415"/>
                        <a:pt x="1587347" y="646271"/>
                      </a:cubicBezTo>
                      <a:cubicBezTo>
                        <a:pt x="1591062" y="650843"/>
                        <a:pt x="1591633" y="655892"/>
                        <a:pt x="1590966" y="660845"/>
                      </a:cubicBezTo>
                      <a:close/>
                      <a:moveTo>
                        <a:pt x="1559724" y="844391"/>
                      </a:moveTo>
                      <a:cubicBezTo>
                        <a:pt x="1560677" y="847249"/>
                        <a:pt x="1561153" y="850106"/>
                        <a:pt x="1560772" y="852869"/>
                      </a:cubicBezTo>
                      <a:cubicBezTo>
                        <a:pt x="1559058" y="846392"/>
                        <a:pt x="1554105" y="850011"/>
                        <a:pt x="1555533" y="841058"/>
                      </a:cubicBezTo>
                      <a:cubicBezTo>
                        <a:pt x="1558010" y="838962"/>
                        <a:pt x="1558105" y="849154"/>
                        <a:pt x="1559724" y="844391"/>
                      </a:cubicBezTo>
                      <a:close/>
                      <a:moveTo>
                        <a:pt x="1601634" y="706374"/>
                      </a:moveTo>
                      <a:cubicBezTo>
                        <a:pt x="1600587" y="704469"/>
                        <a:pt x="1599729" y="702469"/>
                        <a:pt x="1598586" y="700564"/>
                      </a:cubicBezTo>
                      <a:cubicBezTo>
                        <a:pt x="1598777" y="699135"/>
                        <a:pt x="1599063" y="697611"/>
                        <a:pt x="1599253" y="696087"/>
                      </a:cubicBezTo>
                      <a:cubicBezTo>
                        <a:pt x="1602111" y="699421"/>
                        <a:pt x="1601444" y="702945"/>
                        <a:pt x="1601634" y="706374"/>
                      </a:cubicBezTo>
                      <a:close/>
                      <a:moveTo>
                        <a:pt x="1612398" y="612172"/>
                      </a:moveTo>
                      <a:cubicBezTo>
                        <a:pt x="1615255" y="609124"/>
                        <a:pt x="1610302" y="606171"/>
                        <a:pt x="1609826" y="599980"/>
                      </a:cubicBezTo>
                      <a:cubicBezTo>
                        <a:pt x="1612779" y="598456"/>
                        <a:pt x="1618303" y="621506"/>
                        <a:pt x="1612398" y="612172"/>
                      </a:cubicBezTo>
                      <a:close/>
                      <a:moveTo>
                        <a:pt x="1559915" y="875252"/>
                      </a:moveTo>
                      <a:cubicBezTo>
                        <a:pt x="1558581" y="879634"/>
                        <a:pt x="1559153" y="884682"/>
                        <a:pt x="1559248" y="889254"/>
                      </a:cubicBezTo>
                      <a:cubicBezTo>
                        <a:pt x="1559248" y="893826"/>
                        <a:pt x="1558867" y="897827"/>
                        <a:pt x="1556295" y="899922"/>
                      </a:cubicBezTo>
                      <a:cubicBezTo>
                        <a:pt x="1559343" y="901255"/>
                        <a:pt x="1558391" y="910876"/>
                        <a:pt x="1556486" y="915543"/>
                      </a:cubicBezTo>
                      <a:cubicBezTo>
                        <a:pt x="1556962" y="902018"/>
                        <a:pt x="1553152" y="903732"/>
                        <a:pt x="1552009" y="890683"/>
                      </a:cubicBezTo>
                      <a:cubicBezTo>
                        <a:pt x="1556581" y="886016"/>
                        <a:pt x="1551819" y="885635"/>
                        <a:pt x="1555533" y="882968"/>
                      </a:cubicBezTo>
                      <a:cubicBezTo>
                        <a:pt x="1555057" y="875824"/>
                        <a:pt x="1553343" y="861251"/>
                        <a:pt x="1556010" y="859250"/>
                      </a:cubicBezTo>
                      <a:cubicBezTo>
                        <a:pt x="1555629" y="860393"/>
                        <a:pt x="1555819" y="868013"/>
                        <a:pt x="1556772" y="864965"/>
                      </a:cubicBezTo>
                      <a:cubicBezTo>
                        <a:pt x="1556295" y="860203"/>
                        <a:pt x="1556962" y="855631"/>
                        <a:pt x="1558296" y="851154"/>
                      </a:cubicBezTo>
                      <a:cubicBezTo>
                        <a:pt x="1560201" y="855155"/>
                        <a:pt x="1558581" y="858679"/>
                        <a:pt x="1556867" y="862203"/>
                      </a:cubicBezTo>
                      <a:cubicBezTo>
                        <a:pt x="1558200" y="866680"/>
                        <a:pt x="1557153" y="874586"/>
                        <a:pt x="1559915" y="875252"/>
                      </a:cubicBezTo>
                      <a:close/>
                      <a:moveTo>
                        <a:pt x="1478571" y="1004983"/>
                      </a:moveTo>
                      <a:cubicBezTo>
                        <a:pt x="1476095" y="1003935"/>
                        <a:pt x="1478476" y="997077"/>
                        <a:pt x="1479810" y="993267"/>
                      </a:cubicBezTo>
                      <a:cubicBezTo>
                        <a:pt x="1481715" y="994124"/>
                        <a:pt x="1480572" y="1001459"/>
                        <a:pt x="1478571" y="1004983"/>
                      </a:cubicBezTo>
                      <a:close/>
                      <a:moveTo>
                        <a:pt x="1568011" y="845344"/>
                      </a:moveTo>
                      <a:cubicBezTo>
                        <a:pt x="1567344" y="847153"/>
                        <a:pt x="1566678" y="848963"/>
                        <a:pt x="1566011" y="850773"/>
                      </a:cubicBezTo>
                      <a:cubicBezTo>
                        <a:pt x="1564677" y="847820"/>
                        <a:pt x="1564201" y="844963"/>
                        <a:pt x="1564963" y="842201"/>
                      </a:cubicBezTo>
                      <a:cubicBezTo>
                        <a:pt x="1565916" y="848582"/>
                        <a:pt x="1566963" y="838962"/>
                        <a:pt x="1568011" y="845344"/>
                      </a:cubicBezTo>
                      <a:close/>
                      <a:moveTo>
                        <a:pt x="1621065" y="665702"/>
                      </a:moveTo>
                      <a:cubicBezTo>
                        <a:pt x="1617827" y="661321"/>
                        <a:pt x="1621637" y="656368"/>
                        <a:pt x="1617446" y="652082"/>
                      </a:cubicBezTo>
                      <a:cubicBezTo>
                        <a:pt x="1617636" y="647128"/>
                        <a:pt x="1621256" y="652177"/>
                        <a:pt x="1619160" y="644176"/>
                      </a:cubicBezTo>
                      <a:cubicBezTo>
                        <a:pt x="1625447" y="654177"/>
                        <a:pt x="1619732" y="656558"/>
                        <a:pt x="1621065" y="665702"/>
                      </a:cubicBezTo>
                      <a:close/>
                      <a:moveTo>
                        <a:pt x="1605730" y="755428"/>
                      </a:moveTo>
                      <a:cubicBezTo>
                        <a:pt x="1603635" y="750951"/>
                        <a:pt x="1601063" y="746474"/>
                        <a:pt x="1602777" y="741998"/>
                      </a:cubicBezTo>
                      <a:cubicBezTo>
                        <a:pt x="1603444" y="746474"/>
                        <a:pt x="1607254" y="750951"/>
                        <a:pt x="1605730" y="755428"/>
                      </a:cubicBezTo>
                      <a:close/>
                      <a:moveTo>
                        <a:pt x="1616970" y="695039"/>
                      </a:moveTo>
                      <a:cubicBezTo>
                        <a:pt x="1618970" y="689420"/>
                        <a:pt x="1625447" y="704469"/>
                        <a:pt x="1624399" y="711613"/>
                      </a:cubicBezTo>
                      <a:cubicBezTo>
                        <a:pt x="1622399" y="711708"/>
                        <a:pt x="1620399" y="707517"/>
                        <a:pt x="1619637" y="704088"/>
                      </a:cubicBezTo>
                      <a:cubicBezTo>
                        <a:pt x="1622208" y="703802"/>
                        <a:pt x="1619732" y="697992"/>
                        <a:pt x="1616970" y="695039"/>
                      </a:cubicBezTo>
                      <a:close/>
                      <a:moveTo>
                        <a:pt x="1542960" y="959072"/>
                      </a:moveTo>
                      <a:cubicBezTo>
                        <a:pt x="1545627" y="959549"/>
                        <a:pt x="1544675" y="953929"/>
                        <a:pt x="1543151" y="950595"/>
                      </a:cubicBezTo>
                      <a:cubicBezTo>
                        <a:pt x="1543818" y="947071"/>
                        <a:pt x="1544484" y="945737"/>
                        <a:pt x="1545913" y="945642"/>
                      </a:cubicBezTo>
                      <a:cubicBezTo>
                        <a:pt x="1544675" y="935450"/>
                        <a:pt x="1550009" y="926783"/>
                        <a:pt x="1548009" y="916496"/>
                      </a:cubicBezTo>
                      <a:cubicBezTo>
                        <a:pt x="1549628" y="912305"/>
                        <a:pt x="1552485" y="917829"/>
                        <a:pt x="1550199" y="909923"/>
                      </a:cubicBezTo>
                      <a:cubicBezTo>
                        <a:pt x="1552104" y="905447"/>
                        <a:pt x="1556200" y="906018"/>
                        <a:pt x="1554009" y="913543"/>
                      </a:cubicBezTo>
                      <a:cubicBezTo>
                        <a:pt x="1553438" y="911828"/>
                        <a:pt x="1552866" y="910400"/>
                        <a:pt x="1552009" y="913067"/>
                      </a:cubicBezTo>
                      <a:cubicBezTo>
                        <a:pt x="1554867" y="914210"/>
                        <a:pt x="1555438" y="918686"/>
                        <a:pt x="1555438" y="924116"/>
                      </a:cubicBezTo>
                      <a:cubicBezTo>
                        <a:pt x="1555152" y="929545"/>
                        <a:pt x="1554295" y="935831"/>
                        <a:pt x="1554390" y="940594"/>
                      </a:cubicBezTo>
                      <a:lnTo>
                        <a:pt x="1550961" y="946880"/>
                      </a:lnTo>
                      <a:cubicBezTo>
                        <a:pt x="1550390" y="952405"/>
                        <a:pt x="1552771" y="958787"/>
                        <a:pt x="1549437" y="963644"/>
                      </a:cubicBezTo>
                      <a:cubicBezTo>
                        <a:pt x="1546961" y="960311"/>
                        <a:pt x="1547913" y="947547"/>
                        <a:pt x="1549723" y="940784"/>
                      </a:cubicBezTo>
                      <a:cubicBezTo>
                        <a:pt x="1548866" y="942023"/>
                        <a:pt x="1548961" y="939927"/>
                        <a:pt x="1549056" y="937832"/>
                      </a:cubicBezTo>
                      <a:cubicBezTo>
                        <a:pt x="1548294" y="942403"/>
                        <a:pt x="1545532" y="946404"/>
                        <a:pt x="1545151" y="950976"/>
                      </a:cubicBezTo>
                      <a:cubicBezTo>
                        <a:pt x="1547247" y="958596"/>
                        <a:pt x="1547913" y="966121"/>
                        <a:pt x="1544103" y="972122"/>
                      </a:cubicBezTo>
                      <a:cubicBezTo>
                        <a:pt x="1546294" y="961358"/>
                        <a:pt x="1543532" y="963644"/>
                        <a:pt x="1542960" y="959072"/>
                      </a:cubicBezTo>
                      <a:close/>
                      <a:moveTo>
                        <a:pt x="1608397" y="765905"/>
                      </a:moveTo>
                      <a:cubicBezTo>
                        <a:pt x="1609731" y="768572"/>
                        <a:pt x="1610112" y="762095"/>
                        <a:pt x="1611540" y="766001"/>
                      </a:cubicBezTo>
                      <a:cubicBezTo>
                        <a:pt x="1609540" y="768858"/>
                        <a:pt x="1613445" y="772001"/>
                        <a:pt x="1611445" y="774954"/>
                      </a:cubicBezTo>
                      <a:cubicBezTo>
                        <a:pt x="1609254" y="770382"/>
                        <a:pt x="1607635" y="771620"/>
                        <a:pt x="1605349" y="765810"/>
                      </a:cubicBezTo>
                      <a:lnTo>
                        <a:pt x="1606492" y="761333"/>
                      </a:lnTo>
                      <a:lnTo>
                        <a:pt x="1608397" y="765905"/>
                      </a:lnTo>
                      <a:close/>
                      <a:moveTo>
                        <a:pt x="1398942" y="1116902"/>
                      </a:moveTo>
                      <a:cubicBezTo>
                        <a:pt x="1396847" y="1117759"/>
                        <a:pt x="1398371" y="1109282"/>
                        <a:pt x="1401133" y="1108520"/>
                      </a:cubicBezTo>
                      <a:cubicBezTo>
                        <a:pt x="1400562" y="1111377"/>
                        <a:pt x="1401990" y="1115568"/>
                        <a:pt x="1398942" y="1116902"/>
                      </a:cubicBezTo>
                      <a:close/>
                      <a:moveTo>
                        <a:pt x="1452187" y="1078992"/>
                      </a:moveTo>
                      <a:cubicBezTo>
                        <a:pt x="1450282" y="1074801"/>
                        <a:pt x="1458664" y="1063847"/>
                        <a:pt x="1456569" y="1068515"/>
                      </a:cubicBezTo>
                      <a:cubicBezTo>
                        <a:pt x="1454949" y="1071848"/>
                        <a:pt x="1455521" y="1076325"/>
                        <a:pt x="1452187" y="1078992"/>
                      </a:cubicBezTo>
                      <a:close/>
                      <a:moveTo>
                        <a:pt x="1625923" y="749713"/>
                      </a:moveTo>
                      <a:lnTo>
                        <a:pt x="1623161" y="743617"/>
                      </a:lnTo>
                      <a:cubicBezTo>
                        <a:pt x="1623732" y="742093"/>
                        <a:pt x="1624018" y="739045"/>
                        <a:pt x="1624875" y="740569"/>
                      </a:cubicBezTo>
                      <a:cubicBezTo>
                        <a:pt x="1624494" y="743617"/>
                        <a:pt x="1627733" y="743903"/>
                        <a:pt x="1625923" y="749713"/>
                      </a:cubicBezTo>
                      <a:close/>
                      <a:moveTo>
                        <a:pt x="1618970" y="806863"/>
                      </a:moveTo>
                      <a:cubicBezTo>
                        <a:pt x="1617922" y="803910"/>
                        <a:pt x="1617160" y="804672"/>
                        <a:pt x="1616493" y="808196"/>
                      </a:cubicBezTo>
                      <a:lnTo>
                        <a:pt x="1613541" y="800481"/>
                      </a:lnTo>
                      <a:cubicBezTo>
                        <a:pt x="1613731" y="796004"/>
                        <a:pt x="1614874" y="791623"/>
                        <a:pt x="1615350" y="787146"/>
                      </a:cubicBezTo>
                      <a:cubicBezTo>
                        <a:pt x="1615922" y="793623"/>
                        <a:pt x="1617827" y="800195"/>
                        <a:pt x="1618970" y="806863"/>
                      </a:cubicBezTo>
                      <a:close/>
                      <a:moveTo>
                        <a:pt x="1627257" y="752761"/>
                      </a:moveTo>
                      <a:cubicBezTo>
                        <a:pt x="1629162" y="755809"/>
                        <a:pt x="1630590" y="754571"/>
                        <a:pt x="1632114" y="754380"/>
                      </a:cubicBezTo>
                      <a:cubicBezTo>
                        <a:pt x="1631448" y="757428"/>
                        <a:pt x="1633543" y="760571"/>
                        <a:pt x="1632019" y="763524"/>
                      </a:cubicBezTo>
                      <a:cubicBezTo>
                        <a:pt x="1627066" y="751142"/>
                        <a:pt x="1631352" y="774573"/>
                        <a:pt x="1628114" y="770953"/>
                      </a:cubicBezTo>
                      <a:cubicBezTo>
                        <a:pt x="1629066" y="764858"/>
                        <a:pt x="1624113" y="750665"/>
                        <a:pt x="1628019" y="749618"/>
                      </a:cubicBezTo>
                      <a:lnTo>
                        <a:pt x="1627257" y="752761"/>
                      </a:lnTo>
                      <a:close/>
                      <a:moveTo>
                        <a:pt x="1612302" y="833152"/>
                      </a:moveTo>
                      <a:cubicBezTo>
                        <a:pt x="1616017" y="831056"/>
                        <a:pt x="1612398" y="823246"/>
                        <a:pt x="1613731" y="816864"/>
                      </a:cubicBezTo>
                      <a:cubicBezTo>
                        <a:pt x="1618398" y="821150"/>
                        <a:pt x="1616303" y="837914"/>
                        <a:pt x="1612302" y="833152"/>
                      </a:cubicBezTo>
                      <a:close/>
                      <a:moveTo>
                        <a:pt x="1611350" y="844963"/>
                      </a:moveTo>
                      <a:cubicBezTo>
                        <a:pt x="1610874" y="850392"/>
                        <a:pt x="1608111" y="846296"/>
                        <a:pt x="1609350" y="850678"/>
                      </a:cubicBezTo>
                      <a:cubicBezTo>
                        <a:pt x="1610588" y="853440"/>
                        <a:pt x="1611731" y="849916"/>
                        <a:pt x="1612969" y="852678"/>
                      </a:cubicBezTo>
                      <a:cubicBezTo>
                        <a:pt x="1612207" y="854583"/>
                        <a:pt x="1611445" y="856488"/>
                        <a:pt x="1610683" y="858393"/>
                      </a:cubicBezTo>
                      <a:cubicBezTo>
                        <a:pt x="1609921" y="856012"/>
                        <a:pt x="1609159" y="852773"/>
                        <a:pt x="1608207" y="856488"/>
                      </a:cubicBezTo>
                      <a:cubicBezTo>
                        <a:pt x="1607064" y="852869"/>
                        <a:pt x="1605635" y="849249"/>
                        <a:pt x="1606778" y="845915"/>
                      </a:cubicBezTo>
                      <a:cubicBezTo>
                        <a:pt x="1607445" y="847630"/>
                        <a:pt x="1608207" y="849154"/>
                        <a:pt x="1608873" y="846201"/>
                      </a:cubicBezTo>
                      <a:cubicBezTo>
                        <a:pt x="1607826" y="840581"/>
                        <a:pt x="1606778" y="844201"/>
                        <a:pt x="1605730" y="839819"/>
                      </a:cubicBezTo>
                      <a:cubicBezTo>
                        <a:pt x="1607540" y="833152"/>
                        <a:pt x="1609445" y="843248"/>
                        <a:pt x="1611350" y="844963"/>
                      </a:cubicBezTo>
                      <a:close/>
                      <a:moveTo>
                        <a:pt x="1596777" y="884396"/>
                      </a:moveTo>
                      <a:cubicBezTo>
                        <a:pt x="1594872" y="877729"/>
                        <a:pt x="1595253" y="871347"/>
                        <a:pt x="1598110" y="865442"/>
                      </a:cubicBezTo>
                      <a:cubicBezTo>
                        <a:pt x="1599348" y="872014"/>
                        <a:pt x="1598491" y="878300"/>
                        <a:pt x="1596777" y="884396"/>
                      </a:cubicBezTo>
                      <a:close/>
                      <a:moveTo>
                        <a:pt x="1630114" y="775716"/>
                      </a:moveTo>
                      <a:cubicBezTo>
                        <a:pt x="1631829" y="783431"/>
                        <a:pt x="1628971" y="790956"/>
                        <a:pt x="1630876" y="798671"/>
                      </a:cubicBezTo>
                      <a:cubicBezTo>
                        <a:pt x="1628304" y="792099"/>
                        <a:pt x="1628590" y="787908"/>
                        <a:pt x="1628209" y="778669"/>
                      </a:cubicBezTo>
                      <a:cubicBezTo>
                        <a:pt x="1628971" y="780288"/>
                        <a:pt x="1629543" y="778002"/>
                        <a:pt x="1630114" y="775716"/>
                      </a:cubicBezTo>
                      <a:close/>
                      <a:moveTo>
                        <a:pt x="1542008" y="994791"/>
                      </a:moveTo>
                      <a:cubicBezTo>
                        <a:pt x="1541817" y="992791"/>
                        <a:pt x="1541436" y="990695"/>
                        <a:pt x="1541151" y="988695"/>
                      </a:cubicBezTo>
                      <a:cubicBezTo>
                        <a:pt x="1543913" y="985742"/>
                        <a:pt x="1544580" y="982123"/>
                        <a:pt x="1543151" y="977837"/>
                      </a:cubicBezTo>
                      <a:lnTo>
                        <a:pt x="1545437" y="974217"/>
                      </a:lnTo>
                      <a:cubicBezTo>
                        <a:pt x="1545913" y="981456"/>
                        <a:pt x="1543627" y="988028"/>
                        <a:pt x="1542008" y="994791"/>
                      </a:cubicBezTo>
                      <a:close/>
                      <a:moveTo>
                        <a:pt x="1627828" y="809149"/>
                      </a:moveTo>
                      <a:cubicBezTo>
                        <a:pt x="1628685" y="804672"/>
                        <a:pt x="1627352" y="800005"/>
                        <a:pt x="1628590" y="795528"/>
                      </a:cubicBezTo>
                      <a:cubicBezTo>
                        <a:pt x="1630781" y="799338"/>
                        <a:pt x="1630209" y="810673"/>
                        <a:pt x="1627828" y="809149"/>
                      </a:cubicBezTo>
                      <a:close/>
                      <a:moveTo>
                        <a:pt x="1424469" y="1135285"/>
                      </a:moveTo>
                      <a:cubicBezTo>
                        <a:pt x="1426184" y="1128522"/>
                        <a:pt x="1430851" y="1123569"/>
                        <a:pt x="1432947" y="1116997"/>
                      </a:cubicBezTo>
                      <a:cubicBezTo>
                        <a:pt x="1434852" y="1120807"/>
                        <a:pt x="1428184" y="1130332"/>
                        <a:pt x="1424469" y="1135285"/>
                      </a:cubicBezTo>
                      <a:close/>
                      <a:moveTo>
                        <a:pt x="1640496" y="776288"/>
                      </a:moveTo>
                      <a:cubicBezTo>
                        <a:pt x="1641639" y="775335"/>
                        <a:pt x="1643068" y="779145"/>
                        <a:pt x="1644402" y="781145"/>
                      </a:cubicBezTo>
                      <a:cubicBezTo>
                        <a:pt x="1645068" y="785336"/>
                        <a:pt x="1645354" y="789527"/>
                        <a:pt x="1645068" y="793623"/>
                      </a:cubicBezTo>
                      <a:cubicBezTo>
                        <a:pt x="1643640" y="795242"/>
                        <a:pt x="1641925" y="792671"/>
                        <a:pt x="1640306" y="791718"/>
                      </a:cubicBezTo>
                      <a:cubicBezTo>
                        <a:pt x="1644402" y="799243"/>
                        <a:pt x="1643640" y="806387"/>
                        <a:pt x="1644592" y="813721"/>
                      </a:cubicBezTo>
                      <a:cubicBezTo>
                        <a:pt x="1641068" y="820007"/>
                        <a:pt x="1641639" y="826199"/>
                        <a:pt x="1640115" y="836486"/>
                      </a:cubicBezTo>
                      <a:cubicBezTo>
                        <a:pt x="1637258" y="831533"/>
                        <a:pt x="1639639" y="815150"/>
                        <a:pt x="1639449" y="805529"/>
                      </a:cubicBezTo>
                      <a:cubicBezTo>
                        <a:pt x="1638687" y="808196"/>
                        <a:pt x="1637829" y="808101"/>
                        <a:pt x="1636972" y="806863"/>
                      </a:cubicBezTo>
                      <a:cubicBezTo>
                        <a:pt x="1636496" y="797624"/>
                        <a:pt x="1637163" y="795052"/>
                        <a:pt x="1639163" y="799338"/>
                      </a:cubicBezTo>
                      <a:cubicBezTo>
                        <a:pt x="1638210" y="792099"/>
                        <a:pt x="1635162" y="770001"/>
                        <a:pt x="1639258" y="763905"/>
                      </a:cubicBezTo>
                      <a:cubicBezTo>
                        <a:pt x="1638591" y="771430"/>
                        <a:pt x="1640401" y="769430"/>
                        <a:pt x="1640496" y="776288"/>
                      </a:cubicBezTo>
                      <a:close/>
                      <a:moveTo>
                        <a:pt x="1618589" y="854964"/>
                      </a:moveTo>
                      <a:cubicBezTo>
                        <a:pt x="1616112" y="852297"/>
                        <a:pt x="1614588" y="849440"/>
                        <a:pt x="1616017" y="841058"/>
                      </a:cubicBezTo>
                      <a:cubicBezTo>
                        <a:pt x="1615922" y="851154"/>
                        <a:pt x="1619065" y="844963"/>
                        <a:pt x="1618589" y="854964"/>
                      </a:cubicBezTo>
                      <a:close/>
                      <a:moveTo>
                        <a:pt x="1635448" y="797528"/>
                      </a:moveTo>
                      <a:cubicBezTo>
                        <a:pt x="1634877" y="801053"/>
                        <a:pt x="1635639" y="804672"/>
                        <a:pt x="1634496" y="808196"/>
                      </a:cubicBezTo>
                      <a:cubicBezTo>
                        <a:pt x="1632400" y="803720"/>
                        <a:pt x="1632972" y="792766"/>
                        <a:pt x="1635448" y="797528"/>
                      </a:cubicBezTo>
                      <a:close/>
                      <a:moveTo>
                        <a:pt x="1537531" y="1013651"/>
                      </a:moveTo>
                      <a:cubicBezTo>
                        <a:pt x="1536579" y="1015746"/>
                        <a:pt x="1536102" y="1018032"/>
                        <a:pt x="1536388" y="1020604"/>
                      </a:cubicBezTo>
                      <a:lnTo>
                        <a:pt x="1532388" y="1026414"/>
                      </a:lnTo>
                      <a:cubicBezTo>
                        <a:pt x="1532197" y="1036320"/>
                        <a:pt x="1529435" y="1037749"/>
                        <a:pt x="1528197" y="1048512"/>
                      </a:cubicBezTo>
                      <a:cubicBezTo>
                        <a:pt x="1528006" y="1045464"/>
                        <a:pt x="1525720" y="1049655"/>
                        <a:pt x="1526101" y="1044702"/>
                      </a:cubicBezTo>
                      <a:cubicBezTo>
                        <a:pt x="1529530" y="1040130"/>
                        <a:pt x="1530006" y="1034415"/>
                        <a:pt x="1530673" y="1028795"/>
                      </a:cubicBezTo>
                      <a:cubicBezTo>
                        <a:pt x="1528387" y="1030319"/>
                        <a:pt x="1526768" y="1030224"/>
                        <a:pt x="1526482" y="1024223"/>
                      </a:cubicBezTo>
                      <a:cubicBezTo>
                        <a:pt x="1528101" y="1020509"/>
                        <a:pt x="1529244" y="1016603"/>
                        <a:pt x="1531816" y="1013079"/>
                      </a:cubicBezTo>
                      <a:cubicBezTo>
                        <a:pt x="1532483" y="1017651"/>
                        <a:pt x="1530197" y="1021271"/>
                        <a:pt x="1531340" y="1026033"/>
                      </a:cubicBezTo>
                      <a:cubicBezTo>
                        <a:pt x="1533912" y="1024509"/>
                        <a:pt x="1535245" y="1013841"/>
                        <a:pt x="1537531" y="1013651"/>
                      </a:cubicBezTo>
                      <a:close/>
                      <a:moveTo>
                        <a:pt x="1534102" y="1016794"/>
                      </a:moveTo>
                      <a:cubicBezTo>
                        <a:pt x="1533721" y="1011746"/>
                        <a:pt x="1535150" y="1007459"/>
                        <a:pt x="1538293" y="1003649"/>
                      </a:cubicBezTo>
                      <a:cubicBezTo>
                        <a:pt x="1538388" y="1008602"/>
                        <a:pt x="1535721" y="1012508"/>
                        <a:pt x="1534102" y="1016794"/>
                      </a:cubicBezTo>
                      <a:close/>
                      <a:moveTo>
                        <a:pt x="1632495" y="837057"/>
                      </a:moveTo>
                      <a:cubicBezTo>
                        <a:pt x="1631543" y="843820"/>
                        <a:pt x="1630400" y="833057"/>
                        <a:pt x="1629447" y="839724"/>
                      </a:cubicBezTo>
                      <a:cubicBezTo>
                        <a:pt x="1628209" y="835533"/>
                        <a:pt x="1628114" y="831437"/>
                        <a:pt x="1629352" y="827532"/>
                      </a:cubicBezTo>
                      <a:cubicBezTo>
                        <a:pt x="1630686" y="827532"/>
                        <a:pt x="1632495" y="833057"/>
                        <a:pt x="1632495" y="837057"/>
                      </a:cubicBezTo>
                      <a:close/>
                      <a:moveTo>
                        <a:pt x="1387227" y="1174433"/>
                      </a:moveTo>
                      <a:cubicBezTo>
                        <a:pt x="1387893" y="1170813"/>
                        <a:pt x="1388465" y="1167289"/>
                        <a:pt x="1391322" y="1165384"/>
                      </a:cubicBezTo>
                      <a:cubicBezTo>
                        <a:pt x="1391227" y="1169194"/>
                        <a:pt x="1389227" y="1171861"/>
                        <a:pt x="1387227" y="1174433"/>
                      </a:cubicBezTo>
                      <a:close/>
                      <a:moveTo>
                        <a:pt x="1636496" y="828389"/>
                      </a:moveTo>
                      <a:cubicBezTo>
                        <a:pt x="1635639" y="831533"/>
                        <a:pt x="1634781" y="829818"/>
                        <a:pt x="1633924" y="832676"/>
                      </a:cubicBezTo>
                      <a:cubicBezTo>
                        <a:pt x="1632400" y="828961"/>
                        <a:pt x="1632876" y="825437"/>
                        <a:pt x="1634305" y="822008"/>
                      </a:cubicBezTo>
                      <a:lnTo>
                        <a:pt x="1636496" y="828389"/>
                      </a:lnTo>
                      <a:close/>
                      <a:moveTo>
                        <a:pt x="1589538" y="954405"/>
                      </a:moveTo>
                      <a:cubicBezTo>
                        <a:pt x="1588299" y="956786"/>
                        <a:pt x="1587252" y="958120"/>
                        <a:pt x="1586394" y="958120"/>
                      </a:cubicBezTo>
                      <a:cubicBezTo>
                        <a:pt x="1586680" y="951643"/>
                        <a:pt x="1586299" y="945071"/>
                        <a:pt x="1589442" y="939451"/>
                      </a:cubicBezTo>
                      <a:cubicBezTo>
                        <a:pt x="1591157" y="944785"/>
                        <a:pt x="1587728" y="948880"/>
                        <a:pt x="1589538" y="954405"/>
                      </a:cubicBezTo>
                      <a:close/>
                      <a:moveTo>
                        <a:pt x="1632019" y="853916"/>
                      </a:moveTo>
                      <a:cubicBezTo>
                        <a:pt x="1629733" y="861727"/>
                        <a:pt x="1632210" y="870395"/>
                        <a:pt x="1630019" y="878205"/>
                      </a:cubicBezTo>
                      <a:cubicBezTo>
                        <a:pt x="1630781" y="870109"/>
                        <a:pt x="1627352" y="861346"/>
                        <a:pt x="1629924" y="853630"/>
                      </a:cubicBezTo>
                      <a:cubicBezTo>
                        <a:pt x="1630590" y="855726"/>
                        <a:pt x="1631448" y="852488"/>
                        <a:pt x="1632019" y="853916"/>
                      </a:cubicBezTo>
                      <a:close/>
                      <a:moveTo>
                        <a:pt x="1619256" y="888492"/>
                      </a:moveTo>
                      <a:cubicBezTo>
                        <a:pt x="1619922" y="890683"/>
                        <a:pt x="1620399" y="892778"/>
                        <a:pt x="1620875" y="894874"/>
                      </a:cubicBezTo>
                      <a:cubicBezTo>
                        <a:pt x="1619541" y="896493"/>
                        <a:pt x="1618017" y="899922"/>
                        <a:pt x="1616874" y="898684"/>
                      </a:cubicBezTo>
                      <a:cubicBezTo>
                        <a:pt x="1619256" y="895636"/>
                        <a:pt x="1617255" y="891635"/>
                        <a:pt x="1619256" y="888492"/>
                      </a:cubicBezTo>
                      <a:close/>
                      <a:moveTo>
                        <a:pt x="1637734" y="846963"/>
                      </a:moveTo>
                      <a:cubicBezTo>
                        <a:pt x="1639163" y="849154"/>
                        <a:pt x="1640401" y="837152"/>
                        <a:pt x="1641830" y="844391"/>
                      </a:cubicBezTo>
                      <a:cubicBezTo>
                        <a:pt x="1641925" y="852107"/>
                        <a:pt x="1639639" y="844105"/>
                        <a:pt x="1638210" y="851630"/>
                      </a:cubicBezTo>
                      <a:cubicBezTo>
                        <a:pt x="1637353" y="848963"/>
                        <a:pt x="1636496" y="846296"/>
                        <a:pt x="1635543" y="843534"/>
                      </a:cubicBezTo>
                      <a:cubicBezTo>
                        <a:pt x="1636782" y="841915"/>
                        <a:pt x="1636115" y="832676"/>
                        <a:pt x="1638115" y="836200"/>
                      </a:cubicBezTo>
                      <a:cubicBezTo>
                        <a:pt x="1638687" y="839915"/>
                        <a:pt x="1637448" y="843344"/>
                        <a:pt x="1637734" y="846963"/>
                      </a:cubicBezTo>
                      <a:close/>
                      <a:moveTo>
                        <a:pt x="1521529" y="1062133"/>
                      </a:moveTo>
                      <a:cubicBezTo>
                        <a:pt x="1524291" y="1056894"/>
                        <a:pt x="1520958" y="1056323"/>
                        <a:pt x="1524577" y="1049941"/>
                      </a:cubicBezTo>
                      <a:cubicBezTo>
                        <a:pt x="1525530" y="1053941"/>
                        <a:pt x="1523910" y="1064514"/>
                        <a:pt x="1521529" y="1062133"/>
                      </a:cubicBezTo>
                      <a:close/>
                      <a:moveTo>
                        <a:pt x="1614303" y="928783"/>
                      </a:moveTo>
                      <a:cubicBezTo>
                        <a:pt x="1614493" y="923258"/>
                        <a:pt x="1614017" y="917543"/>
                        <a:pt x="1615255" y="912209"/>
                      </a:cubicBezTo>
                      <a:cubicBezTo>
                        <a:pt x="1617255" y="918210"/>
                        <a:pt x="1615350" y="923353"/>
                        <a:pt x="1614303" y="928783"/>
                      </a:cubicBezTo>
                      <a:close/>
                      <a:moveTo>
                        <a:pt x="1356366" y="1216914"/>
                      </a:moveTo>
                      <a:cubicBezTo>
                        <a:pt x="1357509" y="1214057"/>
                        <a:pt x="1358175" y="1211008"/>
                        <a:pt x="1361033" y="1209675"/>
                      </a:cubicBezTo>
                      <a:cubicBezTo>
                        <a:pt x="1362652" y="1210913"/>
                        <a:pt x="1360080" y="1215676"/>
                        <a:pt x="1356366" y="1216914"/>
                      </a:cubicBezTo>
                      <a:close/>
                      <a:moveTo>
                        <a:pt x="1598015" y="970502"/>
                      </a:moveTo>
                      <a:cubicBezTo>
                        <a:pt x="1599825" y="965359"/>
                        <a:pt x="1599348" y="959644"/>
                        <a:pt x="1601920" y="954786"/>
                      </a:cubicBezTo>
                      <a:cubicBezTo>
                        <a:pt x="1603349" y="959834"/>
                        <a:pt x="1599729" y="971360"/>
                        <a:pt x="1598015" y="970502"/>
                      </a:cubicBezTo>
                      <a:close/>
                      <a:moveTo>
                        <a:pt x="1511718" y="1090803"/>
                      </a:moveTo>
                      <a:cubicBezTo>
                        <a:pt x="1510099" y="1097090"/>
                        <a:pt x="1506575" y="1102519"/>
                        <a:pt x="1503813" y="1108329"/>
                      </a:cubicBezTo>
                      <a:cubicBezTo>
                        <a:pt x="1504098" y="1102043"/>
                        <a:pt x="1509242" y="1086422"/>
                        <a:pt x="1511718" y="1090803"/>
                      </a:cubicBezTo>
                      <a:close/>
                      <a:moveTo>
                        <a:pt x="1647640" y="909828"/>
                      </a:moveTo>
                      <a:cubicBezTo>
                        <a:pt x="1646307" y="903161"/>
                        <a:pt x="1646973" y="910400"/>
                        <a:pt x="1645354" y="912495"/>
                      </a:cubicBezTo>
                      <a:cubicBezTo>
                        <a:pt x="1643640" y="908399"/>
                        <a:pt x="1646973" y="905447"/>
                        <a:pt x="1645830" y="901446"/>
                      </a:cubicBezTo>
                      <a:cubicBezTo>
                        <a:pt x="1642592" y="906018"/>
                        <a:pt x="1643259" y="911447"/>
                        <a:pt x="1641449" y="916305"/>
                      </a:cubicBezTo>
                      <a:cubicBezTo>
                        <a:pt x="1640401" y="917448"/>
                        <a:pt x="1636496" y="922401"/>
                        <a:pt x="1638020" y="913924"/>
                      </a:cubicBezTo>
                      <a:cubicBezTo>
                        <a:pt x="1639639" y="917543"/>
                        <a:pt x="1639163" y="908114"/>
                        <a:pt x="1641258" y="906685"/>
                      </a:cubicBezTo>
                      <a:cubicBezTo>
                        <a:pt x="1638687" y="899827"/>
                        <a:pt x="1643068" y="894398"/>
                        <a:pt x="1641639" y="887921"/>
                      </a:cubicBezTo>
                      <a:cubicBezTo>
                        <a:pt x="1644306" y="883730"/>
                        <a:pt x="1645068" y="880682"/>
                        <a:pt x="1645354" y="872966"/>
                      </a:cubicBezTo>
                      <a:cubicBezTo>
                        <a:pt x="1644592" y="870299"/>
                        <a:pt x="1643544" y="876110"/>
                        <a:pt x="1642687" y="874109"/>
                      </a:cubicBezTo>
                      <a:cubicBezTo>
                        <a:pt x="1646021" y="860774"/>
                        <a:pt x="1647831" y="868871"/>
                        <a:pt x="1651926" y="875728"/>
                      </a:cubicBezTo>
                      <a:cubicBezTo>
                        <a:pt x="1650974" y="879158"/>
                        <a:pt x="1650212" y="876395"/>
                        <a:pt x="1649259" y="876872"/>
                      </a:cubicBezTo>
                      <a:cubicBezTo>
                        <a:pt x="1650021" y="879634"/>
                        <a:pt x="1647926" y="881920"/>
                        <a:pt x="1648402" y="884587"/>
                      </a:cubicBezTo>
                      <a:cubicBezTo>
                        <a:pt x="1649355" y="881920"/>
                        <a:pt x="1650307" y="880396"/>
                        <a:pt x="1651164" y="880396"/>
                      </a:cubicBezTo>
                      <a:cubicBezTo>
                        <a:pt x="1652593" y="886397"/>
                        <a:pt x="1650593" y="890302"/>
                        <a:pt x="1653355" y="888683"/>
                      </a:cubicBezTo>
                      <a:cubicBezTo>
                        <a:pt x="1653260" y="892397"/>
                        <a:pt x="1653450" y="896112"/>
                        <a:pt x="1651069" y="899351"/>
                      </a:cubicBezTo>
                      <a:cubicBezTo>
                        <a:pt x="1650117" y="897065"/>
                        <a:pt x="1651069" y="892874"/>
                        <a:pt x="1649926" y="894302"/>
                      </a:cubicBezTo>
                      <a:cubicBezTo>
                        <a:pt x="1649640" y="899636"/>
                        <a:pt x="1648688" y="904780"/>
                        <a:pt x="1647640" y="909828"/>
                      </a:cubicBezTo>
                      <a:close/>
                      <a:moveTo>
                        <a:pt x="1625352" y="951833"/>
                      </a:moveTo>
                      <a:cubicBezTo>
                        <a:pt x="1627161" y="952214"/>
                        <a:pt x="1625923" y="957263"/>
                        <a:pt x="1626114" y="961549"/>
                      </a:cubicBezTo>
                      <a:cubicBezTo>
                        <a:pt x="1622780" y="963454"/>
                        <a:pt x="1623732" y="972598"/>
                        <a:pt x="1621161" y="979075"/>
                      </a:cubicBezTo>
                      <a:cubicBezTo>
                        <a:pt x="1619446" y="971360"/>
                        <a:pt x="1619922" y="985552"/>
                        <a:pt x="1616493" y="987171"/>
                      </a:cubicBezTo>
                      <a:cubicBezTo>
                        <a:pt x="1616589" y="980313"/>
                        <a:pt x="1620113" y="974503"/>
                        <a:pt x="1620494" y="967835"/>
                      </a:cubicBezTo>
                      <a:cubicBezTo>
                        <a:pt x="1619160" y="955262"/>
                        <a:pt x="1612969" y="956977"/>
                        <a:pt x="1616398" y="944785"/>
                      </a:cubicBezTo>
                      <a:cubicBezTo>
                        <a:pt x="1616970" y="953834"/>
                        <a:pt x="1621637" y="965740"/>
                        <a:pt x="1625352" y="951833"/>
                      </a:cubicBezTo>
                      <a:close/>
                      <a:moveTo>
                        <a:pt x="1333410" y="1252157"/>
                      </a:moveTo>
                      <a:cubicBezTo>
                        <a:pt x="1331886" y="1252157"/>
                        <a:pt x="1335601" y="1245584"/>
                        <a:pt x="1331601" y="1248632"/>
                      </a:cubicBezTo>
                      <a:cubicBezTo>
                        <a:pt x="1328553" y="1254824"/>
                        <a:pt x="1331696" y="1253490"/>
                        <a:pt x="1331124" y="1256633"/>
                      </a:cubicBezTo>
                      <a:cubicBezTo>
                        <a:pt x="1329029" y="1257491"/>
                        <a:pt x="1328172" y="1259396"/>
                        <a:pt x="1326171" y="1260348"/>
                      </a:cubicBezTo>
                      <a:cubicBezTo>
                        <a:pt x="1325695" y="1254633"/>
                        <a:pt x="1328076" y="1250252"/>
                        <a:pt x="1327886" y="1245013"/>
                      </a:cubicBezTo>
                      <a:cubicBezTo>
                        <a:pt x="1336268" y="1240917"/>
                        <a:pt x="1337125" y="1239583"/>
                        <a:pt x="1343793" y="1233392"/>
                      </a:cubicBezTo>
                      <a:cubicBezTo>
                        <a:pt x="1342078" y="1238822"/>
                        <a:pt x="1339030" y="1245775"/>
                        <a:pt x="1333410" y="1252157"/>
                      </a:cubicBezTo>
                      <a:close/>
                      <a:moveTo>
                        <a:pt x="1499622" y="1121664"/>
                      </a:moveTo>
                      <a:cubicBezTo>
                        <a:pt x="1498574" y="1118616"/>
                        <a:pt x="1499717" y="1114044"/>
                        <a:pt x="1502860" y="1109377"/>
                      </a:cubicBezTo>
                      <a:cubicBezTo>
                        <a:pt x="1502193" y="1113758"/>
                        <a:pt x="1500765" y="1117664"/>
                        <a:pt x="1499622" y="1121664"/>
                      </a:cubicBezTo>
                      <a:close/>
                      <a:moveTo>
                        <a:pt x="1655451" y="874871"/>
                      </a:moveTo>
                      <a:cubicBezTo>
                        <a:pt x="1654498" y="871919"/>
                        <a:pt x="1653260" y="878586"/>
                        <a:pt x="1652403" y="874300"/>
                      </a:cubicBezTo>
                      <a:cubicBezTo>
                        <a:pt x="1652022" y="866775"/>
                        <a:pt x="1656594" y="867537"/>
                        <a:pt x="1655451" y="874871"/>
                      </a:cubicBezTo>
                      <a:close/>
                      <a:moveTo>
                        <a:pt x="1614398" y="978503"/>
                      </a:moveTo>
                      <a:cubicBezTo>
                        <a:pt x="1613731" y="974122"/>
                        <a:pt x="1613350" y="969740"/>
                        <a:pt x="1612493" y="965359"/>
                      </a:cubicBezTo>
                      <a:cubicBezTo>
                        <a:pt x="1613350" y="963549"/>
                        <a:pt x="1613064" y="961358"/>
                        <a:pt x="1614303" y="959644"/>
                      </a:cubicBezTo>
                      <a:cubicBezTo>
                        <a:pt x="1616779" y="958882"/>
                        <a:pt x="1617255" y="971931"/>
                        <a:pt x="1614398" y="978503"/>
                      </a:cubicBezTo>
                      <a:close/>
                      <a:moveTo>
                        <a:pt x="1494478" y="1131380"/>
                      </a:moveTo>
                      <a:cubicBezTo>
                        <a:pt x="1491906" y="1134047"/>
                        <a:pt x="1491049" y="1137380"/>
                        <a:pt x="1490478" y="1133856"/>
                      </a:cubicBezTo>
                      <a:cubicBezTo>
                        <a:pt x="1492478" y="1131856"/>
                        <a:pt x="1492097" y="1128522"/>
                        <a:pt x="1494764" y="1126903"/>
                      </a:cubicBezTo>
                      <a:lnTo>
                        <a:pt x="1494478" y="1131380"/>
                      </a:lnTo>
                      <a:close/>
                      <a:moveTo>
                        <a:pt x="1565154" y="1058037"/>
                      </a:moveTo>
                      <a:cubicBezTo>
                        <a:pt x="1560677" y="1064705"/>
                        <a:pt x="1563058" y="1051084"/>
                        <a:pt x="1565535" y="1047178"/>
                      </a:cubicBezTo>
                      <a:cubicBezTo>
                        <a:pt x="1566487" y="1051274"/>
                        <a:pt x="1564296" y="1054037"/>
                        <a:pt x="1565154" y="1058037"/>
                      </a:cubicBezTo>
                      <a:close/>
                      <a:moveTo>
                        <a:pt x="1642497" y="921353"/>
                      </a:moveTo>
                      <a:cubicBezTo>
                        <a:pt x="1642306" y="924497"/>
                        <a:pt x="1639544" y="930212"/>
                        <a:pt x="1638496" y="925163"/>
                      </a:cubicBezTo>
                      <a:cubicBezTo>
                        <a:pt x="1640020" y="921449"/>
                        <a:pt x="1641544" y="917924"/>
                        <a:pt x="1642497" y="921353"/>
                      </a:cubicBezTo>
                      <a:close/>
                      <a:moveTo>
                        <a:pt x="1493716" y="1140428"/>
                      </a:moveTo>
                      <a:cubicBezTo>
                        <a:pt x="1493716" y="1139571"/>
                        <a:pt x="1493716" y="1138809"/>
                        <a:pt x="1492859" y="1139857"/>
                      </a:cubicBezTo>
                      <a:cubicBezTo>
                        <a:pt x="1492668" y="1142429"/>
                        <a:pt x="1491716" y="1144524"/>
                        <a:pt x="1490478" y="1146429"/>
                      </a:cubicBezTo>
                      <a:cubicBezTo>
                        <a:pt x="1490954" y="1141381"/>
                        <a:pt x="1492478" y="1136999"/>
                        <a:pt x="1495335" y="1133380"/>
                      </a:cubicBezTo>
                      <a:cubicBezTo>
                        <a:pt x="1494859" y="1135761"/>
                        <a:pt x="1495145" y="1138619"/>
                        <a:pt x="1493716" y="1140428"/>
                      </a:cubicBezTo>
                      <a:close/>
                      <a:moveTo>
                        <a:pt x="1503908" y="1141667"/>
                      </a:moveTo>
                      <a:cubicBezTo>
                        <a:pt x="1507337" y="1138238"/>
                        <a:pt x="1506289" y="1132332"/>
                        <a:pt x="1509528" y="1128808"/>
                      </a:cubicBezTo>
                      <a:cubicBezTo>
                        <a:pt x="1509813" y="1133285"/>
                        <a:pt x="1505813" y="1143667"/>
                        <a:pt x="1503908" y="1141667"/>
                      </a:cubicBezTo>
                      <a:close/>
                      <a:moveTo>
                        <a:pt x="1677168" y="875443"/>
                      </a:moveTo>
                      <a:cubicBezTo>
                        <a:pt x="1675072" y="872109"/>
                        <a:pt x="1675929" y="881920"/>
                        <a:pt x="1677453" y="880396"/>
                      </a:cubicBezTo>
                      <a:cubicBezTo>
                        <a:pt x="1676120" y="884492"/>
                        <a:pt x="1674977" y="882491"/>
                        <a:pt x="1673834" y="881348"/>
                      </a:cubicBezTo>
                      <a:cubicBezTo>
                        <a:pt x="1674691" y="874205"/>
                        <a:pt x="1673167" y="875443"/>
                        <a:pt x="1674501" y="865251"/>
                      </a:cubicBezTo>
                      <a:cubicBezTo>
                        <a:pt x="1676025" y="867728"/>
                        <a:pt x="1677168" y="870871"/>
                        <a:pt x="1677168" y="875443"/>
                      </a:cubicBezTo>
                      <a:close/>
                      <a:moveTo>
                        <a:pt x="1274832" y="1311021"/>
                      </a:moveTo>
                      <a:cubicBezTo>
                        <a:pt x="1276165" y="1307402"/>
                        <a:pt x="1279404" y="1306354"/>
                        <a:pt x="1281785" y="1304163"/>
                      </a:cubicBezTo>
                      <a:cubicBezTo>
                        <a:pt x="1280737" y="1307973"/>
                        <a:pt x="1278451" y="1310354"/>
                        <a:pt x="1274832" y="1311021"/>
                      </a:cubicBezTo>
                      <a:close/>
                      <a:moveTo>
                        <a:pt x="1534007" y="1142714"/>
                      </a:moveTo>
                      <a:cubicBezTo>
                        <a:pt x="1533912" y="1138809"/>
                        <a:pt x="1535626" y="1135952"/>
                        <a:pt x="1538198" y="1133475"/>
                      </a:cubicBezTo>
                      <a:cubicBezTo>
                        <a:pt x="1538293" y="1137380"/>
                        <a:pt x="1536579" y="1140238"/>
                        <a:pt x="1534007" y="1142714"/>
                      </a:cubicBezTo>
                      <a:close/>
                      <a:moveTo>
                        <a:pt x="1438376" y="1228249"/>
                      </a:moveTo>
                      <a:cubicBezTo>
                        <a:pt x="1433709" y="1232535"/>
                        <a:pt x="1435614" y="1224344"/>
                        <a:pt x="1439709" y="1222343"/>
                      </a:cubicBezTo>
                      <a:cubicBezTo>
                        <a:pt x="1438662" y="1226439"/>
                        <a:pt x="1440948" y="1223963"/>
                        <a:pt x="1438376" y="1228249"/>
                      </a:cubicBezTo>
                      <a:close/>
                      <a:moveTo>
                        <a:pt x="1521624" y="1163860"/>
                      </a:moveTo>
                      <a:cubicBezTo>
                        <a:pt x="1521243" y="1167289"/>
                        <a:pt x="1519434" y="1172147"/>
                        <a:pt x="1517338" y="1176052"/>
                      </a:cubicBezTo>
                      <a:cubicBezTo>
                        <a:pt x="1515052" y="1179862"/>
                        <a:pt x="1512480" y="1182815"/>
                        <a:pt x="1510956" y="1182624"/>
                      </a:cubicBezTo>
                      <a:cubicBezTo>
                        <a:pt x="1516386" y="1178719"/>
                        <a:pt x="1516195" y="1171194"/>
                        <a:pt x="1518672" y="1165479"/>
                      </a:cubicBezTo>
                      <a:cubicBezTo>
                        <a:pt x="1518862" y="1168432"/>
                        <a:pt x="1520386" y="1161860"/>
                        <a:pt x="1521624" y="1163860"/>
                      </a:cubicBezTo>
                      <a:close/>
                      <a:moveTo>
                        <a:pt x="1226445" y="1349502"/>
                      </a:moveTo>
                      <a:cubicBezTo>
                        <a:pt x="1230159" y="1345597"/>
                        <a:pt x="1233779" y="1341596"/>
                        <a:pt x="1238922" y="1339882"/>
                      </a:cubicBezTo>
                      <a:cubicBezTo>
                        <a:pt x="1235779" y="1344168"/>
                        <a:pt x="1228921" y="1351121"/>
                        <a:pt x="1226445" y="1349502"/>
                      </a:cubicBezTo>
                      <a:close/>
                      <a:moveTo>
                        <a:pt x="1651164" y="1015079"/>
                      </a:moveTo>
                      <a:cubicBezTo>
                        <a:pt x="1652593" y="1012031"/>
                        <a:pt x="1654879" y="1000982"/>
                        <a:pt x="1656498" y="1003554"/>
                      </a:cubicBezTo>
                      <a:cubicBezTo>
                        <a:pt x="1656689" y="1007174"/>
                        <a:pt x="1652593" y="1017651"/>
                        <a:pt x="1651164" y="1015079"/>
                      </a:cubicBezTo>
                      <a:close/>
                      <a:moveTo>
                        <a:pt x="1587442" y="1129760"/>
                      </a:moveTo>
                      <a:cubicBezTo>
                        <a:pt x="1583251" y="1133285"/>
                        <a:pt x="1582394" y="1138619"/>
                        <a:pt x="1579060" y="1142524"/>
                      </a:cubicBezTo>
                      <a:cubicBezTo>
                        <a:pt x="1579441" y="1136428"/>
                        <a:pt x="1584108" y="1132523"/>
                        <a:pt x="1582965" y="1125665"/>
                      </a:cubicBezTo>
                      <a:cubicBezTo>
                        <a:pt x="1585442" y="1123474"/>
                        <a:pt x="1585347" y="1120045"/>
                        <a:pt x="1588014" y="1118045"/>
                      </a:cubicBezTo>
                      <a:cubicBezTo>
                        <a:pt x="1587347" y="1125474"/>
                        <a:pt x="1587252" y="1123760"/>
                        <a:pt x="1587442" y="1129760"/>
                      </a:cubicBezTo>
                      <a:close/>
                      <a:moveTo>
                        <a:pt x="1428089" y="1275398"/>
                      </a:moveTo>
                      <a:cubicBezTo>
                        <a:pt x="1423803" y="1278731"/>
                        <a:pt x="1421421" y="1279398"/>
                        <a:pt x="1423803" y="1273397"/>
                      </a:cubicBezTo>
                      <a:cubicBezTo>
                        <a:pt x="1426660" y="1270159"/>
                        <a:pt x="1429518" y="1270826"/>
                        <a:pt x="1433137" y="1265015"/>
                      </a:cubicBezTo>
                      <a:cubicBezTo>
                        <a:pt x="1432756" y="1269683"/>
                        <a:pt x="1428851" y="1271207"/>
                        <a:pt x="1428089" y="1275398"/>
                      </a:cubicBezTo>
                      <a:close/>
                      <a:moveTo>
                        <a:pt x="1616017" y="1123760"/>
                      </a:moveTo>
                      <a:cubicBezTo>
                        <a:pt x="1616303" y="1117378"/>
                        <a:pt x="1616779" y="1111187"/>
                        <a:pt x="1619351" y="1106043"/>
                      </a:cubicBezTo>
                      <a:cubicBezTo>
                        <a:pt x="1619065" y="1112425"/>
                        <a:pt x="1619732" y="1119188"/>
                        <a:pt x="1616017" y="1123760"/>
                      </a:cubicBezTo>
                      <a:close/>
                      <a:moveTo>
                        <a:pt x="1521339" y="1219772"/>
                      </a:moveTo>
                      <a:cubicBezTo>
                        <a:pt x="1521720" y="1215771"/>
                        <a:pt x="1523720" y="1213009"/>
                        <a:pt x="1526577" y="1210818"/>
                      </a:cubicBezTo>
                      <a:cubicBezTo>
                        <a:pt x="1526196" y="1214819"/>
                        <a:pt x="1524101" y="1217581"/>
                        <a:pt x="1521339" y="1219772"/>
                      </a:cubicBezTo>
                      <a:close/>
                      <a:moveTo>
                        <a:pt x="1558296" y="1190435"/>
                      </a:moveTo>
                      <a:cubicBezTo>
                        <a:pt x="1559248" y="1184434"/>
                        <a:pt x="1560772" y="1178814"/>
                        <a:pt x="1564868" y="1174814"/>
                      </a:cubicBezTo>
                      <a:cubicBezTo>
                        <a:pt x="1563725" y="1180719"/>
                        <a:pt x="1560772" y="1185386"/>
                        <a:pt x="1558296" y="1190435"/>
                      </a:cubicBezTo>
                      <a:close/>
                      <a:moveTo>
                        <a:pt x="1532578" y="1220533"/>
                      </a:moveTo>
                      <a:cubicBezTo>
                        <a:pt x="1527339" y="1226534"/>
                        <a:pt x="1525244" y="1235107"/>
                        <a:pt x="1520672" y="1241679"/>
                      </a:cubicBezTo>
                      <a:cubicBezTo>
                        <a:pt x="1520005" y="1235012"/>
                        <a:pt x="1526387" y="1228058"/>
                        <a:pt x="1531149" y="1217676"/>
                      </a:cubicBezTo>
                      <a:cubicBezTo>
                        <a:pt x="1531245" y="1215866"/>
                        <a:pt x="1529911" y="1215962"/>
                        <a:pt x="1532769" y="1213390"/>
                      </a:cubicBezTo>
                      <a:cubicBezTo>
                        <a:pt x="1533435" y="1214342"/>
                        <a:pt x="1533531" y="1216343"/>
                        <a:pt x="1532578" y="1220533"/>
                      </a:cubicBezTo>
                      <a:close/>
                      <a:moveTo>
                        <a:pt x="1435233" y="1303401"/>
                      </a:moveTo>
                      <a:cubicBezTo>
                        <a:pt x="1437900" y="1296067"/>
                        <a:pt x="1442281" y="1290447"/>
                        <a:pt x="1446758" y="1284827"/>
                      </a:cubicBezTo>
                      <a:cubicBezTo>
                        <a:pt x="1444281" y="1292257"/>
                        <a:pt x="1439709" y="1297781"/>
                        <a:pt x="1435233" y="1303401"/>
                      </a:cubicBezTo>
                      <a:close/>
                      <a:moveTo>
                        <a:pt x="1607064" y="1160240"/>
                      </a:moveTo>
                      <a:cubicBezTo>
                        <a:pt x="1607540" y="1155668"/>
                        <a:pt x="1609445" y="1151858"/>
                        <a:pt x="1610874" y="1147858"/>
                      </a:cubicBezTo>
                      <a:cubicBezTo>
                        <a:pt x="1611255" y="1151477"/>
                        <a:pt x="1614207" y="1148715"/>
                        <a:pt x="1614207" y="1153382"/>
                      </a:cubicBezTo>
                      <a:cubicBezTo>
                        <a:pt x="1610493" y="1159002"/>
                        <a:pt x="1610397" y="1155478"/>
                        <a:pt x="1607064" y="1160240"/>
                      </a:cubicBezTo>
                      <a:close/>
                      <a:moveTo>
                        <a:pt x="1614588" y="1135475"/>
                      </a:moveTo>
                      <a:cubicBezTo>
                        <a:pt x="1617922" y="1134237"/>
                        <a:pt x="1618208" y="1130141"/>
                        <a:pt x="1621637" y="1124903"/>
                      </a:cubicBezTo>
                      <a:cubicBezTo>
                        <a:pt x="1618779" y="1135571"/>
                        <a:pt x="1620208" y="1146048"/>
                        <a:pt x="1614398" y="1149858"/>
                      </a:cubicBezTo>
                      <a:cubicBezTo>
                        <a:pt x="1617160" y="1140905"/>
                        <a:pt x="1614969" y="1140524"/>
                        <a:pt x="1614588" y="1135475"/>
                      </a:cubicBezTo>
                      <a:close/>
                      <a:moveTo>
                        <a:pt x="1602396" y="1159383"/>
                      </a:moveTo>
                      <a:cubicBezTo>
                        <a:pt x="1605444" y="1157383"/>
                        <a:pt x="1607159" y="1145381"/>
                        <a:pt x="1608873" y="1148620"/>
                      </a:cubicBezTo>
                      <a:cubicBezTo>
                        <a:pt x="1606778" y="1154049"/>
                        <a:pt x="1605254" y="1159859"/>
                        <a:pt x="1601063" y="1164050"/>
                      </a:cubicBezTo>
                      <a:cubicBezTo>
                        <a:pt x="1601444" y="1160812"/>
                        <a:pt x="1600396" y="1161193"/>
                        <a:pt x="1598205" y="1164241"/>
                      </a:cubicBezTo>
                      <a:cubicBezTo>
                        <a:pt x="1598967" y="1158621"/>
                        <a:pt x="1600682" y="1153573"/>
                        <a:pt x="1603158" y="1149001"/>
                      </a:cubicBezTo>
                      <a:cubicBezTo>
                        <a:pt x="1603254" y="1151668"/>
                        <a:pt x="1599634" y="1161002"/>
                        <a:pt x="1602396" y="1159383"/>
                      </a:cubicBezTo>
                      <a:close/>
                      <a:moveTo>
                        <a:pt x="1529530" y="1240727"/>
                      </a:moveTo>
                      <a:cubicBezTo>
                        <a:pt x="1532483" y="1237774"/>
                        <a:pt x="1532959" y="1233107"/>
                        <a:pt x="1536483" y="1230725"/>
                      </a:cubicBezTo>
                      <a:cubicBezTo>
                        <a:pt x="1536198" y="1234535"/>
                        <a:pt x="1529816" y="1243298"/>
                        <a:pt x="1529530" y="1240727"/>
                      </a:cubicBezTo>
                      <a:close/>
                      <a:moveTo>
                        <a:pt x="1538484" y="1224725"/>
                      </a:moveTo>
                      <a:cubicBezTo>
                        <a:pt x="1537436" y="1229392"/>
                        <a:pt x="1542675" y="1221962"/>
                        <a:pt x="1540770" y="1228249"/>
                      </a:cubicBezTo>
                      <a:cubicBezTo>
                        <a:pt x="1536769" y="1233678"/>
                        <a:pt x="1535150" y="1229487"/>
                        <a:pt x="1538484" y="1224725"/>
                      </a:cubicBezTo>
                      <a:close/>
                      <a:moveTo>
                        <a:pt x="1513242" y="1249204"/>
                      </a:moveTo>
                      <a:cubicBezTo>
                        <a:pt x="1512671" y="1253776"/>
                        <a:pt x="1510290" y="1257014"/>
                        <a:pt x="1508766" y="1260824"/>
                      </a:cubicBezTo>
                      <a:cubicBezTo>
                        <a:pt x="1504860" y="1262825"/>
                        <a:pt x="1503146" y="1266539"/>
                        <a:pt x="1500574" y="1269683"/>
                      </a:cubicBezTo>
                      <a:cubicBezTo>
                        <a:pt x="1503241" y="1263587"/>
                        <a:pt x="1501622" y="1265968"/>
                        <a:pt x="1503051" y="1260158"/>
                      </a:cubicBezTo>
                      <a:cubicBezTo>
                        <a:pt x="1506099" y="1259205"/>
                        <a:pt x="1507813" y="1257967"/>
                        <a:pt x="1508956" y="1251490"/>
                      </a:cubicBezTo>
                      <a:cubicBezTo>
                        <a:pt x="1511052" y="1249680"/>
                        <a:pt x="1512480" y="1248823"/>
                        <a:pt x="1513242" y="1249204"/>
                      </a:cubicBezTo>
                      <a:close/>
                      <a:moveTo>
                        <a:pt x="1316837" y="1372553"/>
                      </a:moveTo>
                      <a:cubicBezTo>
                        <a:pt x="1318266" y="1368171"/>
                        <a:pt x="1323123" y="1365028"/>
                        <a:pt x="1321695" y="1363218"/>
                      </a:cubicBezTo>
                      <a:lnTo>
                        <a:pt x="1324362" y="1362170"/>
                      </a:lnTo>
                      <a:cubicBezTo>
                        <a:pt x="1324838" y="1361313"/>
                        <a:pt x="1325409" y="1360551"/>
                        <a:pt x="1326362" y="1360361"/>
                      </a:cubicBezTo>
                      <a:cubicBezTo>
                        <a:pt x="1326076" y="1363885"/>
                        <a:pt x="1322076" y="1369695"/>
                        <a:pt x="1316837" y="1372553"/>
                      </a:cubicBezTo>
                      <a:close/>
                      <a:moveTo>
                        <a:pt x="1145196" y="1407224"/>
                      </a:moveTo>
                      <a:cubicBezTo>
                        <a:pt x="1142053" y="1407986"/>
                        <a:pt x="1140053" y="1410557"/>
                        <a:pt x="1139196" y="1408652"/>
                      </a:cubicBezTo>
                      <a:cubicBezTo>
                        <a:pt x="1141196" y="1405128"/>
                        <a:pt x="1147482" y="1404271"/>
                        <a:pt x="1145196" y="1407224"/>
                      </a:cubicBezTo>
                      <a:close/>
                      <a:moveTo>
                        <a:pt x="1599158" y="1173956"/>
                      </a:moveTo>
                      <a:cubicBezTo>
                        <a:pt x="1601063" y="1169480"/>
                        <a:pt x="1603063" y="1165289"/>
                        <a:pt x="1606016" y="1161479"/>
                      </a:cubicBezTo>
                      <a:cubicBezTo>
                        <a:pt x="1607064" y="1166527"/>
                        <a:pt x="1599444" y="1175671"/>
                        <a:pt x="1599158" y="1173956"/>
                      </a:cubicBezTo>
                      <a:close/>
                      <a:moveTo>
                        <a:pt x="1349412" y="1365695"/>
                      </a:moveTo>
                      <a:cubicBezTo>
                        <a:pt x="1352556" y="1360742"/>
                        <a:pt x="1356366" y="1356741"/>
                        <a:pt x="1361128" y="1353788"/>
                      </a:cubicBezTo>
                      <a:cubicBezTo>
                        <a:pt x="1358080" y="1358741"/>
                        <a:pt x="1354175" y="1362742"/>
                        <a:pt x="1349412" y="1365695"/>
                      </a:cubicBezTo>
                      <a:close/>
                      <a:moveTo>
                        <a:pt x="1569440" y="1227868"/>
                      </a:moveTo>
                      <a:cubicBezTo>
                        <a:pt x="1571535" y="1225296"/>
                        <a:pt x="1569535" y="1225868"/>
                        <a:pt x="1570297" y="1222724"/>
                      </a:cubicBezTo>
                      <a:cubicBezTo>
                        <a:pt x="1573726" y="1217009"/>
                        <a:pt x="1576488" y="1218343"/>
                        <a:pt x="1578393" y="1209199"/>
                      </a:cubicBezTo>
                      <a:cubicBezTo>
                        <a:pt x="1577250" y="1207580"/>
                        <a:pt x="1573059" y="1216819"/>
                        <a:pt x="1573250" y="1211390"/>
                      </a:cubicBezTo>
                      <a:cubicBezTo>
                        <a:pt x="1576107" y="1205865"/>
                        <a:pt x="1578489" y="1202912"/>
                        <a:pt x="1581441" y="1201769"/>
                      </a:cubicBezTo>
                      <a:cubicBezTo>
                        <a:pt x="1580394" y="1211104"/>
                        <a:pt x="1573536" y="1226820"/>
                        <a:pt x="1569440" y="1227868"/>
                      </a:cubicBezTo>
                      <a:close/>
                      <a:moveTo>
                        <a:pt x="1390560" y="1349502"/>
                      </a:moveTo>
                      <a:cubicBezTo>
                        <a:pt x="1385988" y="1353503"/>
                        <a:pt x="1383893" y="1360646"/>
                        <a:pt x="1377702" y="1362742"/>
                      </a:cubicBezTo>
                      <a:cubicBezTo>
                        <a:pt x="1380083" y="1357503"/>
                        <a:pt x="1384083" y="1354169"/>
                        <a:pt x="1386655" y="1349216"/>
                      </a:cubicBezTo>
                      <a:cubicBezTo>
                        <a:pt x="1389798" y="1347311"/>
                        <a:pt x="1391322" y="1347121"/>
                        <a:pt x="1390560" y="1349502"/>
                      </a:cubicBezTo>
                      <a:close/>
                      <a:moveTo>
                        <a:pt x="1495050" y="1290638"/>
                      </a:moveTo>
                      <a:cubicBezTo>
                        <a:pt x="1493240" y="1293114"/>
                        <a:pt x="1491240" y="1295305"/>
                        <a:pt x="1488382" y="1296733"/>
                      </a:cubicBezTo>
                      <a:cubicBezTo>
                        <a:pt x="1489049" y="1291876"/>
                        <a:pt x="1496193" y="1285875"/>
                        <a:pt x="1495050" y="1290638"/>
                      </a:cubicBezTo>
                      <a:close/>
                      <a:moveTo>
                        <a:pt x="1557819" y="1248442"/>
                      </a:moveTo>
                      <a:cubicBezTo>
                        <a:pt x="1558391" y="1246061"/>
                        <a:pt x="1558105" y="1245203"/>
                        <a:pt x="1557724" y="1244441"/>
                      </a:cubicBezTo>
                      <a:cubicBezTo>
                        <a:pt x="1559439" y="1241870"/>
                        <a:pt x="1561344" y="1239393"/>
                        <a:pt x="1563915" y="1237298"/>
                      </a:cubicBezTo>
                      <a:cubicBezTo>
                        <a:pt x="1563058" y="1241870"/>
                        <a:pt x="1560963" y="1245584"/>
                        <a:pt x="1557819" y="1248442"/>
                      </a:cubicBezTo>
                      <a:close/>
                      <a:moveTo>
                        <a:pt x="1476762" y="1314736"/>
                      </a:moveTo>
                      <a:cubicBezTo>
                        <a:pt x="1479333" y="1310926"/>
                        <a:pt x="1479524" y="1305020"/>
                        <a:pt x="1483620" y="1302639"/>
                      </a:cubicBezTo>
                      <a:cubicBezTo>
                        <a:pt x="1482096" y="1307306"/>
                        <a:pt x="1479810" y="1311402"/>
                        <a:pt x="1476762" y="1314736"/>
                      </a:cubicBezTo>
                      <a:close/>
                      <a:moveTo>
                        <a:pt x="1443710" y="1343025"/>
                      </a:moveTo>
                      <a:cubicBezTo>
                        <a:pt x="1445615" y="1336643"/>
                        <a:pt x="1448949" y="1337310"/>
                        <a:pt x="1448472" y="1333024"/>
                      </a:cubicBezTo>
                      <a:cubicBezTo>
                        <a:pt x="1450758" y="1331500"/>
                        <a:pt x="1452378" y="1330833"/>
                        <a:pt x="1453140" y="1331309"/>
                      </a:cubicBezTo>
                      <a:cubicBezTo>
                        <a:pt x="1451425" y="1336643"/>
                        <a:pt x="1448282" y="1340549"/>
                        <a:pt x="1443710" y="1343025"/>
                      </a:cubicBezTo>
                      <a:close/>
                      <a:moveTo>
                        <a:pt x="1464855" y="1317879"/>
                      </a:moveTo>
                      <a:cubicBezTo>
                        <a:pt x="1459902" y="1321308"/>
                        <a:pt x="1459045" y="1328833"/>
                        <a:pt x="1453140" y="1331309"/>
                      </a:cubicBezTo>
                      <a:cubicBezTo>
                        <a:pt x="1454283" y="1325404"/>
                        <a:pt x="1463046" y="1316260"/>
                        <a:pt x="1464855" y="1317879"/>
                      </a:cubicBezTo>
                      <a:close/>
                      <a:moveTo>
                        <a:pt x="1541817" y="1263777"/>
                      </a:moveTo>
                      <a:cubicBezTo>
                        <a:pt x="1541817" y="1258443"/>
                        <a:pt x="1545723" y="1256348"/>
                        <a:pt x="1548961" y="1253490"/>
                      </a:cubicBezTo>
                      <a:cubicBezTo>
                        <a:pt x="1548294" y="1258253"/>
                        <a:pt x="1544294" y="1260443"/>
                        <a:pt x="1541817" y="1263777"/>
                      </a:cubicBezTo>
                      <a:close/>
                      <a:moveTo>
                        <a:pt x="1462569" y="1330262"/>
                      </a:moveTo>
                      <a:cubicBezTo>
                        <a:pt x="1463617" y="1325690"/>
                        <a:pt x="1467046" y="1323499"/>
                        <a:pt x="1469142" y="1319879"/>
                      </a:cubicBezTo>
                      <a:cubicBezTo>
                        <a:pt x="1470951" y="1321499"/>
                        <a:pt x="1466760" y="1328166"/>
                        <a:pt x="1462569" y="1330262"/>
                      </a:cubicBezTo>
                      <a:close/>
                      <a:moveTo>
                        <a:pt x="1454187" y="1347407"/>
                      </a:moveTo>
                      <a:cubicBezTo>
                        <a:pt x="1457616" y="1339691"/>
                        <a:pt x="1459521" y="1337024"/>
                        <a:pt x="1458093" y="1334262"/>
                      </a:cubicBezTo>
                      <a:cubicBezTo>
                        <a:pt x="1461522" y="1329976"/>
                        <a:pt x="1461617" y="1332548"/>
                        <a:pt x="1464093" y="1331786"/>
                      </a:cubicBezTo>
                      <a:cubicBezTo>
                        <a:pt x="1462950" y="1336262"/>
                        <a:pt x="1459998" y="1339025"/>
                        <a:pt x="1457997" y="1342739"/>
                      </a:cubicBezTo>
                      <a:cubicBezTo>
                        <a:pt x="1459617" y="1341501"/>
                        <a:pt x="1461998" y="1338072"/>
                        <a:pt x="1461998" y="1340263"/>
                      </a:cubicBezTo>
                      <a:cubicBezTo>
                        <a:pt x="1457045" y="1348264"/>
                        <a:pt x="1452949" y="1350169"/>
                        <a:pt x="1447806" y="1353788"/>
                      </a:cubicBezTo>
                      <a:cubicBezTo>
                        <a:pt x="1448187" y="1351883"/>
                        <a:pt x="1447044" y="1351979"/>
                        <a:pt x="1448853" y="1348359"/>
                      </a:cubicBezTo>
                      <a:cubicBezTo>
                        <a:pt x="1453425" y="1344454"/>
                        <a:pt x="1451901" y="1348264"/>
                        <a:pt x="1454187" y="1347407"/>
                      </a:cubicBezTo>
                      <a:close/>
                      <a:moveTo>
                        <a:pt x="1435804" y="1360742"/>
                      </a:moveTo>
                      <a:cubicBezTo>
                        <a:pt x="1441138" y="1351788"/>
                        <a:pt x="1447329" y="1343882"/>
                        <a:pt x="1454187" y="1336643"/>
                      </a:cubicBezTo>
                      <a:cubicBezTo>
                        <a:pt x="1456664" y="1341120"/>
                        <a:pt x="1443805" y="1354360"/>
                        <a:pt x="1435804" y="1360742"/>
                      </a:cubicBezTo>
                      <a:close/>
                      <a:moveTo>
                        <a:pt x="1556962" y="1269587"/>
                      </a:moveTo>
                      <a:cubicBezTo>
                        <a:pt x="1560201" y="1262063"/>
                        <a:pt x="1565249" y="1255871"/>
                        <a:pt x="1569345" y="1249108"/>
                      </a:cubicBezTo>
                      <a:cubicBezTo>
                        <a:pt x="1566297" y="1256729"/>
                        <a:pt x="1562677" y="1264063"/>
                        <a:pt x="1556962" y="1269587"/>
                      </a:cubicBezTo>
                      <a:close/>
                      <a:moveTo>
                        <a:pt x="1519719" y="1299972"/>
                      </a:moveTo>
                      <a:cubicBezTo>
                        <a:pt x="1518957" y="1298639"/>
                        <a:pt x="1517243" y="1296448"/>
                        <a:pt x="1522005" y="1291685"/>
                      </a:cubicBezTo>
                      <a:cubicBezTo>
                        <a:pt x="1522482" y="1292162"/>
                        <a:pt x="1522767" y="1297305"/>
                        <a:pt x="1519719" y="1299972"/>
                      </a:cubicBezTo>
                      <a:close/>
                      <a:moveTo>
                        <a:pt x="1534864" y="1298543"/>
                      </a:moveTo>
                      <a:cubicBezTo>
                        <a:pt x="1529149" y="1305116"/>
                        <a:pt x="1536483" y="1291685"/>
                        <a:pt x="1532959" y="1294829"/>
                      </a:cubicBezTo>
                      <a:cubicBezTo>
                        <a:pt x="1529911" y="1297686"/>
                        <a:pt x="1530006" y="1303306"/>
                        <a:pt x="1526101" y="1305497"/>
                      </a:cubicBezTo>
                      <a:cubicBezTo>
                        <a:pt x="1528863" y="1296829"/>
                        <a:pt x="1534293" y="1290447"/>
                        <a:pt x="1539055" y="1283494"/>
                      </a:cubicBezTo>
                      <a:cubicBezTo>
                        <a:pt x="1539627" y="1286637"/>
                        <a:pt x="1534197" y="1293304"/>
                        <a:pt x="1534864" y="1298543"/>
                      </a:cubicBezTo>
                      <a:close/>
                      <a:moveTo>
                        <a:pt x="1423707" y="1365123"/>
                      </a:moveTo>
                      <a:cubicBezTo>
                        <a:pt x="1419326" y="1374839"/>
                        <a:pt x="1409229" y="1379029"/>
                        <a:pt x="1409706" y="1373886"/>
                      </a:cubicBezTo>
                      <a:cubicBezTo>
                        <a:pt x="1414087" y="1371981"/>
                        <a:pt x="1414182" y="1373410"/>
                        <a:pt x="1423707" y="1365123"/>
                      </a:cubicBezTo>
                      <a:close/>
                      <a:moveTo>
                        <a:pt x="1427136" y="1371314"/>
                      </a:moveTo>
                      <a:lnTo>
                        <a:pt x="1430375" y="1363790"/>
                      </a:lnTo>
                      <a:cubicBezTo>
                        <a:pt x="1431899" y="1363123"/>
                        <a:pt x="1434280" y="1361408"/>
                        <a:pt x="1433804" y="1363028"/>
                      </a:cubicBezTo>
                      <a:cubicBezTo>
                        <a:pt x="1430470" y="1364456"/>
                        <a:pt x="1431423" y="1370838"/>
                        <a:pt x="1427136" y="1371314"/>
                      </a:cubicBezTo>
                      <a:close/>
                      <a:moveTo>
                        <a:pt x="1483334" y="1342263"/>
                      </a:moveTo>
                      <a:cubicBezTo>
                        <a:pt x="1479619" y="1345025"/>
                        <a:pt x="1481143" y="1341120"/>
                        <a:pt x="1481715" y="1338453"/>
                      </a:cubicBezTo>
                      <a:cubicBezTo>
                        <a:pt x="1483429" y="1337310"/>
                        <a:pt x="1484191" y="1335215"/>
                        <a:pt x="1486096" y="1334167"/>
                      </a:cubicBezTo>
                      <a:cubicBezTo>
                        <a:pt x="1485239" y="1336929"/>
                        <a:pt x="1484382" y="1339691"/>
                        <a:pt x="1483334" y="1342263"/>
                      </a:cubicBezTo>
                      <a:close/>
                      <a:moveTo>
                        <a:pt x="1507718" y="1329119"/>
                      </a:moveTo>
                      <a:cubicBezTo>
                        <a:pt x="1504289" y="1330643"/>
                        <a:pt x="1502955" y="1329214"/>
                        <a:pt x="1504479" y="1323880"/>
                      </a:cubicBezTo>
                      <a:cubicBezTo>
                        <a:pt x="1510099" y="1319213"/>
                        <a:pt x="1510956" y="1324166"/>
                        <a:pt x="1507718" y="1329119"/>
                      </a:cubicBezTo>
                      <a:close/>
                      <a:moveTo>
                        <a:pt x="1435995" y="1369886"/>
                      </a:moveTo>
                      <a:cubicBezTo>
                        <a:pt x="1434661" y="1375029"/>
                        <a:pt x="1427613" y="1378649"/>
                        <a:pt x="1426565" y="1377410"/>
                      </a:cubicBezTo>
                      <a:cubicBezTo>
                        <a:pt x="1429899" y="1370076"/>
                        <a:pt x="1430470" y="1373696"/>
                        <a:pt x="1435995" y="1369886"/>
                      </a:cubicBezTo>
                      <a:close/>
                      <a:moveTo>
                        <a:pt x="1492192" y="1351121"/>
                      </a:moveTo>
                      <a:cubicBezTo>
                        <a:pt x="1489906" y="1352550"/>
                        <a:pt x="1487811" y="1354169"/>
                        <a:pt x="1486191" y="1356170"/>
                      </a:cubicBezTo>
                      <a:cubicBezTo>
                        <a:pt x="1490001" y="1349216"/>
                        <a:pt x="1492668" y="1349502"/>
                        <a:pt x="1493145" y="1343216"/>
                      </a:cubicBezTo>
                      <a:cubicBezTo>
                        <a:pt x="1496955" y="1343501"/>
                        <a:pt x="1498098" y="1337310"/>
                        <a:pt x="1503336" y="1333500"/>
                      </a:cubicBezTo>
                      <a:cubicBezTo>
                        <a:pt x="1500574" y="1340358"/>
                        <a:pt x="1495050" y="1344358"/>
                        <a:pt x="1492192" y="1351121"/>
                      </a:cubicBezTo>
                      <a:close/>
                      <a:moveTo>
                        <a:pt x="1460760" y="1381601"/>
                      </a:moveTo>
                      <a:cubicBezTo>
                        <a:pt x="1469904" y="1376839"/>
                        <a:pt x="1477714" y="1358837"/>
                        <a:pt x="1483429" y="1357979"/>
                      </a:cubicBezTo>
                      <a:cubicBezTo>
                        <a:pt x="1477619" y="1364933"/>
                        <a:pt x="1463998" y="1386840"/>
                        <a:pt x="1460760" y="1381601"/>
                      </a:cubicBezTo>
                      <a:close/>
                      <a:moveTo>
                        <a:pt x="1466951" y="1374362"/>
                      </a:moveTo>
                      <a:cubicBezTo>
                        <a:pt x="1468189" y="1371219"/>
                        <a:pt x="1464093" y="1374648"/>
                        <a:pt x="1466760" y="1369695"/>
                      </a:cubicBezTo>
                      <a:cubicBezTo>
                        <a:pt x="1468761" y="1368076"/>
                        <a:pt x="1470189" y="1365790"/>
                        <a:pt x="1472761" y="1364742"/>
                      </a:cubicBezTo>
                      <a:cubicBezTo>
                        <a:pt x="1468951" y="1370648"/>
                        <a:pt x="1471904" y="1369695"/>
                        <a:pt x="1466951" y="1374362"/>
                      </a:cubicBezTo>
                      <a:close/>
                      <a:moveTo>
                        <a:pt x="1431232" y="1416463"/>
                      </a:moveTo>
                      <a:cubicBezTo>
                        <a:pt x="1427422" y="1417511"/>
                        <a:pt x="1426374" y="1421987"/>
                        <a:pt x="1422564" y="1423130"/>
                      </a:cubicBezTo>
                      <a:cubicBezTo>
                        <a:pt x="1424850" y="1419320"/>
                        <a:pt x="1427327" y="1415796"/>
                        <a:pt x="1430661" y="1413320"/>
                      </a:cubicBezTo>
                      <a:cubicBezTo>
                        <a:pt x="1429994" y="1415320"/>
                        <a:pt x="1431804" y="1414748"/>
                        <a:pt x="1431232" y="1416463"/>
                      </a:cubicBezTo>
                      <a:close/>
                      <a:moveTo>
                        <a:pt x="1308836" y="1479899"/>
                      </a:moveTo>
                      <a:cubicBezTo>
                        <a:pt x="1312932" y="1476566"/>
                        <a:pt x="1323885" y="1465326"/>
                        <a:pt x="1322838" y="1471327"/>
                      </a:cubicBezTo>
                      <a:cubicBezTo>
                        <a:pt x="1318075" y="1472089"/>
                        <a:pt x="1309693" y="1481995"/>
                        <a:pt x="1308836" y="1479899"/>
                      </a:cubicBezTo>
                      <a:close/>
                      <a:moveTo>
                        <a:pt x="1160722" y="1508665"/>
                      </a:moveTo>
                      <a:cubicBezTo>
                        <a:pt x="1154340" y="1510094"/>
                        <a:pt x="1160341" y="1503807"/>
                        <a:pt x="1164627" y="1503331"/>
                      </a:cubicBezTo>
                      <a:cubicBezTo>
                        <a:pt x="1161579" y="1506093"/>
                        <a:pt x="1165008" y="1505426"/>
                        <a:pt x="1160722" y="1508665"/>
                      </a:cubicBezTo>
                      <a:close/>
                      <a:moveTo>
                        <a:pt x="1313789" y="1479423"/>
                      </a:moveTo>
                      <a:cubicBezTo>
                        <a:pt x="1315789" y="1475994"/>
                        <a:pt x="1319218" y="1475042"/>
                        <a:pt x="1322457" y="1473518"/>
                      </a:cubicBezTo>
                      <a:cubicBezTo>
                        <a:pt x="1319694" y="1476756"/>
                        <a:pt x="1321885" y="1479423"/>
                        <a:pt x="1318266" y="1481233"/>
                      </a:cubicBezTo>
                      <a:cubicBezTo>
                        <a:pt x="1318647" y="1479233"/>
                        <a:pt x="1314932" y="1480280"/>
                        <a:pt x="1313789" y="1479423"/>
                      </a:cubicBezTo>
                      <a:close/>
                      <a:moveTo>
                        <a:pt x="1312455" y="1486186"/>
                      </a:moveTo>
                      <a:cubicBezTo>
                        <a:pt x="1305597" y="1489520"/>
                        <a:pt x="1309122" y="1482281"/>
                        <a:pt x="1314265" y="1480280"/>
                      </a:cubicBezTo>
                      <a:cubicBezTo>
                        <a:pt x="1314837" y="1481423"/>
                        <a:pt x="1316837" y="1481423"/>
                        <a:pt x="1312455" y="1486186"/>
                      </a:cubicBezTo>
                      <a:close/>
                      <a:moveTo>
                        <a:pt x="1374463" y="1467422"/>
                      </a:moveTo>
                      <a:cubicBezTo>
                        <a:pt x="1369224" y="1467993"/>
                        <a:pt x="1367796" y="1474184"/>
                        <a:pt x="1362843" y="1475137"/>
                      </a:cubicBezTo>
                      <a:cubicBezTo>
                        <a:pt x="1367891" y="1468660"/>
                        <a:pt x="1374082" y="1463897"/>
                        <a:pt x="1379607" y="1458563"/>
                      </a:cubicBezTo>
                      <a:lnTo>
                        <a:pt x="1374463" y="1467422"/>
                      </a:lnTo>
                      <a:close/>
                      <a:moveTo>
                        <a:pt x="1314551" y="1489805"/>
                      </a:moveTo>
                      <a:lnTo>
                        <a:pt x="1318361" y="1484376"/>
                      </a:lnTo>
                      <a:lnTo>
                        <a:pt x="1322838" y="1482947"/>
                      </a:lnTo>
                      <a:cubicBezTo>
                        <a:pt x="1321028" y="1486948"/>
                        <a:pt x="1317599" y="1487900"/>
                        <a:pt x="1314551" y="1489805"/>
                      </a:cubicBezTo>
                      <a:close/>
                      <a:moveTo>
                        <a:pt x="1287595" y="1496758"/>
                      </a:moveTo>
                      <a:cubicBezTo>
                        <a:pt x="1282452" y="1503426"/>
                        <a:pt x="1281213" y="1498949"/>
                        <a:pt x="1274165" y="1503331"/>
                      </a:cubicBezTo>
                      <a:cubicBezTo>
                        <a:pt x="1277975" y="1499711"/>
                        <a:pt x="1286262" y="1495235"/>
                        <a:pt x="1287595" y="1496758"/>
                      </a:cubicBezTo>
                      <a:close/>
                      <a:moveTo>
                        <a:pt x="1270164" y="1505331"/>
                      </a:moveTo>
                      <a:lnTo>
                        <a:pt x="1264259" y="1506760"/>
                      </a:lnTo>
                      <a:cubicBezTo>
                        <a:pt x="1265973" y="1503331"/>
                        <a:pt x="1274451" y="1496854"/>
                        <a:pt x="1274165" y="1500092"/>
                      </a:cubicBezTo>
                      <a:cubicBezTo>
                        <a:pt x="1270450" y="1501331"/>
                        <a:pt x="1270355" y="1504664"/>
                        <a:pt x="1270164" y="1505331"/>
                      </a:cubicBezTo>
                      <a:close/>
                      <a:moveTo>
                        <a:pt x="1120336" y="1528096"/>
                      </a:moveTo>
                      <a:cubicBezTo>
                        <a:pt x="1123289" y="1526572"/>
                        <a:pt x="1126623" y="1526477"/>
                        <a:pt x="1129861" y="1525810"/>
                      </a:cubicBezTo>
                      <a:cubicBezTo>
                        <a:pt x="1120908" y="1529906"/>
                        <a:pt x="1111954" y="1533906"/>
                        <a:pt x="1102905" y="1537621"/>
                      </a:cubicBezTo>
                      <a:cubicBezTo>
                        <a:pt x="1093761" y="1541145"/>
                        <a:pt x="1084332" y="1543812"/>
                        <a:pt x="1074902" y="1546003"/>
                      </a:cubicBezTo>
                      <a:cubicBezTo>
                        <a:pt x="1079283" y="1540383"/>
                        <a:pt x="1085856" y="1544003"/>
                        <a:pt x="1090428" y="1539335"/>
                      </a:cubicBezTo>
                      <a:cubicBezTo>
                        <a:pt x="1086713" y="1539335"/>
                        <a:pt x="1083665" y="1541050"/>
                        <a:pt x="1085856" y="1538192"/>
                      </a:cubicBezTo>
                      <a:cubicBezTo>
                        <a:pt x="1091666" y="1536097"/>
                        <a:pt x="1089761" y="1539145"/>
                        <a:pt x="1095952" y="1538478"/>
                      </a:cubicBezTo>
                      <a:cubicBezTo>
                        <a:pt x="1101000" y="1534001"/>
                        <a:pt x="1107573" y="1535240"/>
                        <a:pt x="1112335" y="1530191"/>
                      </a:cubicBezTo>
                      <a:cubicBezTo>
                        <a:pt x="1108811" y="1531144"/>
                        <a:pt x="1105477" y="1533144"/>
                        <a:pt x="1101477" y="1532477"/>
                      </a:cubicBezTo>
                      <a:cubicBezTo>
                        <a:pt x="1103667" y="1530001"/>
                        <a:pt x="1106620" y="1530191"/>
                        <a:pt x="1108620" y="1527239"/>
                      </a:cubicBezTo>
                      <a:cubicBezTo>
                        <a:pt x="1113478" y="1526096"/>
                        <a:pt x="1108716" y="1531620"/>
                        <a:pt x="1114621" y="1528096"/>
                      </a:cubicBezTo>
                      <a:cubicBezTo>
                        <a:pt x="1118050" y="1525429"/>
                        <a:pt x="1109954" y="1527429"/>
                        <a:pt x="1114907" y="1524095"/>
                      </a:cubicBezTo>
                      <a:cubicBezTo>
                        <a:pt x="1117383" y="1522667"/>
                        <a:pt x="1120050" y="1522095"/>
                        <a:pt x="1122908" y="1521904"/>
                      </a:cubicBezTo>
                      <a:cubicBezTo>
                        <a:pt x="1123098" y="1523619"/>
                        <a:pt x="1118241" y="1527334"/>
                        <a:pt x="1120336" y="1528096"/>
                      </a:cubicBezTo>
                      <a:close/>
                      <a:moveTo>
                        <a:pt x="1290929" y="1503236"/>
                      </a:moveTo>
                      <a:cubicBezTo>
                        <a:pt x="1283690" y="1504664"/>
                        <a:pt x="1279023" y="1510760"/>
                        <a:pt x="1272355" y="1513237"/>
                      </a:cubicBezTo>
                      <a:cubicBezTo>
                        <a:pt x="1274736" y="1509141"/>
                        <a:pt x="1269498" y="1510570"/>
                        <a:pt x="1276546" y="1504855"/>
                      </a:cubicBezTo>
                      <a:cubicBezTo>
                        <a:pt x="1283118" y="1502093"/>
                        <a:pt x="1279213" y="1506379"/>
                        <a:pt x="1280928" y="1506855"/>
                      </a:cubicBezTo>
                      <a:cubicBezTo>
                        <a:pt x="1284357" y="1503807"/>
                        <a:pt x="1288452" y="1501807"/>
                        <a:pt x="1291500" y="1497902"/>
                      </a:cubicBezTo>
                      <a:cubicBezTo>
                        <a:pt x="1296644" y="1495997"/>
                        <a:pt x="1294167" y="1499426"/>
                        <a:pt x="1290929" y="1503236"/>
                      </a:cubicBezTo>
                      <a:close/>
                      <a:moveTo>
                        <a:pt x="1346079" y="1489043"/>
                      </a:moveTo>
                      <a:cubicBezTo>
                        <a:pt x="1349222" y="1484281"/>
                        <a:pt x="1351984" y="1479137"/>
                        <a:pt x="1356937" y="1477328"/>
                      </a:cubicBezTo>
                      <a:cubicBezTo>
                        <a:pt x="1353413" y="1481328"/>
                        <a:pt x="1350936" y="1487138"/>
                        <a:pt x="1346079" y="1489043"/>
                      </a:cubicBezTo>
                      <a:close/>
                      <a:moveTo>
                        <a:pt x="1233017" y="1516571"/>
                      </a:moveTo>
                      <a:lnTo>
                        <a:pt x="1237208" y="1511618"/>
                      </a:lnTo>
                      <a:lnTo>
                        <a:pt x="1241685" y="1510760"/>
                      </a:lnTo>
                      <a:cubicBezTo>
                        <a:pt x="1239399" y="1513904"/>
                        <a:pt x="1236636" y="1516190"/>
                        <a:pt x="1233017" y="1516571"/>
                      </a:cubicBezTo>
                      <a:close/>
                      <a:moveTo>
                        <a:pt x="1198822" y="1550003"/>
                      </a:moveTo>
                      <a:cubicBezTo>
                        <a:pt x="1196727" y="1551623"/>
                        <a:pt x="1194536" y="1552766"/>
                        <a:pt x="1192059" y="1553051"/>
                      </a:cubicBezTo>
                      <a:cubicBezTo>
                        <a:pt x="1200632" y="1545431"/>
                        <a:pt x="1208061" y="1548860"/>
                        <a:pt x="1213586" y="1546765"/>
                      </a:cubicBezTo>
                      <a:lnTo>
                        <a:pt x="1219206" y="1540764"/>
                      </a:lnTo>
                      <a:cubicBezTo>
                        <a:pt x="1230636" y="1538288"/>
                        <a:pt x="1240065" y="1531334"/>
                        <a:pt x="1249686" y="1524667"/>
                      </a:cubicBezTo>
                      <a:cubicBezTo>
                        <a:pt x="1249686" y="1521714"/>
                        <a:pt x="1252543" y="1517618"/>
                        <a:pt x="1255210" y="1515332"/>
                      </a:cubicBezTo>
                      <a:cubicBezTo>
                        <a:pt x="1257687" y="1518571"/>
                        <a:pt x="1259306" y="1511046"/>
                        <a:pt x="1265688" y="1509713"/>
                      </a:cubicBezTo>
                      <a:cubicBezTo>
                        <a:pt x="1259115" y="1517618"/>
                        <a:pt x="1253115" y="1522857"/>
                        <a:pt x="1249876" y="1528858"/>
                      </a:cubicBezTo>
                      <a:cubicBezTo>
                        <a:pt x="1239589" y="1529715"/>
                        <a:pt x="1227016" y="1543526"/>
                        <a:pt x="1216253" y="1549527"/>
                      </a:cubicBezTo>
                      <a:cubicBezTo>
                        <a:pt x="1217110" y="1547908"/>
                        <a:pt x="1223968" y="1543050"/>
                        <a:pt x="1220444" y="1543812"/>
                      </a:cubicBezTo>
                      <a:cubicBezTo>
                        <a:pt x="1216158" y="1547813"/>
                        <a:pt x="1211014" y="1549908"/>
                        <a:pt x="1206728" y="1554099"/>
                      </a:cubicBezTo>
                      <a:cubicBezTo>
                        <a:pt x="1208728" y="1553623"/>
                        <a:pt x="1212252" y="1551432"/>
                        <a:pt x="1211300" y="1553432"/>
                      </a:cubicBezTo>
                      <a:cubicBezTo>
                        <a:pt x="1205680" y="1554480"/>
                        <a:pt x="1195012" y="1564005"/>
                        <a:pt x="1193393" y="1561243"/>
                      </a:cubicBezTo>
                      <a:cubicBezTo>
                        <a:pt x="1200441" y="1559052"/>
                        <a:pt x="1209014" y="1550003"/>
                        <a:pt x="1202251" y="1550670"/>
                      </a:cubicBezTo>
                      <a:cubicBezTo>
                        <a:pt x="1203013" y="1554671"/>
                        <a:pt x="1184630" y="1561814"/>
                        <a:pt x="1183487" y="1560290"/>
                      </a:cubicBezTo>
                      <a:cubicBezTo>
                        <a:pt x="1188630" y="1558004"/>
                        <a:pt x="1203489" y="1551718"/>
                        <a:pt x="1198822" y="1550003"/>
                      </a:cubicBezTo>
                      <a:close/>
                      <a:moveTo>
                        <a:pt x="1195298" y="1557719"/>
                      </a:moveTo>
                      <a:cubicBezTo>
                        <a:pt x="1195869" y="1558766"/>
                        <a:pt x="1190440" y="1563148"/>
                        <a:pt x="1186630" y="1564862"/>
                      </a:cubicBezTo>
                      <a:cubicBezTo>
                        <a:pt x="1188535" y="1562100"/>
                        <a:pt x="1180344" y="1567434"/>
                        <a:pt x="1177772" y="1566767"/>
                      </a:cubicBezTo>
                      <a:cubicBezTo>
                        <a:pt x="1183106" y="1562195"/>
                        <a:pt x="1189392" y="1560481"/>
                        <a:pt x="1195298" y="1557719"/>
                      </a:cubicBezTo>
                      <a:close/>
                      <a:moveTo>
                        <a:pt x="1345507" y="1488186"/>
                      </a:moveTo>
                      <a:cubicBezTo>
                        <a:pt x="1339983" y="1493901"/>
                        <a:pt x="1333315" y="1497997"/>
                        <a:pt x="1326743" y="1501997"/>
                      </a:cubicBezTo>
                      <a:cubicBezTo>
                        <a:pt x="1332077" y="1496663"/>
                        <a:pt x="1342269" y="1487329"/>
                        <a:pt x="1345507" y="1488186"/>
                      </a:cubicBezTo>
                      <a:close/>
                      <a:moveTo>
                        <a:pt x="1285881" y="1509713"/>
                      </a:moveTo>
                      <a:cubicBezTo>
                        <a:pt x="1288643" y="1508570"/>
                        <a:pt x="1290357" y="1505236"/>
                        <a:pt x="1293977" y="1505522"/>
                      </a:cubicBezTo>
                      <a:cubicBezTo>
                        <a:pt x="1293310" y="1509236"/>
                        <a:pt x="1284166" y="1512475"/>
                        <a:pt x="1285881" y="1509713"/>
                      </a:cubicBezTo>
                      <a:close/>
                      <a:moveTo>
                        <a:pt x="1261211" y="1524381"/>
                      </a:moveTo>
                      <a:cubicBezTo>
                        <a:pt x="1263783" y="1521238"/>
                        <a:pt x="1272736" y="1514094"/>
                        <a:pt x="1272831" y="1517333"/>
                      </a:cubicBezTo>
                      <a:cubicBezTo>
                        <a:pt x="1268640" y="1519047"/>
                        <a:pt x="1265402" y="1522762"/>
                        <a:pt x="1261211" y="1524381"/>
                      </a:cubicBezTo>
                      <a:close/>
                      <a:moveTo>
                        <a:pt x="1315789" y="1510760"/>
                      </a:moveTo>
                      <a:cubicBezTo>
                        <a:pt x="1315027" y="1509427"/>
                        <a:pt x="1320742" y="1503617"/>
                        <a:pt x="1325219" y="1502378"/>
                      </a:cubicBezTo>
                      <a:cubicBezTo>
                        <a:pt x="1322838" y="1506569"/>
                        <a:pt x="1319313" y="1508665"/>
                        <a:pt x="1315789" y="1510760"/>
                      </a:cubicBezTo>
                      <a:close/>
                      <a:moveTo>
                        <a:pt x="1060043" y="1549527"/>
                      </a:moveTo>
                      <a:cubicBezTo>
                        <a:pt x="1060614" y="1546955"/>
                        <a:pt x="1067949" y="1546670"/>
                        <a:pt x="1065948" y="1543907"/>
                      </a:cubicBezTo>
                      <a:cubicBezTo>
                        <a:pt x="1072806" y="1542860"/>
                        <a:pt x="1064520" y="1549908"/>
                        <a:pt x="1060043" y="1549527"/>
                      </a:cubicBezTo>
                      <a:close/>
                      <a:moveTo>
                        <a:pt x="1045470" y="1554385"/>
                      </a:moveTo>
                      <a:cubicBezTo>
                        <a:pt x="1044993" y="1552099"/>
                        <a:pt x="1051947" y="1550765"/>
                        <a:pt x="1055376" y="1547051"/>
                      </a:cubicBezTo>
                      <a:lnTo>
                        <a:pt x="1059662" y="1547336"/>
                      </a:lnTo>
                      <a:cubicBezTo>
                        <a:pt x="1055090" y="1550575"/>
                        <a:pt x="1050708" y="1554480"/>
                        <a:pt x="1045470" y="1554385"/>
                      </a:cubicBezTo>
                      <a:close/>
                      <a:moveTo>
                        <a:pt x="1225778" y="1544860"/>
                      </a:moveTo>
                      <a:cubicBezTo>
                        <a:pt x="1228921" y="1542860"/>
                        <a:pt x="1237779" y="1535049"/>
                        <a:pt x="1237779" y="1538478"/>
                      </a:cubicBezTo>
                      <a:cubicBezTo>
                        <a:pt x="1233588" y="1540193"/>
                        <a:pt x="1230445" y="1544193"/>
                        <a:pt x="1225778" y="1544860"/>
                      </a:cubicBezTo>
                      <a:close/>
                      <a:moveTo>
                        <a:pt x="1257115" y="1544860"/>
                      </a:moveTo>
                      <a:cubicBezTo>
                        <a:pt x="1259592" y="1541621"/>
                        <a:pt x="1262449" y="1539240"/>
                        <a:pt x="1266164" y="1538764"/>
                      </a:cubicBezTo>
                      <a:cubicBezTo>
                        <a:pt x="1263687" y="1542098"/>
                        <a:pt x="1260830" y="1544383"/>
                        <a:pt x="1257115" y="1544860"/>
                      </a:cubicBezTo>
                      <a:close/>
                      <a:moveTo>
                        <a:pt x="1168628" y="1567625"/>
                      </a:moveTo>
                      <a:cubicBezTo>
                        <a:pt x="1164913" y="1569149"/>
                        <a:pt x="1161484" y="1571244"/>
                        <a:pt x="1157769" y="1572768"/>
                      </a:cubicBezTo>
                      <a:cubicBezTo>
                        <a:pt x="1161675" y="1568958"/>
                        <a:pt x="1161103" y="1567053"/>
                        <a:pt x="1167675" y="1564672"/>
                      </a:cubicBezTo>
                      <a:cubicBezTo>
                        <a:pt x="1165675" y="1566863"/>
                        <a:pt x="1171962" y="1564958"/>
                        <a:pt x="1168628" y="1567625"/>
                      </a:cubicBezTo>
                      <a:close/>
                      <a:moveTo>
                        <a:pt x="1138529" y="1575911"/>
                      </a:moveTo>
                      <a:cubicBezTo>
                        <a:pt x="1135957" y="1576007"/>
                        <a:pt x="1133481" y="1576388"/>
                        <a:pt x="1131195" y="1577245"/>
                      </a:cubicBezTo>
                      <a:lnTo>
                        <a:pt x="1133671" y="1575054"/>
                      </a:lnTo>
                      <a:cubicBezTo>
                        <a:pt x="1132814" y="1575054"/>
                        <a:pt x="1132052" y="1574959"/>
                        <a:pt x="1133385" y="1574102"/>
                      </a:cubicBezTo>
                      <a:cubicBezTo>
                        <a:pt x="1141672" y="1573244"/>
                        <a:pt x="1134624" y="1571149"/>
                        <a:pt x="1138053" y="1568863"/>
                      </a:cubicBezTo>
                      <a:cubicBezTo>
                        <a:pt x="1141482" y="1568291"/>
                        <a:pt x="1144244" y="1565720"/>
                        <a:pt x="1148054" y="1566386"/>
                      </a:cubicBezTo>
                      <a:cubicBezTo>
                        <a:pt x="1142148" y="1570673"/>
                        <a:pt x="1142625" y="1572387"/>
                        <a:pt x="1138529" y="1575911"/>
                      </a:cubicBezTo>
                      <a:close/>
                      <a:moveTo>
                        <a:pt x="1157769" y="1577912"/>
                      </a:moveTo>
                      <a:cubicBezTo>
                        <a:pt x="1155674" y="1577816"/>
                        <a:pt x="1151673" y="1578578"/>
                        <a:pt x="1152816" y="1577150"/>
                      </a:cubicBezTo>
                      <a:cubicBezTo>
                        <a:pt x="1159674" y="1575435"/>
                        <a:pt x="1164913" y="1569244"/>
                        <a:pt x="1172343" y="1569339"/>
                      </a:cubicBezTo>
                      <a:cubicBezTo>
                        <a:pt x="1165866" y="1574197"/>
                        <a:pt x="1161294" y="1573911"/>
                        <a:pt x="1157769" y="1577912"/>
                      </a:cubicBezTo>
                      <a:close/>
                      <a:moveTo>
                        <a:pt x="755624" y="1486948"/>
                      </a:moveTo>
                      <a:cubicBezTo>
                        <a:pt x="751623" y="1484948"/>
                        <a:pt x="754957" y="1484090"/>
                        <a:pt x="758862" y="1483233"/>
                      </a:cubicBezTo>
                      <a:cubicBezTo>
                        <a:pt x="760291" y="1484186"/>
                        <a:pt x="761815" y="1484567"/>
                        <a:pt x="763434" y="1484757"/>
                      </a:cubicBezTo>
                      <a:cubicBezTo>
                        <a:pt x="763244" y="1486186"/>
                        <a:pt x="758767" y="1487519"/>
                        <a:pt x="755624" y="1486948"/>
                      </a:cubicBezTo>
                      <a:close/>
                      <a:moveTo>
                        <a:pt x="984986" y="1571339"/>
                      </a:moveTo>
                      <a:cubicBezTo>
                        <a:pt x="980509" y="1573340"/>
                        <a:pt x="975937" y="1573816"/>
                        <a:pt x="971270" y="1573054"/>
                      </a:cubicBezTo>
                      <a:cubicBezTo>
                        <a:pt x="975366" y="1570292"/>
                        <a:pt x="975270" y="1566386"/>
                        <a:pt x="983176" y="1566958"/>
                      </a:cubicBezTo>
                      <a:cubicBezTo>
                        <a:pt x="979366" y="1569815"/>
                        <a:pt x="976699" y="1572197"/>
                        <a:pt x="984986" y="1571339"/>
                      </a:cubicBezTo>
                      <a:close/>
                      <a:moveTo>
                        <a:pt x="1106239" y="1586960"/>
                      </a:moveTo>
                      <a:cubicBezTo>
                        <a:pt x="1111573" y="1584960"/>
                        <a:pt x="1113288" y="1586294"/>
                        <a:pt x="1112621" y="1588008"/>
                      </a:cubicBezTo>
                      <a:cubicBezTo>
                        <a:pt x="1121955" y="1582198"/>
                        <a:pt x="1138910" y="1575816"/>
                        <a:pt x="1145196" y="1577626"/>
                      </a:cubicBezTo>
                      <a:cubicBezTo>
                        <a:pt x="1132719" y="1580198"/>
                        <a:pt x="1119765" y="1587532"/>
                        <a:pt x="1112049" y="1592008"/>
                      </a:cubicBezTo>
                      <a:cubicBezTo>
                        <a:pt x="1113573" y="1590008"/>
                        <a:pt x="1111383" y="1589342"/>
                        <a:pt x="1108239" y="1588961"/>
                      </a:cubicBezTo>
                      <a:cubicBezTo>
                        <a:pt x="1108239" y="1591342"/>
                        <a:pt x="1107858" y="1591628"/>
                        <a:pt x="1101762" y="1594009"/>
                      </a:cubicBezTo>
                      <a:cubicBezTo>
                        <a:pt x="1098429" y="1594295"/>
                        <a:pt x="1100524" y="1592675"/>
                        <a:pt x="1099857" y="1592008"/>
                      </a:cubicBezTo>
                      <a:cubicBezTo>
                        <a:pt x="1097571" y="1595819"/>
                        <a:pt x="1097000" y="1594009"/>
                        <a:pt x="1091571" y="1596104"/>
                      </a:cubicBezTo>
                      <a:cubicBezTo>
                        <a:pt x="1096143" y="1596771"/>
                        <a:pt x="1087475" y="1600295"/>
                        <a:pt x="1083284" y="1600105"/>
                      </a:cubicBezTo>
                      <a:cubicBezTo>
                        <a:pt x="1082808" y="1598390"/>
                        <a:pt x="1088999" y="1596676"/>
                        <a:pt x="1092428" y="1592961"/>
                      </a:cubicBezTo>
                      <a:cubicBezTo>
                        <a:pt x="1102334" y="1590104"/>
                        <a:pt x="1103382" y="1591247"/>
                        <a:pt x="1106239" y="1586960"/>
                      </a:cubicBezTo>
                      <a:close/>
                      <a:moveTo>
                        <a:pt x="1225492" y="1582007"/>
                      </a:moveTo>
                      <a:cubicBezTo>
                        <a:pt x="1217396" y="1583912"/>
                        <a:pt x="1213967" y="1591437"/>
                        <a:pt x="1209776" y="1593914"/>
                      </a:cubicBezTo>
                      <a:cubicBezTo>
                        <a:pt x="1202823" y="1594390"/>
                        <a:pt x="1211776" y="1590389"/>
                        <a:pt x="1213586" y="1586008"/>
                      </a:cubicBezTo>
                      <a:cubicBezTo>
                        <a:pt x="1217110" y="1586484"/>
                        <a:pt x="1219110" y="1582769"/>
                        <a:pt x="1221587" y="1580579"/>
                      </a:cubicBezTo>
                      <a:cubicBezTo>
                        <a:pt x="1225492" y="1579626"/>
                        <a:pt x="1227207" y="1579912"/>
                        <a:pt x="1225492" y="1582007"/>
                      </a:cubicBezTo>
                      <a:close/>
                      <a:moveTo>
                        <a:pt x="1111192" y="1595057"/>
                      </a:moveTo>
                      <a:cubicBezTo>
                        <a:pt x="1104810" y="1596390"/>
                        <a:pt x="1098714" y="1598486"/>
                        <a:pt x="1092428" y="1600105"/>
                      </a:cubicBezTo>
                      <a:cubicBezTo>
                        <a:pt x="1096428" y="1597533"/>
                        <a:pt x="1100524" y="1595438"/>
                        <a:pt x="1104810" y="1594009"/>
                      </a:cubicBezTo>
                      <a:cubicBezTo>
                        <a:pt x="1102429" y="1595723"/>
                        <a:pt x="1116431" y="1590294"/>
                        <a:pt x="1111192" y="1595057"/>
                      </a:cubicBezTo>
                      <a:close/>
                      <a:moveTo>
                        <a:pt x="1172152" y="1599152"/>
                      </a:moveTo>
                      <a:cubicBezTo>
                        <a:pt x="1171581" y="1597914"/>
                        <a:pt x="1176915" y="1592485"/>
                        <a:pt x="1181201" y="1592008"/>
                      </a:cubicBezTo>
                      <a:cubicBezTo>
                        <a:pt x="1178153" y="1594104"/>
                        <a:pt x="1175772" y="1598581"/>
                        <a:pt x="1172152" y="1599152"/>
                      </a:cubicBezTo>
                      <a:close/>
                      <a:moveTo>
                        <a:pt x="1183773" y="1605058"/>
                      </a:moveTo>
                      <a:cubicBezTo>
                        <a:pt x="1186535" y="1601629"/>
                        <a:pt x="1190250" y="1601343"/>
                        <a:pt x="1192917" y="1597819"/>
                      </a:cubicBezTo>
                      <a:cubicBezTo>
                        <a:pt x="1188821" y="1598390"/>
                        <a:pt x="1185582" y="1600581"/>
                        <a:pt x="1187868" y="1597343"/>
                      </a:cubicBezTo>
                      <a:cubicBezTo>
                        <a:pt x="1192440" y="1595914"/>
                        <a:pt x="1203680" y="1589342"/>
                        <a:pt x="1204347" y="1592390"/>
                      </a:cubicBezTo>
                      <a:cubicBezTo>
                        <a:pt x="1198822" y="1596771"/>
                        <a:pt x="1193393" y="1602391"/>
                        <a:pt x="1183773" y="1605058"/>
                      </a:cubicBezTo>
                      <a:close/>
                      <a:moveTo>
                        <a:pt x="1076140" y="1601724"/>
                      </a:moveTo>
                      <a:cubicBezTo>
                        <a:pt x="1073092" y="1600105"/>
                        <a:pt x="1064234" y="1606868"/>
                        <a:pt x="1065853" y="1603248"/>
                      </a:cubicBezTo>
                      <a:cubicBezTo>
                        <a:pt x="1069663" y="1601533"/>
                        <a:pt x="1079760" y="1597343"/>
                        <a:pt x="1076140" y="1601724"/>
                      </a:cubicBezTo>
                      <a:close/>
                      <a:moveTo>
                        <a:pt x="1110049" y="1610297"/>
                      </a:moveTo>
                      <a:cubicBezTo>
                        <a:pt x="1115669" y="1607439"/>
                        <a:pt x="1121479" y="1605725"/>
                        <a:pt x="1127099" y="1602962"/>
                      </a:cubicBezTo>
                      <a:cubicBezTo>
                        <a:pt x="1127099" y="1604582"/>
                        <a:pt x="1111097" y="1612583"/>
                        <a:pt x="1110049" y="1610297"/>
                      </a:cubicBezTo>
                      <a:close/>
                      <a:moveTo>
                        <a:pt x="1168247" y="1607725"/>
                      </a:moveTo>
                      <a:cubicBezTo>
                        <a:pt x="1170057" y="1606201"/>
                        <a:pt x="1170342" y="1605344"/>
                        <a:pt x="1170533" y="1604486"/>
                      </a:cubicBezTo>
                      <a:cubicBezTo>
                        <a:pt x="1174248" y="1603915"/>
                        <a:pt x="1184725" y="1598295"/>
                        <a:pt x="1184058" y="1600962"/>
                      </a:cubicBezTo>
                      <a:cubicBezTo>
                        <a:pt x="1178439" y="1601915"/>
                        <a:pt x="1174152" y="1607629"/>
                        <a:pt x="1168247" y="1607725"/>
                      </a:cubicBezTo>
                      <a:close/>
                      <a:moveTo>
                        <a:pt x="1015752" y="1619536"/>
                      </a:moveTo>
                      <a:cubicBezTo>
                        <a:pt x="1024515" y="1615631"/>
                        <a:pt x="1038993" y="1612297"/>
                        <a:pt x="1050232" y="1608487"/>
                      </a:cubicBezTo>
                      <a:cubicBezTo>
                        <a:pt x="1047946" y="1607915"/>
                        <a:pt x="1044231" y="1607820"/>
                        <a:pt x="1048232" y="1605344"/>
                      </a:cubicBezTo>
                      <a:cubicBezTo>
                        <a:pt x="1050708" y="1609154"/>
                        <a:pt x="1054423" y="1604582"/>
                        <a:pt x="1062996" y="1604105"/>
                      </a:cubicBezTo>
                      <a:cubicBezTo>
                        <a:pt x="1058138" y="1607725"/>
                        <a:pt x="1053852" y="1609058"/>
                        <a:pt x="1056804" y="1611916"/>
                      </a:cubicBezTo>
                      <a:cubicBezTo>
                        <a:pt x="1046327" y="1609535"/>
                        <a:pt x="1029944" y="1618107"/>
                        <a:pt x="1015752" y="1619536"/>
                      </a:cubicBezTo>
                      <a:close/>
                      <a:moveTo>
                        <a:pt x="678471" y="1472946"/>
                      </a:moveTo>
                      <a:cubicBezTo>
                        <a:pt x="682091" y="1474661"/>
                        <a:pt x="687044" y="1472565"/>
                        <a:pt x="690187" y="1475804"/>
                      </a:cubicBezTo>
                      <a:cubicBezTo>
                        <a:pt x="686758" y="1475804"/>
                        <a:pt x="677043" y="1475137"/>
                        <a:pt x="678471" y="1472946"/>
                      </a:cubicBezTo>
                      <a:close/>
                      <a:moveTo>
                        <a:pt x="887164" y="1585532"/>
                      </a:moveTo>
                      <a:cubicBezTo>
                        <a:pt x="884402" y="1584008"/>
                        <a:pt x="881735" y="1584198"/>
                        <a:pt x="878782" y="1586008"/>
                      </a:cubicBezTo>
                      <a:cubicBezTo>
                        <a:pt x="873448" y="1583055"/>
                        <a:pt x="887926" y="1578769"/>
                        <a:pt x="895641" y="1579721"/>
                      </a:cubicBezTo>
                      <a:cubicBezTo>
                        <a:pt x="887450" y="1582674"/>
                        <a:pt x="887831" y="1582579"/>
                        <a:pt x="887164" y="1585532"/>
                      </a:cubicBezTo>
                      <a:close/>
                      <a:moveTo>
                        <a:pt x="1138910" y="1618774"/>
                      </a:moveTo>
                      <a:cubicBezTo>
                        <a:pt x="1147292" y="1614011"/>
                        <a:pt x="1156341" y="1611630"/>
                        <a:pt x="1165008" y="1607915"/>
                      </a:cubicBezTo>
                      <a:lnTo>
                        <a:pt x="1161103" y="1611249"/>
                      </a:lnTo>
                      <a:cubicBezTo>
                        <a:pt x="1153483" y="1612868"/>
                        <a:pt x="1146530" y="1617059"/>
                        <a:pt x="1138910" y="1618774"/>
                      </a:cubicBezTo>
                      <a:close/>
                      <a:moveTo>
                        <a:pt x="989558" y="1607820"/>
                      </a:moveTo>
                      <a:cubicBezTo>
                        <a:pt x="995368" y="1606772"/>
                        <a:pt x="1008513" y="1603248"/>
                        <a:pt x="1009846" y="1605629"/>
                      </a:cubicBezTo>
                      <a:cubicBezTo>
                        <a:pt x="1003941" y="1605820"/>
                        <a:pt x="990891" y="1611154"/>
                        <a:pt x="989558" y="1607820"/>
                      </a:cubicBezTo>
                      <a:close/>
                      <a:moveTo>
                        <a:pt x="1004893" y="1615250"/>
                      </a:moveTo>
                      <a:cubicBezTo>
                        <a:pt x="996987" y="1614583"/>
                        <a:pt x="989367" y="1618107"/>
                        <a:pt x="981462" y="1617821"/>
                      </a:cubicBezTo>
                      <a:cubicBezTo>
                        <a:pt x="989558" y="1613726"/>
                        <a:pt x="1005465" y="1611916"/>
                        <a:pt x="1009084" y="1612773"/>
                      </a:cubicBezTo>
                      <a:cubicBezTo>
                        <a:pt x="1006417" y="1612678"/>
                        <a:pt x="1004988" y="1614392"/>
                        <a:pt x="1004893" y="1615250"/>
                      </a:cubicBezTo>
                      <a:close/>
                      <a:moveTo>
                        <a:pt x="1127480" y="1624298"/>
                      </a:moveTo>
                      <a:cubicBezTo>
                        <a:pt x="1129671" y="1622584"/>
                        <a:pt x="1123765" y="1623822"/>
                        <a:pt x="1125384" y="1622298"/>
                      </a:cubicBezTo>
                      <a:cubicBezTo>
                        <a:pt x="1129575" y="1621917"/>
                        <a:pt x="1133100" y="1618679"/>
                        <a:pt x="1137291" y="1618869"/>
                      </a:cubicBezTo>
                      <a:cubicBezTo>
                        <a:pt x="1134338" y="1621631"/>
                        <a:pt x="1131195" y="1624108"/>
                        <a:pt x="1127480" y="1624298"/>
                      </a:cubicBezTo>
                      <a:close/>
                      <a:moveTo>
                        <a:pt x="1099095" y="1632871"/>
                      </a:moveTo>
                      <a:cubicBezTo>
                        <a:pt x="1103572" y="1629061"/>
                        <a:pt x="1108525" y="1627537"/>
                        <a:pt x="1113573" y="1626584"/>
                      </a:cubicBezTo>
                      <a:cubicBezTo>
                        <a:pt x="1108906" y="1628775"/>
                        <a:pt x="1104239" y="1632299"/>
                        <a:pt x="1099095" y="1632871"/>
                      </a:cubicBezTo>
                      <a:close/>
                      <a:moveTo>
                        <a:pt x="1004036" y="1622203"/>
                      </a:moveTo>
                      <a:cubicBezTo>
                        <a:pt x="995940" y="1626299"/>
                        <a:pt x="994035" y="1624013"/>
                        <a:pt x="987748" y="1622870"/>
                      </a:cubicBezTo>
                      <a:cubicBezTo>
                        <a:pt x="990320" y="1621441"/>
                        <a:pt x="991844" y="1620298"/>
                        <a:pt x="991939" y="1619441"/>
                      </a:cubicBezTo>
                      <a:cubicBezTo>
                        <a:pt x="992892" y="1619631"/>
                        <a:pt x="993939" y="1619726"/>
                        <a:pt x="994892" y="1619917"/>
                      </a:cubicBezTo>
                      <a:cubicBezTo>
                        <a:pt x="992415" y="1622965"/>
                        <a:pt x="996606" y="1622965"/>
                        <a:pt x="1004036" y="1622203"/>
                      </a:cubicBezTo>
                      <a:close/>
                      <a:moveTo>
                        <a:pt x="1115383" y="1634681"/>
                      </a:moveTo>
                      <a:cubicBezTo>
                        <a:pt x="1107287" y="1636776"/>
                        <a:pt x="1099953" y="1642301"/>
                        <a:pt x="1091285" y="1641920"/>
                      </a:cubicBezTo>
                      <a:cubicBezTo>
                        <a:pt x="1099095" y="1639062"/>
                        <a:pt x="1095857" y="1636490"/>
                        <a:pt x="1102429" y="1633823"/>
                      </a:cubicBezTo>
                      <a:cubicBezTo>
                        <a:pt x="1110716" y="1632014"/>
                        <a:pt x="1103286" y="1638586"/>
                        <a:pt x="1109192" y="1635824"/>
                      </a:cubicBezTo>
                      <a:cubicBezTo>
                        <a:pt x="1111097" y="1633823"/>
                        <a:pt x="1107192" y="1634014"/>
                        <a:pt x="1112907" y="1630680"/>
                      </a:cubicBezTo>
                      <a:cubicBezTo>
                        <a:pt x="1117479" y="1630585"/>
                        <a:pt x="1115764" y="1632871"/>
                        <a:pt x="1115383" y="1634681"/>
                      </a:cubicBezTo>
                      <a:close/>
                      <a:moveTo>
                        <a:pt x="1078236" y="1639443"/>
                      </a:moveTo>
                      <a:cubicBezTo>
                        <a:pt x="1078521" y="1638300"/>
                        <a:pt x="1079950" y="1636776"/>
                        <a:pt x="1083665" y="1634490"/>
                      </a:cubicBezTo>
                      <a:cubicBezTo>
                        <a:pt x="1088142" y="1635728"/>
                        <a:pt x="1091666" y="1632299"/>
                        <a:pt x="1095952" y="1632776"/>
                      </a:cubicBezTo>
                      <a:cubicBezTo>
                        <a:pt x="1095000" y="1633442"/>
                        <a:pt x="1094047" y="1634109"/>
                        <a:pt x="1093190" y="1634776"/>
                      </a:cubicBezTo>
                      <a:cubicBezTo>
                        <a:pt x="1088332" y="1634204"/>
                        <a:pt x="1085760" y="1637633"/>
                        <a:pt x="1078236" y="1639443"/>
                      </a:cubicBezTo>
                      <a:close/>
                      <a:moveTo>
                        <a:pt x="954030" y="1630299"/>
                      </a:moveTo>
                      <a:cubicBezTo>
                        <a:pt x="961078" y="1629442"/>
                        <a:pt x="979747" y="1621346"/>
                        <a:pt x="977652" y="1626489"/>
                      </a:cubicBezTo>
                      <a:cubicBezTo>
                        <a:pt x="969746" y="1625918"/>
                        <a:pt x="962031" y="1631537"/>
                        <a:pt x="954030" y="1630299"/>
                      </a:cubicBezTo>
                      <a:close/>
                      <a:moveTo>
                        <a:pt x="909929" y="1627537"/>
                      </a:moveTo>
                      <a:cubicBezTo>
                        <a:pt x="913834" y="1626108"/>
                        <a:pt x="917739" y="1625060"/>
                        <a:pt x="921645" y="1625251"/>
                      </a:cubicBezTo>
                      <a:cubicBezTo>
                        <a:pt x="921645" y="1626775"/>
                        <a:pt x="914215" y="1628775"/>
                        <a:pt x="909929" y="1627537"/>
                      </a:cubicBezTo>
                      <a:close/>
                      <a:moveTo>
                        <a:pt x="908310" y="1633347"/>
                      </a:moveTo>
                      <a:cubicBezTo>
                        <a:pt x="917358" y="1633538"/>
                        <a:pt x="939837" y="1627346"/>
                        <a:pt x="939361" y="1632490"/>
                      </a:cubicBezTo>
                      <a:cubicBezTo>
                        <a:pt x="929931" y="1631347"/>
                        <a:pt x="912691" y="1635919"/>
                        <a:pt x="908310" y="1633347"/>
                      </a:cubicBezTo>
                      <a:close/>
                      <a:moveTo>
                        <a:pt x="857637" y="1623727"/>
                      </a:moveTo>
                      <a:cubicBezTo>
                        <a:pt x="861732" y="1621727"/>
                        <a:pt x="865542" y="1621822"/>
                        <a:pt x="869352" y="1622108"/>
                      </a:cubicBezTo>
                      <a:cubicBezTo>
                        <a:pt x="869257" y="1623727"/>
                        <a:pt x="861828" y="1624679"/>
                        <a:pt x="857637" y="1623727"/>
                      </a:cubicBezTo>
                      <a:close/>
                      <a:moveTo>
                        <a:pt x="867257" y="1630966"/>
                      </a:moveTo>
                      <a:cubicBezTo>
                        <a:pt x="859351" y="1627156"/>
                        <a:pt x="850683" y="1630680"/>
                        <a:pt x="842492" y="1628966"/>
                      </a:cubicBezTo>
                      <a:cubicBezTo>
                        <a:pt x="847635" y="1625822"/>
                        <a:pt x="863733" y="1628204"/>
                        <a:pt x="873353" y="1627537"/>
                      </a:cubicBezTo>
                      <a:cubicBezTo>
                        <a:pt x="869162" y="1628870"/>
                        <a:pt x="872686" y="1629728"/>
                        <a:pt x="867257" y="1630966"/>
                      </a:cubicBezTo>
                      <a:close/>
                      <a:moveTo>
                        <a:pt x="864114" y="1633252"/>
                      </a:moveTo>
                      <a:cubicBezTo>
                        <a:pt x="855732" y="1630966"/>
                        <a:pt x="854208" y="1637348"/>
                        <a:pt x="844778" y="1635157"/>
                      </a:cubicBezTo>
                      <a:cubicBezTo>
                        <a:pt x="852969" y="1633347"/>
                        <a:pt x="848969" y="1633823"/>
                        <a:pt x="852588" y="1631442"/>
                      </a:cubicBezTo>
                      <a:cubicBezTo>
                        <a:pt x="856875" y="1631537"/>
                        <a:pt x="868781" y="1630108"/>
                        <a:pt x="864114" y="1633252"/>
                      </a:cubicBezTo>
                      <a:close/>
                      <a:moveTo>
                        <a:pt x="814107" y="1632395"/>
                      </a:moveTo>
                      <a:cubicBezTo>
                        <a:pt x="818870" y="1630490"/>
                        <a:pt x="823251" y="1630585"/>
                        <a:pt x="827633" y="1631156"/>
                      </a:cubicBezTo>
                      <a:cubicBezTo>
                        <a:pt x="827157" y="1633157"/>
                        <a:pt x="818298" y="1635347"/>
                        <a:pt x="814107" y="1632395"/>
                      </a:cubicBezTo>
                      <a:close/>
                      <a:moveTo>
                        <a:pt x="911739" y="1667828"/>
                      </a:moveTo>
                      <a:cubicBezTo>
                        <a:pt x="916977" y="1664494"/>
                        <a:pt x="922026" y="1665637"/>
                        <a:pt x="927169" y="1665161"/>
                      </a:cubicBezTo>
                      <a:cubicBezTo>
                        <a:pt x="922026" y="1666304"/>
                        <a:pt x="916787" y="1668494"/>
                        <a:pt x="911739" y="1667828"/>
                      </a:cubicBezTo>
                      <a:close/>
                      <a:moveTo>
                        <a:pt x="914691" y="1669542"/>
                      </a:moveTo>
                      <a:cubicBezTo>
                        <a:pt x="917930" y="1667637"/>
                        <a:pt x="928884" y="1666970"/>
                        <a:pt x="927074" y="1669256"/>
                      </a:cubicBezTo>
                      <a:cubicBezTo>
                        <a:pt x="922978" y="1668494"/>
                        <a:pt x="918787" y="1671828"/>
                        <a:pt x="914691" y="1669542"/>
                      </a:cubicBezTo>
                      <a:close/>
                      <a:moveTo>
                        <a:pt x="891831" y="1665827"/>
                      </a:moveTo>
                      <a:cubicBezTo>
                        <a:pt x="894498" y="1664684"/>
                        <a:pt x="887736" y="1664018"/>
                        <a:pt x="888974" y="1662875"/>
                      </a:cubicBezTo>
                      <a:cubicBezTo>
                        <a:pt x="892689" y="1661160"/>
                        <a:pt x="896213" y="1660398"/>
                        <a:pt x="899737" y="1661732"/>
                      </a:cubicBezTo>
                      <a:cubicBezTo>
                        <a:pt x="894784" y="1662970"/>
                        <a:pt x="899928" y="1666113"/>
                        <a:pt x="891831" y="1665827"/>
                      </a:cubicBezTo>
                      <a:close/>
                      <a:moveTo>
                        <a:pt x="892689" y="1676686"/>
                      </a:moveTo>
                      <a:cubicBezTo>
                        <a:pt x="893451" y="1675829"/>
                        <a:pt x="899547" y="1673733"/>
                        <a:pt x="897642" y="1671733"/>
                      </a:cubicBezTo>
                      <a:cubicBezTo>
                        <a:pt x="893927" y="1672971"/>
                        <a:pt x="890403" y="1671923"/>
                        <a:pt x="886878" y="1670780"/>
                      </a:cubicBezTo>
                      <a:cubicBezTo>
                        <a:pt x="894784" y="1668971"/>
                        <a:pt x="902595" y="1665351"/>
                        <a:pt x="910215" y="1666399"/>
                      </a:cubicBezTo>
                      <a:cubicBezTo>
                        <a:pt x="898404" y="1670018"/>
                        <a:pt x="907357" y="1678210"/>
                        <a:pt x="892689" y="1676686"/>
                      </a:cubicBezTo>
                      <a:close/>
                      <a:moveTo>
                        <a:pt x="761625" y="1620393"/>
                      </a:moveTo>
                      <a:cubicBezTo>
                        <a:pt x="764673" y="1618393"/>
                        <a:pt x="774293" y="1620012"/>
                        <a:pt x="771626" y="1621822"/>
                      </a:cubicBezTo>
                      <a:cubicBezTo>
                        <a:pt x="768387" y="1620774"/>
                        <a:pt x="764482" y="1622774"/>
                        <a:pt x="761625" y="1620393"/>
                      </a:cubicBezTo>
                      <a:close/>
                      <a:moveTo>
                        <a:pt x="870019" y="1670114"/>
                      </a:moveTo>
                      <a:cubicBezTo>
                        <a:pt x="873734" y="1668399"/>
                        <a:pt x="877353" y="1667637"/>
                        <a:pt x="880878" y="1668971"/>
                      </a:cubicBezTo>
                      <a:cubicBezTo>
                        <a:pt x="877163" y="1670780"/>
                        <a:pt x="873448" y="1671447"/>
                        <a:pt x="870019" y="1670114"/>
                      </a:cubicBezTo>
                      <a:close/>
                      <a:moveTo>
                        <a:pt x="776769" y="1633157"/>
                      </a:moveTo>
                      <a:cubicBezTo>
                        <a:pt x="769721" y="1633061"/>
                        <a:pt x="756576" y="1632585"/>
                        <a:pt x="755052" y="1629632"/>
                      </a:cubicBezTo>
                      <a:cubicBezTo>
                        <a:pt x="749337" y="1630966"/>
                        <a:pt x="739908" y="1626870"/>
                        <a:pt x="738384" y="1630299"/>
                      </a:cubicBezTo>
                      <a:lnTo>
                        <a:pt x="733050" y="1627537"/>
                      </a:lnTo>
                      <a:cubicBezTo>
                        <a:pt x="737336" y="1626108"/>
                        <a:pt x="740479" y="1627918"/>
                        <a:pt x="740955" y="1626013"/>
                      </a:cubicBezTo>
                      <a:cubicBezTo>
                        <a:pt x="749052" y="1628585"/>
                        <a:pt x="753433" y="1628680"/>
                        <a:pt x="756005" y="1625632"/>
                      </a:cubicBezTo>
                      <a:cubicBezTo>
                        <a:pt x="762101" y="1627251"/>
                        <a:pt x="756767" y="1627823"/>
                        <a:pt x="758196" y="1628966"/>
                      </a:cubicBezTo>
                      <a:lnTo>
                        <a:pt x="766101" y="1627061"/>
                      </a:lnTo>
                      <a:cubicBezTo>
                        <a:pt x="772769" y="1630585"/>
                        <a:pt x="765244" y="1631442"/>
                        <a:pt x="776769" y="1633157"/>
                      </a:cubicBezTo>
                      <a:close/>
                      <a:moveTo>
                        <a:pt x="724763" y="1624298"/>
                      </a:moveTo>
                      <a:cubicBezTo>
                        <a:pt x="717429" y="1620203"/>
                        <a:pt x="735717" y="1620488"/>
                        <a:pt x="740098" y="1623251"/>
                      </a:cubicBezTo>
                      <a:cubicBezTo>
                        <a:pt x="738193" y="1623822"/>
                        <a:pt x="739622" y="1624965"/>
                        <a:pt x="738003" y="1625537"/>
                      </a:cubicBezTo>
                      <a:cubicBezTo>
                        <a:pt x="728382" y="1624679"/>
                        <a:pt x="732192" y="1621060"/>
                        <a:pt x="724763" y="1624298"/>
                      </a:cubicBezTo>
                      <a:close/>
                      <a:moveTo>
                        <a:pt x="707713" y="1625537"/>
                      </a:moveTo>
                      <a:cubicBezTo>
                        <a:pt x="701046" y="1622298"/>
                        <a:pt x="708951" y="1622012"/>
                        <a:pt x="713714" y="1620679"/>
                      </a:cubicBezTo>
                      <a:cubicBezTo>
                        <a:pt x="715905" y="1621727"/>
                        <a:pt x="718762" y="1620488"/>
                        <a:pt x="720858" y="1622203"/>
                      </a:cubicBezTo>
                      <a:cubicBezTo>
                        <a:pt x="714666" y="1624775"/>
                        <a:pt x="712190" y="1622489"/>
                        <a:pt x="707713" y="1625537"/>
                      </a:cubicBezTo>
                      <a:close/>
                      <a:moveTo>
                        <a:pt x="675328" y="1607439"/>
                      </a:moveTo>
                      <a:cubicBezTo>
                        <a:pt x="679900" y="1607344"/>
                        <a:pt x="684567" y="1606963"/>
                        <a:pt x="688282" y="1609344"/>
                      </a:cubicBezTo>
                      <a:cubicBezTo>
                        <a:pt x="683520" y="1610297"/>
                        <a:pt x="679233" y="1609535"/>
                        <a:pt x="675328" y="1607439"/>
                      </a:cubicBezTo>
                      <a:close/>
                      <a:moveTo>
                        <a:pt x="402246" y="1334833"/>
                      </a:moveTo>
                      <a:cubicBezTo>
                        <a:pt x="399294" y="1333595"/>
                        <a:pt x="391674" y="1328261"/>
                        <a:pt x="394531" y="1327309"/>
                      </a:cubicBezTo>
                      <a:cubicBezTo>
                        <a:pt x="395960" y="1330262"/>
                        <a:pt x="400532" y="1331690"/>
                        <a:pt x="401484" y="1330738"/>
                      </a:cubicBezTo>
                      <a:cubicBezTo>
                        <a:pt x="402437" y="1332738"/>
                        <a:pt x="402818" y="1334167"/>
                        <a:pt x="402246" y="1334833"/>
                      </a:cubicBezTo>
                      <a:close/>
                      <a:moveTo>
                        <a:pt x="596080" y="1594771"/>
                      </a:moveTo>
                      <a:cubicBezTo>
                        <a:pt x="592651" y="1592008"/>
                        <a:pt x="596652" y="1591532"/>
                        <a:pt x="601224" y="1592199"/>
                      </a:cubicBezTo>
                      <a:cubicBezTo>
                        <a:pt x="605796" y="1592771"/>
                        <a:pt x="610939" y="1594295"/>
                        <a:pt x="609701" y="1596295"/>
                      </a:cubicBezTo>
                      <a:cubicBezTo>
                        <a:pt x="604272" y="1593247"/>
                        <a:pt x="603510" y="1596962"/>
                        <a:pt x="596080" y="1594771"/>
                      </a:cubicBezTo>
                      <a:close/>
                      <a:moveTo>
                        <a:pt x="387387" y="1322356"/>
                      </a:moveTo>
                      <a:cubicBezTo>
                        <a:pt x="382053" y="1318451"/>
                        <a:pt x="371290" y="1310545"/>
                        <a:pt x="372719" y="1306354"/>
                      </a:cubicBezTo>
                      <a:cubicBezTo>
                        <a:pt x="377767" y="1313498"/>
                        <a:pt x="377386" y="1307211"/>
                        <a:pt x="381101" y="1308830"/>
                      </a:cubicBezTo>
                      <a:cubicBezTo>
                        <a:pt x="382911" y="1313212"/>
                        <a:pt x="380244" y="1313307"/>
                        <a:pt x="379291" y="1315022"/>
                      </a:cubicBezTo>
                      <a:cubicBezTo>
                        <a:pt x="383863" y="1316069"/>
                        <a:pt x="389483" y="1320260"/>
                        <a:pt x="387387" y="1322356"/>
                      </a:cubicBezTo>
                      <a:close/>
                      <a:moveTo>
                        <a:pt x="360717" y="1295686"/>
                      </a:moveTo>
                      <a:cubicBezTo>
                        <a:pt x="362527" y="1298353"/>
                        <a:pt x="365861" y="1299782"/>
                        <a:pt x="367290" y="1302925"/>
                      </a:cubicBezTo>
                      <a:cubicBezTo>
                        <a:pt x="365289" y="1305497"/>
                        <a:pt x="355669" y="1293971"/>
                        <a:pt x="360717" y="1295686"/>
                      </a:cubicBezTo>
                      <a:close/>
                      <a:moveTo>
                        <a:pt x="582650" y="1634300"/>
                      </a:moveTo>
                      <a:cubicBezTo>
                        <a:pt x="588079" y="1634871"/>
                        <a:pt x="592937" y="1636300"/>
                        <a:pt x="597414" y="1638872"/>
                      </a:cubicBezTo>
                      <a:cubicBezTo>
                        <a:pt x="591413" y="1639729"/>
                        <a:pt x="587031" y="1637062"/>
                        <a:pt x="582650" y="1634300"/>
                      </a:cubicBezTo>
                      <a:close/>
                      <a:moveTo>
                        <a:pt x="554837" y="1628108"/>
                      </a:moveTo>
                      <a:cubicBezTo>
                        <a:pt x="549122" y="1630490"/>
                        <a:pt x="547788" y="1625632"/>
                        <a:pt x="543216" y="1623727"/>
                      </a:cubicBezTo>
                      <a:cubicBezTo>
                        <a:pt x="545693" y="1627632"/>
                        <a:pt x="537692" y="1626584"/>
                        <a:pt x="534453" y="1626965"/>
                      </a:cubicBezTo>
                      <a:cubicBezTo>
                        <a:pt x="528453" y="1622203"/>
                        <a:pt x="545121" y="1626394"/>
                        <a:pt x="539121" y="1621631"/>
                      </a:cubicBezTo>
                      <a:cubicBezTo>
                        <a:pt x="537216" y="1621822"/>
                        <a:pt x="537597" y="1622870"/>
                        <a:pt x="533501" y="1622203"/>
                      </a:cubicBezTo>
                      <a:cubicBezTo>
                        <a:pt x="531310" y="1621346"/>
                        <a:pt x="523119" y="1616202"/>
                        <a:pt x="526357" y="1616012"/>
                      </a:cubicBezTo>
                      <a:cubicBezTo>
                        <a:pt x="530072" y="1618393"/>
                        <a:pt x="540645" y="1620488"/>
                        <a:pt x="548931" y="1622489"/>
                      </a:cubicBezTo>
                      <a:cubicBezTo>
                        <a:pt x="557218" y="1624394"/>
                        <a:pt x="563409" y="1625822"/>
                        <a:pt x="558171" y="1628204"/>
                      </a:cubicBezTo>
                      <a:cubicBezTo>
                        <a:pt x="564076" y="1630299"/>
                        <a:pt x="578649" y="1632776"/>
                        <a:pt x="578268" y="1636109"/>
                      </a:cubicBezTo>
                      <a:cubicBezTo>
                        <a:pt x="574077" y="1636871"/>
                        <a:pt x="557028" y="1631633"/>
                        <a:pt x="554837" y="1628108"/>
                      </a:cubicBezTo>
                      <a:close/>
                      <a:moveTo>
                        <a:pt x="543693" y="1629537"/>
                      </a:moveTo>
                      <a:cubicBezTo>
                        <a:pt x="551789" y="1630871"/>
                        <a:pt x="559123" y="1633347"/>
                        <a:pt x="566457" y="1635919"/>
                      </a:cubicBezTo>
                      <a:cubicBezTo>
                        <a:pt x="558456" y="1634681"/>
                        <a:pt x="550074" y="1634014"/>
                        <a:pt x="543693" y="1629537"/>
                      </a:cubicBezTo>
                      <a:close/>
                      <a:moveTo>
                        <a:pt x="303186" y="1238060"/>
                      </a:moveTo>
                      <a:cubicBezTo>
                        <a:pt x="301091" y="1233202"/>
                        <a:pt x="290709" y="1225487"/>
                        <a:pt x="293376" y="1222629"/>
                      </a:cubicBezTo>
                      <a:cubicBezTo>
                        <a:pt x="296233" y="1227582"/>
                        <a:pt x="305282" y="1234726"/>
                        <a:pt x="303186" y="1238060"/>
                      </a:cubicBezTo>
                      <a:close/>
                      <a:moveTo>
                        <a:pt x="516546" y="1620965"/>
                      </a:moveTo>
                      <a:cubicBezTo>
                        <a:pt x="515022" y="1619441"/>
                        <a:pt x="511593" y="1617154"/>
                        <a:pt x="513498" y="1616964"/>
                      </a:cubicBezTo>
                      <a:cubicBezTo>
                        <a:pt x="519880" y="1621250"/>
                        <a:pt x="523309" y="1622012"/>
                        <a:pt x="527310" y="1620774"/>
                      </a:cubicBezTo>
                      <a:cubicBezTo>
                        <a:pt x="530453" y="1625156"/>
                        <a:pt x="522261" y="1622203"/>
                        <a:pt x="516546" y="1620965"/>
                      </a:cubicBezTo>
                      <a:close/>
                      <a:moveTo>
                        <a:pt x="492353" y="1604105"/>
                      </a:moveTo>
                      <a:cubicBezTo>
                        <a:pt x="490162" y="1600962"/>
                        <a:pt x="485114" y="1602105"/>
                        <a:pt x="483304" y="1598295"/>
                      </a:cubicBezTo>
                      <a:cubicBezTo>
                        <a:pt x="487876" y="1599152"/>
                        <a:pt x="497687" y="1604201"/>
                        <a:pt x="492353" y="1604105"/>
                      </a:cubicBezTo>
                      <a:close/>
                      <a:moveTo>
                        <a:pt x="497782" y="1619060"/>
                      </a:moveTo>
                      <a:cubicBezTo>
                        <a:pt x="494639" y="1616488"/>
                        <a:pt x="493782" y="1614964"/>
                        <a:pt x="496544" y="1615154"/>
                      </a:cubicBezTo>
                      <a:cubicBezTo>
                        <a:pt x="498163" y="1616488"/>
                        <a:pt x="499497" y="1618202"/>
                        <a:pt x="501687" y="1618583"/>
                      </a:cubicBezTo>
                      <a:cubicBezTo>
                        <a:pt x="503307" y="1618964"/>
                        <a:pt x="505116" y="1618964"/>
                        <a:pt x="506259" y="1620107"/>
                      </a:cubicBezTo>
                      <a:lnTo>
                        <a:pt x="497782" y="1619060"/>
                      </a:lnTo>
                      <a:close/>
                      <a:moveTo>
                        <a:pt x="269277" y="1187196"/>
                      </a:moveTo>
                      <a:cubicBezTo>
                        <a:pt x="270706" y="1187958"/>
                        <a:pt x="271182" y="1187006"/>
                        <a:pt x="273468" y="1189196"/>
                      </a:cubicBezTo>
                      <a:cubicBezTo>
                        <a:pt x="272992" y="1192530"/>
                        <a:pt x="275659" y="1194435"/>
                        <a:pt x="276421" y="1197197"/>
                      </a:cubicBezTo>
                      <a:cubicBezTo>
                        <a:pt x="272992" y="1194435"/>
                        <a:pt x="269849" y="1191387"/>
                        <a:pt x="269277" y="1187196"/>
                      </a:cubicBezTo>
                      <a:close/>
                      <a:moveTo>
                        <a:pt x="441775" y="1580198"/>
                      </a:moveTo>
                      <a:cubicBezTo>
                        <a:pt x="443204" y="1579912"/>
                        <a:pt x="436441" y="1575911"/>
                        <a:pt x="435965" y="1575149"/>
                      </a:cubicBezTo>
                      <a:cubicBezTo>
                        <a:pt x="433869" y="1574959"/>
                        <a:pt x="434822" y="1576483"/>
                        <a:pt x="433107" y="1576483"/>
                      </a:cubicBezTo>
                      <a:cubicBezTo>
                        <a:pt x="425773" y="1572768"/>
                        <a:pt x="425106" y="1569053"/>
                        <a:pt x="431869" y="1570387"/>
                      </a:cubicBezTo>
                      <a:cubicBezTo>
                        <a:pt x="438727" y="1575054"/>
                        <a:pt x="446347" y="1578388"/>
                        <a:pt x="453015" y="1583055"/>
                      </a:cubicBezTo>
                      <a:cubicBezTo>
                        <a:pt x="446919" y="1581245"/>
                        <a:pt x="444252" y="1581436"/>
                        <a:pt x="441775" y="1580198"/>
                      </a:cubicBezTo>
                      <a:close/>
                      <a:moveTo>
                        <a:pt x="262515" y="1166336"/>
                      </a:moveTo>
                      <a:lnTo>
                        <a:pt x="262896" y="1171385"/>
                      </a:lnTo>
                      <a:cubicBezTo>
                        <a:pt x="258895" y="1169099"/>
                        <a:pt x="258419" y="1162050"/>
                        <a:pt x="262515" y="1166336"/>
                      </a:cubicBezTo>
                      <a:close/>
                      <a:moveTo>
                        <a:pt x="408057" y="1558385"/>
                      </a:moveTo>
                      <a:cubicBezTo>
                        <a:pt x="403580" y="1556671"/>
                        <a:pt x="399484" y="1554385"/>
                        <a:pt x="396627" y="1550479"/>
                      </a:cubicBezTo>
                      <a:cubicBezTo>
                        <a:pt x="401675" y="1551623"/>
                        <a:pt x="405199" y="1554480"/>
                        <a:pt x="408723" y="1557528"/>
                      </a:cubicBezTo>
                      <a:cubicBezTo>
                        <a:pt x="407771" y="1557433"/>
                        <a:pt x="406914" y="1557338"/>
                        <a:pt x="408057" y="1558385"/>
                      </a:cubicBezTo>
                      <a:close/>
                      <a:moveTo>
                        <a:pt x="231463" y="1120997"/>
                      </a:moveTo>
                      <a:cubicBezTo>
                        <a:pt x="231082" y="1118140"/>
                        <a:pt x="229463" y="1115663"/>
                        <a:pt x="229653" y="1112615"/>
                      </a:cubicBezTo>
                      <a:cubicBezTo>
                        <a:pt x="230892" y="1114139"/>
                        <a:pt x="232701" y="1110329"/>
                        <a:pt x="233559" y="1115282"/>
                      </a:cubicBezTo>
                      <a:cubicBezTo>
                        <a:pt x="231273" y="1113377"/>
                        <a:pt x="231273" y="1116425"/>
                        <a:pt x="233463" y="1119188"/>
                      </a:cubicBezTo>
                      <a:cubicBezTo>
                        <a:pt x="234035" y="1117854"/>
                        <a:pt x="235083" y="1117568"/>
                        <a:pt x="236416" y="1118235"/>
                      </a:cubicBezTo>
                      <a:cubicBezTo>
                        <a:pt x="236416" y="1120807"/>
                        <a:pt x="238893" y="1122521"/>
                        <a:pt x="238226" y="1125284"/>
                      </a:cubicBezTo>
                      <a:cubicBezTo>
                        <a:pt x="234416" y="1120045"/>
                        <a:pt x="235273" y="1126141"/>
                        <a:pt x="231463" y="1120997"/>
                      </a:cubicBezTo>
                      <a:close/>
                      <a:moveTo>
                        <a:pt x="365766" y="1536954"/>
                      </a:moveTo>
                      <a:cubicBezTo>
                        <a:pt x="360908" y="1532287"/>
                        <a:pt x="347478" y="1524953"/>
                        <a:pt x="347859" y="1522190"/>
                      </a:cubicBezTo>
                      <a:cubicBezTo>
                        <a:pt x="351097" y="1525429"/>
                        <a:pt x="355764" y="1527239"/>
                        <a:pt x="359574" y="1530001"/>
                      </a:cubicBezTo>
                      <a:cubicBezTo>
                        <a:pt x="358241" y="1527715"/>
                        <a:pt x="355764" y="1526572"/>
                        <a:pt x="354336" y="1524286"/>
                      </a:cubicBezTo>
                      <a:cubicBezTo>
                        <a:pt x="358431" y="1526096"/>
                        <a:pt x="364337" y="1529525"/>
                        <a:pt x="365575" y="1527905"/>
                      </a:cubicBezTo>
                      <a:cubicBezTo>
                        <a:pt x="366718" y="1531715"/>
                        <a:pt x="366718" y="1534668"/>
                        <a:pt x="365766" y="1536954"/>
                      </a:cubicBezTo>
                      <a:close/>
                      <a:moveTo>
                        <a:pt x="222129" y="1098328"/>
                      </a:moveTo>
                      <a:cubicBezTo>
                        <a:pt x="224034" y="1099661"/>
                        <a:pt x="224605" y="1098137"/>
                        <a:pt x="226986" y="1100709"/>
                      </a:cubicBezTo>
                      <a:cubicBezTo>
                        <a:pt x="226701" y="1103757"/>
                        <a:pt x="222891" y="1104233"/>
                        <a:pt x="222129" y="1098328"/>
                      </a:cubicBezTo>
                      <a:close/>
                      <a:moveTo>
                        <a:pt x="341096" y="1515999"/>
                      </a:moveTo>
                      <a:cubicBezTo>
                        <a:pt x="336524" y="1509903"/>
                        <a:pt x="338715" y="1508570"/>
                        <a:pt x="342048" y="1508474"/>
                      </a:cubicBezTo>
                      <a:cubicBezTo>
                        <a:pt x="343191" y="1510189"/>
                        <a:pt x="344715" y="1511522"/>
                        <a:pt x="346335" y="1512856"/>
                      </a:cubicBezTo>
                      <a:cubicBezTo>
                        <a:pt x="342239" y="1512094"/>
                        <a:pt x="348716" y="1519142"/>
                        <a:pt x="341096" y="1515999"/>
                      </a:cubicBezTo>
                      <a:close/>
                      <a:moveTo>
                        <a:pt x="220890" y="1087279"/>
                      </a:moveTo>
                      <a:cubicBezTo>
                        <a:pt x="223272" y="1089565"/>
                        <a:pt x="224700" y="1092137"/>
                        <a:pt x="224224" y="1095185"/>
                      </a:cubicBezTo>
                      <a:cubicBezTo>
                        <a:pt x="221843" y="1092899"/>
                        <a:pt x="220414" y="1090327"/>
                        <a:pt x="220890" y="1087279"/>
                      </a:cubicBezTo>
                      <a:close/>
                      <a:moveTo>
                        <a:pt x="324141" y="1504664"/>
                      </a:moveTo>
                      <a:cubicBezTo>
                        <a:pt x="330999" y="1509427"/>
                        <a:pt x="337953" y="1514094"/>
                        <a:pt x="343763" y="1519809"/>
                      </a:cubicBezTo>
                      <a:cubicBezTo>
                        <a:pt x="336143" y="1515142"/>
                        <a:pt x="334143" y="1514570"/>
                        <a:pt x="329094" y="1510570"/>
                      </a:cubicBezTo>
                      <a:cubicBezTo>
                        <a:pt x="330142" y="1510760"/>
                        <a:pt x="330237" y="1510094"/>
                        <a:pt x="328999" y="1508474"/>
                      </a:cubicBezTo>
                      <a:cubicBezTo>
                        <a:pt x="326904" y="1507617"/>
                        <a:pt x="324903" y="1506665"/>
                        <a:pt x="324141" y="1504664"/>
                      </a:cubicBezTo>
                      <a:close/>
                      <a:moveTo>
                        <a:pt x="315950" y="1495425"/>
                      </a:moveTo>
                      <a:cubicBezTo>
                        <a:pt x="317950" y="1495901"/>
                        <a:pt x="315950" y="1493234"/>
                        <a:pt x="316617" y="1492663"/>
                      </a:cubicBezTo>
                      <a:cubicBezTo>
                        <a:pt x="324999" y="1496568"/>
                        <a:pt x="331476" y="1502283"/>
                        <a:pt x="337476" y="1508665"/>
                      </a:cubicBezTo>
                      <a:cubicBezTo>
                        <a:pt x="332619" y="1506569"/>
                        <a:pt x="334524" y="1509808"/>
                        <a:pt x="329666" y="1507712"/>
                      </a:cubicBezTo>
                      <a:cubicBezTo>
                        <a:pt x="325475" y="1503331"/>
                        <a:pt x="319950" y="1499997"/>
                        <a:pt x="315950" y="1495425"/>
                      </a:cubicBezTo>
                      <a:close/>
                      <a:moveTo>
                        <a:pt x="207651" y="1059180"/>
                      </a:moveTo>
                      <a:cubicBezTo>
                        <a:pt x="210413" y="1063085"/>
                        <a:pt x="212889" y="1065943"/>
                        <a:pt x="213937" y="1064038"/>
                      </a:cubicBezTo>
                      <a:cubicBezTo>
                        <a:pt x="213556" y="1067848"/>
                        <a:pt x="216604" y="1070896"/>
                        <a:pt x="216985" y="1074515"/>
                      </a:cubicBezTo>
                      <a:cubicBezTo>
                        <a:pt x="211365" y="1068800"/>
                        <a:pt x="216223" y="1078325"/>
                        <a:pt x="212985" y="1075468"/>
                      </a:cubicBezTo>
                      <a:cubicBezTo>
                        <a:pt x="212794" y="1069753"/>
                        <a:pt x="208317" y="1064895"/>
                        <a:pt x="207651" y="1059180"/>
                      </a:cubicBezTo>
                      <a:close/>
                      <a:moveTo>
                        <a:pt x="303282" y="1492568"/>
                      </a:moveTo>
                      <a:cubicBezTo>
                        <a:pt x="301377" y="1489901"/>
                        <a:pt x="303282" y="1490282"/>
                        <a:pt x="301662" y="1487805"/>
                      </a:cubicBezTo>
                      <a:cubicBezTo>
                        <a:pt x="300138" y="1487138"/>
                        <a:pt x="300424" y="1488091"/>
                        <a:pt x="299376" y="1487805"/>
                      </a:cubicBezTo>
                      <a:cubicBezTo>
                        <a:pt x="295185" y="1482471"/>
                        <a:pt x="298995" y="1484281"/>
                        <a:pt x="303282" y="1486376"/>
                      </a:cubicBezTo>
                      <a:cubicBezTo>
                        <a:pt x="304425" y="1488091"/>
                        <a:pt x="305282" y="1490091"/>
                        <a:pt x="307282" y="1491044"/>
                      </a:cubicBezTo>
                      <a:cubicBezTo>
                        <a:pt x="306615" y="1489615"/>
                        <a:pt x="308901" y="1490567"/>
                        <a:pt x="311187" y="1491520"/>
                      </a:cubicBezTo>
                      <a:cubicBezTo>
                        <a:pt x="312045" y="1492853"/>
                        <a:pt x="312807" y="1494187"/>
                        <a:pt x="313664" y="1495520"/>
                      </a:cubicBezTo>
                      <a:cubicBezTo>
                        <a:pt x="305472" y="1491901"/>
                        <a:pt x="306996" y="1492377"/>
                        <a:pt x="303282" y="1492568"/>
                      </a:cubicBezTo>
                      <a:close/>
                      <a:moveTo>
                        <a:pt x="292423" y="1473327"/>
                      </a:moveTo>
                      <a:cubicBezTo>
                        <a:pt x="287565" y="1470755"/>
                        <a:pt x="284803" y="1466469"/>
                        <a:pt x="280898" y="1463040"/>
                      </a:cubicBezTo>
                      <a:cubicBezTo>
                        <a:pt x="286708" y="1464850"/>
                        <a:pt x="294423" y="1471041"/>
                        <a:pt x="292423" y="1473327"/>
                      </a:cubicBezTo>
                      <a:close/>
                      <a:moveTo>
                        <a:pt x="264229" y="1453039"/>
                      </a:moveTo>
                      <a:cubicBezTo>
                        <a:pt x="260610" y="1450086"/>
                        <a:pt x="256323" y="1447610"/>
                        <a:pt x="253847" y="1443609"/>
                      </a:cubicBezTo>
                      <a:cubicBezTo>
                        <a:pt x="258705" y="1444943"/>
                        <a:pt x="260229" y="1449038"/>
                        <a:pt x="263467" y="1451610"/>
                      </a:cubicBezTo>
                      <a:cubicBezTo>
                        <a:pt x="263277" y="1450658"/>
                        <a:pt x="262134" y="1448848"/>
                        <a:pt x="263562" y="1449515"/>
                      </a:cubicBezTo>
                      <a:cubicBezTo>
                        <a:pt x="264610" y="1451515"/>
                        <a:pt x="264420" y="1452277"/>
                        <a:pt x="264229" y="1453039"/>
                      </a:cubicBezTo>
                      <a:close/>
                      <a:moveTo>
                        <a:pt x="241941" y="1425702"/>
                      </a:moveTo>
                      <a:cubicBezTo>
                        <a:pt x="244512" y="1430179"/>
                        <a:pt x="249751" y="1432560"/>
                        <a:pt x="251847" y="1437323"/>
                      </a:cubicBezTo>
                      <a:cubicBezTo>
                        <a:pt x="247656" y="1435322"/>
                        <a:pt x="239178" y="1426654"/>
                        <a:pt x="241941" y="1425702"/>
                      </a:cubicBezTo>
                      <a:close/>
                      <a:moveTo>
                        <a:pt x="244893" y="1427417"/>
                      </a:moveTo>
                      <a:cubicBezTo>
                        <a:pt x="244131" y="1426083"/>
                        <a:pt x="242893" y="1425035"/>
                        <a:pt x="241369" y="1424369"/>
                      </a:cubicBezTo>
                      <a:cubicBezTo>
                        <a:pt x="239559" y="1420844"/>
                        <a:pt x="239369" y="1419130"/>
                        <a:pt x="241750" y="1420273"/>
                      </a:cubicBezTo>
                      <a:cubicBezTo>
                        <a:pt x="242988" y="1422464"/>
                        <a:pt x="245179" y="1424083"/>
                        <a:pt x="246513" y="1426178"/>
                      </a:cubicBezTo>
                      <a:cubicBezTo>
                        <a:pt x="244608" y="1425131"/>
                        <a:pt x="246322" y="1427893"/>
                        <a:pt x="244893" y="1427417"/>
                      </a:cubicBezTo>
                      <a:close/>
                      <a:moveTo>
                        <a:pt x="221367" y="1401128"/>
                      </a:moveTo>
                      <a:cubicBezTo>
                        <a:pt x="228987" y="1405700"/>
                        <a:pt x="234321" y="1411891"/>
                        <a:pt x="238797" y="1418558"/>
                      </a:cubicBezTo>
                      <a:cubicBezTo>
                        <a:pt x="231368" y="1413891"/>
                        <a:pt x="227748" y="1406557"/>
                        <a:pt x="221367" y="1401128"/>
                      </a:cubicBezTo>
                      <a:close/>
                      <a:moveTo>
                        <a:pt x="213556" y="1400842"/>
                      </a:moveTo>
                      <a:cubicBezTo>
                        <a:pt x="218509" y="1401032"/>
                        <a:pt x="224700" y="1408462"/>
                        <a:pt x="229272" y="1414177"/>
                      </a:cubicBezTo>
                      <a:cubicBezTo>
                        <a:pt x="222795" y="1410557"/>
                        <a:pt x="216795" y="1406652"/>
                        <a:pt x="213556" y="1400842"/>
                      </a:cubicBezTo>
                      <a:close/>
                      <a:moveTo>
                        <a:pt x="194601" y="1367600"/>
                      </a:moveTo>
                      <a:cubicBezTo>
                        <a:pt x="194411" y="1365885"/>
                        <a:pt x="195554" y="1366171"/>
                        <a:pt x="193935" y="1362647"/>
                      </a:cubicBezTo>
                      <a:cubicBezTo>
                        <a:pt x="199745" y="1366838"/>
                        <a:pt x="204888" y="1371314"/>
                        <a:pt x="206984" y="1377696"/>
                      </a:cubicBezTo>
                      <a:cubicBezTo>
                        <a:pt x="201745" y="1371791"/>
                        <a:pt x="195935" y="1367028"/>
                        <a:pt x="194601" y="1367600"/>
                      </a:cubicBezTo>
                      <a:close/>
                      <a:moveTo>
                        <a:pt x="135356" y="1297019"/>
                      </a:moveTo>
                      <a:cubicBezTo>
                        <a:pt x="138594" y="1299496"/>
                        <a:pt x="133070" y="1292828"/>
                        <a:pt x="134022" y="1290828"/>
                      </a:cubicBezTo>
                      <a:cubicBezTo>
                        <a:pt x="136975" y="1292447"/>
                        <a:pt x="140785" y="1302068"/>
                        <a:pt x="138213" y="1300734"/>
                      </a:cubicBezTo>
                      <a:cubicBezTo>
                        <a:pt x="137261" y="1297591"/>
                        <a:pt x="136308" y="1299782"/>
                        <a:pt x="135356" y="1297019"/>
                      </a:cubicBezTo>
                      <a:close/>
                      <a:moveTo>
                        <a:pt x="25152" y="685991"/>
                      </a:moveTo>
                      <a:cubicBezTo>
                        <a:pt x="26866" y="682276"/>
                        <a:pt x="27247" y="678085"/>
                        <a:pt x="29914" y="674751"/>
                      </a:cubicBezTo>
                      <a:cubicBezTo>
                        <a:pt x="30771" y="681609"/>
                        <a:pt x="29628" y="687610"/>
                        <a:pt x="28676" y="693801"/>
                      </a:cubicBezTo>
                      <a:lnTo>
                        <a:pt x="26199" y="697706"/>
                      </a:lnTo>
                      <a:cubicBezTo>
                        <a:pt x="26961" y="688848"/>
                        <a:pt x="27152" y="690372"/>
                        <a:pt x="25152" y="685991"/>
                      </a:cubicBezTo>
                      <a:close/>
                      <a:moveTo>
                        <a:pt x="40296" y="637889"/>
                      </a:moveTo>
                      <a:cubicBezTo>
                        <a:pt x="36105" y="643319"/>
                        <a:pt x="37725" y="653605"/>
                        <a:pt x="34105" y="650177"/>
                      </a:cubicBezTo>
                      <a:cubicBezTo>
                        <a:pt x="36296" y="647033"/>
                        <a:pt x="38106" y="635413"/>
                        <a:pt x="40296" y="637889"/>
                      </a:cubicBezTo>
                      <a:close/>
                      <a:moveTo>
                        <a:pt x="463683" y="307277"/>
                      </a:moveTo>
                      <a:cubicBezTo>
                        <a:pt x="455777" y="316516"/>
                        <a:pt x="474446" y="301847"/>
                        <a:pt x="466445" y="312801"/>
                      </a:cubicBezTo>
                      <a:cubicBezTo>
                        <a:pt x="461873" y="313087"/>
                        <a:pt x="462825" y="312325"/>
                        <a:pt x="458063" y="315278"/>
                      </a:cubicBezTo>
                      <a:cubicBezTo>
                        <a:pt x="458253" y="313373"/>
                        <a:pt x="458063" y="308991"/>
                        <a:pt x="463683" y="307277"/>
                      </a:cubicBezTo>
                      <a:close/>
                      <a:moveTo>
                        <a:pt x="456253" y="319564"/>
                      </a:moveTo>
                      <a:cubicBezTo>
                        <a:pt x="454634" y="320040"/>
                        <a:pt x="452824" y="320040"/>
                        <a:pt x="451681" y="321374"/>
                      </a:cubicBezTo>
                      <a:cubicBezTo>
                        <a:pt x="450729" y="323279"/>
                        <a:pt x="454729" y="325088"/>
                        <a:pt x="449586" y="327755"/>
                      </a:cubicBezTo>
                      <a:cubicBezTo>
                        <a:pt x="448157" y="327279"/>
                        <a:pt x="450157" y="324517"/>
                        <a:pt x="446823" y="325279"/>
                      </a:cubicBezTo>
                      <a:cubicBezTo>
                        <a:pt x="452062" y="321183"/>
                        <a:pt x="449300" y="317849"/>
                        <a:pt x="454634" y="313849"/>
                      </a:cubicBezTo>
                      <a:cubicBezTo>
                        <a:pt x="456729" y="314706"/>
                        <a:pt x="459777" y="314992"/>
                        <a:pt x="456253" y="319564"/>
                      </a:cubicBezTo>
                      <a:close/>
                      <a:moveTo>
                        <a:pt x="91350" y="495586"/>
                      </a:moveTo>
                      <a:cubicBezTo>
                        <a:pt x="92208" y="490633"/>
                        <a:pt x="94970" y="486918"/>
                        <a:pt x="97256" y="482918"/>
                      </a:cubicBezTo>
                      <a:cubicBezTo>
                        <a:pt x="98780" y="483870"/>
                        <a:pt x="95351" y="489490"/>
                        <a:pt x="95351" y="494538"/>
                      </a:cubicBezTo>
                      <a:cubicBezTo>
                        <a:pt x="92017" y="498729"/>
                        <a:pt x="93636" y="493395"/>
                        <a:pt x="91350" y="495586"/>
                      </a:cubicBezTo>
                      <a:close/>
                      <a:moveTo>
                        <a:pt x="479399" y="297275"/>
                      </a:moveTo>
                      <a:cubicBezTo>
                        <a:pt x="483114" y="296990"/>
                        <a:pt x="482066" y="299657"/>
                        <a:pt x="483685" y="300704"/>
                      </a:cubicBezTo>
                      <a:cubicBezTo>
                        <a:pt x="480447" y="301466"/>
                        <a:pt x="479018" y="305943"/>
                        <a:pt x="475303" y="305753"/>
                      </a:cubicBezTo>
                      <a:cubicBezTo>
                        <a:pt x="477018" y="301657"/>
                        <a:pt x="477780" y="301562"/>
                        <a:pt x="479399" y="297275"/>
                      </a:cubicBezTo>
                      <a:close/>
                      <a:moveTo>
                        <a:pt x="107829" y="467963"/>
                      </a:moveTo>
                      <a:cubicBezTo>
                        <a:pt x="103352" y="473964"/>
                        <a:pt x="106971" y="474155"/>
                        <a:pt x="102685" y="479298"/>
                      </a:cubicBezTo>
                      <a:cubicBezTo>
                        <a:pt x="100780" y="479774"/>
                        <a:pt x="106019" y="464249"/>
                        <a:pt x="107829" y="467963"/>
                      </a:cubicBezTo>
                      <a:close/>
                      <a:moveTo>
                        <a:pt x="482733" y="295847"/>
                      </a:moveTo>
                      <a:cubicBezTo>
                        <a:pt x="484352" y="293465"/>
                        <a:pt x="486447" y="292227"/>
                        <a:pt x="489019" y="292037"/>
                      </a:cubicBezTo>
                      <a:cubicBezTo>
                        <a:pt x="488448" y="293846"/>
                        <a:pt x="487781" y="295275"/>
                        <a:pt x="485685" y="296513"/>
                      </a:cubicBezTo>
                      <a:cubicBezTo>
                        <a:pt x="486447" y="295180"/>
                        <a:pt x="484638" y="295561"/>
                        <a:pt x="482733" y="295847"/>
                      </a:cubicBezTo>
                      <a:close/>
                      <a:moveTo>
                        <a:pt x="415391" y="141256"/>
                      </a:moveTo>
                      <a:cubicBezTo>
                        <a:pt x="409771" y="142494"/>
                        <a:pt x="405961" y="148114"/>
                        <a:pt x="400722" y="150019"/>
                      </a:cubicBezTo>
                      <a:cubicBezTo>
                        <a:pt x="403580" y="144875"/>
                        <a:pt x="414915" y="138684"/>
                        <a:pt x="415391" y="141256"/>
                      </a:cubicBezTo>
                      <a:close/>
                      <a:moveTo>
                        <a:pt x="437013" y="128492"/>
                      </a:moveTo>
                      <a:cubicBezTo>
                        <a:pt x="430059" y="132017"/>
                        <a:pt x="423678" y="136874"/>
                        <a:pt x="416248" y="138970"/>
                      </a:cubicBezTo>
                      <a:cubicBezTo>
                        <a:pt x="422344" y="133445"/>
                        <a:pt x="429202" y="129635"/>
                        <a:pt x="437013" y="128492"/>
                      </a:cubicBezTo>
                      <a:close/>
                      <a:moveTo>
                        <a:pt x="445871" y="121253"/>
                      </a:moveTo>
                      <a:lnTo>
                        <a:pt x="440918" y="125921"/>
                      </a:lnTo>
                      <a:cubicBezTo>
                        <a:pt x="439299" y="126111"/>
                        <a:pt x="437870" y="126397"/>
                        <a:pt x="436251" y="126587"/>
                      </a:cubicBezTo>
                      <a:cubicBezTo>
                        <a:pt x="438727" y="122777"/>
                        <a:pt x="442537" y="122587"/>
                        <a:pt x="445871" y="121253"/>
                      </a:cubicBezTo>
                      <a:close/>
                      <a:moveTo>
                        <a:pt x="913263" y="123825"/>
                      </a:moveTo>
                      <a:cubicBezTo>
                        <a:pt x="917358" y="126111"/>
                        <a:pt x="913739" y="127349"/>
                        <a:pt x="909262" y="128492"/>
                      </a:cubicBezTo>
                      <a:cubicBezTo>
                        <a:pt x="902499" y="129064"/>
                        <a:pt x="892879" y="127254"/>
                        <a:pt x="882402" y="128873"/>
                      </a:cubicBezTo>
                      <a:cubicBezTo>
                        <a:pt x="881163" y="128111"/>
                        <a:pt x="878592" y="127159"/>
                        <a:pt x="880116" y="126587"/>
                      </a:cubicBezTo>
                      <a:cubicBezTo>
                        <a:pt x="887259" y="124301"/>
                        <a:pt x="902023" y="123920"/>
                        <a:pt x="913263" y="123825"/>
                      </a:cubicBezTo>
                      <a:close/>
                      <a:moveTo>
                        <a:pt x="950505" y="129540"/>
                      </a:moveTo>
                      <a:cubicBezTo>
                        <a:pt x="952506" y="130969"/>
                        <a:pt x="953553" y="132207"/>
                        <a:pt x="952315" y="133064"/>
                      </a:cubicBezTo>
                      <a:cubicBezTo>
                        <a:pt x="943076" y="131921"/>
                        <a:pt x="933456" y="131826"/>
                        <a:pt x="924502" y="130016"/>
                      </a:cubicBezTo>
                      <a:cubicBezTo>
                        <a:pt x="933170" y="129349"/>
                        <a:pt x="941647" y="130016"/>
                        <a:pt x="950505" y="129540"/>
                      </a:cubicBezTo>
                      <a:close/>
                      <a:moveTo>
                        <a:pt x="716095" y="30575"/>
                      </a:moveTo>
                      <a:cubicBezTo>
                        <a:pt x="714857" y="32861"/>
                        <a:pt x="703332" y="35909"/>
                        <a:pt x="697331" y="35909"/>
                      </a:cubicBezTo>
                      <a:cubicBezTo>
                        <a:pt x="703522" y="32099"/>
                        <a:pt x="709809" y="32004"/>
                        <a:pt x="716095" y="30575"/>
                      </a:cubicBezTo>
                      <a:close/>
                      <a:moveTo>
                        <a:pt x="992987" y="133731"/>
                      </a:moveTo>
                      <a:cubicBezTo>
                        <a:pt x="980319" y="133636"/>
                        <a:pt x="969841" y="132207"/>
                        <a:pt x="963078" y="135160"/>
                      </a:cubicBezTo>
                      <a:cubicBezTo>
                        <a:pt x="961554" y="134017"/>
                        <a:pt x="959935" y="133064"/>
                        <a:pt x="958316" y="132112"/>
                      </a:cubicBezTo>
                      <a:cubicBezTo>
                        <a:pt x="966793" y="132493"/>
                        <a:pt x="978128" y="128397"/>
                        <a:pt x="992987" y="133731"/>
                      </a:cubicBezTo>
                      <a:close/>
                      <a:moveTo>
                        <a:pt x="828109" y="9144"/>
                      </a:moveTo>
                      <a:cubicBezTo>
                        <a:pt x="830967" y="8287"/>
                        <a:pt x="833729" y="7906"/>
                        <a:pt x="836396" y="7906"/>
                      </a:cubicBezTo>
                      <a:cubicBezTo>
                        <a:pt x="844206" y="10668"/>
                        <a:pt x="830490" y="12478"/>
                        <a:pt x="841539" y="15335"/>
                      </a:cubicBezTo>
                      <a:cubicBezTo>
                        <a:pt x="835634" y="15526"/>
                        <a:pt x="829443" y="17717"/>
                        <a:pt x="824013" y="15145"/>
                      </a:cubicBezTo>
                      <a:cubicBezTo>
                        <a:pt x="834396" y="15621"/>
                        <a:pt x="837729" y="12192"/>
                        <a:pt x="828109" y="9144"/>
                      </a:cubicBezTo>
                      <a:close/>
                      <a:moveTo>
                        <a:pt x="1090618" y="167354"/>
                      </a:moveTo>
                      <a:cubicBezTo>
                        <a:pt x="1093857" y="170117"/>
                        <a:pt x="1088904" y="169640"/>
                        <a:pt x="1088618" y="170974"/>
                      </a:cubicBezTo>
                      <a:cubicBezTo>
                        <a:pt x="1085951" y="169069"/>
                        <a:pt x="1082331" y="169069"/>
                        <a:pt x="1080331" y="166021"/>
                      </a:cubicBezTo>
                      <a:cubicBezTo>
                        <a:pt x="1083951" y="166116"/>
                        <a:pt x="1086618" y="167831"/>
                        <a:pt x="1090618" y="167354"/>
                      </a:cubicBezTo>
                      <a:close/>
                      <a:moveTo>
                        <a:pt x="1054614" y="109442"/>
                      </a:moveTo>
                      <a:cubicBezTo>
                        <a:pt x="1058328" y="111347"/>
                        <a:pt x="1062424" y="108871"/>
                        <a:pt x="1064805" y="108585"/>
                      </a:cubicBezTo>
                      <a:cubicBezTo>
                        <a:pt x="1070330" y="111538"/>
                        <a:pt x="1065091" y="110871"/>
                        <a:pt x="1066234" y="112300"/>
                      </a:cubicBezTo>
                      <a:cubicBezTo>
                        <a:pt x="1067758" y="112490"/>
                        <a:pt x="1069092" y="113062"/>
                        <a:pt x="1070235" y="114205"/>
                      </a:cubicBezTo>
                      <a:cubicBezTo>
                        <a:pt x="1062996" y="112395"/>
                        <a:pt x="1057185" y="109919"/>
                        <a:pt x="1058900" y="114110"/>
                      </a:cubicBezTo>
                      <a:cubicBezTo>
                        <a:pt x="1055376" y="112967"/>
                        <a:pt x="1053756" y="110585"/>
                        <a:pt x="1054614" y="109442"/>
                      </a:cubicBezTo>
                      <a:close/>
                      <a:moveTo>
                        <a:pt x="1014418" y="46482"/>
                      </a:moveTo>
                      <a:cubicBezTo>
                        <a:pt x="1011370" y="44196"/>
                        <a:pt x="1006703" y="46292"/>
                        <a:pt x="1003941" y="43434"/>
                      </a:cubicBezTo>
                      <a:cubicBezTo>
                        <a:pt x="1007465" y="42005"/>
                        <a:pt x="1017466" y="45244"/>
                        <a:pt x="1014418" y="46482"/>
                      </a:cubicBezTo>
                      <a:close/>
                      <a:moveTo>
                        <a:pt x="1056709" y="58388"/>
                      </a:moveTo>
                      <a:cubicBezTo>
                        <a:pt x="1048422" y="57722"/>
                        <a:pt x="1040326" y="56960"/>
                        <a:pt x="1033468" y="53340"/>
                      </a:cubicBezTo>
                      <a:cubicBezTo>
                        <a:pt x="1041088" y="55340"/>
                        <a:pt x="1049946" y="54674"/>
                        <a:pt x="1056709" y="58388"/>
                      </a:cubicBezTo>
                      <a:close/>
                      <a:moveTo>
                        <a:pt x="1085951" y="69437"/>
                      </a:moveTo>
                      <a:cubicBezTo>
                        <a:pt x="1081569" y="69056"/>
                        <a:pt x="1077093" y="68580"/>
                        <a:pt x="1074045" y="65342"/>
                      </a:cubicBezTo>
                      <a:cubicBezTo>
                        <a:pt x="1078617" y="65532"/>
                        <a:pt x="1082617" y="66961"/>
                        <a:pt x="1085951" y="69437"/>
                      </a:cubicBezTo>
                      <a:close/>
                      <a:moveTo>
                        <a:pt x="1087761" y="59055"/>
                      </a:moveTo>
                      <a:cubicBezTo>
                        <a:pt x="1090999" y="61913"/>
                        <a:pt x="1092523" y="62389"/>
                        <a:pt x="1093761" y="61151"/>
                      </a:cubicBezTo>
                      <a:cubicBezTo>
                        <a:pt x="1099762" y="64961"/>
                        <a:pt x="1085570" y="62389"/>
                        <a:pt x="1083855" y="59912"/>
                      </a:cubicBezTo>
                      <a:cubicBezTo>
                        <a:pt x="1086237" y="60008"/>
                        <a:pt x="1086999" y="59531"/>
                        <a:pt x="1087761" y="59055"/>
                      </a:cubicBezTo>
                      <a:close/>
                      <a:moveTo>
                        <a:pt x="1320742" y="208979"/>
                      </a:moveTo>
                      <a:cubicBezTo>
                        <a:pt x="1319409" y="210312"/>
                        <a:pt x="1312360" y="206312"/>
                        <a:pt x="1308931" y="203454"/>
                      </a:cubicBezTo>
                      <a:cubicBezTo>
                        <a:pt x="1309788" y="202406"/>
                        <a:pt x="1318266" y="205073"/>
                        <a:pt x="1320742" y="208979"/>
                      </a:cubicBezTo>
                      <a:close/>
                    </a:path>
                  </a:pathLst>
                </a:custGeom>
                <a:solidFill>
                  <a:srgbClr val="D1C4B3"/>
                </a:solidFill>
                <a:ln w="9525" cap="flat">
                  <a:noFill/>
                  <a:prstDash val="solid"/>
                  <a:miter/>
                </a:ln>
              </p:spPr>
              <p:txBody>
                <a:bodyPr rtlCol="0" anchor="ctr"/>
                <a:lstStyle/>
                <a:p>
                  <a:endParaRPr lang="zh-CN" altLang="en-US"/>
                </a:p>
              </p:txBody>
            </p:sp>
            <p:sp>
              <p:nvSpPr>
                <p:cNvPr id="159" name="任意多边形: 形状 52972"/>
                <p:cNvSpPr/>
                <p:nvPr>
                  <p:custDataLst>
                    <p:tags r:id="rId613"/>
                  </p:custDataLst>
                </p:nvPr>
              </p:nvSpPr>
              <p:spPr>
                <a:xfrm>
                  <a:off x="6566344" y="4093367"/>
                  <a:ext cx="43401" cy="33147"/>
                </a:xfrm>
                <a:custGeom>
                  <a:gdLst>
                    <a:gd name="connsiteX0" fmla="*/ 43243 w 43401"/>
                    <a:gd name="connsiteY0" fmla="*/ 572 h 33147"/>
                    <a:gd name="connsiteX1" fmla="*/ 41243 w 43401"/>
                    <a:gd name="connsiteY1" fmla="*/ 96 h 33147"/>
                    <a:gd name="connsiteX2" fmla="*/ 0 w 43401"/>
                    <a:gd name="connsiteY2" fmla="*/ 33147 h 33147"/>
                    <a:gd name="connsiteX3" fmla="*/ 37147 w 43401"/>
                    <a:gd name="connsiteY3" fmla="*/ 9049 h 33147"/>
                    <a:gd name="connsiteX4" fmla="*/ 33623 w 43401"/>
                    <a:gd name="connsiteY4" fmla="*/ 9049 h 33147"/>
                    <a:gd name="connsiteX5" fmla="*/ 43243 w 43401"/>
                    <a:gd name="connsiteY5" fmla="*/ 572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1" h="33147">
                      <a:moveTo>
                        <a:pt x="43243" y="572"/>
                      </a:moveTo>
                      <a:cubicBezTo>
                        <a:pt x="44291" y="-1428"/>
                        <a:pt x="39719" y="2667"/>
                        <a:pt x="41243" y="96"/>
                      </a:cubicBezTo>
                      <a:cubicBezTo>
                        <a:pt x="29908" y="15240"/>
                        <a:pt x="13240" y="21051"/>
                        <a:pt x="0" y="33147"/>
                      </a:cubicBezTo>
                      <a:cubicBezTo>
                        <a:pt x="13049" y="26575"/>
                        <a:pt x="25432" y="18193"/>
                        <a:pt x="37147" y="9049"/>
                      </a:cubicBezTo>
                      <a:cubicBezTo>
                        <a:pt x="38100" y="7525"/>
                        <a:pt x="35242" y="8763"/>
                        <a:pt x="33623" y="9049"/>
                      </a:cubicBezTo>
                      <a:cubicBezTo>
                        <a:pt x="36957" y="6382"/>
                        <a:pt x="39624" y="2763"/>
                        <a:pt x="43243" y="572"/>
                      </a:cubicBezTo>
                      <a:close/>
                    </a:path>
                  </a:pathLst>
                </a:custGeom>
                <a:solidFill>
                  <a:srgbClr val="D1C4B3"/>
                </a:solidFill>
                <a:ln w="9525" cap="flat">
                  <a:noFill/>
                  <a:prstDash val="solid"/>
                  <a:miter/>
                </a:ln>
              </p:spPr>
              <p:txBody>
                <a:bodyPr rtlCol="0" anchor="ctr"/>
                <a:lstStyle/>
                <a:p>
                  <a:endParaRPr lang="zh-CN" altLang="en-US"/>
                </a:p>
              </p:txBody>
            </p:sp>
            <p:sp>
              <p:nvSpPr>
                <p:cNvPr id="160" name="任意多边形: 形状 52973"/>
                <p:cNvSpPr/>
                <p:nvPr>
                  <p:custDataLst>
                    <p:tags r:id="rId614"/>
                  </p:custDataLst>
                </p:nvPr>
              </p:nvSpPr>
              <p:spPr>
                <a:xfrm>
                  <a:off x="6719506" y="3177158"/>
                  <a:ext cx="5238" cy="11620"/>
                </a:xfrm>
                <a:custGeom>
                  <a:gdLst>
                    <a:gd name="connsiteX0" fmla="*/ 0 w 5238"/>
                    <a:gd name="connsiteY0" fmla="*/ 0 h 11620"/>
                    <a:gd name="connsiteX1" fmla="*/ 5239 w 5238"/>
                    <a:gd name="connsiteY1" fmla="*/ 11621 h 11620"/>
                    <a:gd name="connsiteX2" fmla="*/ 0 w 5238"/>
                    <a:gd name="connsiteY2" fmla="*/ 0 h 11620"/>
                  </a:gdLst>
                  <a:cxnLst>
                    <a:cxn ang="0">
                      <a:pos x="connsiteX0" y="connsiteY0"/>
                    </a:cxn>
                    <a:cxn ang="0">
                      <a:pos x="connsiteX1" y="connsiteY1"/>
                    </a:cxn>
                    <a:cxn ang="0">
                      <a:pos x="connsiteX2" y="connsiteY2"/>
                    </a:cxn>
                  </a:cxnLst>
                  <a:rect l="l" t="t" r="r" b="b"/>
                  <a:pathLst>
                    <a:path w="5238" h="11620">
                      <a:moveTo>
                        <a:pt x="0" y="0"/>
                      </a:moveTo>
                      <a:cubicBezTo>
                        <a:pt x="190" y="4286"/>
                        <a:pt x="3905" y="7620"/>
                        <a:pt x="5239" y="11621"/>
                      </a:cubicBezTo>
                      <a:cubicBezTo>
                        <a:pt x="4000" y="7620"/>
                        <a:pt x="3619" y="3334"/>
                        <a:pt x="0" y="0"/>
                      </a:cubicBezTo>
                      <a:close/>
                    </a:path>
                  </a:pathLst>
                </a:custGeom>
                <a:solidFill>
                  <a:srgbClr val="D1C4B3"/>
                </a:solidFill>
                <a:ln w="9525" cap="flat">
                  <a:noFill/>
                  <a:prstDash val="solid"/>
                  <a:miter/>
                </a:ln>
              </p:spPr>
              <p:txBody>
                <a:bodyPr rtlCol="0" anchor="ctr"/>
                <a:lstStyle/>
                <a:p>
                  <a:endParaRPr lang="zh-CN" altLang="en-US"/>
                </a:p>
              </p:txBody>
            </p:sp>
            <p:sp>
              <p:nvSpPr>
                <p:cNvPr id="161" name="任意多边形: 形状 52974"/>
                <p:cNvSpPr/>
                <p:nvPr>
                  <p:custDataLst>
                    <p:tags r:id="rId615"/>
                  </p:custDataLst>
                </p:nvPr>
              </p:nvSpPr>
              <p:spPr>
                <a:xfrm>
                  <a:off x="6772751" y="3394899"/>
                  <a:ext cx="3143" cy="9977"/>
                </a:xfrm>
                <a:custGeom>
                  <a:gdLst>
                    <a:gd name="connsiteX0" fmla="*/ 3143 w 3143"/>
                    <a:gd name="connsiteY0" fmla="*/ 4000 h 9977"/>
                    <a:gd name="connsiteX1" fmla="*/ 476 w 3143"/>
                    <a:gd name="connsiteY1" fmla="*/ 0 h 9977"/>
                    <a:gd name="connsiteX2" fmla="*/ 2096 w 3143"/>
                    <a:gd name="connsiteY2" fmla="*/ 6477 h 9977"/>
                    <a:gd name="connsiteX3" fmla="*/ 0 w 3143"/>
                    <a:gd name="connsiteY3" fmla="*/ 8858 h 9977"/>
                    <a:gd name="connsiteX4" fmla="*/ 3143 w 3143"/>
                    <a:gd name="connsiteY4" fmla="*/ 4000 h 99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9977">
                      <a:moveTo>
                        <a:pt x="3143" y="4000"/>
                      </a:moveTo>
                      <a:cubicBezTo>
                        <a:pt x="2286" y="762"/>
                        <a:pt x="1333" y="1333"/>
                        <a:pt x="476" y="0"/>
                      </a:cubicBezTo>
                      <a:cubicBezTo>
                        <a:pt x="95" y="2096"/>
                        <a:pt x="1429" y="4286"/>
                        <a:pt x="2096" y="6477"/>
                      </a:cubicBezTo>
                      <a:cubicBezTo>
                        <a:pt x="1429" y="6763"/>
                        <a:pt x="762" y="7144"/>
                        <a:pt x="0" y="8858"/>
                      </a:cubicBezTo>
                      <a:cubicBezTo>
                        <a:pt x="2000" y="12192"/>
                        <a:pt x="2096" y="7334"/>
                        <a:pt x="3143" y="4000"/>
                      </a:cubicBezTo>
                      <a:close/>
                    </a:path>
                  </a:pathLst>
                </a:custGeom>
                <a:solidFill>
                  <a:srgbClr val="D1C4B3"/>
                </a:solidFill>
                <a:ln w="9525" cap="flat">
                  <a:noFill/>
                  <a:prstDash val="solid"/>
                  <a:miter/>
                </a:ln>
              </p:spPr>
              <p:txBody>
                <a:bodyPr rtlCol="0" anchor="ctr"/>
                <a:lstStyle/>
                <a:p>
                  <a:endParaRPr lang="zh-CN" altLang="en-US"/>
                </a:p>
              </p:txBody>
            </p:sp>
            <p:sp>
              <p:nvSpPr>
                <p:cNvPr id="162" name="任意多边形: 形状 52975"/>
                <p:cNvSpPr/>
                <p:nvPr>
                  <p:custDataLst>
                    <p:tags r:id="rId616"/>
                  </p:custDataLst>
                </p:nvPr>
              </p:nvSpPr>
              <p:spPr>
                <a:xfrm>
                  <a:off x="6817901" y="3192964"/>
                  <a:ext cx="4094" cy="11044"/>
                </a:xfrm>
                <a:custGeom>
                  <a:gdLst>
                    <a:gd name="connsiteX0" fmla="*/ 665 w 4094"/>
                    <a:gd name="connsiteY0" fmla="*/ 1244 h 11044"/>
                    <a:gd name="connsiteX1" fmla="*/ 94 w 4094"/>
                    <a:gd name="connsiteY1" fmla="*/ 9912 h 11044"/>
                    <a:gd name="connsiteX2" fmla="*/ 4094 w 4094"/>
                    <a:gd name="connsiteY2" fmla="*/ 10674 h 11044"/>
                    <a:gd name="connsiteX3" fmla="*/ 665 w 4094"/>
                    <a:gd name="connsiteY3" fmla="*/ 1244 h 11044"/>
                  </a:gdLst>
                  <a:cxnLst>
                    <a:cxn ang="0">
                      <a:pos x="connsiteX0" y="connsiteY0"/>
                    </a:cxn>
                    <a:cxn ang="0">
                      <a:pos x="connsiteX1" y="connsiteY1"/>
                    </a:cxn>
                    <a:cxn ang="0">
                      <a:pos x="connsiteX2" y="connsiteY2"/>
                    </a:cxn>
                    <a:cxn ang="0">
                      <a:pos x="connsiteX3" y="connsiteY3"/>
                    </a:cxn>
                  </a:cxnLst>
                  <a:rect l="l" t="t" r="r" b="b"/>
                  <a:pathLst>
                    <a:path w="4094" h="11044">
                      <a:moveTo>
                        <a:pt x="665" y="1244"/>
                      </a:moveTo>
                      <a:cubicBezTo>
                        <a:pt x="-1621" y="-4185"/>
                        <a:pt x="2951" y="9912"/>
                        <a:pt x="94" y="9912"/>
                      </a:cubicBezTo>
                      <a:cubicBezTo>
                        <a:pt x="1999" y="12103"/>
                        <a:pt x="2761" y="10388"/>
                        <a:pt x="4094" y="10674"/>
                      </a:cubicBezTo>
                      <a:cubicBezTo>
                        <a:pt x="3713" y="4388"/>
                        <a:pt x="856" y="7626"/>
                        <a:pt x="665" y="1244"/>
                      </a:cubicBezTo>
                      <a:close/>
                    </a:path>
                  </a:pathLst>
                </a:custGeom>
                <a:solidFill>
                  <a:srgbClr val="D1C4B3"/>
                </a:solidFill>
                <a:ln w="9525" cap="flat">
                  <a:noFill/>
                  <a:prstDash val="solid"/>
                  <a:miter/>
                </a:ln>
              </p:spPr>
              <p:txBody>
                <a:bodyPr rtlCol="0" anchor="ctr"/>
                <a:lstStyle/>
                <a:p>
                  <a:endParaRPr lang="zh-CN" altLang="en-US"/>
                </a:p>
              </p:txBody>
            </p:sp>
            <p:sp>
              <p:nvSpPr>
                <p:cNvPr id="163" name="任意多边形: 形状 52976"/>
                <p:cNvSpPr/>
                <p:nvPr>
                  <p:custDataLst>
                    <p:tags r:id="rId617"/>
                  </p:custDataLst>
                </p:nvPr>
              </p:nvSpPr>
              <p:spPr>
                <a:xfrm>
                  <a:off x="6806374" y="3285290"/>
                  <a:ext cx="3581" cy="9605"/>
                </a:xfrm>
                <a:custGeom>
                  <a:gdLst>
                    <a:gd name="connsiteX0" fmla="*/ 3143 w 3581"/>
                    <a:gd name="connsiteY0" fmla="*/ 2263 h 9605"/>
                    <a:gd name="connsiteX1" fmla="*/ 0 w 3581"/>
                    <a:gd name="connsiteY1" fmla="*/ 2453 h 9605"/>
                    <a:gd name="connsiteX2" fmla="*/ 2762 w 3581"/>
                    <a:gd name="connsiteY2" fmla="*/ 9025 h 9605"/>
                    <a:gd name="connsiteX3" fmla="*/ 3143 w 3581"/>
                    <a:gd name="connsiteY3" fmla="*/ 2263 h 9605"/>
                  </a:gdLst>
                  <a:cxnLst>
                    <a:cxn ang="0">
                      <a:pos x="connsiteX0" y="connsiteY0"/>
                    </a:cxn>
                    <a:cxn ang="0">
                      <a:pos x="connsiteX1" y="connsiteY1"/>
                    </a:cxn>
                    <a:cxn ang="0">
                      <a:pos x="connsiteX2" y="connsiteY2"/>
                    </a:cxn>
                    <a:cxn ang="0">
                      <a:pos x="connsiteX3" y="connsiteY3"/>
                    </a:cxn>
                  </a:cxnLst>
                  <a:rect l="l" t="t" r="r" b="b"/>
                  <a:pathLst>
                    <a:path w="3581" h="9605">
                      <a:moveTo>
                        <a:pt x="3143" y="2263"/>
                      </a:moveTo>
                      <a:cubicBezTo>
                        <a:pt x="1524" y="-785"/>
                        <a:pt x="476" y="-785"/>
                        <a:pt x="0" y="2453"/>
                      </a:cubicBezTo>
                      <a:cubicBezTo>
                        <a:pt x="1333" y="2358"/>
                        <a:pt x="2667" y="5501"/>
                        <a:pt x="2762" y="9025"/>
                      </a:cubicBezTo>
                      <a:cubicBezTo>
                        <a:pt x="4572" y="11788"/>
                        <a:pt x="2762" y="3882"/>
                        <a:pt x="3143" y="2263"/>
                      </a:cubicBezTo>
                      <a:close/>
                    </a:path>
                  </a:pathLst>
                </a:custGeom>
                <a:solidFill>
                  <a:srgbClr val="D1C4B3"/>
                </a:solidFill>
                <a:ln w="9525" cap="flat">
                  <a:noFill/>
                  <a:prstDash val="solid"/>
                  <a:miter/>
                </a:ln>
              </p:spPr>
              <p:txBody>
                <a:bodyPr rtlCol="0" anchor="ctr"/>
                <a:lstStyle/>
                <a:p>
                  <a:endParaRPr lang="zh-CN" altLang="en-US"/>
                </a:p>
              </p:txBody>
            </p:sp>
            <p:sp>
              <p:nvSpPr>
                <p:cNvPr id="164" name="任意多边形: 形状 52977"/>
                <p:cNvSpPr/>
                <p:nvPr>
                  <p:custDataLst>
                    <p:tags r:id="rId618"/>
                  </p:custDataLst>
                </p:nvPr>
              </p:nvSpPr>
              <p:spPr>
                <a:xfrm>
                  <a:off x="6816816" y="3263645"/>
                  <a:ext cx="4226" cy="8548"/>
                </a:xfrm>
                <a:custGeom>
                  <a:gdLst>
                    <a:gd name="connsiteX0" fmla="*/ 1940 w 4226"/>
                    <a:gd name="connsiteY0" fmla="*/ 6763 h 8548"/>
                    <a:gd name="connsiteX1" fmla="*/ 4226 w 4226"/>
                    <a:gd name="connsiteY1" fmla="*/ 5144 h 8548"/>
                    <a:gd name="connsiteX2" fmla="*/ 35 w 4226"/>
                    <a:gd name="connsiteY2" fmla="*/ 0 h 8548"/>
                    <a:gd name="connsiteX3" fmla="*/ 1655 w 4226"/>
                    <a:gd name="connsiteY3" fmla="*/ 8192 h 8548"/>
                    <a:gd name="connsiteX4" fmla="*/ 1940 w 4226"/>
                    <a:gd name="connsiteY4" fmla="*/ 6763 h 85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26" h="8548">
                      <a:moveTo>
                        <a:pt x="1940" y="6763"/>
                      </a:moveTo>
                      <a:cubicBezTo>
                        <a:pt x="2702" y="6191"/>
                        <a:pt x="4036" y="8382"/>
                        <a:pt x="4226" y="5144"/>
                      </a:cubicBezTo>
                      <a:cubicBezTo>
                        <a:pt x="2512" y="1619"/>
                        <a:pt x="1178" y="286"/>
                        <a:pt x="35" y="0"/>
                      </a:cubicBezTo>
                      <a:cubicBezTo>
                        <a:pt x="-346" y="2762"/>
                        <a:pt x="2512" y="5334"/>
                        <a:pt x="1655" y="8192"/>
                      </a:cubicBezTo>
                      <a:cubicBezTo>
                        <a:pt x="2607" y="9335"/>
                        <a:pt x="2321" y="7429"/>
                        <a:pt x="1940" y="6763"/>
                      </a:cubicBezTo>
                      <a:close/>
                    </a:path>
                  </a:pathLst>
                </a:custGeom>
                <a:solidFill>
                  <a:srgbClr val="D1C4B3"/>
                </a:solidFill>
                <a:ln w="9525" cap="flat">
                  <a:noFill/>
                  <a:prstDash val="solid"/>
                  <a:miter/>
                </a:ln>
              </p:spPr>
              <p:txBody>
                <a:bodyPr rtlCol="0" anchor="ctr"/>
                <a:lstStyle/>
                <a:p>
                  <a:endParaRPr lang="zh-CN" altLang="en-US"/>
                </a:p>
              </p:txBody>
            </p:sp>
            <p:sp>
              <p:nvSpPr>
                <p:cNvPr id="165" name="任意多边形: 形状 52978"/>
                <p:cNvSpPr/>
                <p:nvPr>
                  <p:custDataLst>
                    <p:tags r:id="rId619"/>
                  </p:custDataLst>
                </p:nvPr>
              </p:nvSpPr>
              <p:spPr>
                <a:xfrm>
                  <a:off x="6757796" y="3457574"/>
                  <a:ext cx="4762" cy="33147"/>
                </a:xfrm>
                <a:custGeom>
                  <a:gdLst>
                    <a:gd name="connsiteX0" fmla="*/ 1524 w 4762"/>
                    <a:gd name="connsiteY0" fmla="*/ 0 h 33147"/>
                    <a:gd name="connsiteX1" fmla="*/ 3239 w 4762"/>
                    <a:gd name="connsiteY1" fmla="*/ 5334 h 33147"/>
                    <a:gd name="connsiteX2" fmla="*/ 762 w 4762"/>
                    <a:gd name="connsiteY2" fmla="*/ 9906 h 33147"/>
                    <a:gd name="connsiteX3" fmla="*/ 0 w 4762"/>
                    <a:gd name="connsiteY3" fmla="*/ 30004 h 33147"/>
                    <a:gd name="connsiteX4" fmla="*/ 2858 w 4762"/>
                    <a:gd name="connsiteY4" fmla="*/ 33147 h 33147"/>
                    <a:gd name="connsiteX5" fmla="*/ 4763 w 4762"/>
                    <a:gd name="connsiteY5" fmla="*/ 6858 h 33147"/>
                    <a:gd name="connsiteX6" fmla="*/ 1524 w 4762"/>
                    <a:gd name="connsiteY6" fmla="*/ 0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33147">
                      <a:moveTo>
                        <a:pt x="1524" y="0"/>
                      </a:moveTo>
                      <a:cubicBezTo>
                        <a:pt x="-952" y="4096"/>
                        <a:pt x="2667" y="3334"/>
                        <a:pt x="3239" y="5334"/>
                      </a:cubicBezTo>
                      <a:cubicBezTo>
                        <a:pt x="4096" y="9049"/>
                        <a:pt x="1619" y="5525"/>
                        <a:pt x="762" y="9906"/>
                      </a:cubicBezTo>
                      <a:cubicBezTo>
                        <a:pt x="3143" y="17050"/>
                        <a:pt x="1810" y="23622"/>
                        <a:pt x="0" y="30004"/>
                      </a:cubicBezTo>
                      <a:cubicBezTo>
                        <a:pt x="953" y="31433"/>
                        <a:pt x="1905" y="31718"/>
                        <a:pt x="2858" y="33147"/>
                      </a:cubicBezTo>
                      <a:cubicBezTo>
                        <a:pt x="1715" y="27337"/>
                        <a:pt x="2286" y="15716"/>
                        <a:pt x="4763" y="6858"/>
                      </a:cubicBezTo>
                      <a:cubicBezTo>
                        <a:pt x="2667" y="3715"/>
                        <a:pt x="3239" y="381"/>
                        <a:pt x="1524" y="0"/>
                      </a:cubicBezTo>
                      <a:close/>
                    </a:path>
                  </a:pathLst>
                </a:custGeom>
                <a:solidFill>
                  <a:srgbClr val="D1C4B3"/>
                </a:solidFill>
                <a:ln w="9525" cap="flat">
                  <a:noFill/>
                  <a:prstDash val="solid"/>
                  <a:miter/>
                </a:ln>
              </p:spPr>
              <p:txBody>
                <a:bodyPr rtlCol="0" anchor="ctr"/>
                <a:lstStyle/>
                <a:p>
                  <a:endParaRPr lang="zh-CN" altLang="en-US"/>
                </a:p>
              </p:txBody>
            </p:sp>
            <p:sp>
              <p:nvSpPr>
                <p:cNvPr id="166" name="任意多边形: 形状 52979"/>
                <p:cNvSpPr/>
                <p:nvPr>
                  <p:custDataLst>
                    <p:tags r:id="rId620"/>
                  </p:custDataLst>
                </p:nvPr>
              </p:nvSpPr>
              <p:spPr>
                <a:xfrm>
                  <a:off x="6828377" y="3255453"/>
                  <a:ext cx="12287" cy="44291"/>
                </a:xfrm>
                <a:custGeom>
                  <a:gdLst>
                    <a:gd name="connsiteX0" fmla="*/ 0 w 12287"/>
                    <a:gd name="connsiteY0" fmla="*/ 0 h 44291"/>
                    <a:gd name="connsiteX1" fmla="*/ 11335 w 12287"/>
                    <a:gd name="connsiteY1" fmla="*/ 44291 h 44291"/>
                    <a:gd name="connsiteX2" fmla="*/ 12287 w 12287"/>
                    <a:gd name="connsiteY2" fmla="*/ 40005 h 44291"/>
                    <a:gd name="connsiteX3" fmla="*/ 9239 w 12287"/>
                    <a:gd name="connsiteY3" fmla="*/ 30290 h 44291"/>
                    <a:gd name="connsiteX4" fmla="*/ 8763 w 12287"/>
                    <a:gd name="connsiteY4" fmla="*/ 14764 h 44291"/>
                    <a:gd name="connsiteX5" fmla="*/ 0 w 12287"/>
                    <a:gd name="connsiteY5" fmla="*/ 0 h 442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7" h="44291">
                      <a:moveTo>
                        <a:pt x="0" y="0"/>
                      </a:moveTo>
                      <a:cubicBezTo>
                        <a:pt x="4000" y="16859"/>
                        <a:pt x="6001" y="27908"/>
                        <a:pt x="11335" y="44291"/>
                      </a:cubicBezTo>
                      <a:cubicBezTo>
                        <a:pt x="12001" y="42196"/>
                        <a:pt x="10858" y="38291"/>
                        <a:pt x="12287" y="40005"/>
                      </a:cubicBezTo>
                      <a:cubicBezTo>
                        <a:pt x="12287" y="33814"/>
                        <a:pt x="10954" y="36385"/>
                        <a:pt x="9239" y="30290"/>
                      </a:cubicBezTo>
                      <a:cubicBezTo>
                        <a:pt x="12097" y="31147"/>
                        <a:pt x="5525" y="9335"/>
                        <a:pt x="8763" y="14764"/>
                      </a:cubicBezTo>
                      <a:cubicBezTo>
                        <a:pt x="10001" y="11049"/>
                        <a:pt x="3048"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167" name="任意多边形: 形状 52980"/>
                <p:cNvSpPr/>
                <p:nvPr>
                  <p:custDataLst>
                    <p:tags r:id="rId621"/>
                  </p:custDataLst>
                </p:nvPr>
              </p:nvSpPr>
              <p:spPr>
                <a:xfrm>
                  <a:off x="6730174" y="3518724"/>
                  <a:ext cx="5143" cy="24860"/>
                </a:xfrm>
                <a:custGeom>
                  <a:gdLst>
                    <a:gd name="connsiteX0" fmla="*/ 5143 w 5143"/>
                    <a:gd name="connsiteY0" fmla="*/ 0 h 24860"/>
                    <a:gd name="connsiteX1" fmla="*/ 0 w 5143"/>
                    <a:gd name="connsiteY1" fmla="*/ 24860 h 24860"/>
                    <a:gd name="connsiteX2" fmla="*/ 5143 w 5143"/>
                    <a:gd name="connsiteY2" fmla="*/ 0 h 24860"/>
                  </a:gdLst>
                  <a:cxnLst>
                    <a:cxn ang="0">
                      <a:pos x="connsiteX0" y="connsiteY0"/>
                    </a:cxn>
                    <a:cxn ang="0">
                      <a:pos x="connsiteX1" y="connsiteY1"/>
                    </a:cxn>
                    <a:cxn ang="0">
                      <a:pos x="connsiteX2" y="connsiteY2"/>
                    </a:cxn>
                  </a:cxnLst>
                  <a:rect l="l" t="t" r="r" b="b"/>
                  <a:pathLst>
                    <a:path w="5143" h="24860">
                      <a:moveTo>
                        <a:pt x="5143" y="0"/>
                      </a:moveTo>
                      <a:cubicBezTo>
                        <a:pt x="2762" y="3143"/>
                        <a:pt x="191" y="16954"/>
                        <a:pt x="0" y="24860"/>
                      </a:cubicBezTo>
                      <a:cubicBezTo>
                        <a:pt x="1524" y="16574"/>
                        <a:pt x="3715" y="8382"/>
                        <a:pt x="5143" y="0"/>
                      </a:cubicBezTo>
                      <a:close/>
                    </a:path>
                  </a:pathLst>
                </a:custGeom>
                <a:solidFill>
                  <a:srgbClr val="D1C4B3"/>
                </a:solidFill>
                <a:ln w="9525" cap="flat">
                  <a:noFill/>
                  <a:prstDash val="solid"/>
                  <a:miter/>
                </a:ln>
              </p:spPr>
              <p:txBody>
                <a:bodyPr rtlCol="0" anchor="ctr"/>
                <a:lstStyle/>
                <a:p>
                  <a:endParaRPr lang="zh-CN" altLang="en-US"/>
                </a:p>
              </p:txBody>
            </p:sp>
            <p:sp>
              <p:nvSpPr>
                <p:cNvPr id="168" name="任意多边形: 形状 52981"/>
                <p:cNvSpPr/>
                <p:nvPr>
                  <p:custDataLst>
                    <p:tags r:id="rId622"/>
                  </p:custDataLst>
                </p:nvPr>
              </p:nvSpPr>
              <p:spPr>
                <a:xfrm>
                  <a:off x="6838664" y="3039426"/>
                  <a:ext cx="8282" cy="12500"/>
                </a:xfrm>
                <a:custGeom>
                  <a:gdLst>
                    <a:gd name="connsiteX0" fmla="*/ 7144 w 8282"/>
                    <a:gd name="connsiteY0" fmla="*/ 7525 h 12500"/>
                    <a:gd name="connsiteX1" fmla="*/ 0 w 8282"/>
                    <a:gd name="connsiteY1" fmla="*/ 0 h 12500"/>
                    <a:gd name="connsiteX2" fmla="*/ 7715 w 8282"/>
                    <a:gd name="connsiteY2" fmla="*/ 12287 h 12500"/>
                    <a:gd name="connsiteX3" fmla="*/ 7144 w 8282"/>
                    <a:gd name="connsiteY3" fmla="*/ 7525 h 12500"/>
                  </a:gdLst>
                  <a:cxnLst>
                    <a:cxn ang="0">
                      <a:pos x="connsiteX0" y="connsiteY0"/>
                    </a:cxn>
                    <a:cxn ang="0">
                      <a:pos x="connsiteX1" y="connsiteY1"/>
                    </a:cxn>
                    <a:cxn ang="0">
                      <a:pos x="connsiteX2" y="connsiteY2"/>
                    </a:cxn>
                    <a:cxn ang="0">
                      <a:pos x="connsiteX3" y="connsiteY3"/>
                    </a:cxn>
                  </a:cxnLst>
                  <a:rect l="l" t="t" r="r" b="b"/>
                  <a:pathLst>
                    <a:path w="8282" h="12500">
                      <a:moveTo>
                        <a:pt x="7144" y="7525"/>
                      </a:moveTo>
                      <a:cubicBezTo>
                        <a:pt x="5334" y="8287"/>
                        <a:pt x="4096" y="2953"/>
                        <a:pt x="0" y="0"/>
                      </a:cubicBezTo>
                      <a:cubicBezTo>
                        <a:pt x="3620" y="9430"/>
                        <a:pt x="5048" y="8477"/>
                        <a:pt x="7715" y="12287"/>
                      </a:cubicBezTo>
                      <a:cubicBezTo>
                        <a:pt x="9334" y="13430"/>
                        <a:pt x="6953" y="9716"/>
                        <a:pt x="7144" y="7525"/>
                      </a:cubicBezTo>
                      <a:close/>
                    </a:path>
                  </a:pathLst>
                </a:custGeom>
                <a:solidFill>
                  <a:srgbClr val="D1C4B3"/>
                </a:solidFill>
                <a:ln w="9525" cap="flat">
                  <a:noFill/>
                  <a:prstDash val="solid"/>
                  <a:miter/>
                </a:ln>
              </p:spPr>
              <p:txBody>
                <a:bodyPr rtlCol="0" anchor="ctr"/>
                <a:lstStyle/>
                <a:p>
                  <a:endParaRPr lang="zh-CN" altLang="en-US"/>
                </a:p>
              </p:txBody>
            </p:sp>
            <p:sp>
              <p:nvSpPr>
                <p:cNvPr id="169" name="任意多边形: 形状 52982"/>
                <p:cNvSpPr/>
                <p:nvPr>
                  <p:custDataLst>
                    <p:tags r:id="rId623"/>
                  </p:custDataLst>
                </p:nvPr>
              </p:nvSpPr>
              <p:spPr>
                <a:xfrm>
                  <a:off x="6835330" y="3291458"/>
                  <a:ext cx="4265" cy="15240"/>
                </a:xfrm>
                <a:custGeom>
                  <a:gdLst>
                    <a:gd name="connsiteX0" fmla="*/ 0 w 4265"/>
                    <a:gd name="connsiteY0" fmla="*/ 0 h 15240"/>
                    <a:gd name="connsiteX1" fmla="*/ 3905 w 4265"/>
                    <a:gd name="connsiteY1" fmla="*/ 15240 h 15240"/>
                    <a:gd name="connsiteX2" fmla="*/ 0 w 4265"/>
                    <a:gd name="connsiteY2" fmla="*/ 0 h 15240"/>
                  </a:gdLst>
                  <a:cxnLst>
                    <a:cxn ang="0">
                      <a:pos x="connsiteX0" y="connsiteY0"/>
                    </a:cxn>
                    <a:cxn ang="0">
                      <a:pos x="connsiteX1" y="connsiteY1"/>
                    </a:cxn>
                    <a:cxn ang="0">
                      <a:pos x="connsiteX2" y="connsiteY2"/>
                    </a:cxn>
                  </a:cxnLst>
                  <a:rect l="l" t="t" r="r" b="b"/>
                  <a:pathLst>
                    <a:path w="4265" h="15240">
                      <a:moveTo>
                        <a:pt x="0" y="0"/>
                      </a:moveTo>
                      <a:cubicBezTo>
                        <a:pt x="1333" y="5048"/>
                        <a:pt x="762" y="10287"/>
                        <a:pt x="3905" y="15240"/>
                      </a:cubicBezTo>
                      <a:cubicBezTo>
                        <a:pt x="5525" y="10097"/>
                        <a:pt x="1238" y="5144"/>
                        <a:pt x="0" y="0"/>
                      </a:cubicBezTo>
                      <a:close/>
                    </a:path>
                  </a:pathLst>
                </a:custGeom>
                <a:solidFill>
                  <a:srgbClr val="D1C4B3"/>
                </a:solidFill>
                <a:ln w="9525" cap="flat">
                  <a:noFill/>
                  <a:prstDash val="solid"/>
                  <a:miter/>
                </a:ln>
              </p:spPr>
              <p:txBody>
                <a:bodyPr rtlCol="0" anchor="ctr"/>
                <a:lstStyle/>
                <a:p>
                  <a:endParaRPr lang="zh-CN" altLang="en-US"/>
                </a:p>
              </p:txBody>
            </p:sp>
            <p:sp>
              <p:nvSpPr>
                <p:cNvPr id="170" name="任意多边形: 形状 52983"/>
                <p:cNvSpPr/>
                <p:nvPr>
                  <p:custDataLst>
                    <p:tags r:id="rId624"/>
                  </p:custDataLst>
                </p:nvPr>
              </p:nvSpPr>
              <p:spPr>
                <a:xfrm>
                  <a:off x="6761032" y="3507676"/>
                  <a:ext cx="3145" cy="9345"/>
                </a:xfrm>
                <a:custGeom>
                  <a:gdLst>
                    <a:gd name="connsiteX0" fmla="*/ 3146 w 3145"/>
                    <a:gd name="connsiteY0" fmla="*/ 1905 h 9345"/>
                    <a:gd name="connsiteX1" fmla="*/ 765 w 3145"/>
                    <a:gd name="connsiteY1" fmla="*/ 0 h 9345"/>
                    <a:gd name="connsiteX2" fmla="*/ 98 w 3145"/>
                    <a:gd name="connsiteY2" fmla="*/ 8858 h 9345"/>
                    <a:gd name="connsiteX3" fmla="*/ 3146 w 3145"/>
                    <a:gd name="connsiteY3" fmla="*/ 1905 h 9345"/>
                  </a:gdLst>
                  <a:cxnLst>
                    <a:cxn ang="0">
                      <a:pos x="connsiteX0" y="connsiteY0"/>
                    </a:cxn>
                    <a:cxn ang="0">
                      <a:pos x="connsiteX1" y="connsiteY1"/>
                    </a:cxn>
                    <a:cxn ang="0">
                      <a:pos x="connsiteX2" y="connsiteY2"/>
                    </a:cxn>
                    <a:cxn ang="0">
                      <a:pos x="connsiteX3" y="connsiteY3"/>
                    </a:cxn>
                  </a:cxnLst>
                  <a:rect l="l" t="t" r="r" b="b"/>
                  <a:pathLst>
                    <a:path w="3145" h="9345">
                      <a:moveTo>
                        <a:pt x="3146" y="1905"/>
                      </a:moveTo>
                      <a:cubicBezTo>
                        <a:pt x="2765" y="-1810"/>
                        <a:pt x="1336" y="2096"/>
                        <a:pt x="765" y="0"/>
                      </a:cubicBezTo>
                      <a:cubicBezTo>
                        <a:pt x="-569" y="2667"/>
                        <a:pt x="289" y="5905"/>
                        <a:pt x="98" y="8858"/>
                      </a:cubicBezTo>
                      <a:cubicBezTo>
                        <a:pt x="1336" y="11430"/>
                        <a:pt x="193" y="3048"/>
                        <a:pt x="3146" y="1905"/>
                      </a:cubicBezTo>
                      <a:close/>
                    </a:path>
                  </a:pathLst>
                </a:custGeom>
                <a:solidFill>
                  <a:srgbClr val="D1C4B3"/>
                </a:solidFill>
                <a:ln w="9525" cap="flat">
                  <a:noFill/>
                  <a:prstDash val="solid"/>
                  <a:miter/>
                </a:ln>
              </p:spPr>
              <p:txBody>
                <a:bodyPr rtlCol="0" anchor="ctr"/>
                <a:lstStyle/>
                <a:p>
                  <a:endParaRPr lang="zh-CN" altLang="en-US"/>
                </a:p>
              </p:txBody>
            </p:sp>
            <p:sp>
              <p:nvSpPr>
                <p:cNvPr id="171" name="任意多边形: 形状 52984"/>
                <p:cNvSpPr/>
                <p:nvPr>
                  <p:custDataLst>
                    <p:tags r:id="rId625"/>
                  </p:custDataLst>
                </p:nvPr>
              </p:nvSpPr>
              <p:spPr>
                <a:xfrm>
                  <a:off x="6875430" y="3192017"/>
                  <a:ext cx="5905" cy="17525"/>
                </a:xfrm>
                <a:custGeom>
                  <a:gdLst>
                    <a:gd name="connsiteX0" fmla="*/ 476 w 5905"/>
                    <a:gd name="connsiteY0" fmla="*/ 10668 h 17525"/>
                    <a:gd name="connsiteX1" fmla="*/ 1619 w 5905"/>
                    <a:gd name="connsiteY1" fmla="*/ 8953 h 17525"/>
                    <a:gd name="connsiteX2" fmla="*/ 5905 w 5905"/>
                    <a:gd name="connsiteY2" fmla="*/ 17526 h 17525"/>
                    <a:gd name="connsiteX3" fmla="*/ 0 w 5905"/>
                    <a:gd name="connsiteY3" fmla="*/ 0 h 17525"/>
                    <a:gd name="connsiteX4" fmla="*/ 476 w 5905"/>
                    <a:gd name="connsiteY4" fmla="*/ 10668 h 17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7525">
                      <a:moveTo>
                        <a:pt x="476" y="10668"/>
                      </a:moveTo>
                      <a:cubicBezTo>
                        <a:pt x="1333" y="12001"/>
                        <a:pt x="1333" y="9906"/>
                        <a:pt x="1619" y="8953"/>
                      </a:cubicBezTo>
                      <a:cubicBezTo>
                        <a:pt x="3810" y="11716"/>
                        <a:pt x="3334" y="14859"/>
                        <a:pt x="5905" y="17526"/>
                      </a:cubicBezTo>
                      <a:cubicBezTo>
                        <a:pt x="5143" y="11525"/>
                        <a:pt x="4667" y="5334"/>
                        <a:pt x="0" y="0"/>
                      </a:cubicBezTo>
                      <a:cubicBezTo>
                        <a:pt x="667" y="5810"/>
                        <a:pt x="2667" y="7620"/>
                        <a:pt x="476" y="10668"/>
                      </a:cubicBezTo>
                      <a:close/>
                    </a:path>
                  </a:pathLst>
                </a:custGeom>
                <a:solidFill>
                  <a:srgbClr val="D1C4B3"/>
                </a:solidFill>
                <a:ln w="9525" cap="flat">
                  <a:noFill/>
                  <a:prstDash val="solid"/>
                  <a:miter/>
                </a:ln>
              </p:spPr>
              <p:txBody>
                <a:bodyPr rtlCol="0" anchor="ctr"/>
                <a:lstStyle/>
                <a:p>
                  <a:endParaRPr lang="zh-CN" altLang="en-US"/>
                </a:p>
              </p:txBody>
            </p:sp>
            <p:sp>
              <p:nvSpPr>
                <p:cNvPr id="172" name="任意多边形: 形状 52985"/>
                <p:cNvSpPr/>
                <p:nvPr>
                  <p:custDataLst>
                    <p:tags r:id="rId626"/>
                  </p:custDataLst>
                </p:nvPr>
              </p:nvSpPr>
              <p:spPr>
                <a:xfrm>
                  <a:off x="6872774" y="3368706"/>
                  <a:ext cx="4561" cy="20669"/>
                </a:xfrm>
                <a:custGeom>
                  <a:gdLst>
                    <a:gd name="connsiteX0" fmla="*/ 275 w 4561"/>
                    <a:gd name="connsiteY0" fmla="*/ 0 h 20669"/>
                    <a:gd name="connsiteX1" fmla="*/ 85 w 4561"/>
                    <a:gd name="connsiteY1" fmla="*/ 14478 h 20669"/>
                    <a:gd name="connsiteX2" fmla="*/ 4562 w 4561"/>
                    <a:gd name="connsiteY2" fmla="*/ 20669 h 20669"/>
                    <a:gd name="connsiteX3" fmla="*/ 275 w 4561"/>
                    <a:gd name="connsiteY3" fmla="*/ 0 h 20669"/>
                  </a:gdLst>
                  <a:cxnLst>
                    <a:cxn ang="0">
                      <a:pos x="connsiteX0" y="connsiteY0"/>
                    </a:cxn>
                    <a:cxn ang="0">
                      <a:pos x="connsiteX1" y="connsiteY1"/>
                    </a:cxn>
                    <a:cxn ang="0">
                      <a:pos x="connsiteX2" y="connsiteY2"/>
                    </a:cxn>
                    <a:cxn ang="0">
                      <a:pos x="connsiteX3" y="connsiteY3"/>
                    </a:cxn>
                  </a:cxnLst>
                  <a:rect l="l" t="t" r="r" b="b"/>
                  <a:pathLst>
                    <a:path w="4561" h="20669">
                      <a:moveTo>
                        <a:pt x="275" y="0"/>
                      </a:moveTo>
                      <a:cubicBezTo>
                        <a:pt x="2085" y="7620"/>
                        <a:pt x="-487" y="6382"/>
                        <a:pt x="85" y="14478"/>
                      </a:cubicBezTo>
                      <a:cubicBezTo>
                        <a:pt x="2752" y="18002"/>
                        <a:pt x="2657" y="17335"/>
                        <a:pt x="4562" y="20669"/>
                      </a:cubicBezTo>
                      <a:cubicBezTo>
                        <a:pt x="2847" y="14097"/>
                        <a:pt x="2371" y="1905"/>
                        <a:pt x="275" y="0"/>
                      </a:cubicBezTo>
                      <a:close/>
                    </a:path>
                  </a:pathLst>
                </a:custGeom>
                <a:solidFill>
                  <a:srgbClr val="D1C4B3"/>
                </a:solidFill>
                <a:ln w="9525" cap="flat">
                  <a:noFill/>
                  <a:prstDash val="solid"/>
                  <a:miter/>
                </a:ln>
              </p:spPr>
              <p:txBody>
                <a:bodyPr rtlCol="0" anchor="ctr"/>
                <a:lstStyle/>
                <a:p>
                  <a:endParaRPr lang="zh-CN" altLang="en-US"/>
                </a:p>
              </p:txBody>
            </p:sp>
            <p:sp>
              <p:nvSpPr>
                <p:cNvPr id="173" name="任意多边形: 形状 52986"/>
                <p:cNvSpPr/>
                <p:nvPr>
                  <p:custDataLst>
                    <p:tags r:id="rId627"/>
                  </p:custDataLst>
                </p:nvPr>
              </p:nvSpPr>
              <p:spPr>
                <a:xfrm>
                  <a:off x="6719030" y="3637961"/>
                  <a:ext cx="8096" cy="11952"/>
                </a:xfrm>
                <a:custGeom>
                  <a:gdLst>
                    <a:gd name="connsiteX0" fmla="*/ 3619 w 8096"/>
                    <a:gd name="connsiteY0" fmla="*/ 5922 h 11952"/>
                    <a:gd name="connsiteX1" fmla="*/ 4667 w 8096"/>
                    <a:gd name="connsiteY1" fmla="*/ 11923 h 11952"/>
                    <a:gd name="connsiteX2" fmla="*/ 8096 w 8096"/>
                    <a:gd name="connsiteY2" fmla="*/ 3922 h 11952"/>
                    <a:gd name="connsiteX3" fmla="*/ 2476 w 8096"/>
                    <a:gd name="connsiteY3" fmla="*/ 1255 h 11952"/>
                    <a:gd name="connsiteX4" fmla="*/ 0 w 8096"/>
                    <a:gd name="connsiteY4" fmla="*/ 10971 h 11952"/>
                    <a:gd name="connsiteX5" fmla="*/ 3619 w 8096"/>
                    <a:gd name="connsiteY5" fmla="*/ 5922 h 11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11952">
                      <a:moveTo>
                        <a:pt x="3619" y="5922"/>
                      </a:moveTo>
                      <a:cubicBezTo>
                        <a:pt x="6191" y="4589"/>
                        <a:pt x="2191" y="12495"/>
                        <a:pt x="4667" y="11923"/>
                      </a:cubicBezTo>
                      <a:cubicBezTo>
                        <a:pt x="7144" y="9923"/>
                        <a:pt x="5239" y="5732"/>
                        <a:pt x="8096" y="3922"/>
                      </a:cubicBezTo>
                      <a:cubicBezTo>
                        <a:pt x="5810" y="4113"/>
                        <a:pt x="7048" y="-2745"/>
                        <a:pt x="2476" y="1255"/>
                      </a:cubicBezTo>
                      <a:cubicBezTo>
                        <a:pt x="2381" y="4779"/>
                        <a:pt x="1905" y="8304"/>
                        <a:pt x="0" y="10971"/>
                      </a:cubicBezTo>
                      <a:cubicBezTo>
                        <a:pt x="286" y="14019"/>
                        <a:pt x="2572" y="7065"/>
                        <a:pt x="3619" y="5922"/>
                      </a:cubicBezTo>
                      <a:close/>
                    </a:path>
                  </a:pathLst>
                </a:custGeom>
                <a:solidFill>
                  <a:srgbClr val="D1C4B3"/>
                </a:solidFill>
                <a:ln w="9525" cap="flat">
                  <a:noFill/>
                  <a:prstDash val="solid"/>
                  <a:miter/>
                </a:ln>
              </p:spPr>
              <p:txBody>
                <a:bodyPr rtlCol="0" anchor="ctr"/>
                <a:lstStyle/>
                <a:p>
                  <a:endParaRPr lang="zh-CN" altLang="en-US"/>
                </a:p>
              </p:txBody>
            </p:sp>
            <p:sp>
              <p:nvSpPr>
                <p:cNvPr id="174" name="任意多边形: 形状 52987"/>
                <p:cNvSpPr/>
                <p:nvPr>
                  <p:custDataLst>
                    <p:tags r:id="rId628"/>
                  </p:custDataLst>
                </p:nvPr>
              </p:nvSpPr>
              <p:spPr>
                <a:xfrm>
                  <a:off x="6705123" y="3663695"/>
                  <a:ext cx="7524" cy="17015"/>
                </a:xfrm>
                <a:custGeom>
                  <a:gdLst>
                    <a:gd name="connsiteX0" fmla="*/ 7525 w 7524"/>
                    <a:gd name="connsiteY0" fmla="*/ 0 h 17015"/>
                    <a:gd name="connsiteX1" fmla="*/ 0 w 7524"/>
                    <a:gd name="connsiteY1" fmla="*/ 15431 h 17015"/>
                    <a:gd name="connsiteX2" fmla="*/ 2762 w 7524"/>
                    <a:gd name="connsiteY2" fmla="*/ 15621 h 17015"/>
                    <a:gd name="connsiteX3" fmla="*/ 7525 w 7524"/>
                    <a:gd name="connsiteY3" fmla="*/ 0 h 17015"/>
                  </a:gdLst>
                  <a:cxnLst>
                    <a:cxn ang="0">
                      <a:pos x="connsiteX0" y="connsiteY0"/>
                    </a:cxn>
                    <a:cxn ang="0">
                      <a:pos x="connsiteX1" y="connsiteY1"/>
                    </a:cxn>
                    <a:cxn ang="0">
                      <a:pos x="connsiteX2" y="connsiteY2"/>
                    </a:cxn>
                    <a:cxn ang="0">
                      <a:pos x="connsiteX3" y="connsiteY3"/>
                    </a:cxn>
                  </a:cxnLst>
                  <a:rect l="l" t="t" r="r" b="b"/>
                  <a:pathLst>
                    <a:path w="7524" h="17015">
                      <a:moveTo>
                        <a:pt x="7525" y="0"/>
                      </a:moveTo>
                      <a:cubicBezTo>
                        <a:pt x="3810" y="4572"/>
                        <a:pt x="5429" y="11811"/>
                        <a:pt x="0" y="15431"/>
                      </a:cubicBezTo>
                      <a:cubicBezTo>
                        <a:pt x="95" y="20002"/>
                        <a:pt x="2667" y="12954"/>
                        <a:pt x="2762" y="15621"/>
                      </a:cubicBezTo>
                      <a:cubicBezTo>
                        <a:pt x="4572" y="10477"/>
                        <a:pt x="6477" y="5525"/>
                        <a:pt x="7525" y="0"/>
                      </a:cubicBezTo>
                      <a:close/>
                    </a:path>
                  </a:pathLst>
                </a:custGeom>
                <a:solidFill>
                  <a:srgbClr val="D1C4B3"/>
                </a:solidFill>
                <a:ln w="9525" cap="flat">
                  <a:noFill/>
                  <a:prstDash val="solid"/>
                  <a:miter/>
                </a:ln>
              </p:spPr>
              <p:txBody>
                <a:bodyPr rtlCol="0" anchor="ctr"/>
                <a:lstStyle/>
                <a:p>
                  <a:endParaRPr lang="zh-CN" altLang="en-US"/>
                </a:p>
              </p:txBody>
            </p:sp>
            <p:sp>
              <p:nvSpPr>
                <p:cNvPr id="175" name="任意多边形: 形状 52988"/>
                <p:cNvSpPr/>
                <p:nvPr>
                  <p:custDataLst>
                    <p:tags r:id="rId629"/>
                  </p:custDataLst>
                </p:nvPr>
              </p:nvSpPr>
              <p:spPr>
                <a:xfrm>
                  <a:off x="6697122" y="3667464"/>
                  <a:ext cx="20097" cy="39855"/>
                </a:xfrm>
                <a:custGeom>
                  <a:gdLst>
                    <a:gd name="connsiteX0" fmla="*/ 7429 w 20097"/>
                    <a:gd name="connsiteY0" fmla="*/ 21377 h 39855"/>
                    <a:gd name="connsiteX1" fmla="*/ 11239 w 20097"/>
                    <a:gd name="connsiteY1" fmla="*/ 19282 h 39855"/>
                    <a:gd name="connsiteX2" fmla="*/ 20098 w 20097"/>
                    <a:gd name="connsiteY2" fmla="*/ 41 h 39855"/>
                    <a:gd name="connsiteX3" fmla="*/ 8763 w 20097"/>
                    <a:gd name="connsiteY3" fmla="*/ 14995 h 39855"/>
                    <a:gd name="connsiteX4" fmla="*/ 2667 w 20097"/>
                    <a:gd name="connsiteY4" fmla="*/ 25664 h 39855"/>
                    <a:gd name="connsiteX5" fmla="*/ 0 w 20097"/>
                    <a:gd name="connsiteY5" fmla="*/ 39856 h 39855"/>
                    <a:gd name="connsiteX6" fmla="*/ 4096 w 20097"/>
                    <a:gd name="connsiteY6" fmla="*/ 33664 h 39855"/>
                    <a:gd name="connsiteX7" fmla="*/ 2381 w 20097"/>
                    <a:gd name="connsiteY7" fmla="*/ 31188 h 39855"/>
                    <a:gd name="connsiteX8" fmla="*/ 3429 w 20097"/>
                    <a:gd name="connsiteY8" fmla="*/ 27568 h 39855"/>
                    <a:gd name="connsiteX9" fmla="*/ 7144 w 20097"/>
                    <a:gd name="connsiteY9" fmla="*/ 26902 h 39855"/>
                    <a:gd name="connsiteX10" fmla="*/ 7429 w 20097"/>
                    <a:gd name="connsiteY10" fmla="*/ 21377 h 398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7" h="39855">
                      <a:moveTo>
                        <a:pt x="7429" y="21377"/>
                      </a:moveTo>
                      <a:cubicBezTo>
                        <a:pt x="9144" y="19663"/>
                        <a:pt x="9334" y="21282"/>
                        <a:pt x="11239" y="19282"/>
                      </a:cubicBezTo>
                      <a:cubicBezTo>
                        <a:pt x="13145" y="12233"/>
                        <a:pt x="16288" y="6042"/>
                        <a:pt x="20098" y="41"/>
                      </a:cubicBezTo>
                      <a:cubicBezTo>
                        <a:pt x="15812" y="-816"/>
                        <a:pt x="14478" y="11947"/>
                        <a:pt x="8763" y="14995"/>
                      </a:cubicBezTo>
                      <a:cubicBezTo>
                        <a:pt x="9334" y="20044"/>
                        <a:pt x="6191" y="22996"/>
                        <a:pt x="2667" y="25664"/>
                      </a:cubicBezTo>
                      <a:cubicBezTo>
                        <a:pt x="286" y="32712"/>
                        <a:pt x="1524" y="33379"/>
                        <a:pt x="0" y="39856"/>
                      </a:cubicBezTo>
                      <a:cubicBezTo>
                        <a:pt x="1619" y="37951"/>
                        <a:pt x="2572" y="35665"/>
                        <a:pt x="4096" y="33664"/>
                      </a:cubicBezTo>
                      <a:cubicBezTo>
                        <a:pt x="4763" y="30045"/>
                        <a:pt x="2381" y="33283"/>
                        <a:pt x="2381" y="31188"/>
                      </a:cubicBezTo>
                      <a:cubicBezTo>
                        <a:pt x="2667" y="29854"/>
                        <a:pt x="3429" y="28902"/>
                        <a:pt x="3429" y="27568"/>
                      </a:cubicBezTo>
                      <a:cubicBezTo>
                        <a:pt x="4953" y="26806"/>
                        <a:pt x="4000" y="31188"/>
                        <a:pt x="7144" y="26902"/>
                      </a:cubicBezTo>
                      <a:cubicBezTo>
                        <a:pt x="8382" y="23854"/>
                        <a:pt x="8477" y="22425"/>
                        <a:pt x="7429" y="21377"/>
                      </a:cubicBezTo>
                      <a:close/>
                    </a:path>
                  </a:pathLst>
                </a:custGeom>
                <a:solidFill>
                  <a:srgbClr val="D1C4B3"/>
                </a:solidFill>
                <a:ln w="9525" cap="flat">
                  <a:noFill/>
                  <a:prstDash val="solid"/>
                  <a:miter/>
                </a:ln>
              </p:spPr>
              <p:txBody>
                <a:bodyPr rtlCol="0" anchor="ctr"/>
                <a:lstStyle/>
                <a:p>
                  <a:endParaRPr lang="zh-CN" altLang="en-US"/>
                </a:p>
              </p:txBody>
            </p:sp>
            <p:sp>
              <p:nvSpPr>
                <p:cNvPr id="176" name="任意多边形: 形状 52989"/>
                <p:cNvSpPr/>
                <p:nvPr>
                  <p:custDataLst>
                    <p:tags r:id="rId630"/>
                  </p:custDataLst>
                </p:nvPr>
              </p:nvSpPr>
              <p:spPr>
                <a:xfrm>
                  <a:off x="6956142" y="3353473"/>
                  <a:ext cx="2441" cy="13422"/>
                </a:xfrm>
                <a:custGeom>
                  <a:gdLst>
                    <a:gd name="connsiteX0" fmla="*/ 2441 w 2441"/>
                    <a:gd name="connsiteY0" fmla="*/ 564 h 13422"/>
                    <a:gd name="connsiteX1" fmla="*/ 1965 w 2441"/>
                    <a:gd name="connsiteY1" fmla="*/ 2183 h 13422"/>
                    <a:gd name="connsiteX2" fmla="*/ 60 w 2441"/>
                    <a:gd name="connsiteY2" fmla="*/ 5231 h 13422"/>
                    <a:gd name="connsiteX3" fmla="*/ 2060 w 2441"/>
                    <a:gd name="connsiteY3" fmla="*/ 13423 h 13422"/>
                    <a:gd name="connsiteX4" fmla="*/ 2441 w 2441"/>
                    <a:gd name="connsiteY4" fmla="*/ 564 h 134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41" h="13422">
                      <a:moveTo>
                        <a:pt x="2441" y="564"/>
                      </a:moveTo>
                      <a:cubicBezTo>
                        <a:pt x="1679" y="-1055"/>
                        <a:pt x="1679" y="1231"/>
                        <a:pt x="1965" y="2183"/>
                      </a:cubicBezTo>
                      <a:cubicBezTo>
                        <a:pt x="1394" y="4565"/>
                        <a:pt x="822" y="6946"/>
                        <a:pt x="60" y="5231"/>
                      </a:cubicBezTo>
                      <a:cubicBezTo>
                        <a:pt x="-321" y="7898"/>
                        <a:pt x="1203" y="10661"/>
                        <a:pt x="2060" y="13423"/>
                      </a:cubicBezTo>
                      <a:cubicBezTo>
                        <a:pt x="2727" y="9232"/>
                        <a:pt x="2251" y="4850"/>
                        <a:pt x="2441" y="564"/>
                      </a:cubicBezTo>
                      <a:close/>
                    </a:path>
                  </a:pathLst>
                </a:custGeom>
                <a:solidFill>
                  <a:srgbClr val="D1C4B3"/>
                </a:solidFill>
                <a:ln w="9525" cap="flat">
                  <a:noFill/>
                  <a:prstDash val="solid"/>
                  <a:miter/>
                </a:ln>
              </p:spPr>
              <p:txBody>
                <a:bodyPr rtlCol="0" anchor="ctr"/>
                <a:lstStyle/>
                <a:p>
                  <a:endParaRPr lang="zh-CN" altLang="en-US"/>
                </a:p>
              </p:txBody>
            </p:sp>
            <p:sp>
              <p:nvSpPr>
                <p:cNvPr id="177" name="任意多边形: 形状 52990"/>
                <p:cNvSpPr/>
                <p:nvPr>
                  <p:custDataLst>
                    <p:tags r:id="rId631"/>
                  </p:custDataLst>
                </p:nvPr>
              </p:nvSpPr>
              <p:spPr>
                <a:xfrm>
                  <a:off x="6936805" y="3507521"/>
                  <a:ext cx="5110" cy="28443"/>
                </a:xfrm>
                <a:custGeom>
                  <a:gdLst>
                    <a:gd name="connsiteX0" fmla="*/ 5110 w 5110"/>
                    <a:gd name="connsiteY0" fmla="*/ 249 h 28443"/>
                    <a:gd name="connsiteX1" fmla="*/ 348 w 5110"/>
                    <a:gd name="connsiteY1" fmla="*/ 28443 h 28443"/>
                    <a:gd name="connsiteX2" fmla="*/ 2634 w 5110"/>
                    <a:gd name="connsiteY2" fmla="*/ 19299 h 28443"/>
                    <a:gd name="connsiteX3" fmla="*/ 5110 w 5110"/>
                    <a:gd name="connsiteY3" fmla="*/ 249 h 28443"/>
                  </a:gdLst>
                  <a:cxnLst>
                    <a:cxn ang="0">
                      <a:pos x="connsiteX0" y="connsiteY0"/>
                    </a:cxn>
                    <a:cxn ang="0">
                      <a:pos x="connsiteX1" y="connsiteY1"/>
                    </a:cxn>
                    <a:cxn ang="0">
                      <a:pos x="connsiteX2" y="connsiteY2"/>
                    </a:cxn>
                    <a:cxn ang="0">
                      <a:pos x="connsiteX3" y="connsiteY3"/>
                    </a:cxn>
                  </a:cxnLst>
                  <a:rect l="l" t="t" r="r" b="b"/>
                  <a:pathLst>
                    <a:path w="5110" h="28443">
                      <a:moveTo>
                        <a:pt x="5110" y="249"/>
                      </a:moveTo>
                      <a:cubicBezTo>
                        <a:pt x="4348" y="-2608"/>
                        <a:pt x="-1462" y="19871"/>
                        <a:pt x="348" y="28443"/>
                      </a:cubicBezTo>
                      <a:cubicBezTo>
                        <a:pt x="1110" y="26253"/>
                        <a:pt x="633" y="15775"/>
                        <a:pt x="2634" y="19299"/>
                      </a:cubicBezTo>
                      <a:cubicBezTo>
                        <a:pt x="4634" y="13299"/>
                        <a:pt x="1872" y="5964"/>
                        <a:pt x="5110" y="249"/>
                      </a:cubicBezTo>
                      <a:close/>
                    </a:path>
                  </a:pathLst>
                </a:custGeom>
                <a:solidFill>
                  <a:srgbClr val="D1C4B3"/>
                </a:solidFill>
                <a:ln w="9525" cap="flat">
                  <a:noFill/>
                  <a:prstDash val="solid"/>
                  <a:miter/>
                </a:ln>
              </p:spPr>
              <p:txBody>
                <a:bodyPr rtlCol="0" anchor="ctr"/>
                <a:lstStyle/>
                <a:p>
                  <a:endParaRPr lang="zh-CN" altLang="en-US"/>
                </a:p>
              </p:txBody>
            </p:sp>
            <p:sp>
              <p:nvSpPr>
                <p:cNvPr id="178" name="任意多边形: 形状 52991"/>
                <p:cNvSpPr/>
                <p:nvPr>
                  <p:custDataLst>
                    <p:tags r:id="rId632"/>
                  </p:custDataLst>
                </p:nvPr>
              </p:nvSpPr>
              <p:spPr>
                <a:xfrm>
                  <a:off x="6915686" y="3585495"/>
                  <a:ext cx="8545" cy="17716"/>
                </a:xfrm>
                <a:custGeom>
                  <a:gdLst>
                    <a:gd name="connsiteX0" fmla="*/ 6131 w 8545"/>
                    <a:gd name="connsiteY0" fmla="*/ 0 h 17716"/>
                    <a:gd name="connsiteX1" fmla="*/ 35 w 8545"/>
                    <a:gd name="connsiteY1" fmla="*/ 17717 h 17716"/>
                    <a:gd name="connsiteX2" fmla="*/ 8512 w 8545"/>
                    <a:gd name="connsiteY2" fmla="*/ 4191 h 17716"/>
                    <a:gd name="connsiteX3" fmla="*/ 6131 w 8545"/>
                    <a:gd name="connsiteY3" fmla="*/ 0 h 17716"/>
                  </a:gdLst>
                  <a:cxnLst>
                    <a:cxn ang="0">
                      <a:pos x="connsiteX0" y="connsiteY0"/>
                    </a:cxn>
                    <a:cxn ang="0">
                      <a:pos x="connsiteX1" y="connsiteY1"/>
                    </a:cxn>
                    <a:cxn ang="0">
                      <a:pos x="connsiteX2" y="connsiteY2"/>
                    </a:cxn>
                    <a:cxn ang="0">
                      <a:pos x="connsiteX3" y="connsiteY3"/>
                    </a:cxn>
                  </a:cxnLst>
                  <a:rect l="l" t="t" r="r" b="b"/>
                  <a:pathLst>
                    <a:path w="8545" h="17716">
                      <a:moveTo>
                        <a:pt x="6131" y="0"/>
                      </a:moveTo>
                      <a:cubicBezTo>
                        <a:pt x="4036" y="6191"/>
                        <a:pt x="-441" y="7810"/>
                        <a:pt x="35" y="17717"/>
                      </a:cubicBezTo>
                      <a:cubicBezTo>
                        <a:pt x="4321" y="17335"/>
                        <a:pt x="4607" y="1048"/>
                        <a:pt x="8512" y="4191"/>
                      </a:cubicBezTo>
                      <a:cubicBezTo>
                        <a:pt x="8894" y="-3143"/>
                        <a:pt x="5845" y="7239"/>
                        <a:pt x="6131" y="0"/>
                      </a:cubicBezTo>
                      <a:close/>
                    </a:path>
                  </a:pathLst>
                </a:custGeom>
                <a:solidFill>
                  <a:srgbClr val="D1C4B3"/>
                </a:solidFill>
                <a:ln w="9525" cap="flat">
                  <a:noFill/>
                  <a:prstDash val="solid"/>
                  <a:miter/>
                </a:ln>
              </p:spPr>
              <p:txBody>
                <a:bodyPr rtlCol="0" anchor="ctr"/>
                <a:lstStyle/>
                <a:p>
                  <a:endParaRPr lang="zh-CN" altLang="en-US"/>
                </a:p>
              </p:txBody>
            </p:sp>
            <p:sp>
              <p:nvSpPr>
                <p:cNvPr id="179" name="任意多边形: 形状 52992"/>
                <p:cNvSpPr/>
                <p:nvPr>
                  <p:custDataLst>
                    <p:tags r:id="rId633"/>
                  </p:custDataLst>
                </p:nvPr>
              </p:nvSpPr>
              <p:spPr>
                <a:xfrm>
                  <a:off x="6738435" y="3819921"/>
                  <a:ext cx="6407" cy="11611"/>
                </a:xfrm>
                <a:custGeom>
                  <a:gdLst>
                    <a:gd name="connsiteX0" fmla="*/ 6408 w 6407"/>
                    <a:gd name="connsiteY0" fmla="*/ 1032 h 11611"/>
                    <a:gd name="connsiteX1" fmla="*/ 1359 w 6407"/>
                    <a:gd name="connsiteY1" fmla="*/ 5985 h 11611"/>
                    <a:gd name="connsiteX2" fmla="*/ 217 w 6407"/>
                    <a:gd name="connsiteY2" fmla="*/ 10557 h 11611"/>
                    <a:gd name="connsiteX3" fmla="*/ 979 w 6407"/>
                    <a:gd name="connsiteY3" fmla="*/ 11223 h 11611"/>
                    <a:gd name="connsiteX4" fmla="*/ 3360 w 6407"/>
                    <a:gd name="connsiteY4" fmla="*/ 9509 h 11611"/>
                    <a:gd name="connsiteX5" fmla="*/ 4503 w 6407"/>
                    <a:gd name="connsiteY5" fmla="*/ 4937 h 11611"/>
                    <a:gd name="connsiteX6" fmla="*/ 6408 w 6407"/>
                    <a:gd name="connsiteY6" fmla="*/ 1032 h 11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 h="11611">
                      <a:moveTo>
                        <a:pt x="6408" y="1032"/>
                      </a:moveTo>
                      <a:cubicBezTo>
                        <a:pt x="6408" y="-2778"/>
                        <a:pt x="2788" y="5128"/>
                        <a:pt x="1359" y="5985"/>
                      </a:cubicBezTo>
                      <a:cubicBezTo>
                        <a:pt x="502" y="8747"/>
                        <a:pt x="2407" y="8461"/>
                        <a:pt x="217" y="10557"/>
                      </a:cubicBezTo>
                      <a:cubicBezTo>
                        <a:pt x="-355" y="11986"/>
                        <a:pt x="312" y="11700"/>
                        <a:pt x="979" y="11223"/>
                      </a:cubicBezTo>
                      <a:lnTo>
                        <a:pt x="3360" y="9509"/>
                      </a:lnTo>
                      <a:cubicBezTo>
                        <a:pt x="1931" y="10366"/>
                        <a:pt x="4122" y="1317"/>
                        <a:pt x="4503" y="4937"/>
                      </a:cubicBezTo>
                      <a:cubicBezTo>
                        <a:pt x="6503" y="3032"/>
                        <a:pt x="4122" y="3032"/>
                        <a:pt x="6408" y="1032"/>
                      </a:cubicBezTo>
                      <a:close/>
                    </a:path>
                  </a:pathLst>
                </a:custGeom>
                <a:solidFill>
                  <a:srgbClr val="D1C4B3"/>
                </a:solidFill>
                <a:ln w="9525" cap="flat">
                  <a:noFill/>
                  <a:prstDash val="solid"/>
                  <a:miter/>
                </a:ln>
              </p:spPr>
              <p:txBody>
                <a:bodyPr rtlCol="0" anchor="ctr"/>
                <a:lstStyle/>
                <a:p>
                  <a:endParaRPr lang="zh-CN" altLang="en-US"/>
                </a:p>
              </p:txBody>
            </p:sp>
            <p:sp>
              <p:nvSpPr>
                <p:cNvPr id="180" name="任意多边形: 形状 52993"/>
                <p:cNvSpPr/>
                <p:nvPr>
                  <p:custDataLst>
                    <p:tags r:id="rId634"/>
                  </p:custDataLst>
                </p:nvPr>
              </p:nvSpPr>
              <p:spPr>
                <a:xfrm>
                  <a:off x="6841902" y="3752226"/>
                  <a:ext cx="21431" cy="26984"/>
                </a:xfrm>
                <a:custGeom>
                  <a:gdLst>
                    <a:gd name="connsiteX0" fmla="*/ 21431 w 21431"/>
                    <a:gd name="connsiteY0" fmla="*/ 52 h 26984"/>
                    <a:gd name="connsiteX1" fmla="*/ 11906 w 21431"/>
                    <a:gd name="connsiteY1" fmla="*/ 16054 h 26984"/>
                    <a:gd name="connsiteX2" fmla="*/ 0 w 21431"/>
                    <a:gd name="connsiteY2" fmla="*/ 26626 h 26984"/>
                    <a:gd name="connsiteX3" fmla="*/ 10858 w 21431"/>
                    <a:gd name="connsiteY3" fmla="*/ 24531 h 26984"/>
                    <a:gd name="connsiteX4" fmla="*/ 19717 w 21431"/>
                    <a:gd name="connsiteY4" fmla="*/ 6243 h 26984"/>
                    <a:gd name="connsiteX5" fmla="*/ 21431 w 21431"/>
                    <a:gd name="connsiteY5" fmla="*/ 52 h 26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26984">
                      <a:moveTo>
                        <a:pt x="21431" y="52"/>
                      </a:moveTo>
                      <a:cubicBezTo>
                        <a:pt x="19717" y="-901"/>
                        <a:pt x="14764" y="11577"/>
                        <a:pt x="11906" y="16054"/>
                      </a:cubicBezTo>
                      <a:cubicBezTo>
                        <a:pt x="10001" y="12815"/>
                        <a:pt x="2953" y="23293"/>
                        <a:pt x="0" y="26626"/>
                      </a:cubicBezTo>
                      <a:cubicBezTo>
                        <a:pt x="2667" y="27865"/>
                        <a:pt x="7144" y="25579"/>
                        <a:pt x="10858" y="24531"/>
                      </a:cubicBezTo>
                      <a:cubicBezTo>
                        <a:pt x="6858" y="20721"/>
                        <a:pt x="15621" y="15958"/>
                        <a:pt x="19717" y="6243"/>
                      </a:cubicBezTo>
                      <a:cubicBezTo>
                        <a:pt x="18859" y="5100"/>
                        <a:pt x="19050" y="3385"/>
                        <a:pt x="21431" y="52"/>
                      </a:cubicBezTo>
                      <a:close/>
                    </a:path>
                  </a:pathLst>
                </a:custGeom>
                <a:solidFill>
                  <a:srgbClr val="D1C4B3"/>
                </a:solidFill>
                <a:ln w="9525" cap="flat">
                  <a:noFill/>
                  <a:prstDash val="solid"/>
                  <a:miter/>
                </a:ln>
              </p:spPr>
              <p:txBody>
                <a:bodyPr rtlCol="0" anchor="ctr"/>
                <a:lstStyle/>
                <a:p>
                  <a:endParaRPr lang="zh-CN" altLang="en-US"/>
                </a:p>
              </p:txBody>
            </p:sp>
            <p:sp>
              <p:nvSpPr>
                <p:cNvPr id="181" name="任意多边形: 形状 52994"/>
                <p:cNvSpPr/>
                <p:nvPr>
                  <p:custDataLst>
                    <p:tags r:id="rId635"/>
                  </p:custDataLst>
                </p:nvPr>
              </p:nvSpPr>
              <p:spPr>
                <a:xfrm>
                  <a:off x="6819459" y="3793140"/>
                  <a:ext cx="13394" cy="21730"/>
                </a:xfrm>
                <a:custGeom>
                  <a:gdLst>
                    <a:gd name="connsiteX0" fmla="*/ 13394 w 13394"/>
                    <a:gd name="connsiteY0" fmla="*/ 0 h 21730"/>
                    <a:gd name="connsiteX1" fmla="*/ 59 w 13394"/>
                    <a:gd name="connsiteY1" fmla="*/ 20574 h 21730"/>
                    <a:gd name="connsiteX2" fmla="*/ 5679 w 13394"/>
                    <a:gd name="connsiteY2" fmla="*/ 17050 h 21730"/>
                    <a:gd name="connsiteX3" fmla="*/ 13394 w 13394"/>
                    <a:gd name="connsiteY3" fmla="*/ 0 h 21730"/>
                  </a:gdLst>
                  <a:cxnLst>
                    <a:cxn ang="0">
                      <a:pos x="connsiteX0" y="connsiteY0"/>
                    </a:cxn>
                    <a:cxn ang="0">
                      <a:pos x="connsiteX1" y="connsiteY1"/>
                    </a:cxn>
                    <a:cxn ang="0">
                      <a:pos x="connsiteX2" y="connsiteY2"/>
                    </a:cxn>
                    <a:cxn ang="0">
                      <a:pos x="connsiteX3" y="connsiteY3"/>
                    </a:cxn>
                  </a:cxnLst>
                  <a:rect l="l" t="t" r="r" b="b"/>
                  <a:pathLst>
                    <a:path w="13394" h="21730">
                      <a:moveTo>
                        <a:pt x="13394" y="0"/>
                      </a:moveTo>
                      <a:cubicBezTo>
                        <a:pt x="10537" y="667"/>
                        <a:pt x="4631" y="14954"/>
                        <a:pt x="59" y="20574"/>
                      </a:cubicBezTo>
                      <a:cubicBezTo>
                        <a:pt x="-703" y="25717"/>
                        <a:pt x="6155" y="11716"/>
                        <a:pt x="5679" y="17050"/>
                      </a:cubicBezTo>
                      <a:cubicBezTo>
                        <a:pt x="6536" y="14288"/>
                        <a:pt x="8822" y="5334"/>
                        <a:pt x="13394" y="0"/>
                      </a:cubicBezTo>
                      <a:close/>
                    </a:path>
                  </a:pathLst>
                </a:custGeom>
                <a:solidFill>
                  <a:srgbClr val="D1C4B3"/>
                </a:solidFill>
                <a:ln w="9525" cap="flat">
                  <a:noFill/>
                  <a:prstDash val="solid"/>
                  <a:miter/>
                </a:ln>
              </p:spPr>
              <p:txBody>
                <a:bodyPr rtlCol="0" anchor="ctr"/>
                <a:lstStyle/>
                <a:p>
                  <a:endParaRPr lang="zh-CN" altLang="en-US"/>
                </a:p>
              </p:txBody>
            </p:sp>
            <p:sp>
              <p:nvSpPr>
                <p:cNvPr id="182" name="任意多边形: 形状 52995"/>
                <p:cNvSpPr/>
                <p:nvPr>
                  <p:custDataLst>
                    <p:tags r:id="rId636"/>
                  </p:custDataLst>
                </p:nvPr>
              </p:nvSpPr>
              <p:spPr>
                <a:xfrm>
                  <a:off x="6836854" y="3781197"/>
                  <a:ext cx="10468" cy="17138"/>
                </a:xfrm>
                <a:custGeom>
                  <a:gdLst>
                    <a:gd name="connsiteX0" fmla="*/ 10001 w 10468"/>
                    <a:gd name="connsiteY0" fmla="*/ 2799 h 17138"/>
                    <a:gd name="connsiteX1" fmla="*/ 7715 w 10468"/>
                    <a:gd name="connsiteY1" fmla="*/ 4990 h 17138"/>
                    <a:gd name="connsiteX2" fmla="*/ 4858 w 10468"/>
                    <a:gd name="connsiteY2" fmla="*/ 4894 h 17138"/>
                    <a:gd name="connsiteX3" fmla="*/ 857 w 10468"/>
                    <a:gd name="connsiteY3" fmla="*/ 11467 h 17138"/>
                    <a:gd name="connsiteX4" fmla="*/ 0 w 10468"/>
                    <a:gd name="connsiteY4" fmla="*/ 16515 h 17138"/>
                    <a:gd name="connsiteX5" fmla="*/ 4286 w 10468"/>
                    <a:gd name="connsiteY5" fmla="*/ 13848 h 17138"/>
                    <a:gd name="connsiteX6" fmla="*/ 10001 w 10468"/>
                    <a:gd name="connsiteY6" fmla="*/ 2799 h 1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8" h="17138">
                      <a:moveTo>
                        <a:pt x="10001" y="2799"/>
                      </a:moveTo>
                      <a:cubicBezTo>
                        <a:pt x="11716" y="-3488"/>
                        <a:pt x="8192" y="2418"/>
                        <a:pt x="7715" y="4990"/>
                      </a:cubicBezTo>
                      <a:cubicBezTo>
                        <a:pt x="5715" y="6895"/>
                        <a:pt x="4953" y="6609"/>
                        <a:pt x="4858" y="4894"/>
                      </a:cubicBezTo>
                      <a:cubicBezTo>
                        <a:pt x="3238" y="6895"/>
                        <a:pt x="2572" y="9562"/>
                        <a:pt x="857" y="11467"/>
                      </a:cubicBezTo>
                      <a:cubicBezTo>
                        <a:pt x="2953" y="9371"/>
                        <a:pt x="6763" y="9466"/>
                        <a:pt x="0" y="16515"/>
                      </a:cubicBezTo>
                      <a:cubicBezTo>
                        <a:pt x="0" y="18515"/>
                        <a:pt x="2572" y="15182"/>
                        <a:pt x="4286" y="13848"/>
                      </a:cubicBezTo>
                      <a:cubicBezTo>
                        <a:pt x="5144" y="9466"/>
                        <a:pt x="7049" y="5847"/>
                        <a:pt x="10001" y="2799"/>
                      </a:cubicBezTo>
                      <a:close/>
                    </a:path>
                  </a:pathLst>
                </a:custGeom>
                <a:solidFill>
                  <a:srgbClr val="D1C4B3"/>
                </a:solidFill>
                <a:ln w="9525" cap="flat">
                  <a:noFill/>
                  <a:prstDash val="solid"/>
                  <a:miter/>
                </a:ln>
              </p:spPr>
              <p:txBody>
                <a:bodyPr rtlCol="0" anchor="ctr"/>
                <a:lstStyle/>
                <a:p>
                  <a:endParaRPr lang="zh-CN" altLang="en-US"/>
                </a:p>
              </p:txBody>
            </p:sp>
            <p:sp>
              <p:nvSpPr>
                <p:cNvPr id="183" name="任意多边形: 形状 52996"/>
                <p:cNvSpPr/>
                <p:nvPr>
                  <p:custDataLst>
                    <p:tags r:id="rId637"/>
                  </p:custDataLst>
                </p:nvPr>
              </p:nvSpPr>
              <p:spPr>
                <a:xfrm>
                  <a:off x="6805993" y="3839241"/>
                  <a:ext cx="5091" cy="12572"/>
                </a:xfrm>
                <a:custGeom>
                  <a:gdLst>
                    <a:gd name="connsiteX0" fmla="*/ 0 w 5091"/>
                    <a:gd name="connsiteY0" fmla="*/ 12573 h 12572"/>
                    <a:gd name="connsiteX1" fmla="*/ 4572 w 5091"/>
                    <a:gd name="connsiteY1" fmla="*/ 6286 h 12572"/>
                    <a:gd name="connsiteX2" fmla="*/ 4096 w 5091"/>
                    <a:gd name="connsiteY2" fmla="*/ 0 h 12572"/>
                    <a:gd name="connsiteX3" fmla="*/ 0 w 5091"/>
                    <a:gd name="connsiteY3" fmla="*/ 12573 h 12572"/>
                  </a:gdLst>
                  <a:cxnLst>
                    <a:cxn ang="0">
                      <a:pos x="connsiteX0" y="connsiteY0"/>
                    </a:cxn>
                    <a:cxn ang="0">
                      <a:pos x="connsiteX1" y="connsiteY1"/>
                    </a:cxn>
                    <a:cxn ang="0">
                      <a:pos x="connsiteX2" y="connsiteY2"/>
                    </a:cxn>
                    <a:cxn ang="0">
                      <a:pos x="connsiteX3" y="connsiteY3"/>
                    </a:cxn>
                  </a:cxnLst>
                  <a:rect l="l" t="t" r="r" b="b"/>
                  <a:pathLst>
                    <a:path w="5091" h="12572">
                      <a:moveTo>
                        <a:pt x="0" y="12573"/>
                      </a:moveTo>
                      <a:cubicBezTo>
                        <a:pt x="1810" y="10668"/>
                        <a:pt x="2762" y="8191"/>
                        <a:pt x="4572" y="6286"/>
                      </a:cubicBezTo>
                      <a:cubicBezTo>
                        <a:pt x="6572" y="381"/>
                        <a:pt x="2000" y="5905"/>
                        <a:pt x="4096" y="0"/>
                      </a:cubicBezTo>
                      <a:cubicBezTo>
                        <a:pt x="1715" y="4477"/>
                        <a:pt x="2762" y="5429"/>
                        <a:pt x="0" y="12573"/>
                      </a:cubicBezTo>
                      <a:close/>
                    </a:path>
                  </a:pathLst>
                </a:custGeom>
                <a:solidFill>
                  <a:srgbClr val="D1C4B3"/>
                </a:solidFill>
                <a:ln w="9525" cap="flat">
                  <a:noFill/>
                  <a:prstDash val="solid"/>
                  <a:miter/>
                </a:ln>
              </p:spPr>
              <p:txBody>
                <a:bodyPr rtlCol="0" anchor="ctr"/>
                <a:lstStyle/>
                <a:p>
                  <a:endParaRPr lang="zh-CN" altLang="en-US"/>
                </a:p>
              </p:txBody>
            </p:sp>
            <p:sp>
              <p:nvSpPr>
                <p:cNvPr id="184" name="任意多边形: 形状 52997"/>
                <p:cNvSpPr/>
                <p:nvPr>
                  <p:custDataLst>
                    <p:tags r:id="rId638"/>
                  </p:custDataLst>
                </p:nvPr>
              </p:nvSpPr>
              <p:spPr>
                <a:xfrm>
                  <a:off x="6778345" y="3916831"/>
                  <a:ext cx="7836" cy="12202"/>
                </a:xfrm>
                <a:custGeom>
                  <a:gdLst>
                    <a:gd name="connsiteX0" fmla="*/ 5550 w 7836"/>
                    <a:gd name="connsiteY0" fmla="*/ 7468 h 12202"/>
                    <a:gd name="connsiteX1" fmla="*/ 7837 w 7836"/>
                    <a:gd name="connsiteY1" fmla="*/ 801 h 12202"/>
                    <a:gd name="connsiteX2" fmla="*/ 2407 w 7836"/>
                    <a:gd name="connsiteY2" fmla="*/ 2134 h 12202"/>
                    <a:gd name="connsiteX3" fmla="*/ 693 w 7836"/>
                    <a:gd name="connsiteY3" fmla="*/ 7087 h 12202"/>
                    <a:gd name="connsiteX4" fmla="*/ 217 w 7836"/>
                    <a:gd name="connsiteY4" fmla="*/ 11088 h 12202"/>
                    <a:gd name="connsiteX5" fmla="*/ 5550 w 7836"/>
                    <a:gd name="connsiteY5" fmla="*/ 7468 h 122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 h="12202">
                      <a:moveTo>
                        <a:pt x="5550" y="7468"/>
                      </a:moveTo>
                      <a:cubicBezTo>
                        <a:pt x="4503" y="5659"/>
                        <a:pt x="6408" y="5278"/>
                        <a:pt x="7837" y="801"/>
                      </a:cubicBezTo>
                      <a:cubicBezTo>
                        <a:pt x="3360" y="4897"/>
                        <a:pt x="8122" y="-3771"/>
                        <a:pt x="2407" y="2134"/>
                      </a:cubicBezTo>
                      <a:lnTo>
                        <a:pt x="693" y="7087"/>
                      </a:lnTo>
                      <a:cubicBezTo>
                        <a:pt x="3455" y="5563"/>
                        <a:pt x="6217" y="4420"/>
                        <a:pt x="217" y="11088"/>
                      </a:cubicBezTo>
                      <a:cubicBezTo>
                        <a:pt x="-1022" y="14993"/>
                        <a:pt x="3360" y="7373"/>
                        <a:pt x="5550" y="7468"/>
                      </a:cubicBezTo>
                      <a:close/>
                    </a:path>
                  </a:pathLst>
                </a:custGeom>
                <a:solidFill>
                  <a:srgbClr val="D1C4B3"/>
                </a:solidFill>
                <a:ln w="9525" cap="flat">
                  <a:noFill/>
                  <a:prstDash val="solid"/>
                  <a:miter/>
                </a:ln>
              </p:spPr>
              <p:txBody>
                <a:bodyPr rtlCol="0" anchor="ctr"/>
                <a:lstStyle/>
                <a:p>
                  <a:endParaRPr lang="zh-CN" altLang="en-US"/>
                </a:p>
              </p:txBody>
            </p:sp>
            <p:sp>
              <p:nvSpPr>
                <p:cNvPr id="185" name="任意多边形: 形状 52998"/>
                <p:cNvSpPr/>
                <p:nvPr>
                  <p:custDataLst>
                    <p:tags r:id="rId639"/>
                  </p:custDataLst>
                </p:nvPr>
              </p:nvSpPr>
              <p:spPr>
                <a:xfrm>
                  <a:off x="6679017" y="3980306"/>
                  <a:ext cx="6525" cy="8261"/>
                </a:xfrm>
                <a:custGeom>
                  <a:gdLst>
                    <a:gd name="connsiteX0" fmla="*/ 5247 w 6525"/>
                    <a:gd name="connsiteY0" fmla="*/ 3905 h 8261"/>
                    <a:gd name="connsiteX1" fmla="*/ 3913 w 6525"/>
                    <a:gd name="connsiteY1" fmla="*/ 4572 h 8261"/>
                    <a:gd name="connsiteX2" fmla="*/ 4104 w 6525"/>
                    <a:gd name="connsiteY2" fmla="*/ 0 h 8261"/>
                    <a:gd name="connsiteX3" fmla="*/ 2389 w 6525"/>
                    <a:gd name="connsiteY3" fmla="*/ 7620 h 8261"/>
                    <a:gd name="connsiteX4" fmla="*/ 5247 w 6525"/>
                    <a:gd name="connsiteY4" fmla="*/ 3905 h 82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25" h="8261">
                      <a:moveTo>
                        <a:pt x="5247" y="3905"/>
                      </a:moveTo>
                      <a:cubicBezTo>
                        <a:pt x="8390" y="1619"/>
                        <a:pt x="4866" y="2286"/>
                        <a:pt x="3913" y="4572"/>
                      </a:cubicBezTo>
                      <a:cubicBezTo>
                        <a:pt x="2580" y="4477"/>
                        <a:pt x="2961" y="2667"/>
                        <a:pt x="4104" y="0"/>
                      </a:cubicBezTo>
                      <a:cubicBezTo>
                        <a:pt x="294" y="3048"/>
                        <a:pt x="-1992" y="10477"/>
                        <a:pt x="2389" y="7620"/>
                      </a:cubicBezTo>
                      <a:cubicBezTo>
                        <a:pt x="3056" y="5905"/>
                        <a:pt x="4009" y="4763"/>
                        <a:pt x="5247" y="3905"/>
                      </a:cubicBezTo>
                      <a:close/>
                    </a:path>
                  </a:pathLst>
                </a:custGeom>
                <a:solidFill>
                  <a:srgbClr val="D1C4B3"/>
                </a:solidFill>
                <a:ln w="9525" cap="flat">
                  <a:noFill/>
                  <a:prstDash val="solid"/>
                  <a:miter/>
                </a:ln>
              </p:spPr>
              <p:txBody>
                <a:bodyPr rtlCol="0" anchor="ctr"/>
                <a:lstStyle/>
                <a:p>
                  <a:endParaRPr lang="zh-CN" altLang="en-US"/>
                </a:p>
              </p:txBody>
            </p:sp>
            <p:sp>
              <p:nvSpPr>
                <p:cNvPr id="186" name="任意多边形: 形状 52999"/>
                <p:cNvSpPr/>
                <p:nvPr>
                  <p:custDataLst>
                    <p:tags r:id="rId640"/>
                  </p:custDataLst>
                </p:nvPr>
              </p:nvSpPr>
              <p:spPr>
                <a:xfrm>
                  <a:off x="6508241" y="4037456"/>
                  <a:ext cx="12199" cy="8667"/>
                </a:xfrm>
                <a:custGeom>
                  <a:gdLst>
                    <a:gd name="connsiteX0" fmla="*/ 11144 w 12199"/>
                    <a:gd name="connsiteY0" fmla="*/ 0 h 8667"/>
                    <a:gd name="connsiteX1" fmla="*/ 10192 w 12199"/>
                    <a:gd name="connsiteY1" fmla="*/ 1238 h 8667"/>
                    <a:gd name="connsiteX2" fmla="*/ 0 w 12199"/>
                    <a:gd name="connsiteY2" fmla="*/ 8668 h 8667"/>
                    <a:gd name="connsiteX3" fmla="*/ 12097 w 12199"/>
                    <a:gd name="connsiteY3" fmla="*/ 1810 h 8667"/>
                    <a:gd name="connsiteX4" fmla="*/ 11144 w 12199"/>
                    <a:gd name="connsiteY4" fmla="*/ 0 h 86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9" h="8667">
                      <a:moveTo>
                        <a:pt x="11144" y="0"/>
                      </a:moveTo>
                      <a:cubicBezTo>
                        <a:pt x="9334" y="571"/>
                        <a:pt x="9430" y="1429"/>
                        <a:pt x="10192" y="1238"/>
                      </a:cubicBezTo>
                      <a:cubicBezTo>
                        <a:pt x="7525" y="5143"/>
                        <a:pt x="2096" y="3524"/>
                        <a:pt x="0" y="8668"/>
                      </a:cubicBezTo>
                      <a:cubicBezTo>
                        <a:pt x="5048" y="8477"/>
                        <a:pt x="8096" y="4096"/>
                        <a:pt x="12097" y="1810"/>
                      </a:cubicBezTo>
                      <a:cubicBezTo>
                        <a:pt x="12763" y="571"/>
                        <a:pt x="9906" y="1619"/>
                        <a:pt x="11144" y="0"/>
                      </a:cubicBezTo>
                      <a:close/>
                    </a:path>
                  </a:pathLst>
                </a:custGeom>
                <a:solidFill>
                  <a:srgbClr val="D1C4B3"/>
                </a:solidFill>
                <a:ln w="9525" cap="flat">
                  <a:noFill/>
                  <a:prstDash val="solid"/>
                  <a:miter/>
                </a:ln>
              </p:spPr>
              <p:txBody>
                <a:bodyPr rtlCol="0" anchor="ctr"/>
                <a:lstStyle/>
                <a:p>
                  <a:endParaRPr lang="zh-CN" altLang="en-US"/>
                </a:p>
              </p:txBody>
            </p:sp>
            <p:sp>
              <p:nvSpPr>
                <p:cNvPr id="187" name="任意多边形: 形状 53000"/>
                <p:cNvSpPr/>
                <p:nvPr>
                  <p:custDataLst>
                    <p:tags r:id="rId641"/>
                  </p:custDataLst>
                </p:nvPr>
              </p:nvSpPr>
              <p:spPr>
                <a:xfrm>
                  <a:off x="6651212" y="4039932"/>
                  <a:ext cx="34099" cy="28575"/>
                </a:xfrm>
                <a:custGeom>
                  <a:gdLst>
                    <a:gd name="connsiteX0" fmla="*/ 19431 w 34099"/>
                    <a:gd name="connsiteY0" fmla="*/ 12097 h 28575"/>
                    <a:gd name="connsiteX1" fmla="*/ 34100 w 34099"/>
                    <a:gd name="connsiteY1" fmla="*/ 0 h 28575"/>
                    <a:gd name="connsiteX2" fmla="*/ 15335 w 34099"/>
                    <a:gd name="connsiteY2" fmla="*/ 11621 h 28575"/>
                    <a:gd name="connsiteX3" fmla="*/ 0 w 34099"/>
                    <a:gd name="connsiteY3" fmla="*/ 28575 h 28575"/>
                    <a:gd name="connsiteX4" fmla="*/ 19431 w 34099"/>
                    <a:gd name="connsiteY4" fmla="*/ 12097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99" h="28575">
                      <a:moveTo>
                        <a:pt x="19431" y="12097"/>
                      </a:moveTo>
                      <a:cubicBezTo>
                        <a:pt x="25337" y="9525"/>
                        <a:pt x="30004" y="5143"/>
                        <a:pt x="34100" y="0"/>
                      </a:cubicBezTo>
                      <a:cubicBezTo>
                        <a:pt x="26956" y="2667"/>
                        <a:pt x="22003" y="8382"/>
                        <a:pt x="15335" y="11621"/>
                      </a:cubicBezTo>
                      <a:cubicBezTo>
                        <a:pt x="14954" y="16954"/>
                        <a:pt x="5334" y="22288"/>
                        <a:pt x="0" y="28575"/>
                      </a:cubicBezTo>
                      <a:cubicBezTo>
                        <a:pt x="1048" y="27337"/>
                        <a:pt x="20098" y="15907"/>
                        <a:pt x="19431" y="12097"/>
                      </a:cubicBezTo>
                      <a:close/>
                    </a:path>
                  </a:pathLst>
                </a:custGeom>
                <a:solidFill>
                  <a:srgbClr val="D1C4B3"/>
                </a:solidFill>
                <a:ln w="9525" cap="flat">
                  <a:noFill/>
                  <a:prstDash val="solid"/>
                  <a:miter/>
                </a:ln>
              </p:spPr>
              <p:txBody>
                <a:bodyPr rtlCol="0" anchor="ctr"/>
                <a:lstStyle/>
                <a:p>
                  <a:endParaRPr lang="zh-CN" altLang="en-US"/>
                </a:p>
              </p:txBody>
            </p:sp>
            <p:sp>
              <p:nvSpPr>
                <p:cNvPr id="188" name="任意多边形: 形状 53001"/>
                <p:cNvSpPr/>
                <p:nvPr>
                  <p:custDataLst>
                    <p:tags r:id="rId642"/>
                  </p:custDataLst>
                </p:nvPr>
              </p:nvSpPr>
              <p:spPr>
                <a:xfrm>
                  <a:off x="6605016" y="4062316"/>
                  <a:ext cx="47910" cy="40862"/>
                </a:xfrm>
                <a:custGeom>
                  <a:gdLst>
                    <a:gd name="connsiteX0" fmla="*/ 47911 w 47910"/>
                    <a:gd name="connsiteY0" fmla="*/ 0 h 40862"/>
                    <a:gd name="connsiteX1" fmla="*/ 28384 w 47910"/>
                    <a:gd name="connsiteY1" fmla="*/ 16192 h 40862"/>
                    <a:gd name="connsiteX2" fmla="*/ 0 w 47910"/>
                    <a:gd name="connsiteY2" fmla="*/ 39529 h 40862"/>
                    <a:gd name="connsiteX3" fmla="*/ 2476 w 47910"/>
                    <a:gd name="connsiteY3" fmla="*/ 40862 h 40862"/>
                    <a:gd name="connsiteX4" fmla="*/ 19336 w 47910"/>
                    <a:gd name="connsiteY4" fmla="*/ 28861 h 40862"/>
                    <a:gd name="connsiteX5" fmla="*/ 42767 w 47910"/>
                    <a:gd name="connsiteY5" fmla="*/ 9620 h 40862"/>
                    <a:gd name="connsiteX6" fmla="*/ 37719 w 47910"/>
                    <a:gd name="connsiteY6" fmla="*/ 10477 h 40862"/>
                    <a:gd name="connsiteX7" fmla="*/ 47911 w 47910"/>
                    <a:gd name="connsiteY7" fmla="*/ 0 h 40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 h="40862">
                      <a:moveTo>
                        <a:pt x="47911" y="0"/>
                      </a:moveTo>
                      <a:cubicBezTo>
                        <a:pt x="41243" y="5048"/>
                        <a:pt x="36004" y="12763"/>
                        <a:pt x="28384" y="16192"/>
                      </a:cubicBezTo>
                      <a:cubicBezTo>
                        <a:pt x="30289" y="22288"/>
                        <a:pt x="7715" y="30194"/>
                        <a:pt x="0" y="39529"/>
                      </a:cubicBezTo>
                      <a:cubicBezTo>
                        <a:pt x="381" y="40386"/>
                        <a:pt x="3524" y="39052"/>
                        <a:pt x="2476" y="40862"/>
                      </a:cubicBezTo>
                      <a:cubicBezTo>
                        <a:pt x="7810" y="36290"/>
                        <a:pt x="12001" y="29813"/>
                        <a:pt x="19336" y="28861"/>
                      </a:cubicBezTo>
                      <a:cubicBezTo>
                        <a:pt x="26479" y="21146"/>
                        <a:pt x="35052" y="16097"/>
                        <a:pt x="42767" y="9620"/>
                      </a:cubicBezTo>
                      <a:cubicBezTo>
                        <a:pt x="43625" y="7810"/>
                        <a:pt x="39814" y="9811"/>
                        <a:pt x="37719" y="10477"/>
                      </a:cubicBezTo>
                      <a:cubicBezTo>
                        <a:pt x="40958" y="6667"/>
                        <a:pt x="45529" y="5239"/>
                        <a:pt x="47911" y="0"/>
                      </a:cubicBezTo>
                      <a:close/>
                    </a:path>
                  </a:pathLst>
                </a:custGeom>
                <a:solidFill>
                  <a:srgbClr val="D1C4B3"/>
                </a:solidFill>
                <a:ln w="9525" cap="flat">
                  <a:noFill/>
                  <a:prstDash val="solid"/>
                  <a:miter/>
                </a:ln>
              </p:spPr>
              <p:txBody>
                <a:bodyPr rtlCol="0" anchor="ctr"/>
                <a:lstStyle/>
                <a:p>
                  <a:endParaRPr lang="zh-CN" altLang="en-US"/>
                </a:p>
              </p:txBody>
            </p:sp>
            <p:sp>
              <p:nvSpPr>
                <p:cNvPr id="189" name="任意多边形: 形状 53002"/>
                <p:cNvSpPr/>
                <p:nvPr>
                  <p:custDataLst>
                    <p:tags r:id="rId643"/>
                  </p:custDataLst>
                </p:nvPr>
              </p:nvSpPr>
              <p:spPr>
                <a:xfrm>
                  <a:off x="6635686" y="4060810"/>
                  <a:ext cx="37242" cy="27795"/>
                </a:xfrm>
                <a:custGeom>
                  <a:gdLst>
                    <a:gd name="connsiteX0" fmla="*/ 37243 w 37242"/>
                    <a:gd name="connsiteY0" fmla="*/ 268 h 27795"/>
                    <a:gd name="connsiteX1" fmla="*/ 0 w 37242"/>
                    <a:gd name="connsiteY1" fmla="*/ 27795 h 27795"/>
                    <a:gd name="connsiteX2" fmla="*/ 37243 w 37242"/>
                    <a:gd name="connsiteY2" fmla="*/ 268 h 27795"/>
                  </a:gdLst>
                  <a:cxnLst>
                    <a:cxn ang="0">
                      <a:pos x="connsiteX0" y="connsiteY0"/>
                    </a:cxn>
                    <a:cxn ang="0">
                      <a:pos x="connsiteX1" y="connsiteY1"/>
                    </a:cxn>
                    <a:cxn ang="0">
                      <a:pos x="connsiteX2" y="connsiteY2"/>
                    </a:cxn>
                  </a:cxnLst>
                  <a:rect l="l" t="t" r="r" b="b"/>
                  <a:pathLst>
                    <a:path w="37242" h="27795">
                      <a:moveTo>
                        <a:pt x="37243" y="268"/>
                      </a:moveTo>
                      <a:cubicBezTo>
                        <a:pt x="32385" y="-2780"/>
                        <a:pt x="4763" y="21032"/>
                        <a:pt x="0" y="27795"/>
                      </a:cubicBezTo>
                      <a:cubicBezTo>
                        <a:pt x="11906" y="18747"/>
                        <a:pt x="27146" y="2649"/>
                        <a:pt x="37243" y="268"/>
                      </a:cubicBezTo>
                      <a:close/>
                    </a:path>
                  </a:pathLst>
                </a:custGeom>
                <a:solidFill>
                  <a:srgbClr val="D1C4B3"/>
                </a:solidFill>
                <a:ln w="9525" cap="flat">
                  <a:noFill/>
                  <a:prstDash val="solid"/>
                  <a:miter/>
                </a:ln>
              </p:spPr>
              <p:txBody>
                <a:bodyPr rtlCol="0" anchor="ctr"/>
                <a:lstStyle/>
                <a:p>
                  <a:endParaRPr lang="zh-CN" altLang="en-US"/>
                </a:p>
              </p:txBody>
            </p:sp>
            <p:sp>
              <p:nvSpPr>
                <p:cNvPr id="190" name="任意多边形: 形状 53003"/>
                <p:cNvSpPr/>
                <p:nvPr>
                  <p:custDataLst>
                    <p:tags r:id="rId644"/>
                  </p:custDataLst>
                </p:nvPr>
              </p:nvSpPr>
              <p:spPr>
                <a:xfrm>
                  <a:off x="6557676" y="4128706"/>
                  <a:ext cx="16573" cy="9635"/>
                </a:xfrm>
                <a:custGeom>
                  <a:gdLst>
                    <a:gd name="connsiteX0" fmla="*/ 16574 w 16573"/>
                    <a:gd name="connsiteY0" fmla="*/ 0 h 9635"/>
                    <a:gd name="connsiteX1" fmla="*/ 0 w 16573"/>
                    <a:gd name="connsiteY1" fmla="*/ 9334 h 9635"/>
                    <a:gd name="connsiteX2" fmla="*/ 16574 w 16573"/>
                    <a:gd name="connsiteY2" fmla="*/ 0 h 9635"/>
                  </a:gdLst>
                  <a:cxnLst>
                    <a:cxn ang="0">
                      <a:pos x="connsiteX0" y="connsiteY0"/>
                    </a:cxn>
                    <a:cxn ang="0">
                      <a:pos x="connsiteX1" y="connsiteY1"/>
                    </a:cxn>
                    <a:cxn ang="0">
                      <a:pos x="connsiteX2" y="connsiteY2"/>
                    </a:cxn>
                  </a:cxnLst>
                  <a:rect l="l" t="t" r="r" b="b"/>
                  <a:pathLst>
                    <a:path w="16573" h="9635">
                      <a:moveTo>
                        <a:pt x="16574" y="0"/>
                      </a:moveTo>
                      <a:cubicBezTo>
                        <a:pt x="11049" y="3143"/>
                        <a:pt x="5525" y="6191"/>
                        <a:pt x="0" y="9334"/>
                      </a:cubicBezTo>
                      <a:cubicBezTo>
                        <a:pt x="953" y="11239"/>
                        <a:pt x="12478" y="3619"/>
                        <a:pt x="16574" y="0"/>
                      </a:cubicBezTo>
                      <a:close/>
                    </a:path>
                  </a:pathLst>
                </a:custGeom>
                <a:solidFill>
                  <a:srgbClr val="D1C4B3"/>
                </a:solidFill>
                <a:ln w="9525" cap="flat">
                  <a:noFill/>
                  <a:prstDash val="solid"/>
                  <a:miter/>
                </a:ln>
              </p:spPr>
              <p:txBody>
                <a:bodyPr rtlCol="0" anchor="ctr"/>
                <a:lstStyle/>
                <a:p>
                  <a:endParaRPr lang="zh-CN" altLang="en-US"/>
                </a:p>
              </p:txBody>
            </p:sp>
            <p:sp>
              <p:nvSpPr>
                <p:cNvPr id="191" name="任意多边形: 形状 53004"/>
                <p:cNvSpPr/>
                <p:nvPr>
                  <p:custDataLst>
                    <p:tags r:id="rId645"/>
                  </p:custDataLst>
                </p:nvPr>
              </p:nvSpPr>
              <p:spPr>
                <a:xfrm>
                  <a:off x="6454235" y="4170139"/>
                  <a:ext cx="44862" cy="19908"/>
                </a:xfrm>
                <a:custGeom>
                  <a:gdLst>
                    <a:gd name="connsiteX0" fmla="*/ 44863 w 44862"/>
                    <a:gd name="connsiteY0" fmla="*/ 0 h 19908"/>
                    <a:gd name="connsiteX1" fmla="*/ 0 w 44862"/>
                    <a:gd name="connsiteY1" fmla="*/ 19907 h 19908"/>
                    <a:gd name="connsiteX2" fmla="*/ 15335 w 44862"/>
                    <a:gd name="connsiteY2" fmla="*/ 16192 h 19908"/>
                    <a:gd name="connsiteX3" fmla="*/ 31909 w 44862"/>
                    <a:gd name="connsiteY3" fmla="*/ 6001 h 19908"/>
                    <a:gd name="connsiteX4" fmla="*/ 37338 w 44862"/>
                    <a:gd name="connsiteY4" fmla="*/ 7429 h 19908"/>
                    <a:gd name="connsiteX5" fmla="*/ 44863 w 44862"/>
                    <a:gd name="connsiteY5" fmla="*/ 0 h 199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 h="19908">
                      <a:moveTo>
                        <a:pt x="44863" y="0"/>
                      </a:moveTo>
                      <a:cubicBezTo>
                        <a:pt x="35338" y="2858"/>
                        <a:pt x="13716" y="12763"/>
                        <a:pt x="0" y="19907"/>
                      </a:cubicBezTo>
                      <a:cubicBezTo>
                        <a:pt x="6953" y="20003"/>
                        <a:pt x="11906" y="13907"/>
                        <a:pt x="15335" y="16192"/>
                      </a:cubicBezTo>
                      <a:cubicBezTo>
                        <a:pt x="15240" y="12097"/>
                        <a:pt x="27242" y="11240"/>
                        <a:pt x="31909" y="6001"/>
                      </a:cubicBezTo>
                      <a:cubicBezTo>
                        <a:pt x="37814" y="4763"/>
                        <a:pt x="28956" y="11430"/>
                        <a:pt x="37338" y="7429"/>
                      </a:cubicBezTo>
                      <a:cubicBezTo>
                        <a:pt x="33814" y="5905"/>
                        <a:pt x="37814" y="3620"/>
                        <a:pt x="44863" y="0"/>
                      </a:cubicBezTo>
                      <a:close/>
                    </a:path>
                  </a:pathLst>
                </a:custGeom>
                <a:solidFill>
                  <a:srgbClr val="D1C4B3"/>
                </a:solidFill>
                <a:ln w="9525" cap="flat">
                  <a:noFill/>
                  <a:prstDash val="solid"/>
                  <a:miter/>
                </a:ln>
              </p:spPr>
              <p:txBody>
                <a:bodyPr rtlCol="0" anchor="ctr"/>
                <a:lstStyle/>
                <a:p>
                  <a:endParaRPr lang="zh-CN" altLang="en-US"/>
                </a:p>
              </p:txBody>
            </p:sp>
            <p:sp>
              <p:nvSpPr>
                <p:cNvPr id="192" name="任意多边形: 形状 53005"/>
                <p:cNvSpPr/>
                <p:nvPr>
                  <p:custDataLst>
                    <p:tags r:id="rId646"/>
                  </p:custDataLst>
                </p:nvPr>
              </p:nvSpPr>
              <p:spPr>
                <a:xfrm>
                  <a:off x="6485710" y="4173090"/>
                  <a:ext cx="17959" cy="9208"/>
                </a:xfrm>
                <a:custGeom>
                  <a:gdLst>
                    <a:gd name="connsiteX0" fmla="*/ 17959 w 17959"/>
                    <a:gd name="connsiteY0" fmla="*/ 478 h 9208"/>
                    <a:gd name="connsiteX1" fmla="*/ 433 w 17959"/>
                    <a:gd name="connsiteY1" fmla="*/ 8098 h 9208"/>
                    <a:gd name="connsiteX2" fmla="*/ 8530 w 17959"/>
                    <a:gd name="connsiteY2" fmla="*/ 7145 h 9208"/>
                    <a:gd name="connsiteX3" fmla="*/ 17959 w 17959"/>
                    <a:gd name="connsiteY3" fmla="*/ 478 h 9208"/>
                  </a:gdLst>
                  <a:cxnLst>
                    <a:cxn ang="0">
                      <a:pos x="connsiteX0" y="connsiteY0"/>
                    </a:cxn>
                    <a:cxn ang="0">
                      <a:pos x="connsiteX1" y="connsiteY1"/>
                    </a:cxn>
                    <a:cxn ang="0">
                      <a:pos x="connsiteX2" y="connsiteY2"/>
                    </a:cxn>
                    <a:cxn ang="0">
                      <a:pos x="connsiteX3" y="connsiteY3"/>
                    </a:cxn>
                  </a:cxnLst>
                  <a:rect l="l" t="t" r="r" b="b"/>
                  <a:pathLst>
                    <a:path w="17959" h="9208">
                      <a:moveTo>
                        <a:pt x="17959" y="478"/>
                      </a:moveTo>
                      <a:cubicBezTo>
                        <a:pt x="16912" y="-2094"/>
                        <a:pt x="5672" y="6479"/>
                        <a:pt x="433" y="8098"/>
                      </a:cubicBezTo>
                      <a:cubicBezTo>
                        <a:pt x="-1948" y="11432"/>
                        <a:pt x="6148" y="6097"/>
                        <a:pt x="8530" y="7145"/>
                      </a:cubicBezTo>
                      <a:cubicBezTo>
                        <a:pt x="12816" y="2668"/>
                        <a:pt x="11101" y="2668"/>
                        <a:pt x="17959" y="478"/>
                      </a:cubicBezTo>
                      <a:close/>
                    </a:path>
                  </a:pathLst>
                </a:custGeom>
                <a:solidFill>
                  <a:srgbClr val="D1C4B3"/>
                </a:solidFill>
                <a:ln w="9525" cap="flat">
                  <a:noFill/>
                  <a:prstDash val="solid"/>
                  <a:miter/>
                </a:ln>
              </p:spPr>
              <p:txBody>
                <a:bodyPr rtlCol="0" anchor="ctr"/>
                <a:lstStyle/>
                <a:p>
                  <a:endParaRPr lang="zh-CN" altLang="en-US"/>
                </a:p>
              </p:txBody>
            </p:sp>
            <p:sp>
              <p:nvSpPr>
                <p:cNvPr id="193" name="任意多边形: 形状 53006"/>
                <p:cNvSpPr/>
                <p:nvPr>
                  <p:custDataLst>
                    <p:tags r:id="rId647"/>
                  </p:custDataLst>
                </p:nvPr>
              </p:nvSpPr>
              <p:spPr>
                <a:xfrm>
                  <a:off x="6420135" y="4191190"/>
                  <a:ext cx="31146" cy="12278"/>
                </a:xfrm>
                <a:custGeom>
                  <a:gdLst>
                    <a:gd name="connsiteX0" fmla="*/ 31147 w 31146"/>
                    <a:gd name="connsiteY0" fmla="*/ 0 h 12278"/>
                    <a:gd name="connsiteX1" fmla="*/ 0 w 31146"/>
                    <a:gd name="connsiteY1" fmla="*/ 11239 h 12278"/>
                    <a:gd name="connsiteX2" fmla="*/ 31147 w 31146"/>
                    <a:gd name="connsiteY2" fmla="*/ 0 h 12278"/>
                  </a:gdLst>
                  <a:cxnLst>
                    <a:cxn ang="0">
                      <a:pos x="connsiteX0" y="connsiteY0"/>
                    </a:cxn>
                    <a:cxn ang="0">
                      <a:pos x="connsiteX1" y="connsiteY1"/>
                    </a:cxn>
                    <a:cxn ang="0">
                      <a:pos x="connsiteX2" y="connsiteY2"/>
                    </a:cxn>
                  </a:cxnLst>
                  <a:rect l="l" t="t" r="r" b="b"/>
                  <a:pathLst>
                    <a:path w="31146" h="12278">
                      <a:moveTo>
                        <a:pt x="31147" y="0"/>
                      </a:moveTo>
                      <a:cubicBezTo>
                        <a:pt x="20383" y="2762"/>
                        <a:pt x="10096" y="6667"/>
                        <a:pt x="0" y="11239"/>
                      </a:cubicBezTo>
                      <a:cubicBezTo>
                        <a:pt x="6382" y="15621"/>
                        <a:pt x="21908" y="5048"/>
                        <a:pt x="31147" y="0"/>
                      </a:cubicBezTo>
                      <a:close/>
                    </a:path>
                  </a:pathLst>
                </a:custGeom>
                <a:solidFill>
                  <a:srgbClr val="D1C4B3"/>
                </a:solidFill>
                <a:ln w="9525" cap="flat">
                  <a:noFill/>
                  <a:prstDash val="solid"/>
                  <a:miter/>
                </a:ln>
              </p:spPr>
              <p:txBody>
                <a:bodyPr rtlCol="0" anchor="ctr"/>
                <a:lstStyle/>
                <a:p>
                  <a:endParaRPr lang="zh-CN" altLang="en-US"/>
                </a:p>
              </p:txBody>
            </p:sp>
            <p:sp>
              <p:nvSpPr>
                <p:cNvPr id="194" name="任意多边形: 形状 53007"/>
                <p:cNvSpPr/>
                <p:nvPr>
                  <p:custDataLst>
                    <p:tags r:id="rId648"/>
                  </p:custDataLst>
                </p:nvPr>
              </p:nvSpPr>
              <p:spPr>
                <a:xfrm>
                  <a:off x="6271355" y="4239195"/>
                  <a:ext cx="16954" cy="4571"/>
                </a:xfrm>
                <a:custGeom>
                  <a:gdLst>
                    <a:gd name="connsiteX0" fmla="*/ 16954 w 16954"/>
                    <a:gd name="connsiteY0" fmla="*/ 0 h 4571"/>
                    <a:gd name="connsiteX1" fmla="*/ 0 w 16954"/>
                    <a:gd name="connsiteY1" fmla="*/ 3905 h 4571"/>
                    <a:gd name="connsiteX2" fmla="*/ 4667 w 16954"/>
                    <a:gd name="connsiteY2" fmla="*/ 4572 h 4571"/>
                    <a:gd name="connsiteX3" fmla="*/ 16954 w 16954"/>
                    <a:gd name="connsiteY3" fmla="*/ 0 h 4571"/>
                  </a:gdLst>
                  <a:cxnLst>
                    <a:cxn ang="0">
                      <a:pos x="connsiteX0" y="connsiteY0"/>
                    </a:cxn>
                    <a:cxn ang="0">
                      <a:pos x="connsiteX1" y="connsiteY1"/>
                    </a:cxn>
                    <a:cxn ang="0">
                      <a:pos x="connsiteX2" y="connsiteY2"/>
                    </a:cxn>
                    <a:cxn ang="0">
                      <a:pos x="connsiteX3" y="connsiteY3"/>
                    </a:cxn>
                  </a:cxnLst>
                  <a:rect l="l" t="t" r="r" b="b"/>
                  <a:pathLst>
                    <a:path w="16954" h="4571">
                      <a:moveTo>
                        <a:pt x="16954" y="0"/>
                      </a:moveTo>
                      <a:cubicBezTo>
                        <a:pt x="12382" y="476"/>
                        <a:pt x="7906" y="2000"/>
                        <a:pt x="0" y="3905"/>
                      </a:cubicBezTo>
                      <a:lnTo>
                        <a:pt x="4667" y="4572"/>
                      </a:lnTo>
                      <a:cubicBezTo>
                        <a:pt x="8668" y="1238"/>
                        <a:pt x="12954" y="2762"/>
                        <a:pt x="16954" y="0"/>
                      </a:cubicBezTo>
                      <a:close/>
                    </a:path>
                  </a:pathLst>
                </a:custGeom>
                <a:solidFill>
                  <a:srgbClr val="D1C4B3"/>
                </a:solidFill>
                <a:ln w="9525" cap="flat">
                  <a:noFill/>
                  <a:prstDash val="solid"/>
                  <a:miter/>
                </a:ln>
              </p:spPr>
              <p:txBody>
                <a:bodyPr rtlCol="0" anchor="ctr"/>
                <a:lstStyle/>
                <a:p>
                  <a:endParaRPr lang="zh-CN" altLang="en-US"/>
                </a:p>
              </p:txBody>
            </p:sp>
            <p:sp>
              <p:nvSpPr>
                <p:cNvPr id="195" name="任意多边形: 形状 53008"/>
                <p:cNvSpPr/>
                <p:nvPr>
                  <p:custDataLst>
                    <p:tags r:id="rId649"/>
                  </p:custDataLst>
                </p:nvPr>
              </p:nvSpPr>
              <p:spPr>
                <a:xfrm>
                  <a:off x="6191108" y="4256721"/>
                  <a:ext cx="18048" cy="4178"/>
                </a:xfrm>
                <a:custGeom>
                  <a:gdLst>
                    <a:gd name="connsiteX0" fmla="*/ 8524 w 18048"/>
                    <a:gd name="connsiteY0" fmla="*/ 4096 h 4178"/>
                    <a:gd name="connsiteX1" fmla="*/ 18049 w 18048"/>
                    <a:gd name="connsiteY1" fmla="*/ 0 h 4178"/>
                    <a:gd name="connsiteX2" fmla="*/ 713 w 18048"/>
                    <a:gd name="connsiteY2" fmla="*/ 3334 h 4178"/>
                    <a:gd name="connsiteX3" fmla="*/ 8524 w 18048"/>
                    <a:gd name="connsiteY3" fmla="*/ 4096 h 4178"/>
                  </a:gdLst>
                  <a:cxnLst>
                    <a:cxn ang="0">
                      <a:pos x="connsiteX0" y="connsiteY0"/>
                    </a:cxn>
                    <a:cxn ang="0">
                      <a:pos x="connsiteX1" y="connsiteY1"/>
                    </a:cxn>
                    <a:cxn ang="0">
                      <a:pos x="connsiteX2" y="connsiteY2"/>
                    </a:cxn>
                    <a:cxn ang="0">
                      <a:pos x="connsiteX3" y="connsiteY3"/>
                    </a:cxn>
                  </a:cxnLst>
                  <a:rect l="l" t="t" r="r" b="b"/>
                  <a:pathLst>
                    <a:path w="18048" h="4178">
                      <a:moveTo>
                        <a:pt x="8524" y="4096"/>
                      </a:moveTo>
                      <a:lnTo>
                        <a:pt x="18049" y="0"/>
                      </a:lnTo>
                      <a:cubicBezTo>
                        <a:pt x="10048" y="95"/>
                        <a:pt x="9952" y="4286"/>
                        <a:pt x="713" y="3334"/>
                      </a:cubicBezTo>
                      <a:cubicBezTo>
                        <a:pt x="-2620" y="5048"/>
                        <a:pt x="6714" y="3524"/>
                        <a:pt x="8524" y="4096"/>
                      </a:cubicBezTo>
                      <a:close/>
                    </a:path>
                  </a:pathLst>
                </a:custGeom>
                <a:solidFill>
                  <a:srgbClr val="D1C4B3"/>
                </a:solidFill>
                <a:ln w="9525" cap="flat">
                  <a:noFill/>
                  <a:prstDash val="solid"/>
                  <a:miter/>
                </a:ln>
              </p:spPr>
              <p:txBody>
                <a:bodyPr rtlCol="0" anchor="ctr"/>
                <a:lstStyle/>
                <a:p>
                  <a:endParaRPr lang="zh-CN" altLang="en-US"/>
                </a:p>
              </p:txBody>
            </p:sp>
            <p:sp>
              <p:nvSpPr>
                <p:cNvPr id="196" name="任意多边形: 形状 53009"/>
                <p:cNvSpPr/>
                <p:nvPr>
                  <p:custDataLst>
                    <p:tags r:id="rId650"/>
                  </p:custDataLst>
                </p:nvPr>
              </p:nvSpPr>
              <p:spPr>
                <a:xfrm>
                  <a:off x="6087808" y="4260055"/>
                  <a:ext cx="20478" cy="3298"/>
                </a:xfrm>
                <a:custGeom>
                  <a:gdLst>
                    <a:gd name="connsiteX0" fmla="*/ 20479 w 20478"/>
                    <a:gd name="connsiteY0" fmla="*/ 2953 h 3298"/>
                    <a:gd name="connsiteX1" fmla="*/ 3524 w 20478"/>
                    <a:gd name="connsiteY1" fmla="*/ 0 h 3298"/>
                    <a:gd name="connsiteX2" fmla="*/ 0 w 20478"/>
                    <a:gd name="connsiteY2" fmla="*/ 1905 h 3298"/>
                    <a:gd name="connsiteX3" fmla="*/ 20479 w 20478"/>
                    <a:gd name="connsiteY3" fmla="*/ 2953 h 3298"/>
                  </a:gdLst>
                  <a:cxnLst>
                    <a:cxn ang="0">
                      <a:pos x="connsiteX0" y="connsiteY0"/>
                    </a:cxn>
                    <a:cxn ang="0">
                      <a:pos x="connsiteX1" y="connsiteY1"/>
                    </a:cxn>
                    <a:cxn ang="0">
                      <a:pos x="connsiteX2" y="connsiteY2"/>
                    </a:cxn>
                    <a:cxn ang="0">
                      <a:pos x="connsiteX3" y="connsiteY3"/>
                    </a:cxn>
                  </a:cxnLst>
                  <a:rect l="l" t="t" r="r" b="b"/>
                  <a:pathLst>
                    <a:path w="20478" h="3298">
                      <a:moveTo>
                        <a:pt x="20479" y="2953"/>
                      </a:moveTo>
                      <a:cubicBezTo>
                        <a:pt x="18383" y="-1810"/>
                        <a:pt x="10763" y="5525"/>
                        <a:pt x="3524" y="0"/>
                      </a:cubicBezTo>
                      <a:cubicBezTo>
                        <a:pt x="2953" y="667"/>
                        <a:pt x="2381" y="1333"/>
                        <a:pt x="0" y="1905"/>
                      </a:cubicBezTo>
                      <a:cubicBezTo>
                        <a:pt x="6477" y="4382"/>
                        <a:pt x="13716" y="2762"/>
                        <a:pt x="20479" y="2953"/>
                      </a:cubicBezTo>
                      <a:close/>
                    </a:path>
                  </a:pathLst>
                </a:custGeom>
                <a:solidFill>
                  <a:srgbClr val="D1C4B3"/>
                </a:solidFill>
                <a:ln w="9525" cap="flat">
                  <a:noFill/>
                  <a:prstDash val="solid"/>
                  <a:miter/>
                </a:ln>
              </p:spPr>
              <p:txBody>
                <a:bodyPr rtlCol="0" anchor="ctr"/>
                <a:lstStyle/>
                <a:p>
                  <a:endParaRPr lang="zh-CN" altLang="en-US"/>
                </a:p>
              </p:txBody>
            </p:sp>
            <p:sp>
              <p:nvSpPr>
                <p:cNvPr id="197" name="任意多边形: 形状 53010"/>
                <p:cNvSpPr/>
                <p:nvPr>
                  <p:custDataLst>
                    <p:tags r:id="rId651"/>
                  </p:custDataLst>
                </p:nvPr>
              </p:nvSpPr>
              <p:spPr>
                <a:xfrm>
                  <a:off x="5916929" y="4239873"/>
                  <a:ext cx="44032" cy="10276"/>
                </a:xfrm>
                <a:custGeom>
                  <a:gdLst>
                    <a:gd name="connsiteX0" fmla="*/ 42101 w 44032"/>
                    <a:gd name="connsiteY0" fmla="*/ 9800 h 10276"/>
                    <a:gd name="connsiteX1" fmla="*/ 40767 w 44032"/>
                    <a:gd name="connsiteY1" fmla="*/ 9038 h 10276"/>
                    <a:gd name="connsiteX2" fmla="*/ 43434 w 44032"/>
                    <a:gd name="connsiteY2" fmla="*/ 5895 h 10276"/>
                    <a:gd name="connsiteX3" fmla="*/ 28004 w 44032"/>
                    <a:gd name="connsiteY3" fmla="*/ 3037 h 10276"/>
                    <a:gd name="connsiteX4" fmla="*/ 4191 w 44032"/>
                    <a:gd name="connsiteY4" fmla="*/ 84 h 10276"/>
                    <a:gd name="connsiteX5" fmla="*/ 0 w 44032"/>
                    <a:gd name="connsiteY5" fmla="*/ 2275 h 10276"/>
                    <a:gd name="connsiteX6" fmla="*/ 26670 w 44032"/>
                    <a:gd name="connsiteY6" fmla="*/ 6942 h 10276"/>
                    <a:gd name="connsiteX7" fmla="*/ 30480 w 44032"/>
                    <a:gd name="connsiteY7" fmla="*/ 10276 h 10276"/>
                    <a:gd name="connsiteX8" fmla="*/ 42101 w 44032"/>
                    <a:gd name="connsiteY8" fmla="*/ 9800 h 10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2" h="10276">
                      <a:moveTo>
                        <a:pt x="42101" y="9800"/>
                      </a:moveTo>
                      <a:cubicBezTo>
                        <a:pt x="45910" y="11133"/>
                        <a:pt x="43339" y="8657"/>
                        <a:pt x="40767" y="9038"/>
                      </a:cubicBezTo>
                      <a:cubicBezTo>
                        <a:pt x="38386" y="7323"/>
                        <a:pt x="42577" y="6942"/>
                        <a:pt x="43434" y="5895"/>
                      </a:cubicBezTo>
                      <a:cubicBezTo>
                        <a:pt x="38386" y="4752"/>
                        <a:pt x="32385" y="6085"/>
                        <a:pt x="28004" y="3037"/>
                      </a:cubicBezTo>
                      <a:cubicBezTo>
                        <a:pt x="20098" y="6466"/>
                        <a:pt x="12859" y="1418"/>
                        <a:pt x="4191" y="84"/>
                      </a:cubicBezTo>
                      <a:cubicBezTo>
                        <a:pt x="-3048" y="-582"/>
                        <a:pt x="7239" y="2942"/>
                        <a:pt x="0" y="2275"/>
                      </a:cubicBezTo>
                      <a:cubicBezTo>
                        <a:pt x="9144" y="3037"/>
                        <a:pt x="17145" y="7133"/>
                        <a:pt x="26670" y="6942"/>
                      </a:cubicBezTo>
                      <a:cubicBezTo>
                        <a:pt x="29337" y="8371"/>
                        <a:pt x="27432" y="8847"/>
                        <a:pt x="30480" y="10276"/>
                      </a:cubicBezTo>
                      <a:cubicBezTo>
                        <a:pt x="30861" y="8657"/>
                        <a:pt x="37814" y="8943"/>
                        <a:pt x="42101" y="9800"/>
                      </a:cubicBezTo>
                      <a:close/>
                    </a:path>
                  </a:pathLst>
                </a:custGeom>
                <a:solidFill>
                  <a:srgbClr val="D1C4B3"/>
                </a:solidFill>
                <a:ln w="9525" cap="flat">
                  <a:noFill/>
                  <a:prstDash val="solid"/>
                  <a:miter/>
                </a:ln>
              </p:spPr>
              <p:txBody>
                <a:bodyPr rtlCol="0" anchor="ctr"/>
                <a:lstStyle/>
                <a:p>
                  <a:endParaRPr lang="zh-CN" altLang="en-US"/>
                </a:p>
              </p:txBody>
            </p:sp>
            <p:sp>
              <p:nvSpPr>
                <p:cNvPr id="198" name="任意多边形: 形状 53011"/>
                <p:cNvSpPr/>
                <p:nvPr>
                  <p:custDataLst>
                    <p:tags r:id="rId652"/>
                  </p:custDataLst>
                </p:nvPr>
              </p:nvSpPr>
              <p:spPr>
                <a:xfrm>
                  <a:off x="5696932" y="4150325"/>
                  <a:ext cx="22354" cy="12480"/>
                </a:xfrm>
                <a:custGeom>
                  <a:gdLst>
                    <a:gd name="connsiteX0" fmla="*/ 22354 w 22354"/>
                    <a:gd name="connsiteY0" fmla="*/ 12480 h 12480"/>
                    <a:gd name="connsiteX1" fmla="*/ 637 w 22354"/>
                    <a:gd name="connsiteY1" fmla="*/ 2 h 12480"/>
                    <a:gd name="connsiteX2" fmla="*/ 3114 w 22354"/>
                    <a:gd name="connsiteY2" fmla="*/ 4384 h 12480"/>
                    <a:gd name="connsiteX3" fmla="*/ 22354 w 22354"/>
                    <a:gd name="connsiteY3" fmla="*/ 12480 h 12480"/>
                  </a:gdLst>
                  <a:cxnLst>
                    <a:cxn ang="0">
                      <a:pos x="connsiteX0" y="connsiteY0"/>
                    </a:cxn>
                    <a:cxn ang="0">
                      <a:pos x="connsiteX1" y="connsiteY1"/>
                    </a:cxn>
                    <a:cxn ang="0">
                      <a:pos x="connsiteX2" y="connsiteY2"/>
                    </a:cxn>
                    <a:cxn ang="0">
                      <a:pos x="connsiteX3" y="connsiteY3"/>
                    </a:cxn>
                  </a:cxnLst>
                  <a:rect l="l" t="t" r="r" b="b"/>
                  <a:pathLst>
                    <a:path w="22354" h="12480">
                      <a:moveTo>
                        <a:pt x="22354" y="12480"/>
                      </a:moveTo>
                      <a:cubicBezTo>
                        <a:pt x="16449" y="6575"/>
                        <a:pt x="6066" y="6479"/>
                        <a:pt x="637" y="2"/>
                      </a:cubicBezTo>
                      <a:cubicBezTo>
                        <a:pt x="-1363" y="-93"/>
                        <a:pt x="1875" y="2669"/>
                        <a:pt x="3114" y="4384"/>
                      </a:cubicBezTo>
                      <a:cubicBezTo>
                        <a:pt x="10924" y="5241"/>
                        <a:pt x="14448" y="11813"/>
                        <a:pt x="22354" y="12480"/>
                      </a:cubicBezTo>
                      <a:close/>
                    </a:path>
                  </a:pathLst>
                </a:custGeom>
                <a:solidFill>
                  <a:srgbClr val="D1C4B3"/>
                </a:solidFill>
                <a:ln w="9525" cap="flat">
                  <a:noFill/>
                  <a:prstDash val="solid"/>
                  <a:miter/>
                </a:ln>
              </p:spPr>
              <p:txBody>
                <a:bodyPr rtlCol="0" anchor="ctr"/>
                <a:lstStyle/>
                <a:p>
                  <a:endParaRPr lang="zh-CN" altLang="en-US"/>
                </a:p>
              </p:txBody>
            </p:sp>
            <p:sp>
              <p:nvSpPr>
                <p:cNvPr id="199" name="任意多边形: 形状 53012"/>
                <p:cNvSpPr/>
                <p:nvPr>
                  <p:custDataLst>
                    <p:tags r:id="rId653"/>
                  </p:custDataLst>
                </p:nvPr>
              </p:nvSpPr>
              <p:spPr>
                <a:xfrm>
                  <a:off x="5566029" y="4059229"/>
                  <a:ext cx="15028" cy="13755"/>
                </a:xfrm>
                <a:custGeom>
                  <a:gdLst>
                    <a:gd name="connsiteX0" fmla="*/ 14954 w 15028"/>
                    <a:gd name="connsiteY0" fmla="*/ 13756 h 13755"/>
                    <a:gd name="connsiteX1" fmla="*/ 0 w 15028"/>
                    <a:gd name="connsiteY1" fmla="*/ 40 h 13755"/>
                    <a:gd name="connsiteX2" fmla="*/ 14954 w 15028"/>
                    <a:gd name="connsiteY2" fmla="*/ 13756 h 13755"/>
                  </a:gdLst>
                  <a:cxnLst>
                    <a:cxn ang="0">
                      <a:pos x="connsiteX0" y="connsiteY0"/>
                    </a:cxn>
                    <a:cxn ang="0">
                      <a:pos x="connsiteX1" y="connsiteY1"/>
                    </a:cxn>
                    <a:cxn ang="0">
                      <a:pos x="connsiteX2" y="connsiteY2"/>
                    </a:cxn>
                  </a:cxnLst>
                  <a:rect l="l" t="t" r="r" b="b"/>
                  <a:pathLst>
                    <a:path w="15028" h="13755">
                      <a:moveTo>
                        <a:pt x="14954" y="13756"/>
                      </a:moveTo>
                      <a:cubicBezTo>
                        <a:pt x="16193" y="12517"/>
                        <a:pt x="1524" y="-818"/>
                        <a:pt x="0" y="40"/>
                      </a:cubicBezTo>
                      <a:cubicBezTo>
                        <a:pt x="4858" y="4707"/>
                        <a:pt x="10763" y="8517"/>
                        <a:pt x="14954" y="13756"/>
                      </a:cubicBezTo>
                      <a:close/>
                    </a:path>
                  </a:pathLst>
                </a:custGeom>
                <a:solidFill>
                  <a:srgbClr val="D1C4B3"/>
                </a:solidFill>
                <a:ln w="9525" cap="flat">
                  <a:noFill/>
                  <a:prstDash val="solid"/>
                  <a:miter/>
                </a:ln>
              </p:spPr>
              <p:txBody>
                <a:bodyPr rtlCol="0" anchor="ctr"/>
                <a:lstStyle/>
                <a:p>
                  <a:endParaRPr lang="zh-CN" altLang="en-US"/>
                </a:p>
              </p:txBody>
            </p:sp>
            <p:sp>
              <p:nvSpPr>
                <p:cNvPr id="200" name="任意多边形: 形状 53013"/>
                <p:cNvSpPr/>
                <p:nvPr>
                  <p:custDataLst>
                    <p:tags r:id="rId654"/>
                  </p:custDataLst>
                </p:nvPr>
              </p:nvSpPr>
              <p:spPr>
                <a:xfrm>
                  <a:off x="5474684" y="3955776"/>
                  <a:ext cx="8763" cy="9194"/>
                </a:xfrm>
                <a:custGeom>
                  <a:gdLst>
                    <a:gd name="connsiteX0" fmla="*/ 5524 w 8763"/>
                    <a:gd name="connsiteY0" fmla="*/ 432 h 9194"/>
                    <a:gd name="connsiteX1" fmla="*/ 0 w 8763"/>
                    <a:gd name="connsiteY1" fmla="*/ 241 h 9194"/>
                    <a:gd name="connsiteX2" fmla="*/ 8763 w 8763"/>
                    <a:gd name="connsiteY2" fmla="*/ 9195 h 9194"/>
                    <a:gd name="connsiteX3" fmla="*/ 2857 w 8763"/>
                    <a:gd name="connsiteY3" fmla="*/ 2051 h 9194"/>
                    <a:gd name="connsiteX4" fmla="*/ 5524 w 8763"/>
                    <a:gd name="connsiteY4" fmla="*/ 432 h 91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9194">
                      <a:moveTo>
                        <a:pt x="5524" y="432"/>
                      </a:moveTo>
                      <a:cubicBezTo>
                        <a:pt x="2857" y="-616"/>
                        <a:pt x="2095" y="622"/>
                        <a:pt x="0" y="241"/>
                      </a:cubicBezTo>
                      <a:cubicBezTo>
                        <a:pt x="2095" y="3765"/>
                        <a:pt x="5334" y="6623"/>
                        <a:pt x="8763" y="9195"/>
                      </a:cubicBezTo>
                      <a:cubicBezTo>
                        <a:pt x="8287" y="5861"/>
                        <a:pt x="4763" y="4432"/>
                        <a:pt x="2857" y="2051"/>
                      </a:cubicBezTo>
                      <a:cubicBezTo>
                        <a:pt x="1905" y="-616"/>
                        <a:pt x="10096" y="9195"/>
                        <a:pt x="5524" y="432"/>
                      </a:cubicBezTo>
                      <a:close/>
                    </a:path>
                  </a:pathLst>
                </a:custGeom>
                <a:solidFill>
                  <a:srgbClr val="D1C4B3"/>
                </a:solidFill>
                <a:ln w="9525" cap="flat">
                  <a:noFill/>
                  <a:prstDash val="solid"/>
                  <a:miter/>
                </a:ln>
              </p:spPr>
              <p:txBody>
                <a:bodyPr rtlCol="0" anchor="ctr"/>
                <a:lstStyle/>
                <a:p>
                  <a:endParaRPr lang="zh-CN" altLang="en-US"/>
                </a:p>
              </p:txBody>
            </p:sp>
            <p:sp>
              <p:nvSpPr>
                <p:cNvPr id="201" name="任意多边形: 形状 53014"/>
                <p:cNvSpPr/>
                <p:nvPr>
                  <p:custDataLst>
                    <p:tags r:id="rId655"/>
                  </p:custDataLst>
                </p:nvPr>
              </p:nvSpPr>
              <p:spPr>
                <a:xfrm>
                  <a:off x="5281898" y="3389673"/>
                  <a:ext cx="2666" cy="16197"/>
                </a:xfrm>
                <a:custGeom>
                  <a:gdLst>
                    <a:gd name="connsiteX0" fmla="*/ 0 w 2666"/>
                    <a:gd name="connsiteY0" fmla="*/ 16085 h 16197"/>
                    <a:gd name="connsiteX1" fmla="*/ 2667 w 2666"/>
                    <a:gd name="connsiteY1" fmla="*/ 1036 h 16197"/>
                    <a:gd name="connsiteX2" fmla="*/ 1619 w 2666"/>
                    <a:gd name="connsiteY2" fmla="*/ 845 h 16197"/>
                    <a:gd name="connsiteX3" fmla="*/ 476 w 2666"/>
                    <a:gd name="connsiteY3" fmla="*/ 3703 h 16197"/>
                    <a:gd name="connsiteX4" fmla="*/ 0 w 2666"/>
                    <a:gd name="connsiteY4" fmla="*/ 16085 h 16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6197">
                      <a:moveTo>
                        <a:pt x="0" y="16085"/>
                      </a:moveTo>
                      <a:cubicBezTo>
                        <a:pt x="2762" y="17514"/>
                        <a:pt x="1143" y="4941"/>
                        <a:pt x="2667" y="1036"/>
                      </a:cubicBezTo>
                      <a:cubicBezTo>
                        <a:pt x="2381" y="-679"/>
                        <a:pt x="2000" y="83"/>
                        <a:pt x="1619" y="845"/>
                      </a:cubicBezTo>
                      <a:cubicBezTo>
                        <a:pt x="1238" y="1798"/>
                        <a:pt x="857" y="2750"/>
                        <a:pt x="476" y="3703"/>
                      </a:cubicBezTo>
                      <a:cubicBezTo>
                        <a:pt x="1905" y="8084"/>
                        <a:pt x="0" y="11894"/>
                        <a:pt x="0" y="16085"/>
                      </a:cubicBezTo>
                      <a:close/>
                    </a:path>
                  </a:pathLst>
                </a:custGeom>
                <a:solidFill>
                  <a:srgbClr val="D1C4B3"/>
                </a:solidFill>
                <a:ln w="9525" cap="flat">
                  <a:noFill/>
                  <a:prstDash val="solid"/>
                  <a:miter/>
                </a:ln>
              </p:spPr>
              <p:txBody>
                <a:bodyPr rtlCol="0" anchor="ctr"/>
                <a:lstStyle/>
                <a:p>
                  <a:endParaRPr lang="zh-CN" altLang="en-US"/>
                </a:p>
              </p:txBody>
            </p:sp>
            <p:sp>
              <p:nvSpPr>
                <p:cNvPr id="202" name="任意多边形: 形状 53015"/>
                <p:cNvSpPr/>
                <p:nvPr>
                  <p:custDataLst>
                    <p:tags r:id="rId656"/>
                  </p:custDataLst>
                </p:nvPr>
              </p:nvSpPr>
              <p:spPr>
                <a:xfrm>
                  <a:off x="5608605" y="3002660"/>
                  <a:ext cx="24697" cy="32289"/>
                </a:xfrm>
                <a:custGeom>
                  <a:gdLst>
                    <a:gd name="connsiteX0" fmla="*/ 0 w 24697"/>
                    <a:gd name="connsiteY0" fmla="*/ 32290 h 32289"/>
                    <a:gd name="connsiteX1" fmla="*/ 13716 w 24697"/>
                    <a:gd name="connsiteY1" fmla="*/ 17335 h 32289"/>
                    <a:gd name="connsiteX2" fmla="*/ 24670 w 24697"/>
                    <a:gd name="connsiteY2" fmla="*/ 2762 h 32289"/>
                    <a:gd name="connsiteX3" fmla="*/ 24479 w 24697"/>
                    <a:gd name="connsiteY3" fmla="*/ 762 h 32289"/>
                    <a:gd name="connsiteX4" fmla="*/ 23813 w 24697"/>
                    <a:gd name="connsiteY4" fmla="*/ 0 h 32289"/>
                    <a:gd name="connsiteX5" fmla="*/ 0 w 24697"/>
                    <a:gd name="connsiteY5" fmla="*/ 32290 h 32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7" h="32289">
                      <a:moveTo>
                        <a:pt x="0" y="32290"/>
                      </a:moveTo>
                      <a:cubicBezTo>
                        <a:pt x="4381" y="27146"/>
                        <a:pt x="8572" y="21717"/>
                        <a:pt x="13716" y="17335"/>
                      </a:cubicBezTo>
                      <a:cubicBezTo>
                        <a:pt x="13430" y="13049"/>
                        <a:pt x="20383" y="7429"/>
                        <a:pt x="24670" y="2762"/>
                      </a:cubicBezTo>
                      <a:cubicBezTo>
                        <a:pt x="24860" y="1810"/>
                        <a:pt x="24003" y="2000"/>
                        <a:pt x="24479" y="762"/>
                      </a:cubicBezTo>
                      <a:cubicBezTo>
                        <a:pt x="23336" y="1333"/>
                        <a:pt x="23527" y="667"/>
                        <a:pt x="23813" y="0"/>
                      </a:cubicBezTo>
                      <a:cubicBezTo>
                        <a:pt x="16478" y="11525"/>
                        <a:pt x="6572" y="20383"/>
                        <a:pt x="0" y="32290"/>
                      </a:cubicBezTo>
                      <a:close/>
                    </a:path>
                  </a:pathLst>
                </a:custGeom>
                <a:solidFill>
                  <a:srgbClr val="D1C4B3"/>
                </a:solidFill>
                <a:ln w="9525" cap="flat">
                  <a:noFill/>
                  <a:prstDash val="solid"/>
                  <a:miter/>
                </a:ln>
              </p:spPr>
              <p:txBody>
                <a:bodyPr rtlCol="0" anchor="ctr"/>
                <a:lstStyle/>
                <a:p>
                  <a:endParaRPr lang="zh-CN" altLang="en-US"/>
                </a:p>
              </p:txBody>
            </p:sp>
            <p:sp>
              <p:nvSpPr>
                <p:cNvPr id="203" name="任意多边形: 形状 53016"/>
                <p:cNvSpPr/>
                <p:nvPr>
                  <p:custDataLst>
                    <p:tags r:id="rId657"/>
                  </p:custDataLst>
                </p:nvPr>
              </p:nvSpPr>
              <p:spPr>
                <a:xfrm>
                  <a:off x="5746406" y="2663189"/>
                  <a:ext cx="7360" cy="6914"/>
                </a:xfrm>
                <a:custGeom>
                  <a:gdLst>
                    <a:gd name="connsiteX0" fmla="*/ 2598 w 7360"/>
                    <a:gd name="connsiteY0" fmla="*/ 6477 h 6914"/>
                    <a:gd name="connsiteX1" fmla="*/ 7360 w 7360"/>
                    <a:gd name="connsiteY1" fmla="*/ 0 h 6914"/>
                    <a:gd name="connsiteX2" fmla="*/ 2788 w 7360"/>
                    <a:gd name="connsiteY2" fmla="*/ 1333 h 6914"/>
                    <a:gd name="connsiteX3" fmla="*/ 121 w 7360"/>
                    <a:gd name="connsiteY3" fmla="*/ 3619 h 6914"/>
                    <a:gd name="connsiteX4" fmla="*/ 2598 w 7360"/>
                    <a:gd name="connsiteY4" fmla="*/ 6477 h 6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0" h="6914">
                      <a:moveTo>
                        <a:pt x="2598" y="6477"/>
                      </a:moveTo>
                      <a:cubicBezTo>
                        <a:pt x="9932" y="1810"/>
                        <a:pt x="-69" y="4572"/>
                        <a:pt x="7360" y="0"/>
                      </a:cubicBezTo>
                      <a:cubicBezTo>
                        <a:pt x="5836" y="286"/>
                        <a:pt x="4407" y="1238"/>
                        <a:pt x="2788" y="1333"/>
                      </a:cubicBezTo>
                      <a:lnTo>
                        <a:pt x="121" y="3619"/>
                      </a:lnTo>
                      <a:cubicBezTo>
                        <a:pt x="8122" y="1238"/>
                        <a:pt x="-5308" y="8763"/>
                        <a:pt x="2598" y="6477"/>
                      </a:cubicBezTo>
                      <a:close/>
                    </a:path>
                  </a:pathLst>
                </a:custGeom>
                <a:solidFill>
                  <a:srgbClr val="D1C4B3"/>
                </a:solidFill>
                <a:ln w="9525" cap="flat">
                  <a:noFill/>
                  <a:prstDash val="solid"/>
                  <a:miter/>
                </a:ln>
              </p:spPr>
              <p:txBody>
                <a:bodyPr rtlCol="0" anchor="ctr"/>
                <a:lstStyle/>
                <a:p>
                  <a:endParaRPr lang="zh-CN" altLang="en-US"/>
                </a:p>
              </p:txBody>
            </p:sp>
            <p:sp>
              <p:nvSpPr>
                <p:cNvPr id="204" name="任意多边形: 形状 53017"/>
                <p:cNvSpPr/>
                <p:nvPr>
                  <p:custDataLst>
                    <p:tags r:id="rId658"/>
                  </p:custDataLst>
                </p:nvPr>
              </p:nvSpPr>
              <p:spPr>
                <a:xfrm>
                  <a:off x="5813964" y="2639725"/>
                  <a:ext cx="9333" cy="6319"/>
                </a:xfrm>
                <a:custGeom>
                  <a:gdLst>
                    <a:gd name="connsiteX0" fmla="*/ 2000 w 9333"/>
                    <a:gd name="connsiteY0" fmla="*/ 6319 h 6319"/>
                    <a:gd name="connsiteX1" fmla="*/ 8954 w 9333"/>
                    <a:gd name="connsiteY1" fmla="*/ 1080 h 6319"/>
                    <a:gd name="connsiteX2" fmla="*/ 0 w 9333"/>
                    <a:gd name="connsiteY2" fmla="*/ 4224 h 6319"/>
                    <a:gd name="connsiteX3" fmla="*/ 2000 w 9333"/>
                    <a:gd name="connsiteY3" fmla="*/ 6319 h 6319"/>
                  </a:gdLst>
                  <a:cxnLst>
                    <a:cxn ang="0">
                      <a:pos x="connsiteX0" y="connsiteY0"/>
                    </a:cxn>
                    <a:cxn ang="0">
                      <a:pos x="connsiteX1" y="connsiteY1"/>
                    </a:cxn>
                    <a:cxn ang="0">
                      <a:pos x="connsiteX2" y="connsiteY2"/>
                    </a:cxn>
                    <a:cxn ang="0">
                      <a:pos x="connsiteX3" y="connsiteY3"/>
                    </a:cxn>
                  </a:cxnLst>
                  <a:rect l="l" t="t" r="r" b="b"/>
                  <a:pathLst>
                    <a:path w="9333" h="6319">
                      <a:moveTo>
                        <a:pt x="2000" y="6319"/>
                      </a:moveTo>
                      <a:cubicBezTo>
                        <a:pt x="11049" y="6224"/>
                        <a:pt x="191" y="2795"/>
                        <a:pt x="8954" y="1080"/>
                      </a:cubicBezTo>
                      <a:cubicBezTo>
                        <a:pt x="11335" y="-1777"/>
                        <a:pt x="1810" y="1652"/>
                        <a:pt x="0" y="4224"/>
                      </a:cubicBezTo>
                      <a:cubicBezTo>
                        <a:pt x="3620" y="3938"/>
                        <a:pt x="4667" y="4509"/>
                        <a:pt x="2000" y="6319"/>
                      </a:cubicBezTo>
                      <a:close/>
                    </a:path>
                  </a:pathLst>
                </a:custGeom>
                <a:solidFill>
                  <a:srgbClr val="D1C4B3"/>
                </a:solidFill>
                <a:ln w="9525" cap="flat">
                  <a:noFill/>
                  <a:prstDash val="solid"/>
                  <a:miter/>
                </a:ln>
              </p:spPr>
              <p:txBody>
                <a:bodyPr rtlCol="0" anchor="ctr"/>
                <a:lstStyle/>
                <a:p>
                  <a:endParaRPr lang="zh-CN" altLang="en-US"/>
                </a:p>
              </p:txBody>
            </p:sp>
          </p:grpSp>
          <p:grpSp>
            <p:nvGrpSpPr>
              <p:cNvPr id="205" name="图形 52854"/>
              <p:cNvGrpSpPr/>
              <p:nvPr>
                <p:custDataLst>
                  <p:tags r:id="rId659"/>
                </p:custDataLst>
              </p:nvPr>
            </p:nvGrpSpPr>
            <p:grpSpPr>
              <a:xfrm>
                <a:off x="5758053" y="3565397"/>
                <a:ext cx="143160" cy="156019"/>
                <a:chOff x="5758053" y="3565397"/>
                <a:chExt cx="143160" cy="156019"/>
              </a:xfrm>
              <a:solidFill>
                <a:srgbClr val="9FA0A0"/>
              </a:solidFill>
            </p:grpSpPr>
            <p:sp>
              <p:nvSpPr>
                <p:cNvPr id="206" name="任意多边形: 形状 53019"/>
                <p:cNvSpPr/>
                <p:nvPr>
                  <p:custDataLst>
                    <p:tags r:id="rId660"/>
                  </p:custDataLst>
                </p:nvPr>
              </p:nvSpPr>
              <p:spPr>
                <a:xfrm>
                  <a:off x="5850220" y="3644074"/>
                  <a:ext cx="976" cy="381"/>
                </a:xfrm>
                <a:custGeom>
                  <a:gdLst>
                    <a:gd name="connsiteX0" fmla="*/ 701 w 976"/>
                    <a:gd name="connsiteY0" fmla="*/ 0 h 381"/>
                    <a:gd name="connsiteX1" fmla="*/ 320 w 976"/>
                    <a:gd name="connsiteY1" fmla="*/ 381 h 381"/>
                    <a:gd name="connsiteX2" fmla="*/ 701 w 976"/>
                    <a:gd name="connsiteY2" fmla="*/ 0 h 381"/>
                  </a:gdLst>
                  <a:cxnLst>
                    <a:cxn ang="0">
                      <a:pos x="connsiteX0" y="connsiteY0"/>
                    </a:cxn>
                    <a:cxn ang="0">
                      <a:pos x="connsiteX1" y="connsiteY1"/>
                    </a:cxn>
                    <a:cxn ang="0">
                      <a:pos x="connsiteX2" y="connsiteY2"/>
                    </a:cxn>
                  </a:cxnLst>
                  <a:rect l="l" t="t" r="r" b="b"/>
                  <a:pathLst>
                    <a:path w="976" h="381">
                      <a:moveTo>
                        <a:pt x="701" y="0"/>
                      </a:moveTo>
                      <a:cubicBezTo>
                        <a:pt x="-156" y="95"/>
                        <a:pt x="-156" y="190"/>
                        <a:pt x="320" y="381"/>
                      </a:cubicBezTo>
                      <a:cubicBezTo>
                        <a:pt x="415" y="286"/>
                        <a:pt x="1463" y="286"/>
                        <a:pt x="701" y="0"/>
                      </a:cubicBezTo>
                      <a:close/>
                    </a:path>
                  </a:pathLst>
                </a:custGeom>
                <a:solidFill>
                  <a:srgbClr val="9FA0A0"/>
                </a:solidFill>
                <a:ln w="9525" cap="flat">
                  <a:noFill/>
                  <a:prstDash val="solid"/>
                  <a:miter/>
                </a:ln>
              </p:spPr>
              <p:txBody>
                <a:bodyPr rtlCol="0" anchor="ctr"/>
                <a:lstStyle/>
                <a:p>
                  <a:endParaRPr lang="zh-CN" altLang="en-US"/>
                </a:p>
              </p:txBody>
            </p:sp>
            <p:sp>
              <p:nvSpPr>
                <p:cNvPr id="207" name="任意多边形: 形状 53020"/>
                <p:cNvSpPr/>
                <p:nvPr>
                  <p:custDataLst>
                    <p:tags r:id="rId661"/>
                  </p:custDataLst>
                </p:nvPr>
              </p:nvSpPr>
              <p:spPr>
                <a:xfrm>
                  <a:off x="5852437" y="3644740"/>
                  <a:ext cx="1013" cy="381"/>
                </a:xfrm>
                <a:custGeom>
                  <a:gdLst>
                    <a:gd name="connsiteX0" fmla="*/ 580 w 1013"/>
                    <a:gd name="connsiteY0" fmla="*/ 0 h 381"/>
                    <a:gd name="connsiteX1" fmla="*/ 199 w 1013"/>
                    <a:gd name="connsiteY1" fmla="*/ 381 h 381"/>
                    <a:gd name="connsiteX2" fmla="*/ 580 w 1013"/>
                    <a:gd name="connsiteY2" fmla="*/ 0 h 381"/>
                  </a:gdLst>
                  <a:cxnLst>
                    <a:cxn ang="0">
                      <a:pos x="connsiteX0" y="connsiteY0"/>
                    </a:cxn>
                    <a:cxn ang="0">
                      <a:pos x="connsiteX1" y="connsiteY1"/>
                    </a:cxn>
                    <a:cxn ang="0">
                      <a:pos x="connsiteX2" y="connsiteY2"/>
                    </a:cxn>
                  </a:cxnLst>
                  <a:rect l="l" t="t" r="r" b="b"/>
                  <a:pathLst>
                    <a:path w="1013" h="381">
                      <a:moveTo>
                        <a:pt x="580" y="0"/>
                      </a:moveTo>
                      <a:cubicBezTo>
                        <a:pt x="771" y="190"/>
                        <a:pt x="-468" y="190"/>
                        <a:pt x="199" y="381"/>
                      </a:cubicBezTo>
                      <a:cubicBezTo>
                        <a:pt x="485" y="286"/>
                        <a:pt x="1628" y="286"/>
                        <a:pt x="580" y="0"/>
                      </a:cubicBezTo>
                      <a:close/>
                    </a:path>
                  </a:pathLst>
                </a:custGeom>
                <a:solidFill>
                  <a:srgbClr val="9FA0A0"/>
                </a:solidFill>
                <a:ln w="9525" cap="flat">
                  <a:noFill/>
                  <a:prstDash val="solid"/>
                  <a:miter/>
                </a:ln>
              </p:spPr>
              <p:txBody>
                <a:bodyPr rtlCol="0" anchor="ctr"/>
                <a:lstStyle/>
                <a:p>
                  <a:endParaRPr lang="zh-CN" altLang="en-US"/>
                </a:p>
              </p:txBody>
            </p:sp>
            <p:sp>
              <p:nvSpPr>
                <p:cNvPr id="208" name="任意多边形: 形状 53021"/>
                <p:cNvSpPr/>
                <p:nvPr>
                  <p:custDataLst>
                    <p:tags r:id="rId662"/>
                  </p:custDataLst>
                </p:nvPr>
              </p:nvSpPr>
              <p:spPr>
                <a:xfrm>
                  <a:off x="5848425" y="3645216"/>
                  <a:ext cx="1258" cy="381"/>
                </a:xfrm>
                <a:custGeom>
                  <a:gdLst>
                    <a:gd name="connsiteX0" fmla="*/ 211 w 1258"/>
                    <a:gd name="connsiteY0" fmla="*/ 0 h 381"/>
                    <a:gd name="connsiteX1" fmla="*/ 496 w 1258"/>
                    <a:gd name="connsiteY1" fmla="*/ 381 h 381"/>
                    <a:gd name="connsiteX2" fmla="*/ 1258 w 1258"/>
                    <a:gd name="connsiteY2" fmla="*/ 286 h 381"/>
                    <a:gd name="connsiteX3" fmla="*/ 211 w 1258"/>
                    <a:gd name="connsiteY3" fmla="*/ 0 h 381"/>
                  </a:gdLst>
                  <a:cxnLst>
                    <a:cxn ang="0">
                      <a:pos x="connsiteX0" y="connsiteY0"/>
                    </a:cxn>
                    <a:cxn ang="0">
                      <a:pos x="connsiteX1" y="connsiteY1"/>
                    </a:cxn>
                    <a:cxn ang="0">
                      <a:pos x="connsiteX2" y="connsiteY2"/>
                    </a:cxn>
                    <a:cxn ang="0">
                      <a:pos x="connsiteX3" y="connsiteY3"/>
                    </a:cxn>
                  </a:cxnLst>
                  <a:rect l="l" t="t" r="r" b="b"/>
                  <a:pathLst>
                    <a:path w="1258" h="381">
                      <a:moveTo>
                        <a:pt x="211" y="0"/>
                      </a:moveTo>
                      <a:cubicBezTo>
                        <a:pt x="-361" y="0"/>
                        <a:pt x="401" y="191"/>
                        <a:pt x="496" y="381"/>
                      </a:cubicBezTo>
                      <a:cubicBezTo>
                        <a:pt x="1068" y="381"/>
                        <a:pt x="973" y="286"/>
                        <a:pt x="1258" y="286"/>
                      </a:cubicBezTo>
                      <a:lnTo>
                        <a:pt x="211" y="0"/>
                      </a:lnTo>
                      <a:close/>
                    </a:path>
                  </a:pathLst>
                </a:custGeom>
                <a:solidFill>
                  <a:srgbClr val="9FA0A0"/>
                </a:solidFill>
                <a:ln w="9525" cap="flat">
                  <a:noFill/>
                  <a:prstDash val="solid"/>
                  <a:miter/>
                </a:ln>
              </p:spPr>
              <p:txBody>
                <a:bodyPr rtlCol="0" anchor="ctr"/>
                <a:lstStyle/>
                <a:p>
                  <a:endParaRPr lang="zh-CN" altLang="en-US"/>
                </a:p>
              </p:txBody>
            </p:sp>
            <p:sp>
              <p:nvSpPr>
                <p:cNvPr id="209" name="任意多边形: 形状 53022"/>
                <p:cNvSpPr/>
                <p:nvPr>
                  <p:custDataLst>
                    <p:tags r:id="rId663"/>
                  </p:custDataLst>
                </p:nvPr>
              </p:nvSpPr>
              <p:spPr>
                <a:xfrm>
                  <a:off x="5827871" y="3642073"/>
                  <a:ext cx="1383" cy="500"/>
                </a:xfrm>
                <a:custGeom>
                  <a:gdLst>
                    <a:gd name="connsiteX0" fmla="*/ 857 w 1383"/>
                    <a:gd name="connsiteY0" fmla="*/ 286 h 500"/>
                    <a:gd name="connsiteX1" fmla="*/ 0 w 1383"/>
                    <a:gd name="connsiteY1" fmla="*/ 0 h 500"/>
                    <a:gd name="connsiteX2" fmla="*/ 762 w 1383"/>
                    <a:gd name="connsiteY2" fmla="*/ 286 h 500"/>
                    <a:gd name="connsiteX3" fmla="*/ 857 w 1383"/>
                    <a:gd name="connsiteY3" fmla="*/ 286 h 500"/>
                  </a:gdLst>
                  <a:cxnLst>
                    <a:cxn ang="0">
                      <a:pos x="connsiteX0" y="connsiteY0"/>
                    </a:cxn>
                    <a:cxn ang="0">
                      <a:pos x="connsiteX1" y="connsiteY1"/>
                    </a:cxn>
                    <a:cxn ang="0">
                      <a:pos x="connsiteX2" y="connsiteY2"/>
                    </a:cxn>
                    <a:cxn ang="0">
                      <a:pos x="connsiteX3" y="connsiteY3"/>
                    </a:cxn>
                  </a:cxnLst>
                  <a:rect l="l" t="t" r="r" b="b"/>
                  <a:pathLst>
                    <a:path w="1383" h="500">
                      <a:moveTo>
                        <a:pt x="857" y="286"/>
                      </a:moveTo>
                      <a:lnTo>
                        <a:pt x="0" y="0"/>
                      </a:lnTo>
                      <a:cubicBezTo>
                        <a:pt x="762" y="286"/>
                        <a:pt x="191" y="95"/>
                        <a:pt x="762" y="286"/>
                      </a:cubicBezTo>
                      <a:cubicBezTo>
                        <a:pt x="1524" y="571"/>
                        <a:pt x="1619" y="571"/>
                        <a:pt x="857" y="286"/>
                      </a:cubicBezTo>
                      <a:close/>
                    </a:path>
                  </a:pathLst>
                </a:custGeom>
                <a:solidFill>
                  <a:srgbClr val="9FA0A0"/>
                </a:solidFill>
                <a:ln w="9525" cap="flat">
                  <a:noFill/>
                  <a:prstDash val="solid"/>
                  <a:miter/>
                </a:ln>
              </p:spPr>
              <p:txBody>
                <a:bodyPr rtlCol="0" anchor="ctr"/>
                <a:lstStyle/>
                <a:p>
                  <a:endParaRPr lang="zh-CN" altLang="en-US"/>
                </a:p>
              </p:txBody>
            </p:sp>
            <p:sp>
              <p:nvSpPr>
                <p:cNvPr id="210" name="任意多边形: 形状 53023"/>
                <p:cNvSpPr/>
                <p:nvPr>
                  <p:custDataLst>
                    <p:tags r:id="rId664"/>
                  </p:custDataLst>
                </p:nvPr>
              </p:nvSpPr>
              <p:spPr>
                <a:xfrm>
                  <a:off x="5851521" y="3645423"/>
                  <a:ext cx="1495" cy="296"/>
                </a:xfrm>
                <a:custGeom>
                  <a:gdLst>
                    <a:gd name="connsiteX0" fmla="*/ 1020 w 1495"/>
                    <a:gd name="connsiteY0" fmla="*/ 79 h 296"/>
                    <a:gd name="connsiteX1" fmla="*/ 258 w 1495"/>
                    <a:gd name="connsiteY1" fmla="*/ 269 h 296"/>
                    <a:gd name="connsiteX2" fmla="*/ 1496 w 1495"/>
                    <a:gd name="connsiteY2" fmla="*/ 174 h 296"/>
                    <a:gd name="connsiteX3" fmla="*/ 1020 w 1495"/>
                    <a:gd name="connsiteY3" fmla="*/ 79 h 296"/>
                  </a:gdLst>
                  <a:cxnLst>
                    <a:cxn ang="0">
                      <a:pos x="connsiteX0" y="connsiteY0"/>
                    </a:cxn>
                    <a:cxn ang="0">
                      <a:pos x="connsiteX1" y="connsiteY1"/>
                    </a:cxn>
                    <a:cxn ang="0">
                      <a:pos x="connsiteX2" y="connsiteY2"/>
                    </a:cxn>
                    <a:cxn ang="0">
                      <a:pos x="connsiteX3" y="connsiteY3"/>
                    </a:cxn>
                  </a:cxnLst>
                  <a:rect l="l" t="t" r="r" b="b"/>
                  <a:pathLst>
                    <a:path w="1495" h="296">
                      <a:moveTo>
                        <a:pt x="1020" y="79"/>
                      </a:moveTo>
                      <a:cubicBezTo>
                        <a:pt x="353" y="-112"/>
                        <a:pt x="-409" y="79"/>
                        <a:pt x="258" y="269"/>
                      </a:cubicBezTo>
                      <a:cubicBezTo>
                        <a:pt x="1115" y="365"/>
                        <a:pt x="543" y="174"/>
                        <a:pt x="1496" y="174"/>
                      </a:cubicBezTo>
                      <a:cubicBezTo>
                        <a:pt x="1020" y="174"/>
                        <a:pt x="734" y="79"/>
                        <a:pt x="1020" y="79"/>
                      </a:cubicBezTo>
                      <a:close/>
                    </a:path>
                  </a:pathLst>
                </a:custGeom>
                <a:solidFill>
                  <a:srgbClr val="9FA0A0"/>
                </a:solidFill>
                <a:ln w="9525" cap="flat">
                  <a:noFill/>
                  <a:prstDash val="solid"/>
                  <a:miter/>
                </a:ln>
              </p:spPr>
              <p:txBody>
                <a:bodyPr rtlCol="0" anchor="ctr"/>
                <a:lstStyle/>
                <a:p>
                  <a:endParaRPr lang="zh-CN" altLang="en-US"/>
                </a:p>
              </p:txBody>
            </p:sp>
            <p:sp>
              <p:nvSpPr>
                <p:cNvPr id="211" name="任意多边形: 形状 53024"/>
                <p:cNvSpPr/>
                <p:nvPr>
                  <p:custDataLst>
                    <p:tags r:id="rId665"/>
                  </p:custDataLst>
                </p:nvPr>
              </p:nvSpPr>
              <p:spPr>
                <a:xfrm>
                  <a:off x="5827529" y="3641959"/>
                  <a:ext cx="1389" cy="494"/>
                </a:xfrm>
                <a:custGeom>
                  <a:gdLst>
                    <a:gd name="connsiteX0" fmla="*/ 533 w 1389"/>
                    <a:gd name="connsiteY0" fmla="*/ 209 h 494"/>
                    <a:gd name="connsiteX1" fmla="*/ 56 w 1389"/>
                    <a:gd name="connsiteY1" fmla="*/ 19 h 494"/>
                    <a:gd name="connsiteX2" fmla="*/ 1390 w 1389"/>
                    <a:gd name="connsiteY2" fmla="*/ 495 h 494"/>
                    <a:gd name="connsiteX3" fmla="*/ 533 w 1389"/>
                    <a:gd name="connsiteY3" fmla="*/ 209 h 494"/>
                  </a:gdLst>
                  <a:cxnLst>
                    <a:cxn ang="0">
                      <a:pos x="connsiteX0" y="connsiteY0"/>
                    </a:cxn>
                    <a:cxn ang="0">
                      <a:pos x="connsiteX1" y="connsiteY1"/>
                    </a:cxn>
                    <a:cxn ang="0">
                      <a:pos x="connsiteX2" y="connsiteY2"/>
                    </a:cxn>
                    <a:cxn ang="0">
                      <a:pos x="connsiteX3" y="connsiteY3"/>
                    </a:cxn>
                  </a:cxnLst>
                  <a:rect l="l" t="t" r="r" b="b"/>
                  <a:pathLst>
                    <a:path w="1389" h="492">
                      <a:moveTo>
                        <a:pt x="533" y="209"/>
                      </a:moveTo>
                      <a:cubicBezTo>
                        <a:pt x="533" y="209"/>
                        <a:pt x="247" y="114"/>
                        <a:pt x="56" y="19"/>
                      </a:cubicBezTo>
                      <a:cubicBezTo>
                        <a:pt x="-229" y="-77"/>
                        <a:pt x="628" y="209"/>
                        <a:pt x="1390" y="495"/>
                      </a:cubicBezTo>
                      <a:lnTo>
                        <a:pt x="533" y="209"/>
                      </a:lnTo>
                      <a:close/>
                    </a:path>
                  </a:pathLst>
                </a:custGeom>
                <a:solidFill>
                  <a:srgbClr val="9FA0A0"/>
                </a:solidFill>
                <a:ln w="9525" cap="flat">
                  <a:noFill/>
                  <a:prstDash val="solid"/>
                  <a:miter/>
                </a:ln>
              </p:spPr>
              <p:txBody>
                <a:bodyPr rtlCol="0" anchor="ctr"/>
                <a:lstStyle/>
                <a:p>
                  <a:endParaRPr lang="zh-CN" altLang="en-US"/>
                </a:p>
              </p:txBody>
            </p:sp>
            <p:sp>
              <p:nvSpPr>
                <p:cNvPr id="212" name="任意多边形: 形状 53025"/>
                <p:cNvSpPr/>
                <p:nvPr>
                  <p:custDataLst>
                    <p:tags r:id="rId666"/>
                  </p:custDataLst>
                </p:nvPr>
              </p:nvSpPr>
              <p:spPr>
                <a:xfrm>
                  <a:off x="5844927" y="3646508"/>
                  <a:ext cx="970" cy="462"/>
                </a:xfrm>
                <a:custGeom>
                  <a:gdLst>
                    <a:gd name="connsiteX0" fmla="*/ 756 w 970"/>
                    <a:gd name="connsiteY0" fmla="*/ 138 h 462"/>
                    <a:gd name="connsiteX1" fmla="*/ 565 w 970"/>
                    <a:gd name="connsiteY1" fmla="*/ 423 h 462"/>
                    <a:gd name="connsiteX2" fmla="*/ 756 w 970"/>
                    <a:gd name="connsiteY2" fmla="*/ 138 h 462"/>
                  </a:gdLst>
                  <a:cxnLst>
                    <a:cxn ang="0">
                      <a:pos x="connsiteX0" y="connsiteY0"/>
                    </a:cxn>
                    <a:cxn ang="0">
                      <a:pos x="connsiteX1" y="connsiteY1"/>
                    </a:cxn>
                    <a:cxn ang="0">
                      <a:pos x="connsiteX2" y="connsiteY2"/>
                    </a:cxn>
                  </a:cxnLst>
                  <a:rect l="l" t="t" r="r" b="b"/>
                  <a:pathLst>
                    <a:path w="970" h="462">
                      <a:moveTo>
                        <a:pt x="756" y="138"/>
                      </a:moveTo>
                      <a:cubicBezTo>
                        <a:pt x="-6" y="-148"/>
                        <a:pt x="-387" y="42"/>
                        <a:pt x="565" y="423"/>
                      </a:cubicBezTo>
                      <a:cubicBezTo>
                        <a:pt x="1708" y="614"/>
                        <a:pt x="-6" y="42"/>
                        <a:pt x="756" y="138"/>
                      </a:cubicBezTo>
                      <a:close/>
                    </a:path>
                  </a:pathLst>
                </a:custGeom>
                <a:solidFill>
                  <a:srgbClr val="9FA0A0"/>
                </a:solidFill>
                <a:ln w="9525" cap="flat">
                  <a:noFill/>
                  <a:prstDash val="solid"/>
                  <a:miter/>
                </a:ln>
              </p:spPr>
              <p:txBody>
                <a:bodyPr rtlCol="0" anchor="ctr"/>
                <a:lstStyle/>
                <a:p>
                  <a:endParaRPr lang="zh-CN" altLang="en-US"/>
                </a:p>
              </p:txBody>
            </p:sp>
            <p:sp>
              <p:nvSpPr>
                <p:cNvPr id="213" name="任意多边形: 形状 53026"/>
                <p:cNvSpPr/>
                <p:nvPr>
                  <p:custDataLst>
                    <p:tags r:id="rId667"/>
                  </p:custDataLst>
                </p:nvPr>
              </p:nvSpPr>
              <p:spPr>
                <a:xfrm>
                  <a:off x="5827500" y="3641916"/>
                  <a:ext cx="275" cy="157"/>
                </a:xfrm>
                <a:custGeom>
                  <a:gdLst>
                    <a:gd name="connsiteX0" fmla="*/ 85 w 275"/>
                    <a:gd name="connsiteY0" fmla="*/ 62 h 157"/>
                    <a:gd name="connsiteX1" fmla="*/ 85 w 275"/>
                    <a:gd name="connsiteY1" fmla="*/ 62 h 157"/>
                    <a:gd name="connsiteX2" fmla="*/ 85 w 275"/>
                    <a:gd name="connsiteY2" fmla="*/ 62 h 157"/>
                    <a:gd name="connsiteX3" fmla="*/ 85 w 275"/>
                    <a:gd name="connsiteY3" fmla="*/ 62 h 157"/>
                    <a:gd name="connsiteX4" fmla="*/ 85 w 275"/>
                    <a:gd name="connsiteY4" fmla="*/ 62 h 157"/>
                    <a:gd name="connsiteX5" fmla="*/ 275 w 275"/>
                    <a:gd name="connsiteY5" fmla="*/ 157 h 157"/>
                    <a:gd name="connsiteX6" fmla="*/ 85 w 275"/>
                    <a:gd name="connsiteY6" fmla="*/ 62 h 157"/>
                    <a:gd name="connsiteX7" fmla="*/ 85 w 275"/>
                    <a:gd name="connsiteY7" fmla="*/ 62 h 157"/>
                    <a:gd name="connsiteX8" fmla="*/ 85 w 275"/>
                    <a:gd name="connsiteY8" fmla="*/ 62 h 157"/>
                    <a:gd name="connsiteX9" fmla="*/ 85 w 275"/>
                    <a:gd name="connsiteY9" fmla="*/ 62 h 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 h="157">
                      <a:moveTo>
                        <a:pt x="85" y="62"/>
                      </a:moveTo>
                      <a:lnTo>
                        <a:pt x="85" y="62"/>
                      </a:lnTo>
                      <a:lnTo>
                        <a:pt x="85" y="62"/>
                      </a:lnTo>
                      <a:lnTo>
                        <a:pt x="85" y="62"/>
                      </a:lnTo>
                      <a:lnTo>
                        <a:pt x="85" y="62"/>
                      </a:lnTo>
                      <a:cubicBezTo>
                        <a:pt x="-10" y="62"/>
                        <a:pt x="-10" y="-33"/>
                        <a:pt x="275" y="157"/>
                      </a:cubicBezTo>
                      <a:cubicBezTo>
                        <a:pt x="-201" y="-128"/>
                        <a:pt x="85" y="62"/>
                        <a:pt x="85" y="62"/>
                      </a:cubicBezTo>
                      <a:lnTo>
                        <a:pt x="85" y="62"/>
                      </a:lnTo>
                      <a:lnTo>
                        <a:pt x="85" y="62"/>
                      </a:lnTo>
                      <a:lnTo>
                        <a:pt x="85" y="62"/>
                      </a:lnTo>
                      <a:close/>
                    </a:path>
                  </a:pathLst>
                </a:custGeom>
                <a:solidFill>
                  <a:srgbClr val="9FA0A0"/>
                </a:solidFill>
                <a:ln w="9525" cap="flat">
                  <a:noFill/>
                  <a:prstDash val="solid"/>
                  <a:miter/>
                </a:ln>
              </p:spPr>
              <p:txBody>
                <a:bodyPr rtlCol="0" anchor="ctr"/>
                <a:lstStyle/>
                <a:p>
                  <a:endParaRPr lang="zh-CN" altLang="en-US"/>
                </a:p>
              </p:txBody>
            </p:sp>
            <p:sp>
              <p:nvSpPr>
                <p:cNvPr id="214" name="任意多边形: 形状 53027"/>
                <p:cNvSpPr/>
                <p:nvPr>
                  <p:custDataLst>
                    <p:tags r:id="rId668"/>
                  </p:custDataLst>
                </p:nvPr>
              </p:nvSpPr>
              <p:spPr>
                <a:xfrm>
                  <a:off x="5843873" y="3646741"/>
                  <a:ext cx="1385" cy="410"/>
                </a:xfrm>
                <a:custGeom>
                  <a:gdLst>
                    <a:gd name="connsiteX0" fmla="*/ 952 w 1385"/>
                    <a:gd name="connsiteY0" fmla="*/ 95 h 410"/>
                    <a:gd name="connsiteX1" fmla="*/ 0 w 1385"/>
                    <a:gd name="connsiteY1" fmla="*/ 0 h 410"/>
                    <a:gd name="connsiteX2" fmla="*/ 571 w 1385"/>
                    <a:gd name="connsiteY2" fmla="*/ 286 h 410"/>
                    <a:gd name="connsiteX3" fmla="*/ 952 w 1385"/>
                    <a:gd name="connsiteY3" fmla="*/ 95 h 410"/>
                  </a:gdLst>
                  <a:cxnLst>
                    <a:cxn ang="0">
                      <a:pos x="connsiteX0" y="connsiteY0"/>
                    </a:cxn>
                    <a:cxn ang="0">
                      <a:pos x="connsiteX1" y="connsiteY1"/>
                    </a:cxn>
                    <a:cxn ang="0">
                      <a:pos x="connsiteX2" y="connsiteY2"/>
                    </a:cxn>
                    <a:cxn ang="0">
                      <a:pos x="connsiteX3" y="connsiteY3"/>
                    </a:cxn>
                  </a:cxnLst>
                  <a:rect l="l" t="t" r="r" b="b"/>
                  <a:pathLst>
                    <a:path w="1385" h="410">
                      <a:moveTo>
                        <a:pt x="952" y="95"/>
                      </a:moveTo>
                      <a:lnTo>
                        <a:pt x="0" y="0"/>
                      </a:lnTo>
                      <a:cubicBezTo>
                        <a:pt x="286" y="95"/>
                        <a:pt x="857" y="286"/>
                        <a:pt x="571" y="286"/>
                      </a:cubicBezTo>
                      <a:cubicBezTo>
                        <a:pt x="1238" y="476"/>
                        <a:pt x="1810" y="476"/>
                        <a:pt x="952" y="95"/>
                      </a:cubicBezTo>
                      <a:close/>
                    </a:path>
                  </a:pathLst>
                </a:custGeom>
                <a:solidFill>
                  <a:srgbClr val="9FA0A0"/>
                </a:solidFill>
                <a:ln w="9525" cap="flat">
                  <a:noFill/>
                  <a:prstDash val="solid"/>
                  <a:miter/>
                </a:ln>
              </p:spPr>
              <p:txBody>
                <a:bodyPr rtlCol="0" anchor="ctr"/>
                <a:lstStyle/>
                <a:p>
                  <a:endParaRPr lang="zh-CN" altLang="en-US"/>
                </a:p>
              </p:txBody>
            </p:sp>
            <p:sp>
              <p:nvSpPr>
                <p:cNvPr id="215" name="任意多边形: 形状 53028"/>
                <p:cNvSpPr/>
                <p:nvPr>
                  <p:custDataLst>
                    <p:tags r:id="rId669"/>
                  </p:custDataLst>
                </p:nvPr>
              </p:nvSpPr>
              <p:spPr>
                <a:xfrm>
                  <a:off x="5850384" y="3649122"/>
                  <a:ext cx="846" cy="571"/>
                </a:xfrm>
                <a:custGeom>
                  <a:gdLst>
                    <a:gd name="connsiteX0" fmla="*/ 156 w 846"/>
                    <a:gd name="connsiteY0" fmla="*/ 0 h 571"/>
                    <a:gd name="connsiteX1" fmla="*/ 537 w 846"/>
                    <a:gd name="connsiteY1" fmla="*/ 571 h 571"/>
                    <a:gd name="connsiteX2" fmla="*/ 156 w 846"/>
                    <a:gd name="connsiteY2" fmla="*/ 0 h 571"/>
                  </a:gdLst>
                  <a:cxnLst>
                    <a:cxn ang="0">
                      <a:pos x="connsiteX0" y="connsiteY0"/>
                    </a:cxn>
                    <a:cxn ang="0">
                      <a:pos x="connsiteX1" y="connsiteY1"/>
                    </a:cxn>
                    <a:cxn ang="0">
                      <a:pos x="connsiteX2" y="connsiteY2"/>
                    </a:cxn>
                  </a:cxnLst>
                  <a:rect l="l" t="t" r="r" b="b"/>
                  <a:pathLst>
                    <a:path w="845" h="571">
                      <a:moveTo>
                        <a:pt x="156" y="0"/>
                      </a:moveTo>
                      <a:cubicBezTo>
                        <a:pt x="-130" y="0"/>
                        <a:pt x="-34" y="190"/>
                        <a:pt x="537" y="571"/>
                      </a:cubicBezTo>
                      <a:cubicBezTo>
                        <a:pt x="823" y="476"/>
                        <a:pt x="1204" y="381"/>
                        <a:pt x="156" y="0"/>
                      </a:cubicBezTo>
                      <a:close/>
                    </a:path>
                  </a:pathLst>
                </a:custGeom>
                <a:solidFill>
                  <a:srgbClr val="9FA0A0"/>
                </a:solidFill>
                <a:ln w="9525" cap="flat">
                  <a:noFill/>
                  <a:prstDash val="solid"/>
                  <a:miter/>
                </a:ln>
              </p:spPr>
              <p:txBody>
                <a:bodyPr rtlCol="0" anchor="ctr"/>
                <a:lstStyle/>
                <a:p>
                  <a:endParaRPr lang="zh-CN" altLang="en-US"/>
                </a:p>
              </p:txBody>
            </p:sp>
            <p:sp>
              <p:nvSpPr>
                <p:cNvPr id="216" name="任意多边形: 形状 53029"/>
                <p:cNvSpPr/>
                <p:nvPr>
                  <p:custDataLst>
                    <p:tags r:id="rId670"/>
                  </p:custDataLst>
                </p:nvPr>
              </p:nvSpPr>
              <p:spPr>
                <a:xfrm>
                  <a:off x="5827395" y="364188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217" name="任意多边形: 形状 53030"/>
                <p:cNvSpPr/>
                <p:nvPr>
                  <p:custDataLst>
                    <p:tags r:id="rId671"/>
                  </p:custDataLst>
                </p:nvPr>
              </p:nvSpPr>
              <p:spPr>
                <a:xfrm>
                  <a:off x="5848675" y="3650170"/>
                  <a:ext cx="902" cy="381"/>
                </a:xfrm>
                <a:custGeom>
                  <a:gdLst>
                    <a:gd name="connsiteX0" fmla="*/ 722 w 902"/>
                    <a:gd name="connsiteY0" fmla="*/ 0 h 381"/>
                    <a:gd name="connsiteX1" fmla="*/ 437 w 902"/>
                    <a:gd name="connsiteY1" fmla="*/ 381 h 381"/>
                    <a:gd name="connsiteX2" fmla="*/ 722 w 902"/>
                    <a:gd name="connsiteY2" fmla="*/ 0 h 381"/>
                  </a:gdLst>
                  <a:cxnLst>
                    <a:cxn ang="0">
                      <a:pos x="connsiteX0" y="connsiteY0"/>
                    </a:cxn>
                    <a:cxn ang="0">
                      <a:pos x="connsiteX1" y="connsiteY1"/>
                    </a:cxn>
                    <a:cxn ang="0">
                      <a:pos x="connsiteX2" y="connsiteY2"/>
                    </a:cxn>
                  </a:cxnLst>
                  <a:rect l="l" t="t" r="r" b="b"/>
                  <a:pathLst>
                    <a:path w="902" h="381">
                      <a:moveTo>
                        <a:pt x="722" y="0"/>
                      </a:moveTo>
                      <a:cubicBezTo>
                        <a:pt x="532" y="95"/>
                        <a:pt x="-611" y="-191"/>
                        <a:pt x="437" y="381"/>
                      </a:cubicBezTo>
                      <a:cubicBezTo>
                        <a:pt x="818" y="286"/>
                        <a:pt x="1103" y="286"/>
                        <a:pt x="722" y="0"/>
                      </a:cubicBezTo>
                      <a:close/>
                    </a:path>
                  </a:pathLst>
                </a:custGeom>
                <a:solidFill>
                  <a:srgbClr val="9FA0A0"/>
                </a:solidFill>
                <a:ln w="9525" cap="flat">
                  <a:noFill/>
                  <a:prstDash val="solid"/>
                  <a:miter/>
                </a:ln>
              </p:spPr>
              <p:txBody>
                <a:bodyPr rtlCol="0" anchor="ctr"/>
                <a:lstStyle/>
                <a:p>
                  <a:endParaRPr lang="zh-CN" altLang="en-US"/>
                </a:p>
              </p:txBody>
            </p:sp>
            <p:sp>
              <p:nvSpPr>
                <p:cNvPr id="218" name="任意多边形: 形状 53031"/>
                <p:cNvSpPr/>
                <p:nvPr>
                  <p:custDataLst>
                    <p:tags r:id="rId672"/>
                  </p:custDataLst>
                </p:nvPr>
              </p:nvSpPr>
              <p:spPr>
                <a:xfrm>
                  <a:off x="5833966" y="3645940"/>
                  <a:ext cx="1334" cy="895"/>
                </a:xfrm>
                <a:custGeom>
                  <a:gdLst>
                    <a:gd name="connsiteX0" fmla="*/ 96 w 1334"/>
                    <a:gd name="connsiteY0" fmla="*/ 38 h 895"/>
                    <a:gd name="connsiteX1" fmla="*/ 858 w 1334"/>
                    <a:gd name="connsiteY1" fmla="*/ 705 h 895"/>
                    <a:gd name="connsiteX2" fmla="*/ 1334 w 1334"/>
                    <a:gd name="connsiteY2" fmla="*/ 895 h 895"/>
                    <a:gd name="connsiteX3" fmla="*/ 96 w 1334"/>
                    <a:gd name="connsiteY3" fmla="*/ 38 h 895"/>
                  </a:gdLst>
                  <a:cxnLst>
                    <a:cxn ang="0">
                      <a:pos x="connsiteX0" y="connsiteY0"/>
                    </a:cxn>
                    <a:cxn ang="0">
                      <a:pos x="connsiteX1" y="connsiteY1"/>
                    </a:cxn>
                    <a:cxn ang="0">
                      <a:pos x="connsiteX2" y="connsiteY2"/>
                    </a:cxn>
                    <a:cxn ang="0">
                      <a:pos x="connsiteX3" y="connsiteY3"/>
                    </a:cxn>
                  </a:cxnLst>
                  <a:rect l="l" t="t" r="r" b="b"/>
                  <a:pathLst>
                    <a:path w="1334" h="895">
                      <a:moveTo>
                        <a:pt x="96" y="38"/>
                      </a:moveTo>
                      <a:cubicBezTo>
                        <a:pt x="-285" y="-152"/>
                        <a:pt x="572" y="419"/>
                        <a:pt x="858" y="705"/>
                      </a:cubicBezTo>
                      <a:cubicBezTo>
                        <a:pt x="953" y="705"/>
                        <a:pt x="1048" y="705"/>
                        <a:pt x="1334" y="895"/>
                      </a:cubicBezTo>
                      <a:cubicBezTo>
                        <a:pt x="96" y="133"/>
                        <a:pt x="1239" y="705"/>
                        <a:pt x="96" y="38"/>
                      </a:cubicBezTo>
                      <a:close/>
                    </a:path>
                  </a:pathLst>
                </a:custGeom>
                <a:solidFill>
                  <a:srgbClr val="9FA0A0"/>
                </a:solidFill>
                <a:ln w="9525" cap="flat">
                  <a:noFill/>
                  <a:prstDash val="solid"/>
                  <a:miter/>
                </a:ln>
              </p:spPr>
              <p:txBody>
                <a:bodyPr rtlCol="0" anchor="ctr"/>
                <a:lstStyle/>
                <a:p>
                  <a:endParaRPr lang="zh-CN" altLang="en-US"/>
                </a:p>
              </p:txBody>
            </p:sp>
            <p:sp>
              <p:nvSpPr>
                <p:cNvPr id="219" name="任意多边形: 形状 53032"/>
                <p:cNvSpPr/>
                <p:nvPr>
                  <p:custDataLst>
                    <p:tags r:id="rId673"/>
                  </p:custDataLst>
                </p:nvPr>
              </p:nvSpPr>
              <p:spPr>
                <a:xfrm>
                  <a:off x="5851302" y="3652646"/>
                  <a:ext cx="1905" cy="380"/>
                </a:xfrm>
                <a:custGeom>
                  <a:gdLst>
                    <a:gd name="connsiteX0" fmla="*/ 0 w 1905"/>
                    <a:gd name="connsiteY0" fmla="*/ 0 h 380"/>
                    <a:gd name="connsiteX1" fmla="*/ 1905 w 1905"/>
                    <a:gd name="connsiteY1" fmla="*/ 381 h 380"/>
                    <a:gd name="connsiteX2" fmla="*/ 0 w 1905"/>
                    <a:gd name="connsiteY2" fmla="*/ 0 h 380"/>
                  </a:gdLst>
                  <a:cxnLst>
                    <a:cxn ang="0">
                      <a:pos x="connsiteX0" y="connsiteY0"/>
                    </a:cxn>
                    <a:cxn ang="0">
                      <a:pos x="connsiteX1" y="connsiteY1"/>
                    </a:cxn>
                    <a:cxn ang="0">
                      <a:pos x="connsiteX2" y="connsiteY2"/>
                    </a:cxn>
                  </a:cxnLst>
                  <a:rect l="l" t="t" r="r" b="b"/>
                  <a:pathLst>
                    <a:path w="1905" h="380">
                      <a:moveTo>
                        <a:pt x="0" y="0"/>
                      </a:moveTo>
                      <a:cubicBezTo>
                        <a:pt x="572" y="381"/>
                        <a:pt x="857" y="95"/>
                        <a:pt x="1905" y="381"/>
                      </a:cubicBezTo>
                      <a:cubicBezTo>
                        <a:pt x="1048" y="-95"/>
                        <a:pt x="476" y="95"/>
                        <a:pt x="0" y="0"/>
                      </a:cubicBezTo>
                      <a:close/>
                    </a:path>
                  </a:pathLst>
                </a:custGeom>
                <a:solidFill>
                  <a:srgbClr val="9FA0A0"/>
                </a:solidFill>
                <a:ln w="9525" cap="flat">
                  <a:noFill/>
                  <a:prstDash val="solid"/>
                  <a:miter/>
                </a:ln>
              </p:spPr>
              <p:txBody>
                <a:bodyPr rtlCol="0" anchor="ctr"/>
                <a:lstStyle/>
                <a:p>
                  <a:endParaRPr lang="zh-CN" altLang="en-US"/>
                </a:p>
              </p:txBody>
            </p:sp>
            <p:sp>
              <p:nvSpPr>
                <p:cNvPr id="220" name="任意多边形: 形状 53033"/>
                <p:cNvSpPr/>
                <p:nvPr>
                  <p:custDataLst>
                    <p:tags r:id="rId674"/>
                  </p:custDataLst>
                </p:nvPr>
              </p:nvSpPr>
              <p:spPr>
                <a:xfrm>
                  <a:off x="5848640" y="3653313"/>
                  <a:ext cx="1424" cy="571"/>
                </a:xfrm>
                <a:custGeom>
                  <a:gdLst>
                    <a:gd name="connsiteX0" fmla="*/ 186 w 1424"/>
                    <a:gd name="connsiteY0" fmla="*/ 0 h 571"/>
                    <a:gd name="connsiteX1" fmla="*/ 281 w 1424"/>
                    <a:gd name="connsiteY1" fmla="*/ 571 h 571"/>
                    <a:gd name="connsiteX2" fmla="*/ 1424 w 1424"/>
                    <a:gd name="connsiteY2" fmla="*/ 571 h 571"/>
                    <a:gd name="connsiteX3" fmla="*/ 186 w 1424"/>
                    <a:gd name="connsiteY3" fmla="*/ 0 h 571"/>
                  </a:gdLst>
                  <a:cxnLst>
                    <a:cxn ang="0">
                      <a:pos x="connsiteX0" y="connsiteY0"/>
                    </a:cxn>
                    <a:cxn ang="0">
                      <a:pos x="connsiteX1" y="connsiteY1"/>
                    </a:cxn>
                    <a:cxn ang="0">
                      <a:pos x="connsiteX2" y="connsiteY2"/>
                    </a:cxn>
                    <a:cxn ang="0">
                      <a:pos x="connsiteX3" y="connsiteY3"/>
                    </a:cxn>
                  </a:cxnLst>
                  <a:rect l="l" t="t" r="r" b="b"/>
                  <a:pathLst>
                    <a:path w="1424" h="571">
                      <a:moveTo>
                        <a:pt x="186" y="0"/>
                      </a:moveTo>
                      <a:cubicBezTo>
                        <a:pt x="186" y="190"/>
                        <a:pt x="-290" y="95"/>
                        <a:pt x="281" y="571"/>
                      </a:cubicBezTo>
                      <a:cubicBezTo>
                        <a:pt x="758" y="571"/>
                        <a:pt x="853" y="476"/>
                        <a:pt x="1424" y="571"/>
                      </a:cubicBezTo>
                      <a:cubicBezTo>
                        <a:pt x="1139" y="190"/>
                        <a:pt x="472" y="381"/>
                        <a:pt x="186" y="0"/>
                      </a:cubicBezTo>
                      <a:close/>
                    </a:path>
                  </a:pathLst>
                </a:custGeom>
                <a:solidFill>
                  <a:srgbClr val="9FA0A0"/>
                </a:solidFill>
                <a:ln w="9525" cap="flat">
                  <a:noFill/>
                  <a:prstDash val="solid"/>
                  <a:miter/>
                </a:ln>
              </p:spPr>
              <p:txBody>
                <a:bodyPr rtlCol="0" anchor="ctr"/>
                <a:lstStyle/>
                <a:p>
                  <a:endParaRPr lang="zh-CN" altLang="en-US"/>
                </a:p>
              </p:txBody>
            </p:sp>
            <p:sp>
              <p:nvSpPr>
                <p:cNvPr id="221" name="任意多边形: 形状 53034"/>
                <p:cNvSpPr/>
                <p:nvPr>
                  <p:custDataLst>
                    <p:tags r:id="rId675"/>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222" name="任意多边形: 形状 53035"/>
                <p:cNvSpPr/>
                <p:nvPr>
                  <p:custDataLst>
                    <p:tags r:id="rId676"/>
                  </p:custDataLst>
                </p:nvPr>
              </p:nvSpPr>
              <p:spPr>
                <a:xfrm>
                  <a:off x="5828728" y="3642930"/>
                  <a:ext cx="1333" cy="1143"/>
                </a:xfrm>
                <a:custGeom>
                  <a:gdLst>
                    <a:gd name="connsiteX0" fmla="*/ 762 w 1333"/>
                    <a:gd name="connsiteY0" fmla="*/ 667 h 1143"/>
                    <a:gd name="connsiteX1" fmla="*/ 1333 w 1333"/>
                    <a:gd name="connsiteY1" fmla="*/ 1143 h 1143"/>
                    <a:gd name="connsiteX2" fmla="*/ 0 w 1333"/>
                    <a:gd name="connsiteY2" fmla="*/ 0 h 1143"/>
                    <a:gd name="connsiteX3" fmla="*/ 762 w 1333"/>
                    <a:gd name="connsiteY3" fmla="*/ 667 h 1143"/>
                  </a:gdLst>
                  <a:cxnLst>
                    <a:cxn ang="0">
                      <a:pos x="connsiteX0" y="connsiteY0"/>
                    </a:cxn>
                    <a:cxn ang="0">
                      <a:pos x="connsiteX1" y="connsiteY1"/>
                    </a:cxn>
                    <a:cxn ang="0">
                      <a:pos x="connsiteX2" y="connsiteY2"/>
                    </a:cxn>
                    <a:cxn ang="0">
                      <a:pos x="connsiteX3" y="connsiteY3"/>
                    </a:cxn>
                  </a:cxnLst>
                  <a:rect l="l" t="t" r="r" b="b"/>
                  <a:pathLst>
                    <a:path w="1333" h="1143">
                      <a:moveTo>
                        <a:pt x="762" y="667"/>
                      </a:moveTo>
                      <a:cubicBezTo>
                        <a:pt x="1429" y="1238"/>
                        <a:pt x="476" y="381"/>
                        <a:pt x="1333" y="1143"/>
                      </a:cubicBezTo>
                      <a:lnTo>
                        <a:pt x="0" y="0"/>
                      </a:lnTo>
                      <a:cubicBezTo>
                        <a:pt x="762" y="667"/>
                        <a:pt x="-95" y="0"/>
                        <a:pt x="762" y="667"/>
                      </a:cubicBezTo>
                      <a:close/>
                    </a:path>
                  </a:pathLst>
                </a:custGeom>
                <a:solidFill>
                  <a:srgbClr val="9FA0A0"/>
                </a:solidFill>
                <a:ln w="9525" cap="flat">
                  <a:noFill/>
                  <a:prstDash val="solid"/>
                  <a:miter/>
                </a:ln>
              </p:spPr>
              <p:txBody>
                <a:bodyPr rtlCol="0" anchor="ctr"/>
                <a:lstStyle/>
                <a:p>
                  <a:endParaRPr lang="zh-CN" altLang="en-US"/>
                </a:p>
              </p:txBody>
            </p:sp>
            <p:sp>
              <p:nvSpPr>
                <p:cNvPr id="223" name="任意多边形: 形状 53036"/>
                <p:cNvSpPr/>
                <p:nvPr>
                  <p:custDataLst>
                    <p:tags r:id="rId677"/>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224" name="任意多边形: 形状 53037"/>
                <p:cNvSpPr/>
                <p:nvPr>
                  <p:custDataLst>
                    <p:tags r:id="rId678"/>
                  </p:custDataLst>
                </p:nvPr>
              </p:nvSpPr>
              <p:spPr>
                <a:xfrm>
                  <a:off x="5859875" y="3657869"/>
                  <a:ext cx="1714" cy="682"/>
                </a:xfrm>
                <a:custGeom>
                  <a:gdLst>
                    <a:gd name="connsiteX0" fmla="*/ 1048 w 1714"/>
                    <a:gd name="connsiteY0" fmla="*/ 111 h 682"/>
                    <a:gd name="connsiteX1" fmla="*/ 0 w 1714"/>
                    <a:gd name="connsiteY1" fmla="*/ 15 h 682"/>
                    <a:gd name="connsiteX2" fmla="*/ 1715 w 1714"/>
                    <a:gd name="connsiteY2" fmla="*/ 682 h 682"/>
                    <a:gd name="connsiteX3" fmla="*/ 1048 w 1714"/>
                    <a:gd name="connsiteY3" fmla="*/ 111 h 682"/>
                  </a:gdLst>
                  <a:cxnLst>
                    <a:cxn ang="0">
                      <a:pos x="connsiteX0" y="connsiteY0"/>
                    </a:cxn>
                    <a:cxn ang="0">
                      <a:pos x="connsiteX1" y="connsiteY1"/>
                    </a:cxn>
                    <a:cxn ang="0">
                      <a:pos x="connsiteX2" y="connsiteY2"/>
                    </a:cxn>
                    <a:cxn ang="0">
                      <a:pos x="connsiteX3" y="connsiteY3"/>
                    </a:cxn>
                  </a:cxnLst>
                  <a:rect l="l" t="t" r="r" b="b"/>
                  <a:pathLst>
                    <a:path w="1714" h="682">
                      <a:moveTo>
                        <a:pt x="1048" y="111"/>
                      </a:moveTo>
                      <a:cubicBezTo>
                        <a:pt x="286" y="-175"/>
                        <a:pt x="667" y="206"/>
                        <a:pt x="0" y="15"/>
                      </a:cubicBezTo>
                      <a:cubicBezTo>
                        <a:pt x="381" y="492"/>
                        <a:pt x="1048" y="587"/>
                        <a:pt x="1715" y="682"/>
                      </a:cubicBezTo>
                      <a:lnTo>
                        <a:pt x="1048" y="111"/>
                      </a:lnTo>
                      <a:close/>
                    </a:path>
                  </a:pathLst>
                </a:custGeom>
                <a:solidFill>
                  <a:srgbClr val="9FA0A0"/>
                </a:solidFill>
                <a:ln w="9525" cap="flat">
                  <a:noFill/>
                  <a:prstDash val="solid"/>
                  <a:miter/>
                </a:ln>
              </p:spPr>
              <p:txBody>
                <a:bodyPr rtlCol="0" anchor="ctr"/>
                <a:lstStyle/>
                <a:p>
                  <a:endParaRPr lang="zh-CN" altLang="en-US"/>
                </a:p>
              </p:txBody>
            </p:sp>
            <p:sp>
              <p:nvSpPr>
                <p:cNvPr id="225" name="任意多边形: 形状 53038"/>
                <p:cNvSpPr/>
                <p:nvPr>
                  <p:custDataLst>
                    <p:tags r:id="rId679"/>
                  </p:custDataLst>
                </p:nvPr>
              </p:nvSpPr>
              <p:spPr>
                <a:xfrm>
                  <a:off x="5853969" y="3656639"/>
                  <a:ext cx="1278" cy="590"/>
                </a:xfrm>
                <a:custGeom>
                  <a:gdLst>
                    <a:gd name="connsiteX0" fmla="*/ 1048 w 1278"/>
                    <a:gd name="connsiteY0" fmla="*/ 198 h 590"/>
                    <a:gd name="connsiteX1" fmla="*/ 0 w 1278"/>
                    <a:gd name="connsiteY1" fmla="*/ 103 h 590"/>
                    <a:gd name="connsiteX2" fmla="*/ 1048 w 1278"/>
                    <a:gd name="connsiteY2" fmla="*/ 198 h 590"/>
                  </a:gdLst>
                  <a:cxnLst>
                    <a:cxn ang="0">
                      <a:pos x="connsiteX0" y="connsiteY0"/>
                    </a:cxn>
                    <a:cxn ang="0">
                      <a:pos x="connsiteX1" y="connsiteY1"/>
                    </a:cxn>
                    <a:cxn ang="0">
                      <a:pos x="connsiteX2" y="connsiteY2"/>
                    </a:cxn>
                  </a:cxnLst>
                  <a:rect l="l" t="t" r="r" b="b"/>
                  <a:pathLst>
                    <a:path w="1278" h="590">
                      <a:moveTo>
                        <a:pt x="1048" y="198"/>
                      </a:moveTo>
                      <a:cubicBezTo>
                        <a:pt x="95" y="-183"/>
                        <a:pt x="191" y="103"/>
                        <a:pt x="0" y="103"/>
                      </a:cubicBezTo>
                      <a:cubicBezTo>
                        <a:pt x="476" y="579"/>
                        <a:pt x="1810" y="865"/>
                        <a:pt x="1048" y="198"/>
                      </a:cubicBezTo>
                      <a:close/>
                    </a:path>
                  </a:pathLst>
                </a:custGeom>
                <a:solidFill>
                  <a:srgbClr val="9FA0A0"/>
                </a:solidFill>
                <a:ln w="9525" cap="flat">
                  <a:noFill/>
                  <a:prstDash val="solid"/>
                  <a:miter/>
                </a:ln>
              </p:spPr>
              <p:txBody>
                <a:bodyPr rtlCol="0" anchor="ctr"/>
                <a:lstStyle/>
                <a:p>
                  <a:endParaRPr lang="zh-CN" altLang="en-US"/>
                </a:p>
              </p:txBody>
            </p:sp>
            <p:sp>
              <p:nvSpPr>
                <p:cNvPr id="226" name="任意多边形: 形状 53039"/>
                <p:cNvSpPr/>
                <p:nvPr>
                  <p:custDataLst>
                    <p:tags r:id="rId680"/>
                  </p:custDataLst>
                </p:nvPr>
              </p:nvSpPr>
              <p:spPr>
                <a:xfrm>
                  <a:off x="5857589" y="3658893"/>
                  <a:ext cx="2857" cy="2429"/>
                </a:xfrm>
                <a:custGeom>
                  <a:gdLst>
                    <a:gd name="connsiteX0" fmla="*/ 1905 w 2857"/>
                    <a:gd name="connsiteY0" fmla="*/ 39 h 2429"/>
                    <a:gd name="connsiteX1" fmla="*/ 1810 w 2857"/>
                    <a:gd name="connsiteY1" fmla="*/ 135 h 2429"/>
                    <a:gd name="connsiteX2" fmla="*/ 0 w 2857"/>
                    <a:gd name="connsiteY2" fmla="*/ 992 h 2429"/>
                    <a:gd name="connsiteX3" fmla="*/ 1715 w 2857"/>
                    <a:gd name="connsiteY3" fmla="*/ 2421 h 2429"/>
                    <a:gd name="connsiteX4" fmla="*/ 1429 w 2857"/>
                    <a:gd name="connsiteY4" fmla="*/ 1659 h 2429"/>
                    <a:gd name="connsiteX5" fmla="*/ 2572 w 2857"/>
                    <a:gd name="connsiteY5" fmla="*/ 1944 h 2429"/>
                    <a:gd name="connsiteX6" fmla="*/ 1619 w 2857"/>
                    <a:gd name="connsiteY6" fmla="*/ 706 h 2429"/>
                    <a:gd name="connsiteX7" fmla="*/ 2857 w 2857"/>
                    <a:gd name="connsiteY7" fmla="*/ 897 h 2429"/>
                    <a:gd name="connsiteX8" fmla="*/ 1905 w 2857"/>
                    <a:gd name="connsiteY8" fmla="*/ 39 h 2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 h="2429">
                      <a:moveTo>
                        <a:pt x="1905" y="39"/>
                      </a:moveTo>
                      <a:cubicBezTo>
                        <a:pt x="1715" y="-56"/>
                        <a:pt x="1715" y="39"/>
                        <a:pt x="1810" y="135"/>
                      </a:cubicBezTo>
                      <a:cubicBezTo>
                        <a:pt x="476" y="39"/>
                        <a:pt x="1048" y="992"/>
                        <a:pt x="0" y="992"/>
                      </a:cubicBezTo>
                      <a:cubicBezTo>
                        <a:pt x="476" y="1659"/>
                        <a:pt x="1238" y="1849"/>
                        <a:pt x="1715" y="2421"/>
                      </a:cubicBezTo>
                      <a:cubicBezTo>
                        <a:pt x="2477" y="2516"/>
                        <a:pt x="1238" y="1849"/>
                        <a:pt x="1429" y="1659"/>
                      </a:cubicBezTo>
                      <a:cubicBezTo>
                        <a:pt x="2096" y="1754"/>
                        <a:pt x="2381" y="2135"/>
                        <a:pt x="2572" y="1944"/>
                      </a:cubicBezTo>
                      <a:cubicBezTo>
                        <a:pt x="1524" y="1278"/>
                        <a:pt x="2096" y="1182"/>
                        <a:pt x="1619" y="706"/>
                      </a:cubicBezTo>
                      <a:cubicBezTo>
                        <a:pt x="2477" y="992"/>
                        <a:pt x="2381" y="706"/>
                        <a:pt x="2857" y="897"/>
                      </a:cubicBezTo>
                      <a:cubicBezTo>
                        <a:pt x="2762" y="325"/>
                        <a:pt x="2096" y="516"/>
                        <a:pt x="1905" y="39"/>
                      </a:cubicBezTo>
                      <a:close/>
                    </a:path>
                  </a:pathLst>
                </a:custGeom>
                <a:solidFill>
                  <a:srgbClr val="9FA0A0"/>
                </a:solidFill>
                <a:ln w="9525" cap="flat">
                  <a:noFill/>
                  <a:prstDash val="solid"/>
                  <a:miter/>
                </a:ln>
              </p:spPr>
              <p:txBody>
                <a:bodyPr rtlCol="0" anchor="ctr"/>
                <a:lstStyle/>
                <a:p>
                  <a:endParaRPr lang="zh-CN" altLang="en-US"/>
                </a:p>
              </p:txBody>
            </p:sp>
            <p:sp>
              <p:nvSpPr>
                <p:cNvPr id="227" name="任意多边形: 形状 53040"/>
                <p:cNvSpPr/>
                <p:nvPr>
                  <p:custDataLst>
                    <p:tags r:id="rId681"/>
                  </p:custDataLst>
                </p:nvPr>
              </p:nvSpPr>
              <p:spPr>
                <a:xfrm>
                  <a:off x="5827195" y="3641753"/>
                  <a:ext cx="1342" cy="1367"/>
                </a:xfrm>
                <a:custGeom>
                  <a:gdLst>
                    <a:gd name="connsiteX0" fmla="*/ 486 w 1342"/>
                    <a:gd name="connsiteY0" fmla="*/ 415 h 1367"/>
                    <a:gd name="connsiteX1" fmla="*/ 867 w 1342"/>
                    <a:gd name="connsiteY1" fmla="*/ 892 h 1367"/>
                    <a:gd name="connsiteX2" fmla="*/ 1343 w 1342"/>
                    <a:gd name="connsiteY2" fmla="*/ 1368 h 1367"/>
                    <a:gd name="connsiteX3" fmla="*/ 295 w 1342"/>
                    <a:gd name="connsiteY3" fmla="*/ 320 h 1367"/>
                    <a:gd name="connsiteX4" fmla="*/ 9 w 1342"/>
                    <a:gd name="connsiteY4" fmla="*/ 34 h 1367"/>
                    <a:gd name="connsiteX5" fmla="*/ 486 w 1342"/>
                    <a:gd name="connsiteY5" fmla="*/ 415 h 13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 h="1367">
                      <a:moveTo>
                        <a:pt x="486" y="415"/>
                      </a:moveTo>
                      <a:cubicBezTo>
                        <a:pt x="676" y="606"/>
                        <a:pt x="1057" y="987"/>
                        <a:pt x="867" y="892"/>
                      </a:cubicBezTo>
                      <a:cubicBezTo>
                        <a:pt x="1533" y="1558"/>
                        <a:pt x="867" y="892"/>
                        <a:pt x="1343" y="1368"/>
                      </a:cubicBezTo>
                      <a:cubicBezTo>
                        <a:pt x="1057" y="987"/>
                        <a:pt x="676" y="606"/>
                        <a:pt x="295" y="320"/>
                      </a:cubicBezTo>
                      <a:cubicBezTo>
                        <a:pt x="200" y="225"/>
                        <a:pt x="105" y="130"/>
                        <a:pt x="9" y="34"/>
                      </a:cubicBezTo>
                      <a:cubicBezTo>
                        <a:pt x="-86" y="-156"/>
                        <a:pt x="581" y="511"/>
                        <a:pt x="486" y="415"/>
                      </a:cubicBezTo>
                      <a:close/>
                    </a:path>
                  </a:pathLst>
                </a:custGeom>
                <a:solidFill>
                  <a:srgbClr val="9FA0A0"/>
                </a:solidFill>
                <a:ln w="9525" cap="flat">
                  <a:noFill/>
                  <a:prstDash val="solid"/>
                  <a:miter/>
                </a:ln>
              </p:spPr>
              <p:txBody>
                <a:bodyPr rtlCol="0" anchor="ctr"/>
                <a:lstStyle/>
                <a:p>
                  <a:endParaRPr lang="zh-CN" altLang="en-US"/>
                </a:p>
              </p:txBody>
            </p:sp>
            <p:sp>
              <p:nvSpPr>
                <p:cNvPr id="228" name="任意多边形: 形状 53041"/>
                <p:cNvSpPr/>
                <p:nvPr>
                  <p:custDataLst>
                    <p:tags r:id="rId682"/>
                  </p:custDataLst>
                </p:nvPr>
              </p:nvSpPr>
              <p:spPr>
                <a:xfrm>
                  <a:off x="5879664" y="3662171"/>
                  <a:ext cx="1223" cy="761"/>
                </a:xfrm>
                <a:custGeom>
                  <a:gdLst>
                    <a:gd name="connsiteX0" fmla="*/ 1166 w 1223"/>
                    <a:gd name="connsiteY0" fmla="*/ 0 h 761"/>
                    <a:gd name="connsiteX1" fmla="*/ 308 w 1223"/>
                    <a:gd name="connsiteY1" fmla="*/ 762 h 761"/>
                    <a:gd name="connsiteX2" fmla="*/ 1166 w 1223"/>
                    <a:gd name="connsiteY2" fmla="*/ 0 h 761"/>
                  </a:gdLst>
                  <a:cxnLst>
                    <a:cxn ang="0">
                      <a:pos x="connsiteX0" y="connsiteY0"/>
                    </a:cxn>
                    <a:cxn ang="0">
                      <a:pos x="connsiteX1" y="connsiteY1"/>
                    </a:cxn>
                    <a:cxn ang="0">
                      <a:pos x="connsiteX2" y="connsiteY2"/>
                    </a:cxn>
                  </a:cxnLst>
                  <a:rect l="l" t="t" r="r" b="b"/>
                  <a:pathLst>
                    <a:path w="1223" h="761">
                      <a:moveTo>
                        <a:pt x="1166" y="0"/>
                      </a:moveTo>
                      <a:cubicBezTo>
                        <a:pt x="594" y="190"/>
                        <a:pt x="-549" y="95"/>
                        <a:pt x="308" y="762"/>
                      </a:cubicBezTo>
                      <a:cubicBezTo>
                        <a:pt x="594" y="571"/>
                        <a:pt x="1451" y="571"/>
                        <a:pt x="1166" y="0"/>
                      </a:cubicBezTo>
                      <a:close/>
                    </a:path>
                  </a:pathLst>
                </a:custGeom>
                <a:solidFill>
                  <a:srgbClr val="9FA0A0"/>
                </a:solidFill>
                <a:ln w="9525" cap="flat">
                  <a:noFill/>
                  <a:prstDash val="solid"/>
                  <a:miter/>
                </a:ln>
              </p:spPr>
              <p:txBody>
                <a:bodyPr rtlCol="0" anchor="ctr"/>
                <a:lstStyle/>
                <a:p>
                  <a:endParaRPr lang="zh-CN" altLang="en-US"/>
                </a:p>
              </p:txBody>
            </p:sp>
            <p:sp>
              <p:nvSpPr>
                <p:cNvPr id="229" name="任意多边形: 形状 53042"/>
                <p:cNvSpPr/>
                <p:nvPr>
                  <p:custDataLst>
                    <p:tags r:id="rId683"/>
                  </p:custDataLst>
                </p:nvPr>
              </p:nvSpPr>
              <p:spPr>
                <a:xfrm>
                  <a:off x="5881516" y="3662482"/>
                  <a:ext cx="838" cy="800"/>
                </a:xfrm>
                <a:custGeom>
                  <a:gdLst>
                    <a:gd name="connsiteX0" fmla="*/ 742 w 838"/>
                    <a:gd name="connsiteY0" fmla="*/ 165 h 800"/>
                    <a:gd name="connsiteX1" fmla="*/ 171 w 838"/>
                    <a:gd name="connsiteY1" fmla="*/ 737 h 800"/>
                    <a:gd name="connsiteX2" fmla="*/ 742 w 838"/>
                    <a:gd name="connsiteY2" fmla="*/ 165 h 800"/>
                  </a:gdLst>
                  <a:cxnLst>
                    <a:cxn ang="0">
                      <a:pos x="connsiteX0" y="connsiteY0"/>
                    </a:cxn>
                    <a:cxn ang="0">
                      <a:pos x="connsiteX1" y="connsiteY1"/>
                    </a:cxn>
                    <a:cxn ang="0">
                      <a:pos x="connsiteX2" y="connsiteY2"/>
                    </a:cxn>
                  </a:cxnLst>
                  <a:rect l="l" t="t" r="r" b="b"/>
                  <a:pathLst>
                    <a:path w="838" h="800">
                      <a:moveTo>
                        <a:pt x="742" y="165"/>
                      </a:moveTo>
                      <a:cubicBezTo>
                        <a:pt x="75" y="-311"/>
                        <a:pt x="-210" y="356"/>
                        <a:pt x="171" y="737"/>
                      </a:cubicBezTo>
                      <a:cubicBezTo>
                        <a:pt x="1504" y="1022"/>
                        <a:pt x="361" y="260"/>
                        <a:pt x="742" y="165"/>
                      </a:cubicBezTo>
                      <a:close/>
                    </a:path>
                  </a:pathLst>
                </a:custGeom>
                <a:solidFill>
                  <a:srgbClr val="9FA0A0"/>
                </a:solidFill>
                <a:ln w="9525" cap="flat">
                  <a:noFill/>
                  <a:prstDash val="solid"/>
                  <a:miter/>
                </a:ln>
              </p:spPr>
              <p:txBody>
                <a:bodyPr rtlCol="0" anchor="ctr"/>
                <a:lstStyle/>
                <a:p>
                  <a:endParaRPr lang="zh-CN" altLang="en-US"/>
                </a:p>
              </p:txBody>
            </p:sp>
            <p:sp>
              <p:nvSpPr>
                <p:cNvPr id="230" name="任意多边形: 形状 53043"/>
                <p:cNvSpPr/>
                <p:nvPr>
                  <p:custDataLst>
                    <p:tags r:id="rId684"/>
                  </p:custDataLst>
                </p:nvPr>
              </p:nvSpPr>
              <p:spPr>
                <a:xfrm>
                  <a:off x="5879972" y="3663409"/>
                  <a:ext cx="1714" cy="952"/>
                </a:xfrm>
                <a:custGeom>
                  <a:gdLst>
                    <a:gd name="connsiteX0" fmla="*/ 0 w 1714"/>
                    <a:gd name="connsiteY0" fmla="*/ 0 h 952"/>
                    <a:gd name="connsiteX1" fmla="*/ 1238 w 1714"/>
                    <a:gd name="connsiteY1" fmla="*/ 952 h 952"/>
                    <a:gd name="connsiteX2" fmla="*/ 1715 w 1714"/>
                    <a:gd name="connsiteY2" fmla="*/ 571 h 952"/>
                    <a:gd name="connsiteX3" fmla="*/ 0 w 1714"/>
                    <a:gd name="connsiteY3" fmla="*/ 0 h 952"/>
                  </a:gdLst>
                  <a:cxnLst>
                    <a:cxn ang="0">
                      <a:pos x="connsiteX0" y="connsiteY0"/>
                    </a:cxn>
                    <a:cxn ang="0">
                      <a:pos x="connsiteX1" y="connsiteY1"/>
                    </a:cxn>
                    <a:cxn ang="0">
                      <a:pos x="connsiteX2" y="connsiteY2"/>
                    </a:cxn>
                    <a:cxn ang="0">
                      <a:pos x="connsiteX3" y="connsiteY3"/>
                    </a:cxn>
                  </a:cxnLst>
                  <a:rect l="l" t="t" r="r" b="b"/>
                  <a:pathLst>
                    <a:path w="1714" h="952">
                      <a:moveTo>
                        <a:pt x="0" y="0"/>
                      </a:moveTo>
                      <a:cubicBezTo>
                        <a:pt x="381" y="476"/>
                        <a:pt x="857" y="571"/>
                        <a:pt x="1238" y="952"/>
                      </a:cubicBezTo>
                      <a:cubicBezTo>
                        <a:pt x="1524" y="857"/>
                        <a:pt x="1333" y="571"/>
                        <a:pt x="1715" y="571"/>
                      </a:cubicBezTo>
                      <a:cubicBezTo>
                        <a:pt x="1238" y="95"/>
                        <a:pt x="667" y="0"/>
                        <a:pt x="0" y="0"/>
                      </a:cubicBezTo>
                      <a:close/>
                    </a:path>
                  </a:pathLst>
                </a:custGeom>
                <a:solidFill>
                  <a:srgbClr val="9FA0A0"/>
                </a:solidFill>
                <a:ln w="9525" cap="flat">
                  <a:noFill/>
                  <a:prstDash val="solid"/>
                  <a:miter/>
                </a:ln>
              </p:spPr>
              <p:txBody>
                <a:bodyPr rtlCol="0" anchor="ctr"/>
                <a:lstStyle/>
                <a:p>
                  <a:endParaRPr lang="zh-CN" altLang="en-US"/>
                </a:p>
              </p:txBody>
            </p:sp>
            <p:sp>
              <p:nvSpPr>
                <p:cNvPr id="231" name="任意多边形: 形状 53044"/>
                <p:cNvSpPr/>
                <p:nvPr>
                  <p:custDataLst>
                    <p:tags r:id="rId685"/>
                  </p:custDataLst>
                </p:nvPr>
              </p:nvSpPr>
              <p:spPr>
                <a:xfrm>
                  <a:off x="5827294" y="3641787"/>
                  <a:ext cx="636" cy="725"/>
                </a:xfrm>
                <a:custGeom>
                  <a:gdLst>
                    <a:gd name="connsiteX0" fmla="*/ 576 w 636"/>
                    <a:gd name="connsiteY0" fmla="*/ 667 h 725"/>
                    <a:gd name="connsiteX1" fmla="*/ 5 w 636"/>
                    <a:gd name="connsiteY1" fmla="*/ 0 h 725"/>
                    <a:gd name="connsiteX2" fmla="*/ 576 w 636"/>
                    <a:gd name="connsiteY2" fmla="*/ 667 h 725"/>
                  </a:gdLst>
                  <a:cxnLst>
                    <a:cxn ang="0">
                      <a:pos x="connsiteX0" y="connsiteY0"/>
                    </a:cxn>
                    <a:cxn ang="0">
                      <a:pos x="connsiteX1" y="connsiteY1"/>
                    </a:cxn>
                    <a:cxn ang="0">
                      <a:pos x="connsiteX2" y="connsiteY2"/>
                    </a:cxn>
                  </a:cxnLst>
                  <a:rect l="l" t="t" r="r" b="b"/>
                  <a:pathLst>
                    <a:path w="636" h="725">
                      <a:moveTo>
                        <a:pt x="576" y="667"/>
                      </a:moveTo>
                      <a:cubicBezTo>
                        <a:pt x="-281" y="-286"/>
                        <a:pt x="100" y="95"/>
                        <a:pt x="5" y="0"/>
                      </a:cubicBezTo>
                      <a:cubicBezTo>
                        <a:pt x="481" y="572"/>
                        <a:pt x="767" y="857"/>
                        <a:pt x="576" y="667"/>
                      </a:cubicBezTo>
                      <a:close/>
                    </a:path>
                  </a:pathLst>
                </a:custGeom>
                <a:solidFill>
                  <a:srgbClr val="9FA0A0"/>
                </a:solidFill>
                <a:ln w="9525" cap="flat">
                  <a:noFill/>
                  <a:prstDash val="solid"/>
                  <a:miter/>
                </a:ln>
              </p:spPr>
              <p:txBody>
                <a:bodyPr rtlCol="0" anchor="ctr"/>
                <a:lstStyle/>
                <a:p>
                  <a:endParaRPr lang="zh-CN" altLang="en-US"/>
                </a:p>
              </p:txBody>
            </p:sp>
            <p:sp>
              <p:nvSpPr>
                <p:cNvPr id="232" name="任意多边形: 形状 53045"/>
                <p:cNvSpPr/>
                <p:nvPr>
                  <p:custDataLst>
                    <p:tags r:id="rId686"/>
                  </p:custDataLst>
                </p:nvPr>
              </p:nvSpPr>
              <p:spPr>
                <a:xfrm>
                  <a:off x="5895142" y="3664647"/>
                  <a:ext cx="927" cy="2190"/>
                </a:xfrm>
                <a:custGeom>
                  <a:gdLst>
                    <a:gd name="connsiteX0" fmla="*/ 166 w 927"/>
                    <a:gd name="connsiteY0" fmla="*/ 0 h 2190"/>
                    <a:gd name="connsiteX1" fmla="*/ 928 w 927"/>
                    <a:gd name="connsiteY1" fmla="*/ 2191 h 2190"/>
                    <a:gd name="connsiteX2" fmla="*/ 166 w 927"/>
                    <a:gd name="connsiteY2" fmla="*/ 0 h 2190"/>
                  </a:gdLst>
                  <a:cxnLst>
                    <a:cxn ang="0">
                      <a:pos x="connsiteX0" y="connsiteY0"/>
                    </a:cxn>
                    <a:cxn ang="0">
                      <a:pos x="connsiteX1" y="connsiteY1"/>
                    </a:cxn>
                    <a:cxn ang="0">
                      <a:pos x="connsiteX2" y="connsiteY2"/>
                    </a:cxn>
                  </a:cxnLst>
                  <a:rect l="l" t="t" r="r" b="b"/>
                  <a:pathLst>
                    <a:path w="924" h="2190">
                      <a:moveTo>
                        <a:pt x="166" y="0"/>
                      </a:moveTo>
                      <a:cubicBezTo>
                        <a:pt x="-215" y="286"/>
                        <a:pt x="70" y="1048"/>
                        <a:pt x="928" y="2191"/>
                      </a:cubicBezTo>
                      <a:cubicBezTo>
                        <a:pt x="737" y="1524"/>
                        <a:pt x="1118" y="952"/>
                        <a:pt x="166" y="0"/>
                      </a:cubicBezTo>
                      <a:close/>
                    </a:path>
                  </a:pathLst>
                </a:custGeom>
                <a:solidFill>
                  <a:srgbClr val="9FA0A0"/>
                </a:solidFill>
                <a:ln w="9525" cap="flat">
                  <a:noFill/>
                  <a:prstDash val="solid"/>
                  <a:miter/>
                </a:ln>
              </p:spPr>
              <p:txBody>
                <a:bodyPr rtlCol="0" anchor="ctr"/>
                <a:lstStyle/>
                <a:p>
                  <a:endParaRPr lang="zh-CN" altLang="en-US"/>
                </a:p>
              </p:txBody>
            </p:sp>
            <p:sp>
              <p:nvSpPr>
                <p:cNvPr id="233" name="任意多边形: 形状 53046"/>
                <p:cNvSpPr/>
                <p:nvPr>
                  <p:custDataLst>
                    <p:tags r:id="rId687"/>
                  </p:custDataLst>
                </p:nvPr>
              </p:nvSpPr>
              <p:spPr>
                <a:xfrm>
                  <a:off x="5827264" y="3641732"/>
                  <a:ext cx="210" cy="297"/>
                </a:xfrm>
                <a:custGeom>
                  <a:gdLst>
                    <a:gd name="connsiteX0" fmla="*/ 35 w 210"/>
                    <a:gd name="connsiteY0" fmla="*/ 55 h 297"/>
                    <a:gd name="connsiteX1" fmla="*/ 35 w 210"/>
                    <a:gd name="connsiteY1" fmla="*/ 55 h 297"/>
                    <a:gd name="connsiteX2" fmla="*/ 35 w 210"/>
                    <a:gd name="connsiteY2" fmla="*/ 55 h 297"/>
                  </a:gdLst>
                  <a:cxnLst>
                    <a:cxn ang="0">
                      <a:pos x="connsiteX0" y="connsiteY0"/>
                    </a:cxn>
                    <a:cxn ang="0">
                      <a:pos x="connsiteX1" y="connsiteY1"/>
                    </a:cxn>
                    <a:cxn ang="0">
                      <a:pos x="connsiteX2" y="connsiteY2"/>
                    </a:cxn>
                  </a:cxnLst>
                  <a:rect l="l" t="t" r="r" b="b"/>
                  <a:pathLst>
                    <a:path w="210" h="297">
                      <a:moveTo>
                        <a:pt x="35" y="55"/>
                      </a:moveTo>
                      <a:cubicBezTo>
                        <a:pt x="-155" y="-231"/>
                        <a:pt x="511" y="722"/>
                        <a:pt x="35" y="55"/>
                      </a:cubicBezTo>
                      <a:cubicBezTo>
                        <a:pt x="131" y="150"/>
                        <a:pt x="35" y="150"/>
                        <a:pt x="35" y="55"/>
                      </a:cubicBezTo>
                      <a:close/>
                    </a:path>
                  </a:pathLst>
                </a:custGeom>
                <a:solidFill>
                  <a:srgbClr val="9FA0A0"/>
                </a:solidFill>
                <a:ln w="9525" cap="flat">
                  <a:noFill/>
                  <a:prstDash val="solid"/>
                  <a:miter/>
                </a:ln>
              </p:spPr>
              <p:txBody>
                <a:bodyPr rtlCol="0" anchor="ctr"/>
                <a:lstStyle/>
                <a:p>
                  <a:endParaRPr lang="zh-CN" altLang="en-US"/>
                </a:p>
              </p:txBody>
            </p:sp>
            <p:sp>
              <p:nvSpPr>
                <p:cNvPr id="234" name="任意多边形: 形状 53047"/>
                <p:cNvSpPr/>
                <p:nvPr>
                  <p:custDataLst>
                    <p:tags r:id="rId688"/>
                  </p:custDataLst>
                </p:nvPr>
              </p:nvSpPr>
              <p:spPr>
                <a:xfrm>
                  <a:off x="5870355" y="3665675"/>
                  <a:ext cx="1140" cy="1258"/>
                </a:xfrm>
                <a:custGeom>
                  <a:gdLst>
                    <a:gd name="connsiteX0" fmla="*/ 664 w 1140"/>
                    <a:gd name="connsiteY0" fmla="*/ 20 h 1258"/>
                    <a:gd name="connsiteX1" fmla="*/ 1140 w 1140"/>
                    <a:gd name="connsiteY1" fmla="*/ 1258 h 1258"/>
                    <a:gd name="connsiteX2" fmla="*/ 664 w 1140"/>
                    <a:gd name="connsiteY2" fmla="*/ 20 h 1258"/>
                  </a:gdLst>
                  <a:cxnLst>
                    <a:cxn ang="0">
                      <a:pos x="connsiteX0" y="connsiteY0"/>
                    </a:cxn>
                    <a:cxn ang="0">
                      <a:pos x="connsiteX1" y="connsiteY1"/>
                    </a:cxn>
                    <a:cxn ang="0">
                      <a:pos x="connsiteX2" y="connsiteY2"/>
                    </a:cxn>
                  </a:cxnLst>
                  <a:rect l="l" t="t" r="r" b="b"/>
                  <a:pathLst>
                    <a:path w="1140" h="1258">
                      <a:moveTo>
                        <a:pt x="664" y="20"/>
                      </a:moveTo>
                      <a:cubicBezTo>
                        <a:pt x="-289" y="-171"/>
                        <a:pt x="-289" y="1068"/>
                        <a:pt x="1140" y="1258"/>
                      </a:cubicBezTo>
                      <a:cubicBezTo>
                        <a:pt x="188" y="496"/>
                        <a:pt x="854" y="496"/>
                        <a:pt x="664" y="20"/>
                      </a:cubicBezTo>
                      <a:close/>
                    </a:path>
                  </a:pathLst>
                </a:custGeom>
                <a:solidFill>
                  <a:srgbClr val="9FA0A0"/>
                </a:solidFill>
                <a:ln w="9525" cap="flat">
                  <a:noFill/>
                  <a:prstDash val="solid"/>
                  <a:miter/>
                </a:ln>
              </p:spPr>
              <p:txBody>
                <a:bodyPr rtlCol="0" anchor="ctr"/>
                <a:lstStyle/>
                <a:p>
                  <a:endParaRPr lang="zh-CN" altLang="en-US"/>
                </a:p>
              </p:txBody>
            </p:sp>
            <p:sp>
              <p:nvSpPr>
                <p:cNvPr id="235" name="任意多边形: 形状 53048"/>
                <p:cNvSpPr/>
                <p:nvPr>
                  <p:custDataLst>
                    <p:tags r:id="rId689"/>
                  </p:custDataLst>
                </p:nvPr>
              </p:nvSpPr>
              <p:spPr>
                <a:xfrm>
                  <a:off x="5854449" y="3661836"/>
                  <a:ext cx="1380" cy="1626"/>
                </a:xfrm>
                <a:custGeom>
                  <a:gdLst>
                    <a:gd name="connsiteX0" fmla="*/ 1045 w 1380"/>
                    <a:gd name="connsiteY0" fmla="*/ 336 h 1626"/>
                    <a:gd name="connsiteX1" fmla="*/ 378 w 1380"/>
                    <a:gd name="connsiteY1" fmla="*/ 1002 h 1626"/>
                    <a:gd name="connsiteX2" fmla="*/ 1045 w 1380"/>
                    <a:gd name="connsiteY2" fmla="*/ 1574 h 1626"/>
                    <a:gd name="connsiteX3" fmla="*/ 1045 w 1380"/>
                    <a:gd name="connsiteY3" fmla="*/ 336 h 1626"/>
                  </a:gdLst>
                  <a:cxnLst>
                    <a:cxn ang="0">
                      <a:pos x="connsiteX0" y="connsiteY0"/>
                    </a:cxn>
                    <a:cxn ang="0">
                      <a:pos x="connsiteX1" y="connsiteY1"/>
                    </a:cxn>
                    <a:cxn ang="0">
                      <a:pos x="connsiteX2" y="connsiteY2"/>
                    </a:cxn>
                    <a:cxn ang="0">
                      <a:pos x="connsiteX3" y="connsiteY3"/>
                    </a:cxn>
                  </a:cxnLst>
                  <a:rect l="l" t="t" r="r" b="b"/>
                  <a:pathLst>
                    <a:path w="1380" h="1626">
                      <a:moveTo>
                        <a:pt x="1045" y="336"/>
                      </a:moveTo>
                      <a:cubicBezTo>
                        <a:pt x="92" y="-331"/>
                        <a:pt x="-384" y="50"/>
                        <a:pt x="378" y="1002"/>
                      </a:cubicBezTo>
                      <a:cubicBezTo>
                        <a:pt x="759" y="1097"/>
                        <a:pt x="854" y="1288"/>
                        <a:pt x="1045" y="1574"/>
                      </a:cubicBezTo>
                      <a:cubicBezTo>
                        <a:pt x="2092" y="1955"/>
                        <a:pt x="283" y="145"/>
                        <a:pt x="1045" y="336"/>
                      </a:cubicBezTo>
                      <a:close/>
                    </a:path>
                  </a:pathLst>
                </a:custGeom>
                <a:solidFill>
                  <a:srgbClr val="9FA0A0"/>
                </a:solidFill>
                <a:ln w="9525" cap="flat">
                  <a:noFill/>
                  <a:prstDash val="solid"/>
                  <a:miter/>
                </a:ln>
              </p:spPr>
              <p:txBody>
                <a:bodyPr rtlCol="0" anchor="ctr"/>
                <a:lstStyle/>
                <a:p>
                  <a:endParaRPr lang="zh-CN" altLang="en-US"/>
                </a:p>
              </p:txBody>
            </p:sp>
            <p:sp>
              <p:nvSpPr>
                <p:cNvPr id="236" name="任意多边形: 形状 53049"/>
                <p:cNvSpPr/>
                <p:nvPr>
                  <p:custDataLst>
                    <p:tags r:id="rId690"/>
                  </p:custDataLst>
                </p:nvPr>
              </p:nvSpPr>
              <p:spPr>
                <a:xfrm>
                  <a:off x="5884428" y="3668160"/>
                  <a:ext cx="1346" cy="1059"/>
                </a:xfrm>
                <a:custGeom>
                  <a:gdLst>
                    <a:gd name="connsiteX0" fmla="*/ 1259 w 1346"/>
                    <a:gd name="connsiteY0" fmla="*/ 12 h 1059"/>
                    <a:gd name="connsiteX1" fmla="*/ 116 w 1346"/>
                    <a:gd name="connsiteY1" fmla="*/ 1060 h 1059"/>
                    <a:gd name="connsiteX2" fmla="*/ 1259 w 1346"/>
                    <a:gd name="connsiteY2" fmla="*/ 12 h 1059"/>
                  </a:gdLst>
                  <a:cxnLst>
                    <a:cxn ang="0">
                      <a:pos x="connsiteX0" y="connsiteY0"/>
                    </a:cxn>
                    <a:cxn ang="0">
                      <a:pos x="connsiteX1" y="connsiteY1"/>
                    </a:cxn>
                    <a:cxn ang="0">
                      <a:pos x="connsiteX2" y="connsiteY2"/>
                    </a:cxn>
                  </a:cxnLst>
                  <a:rect l="l" t="t" r="r" b="b"/>
                  <a:pathLst>
                    <a:path w="1346" h="1059">
                      <a:moveTo>
                        <a:pt x="1259" y="12"/>
                      </a:moveTo>
                      <a:cubicBezTo>
                        <a:pt x="21" y="-83"/>
                        <a:pt x="-170" y="393"/>
                        <a:pt x="116" y="1060"/>
                      </a:cubicBezTo>
                      <a:cubicBezTo>
                        <a:pt x="116" y="488"/>
                        <a:pt x="1736" y="774"/>
                        <a:pt x="1259" y="12"/>
                      </a:cubicBezTo>
                      <a:close/>
                    </a:path>
                  </a:pathLst>
                </a:custGeom>
                <a:solidFill>
                  <a:srgbClr val="9FA0A0"/>
                </a:solidFill>
                <a:ln w="9525" cap="flat">
                  <a:noFill/>
                  <a:prstDash val="solid"/>
                  <a:miter/>
                </a:ln>
              </p:spPr>
              <p:txBody>
                <a:bodyPr rtlCol="0" anchor="ctr"/>
                <a:lstStyle/>
                <a:p>
                  <a:endParaRPr lang="zh-CN" altLang="en-US"/>
                </a:p>
              </p:txBody>
            </p:sp>
            <p:sp>
              <p:nvSpPr>
                <p:cNvPr id="237" name="任意多边形: 形状 53050"/>
                <p:cNvSpPr/>
                <p:nvPr>
                  <p:custDataLst>
                    <p:tags r:id="rId691"/>
                  </p:custDataLst>
                </p:nvPr>
              </p:nvSpPr>
              <p:spPr>
                <a:xfrm>
                  <a:off x="5827299" y="3641787"/>
                  <a:ext cx="71" cy="71"/>
                </a:xfrm>
                <a:custGeom>
                  <a:gdLst>
                    <a:gd name="connsiteX0" fmla="*/ 0 w 71"/>
                    <a:gd name="connsiteY0" fmla="*/ 0 h 71"/>
                    <a:gd name="connsiteX1" fmla="*/ 0 w 71"/>
                    <a:gd name="connsiteY1" fmla="*/ 0 h 71"/>
                    <a:gd name="connsiteX2" fmla="*/ 0 w 71"/>
                    <a:gd name="connsiteY2" fmla="*/ 0 h 71"/>
                    <a:gd name="connsiteX3" fmla="*/ 0 w 71"/>
                    <a:gd name="connsiteY3" fmla="*/ 0 h 71"/>
                  </a:gdLst>
                  <a:cxnLst>
                    <a:cxn ang="0">
                      <a:pos x="connsiteX0" y="connsiteY0"/>
                    </a:cxn>
                    <a:cxn ang="0">
                      <a:pos x="connsiteX1" y="connsiteY1"/>
                    </a:cxn>
                    <a:cxn ang="0">
                      <a:pos x="connsiteX2" y="connsiteY2"/>
                    </a:cxn>
                    <a:cxn ang="0">
                      <a:pos x="connsiteX3" y="connsiteY3"/>
                    </a:cxn>
                  </a:cxnLst>
                  <a:rect l="l" t="t" r="r" b="b"/>
                  <a:pathLst>
                    <a:path w="71" h="71">
                      <a:moveTo>
                        <a:pt x="0" y="0"/>
                      </a:moveTo>
                      <a:lnTo>
                        <a:pt x="0" y="0"/>
                      </a:lnTo>
                      <a:cubicBezTo>
                        <a:pt x="95" y="95"/>
                        <a:pt x="0" y="0"/>
                        <a:pt x="0" y="0"/>
                      </a:cubicBezTo>
                      <a:cubicBezTo>
                        <a:pt x="95" y="95"/>
                        <a:pt x="95" y="95"/>
                        <a:pt x="0" y="0"/>
                      </a:cubicBezTo>
                      <a:close/>
                    </a:path>
                  </a:pathLst>
                </a:custGeom>
                <a:solidFill>
                  <a:srgbClr val="9FA0A0"/>
                </a:solidFill>
                <a:ln w="9525" cap="flat">
                  <a:noFill/>
                  <a:prstDash val="solid"/>
                  <a:miter/>
                </a:ln>
              </p:spPr>
              <p:txBody>
                <a:bodyPr rtlCol="0" anchor="ctr"/>
                <a:lstStyle/>
                <a:p>
                  <a:endParaRPr lang="zh-CN" altLang="en-US"/>
                </a:p>
              </p:txBody>
            </p:sp>
            <p:sp>
              <p:nvSpPr>
                <p:cNvPr id="238" name="任意多边形: 形状 53051"/>
                <p:cNvSpPr/>
                <p:nvPr>
                  <p:custDataLst>
                    <p:tags r:id="rId692"/>
                  </p:custDataLst>
                </p:nvPr>
              </p:nvSpPr>
              <p:spPr>
                <a:xfrm>
                  <a:off x="5867265" y="3668369"/>
                  <a:ext cx="1086" cy="945"/>
                </a:xfrm>
                <a:custGeom>
                  <a:gdLst>
                    <a:gd name="connsiteX0" fmla="*/ 420 w 1086"/>
                    <a:gd name="connsiteY0" fmla="*/ 89 h 945"/>
                    <a:gd name="connsiteX1" fmla="*/ 515 w 1086"/>
                    <a:gd name="connsiteY1" fmla="*/ 946 h 945"/>
                    <a:gd name="connsiteX2" fmla="*/ 1087 w 1086"/>
                    <a:gd name="connsiteY2" fmla="*/ 946 h 945"/>
                    <a:gd name="connsiteX3" fmla="*/ 420 w 1086"/>
                    <a:gd name="connsiteY3" fmla="*/ 89 h 945"/>
                  </a:gdLst>
                  <a:cxnLst>
                    <a:cxn ang="0">
                      <a:pos x="connsiteX0" y="connsiteY0"/>
                    </a:cxn>
                    <a:cxn ang="0">
                      <a:pos x="connsiteX1" y="connsiteY1"/>
                    </a:cxn>
                    <a:cxn ang="0">
                      <a:pos x="connsiteX2" y="connsiteY2"/>
                    </a:cxn>
                    <a:cxn ang="0">
                      <a:pos x="connsiteX3" y="connsiteY3"/>
                    </a:cxn>
                  </a:cxnLst>
                  <a:rect l="l" t="t" r="r" b="b"/>
                  <a:pathLst>
                    <a:path w="1086" h="944">
                      <a:moveTo>
                        <a:pt x="420" y="89"/>
                      </a:moveTo>
                      <a:cubicBezTo>
                        <a:pt x="-533" y="-292"/>
                        <a:pt x="420" y="660"/>
                        <a:pt x="515" y="946"/>
                      </a:cubicBezTo>
                      <a:cubicBezTo>
                        <a:pt x="610" y="851"/>
                        <a:pt x="801" y="851"/>
                        <a:pt x="1087" y="946"/>
                      </a:cubicBezTo>
                      <a:cubicBezTo>
                        <a:pt x="896" y="755"/>
                        <a:pt x="610" y="470"/>
                        <a:pt x="420" y="89"/>
                      </a:cubicBezTo>
                      <a:close/>
                    </a:path>
                  </a:pathLst>
                </a:custGeom>
                <a:solidFill>
                  <a:srgbClr val="9FA0A0"/>
                </a:solidFill>
                <a:ln w="9525" cap="flat">
                  <a:noFill/>
                  <a:prstDash val="solid"/>
                  <a:miter/>
                </a:ln>
              </p:spPr>
              <p:txBody>
                <a:bodyPr rtlCol="0" anchor="ctr"/>
                <a:lstStyle/>
                <a:p>
                  <a:endParaRPr lang="zh-CN" altLang="en-US"/>
                </a:p>
              </p:txBody>
            </p:sp>
            <p:sp>
              <p:nvSpPr>
                <p:cNvPr id="239" name="任意多边形: 形状 53052"/>
                <p:cNvSpPr/>
                <p:nvPr>
                  <p:custDataLst>
                    <p:tags r:id="rId693"/>
                  </p:custDataLst>
                </p:nvPr>
              </p:nvSpPr>
              <p:spPr>
                <a:xfrm>
                  <a:off x="5827395" y="364188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240" name="任意多边形: 形状 53053"/>
                <p:cNvSpPr/>
                <p:nvPr>
                  <p:custDataLst>
                    <p:tags r:id="rId694"/>
                  </p:custDataLst>
                </p:nvPr>
              </p:nvSpPr>
              <p:spPr>
                <a:xfrm>
                  <a:off x="5875064" y="3674268"/>
                  <a:ext cx="1098" cy="1524"/>
                </a:xfrm>
                <a:custGeom>
                  <a:gdLst>
                    <a:gd name="connsiteX0" fmla="*/ 337 w 1098"/>
                    <a:gd name="connsiteY0" fmla="*/ 0 h 1524"/>
                    <a:gd name="connsiteX1" fmla="*/ 1099 w 1098"/>
                    <a:gd name="connsiteY1" fmla="*/ 1524 h 1524"/>
                    <a:gd name="connsiteX2" fmla="*/ 337 w 1098"/>
                    <a:gd name="connsiteY2" fmla="*/ 0 h 1524"/>
                  </a:gdLst>
                  <a:cxnLst>
                    <a:cxn ang="0">
                      <a:pos x="connsiteX0" y="connsiteY0"/>
                    </a:cxn>
                    <a:cxn ang="0">
                      <a:pos x="connsiteX1" y="connsiteY1"/>
                    </a:cxn>
                    <a:cxn ang="0">
                      <a:pos x="connsiteX2" y="connsiteY2"/>
                    </a:cxn>
                  </a:cxnLst>
                  <a:rect l="l" t="t" r="r" b="b"/>
                  <a:pathLst>
                    <a:path w="1098" h="1524">
                      <a:moveTo>
                        <a:pt x="337" y="0"/>
                      </a:moveTo>
                      <a:cubicBezTo>
                        <a:pt x="-235" y="286"/>
                        <a:pt x="-140" y="1143"/>
                        <a:pt x="1099" y="1524"/>
                      </a:cubicBezTo>
                      <a:cubicBezTo>
                        <a:pt x="813" y="762"/>
                        <a:pt x="1003" y="762"/>
                        <a:pt x="337" y="0"/>
                      </a:cubicBezTo>
                      <a:close/>
                    </a:path>
                  </a:pathLst>
                </a:custGeom>
                <a:solidFill>
                  <a:srgbClr val="9FA0A0"/>
                </a:solidFill>
                <a:ln w="9525" cap="flat">
                  <a:noFill/>
                  <a:prstDash val="solid"/>
                  <a:miter/>
                </a:ln>
              </p:spPr>
              <p:txBody>
                <a:bodyPr rtlCol="0" anchor="ctr"/>
                <a:lstStyle/>
                <a:p>
                  <a:endParaRPr lang="zh-CN" altLang="en-US"/>
                </a:p>
              </p:txBody>
            </p:sp>
            <p:sp>
              <p:nvSpPr>
                <p:cNvPr id="241" name="任意多边形: 形状 53054"/>
                <p:cNvSpPr/>
                <p:nvPr>
                  <p:custDataLst>
                    <p:tags r:id="rId695"/>
                  </p:custDataLst>
                </p:nvPr>
              </p:nvSpPr>
              <p:spPr>
                <a:xfrm>
                  <a:off x="5827395" y="3641978"/>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242" name="任意多边形: 形状 53055"/>
                <p:cNvSpPr/>
                <p:nvPr>
                  <p:custDataLst>
                    <p:tags r:id="rId696"/>
                  </p:custDataLst>
                </p:nvPr>
              </p:nvSpPr>
              <p:spPr>
                <a:xfrm>
                  <a:off x="5845550" y="3664173"/>
                  <a:ext cx="731" cy="1236"/>
                </a:xfrm>
                <a:custGeom>
                  <a:gdLst>
                    <a:gd name="connsiteX0" fmla="*/ 323 w 731"/>
                    <a:gd name="connsiteY0" fmla="*/ 94 h 1236"/>
                    <a:gd name="connsiteX1" fmla="*/ 418 w 731"/>
                    <a:gd name="connsiteY1" fmla="*/ 1237 h 1236"/>
                    <a:gd name="connsiteX2" fmla="*/ 323 w 731"/>
                    <a:gd name="connsiteY2" fmla="*/ 94 h 1236"/>
                  </a:gdLst>
                  <a:cxnLst>
                    <a:cxn ang="0">
                      <a:pos x="connsiteX0" y="connsiteY0"/>
                    </a:cxn>
                    <a:cxn ang="0">
                      <a:pos x="connsiteX1" y="connsiteY1"/>
                    </a:cxn>
                    <a:cxn ang="0">
                      <a:pos x="connsiteX2" y="connsiteY2"/>
                    </a:cxn>
                  </a:cxnLst>
                  <a:rect l="l" t="t" r="r" b="b"/>
                  <a:pathLst>
                    <a:path w="731" h="1236">
                      <a:moveTo>
                        <a:pt x="323" y="94"/>
                      </a:moveTo>
                      <a:cubicBezTo>
                        <a:pt x="-248" y="-287"/>
                        <a:pt x="37" y="570"/>
                        <a:pt x="418" y="1237"/>
                      </a:cubicBezTo>
                      <a:cubicBezTo>
                        <a:pt x="704" y="1237"/>
                        <a:pt x="990" y="1047"/>
                        <a:pt x="323" y="94"/>
                      </a:cubicBezTo>
                      <a:close/>
                    </a:path>
                  </a:pathLst>
                </a:custGeom>
                <a:solidFill>
                  <a:srgbClr val="9FA0A0"/>
                </a:solidFill>
                <a:ln w="9525" cap="flat">
                  <a:noFill/>
                  <a:prstDash val="solid"/>
                  <a:miter/>
                </a:ln>
              </p:spPr>
              <p:txBody>
                <a:bodyPr rtlCol="0" anchor="ctr"/>
                <a:lstStyle/>
                <a:p>
                  <a:endParaRPr lang="zh-CN" altLang="en-US"/>
                </a:p>
              </p:txBody>
            </p:sp>
            <p:sp>
              <p:nvSpPr>
                <p:cNvPr id="243" name="任意多边形: 形状 53056"/>
                <p:cNvSpPr/>
                <p:nvPr>
                  <p:custDataLst>
                    <p:tags r:id="rId697"/>
                  </p:custDataLst>
                </p:nvPr>
              </p:nvSpPr>
              <p:spPr>
                <a:xfrm>
                  <a:off x="5859399" y="3672934"/>
                  <a:ext cx="1111" cy="1155"/>
                </a:xfrm>
                <a:custGeom>
                  <a:gdLst>
                    <a:gd name="connsiteX0" fmla="*/ 857 w 1111"/>
                    <a:gd name="connsiteY0" fmla="*/ 381 h 1155"/>
                    <a:gd name="connsiteX1" fmla="*/ 0 w 1111"/>
                    <a:gd name="connsiteY1" fmla="*/ 0 h 1155"/>
                    <a:gd name="connsiteX2" fmla="*/ 1048 w 1111"/>
                    <a:gd name="connsiteY2" fmla="*/ 1143 h 1155"/>
                    <a:gd name="connsiteX3" fmla="*/ 857 w 1111"/>
                    <a:gd name="connsiteY3" fmla="*/ 381 h 1155"/>
                  </a:gdLst>
                  <a:cxnLst>
                    <a:cxn ang="0">
                      <a:pos x="connsiteX0" y="connsiteY0"/>
                    </a:cxn>
                    <a:cxn ang="0">
                      <a:pos x="connsiteX1" y="connsiteY1"/>
                    </a:cxn>
                    <a:cxn ang="0">
                      <a:pos x="connsiteX2" y="connsiteY2"/>
                    </a:cxn>
                    <a:cxn ang="0">
                      <a:pos x="connsiteX3" y="connsiteY3"/>
                    </a:cxn>
                  </a:cxnLst>
                  <a:rect l="l" t="t" r="r" b="b"/>
                  <a:pathLst>
                    <a:path w="1111" h="1155">
                      <a:moveTo>
                        <a:pt x="857" y="381"/>
                      </a:moveTo>
                      <a:cubicBezTo>
                        <a:pt x="571" y="571"/>
                        <a:pt x="571" y="190"/>
                        <a:pt x="0" y="0"/>
                      </a:cubicBezTo>
                      <a:cubicBezTo>
                        <a:pt x="286" y="476"/>
                        <a:pt x="667" y="762"/>
                        <a:pt x="1048" y="1143"/>
                      </a:cubicBezTo>
                      <a:cubicBezTo>
                        <a:pt x="1238" y="1238"/>
                        <a:pt x="952" y="762"/>
                        <a:pt x="857" y="381"/>
                      </a:cubicBezTo>
                      <a:close/>
                    </a:path>
                  </a:pathLst>
                </a:custGeom>
                <a:solidFill>
                  <a:srgbClr val="9FA0A0"/>
                </a:solidFill>
                <a:ln w="9525" cap="flat">
                  <a:noFill/>
                  <a:prstDash val="solid"/>
                  <a:miter/>
                </a:ln>
              </p:spPr>
              <p:txBody>
                <a:bodyPr rtlCol="0" anchor="ctr"/>
                <a:lstStyle/>
                <a:p>
                  <a:endParaRPr lang="zh-CN" altLang="en-US"/>
                </a:p>
              </p:txBody>
            </p:sp>
            <p:sp>
              <p:nvSpPr>
                <p:cNvPr id="244" name="任意多边形: 形状 53057"/>
                <p:cNvSpPr/>
                <p:nvPr>
                  <p:custDataLst>
                    <p:tags r:id="rId698"/>
                  </p:custDataLst>
                </p:nvPr>
              </p:nvSpPr>
              <p:spPr>
                <a:xfrm>
                  <a:off x="5851537" y="3675601"/>
                  <a:ext cx="791" cy="1047"/>
                </a:xfrm>
                <a:custGeom>
                  <a:gdLst>
                    <a:gd name="connsiteX0" fmla="*/ 622 w 791"/>
                    <a:gd name="connsiteY0" fmla="*/ 0 h 1047"/>
                    <a:gd name="connsiteX1" fmla="*/ 51 w 791"/>
                    <a:gd name="connsiteY1" fmla="*/ 1048 h 1047"/>
                    <a:gd name="connsiteX2" fmla="*/ 622 w 791"/>
                    <a:gd name="connsiteY2" fmla="*/ 0 h 1047"/>
                  </a:gdLst>
                  <a:cxnLst>
                    <a:cxn ang="0">
                      <a:pos x="connsiteX0" y="connsiteY0"/>
                    </a:cxn>
                    <a:cxn ang="0">
                      <a:pos x="connsiteX1" y="connsiteY1"/>
                    </a:cxn>
                    <a:cxn ang="0">
                      <a:pos x="connsiteX2" y="connsiteY2"/>
                    </a:cxn>
                  </a:cxnLst>
                  <a:rect l="l" t="t" r="r" b="b"/>
                  <a:pathLst>
                    <a:path w="791" h="1047">
                      <a:moveTo>
                        <a:pt x="622" y="0"/>
                      </a:moveTo>
                      <a:cubicBezTo>
                        <a:pt x="241" y="0"/>
                        <a:pt x="-140" y="95"/>
                        <a:pt x="51" y="1048"/>
                      </a:cubicBezTo>
                      <a:cubicBezTo>
                        <a:pt x="146" y="476"/>
                        <a:pt x="1194" y="952"/>
                        <a:pt x="622" y="0"/>
                      </a:cubicBezTo>
                      <a:close/>
                    </a:path>
                  </a:pathLst>
                </a:custGeom>
                <a:solidFill>
                  <a:srgbClr val="9FA0A0"/>
                </a:solidFill>
                <a:ln w="9525" cap="flat">
                  <a:noFill/>
                  <a:prstDash val="solid"/>
                  <a:miter/>
                </a:ln>
              </p:spPr>
              <p:txBody>
                <a:bodyPr rtlCol="0" anchor="ctr"/>
                <a:lstStyle/>
                <a:p>
                  <a:endParaRPr lang="zh-CN" altLang="en-US"/>
                </a:p>
              </p:txBody>
            </p:sp>
            <p:sp>
              <p:nvSpPr>
                <p:cNvPr id="245" name="任意多边形: 形状 53058"/>
                <p:cNvSpPr/>
                <p:nvPr>
                  <p:custDataLst>
                    <p:tags r:id="rId699"/>
                  </p:custDataLst>
                </p:nvPr>
              </p:nvSpPr>
              <p:spPr>
                <a:xfrm>
                  <a:off x="5872538" y="3692257"/>
                  <a:ext cx="1280" cy="976"/>
                </a:xfrm>
                <a:custGeom>
                  <a:gdLst>
                    <a:gd name="connsiteX0" fmla="*/ 1148 w 1280"/>
                    <a:gd name="connsiteY0" fmla="*/ 108 h 976"/>
                    <a:gd name="connsiteX1" fmla="*/ 5 w 1280"/>
                    <a:gd name="connsiteY1" fmla="*/ 108 h 976"/>
                    <a:gd name="connsiteX2" fmla="*/ 1053 w 1280"/>
                    <a:gd name="connsiteY2" fmla="*/ 966 h 976"/>
                    <a:gd name="connsiteX3" fmla="*/ 1148 w 1280"/>
                    <a:gd name="connsiteY3" fmla="*/ 108 h 976"/>
                  </a:gdLst>
                  <a:cxnLst>
                    <a:cxn ang="0">
                      <a:pos x="connsiteX0" y="connsiteY0"/>
                    </a:cxn>
                    <a:cxn ang="0">
                      <a:pos x="connsiteX1" y="connsiteY1"/>
                    </a:cxn>
                    <a:cxn ang="0">
                      <a:pos x="connsiteX2" y="connsiteY2"/>
                    </a:cxn>
                    <a:cxn ang="0">
                      <a:pos x="connsiteX3" y="connsiteY3"/>
                    </a:cxn>
                  </a:cxnLst>
                  <a:rect l="l" t="t" r="r" b="b"/>
                  <a:pathLst>
                    <a:path w="1280" h="976">
                      <a:moveTo>
                        <a:pt x="1148" y="108"/>
                      </a:moveTo>
                      <a:cubicBezTo>
                        <a:pt x="481" y="-177"/>
                        <a:pt x="481" y="204"/>
                        <a:pt x="5" y="108"/>
                      </a:cubicBezTo>
                      <a:cubicBezTo>
                        <a:pt x="-90" y="680"/>
                        <a:pt x="1148" y="394"/>
                        <a:pt x="1053" y="966"/>
                      </a:cubicBezTo>
                      <a:cubicBezTo>
                        <a:pt x="1434" y="1061"/>
                        <a:pt x="1243" y="489"/>
                        <a:pt x="1148" y="108"/>
                      </a:cubicBezTo>
                      <a:close/>
                    </a:path>
                  </a:pathLst>
                </a:custGeom>
                <a:solidFill>
                  <a:srgbClr val="9FA0A0"/>
                </a:solidFill>
                <a:ln w="9525" cap="flat">
                  <a:noFill/>
                  <a:prstDash val="solid"/>
                  <a:miter/>
                </a:ln>
              </p:spPr>
              <p:txBody>
                <a:bodyPr rtlCol="0" anchor="ctr"/>
                <a:lstStyle/>
                <a:p>
                  <a:endParaRPr lang="zh-CN" altLang="en-US"/>
                </a:p>
              </p:txBody>
            </p:sp>
            <p:sp>
              <p:nvSpPr>
                <p:cNvPr id="246" name="任意多边形: 形状 53059"/>
                <p:cNvSpPr/>
                <p:nvPr>
                  <p:custDataLst>
                    <p:tags r:id="rId700"/>
                  </p:custDataLst>
                </p:nvPr>
              </p:nvSpPr>
              <p:spPr>
                <a:xfrm>
                  <a:off x="5886781" y="3696270"/>
                  <a:ext cx="980" cy="1905"/>
                </a:xfrm>
                <a:custGeom>
                  <a:gdLst>
                    <a:gd name="connsiteX0" fmla="*/ 812 w 980"/>
                    <a:gd name="connsiteY0" fmla="*/ 0 h 1905"/>
                    <a:gd name="connsiteX1" fmla="*/ 145 w 980"/>
                    <a:gd name="connsiteY1" fmla="*/ 1905 h 1905"/>
                    <a:gd name="connsiteX2" fmla="*/ 812 w 980"/>
                    <a:gd name="connsiteY2" fmla="*/ 0 h 1905"/>
                  </a:gdLst>
                  <a:cxnLst>
                    <a:cxn ang="0">
                      <a:pos x="connsiteX0" y="connsiteY0"/>
                    </a:cxn>
                    <a:cxn ang="0">
                      <a:pos x="connsiteX1" y="connsiteY1"/>
                    </a:cxn>
                    <a:cxn ang="0">
                      <a:pos x="connsiteX2" y="connsiteY2"/>
                    </a:cxn>
                  </a:cxnLst>
                  <a:rect l="l" t="t" r="r" b="b"/>
                  <a:pathLst>
                    <a:path w="980" h="1905">
                      <a:moveTo>
                        <a:pt x="812" y="0"/>
                      </a:moveTo>
                      <a:cubicBezTo>
                        <a:pt x="-46" y="0"/>
                        <a:pt x="-141" y="857"/>
                        <a:pt x="145" y="1905"/>
                      </a:cubicBezTo>
                      <a:cubicBezTo>
                        <a:pt x="335" y="1333"/>
                        <a:pt x="1383" y="762"/>
                        <a:pt x="812" y="0"/>
                      </a:cubicBezTo>
                      <a:close/>
                    </a:path>
                  </a:pathLst>
                </a:custGeom>
                <a:solidFill>
                  <a:srgbClr val="9FA0A0"/>
                </a:solidFill>
                <a:ln w="9525" cap="flat">
                  <a:noFill/>
                  <a:prstDash val="solid"/>
                  <a:miter/>
                </a:ln>
              </p:spPr>
              <p:txBody>
                <a:bodyPr rtlCol="0" anchor="ctr"/>
                <a:lstStyle/>
                <a:p>
                  <a:endParaRPr lang="zh-CN" altLang="en-US"/>
                </a:p>
              </p:txBody>
            </p:sp>
            <p:sp>
              <p:nvSpPr>
                <p:cNvPr id="247" name="任意多边形: 形状 53060"/>
                <p:cNvSpPr/>
                <p:nvPr>
                  <p:custDataLst>
                    <p:tags r:id="rId701"/>
                  </p:custDataLst>
                </p:nvPr>
              </p:nvSpPr>
              <p:spPr>
                <a:xfrm>
                  <a:off x="5841301" y="3671887"/>
                  <a:ext cx="642" cy="1182"/>
                </a:xfrm>
                <a:custGeom>
                  <a:gdLst>
                    <a:gd name="connsiteX0" fmla="*/ 571 w 642"/>
                    <a:gd name="connsiteY0" fmla="*/ 762 h 1182"/>
                    <a:gd name="connsiteX1" fmla="*/ 0 w 642"/>
                    <a:gd name="connsiteY1" fmla="*/ 0 h 1182"/>
                    <a:gd name="connsiteX2" fmla="*/ 95 w 642"/>
                    <a:gd name="connsiteY2" fmla="*/ 476 h 1182"/>
                    <a:gd name="connsiteX3" fmla="*/ 571 w 642"/>
                    <a:gd name="connsiteY3" fmla="*/ 762 h 1182"/>
                  </a:gdLst>
                  <a:cxnLst>
                    <a:cxn ang="0">
                      <a:pos x="connsiteX0" y="connsiteY0"/>
                    </a:cxn>
                    <a:cxn ang="0">
                      <a:pos x="connsiteX1" y="connsiteY1"/>
                    </a:cxn>
                    <a:cxn ang="0">
                      <a:pos x="connsiteX2" y="connsiteY2"/>
                    </a:cxn>
                    <a:cxn ang="0">
                      <a:pos x="connsiteX3" y="connsiteY3"/>
                    </a:cxn>
                  </a:cxnLst>
                  <a:rect l="l" t="t" r="r" b="b"/>
                  <a:pathLst>
                    <a:path w="642" h="1182">
                      <a:moveTo>
                        <a:pt x="571" y="762"/>
                      </a:moveTo>
                      <a:lnTo>
                        <a:pt x="0" y="0"/>
                      </a:lnTo>
                      <a:cubicBezTo>
                        <a:pt x="95" y="286"/>
                        <a:pt x="190" y="571"/>
                        <a:pt x="95" y="476"/>
                      </a:cubicBezTo>
                      <a:cubicBezTo>
                        <a:pt x="190" y="1143"/>
                        <a:pt x="857" y="1524"/>
                        <a:pt x="571" y="762"/>
                      </a:cubicBezTo>
                      <a:close/>
                    </a:path>
                  </a:pathLst>
                </a:custGeom>
                <a:solidFill>
                  <a:srgbClr val="9FA0A0"/>
                </a:solidFill>
                <a:ln w="9525" cap="flat">
                  <a:noFill/>
                  <a:prstDash val="solid"/>
                  <a:miter/>
                </a:ln>
              </p:spPr>
              <p:txBody>
                <a:bodyPr rtlCol="0" anchor="ctr"/>
                <a:lstStyle/>
                <a:p>
                  <a:endParaRPr lang="zh-CN" altLang="en-US"/>
                </a:p>
              </p:txBody>
            </p:sp>
            <p:sp>
              <p:nvSpPr>
                <p:cNvPr id="248" name="任意多边形: 形状 53061"/>
                <p:cNvSpPr/>
                <p:nvPr>
                  <p:custDataLst>
                    <p:tags r:id="rId702"/>
                  </p:custDataLst>
                </p:nvPr>
              </p:nvSpPr>
              <p:spPr>
                <a:xfrm>
                  <a:off x="5872067" y="3698055"/>
                  <a:ext cx="2207" cy="2317"/>
                </a:xfrm>
                <a:custGeom>
                  <a:gdLst>
                    <a:gd name="connsiteX0" fmla="*/ 2191 w 2207"/>
                    <a:gd name="connsiteY0" fmla="*/ 26 h 2317"/>
                    <a:gd name="connsiteX1" fmla="*/ 0 w 2207"/>
                    <a:gd name="connsiteY1" fmla="*/ 121 h 2317"/>
                    <a:gd name="connsiteX2" fmla="*/ 1048 w 2207"/>
                    <a:gd name="connsiteY2" fmla="*/ 1264 h 2317"/>
                    <a:gd name="connsiteX3" fmla="*/ 667 w 2207"/>
                    <a:gd name="connsiteY3" fmla="*/ 2312 h 2317"/>
                    <a:gd name="connsiteX4" fmla="*/ 1619 w 2207"/>
                    <a:gd name="connsiteY4" fmla="*/ 1931 h 2317"/>
                    <a:gd name="connsiteX5" fmla="*/ 2191 w 2207"/>
                    <a:gd name="connsiteY5" fmla="*/ 26 h 23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 h="2317">
                      <a:moveTo>
                        <a:pt x="2191" y="26"/>
                      </a:moveTo>
                      <a:cubicBezTo>
                        <a:pt x="1238" y="-165"/>
                        <a:pt x="1238" y="788"/>
                        <a:pt x="0" y="121"/>
                      </a:cubicBezTo>
                      <a:cubicBezTo>
                        <a:pt x="95" y="692"/>
                        <a:pt x="667" y="883"/>
                        <a:pt x="1048" y="1264"/>
                      </a:cubicBezTo>
                      <a:cubicBezTo>
                        <a:pt x="952" y="1835"/>
                        <a:pt x="0" y="1454"/>
                        <a:pt x="667" y="2312"/>
                      </a:cubicBezTo>
                      <a:cubicBezTo>
                        <a:pt x="1143" y="2407"/>
                        <a:pt x="762" y="1359"/>
                        <a:pt x="1619" y="1931"/>
                      </a:cubicBezTo>
                      <a:cubicBezTo>
                        <a:pt x="857" y="692"/>
                        <a:pt x="2381" y="1264"/>
                        <a:pt x="2191" y="26"/>
                      </a:cubicBezTo>
                      <a:close/>
                    </a:path>
                  </a:pathLst>
                </a:custGeom>
                <a:solidFill>
                  <a:srgbClr val="9FA0A0"/>
                </a:solidFill>
                <a:ln w="9525" cap="flat">
                  <a:noFill/>
                  <a:prstDash val="solid"/>
                  <a:miter/>
                </a:ln>
              </p:spPr>
              <p:txBody>
                <a:bodyPr rtlCol="0" anchor="ctr"/>
                <a:lstStyle/>
                <a:p>
                  <a:endParaRPr lang="zh-CN" altLang="en-US"/>
                </a:p>
              </p:txBody>
            </p:sp>
            <p:sp>
              <p:nvSpPr>
                <p:cNvPr id="249" name="任意多边形: 形状 53062"/>
                <p:cNvSpPr/>
                <p:nvPr>
                  <p:custDataLst>
                    <p:tags r:id="rId703"/>
                  </p:custDataLst>
                </p:nvPr>
              </p:nvSpPr>
              <p:spPr>
                <a:xfrm>
                  <a:off x="5842158" y="3677509"/>
                  <a:ext cx="796" cy="1521"/>
                </a:xfrm>
                <a:custGeom>
                  <a:gdLst>
                    <a:gd name="connsiteX0" fmla="*/ 476 w 796"/>
                    <a:gd name="connsiteY0" fmla="*/ 188 h 1521"/>
                    <a:gd name="connsiteX1" fmla="*/ 0 w 796"/>
                    <a:gd name="connsiteY1" fmla="*/ 93 h 1521"/>
                    <a:gd name="connsiteX2" fmla="*/ 762 w 796"/>
                    <a:gd name="connsiteY2" fmla="*/ 1521 h 1521"/>
                    <a:gd name="connsiteX3" fmla="*/ 476 w 796"/>
                    <a:gd name="connsiteY3" fmla="*/ 188 h 1521"/>
                  </a:gdLst>
                  <a:cxnLst>
                    <a:cxn ang="0">
                      <a:pos x="connsiteX0" y="connsiteY0"/>
                    </a:cxn>
                    <a:cxn ang="0">
                      <a:pos x="connsiteX1" y="connsiteY1"/>
                    </a:cxn>
                    <a:cxn ang="0">
                      <a:pos x="connsiteX2" y="connsiteY2"/>
                    </a:cxn>
                    <a:cxn ang="0">
                      <a:pos x="connsiteX3" y="connsiteY3"/>
                    </a:cxn>
                  </a:cxnLst>
                  <a:rect l="l" t="t" r="r" b="b"/>
                  <a:pathLst>
                    <a:path w="796" h="1521">
                      <a:moveTo>
                        <a:pt x="476" y="188"/>
                      </a:moveTo>
                      <a:cubicBezTo>
                        <a:pt x="381" y="283"/>
                        <a:pt x="95" y="-193"/>
                        <a:pt x="0" y="93"/>
                      </a:cubicBezTo>
                      <a:cubicBezTo>
                        <a:pt x="0" y="759"/>
                        <a:pt x="572" y="1521"/>
                        <a:pt x="762" y="1521"/>
                      </a:cubicBezTo>
                      <a:cubicBezTo>
                        <a:pt x="952" y="1045"/>
                        <a:pt x="286" y="759"/>
                        <a:pt x="476" y="188"/>
                      </a:cubicBezTo>
                      <a:close/>
                    </a:path>
                  </a:pathLst>
                </a:custGeom>
                <a:solidFill>
                  <a:srgbClr val="9FA0A0"/>
                </a:solidFill>
                <a:ln w="9525" cap="flat">
                  <a:noFill/>
                  <a:prstDash val="solid"/>
                  <a:miter/>
                </a:ln>
              </p:spPr>
              <p:txBody>
                <a:bodyPr rtlCol="0" anchor="ctr"/>
                <a:lstStyle/>
                <a:p>
                  <a:endParaRPr lang="zh-CN" altLang="en-US"/>
                </a:p>
              </p:txBody>
            </p:sp>
            <p:sp>
              <p:nvSpPr>
                <p:cNvPr id="250" name="任意多边形: 形状 53063"/>
                <p:cNvSpPr/>
                <p:nvPr>
                  <p:custDataLst>
                    <p:tags r:id="rId704"/>
                  </p:custDataLst>
                </p:nvPr>
              </p:nvSpPr>
              <p:spPr>
                <a:xfrm>
                  <a:off x="5866105" y="3702656"/>
                  <a:ext cx="1865" cy="1425"/>
                </a:xfrm>
                <a:custGeom>
                  <a:gdLst>
                    <a:gd name="connsiteX0" fmla="*/ 1866 w 1865"/>
                    <a:gd name="connsiteY0" fmla="*/ 473 h 1425"/>
                    <a:gd name="connsiteX1" fmla="*/ 151 w 1865"/>
                    <a:gd name="connsiteY1" fmla="*/ 1425 h 1425"/>
                    <a:gd name="connsiteX2" fmla="*/ 1866 w 1865"/>
                    <a:gd name="connsiteY2" fmla="*/ 473 h 1425"/>
                  </a:gdLst>
                  <a:cxnLst>
                    <a:cxn ang="0">
                      <a:pos x="connsiteX0" y="connsiteY0"/>
                    </a:cxn>
                    <a:cxn ang="0">
                      <a:pos x="connsiteX1" y="connsiteY1"/>
                    </a:cxn>
                    <a:cxn ang="0">
                      <a:pos x="connsiteX2" y="connsiteY2"/>
                    </a:cxn>
                  </a:cxnLst>
                  <a:rect l="l" t="t" r="r" b="b"/>
                  <a:pathLst>
                    <a:path w="1865" h="1425">
                      <a:moveTo>
                        <a:pt x="1866" y="473"/>
                      </a:moveTo>
                      <a:cubicBezTo>
                        <a:pt x="1199" y="-480"/>
                        <a:pt x="-516" y="92"/>
                        <a:pt x="151" y="1425"/>
                      </a:cubicBezTo>
                      <a:cubicBezTo>
                        <a:pt x="628" y="949"/>
                        <a:pt x="913" y="92"/>
                        <a:pt x="1866" y="473"/>
                      </a:cubicBezTo>
                      <a:close/>
                    </a:path>
                  </a:pathLst>
                </a:custGeom>
                <a:solidFill>
                  <a:srgbClr val="9FA0A0"/>
                </a:solidFill>
                <a:ln w="9525" cap="flat">
                  <a:noFill/>
                  <a:prstDash val="solid"/>
                  <a:miter/>
                </a:ln>
              </p:spPr>
              <p:txBody>
                <a:bodyPr rtlCol="0" anchor="ctr"/>
                <a:lstStyle/>
                <a:p>
                  <a:endParaRPr lang="zh-CN" altLang="en-US"/>
                </a:p>
              </p:txBody>
            </p:sp>
            <p:sp>
              <p:nvSpPr>
                <p:cNvPr id="251" name="任意多边形: 形状 53064"/>
                <p:cNvSpPr/>
                <p:nvPr>
                  <p:custDataLst>
                    <p:tags r:id="rId705"/>
                  </p:custDataLst>
                </p:nvPr>
              </p:nvSpPr>
              <p:spPr>
                <a:xfrm>
                  <a:off x="5872162" y="3708942"/>
                  <a:ext cx="1143" cy="1234"/>
                </a:xfrm>
                <a:custGeom>
                  <a:gdLst>
                    <a:gd name="connsiteX0" fmla="*/ 1143 w 1143"/>
                    <a:gd name="connsiteY0" fmla="*/ 92 h 1234"/>
                    <a:gd name="connsiteX1" fmla="*/ 0 w 1143"/>
                    <a:gd name="connsiteY1" fmla="*/ 1235 h 1234"/>
                    <a:gd name="connsiteX2" fmla="*/ 1143 w 1143"/>
                    <a:gd name="connsiteY2" fmla="*/ 92 h 1234"/>
                  </a:gdLst>
                  <a:cxnLst>
                    <a:cxn ang="0">
                      <a:pos x="connsiteX0" y="connsiteY0"/>
                    </a:cxn>
                    <a:cxn ang="0">
                      <a:pos x="connsiteX1" y="connsiteY1"/>
                    </a:cxn>
                    <a:cxn ang="0">
                      <a:pos x="connsiteX2" y="connsiteY2"/>
                    </a:cxn>
                  </a:cxnLst>
                  <a:rect l="l" t="t" r="r" b="b"/>
                  <a:pathLst>
                    <a:path w="1143" h="1234">
                      <a:moveTo>
                        <a:pt x="1143" y="92"/>
                      </a:moveTo>
                      <a:cubicBezTo>
                        <a:pt x="381" y="-194"/>
                        <a:pt x="0" y="187"/>
                        <a:pt x="0" y="1235"/>
                      </a:cubicBezTo>
                      <a:cubicBezTo>
                        <a:pt x="381" y="854"/>
                        <a:pt x="1048" y="949"/>
                        <a:pt x="1143" y="92"/>
                      </a:cubicBezTo>
                      <a:close/>
                    </a:path>
                  </a:pathLst>
                </a:custGeom>
                <a:solidFill>
                  <a:srgbClr val="9FA0A0"/>
                </a:solidFill>
                <a:ln w="9525" cap="flat">
                  <a:noFill/>
                  <a:prstDash val="solid"/>
                  <a:miter/>
                </a:ln>
              </p:spPr>
              <p:txBody>
                <a:bodyPr rtlCol="0" anchor="ctr"/>
                <a:lstStyle/>
                <a:p>
                  <a:endParaRPr lang="zh-CN" altLang="en-US"/>
                </a:p>
              </p:txBody>
            </p:sp>
            <p:sp>
              <p:nvSpPr>
                <p:cNvPr id="252" name="任意多边形: 形状 53065"/>
                <p:cNvSpPr/>
                <p:nvPr>
                  <p:custDataLst>
                    <p:tags r:id="rId706"/>
                  </p:custDataLst>
                </p:nvPr>
              </p:nvSpPr>
              <p:spPr>
                <a:xfrm>
                  <a:off x="5858922" y="3702949"/>
                  <a:ext cx="1238" cy="627"/>
                </a:xfrm>
                <a:custGeom>
                  <a:gdLst>
                    <a:gd name="connsiteX0" fmla="*/ 1238 w 1238"/>
                    <a:gd name="connsiteY0" fmla="*/ 84 h 627"/>
                    <a:gd name="connsiteX1" fmla="*/ 0 w 1238"/>
                    <a:gd name="connsiteY1" fmla="*/ 561 h 627"/>
                    <a:gd name="connsiteX2" fmla="*/ 1238 w 1238"/>
                    <a:gd name="connsiteY2" fmla="*/ 84 h 627"/>
                  </a:gdLst>
                  <a:cxnLst>
                    <a:cxn ang="0">
                      <a:pos x="connsiteX0" y="connsiteY0"/>
                    </a:cxn>
                    <a:cxn ang="0">
                      <a:pos x="connsiteX1" y="connsiteY1"/>
                    </a:cxn>
                    <a:cxn ang="0">
                      <a:pos x="connsiteX2" y="connsiteY2"/>
                    </a:cxn>
                  </a:cxnLst>
                  <a:rect l="l" t="t" r="r" b="b"/>
                  <a:pathLst>
                    <a:path w="1238" h="627">
                      <a:moveTo>
                        <a:pt x="1238" y="84"/>
                      </a:moveTo>
                      <a:cubicBezTo>
                        <a:pt x="762" y="84"/>
                        <a:pt x="95" y="-297"/>
                        <a:pt x="0" y="561"/>
                      </a:cubicBezTo>
                      <a:cubicBezTo>
                        <a:pt x="571" y="656"/>
                        <a:pt x="1143" y="751"/>
                        <a:pt x="1238" y="84"/>
                      </a:cubicBezTo>
                      <a:close/>
                    </a:path>
                  </a:pathLst>
                </a:custGeom>
                <a:solidFill>
                  <a:srgbClr val="9FA0A0"/>
                </a:solidFill>
                <a:ln w="9525" cap="flat">
                  <a:noFill/>
                  <a:prstDash val="solid"/>
                  <a:miter/>
                </a:ln>
              </p:spPr>
              <p:txBody>
                <a:bodyPr rtlCol="0" anchor="ctr"/>
                <a:lstStyle/>
                <a:p>
                  <a:endParaRPr lang="zh-CN" altLang="en-US"/>
                </a:p>
              </p:txBody>
            </p:sp>
            <p:sp>
              <p:nvSpPr>
                <p:cNvPr id="253" name="任意多边形: 形状 53066"/>
                <p:cNvSpPr/>
                <p:nvPr>
                  <p:custDataLst>
                    <p:tags r:id="rId707"/>
                  </p:custDataLst>
                </p:nvPr>
              </p:nvSpPr>
              <p:spPr>
                <a:xfrm>
                  <a:off x="5854160" y="3703056"/>
                  <a:ext cx="952" cy="1025"/>
                </a:xfrm>
                <a:custGeom>
                  <a:gdLst>
                    <a:gd name="connsiteX0" fmla="*/ 952 w 952"/>
                    <a:gd name="connsiteY0" fmla="*/ 73 h 1025"/>
                    <a:gd name="connsiteX1" fmla="*/ 0 w 952"/>
                    <a:gd name="connsiteY1" fmla="*/ 168 h 1025"/>
                    <a:gd name="connsiteX2" fmla="*/ 762 w 952"/>
                    <a:gd name="connsiteY2" fmla="*/ 1025 h 1025"/>
                    <a:gd name="connsiteX3" fmla="*/ 952 w 952"/>
                    <a:gd name="connsiteY3" fmla="*/ 73 h 1025"/>
                  </a:gdLst>
                  <a:cxnLst>
                    <a:cxn ang="0">
                      <a:pos x="connsiteX0" y="connsiteY0"/>
                    </a:cxn>
                    <a:cxn ang="0">
                      <a:pos x="connsiteX1" y="connsiteY1"/>
                    </a:cxn>
                    <a:cxn ang="0">
                      <a:pos x="connsiteX2" y="connsiteY2"/>
                    </a:cxn>
                    <a:cxn ang="0">
                      <a:pos x="connsiteX3" y="connsiteY3"/>
                    </a:cxn>
                  </a:cxnLst>
                  <a:rect l="l" t="t" r="r" b="b"/>
                  <a:pathLst>
                    <a:path w="952" h="1025">
                      <a:moveTo>
                        <a:pt x="952" y="73"/>
                      </a:moveTo>
                      <a:cubicBezTo>
                        <a:pt x="571" y="-213"/>
                        <a:pt x="476" y="454"/>
                        <a:pt x="0" y="168"/>
                      </a:cubicBezTo>
                      <a:cubicBezTo>
                        <a:pt x="0" y="549"/>
                        <a:pt x="476" y="740"/>
                        <a:pt x="762" y="1025"/>
                      </a:cubicBezTo>
                      <a:lnTo>
                        <a:pt x="952" y="73"/>
                      </a:lnTo>
                      <a:close/>
                    </a:path>
                  </a:pathLst>
                </a:custGeom>
                <a:solidFill>
                  <a:srgbClr val="9FA0A0"/>
                </a:solidFill>
                <a:ln w="9525" cap="flat">
                  <a:noFill/>
                  <a:prstDash val="solid"/>
                  <a:miter/>
                </a:ln>
              </p:spPr>
              <p:txBody>
                <a:bodyPr rtlCol="0" anchor="ctr"/>
                <a:lstStyle/>
                <a:p>
                  <a:endParaRPr lang="zh-CN" altLang="en-US"/>
                </a:p>
              </p:txBody>
            </p:sp>
            <p:sp>
              <p:nvSpPr>
                <p:cNvPr id="254" name="任意多边形: 形状 53067"/>
                <p:cNvSpPr/>
                <p:nvPr>
                  <p:custDataLst>
                    <p:tags r:id="rId708"/>
                  </p:custDataLst>
                </p:nvPr>
              </p:nvSpPr>
              <p:spPr>
                <a:xfrm>
                  <a:off x="5852350" y="3704106"/>
                  <a:ext cx="1148" cy="817"/>
                </a:xfrm>
                <a:custGeom>
                  <a:gdLst>
                    <a:gd name="connsiteX0" fmla="*/ 1143 w 1148"/>
                    <a:gd name="connsiteY0" fmla="*/ 261 h 817"/>
                    <a:gd name="connsiteX1" fmla="*/ 0 w 1148"/>
                    <a:gd name="connsiteY1" fmla="*/ 165 h 817"/>
                    <a:gd name="connsiteX2" fmla="*/ 1143 w 1148"/>
                    <a:gd name="connsiteY2" fmla="*/ 261 h 817"/>
                  </a:gdLst>
                  <a:cxnLst>
                    <a:cxn ang="0">
                      <a:pos x="connsiteX0" y="connsiteY0"/>
                    </a:cxn>
                    <a:cxn ang="0">
                      <a:pos x="connsiteX1" y="connsiteY1"/>
                    </a:cxn>
                    <a:cxn ang="0">
                      <a:pos x="connsiteX2" y="connsiteY2"/>
                    </a:cxn>
                  </a:cxnLst>
                  <a:rect l="l" t="t" r="r" b="b"/>
                  <a:pathLst>
                    <a:path w="1148" h="817">
                      <a:moveTo>
                        <a:pt x="1143" y="261"/>
                      </a:moveTo>
                      <a:cubicBezTo>
                        <a:pt x="572" y="-406"/>
                        <a:pt x="476" y="451"/>
                        <a:pt x="0" y="165"/>
                      </a:cubicBezTo>
                      <a:cubicBezTo>
                        <a:pt x="0" y="642"/>
                        <a:pt x="1238" y="1308"/>
                        <a:pt x="1143" y="261"/>
                      </a:cubicBezTo>
                      <a:close/>
                    </a:path>
                  </a:pathLst>
                </a:custGeom>
                <a:solidFill>
                  <a:srgbClr val="9FA0A0"/>
                </a:solidFill>
                <a:ln w="9525" cap="flat">
                  <a:noFill/>
                  <a:prstDash val="solid"/>
                  <a:miter/>
                </a:ln>
              </p:spPr>
              <p:txBody>
                <a:bodyPr rtlCol="0" anchor="ctr"/>
                <a:lstStyle/>
                <a:p>
                  <a:endParaRPr lang="zh-CN" altLang="en-US"/>
                </a:p>
              </p:txBody>
            </p:sp>
            <p:sp>
              <p:nvSpPr>
                <p:cNvPr id="255" name="任意多边形: 形状 53068"/>
                <p:cNvSpPr/>
                <p:nvPr>
                  <p:custDataLst>
                    <p:tags r:id="rId709"/>
                  </p:custDataLst>
                </p:nvPr>
              </p:nvSpPr>
              <p:spPr>
                <a:xfrm>
                  <a:off x="5831641" y="3676935"/>
                  <a:ext cx="607" cy="2000"/>
                </a:xfrm>
                <a:custGeom>
                  <a:gdLst>
                    <a:gd name="connsiteX0" fmla="*/ 420 w 607"/>
                    <a:gd name="connsiteY0" fmla="*/ 0 h 2000"/>
                    <a:gd name="connsiteX1" fmla="*/ 516 w 607"/>
                    <a:gd name="connsiteY1" fmla="*/ 476 h 2000"/>
                    <a:gd name="connsiteX2" fmla="*/ 230 w 607"/>
                    <a:gd name="connsiteY2" fmla="*/ 0 h 2000"/>
                    <a:gd name="connsiteX3" fmla="*/ 39 w 607"/>
                    <a:gd name="connsiteY3" fmla="*/ 1143 h 2000"/>
                    <a:gd name="connsiteX4" fmla="*/ 230 w 607"/>
                    <a:gd name="connsiteY4" fmla="*/ 2000 h 2000"/>
                    <a:gd name="connsiteX5" fmla="*/ 420 w 607"/>
                    <a:gd name="connsiteY5" fmla="*/ 0 h 2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 h="2000">
                      <a:moveTo>
                        <a:pt x="420" y="0"/>
                      </a:moveTo>
                      <a:cubicBezTo>
                        <a:pt x="325" y="191"/>
                        <a:pt x="420" y="286"/>
                        <a:pt x="516" y="476"/>
                      </a:cubicBezTo>
                      <a:cubicBezTo>
                        <a:pt x="420" y="667"/>
                        <a:pt x="325" y="286"/>
                        <a:pt x="230" y="0"/>
                      </a:cubicBezTo>
                      <a:cubicBezTo>
                        <a:pt x="135" y="286"/>
                        <a:pt x="325" y="1524"/>
                        <a:pt x="39" y="1143"/>
                      </a:cubicBezTo>
                      <a:cubicBezTo>
                        <a:pt x="-151" y="1905"/>
                        <a:pt x="420" y="1429"/>
                        <a:pt x="230" y="2000"/>
                      </a:cubicBezTo>
                      <a:cubicBezTo>
                        <a:pt x="325" y="1905"/>
                        <a:pt x="897" y="1048"/>
                        <a:pt x="420" y="0"/>
                      </a:cubicBezTo>
                      <a:close/>
                    </a:path>
                  </a:pathLst>
                </a:custGeom>
                <a:solidFill>
                  <a:srgbClr val="9FA0A0"/>
                </a:solidFill>
                <a:ln w="9525" cap="flat">
                  <a:noFill/>
                  <a:prstDash val="solid"/>
                  <a:miter/>
                </a:ln>
              </p:spPr>
              <p:txBody>
                <a:bodyPr rtlCol="0" anchor="ctr"/>
                <a:lstStyle/>
                <a:p>
                  <a:endParaRPr lang="zh-CN" altLang="en-US"/>
                </a:p>
              </p:txBody>
            </p:sp>
            <p:sp>
              <p:nvSpPr>
                <p:cNvPr id="256" name="任意多边形: 形状 53069"/>
                <p:cNvSpPr/>
                <p:nvPr>
                  <p:custDataLst>
                    <p:tags r:id="rId710"/>
                  </p:custDataLst>
                </p:nvPr>
              </p:nvSpPr>
              <p:spPr>
                <a:xfrm>
                  <a:off x="5830728" y="3677532"/>
                  <a:ext cx="762" cy="1879"/>
                </a:xfrm>
                <a:custGeom>
                  <a:gdLst>
                    <a:gd name="connsiteX0" fmla="*/ 762 w 762"/>
                    <a:gd name="connsiteY0" fmla="*/ 927 h 1879"/>
                    <a:gd name="connsiteX1" fmla="*/ 476 w 762"/>
                    <a:gd name="connsiteY1" fmla="*/ 927 h 1879"/>
                    <a:gd name="connsiteX2" fmla="*/ 286 w 762"/>
                    <a:gd name="connsiteY2" fmla="*/ 70 h 1879"/>
                    <a:gd name="connsiteX3" fmla="*/ 0 w 762"/>
                    <a:gd name="connsiteY3" fmla="*/ 736 h 1879"/>
                    <a:gd name="connsiteX4" fmla="*/ 476 w 762"/>
                    <a:gd name="connsiteY4" fmla="*/ 1879 h 1879"/>
                    <a:gd name="connsiteX5" fmla="*/ 762 w 762"/>
                    <a:gd name="connsiteY5" fmla="*/ 927 h 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 h="1879">
                      <a:moveTo>
                        <a:pt x="762" y="927"/>
                      </a:moveTo>
                      <a:cubicBezTo>
                        <a:pt x="667" y="451"/>
                        <a:pt x="571" y="641"/>
                        <a:pt x="476" y="927"/>
                      </a:cubicBezTo>
                      <a:cubicBezTo>
                        <a:pt x="381" y="641"/>
                        <a:pt x="190" y="355"/>
                        <a:pt x="286" y="70"/>
                      </a:cubicBezTo>
                      <a:cubicBezTo>
                        <a:pt x="190" y="-216"/>
                        <a:pt x="95" y="451"/>
                        <a:pt x="0" y="736"/>
                      </a:cubicBezTo>
                      <a:lnTo>
                        <a:pt x="476" y="1879"/>
                      </a:lnTo>
                      <a:cubicBezTo>
                        <a:pt x="476" y="1022"/>
                        <a:pt x="667" y="1594"/>
                        <a:pt x="762" y="927"/>
                      </a:cubicBezTo>
                      <a:close/>
                    </a:path>
                  </a:pathLst>
                </a:custGeom>
                <a:solidFill>
                  <a:srgbClr val="9FA0A0"/>
                </a:solidFill>
                <a:ln w="9525" cap="flat">
                  <a:noFill/>
                  <a:prstDash val="solid"/>
                  <a:miter/>
                </a:ln>
              </p:spPr>
              <p:txBody>
                <a:bodyPr rtlCol="0" anchor="ctr"/>
                <a:lstStyle/>
                <a:p>
                  <a:endParaRPr lang="zh-CN" altLang="en-US"/>
                </a:p>
              </p:txBody>
            </p:sp>
            <p:sp>
              <p:nvSpPr>
                <p:cNvPr id="257" name="任意多边形: 形状 53070"/>
                <p:cNvSpPr/>
                <p:nvPr>
                  <p:custDataLst>
                    <p:tags r:id="rId711"/>
                  </p:custDataLst>
                </p:nvPr>
              </p:nvSpPr>
              <p:spPr>
                <a:xfrm>
                  <a:off x="5829204" y="3673961"/>
                  <a:ext cx="476" cy="929"/>
                </a:xfrm>
                <a:custGeom>
                  <a:gdLst>
                    <a:gd name="connsiteX0" fmla="*/ 476 w 476"/>
                    <a:gd name="connsiteY0" fmla="*/ 116 h 929"/>
                    <a:gd name="connsiteX1" fmla="*/ 0 w 476"/>
                    <a:gd name="connsiteY1" fmla="*/ 497 h 929"/>
                    <a:gd name="connsiteX2" fmla="*/ 476 w 476"/>
                    <a:gd name="connsiteY2" fmla="*/ 116 h 929"/>
                  </a:gdLst>
                  <a:cxnLst>
                    <a:cxn ang="0">
                      <a:pos x="connsiteX0" y="connsiteY0"/>
                    </a:cxn>
                    <a:cxn ang="0">
                      <a:pos x="connsiteX1" y="connsiteY1"/>
                    </a:cxn>
                    <a:cxn ang="0">
                      <a:pos x="connsiteX2" y="connsiteY2"/>
                    </a:cxn>
                  </a:cxnLst>
                  <a:rect l="l" t="t" r="r" b="b"/>
                  <a:pathLst>
                    <a:path w="476" h="929">
                      <a:moveTo>
                        <a:pt x="476" y="116"/>
                      </a:moveTo>
                      <a:cubicBezTo>
                        <a:pt x="286" y="-170"/>
                        <a:pt x="191" y="116"/>
                        <a:pt x="0" y="497"/>
                      </a:cubicBezTo>
                      <a:cubicBezTo>
                        <a:pt x="191" y="1354"/>
                        <a:pt x="286" y="783"/>
                        <a:pt x="476" y="116"/>
                      </a:cubicBezTo>
                      <a:close/>
                    </a:path>
                  </a:pathLst>
                </a:custGeom>
                <a:solidFill>
                  <a:srgbClr val="9FA0A0"/>
                </a:solidFill>
                <a:ln w="9525" cap="flat">
                  <a:noFill/>
                  <a:prstDash val="solid"/>
                  <a:miter/>
                </a:ln>
              </p:spPr>
              <p:txBody>
                <a:bodyPr rtlCol="0" anchor="ctr"/>
                <a:lstStyle/>
                <a:p>
                  <a:endParaRPr lang="zh-CN" altLang="en-US"/>
                </a:p>
              </p:txBody>
            </p:sp>
            <p:sp>
              <p:nvSpPr>
                <p:cNvPr id="258" name="任意多边形: 形状 53071"/>
                <p:cNvSpPr/>
                <p:nvPr>
                  <p:custDataLst>
                    <p:tags r:id="rId712"/>
                  </p:custDataLst>
                </p:nvPr>
              </p:nvSpPr>
              <p:spPr>
                <a:xfrm>
                  <a:off x="5845700" y="3703303"/>
                  <a:ext cx="671" cy="1826"/>
                </a:xfrm>
                <a:custGeom>
                  <a:gdLst>
                    <a:gd name="connsiteX0" fmla="*/ 268 w 671"/>
                    <a:gd name="connsiteY0" fmla="*/ 16 h 1826"/>
                    <a:gd name="connsiteX1" fmla="*/ 459 w 671"/>
                    <a:gd name="connsiteY1" fmla="*/ 1826 h 1826"/>
                    <a:gd name="connsiteX2" fmla="*/ 268 w 671"/>
                    <a:gd name="connsiteY2" fmla="*/ 16 h 1826"/>
                  </a:gdLst>
                  <a:cxnLst>
                    <a:cxn ang="0">
                      <a:pos x="connsiteX0" y="connsiteY0"/>
                    </a:cxn>
                    <a:cxn ang="0">
                      <a:pos x="connsiteX1" y="connsiteY1"/>
                    </a:cxn>
                    <a:cxn ang="0">
                      <a:pos x="connsiteX2" y="connsiteY2"/>
                    </a:cxn>
                  </a:cxnLst>
                  <a:rect l="l" t="t" r="r" b="b"/>
                  <a:pathLst>
                    <a:path w="671" h="1826">
                      <a:moveTo>
                        <a:pt x="268" y="16"/>
                      </a:moveTo>
                      <a:cubicBezTo>
                        <a:pt x="-303" y="-174"/>
                        <a:pt x="173" y="1350"/>
                        <a:pt x="459" y="1826"/>
                      </a:cubicBezTo>
                      <a:cubicBezTo>
                        <a:pt x="1030" y="1731"/>
                        <a:pt x="268" y="683"/>
                        <a:pt x="268" y="16"/>
                      </a:cubicBezTo>
                      <a:close/>
                    </a:path>
                  </a:pathLst>
                </a:custGeom>
                <a:solidFill>
                  <a:srgbClr val="9FA0A0"/>
                </a:solidFill>
                <a:ln w="9525" cap="flat">
                  <a:noFill/>
                  <a:prstDash val="solid"/>
                  <a:miter/>
                </a:ln>
              </p:spPr>
              <p:txBody>
                <a:bodyPr rtlCol="0" anchor="ctr"/>
                <a:lstStyle/>
                <a:p>
                  <a:endParaRPr lang="zh-CN" altLang="en-US"/>
                </a:p>
              </p:txBody>
            </p:sp>
            <p:sp>
              <p:nvSpPr>
                <p:cNvPr id="259" name="任意多边形: 形状 53072"/>
                <p:cNvSpPr/>
                <p:nvPr>
                  <p:custDataLst>
                    <p:tags r:id="rId713"/>
                  </p:custDataLst>
                </p:nvPr>
              </p:nvSpPr>
              <p:spPr>
                <a:xfrm>
                  <a:off x="5845867" y="3705492"/>
                  <a:ext cx="1720" cy="1255"/>
                </a:xfrm>
                <a:custGeom>
                  <a:gdLst>
                    <a:gd name="connsiteX0" fmla="*/ 1721 w 1720"/>
                    <a:gd name="connsiteY0" fmla="*/ 208 h 1255"/>
                    <a:gd name="connsiteX1" fmla="*/ 6 w 1720"/>
                    <a:gd name="connsiteY1" fmla="*/ 1256 h 1255"/>
                    <a:gd name="connsiteX2" fmla="*/ 1721 w 1720"/>
                    <a:gd name="connsiteY2" fmla="*/ 208 h 1255"/>
                  </a:gdLst>
                  <a:cxnLst>
                    <a:cxn ang="0">
                      <a:pos x="connsiteX0" y="connsiteY0"/>
                    </a:cxn>
                    <a:cxn ang="0">
                      <a:pos x="connsiteX1" y="connsiteY1"/>
                    </a:cxn>
                    <a:cxn ang="0">
                      <a:pos x="connsiteX2" y="connsiteY2"/>
                    </a:cxn>
                  </a:cxnLst>
                  <a:rect l="l" t="t" r="r" b="b"/>
                  <a:pathLst>
                    <a:path w="1720" h="1255">
                      <a:moveTo>
                        <a:pt x="1721" y="208"/>
                      </a:moveTo>
                      <a:cubicBezTo>
                        <a:pt x="959" y="17"/>
                        <a:pt x="-89" y="-459"/>
                        <a:pt x="6" y="1256"/>
                      </a:cubicBezTo>
                      <a:cubicBezTo>
                        <a:pt x="578" y="684"/>
                        <a:pt x="1530" y="1922"/>
                        <a:pt x="1721" y="208"/>
                      </a:cubicBezTo>
                      <a:close/>
                    </a:path>
                  </a:pathLst>
                </a:custGeom>
                <a:solidFill>
                  <a:srgbClr val="9FA0A0"/>
                </a:solidFill>
                <a:ln w="9525" cap="flat">
                  <a:noFill/>
                  <a:prstDash val="solid"/>
                  <a:miter/>
                </a:ln>
              </p:spPr>
              <p:txBody>
                <a:bodyPr rtlCol="0" anchor="ctr"/>
                <a:lstStyle/>
                <a:p>
                  <a:endParaRPr lang="zh-CN" altLang="en-US"/>
                </a:p>
              </p:txBody>
            </p:sp>
            <p:sp>
              <p:nvSpPr>
                <p:cNvPr id="260" name="任意多边形: 形状 53073"/>
                <p:cNvSpPr/>
                <p:nvPr>
                  <p:custDataLst>
                    <p:tags r:id="rId714"/>
                  </p:custDataLst>
                </p:nvPr>
              </p:nvSpPr>
              <p:spPr>
                <a:xfrm>
                  <a:off x="5843968" y="3703700"/>
                  <a:ext cx="1348" cy="857"/>
                </a:xfrm>
                <a:custGeom>
                  <a:gdLst>
                    <a:gd name="connsiteX0" fmla="*/ 1143 w 1348"/>
                    <a:gd name="connsiteY0" fmla="*/ 0 h 857"/>
                    <a:gd name="connsiteX1" fmla="*/ 0 w 1348"/>
                    <a:gd name="connsiteY1" fmla="*/ 667 h 857"/>
                    <a:gd name="connsiteX2" fmla="*/ 1333 w 1348"/>
                    <a:gd name="connsiteY2" fmla="*/ 857 h 857"/>
                    <a:gd name="connsiteX3" fmla="*/ 1143 w 1348"/>
                    <a:gd name="connsiteY3" fmla="*/ 0 h 857"/>
                  </a:gdLst>
                  <a:cxnLst>
                    <a:cxn ang="0">
                      <a:pos x="connsiteX0" y="connsiteY0"/>
                    </a:cxn>
                    <a:cxn ang="0">
                      <a:pos x="connsiteX1" y="connsiteY1"/>
                    </a:cxn>
                    <a:cxn ang="0">
                      <a:pos x="connsiteX2" y="connsiteY2"/>
                    </a:cxn>
                    <a:cxn ang="0">
                      <a:pos x="connsiteX3" y="connsiteY3"/>
                    </a:cxn>
                  </a:cxnLst>
                  <a:rect l="l" t="t" r="r" b="b"/>
                  <a:pathLst>
                    <a:path w="1348" h="857">
                      <a:moveTo>
                        <a:pt x="1143" y="0"/>
                      </a:moveTo>
                      <a:cubicBezTo>
                        <a:pt x="762" y="286"/>
                        <a:pt x="286" y="0"/>
                        <a:pt x="0" y="667"/>
                      </a:cubicBezTo>
                      <a:cubicBezTo>
                        <a:pt x="476" y="857"/>
                        <a:pt x="762" y="476"/>
                        <a:pt x="1333" y="857"/>
                      </a:cubicBezTo>
                      <a:cubicBezTo>
                        <a:pt x="1429" y="572"/>
                        <a:pt x="1048" y="381"/>
                        <a:pt x="1143" y="0"/>
                      </a:cubicBezTo>
                      <a:close/>
                    </a:path>
                  </a:pathLst>
                </a:custGeom>
                <a:solidFill>
                  <a:srgbClr val="9FA0A0"/>
                </a:solidFill>
                <a:ln w="9525" cap="flat">
                  <a:noFill/>
                  <a:prstDash val="solid"/>
                  <a:miter/>
                </a:ln>
              </p:spPr>
              <p:txBody>
                <a:bodyPr rtlCol="0" anchor="ctr"/>
                <a:lstStyle/>
                <a:p>
                  <a:endParaRPr lang="zh-CN" altLang="en-US"/>
                </a:p>
              </p:txBody>
            </p:sp>
            <p:sp>
              <p:nvSpPr>
                <p:cNvPr id="261" name="任意多边形: 形状 53074"/>
                <p:cNvSpPr/>
                <p:nvPr>
                  <p:custDataLst>
                    <p:tags r:id="rId715"/>
                  </p:custDataLst>
                </p:nvPr>
              </p:nvSpPr>
              <p:spPr>
                <a:xfrm>
                  <a:off x="5841388" y="3700366"/>
                  <a:ext cx="913" cy="2095"/>
                </a:xfrm>
                <a:custGeom>
                  <a:gdLst>
                    <a:gd name="connsiteX0" fmla="*/ 866 w 913"/>
                    <a:gd name="connsiteY0" fmla="*/ 0 h 2095"/>
                    <a:gd name="connsiteX1" fmla="*/ 675 w 913"/>
                    <a:gd name="connsiteY1" fmla="*/ 2096 h 2095"/>
                    <a:gd name="connsiteX2" fmla="*/ 866 w 913"/>
                    <a:gd name="connsiteY2" fmla="*/ 0 h 2095"/>
                  </a:gdLst>
                  <a:cxnLst>
                    <a:cxn ang="0">
                      <a:pos x="connsiteX0" y="connsiteY0"/>
                    </a:cxn>
                    <a:cxn ang="0">
                      <a:pos x="connsiteX1" y="connsiteY1"/>
                    </a:cxn>
                    <a:cxn ang="0">
                      <a:pos x="connsiteX2" y="connsiteY2"/>
                    </a:cxn>
                  </a:cxnLst>
                  <a:rect l="l" t="t" r="r" b="b"/>
                  <a:pathLst>
                    <a:path w="913" h="2095">
                      <a:moveTo>
                        <a:pt x="866" y="0"/>
                      </a:moveTo>
                      <a:cubicBezTo>
                        <a:pt x="8" y="572"/>
                        <a:pt x="-468" y="-95"/>
                        <a:pt x="675" y="2096"/>
                      </a:cubicBezTo>
                      <a:cubicBezTo>
                        <a:pt x="1056" y="1333"/>
                        <a:pt x="866" y="667"/>
                        <a:pt x="866" y="0"/>
                      </a:cubicBezTo>
                      <a:close/>
                    </a:path>
                  </a:pathLst>
                </a:custGeom>
                <a:solidFill>
                  <a:srgbClr val="9FA0A0"/>
                </a:solidFill>
                <a:ln w="9525" cap="flat">
                  <a:noFill/>
                  <a:prstDash val="solid"/>
                  <a:miter/>
                </a:ln>
              </p:spPr>
              <p:txBody>
                <a:bodyPr rtlCol="0" anchor="ctr"/>
                <a:lstStyle/>
                <a:p>
                  <a:endParaRPr lang="zh-CN" altLang="en-US"/>
                </a:p>
              </p:txBody>
            </p:sp>
            <p:sp>
              <p:nvSpPr>
                <p:cNvPr id="262" name="任意多边形: 形状 53075"/>
                <p:cNvSpPr/>
                <p:nvPr>
                  <p:custDataLst>
                    <p:tags r:id="rId716"/>
                  </p:custDataLst>
                </p:nvPr>
              </p:nvSpPr>
              <p:spPr>
                <a:xfrm>
                  <a:off x="5827204" y="3673850"/>
                  <a:ext cx="571" cy="869"/>
                </a:xfrm>
                <a:custGeom>
                  <a:gdLst>
                    <a:gd name="connsiteX0" fmla="*/ 571 w 571"/>
                    <a:gd name="connsiteY0" fmla="*/ 513 h 869"/>
                    <a:gd name="connsiteX1" fmla="*/ 0 w 571"/>
                    <a:gd name="connsiteY1" fmla="*/ 417 h 869"/>
                    <a:gd name="connsiteX2" fmla="*/ 571 w 571"/>
                    <a:gd name="connsiteY2" fmla="*/ 513 h 869"/>
                  </a:gdLst>
                  <a:cxnLst>
                    <a:cxn ang="0">
                      <a:pos x="connsiteX0" y="connsiteY0"/>
                    </a:cxn>
                    <a:cxn ang="0">
                      <a:pos x="connsiteX1" y="connsiteY1"/>
                    </a:cxn>
                    <a:cxn ang="0">
                      <a:pos x="connsiteX2" y="connsiteY2"/>
                    </a:cxn>
                  </a:cxnLst>
                  <a:rect l="l" t="t" r="r" b="b"/>
                  <a:pathLst>
                    <a:path w="571" h="869">
                      <a:moveTo>
                        <a:pt x="571" y="513"/>
                      </a:moveTo>
                      <a:cubicBezTo>
                        <a:pt x="381" y="-154"/>
                        <a:pt x="191" y="-154"/>
                        <a:pt x="0" y="417"/>
                      </a:cubicBezTo>
                      <a:cubicBezTo>
                        <a:pt x="191" y="608"/>
                        <a:pt x="381" y="1275"/>
                        <a:pt x="571" y="513"/>
                      </a:cubicBezTo>
                      <a:close/>
                    </a:path>
                  </a:pathLst>
                </a:custGeom>
                <a:solidFill>
                  <a:srgbClr val="9FA0A0"/>
                </a:solidFill>
                <a:ln w="9525" cap="flat">
                  <a:noFill/>
                  <a:prstDash val="solid"/>
                  <a:miter/>
                </a:ln>
              </p:spPr>
              <p:txBody>
                <a:bodyPr rtlCol="0" anchor="ctr"/>
                <a:lstStyle/>
                <a:p>
                  <a:endParaRPr lang="zh-CN" altLang="en-US"/>
                </a:p>
              </p:txBody>
            </p:sp>
            <p:sp>
              <p:nvSpPr>
                <p:cNvPr id="263" name="任意多边形: 形状 53076"/>
                <p:cNvSpPr/>
                <p:nvPr>
                  <p:custDataLst>
                    <p:tags r:id="rId717"/>
                  </p:custDataLst>
                </p:nvPr>
              </p:nvSpPr>
              <p:spPr>
                <a:xfrm>
                  <a:off x="5823489" y="3671696"/>
                  <a:ext cx="1598" cy="2223"/>
                </a:xfrm>
                <a:custGeom>
                  <a:gdLst>
                    <a:gd name="connsiteX0" fmla="*/ 1524 w 1598"/>
                    <a:gd name="connsiteY0" fmla="*/ 0 h 2223"/>
                    <a:gd name="connsiteX1" fmla="*/ 0 w 1598"/>
                    <a:gd name="connsiteY1" fmla="*/ 1619 h 2223"/>
                    <a:gd name="connsiteX2" fmla="*/ 1333 w 1598"/>
                    <a:gd name="connsiteY2" fmla="*/ 1143 h 2223"/>
                    <a:gd name="connsiteX3" fmla="*/ 1143 w 1598"/>
                    <a:gd name="connsiteY3" fmla="*/ 2000 h 2223"/>
                    <a:gd name="connsiteX4" fmla="*/ 1524 w 1598"/>
                    <a:gd name="connsiteY4" fmla="*/ 0 h 2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98" h="2223">
                      <a:moveTo>
                        <a:pt x="1524" y="0"/>
                      </a:moveTo>
                      <a:cubicBezTo>
                        <a:pt x="857" y="1143"/>
                        <a:pt x="571" y="0"/>
                        <a:pt x="0" y="1619"/>
                      </a:cubicBezTo>
                      <a:cubicBezTo>
                        <a:pt x="476" y="1715"/>
                        <a:pt x="857" y="1715"/>
                        <a:pt x="1333" y="1143"/>
                      </a:cubicBezTo>
                      <a:cubicBezTo>
                        <a:pt x="1333" y="1429"/>
                        <a:pt x="1238" y="1715"/>
                        <a:pt x="1143" y="2000"/>
                      </a:cubicBezTo>
                      <a:cubicBezTo>
                        <a:pt x="1524" y="2857"/>
                        <a:pt x="1715" y="1048"/>
                        <a:pt x="1524" y="0"/>
                      </a:cubicBezTo>
                      <a:close/>
                    </a:path>
                  </a:pathLst>
                </a:custGeom>
                <a:solidFill>
                  <a:srgbClr val="9FA0A0"/>
                </a:solidFill>
                <a:ln w="9525" cap="flat">
                  <a:noFill/>
                  <a:prstDash val="solid"/>
                  <a:miter/>
                </a:ln>
              </p:spPr>
              <p:txBody>
                <a:bodyPr rtlCol="0" anchor="ctr"/>
                <a:lstStyle/>
                <a:p>
                  <a:endParaRPr lang="zh-CN" altLang="en-US"/>
                </a:p>
              </p:txBody>
            </p:sp>
            <p:sp>
              <p:nvSpPr>
                <p:cNvPr id="264" name="任意多边形: 形状 53077"/>
                <p:cNvSpPr/>
                <p:nvPr>
                  <p:custDataLst>
                    <p:tags r:id="rId718"/>
                  </p:custDataLst>
                </p:nvPr>
              </p:nvSpPr>
              <p:spPr>
                <a:xfrm>
                  <a:off x="5835205" y="3703131"/>
                  <a:ext cx="546" cy="1780"/>
                </a:xfrm>
                <a:custGeom>
                  <a:gdLst>
                    <a:gd name="connsiteX0" fmla="*/ 476 w 546"/>
                    <a:gd name="connsiteY0" fmla="*/ 93 h 1780"/>
                    <a:gd name="connsiteX1" fmla="*/ 0 w 546"/>
                    <a:gd name="connsiteY1" fmla="*/ 1236 h 1780"/>
                    <a:gd name="connsiteX2" fmla="*/ 476 w 546"/>
                    <a:gd name="connsiteY2" fmla="*/ 93 h 1780"/>
                  </a:gdLst>
                  <a:cxnLst>
                    <a:cxn ang="0">
                      <a:pos x="connsiteX0" y="connsiteY0"/>
                    </a:cxn>
                    <a:cxn ang="0">
                      <a:pos x="connsiteX1" y="connsiteY1"/>
                    </a:cxn>
                    <a:cxn ang="0">
                      <a:pos x="connsiteX2" y="connsiteY2"/>
                    </a:cxn>
                  </a:cxnLst>
                  <a:rect l="l" t="t" r="r" b="b"/>
                  <a:pathLst>
                    <a:path w="546" h="1780">
                      <a:moveTo>
                        <a:pt x="476" y="93"/>
                      </a:moveTo>
                      <a:cubicBezTo>
                        <a:pt x="-191" y="-479"/>
                        <a:pt x="476" y="1807"/>
                        <a:pt x="0" y="1236"/>
                      </a:cubicBezTo>
                      <a:cubicBezTo>
                        <a:pt x="95" y="2760"/>
                        <a:pt x="762" y="664"/>
                        <a:pt x="476" y="93"/>
                      </a:cubicBezTo>
                      <a:close/>
                    </a:path>
                  </a:pathLst>
                </a:custGeom>
                <a:solidFill>
                  <a:srgbClr val="9FA0A0"/>
                </a:solidFill>
                <a:ln w="9525" cap="flat">
                  <a:noFill/>
                  <a:prstDash val="solid"/>
                  <a:miter/>
                </a:ln>
              </p:spPr>
              <p:txBody>
                <a:bodyPr rtlCol="0" anchor="ctr"/>
                <a:lstStyle/>
                <a:p>
                  <a:endParaRPr lang="zh-CN" altLang="en-US"/>
                </a:p>
              </p:txBody>
            </p:sp>
            <p:sp>
              <p:nvSpPr>
                <p:cNvPr id="265" name="任意多边形: 形状 53078"/>
                <p:cNvSpPr/>
                <p:nvPr>
                  <p:custDataLst>
                    <p:tags r:id="rId719"/>
                  </p:custDataLst>
                </p:nvPr>
              </p:nvSpPr>
              <p:spPr>
                <a:xfrm>
                  <a:off x="5834062" y="3703841"/>
                  <a:ext cx="1047" cy="921"/>
                </a:xfrm>
                <a:custGeom>
                  <a:gdLst>
                    <a:gd name="connsiteX0" fmla="*/ 1048 w 1047"/>
                    <a:gd name="connsiteY0" fmla="*/ 145 h 921"/>
                    <a:gd name="connsiteX1" fmla="*/ 0 w 1047"/>
                    <a:gd name="connsiteY1" fmla="*/ 812 h 921"/>
                    <a:gd name="connsiteX2" fmla="*/ 1048 w 1047"/>
                    <a:gd name="connsiteY2" fmla="*/ 145 h 921"/>
                  </a:gdLst>
                  <a:cxnLst>
                    <a:cxn ang="0">
                      <a:pos x="connsiteX0" y="connsiteY0"/>
                    </a:cxn>
                    <a:cxn ang="0">
                      <a:pos x="connsiteX1" y="connsiteY1"/>
                    </a:cxn>
                    <a:cxn ang="0">
                      <a:pos x="connsiteX2" y="connsiteY2"/>
                    </a:cxn>
                  </a:cxnLst>
                  <a:rect l="l" t="t" r="r" b="b"/>
                  <a:pathLst>
                    <a:path w="1047" h="921">
                      <a:moveTo>
                        <a:pt x="1048" y="145"/>
                      </a:moveTo>
                      <a:cubicBezTo>
                        <a:pt x="667" y="-141"/>
                        <a:pt x="286" y="-46"/>
                        <a:pt x="0" y="812"/>
                      </a:cubicBezTo>
                      <a:cubicBezTo>
                        <a:pt x="476" y="1097"/>
                        <a:pt x="762" y="812"/>
                        <a:pt x="1048" y="145"/>
                      </a:cubicBezTo>
                      <a:close/>
                    </a:path>
                  </a:pathLst>
                </a:custGeom>
                <a:solidFill>
                  <a:srgbClr val="9FA0A0"/>
                </a:solidFill>
                <a:ln w="9525" cap="flat">
                  <a:noFill/>
                  <a:prstDash val="solid"/>
                  <a:miter/>
                </a:ln>
              </p:spPr>
              <p:txBody>
                <a:bodyPr rtlCol="0" anchor="ctr"/>
                <a:lstStyle/>
                <a:p>
                  <a:endParaRPr lang="zh-CN" altLang="en-US"/>
                </a:p>
              </p:txBody>
            </p:sp>
            <p:sp>
              <p:nvSpPr>
                <p:cNvPr id="266" name="任意多边形: 形状 53079"/>
                <p:cNvSpPr/>
                <p:nvPr>
                  <p:custDataLst>
                    <p:tags r:id="rId720"/>
                  </p:custDataLst>
                </p:nvPr>
              </p:nvSpPr>
              <p:spPr>
                <a:xfrm>
                  <a:off x="5821775" y="3671696"/>
                  <a:ext cx="476" cy="1189"/>
                </a:xfrm>
                <a:custGeom>
                  <a:gdLst>
                    <a:gd name="connsiteX0" fmla="*/ 476 w 476"/>
                    <a:gd name="connsiteY0" fmla="*/ 952 h 1189"/>
                    <a:gd name="connsiteX1" fmla="*/ 381 w 476"/>
                    <a:gd name="connsiteY1" fmla="*/ 0 h 1189"/>
                    <a:gd name="connsiteX2" fmla="*/ 0 w 476"/>
                    <a:gd name="connsiteY2" fmla="*/ 1048 h 1189"/>
                    <a:gd name="connsiteX3" fmla="*/ 476 w 476"/>
                    <a:gd name="connsiteY3" fmla="*/ 952 h 1189"/>
                  </a:gdLst>
                  <a:cxnLst>
                    <a:cxn ang="0">
                      <a:pos x="connsiteX0" y="connsiteY0"/>
                    </a:cxn>
                    <a:cxn ang="0">
                      <a:pos x="connsiteX1" y="connsiteY1"/>
                    </a:cxn>
                    <a:cxn ang="0">
                      <a:pos x="connsiteX2" y="connsiteY2"/>
                    </a:cxn>
                    <a:cxn ang="0">
                      <a:pos x="connsiteX3" y="connsiteY3"/>
                    </a:cxn>
                  </a:cxnLst>
                  <a:rect l="l" t="t" r="r" b="b"/>
                  <a:pathLst>
                    <a:path w="476" h="1189">
                      <a:moveTo>
                        <a:pt x="476" y="952"/>
                      </a:moveTo>
                      <a:lnTo>
                        <a:pt x="381" y="0"/>
                      </a:lnTo>
                      <a:cubicBezTo>
                        <a:pt x="191" y="286"/>
                        <a:pt x="191" y="667"/>
                        <a:pt x="0" y="1048"/>
                      </a:cubicBezTo>
                      <a:cubicBezTo>
                        <a:pt x="191" y="857"/>
                        <a:pt x="191" y="1524"/>
                        <a:pt x="476" y="952"/>
                      </a:cubicBezTo>
                      <a:close/>
                    </a:path>
                  </a:pathLst>
                </a:custGeom>
                <a:solidFill>
                  <a:srgbClr val="9FA0A0"/>
                </a:solidFill>
                <a:ln w="9525" cap="flat">
                  <a:noFill/>
                  <a:prstDash val="solid"/>
                  <a:miter/>
                </a:ln>
              </p:spPr>
              <p:txBody>
                <a:bodyPr rtlCol="0" anchor="ctr"/>
                <a:lstStyle/>
                <a:p>
                  <a:endParaRPr lang="zh-CN" altLang="en-US"/>
                </a:p>
              </p:txBody>
            </p:sp>
            <p:sp>
              <p:nvSpPr>
                <p:cNvPr id="267" name="任意多边形: 形状 53080"/>
                <p:cNvSpPr/>
                <p:nvPr>
                  <p:custDataLst>
                    <p:tags r:id="rId721"/>
                  </p:custDataLst>
                </p:nvPr>
              </p:nvSpPr>
              <p:spPr>
                <a:xfrm>
                  <a:off x="5827014" y="3698176"/>
                  <a:ext cx="748" cy="1557"/>
                </a:xfrm>
                <a:custGeom>
                  <a:gdLst>
                    <a:gd name="connsiteX0" fmla="*/ 381 w 748"/>
                    <a:gd name="connsiteY0" fmla="*/ 0 h 1557"/>
                    <a:gd name="connsiteX1" fmla="*/ 0 w 748"/>
                    <a:gd name="connsiteY1" fmla="*/ 1524 h 1557"/>
                    <a:gd name="connsiteX2" fmla="*/ 381 w 748"/>
                    <a:gd name="connsiteY2" fmla="*/ 0 h 1557"/>
                  </a:gdLst>
                  <a:cxnLst>
                    <a:cxn ang="0">
                      <a:pos x="connsiteX0" y="connsiteY0"/>
                    </a:cxn>
                    <a:cxn ang="0">
                      <a:pos x="connsiteX1" y="connsiteY1"/>
                    </a:cxn>
                    <a:cxn ang="0">
                      <a:pos x="connsiteX2" y="connsiteY2"/>
                    </a:cxn>
                  </a:cxnLst>
                  <a:rect l="l" t="t" r="r" b="b"/>
                  <a:pathLst>
                    <a:path w="748" h="1557">
                      <a:moveTo>
                        <a:pt x="381" y="0"/>
                      </a:moveTo>
                      <a:cubicBezTo>
                        <a:pt x="190" y="476"/>
                        <a:pt x="476" y="1048"/>
                        <a:pt x="0" y="1524"/>
                      </a:cubicBezTo>
                      <a:cubicBezTo>
                        <a:pt x="571" y="1810"/>
                        <a:pt x="1143" y="190"/>
                        <a:pt x="381" y="0"/>
                      </a:cubicBezTo>
                      <a:close/>
                    </a:path>
                  </a:pathLst>
                </a:custGeom>
                <a:solidFill>
                  <a:srgbClr val="9FA0A0"/>
                </a:solidFill>
                <a:ln w="9525" cap="flat">
                  <a:noFill/>
                  <a:prstDash val="solid"/>
                  <a:miter/>
                </a:ln>
              </p:spPr>
              <p:txBody>
                <a:bodyPr rtlCol="0" anchor="ctr"/>
                <a:lstStyle/>
                <a:p>
                  <a:endParaRPr lang="zh-CN" altLang="en-US"/>
                </a:p>
              </p:txBody>
            </p:sp>
            <p:sp>
              <p:nvSpPr>
                <p:cNvPr id="268" name="任意多边形: 形状 53081"/>
                <p:cNvSpPr/>
                <p:nvPr>
                  <p:custDataLst>
                    <p:tags r:id="rId722"/>
                  </p:custDataLst>
                </p:nvPr>
              </p:nvSpPr>
              <p:spPr>
                <a:xfrm>
                  <a:off x="5806059" y="3713292"/>
                  <a:ext cx="1523" cy="1376"/>
                </a:xfrm>
                <a:custGeom>
                  <a:gdLst>
                    <a:gd name="connsiteX0" fmla="*/ 1524 w 1523"/>
                    <a:gd name="connsiteY0" fmla="*/ 695 h 1376"/>
                    <a:gd name="connsiteX1" fmla="*/ 0 w 1523"/>
                    <a:gd name="connsiteY1" fmla="*/ 1362 h 1376"/>
                    <a:gd name="connsiteX2" fmla="*/ 1524 w 1523"/>
                    <a:gd name="connsiteY2" fmla="*/ 695 h 1376"/>
                  </a:gdLst>
                  <a:cxnLst>
                    <a:cxn ang="0">
                      <a:pos x="connsiteX0" y="connsiteY0"/>
                    </a:cxn>
                    <a:cxn ang="0">
                      <a:pos x="connsiteX1" y="connsiteY1"/>
                    </a:cxn>
                    <a:cxn ang="0">
                      <a:pos x="connsiteX2" y="connsiteY2"/>
                    </a:cxn>
                  </a:cxnLst>
                  <a:rect l="l" t="t" r="r" b="b"/>
                  <a:pathLst>
                    <a:path w="1523" h="1376">
                      <a:moveTo>
                        <a:pt x="1524" y="695"/>
                      </a:moveTo>
                      <a:cubicBezTo>
                        <a:pt x="1238" y="-829"/>
                        <a:pt x="286" y="505"/>
                        <a:pt x="0" y="1362"/>
                      </a:cubicBezTo>
                      <a:cubicBezTo>
                        <a:pt x="381" y="1457"/>
                        <a:pt x="952" y="1076"/>
                        <a:pt x="1524" y="695"/>
                      </a:cubicBezTo>
                      <a:close/>
                    </a:path>
                  </a:pathLst>
                </a:custGeom>
                <a:solidFill>
                  <a:srgbClr val="9FA0A0"/>
                </a:solidFill>
                <a:ln w="9525" cap="flat">
                  <a:noFill/>
                  <a:prstDash val="solid"/>
                  <a:miter/>
                </a:ln>
              </p:spPr>
              <p:txBody>
                <a:bodyPr rtlCol="0" anchor="ctr"/>
                <a:lstStyle/>
                <a:p>
                  <a:endParaRPr lang="zh-CN" altLang="en-US"/>
                </a:p>
              </p:txBody>
            </p:sp>
            <p:sp>
              <p:nvSpPr>
                <p:cNvPr id="269" name="任意多边形: 形状 53082"/>
                <p:cNvSpPr/>
                <p:nvPr>
                  <p:custDataLst>
                    <p:tags r:id="rId723"/>
                  </p:custDataLst>
                </p:nvPr>
              </p:nvSpPr>
              <p:spPr>
                <a:xfrm>
                  <a:off x="5791485" y="3705851"/>
                  <a:ext cx="3524" cy="3564"/>
                </a:xfrm>
                <a:custGeom>
                  <a:gdLst>
                    <a:gd name="connsiteX0" fmla="*/ 3524 w 3524"/>
                    <a:gd name="connsiteY0" fmla="*/ 1469 h 3564"/>
                    <a:gd name="connsiteX1" fmla="*/ 2381 w 3524"/>
                    <a:gd name="connsiteY1" fmla="*/ 992 h 3564"/>
                    <a:gd name="connsiteX2" fmla="*/ 3524 w 3524"/>
                    <a:gd name="connsiteY2" fmla="*/ 421 h 3564"/>
                    <a:gd name="connsiteX3" fmla="*/ 1905 w 3524"/>
                    <a:gd name="connsiteY3" fmla="*/ 707 h 3564"/>
                    <a:gd name="connsiteX4" fmla="*/ 1905 w 3524"/>
                    <a:gd name="connsiteY4" fmla="*/ 1754 h 3564"/>
                    <a:gd name="connsiteX5" fmla="*/ 0 w 3524"/>
                    <a:gd name="connsiteY5" fmla="*/ 1373 h 3564"/>
                    <a:gd name="connsiteX6" fmla="*/ 476 w 3524"/>
                    <a:gd name="connsiteY6" fmla="*/ 2516 h 3564"/>
                    <a:gd name="connsiteX7" fmla="*/ 2191 w 3524"/>
                    <a:gd name="connsiteY7" fmla="*/ 3564 h 3564"/>
                    <a:gd name="connsiteX8" fmla="*/ 3524 w 3524"/>
                    <a:gd name="connsiteY8" fmla="*/ 1469 h 35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 h="3564">
                      <a:moveTo>
                        <a:pt x="3524" y="1469"/>
                      </a:moveTo>
                      <a:cubicBezTo>
                        <a:pt x="3429" y="421"/>
                        <a:pt x="2572" y="2231"/>
                        <a:pt x="2381" y="992"/>
                      </a:cubicBezTo>
                      <a:cubicBezTo>
                        <a:pt x="2572" y="135"/>
                        <a:pt x="3143" y="802"/>
                        <a:pt x="3524" y="421"/>
                      </a:cubicBezTo>
                      <a:cubicBezTo>
                        <a:pt x="3334" y="-341"/>
                        <a:pt x="2572" y="40"/>
                        <a:pt x="1905" y="707"/>
                      </a:cubicBezTo>
                      <a:cubicBezTo>
                        <a:pt x="2191" y="992"/>
                        <a:pt x="2191" y="1278"/>
                        <a:pt x="1905" y="1754"/>
                      </a:cubicBezTo>
                      <a:cubicBezTo>
                        <a:pt x="857" y="2421"/>
                        <a:pt x="1143" y="611"/>
                        <a:pt x="0" y="1373"/>
                      </a:cubicBezTo>
                      <a:cubicBezTo>
                        <a:pt x="286" y="1564"/>
                        <a:pt x="667" y="1564"/>
                        <a:pt x="476" y="2516"/>
                      </a:cubicBezTo>
                      <a:cubicBezTo>
                        <a:pt x="1715" y="1945"/>
                        <a:pt x="2096" y="2707"/>
                        <a:pt x="2191" y="3564"/>
                      </a:cubicBezTo>
                      <a:cubicBezTo>
                        <a:pt x="2572" y="2802"/>
                        <a:pt x="2381" y="1754"/>
                        <a:pt x="3524" y="1469"/>
                      </a:cubicBezTo>
                      <a:close/>
                    </a:path>
                  </a:pathLst>
                </a:custGeom>
                <a:solidFill>
                  <a:srgbClr val="9FA0A0"/>
                </a:solidFill>
                <a:ln w="9525" cap="flat">
                  <a:noFill/>
                  <a:prstDash val="solid"/>
                  <a:miter/>
                </a:ln>
              </p:spPr>
              <p:txBody>
                <a:bodyPr rtlCol="0" anchor="ctr"/>
                <a:lstStyle/>
                <a:p>
                  <a:endParaRPr lang="zh-CN" altLang="en-US"/>
                </a:p>
              </p:txBody>
            </p:sp>
            <p:sp>
              <p:nvSpPr>
                <p:cNvPr id="270" name="任意多边形: 形状 53083"/>
                <p:cNvSpPr/>
                <p:nvPr>
                  <p:custDataLst>
                    <p:tags r:id="rId724"/>
                  </p:custDataLst>
                </p:nvPr>
              </p:nvSpPr>
              <p:spPr>
                <a:xfrm>
                  <a:off x="5788913" y="3703795"/>
                  <a:ext cx="1428" cy="1705"/>
                </a:xfrm>
                <a:custGeom>
                  <a:gdLst>
                    <a:gd name="connsiteX0" fmla="*/ 1429 w 1428"/>
                    <a:gd name="connsiteY0" fmla="*/ 1048 h 1705"/>
                    <a:gd name="connsiteX1" fmla="*/ 1429 w 1428"/>
                    <a:gd name="connsiteY1" fmla="*/ 0 h 1705"/>
                    <a:gd name="connsiteX2" fmla="*/ 0 w 1428"/>
                    <a:gd name="connsiteY2" fmla="*/ 667 h 1705"/>
                    <a:gd name="connsiteX3" fmla="*/ 476 w 1428"/>
                    <a:gd name="connsiteY3" fmla="*/ 1524 h 1705"/>
                    <a:gd name="connsiteX4" fmla="*/ 1429 w 1428"/>
                    <a:gd name="connsiteY4" fmla="*/ 1048 h 17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1705">
                      <a:moveTo>
                        <a:pt x="1429" y="1048"/>
                      </a:moveTo>
                      <a:lnTo>
                        <a:pt x="1429" y="0"/>
                      </a:lnTo>
                      <a:cubicBezTo>
                        <a:pt x="572" y="381"/>
                        <a:pt x="762" y="0"/>
                        <a:pt x="0" y="667"/>
                      </a:cubicBezTo>
                      <a:cubicBezTo>
                        <a:pt x="0" y="1619"/>
                        <a:pt x="1715" y="381"/>
                        <a:pt x="476" y="1524"/>
                      </a:cubicBezTo>
                      <a:cubicBezTo>
                        <a:pt x="476" y="2096"/>
                        <a:pt x="1238" y="1143"/>
                        <a:pt x="1429" y="1048"/>
                      </a:cubicBezTo>
                      <a:close/>
                    </a:path>
                  </a:pathLst>
                </a:custGeom>
                <a:solidFill>
                  <a:srgbClr val="9FA0A0"/>
                </a:solidFill>
                <a:ln w="9525" cap="flat">
                  <a:noFill/>
                  <a:prstDash val="solid"/>
                  <a:miter/>
                </a:ln>
              </p:spPr>
              <p:txBody>
                <a:bodyPr rtlCol="0" anchor="ctr"/>
                <a:lstStyle/>
                <a:p>
                  <a:endParaRPr lang="zh-CN" altLang="en-US"/>
                </a:p>
              </p:txBody>
            </p:sp>
            <p:sp>
              <p:nvSpPr>
                <p:cNvPr id="271" name="任意多边形: 形状 53084"/>
                <p:cNvSpPr/>
                <p:nvPr>
                  <p:custDataLst>
                    <p:tags r:id="rId725"/>
                  </p:custDataLst>
                </p:nvPr>
              </p:nvSpPr>
              <p:spPr>
                <a:xfrm>
                  <a:off x="5787580" y="3702652"/>
                  <a:ext cx="1634" cy="1809"/>
                </a:xfrm>
                <a:custGeom>
                  <a:gdLst>
                    <a:gd name="connsiteX0" fmla="*/ 1619 w 1634"/>
                    <a:gd name="connsiteY0" fmla="*/ 0 h 1809"/>
                    <a:gd name="connsiteX1" fmla="*/ 0 w 1634"/>
                    <a:gd name="connsiteY1" fmla="*/ 952 h 1809"/>
                    <a:gd name="connsiteX2" fmla="*/ 0 w 1634"/>
                    <a:gd name="connsiteY2" fmla="*/ 1715 h 1809"/>
                    <a:gd name="connsiteX3" fmla="*/ 476 w 1634"/>
                    <a:gd name="connsiteY3" fmla="*/ 1810 h 1809"/>
                    <a:gd name="connsiteX4" fmla="*/ 1429 w 1634"/>
                    <a:gd name="connsiteY4" fmla="*/ 1143 h 1809"/>
                    <a:gd name="connsiteX5" fmla="*/ 1619 w 1634"/>
                    <a:gd name="connsiteY5" fmla="*/ 0 h 18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 h="1809">
                      <a:moveTo>
                        <a:pt x="1619" y="0"/>
                      </a:moveTo>
                      <a:cubicBezTo>
                        <a:pt x="1333" y="476"/>
                        <a:pt x="572" y="667"/>
                        <a:pt x="0" y="952"/>
                      </a:cubicBezTo>
                      <a:lnTo>
                        <a:pt x="0" y="1715"/>
                      </a:lnTo>
                      <a:cubicBezTo>
                        <a:pt x="286" y="1524"/>
                        <a:pt x="381" y="1619"/>
                        <a:pt x="476" y="1810"/>
                      </a:cubicBezTo>
                      <a:cubicBezTo>
                        <a:pt x="953" y="1143"/>
                        <a:pt x="667" y="1238"/>
                        <a:pt x="1429" y="1143"/>
                      </a:cubicBezTo>
                      <a:cubicBezTo>
                        <a:pt x="1333" y="762"/>
                        <a:pt x="1715" y="571"/>
                        <a:pt x="1619" y="0"/>
                      </a:cubicBezTo>
                      <a:close/>
                    </a:path>
                  </a:pathLst>
                </a:custGeom>
                <a:solidFill>
                  <a:srgbClr val="9FA0A0"/>
                </a:solidFill>
                <a:ln w="9525" cap="flat">
                  <a:noFill/>
                  <a:prstDash val="solid"/>
                  <a:miter/>
                </a:ln>
              </p:spPr>
              <p:txBody>
                <a:bodyPr rtlCol="0" anchor="ctr"/>
                <a:lstStyle/>
                <a:p>
                  <a:endParaRPr lang="zh-CN" altLang="en-US"/>
                </a:p>
              </p:txBody>
            </p:sp>
            <p:sp>
              <p:nvSpPr>
                <p:cNvPr id="272" name="任意多边形: 形状 53085"/>
                <p:cNvSpPr/>
                <p:nvPr>
                  <p:custDataLst>
                    <p:tags r:id="rId726"/>
                  </p:custDataLst>
                </p:nvPr>
              </p:nvSpPr>
              <p:spPr>
                <a:xfrm>
                  <a:off x="5786532" y="3700402"/>
                  <a:ext cx="1523" cy="1678"/>
                </a:xfrm>
                <a:custGeom>
                  <a:gdLst>
                    <a:gd name="connsiteX0" fmla="*/ 1524 w 1523"/>
                    <a:gd name="connsiteY0" fmla="*/ 250 h 1678"/>
                    <a:gd name="connsiteX1" fmla="*/ 0 w 1523"/>
                    <a:gd name="connsiteY1" fmla="*/ 59 h 1678"/>
                    <a:gd name="connsiteX2" fmla="*/ 953 w 1523"/>
                    <a:gd name="connsiteY2" fmla="*/ 1679 h 1678"/>
                    <a:gd name="connsiteX3" fmla="*/ 1524 w 1523"/>
                    <a:gd name="connsiteY3" fmla="*/ 250 h 1678"/>
                  </a:gdLst>
                  <a:cxnLst>
                    <a:cxn ang="0">
                      <a:pos x="connsiteX0" y="connsiteY0"/>
                    </a:cxn>
                    <a:cxn ang="0">
                      <a:pos x="connsiteX1" y="connsiteY1"/>
                    </a:cxn>
                    <a:cxn ang="0">
                      <a:pos x="connsiteX2" y="connsiteY2"/>
                    </a:cxn>
                    <a:cxn ang="0">
                      <a:pos x="connsiteX3" y="connsiteY3"/>
                    </a:cxn>
                  </a:cxnLst>
                  <a:rect l="l" t="t" r="r" b="b"/>
                  <a:pathLst>
                    <a:path w="1523" h="1678">
                      <a:moveTo>
                        <a:pt x="1524" y="250"/>
                      </a:moveTo>
                      <a:cubicBezTo>
                        <a:pt x="667" y="631"/>
                        <a:pt x="762" y="-226"/>
                        <a:pt x="0" y="59"/>
                      </a:cubicBezTo>
                      <a:cubicBezTo>
                        <a:pt x="191" y="821"/>
                        <a:pt x="1238" y="345"/>
                        <a:pt x="953" y="1679"/>
                      </a:cubicBezTo>
                      <a:cubicBezTo>
                        <a:pt x="1715" y="1107"/>
                        <a:pt x="1048" y="1203"/>
                        <a:pt x="1524" y="250"/>
                      </a:cubicBezTo>
                      <a:close/>
                    </a:path>
                  </a:pathLst>
                </a:custGeom>
                <a:solidFill>
                  <a:srgbClr val="9FA0A0"/>
                </a:solidFill>
                <a:ln w="9525" cap="flat">
                  <a:noFill/>
                  <a:prstDash val="solid"/>
                  <a:miter/>
                </a:ln>
              </p:spPr>
              <p:txBody>
                <a:bodyPr rtlCol="0" anchor="ctr"/>
                <a:lstStyle/>
                <a:p>
                  <a:endParaRPr lang="zh-CN" altLang="en-US"/>
                </a:p>
              </p:txBody>
            </p:sp>
            <p:sp>
              <p:nvSpPr>
                <p:cNvPr id="273" name="任意多边形: 形状 53086"/>
                <p:cNvSpPr/>
                <p:nvPr>
                  <p:custDataLst>
                    <p:tags r:id="rId727"/>
                  </p:custDataLst>
                </p:nvPr>
              </p:nvSpPr>
              <p:spPr>
                <a:xfrm>
                  <a:off x="5785008" y="3699819"/>
                  <a:ext cx="1047" cy="1214"/>
                </a:xfrm>
                <a:custGeom>
                  <a:gdLst>
                    <a:gd name="connsiteX0" fmla="*/ 0 w 1047"/>
                    <a:gd name="connsiteY0" fmla="*/ 1214 h 1214"/>
                    <a:gd name="connsiteX1" fmla="*/ 1048 w 1047"/>
                    <a:gd name="connsiteY1" fmla="*/ 71 h 1214"/>
                    <a:gd name="connsiteX2" fmla="*/ 381 w 1047"/>
                    <a:gd name="connsiteY2" fmla="*/ 71 h 1214"/>
                    <a:gd name="connsiteX3" fmla="*/ 0 w 1047"/>
                    <a:gd name="connsiteY3" fmla="*/ 1214 h 1214"/>
                  </a:gdLst>
                  <a:cxnLst>
                    <a:cxn ang="0">
                      <a:pos x="connsiteX0" y="connsiteY0"/>
                    </a:cxn>
                    <a:cxn ang="0">
                      <a:pos x="connsiteX1" y="connsiteY1"/>
                    </a:cxn>
                    <a:cxn ang="0">
                      <a:pos x="connsiteX2" y="connsiteY2"/>
                    </a:cxn>
                    <a:cxn ang="0">
                      <a:pos x="connsiteX3" y="connsiteY3"/>
                    </a:cxn>
                  </a:cxnLst>
                  <a:rect l="l" t="t" r="r" b="b"/>
                  <a:pathLst>
                    <a:path w="1047" h="1214">
                      <a:moveTo>
                        <a:pt x="0" y="1214"/>
                      </a:moveTo>
                      <a:cubicBezTo>
                        <a:pt x="667" y="1024"/>
                        <a:pt x="1048" y="738"/>
                        <a:pt x="1048" y="71"/>
                      </a:cubicBezTo>
                      <a:cubicBezTo>
                        <a:pt x="857" y="-24"/>
                        <a:pt x="667" y="-24"/>
                        <a:pt x="381" y="71"/>
                      </a:cubicBezTo>
                      <a:cubicBezTo>
                        <a:pt x="191" y="357"/>
                        <a:pt x="95" y="833"/>
                        <a:pt x="0" y="1214"/>
                      </a:cubicBezTo>
                      <a:close/>
                    </a:path>
                  </a:pathLst>
                </a:custGeom>
                <a:solidFill>
                  <a:srgbClr val="9FA0A0"/>
                </a:solidFill>
                <a:ln w="9525" cap="flat">
                  <a:noFill/>
                  <a:prstDash val="solid"/>
                  <a:miter/>
                </a:ln>
              </p:spPr>
              <p:txBody>
                <a:bodyPr rtlCol="0" anchor="ctr"/>
                <a:lstStyle/>
                <a:p>
                  <a:endParaRPr lang="zh-CN" altLang="en-US"/>
                </a:p>
              </p:txBody>
            </p:sp>
            <p:sp>
              <p:nvSpPr>
                <p:cNvPr id="274" name="任意多边形: 形状 53087"/>
                <p:cNvSpPr/>
                <p:nvPr>
                  <p:custDataLst>
                    <p:tags r:id="rId728"/>
                  </p:custDataLst>
                </p:nvPr>
              </p:nvSpPr>
              <p:spPr>
                <a:xfrm>
                  <a:off x="5784341" y="3699128"/>
                  <a:ext cx="1143" cy="1428"/>
                </a:xfrm>
                <a:custGeom>
                  <a:gdLst>
                    <a:gd name="connsiteX0" fmla="*/ 762 w 1143"/>
                    <a:gd name="connsiteY0" fmla="*/ 1143 h 1428"/>
                    <a:gd name="connsiteX1" fmla="*/ 1143 w 1143"/>
                    <a:gd name="connsiteY1" fmla="*/ 0 h 1428"/>
                    <a:gd name="connsiteX2" fmla="*/ 381 w 1143"/>
                    <a:gd name="connsiteY2" fmla="*/ 286 h 1428"/>
                    <a:gd name="connsiteX3" fmla="*/ 0 w 1143"/>
                    <a:gd name="connsiteY3" fmla="*/ 1429 h 1428"/>
                    <a:gd name="connsiteX4" fmla="*/ 762 w 1143"/>
                    <a:gd name="connsiteY4" fmla="*/ 1143 h 1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43" h="1428">
                      <a:moveTo>
                        <a:pt x="762" y="1143"/>
                      </a:moveTo>
                      <a:cubicBezTo>
                        <a:pt x="762" y="667"/>
                        <a:pt x="1143" y="476"/>
                        <a:pt x="1143" y="0"/>
                      </a:cubicBezTo>
                      <a:cubicBezTo>
                        <a:pt x="762" y="95"/>
                        <a:pt x="476" y="667"/>
                        <a:pt x="381" y="286"/>
                      </a:cubicBezTo>
                      <a:cubicBezTo>
                        <a:pt x="0" y="476"/>
                        <a:pt x="95" y="1048"/>
                        <a:pt x="0" y="1429"/>
                      </a:cubicBezTo>
                      <a:lnTo>
                        <a:pt x="762" y="1143"/>
                      </a:lnTo>
                      <a:close/>
                    </a:path>
                  </a:pathLst>
                </a:custGeom>
                <a:solidFill>
                  <a:srgbClr val="9FA0A0"/>
                </a:solidFill>
                <a:ln w="9525" cap="flat">
                  <a:noFill/>
                  <a:prstDash val="solid"/>
                  <a:miter/>
                </a:ln>
              </p:spPr>
              <p:txBody>
                <a:bodyPr rtlCol="0" anchor="ctr"/>
                <a:lstStyle/>
                <a:p>
                  <a:endParaRPr lang="zh-CN" altLang="en-US"/>
                </a:p>
              </p:txBody>
            </p:sp>
            <p:sp>
              <p:nvSpPr>
                <p:cNvPr id="275" name="任意多边形: 形状 53088"/>
                <p:cNvSpPr/>
                <p:nvPr>
                  <p:custDataLst>
                    <p:tags r:id="rId729"/>
                  </p:custDataLst>
                </p:nvPr>
              </p:nvSpPr>
              <p:spPr>
                <a:xfrm>
                  <a:off x="5782913" y="3699430"/>
                  <a:ext cx="720" cy="1698"/>
                </a:xfrm>
                <a:custGeom>
                  <a:gdLst>
                    <a:gd name="connsiteX0" fmla="*/ 476 w 720"/>
                    <a:gd name="connsiteY0" fmla="*/ 1699 h 1698"/>
                    <a:gd name="connsiteX1" fmla="*/ 0 w 720"/>
                    <a:gd name="connsiteY1" fmla="*/ 79 h 1698"/>
                    <a:gd name="connsiteX2" fmla="*/ 476 w 720"/>
                    <a:gd name="connsiteY2" fmla="*/ 1699 h 1698"/>
                  </a:gdLst>
                  <a:cxnLst>
                    <a:cxn ang="0">
                      <a:pos x="connsiteX0" y="connsiteY0"/>
                    </a:cxn>
                    <a:cxn ang="0">
                      <a:pos x="connsiteX1" y="connsiteY1"/>
                    </a:cxn>
                    <a:cxn ang="0">
                      <a:pos x="connsiteX2" y="connsiteY2"/>
                    </a:cxn>
                  </a:cxnLst>
                  <a:rect l="l" t="t" r="r" b="b"/>
                  <a:pathLst>
                    <a:path w="720" h="1698">
                      <a:moveTo>
                        <a:pt x="476" y="1699"/>
                      </a:moveTo>
                      <a:cubicBezTo>
                        <a:pt x="857" y="1413"/>
                        <a:pt x="857" y="-397"/>
                        <a:pt x="0" y="79"/>
                      </a:cubicBezTo>
                      <a:cubicBezTo>
                        <a:pt x="95" y="746"/>
                        <a:pt x="0" y="1603"/>
                        <a:pt x="476" y="1699"/>
                      </a:cubicBezTo>
                      <a:close/>
                    </a:path>
                  </a:pathLst>
                </a:custGeom>
                <a:solidFill>
                  <a:srgbClr val="9FA0A0"/>
                </a:solidFill>
                <a:ln w="9525" cap="flat">
                  <a:noFill/>
                  <a:prstDash val="solid"/>
                  <a:miter/>
                </a:ln>
              </p:spPr>
              <p:txBody>
                <a:bodyPr rtlCol="0" anchor="ctr"/>
                <a:lstStyle/>
                <a:p>
                  <a:endParaRPr lang="zh-CN" altLang="en-US"/>
                </a:p>
              </p:txBody>
            </p:sp>
            <p:sp>
              <p:nvSpPr>
                <p:cNvPr id="276" name="任意多边形: 形状 53089"/>
                <p:cNvSpPr/>
                <p:nvPr>
                  <p:custDataLst>
                    <p:tags r:id="rId730"/>
                  </p:custDataLst>
                </p:nvPr>
              </p:nvSpPr>
              <p:spPr>
                <a:xfrm>
                  <a:off x="5777677" y="3693889"/>
                  <a:ext cx="1520" cy="1238"/>
                </a:xfrm>
                <a:custGeom>
                  <a:gdLst>
                    <a:gd name="connsiteX0" fmla="*/ 1521 w 1520"/>
                    <a:gd name="connsiteY0" fmla="*/ 0 h 1238"/>
                    <a:gd name="connsiteX1" fmla="*/ 92 w 1520"/>
                    <a:gd name="connsiteY1" fmla="*/ 95 h 1238"/>
                    <a:gd name="connsiteX2" fmla="*/ 282 w 1520"/>
                    <a:gd name="connsiteY2" fmla="*/ 1238 h 1238"/>
                    <a:gd name="connsiteX3" fmla="*/ 1521 w 1520"/>
                    <a:gd name="connsiteY3" fmla="*/ 0 h 1238"/>
                  </a:gdLst>
                  <a:cxnLst>
                    <a:cxn ang="0">
                      <a:pos x="connsiteX0" y="connsiteY0"/>
                    </a:cxn>
                    <a:cxn ang="0">
                      <a:pos x="connsiteX1" y="connsiteY1"/>
                    </a:cxn>
                    <a:cxn ang="0">
                      <a:pos x="connsiteX2" y="connsiteY2"/>
                    </a:cxn>
                    <a:cxn ang="0">
                      <a:pos x="connsiteX3" y="connsiteY3"/>
                    </a:cxn>
                  </a:cxnLst>
                  <a:rect l="l" t="t" r="r" b="b"/>
                  <a:pathLst>
                    <a:path w="1520" h="1238">
                      <a:moveTo>
                        <a:pt x="1521" y="0"/>
                      </a:moveTo>
                      <a:cubicBezTo>
                        <a:pt x="759" y="381"/>
                        <a:pt x="663" y="0"/>
                        <a:pt x="92" y="95"/>
                      </a:cubicBezTo>
                      <a:cubicBezTo>
                        <a:pt x="-289" y="953"/>
                        <a:pt x="663" y="476"/>
                        <a:pt x="282" y="1238"/>
                      </a:cubicBezTo>
                      <a:cubicBezTo>
                        <a:pt x="854" y="1048"/>
                        <a:pt x="1425" y="857"/>
                        <a:pt x="1521" y="0"/>
                      </a:cubicBezTo>
                      <a:close/>
                    </a:path>
                  </a:pathLst>
                </a:custGeom>
                <a:solidFill>
                  <a:srgbClr val="9FA0A0"/>
                </a:solidFill>
                <a:ln w="9525" cap="flat">
                  <a:noFill/>
                  <a:prstDash val="solid"/>
                  <a:miter/>
                </a:ln>
              </p:spPr>
              <p:txBody>
                <a:bodyPr rtlCol="0" anchor="ctr"/>
                <a:lstStyle/>
                <a:p>
                  <a:endParaRPr lang="zh-CN" altLang="en-US"/>
                </a:p>
              </p:txBody>
            </p:sp>
            <p:sp>
              <p:nvSpPr>
                <p:cNvPr id="277" name="任意多边形: 形状 53090"/>
                <p:cNvSpPr/>
                <p:nvPr>
                  <p:custDataLst>
                    <p:tags r:id="rId731"/>
                  </p:custDataLst>
                </p:nvPr>
              </p:nvSpPr>
              <p:spPr>
                <a:xfrm>
                  <a:off x="5774912" y="3690347"/>
                  <a:ext cx="1117" cy="1065"/>
                </a:xfrm>
                <a:custGeom>
                  <a:gdLst>
                    <a:gd name="connsiteX0" fmla="*/ 1048 w 1117"/>
                    <a:gd name="connsiteY0" fmla="*/ 875 h 1065"/>
                    <a:gd name="connsiteX1" fmla="*/ 381 w 1117"/>
                    <a:gd name="connsiteY1" fmla="*/ 18 h 1065"/>
                    <a:gd name="connsiteX2" fmla="*/ 0 w 1117"/>
                    <a:gd name="connsiteY2" fmla="*/ 1066 h 1065"/>
                    <a:gd name="connsiteX3" fmla="*/ 1048 w 1117"/>
                    <a:gd name="connsiteY3" fmla="*/ 875 h 1065"/>
                  </a:gdLst>
                  <a:cxnLst>
                    <a:cxn ang="0">
                      <a:pos x="connsiteX0" y="connsiteY0"/>
                    </a:cxn>
                    <a:cxn ang="0">
                      <a:pos x="connsiteX1" y="connsiteY1"/>
                    </a:cxn>
                    <a:cxn ang="0">
                      <a:pos x="connsiteX2" y="connsiteY2"/>
                    </a:cxn>
                    <a:cxn ang="0">
                      <a:pos x="connsiteX3" y="connsiteY3"/>
                    </a:cxn>
                  </a:cxnLst>
                  <a:rect l="l" t="t" r="r" b="b"/>
                  <a:pathLst>
                    <a:path w="1117" h="1065">
                      <a:moveTo>
                        <a:pt x="1048" y="875"/>
                      </a:moveTo>
                      <a:cubicBezTo>
                        <a:pt x="1238" y="208"/>
                        <a:pt x="1048" y="-77"/>
                        <a:pt x="381" y="18"/>
                      </a:cubicBezTo>
                      <a:lnTo>
                        <a:pt x="0" y="1066"/>
                      </a:lnTo>
                      <a:lnTo>
                        <a:pt x="1048" y="875"/>
                      </a:lnTo>
                      <a:close/>
                    </a:path>
                  </a:pathLst>
                </a:custGeom>
                <a:solidFill>
                  <a:srgbClr val="9FA0A0"/>
                </a:solidFill>
                <a:ln w="9525" cap="flat">
                  <a:noFill/>
                  <a:prstDash val="solid"/>
                  <a:miter/>
                </a:ln>
              </p:spPr>
              <p:txBody>
                <a:bodyPr rtlCol="0" anchor="ctr"/>
                <a:lstStyle/>
                <a:p>
                  <a:endParaRPr lang="zh-CN" altLang="en-US"/>
                </a:p>
              </p:txBody>
            </p:sp>
            <p:sp>
              <p:nvSpPr>
                <p:cNvPr id="278" name="任意多边形: 形状 53091"/>
                <p:cNvSpPr/>
                <p:nvPr>
                  <p:custDataLst>
                    <p:tags r:id="rId732"/>
                  </p:custDataLst>
                </p:nvPr>
              </p:nvSpPr>
              <p:spPr>
                <a:xfrm>
                  <a:off x="5773007" y="3687507"/>
                  <a:ext cx="1523" cy="1680"/>
                </a:xfrm>
                <a:custGeom>
                  <a:gdLst>
                    <a:gd name="connsiteX0" fmla="*/ 1524 w 1523"/>
                    <a:gd name="connsiteY0" fmla="*/ 1524 h 1680"/>
                    <a:gd name="connsiteX1" fmla="*/ 952 w 1523"/>
                    <a:gd name="connsiteY1" fmla="*/ 0 h 1680"/>
                    <a:gd name="connsiteX2" fmla="*/ 0 w 1523"/>
                    <a:gd name="connsiteY2" fmla="*/ 1333 h 1680"/>
                    <a:gd name="connsiteX3" fmla="*/ 762 w 1523"/>
                    <a:gd name="connsiteY3" fmla="*/ 1238 h 1680"/>
                    <a:gd name="connsiteX4" fmla="*/ 1524 w 1523"/>
                    <a:gd name="connsiteY4" fmla="*/ 1524 h 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23" h="1680">
                      <a:moveTo>
                        <a:pt x="1524" y="1524"/>
                      </a:moveTo>
                      <a:cubicBezTo>
                        <a:pt x="1429" y="952"/>
                        <a:pt x="1048" y="476"/>
                        <a:pt x="952" y="0"/>
                      </a:cubicBezTo>
                      <a:cubicBezTo>
                        <a:pt x="286" y="0"/>
                        <a:pt x="667" y="1333"/>
                        <a:pt x="0" y="1333"/>
                      </a:cubicBezTo>
                      <a:cubicBezTo>
                        <a:pt x="0" y="1715"/>
                        <a:pt x="476" y="1333"/>
                        <a:pt x="762" y="1238"/>
                      </a:cubicBezTo>
                      <a:cubicBezTo>
                        <a:pt x="1048" y="1238"/>
                        <a:pt x="667" y="2000"/>
                        <a:pt x="1524" y="1524"/>
                      </a:cubicBezTo>
                      <a:close/>
                    </a:path>
                  </a:pathLst>
                </a:custGeom>
                <a:solidFill>
                  <a:srgbClr val="9FA0A0"/>
                </a:solidFill>
                <a:ln w="9525" cap="flat">
                  <a:noFill/>
                  <a:prstDash val="solid"/>
                  <a:miter/>
                </a:ln>
              </p:spPr>
              <p:txBody>
                <a:bodyPr rtlCol="0" anchor="ctr"/>
                <a:lstStyle/>
                <a:p>
                  <a:endParaRPr lang="zh-CN" altLang="en-US"/>
                </a:p>
              </p:txBody>
            </p:sp>
            <p:sp>
              <p:nvSpPr>
                <p:cNvPr id="279" name="任意多边形: 形状 53092"/>
                <p:cNvSpPr/>
                <p:nvPr>
                  <p:custDataLst>
                    <p:tags r:id="rId733"/>
                  </p:custDataLst>
                </p:nvPr>
              </p:nvSpPr>
              <p:spPr>
                <a:xfrm>
                  <a:off x="5770383" y="3688555"/>
                  <a:ext cx="1201" cy="1428"/>
                </a:xfrm>
                <a:custGeom>
                  <a:gdLst>
                    <a:gd name="connsiteX0" fmla="*/ 1195 w 1201"/>
                    <a:gd name="connsiteY0" fmla="*/ 667 h 1428"/>
                    <a:gd name="connsiteX1" fmla="*/ 433 w 1201"/>
                    <a:gd name="connsiteY1" fmla="*/ 0 h 1428"/>
                    <a:gd name="connsiteX2" fmla="*/ 148 w 1201"/>
                    <a:gd name="connsiteY2" fmla="*/ 1429 h 1428"/>
                    <a:gd name="connsiteX3" fmla="*/ 1195 w 1201"/>
                    <a:gd name="connsiteY3" fmla="*/ 667 h 1428"/>
                  </a:gdLst>
                  <a:cxnLst>
                    <a:cxn ang="0">
                      <a:pos x="connsiteX0" y="connsiteY0"/>
                    </a:cxn>
                    <a:cxn ang="0">
                      <a:pos x="connsiteX1" y="connsiteY1"/>
                    </a:cxn>
                    <a:cxn ang="0">
                      <a:pos x="connsiteX2" y="connsiteY2"/>
                    </a:cxn>
                    <a:cxn ang="0">
                      <a:pos x="connsiteX3" y="connsiteY3"/>
                    </a:cxn>
                  </a:cxnLst>
                  <a:rect l="l" t="t" r="r" b="b"/>
                  <a:pathLst>
                    <a:path w="1201" h="1428">
                      <a:moveTo>
                        <a:pt x="1195" y="667"/>
                      </a:moveTo>
                      <a:cubicBezTo>
                        <a:pt x="1290" y="190"/>
                        <a:pt x="338" y="571"/>
                        <a:pt x="433" y="0"/>
                      </a:cubicBezTo>
                      <a:cubicBezTo>
                        <a:pt x="-138" y="571"/>
                        <a:pt x="-43" y="952"/>
                        <a:pt x="148" y="1429"/>
                      </a:cubicBezTo>
                      <a:cubicBezTo>
                        <a:pt x="719" y="1429"/>
                        <a:pt x="624" y="667"/>
                        <a:pt x="1195" y="667"/>
                      </a:cubicBezTo>
                      <a:close/>
                    </a:path>
                  </a:pathLst>
                </a:custGeom>
                <a:solidFill>
                  <a:srgbClr val="9FA0A0"/>
                </a:solidFill>
                <a:ln w="9525" cap="flat">
                  <a:noFill/>
                  <a:prstDash val="solid"/>
                  <a:miter/>
                </a:ln>
              </p:spPr>
              <p:txBody>
                <a:bodyPr rtlCol="0" anchor="ctr"/>
                <a:lstStyle/>
                <a:p>
                  <a:endParaRPr lang="zh-CN" altLang="en-US"/>
                </a:p>
              </p:txBody>
            </p:sp>
            <p:sp>
              <p:nvSpPr>
                <p:cNvPr id="280" name="任意多边形: 形状 53093"/>
                <p:cNvSpPr/>
                <p:nvPr>
                  <p:custDataLst>
                    <p:tags r:id="rId734"/>
                  </p:custDataLst>
                </p:nvPr>
              </p:nvSpPr>
              <p:spPr>
                <a:xfrm>
                  <a:off x="5769768" y="3682650"/>
                  <a:ext cx="2762" cy="4191"/>
                </a:xfrm>
                <a:custGeom>
                  <a:gdLst>
                    <a:gd name="connsiteX0" fmla="*/ 2762 w 2762"/>
                    <a:gd name="connsiteY0" fmla="*/ 2000 h 4191"/>
                    <a:gd name="connsiteX1" fmla="*/ 1524 w 2762"/>
                    <a:gd name="connsiteY1" fmla="*/ 0 h 4191"/>
                    <a:gd name="connsiteX2" fmla="*/ 0 w 2762"/>
                    <a:gd name="connsiteY2" fmla="*/ 2667 h 4191"/>
                    <a:gd name="connsiteX3" fmla="*/ 1905 w 2762"/>
                    <a:gd name="connsiteY3" fmla="*/ 2286 h 4191"/>
                    <a:gd name="connsiteX4" fmla="*/ 1333 w 2762"/>
                    <a:gd name="connsiteY4" fmla="*/ 4191 h 4191"/>
                    <a:gd name="connsiteX5" fmla="*/ 2762 w 2762"/>
                    <a:gd name="connsiteY5" fmla="*/ 2000 h 4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 h="4191">
                      <a:moveTo>
                        <a:pt x="2762" y="2000"/>
                      </a:moveTo>
                      <a:cubicBezTo>
                        <a:pt x="1333" y="2096"/>
                        <a:pt x="1905" y="667"/>
                        <a:pt x="1524" y="0"/>
                      </a:cubicBezTo>
                      <a:cubicBezTo>
                        <a:pt x="95" y="381"/>
                        <a:pt x="762" y="1715"/>
                        <a:pt x="0" y="2667"/>
                      </a:cubicBezTo>
                      <a:cubicBezTo>
                        <a:pt x="1143" y="2000"/>
                        <a:pt x="1048" y="1810"/>
                        <a:pt x="1905" y="2286"/>
                      </a:cubicBezTo>
                      <a:cubicBezTo>
                        <a:pt x="1429" y="3334"/>
                        <a:pt x="857" y="3715"/>
                        <a:pt x="1333" y="4191"/>
                      </a:cubicBezTo>
                      <a:cubicBezTo>
                        <a:pt x="2381" y="3524"/>
                        <a:pt x="2381" y="3143"/>
                        <a:pt x="2762" y="2000"/>
                      </a:cubicBezTo>
                      <a:close/>
                    </a:path>
                  </a:pathLst>
                </a:custGeom>
                <a:solidFill>
                  <a:srgbClr val="9FA0A0"/>
                </a:solidFill>
                <a:ln w="9525" cap="flat">
                  <a:noFill/>
                  <a:prstDash val="solid"/>
                  <a:miter/>
                </a:ln>
              </p:spPr>
              <p:txBody>
                <a:bodyPr rtlCol="0" anchor="ctr"/>
                <a:lstStyle/>
                <a:p>
                  <a:endParaRPr lang="zh-CN" altLang="en-US"/>
                </a:p>
              </p:txBody>
            </p:sp>
            <p:sp>
              <p:nvSpPr>
                <p:cNvPr id="281" name="任意多边形: 形状 53094"/>
                <p:cNvSpPr/>
                <p:nvPr>
                  <p:custDataLst>
                    <p:tags r:id="rId735"/>
                  </p:custDataLst>
                </p:nvPr>
              </p:nvSpPr>
              <p:spPr>
                <a:xfrm>
                  <a:off x="5768997" y="3684555"/>
                  <a:ext cx="1152" cy="1676"/>
                </a:xfrm>
                <a:custGeom>
                  <a:gdLst>
                    <a:gd name="connsiteX0" fmla="*/ 1153 w 1152"/>
                    <a:gd name="connsiteY0" fmla="*/ 1619 h 1676"/>
                    <a:gd name="connsiteX1" fmla="*/ 391 w 1152"/>
                    <a:gd name="connsiteY1" fmla="*/ 0 h 1676"/>
                    <a:gd name="connsiteX2" fmla="*/ 1153 w 1152"/>
                    <a:gd name="connsiteY2" fmla="*/ 1619 h 1676"/>
                  </a:gdLst>
                  <a:cxnLst>
                    <a:cxn ang="0">
                      <a:pos x="connsiteX0" y="connsiteY0"/>
                    </a:cxn>
                    <a:cxn ang="0">
                      <a:pos x="connsiteX1" y="connsiteY1"/>
                    </a:cxn>
                    <a:cxn ang="0">
                      <a:pos x="connsiteX2" y="connsiteY2"/>
                    </a:cxn>
                  </a:cxnLst>
                  <a:rect l="l" t="t" r="r" b="b"/>
                  <a:pathLst>
                    <a:path w="1152" h="1676">
                      <a:moveTo>
                        <a:pt x="1153" y="1619"/>
                      </a:moveTo>
                      <a:cubicBezTo>
                        <a:pt x="1057" y="952"/>
                        <a:pt x="295" y="762"/>
                        <a:pt x="391" y="0"/>
                      </a:cubicBezTo>
                      <a:cubicBezTo>
                        <a:pt x="-181" y="381"/>
                        <a:pt x="-276" y="2000"/>
                        <a:pt x="1153" y="1619"/>
                      </a:cubicBezTo>
                      <a:close/>
                    </a:path>
                  </a:pathLst>
                </a:custGeom>
                <a:solidFill>
                  <a:srgbClr val="9FA0A0"/>
                </a:solidFill>
                <a:ln w="9525" cap="flat">
                  <a:noFill/>
                  <a:prstDash val="solid"/>
                  <a:miter/>
                </a:ln>
              </p:spPr>
              <p:txBody>
                <a:bodyPr rtlCol="0" anchor="ctr"/>
                <a:lstStyle/>
                <a:p>
                  <a:endParaRPr lang="zh-CN" altLang="en-US"/>
                </a:p>
              </p:txBody>
            </p:sp>
            <p:sp>
              <p:nvSpPr>
                <p:cNvPr id="282" name="任意多边形: 形状 53095"/>
                <p:cNvSpPr/>
                <p:nvPr>
                  <p:custDataLst>
                    <p:tags r:id="rId736"/>
                  </p:custDataLst>
                </p:nvPr>
              </p:nvSpPr>
              <p:spPr>
                <a:xfrm>
                  <a:off x="5766149" y="3683412"/>
                  <a:ext cx="1714" cy="1428"/>
                </a:xfrm>
                <a:custGeom>
                  <a:gdLst>
                    <a:gd name="connsiteX0" fmla="*/ 1524 w 1714"/>
                    <a:gd name="connsiteY0" fmla="*/ 952 h 1428"/>
                    <a:gd name="connsiteX1" fmla="*/ 1715 w 1714"/>
                    <a:gd name="connsiteY1" fmla="*/ 0 h 1428"/>
                    <a:gd name="connsiteX2" fmla="*/ 0 w 1714"/>
                    <a:gd name="connsiteY2" fmla="*/ 952 h 1428"/>
                    <a:gd name="connsiteX3" fmla="*/ 857 w 1714"/>
                    <a:gd name="connsiteY3" fmla="*/ 1429 h 1428"/>
                    <a:gd name="connsiteX4" fmla="*/ 1524 w 1714"/>
                    <a:gd name="connsiteY4" fmla="*/ 952 h 1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14" h="1428">
                      <a:moveTo>
                        <a:pt x="1524" y="952"/>
                      </a:moveTo>
                      <a:cubicBezTo>
                        <a:pt x="1715" y="476"/>
                        <a:pt x="1429" y="476"/>
                        <a:pt x="1715" y="0"/>
                      </a:cubicBezTo>
                      <a:cubicBezTo>
                        <a:pt x="953" y="0"/>
                        <a:pt x="762" y="1048"/>
                        <a:pt x="0" y="952"/>
                      </a:cubicBezTo>
                      <a:cubicBezTo>
                        <a:pt x="0" y="1238"/>
                        <a:pt x="381" y="1429"/>
                        <a:pt x="857" y="1429"/>
                      </a:cubicBezTo>
                      <a:cubicBezTo>
                        <a:pt x="1048" y="571"/>
                        <a:pt x="572" y="857"/>
                        <a:pt x="1524" y="952"/>
                      </a:cubicBezTo>
                      <a:close/>
                    </a:path>
                  </a:pathLst>
                </a:custGeom>
                <a:solidFill>
                  <a:srgbClr val="9FA0A0"/>
                </a:solidFill>
                <a:ln w="9525" cap="flat">
                  <a:noFill/>
                  <a:prstDash val="solid"/>
                  <a:miter/>
                </a:ln>
              </p:spPr>
              <p:txBody>
                <a:bodyPr rtlCol="0" anchor="ctr"/>
                <a:lstStyle/>
                <a:p>
                  <a:endParaRPr lang="zh-CN" altLang="en-US"/>
                </a:p>
              </p:txBody>
            </p:sp>
            <p:sp>
              <p:nvSpPr>
                <p:cNvPr id="283" name="任意多边形: 形状 53096"/>
                <p:cNvSpPr/>
                <p:nvPr>
                  <p:custDataLst>
                    <p:tags r:id="rId737"/>
                  </p:custDataLst>
                </p:nvPr>
              </p:nvSpPr>
              <p:spPr>
                <a:xfrm>
                  <a:off x="5764434" y="3680078"/>
                  <a:ext cx="1333" cy="952"/>
                </a:xfrm>
                <a:custGeom>
                  <a:gdLst>
                    <a:gd name="connsiteX0" fmla="*/ 1048 w 1333"/>
                    <a:gd name="connsiteY0" fmla="*/ 952 h 952"/>
                    <a:gd name="connsiteX1" fmla="*/ 1334 w 1333"/>
                    <a:gd name="connsiteY1" fmla="*/ 0 h 952"/>
                    <a:gd name="connsiteX2" fmla="*/ 0 w 1333"/>
                    <a:gd name="connsiteY2" fmla="*/ 952 h 952"/>
                    <a:gd name="connsiteX3" fmla="*/ 1048 w 1333"/>
                    <a:gd name="connsiteY3" fmla="*/ 952 h 952"/>
                  </a:gdLst>
                  <a:cxnLst>
                    <a:cxn ang="0">
                      <a:pos x="connsiteX0" y="connsiteY0"/>
                    </a:cxn>
                    <a:cxn ang="0">
                      <a:pos x="connsiteX1" y="connsiteY1"/>
                    </a:cxn>
                    <a:cxn ang="0">
                      <a:pos x="connsiteX2" y="connsiteY2"/>
                    </a:cxn>
                    <a:cxn ang="0">
                      <a:pos x="connsiteX3" y="connsiteY3"/>
                    </a:cxn>
                  </a:cxnLst>
                  <a:rect l="l" t="t" r="r" b="b"/>
                  <a:pathLst>
                    <a:path w="1333" h="952">
                      <a:moveTo>
                        <a:pt x="1048" y="952"/>
                      </a:moveTo>
                      <a:cubicBezTo>
                        <a:pt x="1429" y="476"/>
                        <a:pt x="1238" y="286"/>
                        <a:pt x="1334" y="0"/>
                      </a:cubicBezTo>
                      <a:cubicBezTo>
                        <a:pt x="953" y="381"/>
                        <a:pt x="286" y="286"/>
                        <a:pt x="0" y="952"/>
                      </a:cubicBezTo>
                      <a:cubicBezTo>
                        <a:pt x="762" y="476"/>
                        <a:pt x="381" y="952"/>
                        <a:pt x="1048" y="952"/>
                      </a:cubicBezTo>
                      <a:close/>
                    </a:path>
                  </a:pathLst>
                </a:custGeom>
                <a:solidFill>
                  <a:srgbClr val="9FA0A0"/>
                </a:solidFill>
                <a:ln w="9525" cap="flat">
                  <a:noFill/>
                  <a:prstDash val="solid"/>
                  <a:miter/>
                </a:ln>
              </p:spPr>
              <p:txBody>
                <a:bodyPr rtlCol="0" anchor="ctr"/>
                <a:lstStyle/>
                <a:p>
                  <a:endParaRPr lang="zh-CN" altLang="en-US"/>
                </a:p>
              </p:txBody>
            </p:sp>
            <p:sp>
              <p:nvSpPr>
                <p:cNvPr id="284" name="任意多边形: 形状 53097"/>
                <p:cNvSpPr/>
                <p:nvPr>
                  <p:custDataLst>
                    <p:tags r:id="rId738"/>
                  </p:custDataLst>
                </p:nvPr>
              </p:nvSpPr>
              <p:spPr>
                <a:xfrm>
                  <a:off x="5760910" y="3634168"/>
                  <a:ext cx="2135" cy="1904"/>
                </a:xfrm>
                <a:custGeom>
                  <a:gdLst>
                    <a:gd name="connsiteX0" fmla="*/ 1715 w 2135"/>
                    <a:gd name="connsiteY0" fmla="*/ 1905 h 1904"/>
                    <a:gd name="connsiteX1" fmla="*/ 1429 w 2135"/>
                    <a:gd name="connsiteY1" fmla="*/ 0 h 1904"/>
                    <a:gd name="connsiteX2" fmla="*/ 0 w 2135"/>
                    <a:gd name="connsiteY2" fmla="*/ 1429 h 1904"/>
                    <a:gd name="connsiteX3" fmla="*/ 1715 w 2135"/>
                    <a:gd name="connsiteY3" fmla="*/ 1905 h 1904"/>
                  </a:gdLst>
                  <a:cxnLst>
                    <a:cxn ang="0">
                      <a:pos x="connsiteX0" y="connsiteY0"/>
                    </a:cxn>
                    <a:cxn ang="0">
                      <a:pos x="connsiteX1" y="connsiteY1"/>
                    </a:cxn>
                    <a:cxn ang="0">
                      <a:pos x="connsiteX2" y="connsiteY2"/>
                    </a:cxn>
                    <a:cxn ang="0">
                      <a:pos x="connsiteX3" y="connsiteY3"/>
                    </a:cxn>
                  </a:cxnLst>
                  <a:rect l="l" t="t" r="r" b="b"/>
                  <a:pathLst>
                    <a:path w="2135" h="1904">
                      <a:moveTo>
                        <a:pt x="1715" y="1905"/>
                      </a:moveTo>
                      <a:cubicBezTo>
                        <a:pt x="2477" y="1429"/>
                        <a:pt x="2096" y="762"/>
                        <a:pt x="1429" y="0"/>
                      </a:cubicBezTo>
                      <a:cubicBezTo>
                        <a:pt x="952" y="476"/>
                        <a:pt x="191" y="952"/>
                        <a:pt x="0" y="1429"/>
                      </a:cubicBezTo>
                      <a:cubicBezTo>
                        <a:pt x="572" y="1715"/>
                        <a:pt x="1143" y="1715"/>
                        <a:pt x="1715" y="1905"/>
                      </a:cubicBezTo>
                      <a:close/>
                    </a:path>
                  </a:pathLst>
                </a:custGeom>
                <a:solidFill>
                  <a:srgbClr val="9FA0A0"/>
                </a:solidFill>
                <a:ln w="9525" cap="flat">
                  <a:noFill/>
                  <a:prstDash val="solid"/>
                  <a:miter/>
                </a:ln>
              </p:spPr>
              <p:txBody>
                <a:bodyPr rtlCol="0" anchor="ctr"/>
                <a:lstStyle/>
                <a:p>
                  <a:endParaRPr lang="zh-CN" altLang="en-US"/>
                </a:p>
              </p:txBody>
            </p:sp>
            <p:sp>
              <p:nvSpPr>
                <p:cNvPr id="285" name="任意多边形: 形状 53098"/>
                <p:cNvSpPr/>
                <p:nvPr>
                  <p:custDataLst>
                    <p:tags r:id="rId739"/>
                  </p:custDataLst>
                </p:nvPr>
              </p:nvSpPr>
              <p:spPr>
                <a:xfrm>
                  <a:off x="5761402" y="3622434"/>
                  <a:ext cx="841" cy="874"/>
                </a:xfrm>
                <a:custGeom>
                  <a:gdLst>
                    <a:gd name="connsiteX0" fmla="*/ 365 w 841"/>
                    <a:gd name="connsiteY0" fmla="*/ 875 h 874"/>
                    <a:gd name="connsiteX1" fmla="*/ 842 w 841"/>
                    <a:gd name="connsiteY1" fmla="*/ 113 h 874"/>
                    <a:gd name="connsiteX2" fmla="*/ 365 w 841"/>
                    <a:gd name="connsiteY2" fmla="*/ 875 h 874"/>
                  </a:gdLst>
                  <a:cxnLst>
                    <a:cxn ang="0">
                      <a:pos x="connsiteX0" y="connsiteY0"/>
                    </a:cxn>
                    <a:cxn ang="0">
                      <a:pos x="connsiteX1" y="connsiteY1"/>
                    </a:cxn>
                    <a:cxn ang="0">
                      <a:pos x="connsiteX2" y="connsiteY2"/>
                    </a:cxn>
                  </a:cxnLst>
                  <a:rect l="l" t="t" r="r" b="b"/>
                  <a:pathLst>
                    <a:path w="841" h="874">
                      <a:moveTo>
                        <a:pt x="365" y="875"/>
                      </a:moveTo>
                      <a:cubicBezTo>
                        <a:pt x="1318" y="875"/>
                        <a:pt x="461" y="303"/>
                        <a:pt x="842" y="113"/>
                      </a:cubicBezTo>
                      <a:cubicBezTo>
                        <a:pt x="365" y="-268"/>
                        <a:pt x="-492" y="399"/>
                        <a:pt x="365" y="875"/>
                      </a:cubicBezTo>
                      <a:close/>
                    </a:path>
                  </a:pathLst>
                </a:custGeom>
                <a:solidFill>
                  <a:srgbClr val="9FA0A0"/>
                </a:solidFill>
                <a:ln w="9525" cap="flat">
                  <a:noFill/>
                  <a:prstDash val="solid"/>
                  <a:miter/>
                </a:ln>
              </p:spPr>
              <p:txBody>
                <a:bodyPr rtlCol="0" anchor="ctr"/>
                <a:lstStyle/>
                <a:p>
                  <a:endParaRPr lang="zh-CN" altLang="en-US"/>
                </a:p>
              </p:txBody>
            </p:sp>
            <p:sp>
              <p:nvSpPr>
                <p:cNvPr id="286" name="任意多边形: 形状 53099"/>
                <p:cNvSpPr/>
                <p:nvPr>
                  <p:custDataLst>
                    <p:tags r:id="rId740"/>
                  </p:custDataLst>
                </p:nvPr>
              </p:nvSpPr>
              <p:spPr>
                <a:xfrm>
                  <a:off x="5768339" y="3610736"/>
                  <a:ext cx="994" cy="1331"/>
                </a:xfrm>
                <a:custGeom>
                  <a:gdLst>
                    <a:gd name="connsiteX0" fmla="*/ 0 w 994"/>
                    <a:gd name="connsiteY0" fmla="*/ 1238 h 1331"/>
                    <a:gd name="connsiteX1" fmla="*/ 762 w 994"/>
                    <a:gd name="connsiteY1" fmla="*/ 0 h 1331"/>
                    <a:gd name="connsiteX2" fmla="*/ 0 w 994"/>
                    <a:gd name="connsiteY2" fmla="*/ 1238 h 1331"/>
                  </a:gdLst>
                  <a:cxnLst>
                    <a:cxn ang="0">
                      <a:pos x="connsiteX0" y="connsiteY0"/>
                    </a:cxn>
                    <a:cxn ang="0">
                      <a:pos x="connsiteX1" y="connsiteY1"/>
                    </a:cxn>
                    <a:cxn ang="0">
                      <a:pos x="connsiteX2" y="connsiteY2"/>
                    </a:cxn>
                  </a:cxnLst>
                  <a:rect l="l" t="t" r="r" b="b"/>
                  <a:pathLst>
                    <a:path w="994" h="1331">
                      <a:moveTo>
                        <a:pt x="0" y="1238"/>
                      </a:moveTo>
                      <a:cubicBezTo>
                        <a:pt x="762" y="1619"/>
                        <a:pt x="1334" y="762"/>
                        <a:pt x="762" y="0"/>
                      </a:cubicBezTo>
                      <a:cubicBezTo>
                        <a:pt x="191" y="190"/>
                        <a:pt x="286" y="857"/>
                        <a:pt x="0" y="1238"/>
                      </a:cubicBezTo>
                      <a:close/>
                    </a:path>
                  </a:pathLst>
                </a:custGeom>
                <a:solidFill>
                  <a:srgbClr val="9FA0A0"/>
                </a:solidFill>
                <a:ln w="9525" cap="flat">
                  <a:noFill/>
                  <a:prstDash val="solid"/>
                  <a:miter/>
                </a:ln>
              </p:spPr>
              <p:txBody>
                <a:bodyPr rtlCol="0" anchor="ctr"/>
                <a:lstStyle/>
                <a:p>
                  <a:endParaRPr lang="zh-CN" altLang="en-US"/>
                </a:p>
              </p:txBody>
            </p:sp>
            <p:sp>
              <p:nvSpPr>
                <p:cNvPr id="287" name="任意多边形: 形状 53100"/>
                <p:cNvSpPr/>
                <p:nvPr>
                  <p:custDataLst>
                    <p:tags r:id="rId741"/>
                  </p:custDataLst>
                </p:nvPr>
              </p:nvSpPr>
              <p:spPr>
                <a:xfrm>
                  <a:off x="5771394" y="3604640"/>
                  <a:ext cx="678" cy="2381"/>
                </a:xfrm>
                <a:custGeom>
                  <a:gdLst>
                    <a:gd name="connsiteX0" fmla="*/ 565 w 678"/>
                    <a:gd name="connsiteY0" fmla="*/ 2381 h 2381"/>
                    <a:gd name="connsiteX1" fmla="*/ 375 w 678"/>
                    <a:gd name="connsiteY1" fmla="*/ 0 h 2381"/>
                    <a:gd name="connsiteX2" fmla="*/ 565 w 678"/>
                    <a:gd name="connsiteY2" fmla="*/ 2381 h 2381"/>
                  </a:gdLst>
                  <a:cxnLst>
                    <a:cxn ang="0">
                      <a:pos x="connsiteX0" y="connsiteY0"/>
                    </a:cxn>
                    <a:cxn ang="0">
                      <a:pos x="connsiteX1" y="connsiteY1"/>
                    </a:cxn>
                    <a:cxn ang="0">
                      <a:pos x="connsiteX2" y="connsiteY2"/>
                    </a:cxn>
                  </a:cxnLst>
                  <a:rect l="l" t="t" r="r" b="b"/>
                  <a:pathLst>
                    <a:path w="678" h="2381">
                      <a:moveTo>
                        <a:pt x="565" y="2381"/>
                      </a:moveTo>
                      <a:cubicBezTo>
                        <a:pt x="375" y="1524"/>
                        <a:pt x="1042" y="667"/>
                        <a:pt x="375" y="0"/>
                      </a:cubicBezTo>
                      <a:cubicBezTo>
                        <a:pt x="89" y="476"/>
                        <a:pt x="-387" y="1524"/>
                        <a:pt x="565" y="2381"/>
                      </a:cubicBezTo>
                      <a:close/>
                    </a:path>
                  </a:pathLst>
                </a:custGeom>
                <a:solidFill>
                  <a:srgbClr val="9FA0A0"/>
                </a:solidFill>
                <a:ln w="9525" cap="flat">
                  <a:noFill/>
                  <a:prstDash val="solid"/>
                  <a:miter/>
                </a:ln>
              </p:spPr>
              <p:txBody>
                <a:bodyPr rtlCol="0" anchor="ctr"/>
                <a:lstStyle/>
                <a:p>
                  <a:endParaRPr lang="zh-CN" altLang="en-US"/>
                </a:p>
              </p:txBody>
            </p:sp>
            <p:sp>
              <p:nvSpPr>
                <p:cNvPr id="288" name="任意多边形: 形状 53101"/>
                <p:cNvSpPr/>
                <p:nvPr>
                  <p:custDataLst>
                    <p:tags r:id="rId742"/>
                  </p:custDataLst>
                </p:nvPr>
              </p:nvSpPr>
              <p:spPr>
                <a:xfrm>
                  <a:off x="5778455" y="3595588"/>
                  <a:ext cx="1219" cy="1051"/>
                </a:xfrm>
                <a:custGeom>
                  <a:gdLst>
                    <a:gd name="connsiteX0" fmla="*/ 77 w 1219"/>
                    <a:gd name="connsiteY0" fmla="*/ 1051 h 1051"/>
                    <a:gd name="connsiteX1" fmla="*/ 1220 w 1219"/>
                    <a:gd name="connsiteY1" fmla="*/ 289 h 1051"/>
                    <a:gd name="connsiteX2" fmla="*/ 77 w 1219"/>
                    <a:gd name="connsiteY2" fmla="*/ 1051 h 1051"/>
                  </a:gdLst>
                  <a:cxnLst>
                    <a:cxn ang="0">
                      <a:pos x="connsiteX0" y="connsiteY0"/>
                    </a:cxn>
                    <a:cxn ang="0">
                      <a:pos x="connsiteX1" y="connsiteY1"/>
                    </a:cxn>
                    <a:cxn ang="0">
                      <a:pos x="connsiteX2" y="connsiteY2"/>
                    </a:cxn>
                  </a:cxnLst>
                  <a:rect l="l" t="t" r="r" b="b"/>
                  <a:pathLst>
                    <a:path w="1219" h="1051">
                      <a:moveTo>
                        <a:pt x="77" y="1051"/>
                      </a:moveTo>
                      <a:cubicBezTo>
                        <a:pt x="743" y="1051"/>
                        <a:pt x="743" y="385"/>
                        <a:pt x="1220" y="289"/>
                      </a:cubicBezTo>
                      <a:cubicBezTo>
                        <a:pt x="839" y="-282"/>
                        <a:pt x="-304" y="4"/>
                        <a:pt x="77" y="1051"/>
                      </a:cubicBezTo>
                      <a:close/>
                    </a:path>
                  </a:pathLst>
                </a:custGeom>
                <a:solidFill>
                  <a:srgbClr val="9FA0A0"/>
                </a:solidFill>
                <a:ln w="9525" cap="flat">
                  <a:noFill/>
                  <a:prstDash val="solid"/>
                  <a:miter/>
                </a:ln>
              </p:spPr>
              <p:txBody>
                <a:bodyPr rtlCol="0" anchor="ctr"/>
                <a:lstStyle/>
                <a:p>
                  <a:endParaRPr lang="zh-CN" altLang="en-US"/>
                </a:p>
              </p:txBody>
            </p:sp>
            <p:sp>
              <p:nvSpPr>
                <p:cNvPr id="289" name="任意多边形: 形状 53102"/>
                <p:cNvSpPr/>
                <p:nvPr>
                  <p:custDataLst>
                    <p:tags r:id="rId743"/>
                  </p:custDataLst>
                </p:nvPr>
              </p:nvSpPr>
              <p:spPr>
                <a:xfrm>
                  <a:off x="5789580" y="3589591"/>
                  <a:ext cx="952" cy="1428"/>
                </a:xfrm>
                <a:custGeom>
                  <a:gdLst>
                    <a:gd name="connsiteX0" fmla="*/ 952 w 952"/>
                    <a:gd name="connsiteY0" fmla="*/ 1429 h 1428"/>
                    <a:gd name="connsiteX1" fmla="*/ 381 w 952"/>
                    <a:gd name="connsiteY1" fmla="*/ 0 h 1428"/>
                    <a:gd name="connsiteX2" fmla="*/ 0 w 952"/>
                    <a:gd name="connsiteY2" fmla="*/ 762 h 1428"/>
                    <a:gd name="connsiteX3" fmla="*/ 952 w 952"/>
                    <a:gd name="connsiteY3" fmla="*/ 1429 h 1428"/>
                  </a:gdLst>
                  <a:cxnLst>
                    <a:cxn ang="0">
                      <a:pos x="connsiteX0" y="connsiteY0"/>
                    </a:cxn>
                    <a:cxn ang="0">
                      <a:pos x="connsiteX1" y="connsiteY1"/>
                    </a:cxn>
                    <a:cxn ang="0">
                      <a:pos x="connsiteX2" y="connsiteY2"/>
                    </a:cxn>
                    <a:cxn ang="0">
                      <a:pos x="connsiteX3" y="connsiteY3"/>
                    </a:cxn>
                  </a:cxnLst>
                  <a:rect l="l" t="t" r="r" b="b"/>
                  <a:pathLst>
                    <a:path w="952" h="1428">
                      <a:moveTo>
                        <a:pt x="952" y="1429"/>
                      </a:moveTo>
                      <a:cubicBezTo>
                        <a:pt x="667" y="952"/>
                        <a:pt x="667" y="381"/>
                        <a:pt x="381" y="0"/>
                      </a:cubicBezTo>
                      <a:cubicBezTo>
                        <a:pt x="95" y="0"/>
                        <a:pt x="0" y="286"/>
                        <a:pt x="0" y="762"/>
                      </a:cubicBezTo>
                      <a:cubicBezTo>
                        <a:pt x="381" y="952"/>
                        <a:pt x="476" y="1333"/>
                        <a:pt x="952" y="1429"/>
                      </a:cubicBezTo>
                      <a:close/>
                    </a:path>
                  </a:pathLst>
                </a:custGeom>
                <a:solidFill>
                  <a:srgbClr val="9FA0A0"/>
                </a:solidFill>
                <a:ln w="9525" cap="flat">
                  <a:noFill/>
                  <a:prstDash val="solid"/>
                  <a:miter/>
                </a:ln>
              </p:spPr>
              <p:txBody>
                <a:bodyPr rtlCol="0" anchor="ctr"/>
                <a:lstStyle/>
                <a:p>
                  <a:endParaRPr lang="zh-CN" altLang="en-US"/>
                </a:p>
              </p:txBody>
            </p:sp>
            <p:sp>
              <p:nvSpPr>
                <p:cNvPr id="290" name="任意多边形: 形状 53103"/>
                <p:cNvSpPr/>
                <p:nvPr>
                  <p:custDataLst>
                    <p:tags r:id="rId744"/>
                  </p:custDataLst>
                </p:nvPr>
              </p:nvSpPr>
              <p:spPr>
                <a:xfrm>
                  <a:off x="5827395" y="3642359"/>
                  <a:ext cx="9525" cy="190"/>
                </a:xfrm>
                <a:custGeom>
                  <a:gdLst>
                    <a:gd name="connsiteX0" fmla="*/ 0 w 9525"/>
                    <a:gd name="connsiteY0" fmla="*/ 190 h 190"/>
                    <a:gd name="connsiteX1" fmla="*/ 0 w 9525"/>
                    <a:gd name="connsiteY1" fmla="*/ 0 h 190"/>
                    <a:gd name="connsiteX2" fmla="*/ 0 w 9525"/>
                    <a:gd name="connsiteY2" fmla="*/ 190 h 190"/>
                  </a:gdLst>
                  <a:cxnLst>
                    <a:cxn ang="0">
                      <a:pos x="connsiteX0" y="connsiteY0"/>
                    </a:cxn>
                    <a:cxn ang="0">
                      <a:pos x="connsiteX1" y="connsiteY1"/>
                    </a:cxn>
                    <a:cxn ang="0">
                      <a:pos x="connsiteX2" y="connsiteY2"/>
                    </a:cxn>
                  </a:cxnLst>
                  <a:rect l="l" t="t" r="r" b="b"/>
                  <a:pathLst>
                    <a:path w="9525" h="190">
                      <a:moveTo>
                        <a:pt x="0" y="190"/>
                      </a:moveTo>
                      <a:cubicBezTo>
                        <a:pt x="0" y="95"/>
                        <a:pt x="0" y="95"/>
                        <a:pt x="0" y="0"/>
                      </a:cubicBezTo>
                      <a:cubicBezTo>
                        <a:pt x="0" y="95"/>
                        <a:pt x="0" y="95"/>
                        <a:pt x="0" y="190"/>
                      </a:cubicBezTo>
                      <a:close/>
                    </a:path>
                  </a:pathLst>
                </a:custGeom>
                <a:solidFill>
                  <a:srgbClr val="9FA0A0"/>
                </a:solidFill>
                <a:ln w="9525" cap="flat">
                  <a:noFill/>
                  <a:prstDash val="solid"/>
                  <a:miter/>
                </a:ln>
              </p:spPr>
              <p:txBody>
                <a:bodyPr rtlCol="0" anchor="ctr"/>
                <a:lstStyle/>
                <a:p>
                  <a:endParaRPr lang="zh-CN" altLang="en-US"/>
                </a:p>
              </p:txBody>
            </p:sp>
            <p:sp>
              <p:nvSpPr>
                <p:cNvPr id="291" name="任意多边形: 形状 53104"/>
                <p:cNvSpPr/>
                <p:nvPr>
                  <p:custDataLst>
                    <p:tags r:id="rId745"/>
                  </p:custDataLst>
                </p:nvPr>
              </p:nvSpPr>
              <p:spPr>
                <a:xfrm>
                  <a:off x="5827395" y="3642168"/>
                  <a:ext cx="9525" cy="95"/>
                </a:xfrm>
                <a:custGeom>
                  <a:gdLst>
                    <a:gd name="connsiteX0" fmla="*/ 0 w 9525"/>
                    <a:gd name="connsiteY0" fmla="*/ 95 h 95"/>
                    <a:gd name="connsiteX1" fmla="*/ 0 w 9525"/>
                    <a:gd name="connsiteY1" fmla="*/ 0 h 95"/>
                    <a:gd name="connsiteX2" fmla="*/ 0 w 9525"/>
                    <a:gd name="connsiteY2" fmla="*/ 95 h 95"/>
                  </a:gdLst>
                  <a:cxnLst>
                    <a:cxn ang="0">
                      <a:pos x="connsiteX0" y="connsiteY0"/>
                    </a:cxn>
                    <a:cxn ang="0">
                      <a:pos x="connsiteX1" y="connsiteY1"/>
                    </a:cxn>
                    <a:cxn ang="0">
                      <a:pos x="connsiteX2" y="connsiteY2"/>
                    </a:cxn>
                  </a:cxnLst>
                  <a:rect l="l" t="t" r="r" b="b"/>
                  <a:pathLst>
                    <a:path w="9525" h="95">
                      <a:moveTo>
                        <a:pt x="0" y="95"/>
                      </a:moveTo>
                      <a:cubicBezTo>
                        <a:pt x="0" y="0"/>
                        <a:pt x="0" y="95"/>
                        <a:pt x="0" y="0"/>
                      </a:cubicBezTo>
                      <a:cubicBezTo>
                        <a:pt x="0" y="0"/>
                        <a:pt x="0" y="95"/>
                        <a:pt x="0" y="95"/>
                      </a:cubicBezTo>
                      <a:close/>
                    </a:path>
                  </a:pathLst>
                </a:custGeom>
                <a:solidFill>
                  <a:srgbClr val="9FA0A0"/>
                </a:solidFill>
                <a:ln w="9525" cap="flat">
                  <a:noFill/>
                  <a:prstDash val="solid"/>
                  <a:miter/>
                </a:ln>
              </p:spPr>
              <p:txBody>
                <a:bodyPr rtlCol="0" anchor="ctr"/>
                <a:lstStyle/>
                <a:p>
                  <a:endParaRPr lang="zh-CN" altLang="en-US"/>
                </a:p>
              </p:txBody>
            </p:sp>
            <p:sp>
              <p:nvSpPr>
                <p:cNvPr id="292" name="任意多边形: 形状 53105"/>
                <p:cNvSpPr/>
                <p:nvPr>
                  <p:custDataLst>
                    <p:tags r:id="rId746"/>
                  </p:custDataLst>
                </p:nvPr>
              </p:nvSpPr>
              <p:spPr>
                <a:xfrm>
                  <a:off x="5808726" y="3576324"/>
                  <a:ext cx="2571" cy="2027"/>
                </a:xfrm>
                <a:custGeom>
                  <a:gdLst>
                    <a:gd name="connsiteX0" fmla="*/ 1048 w 2571"/>
                    <a:gd name="connsiteY0" fmla="*/ 2027 h 2027"/>
                    <a:gd name="connsiteX1" fmla="*/ 667 w 2571"/>
                    <a:gd name="connsiteY1" fmla="*/ 980 h 2027"/>
                    <a:gd name="connsiteX2" fmla="*/ 2572 w 2571"/>
                    <a:gd name="connsiteY2" fmla="*/ 218 h 2027"/>
                    <a:gd name="connsiteX3" fmla="*/ 0 w 2571"/>
                    <a:gd name="connsiteY3" fmla="*/ 694 h 2027"/>
                    <a:gd name="connsiteX4" fmla="*/ 1048 w 2571"/>
                    <a:gd name="connsiteY4" fmla="*/ 2027 h 20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71" h="2027">
                      <a:moveTo>
                        <a:pt x="1048" y="2027"/>
                      </a:moveTo>
                      <a:cubicBezTo>
                        <a:pt x="1048" y="1646"/>
                        <a:pt x="952" y="1265"/>
                        <a:pt x="667" y="980"/>
                      </a:cubicBezTo>
                      <a:cubicBezTo>
                        <a:pt x="1524" y="789"/>
                        <a:pt x="1715" y="884"/>
                        <a:pt x="2572" y="218"/>
                      </a:cubicBezTo>
                      <a:cubicBezTo>
                        <a:pt x="1619" y="-163"/>
                        <a:pt x="762" y="-68"/>
                        <a:pt x="0" y="694"/>
                      </a:cubicBezTo>
                      <a:cubicBezTo>
                        <a:pt x="572" y="1075"/>
                        <a:pt x="572" y="1646"/>
                        <a:pt x="1048" y="2027"/>
                      </a:cubicBezTo>
                      <a:close/>
                    </a:path>
                  </a:pathLst>
                </a:custGeom>
                <a:solidFill>
                  <a:srgbClr val="9FA0A0"/>
                </a:solidFill>
                <a:ln w="9525" cap="flat">
                  <a:noFill/>
                  <a:prstDash val="solid"/>
                  <a:miter/>
                </a:ln>
              </p:spPr>
              <p:txBody>
                <a:bodyPr rtlCol="0" anchor="ctr"/>
                <a:lstStyle/>
                <a:p>
                  <a:endParaRPr lang="zh-CN" altLang="en-US"/>
                </a:p>
              </p:txBody>
            </p:sp>
            <p:sp>
              <p:nvSpPr>
                <p:cNvPr id="293" name="任意多边形: 形状 53106"/>
                <p:cNvSpPr/>
                <p:nvPr>
                  <p:custDataLst>
                    <p:tags r:id="rId747"/>
                  </p:custDataLst>
                </p:nvPr>
              </p:nvSpPr>
              <p:spPr>
                <a:xfrm>
                  <a:off x="5813719" y="3578827"/>
                  <a:ext cx="537" cy="2000"/>
                </a:xfrm>
                <a:custGeom>
                  <a:gdLst>
                    <a:gd name="connsiteX0" fmla="*/ 530 w 537"/>
                    <a:gd name="connsiteY0" fmla="*/ 2000 h 2000"/>
                    <a:gd name="connsiteX1" fmla="*/ 245 w 537"/>
                    <a:gd name="connsiteY1" fmla="*/ 0 h 2000"/>
                    <a:gd name="connsiteX2" fmla="*/ 530 w 537"/>
                    <a:gd name="connsiteY2" fmla="*/ 2000 h 2000"/>
                  </a:gdLst>
                  <a:cxnLst>
                    <a:cxn ang="0">
                      <a:pos x="connsiteX0" y="connsiteY0"/>
                    </a:cxn>
                    <a:cxn ang="0">
                      <a:pos x="connsiteX1" y="connsiteY1"/>
                    </a:cxn>
                    <a:cxn ang="0">
                      <a:pos x="connsiteX2" y="connsiteY2"/>
                    </a:cxn>
                  </a:cxnLst>
                  <a:rect l="l" t="t" r="r" b="b"/>
                  <a:pathLst>
                    <a:path w="537" h="2000">
                      <a:moveTo>
                        <a:pt x="530" y="2000"/>
                      </a:moveTo>
                      <a:cubicBezTo>
                        <a:pt x="340" y="1333"/>
                        <a:pt x="816" y="571"/>
                        <a:pt x="245" y="0"/>
                      </a:cubicBezTo>
                      <a:cubicBezTo>
                        <a:pt x="-231" y="95"/>
                        <a:pt x="54" y="1333"/>
                        <a:pt x="530" y="2000"/>
                      </a:cubicBezTo>
                      <a:close/>
                    </a:path>
                  </a:pathLst>
                </a:custGeom>
                <a:solidFill>
                  <a:srgbClr val="9FA0A0"/>
                </a:solidFill>
                <a:ln w="9525" cap="flat">
                  <a:noFill/>
                  <a:prstDash val="solid"/>
                  <a:miter/>
                </a:ln>
              </p:spPr>
              <p:txBody>
                <a:bodyPr rtlCol="0" anchor="ctr"/>
                <a:lstStyle/>
                <a:p>
                  <a:endParaRPr lang="zh-CN" altLang="en-US"/>
                </a:p>
              </p:txBody>
            </p:sp>
            <p:sp>
              <p:nvSpPr>
                <p:cNvPr id="294" name="任意多边形: 形状 53107"/>
                <p:cNvSpPr/>
                <p:nvPr>
                  <p:custDataLst>
                    <p:tags r:id="rId748"/>
                  </p:custDataLst>
                </p:nvPr>
              </p:nvSpPr>
              <p:spPr>
                <a:xfrm>
                  <a:off x="5812333" y="3576380"/>
                  <a:ext cx="869" cy="1494"/>
                </a:xfrm>
                <a:custGeom>
                  <a:gdLst>
                    <a:gd name="connsiteX0" fmla="*/ 12 w 869"/>
                    <a:gd name="connsiteY0" fmla="*/ 447 h 1494"/>
                    <a:gd name="connsiteX1" fmla="*/ 584 w 869"/>
                    <a:gd name="connsiteY1" fmla="*/ 1494 h 1494"/>
                    <a:gd name="connsiteX2" fmla="*/ 870 w 869"/>
                    <a:gd name="connsiteY2" fmla="*/ 66 h 1494"/>
                    <a:gd name="connsiteX3" fmla="*/ 12 w 869"/>
                    <a:gd name="connsiteY3" fmla="*/ 447 h 1494"/>
                  </a:gdLst>
                  <a:cxnLst>
                    <a:cxn ang="0">
                      <a:pos x="connsiteX0" y="connsiteY0"/>
                    </a:cxn>
                    <a:cxn ang="0">
                      <a:pos x="connsiteX1" y="connsiteY1"/>
                    </a:cxn>
                    <a:cxn ang="0">
                      <a:pos x="connsiteX2" y="connsiteY2"/>
                    </a:cxn>
                    <a:cxn ang="0">
                      <a:pos x="connsiteX3" y="connsiteY3"/>
                    </a:cxn>
                  </a:cxnLst>
                  <a:rect l="l" t="t" r="r" b="b"/>
                  <a:pathLst>
                    <a:path w="869" h="1494">
                      <a:moveTo>
                        <a:pt x="12" y="447"/>
                      </a:moveTo>
                      <a:cubicBezTo>
                        <a:pt x="-83" y="828"/>
                        <a:pt x="393" y="1113"/>
                        <a:pt x="584" y="1494"/>
                      </a:cubicBezTo>
                      <a:cubicBezTo>
                        <a:pt x="870" y="1018"/>
                        <a:pt x="870" y="542"/>
                        <a:pt x="870" y="66"/>
                      </a:cubicBezTo>
                      <a:cubicBezTo>
                        <a:pt x="489" y="-315"/>
                        <a:pt x="489" y="1113"/>
                        <a:pt x="12" y="447"/>
                      </a:cubicBezTo>
                      <a:close/>
                    </a:path>
                  </a:pathLst>
                </a:custGeom>
                <a:solidFill>
                  <a:srgbClr val="9FA0A0"/>
                </a:solidFill>
                <a:ln w="9525" cap="flat">
                  <a:noFill/>
                  <a:prstDash val="solid"/>
                  <a:miter/>
                </a:ln>
              </p:spPr>
              <p:txBody>
                <a:bodyPr rtlCol="0" anchor="ctr"/>
                <a:lstStyle/>
                <a:p>
                  <a:endParaRPr lang="zh-CN" altLang="en-US"/>
                </a:p>
              </p:txBody>
            </p:sp>
            <p:sp>
              <p:nvSpPr>
                <p:cNvPr id="295" name="任意多边形: 形状 53108"/>
                <p:cNvSpPr/>
                <p:nvPr>
                  <p:custDataLst>
                    <p:tags r:id="rId749"/>
                  </p:custDataLst>
                </p:nvPr>
              </p:nvSpPr>
              <p:spPr>
                <a:xfrm>
                  <a:off x="5843016" y="3572727"/>
                  <a:ext cx="1142" cy="1039"/>
                </a:xfrm>
                <a:custGeom>
                  <a:gdLst>
                    <a:gd name="connsiteX0" fmla="*/ 0 w 1142"/>
                    <a:gd name="connsiteY0" fmla="*/ 861 h 1039"/>
                    <a:gd name="connsiteX1" fmla="*/ 1143 w 1142"/>
                    <a:gd name="connsiteY1" fmla="*/ 99 h 1039"/>
                    <a:gd name="connsiteX2" fmla="*/ 286 w 1142"/>
                    <a:gd name="connsiteY2" fmla="*/ 290 h 1039"/>
                    <a:gd name="connsiteX3" fmla="*/ 0 w 1142"/>
                    <a:gd name="connsiteY3" fmla="*/ 861 h 1039"/>
                  </a:gdLst>
                  <a:cxnLst>
                    <a:cxn ang="0">
                      <a:pos x="connsiteX0" y="connsiteY0"/>
                    </a:cxn>
                    <a:cxn ang="0">
                      <a:pos x="connsiteX1" y="connsiteY1"/>
                    </a:cxn>
                    <a:cxn ang="0">
                      <a:pos x="connsiteX2" y="connsiteY2"/>
                    </a:cxn>
                    <a:cxn ang="0">
                      <a:pos x="connsiteX3" y="connsiteY3"/>
                    </a:cxn>
                  </a:cxnLst>
                  <a:rect l="l" t="t" r="r" b="b"/>
                  <a:pathLst>
                    <a:path w="1142" h="1039">
                      <a:moveTo>
                        <a:pt x="0" y="861"/>
                      </a:moveTo>
                      <a:cubicBezTo>
                        <a:pt x="381" y="1433"/>
                        <a:pt x="857" y="480"/>
                        <a:pt x="1143" y="99"/>
                      </a:cubicBezTo>
                      <a:cubicBezTo>
                        <a:pt x="952" y="-91"/>
                        <a:pt x="571" y="4"/>
                        <a:pt x="286" y="290"/>
                      </a:cubicBezTo>
                      <a:cubicBezTo>
                        <a:pt x="381" y="575"/>
                        <a:pt x="95" y="671"/>
                        <a:pt x="0" y="861"/>
                      </a:cubicBezTo>
                      <a:close/>
                    </a:path>
                  </a:pathLst>
                </a:custGeom>
                <a:solidFill>
                  <a:srgbClr val="9FA0A0"/>
                </a:solidFill>
                <a:ln w="9525" cap="flat">
                  <a:noFill/>
                  <a:prstDash val="solid"/>
                  <a:miter/>
                </a:ln>
              </p:spPr>
              <p:txBody>
                <a:bodyPr rtlCol="0" anchor="ctr"/>
                <a:lstStyle/>
                <a:p>
                  <a:endParaRPr lang="zh-CN" altLang="en-US"/>
                </a:p>
              </p:txBody>
            </p:sp>
            <p:sp>
              <p:nvSpPr>
                <p:cNvPr id="296" name="任意多边形: 形状 53109"/>
                <p:cNvSpPr/>
                <p:nvPr>
                  <p:custDataLst>
                    <p:tags r:id="rId750"/>
                  </p:custDataLst>
                </p:nvPr>
              </p:nvSpPr>
              <p:spPr>
                <a:xfrm>
                  <a:off x="5845683" y="3570403"/>
                  <a:ext cx="1142" cy="1203"/>
                </a:xfrm>
                <a:custGeom>
                  <a:gdLst>
                    <a:gd name="connsiteX0" fmla="*/ 0 w 1142"/>
                    <a:gd name="connsiteY0" fmla="*/ 1090 h 1203"/>
                    <a:gd name="connsiteX1" fmla="*/ 1143 w 1142"/>
                    <a:gd name="connsiteY1" fmla="*/ 42 h 1203"/>
                    <a:gd name="connsiteX2" fmla="*/ 0 w 1142"/>
                    <a:gd name="connsiteY2" fmla="*/ 1090 h 1203"/>
                  </a:gdLst>
                  <a:cxnLst>
                    <a:cxn ang="0">
                      <a:pos x="connsiteX0" y="connsiteY0"/>
                    </a:cxn>
                    <a:cxn ang="0">
                      <a:pos x="connsiteX1" y="connsiteY1"/>
                    </a:cxn>
                    <a:cxn ang="0">
                      <a:pos x="connsiteX2" y="connsiteY2"/>
                    </a:cxn>
                  </a:cxnLst>
                  <a:rect l="l" t="t" r="r" b="b"/>
                  <a:pathLst>
                    <a:path w="1142" h="1203">
                      <a:moveTo>
                        <a:pt x="0" y="1090"/>
                      </a:moveTo>
                      <a:cubicBezTo>
                        <a:pt x="190" y="1566"/>
                        <a:pt x="1048" y="423"/>
                        <a:pt x="1143" y="42"/>
                      </a:cubicBezTo>
                      <a:cubicBezTo>
                        <a:pt x="667" y="-148"/>
                        <a:pt x="286" y="328"/>
                        <a:pt x="0" y="1090"/>
                      </a:cubicBezTo>
                      <a:close/>
                    </a:path>
                  </a:pathLst>
                </a:custGeom>
                <a:solidFill>
                  <a:srgbClr val="9FA0A0"/>
                </a:solidFill>
                <a:ln w="9525" cap="flat">
                  <a:noFill/>
                  <a:prstDash val="solid"/>
                  <a:miter/>
                </a:ln>
              </p:spPr>
              <p:txBody>
                <a:bodyPr rtlCol="0" anchor="ctr"/>
                <a:lstStyle/>
                <a:p>
                  <a:endParaRPr lang="zh-CN" altLang="en-US"/>
                </a:p>
              </p:txBody>
            </p:sp>
            <p:sp>
              <p:nvSpPr>
                <p:cNvPr id="297" name="任意多边形: 形状 53110"/>
                <p:cNvSpPr/>
                <p:nvPr>
                  <p:custDataLst>
                    <p:tags r:id="rId751"/>
                  </p:custDataLst>
                </p:nvPr>
              </p:nvSpPr>
              <p:spPr>
                <a:xfrm>
                  <a:off x="5847683" y="3573279"/>
                  <a:ext cx="4857" cy="1262"/>
                </a:xfrm>
                <a:custGeom>
                  <a:gdLst>
                    <a:gd name="connsiteX0" fmla="*/ 0 w 4857"/>
                    <a:gd name="connsiteY0" fmla="*/ 310 h 1262"/>
                    <a:gd name="connsiteX1" fmla="*/ 3429 w 4857"/>
                    <a:gd name="connsiteY1" fmla="*/ 1262 h 1262"/>
                    <a:gd name="connsiteX2" fmla="*/ 4858 w 4857"/>
                    <a:gd name="connsiteY2" fmla="*/ 215 h 1262"/>
                    <a:gd name="connsiteX3" fmla="*/ 0 w 4857"/>
                    <a:gd name="connsiteY3" fmla="*/ 310 h 1262"/>
                  </a:gdLst>
                  <a:cxnLst>
                    <a:cxn ang="0">
                      <a:pos x="connsiteX0" y="connsiteY0"/>
                    </a:cxn>
                    <a:cxn ang="0">
                      <a:pos x="connsiteX1" y="connsiteY1"/>
                    </a:cxn>
                    <a:cxn ang="0">
                      <a:pos x="connsiteX2" y="connsiteY2"/>
                    </a:cxn>
                    <a:cxn ang="0">
                      <a:pos x="connsiteX3" y="connsiteY3"/>
                    </a:cxn>
                  </a:cxnLst>
                  <a:rect l="l" t="t" r="r" b="b"/>
                  <a:pathLst>
                    <a:path w="4857" h="1262">
                      <a:moveTo>
                        <a:pt x="0" y="310"/>
                      </a:moveTo>
                      <a:cubicBezTo>
                        <a:pt x="952" y="1167"/>
                        <a:pt x="2191" y="1072"/>
                        <a:pt x="3429" y="1262"/>
                      </a:cubicBezTo>
                      <a:cubicBezTo>
                        <a:pt x="3524" y="215"/>
                        <a:pt x="4191" y="691"/>
                        <a:pt x="4858" y="215"/>
                      </a:cubicBezTo>
                      <a:cubicBezTo>
                        <a:pt x="3238" y="-357"/>
                        <a:pt x="1810" y="405"/>
                        <a:pt x="0" y="310"/>
                      </a:cubicBezTo>
                      <a:close/>
                    </a:path>
                  </a:pathLst>
                </a:custGeom>
                <a:solidFill>
                  <a:srgbClr val="9FA0A0"/>
                </a:solidFill>
                <a:ln w="9525" cap="flat">
                  <a:noFill/>
                  <a:prstDash val="solid"/>
                  <a:miter/>
                </a:ln>
              </p:spPr>
              <p:txBody>
                <a:bodyPr rtlCol="0" anchor="ctr"/>
                <a:lstStyle/>
                <a:p>
                  <a:endParaRPr lang="zh-CN" altLang="en-US"/>
                </a:p>
              </p:txBody>
            </p:sp>
            <p:sp>
              <p:nvSpPr>
                <p:cNvPr id="298" name="任意多边形: 形状 53111"/>
                <p:cNvSpPr/>
                <p:nvPr>
                  <p:custDataLst>
                    <p:tags r:id="rId752"/>
                  </p:custDataLst>
                </p:nvPr>
              </p:nvSpPr>
              <p:spPr>
                <a:xfrm>
                  <a:off x="5851683" y="3573848"/>
                  <a:ext cx="1619" cy="841"/>
                </a:xfrm>
                <a:custGeom>
                  <a:gdLst>
                    <a:gd name="connsiteX0" fmla="*/ 0 w 1619"/>
                    <a:gd name="connsiteY0" fmla="*/ 503 h 841"/>
                    <a:gd name="connsiteX1" fmla="*/ 1619 w 1619"/>
                    <a:gd name="connsiteY1" fmla="*/ 503 h 841"/>
                    <a:gd name="connsiteX2" fmla="*/ 0 w 1619"/>
                    <a:gd name="connsiteY2" fmla="*/ 503 h 841"/>
                  </a:gdLst>
                  <a:cxnLst>
                    <a:cxn ang="0">
                      <a:pos x="connsiteX0" y="connsiteY0"/>
                    </a:cxn>
                    <a:cxn ang="0">
                      <a:pos x="connsiteX1" y="connsiteY1"/>
                    </a:cxn>
                    <a:cxn ang="0">
                      <a:pos x="connsiteX2" y="connsiteY2"/>
                    </a:cxn>
                  </a:cxnLst>
                  <a:rect l="l" t="t" r="r" b="b"/>
                  <a:pathLst>
                    <a:path w="1619" h="841">
                      <a:moveTo>
                        <a:pt x="0" y="503"/>
                      </a:moveTo>
                      <a:cubicBezTo>
                        <a:pt x="191" y="1265"/>
                        <a:pt x="1048" y="503"/>
                        <a:pt x="1619" y="503"/>
                      </a:cubicBezTo>
                      <a:cubicBezTo>
                        <a:pt x="1333" y="-69"/>
                        <a:pt x="857" y="-259"/>
                        <a:pt x="0" y="503"/>
                      </a:cubicBezTo>
                      <a:close/>
                    </a:path>
                  </a:pathLst>
                </a:custGeom>
                <a:solidFill>
                  <a:srgbClr val="9FA0A0"/>
                </a:solidFill>
                <a:ln w="9525" cap="flat">
                  <a:noFill/>
                  <a:prstDash val="solid"/>
                  <a:miter/>
                </a:ln>
              </p:spPr>
              <p:txBody>
                <a:bodyPr rtlCol="0" anchor="ctr"/>
                <a:lstStyle/>
                <a:p>
                  <a:endParaRPr lang="zh-CN" altLang="en-US"/>
                </a:p>
              </p:txBody>
            </p:sp>
            <p:sp>
              <p:nvSpPr>
                <p:cNvPr id="299" name="任意多边形: 形状 53112"/>
                <p:cNvSpPr/>
                <p:nvPr>
                  <p:custDataLst>
                    <p:tags r:id="rId753"/>
                  </p:custDataLst>
                </p:nvPr>
              </p:nvSpPr>
              <p:spPr>
                <a:xfrm>
                  <a:off x="5853874" y="3574260"/>
                  <a:ext cx="1550" cy="1168"/>
                </a:xfrm>
                <a:custGeom>
                  <a:gdLst>
                    <a:gd name="connsiteX0" fmla="*/ 0 w 1550"/>
                    <a:gd name="connsiteY0" fmla="*/ 376 h 1168"/>
                    <a:gd name="connsiteX1" fmla="*/ 1524 w 1550"/>
                    <a:gd name="connsiteY1" fmla="*/ 1138 h 1168"/>
                    <a:gd name="connsiteX2" fmla="*/ 0 w 1550"/>
                    <a:gd name="connsiteY2" fmla="*/ 376 h 1168"/>
                  </a:gdLst>
                  <a:cxnLst>
                    <a:cxn ang="0">
                      <a:pos x="connsiteX0" y="connsiteY0"/>
                    </a:cxn>
                    <a:cxn ang="0">
                      <a:pos x="connsiteX1" y="connsiteY1"/>
                    </a:cxn>
                    <a:cxn ang="0">
                      <a:pos x="connsiteX2" y="connsiteY2"/>
                    </a:cxn>
                  </a:cxnLst>
                  <a:rect l="l" t="t" r="r" b="b"/>
                  <a:pathLst>
                    <a:path w="1550" h="1168">
                      <a:moveTo>
                        <a:pt x="0" y="376"/>
                      </a:moveTo>
                      <a:cubicBezTo>
                        <a:pt x="476" y="566"/>
                        <a:pt x="762" y="1328"/>
                        <a:pt x="1524" y="1138"/>
                      </a:cubicBezTo>
                      <a:cubicBezTo>
                        <a:pt x="1715" y="281"/>
                        <a:pt x="857" y="-481"/>
                        <a:pt x="0" y="376"/>
                      </a:cubicBezTo>
                      <a:close/>
                    </a:path>
                  </a:pathLst>
                </a:custGeom>
                <a:solidFill>
                  <a:srgbClr val="9FA0A0"/>
                </a:solidFill>
                <a:ln w="9525" cap="flat">
                  <a:noFill/>
                  <a:prstDash val="solid"/>
                  <a:miter/>
                </a:ln>
              </p:spPr>
              <p:txBody>
                <a:bodyPr rtlCol="0" anchor="ctr"/>
                <a:lstStyle/>
                <a:p>
                  <a:endParaRPr lang="zh-CN" altLang="en-US"/>
                </a:p>
              </p:txBody>
            </p:sp>
            <p:sp>
              <p:nvSpPr>
                <p:cNvPr id="300" name="任意多边形: 形状 53113"/>
                <p:cNvSpPr/>
                <p:nvPr>
                  <p:custDataLst>
                    <p:tags r:id="rId754"/>
                  </p:custDataLst>
                </p:nvPr>
              </p:nvSpPr>
              <p:spPr>
                <a:xfrm>
                  <a:off x="5854541" y="3576160"/>
                  <a:ext cx="2000" cy="1905"/>
                </a:xfrm>
                <a:custGeom>
                  <a:gdLst>
                    <a:gd name="connsiteX0" fmla="*/ 0 w 2000"/>
                    <a:gd name="connsiteY0" fmla="*/ 476 h 1905"/>
                    <a:gd name="connsiteX1" fmla="*/ 762 w 2000"/>
                    <a:gd name="connsiteY1" fmla="*/ 1905 h 1905"/>
                    <a:gd name="connsiteX2" fmla="*/ 2000 w 2000"/>
                    <a:gd name="connsiteY2" fmla="*/ 0 h 1905"/>
                    <a:gd name="connsiteX3" fmla="*/ 0 w 2000"/>
                    <a:gd name="connsiteY3" fmla="*/ 476 h 1905"/>
                  </a:gdLst>
                  <a:cxnLst>
                    <a:cxn ang="0">
                      <a:pos x="connsiteX0" y="connsiteY0"/>
                    </a:cxn>
                    <a:cxn ang="0">
                      <a:pos x="connsiteX1" y="connsiteY1"/>
                    </a:cxn>
                    <a:cxn ang="0">
                      <a:pos x="connsiteX2" y="connsiteY2"/>
                    </a:cxn>
                    <a:cxn ang="0">
                      <a:pos x="connsiteX3" y="connsiteY3"/>
                    </a:cxn>
                  </a:cxnLst>
                  <a:rect l="l" t="t" r="r" b="b"/>
                  <a:pathLst>
                    <a:path w="2000" h="1905">
                      <a:moveTo>
                        <a:pt x="0" y="476"/>
                      </a:moveTo>
                      <a:cubicBezTo>
                        <a:pt x="571" y="762"/>
                        <a:pt x="571" y="1333"/>
                        <a:pt x="762" y="1905"/>
                      </a:cubicBezTo>
                      <a:cubicBezTo>
                        <a:pt x="1524" y="1238"/>
                        <a:pt x="1715" y="1333"/>
                        <a:pt x="2000" y="0"/>
                      </a:cubicBezTo>
                      <a:cubicBezTo>
                        <a:pt x="1238" y="1429"/>
                        <a:pt x="857" y="0"/>
                        <a:pt x="0" y="476"/>
                      </a:cubicBezTo>
                      <a:close/>
                    </a:path>
                  </a:pathLst>
                </a:custGeom>
                <a:solidFill>
                  <a:srgbClr val="9FA0A0"/>
                </a:solidFill>
                <a:ln w="9525" cap="flat">
                  <a:noFill/>
                  <a:prstDash val="solid"/>
                  <a:miter/>
                </a:ln>
              </p:spPr>
              <p:txBody>
                <a:bodyPr rtlCol="0" anchor="ctr"/>
                <a:lstStyle/>
                <a:p>
                  <a:endParaRPr lang="zh-CN" altLang="en-US"/>
                </a:p>
              </p:txBody>
            </p:sp>
            <p:sp>
              <p:nvSpPr>
                <p:cNvPr id="301" name="任意多边形: 形状 53114"/>
                <p:cNvSpPr/>
                <p:nvPr>
                  <p:custDataLst>
                    <p:tags r:id="rId755"/>
                  </p:custDataLst>
                </p:nvPr>
              </p:nvSpPr>
              <p:spPr>
                <a:xfrm>
                  <a:off x="5860481" y="3565397"/>
                  <a:ext cx="1298" cy="1123"/>
                </a:xfrm>
                <a:custGeom>
                  <a:gdLst>
                    <a:gd name="connsiteX0" fmla="*/ 156 w 1298"/>
                    <a:gd name="connsiteY0" fmla="*/ 381 h 1123"/>
                    <a:gd name="connsiteX1" fmla="*/ 1299 w 1298"/>
                    <a:gd name="connsiteY1" fmla="*/ 952 h 1123"/>
                    <a:gd name="connsiteX2" fmla="*/ 918 w 1298"/>
                    <a:gd name="connsiteY2" fmla="*/ 0 h 1123"/>
                    <a:gd name="connsiteX3" fmla="*/ 156 w 1298"/>
                    <a:gd name="connsiteY3" fmla="*/ 381 h 1123"/>
                  </a:gdLst>
                  <a:cxnLst>
                    <a:cxn ang="0">
                      <a:pos x="connsiteX0" y="connsiteY0"/>
                    </a:cxn>
                    <a:cxn ang="0">
                      <a:pos x="connsiteX1" y="connsiteY1"/>
                    </a:cxn>
                    <a:cxn ang="0">
                      <a:pos x="connsiteX2" y="connsiteY2"/>
                    </a:cxn>
                    <a:cxn ang="0">
                      <a:pos x="connsiteX3" y="connsiteY3"/>
                    </a:cxn>
                  </a:cxnLst>
                  <a:rect l="l" t="t" r="r" b="b"/>
                  <a:pathLst>
                    <a:path w="1298" h="1123">
                      <a:moveTo>
                        <a:pt x="156" y="381"/>
                      </a:moveTo>
                      <a:cubicBezTo>
                        <a:pt x="-416" y="1238"/>
                        <a:pt x="727" y="1238"/>
                        <a:pt x="1299" y="952"/>
                      </a:cubicBezTo>
                      <a:cubicBezTo>
                        <a:pt x="1299" y="286"/>
                        <a:pt x="1013" y="286"/>
                        <a:pt x="918" y="0"/>
                      </a:cubicBezTo>
                      <a:cubicBezTo>
                        <a:pt x="441" y="190"/>
                        <a:pt x="251" y="762"/>
                        <a:pt x="156" y="381"/>
                      </a:cubicBezTo>
                      <a:close/>
                    </a:path>
                  </a:pathLst>
                </a:custGeom>
                <a:solidFill>
                  <a:srgbClr val="9FA0A0"/>
                </a:solidFill>
                <a:ln w="9525" cap="flat">
                  <a:noFill/>
                  <a:prstDash val="solid"/>
                  <a:miter/>
                </a:ln>
              </p:spPr>
              <p:txBody>
                <a:bodyPr rtlCol="0" anchor="ctr"/>
                <a:lstStyle/>
                <a:p>
                  <a:endParaRPr lang="zh-CN" altLang="en-US"/>
                </a:p>
              </p:txBody>
            </p:sp>
            <p:sp>
              <p:nvSpPr>
                <p:cNvPr id="302" name="任意多边形: 形状 53115"/>
                <p:cNvSpPr/>
                <p:nvPr>
                  <p:custDataLst>
                    <p:tags r:id="rId756"/>
                  </p:custDataLst>
                </p:nvPr>
              </p:nvSpPr>
              <p:spPr>
                <a:xfrm>
                  <a:off x="5862637" y="3575474"/>
                  <a:ext cx="3333" cy="2383"/>
                </a:xfrm>
                <a:custGeom>
                  <a:gdLst>
                    <a:gd name="connsiteX0" fmla="*/ 190 w 3333"/>
                    <a:gd name="connsiteY0" fmla="*/ 1068 h 2383"/>
                    <a:gd name="connsiteX1" fmla="*/ 0 w 3333"/>
                    <a:gd name="connsiteY1" fmla="*/ 1449 h 2383"/>
                    <a:gd name="connsiteX2" fmla="*/ 0 w 3333"/>
                    <a:gd name="connsiteY2" fmla="*/ 2020 h 2383"/>
                    <a:gd name="connsiteX3" fmla="*/ 3048 w 3333"/>
                    <a:gd name="connsiteY3" fmla="*/ 2211 h 2383"/>
                    <a:gd name="connsiteX4" fmla="*/ 3334 w 3333"/>
                    <a:gd name="connsiteY4" fmla="*/ 1544 h 2383"/>
                    <a:gd name="connsiteX5" fmla="*/ 952 w 3333"/>
                    <a:gd name="connsiteY5" fmla="*/ 1544 h 2383"/>
                    <a:gd name="connsiteX6" fmla="*/ 2096 w 3333"/>
                    <a:gd name="connsiteY6" fmla="*/ 210 h 2383"/>
                    <a:gd name="connsiteX7" fmla="*/ 952 w 3333"/>
                    <a:gd name="connsiteY7" fmla="*/ 210 h 2383"/>
                    <a:gd name="connsiteX8" fmla="*/ 190 w 3333"/>
                    <a:gd name="connsiteY8" fmla="*/ 1068 h 23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 h="2383">
                      <a:moveTo>
                        <a:pt x="190" y="1068"/>
                      </a:moveTo>
                      <a:cubicBezTo>
                        <a:pt x="0" y="1163"/>
                        <a:pt x="0" y="1258"/>
                        <a:pt x="0" y="1449"/>
                      </a:cubicBezTo>
                      <a:lnTo>
                        <a:pt x="0" y="2020"/>
                      </a:lnTo>
                      <a:cubicBezTo>
                        <a:pt x="857" y="1353"/>
                        <a:pt x="1619" y="2877"/>
                        <a:pt x="3048" y="2211"/>
                      </a:cubicBezTo>
                      <a:cubicBezTo>
                        <a:pt x="3048" y="1925"/>
                        <a:pt x="3143" y="1734"/>
                        <a:pt x="3334" y="1544"/>
                      </a:cubicBezTo>
                      <a:cubicBezTo>
                        <a:pt x="2477" y="1639"/>
                        <a:pt x="2000" y="1258"/>
                        <a:pt x="952" y="1544"/>
                      </a:cubicBezTo>
                      <a:cubicBezTo>
                        <a:pt x="952" y="210"/>
                        <a:pt x="1619" y="1068"/>
                        <a:pt x="2096" y="210"/>
                      </a:cubicBezTo>
                      <a:cubicBezTo>
                        <a:pt x="2191" y="-552"/>
                        <a:pt x="857" y="1068"/>
                        <a:pt x="952" y="210"/>
                      </a:cubicBezTo>
                      <a:cubicBezTo>
                        <a:pt x="571" y="306"/>
                        <a:pt x="571" y="1925"/>
                        <a:pt x="190" y="1068"/>
                      </a:cubicBezTo>
                      <a:close/>
                    </a:path>
                  </a:pathLst>
                </a:custGeom>
                <a:solidFill>
                  <a:srgbClr val="9FA0A0"/>
                </a:solidFill>
                <a:ln w="9525" cap="flat">
                  <a:noFill/>
                  <a:prstDash val="solid"/>
                  <a:miter/>
                </a:ln>
              </p:spPr>
              <p:txBody>
                <a:bodyPr rtlCol="0" anchor="ctr"/>
                <a:lstStyle/>
                <a:p>
                  <a:endParaRPr lang="zh-CN" altLang="en-US"/>
                </a:p>
              </p:txBody>
            </p:sp>
            <p:sp>
              <p:nvSpPr>
                <p:cNvPr id="303" name="任意多边形: 形状 53116"/>
                <p:cNvSpPr/>
                <p:nvPr>
                  <p:custDataLst>
                    <p:tags r:id="rId757"/>
                  </p:custDataLst>
                </p:nvPr>
              </p:nvSpPr>
              <p:spPr>
                <a:xfrm>
                  <a:off x="5863304" y="3566730"/>
                  <a:ext cx="3143" cy="683"/>
                </a:xfrm>
                <a:custGeom>
                  <a:gdLst>
                    <a:gd name="connsiteX0" fmla="*/ 0 w 3143"/>
                    <a:gd name="connsiteY0" fmla="*/ 0 h 683"/>
                    <a:gd name="connsiteX1" fmla="*/ 3143 w 3143"/>
                    <a:gd name="connsiteY1" fmla="*/ 571 h 683"/>
                    <a:gd name="connsiteX2" fmla="*/ 0 w 3143"/>
                    <a:gd name="connsiteY2" fmla="*/ 0 h 683"/>
                  </a:gdLst>
                  <a:cxnLst>
                    <a:cxn ang="0">
                      <a:pos x="connsiteX0" y="connsiteY0"/>
                    </a:cxn>
                    <a:cxn ang="0">
                      <a:pos x="connsiteX1" y="connsiteY1"/>
                    </a:cxn>
                    <a:cxn ang="0">
                      <a:pos x="connsiteX2" y="connsiteY2"/>
                    </a:cxn>
                  </a:cxnLst>
                  <a:rect l="l" t="t" r="r" b="b"/>
                  <a:pathLst>
                    <a:path w="3143" h="683">
                      <a:moveTo>
                        <a:pt x="0" y="0"/>
                      </a:moveTo>
                      <a:cubicBezTo>
                        <a:pt x="857" y="571"/>
                        <a:pt x="1810" y="857"/>
                        <a:pt x="3143" y="571"/>
                      </a:cubicBezTo>
                      <a:cubicBezTo>
                        <a:pt x="2286" y="0"/>
                        <a:pt x="1143" y="0"/>
                        <a:pt x="0" y="0"/>
                      </a:cubicBezTo>
                      <a:close/>
                    </a:path>
                  </a:pathLst>
                </a:custGeom>
                <a:solidFill>
                  <a:srgbClr val="9FA0A0"/>
                </a:solidFill>
                <a:ln w="9525" cap="flat">
                  <a:noFill/>
                  <a:prstDash val="solid"/>
                  <a:miter/>
                </a:ln>
              </p:spPr>
              <p:txBody>
                <a:bodyPr rtlCol="0" anchor="ctr"/>
                <a:lstStyle/>
                <a:p>
                  <a:endParaRPr lang="zh-CN" altLang="en-US"/>
                </a:p>
              </p:txBody>
            </p:sp>
            <p:sp>
              <p:nvSpPr>
                <p:cNvPr id="304" name="任意多边形: 形状 53117"/>
                <p:cNvSpPr/>
                <p:nvPr>
                  <p:custDataLst>
                    <p:tags r:id="rId758"/>
                  </p:custDataLst>
                </p:nvPr>
              </p:nvSpPr>
              <p:spPr>
                <a:xfrm>
                  <a:off x="5866321" y="3577871"/>
                  <a:ext cx="1649" cy="1813"/>
                </a:xfrm>
                <a:custGeom>
                  <a:gdLst>
                    <a:gd name="connsiteX0" fmla="*/ 31 w 1649"/>
                    <a:gd name="connsiteY0" fmla="*/ 4 h 1813"/>
                    <a:gd name="connsiteX1" fmla="*/ 221 w 1649"/>
                    <a:gd name="connsiteY1" fmla="*/ 1814 h 1813"/>
                    <a:gd name="connsiteX2" fmla="*/ 1650 w 1649"/>
                    <a:gd name="connsiteY2" fmla="*/ 671 h 1813"/>
                    <a:gd name="connsiteX3" fmla="*/ 31 w 1649"/>
                    <a:gd name="connsiteY3" fmla="*/ 4 h 1813"/>
                  </a:gdLst>
                  <a:cxnLst>
                    <a:cxn ang="0">
                      <a:pos x="connsiteX0" y="connsiteY0"/>
                    </a:cxn>
                    <a:cxn ang="0">
                      <a:pos x="connsiteX1" y="connsiteY1"/>
                    </a:cxn>
                    <a:cxn ang="0">
                      <a:pos x="connsiteX2" y="connsiteY2"/>
                    </a:cxn>
                    <a:cxn ang="0">
                      <a:pos x="connsiteX3" y="connsiteY3"/>
                    </a:cxn>
                  </a:cxnLst>
                  <a:rect l="l" t="t" r="r" b="b"/>
                  <a:pathLst>
                    <a:path w="1649" h="1813">
                      <a:moveTo>
                        <a:pt x="31" y="4"/>
                      </a:moveTo>
                      <a:cubicBezTo>
                        <a:pt x="412" y="194"/>
                        <a:pt x="-350" y="1433"/>
                        <a:pt x="221" y="1814"/>
                      </a:cubicBezTo>
                      <a:cubicBezTo>
                        <a:pt x="507" y="956"/>
                        <a:pt x="888" y="575"/>
                        <a:pt x="1650" y="671"/>
                      </a:cubicBezTo>
                      <a:cubicBezTo>
                        <a:pt x="1459" y="-91"/>
                        <a:pt x="697" y="4"/>
                        <a:pt x="31" y="4"/>
                      </a:cubicBezTo>
                      <a:close/>
                    </a:path>
                  </a:pathLst>
                </a:custGeom>
                <a:solidFill>
                  <a:srgbClr val="9FA0A0"/>
                </a:solidFill>
                <a:ln w="9525" cap="flat">
                  <a:noFill/>
                  <a:prstDash val="solid"/>
                  <a:miter/>
                </a:ln>
              </p:spPr>
              <p:txBody>
                <a:bodyPr rtlCol="0" anchor="ctr"/>
                <a:lstStyle/>
                <a:p>
                  <a:endParaRPr lang="zh-CN" altLang="en-US"/>
                </a:p>
              </p:txBody>
            </p:sp>
            <p:sp>
              <p:nvSpPr>
                <p:cNvPr id="305" name="任意多边形: 形状 53118"/>
                <p:cNvSpPr/>
                <p:nvPr>
                  <p:custDataLst>
                    <p:tags r:id="rId759"/>
                  </p:custDataLst>
                </p:nvPr>
              </p:nvSpPr>
              <p:spPr>
                <a:xfrm>
                  <a:off x="5867971" y="3577160"/>
                  <a:ext cx="2190" cy="646"/>
                </a:xfrm>
                <a:custGeom>
                  <a:gdLst>
                    <a:gd name="connsiteX0" fmla="*/ 0 w 2190"/>
                    <a:gd name="connsiteY0" fmla="*/ 48 h 646"/>
                    <a:gd name="connsiteX1" fmla="*/ 2191 w 2190"/>
                    <a:gd name="connsiteY1" fmla="*/ 524 h 646"/>
                    <a:gd name="connsiteX2" fmla="*/ 0 w 2190"/>
                    <a:gd name="connsiteY2" fmla="*/ 48 h 646"/>
                  </a:gdLst>
                  <a:cxnLst>
                    <a:cxn ang="0">
                      <a:pos x="connsiteX0" y="connsiteY0"/>
                    </a:cxn>
                    <a:cxn ang="0">
                      <a:pos x="connsiteX1" y="connsiteY1"/>
                    </a:cxn>
                    <a:cxn ang="0">
                      <a:pos x="connsiteX2" y="connsiteY2"/>
                    </a:cxn>
                  </a:cxnLst>
                  <a:rect l="l" t="t" r="r" b="b"/>
                  <a:pathLst>
                    <a:path w="2190" h="646">
                      <a:moveTo>
                        <a:pt x="0" y="48"/>
                      </a:moveTo>
                      <a:cubicBezTo>
                        <a:pt x="286" y="905"/>
                        <a:pt x="1238" y="619"/>
                        <a:pt x="2191" y="524"/>
                      </a:cubicBezTo>
                      <a:cubicBezTo>
                        <a:pt x="1524" y="-333"/>
                        <a:pt x="953" y="143"/>
                        <a:pt x="0" y="48"/>
                      </a:cubicBezTo>
                      <a:close/>
                    </a:path>
                  </a:pathLst>
                </a:custGeom>
                <a:solidFill>
                  <a:srgbClr val="9FA0A0"/>
                </a:solidFill>
                <a:ln w="9525" cap="flat">
                  <a:noFill/>
                  <a:prstDash val="solid"/>
                  <a:miter/>
                </a:ln>
              </p:spPr>
              <p:txBody>
                <a:bodyPr rtlCol="0" anchor="ctr"/>
                <a:lstStyle/>
                <a:p>
                  <a:endParaRPr lang="zh-CN" altLang="en-US"/>
                </a:p>
              </p:txBody>
            </p:sp>
            <p:sp>
              <p:nvSpPr>
                <p:cNvPr id="306" name="任意多边形: 形状 53119"/>
                <p:cNvSpPr/>
                <p:nvPr>
                  <p:custDataLst>
                    <p:tags r:id="rId760"/>
                  </p:custDataLst>
                </p:nvPr>
              </p:nvSpPr>
              <p:spPr>
                <a:xfrm>
                  <a:off x="5870665" y="3579018"/>
                  <a:ext cx="3116" cy="2095"/>
                </a:xfrm>
                <a:custGeom>
                  <a:gdLst>
                    <a:gd name="connsiteX0" fmla="*/ 2545 w 3116"/>
                    <a:gd name="connsiteY0" fmla="*/ 2096 h 2095"/>
                    <a:gd name="connsiteX1" fmla="*/ 3117 w 3116"/>
                    <a:gd name="connsiteY1" fmla="*/ 1143 h 2095"/>
                    <a:gd name="connsiteX2" fmla="*/ 354 w 3116"/>
                    <a:gd name="connsiteY2" fmla="*/ 0 h 2095"/>
                    <a:gd name="connsiteX3" fmla="*/ 2545 w 3116"/>
                    <a:gd name="connsiteY3" fmla="*/ 2096 h 2095"/>
                  </a:gdLst>
                  <a:cxnLst>
                    <a:cxn ang="0">
                      <a:pos x="connsiteX0" y="connsiteY0"/>
                    </a:cxn>
                    <a:cxn ang="0">
                      <a:pos x="connsiteX1" y="connsiteY1"/>
                    </a:cxn>
                    <a:cxn ang="0">
                      <a:pos x="connsiteX2" y="connsiteY2"/>
                    </a:cxn>
                    <a:cxn ang="0">
                      <a:pos x="connsiteX3" y="connsiteY3"/>
                    </a:cxn>
                  </a:cxnLst>
                  <a:rect l="l" t="t" r="r" b="b"/>
                  <a:pathLst>
                    <a:path w="3116" h="2095">
                      <a:moveTo>
                        <a:pt x="2545" y="2096"/>
                      </a:moveTo>
                      <a:cubicBezTo>
                        <a:pt x="2926" y="1905"/>
                        <a:pt x="2736" y="1238"/>
                        <a:pt x="3117" y="1143"/>
                      </a:cubicBezTo>
                      <a:cubicBezTo>
                        <a:pt x="2355" y="476"/>
                        <a:pt x="354" y="1619"/>
                        <a:pt x="354" y="0"/>
                      </a:cubicBezTo>
                      <a:cubicBezTo>
                        <a:pt x="-1074" y="1905"/>
                        <a:pt x="2259" y="857"/>
                        <a:pt x="2545" y="2096"/>
                      </a:cubicBezTo>
                      <a:close/>
                    </a:path>
                  </a:pathLst>
                </a:custGeom>
                <a:solidFill>
                  <a:srgbClr val="9FA0A0"/>
                </a:solidFill>
                <a:ln w="9525" cap="flat">
                  <a:noFill/>
                  <a:prstDash val="solid"/>
                  <a:miter/>
                </a:ln>
              </p:spPr>
              <p:txBody>
                <a:bodyPr rtlCol="0" anchor="ctr"/>
                <a:lstStyle/>
                <a:p>
                  <a:endParaRPr lang="zh-CN" altLang="en-US"/>
                </a:p>
              </p:txBody>
            </p:sp>
            <p:sp>
              <p:nvSpPr>
                <p:cNvPr id="307" name="任意多边形: 形状 53120"/>
                <p:cNvSpPr/>
                <p:nvPr>
                  <p:custDataLst>
                    <p:tags r:id="rId761"/>
                  </p:custDataLst>
                </p:nvPr>
              </p:nvSpPr>
              <p:spPr>
                <a:xfrm>
                  <a:off x="5871305" y="3578014"/>
                  <a:ext cx="3333" cy="832"/>
                </a:xfrm>
                <a:custGeom>
                  <a:gdLst>
                    <a:gd name="connsiteX0" fmla="*/ 0 w 3333"/>
                    <a:gd name="connsiteY0" fmla="*/ 51 h 832"/>
                    <a:gd name="connsiteX1" fmla="*/ 3334 w 3333"/>
                    <a:gd name="connsiteY1" fmla="*/ 813 h 832"/>
                    <a:gd name="connsiteX2" fmla="*/ 0 w 3333"/>
                    <a:gd name="connsiteY2" fmla="*/ 51 h 832"/>
                  </a:gdLst>
                  <a:cxnLst>
                    <a:cxn ang="0">
                      <a:pos x="connsiteX0" y="connsiteY0"/>
                    </a:cxn>
                    <a:cxn ang="0">
                      <a:pos x="connsiteX1" y="connsiteY1"/>
                    </a:cxn>
                    <a:cxn ang="0">
                      <a:pos x="connsiteX2" y="connsiteY2"/>
                    </a:cxn>
                  </a:cxnLst>
                  <a:rect l="l" t="t" r="r" b="b"/>
                  <a:pathLst>
                    <a:path w="3332" h="832">
                      <a:moveTo>
                        <a:pt x="0" y="51"/>
                      </a:moveTo>
                      <a:cubicBezTo>
                        <a:pt x="381" y="1194"/>
                        <a:pt x="2000" y="718"/>
                        <a:pt x="3334" y="813"/>
                      </a:cubicBezTo>
                      <a:cubicBezTo>
                        <a:pt x="3048" y="-425"/>
                        <a:pt x="1238" y="146"/>
                        <a:pt x="0" y="51"/>
                      </a:cubicBezTo>
                      <a:close/>
                    </a:path>
                  </a:pathLst>
                </a:custGeom>
                <a:solidFill>
                  <a:srgbClr val="9FA0A0"/>
                </a:solidFill>
                <a:ln w="9525" cap="flat">
                  <a:noFill/>
                  <a:prstDash val="solid"/>
                  <a:miter/>
                </a:ln>
              </p:spPr>
              <p:txBody>
                <a:bodyPr rtlCol="0" anchor="ctr"/>
                <a:lstStyle/>
                <a:p>
                  <a:endParaRPr lang="zh-CN" altLang="en-US"/>
                </a:p>
              </p:txBody>
            </p:sp>
            <p:sp>
              <p:nvSpPr>
                <p:cNvPr id="308" name="任意多边形: 形状 53121"/>
                <p:cNvSpPr/>
                <p:nvPr>
                  <p:custDataLst>
                    <p:tags r:id="rId762"/>
                  </p:custDataLst>
                </p:nvPr>
              </p:nvSpPr>
              <p:spPr>
                <a:xfrm>
                  <a:off x="5875113" y="3576732"/>
                  <a:ext cx="1621" cy="684"/>
                </a:xfrm>
                <a:custGeom>
                  <a:gdLst>
                    <a:gd name="connsiteX0" fmla="*/ 192 w 1621"/>
                    <a:gd name="connsiteY0" fmla="*/ 0 h 684"/>
                    <a:gd name="connsiteX1" fmla="*/ 1621 w 1621"/>
                    <a:gd name="connsiteY1" fmla="*/ 667 h 684"/>
                    <a:gd name="connsiteX2" fmla="*/ 192 w 1621"/>
                    <a:gd name="connsiteY2" fmla="*/ 0 h 684"/>
                  </a:gdLst>
                  <a:cxnLst>
                    <a:cxn ang="0">
                      <a:pos x="connsiteX0" y="connsiteY0"/>
                    </a:cxn>
                    <a:cxn ang="0">
                      <a:pos x="connsiteX1" y="connsiteY1"/>
                    </a:cxn>
                    <a:cxn ang="0">
                      <a:pos x="connsiteX2" y="connsiteY2"/>
                    </a:cxn>
                  </a:cxnLst>
                  <a:rect l="l" t="t" r="r" b="b"/>
                  <a:pathLst>
                    <a:path w="1621" h="684">
                      <a:moveTo>
                        <a:pt x="192" y="0"/>
                      </a:moveTo>
                      <a:cubicBezTo>
                        <a:pt x="-570" y="857"/>
                        <a:pt x="1145" y="667"/>
                        <a:pt x="1621" y="667"/>
                      </a:cubicBezTo>
                      <a:cubicBezTo>
                        <a:pt x="1621" y="-95"/>
                        <a:pt x="288" y="667"/>
                        <a:pt x="192" y="0"/>
                      </a:cubicBezTo>
                      <a:close/>
                    </a:path>
                  </a:pathLst>
                </a:custGeom>
                <a:solidFill>
                  <a:srgbClr val="9FA0A0"/>
                </a:solidFill>
                <a:ln w="9525" cap="flat">
                  <a:noFill/>
                  <a:prstDash val="solid"/>
                  <a:miter/>
                </a:ln>
              </p:spPr>
              <p:txBody>
                <a:bodyPr rtlCol="0" anchor="ctr"/>
                <a:lstStyle/>
                <a:p>
                  <a:endParaRPr lang="zh-CN" altLang="en-US"/>
                </a:p>
              </p:txBody>
            </p:sp>
            <p:sp>
              <p:nvSpPr>
                <p:cNvPr id="309" name="任意多边形: 形状 53122"/>
                <p:cNvSpPr/>
                <p:nvPr>
                  <p:custDataLst>
                    <p:tags r:id="rId763"/>
                  </p:custDataLst>
                </p:nvPr>
              </p:nvSpPr>
              <p:spPr>
                <a:xfrm>
                  <a:off x="5874924" y="3578128"/>
                  <a:ext cx="2381" cy="1426"/>
                </a:xfrm>
                <a:custGeom>
                  <a:gdLst>
                    <a:gd name="connsiteX0" fmla="*/ 0 w 2381"/>
                    <a:gd name="connsiteY0" fmla="*/ 32 h 1426"/>
                    <a:gd name="connsiteX1" fmla="*/ 2381 w 2381"/>
                    <a:gd name="connsiteY1" fmla="*/ 1175 h 1426"/>
                    <a:gd name="connsiteX2" fmla="*/ 0 w 2381"/>
                    <a:gd name="connsiteY2" fmla="*/ 32 h 1426"/>
                  </a:gdLst>
                  <a:cxnLst>
                    <a:cxn ang="0">
                      <a:pos x="connsiteX0" y="connsiteY0"/>
                    </a:cxn>
                    <a:cxn ang="0">
                      <a:pos x="connsiteX1" y="connsiteY1"/>
                    </a:cxn>
                    <a:cxn ang="0">
                      <a:pos x="connsiteX2" y="connsiteY2"/>
                    </a:cxn>
                  </a:cxnLst>
                  <a:rect l="l" t="t" r="r" b="b"/>
                  <a:pathLst>
                    <a:path w="2381" h="1426">
                      <a:moveTo>
                        <a:pt x="0" y="32"/>
                      </a:moveTo>
                      <a:cubicBezTo>
                        <a:pt x="476" y="794"/>
                        <a:pt x="667" y="1937"/>
                        <a:pt x="2381" y="1175"/>
                      </a:cubicBezTo>
                      <a:cubicBezTo>
                        <a:pt x="1048" y="1461"/>
                        <a:pt x="1333" y="-254"/>
                        <a:pt x="0" y="32"/>
                      </a:cubicBezTo>
                      <a:close/>
                    </a:path>
                  </a:pathLst>
                </a:custGeom>
                <a:solidFill>
                  <a:srgbClr val="9FA0A0"/>
                </a:solidFill>
                <a:ln w="9525" cap="flat">
                  <a:noFill/>
                  <a:prstDash val="solid"/>
                  <a:miter/>
                </a:ln>
              </p:spPr>
              <p:txBody>
                <a:bodyPr rtlCol="0" anchor="ctr"/>
                <a:lstStyle/>
                <a:p>
                  <a:endParaRPr lang="zh-CN" altLang="en-US"/>
                </a:p>
              </p:txBody>
            </p:sp>
            <p:sp>
              <p:nvSpPr>
                <p:cNvPr id="310" name="任意多边形: 形状 53123"/>
                <p:cNvSpPr/>
                <p:nvPr>
                  <p:custDataLst>
                    <p:tags r:id="rId764"/>
                  </p:custDataLst>
                </p:nvPr>
              </p:nvSpPr>
              <p:spPr>
                <a:xfrm>
                  <a:off x="5874829" y="3580256"/>
                  <a:ext cx="8770" cy="3143"/>
                </a:xfrm>
                <a:custGeom>
                  <a:gdLst>
                    <a:gd name="connsiteX0" fmla="*/ 2286 w 8770"/>
                    <a:gd name="connsiteY0" fmla="*/ 2000 h 3143"/>
                    <a:gd name="connsiteX1" fmla="*/ 3810 w 8770"/>
                    <a:gd name="connsiteY1" fmla="*/ 1333 h 3143"/>
                    <a:gd name="connsiteX2" fmla="*/ 2286 w 8770"/>
                    <a:gd name="connsiteY2" fmla="*/ 2000 h 3143"/>
                    <a:gd name="connsiteX3" fmla="*/ 2858 w 8770"/>
                    <a:gd name="connsiteY3" fmla="*/ 3143 h 3143"/>
                    <a:gd name="connsiteX4" fmla="*/ 8573 w 8770"/>
                    <a:gd name="connsiteY4" fmla="*/ 1715 h 3143"/>
                    <a:gd name="connsiteX5" fmla="*/ 5525 w 8770"/>
                    <a:gd name="connsiteY5" fmla="*/ 1715 h 3143"/>
                    <a:gd name="connsiteX6" fmla="*/ 6096 w 8770"/>
                    <a:gd name="connsiteY6" fmla="*/ 0 h 3143"/>
                    <a:gd name="connsiteX7" fmla="*/ 0 w 8770"/>
                    <a:gd name="connsiteY7" fmla="*/ 1524 h 3143"/>
                    <a:gd name="connsiteX8" fmla="*/ 2286 w 8770"/>
                    <a:gd name="connsiteY8" fmla="*/ 2000 h 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0" h="3143">
                      <a:moveTo>
                        <a:pt x="2286" y="2000"/>
                      </a:moveTo>
                      <a:cubicBezTo>
                        <a:pt x="2381" y="572"/>
                        <a:pt x="3715" y="572"/>
                        <a:pt x="3810" y="1333"/>
                      </a:cubicBezTo>
                      <a:cubicBezTo>
                        <a:pt x="3620" y="2286"/>
                        <a:pt x="2858" y="2000"/>
                        <a:pt x="2286" y="2000"/>
                      </a:cubicBezTo>
                      <a:cubicBezTo>
                        <a:pt x="1810" y="3048"/>
                        <a:pt x="3143" y="2191"/>
                        <a:pt x="2858" y="3143"/>
                      </a:cubicBezTo>
                      <a:cubicBezTo>
                        <a:pt x="4381" y="1810"/>
                        <a:pt x="7334" y="1619"/>
                        <a:pt x="8573" y="1715"/>
                      </a:cubicBezTo>
                      <a:cubicBezTo>
                        <a:pt x="9620" y="572"/>
                        <a:pt x="6191" y="1143"/>
                        <a:pt x="5525" y="1715"/>
                      </a:cubicBezTo>
                      <a:cubicBezTo>
                        <a:pt x="6382" y="667"/>
                        <a:pt x="4858" y="667"/>
                        <a:pt x="6096" y="0"/>
                      </a:cubicBezTo>
                      <a:cubicBezTo>
                        <a:pt x="4286" y="191"/>
                        <a:pt x="2572" y="857"/>
                        <a:pt x="0" y="1524"/>
                      </a:cubicBezTo>
                      <a:cubicBezTo>
                        <a:pt x="0" y="2667"/>
                        <a:pt x="1048" y="2381"/>
                        <a:pt x="2286" y="2000"/>
                      </a:cubicBezTo>
                      <a:close/>
                    </a:path>
                  </a:pathLst>
                </a:custGeom>
                <a:solidFill>
                  <a:srgbClr val="9FA0A0"/>
                </a:solidFill>
                <a:ln w="9525" cap="flat">
                  <a:noFill/>
                  <a:prstDash val="solid"/>
                  <a:miter/>
                </a:ln>
              </p:spPr>
              <p:txBody>
                <a:bodyPr rtlCol="0" anchor="ctr"/>
                <a:lstStyle/>
                <a:p>
                  <a:endParaRPr lang="zh-CN" altLang="en-US"/>
                </a:p>
              </p:txBody>
            </p:sp>
            <p:sp>
              <p:nvSpPr>
                <p:cNvPr id="311" name="任意多边形: 形状 53124"/>
                <p:cNvSpPr/>
                <p:nvPr>
                  <p:custDataLst>
                    <p:tags r:id="rId765"/>
                  </p:custDataLst>
                </p:nvPr>
              </p:nvSpPr>
              <p:spPr>
                <a:xfrm>
                  <a:off x="5881116" y="3583209"/>
                  <a:ext cx="2381" cy="1619"/>
                </a:xfrm>
                <a:custGeom>
                  <a:gdLst>
                    <a:gd name="connsiteX0" fmla="*/ 476 w 2381"/>
                    <a:gd name="connsiteY0" fmla="*/ 190 h 1619"/>
                    <a:gd name="connsiteX1" fmla="*/ 0 w 2381"/>
                    <a:gd name="connsiteY1" fmla="*/ 1333 h 1619"/>
                    <a:gd name="connsiteX2" fmla="*/ 1429 w 2381"/>
                    <a:gd name="connsiteY2" fmla="*/ 1619 h 1619"/>
                    <a:gd name="connsiteX3" fmla="*/ 2381 w 2381"/>
                    <a:gd name="connsiteY3" fmla="*/ 952 h 1619"/>
                    <a:gd name="connsiteX4" fmla="*/ 2096 w 2381"/>
                    <a:gd name="connsiteY4" fmla="*/ 0 h 1619"/>
                    <a:gd name="connsiteX5" fmla="*/ 476 w 2381"/>
                    <a:gd name="connsiteY5" fmla="*/ 190 h 16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 h="1619">
                      <a:moveTo>
                        <a:pt x="476" y="190"/>
                      </a:moveTo>
                      <a:cubicBezTo>
                        <a:pt x="95" y="381"/>
                        <a:pt x="95" y="857"/>
                        <a:pt x="0" y="1333"/>
                      </a:cubicBezTo>
                      <a:cubicBezTo>
                        <a:pt x="381" y="1524"/>
                        <a:pt x="1238" y="1143"/>
                        <a:pt x="1429" y="1619"/>
                      </a:cubicBezTo>
                      <a:cubicBezTo>
                        <a:pt x="1715" y="1429"/>
                        <a:pt x="1810" y="952"/>
                        <a:pt x="2381" y="952"/>
                      </a:cubicBezTo>
                      <a:cubicBezTo>
                        <a:pt x="2286" y="571"/>
                        <a:pt x="2096" y="381"/>
                        <a:pt x="2096" y="0"/>
                      </a:cubicBezTo>
                      <a:cubicBezTo>
                        <a:pt x="1333" y="0"/>
                        <a:pt x="571" y="1238"/>
                        <a:pt x="476" y="190"/>
                      </a:cubicBezTo>
                      <a:close/>
                    </a:path>
                  </a:pathLst>
                </a:custGeom>
                <a:solidFill>
                  <a:srgbClr val="9FA0A0"/>
                </a:solidFill>
                <a:ln w="9525" cap="flat">
                  <a:noFill/>
                  <a:prstDash val="solid"/>
                  <a:miter/>
                </a:ln>
              </p:spPr>
              <p:txBody>
                <a:bodyPr rtlCol="0" anchor="ctr"/>
                <a:lstStyle/>
                <a:p>
                  <a:endParaRPr lang="zh-CN" altLang="en-US"/>
                </a:p>
              </p:txBody>
            </p:sp>
            <p:sp>
              <p:nvSpPr>
                <p:cNvPr id="312" name="任意多边形: 形状 53125"/>
                <p:cNvSpPr/>
                <p:nvPr>
                  <p:custDataLst>
                    <p:tags r:id="rId766"/>
                  </p:custDataLst>
                </p:nvPr>
              </p:nvSpPr>
              <p:spPr>
                <a:xfrm>
                  <a:off x="5881592" y="3585399"/>
                  <a:ext cx="1619" cy="827"/>
                </a:xfrm>
                <a:custGeom>
                  <a:gdLst>
                    <a:gd name="connsiteX0" fmla="*/ 0 w 1619"/>
                    <a:gd name="connsiteY0" fmla="*/ 572 h 827"/>
                    <a:gd name="connsiteX1" fmla="*/ 1619 w 1619"/>
                    <a:gd name="connsiteY1" fmla="*/ 0 h 827"/>
                    <a:gd name="connsiteX2" fmla="*/ 0 w 1619"/>
                    <a:gd name="connsiteY2" fmla="*/ 572 h 827"/>
                  </a:gdLst>
                  <a:cxnLst>
                    <a:cxn ang="0">
                      <a:pos x="connsiteX0" y="connsiteY0"/>
                    </a:cxn>
                    <a:cxn ang="0">
                      <a:pos x="connsiteX1" y="connsiteY1"/>
                    </a:cxn>
                    <a:cxn ang="0">
                      <a:pos x="connsiteX2" y="connsiteY2"/>
                    </a:cxn>
                  </a:cxnLst>
                  <a:rect l="l" t="t" r="r" b="b"/>
                  <a:pathLst>
                    <a:path w="1619" h="825">
                      <a:moveTo>
                        <a:pt x="0" y="572"/>
                      </a:moveTo>
                      <a:cubicBezTo>
                        <a:pt x="381" y="857"/>
                        <a:pt x="1524" y="1143"/>
                        <a:pt x="1619" y="0"/>
                      </a:cubicBezTo>
                      <a:cubicBezTo>
                        <a:pt x="857" y="0"/>
                        <a:pt x="572" y="476"/>
                        <a:pt x="0" y="572"/>
                      </a:cubicBezTo>
                      <a:close/>
                    </a:path>
                  </a:pathLst>
                </a:custGeom>
                <a:solidFill>
                  <a:srgbClr val="9FA0A0"/>
                </a:solidFill>
                <a:ln w="9525" cap="flat">
                  <a:noFill/>
                  <a:prstDash val="solid"/>
                  <a:miter/>
                </a:ln>
              </p:spPr>
              <p:txBody>
                <a:bodyPr rtlCol="0" anchor="ctr"/>
                <a:lstStyle/>
                <a:p>
                  <a:endParaRPr lang="zh-CN" altLang="en-US"/>
                </a:p>
              </p:txBody>
            </p:sp>
            <p:sp>
              <p:nvSpPr>
                <p:cNvPr id="313" name="任意多边形: 形状 53126"/>
                <p:cNvSpPr/>
                <p:nvPr>
                  <p:custDataLst>
                    <p:tags r:id="rId767"/>
                  </p:custDataLst>
                </p:nvPr>
              </p:nvSpPr>
              <p:spPr>
                <a:xfrm>
                  <a:off x="5883716" y="3584733"/>
                  <a:ext cx="1635" cy="1333"/>
                </a:xfrm>
                <a:custGeom>
                  <a:gdLst>
                    <a:gd name="connsiteX0" fmla="*/ 352 w 1635"/>
                    <a:gd name="connsiteY0" fmla="*/ 0 h 1333"/>
                    <a:gd name="connsiteX1" fmla="*/ 257 w 1635"/>
                    <a:gd name="connsiteY1" fmla="*/ 1333 h 1333"/>
                    <a:gd name="connsiteX2" fmla="*/ 1591 w 1635"/>
                    <a:gd name="connsiteY2" fmla="*/ 857 h 1333"/>
                    <a:gd name="connsiteX3" fmla="*/ 352 w 1635"/>
                    <a:gd name="connsiteY3" fmla="*/ 0 h 1333"/>
                  </a:gdLst>
                  <a:cxnLst>
                    <a:cxn ang="0">
                      <a:pos x="connsiteX0" y="connsiteY0"/>
                    </a:cxn>
                    <a:cxn ang="0">
                      <a:pos x="connsiteX1" y="connsiteY1"/>
                    </a:cxn>
                    <a:cxn ang="0">
                      <a:pos x="connsiteX2" y="connsiteY2"/>
                    </a:cxn>
                    <a:cxn ang="0">
                      <a:pos x="connsiteX3" y="connsiteY3"/>
                    </a:cxn>
                  </a:cxnLst>
                  <a:rect l="l" t="t" r="r" b="b"/>
                  <a:pathLst>
                    <a:path w="1634" h="1333">
                      <a:moveTo>
                        <a:pt x="352" y="0"/>
                      </a:moveTo>
                      <a:cubicBezTo>
                        <a:pt x="-600" y="572"/>
                        <a:pt x="733" y="572"/>
                        <a:pt x="257" y="1333"/>
                      </a:cubicBezTo>
                      <a:cubicBezTo>
                        <a:pt x="924" y="857"/>
                        <a:pt x="924" y="667"/>
                        <a:pt x="1591" y="857"/>
                      </a:cubicBezTo>
                      <a:cubicBezTo>
                        <a:pt x="1876" y="0"/>
                        <a:pt x="733" y="476"/>
                        <a:pt x="352" y="0"/>
                      </a:cubicBezTo>
                      <a:close/>
                    </a:path>
                  </a:pathLst>
                </a:custGeom>
                <a:solidFill>
                  <a:srgbClr val="9FA0A0"/>
                </a:solidFill>
                <a:ln w="9525" cap="flat">
                  <a:noFill/>
                  <a:prstDash val="solid"/>
                  <a:miter/>
                </a:ln>
              </p:spPr>
              <p:txBody>
                <a:bodyPr rtlCol="0" anchor="ctr"/>
                <a:lstStyle/>
                <a:p>
                  <a:endParaRPr lang="zh-CN" altLang="en-US"/>
                </a:p>
              </p:txBody>
            </p:sp>
            <p:sp>
              <p:nvSpPr>
                <p:cNvPr id="314" name="任意多边形: 形状 53127"/>
                <p:cNvSpPr/>
                <p:nvPr>
                  <p:custDataLst>
                    <p:tags r:id="rId768"/>
                  </p:custDataLst>
                </p:nvPr>
              </p:nvSpPr>
              <p:spPr>
                <a:xfrm>
                  <a:off x="5852731" y="3641883"/>
                  <a:ext cx="4000" cy="2762"/>
                </a:xfrm>
                <a:custGeom>
                  <a:gdLst>
                    <a:gd name="connsiteX0" fmla="*/ 1905 w 4000"/>
                    <a:gd name="connsiteY0" fmla="*/ 286 h 2762"/>
                    <a:gd name="connsiteX1" fmla="*/ 3524 w 4000"/>
                    <a:gd name="connsiteY1" fmla="*/ 286 h 2762"/>
                    <a:gd name="connsiteX2" fmla="*/ 2953 w 4000"/>
                    <a:gd name="connsiteY2" fmla="*/ 0 h 2762"/>
                    <a:gd name="connsiteX3" fmla="*/ 1810 w 4000"/>
                    <a:gd name="connsiteY3" fmla="*/ 286 h 2762"/>
                    <a:gd name="connsiteX4" fmla="*/ 571 w 4000"/>
                    <a:gd name="connsiteY4" fmla="*/ 1524 h 2762"/>
                    <a:gd name="connsiteX5" fmla="*/ 286 w 4000"/>
                    <a:gd name="connsiteY5" fmla="*/ 1810 h 2762"/>
                    <a:gd name="connsiteX6" fmla="*/ 1143 w 4000"/>
                    <a:gd name="connsiteY6" fmla="*/ 1905 h 2762"/>
                    <a:gd name="connsiteX7" fmla="*/ 0 w 4000"/>
                    <a:gd name="connsiteY7" fmla="*/ 2096 h 2762"/>
                    <a:gd name="connsiteX8" fmla="*/ 2572 w 4000"/>
                    <a:gd name="connsiteY8" fmla="*/ 2762 h 2762"/>
                    <a:gd name="connsiteX9" fmla="*/ 1619 w 4000"/>
                    <a:gd name="connsiteY9" fmla="*/ 2096 h 2762"/>
                    <a:gd name="connsiteX10" fmla="*/ 2000 w 4000"/>
                    <a:gd name="connsiteY10" fmla="*/ 1619 h 2762"/>
                    <a:gd name="connsiteX11" fmla="*/ 4000 w 4000"/>
                    <a:gd name="connsiteY11" fmla="*/ 667 h 2762"/>
                    <a:gd name="connsiteX12" fmla="*/ 2381 w 4000"/>
                    <a:gd name="connsiteY12" fmla="*/ 952 h 2762"/>
                    <a:gd name="connsiteX13" fmla="*/ 1905 w 4000"/>
                    <a:gd name="connsiteY13" fmla="*/ 286 h 27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 h="2762">
                      <a:moveTo>
                        <a:pt x="1905" y="286"/>
                      </a:moveTo>
                      <a:cubicBezTo>
                        <a:pt x="2477" y="191"/>
                        <a:pt x="2858" y="476"/>
                        <a:pt x="3524" y="286"/>
                      </a:cubicBezTo>
                      <a:cubicBezTo>
                        <a:pt x="3143" y="191"/>
                        <a:pt x="3334" y="95"/>
                        <a:pt x="2953" y="0"/>
                      </a:cubicBezTo>
                      <a:cubicBezTo>
                        <a:pt x="2762" y="381"/>
                        <a:pt x="-952" y="-190"/>
                        <a:pt x="1810" y="286"/>
                      </a:cubicBezTo>
                      <a:cubicBezTo>
                        <a:pt x="1524" y="762"/>
                        <a:pt x="1810" y="1143"/>
                        <a:pt x="571" y="1524"/>
                      </a:cubicBezTo>
                      <a:cubicBezTo>
                        <a:pt x="1524" y="1810"/>
                        <a:pt x="1143" y="1810"/>
                        <a:pt x="286" y="1810"/>
                      </a:cubicBezTo>
                      <a:cubicBezTo>
                        <a:pt x="571" y="1905"/>
                        <a:pt x="857" y="1810"/>
                        <a:pt x="1143" y="1905"/>
                      </a:cubicBezTo>
                      <a:cubicBezTo>
                        <a:pt x="1524" y="2096"/>
                        <a:pt x="286" y="1905"/>
                        <a:pt x="0" y="2096"/>
                      </a:cubicBezTo>
                      <a:cubicBezTo>
                        <a:pt x="1048" y="2191"/>
                        <a:pt x="857" y="2286"/>
                        <a:pt x="2572" y="2762"/>
                      </a:cubicBezTo>
                      <a:cubicBezTo>
                        <a:pt x="3048" y="2572"/>
                        <a:pt x="2096" y="2286"/>
                        <a:pt x="1619" y="2096"/>
                      </a:cubicBezTo>
                      <a:cubicBezTo>
                        <a:pt x="2858" y="2096"/>
                        <a:pt x="2096" y="1810"/>
                        <a:pt x="2000" y="1619"/>
                      </a:cubicBezTo>
                      <a:cubicBezTo>
                        <a:pt x="4096" y="1429"/>
                        <a:pt x="3143" y="762"/>
                        <a:pt x="4000" y="667"/>
                      </a:cubicBezTo>
                      <a:cubicBezTo>
                        <a:pt x="3143" y="381"/>
                        <a:pt x="2286" y="857"/>
                        <a:pt x="2381" y="952"/>
                      </a:cubicBezTo>
                      <a:cubicBezTo>
                        <a:pt x="1143" y="762"/>
                        <a:pt x="2953" y="572"/>
                        <a:pt x="1905" y="286"/>
                      </a:cubicBezTo>
                      <a:close/>
                    </a:path>
                  </a:pathLst>
                </a:custGeom>
                <a:solidFill>
                  <a:srgbClr val="9FA0A0"/>
                </a:solidFill>
                <a:ln w="9525" cap="flat">
                  <a:noFill/>
                  <a:prstDash val="solid"/>
                  <a:miter/>
                </a:ln>
              </p:spPr>
              <p:txBody>
                <a:bodyPr rtlCol="0" anchor="ctr"/>
                <a:lstStyle/>
                <a:p>
                  <a:endParaRPr lang="zh-CN" altLang="en-US"/>
                </a:p>
              </p:txBody>
            </p:sp>
            <p:sp>
              <p:nvSpPr>
                <p:cNvPr id="315" name="任意多边形: 形状 53128"/>
                <p:cNvSpPr/>
                <p:nvPr>
                  <p:custDataLst>
                    <p:tags r:id="rId769"/>
                  </p:custDataLst>
                </p:nvPr>
              </p:nvSpPr>
              <p:spPr>
                <a:xfrm>
                  <a:off x="5844741" y="3645026"/>
                  <a:ext cx="1513" cy="598"/>
                </a:xfrm>
                <a:custGeom>
                  <a:gdLst>
                    <a:gd name="connsiteX0" fmla="*/ 465 w 1513"/>
                    <a:gd name="connsiteY0" fmla="*/ 0 h 598"/>
                    <a:gd name="connsiteX1" fmla="*/ 180 w 1513"/>
                    <a:gd name="connsiteY1" fmla="*/ 476 h 598"/>
                    <a:gd name="connsiteX2" fmla="*/ 1513 w 1513"/>
                    <a:gd name="connsiteY2" fmla="*/ 571 h 598"/>
                    <a:gd name="connsiteX3" fmla="*/ 465 w 1513"/>
                    <a:gd name="connsiteY3" fmla="*/ 0 h 598"/>
                  </a:gdLst>
                  <a:cxnLst>
                    <a:cxn ang="0">
                      <a:pos x="connsiteX0" y="connsiteY0"/>
                    </a:cxn>
                    <a:cxn ang="0">
                      <a:pos x="connsiteX1" y="connsiteY1"/>
                    </a:cxn>
                    <a:cxn ang="0">
                      <a:pos x="connsiteX2" y="connsiteY2"/>
                    </a:cxn>
                    <a:cxn ang="0">
                      <a:pos x="connsiteX3" y="connsiteY3"/>
                    </a:cxn>
                  </a:cxnLst>
                  <a:rect l="l" t="t" r="r" b="b"/>
                  <a:pathLst>
                    <a:path w="1513" h="598">
                      <a:moveTo>
                        <a:pt x="465" y="0"/>
                      </a:moveTo>
                      <a:cubicBezTo>
                        <a:pt x="-201" y="95"/>
                        <a:pt x="-11" y="286"/>
                        <a:pt x="180" y="476"/>
                      </a:cubicBezTo>
                      <a:cubicBezTo>
                        <a:pt x="656" y="476"/>
                        <a:pt x="1037" y="667"/>
                        <a:pt x="1513" y="571"/>
                      </a:cubicBezTo>
                      <a:cubicBezTo>
                        <a:pt x="-297" y="190"/>
                        <a:pt x="1037" y="286"/>
                        <a:pt x="465" y="0"/>
                      </a:cubicBezTo>
                      <a:close/>
                    </a:path>
                  </a:pathLst>
                </a:custGeom>
                <a:solidFill>
                  <a:srgbClr val="9FA0A0"/>
                </a:solidFill>
                <a:ln w="9525" cap="flat">
                  <a:noFill/>
                  <a:prstDash val="solid"/>
                  <a:miter/>
                </a:ln>
              </p:spPr>
              <p:txBody>
                <a:bodyPr rtlCol="0" anchor="ctr"/>
                <a:lstStyle/>
                <a:p>
                  <a:endParaRPr lang="zh-CN" altLang="en-US"/>
                </a:p>
              </p:txBody>
            </p:sp>
            <p:sp>
              <p:nvSpPr>
                <p:cNvPr id="316" name="任意多边形: 形状 53129"/>
                <p:cNvSpPr/>
                <p:nvPr>
                  <p:custDataLst>
                    <p:tags r:id="rId770"/>
                  </p:custDataLst>
                </p:nvPr>
              </p:nvSpPr>
              <p:spPr>
                <a:xfrm>
                  <a:off x="5759195" y="3576446"/>
                  <a:ext cx="142017" cy="142779"/>
                </a:xfrm>
                <a:custGeom>
                  <a:gdLst>
                    <a:gd name="connsiteX0" fmla="*/ 85344 w 142017"/>
                    <a:gd name="connsiteY0" fmla="*/ 69342 h 142779"/>
                    <a:gd name="connsiteX1" fmla="*/ 86392 w 142017"/>
                    <a:gd name="connsiteY1" fmla="*/ 69628 h 142779"/>
                    <a:gd name="connsiteX2" fmla="*/ 85916 w 142017"/>
                    <a:gd name="connsiteY2" fmla="*/ 69628 h 142779"/>
                    <a:gd name="connsiteX3" fmla="*/ 87344 w 142017"/>
                    <a:gd name="connsiteY3" fmla="*/ 70199 h 142779"/>
                    <a:gd name="connsiteX4" fmla="*/ 87440 w 142017"/>
                    <a:gd name="connsiteY4" fmla="*/ 70961 h 142779"/>
                    <a:gd name="connsiteX5" fmla="*/ 86106 w 142017"/>
                    <a:gd name="connsiteY5" fmla="*/ 71438 h 142779"/>
                    <a:gd name="connsiteX6" fmla="*/ 84201 w 142017"/>
                    <a:gd name="connsiteY6" fmla="*/ 70390 h 142779"/>
                    <a:gd name="connsiteX7" fmla="*/ 84392 w 142017"/>
                    <a:gd name="connsiteY7" fmla="*/ 71438 h 142779"/>
                    <a:gd name="connsiteX8" fmla="*/ 83725 w 142017"/>
                    <a:gd name="connsiteY8" fmla="*/ 71533 h 142779"/>
                    <a:gd name="connsiteX9" fmla="*/ 81534 w 142017"/>
                    <a:gd name="connsiteY9" fmla="*/ 70580 h 142779"/>
                    <a:gd name="connsiteX10" fmla="*/ 81248 w 142017"/>
                    <a:gd name="connsiteY10" fmla="*/ 70580 h 142779"/>
                    <a:gd name="connsiteX11" fmla="*/ 83344 w 142017"/>
                    <a:gd name="connsiteY11" fmla="*/ 71438 h 142779"/>
                    <a:gd name="connsiteX12" fmla="*/ 83153 w 142017"/>
                    <a:gd name="connsiteY12" fmla="*/ 72009 h 142779"/>
                    <a:gd name="connsiteX13" fmla="*/ 81629 w 142017"/>
                    <a:gd name="connsiteY13" fmla="*/ 70866 h 142779"/>
                    <a:gd name="connsiteX14" fmla="*/ 82201 w 142017"/>
                    <a:gd name="connsiteY14" fmla="*/ 71723 h 142779"/>
                    <a:gd name="connsiteX15" fmla="*/ 81344 w 142017"/>
                    <a:gd name="connsiteY15" fmla="*/ 71628 h 142779"/>
                    <a:gd name="connsiteX16" fmla="*/ 82106 w 142017"/>
                    <a:gd name="connsiteY16" fmla="*/ 72009 h 142779"/>
                    <a:gd name="connsiteX17" fmla="*/ 82201 w 142017"/>
                    <a:gd name="connsiteY17" fmla="*/ 72199 h 142779"/>
                    <a:gd name="connsiteX18" fmla="*/ 81153 w 142017"/>
                    <a:gd name="connsiteY18" fmla="*/ 71723 h 142779"/>
                    <a:gd name="connsiteX19" fmla="*/ 81629 w 142017"/>
                    <a:gd name="connsiteY19" fmla="*/ 72771 h 142779"/>
                    <a:gd name="connsiteX20" fmla="*/ 81058 w 142017"/>
                    <a:gd name="connsiteY20" fmla="*/ 72485 h 142779"/>
                    <a:gd name="connsiteX21" fmla="*/ 79915 w 142017"/>
                    <a:gd name="connsiteY21" fmla="*/ 71247 h 142779"/>
                    <a:gd name="connsiteX22" fmla="*/ 78962 w 142017"/>
                    <a:gd name="connsiteY22" fmla="*/ 71247 h 142779"/>
                    <a:gd name="connsiteX23" fmla="*/ 79819 w 142017"/>
                    <a:gd name="connsiteY23" fmla="*/ 71628 h 142779"/>
                    <a:gd name="connsiteX24" fmla="*/ 80296 w 142017"/>
                    <a:gd name="connsiteY24" fmla="*/ 72009 h 142779"/>
                    <a:gd name="connsiteX25" fmla="*/ 78581 w 142017"/>
                    <a:gd name="connsiteY25" fmla="*/ 71247 h 142779"/>
                    <a:gd name="connsiteX26" fmla="*/ 79439 w 142017"/>
                    <a:gd name="connsiteY26" fmla="*/ 71818 h 142779"/>
                    <a:gd name="connsiteX27" fmla="*/ 79343 w 142017"/>
                    <a:gd name="connsiteY27" fmla="*/ 71628 h 142779"/>
                    <a:gd name="connsiteX28" fmla="*/ 80200 w 142017"/>
                    <a:gd name="connsiteY28" fmla="*/ 72009 h 142779"/>
                    <a:gd name="connsiteX29" fmla="*/ 81439 w 142017"/>
                    <a:gd name="connsiteY29" fmla="*/ 72866 h 142779"/>
                    <a:gd name="connsiteX30" fmla="*/ 79819 w 142017"/>
                    <a:gd name="connsiteY30" fmla="*/ 72009 h 142779"/>
                    <a:gd name="connsiteX31" fmla="*/ 80391 w 142017"/>
                    <a:gd name="connsiteY31" fmla="*/ 72580 h 142779"/>
                    <a:gd name="connsiteX32" fmla="*/ 79248 w 142017"/>
                    <a:gd name="connsiteY32" fmla="*/ 71723 h 142779"/>
                    <a:gd name="connsiteX33" fmla="*/ 77724 w 142017"/>
                    <a:gd name="connsiteY33" fmla="*/ 70866 h 142779"/>
                    <a:gd name="connsiteX34" fmla="*/ 77343 w 142017"/>
                    <a:gd name="connsiteY34" fmla="*/ 70866 h 142779"/>
                    <a:gd name="connsiteX35" fmla="*/ 75914 w 142017"/>
                    <a:gd name="connsiteY35" fmla="*/ 69913 h 142779"/>
                    <a:gd name="connsiteX36" fmla="*/ 75152 w 142017"/>
                    <a:gd name="connsiteY36" fmla="*/ 69628 h 142779"/>
                    <a:gd name="connsiteX37" fmla="*/ 76391 w 142017"/>
                    <a:gd name="connsiteY37" fmla="*/ 70294 h 142779"/>
                    <a:gd name="connsiteX38" fmla="*/ 76010 w 142017"/>
                    <a:gd name="connsiteY38" fmla="*/ 70294 h 142779"/>
                    <a:gd name="connsiteX39" fmla="*/ 78105 w 142017"/>
                    <a:gd name="connsiteY39" fmla="*/ 71533 h 142779"/>
                    <a:gd name="connsiteX40" fmla="*/ 78200 w 142017"/>
                    <a:gd name="connsiteY40" fmla="*/ 71723 h 142779"/>
                    <a:gd name="connsiteX41" fmla="*/ 77057 w 142017"/>
                    <a:gd name="connsiteY41" fmla="*/ 71056 h 142779"/>
                    <a:gd name="connsiteX42" fmla="*/ 75438 w 142017"/>
                    <a:gd name="connsiteY42" fmla="*/ 70580 h 142779"/>
                    <a:gd name="connsiteX43" fmla="*/ 76391 w 142017"/>
                    <a:gd name="connsiteY43" fmla="*/ 71438 h 142779"/>
                    <a:gd name="connsiteX44" fmla="*/ 74676 w 142017"/>
                    <a:gd name="connsiteY44" fmla="*/ 70294 h 142779"/>
                    <a:gd name="connsiteX45" fmla="*/ 74771 w 142017"/>
                    <a:gd name="connsiteY45" fmla="*/ 70104 h 142779"/>
                    <a:gd name="connsiteX46" fmla="*/ 73819 w 142017"/>
                    <a:gd name="connsiteY46" fmla="*/ 69818 h 142779"/>
                    <a:gd name="connsiteX47" fmla="*/ 72676 w 142017"/>
                    <a:gd name="connsiteY47" fmla="*/ 69056 h 142779"/>
                    <a:gd name="connsiteX48" fmla="*/ 72676 w 142017"/>
                    <a:gd name="connsiteY48" fmla="*/ 69247 h 142779"/>
                    <a:gd name="connsiteX49" fmla="*/ 74390 w 142017"/>
                    <a:gd name="connsiteY49" fmla="*/ 70675 h 142779"/>
                    <a:gd name="connsiteX50" fmla="*/ 73819 w 142017"/>
                    <a:gd name="connsiteY50" fmla="*/ 70485 h 142779"/>
                    <a:gd name="connsiteX51" fmla="*/ 75057 w 142017"/>
                    <a:gd name="connsiteY51" fmla="*/ 71723 h 142779"/>
                    <a:gd name="connsiteX52" fmla="*/ 73533 w 142017"/>
                    <a:gd name="connsiteY52" fmla="*/ 70390 h 142779"/>
                    <a:gd name="connsiteX53" fmla="*/ 73914 w 142017"/>
                    <a:gd name="connsiteY53" fmla="*/ 70866 h 142779"/>
                    <a:gd name="connsiteX54" fmla="*/ 72771 w 142017"/>
                    <a:gd name="connsiteY54" fmla="*/ 69818 h 142779"/>
                    <a:gd name="connsiteX55" fmla="*/ 72581 w 142017"/>
                    <a:gd name="connsiteY55" fmla="*/ 69247 h 142779"/>
                    <a:gd name="connsiteX56" fmla="*/ 72009 w 142017"/>
                    <a:gd name="connsiteY56" fmla="*/ 68866 h 142779"/>
                    <a:gd name="connsiteX57" fmla="*/ 71914 w 142017"/>
                    <a:gd name="connsiteY57" fmla="*/ 69247 h 142779"/>
                    <a:gd name="connsiteX58" fmla="*/ 69818 w 142017"/>
                    <a:gd name="connsiteY58" fmla="*/ 67532 h 142779"/>
                    <a:gd name="connsiteX59" fmla="*/ 69437 w 142017"/>
                    <a:gd name="connsiteY59" fmla="*/ 67151 h 142779"/>
                    <a:gd name="connsiteX60" fmla="*/ 69818 w 142017"/>
                    <a:gd name="connsiteY60" fmla="*/ 67723 h 142779"/>
                    <a:gd name="connsiteX61" fmla="*/ 69152 w 142017"/>
                    <a:gd name="connsiteY61" fmla="*/ 66865 h 142779"/>
                    <a:gd name="connsiteX62" fmla="*/ 69247 w 142017"/>
                    <a:gd name="connsiteY62" fmla="*/ 66961 h 142779"/>
                    <a:gd name="connsiteX63" fmla="*/ 69056 w 142017"/>
                    <a:gd name="connsiteY63" fmla="*/ 66961 h 142779"/>
                    <a:gd name="connsiteX64" fmla="*/ 69818 w 142017"/>
                    <a:gd name="connsiteY64" fmla="*/ 68008 h 142779"/>
                    <a:gd name="connsiteX65" fmla="*/ 68961 w 142017"/>
                    <a:gd name="connsiteY65" fmla="*/ 66770 h 142779"/>
                    <a:gd name="connsiteX66" fmla="*/ 68961 w 142017"/>
                    <a:gd name="connsiteY66" fmla="*/ 66865 h 142779"/>
                    <a:gd name="connsiteX67" fmla="*/ 68580 w 142017"/>
                    <a:gd name="connsiteY67" fmla="*/ 66199 h 142779"/>
                    <a:gd name="connsiteX68" fmla="*/ 68294 w 142017"/>
                    <a:gd name="connsiteY68" fmla="*/ 65818 h 142779"/>
                    <a:gd name="connsiteX69" fmla="*/ 68294 w 142017"/>
                    <a:gd name="connsiteY69" fmla="*/ 65818 h 142779"/>
                    <a:gd name="connsiteX70" fmla="*/ 68390 w 142017"/>
                    <a:gd name="connsiteY70" fmla="*/ 66008 h 142779"/>
                    <a:gd name="connsiteX71" fmla="*/ 68390 w 142017"/>
                    <a:gd name="connsiteY71" fmla="*/ 65913 h 142779"/>
                    <a:gd name="connsiteX72" fmla="*/ 68390 w 142017"/>
                    <a:gd name="connsiteY72" fmla="*/ 65913 h 142779"/>
                    <a:gd name="connsiteX73" fmla="*/ 68390 w 142017"/>
                    <a:gd name="connsiteY73" fmla="*/ 65913 h 142779"/>
                    <a:gd name="connsiteX74" fmla="*/ 68390 w 142017"/>
                    <a:gd name="connsiteY74" fmla="*/ 65913 h 142779"/>
                    <a:gd name="connsiteX75" fmla="*/ 68390 w 142017"/>
                    <a:gd name="connsiteY75" fmla="*/ 65913 h 142779"/>
                    <a:gd name="connsiteX76" fmla="*/ 68390 w 142017"/>
                    <a:gd name="connsiteY76" fmla="*/ 65913 h 142779"/>
                    <a:gd name="connsiteX77" fmla="*/ 68390 w 142017"/>
                    <a:gd name="connsiteY77" fmla="*/ 65913 h 142779"/>
                    <a:gd name="connsiteX78" fmla="*/ 68294 w 142017"/>
                    <a:gd name="connsiteY78" fmla="*/ 65532 h 142779"/>
                    <a:gd name="connsiteX79" fmla="*/ 68294 w 142017"/>
                    <a:gd name="connsiteY79" fmla="*/ 65246 h 142779"/>
                    <a:gd name="connsiteX80" fmla="*/ 68199 w 142017"/>
                    <a:gd name="connsiteY80" fmla="*/ 65913 h 142779"/>
                    <a:gd name="connsiteX81" fmla="*/ 68390 w 142017"/>
                    <a:gd name="connsiteY81" fmla="*/ 65627 h 142779"/>
                    <a:gd name="connsiteX82" fmla="*/ 68104 w 142017"/>
                    <a:gd name="connsiteY82" fmla="*/ 65818 h 142779"/>
                    <a:gd name="connsiteX83" fmla="*/ 68390 w 142017"/>
                    <a:gd name="connsiteY83" fmla="*/ 65818 h 142779"/>
                    <a:gd name="connsiteX84" fmla="*/ 68866 w 142017"/>
                    <a:gd name="connsiteY84" fmla="*/ 65818 h 142779"/>
                    <a:gd name="connsiteX85" fmla="*/ 68294 w 142017"/>
                    <a:gd name="connsiteY85" fmla="*/ 65818 h 142779"/>
                    <a:gd name="connsiteX86" fmla="*/ 68294 w 142017"/>
                    <a:gd name="connsiteY86" fmla="*/ 65818 h 142779"/>
                    <a:gd name="connsiteX87" fmla="*/ 68866 w 142017"/>
                    <a:gd name="connsiteY87" fmla="*/ 65818 h 142779"/>
                    <a:gd name="connsiteX88" fmla="*/ 68771 w 142017"/>
                    <a:gd name="connsiteY88" fmla="*/ 65818 h 142779"/>
                    <a:gd name="connsiteX89" fmla="*/ 68771 w 142017"/>
                    <a:gd name="connsiteY89" fmla="*/ 65818 h 142779"/>
                    <a:gd name="connsiteX90" fmla="*/ 68675 w 142017"/>
                    <a:gd name="connsiteY90" fmla="*/ 65818 h 142779"/>
                    <a:gd name="connsiteX91" fmla="*/ 68675 w 142017"/>
                    <a:gd name="connsiteY91" fmla="*/ 65818 h 142779"/>
                    <a:gd name="connsiteX92" fmla="*/ 68294 w 142017"/>
                    <a:gd name="connsiteY92" fmla="*/ 65818 h 142779"/>
                    <a:gd name="connsiteX93" fmla="*/ 68104 w 142017"/>
                    <a:gd name="connsiteY93" fmla="*/ 65818 h 142779"/>
                    <a:gd name="connsiteX94" fmla="*/ 68104 w 142017"/>
                    <a:gd name="connsiteY94" fmla="*/ 65818 h 142779"/>
                    <a:gd name="connsiteX95" fmla="*/ 68008 w 142017"/>
                    <a:gd name="connsiteY95" fmla="*/ 65818 h 142779"/>
                    <a:gd name="connsiteX96" fmla="*/ 68008 w 142017"/>
                    <a:gd name="connsiteY96" fmla="*/ 65818 h 142779"/>
                    <a:gd name="connsiteX97" fmla="*/ 68008 w 142017"/>
                    <a:gd name="connsiteY97" fmla="*/ 65818 h 142779"/>
                    <a:gd name="connsiteX98" fmla="*/ 68104 w 142017"/>
                    <a:gd name="connsiteY98" fmla="*/ 65818 h 142779"/>
                    <a:gd name="connsiteX99" fmla="*/ 68199 w 142017"/>
                    <a:gd name="connsiteY99" fmla="*/ 65818 h 142779"/>
                    <a:gd name="connsiteX100" fmla="*/ 68199 w 142017"/>
                    <a:gd name="connsiteY100" fmla="*/ 65818 h 142779"/>
                    <a:gd name="connsiteX101" fmla="*/ 68294 w 142017"/>
                    <a:gd name="connsiteY101" fmla="*/ 65818 h 142779"/>
                    <a:gd name="connsiteX102" fmla="*/ 68294 w 142017"/>
                    <a:gd name="connsiteY102" fmla="*/ 65818 h 142779"/>
                    <a:gd name="connsiteX103" fmla="*/ 68294 w 142017"/>
                    <a:gd name="connsiteY103" fmla="*/ 65818 h 142779"/>
                    <a:gd name="connsiteX104" fmla="*/ 68294 w 142017"/>
                    <a:gd name="connsiteY104" fmla="*/ 65818 h 142779"/>
                    <a:gd name="connsiteX105" fmla="*/ 68294 w 142017"/>
                    <a:gd name="connsiteY105" fmla="*/ 65818 h 142779"/>
                    <a:gd name="connsiteX106" fmla="*/ 68294 w 142017"/>
                    <a:gd name="connsiteY106" fmla="*/ 65818 h 142779"/>
                    <a:gd name="connsiteX107" fmla="*/ 68294 w 142017"/>
                    <a:gd name="connsiteY107" fmla="*/ 65818 h 142779"/>
                    <a:gd name="connsiteX108" fmla="*/ 68294 w 142017"/>
                    <a:gd name="connsiteY108" fmla="*/ 65818 h 142779"/>
                    <a:gd name="connsiteX109" fmla="*/ 68294 w 142017"/>
                    <a:gd name="connsiteY109" fmla="*/ 65818 h 142779"/>
                    <a:gd name="connsiteX110" fmla="*/ 68294 w 142017"/>
                    <a:gd name="connsiteY110" fmla="*/ 65818 h 142779"/>
                    <a:gd name="connsiteX111" fmla="*/ 68294 w 142017"/>
                    <a:gd name="connsiteY111" fmla="*/ 65818 h 142779"/>
                    <a:gd name="connsiteX112" fmla="*/ 68294 w 142017"/>
                    <a:gd name="connsiteY112" fmla="*/ 65818 h 142779"/>
                    <a:gd name="connsiteX113" fmla="*/ 68294 w 142017"/>
                    <a:gd name="connsiteY113" fmla="*/ 65818 h 142779"/>
                    <a:gd name="connsiteX114" fmla="*/ 68199 w 142017"/>
                    <a:gd name="connsiteY114" fmla="*/ 66008 h 142779"/>
                    <a:gd name="connsiteX115" fmla="*/ 68199 w 142017"/>
                    <a:gd name="connsiteY115" fmla="*/ 66008 h 142779"/>
                    <a:gd name="connsiteX116" fmla="*/ 68199 w 142017"/>
                    <a:gd name="connsiteY116" fmla="*/ 66008 h 142779"/>
                    <a:gd name="connsiteX117" fmla="*/ 68104 w 142017"/>
                    <a:gd name="connsiteY117" fmla="*/ 66103 h 142779"/>
                    <a:gd name="connsiteX118" fmla="*/ 68104 w 142017"/>
                    <a:gd name="connsiteY118" fmla="*/ 66103 h 142779"/>
                    <a:gd name="connsiteX119" fmla="*/ 68104 w 142017"/>
                    <a:gd name="connsiteY119" fmla="*/ 66199 h 142779"/>
                    <a:gd name="connsiteX120" fmla="*/ 68104 w 142017"/>
                    <a:gd name="connsiteY120" fmla="*/ 66199 h 142779"/>
                    <a:gd name="connsiteX121" fmla="*/ 68104 w 142017"/>
                    <a:gd name="connsiteY121" fmla="*/ 66199 h 142779"/>
                    <a:gd name="connsiteX122" fmla="*/ 68104 w 142017"/>
                    <a:gd name="connsiteY122" fmla="*/ 66199 h 142779"/>
                    <a:gd name="connsiteX123" fmla="*/ 68104 w 142017"/>
                    <a:gd name="connsiteY123" fmla="*/ 66199 h 142779"/>
                    <a:gd name="connsiteX124" fmla="*/ 68104 w 142017"/>
                    <a:gd name="connsiteY124" fmla="*/ 66199 h 142779"/>
                    <a:gd name="connsiteX125" fmla="*/ 68104 w 142017"/>
                    <a:gd name="connsiteY125" fmla="*/ 66103 h 142779"/>
                    <a:gd name="connsiteX126" fmla="*/ 68104 w 142017"/>
                    <a:gd name="connsiteY126" fmla="*/ 66103 h 142779"/>
                    <a:gd name="connsiteX127" fmla="*/ 68104 w 142017"/>
                    <a:gd name="connsiteY127" fmla="*/ 65913 h 142779"/>
                    <a:gd name="connsiteX128" fmla="*/ 68104 w 142017"/>
                    <a:gd name="connsiteY128" fmla="*/ 65913 h 142779"/>
                    <a:gd name="connsiteX129" fmla="*/ 68104 w 142017"/>
                    <a:gd name="connsiteY129" fmla="*/ 65437 h 142779"/>
                    <a:gd name="connsiteX130" fmla="*/ 68104 w 142017"/>
                    <a:gd name="connsiteY130" fmla="*/ 65437 h 142779"/>
                    <a:gd name="connsiteX131" fmla="*/ 68104 w 142017"/>
                    <a:gd name="connsiteY131" fmla="*/ 65818 h 142779"/>
                    <a:gd name="connsiteX132" fmla="*/ 68104 w 142017"/>
                    <a:gd name="connsiteY132" fmla="*/ 66103 h 142779"/>
                    <a:gd name="connsiteX133" fmla="*/ 68104 w 142017"/>
                    <a:gd name="connsiteY133" fmla="*/ 66103 h 142779"/>
                    <a:gd name="connsiteX134" fmla="*/ 68104 w 142017"/>
                    <a:gd name="connsiteY134" fmla="*/ 66103 h 142779"/>
                    <a:gd name="connsiteX135" fmla="*/ 68104 w 142017"/>
                    <a:gd name="connsiteY135" fmla="*/ 66103 h 142779"/>
                    <a:gd name="connsiteX136" fmla="*/ 68104 w 142017"/>
                    <a:gd name="connsiteY136" fmla="*/ 66103 h 142779"/>
                    <a:gd name="connsiteX137" fmla="*/ 68104 w 142017"/>
                    <a:gd name="connsiteY137" fmla="*/ 66103 h 142779"/>
                    <a:gd name="connsiteX138" fmla="*/ 68104 w 142017"/>
                    <a:gd name="connsiteY138" fmla="*/ 66103 h 142779"/>
                    <a:gd name="connsiteX139" fmla="*/ 68104 w 142017"/>
                    <a:gd name="connsiteY139" fmla="*/ 66103 h 142779"/>
                    <a:gd name="connsiteX140" fmla="*/ 68104 w 142017"/>
                    <a:gd name="connsiteY140" fmla="*/ 66103 h 142779"/>
                    <a:gd name="connsiteX141" fmla="*/ 68104 w 142017"/>
                    <a:gd name="connsiteY141" fmla="*/ 66103 h 142779"/>
                    <a:gd name="connsiteX142" fmla="*/ 68104 w 142017"/>
                    <a:gd name="connsiteY142" fmla="*/ 66103 h 142779"/>
                    <a:gd name="connsiteX143" fmla="*/ 68104 w 142017"/>
                    <a:gd name="connsiteY143" fmla="*/ 66103 h 142779"/>
                    <a:gd name="connsiteX144" fmla="*/ 68104 w 142017"/>
                    <a:gd name="connsiteY144" fmla="*/ 66103 h 142779"/>
                    <a:gd name="connsiteX145" fmla="*/ 68104 w 142017"/>
                    <a:gd name="connsiteY145" fmla="*/ 66103 h 142779"/>
                    <a:gd name="connsiteX146" fmla="*/ 68104 w 142017"/>
                    <a:gd name="connsiteY146" fmla="*/ 66103 h 142779"/>
                    <a:gd name="connsiteX147" fmla="*/ 68104 w 142017"/>
                    <a:gd name="connsiteY147" fmla="*/ 66103 h 142779"/>
                    <a:gd name="connsiteX148" fmla="*/ 68104 w 142017"/>
                    <a:gd name="connsiteY148" fmla="*/ 66103 h 142779"/>
                    <a:gd name="connsiteX149" fmla="*/ 68104 w 142017"/>
                    <a:gd name="connsiteY149" fmla="*/ 66103 h 142779"/>
                    <a:gd name="connsiteX150" fmla="*/ 68104 w 142017"/>
                    <a:gd name="connsiteY150" fmla="*/ 66103 h 142779"/>
                    <a:gd name="connsiteX151" fmla="*/ 68104 w 142017"/>
                    <a:gd name="connsiteY151" fmla="*/ 66103 h 142779"/>
                    <a:gd name="connsiteX152" fmla="*/ 68104 w 142017"/>
                    <a:gd name="connsiteY152" fmla="*/ 66103 h 142779"/>
                    <a:gd name="connsiteX153" fmla="*/ 68104 w 142017"/>
                    <a:gd name="connsiteY153" fmla="*/ 66103 h 142779"/>
                    <a:gd name="connsiteX154" fmla="*/ 68104 w 142017"/>
                    <a:gd name="connsiteY154" fmla="*/ 66103 h 142779"/>
                    <a:gd name="connsiteX155" fmla="*/ 68104 w 142017"/>
                    <a:gd name="connsiteY155" fmla="*/ 66103 h 142779"/>
                    <a:gd name="connsiteX156" fmla="*/ 68104 w 142017"/>
                    <a:gd name="connsiteY156" fmla="*/ 66103 h 142779"/>
                    <a:gd name="connsiteX157" fmla="*/ 68104 w 142017"/>
                    <a:gd name="connsiteY157" fmla="*/ 66103 h 142779"/>
                    <a:gd name="connsiteX158" fmla="*/ 68104 w 142017"/>
                    <a:gd name="connsiteY158" fmla="*/ 66103 h 142779"/>
                    <a:gd name="connsiteX159" fmla="*/ 68104 w 142017"/>
                    <a:gd name="connsiteY159" fmla="*/ 66103 h 142779"/>
                    <a:gd name="connsiteX160" fmla="*/ 68104 w 142017"/>
                    <a:gd name="connsiteY160" fmla="*/ 66103 h 142779"/>
                    <a:gd name="connsiteX161" fmla="*/ 68104 w 142017"/>
                    <a:gd name="connsiteY161" fmla="*/ 66103 h 142779"/>
                    <a:gd name="connsiteX162" fmla="*/ 68104 w 142017"/>
                    <a:gd name="connsiteY162" fmla="*/ 66103 h 142779"/>
                    <a:gd name="connsiteX163" fmla="*/ 68104 w 142017"/>
                    <a:gd name="connsiteY163" fmla="*/ 66008 h 142779"/>
                    <a:gd name="connsiteX164" fmla="*/ 68104 w 142017"/>
                    <a:gd name="connsiteY164" fmla="*/ 66008 h 142779"/>
                    <a:gd name="connsiteX165" fmla="*/ 68104 w 142017"/>
                    <a:gd name="connsiteY165" fmla="*/ 66008 h 142779"/>
                    <a:gd name="connsiteX166" fmla="*/ 68104 w 142017"/>
                    <a:gd name="connsiteY166" fmla="*/ 66008 h 142779"/>
                    <a:gd name="connsiteX167" fmla="*/ 68104 w 142017"/>
                    <a:gd name="connsiteY167" fmla="*/ 66008 h 142779"/>
                    <a:gd name="connsiteX168" fmla="*/ 68104 w 142017"/>
                    <a:gd name="connsiteY168" fmla="*/ 66008 h 142779"/>
                    <a:gd name="connsiteX169" fmla="*/ 68104 w 142017"/>
                    <a:gd name="connsiteY169" fmla="*/ 66008 h 142779"/>
                    <a:gd name="connsiteX170" fmla="*/ 68104 w 142017"/>
                    <a:gd name="connsiteY170" fmla="*/ 66008 h 142779"/>
                    <a:gd name="connsiteX171" fmla="*/ 68104 w 142017"/>
                    <a:gd name="connsiteY171" fmla="*/ 66008 h 142779"/>
                    <a:gd name="connsiteX172" fmla="*/ 68104 w 142017"/>
                    <a:gd name="connsiteY172" fmla="*/ 66008 h 142779"/>
                    <a:gd name="connsiteX173" fmla="*/ 68104 w 142017"/>
                    <a:gd name="connsiteY173" fmla="*/ 66008 h 142779"/>
                    <a:gd name="connsiteX174" fmla="*/ 68104 w 142017"/>
                    <a:gd name="connsiteY174" fmla="*/ 66008 h 142779"/>
                    <a:gd name="connsiteX175" fmla="*/ 68104 w 142017"/>
                    <a:gd name="connsiteY175" fmla="*/ 66008 h 142779"/>
                    <a:gd name="connsiteX176" fmla="*/ 68104 w 142017"/>
                    <a:gd name="connsiteY176" fmla="*/ 66008 h 142779"/>
                    <a:gd name="connsiteX177" fmla="*/ 68104 w 142017"/>
                    <a:gd name="connsiteY177" fmla="*/ 66008 h 142779"/>
                    <a:gd name="connsiteX178" fmla="*/ 68104 w 142017"/>
                    <a:gd name="connsiteY178" fmla="*/ 66008 h 142779"/>
                    <a:gd name="connsiteX179" fmla="*/ 68104 w 142017"/>
                    <a:gd name="connsiteY179" fmla="*/ 66008 h 142779"/>
                    <a:gd name="connsiteX180" fmla="*/ 68104 w 142017"/>
                    <a:gd name="connsiteY180" fmla="*/ 66008 h 142779"/>
                    <a:gd name="connsiteX181" fmla="*/ 68104 w 142017"/>
                    <a:gd name="connsiteY181" fmla="*/ 66008 h 142779"/>
                    <a:gd name="connsiteX182" fmla="*/ 68104 w 142017"/>
                    <a:gd name="connsiteY182" fmla="*/ 66008 h 142779"/>
                    <a:gd name="connsiteX183" fmla="*/ 68104 w 142017"/>
                    <a:gd name="connsiteY183" fmla="*/ 66008 h 142779"/>
                    <a:gd name="connsiteX184" fmla="*/ 68104 w 142017"/>
                    <a:gd name="connsiteY184" fmla="*/ 66008 h 142779"/>
                    <a:gd name="connsiteX185" fmla="*/ 68104 w 142017"/>
                    <a:gd name="connsiteY185" fmla="*/ 66008 h 142779"/>
                    <a:gd name="connsiteX186" fmla="*/ 68199 w 142017"/>
                    <a:gd name="connsiteY186" fmla="*/ 66103 h 142779"/>
                    <a:gd name="connsiteX187" fmla="*/ 68199 w 142017"/>
                    <a:gd name="connsiteY187" fmla="*/ 66103 h 142779"/>
                    <a:gd name="connsiteX188" fmla="*/ 68199 w 142017"/>
                    <a:gd name="connsiteY188" fmla="*/ 66103 h 142779"/>
                    <a:gd name="connsiteX189" fmla="*/ 68199 w 142017"/>
                    <a:gd name="connsiteY189" fmla="*/ 66103 h 142779"/>
                    <a:gd name="connsiteX190" fmla="*/ 68199 w 142017"/>
                    <a:gd name="connsiteY190" fmla="*/ 66103 h 142779"/>
                    <a:gd name="connsiteX191" fmla="*/ 68199 w 142017"/>
                    <a:gd name="connsiteY191" fmla="*/ 66103 h 142779"/>
                    <a:gd name="connsiteX192" fmla="*/ 68199 w 142017"/>
                    <a:gd name="connsiteY192" fmla="*/ 66103 h 142779"/>
                    <a:gd name="connsiteX193" fmla="*/ 68199 w 142017"/>
                    <a:gd name="connsiteY193" fmla="*/ 66103 h 142779"/>
                    <a:gd name="connsiteX194" fmla="*/ 68199 w 142017"/>
                    <a:gd name="connsiteY194" fmla="*/ 66103 h 142779"/>
                    <a:gd name="connsiteX195" fmla="*/ 68199 w 142017"/>
                    <a:gd name="connsiteY195" fmla="*/ 66103 h 142779"/>
                    <a:gd name="connsiteX196" fmla="*/ 68199 w 142017"/>
                    <a:gd name="connsiteY196" fmla="*/ 66103 h 142779"/>
                    <a:gd name="connsiteX197" fmla="*/ 68199 w 142017"/>
                    <a:gd name="connsiteY197" fmla="*/ 66103 h 142779"/>
                    <a:gd name="connsiteX198" fmla="*/ 68199 w 142017"/>
                    <a:gd name="connsiteY198" fmla="*/ 66103 h 142779"/>
                    <a:gd name="connsiteX199" fmla="*/ 68199 w 142017"/>
                    <a:gd name="connsiteY199" fmla="*/ 66103 h 142779"/>
                    <a:gd name="connsiteX200" fmla="*/ 68104 w 142017"/>
                    <a:gd name="connsiteY200" fmla="*/ 66103 h 142779"/>
                    <a:gd name="connsiteX201" fmla="*/ 68104 w 142017"/>
                    <a:gd name="connsiteY201" fmla="*/ 66103 h 142779"/>
                    <a:gd name="connsiteX202" fmla="*/ 68104 w 142017"/>
                    <a:gd name="connsiteY202" fmla="*/ 66103 h 142779"/>
                    <a:gd name="connsiteX203" fmla="*/ 68104 w 142017"/>
                    <a:gd name="connsiteY203" fmla="*/ 66103 h 142779"/>
                    <a:gd name="connsiteX204" fmla="*/ 68104 w 142017"/>
                    <a:gd name="connsiteY204" fmla="*/ 66103 h 142779"/>
                    <a:gd name="connsiteX205" fmla="*/ 68104 w 142017"/>
                    <a:gd name="connsiteY205" fmla="*/ 66103 h 142779"/>
                    <a:gd name="connsiteX206" fmla="*/ 68104 w 142017"/>
                    <a:gd name="connsiteY206" fmla="*/ 66103 h 142779"/>
                    <a:gd name="connsiteX207" fmla="*/ 68104 w 142017"/>
                    <a:gd name="connsiteY207" fmla="*/ 66103 h 142779"/>
                    <a:gd name="connsiteX208" fmla="*/ 68104 w 142017"/>
                    <a:gd name="connsiteY208" fmla="*/ 66103 h 142779"/>
                    <a:gd name="connsiteX209" fmla="*/ 68104 w 142017"/>
                    <a:gd name="connsiteY209" fmla="*/ 66103 h 142779"/>
                    <a:gd name="connsiteX210" fmla="*/ 68104 w 142017"/>
                    <a:gd name="connsiteY210" fmla="*/ 66103 h 142779"/>
                    <a:gd name="connsiteX211" fmla="*/ 68104 w 142017"/>
                    <a:gd name="connsiteY211" fmla="*/ 66103 h 142779"/>
                    <a:gd name="connsiteX212" fmla="*/ 68104 w 142017"/>
                    <a:gd name="connsiteY212" fmla="*/ 66103 h 142779"/>
                    <a:gd name="connsiteX213" fmla="*/ 68104 w 142017"/>
                    <a:gd name="connsiteY213" fmla="*/ 66103 h 142779"/>
                    <a:gd name="connsiteX214" fmla="*/ 68104 w 142017"/>
                    <a:gd name="connsiteY214" fmla="*/ 66103 h 142779"/>
                    <a:gd name="connsiteX215" fmla="*/ 68104 w 142017"/>
                    <a:gd name="connsiteY215" fmla="*/ 66103 h 142779"/>
                    <a:gd name="connsiteX216" fmla="*/ 68104 w 142017"/>
                    <a:gd name="connsiteY216" fmla="*/ 66103 h 142779"/>
                    <a:gd name="connsiteX217" fmla="*/ 68104 w 142017"/>
                    <a:gd name="connsiteY217" fmla="*/ 66103 h 142779"/>
                    <a:gd name="connsiteX218" fmla="*/ 68104 w 142017"/>
                    <a:gd name="connsiteY218" fmla="*/ 66103 h 142779"/>
                    <a:gd name="connsiteX219" fmla="*/ 68104 w 142017"/>
                    <a:gd name="connsiteY219" fmla="*/ 66103 h 142779"/>
                    <a:gd name="connsiteX220" fmla="*/ 68104 w 142017"/>
                    <a:gd name="connsiteY220" fmla="*/ 66103 h 142779"/>
                    <a:gd name="connsiteX221" fmla="*/ 68104 w 142017"/>
                    <a:gd name="connsiteY221" fmla="*/ 66103 h 142779"/>
                    <a:gd name="connsiteX222" fmla="*/ 68104 w 142017"/>
                    <a:gd name="connsiteY222" fmla="*/ 66103 h 142779"/>
                    <a:gd name="connsiteX223" fmla="*/ 68104 w 142017"/>
                    <a:gd name="connsiteY223" fmla="*/ 66103 h 142779"/>
                    <a:gd name="connsiteX224" fmla="*/ 68104 w 142017"/>
                    <a:gd name="connsiteY224" fmla="*/ 66103 h 142779"/>
                    <a:gd name="connsiteX225" fmla="*/ 68104 w 142017"/>
                    <a:gd name="connsiteY225" fmla="*/ 66103 h 142779"/>
                    <a:gd name="connsiteX226" fmla="*/ 68104 w 142017"/>
                    <a:gd name="connsiteY226" fmla="*/ 66103 h 142779"/>
                    <a:gd name="connsiteX227" fmla="*/ 68104 w 142017"/>
                    <a:gd name="connsiteY227" fmla="*/ 66103 h 142779"/>
                    <a:gd name="connsiteX228" fmla="*/ 68104 w 142017"/>
                    <a:gd name="connsiteY228" fmla="*/ 66103 h 142779"/>
                    <a:gd name="connsiteX229" fmla="*/ 68104 w 142017"/>
                    <a:gd name="connsiteY229" fmla="*/ 66103 h 142779"/>
                    <a:gd name="connsiteX230" fmla="*/ 68104 w 142017"/>
                    <a:gd name="connsiteY230" fmla="*/ 66103 h 142779"/>
                    <a:gd name="connsiteX231" fmla="*/ 68104 w 142017"/>
                    <a:gd name="connsiteY231" fmla="*/ 66103 h 142779"/>
                    <a:gd name="connsiteX232" fmla="*/ 68104 w 142017"/>
                    <a:gd name="connsiteY232" fmla="*/ 66103 h 142779"/>
                    <a:gd name="connsiteX233" fmla="*/ 68104 w 142017"/>
                    <a:gd name="connsiteY233" fmla="*/ 66103 h 142779"/>
                    <a:gd name="connsiteX234" fmla="*/ 68104 w 142017"/>
                    <a:gd name="connsiteY234" fmla="*/ 66199 h 142779"/>
                    <a:gd name="connsiteX235" fmla="*/ 68104 w 142017"/>
                    <a:gd name="connsiteY235" fmla="*/ 66199 h 142779"/>
                    <a:gd name="connsiteX236" fmla="*/ 68104 w 142017"/>
                    <a:gd name="connsiteY236" fmla="*/ 66199 h 142779"/>
                    <a:gd name="connsiteX237" fmla="*/ 68104 w 142017"/>
                    <a:gd name="connsiteY237" fmla="*/ 66199 h 142779"/>
                    <a:gd name="connsiteX238" fmla="*/ 68104 w 142017"/>
                    <a:gd name="connsiteY238" fmla="*/ 66199 h 142779"/>
                    <a:gd name="connsiteX239" fmla="*/ 68104 w 142017"/>
                    <a:gd name="connsiteY239" fmla="*/ 66294 h 142779"/>
                    <a:gd name="connsiteX240" fmla="*/ 68104 w 142017"/>
                    <a:gd name="connsiteY240" fmla="*/ 66294 h 142779"/>
                    <a:gd name="connsiteX241" fmla="*/ 68104 w 142017"/>
                    <a:gd name="connsiteY241" fmla="*/ 66389 h 142779"/>
                    <a:gd name="connsiteX242" fmla="*/ 68104 w 142017"/>
                    <a:gd name="connsiteY242" fmla="*/ 66389 h 142779"/>
                    <a:gd name="connsiteX243" fmla="*/ 68104 w 142017"/>
                    <a:gd name="connsiteY243" fmla="*/ 66389 h 142779"/>
                    <a:gd name="connsiteX244" fmla="*/ 68104 w 142017"/>
                    <a:gd name="connsiteY244" fmla="*/ 66484 h 142779"/>
                    <a:gd name="connsiteX245" fmla="*/ 68104 w 142017"/>
                    <a:gd name="connsiteY245" fmla="*/ 66484 h 142779"/>
                    <a:gd name="connsiteX246" fmla="*/ 68104 w 142017"/>
                    <a:gd name="connsiteY246" fmla="*/ 66484 h 142779"/>
                    <a:gd name="connsiteX247" fmla="*/ 68104 w 142017"/>
                    <a:gd name="connsiteY247" fmla="*/ 66484 h 142779"/>
                    <a:gd name="connsiteX248" fmla="*/ 68104 w 142017"/>
                    <a:gd name="connsiteY248" fmla="*/ 66484 h 142779"/>
                    <a:gd name="connsiteX249" fmla="*/ 68104 w 142017"/>
                    <a:gd name="connsiteY249" fmla="*/ 66199 h 142779"/>
                    <a:gd name="connsiteX250" fmla="*/ 68104 w 142017"/>
                    <a:gd name="connsiteY250" fmla="*/ 66199 h 142779"/>
                    <a:gd name="connsiteX251" fmla="*/ 68104 w 142017"/>
                    <a:gd name="connsiteY251" fmla="*/ 65627 h 142779"/>
                    <a:gd name="connsiteX252" fmla="*/ 68104 w 142017"/>
                    <a:gd name="connsiteY252" fmla="*/ 65722 h 142779"/>
                    <a:gd name="connsiteX253" fmla="*/ 68104 w 142017"/>
                    <a:gd name="connsiteY253" fmla="*/ 65722 h 142779"/>
                    <a:gd name="connsiteX254" fmla="*/ 68104 w 142017"/>
                    <a:gd name="connsiteY254" fmla="*/ 65913 h 142779"/>
                    <a:gd name="connsiteX255" fmla="*/ 68104 w 142017"/>
                    <a:gd name="connsiteY255" fmla="*/ 66008 h 142779"/>
                    <a:gd name="connsiteX256" fmla="*/ 68008 w 142017"/>
                    <a:gd name="connsiteY256" fmla="*/ 66389 h 142779"/>
                    <a:gd name="connsiteX257" fmla="*/ 68008 w 142017"/>
                    <a:gd name="connsiteY257" fmla="*/ 66389 h 142779"/>
                    <a:gd name="connsiteX258" fmla="*/ 68008 w 142017"/>
                    <a:gd name="connsiteY258" fmla="*/ 66484 h 142779"/>
                    <a:gd name="connsiteX259" fmla="*/ 68104 w 142017"/>
                    <a:gd name="connsiteY259" fmla="*/ 66389 h 142779"/>
                    <a:gd name="connsiteX260" fmla="*/ 68104 w 142017"/>
                    <a:gd name="connsiteY260" fmla="*/ 66294 h 142779"/>
                    <a:gd name="connsiteX261" fmla="*/ 68104 w 142017"/>
                    <a:gd name="connsiteY261" fmla="*/ 66294 h 142779"/>
                    <a:gd name="connsiteX262" fmla="*/ 68104 w 142017"/>
                    <a:gd name="connsiteY262" fmla="*/ 66294 h 142779"/>
                    <a:gd name="connsiteX263" fmla="*/ 68199 w 142017"/>
                    <a:gd name="connsiteY263" fmla="*/ 66199 h 142779"/>
                    <a:gd name="connsiteX264" fmla="*/ 68199 w 142017"/>
                    <a:gd name="connsiteY264" fmla="*/ 66199 h 142779"/>
                    <a:gd name="connsiteX265" fmla="*/ 68199 w 142017"/>
                    <a:gd name="connsiteY265" fmla="*/ 66199 h 142779"/>
                    <a:gd name="connsiteX266" fmla="*/ 68199 w 142017"/>
                    <a:gd name="connsiteY266" fmla="*/ 66199 h 142779"/>
                    <a:gd name="connsiteX267" fmla="*/ 68199 w 142017"/>
                    <a:gd name="connsiteY267" fmla="*/ 66199 h 142779"/>
                    <a:gd name="connsiteX268" fmla="*/ 68104 w 142017"/>
                    <a:gd name="connsiteY268" fmla="*/ 66294 h 142779"/>
                    <a:gd name="connsiteX269" fmla="*/ 67913 w 142017"/>
                    <a:gd name="connsiteY269" fmla="*/ 66389 h 142779"/>
                    <a:gd name="connsiteX270" fmla="*/ 67913 w 142017"/>
                    <a:gd name="connsiteY270" fmla="*/ 66389 h 142779"/>
                    <a:gd name="connsiteX271" fmla="*/ 67913 w 142017"/>
                    <a:gd name="connsiteY271" fmla="*/ 66389 h 142779"/>
                    <a:gd name="connsiteX272" fmla="*/ 68104 w 142017"/>
                    <a:gd name="connsiteY272" fmla="*/ 66389 h 142779"/>
                    <a:gd name="connsiteX273" fmla="*/ 68104 w 142017"/>
                    <a:gd name="connsiteY273" fmla="*/ 66389 h 142779"/>
                    <a:gd name="connsiteX274" fmla="*/ 68104 w 142017"/>
                    <a:gd name="connsiteY274" fmla="*/ 66389 h 142779"/>
                    <a:gd name="connsiteX275" fmla="*/ 68104 w 142017"/>
                    <a:gd name="connsiteY275" fmla="*/ 66389 h 142779"/>
                    <a:gd name="connsiteX276" fmla="*/ 68104 w 142017"/>
                    <a:gd name="connsiteY276" fmla="*/ 66389 h 142779"/>
                    <a:gd name="connsiteX277" fmla="*/ 68294 w 142017"/>
                    <a:gd name="connsiteY277" fmla="*/ 66389 h 142779"/>
                    <a:gd name="connsiteX278" fmla="*/ 67913 w 142017"/>
                    <a:gd name="connsiteY278" fmla="*/ 66294 h 142779"/>
                    <a:gd name="connsiteX279" fmla="*/ 68294 w 142017"/>
                    <a:gd name="connsiteY279" fmla="*/ 66484 h 142779"/>
                    <a:gd name="connsiteX280" fmla="*/ 68294 w 142017"/>
                    <a:gd name="connsiteY280" fmla="*/ 66484 h 142779"/>
                    <a:gd name="connsiteX281" fmla="*/ 68294 w 142017"/>
                    <a:gd name="connsiteY281" fmla="*/ 66484 h 142779"/>
                    <a:gd name="connsiteX282" fmla="*/ 68294 w 142017"/>
                    <a:gd name="connsiteY282" fmla="*/ 66484 h 142779"/>
                    <a:gd name="connsiteX283" fmla="*/ 68294 w 142017"/>
                    <a:gd name="connsiteY283" fmla="*/ 66484 h 142779"/>
                    <a:gd name="connsiteX284" fmla="*/ 68294 w 142017"/>
                    <a:gd name="connsiteY284" fmla="*/ 66484 h 142779"/>
                    <a:gd name="connsiteX285" fmla="*/ 68294 w 142017"/>
                    <a:gd name="connsiteY285" fmla="*/ 66484 h 142779"/>
                    <a:gd name="connsiteX286" fmla="*/ 68199 w 142017"/>
                    <a:gd name="connsiteY286" fmla="*/ 66294 h 142779"/>
                    <a:gd name="connsiteX287" fmla="*/ 68199 w 142017"/>
                    <a:gd name="connsiteY287" fmla="*/ 66294 h 142779"/>
                    <a:gd name="connsiteX288" fmla="*/ 68199 w 142017"/>
                    <a:gd name="connsiteY288" fmla="*/ 66294 h 142779"/>
                    <a:gd name="connsiteX289" fmla="*/ 68199 w 142017"/>
                    <a:gd name="connsiteY289" fmla="*/ 66294 h 142779"/>
                    <a:gd name="connsiteX290" fmla="*/ 68199 w 142017"/>
                    <a:gd name="connsiteY290" fmla="*/ 66294 h 142779"/>
                    <a:gd name="connsiteX291" fmla="*/ 68199 w 142017"/>
                    <a:gd name="connsiteY291" fmla="*/ 66389 h 142779"/>
                    <a:gd name="connsiteX292" fmla="*/ 68199 w 142017"/>
                    <a:gd name="connsiteY292" fmla="*/ 66389 h 142779"/>
                    <a:gd name="connsiteX293" fmla="*/ 68199 w 142017"/>
                    <a:gd name="connsiteY293" fmla="*/ 66389 h 142779"/>
                    <a:gd name="connsiteX294" fmla="*/ 68199 w 142017"/>
                    <a:gd name="connsiteY294" fmla="*/ 66484 h 142779"/>
                    <a:gd name="connsiteX295" fmla="*/ 68199 w 142017"/>
                    <a:gd name="connsiteY295" fmla="*/ 66484 h 142779"/>
                    <a:gd name="connsiteX296" fmla="*/ 68199 w 142017"/>
                    <a:gd name="connsiteY296" fmla="*/ 66580 h 142779"/>
                    <a:gd name="connsiteX297" fmla="*/ 68199 w 142017"/>
                    <a:gd name="connsiteY297" fmla="*/ 66580 h 142779"/>
                    <a:gd name="connsiteX298" fmla="*/ 68199 w 142017"/>
                    <a:gd name="connsiteY298" fmla="*/ 66770 h 142779"/>
                    <a:gd name="connsiteX299" fmla="*/ 68199 w 142017"/>
                    <a:gd name="connsiteY299" fmla="*/ 66865 h 142779"/>
                    <a:gd name="connsiteX300" fmla="*/ 68199 w 142017"/>
                    <a:gd name="connsiteY300" fmla="*/ 66865 h 142779"/>
                    <a:gd name="connsiteX301" fmla="*/ 68199 w 142017"/>
                    <a:gd name="connsiteY301" fmla="*/ 67056 h 142779"/>
                    <a:gd name="connsiteX302" fmla="*/ 68199 w 142017"/>
                    <a:gd name="connsiteY302" fmla="*/ 67056 h 142779"/>
                    <a:gd name="connsiteX303" fmla="*/ 68199 w 142017"/>
                    <a:gd name="connsiteY303" fmla="*/ 67151 h 142779"/>
                    <a:gd name="connsiteX304" fmla="*/ 68199 w 142017"/>
                    <a:gd name="connsiteY304" fmla="*/ 67151 h 142779"/>
                    <a:gd name="connsiteX305" fmla="*/ 68199 w 142017"/>
                    <a:gd name="connsiteY305" fmla="*/ 67342 h 142779"/>
                    <a:gd name="connsiteX306" fmla="*/ 68199 w 142017"/>
                    <a:gd name="connsiteY306" fmla="*/ 67342 h 142779"/>
                    <a:gd name="connsiteX307" fmla="*/ 68199 w 142017"/>
                    <a:gd name="connsiteY307" fmla="*/ 67342 h 142779"/>
                    <a:gd name="connsiteX308" fmla="*/ 68199 w 142017"/>
                    <a:gd name="connsiteY308" fmla="*/ 67246 h 142779"/>
                    <a:gd name="connsiteX309" fmla="*/ 68199 w 142017"/>
                    <a:gd name="connsiteY309" fmla="*/ 66770 h 142779"/>
                    <a:gd name="connsiteX310" fmla="*/ 68199 w 142017"/>
                    <a:gd name="connsiteY310" fmla="*/ 66675 h 142779"/>
                    <a:gd name="connsiteX311" fmla="*/ 68199 w 142017"/>
                    <a:gd name="connsiteY311" fmla="*/ 66770 h 142779"/>
                    <a:gd name="connsiteX312" fmla="*/ 68199 w 142017"/>
                    <a:gd name="connsiteY312" fmla="*/ 66770 h 142779"/>
                    <a:gd name="connsiteX313" fmla="*/ 68199 w 142017"/>
                    <a:gd name="connsiteY313" fmla="*/ 66865 h 142779"/>
                    <a:gd name="connsiteX314" fmla="*/ 68199 w 142017"/>
                    <a:gd name="connsiteY314" fmla="*/ 67056 h 142779"/>
                    <a:gd name="connsiteX315" fmla="*/ 68199 w 142017"/>
                    <a:gd name="connsiteY315" fmla="*/ 66770 h 142779"/>
                    <a:gd name="connsiteX316" fmla="*/ 68199 w 142017"/>
                    <a:gd name="connsiteY316" fmla="*/ 66770 h 142779"/>
                    <a:gd name="connsiteX317" fmla="*/ 68199 w 142017"/>
                    <a:gd name="connsiteY317" fmla="*/ 66675 h 142779"/>
                    <a:gd name="connsiteX318" fmla="*/ 68199 w 142017"/>
                    <a:gd name="connsiteY318" fmla="*/ 66675 h 142779"/>
                    <a:gd name="connsiteX319" fmla="*/ 68199 w 142017"/>
                    <a:gd name="connsiteY319" fmla="*/ 66675 h 142779"/>
                    <a:gd name="connsiteX320" fmla="*/ 68199 w 142017"/>
                    <a:gd name="connsiteY320" fmla="*/ 66675 h 142779"/>
                    <a:gd name="connsiteX321" fmla="*/ 68199 w 142017"/>
                    <a:gd name="connsiteY321" fmla="*/ 66675 h 142779"/>
                    <a:gd name="connsiteX322" fmla="*/ 68104 w 142017"/>
                    <a:gd name="connsiteY322" fmla="*/ 66865 h 142779"/>
                    <a:gd name="connsiteX323" fmla="*/ 69152 w 142017"/>
                    <a:gd name="connsiteY323" fmla="*/ 65151 h 142779"/>
                    <a:gd name="connsiteX324" fmla="*/ 69628 w 142017"/>
                    <a:gd name="connsiteY324" fmla="*/ 64579 h 142779"/>
                    <a:gd name="connsiteX325" fmla="*/ 70199 w 142017"/>
                    <a:gd name="connsiteY325" fmla="*/ 64484 h 142779"/>
                    <a:gd name="connsiteX326" fmla="*/ 71723 w 142017"/>
                    <a:gd name="connsiteY326" fmla="*/ 62865 h 142779"/>
                    <a:gd name="connsiteX327" fmla="*/ 71152 w 142017"/>
                    <a:gd name="connsiteY327" fmla="*/ 63627 h 142779"/>
                    <a:gd name="connsiteX328" fmla="*/ 71628 w 142017"/>
                    <a:gd name="connsiteY328" fmla="*/ 63246 h 142779"/>
                    <a:gd name="connsiteX329" fmla="*/ 73247 w 142017"/>
                    <a:gd name="connsiteY329" fmla="*/ 61722 h 142779"/>
                    <a:gd name="connsiteX330" fmla="*/ 73247 w 142017"/>
                    <a:gd name="connsiteY330" fmla="*/ 61627 h 142779"/>
                    <a:gd name="connsiteX331" fmla="*/ 73152 w 142017"/>
                    <a:gd name="connsiteY331" fmla="*/ 62674 h 142779"/>
                    <a:gd name="connsiteX332" fmla="*/ 74581 w 142017"/>
                    <a:gd name="connsiteY332" fmla="*/ 61817 h 142779"/>
                    <a:gd name="connsiteX333" fmla="*/ 80200 w 142017"/>
                    <a:gd name="connsiteY333" fmla="*/ 58960 h 142779"/>
                    <a:gd name="connsiteX334" fmla="*/ 79058 w 142017"/>
                    <a:gd name="connsiteY334" fmla="*/ 59817 h 142779"/>
                    <a:gd name="connsiteX335" fmla="*/ 80772 w 142017"/>
                    <a:gd name="connsiteY335" fmla="*/ 59150 h 142779"/>
                    <a:gd name="connsiteX336" fmla="*/ 80010 w 142017"/>
                    <a:gd name="connsiteY336" fmla="*/ 59626 h 142779"/>
                    <a:gd name="connsiteX337" fmla="*/ 83153 w 142017"/>
                    <a:gd name="connsiteY337" fmla="*/ 59150 h 142779"/>
                    <a:gd name="connsiteX338" fmla="*/ 87249 w 142017"/>
                    <a:gd name="connsiteY338" fmla="*/ 59150 h 142779"/>
                    <a:gd name="connsiteX339" fmla="*/ 90964 w 142017"/>
                    <a:gd name="connsiteY339" fmla="*/ 59436 h 142779"/>
                    <a:gd name="connsiteX340" fmla="*/ 96679 w 142017"/>
                    <a:gd name="connsiteY340" fmla="*/ 59722 h 142779"/>
                    <a:gd name="connsiteX341" fmla="*/ 97917 w 142017"/>
                    <a:gd name="connsiteY341" fmla="*/ 59055 h 142779"/>
                    <a:gd name="connsiteX342" fmla="*/ 98774 w 142017"/>
                    <a:gd name="connsiteY342" fmla="*/ 59341 h 142779"/>
                    <a:gd name="connsiteX343" fmla="*/ 99155 w 142017"/>
                    <a:gd name="connsiteY343" fmla="*/ 58674 h 142779"/>
                    <a:gd name="connsiteX344" fmla="*/ 98012 w 142017"/>
                    <a:gd name="connsiteY344" fmla="*/ 58007 h 142779"/>
                    <a:gd name="connsiteX345" fmla="*/ 99060 w 142017"/>
                    <a:gd name="connsiteY345" fmla="*/ 57245 h 142779"/>
                    <a:gd name="connsiteX346" fmla="*/ 98203 w 142017"/>
                    <a:gd name="connsiteY346" fmla="*/ 56293 h 142779"/>
                    <a:gd name="connsiteX347" fmla="*/ 101346 w 142017"/>
                    <a:gd name="connsiteY347" fmla="*/ 56388 h 142779"/>
                    <a:gd name="connsiteX348" fmla="*/ 95917 w 142017"/>
                    <a:gd name="connsiteY348" fmla="*/ 52959 h 142779"/>
                    <a:gd name="connsiteX349" fmla="*/ 96202 w 142017"/>
                    <a:gd name="connsiteY349" fmla="*/ 52292 h 142779"/>
                    <a:gd name="connsiteX350" fmla="*/ 95250 w 142017"/>
                    <a:gd name="connsiteY350" fmla="*/ 52864 h 142779"/>
                    <a:gd name="connsiteX351" fmla="*/ 94488 w 142017"/>
                    <a:gd name="connsiteY351" fmla="*/ 52673 h 142779"/>
                    <a:gd name="connsiteX352" fmla="*/ 91535 w 142017"/>
                    <a:gd name="connsiteY352" fmla="*/ 52959 h 142779"/>
                    <a:gd name="connsiteX353" fmla="*/ 93536 w 142017"/>
                    <a:gd name="connsiteY353" fmla="*/ 52102 h 142779"/>
                    <a:gd name="connsiteX354" fmla="*/ 94393 w 142017"/>
                    <a:gd name="connsiteY354" fmla="*/ 51149 h 142779"/>
                    <a:gd name="connsiteX355" fmla="*/ 95917 w 142017"/>
                    <a:gd name="connsiteY355" fmla="*/ 50863 h 142779"/>
                    <a:gd name="connsiteX356" fmla="*/ 95536 w 142017"/>
                    <a:gd name="connsiteY356" fmla="*/ 50578 h 142779"/>
                    <a:gd name="connsiteX357" fmla="*/ 94298 w 142017"/>
                    <a:gd name="connsiteY357" fmla="*/ 51054 h 142779"/>
                    <a:gd name="connsiteX358" fmla="*/ 94202 w 142017"/>
                    <a:gd name="connsiteY358" fmla="*/ 50863 h 142779"/>
                    <a:gd name="connsiteX359" fmla="*/ 96202 w 142017"/>
                    <a:gd name="connsiteY359" fmla="*/ 49911 h 142779"/>
                    <a:gd name="connsiteX360" fmla="*/ 96488 w 142017"/>
                    <a:gd name="connsiteY360" fmla="*/ 50006 h 142779"/>
                    <a:gd name="connsiteX361" fmla="*/ 96679 w 142017"/>
                    <a:gd name="connsiteY361" fmla="*/ 50578 h 142779"/>
                    <a:gd name="connsiteX362" fmla="*/ 95726 w 142017"/>
                    <a:gd name="connsiteY362" fmla="*/ 51244 h 142779"/>
                    <a:gd name="connsiteX363" fmla="*/ 99250 w 142017"/>
                    <a:gd name="connsiteY363" fmla="*/ 50673 h 142779"/>
                    <a:gd name="connsiteX364" fmla="*/ 96869 w 142017"/>
                    <a:gd name="connsiteY364" fmla="*/ 51244 h 142779"/>
                    <a:gd name="connsiteX365" fmla="*/ 98393 w 142017"/>
                    <a:gd name="connsiteY365" fmla="*/ 51054 h 142779"/>
                    <a:gd name="connsiteX366" fmla="*/ 101156 w 142017"/>
                    <a:gd name="connsiteY366" fmla="*/ 51911 h 142779"/>
                    <a:gd name="connsiteX367" fmla="*/ 99155 w 142017"/>
                    <a:gd name="connsiteY367" fmla="*/ 51435 h 142779"/>
                    <a:gd name="connsiteX368" fmla="*/ 101156 w 142017"/>
                    <a:gd name="connsiteY368" fmla="*/ 52102 h 142779"/>
                    <a:gd name="connsiteX369" fmla="*/ 102965 w 142017"/>
                    <a:gd name="connsiteY369" fmla="*/ 53149 h 142779"/>
                    <a:gd name="connsiteX370" fmla="*/ 108680 w 142017"/>
                    <a:gd name="connsiteY370" fmla="*/ 57055 h 142779"/>
                    <a:gd name="connsiteX371" fmla="*/ 110300 w 142017"/>
                    <a:gd name="connsiteY371" fmla="*/ 55340 h 142779"/>
                    <a:gd name="connsiteX372" fmla="*/ 110776 w 142017"/>
                    <a:gd name="connsiteY372" fmla="*/ 53721 h 142779"/>
                    <a:gd name="connsiteX373" fmla="*/ 109919 w 142017"/>
                    <a:gd name="connsiteY373" fmla="*/ 53816 h 142779"/>
                    <a:gd name="connsiteX374" fmla="*/ 110300 w 142017"/>
                    <a:gd name="connsiteY374" fmla="*/ 52578 h 142779"/>
                    <a:gd name="connsiteX375" fmla="*/ 111823 w 142017"/>
                    <a:gd name="connsiteY375" fmla="*/ 52388 h 142779"/>
                    <a:gd name="connsiteX376" fmla="*/ 111538 w 142017"/>
                    <a:gd name="connsiteY376" fmla="*/ 51054 h 142779"/>
                    <a:gd name="connsiteX377" fmla="*/ 112967 w 142017"/>
                    <a:gd name="connsiteY377" fmla="*/ 50482 h 142779"/>
                    <a:gd name="connsiteX378" fmla="*/ 111062 w 142017"/>
                    <a:gd name="connsiteY378" fmla="*/ 49149 h 142779"/>
                    <a:gd name="connsiteX379" fmla="*/ 114014 w 142017"/>
                    <a:gd name="connsiteY379" fmla="*/ 49149 h 142779"/>
                    <a:gd name="connsiteX380" fmla="*/ 114491 w 142017"/>
                    <a:gd name="connsiteY380" fmla="*/ 48482 h 142779"/>
                    <a:gd name="connsiteX381" fmla="*/ 113919 w 142017"/>
                    <a:gd name="connsiteY381" fmla="*/ 48768 h 142779"/>
                    <a:gd name="connsiteX382" fmla="*/ 112871 w 142017"/>
                    <a:gd name="connsiteY382" fmla="*/ 48387 h 142779"/>
                    <a:gd name="connsiteX383" fmla="*/ 113824 w 142017"/>
                    <a:gd name="connsiteY383" fmla="*/ 47720 h 142779"/>
                    <a:gd name="connsiteX384" fmla="*/ 112871 w 142017"/>
                    <a:gd name="connsiteY384" fmla="*/ 46101 h 142779"/>
                    <a:gd name="connsiteX385" fmla="*/ 111252 w 142017"/>
                    <a:gd name="connsiteY385" fmla="*/ 46863 h 142779"/>
                    <a:gd name="connsiteX386" fmla="*/ 110300 w 142017"/>
                    <a:gd name="connsiteY386" fmla="*/ 46672 h 142779"/>
                    <a:gd name="connsiteX387" fmla="*/ 112586 w 142017"/>
                    <a:gd name="connsiteY387" fmla="*/ 45244 h 142779"/>
                    <a:gd name="connsiteX388" fmla="*/ 116967 w 142017"/>
                    <a:gd name="connsiteY388" fmla="*/ 45720 h 142779"/>
                    <a:gd name="connsiteX389" fmla="*/ 118586 w 142017"/>
                    <a:gd name="connsiteY389" fmla="*/ 49149 h 142779"/>
                    <a:gd name="connsiteX390" fmla="*/ 119920 w 142017"/>
                    <a:gd name="connsiteY390" fmla="*/ 49911 h 142779"/>
                    <a:gd name="connsiteX391" fmla="*/ 119158 w 142017"/>
                    <a:gd name="connsiteY391" fmla="*/ 49435 h 142779"/>
                    <a:gd name="connsiteX392" fmla="*/ 120777 w 142017"/>
                    <a:gd name="connsiteY392" fmla="*/ 50673 h 142779"/>
                    <a:gd name="connsiteX393" fmla="*/ 119729 w 142017"/>
                    <a:gd name="connsiteY393" fmla="*/ 51244 h 142779"/>
                    <a:gd name="connsiteX394" fmla="*/ 121348 w 142017"/>
                    <a:gd name="connsiteY394" fmla="*/ 53149 h 142779"/>
                    <a:gd name="connsiteX395" fmla="*/ 123158 w 142017"/>
                    <a:gd name="connsiteY395" fmla="*/ 55054 h 142779"/>
                    <a:gd name="connsiteX396" fmla="*/ 123444 w 142017"/>
                    <a:gd name="connsiteY396" fmla="*/ 53911 h 142779"/>
                    <a:gd name="connsiteX397" fmla="*/ 125158 w 142017"/>
                    <a:gd name="connsiteY397" fmla="*/ 57626 h 142779"/>
                    <a:gd name="connsiteX398" fmla="*/ 129540 w 142017"/>
                    <a:gd name="connsiteY398" fmla="*/ 61627 h 142779"/>
                    <a:gd name="connsiteX399" fmla="*/ 130397 w 142017"/>
                    <a:gd name="connsiteY399" fmla="*/ 63436 h 142779"/>
                    <a:gd name="connsiteX400" fmla="*/ 128873 w 142017"/>
                    <a:gd name="connsiteY400" fmla="*/ 63151 h 142779"/>
                    <a:gd name="connsiteX401" fmla="*/ 135827 w 142017"/>
                    <a:gd name="connsiteY401" fmla="*/ 66961 h 142779"/>
                    <a:gd name="connsiteX402" fmla="*/ 138303 w 142017"/>
                    <a:gd name="connsiteY402" fmla="*/ 65818 h 142779"/>
                    <a:gd name="connsiteX403" fmla="*/ 141732 w 142017"/>
                    <a:gd name="connsiteY403" fmla="*/ 62389 h 142779"/>
                    <a:gd name="connsiteX404" fmla="*/ 139541 w 142017"/>
                    <a:gd name="connsiteY404" fmla="*/ 60865 h 142779"/>
                    <a:gd name="connsiteX405" fmla="*/ 140017 w 142017"/>
                    <a:gd name="connsiteY405" fmla="*/ 61341 h 142779"/>
                    <a:gd name="connsiteX406" fmla="*/ 138875 w 142017"/>
                    <a:gd name="connsiteY406" fmla="*/ 60960 h 142779"/>
                    <a:gd name="connsiteX407" fmla="*/ 139732 w 142017"/>
                    <a:gd name="connsiteY407" fmla="*/ 59817 h 142779"/>
                    <a:gd name="connsiteX408" fmla="*/ 141256 w 142017"/>
                    <a:gd name="connsiteY408" fmla="*/ 59817 h 142779"/>
                    <a:gd name="connsiteX409" fmla="*/ 140589 w 142017"/>
                    <a:gd name="connsiteY409" fmla="*/ 59150 h 142779"/>
                    <a:gd name="connsiteX410" fmla="*/ 139446 w 142017"/>
                    <a:gd name="connsiteY410" fmla="*/ 55150 h 142779"/>
                    <a:gd name="connsiteX411" fmla="*/ 136303 w 142017"/>
                    <a:gd name="connsiteY411" fmla="*/ 51054 h 142779"/>
                    <a:gd name="connsiteX412" fmla="*/ 136684 w 142017"/>
                    <a:gd name="connsiteY412" fmla="*/ 50673 h 142779"/>
                    <a:gd name="connsiteX413" fmla="*/ 141256 w 142017"/>
                    <a:gd name="connsiteY413" fmla="*/ 52768 h 142779"/>
                    <a:gd name="connsiteX414" fmla="*/ 142018 w 142017"/>
                    <a:gd name="connsiteY414" fmla="*/ 51816 h 142779"/>
                    <a:gd name="connsiteX415" fmla="*/ 137446 w 142017"/>
                    <a:gd name="connsiteY415" fmla="*/ 46482 h 142779"/>
                    <a:gd name="connsiteX416" fmla="*/ 138113 w 142017"/>
                    <a:gd name="connsiteY416" fmla="*/ 46196 h 142779"/>
                    <a:gd name="connsiteX417" fmla="*/ 141161 w 142017"/>
                    <a:gd name="connsiteY417" fmla="*/ 48101 h 142779"/>
                    <a:gd name="connsiteX418" fmla="*/ 141351 w 142017"/>
                    <a:gd name="connsiteY418" fmla="*/ 46863 h 142779"/>
                    <a:gd name="connsiteX419" fmla="*/ 140589 w 142017"/>
                    <a:gd name="connsiteY419" fmla="*/ 46291 h 142779"/>
                    <a:gd name="connsiteX420" fmla="*/ 138875 w 142017"/>
                    <a:gd name="connsiteY420" fmla="*/ 46768 h 142779"/>
                    <a:gd name="connsiteX421" fmla="*/ 136303 w 142017"/>
                    <a:gd name="connsiteY421" fmla="*/ 45148 h 142779"/>
                    <a:gd name="connsiteX422" fmla="*/ 136779 w 142017"/>
                    <a:gd name="connsiteY422" fmla="*/ 44291 h 142779"/>
                    <a:gd name="connsiteX423" fmla="*/ 138113 w 142017"/>
                    <a:gd name="connsiteY423" fmla="*/ 44196 h 142779"/>
                    <a:gd name="connsiteX424" fmla="*/ 135731 w 142017"/>
                    <a:gd name="connsiteY424" fmla="*/ 44005 h 142779"/>
                    <a:gd name="connsiteX425" fmla="*/ 137065 w 142017"/>
                    <a:gd name="connsiteY425" fmla="*/ 42863 h 142779"/>
                    <a:gd name="connsiteX426" fmla="*/ 134969 w 142017"/>
                    <a:gd name="connsiteY426" fmla="*/ 42767 h 142779"/>
                    <a:gd name="connsiteX427" fmla="*/ 135731 w 142017"/>
                    <a:gd name="connsiteY427" fmla="*/ 42196 h 142779"/>
                    <a:gd name="connsiteX428" fmla="*/ 134302 w 142017"/>
                    <a:gd name="connsiteY428" fmla="*/ 42100 h 142779"/>
                    <a:gd name="connsiteX429" fmla="*/ 135350 w 142017"/>
                    <a:gd name="connsiteY429" fmla="*/ 40862 h 142779"/>
                    <a:gd name="connsiteX430" fmla="*/ 136684 w 142017"/>
                    <a:gd name="connsiteY430" fmla="*/ 41434 h 142779"/>
                    <a:gd name="connsiteX431" fmla="*/ 134684 w 142017"/>
                    <a:gd name="connsiteY431" fmla="*/ 40957 h 142779"/>
                    <a:gd name="connsiteX432" fmla="*/ 131921 w 142017"/>
                    <a:gd name="connsiteY432" fmla="*/ 39433 h 142779"/>
                    <a:gd name="connsiteX433" fmla="*/ 133445 w 142017"/>
                    <a:gd name="connsiteY433" fmla="*/ 38481 h 142779"/>
                    <a:gd name="connsiteX434" fmla="*/ 134779 w 142017"/>
                    <a:gd name="connsiteY434" fmla="*/ 39719 h 142779"/>
                    <a:gd name="connsiteX435" fmla="*/ 137255 w 142017"/>
                    <a:gd name="connsiteY435" fmla="*/ 38767 h 142779"/>
                    <a:gd name="connsiteX436" fmla="*/ 136398 w 142017"/>
                    <a:gd name="connsiteY436" fmla="*/ 38290 h 142779"/>
                    <a:gd name="connsiteX437" fmla="*/ 137350 w 142017"/>
                    <a:gd name="connsiteY437" fmla="*/ 36957 h 142779"/>
                    <a:gd name="connsiteX438" fmla="*/ 135255 w 142017"/>
                    <a:gd name="connsiteY438" fmla="*/ 35052 h 142779"/>
                    <a:gd name="connsiteX439" fmla="*/ 135827 w 142017"/>
                    <a:gd name="connsiteY439" fmla="*/ 35909 h 142779"/>
                    <a:gd name="connsiteX440" fmla="*/ 136208 w 142017"/>
                    <a:gd name="connsiteY440" fmla="*/ 35719 h 142779"/>
                    <a:gd name="connsiteX441" fmla="*/ 136684 w 142017"/>
                    <a:gd name="connsiteY441" fmla="*/ 35814 h 142779"/>
                    <a:gd name="connsiteX442" fmla="*/ 135636 w 142017"/>
                    <a:gd name="connsiteY442" fmla="*/ 34385 h 142779"/>
                    <a:gd name="connsiteX443" fmla="*/ 138017 w 142017"/>
                    <a:gd name="connsiteY443" fmla="*/ 33052 h 142779"/>
                    <a:gd name="connsiteX444" fmla="*/ 136493 w 142017"/>
                    <a:gd name="connsiteY444" fmla="*/ 32766 h 142779"/>
                    <a:gd name="connsiteX445" fmla="*/ 137636 w 142017"/>
                    <a:gd name="connsiteY445" fmla="*/ 31432 h 142779"/>
                    <a:gd name="connsiteX446" fmla="*/ 136493 w 142017"/>
                    <a:gd name="connsiteY446" fmla="*/ 31528 h 142779"/>
                    <a:gd name="connsiteX447" fmla="*/ 137446 w 142017"/>
                    <a:gd name="connsiteY447" fmla="*/ 30385 h 142779"/>
                    <a:gd name="connsiteX448" fmla="*/ 135922 w 142017"/>
                    <a:gd name="connsiteY448" fmla="*/ 28194 h 142779"/>
                    <a:gd name="connsiteX449" fmla="*/ 137636 w 142017"/>
                    <a:gd name="connsiteY449" fmla="*/ 28194 h 142779"/>
                    <a:gd name="connsiteX450" fmla="*/ 137255 w 142017"/>
                    <a:gd name="connsiteY450" fmla="*/ 26860 h 142779"/>
                    <a:gd name="connsiteX451" fmla="*/ 136208 w 142017"/>
                    <a:gd name="connsiteY451" fmla="*/ 27241 h 142779"/>
                    <a:gd name="connsiteX452" fmla="*/ 132302 w 142017"/>
                    <a:gd name="connsiteY452" fmla="*/ 21907 h 142779"/>
                    <a:gd name="connsiteX453" fmla="*/ 131731 w 142017"/>
                    <a:gd name="connsiteY453" fmla="*/ 22669 h 142779"/>
                    <a:gd name="connsiteX454" fmla="*/ 130302 w 142017"/>
                    <a:gd name="connsiteY454" fmla="*/ 22384 h 142779"/>
                    <a:gd name="connsiteX455" fmla="*/ 127730 w 142017"/>
                    <a:gd name="connsiteY455" fmla="*/ 19240 h 142779"/>
                    <a:gd name="connsiteX456" fmla="*/ 132493 w 142017"/>
                    <a:gd name="connsiteY456" fmla="*/ 19621 h 142779"/>
                    <a:gd name="connsiteX457" fmla="*/ 132112 w 142017"/>
                    <a:gd name="connsiteY457" fmla="*/ 17812 h 142779"/>
                    <a:gd name="connsiteX458" fmla="*/ 130492 w 142017"/>
                    <a:gd name="connsiteY458" fmla="*/ 17812 h 142779"/>
                    <a:gd name="connsiteX459" fmla="*/ 131159 w 142017"/>
                    <a:gd name="connsiteY459" fmla="*/ 16764 h 142779"/>
                    <a:gd name="connsiteX460" fmla="*/ 132207 w 142017"/>
                    <a:gd name="connsiteY460" fmla="*/ 17526 h 142779"/>
                    <a:gd name="connsiteX461" fmla="*/ 133731 w 142017"/>
                    <a:gd name="connsiteY461" fmla="*/ 17050 h 142779"/>
                    <a:gd name="connsiteX462" fmla="*/ 132207 w 142017"/>
                    <a:gd name="connsiteY462" fmla="*/ 15526 h 142779"/>
                    <a:gd name="connsiteX463" fmla="*/ 128111 w 142017"/>
                    <a:gd name="connsiteY463" fmla="*/ 16192 h 142779"/>
                    <a:gd name="connsiteX464" fmla="*/ 129540 w 142017"/>
                    <a:gd name="connsiteY464" fmla="*/ 15049 h 142779"/>
                    <a:gd name="connsiteX465" fmla="*/ 128969 w 142017"/>
                    <a:gd name="connsiteY465" fmla="*/ 13525 h 142779"/>
                    <a:gd name="connsiteX466" fmla="*/ 127254 w 142017"/>
                    <a:gd name="connsiteY466" fmla="*/ 14192 h 142779"/>
                    <a:gd name="connsiteX467" fmla="*/ 127444 w 142017"/>
                    <a:gd name="connsiteY467" fmla="*/ 15145 h 142779"/>
                    <a:gd name="connsiteX468" fmla="*/ 126492 w 142017"/>
                    <a:gd name="connsiteY468" fmla="*/ 14002 h 142779"/>
                    <a:gd name="connsiteX469" fmla="*/ 124111 w 142017"/>
                    <a:gd name="connsiteY469" fmla="*/ 14288 h 142779"/>
                    <a:gd name="connsiteX470" fmla="*/ 124492 w 142017"/>
                    <a:gd name="connsiteY470" fmla="*/ 12954 h 142779"/>
                    <a:gd name="connsiteX471" fmla="*/ 125635 w 142017"/>
                    <a:gd name="connsiteY471" fmla="*/ 11525 h 142779"/>
                    <a:gd name="connsiteX472" fmla="*/ 121920 w 142017"/>
                    <a:gd name="connsiteY472" fmla="*/ 12287 h 142779"/>
                    <a:gd name="connsiteX473" fmla="*/ 120777 w 142017"/>
                    <a:gd name="connsiteY473" fmla="*/ 9715 h 142779"/>
                    <a:gd name="connsiteX474" fmla="*/ 116491 w 142017"/>
                    <a:gd name="connsiteY474" fmla="*/ 10668 h 142779"/>
                    <a:gd name="connsiteX475" fmla="*/ 117919 w 142017"/>
                    <a:gd name="connsiteY475" fmla="*/ 9525 h 142779"/>
                    <a:gd name="connsiteX476" fmla="*/ 112490 w 142017"/>
                    <a:gd name="connsiteY476" fmla="*/ 11049 h 142779"/>
                    <a:gd name="connsiteX477" fmla="*/ 116300 w 142017"/>
                    <a:gd name="connsiteY477" fmla="*/ 10477 h 142779"/>
                    <a:gd name="connsiteX478" fmla="*/ 115633 w 142017"/>
                    <a:gd name="connsiteY478" fmla="*/ 11430 h 142779"/>
                    <a:gd name="connsiteX479" fmla="*/ 116967 w 142017"/>
                    <a:gd name="connsiteY479" fmla="*/ 10858 h 142779"/>
                    <a:gd name="connsiteX480" fmla="*/ 121348 w 142017"/>
                    <a:gd name="connsiteY480" fmla="*/ 13621 h 142779"/>
                    <a:gd name="connsiteX481" fmla="*/ 116396 w 142017"/>
                    <a:gd name="connsiteY481" fmla="*/ 12192 h 142779"/>
                    <a:gd name="connsiteX482" fmla="*/ 110966 w 142017"/>
                    <a:gd name="connsiteY482" fmla="*/ 11525 h 142779"/>
                    <a:gd name="connsiteX483" fmla="*/ 114110 w 142017"/>
                    <a:gd name="connsiteY483" fmla="*/ 9049 h 142779"/>
                    <a:gd name="connsiteX484" fmla="*/ 112395 w 142017"/>
                    <a:gd name="connsiteY484" fmla="*/ 9334 h 142779"/>
                    <a:gd name="connsiteX485" fmla="*/ 110585 w 142017"/>
                    <a:gd name="connsiteY485" fmla="*/ 6858 h 142779"/>
                    <a:gd name="connsiteX486" fmla="*/ 108109 w 142017"/>
                    <a:gd name="connsiteY486" fmla="*/ 6763 h 142779"/>
                    <a:gd name="connsiteX487" fmla="*/ 107537 w 142017"/>
                    <a:gd name="connsiteY487" fmla="*/ 7715 h 142779"/>
                    <a:gd name="connsiteX488" fmla="*/ 106204 w 142017"/>
                    <a:gd name="connsiteY488" fmla="*/ 7810 h 142779"/>
                    <a:gd name="connsiteX489" fmla="*/ 107442 w 142017"/>
                    <a:gd name="connsiteY489" fmla="*/ 7048 h 142779"/>
                    <a:gd name="connsiteX490" fmla="*/ 105346 w 142017"/>
                    <a:gd name="connsiteY490" fmla="*/ 7144 h 142779"/>
                    <a:gd name="connsiteX491" fmla="*/ 104299 w 142017"/>
                    <a:gd name="connsiteY491" fmla="*/ 5810 h 142779"/>
                    <a:gd name="connsiteX492" fmla="*/ 101632 w 142017"/>
                    <a:gd name="connsiteY492" fmla="*/ 5810 h 142779"/>
                    <a:gd name="connsiteX493" fmla="*/ 104108 w 142017"/>
                    <a:gd name="connsiteY493" fmla="*/ 2953 h 142779"/>
                    <a:gd name="connsiteX494" fmla="*/ 100870 w 142017"/>
                    <a:gd name="connsiteY494" fmla="*/ 2953 h 142779"/>
                    <a:gd name="connsiteX495" fmla="*/ 100584 w 142017"/>
                    <a:gd name="connsiteY495" fmla="*/ 1715 h 142779"/>
                    <a:gd name="connsiteX496" fmla="*/ 100394 w 142017"/>
                    <a:gd name="connsiteY496" fmla="*/ 2857 h 142779"/>
                    <a:gd name="connsiteX497" fmla="*/ 101537 w 142017"/>
                    <a:gd name="connsiteY497" fmla="*/ 3334 h 142779"/>
                    <a:gd name="connsiteX498" fmla="*/ 101727 w 142017"/>
                    <a:gd name="connsiteY498" fmla="*/ 4572 h 142779"/>
                    <a:gd name="connsiteX499" fmla="*/ 101060 w 142017"/>
                    <a:gd name="connsiteY499" fmla="*/ 5143 h 142779"/>
                    <a:gd name="connsiteX500" fmla="*/ 100584 w 142017"/>
                    <a:gd name="connsiteY500" fmla="*/ 3810 h 142779"/>
                    <a:gd name="connsiteX501" fmla="*/ 99917 w 142017"/>
                    <a:gd name="connsiteY501" fmla="*/ 4667 h 142779"/>
                    <a:gd name="connsiteX502" fmla="*/ 98774 w 142017"/>
                    <a:gd name="connsiteY502" fmla="*/ 4000 h 142779"/>
                    <a:gd name="connsiteX503" fmla="*/ 99441 w 142017"/>
                    <a:gd name="connsiteY503" fmla="*/ 3334 h 142779"/>
                    <a:gd name="connsiteX504" fmla="*/ 99441 w 142017"/>
                    <a:gd name="connsiteY504" fmla="*/ 4096 h 142779"/>
                    <a:gd name="connsiteX505" fmla="*/ 100298 w 142017"/>
                    <a:gd name="connsiteY505" fmla="*/ 2286 h 142779"/>
                    <a:gd name="connsiteX506" fmla="*/ 93345 w 142017"/>
                    <a:gd name="connsiteY506" fmla="*/ 4477 h 142779"/>
                    <a:gd name="connsiteX507" fmla="*/ 93440 w 142017"/>
                    <a:gd name="connsiteY507" fmla="*/ 3524 h 142779"/>
                    <a:gd name="connsiteX508" fmla="*/ 90488 w 142017"/>
                    <a:gd name="connsiteY508" fmla="*/ 4572 h 142779"/>
                    <a:gd name="connsiteX509" fmla="*/ 92488 w 142017"/>
                    <a:gd name="connsiteY509" fmla="*/ 2762 h 142779"/>
                    <a:gd name="connsiteX510" fmla="*/ 92678 w 142017"/>
                    <a:gd name="connsiteY510" fmla="*/ 2572 h 142779"/>
                    <a:gd name="connsiteX511" fmla="*/ 88487 w 142017"/>
                    <a:gd name="connsiteY511" fmla="*/ 2572 h 142779"/>
                    <a:gd name="connsiteX512" fmla="*/ 90583 w 142017"/>
                    <a:gd name="connsiteY512" fmla="*/ 571 h 142779"/>
                    <a:gd name="connsiteX513" fmla="*/ 89535 w 142017"/>
                    <a:gd name="connsiteY513" fmla="*/ 857 h 142779"/>
                    <a:gd name="connsiteX514" fmla="*/ 82582 w 142017"/>
                    <a:gd name="connsiteY514" fmla="*/ 1619 h 142779"/>
                    <a:gd name="connsiteX515" fmla="*/ 83248 w 142017"/>
                    <a:gd name="connsiteY515" fmla="*/ 0 h 142779"/>
                    <a:gd name="connsiteX516" fmla="*/ 81439 w 142017"/>
                    <a:gd name="connsiteY516" fmla="*/ 1524 h 142779"/>
                    <a:gd name="connsiteX517" fmla="*/ 82487 w 142017"/>
                    <a:gd name="connsiteY517" fmla="*/ 2095 h 142779"/>
                    <a:gd name="connsiteX518" fmla="*/ 82391 w 142017"/>
                    <a:gd name="connsiteY518" fmla="*/ 2762 h 142779"/>
                    <a:gd name="connsiteX519" fmla="*/ 80010 w 142017"/>
                    <a:gd name="connsiteY519" fmla="*/ 2953 h 142779"/>
                    <a:gd name="connsiteX520" fmla="*/ 79915 w 142017"/>
                    <a:gd name="connsiteY520" fmla="*/ 1810 h 142779"/>
                    <a:gd name="connsiteX521" fmla="*/ 78010 w 142017"/>
                    <a:gd name="connsiteY521" fmla="*/ 2286 h 142779"/>
                    <a:gd name="connsiteX522" fmla="*/ 78105 w 142017"/>
                    <a:gd name="connsiteY522" fmla="*/ 1143 h 142779"/>
                    <a:gd name="connsiteX523" fmla="*/ 77248 w 142017"/>
                    <a:gd name="connsiteY523" fmla="*/ 667 h 142779"/>
                    <a:gd name="connsiteX524" fmla="*/ 77057 w 142017"/>
                    <a:gd name="connsiteY524" fmla="*/ 1524 h 142779"/>
                    <a:gd name="connsiteX525" fmla="*/ 70961 w 142017"/>
                    <a:gd name="connsiteY525" fmla="*/ 1524 h 142779"/>
                    <a:gd name="connsiteX526" fmla="*/ 71342 w 142017"/>
                    <a:gd name="connsiteY526" fmla="*/ 190 h 142779"/>
                    <a:gd name="connsiteX527" fmla="*/ 70199 w 142017"/>
                    <a:gd name="connsiteY527" fmla="*/ 286 h 142779"/>
                    <a:gd name="connsiteX528" fmla="*/ 69818 w 142017"/>
                    <a:gd name="connsiteY528" fmla="*/ 2000 h 142779"/>
                    <a:gd name="connsiteX529" fmla="*/ 68104 w 142017"/>
                    <a:gd name="connsiteY529" fmla="*/ 2191 h 142779"/>
                    <a:gd name="connsiteX530" fmla="*/ 67627 w 142017"/>
                    <a:gd name="connsiteY530" fmla="*/ 762 h 142779"/>
                    <a:gd name="connsiteX531" fmla="*/ 67437 w 142017"/>
                    <a:gd name="connsiteY531" fmla="*/ 2286 h 142779"/>
                    <a:gd name="connsiteX532" fmla="*/ 66008 w 142017"/>
                    <a:gd name="connsiteY532" fmla="*/ 2667 h 142779"/>
                    <a:gd name="connsiteX533" fmla="*/ 65532 w 142017"/>
                    <a:gd name="connsiteY533" fmla="*/ 1333 h 142779"/>
                    <a:gd name="connsiteX534" fmla="*/ 65627 w 142017"/>
                    <a:gd name="connsiteY534" fmla="*/ 2476 h 142779"/>
                    <a:gd name="connsiteX535" fmla="*/ 63151 w 142017"/>
                    <a:gd name="connsiteY535" fmla="*/ 190 h 142779"/>
                    <a:gd name="connsiteX536" fmla="*/ 63532 w 142017"/>
                    <a:gd name="connsiteY536" fmla="*/ 2857 h 142779"/>
                    <a:gd name="connsiteX537" fmla="*/ 62675 w 142017"/>
                    <a:gd name="connsiteY537" fmla="*/ 1715 h 142779"/>
                    <a:gd name="connsiteX538" fmla="*/ 61341 w 142017"/>
                    <a:gd name="connsiteY538" fmla="*/ 3429 h 142779"/>
                    <a:gd name="connsiteX539" fmla="*/ 59912 w 142017"/>
                    <a:gd name="connsiteY539" fmla="*/ 2381 h 142779"/>
                    <a:gd name="connsiteX540" fmla="*/ 59436 w 142017"/>
                    <a:gd name="connsiteY540" fmla="*/ 3524 h 142779"/>
                    <a:gd name="connsiteX541" fmla="*/ 60103 w 142017"/>
                    <a:gd name="connsiteY541" fmla="*/ 3715 h 142779"/>
                    <a:gd name="connsiteX542" fmla="*/ 57245 w 142017"/>
                    <a:gd name="connsiteY542" fmla="*/ 5620 h 142779"/>
                    <a:gd name="connsiteX543" fmla="*/ 57531 w 142017"/>
                    <a:gd name="connsiteY543" fmla="*/ 3619 h 142779"/>
                    <a:gd name="connsiteX544" fmla="*/ 56007 w 142017"/>
                    <a:gd name="connsiteY544" fmla="*/ 5715 h 142779"/>
                    <a:gd name="connsiteX545" fmla="*/ 54483 w 142017"/>
                    <a:gd name="connsiteY545" fmla="*/ 6286 h 142779"/>
                    <a:gd name="connsiteX546" fmla="*/ 52483 w 142017"/>
                    <a:gd name="connsiteY546" fmla="*/ 6382 h 142779"/>
                    <a:gd name="connsiteX547" fmla="*/ 53054 w 142017"/>
                    <a:gd name="connsiteY547" fmla="*/ 5143 h 142779"/>
                    <a:gd name="connsiteX548" fmla="*/ 52769 w 142017"/>
                    <a:gd name="connsiteY548" fmla="*/ 3143 h 142779"/>
                    <a:gd name="connsiteX549" fmla="*/ 51340 w 142017"/>
                    <a:gd name="connsiteY549" fmla="*/ 6572 h 142779"/>
                    <a:gd name="connsiteX550" fmla="*/ 50292 w 142017"/>
                    <a:gd name="connsiteY550" fmla="*/ 6286 h 142779"/>
                    <a:gd name="connsiteX551" fmla="*/ 50292 w 142017"/>
                    <a:gd name="connsiteY551" fmla="*/ 4477 h 142779"/>
                    <a:gd name="connsiteX552" fmla="*/ 51245 w 142017"/>
                    <a:gd name="connsiteY552" fmla="*/ 3619 h 142779"/>
                    <a:gd name="connsiteX553" fmla="*/ 49721 w 142017"/>
                    <a:gd name="connsiteY553" fmla="*/ 3238 h 142779"/>
                    <a:gd name="connsiteX554" fmla="*/ 48578 w 142017"/>
                    <a:gd name="connsiteY554" fmla="*/ 4763 h 142779"/>
                    <a:gd name="connsiteX555" fmla="*/ 46958 w 142017"/>
                    <a:gd name="connsiteY555" fmla="*/ 4000 h 142779"/>
                    <a:gd name="connsiteX556" fmla="*/ 45339 w 142017"/>
                    <a:gd name="connsiteY556" fmla="*/ 6286 h 142779"/>
                    <a:gd name="connsiteX557" fmla="*/ 46577 w 142017"/>
                    <a:gd name="connsiteY557" fmla="*/ 6858 h 142779"/>
                    <a:gd name="connsiteX558" fmla="*/ 45244 w 142017"/>
                    <a:gd name="connsiteY558" fmla="*/ 7906 h 142779"/>
                    <a:gd name="connsiteX559" fmla="*/ 45053 w 142017"/>
                    <a:gd name="connsiteY559" fmla="*/ 6382 h 142779"/>
                    <a:gd name="connsiteX560" fmla="*/ 44005 w 142017"/>
                    <a:gd name="connsiteY560" fmla="*/ 4858 h 142779"/>
                    <a:gd name="connsiteX561" fmla="*/ 43339 w 142017"/>
                    <a:gd name="connsiteY561" fmla="*/ 7144 h 142779"/>
                    <a:gd name="connsiteX562" fmla="*/ 44387 w 142017"/>
                    <a:gd name="connsiteY562" fmla="*/ 7525 h 142779"/>
                    <a:gd name="connsiteX563" fmla="*/ 43244 w 142017"/>
                    <a:gd name="connsiteY563" fmla="*/ 7810 h 142779"/>
                    <a:gd name="connsiteX564" fmla="*/ 43339 w 142017"/>
                    <a:gd name="connsiteY564" fmla="*/ 7048 h 142779"/>
                    <a:gd name="connsiteX565" fmla="*/ 42767 w 142017"/>
                    <a:gd name="connsiteY565" fmla="*/ 6572 h 142779"/>
                    <a:gd name="connsiteX566" fmla="*/ 42291 w 142017"/>
                    <a:gd name="connsiteY566" fmla="*/ 6953 h 142779"/>
                    <a:gd name="connsiteX567" fmla="*/ 43148 w 142017"/>
                    <a:gd name="connsiteY567" fmla="*/ 9049 h 142779"/>
                    <a:gd name="connsiteX568" fmla="*/ 42196 w 142017"/>
                    <a:gd name="connsiteY568" fmla="*/ 8001 h 142779"/>
                    <a:gd name="connsiteX569" fmla="*/ 42672 w 142017"/>
                    <a:gd name="connsiteY569" fmla="*/ 9525 h 142779"/>
                    <a:gd name="connsiteX570" fmla="*/ 42196 w 142017"/>
                    <a:gd name="connsiteY570" fmla="*/ 9906 h 142779"/>
                    <a:gd name="connsiteX571" fmla="*/ 40957 w 142017"/>
                    <a:gd name="connsiteY571" fmla="*/ 7239 h 142779"/>
                    <a:gd name="connsiteX572" fmla="*/ 41434 w 142017"/>
                    <a:gd name="connsiteY572" fmla="*/ 8953 h 142779"/>
                    <a:gd name="connsiteX573" fmla="*/ 40481 w 142017"/>
                    <a:gd name="connsiteY573" fmla="*/ 9811 h 142779"/>
                    <a:gd name="connsiteX574" fmla="*/ 39243 w 142017"/>
                    <a:gd name="connsiteY574" fmla="*/ 8572 h 142779"/>
                    <a:gd name="connsiteX575" fmla="*/ 37814 w 142017"/>
                    <a:gd name="connsiteY575" fmla="*/ 9334 h 142779"/>
                    <a:gd name="connsiteX576" fmla="*/ 36671 w 142017"/>
                    <a:gd name="connsiteY576" fmla="*/ 11049 h 142779"/>
                    <a:gd name="connsiteX577" fmla="*/ 36004 w 142017"/>
                    <a:gd name="connsiteY577" fmla="*/ 9906 h 142779"/>
                    <a:gd name="connsiteX578" fmla="*/ 34671 w 142017"/>
                    <a:gd name="connsiteY578" fmla="*/ 11525 h 142779"/>
                    <a:gd name="connsiteX579" fmla="*/ 35338 w 142017"/>
                    <a:gd name="connsiteY579" fmla="*/ 12954 h 142779"/>
                    <a:gd name="connsiteX580" fmla="*/ 33814 w 142017"/>
                    <a:gd name="connsiteY580" fmla="*/ 11716 h 142779"/>
                    <a:gd name="connsiteX581" fmla="*/ 33814 w 142017"/>
                    <a:gd name="connsiteY581" fmla="*/ 12668 h 142779"/>
                    <a:gd name="connsiteX582" fmla="*/ 30671 w 142017"/>
                    <a:gd name="connsiteY582" fmla="*/ 14383 h 142779"/>
                    <a:gd name="connsiteX583" fmla="*/ 30671 w 142017"/>
                    <a:gd name="connsiteY583" fmla="*/ 16954 h 142779"/>
                    <a:gd name="connsiteX584" fmla="*/ 29623 w 142017"/>
                    <a:gd name="connsiteY584" fmla="*/ 16859 h 142779"/>
                    <a:gd name="connsiteX585" fmla="*/ 29623 w 142017"/>
                    <a:gd name="connsiteY585" fmla="*/ 15240 h 142779"/>
                    <a:gd name="connsiteX586" fmla="*/ 28766 w 142017"/>
                    <a:gd name="connsiteY586" fmla="*/ 17050 h 142779"/>
                    <a:gd name="connsiteX587" fmla="*/ 27051 w 142017"/>
                    <a:gd name="connsiteY587" fmla="*/ 16002 h 142779"/>
                    <a:gd name="connsiteX588" fmla="*/ 26765 w 142017"/>
                    <a:gd name="connsiteY588" fmla="*/ 17240 h 142779"/>
                    <a:gd name="connsiteX589" fmla="*/ 25813 w 142017"/>
                    <a:gd name="connsiteY589" fmla="*/ 16859 h 142779"/>
                    <a:gd name="connsiteX590" fmla="*/ 24670 w 142017"/>
                    <a:gd name="connsiteY590" fmla="*/ 18002 h 142779"/>
                    <a:gd name="connsiteX591" fmla="*/ 24003 w 142017"/>
                    <a:gd name="connsiteY591" fmla="*/ 19336 h 142779"/>
                    <a:gd name="connsiteX592" fmla="*/ 24765 w 142017"/>
                    <a:gd name="connsiteY592" fmla="*/ 19907 h 142779"/>
                    <a:gd name="connsiteX593" fmla="*/ 24289 w 142017"/>
                    <a:gd name="connsiteY593" fmla="*/ 20574 h 142779"/>
                    <a:gd name="connsiteX594" fmla="*/ 23146 w 142017"/>
                    <a:gd name="connsiteY594" fmla="*/ 19240 h 142779"/>
                    <a:gd name="connsiteX595" fmla="*/ 20860 w 142017"/>
                    <a:gd name="connsiteY595" fmla="*/ 19050 h 142779"/>
                    <a:gd name="connsiteX596" fmla="*/ 21050 w 142017"/>
                    <a:gd name="connsiteY596" fmla="*/ 18669 h 142779"/>
                    <a:gd name="connsiteX597" fmla="*/ 19431 w 142017"/>
                    <a:gd name="connsiteY597" fmla="*/ 19526 h 142779"/>
                    <a:gd name="connsiteX598" fmla="*/ 22955 w 142017"/>
                    <a:gd name="connsiteY598" fmla="*/ 19812 h 142779"/>
                    <a:gd name="connsiteX599" fmla="*/ 20669 w 142017"/>
                    <a:gd name="connsiteY599" fmla="*/ 20574 h 142779"/>
                    <a:gd name="connsiteX600" fmla="*/ 23336 w 142017"/>
                    <a:gd name="connsiteY600" fmla="*/ 22098 h 142779"/>
                    <a:gd name="connsiteX601" fmla="*/ 21050 w 142017"/>
                    <a:gd name="connsiteY601" fmla="*/ 21812 h 142779"/>
                    <a:gd name="connsiteX602" fmla="*/ 22670 w 142017"/>
                    <a:gd name="connsiteY602" fmla="*/ 24289 h 142779"/>
                    <a:gd name="connsiteX603" fmla="*/ 20383 w 142017"/>
                    <a:gd name="connsiteY603" fmla="*/ 23336 h 142779"/>
                    <a:gd name="connsiteX604" fmla="*/ 19145 w 142017"/>
                    <a:gd name="connsiteY604" fmla="*/ 22098 h 142779"/>
                    <a:gd name="connsiteX605" fmla="*/ 20288 w 142017"/>
                    <a:gd name="connsiteY605" fmla="*/ 23527 h 142779"/>
                    <a:gd name="connsiteX606" fmla="*/ 20288 w 142017"/>
                    <a:gd name="connsiteY606" fmla="*/ 24193 h 142779"/>
                    <a:gd name="connsiteX607" fmla="*/ 18669 w 142017"/>
                    <a:gd name="connsiteY607" fmla="*/ 24193 h 142779"/>
                    <a:gd name="connsiteX608" fmla="*/ 18193 w 142017"/>
                    <a:gd name="connsiteY608" fmla="*/ 22574 h 142779"/>
                    <a:gd name="connsiteX609" fmla="*/ 16097 w 142017"/>
                    <a:gd name="connsiteY609" fmla="*/ 24955 h 142779"/>
                    <a:gd name="connsiteX610" fmla="*/ 15526 w 142017"/>
                    <a:gd name="connsiteY610" fmla="*/ 25908 h 142779"/>
                    <a:gd name="connsiteX611" fmla="*/ 15811 w 142017"/>
                    <a:gd name="connsiteY611" fmla="*/ 29623 h 142779"/>
                    <a:gd name="connsiteX612" fmla="*/ 13906 w 142017"/>
                    <a:gd name="connsiteY612" fmla="*/ 29146 h 142779"/>
                    <a:gd name="connsiteX613" fmla="*/ 14573 w 142017"/>
                    <a:gd name="connsiteY613" fmla="*/ 30670 h 142779"/>
                    <a:gd name="connsiteX614" fmla="*/ 13430 w 142017"/>
                    <a:gd name="connsiteY614" fmla="*/ 33242 h 142779"/>
                    <a:gd name="connsiteX615" fmla="*/ 12859 w 142017"/>
                    <a:gd name="connsiteY615" fmla="*/ 34004 h 142779"/>
                    <a:gd name="connsiteX616" fmla="*/ 11240 w 142017"/>
                    <a:gd name="connsiteY616" fmla="*/ 34290 h 142779"/>
                    <a:gd name="connsiteX617" fmla="*/ 13049 w 142017"/>
                    <a:gd name="connsiteY617" fmla="*/ 34861 h 142779"/>
                    <a:gd name="connsiteX618" fmla="*/ 11240 w 142017"/>
                    <a:gd name="connsiteY618" fmla="*/ 35147 h 142779"/>
                    <a:gd name="connsiteX619" fmla="*/ 10573 w 142017"/>
                    <a:gd name="connsiteY619" fmla="*/ 36195 h 142779"/>
                    <a:gd name="connsiteX620" fmla="*/ 11430 w 142017"/>
                    <a:gd name="connsiteY620" fmla="*/ 36862 h 142779"/>
                    <a:gd name="connsiteX621" fmla="*/ 12859 w 142017"/>
                    <a:gd name="connsiteY621" fmla="*/ 35909 h 142779"/>
                    <a:gd name="connsiteX622" fmla="*/ 11430 w 142017"/>
                    <a:gd name="connsiteY622" fmla="*/ 38100 h 142779"/>
                    <a:gd name="connsiteX623" fmla="*/ 10763 w 142017"/>
                    <a:gd name="connsiteY623" fmla="*/ 37909 h 142779"/>
                    <a:gd name="connsiteX624" fmla="*/ 10668 w 142017"/>
                    <a:gd name="connsiteY624" fmla="*/ 36481 h 142779"/>
                    <a:gd name="connsiteX625" fmla="*/ 9334 w 142017"/>
                    <a:gd name="connsiteY625" fmla="*/ 38195 h 142779"/>
                    <a:gd name="connsiteX626" fmla="*/ 9525 w 142017"/>
                    <a:gd name="connsiteY626" fmla="*/ 38862 h 142779"/>
                    <a:gd name="connsiteX627" fmla="*/ 10573 w 142017"/>
                    <a:gd name="connsiteY627" fmla="*/ 39243 h 142779"/>
                    <a:gd name="connsiteX628" fmla="*/ 10382 w 142017"/>
                    <a:gd name="connsiteY628" fmla="*/ 40862 h 142779"/>
                    <a:gd name="connsiteX629" fmla="*/ 8954 w 142017"/>
                    <a:gd name="connsiteY629" fmla="*/ 40672 h 142779"/>
                    <a:gd name="connsiteX630" fmla="*/ 9811 w 142017"/>
                    <a:gd name="connsiteY630" fmla="*/ 41434 h 142779"/>
                    <a:gd name="connsiteX631" fmla="*/ 8668 w 142017"/>
                    <a:gd name="connsiteY631" fmla="*/ 41243 h 142779"/>
                    <a:gd name="connsiteX632" fmla="*/ 9620 w 142017"/>
                    <a:gd name="connsiteY632" fmla="*/ 41815 h 142779"/>
                    <a:gd name="connsiteX633" fmla="*/ 6096 w 142017"/>
                    <a:gd name="connsiteY633" fmla="*/ 46577 h 142779"/>
                    <a:gd name="connsiteX634" fmla="*/ 4953 w 142017"/>
                    <a:gd name="connsiteY634" fmla="*/ 45910 h 142779"/>
                    <a:gd name="connsiteX635" fmla="*/ 3905 w 142017"/>
                    <a:gd name="connsiteY635" fmla="*/ 47815 h 142779"/>
                    <a:gd name="connsiteX636" fmla="*/ 5048 w 142017"/>
                    <a:gd name="connsiteY636" fmla="*/ 48006 h 142779"/>
                    <a:gd name="connsiteX637" fmla="*/ 5620 w 142017"/>
                    <a:gd name="connsiteY637" fmla="*/ 48958 h 142779"/>
                    <a:gd name="connsiteX638" fmla="*/ 4572 w 142017"/>
                    <a:gd name="connsiteY638" fmla="*/ 48482 h 142779"/>
                    <a:gd name="connsiteX639" fmla="*/ 4001 w 142017"/>
                    <a:gd name="connsiteY639" fmla="*/ 49530 h 142779"/>
                    <a:gd name="connsiteX640" fmla="*/ 4953 w 142017"/>
                    <a:gd name="connsiteY640" fmla="*/ 49530 h 142779"/>
                    <a:gd name="connsiteX641" fmla="*/ 5144 w 142017"/>
                    <a:gd name="connsiteY641" fmla="*/ 50387 h 142779"/>
                    <a:gd name="connsiteX642" fmla="*/ 4001 w 142017"/>
                    <a:gd name="connsiteY642" fmla="*/ 50197 h 142779"/>
                    <a:gd name="connsiteX643" fmla="*/ 4667 w 142017"/>
                    <a:gd name="connsiteY643" fmla="*/ 50863 h 142779"/>
                    <a:gd name="connsiteX644" fmla="*/ 3239 w 142017"/>
                    <a:gd name="connsiteY644" fmla="*/ 50959 h 142779"/>
                    <a:gd name="connsiteX645" fmla="*/ 2857 w 142017"/>
                    <a:gd name="connsiteY645" fmla="*/ 54578 h 142779"/>
                    <a:gd name="connsiteX646" fmla="*/ 3620 w 142017"/>
                    <a:gd name="connsiteY646" fmla="*/ 54388 h 142779"/>
                    <a:gd name="connsiteX647" fmla="*/ 3810 w 142017"/>
                    <a:gd name="connsiteY647" fmla="*/ 55435 h 142779"/>
                    <a:gd name="connsiteX648" fmla="*/ 2762 w 142017"/>
                    <a:gd name="connsiteY648" fmla="*/ 55054 h 142779"/>
                    <a:gd name="connsiteX649" fmla="*/ 3334 w 142017"/>
                    <a:gd name="connsiteY649" fmla="*/ 57531 h 142779"/>
                    <a:gd name="connsiteX650" fmla="*/ 2667 w 142017"/>
                    <a:gd name="connsiteY650" fmla="*/ 58388 h 142779"/>
                    <a:gd name="connsiteX651" fmla="*/ 3905 w 142017"/>
                    <a:gd name="connsiteY651" fmla="*/ 58865 h 142779"/>
                    <a:gd name="connsiteX652" fmla="*/ 4763 w 142017"/>
                    <a:gd name="connsiteY652" fmla="*/ 56197 h 142779"/>
                    <a:gd name="connsiteX653" fmla="*/ 4286 w 142017"/>
                    <a:gd name="connsiteY653" fmla="*/ 56388 h 142779"/>
                    <a:gd name="connsiteX654" fmla="*/ 4001 w 142017"/>
                    <a:gd name="connsiteY654" fmla="*/ 55626 h 142779"/>
                    <a:gd name="connsiteX655" fmla="*/ 6001 w 142017"/>
                    <a:gd name="connsiteY655" fmla="*/ 55054 h 142779"/>
                    <a:gd name="connsiteX656" fmla="*/ 4572 w 142017"/>
                    <a:gd name="connsiteY656" fmla="*/ 59150 h 142779"/>
                    <a:gd name="connsiteX657" fmla="*/ 5239 w 142017"/>
                    <a:gd name="connsiteY657" fmla="*/ 59341 h 142779"/>
                    <a:gd name="connsiteX658" fmla="*/ 4096 w 142017"/>
                    <a:gd name="connsiteY658" fmla="*/ 59531 h 142779"/>
                    <a:gd name="connsiteX659" fmla="*/ 4191 w 142017"/>
                    <a:gd name="connsiteY659" fmla="*/ 61722 h 142779"/>
                    <a:gd name="connsiteX660" fmla="*/ 4953 w 142017"/>
                    <a:gd name="connsiteY660" fmla="*/ 62960 h 142779"/>
                    <a:gd name="connsiteX661" fmla="*/ 2286 w 142017"/>
                    <a:gd name="connsiteY661" fmla="*/ 62484 h 142779"/>
                    <a:gd name="connsiteX662" fmla="*/ 1524 w 142017"/>
                    <a:gd name="connsiteY662" fmla="*/ 61436 h 142779"/>
                    <a:gd name="connsiteX663" fmla="*/ 572 w 142017"/>
                    <a:gd name="connsiteY663" fmla="*/ 62103 h 142779"/>
                    <a:gd name="connsiteX664" fmla="*/ 2000 w 142017"/>
                    <a:gd name="connsiteY664" fmla="*/ 62865 h 142779"/>
                    <a:gd name="connsiteX665" fmla="*/ 2286 w 142017"/>
                    <a:gd name="connsiteY665" fmla="*/ 64103 h 142779"/>
                    <a:gd name="connsiteX666" fmla="*/ 2000 w 142017"/>
                    <a:gd name="connsiteY666" fmla="*/ 66580 h 142779"/>
                    <a:gd name="connsiteX667" fmla="*/ 1715 w 142017"/>
                    <a:gd name="connsiteY667" fmla="*/ 67723 h 142779"/>
                    <a:gd name="connsiteX668" fmla="*/ 572 w 142017"/>
                    <a:gd name="connsiteY668" fmla="*/ 67627 h 142779"/>
                    <a:gd name="connsiteX669" fmla="*/ 953 w 142017"/>
                    <a:gd name="connsiteY669" fmla="*/ 70199 h 142779"/>
                    <a:gd name="connsiteX670" fmla="*/ 2286 w 142017"/>
                    <a:gd name="connsiteY670" fmla="*/ 70199 h 142779"/>
                    <a:gd name="connsiteX671" fmla="*/ 2286 w 142017"/>
                    <a:gd name="connsiteY671" fmla="*/ 70961 h 142779"/>
                    <a:gd name="connsiteX672" fmla="*/ 1143 w 142017"/>
                    <a:gd name="connsiteY672" fmla="*/ 71152 h 142779"/>
                    <a:gd name="connsiteX673" fmla="*/ 1810 w 142017"/>
                    <a:gd name="connsiteY673" fmla="*/ 71723 h 142779"/>
                    <a:gd name="connsiteX674" fmla="*/ 476 w 142017"/>
                    <a:gd name="connsiteY674" fmla="*/ 72009 h 142779"/>
                    <a:gd name="connsiteX675" fmla="*/ 1333 w 142017"/>
                    <a:gd name="connsiteY675" fmla="*/ 74009 h 142779"/>
                    <a:gd name="connsiteX676" fmla="*/ 0 w 142017"/>
                    <a:gd name="connsiteY676" fmla="*/ 74676 h 142779"/>
                    <a:gd name="connsiteX677" fmla="*/ 286 w 142017"/>
                    <a:gd name="connsiteY677" fmla="*/ 75343 h 142779"/>
                    <a:gd name="connsiteX678" fmla="*/ 1048 w 142017"/>
                    <a:gd name="connsiteY678" fmla="*/ 77438 h 142779"/>
                    <a:gd name="connsiteX679" fmla="*/ 2096 w 142017"/>
                    <a:gd name="connsiteY679" fmla="*/ 79057 h 142779"/>
                    <a:gd name="connsiteX680" fmla="*/ 1048 w 142017"/>
                    <a:gd name="connsiteY680" fmla="*/ 79343 h 142779"/>
                    <a:gd name="connsiteX681" fmla="*/ 2762 w 142017"/>
                    <a:gd name="connsiteY681" fmla="*/ 80772 h 142779"/>
                    <a:gd name="connsiteX682" fmla="*/ 3334 w 142017"/>
                    <a:gd name="connsiteY682" fmla="*/ 79819 h 142779"/>
                    <a:gd name="connsiteX683" fmla="*/ 4286 w 142017"/>
                    <a:gd name="connsiteY683" fmla="*/ 80391 h 142779"/>
                    <a:gd name="connsiteX684" fmla="*/ 4572 w 142017"/>
                    <a:gd name="connsiteY684" fmla="*/ 79534 h 142779"/>
                    <a:gd name="connsiteX685" fmla="*/ 5715 w 142017"/>
                    <a:gd name="connsiteY685" fmla="*/ 79724 h 142779"/>
                    <a:gd name="connsiteX686" fmla="*/ 5905 w 142017"/>
                    <a:gd name="connsiteY686" fmla="*/ 80963 h 142779"/>
                    <a:gd name="connsiteX687" fmla="*/ 4477 w 142017"/>
                    <a:gd name="connsiteY687" fmla="*/ 81629 h 142779"/>
                    <a:gd name="connsiteX688" fmla="*/ 4001 w 142017"/>
                    <a:gd name="connsiteY688" fmla="*/ 83153 h 142779"/>
                    <a:gd name="connsiteX689" fmla="*/ 5429 w 142017"/>
                    <a:gd name="connsiteY689" fmla="*/ 83344 h 142779"/>
                    <a:gd name="connsiteX690" fmla="*/ 1429 w 142017"/>
                    <a:gd name="connsiteY690" fmla="*/ 82010 h 142779"/>
                    <a:gd name="connsiteX691" fmla="*/ 762 w 142017"/>
                    <a:gd name="connsiteY691" fmla="*/ 83534 h 142779"/>
                    <a:gd name="connsiteX692" fmla="*/ 1524 w 142017"/>
                    <a:gd name="connsiteY692" fmla="*/ 84011 h 142779"/>
                    <a:gd name="connsiteX693" fmla="*/ 2667 w 142017"/>
                    <a:gd name="connsiteY693" fmla="*/ 83915 h 142779"/>
                    <a:gd name="connsiteX694" fmla="*/ 1715 w 142017"/>
                    <a:gd name="connsiteY694" fmla="*/ 85058 h 142779"/>
                    <a:gd name="connsiteX695" fmla="*/ 2381 w 142017"/>
                    <a:gd name="connsiteY695" fmla="*/ 87440 h 142779"/>
                    <a:gd name="connsiteX696" fmla="*/ 3715 w 142017"/>
                    <a:gd name="connsiteY696" fmla="*/ 88011 h 142779"/>
                    <a:gd name="connsiteX697" fmla="*/ 3810 w 142017"/>
                    <a:gd name="connsiteY697" fmla="*/ 86677 h 142779"/>
                    <a:gd name="connsiteX698" fmla="*/ 4191 w 142017"/>
                    <a:gd name="connsiteY698" fmla="*/ 88201 h 142779"/>
                    <a:gd name="connsiteX699" fmla="*/ 5620 w 142017"/>
                    <a:gd name="connsiteY699" fmla="*/ 88297 h 142779"/>
                    <a:gd name="connsiteX700" fmla="*/ 4763 w 142017"/>
                    <a:gd name="connsiteY700" fmla="*/ 88582 h 142779"/>
                    <a:gd name="connsiteX701" fmla="*/ 6286 w 142017"/>
                    <a:gd name="connsiteY701" fmla="*/ 88201 h 142779"/>
                    <a:gd name="connsiteX702" fmla="*/ 5429 w 142017"/>
                    <a:gd name="connsiteY702" fmla="*/ 87535 h 142779"/>
                    <a:gd name="connsiteX703" fmla="*/ 6668 w 142017"/>
                    <a:gd name="connsiteY703" fmla="*/ 86868 h 142779"/>
                    <a:gd name="connsiteX704" fmla="*/ 7144 w 142017"/>
                    <a:gd name="connsiteY704" fmla="*/ 88582 h 142779"/>
                    <a:gd name="connsiteX705" fmla="*/ 4572 w 142017"/>
                    <a:gd name="connsiteY705" fmla="*/ 89440 h 142779"/>
                    <a:gd name="connsiteX706" fmla="*/ 5810 w 142017"/>
                    <a:gd name="connsiteY706" fmla="*/ 89725 h 142779"/>
                    <a:gd name="connsiteX707" fmla="*/ 4667 w 142017"/>
                    <a:gd name="connsiteY707" fmla="*/ 90678 h 142779"/>
                    <a:gd name="connsiteX708" fmla="*/ 6286 w 142017"/>
                    <a:gd name="connsiteY708" fmla="*/ 90773 h 142779"/>
                    <a:gd name="connsiteX709" fmla="*/ 5905 w 142017"/>
                    <a:gd name="connsiteY709" fmla="*/ 92583 h 142779"/>
                    <a:gd name="connsiteX710" fmla="*/ 4096 w 142017"/>
                    <a:gd name="connsiteY710" fmla="*/ 88487 h 142779"/>
                    <a:gd name="connsiteX711" fmla="*/ 1524 w 142017"/>
                    <a:gd name="connsiteY711" fmla="*/ 88297 h 142779"/>
                    <a:gd name="connsiteX712" fmla="*/ 1048 w 142017"/>
                    <a:gd name="connsiteY712" fmla="*/ 89154 h 142779"/>
                    <a:gd name="connsiteX713" fmla="*/ 1048 w 142017"/>
                    <a:gd name="connsiteY713" fmla="*/ 90868 h 142779"/>
                    <a:gd name="connsiteX714" fmla="*/ 3429 w 142017"/>
                    <a:gd name="connsiteY714" fmla="*/ 90202 h 142779"/>
                    <a:gd name="connsiteX715" fmla="*/ 3715 w 142017"/>
                    <a:gd name="connsiteY715" fmla="*/ 91249 h 142779"/>
                    <a:gd name="connsiteX716" fmla="*/ 2667 w 142017"/>
                    <a:gd name="connsiteY716" fmla="*/ 91440 h 142779"/>
                    <a:gd name="connsiteX717" fmla="*/ 2000 w 142017"/>
                    <a:gd name="connsiteY717" fmla="*/ 90773 h 142779"/>
                    <a:gd name="connsiteX718" fmla="*/ 1048 w 142017"/>
                    <a:gd name="connsiteY718" fmla="*/ 91535 h 142779"/>
                    <a:gd name="connsiteX719" fmla="*/ 762 w 142017"/>
                    <a:gd name="connsiteY719" fmla="*/ 92964 h 142779"/>
                    <a:gd name="connsiteX720" fmla="*/ 2572 w 142017"/>
                    <a:gd name="connsiteY720" fmla="*/ 95059 h 142779"/>
                    <a:gd name="connsiteX721" fmla="*/ 3429 w 142017"/>
                    <a:gd name="connsiteY721" fmla="*/ 94297 h 142779"/>
                    <a:gd name="connsiteX722" fmla="*/ 5810 w 142017"/>
                    <a:gd name="connsiteY722" fmla="*/ 96298 h 142779"/>
                    <a:gd name="connsiteX723" fmla="*/ 4477 w 142017"/>
                    <a:gd name="connsiteY723" fmla="*/ 97060 h 142779"/>
                    <a:gd name="connsiteX724" fmla="*/ 3715 w 142017"/>
                    <a:gd name="connsiteY724" fmla="*/ 95059 h 142779"/>
                    <a:gd name="connsiteX725" fmla="*/ 2096 w 142017"/>
                    <a:gd name="connsiteY725" fmla="*/ 95726 h 142779"/>
                    <a:gd name="connsiteX726" fmla="*/ 2286 w 142017"/>
                    <a:gd name="connsiteY726" fmla="*/ 96202 h 142779"/>
                    <a:gd name="connsiteX727" fmla="*/ 3143 w 142017"/>
                    <a:gd name="connsiteY727" fmla="*/ 95821 h 142779"/>
                    <a:gd name="connsiteX728" fmla="*/ 5525 w 142017"/>
                    <a:gd name="connsiteY728" fmla="*/ 98298 h 142779"/>
                    <a:gd name="connsiteX729" fmla="*/ 3620 w 142017"/>
                    <a:gd name="connsiteY729" fmla="*/ 100679 h 142779"/>
                    <a:gd name="connsiteX730" fmla="*/ 4096 w 142017"/>
                    <a:gd name="connsiteY730" fmla="*/ 101251 h 142779"/>
                    <a:gd name="connsiteX731" fmla="*/ 4572 w 142017"/>
                    <a:gd name="connsiteY731" fmla="*/ 100108 h 142779"/>
                    <a:gd name="connsiteX732" fmla="*/ 7620 w 142017"/>
                    <a:gd name="connsiteY732" fmla="*/ 99917 h 142779"/>
                    <a:gd name="connsiteX733" fmla="*/ 5429 w 142017"/>
                    <a:gd name="connsiteY733" fmla="*/ 100393 h 142779"/>
                    <a:gd name="connsiteX734" fmla="*/ 6572 w 142017"/>
                    <a:gd name="connsiteY734" fmla="*/ 101155 h 142779"/>
                    <a:gd name="connsiteX735" fmla="*/ 7906 w 142017"/>
                    <a:gd name="connsiteY735" fmla="*/ 100298 h 142779"/>
                    <a:gd name="connsiteX736" fmla="*/ 8477 w 142017"/>
                    <a:gd name="connsiteY736" fmla="*/ 101060 h 142779"/>
                    <a:gd name="connsiteX737" fmla="*/ 8382 w 142017"/>
                    <a:gd name="connsiteY737" fmla="*/ 99250 h 142779"/>
                    <a:gd name="connsiteX738" fmla="*/ 6191 w 142017"/>
                    <a:gd name="connsiteY738" fmla="*/ 98107 h 142779"/>
                    <a:gd name="connsiteX739" fmla="*/ 6858 w 142017"/>
                    <a:gd name="connsiteY739" fmla="*/ 98679 h 142779"/>
                    <a:gd name="connsiteX740" fmla="*/ 6668 w 142017"/>
                    <a:gd name="connsiteY740" fmla="*/ 98203 h 142779"/>
                    <a:gd name="connsiteX741" fmla="*/ 11049 w 142017"/>
                    <a:gd name="connsiteY741" fmla="*/ 102298 h 142779"/>
                    <a:gd name="connsiteX742" fmla="*/ 11716 w 142017"/>
                    <a:gd name="connsiteY742" fmla="*/ 101632 h 142779"/>
                    <a:gd name="connsiteX743" fmla="*/ 11525 w 142017"/>
                    <a:gd name="connsiteY743" fmla="*/ 100774 h 142779"/>
                    <a:gd name="connsiteX744" fmla="*/ 12478 w 142017"/>
                    <a:gd name="connsiteY744" fmla="*/ 101632 h 142779"/>
                    <a:gd name="connsiteX745" fmla="*/ 14192 w 142017"/>
                    <a:gd name="connsiteY745" fmla="*/ 102013 h 142779"/>
                    <a:gd name="connsiteX746" fmla="*/ 13335 w 142017"/>
                    <a:gd name="connsiteY746" fmla="*/ 101346 h 142779"/>
                    <a:gd name="connsiteX747" fmla="*/ 11049 w 142017"/>
                    <a:gd name="connsiteY747" fmla="*/ 102298 h 142779"/>
                    <a:gd name="connsiteX748" fmla="*/ 10382 w 142017"/>
                    <a:gd name="connsiteY748" fmla="*/ 103918 h 142779"/>
                    <a:gd name="connsiteX749" fmla="*/ 8001 w 142017"/>
                    <a:gd name="connsiteY749" fmla="*/ 102203 h 142779"/>
                    <a:gd name="connsiteX750" fmla="*/ 6763 w 142017"/>
                    <a:gd name="connsiteY750" fmla="*/ 103822 h 142779"/>
                    <a:gd name="connsiteX751" fmla="*/ 8858 w 142017"/>
                    <a:gd name="connsiteY751" fmla="*/ 102965 h 142779"/>
                    <a:gd name="connsiteX752" fmla="*/ 10097 w 142017"/>
                    <a:gd name="connsiteY752" fmla="*/ 105346 h 142779"/>
                    <a:gd name="connsiteX753" fmla="*/ 11144 w 142017"/>
                    <a:gd name="connsiteY753" fmla="*/ 104394 h 142779"/>
                    <a:gd name="connsiteX754" fmla="*/ 10763 w 142017"/>
                    <a:gd name="connsiteY754" fmla="*/ 103251 h 142779"/>
                    <a:gd name="connsiteX755" fmla="*/ 12287 w 142017"/>
                    <a:gd name="connsiteY755" fmla="*/ 103251 h 142779"/>
                    <a:gd name="connsiteX756" fmla="*/ 11525 w 142017"/>
                    <a:gd name="connsiteY756" fmla="*/ 103727 h 142779"/>
                    <a:gd name="connsiteX757" fmla="*/ 12764 w 142017"/>
                    <a:gd name="connsiteY757" fmla="*/ 104203 h 142779"/>
                    <a:gd name="connsiteX758" fmla="*/ 11049 w 142017"/>
                    <a:gd name="connsiteY758" fmla="*/ 105156 h 142779"/>
                    <a:gd name="connsiteX759" fmla="*/ 14383 w 142017"/>
                    <a:gd name="connsiteY759" fmla="*/ 107251 h 142779"/>
                    <a:gd name="connsiteX760" fmla="*/ 13335 w 142017"/>
                    <a:gd name="connsiteY760" fmla="*/ 108490 h 142779"/>
                    <a:gd name="connsiteX761" fmla="*/ 15050 w 142017"/>
                    <a:gd name="connsiteY761" fmla="*/ 109061 h 142779"/>
                    <a:gd name="connsiteX762" fmla="*/ 15811 w 142017"/>
                    <a:gd name="connsiteY762" fmla="*/ 107823 h 142779"/>
                    <a:gd name="connsiteX763" fmla="*/ 17526 w 142017"/>
                    <a:gd name="connsiteY763" fmla="*/ 108775 h 142779"/>
                    <a:gd name="connsiteX764" fmla="*/ 15907 w 142017"/>
                    <a:gd name="connsiteY764" fmla="*/ 108775 h 142779"/>
                    <a:gd name="connsiteX765" fmla="*/ 14383 w 142017"/>
                    <a:gd name="connsiteY765" fmla="*/ 110109 h 142779"/>
                    <a:gd name="connsiteX766" fmla="*/ 17240 w 142017"/>
                    <a:gd name="connsiteY766" fmla="*/ 110680 h 142779"/>
                    <a:gd name="connsiteX767" fmla="*/ 16859 w 142017"/>
                    <a:gd name="connsiteY767" fmla="*/ 109823 h 142779"/>
                    <a:gd name="connsiteX768" fmla="*/ 18383 w 142017"/>
                    <a:gd name="connsiteY768" fmla="*/ 110014 h 142779"/>
                    <a:gd name="connsiteX769" fmla="*/ 17717 w 142017"/>
                    <a:gd name="connsiteY769" fmla="*/ 111061 h 142779"/>
                    <a:gd name="connsiteX770" fmla="*/ 19907 w 142017"/>
                    <a:gd name="connsiteY770" fmla="*/ 112014 h 142779"/>
                    <a:gd name="connsiteX771" fmla="*/ 17621 w 142017"/>
                    <a:gd name="connsiteY771" fmla="*/ 112681 h 142779"/>
                    <a:gd name="connsiteX772" fmla="*/ 18002 w 142017"/>
                    <a:gd name="connsiteY772" fmla="*/ 112871 h 142779"/>
                    <a:gd name="connsiteX773" fmla="*/ 17145 w 142017"/>
                    <a:gd name="connsiteY773" fmla="*/ 113919 h 142779"/>
                    <a:gd name="connsiteX774" fmla="*/ 18574 w 142017"/>
                    <a:gd name="connsiteY774" fmla="*/ 113919 h 142779"/>
                    <a:gd name="connsiteX775" fmla="*/ 19336 w 142017"/>
                    <a:gd name="connsiteY775" fmla="*/ 114967 h 142779"/>
                    <a:gd name="connsiteX776" fmla="*/ 18383 w 142017"/>
                    <a:gd name="connsiteY776" fmla="*/ 115157 h 142779"/>
                    <a:gd name="connsiteX777" fmla="*/ 18955 w 142017"/>
                    <a:gd name="connsiteY777" fmla="*/ 117157 h 142779"/>
                    <a:gd name="connsiteX778" fmla="*/ 20479 w 142017"/>
                    <a:gd name="connsiteY778" fmla="*/ 116776 h 142779"/>
                    <a:gd name="connsiteX779" fmla="*/ 21050 w 142017"/>
                    <a:gd name="connsiteY779" fmla="*/ 115729 h 142779"/>
                    <a:gd name="connsiteX780" fmla="*/ 20955 w 142017"/>
                    <a:gd name="connsiteY780" fmla="*/ 116967 h 142779"/>
                    <a:gd name="connsiteX781" fmla="*/ 22574 w 142017"/>
                    <a:gd name="connsiteY781" fmla="*/ 119634 h 142779"/>
                    <a:gd name="connsiteX782" fmla="*/ 25527 w 142017"/>
                    <a:gd name="connsiteY782" fmla="*/ 121920 h 142779"/>
                    <a:gd name="connsiteX783" fmla="*/ 25241 w 142017"/>
                    <a:gd name="connsiteY783" fmla="*/ 120777 h 142779"/>
                    <a:gd name="connsiteX784" fmla="*/ 27337 w 142017"/>
                    <a:gd name="connsiteY784" fmla="*/ 121444 h 142779"/>
                    <a:gd name="connsiteX785" fmla="*/ 26194 w 142017"/>
                    <a:gd name="connsiteY785" fmla="*/ 121920 h 142779"/>
                    <a:gd name="connsiteX786" fmla="*/ 25908 w 142017"/>
                    <a:gd name="connsiteY786" fmla="*/ 123444 h 142779"/>
                    <a:gd name="connsiteX787" fmla="*/ 28575 w 142017"/>
                    <a:gd name="connsiteY787" fmla="*/ 122206 h 142779"/>
                    <a:gd name="connsiteX788" fmla="*/ 28289 w 142017"/>
                    <a:gd name="connsiteY788" fmla="*/ 124015 h 142779"/>
                    <a:gd name="connsiteX789" fmla="*/ 29051 w 142017"/>
                    <a:gd name="connsiteY789" fmla="*/ 124968 h 142779"/>
                    <a:gd name="connsiteX790" fmla="*/ 31909 w 142017"/>
                    <a:gd name="connsiteY790" fmla="*/ 126206 h 142779"/>
                    <a:gd name="connsiteX791" fmla="*/ 30956 w 142017"/>
                    <a:gd name="connsiteY791" fmla="*/ 127921 h 142779"/>
                    <a:gd name="connsiteX792" fmla="*/ 32385 w 142017"/>
                    <a:gd name="connsiteY792" fmla="*/ 126492 h 142779"/>
                    <a:gd name="connsiteX793" fmla="*/ 32290 w 142017"/>
                    <a:gd name="connsiteY793" fmla="*/ 128588 h 142779"/>
                    <a:gd name="connsiteX794" fmla="*/ 33147 w 142017"/>
                    <a:gd name="connsiteY794" fmla="*/ 129254 h 142779"/>
                    <a:gd name="connsiteX795" fmla="*/ 32671 w 142017"/>
                    <a:gd name="connsiteY795" fmla="*/ 131064 h 142779"/>
                    <a:gd name="connsiteX796" fmla="*/ 33338 w 142017"/>
                    <a:gd name="connsiteY796" fmla="*/ 130683 h 142779"/>
                    <a:gd name="connsiteX797" fmla="*/ 33338 w 142017"/>
                    <a:gd name="connsiteY797" fmla="*/ 129635 h 142779"/>
                    <a:gd name="connsiteX798" fmla="*/ 34290 w 142017"/>
                    <a:gd name="connsiteY798" fmla="*/ 130207 h 142779"/>
                    <a:gd name="connsiteX799" fmla="*/ 34100 w 142017"/>
                    <a:gd name="connsiteY799" fmla="*/ 129254 h 142779"/>
                    <a:gd name="connsiteX800" fmla="*/ 34957 w 142017"/>
                    <a:gd name="connsiteY800" fmla="*/ 128016 h 142779"/>
                    <a:gd name="connsiteX801" fmla="*/ 35814 w 142017"/>
                    <a:gd name="connsiteY801" fmla="*/ 128016 h 142779"/>
                    <a:gd name="connsiteX802" fmla="*/ 34957 w 142017"/>
                    <a:gd name="connsiteY802" fmla="*/ 129254 h 142779"/>
                    <a:gd name="connsiteX803" fmla="*/ 36100 w 142017"/>
                    <a:gd name="connsiteY803" fmla="*/ 128588 h 142779"/>
                    <a:gd name="connsiteX804" fmla="*/ 37719 w 142017"/>
                    <a:gd name="connsiteY804" fmla="*/ 129540 h 142779"/>
                    <a:gd name="connsiteX805" fmla="*/ 36385 w 142017"/>
                    <a:gd name="connsiteY805" fmla="*/ 131064 h 142779"/>
                    <a:gd name="connsiteX806" fmla="*/ 37433 w 142017"/>
                    <a:gd name="connsiteY806" fmla="*/ 133255 h 142779"/>
                    <a:gd name="connsiteX807" fmla="*/ 38195 w 142017"/>
                    <a:gd name="connsiteY807" fmla="*/ 136207 h 142779"/>
                    <a:gd name="connsiteX808" fmla="*/ 38005 w 142017"/>
                    <a:gd name="connsiteY808" fmla="*/ 134588 h 142779"/>
                    <a:gd name="connsiteX809" fmla="*/ 39243 w 142017"/>
                    <a:gd name="connsiteY809" fmla="*/ 134969 h 142779"/>
                    <a:gd name="connsiteX810" fmla="*/ 40005 w 142017"/>
                    <a:gd name="connsiteY810" fmla="*/ 133921 h 142779"/>
                    <a:gd name="connsiteX811" fmla="*/ 38576 w 142017"/>
                    <a:gd name="connsiteY811" fmla="*/ 133159 h 142779"/>
                    <a:gd name="connsiteX812" fmla="*/ 39338 w 142017"/>
                    <a:gd name="connsiteY812" fmla="*/ 131826 h 142779"/>
                    <a:gd name="connsiteX813" fmla="*/ 40291 w 142017"/>
                    <a:gd name="connsiteY813" fmla="*/ 132112 h 142779"/>
                    <a:gd name="connsiteX814" fmla="*/ 40005 w 142017"/>
                    <a:gd name="connsiteY814" fmla="*/ 133445 h 142779"/>
                    <a:gd name="connsiteX815" fmla="*/ 41434 w 142017"/>
                    <a:gd name="connsiteY815" fmla="*/ 133350 h 142779"/>
                    <a:gd name="connsiteX816" fmla="*/ 41339 w 142017"/>
                    <a:gd name="connsiteY816" fmla="*/ 132302 h 142779"/>
                    <a:gd name="connsiteX817" fmla="*/ 42196 w 142017"/>
                    <a:gd name="connsiteY817" fmla="*/ 132016 h 142779"/>
                    <a:gd name="connsiteX818" fmla="*/ 42196 w 142017"/>
                    <a:gd name="connsiteY818" fmla="*/ 133731 h 142779"/>
                    <a:gd name="connsiteX819" fmla="*/ 42958 w 142017"/>
                    <a:gd name="connsiteY819" fmla="*/ 134302 h 142779"/>
                    <a:gd name="connsiteX820" fmla="*/ 44672 w 142017"/>
                    <a:gd name="connsiteY820" fmla="*/ 133636 h 142779"/>
                    <a:gd name="connsiteX821" fmla="*/ 43910 w 142017"/>
                    <a:gd name="connsiteY821" fmla="*/ 134493 h 142779"/>
                    <a:gd name="connsiteX822" fmla="*/ 45910 w 142017"/>
                    <a:gd name="connsiteY822" fmla="*/ 135350 h 142779"/>
                    <a:gd name="connsiteX823" fmla="*/ 46101 w 142017"/>
                    <a:gd name="connsiteY823" fmla="*/ 136398 h 142779"/>
                    <a:gd name="connsiteX824" fmla="*/ 50387 w 142017"/>
                    <a:gd name="connsiteY824" fmla="*/ 133445 h 142779"/>
                    <a:gd name="connsiteX825" fmla="*/ 51340 w 142017"/>
                    <a:gd name="connsiteY825" fmla="*/ 133540 h 142779"/>
                    <a:gd name="connsiteX826" fmla="*/ 50959 w 142017"/>
                    <a:gd name="connsiteY826" fmla="*/ 135731 h 142779"/>
                    <a:gd name="connsiteX827" fmla="*/ 49911 w 142017"/>
                    <a:gd name="connsiteY827" fmla="*/ 135350 h 142779"/>
                    <a:gd name="connsiteX828" fmla="*/ 48958 w 142017"/>
                    <a:gd name="connsiteY828" fmla="*/ 137350 h 142779"/>
                    <a:gd name="connsiteX829" fmla="*/ 49054 w 142017"/>
                    <a:gd name="connsiteY829" fmla="*/ 136684 h 142779"/>
                    <a:gd name="connsiteX830" fmla="*/ 50292 w 142017"/>
                    <a:gd name="connsiteY830" fmla="*/ 136874 h 142779"/>
                    <a:gd name="connsiteX831" fmla="*/ 49530 w 142017"/>
                    <a:gd name="connsiteY831" fmla="*/ 137541 h 142779"/>
                    <a:gd name="connsiteX832" fmla="*/ 50482 w 142017"/>
                    <a:gd name="connsiteY832" fmla="*/ 138303 h 142779"/>
                    <a:gd name="connsiteX833" fmla="*/ 53054 w 142017"/>
                    <a:gd name="connsiteY833" fmla="*/ 139636 h 142779"/>
                    <a:gd name="connsiteX834" fmla="*/ 53530 w 142017"/>
                    <a:gd name="connsiteY834" fmla="*/ 137255 h 142779"/>
                    <a:gd name="connsiteX835" fmla="*/ 52673 w 142017"/>
                    <a:gd name="connsiteY835" fmla="*/ 137446 h 142779"/>
                    <a:gd name="connsiteX836" fmla="*/ 53150 w 142017"/>
                    <a:gd name="connsiteY836" fmla="*/ 137350 h 142779"/>
                    <a:gd name="connsiteX837" fmla="*/ 51054 w 142017"/>
                    <a:gd name="connsiteY837" fmla="*/ 136017 h 142779"/>
                    <a:gd name="connsiteX838" fmla="*/ 59246 w 142017"/>
                    <a:gd name="connsiteY838" fmla="*/ 136874 h 142779"/>
                    <a:gd name="connsiteX839" fmla="*/ 58865 w 142017"/>
                    <a:gd name="connsiteY839" fmla="*/ 137731 h 142779"/>
                    <a:gd name="connsiteX840" fmla="*/ 60007 w 142017"/>
                    <a:gd name="connsiteY840" fmla="*/ 137541 h 142779"/>
                    <a:gd name="connsiteX841" fmla="*/ 60960 w 142017"/>
                    <a:gd name="connsiteY841" fmla="*/ 138684 h 142779"/>
                    <a:gd name="connsiteX842" fmla="*/ 60579 w 142017"/>
                    <a:gd name="connsiteY842" fmla="*/ 140208 h 142779"/>
                    <a:gd name="connsiteX843" fmla="*/ 62389 w 142017"/>
                    <a:gd name="connsiteY843" fmla="*/ 140303 h 142779"/>
                    <a:gd name="connsiteX844" fmla="*/ 64103 w 142017"/>
                    <a:gd name="connsiteY844" fmla="*/ 140113 h 142779"/>
                    <a:gd name="connsiteX845" fmla="*/ 65532 w 142017"/>
                    <a:gd name="connsiteY845" fmla="*/ 138970 h 142779"/>
                    <a:gd name="connsiteX846" fmla="*/ 72104 w 142017"/>
                    <a:gd name="connsiteY846" fmla="*/ 141637 h 142779"/>
                    <a:gd name="connsiteX847" fmla="*/ 72962 w 142017"/>
                    <a:gd name="connsiteY847" fmla="*/ 141256 h 142779"/>
                    <a:gd name="connsiteX848" fmla="*/ 73342 w 142017"/>
                    <a:gd name="connsiteY848" fmla="*/ 139732 h 142779"/>
                    <a:gd name="connsiteX849" fmla="*/ 73914 w 142017"/>
                    <a:gd name="connsiteY849" fmla="*/ 139732 h 142779"/>
                    <a:gd name="connsiteX850" fmla="*/ 73533 w 142017"/>
                    <a:gd name="connsiteY850" fmla="*/ 141732 h 142779"/>
                    <a:gd name="connsiteX851" fmla="*/ 74676 w 142017"/>
                    <a:gd name="connsiteY851" fmla="*/ 141256 h 142779"/>
                    <a:gd name="connsiteX852" fmla="*/ 75914 w 142017"/>
                    <a:gd name="connsiteY852" fmla="*/ 140113 h 142779"/>
                    <a:gd name="connsiteX853" fmla="*/ 75629 w 142017"/>
                    <a:gd name="connsiteY853" fmla="*/ 141637 h 142779"/>
                    <a:gd name="connsiteX854" fmla="*/ 79724 w 142017"/>
                    <a:gd name="connsiteY854" fmla="*/ 138493 h 142779"/>
                    <a:gd name="connsiteX855" fmla="*/ 80867 w 142017"/>
                    <a:gd name="connsiteY855" fmla="*/ 138874 h 142779"/>
                    <a:gd name="connsiteX856" fmla="*/ 81248 w 142017"/>
                    <a:gd name="connsiteY856" fmla="*/ 140875 h 142779"/>
                    <a:gd name="connsiteX857" fmla="*/ 81248 w 142017"/>
                    <a:gd name="connsiteY857" fmla="*/ 139065 h 142779"/>
                    <a:gd name="connsiteX858" fmla="*/ 82201 w 142017"/>
                    <a:gd name="connsiteY858" fmla="*/ 138113 h 142779"/>
                    <a:gd name="connsiteX859" fmla="*/ 81439 w 142017"/>
                    <a:gd name="connsiteY859" fmla="*/ 140875 h 142779"/>
                    <a:gd name="connsiteX860" fmla="*/ 81534 w 142017"/>
                    <a:gd name="connsiteY860" fmla="*/ 141351 h 142779"/>
                    <a:gd name="connsiteX861" fmla="*/ 85439 w 142017"/>
                    <a:gd name="connsiteY861" fmla="*/ 141065 h 142779"/>
                    <a:gd name="connsiteX862" fmla="*/ 85820 w 142017"/>
                    <a:gd name="connsiteY862" fmla="*/ 142780 h 142779"/>
                    <a:gd name="connsiteX863" fmla="*/ 88773 w 142017"/>
                    <a:gd name="connsiteY863" fmla="*/ 142303 h 142779"/>
                    <a:gd name="connsiteX864" fmla="*/ 88964 w 142017"/>
                    <a:gd name="connsiteY864" fmla="*/ 141161 h 142779"/>
                    <a:gd name="connsiteX865" fmla="*/ 89344 w 142017"/>
                    <a:gd name="connsiteY865" fmla="*/ 142208 h 142779"/>
                    <a:gd name="connsiteX866" fmla="*/ 89725 w 142017"/>
                    <a:gd name="connsiteY866" fmla="*/ 141256 h 142779"/>
                    <a:gd name="connsiteX867" fmla="*/ 89916 w 142017"/>
                    <a:gd name="connsiteY867" fmla="*/ 142113 h 142779"/>
                    <a:gd name="connsiteX868" fmla="*/ 90869 w 142017"/>
                    <a:gd name="connsiteY868" fmla="*/ 140970 h 142779"/>
                    <a:gd name="connsiteX869" fmla="*/ 91345 w 142017"/>
                    <a:gd name="connsiteY869" fmla="*/ 141065 h 142779"/>
                    <a:gd name="connsiteX870" fmla="*/ 91250 w 142017"/>
                    <a:gd name="connsiteY870" fmla="*/ 142018 h 142779"/>
                    <a:gd name="connsiteX871" fmla="*/ 95631 w 142017"/>
                    <a:gd name="connsiteY871" fmla="*/ 140875 h 142779"/>
                    <a:gd name="connsiteX872" fmla="*/ 97536 w 142017"/>
                    <a:gd name="connsiteY872" fmla="*/ 140779 h 142779"/>
                    <a:gd name="connsiteX873" fmla="*/ 98869 w 142017"/>
                    <a:gd name="connsiteY873" fmla="*/ 137827 h 142779"/>
                    <a:gd name="connsiteX874" fmla="*/ 97631 w 142017"/>
                    <a:gd name="connsiteY874" fmla="*/ 137541 h 142779"/>
                    <a:gd name="connsiteX875" fmla="*/ 98774 w 142017"/>
                    <a:gd name="connsiteY875" fmla="*/ 136874 h 142779"/>
                    <a:gd name="connsiteX876" fmla="*/ 98869 w 142017"/>
                    <a:gd name="connsiteY876" fmla="*/ 137827 h 142779"/>
                    <a:gd name="connsiteX877" fmla="*/ 101917 w 142017"/>
                    <a:gd name="connsiteY877" fmla="*/ 137827 h 142779"/>
                    <a:gd name="connsiteX878" fmla="*/ 102013 w 142017"/>
                    <a:gd name="connsiteY878" fmla="*/ 138779 h 142779"/>
                    <a:gd name="connsiteX879" fmla="*/ 103156 w 142017"/>
                    <a:gd name="connsiteY879" fmla="*/ 138113 h 142779"/>
                    <a:gd name="connsiteX880" fmla="*/ 107442 w 142017"/>
                    <a:gd name="connsiteY880" fmla="*/ 135541 h 142779"/>
                    <a:gd name="connsiteX881" fmla="*/ 102203 w 142017"/>
                    <a:gd name="connsiteY881" fmla="*/ 136588 h 142779"/>
                    <a:gd name="connsiteX882" fmla="*/ 103823 w 142017"/>
                    <a:gd name="connsiteY882" fmla="*/ 135922 h 142779"/>
                    <a:gd name="connsiteX883" fmla="*/ 102584 w 142017"/>
                    <a:gd name="connsiteY883" fmla="*/ 135731 h 142779"/>
                    <a:gd name="connsiteX884" fmla="*/ 102870 w 142017"/>
                    <a:gd name="connsiteY884" fmla="*/ 134207 h 142779"/>
                    <a:gd name="connsiteX885" fmla="*/ 103727 w 142017"/>
                    <a:gd name="connsiteY885" fmla="*/ 135065 h 142779"/>
                    <a:gd name="connsiteX886" fmla="*/ 105346 w 142017"/>
                    <a:gd name="connsiteY886" fmla="*/ 132397 h 142779"/>
                    <a:gd name="connsiteX887" fmla="*/ 104870 w 142017"/>
                    <a:gd name="connsiteY887" fmla="*/ 134302 h 142779"/>
                    <a:gd name="connsiteX888" fmla="*/ 105727 w 142017"/>
                    <a:gd name="connsiteY888" fmla="*/ 135636 h 142779"/>
                    <a:gd name="connsiteX889" fmla="*/ 106775 w 142017"/>
                    <a:gd name="connsiteY889" fmla="*/ 132874 h 142779"/>
                    <a:gd name="connsiteX890" fmla="*/ 107156 w 142017"/>
                    <a:gd name="connsiteY890" fmla="*/ 134207 h 142779"/>
                    <a:gd name="connsiteX891" fmla="*/ 108394 w 142017"/>
                    <a:gd name="connsiteY891" fmla="*/ 132112 h 142779"/>
                    <a:gd name="connsiteX892" fmla="*/ 109538 w 142017"/>
                    <a:gd name="connsiteY892" fmla="*/ 133540 h 142779"/>
                    <a:gd name="connsiteX893" fmla="*/ 109347 w 142017"/>
                    <a:gd name="connsiteY893" fmla="*/ 133159 h 142779"/>
                    <a:gd name="connsiteX894" fmla="*/ 109252 w 142017"/>
                    <a:gd name="connsiteY894" fmla="*/ 131731 h 142779"/>
                    <a:gd name="connsiteX895" fmla="*/ 109823 w 142017"/>
                    <a:gd name="connsiteY895" fmla="*/ 130683 h 142779"/>
                    <a:gd name="connsiteX896" fmla="*/ 110871 w 142017"/>
                    <a:gd name="connsiteY896" fmla="*/ 130397 h 142779"/>
                    <a:gd name="connsiteX897" fmla="*/ 111538 w 142017"/>
                    <a:gd name="connsiteY897" fmla="*/ 132874 h 142779"/>
                    <a:gd name="connsiteX898" fmla="*/ 112109 w 142017"/>
                    <a:gd name="connsiteY898" fmla="*/ 131254 h 142779"/>
                    <a:gd name="connsiteX899" fmla="*/ 113348 w 142017"/>
                    <a:gd name="connsiteY899" fmla="*/ 132112 h 142779"/>
                    <a:gd name="connsiteX900" fmla="*/ 115633 w 142017"/>
                    <a:gd name="connsiteY900" fmla="*/ 130683 h 142779"/>
                    <a:gd name="connsiteX901" fmla="*/ 115633 w 142017"/>
                    <a:gd name="connsiteY901" fmla="*/ 132016 h 142779"/>
                    <a:gd name="connsiteX902" fmla="*/ 117443 w 142017"/>
                    <a:gd name="connsiteY902" fmla="*/ 130111 h 142779"/>
                    <a:gd name="connsiteX903" fmla="*/ 117634 w 142017"/>
                    <a:gd name="connsiteY903" fmla="*/ 128873 h 142779"/>
                    <a:gd name="connsiteX904" fmla="*/ 116586 w 142017"/>
                    <a:gd name="connsiteY904" fmla="*/ 128492 h 142779"/>
                    <a:gd name="connsiteX905" fmla="*/ 116586 w 142017"/>
                    <a:gd name="connsiteY905" fmla="*/ 127730 h 142779"/>
                    <a:gd name="connsiteX906" fmla="*/ 119348 w 142017"/>
                    <a:gd name="connsiteY906" fmla="*/ 126968 h 142779"/>
                    <a:gd name="connsiteX907" fmla="*/ 118110 w 142017"/>
                    <a:gd name="connsiteY907" fmla="*/ 128111 h 142779"/>
                    <a:gd name="connsiteX908" fmla="*/ 117634 w 142017"/>
                    <a:gd name="connsiteY908" fmla="*/ 129540 h 142779"/>
                    <a:gd name="connsiteX909" fmla="*/ 119634 w 142017"/>
                    <a:gd name="connsiteY909" fmla="*/ 128206 h 142779"/>
                    <a:gd name="connsiteX910" fmla="*/ 121253 w 142017"/>
                    <a:gd name="connsiteY910" fmla="*/ 129540 h 142779"/>
                    <a:gd name="connsiteX911" fmla="*/ 123349 w 142017"/>
                    <a:gd name="connsiteY911" fmla="*/ 126016 h 142779"/>
                    <a:gd name="connsiteX912" fmla="*/ 123444 w 142017"/>
                    <a:gd name="connsiteY912" fmla="*/ 127063 h 142779"/>
                    <a:gd name="connsiteX913" fmla="*/ 125063 w 142017"/>
                    <a:gd name="connsiteY913" fmla="*/ 127540 h 142779"/>
                    <a:gd name="connsiteX914" fmla="*/ 126397 w 142017"/>
                    <a:gd name="connsiteY914" fmla="*/ 125254 h 142779"/>
                    <a:gd name="connsiteX915" fmla="*/ 127254 w 142017"/>
                    <a:gd name="connsiteY915" fmla="*/ 122111 h 142779"/>
                    <a:gd name="connsiteX916" fmla="*/ 125921 w 142017"/>
                    <a:gd name="connsiteY916" fmla="*/ 123634 h 142779"/>
                    <a:gd name="connsiteX917" fmla="*/ 126492 w 142017"/>
                    <a:gd name="connsiteY917" fmla="*/ 124301 h 142779"/>
                    <a:gd name="connsiteX918" fmla="*/ 125540 w 142017"/>
                    <a:gd name="connsiteY918" fmla="*/ 125063 h 142779"/>
                    <a:gd name="connsiteX919" fmla="*/ 125730 w 142017"/>
                    <a:gd name="connsiteY919" fmla="*/ 124301 h 142779"/>
                    <a:gd name="connsiteX920" fmla="*/ 122968 w 142017"/>
                    <a:gd name="connsiteY920" fmla="*/ 124873 h 142779"/>
                    <a:gd name="connsiteX921" fmla="*/ 120015 w 142017"/>
                    <a:gd name="connsiteY921" fmla="*/ 126301 h 142779"/>
                    <a:gd name="connsiteX922" fmla="*/ 119253 w 142017"/>
                    <a:gd name="connsiteY922" fmla="*/ 126587 h 142779"/>
                    <a:gd name="connsiteX923" fmla="*/ 114776 w 142017"/>
                    <a:gd name="connsiteY923" fmla="*/ 128206 h 142779"/>
                    <a:gd name="connsiteX924" fmla="*/ 112776 w 142017"/>
                    <a:gd name="connsiteY924" fmla="*/ 127349 h 142779"/>
                    <a:gd name="connsiteX925" fmla="*/ 112014 w 142017"/>
                    <a:gd name="connsiteY925" fmla="*/ 128588 h 142779"/>
                    <a:gd name="connsiteX926" fmla="*/ 112967 w 142017"/>
                    <a:gd name="connsiteY926" fmla="*/ 128778 h 142779"/>
                    <a:gd name="connsiteX927" fmla="*/ 112490 w 142017"/>
                    <a:gd name="connsiteY927" fmla="*/ 129635 h 142779"/>
                    <a:gd name="connsiteX928" fmla="*/ 112014 w 142017"/>
                    <a:gd name="connsiteY928" fmla="*/ 128588 h 142779"/>
                    <a:gd name="connsiteX929" fmla="*/ 110585 w 142017"/>
                    <a:gd name="connsiteY929" fmla="*/ 128397 h 142779"/>
                    <a:gd name="connsiteX930" fmla="*/ 110776 w 142017"/>
                    <a:gd name="connsiteY930" fmla="*/ 129254 h 142779"/>
                    <a:gd name="connsiteX931" fmla="*/ 109823 w 142017"/>
                    <a:gd name="connsiteY931" fmla="*/ 129540 h 142779"/>
                    <a:gd name="connsiteX932" fmla="*/ 108871 w 142017"/>
                    <a:gd name="connsiteY932" fmla="*/ 129349 h 142779"/>
                    <a:gd name="connsiteX933" fmla="*/ 108204 w 142017"/>
                    <a:gd name="connsiteY933" fmla="*/ 128206 h 142779"/>
                    <a:gd name="connsiteX934" fmla="*/ 104966 w 142017"/>
                    <a:gd name="connsiteY934" fmla="*/ 129540 h 142779"/>
                    <a:gd name="connsiteX935" fmla="*/ 104870 w 142017"/>
                    <a:gd name="connsiteY935" fmla="*/ 130588 h 142779"/>
                    <a:gd name="connsiteX936" fmla="*/ 104585 w 142017"/>
                    <a:gd name="connsiteY936" fmla="*/ 130969 h 142779"/>
                    <a:gd name="connsiteX937" fmla="*/ 103251 w 142017"/>
                    <a:gd name="connsiteY937" fmla="*/ 129921 h 142779"/>
                    <a:gd name="connsiteX938" fmla="*/ 99441 w 142017"/>
                    <a:gd name="connsiteY938" fmla="*/ 131254 h 142779"/>
                    <a:gd name="connsiteX939" fmla="*/ 98965 w 142017"/>
                    <a:gd name="connsiteY939" fmla="*/ 132588 h 142779"/>
                    <a:gd name="connsiteX940" fmla="*/ 100013 w 142017"/>
                    <a:gd name="connsiteY940" fmla="*/ 131921 h 142779"/>
                    <a:gd name="connsiteX941" fmla="*/ 100775 w 142017"/>
                    <a:gd name="connsiteY941" fmla="*/ 133255 h 142779"/>
                    <a:gd name="connsiteX942" fmla="*/ 98774 w 142017"/>
                    <a:gd name="connsiteY942" fmla="*/ 133540 h 142779"/>
                    <a:gd name="connsiteX943" fmla="*/ 99822 w 142017"/>
                    <a:gd name="connsiteY943" fmla="*/ 133159 h 142779"/>
                    <a:gd name="connsiteX944" fmla="*/ 98679 w 142017"/>
                    <a:gd name="connsiteY944" fmla="*/ 131445 h 142779"/>
                    <a:gd name="connsiteX945" fmla="*/ 96012 w 142017"/>
                    <a:gd name="connsiteY945" fmla="*/ 131731 h 142779"/>
                    <a:gd name="connsiteX946" fmla="*/ 95060 w 142017"/>
                    <a:gd name="connsiteY946" fmla="*/ 130683 h 142779"/>
                    <a:gd name="connsiteX947" fmla="*/ 96679 w 142017"/>
                    <a:gd name="connsiteY947" fmla="*/ 131064 h 142779"/>
                    <a:gd name="connsiteX948" fmla="*/ 96202 w 142017"/>
                    <a:gd name="connsiteY948" fmla="*/ 129826 h 142779"/>
                    <a:gd name="connsiteX949" fmla="*/ 94774 w 142017"/>
                    <a:gd name="connsiteY949" fmla="*/ 130111 h 142779"/>
                    <a:gd name="connsiteX950" fmla="*/ 95917 w 142017"/>
                    <a:gd name="connsiteY950" fmla="*/ 131636 h 142779"/>
                    <a:gd name="connsiteX951" fmla="*/ 93917 w 142017"/>
                    <a:gd name="connsiteY951" fmla="*/ 132874 h 142779"/>
                    <a:gd name="connsiteX952" fmla="*/ 94488 w 142017"/>
                    <a:gd name="connsiteY952" fmla="*/ 134588 h 142779"/>
                    <a:gd name="connsiteX953" fmla="*/ 93345 w 142017"/>
                    <a:gd name="connsiteY953" fmla="*/ 133255 h 142779"/>
                    <a:gd name="connsiteX954" fmla="*/ 93536 w 142017"/>
                    <a:gd name="connsiteY954" fmla="*/ 132493 h 142779"/>
                    <a:gd name="connsiteX955" fmla="*/ 89535 w 142017"/>
                    <a:gd name="connsiteY955" fmla="*/ 131254 h 142779"/>
                    <a:gd name="connsiteX956" fmla="*/ 86582 w 142017"/>
                    <a:gd name="connsiteY956" fmla="*/ 132302 h 142779"/>
                    <a:gd name="connsiteX957" fmla="*/ 86773 w 142017"/>
                    <a:gd name="connsiteY957" fmla="*/ 130016 h 142779"/>
                    <a:gd name="connsiteX958" fmla="*/ 85535 w 142017"/>
                    <a:gd name="connsiteY958" fmla="*/ 129540 h 142779"/>
                    <a:gd name="connsiteX959" fmla="*/ 86011 w 142017"/>
                    <a:gd name="connsiteY959" fmla="*/ 131731 h 142779"/>
                    <a:gd name="connsiteX960" fmla="*/ 83344 w 142017"/>
                    <a:gd name="connsiteY960" fmla="*/ 131921 h 142779"/>
                    <a:gd name="connsiteX961" fmla="*/ 81725 w 142017"/>
                    <a:gd name="connsiteY961" fmla="*/ 133064 h 142779"/>
                    <a:gd name="connsiteX962" fmla="*/ 81820 w 142017"/>
                    <a:gd name="connsiteY962" fmla="*/ 132207 h 142779"/>
                    <a:gd name="connsiteX963" fmla="*/ 82582 w 142017"/>
                    <a:gd name="connsiteY963" fmla="*/ 132778 h 142779"/>
                    <a:gd name="connsiteX964" fmla="*/ 82582 w 142017"/>
                    <a:gd name="connsiteY964" fmla="*/ 132112 h 142779"/>
                    <a:gd name="connsiteX965" fmla="*/ 82772 w 142017"/>
                    <a:gd name="connsiteY965" fmla="*/ 131636 h 142779"/>
                    <a:gd name="connsiteX966" fmla="*/ 81248 w 142017"/>
                    <a:gd name="connsiteY966" fmla="*/ 131159 h 142779"/>
                    <a:gd name="connsiteX967" fmla="*/ 82106 w 142017"/>
                    <a:gd name="connsiteY967" fmla="*/ 130873 h 142779"/>
                    <a:gd name="connsiteX968" fmla="*/ 80963 w 142017"/>
                    <a:gd name="connsiteY968" fmla="*/ 130111 h 142779"/>
                    <a:gd name="connsiteX969" fmla="*/ 79248 w 142017"/>
                    <a:gd name="connsiteY969" fmla="*/ 129159 h 142779"/>
                    <a:gd name="connsiteX970" fmla="*/ 78867 w 142017"/>
                    <a:gd name="connsiteY970" fmla="*/ 131159 h 142779"/>
                    <a:gd name="connsiteX971" fmla="*/ 78200 w 142017"/>
                    <a:gd name="connsiteY971" fmla="*/ 128778 h 142779"/>
                    <a:gd name="connsiteX972" fmla="*/ 77915 w 142017"/>
                    <a:gd name="connsiteY972" fmla="*/ 129064 h 142779"/>
                    <a:gd name="connsiteX973" fmla="*/ 77438 w 142017"/>
                    <a:gd name="connsiteY973" fmla="*/ 131350 h 142779"/>
                    <a:gd name="connsiteX974" fmla="*/ 75343 w 142017"/>
                    <a:gd name="connsiteY974" fmla="*/ 131254 h 142779"/>
                    <a:gd name="connsiteX975" fmla="*/ 75248 w 142017"/>
                    <a:gd name="connsiteY975" fmla="*/ 129445 h 142779"/>
                    <a:gd name="connsiteX976" fmla="*/ 73533 w 142017"/>
                    <a:gd name="connsiteY976" fmla="*/ 128111 h 142779"/>
                    <a:gd name="connsiteX977" fmla="*/ 73152 w 142017"/>
                    <a:gd name="connsiteY977" fmla="*/ 128968 h 142779"/>
                    <a:gd name="connsiteX978" fmla="*/ 73628 w 142017"/>
                    <a:gd name="connsiteY978" fmla="*/ 129826 h 142779"/>
                    <a:gd name="connsiteX979" fmla="*/ 74962 w 142017"/>
                    <a:gd name="connsiteY979" fmla="*/ 130111 h 142779"/>
                    <a:gd name="connsiteX980" fmla="*/ 73342 w 142017"/>
                    <a:gd name="connsiteY980" fmla="*/ 130492 h 142779"/>
                    <a:gd name="connsiteX981" fmla="*/ 71056 w 142017"/>
                    <a:gd name="connsiteY981" fmla="*/ 127921 h 142779"/>
                    <a:gd name="connsiteX982" fmla="*/ 72104 w 142017"/>
                    <a:gd name="connsiteY982" fmla="*/ 128206 h 142779"/>
                    <a:gd name="connsiteX983" fmla="*/ 70866 w 142017"/>
                    <a:gd name="connsiteY983" fmla="*/ 127444 h 142779"/>
                    <a:gd name="connsiteX984" fmla="*/ 70675 w 142017"/>
                    <a:gd name="connsiteY984" fmla="*/ 129254 h 142779"/>
                    <a:gd name="connsiteX985" fmla="*/ 70104 w 142017"/>
                    <a:gd name="connsiteY985" fmla="*/ 127635 h 142779"/>
                    <a:gd name="connsiteX986" fmla="*/ 69628 w 142017"/>
                    <a:gd name="connsiteY986" fmla="*/ 127635 h 142779"/>
                    <a:gd name="connsiteX987" fmla="*/ 68485 w 142017"/>
                    <a:gd name="connsiteY987" fmla="*/ 127540 h 142779"/>
                    <a:gd name="connsiteX988" fmla="*/ 67723 w 142017"/>
                    <a:gd name="connsiteY988" fmla="*/ 129254 h 142779"/>
                    <a:gd name="connsiteX989" fmla="*/ 67818 w 142017"/>
                    <a:gd name="connsiteY989" fmla="*/ 127063 h 142779"/>
                    <a:gd name="connsiteX990" fmla="*/ 66770 w 142017"/>
                    <a:gd name="connsiteY990" fmla="*/ 129159 h 142779"/>
                    <a:gd name="connsiteX991" fmla="*/ 67342 w 142017"/>
                    <a:gd name="connsiteY991" fmla="*/ 127444 h 142779"/>
                    <a:gd name="connsiteX992" fmla="*/ 66199 w 142017"/>
                    <a:gd name="connsiteY992" fmla="*/ 128397 h 142779"/>
                    <a:gd name="connsiteX993" fmla="*/ 66485 w 142017"/>
                    <a:gd name="connsiteY993" fmla="*/ 127063 h 142779"/>
                    <a:gd name="connsiteX994" fmla="*/ 64103 w 142017"/>
                    <a:gd name="connsiteY994" fmla="*/ 127635 h 142779"/>
                    <a:gd name="connsiteX995" fmla="*/ 63722 w 142017"/>
                    <a:gd name="connsiteY995" fmla="*/ 126016 h 142779"/>
                    <a:gd name="connsiteX996" fmla="*/ 62198 w 142017"/>
                    <a:gd name="connsiteY996" fmla="*/ 126397 h 142779"/>
                    <a:gd name="connsiteX997" fmla="*/ 62389 w 142017"/>
                    <a:gd name="connsiteY997" fmla="*/ 124682 h 142779"/>
                    <a:gd name="connsiteX998" fmla="*/ 62865 w 142017"/>
                    <a:gd name="connsiteY998" fmla="*/ 124301 h 142779"/>
                    <a:gd name="connsiteX999" fmla="*/ 62675 w 142017"/>
                    <a:gd name="connsiteY999" fmla="*/ 125635 h 142779"/>
                    <a:gd name="connsiteX1000" fmla="*/ 64389 w 142017"/>
                    <a:gd name="connsiteY1000" fmla="*/ 125254 h 142779"/>
                    <a:gd name="connsiteX1001" fmla="*/ 63056 w 142017"/>
                    <a:gd name="connsiteY1001" fmla="*/ 124396 h 142779"/>
                    <a:gd name="connsiteX1002" fmla="*/ 63341 w 142017"/>
                    <a:gd name="connsiteY1002" fmla="*/ 123539 h 142779"/>
                    <a:gd name="connsiteX1003" fmla="*/ 64770 w 142017"/>
                    <a:gd name="connsiteY1003" fmla="*/ 124206 h 142779"/>
                    <a:gd name="connsiteX1004" fmla="*/ 64865 w 142017"/>
                    <a:gd name="connsiteY1004" fmla="*/ 123349 h 142779"/>
                    <a:gd name="connsiteX1005" fmla="*/ 65342 w 142017"/>
                    <a:gd name="connsiteY1005" fmla="*/ 124587 h 142779"/>
                    <a:gd name="connsiteX1006" fmla="*/ 65913 w 142017"/>
                    <a:gd name="connsiteY1006" fmla="*/ 124492 h 142779"/>
                    <a:gd name="connsiteX1007" fmla="*/ 67532 w 142017"/>
                    <a:gd name="connsiteY1007" fmla="*/ 123634 h 142779"/>
                    <a:gd name="connsiteX1008" fmla="*/ 67913 w 142017"/>
                    <a:gd name="connsiteY1008" fmla="*/ 125063 h 142779"/>
                    <a:gd name="connsiteX1009" fmla="*/ 68199 w 142017"/>
                    <a:gd name="connsiteY1009" fmla="*/ 122396 h 142779"/>
                    <a:gd name="connsiteX1010" fmla="*/ 67342 w 142017"/>
                    <a:gd name="connsiteY1010" fmla="*/ 121825 h 142779"/>
                    <a:gd name="connsiteX1011" fmla="*/ 67532 w 142017"/>
                    <a:gd name="connsiteY1011" fmla="*/ 122777 h 142779"/>
                    <a:gd name="connsiteX1012" fmla="*/ 66485 w 142017"/>
                    <a:gd name="connsiteY1012" fmla="*/ 122587 h 142779"/>
                    <a:gd name="connsiteX1013" fmla="*/ 66961 w 142017"/>
                    <a:gd name="connsiteY1013" fmla="*/ 121348 h 142779"/>
                    <a:gd name="connsiteX1014" fmla="*/ 68199 w 142017"/>
                    <a:gd name="connsiteY1014" fmla="*/ 121063 h 142779"/>
                    <a:gd name="connsiteX1015" fmla="*/ 68580 w 142017"/>
                    <a:gd name="connsiteY1015" fmla="*/ 122491 h 142779"/>
                    <a:gd name="connsiteX1016" fmla="*/ 72866 w 142017"/>
                    <a:gd name="connsiteY1016" fmla="*/ 121634 h 142779"/>
                    <a:gd name="connsiteX1017" fmla="*/ 72771 w 142017"/>
                    <a:gd name="connsiteY1017" fmla="*/ 123444 h 142779"/>
                    <a:gd name="connsiteX1018" fmla="*/ 68961 w 142017"/>
                    <a:gd name="connsiteY1018" fmla="*/ 122301 h 142779"/>
                    <a:gd name="connsiteX1019" fmla="*/ 69628 w 142017"/>
                    <a:gd name="connsiteY1019" fmla="*/ 122301 h 142779"/>
                    <a:gd name="connsiteX1020" fmla="*/ 69914 w 142017"/>
                    <a:gd name="connsiteY1020" fmla="*/ 123920 h 142779"/>
                    <a:gd name="connsiteX1021" fmla="*/ 70961 w 142017"/>
                    <a:gd name="connsiteY1021" fmla="*/ 123539 h 142779"/>
                    <a:gd name="connsiteX1022" fmla="*/ 71247 w 142017"/>
                    <a:gd name="connsiteY1022" fmla="*/ 125349 h 142779"/>
                    <a:gd name="connsiteX1023" fmla="*/ 72200 w 142017"/>
                    <a:gd name="connsiteY1023" fmla="*/ 124777 h 142779"/>
                    <a:gd name="connsiteX1024" fmla="*/ 72581 w 142017"/>
                    <a:gd name="connsiteY1024" fmla="*/ 126301 h 142779"/>
                    <a:gd name="connsiteX1025" fmla="*/ 74676 w 142017"/>
                    <a:gd name="connsiteY1025" fmla="*/ 125063 h 142779"/>
                    <a:gd name="connsiteX1026" fmla="*/ 74867 w 142017"/>
                    <a:gd name="connsiteY1026" fmla="*/ 126206 h 142779"/>
                    <a:gd name="connsiteX1027" fmla="*/ 74390 w 142017"/>
                    <a:gd name="connsiteY1027" fmla="*/ 126206 h 142779"/>
                    <a:gd name="connsiteX1028" fmla="*/ 76486 w 142017"/>
                    <a:gd name="connsiteY1028" fmla="*/ 127063 h 142779"/>
                    <a:gd name="connsiteX1029" fmla="*/ 77057 w 142017"/>
                    <a:gd name="connsiteY1029" fmla="*/ 125444 h 142779"/>
                    <a:gd name="connsiteX1030" fmla="*/ 78010 w 142017"/>
                    <a:gd name="connsiteY1030" fmla="*/ 127159 h 142779"/>
                    <a:gd name="connsiteX1031" fmla="*/ 77248 w 142017"/>
                    <a:gd name="connsiteY1031" fmla="*/ 124968 h 142779"/>
                    <a:gd name="connsiteX1032" fmla="*/ 78486 w 142017"/>
                    <a:gd name="connsiteY1032" fmla="*/ 125158 h 142779"/>
                    <a:gd name="connsiteX1033" fmla="*/ 79153 w 142017"/>
                    <a:gd name="connsiteY1033" fmla="*/ 127825 h 142779"/>
                    <a:gd name="connsiteX1034" fmla="*/ 78962 w 142017"/>
                    <a:gd name="connsiteY1034" fmla="*/ 127159 h 142779"/>
                    <a:gd name="connsiteX1035" fmla="*/ 81629 w 142017"/>
                    <a:gd name="connsiteY1035" fmla="*/ 127159 h 142779"/>
                    <a:gd name="connsiteX1036" fmla="*/ 80581 w 142017"/>
                    <a:gd name="connsiteY1036" fmla="*/ 125540 h 142779"/>
                    <a:gd name="connsiteX1037" fmla="*/ 81534 w 142017"/>
                    <a:gd name="connsiteY1037" fmla="*/ 123825 h 142779"/>
                    <a:gd name="connsiteX1038" fmla="*/ 81439 w 142017"/>
                    <a:gd name="connsiteY1038" fmla="*/ 124968 h 142779"/>
                    <a:gd name="connsiteX1039" fmla="*/ 82201 w 142017"/>
                    <a:gd name="connsiteY1039" fmla="*/ 125349 h 142779"/>
                    <a:gd name="connsiteX1040" fmla="*/ 82391 w 142017"/>
                    <a:gd name="connsiteY1040" fmla="*/ 123730 h 142779"/>
                    <a:gd name="connsiteX1041" fmla="*/ 82677 w 142017"/>
                    <a:gd name="connsiteY1041" fmla="*/ 125063 h 142779"/>
                    <a:gd name="connsiteX1042" fmla="*/ 83629 w 142017"/>
                    <a:gd name="connsiteY1042" fmla="*/ 124015 h 142779"/>
                    <a:gd name="connsiteX1043" fmla="*/ 84011 w 142017"/>
                    <a:gd name="connsiteY1043" fmla="*/ 126016 h 142779"/>
                    <a:gd name="connsiteX1044" fmla="*/ 84201 w 142017"/>
                    <a:gd name="connsiteY1044" fmla="*/ 124396 h 142779"/>
                    <a:gd name="connsiteX1045" fmla="*/ 84677 w 142017"/>
                    <a:gd name="connsiteY1045" fmla="*/ 124301 h 142779"/>
                    <a:gd name="connsiteX1046" fmla="*/ 84677 w 142017"/>
                    <a:gd name="connsiteY1046" fmla="*/ 126111 h 142779"/>
                    <a:gd name="connsiteX1047" fmla="*/ 86106 w 142017"/>
                    <a:gd name="connsiteY1047" fmla="*/ 127444 h 142779"/>
                    <a:gd name="connsiteX1048" fmla="*/ 88964 w 142017"/>
                    <a:gd name="connsiteY1048" fmla="*/ 126301 h 142779"/>
                    <a:gd name="connsiteX1049" fmla="*/ 92107 w 142017"/>
                    <a:gd name="connsiteY1049" fmla="*/ 127063 h 142779"/>
                    <a:gd name="connsiteX1050" fmla="*/ 90964 w 142017"/>
                    <a:gd name="connsiteY1050" fmla="*/ 128588 h 142779"/>
                    <a:gd name="connsiteX1051" fmla="*/ 93536 w 142017"/>
                    <a:gd name="connsiteY1051" fmla="*/ 128111 h 142779"/>
                    <a:gd name="connsiteX1052" fmla="*/ 92964 w 142017"/>
                    <a:gd name="connsiteY1052" fmla="*/ 127349 h 142779"/>
                    <a:gd name="connsiteX1053" fmla="*/ 93536 w 142017"/>
                    <a:gd name="connsiteY1053" fmla="*/ 126206 h 142779"/>
                    <a:gd name="connsiteX1054" fmla="*/ 96774 w 142017"/>
                    <a:gd name="connsiteY1054" fmla="*/ 126968 h 142779"/>
                    <a:gd name="connsiteX1055" fmla="*/ 98774 w 142017"/>
                    <a:gd name="connsiteY1055" fmla="*/ 124777 h 142779"/>
                    <a:gd name="connsiteX1056" fmla="*/ 97917 w 142017"/>
                    <a:gd name="connsiteY1056" fmla="*/ 124111 h 142779"/>
                    <a:gd name="connsiteX1057" fmla="*/ 100965 w 142017"/>
                    <a:gd name="connsiteY1057" fmla="*/ 126016 h 142779"/>
                    <a:gd name="connsiteX1058" fmla="*/ 99917 w 142017"/>
                    <a:gd name="connsiteY1058" fmla="*/ 123539 h 142779"/>
                    <a:gd name="connsiteX1059" fmla="*/ 101632 w 142017"/>
                    <a:gd name="connsiteY1059" fmla="*/ 123444 h 142779"/>
                    <a:gd name="connsiteX1060" fmla="*/ 101346 w 142017"/>
                    <a:gd name="connsiteY1060" fmla="*/ 124777 h 142779"/>
                    <a:gd name="connsiteX1061" fmla="*/ 103632 w 142017"/>
                    <a:gd name="connsiteY1061" fmla="*/ 124206 h 142779"/>
                    <a:gd name="connsiteX1062" fmla="*/ 104108 w 142017"/>
                    <a:gd name="connsiteY1062" fmla="*/ 124968 h 142779"/>
                    <a:gd name="connsiteX1063" fmla="*/ 104775 w 142017"/>
                    <a:gd name="connsiteY1063" fmla="*/ 124587 h 142779"/>
                    <a:gd name="connsiteX1064" fmla="*/ 104108 w 142017"/>
                    <a:gd name="connsiteY1064" fmla="*/ 123920 h 142779"/>
                    <a:gd name="connsiteX1065" fmla="*/ 108394 w 142017"/>
                    <a:gd name="connsiteY1065" fmla="*/ 123063 h 142779"/>
                    <a:gd name="connsiteX1066" fmla="*/ 109538 w 142017"/>
                    <a:gd name="connsiteY1066" fmla="*/ 123634 h 142779"/>
                    <a:gd name="connsiteX1067" fmla="*/ 109919 w 142017"/>
                    <a:gd name="connsiteY1067" fmla="*/ 122872 h 142779"/>
                    <a:gd name="connsiteX1068" fmla="*/ 114205 w 142017"/>
                    <a:gd name="connsiteY1068" fmla="*/ 122777 h 142779"/>
                    <a:gd name="connsiteX1069" fmla="*/ 117824 w 142017"/>
                    <a:gd name="connsiteY1069" fmla="*/ 121444 h 142779"/>
                    <a:gd name="connsiteX1070" fmla="*/ 117824 w 142017"/>
                    <a:gd name="connsiteY1070" fmla="*/ 123634 h 142779"/>
                    <a:gd name="connsiteX1071" fmla="*/ 120491 w 142017"/>
                    <a:gd name="connsiteY1071" fmla="*/ 121253 h 142779"/>
                    <a:gd name="connsiteX1072" fmla="*/ 117634 w 142017"/>
                    <a:gd name="connsiteY1072" fmla="*/ 117348 h 142779"/>
                    <a:gd name="connsiteX1073" fmla="*/ 119920 w 142017"/>
                    <a:gd name="connsiteY1073" fmla="*/ 116872 h 142779"/>
                    <a:gd name="connsiteX1074" fmla="*/ 116015 w 142017"/>
                    <a:gd name="connsiteY1074" fmla="*/ 116205 h 142779"/>
                    <a:gd name="connsiteX1075" fmla="*/ 117253 w 142017"/>
                    <a:gd name="connsiteY1075" fmla="*/ 116395 h 142779"/>
                    <a:gd name="connsiteX1076" fmla="*/ 117443 w 142017"/>
                    <a:gd name="connsiteY1076" fmla="*/ 114395 h 142779"/>
                    <a:gd name="connsiteX1077" fmla="*/ 119444 w 142017"/>
                    <a:gd name="connsiteY1077" fmla="*/ 115633 h 142779"/>
                    <a:gd name="connsiteX1078" fmla="*/ 118681 w 142017"/>
                    <a:gd name="connsiteY1078" fmla="*/ 113633 h 142779"/>
                    <a:gd name="connsiteX1079" fmla="*/ 120015 w 142017"/>
                    <a:gd name="connsiteY1079" fmla="*/ 113252 h 142779"/>
                    <a:gd name="connsiteX1080" fmla="*/ 121539 w 142017"/>
                    <a:gd name="connsiteY1080" fmla="*/ 113633 h 142779"/>
                    <a:gd name="connsiteX1081" fmla="*/ 122111 w 142017"/>
                    <a:gd name="connsiteY1081" fmla="*/ 114681 h 142779"/>
                    <a:gd name="connsiteX1082" fmla="*/ 123254 w 142017"/>
                    <a:gd name="connsiteY1082" fmla="*/ 113347 h 142779"/>
                    <a:gd name="connsiteX1083" fmla="*/ 124968 w 142017"/>
                    <a:gd name="connsiteY1083" fmla="*/ 114871 h 142779"/>
                    <a:gd name="connsiteX1084" fmla="*/ 124777 w 142017"/>
                    <a:gd name="connsiteY1084" fmla="*/ 113443 h 142779"/>
                    <a:gd name="connsiteX1085" fmla="*/ 123539 w 142017"/>
                    <a:gd name="connsiteY1085" fmla="*/ 112490 h 142779"/>
                    <a:gd name="connsiteX1086" fmla="*/ 122968 w 142017"/>
                    <a:gd name="connsiteY1086" fmla="*/ 110776 h 142779"/>
                    <a:gd name="connsiteX1087" fmla="*/ 123825 w 142017"/>
                    <a:gd name="connsiteY1087" fmla="*/ 110490 h 142779"/>
                    <a:gd name="connsiteX1088" fmla="*/ 122396 w 142017"/>
                    <a:gd name="connsiteY1088" fmla="*/ 110014 h 142779"/>
                    <a:gd name="connsiteX1089" fmla="*/ 123063 w 142017"/>
                    <a:gd name="connsiteY1089" fmla="*/ 109252 h 142779"/>
                    <a:gd name="connsiteX1090" fmla="*/ 124492 w 142017"/>
                    <a:gd name="connsiteY1090" fmla="*/ 110395 h 142779"/>
                    <a:gd name="connsiteX1091" fmla="*/ 125063 w 142017"/>
                    <a:gd name="connsiteY1091" fmla="*/ 110014 h 142779"/>
                    <a:gd name="connsiteX1092" fmla="*/ 127825 w 142017"/>
                    <a:gd name="connsiteY1092" fmla="*/ 107823 h 142779"/>
                    <a:gd name="connsiteX1093" fmla="*/ 126778 w 142017"/>
                    <a:gd name="connsiteY1093" fmla="*/ 106585 h 142779"/>
                    <a:gd name="connsiteX1094" fmla="*/ 125158 w 142017"/>
                    <a:gd name="connsiteY1094" fmla="*/ 106394 h 142779"/>
                    <a:gd name="connsiteX1095" fmla="*/ 126111 w 142017"/>
                    <a:gd name="connsiteY1095" fmla="*/ 106966 h 142779"/>
                    <a:gd name="connsiteX1096" fmla="*/ 122777 w 142017"/>
                    <a:gd name="connsiteY1096" fmla="*/ 108490 h 142779"/>
                    <a:gd name="connsiteX1097" fmla="*/ 124777 w 142017"/>
                    <a:gd name="connsiteY1097" fmla="*/ 106585 h 142779"/>
                    <a:gd name="connsiteX1098" fmla="*/ 122968 w 142017"/>
                    <a:gd name="connsiteY1098" fmla="*/ 106966 h 142779"/>
                    <a:gd name="connsiteX1099" fmla="*/ 123254 w 142017"/>
                    <a:gd name="connsiteY1099" fmla="*/ 105251 h 142779"/>
                    <a:gd name="connsiteX1100" fmla="*/ 124873 w 142017"/>
                    <a:gd name="connsiteY1100" fmla="*/ 106108 h 142779"/>
                    <a:gd name="connsiteX1101" fmla="*/ 124777 w 142017"/>
                    <a:gd name="connsiteY1101" fmla="*/ 105251 h 142779"/>
                    <a:gd name="connsiteX1102" fmla="*/ 125635 w 142017"/>
                    <a:gd name="connsiteY1102" fmla="*/ 106013 h 142779"/>
                    <a:gd name="connsiteX1103" fmla="*/ 126492 w 142017"/>
                    <a:gd name="connsiteY1103" fmla="*/ 105632 h 142779"/>
                    <a:gd name="connsiteX1104" fmla="*/ 125635 w 142017"/>
                    <a:gd name="connsiteY1104" fmla="*/ 103822 h 142779"/>
                    <a:gd name="connsiteX1105" fmla="*/ 127825 w 142017"/>
                    <a:gd name="connsiteY1105" fmla="*/ 104680 h 142779"/>
                    <a:gd name="connsiteX1106" fmla="*/ 129635 w 142017"/>
                    <a:gd name="connsiteY1106" fmla="*/ 103632 h 142779"/>
                    <a:gd name="connsiteX1107" fmla="*/ 130588 w 142017"/>
                    <a:gd name="connsiteY1107" fmla="*/ 102298 h 142779"/>
                    <a:gd name="connsiteX1108" fmla="*/ 131064 w 142017"/>
                    <a:gd name="connsiteY1108" fmla="*/ 103251 h 142779"/>
                    <a:gd name="connsiteX1109" fmla="*/ 132969 w 142017"/>
                    <a:gd name="connsiteY1109" fmla="*/ 101632 h 142779"/>
                    <a:gd name="connsiteX1110" fmla="*/ 131445 w 142017"/>
                    <a:gd name="connsiteY1110" fmla="*/ 100298 h 142779"/>
                    <a:gd name="connsiteX1111" fmla="*/ 130969 w 142017"/>
                    <a:gd name="connsiteY1111" fmla="*/ 98488 h 142779"/>
                    <a:gd name="connsiteX1112" fmla="*/ 132302 w 142017"/>
                    <a:gd name="connsiteY1112" fmla="*/ 98869 h 142779"/>
                    <a:gd name="connsiteX1113" fmla="*/ 133160 w 142017"/>
                    <a:gd name="connsiteY1113" fmla="*/ 97917 h 142779"/>
                    <a:gd name="connsiteX1114" fmla="*/ 132493 w 142017"/>
                    <a:gd name="connsiteY1114" fmla="*/ 96869 h 142779"/>
                    <a:gd name="connsiteX1115" fmla="*/ 134207 w 142017"/>
                    <a:gd name="connsiteY1115" fmla="*/ 98298 h 142779"/>
                    <a:gd name="connsiteX1116" fmla="*/ 133541 w 142017"/>
                    <a:gd name="connsiteY1116" fmla="*/ 99060 h 142779"/>
                    <a:gd name="connsiteX1117" fmla="*/ 134588 w 142017"/>
                    <a:gd name="connsiteY1117" fmla="*/ 97631 h 142779"/>
                    <a:gd name="connsiteX1118" fmla="*/ 136017 w 142017"/>
                    <a:gd name="connsiteY1118" fmla="*/ 97726 h 142779"/>
                    <a:gd name="connsiteX1119" fmla="*/ 136493 w 142017"/>
                    <a:gd name="connsiteY1119" fmla="*/ 95345 h 142779"/>
                    <a:gd name="connsiteX1120" fmla="*/ 135922 w 142017"/>
                    <a:gd name="connsiteY1120" fmla="*/ 94964 h 142779"/>
                    <a:gd name="connsiteX1121" fmla="*/ 137160 w 142017"/>
                    <a:gd name="connsiteY1121" fmla="*/ 93821 h 142779"/>
                    <a:gd name="connsiteX1122" fmla="*/ 136493 w 142017"/>
                    <a:gd name="connsiteY1122" fmla="*/ 92488 h 142779"/>
                    <a:gd name="connsiteX1123" fmla="*/ 135541 w 142017"/>
                    <a:gd name="connsiteY1123" fmla="*/ 94012 h 142779"/>
                    <a:gd name="connsiteX1124" fmla="*/ 133160 w 142017"/>
                    <a:gd name="connsiteY1124" fmla="*/ 93821 h 142779"/>
                    <a:gd name="connsiteX1125" fmla="*/ 133921 w 142017"/>
                    <a:gd name="connsiteY1125" fmla="*/ 92869 h 142779"/>
                    <a:gd name="connsiteX1126" fmla="*/ 132017 w 142017"/>
                    <a:gd name="connsiteY1126" fmla="*/ 92678 h 142779"/>
                    <a:gd name="connsiteX1127" fmla="*/ 131636 w 142017"/>
                    <a:gd name="connsiteY1127" fmla="*/ 93345 h 142779"/>
                    <a:gd name="connsiteX1128" fmla="*/ 132398 w 142017"/>
                    <a:gd name="connsiteY1128" fmla="*/ 94393 h 142779"/>
                    <a:gd name="connsiteX1129" fmla="*/ 133731 w 142017"/>
                    <a:gd name="connsiteY1129" fmla="*/ 94297 h 142779"/>
                    <a:gd name="connsiteX1130" fmla="*/ 133160 w 142017"/>
                    <a:gd name="connsiteY1130" fmla="*/ 95059 h 142779"/>
                    <a:gd name="connsiteX1131" fmla="*/ 131540 w 142017"/>
                    <a:gd name="connsiteY1131" fmla="*/ 94774 h 142779"/>
                    <a:gd name="connsiteX1132" fmla="*/ 131064 w 142017"/>
                    <a:gd name="connsiteY1132" fmla="*/ 95726 h 142779"/>
                    <a:gd name="connsiteX1133" fmla="*/ 130302 w 142017"/>
                    <a:gd name="connsiteY1133" fmla="*/ 94869 h 142779"/>
                    <a:gd name="connsiteX1134" fmla="*/ 128588 w 142017"/>
                    <a:gd name="connsiteY1134" fmla="*/ 96012 h 142779"/>
                    <a:gd name="connsiteX1135" fmla="*/ 125635 w 142017"/>
                    <a:gd name="connsiteY1135" fmla="*/ 96298 h 142779"/>
                    <a:gd name="connsiteX1136" fmla="*/ 126206 w 142017"/>
                    <a:gd name="connsiteY1136" fmla="*/ 98012 h 142779"/>
                    <a:gd name="connsiteX1137" fmla="*/ 125444 w 142017"/>
                    <a:gd name="connsiteY1137" fmla="*/ 97155 h 142779"/>
                    <a:gd name="connsiteX1138" fmla="*/ 123635 w 142017"/>
                    <a:gd name="connsiteY1138" fmla="*/ 97917 h 142779"/>
                    <a:gd name="connsiteX1139" fmla="*/ 124587 w 142017"/>
                    <a:gd name="connsiteY1139" fmla="*/ 98203 h 142779"/>
                    <a:gd name="connsiteX1140" fmla="*/ 125063 w 142017"/>
                    <a:gd name="connsiteY1140" fmla="*/ 99441 h 142779"/>
                    <a:gd name="connsiteX1141" fmla="*/ 124016 w 142017"/>
                    <a:gd name="connsiteY1141" fmla="*/ 99346 h 142779"/>
                    <a:gd name="connsiteX1142" fmla="*/ 123254 w 142017"/>
                    <a:gd name="connsiteY1142" fmla="*/ 98488 h 142779"/>
                    <a:gd name="connsiteX1143" fmla="*/ 120967 w 142017"/>
                    <a:gd name="connsiteY1143" fmla="*/ 99346 h 142779"/>
                    <a:gd name="connsiteX1144" fmla="*/ 120872 w 142017"/>
                    <a:gd name="connsiteY1144" fmla="*/ 100965 h 142779"/>
                    <a:gd name="connsiteX1145" fmla="*/ 119253 w 142017"/>
                    <a:gd name="connsiteY1145" fmla="*/ 100584 h 142779"/>
                    <a:gd name="connsiteX1146" fmla="*/ 120587 w 142017"/>
                    <a:gd name="connsiteY1146" fmla="*/ 99917 h 142779"/>
                    <a:gd name="connsiteX1147" fmla="*/ 122492 w 142017"/>
                    <a:gd name="connsiteY1147" fmla="*/ 98488 h 142779"/>
                    <a:gd name="connsiteX1148" fmla="*/ 121063 w 142017"/>
                    <a:gd name="connsiteY1148" fmla="*/ 96965 h 142779"/>
                    <a:gd name="connsiteX1149" fmla="*/ 119253 w 142017"/>
                    <a:gd name="connsiteY1149" fmla="*/ 100965 h 142779"/>
                    <a:gd name="connsiteX1150" fmla="*/ 117348 w 142017"/>
                    <a:gd name="connsiteY1150" fmla="*/ 102203 h 142779"/>
                    <a:gd name="connsiteX1151" fmla="*/ 118205 w 142017"/>
                    <a:gd name="connsiteY1151" fmla="*/ 102584 h 142779"/>
                    <a:gd name="connsiteX1152" fmla="*/ 118777 w 142017"/>
                    <a:gd name="connsiteY1152" fmla="*/ 103918 h 142779"/>
                    <a:gd name="connsiteX1153" fmla="*/ 117919 w 142017"/>
                    <a:gd name="connsiteY1153" fmla="*/ 104203 h 142779"/>
                    <a:gd name="connsiteX1154" fmla="*/ 117729 w 142017"/>
                    <a:gd name="connsiteY1154" fmla="*/ 102775 h 142779"/>
                    <a:gd name="connsiteX1155" fmla="*/ 116205 w 142017"/>
                    <a:gd name="connsiteY1155" fmla="*/ 102870 h 142779"/>
                    <a:gd name="connsiteX1156" fmla="*/ 116586 w 142017"/>
                    <a:gd name="connsiteY1156" fmla="*/ 103727 h 142779"/>
                    <a:gd name="connsiteX1157" fmla="*/ 116015 w 142017"/>
                    <a:gd name="connsiteY1157" fmla="*/ 104013 h 142779"/>
                    <a:gd name="connsiteX1158" fmla="*/ 115062 w 142017"/>
                    <a:gd name="connsiteY1158" fmla="*/ 102775 h 142779"/>
                    <a:gd name="connsiteX1159" fmla="*/ 115157 w 142017"/>
                    <a:gd name="connsiteY1159" fmla="*/ 104584 h 142779"/>
                    <a:gd name="connsiteX1160" fmla="*/ 116110 w 142017"/>
                    <a:gd name="connsiteY1160" fmla="*/ 105251 h 142779"/>
                    <a:gd name="connsiteX1161" fmla="*/ 116015 w 142017"/>
                    <a:gd name="connsiteY1161" fmla="*/ 106013 h 142779"/>
                    <a:gd name="connsiteX1162" fmla="*/ 112109 w 142017"/>
                    <a:gd name="connsiteY1162" fmla="*/ 105156 h 142779"/>
                    <a:gd name="connsiteX1163" fmla="*/ 112967 w 142017"/>
                    <a:gd name="connsiteY1163" fmla="*/ 103061 h 142779"/>
                    <a:gd name="connsiteX1164" fmla="*/ 114681 w 142017"/>
                    <a:gd name="connsiteY1164" fmla="*/ 101917 h 142779"/>
                    <a:gd name="connsiteX1165" fmla="*/ 113252 w 142017"/>
                    <a:gd name="connsiteY1165" fmla="*/ 102108 h 142779"/>
                    <a:gd name="connsiteX1166" fmla="*/ 112776 w 142017"/>
                    <a:gd name="connsiteY1166" fmla="*/ 100679 h 142779"/>
                    <a:gd name="connsiteX1167" fmla="*/ 115157 w 142017"/>
                    <a:gd name="connsiteY1167" fmla="*/ 101441 h 142779"/>
                    <a:gd name="connsiteX1168" fmla="*/ 113252 w 142017"/>
                    <a:gd name="connsiteY1168" fmla="*/ 99917 h 142779"/>
                    <a:gd name="connsiteX1169" fmla="*/ 114776 w 142017"/>
                    <a:gd name="connsiteY1169" fmla="*/ 100203 h 142779"/>
                    <a:gd name="connsiteX1170" fmla="*/ 114395 w 142017"/>
                    <a:gd name="connsiteY1170" fmla="*/ 98965 h 142779"/>
                    <a:gd name="connsiteX1171" fmla="*/ 115729 w 142017"/>
                    <a:gd name="connsiteY1171" fmla="*/ 99441 h 142779"/>
                    <a:gd name="connsiteX1172" fmla="*/ 116396 w 142017"/>
                    <a:gd name="connsiteY1172" fmla="*/ 98965 h 142779"/>
                    <a:gd name="connsiteX1173" fmla="*/ 116586 w 142017"/>
                    <a:gd name="connsiteY1173" fmla="*/ 97250 h 142779"/>
                    <a:gd name="connsiteX1174" fmla="*/ 117919 w 142017"/>
                    <a:gd name="connsiteY1174" fmla="*/ 98012 h 142779"/>
                    <a:gd name="connsiteX1175" fmla="*/ 118015 w 142017"/>
                    <a:gd name="connsiteY1175" fmla="*/ 99727 h 142779"/>
                    <a:gd name="connsiteX1176" fmla="*/ 117824 w 142017"/>
                    <a:gd name="connsiteY1176" fmla="*/ 98488 h 142779"/>
                    <a:gd name="connsiteX1177" fmla="*/ 118681 w 142017"/>
                    <a:gd name="connsiteY1177" fmla="*/ 98774 h 142779"/>
                    <a:gd name="connsiteX1178" fmla="*/ 119063 w 142017"/>
                    <a:gd name="connsiteY1178" fmla="*/ 97822 h 142779"/>
                    <a:gd name="connsiteX1179" fmla="*/ 117348 w 142017"/>
                    <a:gd name="connsiteY1179" fmla="*/ 96107 h 142779"/>
                    <a:gd name="connsiteX1180" fmla="*/ 117348 w 142017"/>
                    <a:gd name="connsiteY1180" fmla="*/ 95726 h 142779"/>
                    <a:gd name="connsiteX1181" fmla="*/ 118872 w 142017"/>
                    <a:gd name="connsiteY1181" fmla="*/ 96679 h 142779"/>
                    <a:gd name="connsiteX1182" fmla="*/ 120206 w 142017"/>
                    <a:gd name="connsiteY1182" fmla="*/ 96393 h 142779"/>
                    <a:gd name="connsiteX1183" fmla="*/ 119444 w 142017"/>
                    <a:gd name="connsiteY1183" fmla="*/ 95917 h 142779"/>
                    <a:gd name="connsiteX1184" fmla="*/ 120110 w 142017"/>
                    <a:gd name="connsiteY1184" fmla="*/ 94012 h 142779"/>
                    <a:gd name="connsiteX1185" fmla="*/ 122873 w 142017"/>
                    <a:gd name="connsiteY1185" fmla="*/ 91916 h 142779"/>
                    <a:gd name="connsiteX1186" fmla="*/ 123063 w 142017"/>
                    <a:gd name="connsiteY1186" fmla="*/ 90773 h 142779"/>
                    <a:gd name="connsiteX1187" fmla="*/ 121348 w 142017"/>
                    <a:gd name="connsiteY1187" fmla="*/ 89630 h 142779"/>
                    <a:gd name="connsiteX1188" fmla="*/ 119348 w 142017"/>
                    <a:gd name="connsiteY1188" fmla="*/ 89630 h 142779"/>
                    <a:gd name="connsiteX1189" fmla="*/ 120777 w 142017"/>
                    <a:gd name="connsiteY1189" fmla="*/ 90773 h 142779"/>
                    <a:gd name="connsiteX1190" fmla="*/ 120682 w 142017"/>
                    <a:gd name="connsiteY1190" fmla="*/ 92297 h 142779"/>
                    <a:gd name="connsiteX1191" fmla="*/ 118777 w 142017"/>
                    <a:gd name="connsiteY1191" fmla="*/ 90773 h 142779"/>
                    <a:gd name="connsiteX1192" fmla="*/ 117253 w 142017"/>
                    <a:gd name="connsiteY1192" fmla="*/ 91059 h 142779"/>
                    <a:gd name="connsiteX1193" fmla="*/ 115729 w 142017"/>
                    <a:gd name="connsiteY1193" fmla="*/ 92583 h 142779"/>
                    <a:gd name="connsiteX1194" fmla="*/ 115633 w 142017"/>
                    <a:gd name="connsiteY1194" fmla="*/ 91154 h 142779"/>
                    <a:gd name="connsiteX1195" fmla="*/ 114395 w 142017"/>
                    <a:gd name="connsiteY1195" fmla="*/ 91440 h 142779"/>
                    <a:gd name="connsiteX1196" fmla="*/ 114205 w 142017"/>
                    <a:gd name="connsiteY1196" fmla="*/ 91726 h 142779"/>
                    <a:gd name="connsiteX1197" fmla="*/ 112681 w 142017"/>
                    <a:gd name="connsiteY1197" fmla="*/ 93440 h 142779"/>
                    <a:gd name="connsiteX1198" fmla="*/ 111633 w 142017"/>
                    <a:gd name="connsiteY1198" fmla="*/ 92583 h 142779"/>
                    <a:gd name="connsiteX1199" fmla="*/ 110776 w 142017"/>
                    <a:gd name="connsiteY1199" fmla="*/ 92964 h 142779"/>
                    <a:gd name="connsiteX1200" fmla="*/ 113252 w 142017"/>
                    <a:gd name="connsiteY1200" fmla="*/ 93726 h 142779"/>
                    <a:gd name="connsiteX1201" fmla="*/ 114110 w 142017"/>
                    <a:gd name="connsiteY1201" fmla="*/ 94393 h 142779"/>
                    <a:gd name="connsiteX1202" fmla="*/ 113538 w 142017"/>
                    <a:gd name="connsiteY1202" fmla="*/ 94869 h 142779"/>
                    <a:gd name="connsiteX1203" fmla="*/ 112300 w 142017"/>
                    <a:gd name="connsiteY1203" fmla="*/ 94297 h 142779"/>
                    <a:gd name="connsiteX1204" fmla="*/ 113062 w 142017"/>
                    <a:gd name="connsiteY1204" fmla="*/ 95155 h 142779"/>
                    <a:gd name="connsiteX1205" fmla="*/ 112776 w 142017"/>
                    <a:gd name="connsiteY1205" fmla="*/ 95440 h 142779"/>
                    <a:gd name="connsiteX1206" fmla="*/ 111823 w 142017"/>
                    <a:gd name="connsiteY1206" fmla="*/ 94583 h 142779"/>
                    <a:gd name="connsiteX1207" fmla="*/ 112204 w 142017"/>
                    <a:gd name="connsiteY1207" fmla="*/ 93821 h 142779"/>
                    <a:gd name="connsiteX1208" fmla="*/ 104394 w 142017"/>
                    <a:gd name="connsiteY1208" fmla="*/ 98679 h 142779"/>
                    <a:gd name="connsiteX1209" fmla="*/ 103156 w 142017"/>
                    <a:gd name="connsiteY1209" fmla="*/ 99155 h 142779"/>
                    <a:gd name="connsiteX1210" fmla="*/ 105156 w 142017"/>
                    <a:gd name="connsiteY1210" fmla="*/ 101251 h 142779"/>
                    <a:gd name="connsiteX1211" fmla="*/ 103918 w 142017"/>
                    <a:gd name="connsiteY1211" fmla="*/ 101441 h 142779"/>
                    <a:gd name="connsiteX1212" fmla="*/ 103442 w 142017"/>
                    <a:gd name="connsiteY1212" fmla="*/ 100679 h 142779"/>
                    <a:gd name="connsiteX1213" fmla="*/ 102584 w 142017"/>
                    <a:gd name="connsiteY1213" fmla="*/ 101727 h 142779"/>
                    <a:gd name="connsiteX1214" fmla="*/ 99060 w 142017"/>
                    <a:gd name="connsiteY1214" fmla="*/ 100489 h 142779"/>
                    <a:gd name="connsiteX1215" fmla="*/ 100108 w 142017"/>
                    <a:gd name="connsiteY1215" fmla="*/ 101346 h 142779"/>
                    <a:gd name="connsiteX1216" fmla="*/ 98679 w 142017"/>
                    <a:gd name="connsiteY1216" fmla="*/ 101251 h 142779"/>
                    <a:gd name="connsiteX1217" fmla="*/ 99441 w 142017"/>
                    <a:gd name="connsiteY1217" fmla="*/ 102013 h 142779"/>
                    <a:gd name="connsiteX1218" fmla="*/ 98679 w 142017"/>
                    <a:gd name="connsiteY1218" fmla="*/ 102013 h 142779"/>
                    <a:gd name="connsiteX1219" fmla="*/ 99250 w 142017"/>
                    <a:gd name="connsiteY1219" fmla="*/ 103251 h 142779"/>
                    <a:gd name="connsiteX1220" fmla="*/ 98679 w 142017"/>
                    <a:gd name="connsiteY1220" fmla="*/ 103632 h 142779"/>
                    <a:gd name="connsiteX1221" fmla="*/ 98012 w 142017"/>
                    <a:gd name="connsiteY1221" fmla="*/ 102489 h 142779"/>
                    <a:gd name="connsiteX1222" fmla="*/ 95726 w 142017"/>
                    <a:gd name="connsiteY1222" fmla="*/ 103061 h 142779"/>
                    <a:gd name="connsiteX1223" fmla="*/ 95155 w 142017"/>
                    <a:gd name="connsiteY1223" fmla="*/ 102108 h 142779"/>
                    <a:gd name="connsiteX1224" fmla="*/ 93631 w 142017"/>
                    <a:gd name="connsiteY1224" fmla="*/ 104013 h 142779"/>
                    <a:gd name="connsiteX1225" fmla="*/ 93154 w 142017"/>
                    <a:gd name="connsiteY1225" fmla="*/ 103251 h 142779"/>
                    <a:gd name="connsiteX1226" fmla="*/ 93154 w 142017"/>
                    <a:gd name="connsiteY1226" fmla="*/ 104965 h 142779"/>
                    <a:gd name="connsiteX1227" fmla="*/ 92488 w 142017"/>
                    <a:gd name="connsiteY1227" fmla="*/ 103822 h 142779"/>
                    <a:gd name="connsiteX1228" fmla="*/ 90011 w 142017"/>
                    <a:gd name="connsiteY1228" fmla="*/ 105442 h 142779"/>
                    <a:gd name="connsiteX1229" fmla="*/ 89059 w 142017"/>
                    <a:gd name="connsiteY1229" fmla="*/ 104203 h 142779"/>
                    <a:gd name="connsiteX1230" fmla="*/ 89249 w 142017"/>
                    <a:gd name="connsiteY1230" fmla="*/ 103632 h 142779"/>
                    <a:gd name="connsiteX1231" fmla="*/ 87058 w 142017"/>
                    <a:gd name="connsiteY1231" fmla="*/ 105061 h 142779"/>
                    <a:gd name="connsiteX1232" fmla="*/ 88011 w 142017"/>
                    <a:gd name="connsiteY1232" fmla="*/ 106585 h 142779"/>
                    <a:gd name="connsiteX1233" fmla="*/ 86392 w 142017"/>
                    <a:gd name="connsiteY1233" fmla="*/ 105727 h 142779"/>
                    <a:gd name="connsiteX1234" fmla="*/ 87154 w 142017"/>
                    <a:gd name="connsiteY1234" fmla="*/ 106204 h 142779"/>
                    <a:gd name="connsiteX1235" fmla="*/ 86582 w 142017"/>
                    <a:gd name="connsiteY1235" fmla="*/ 107061 h 142779"/>
                    <a:gd name="connsiteX1236" fmla="*/ 85820 w 142017"/>
                    <a:gd name="connsiteY1236" fmla="*/ 104965 h 142779"/>
                    <a:gd name="connsiteX1237" fmla="*/ 84011 w 142017"/>
                    <a:gd name="connsiteY1237" fmla="*/ 106585 h 142779"/>
                    <a:gd name="connsiteX1238" fmla="*/ 83725 w 142017"/>
                    <a:gd name="connsiteY1238" fmla="*/ 105727 h 142779"/>
                    <a:gd name="connsiteX1239" fmla="*/ 83153 w 142017"/>
                    <a:gd name="connsiteY1239" fmla="*/ 105156 h 142779"/>
                    <a:gd name="connsiteX1240" fmla="*/ 83153 w 142017"/>
                    <a:gd name="connsiteY1240" fmla="*/ 106490 h 142779"/>
                    <a:gd name="connsiteX1241" fmla="*/ 82391 w 142017"/>
                    <a:gd name="connsiteY1241" fmla="*/ 105251 h 142779"/>
                    <a:gd name="connsiteX1242" fmla="*/ 81344 w 142017"/>
                    <a:gd name="connsiteY1242" fmla="*/ 105727 h 142779"/>
                    <a:gd name="connsiteX1243" fmla="*/ 81534 w 142017"/>
                    <a:gd name="connsiteY1243" fmla="*/ 105251 h 142779"/>
                    <a:gd name="connsiteX1244" fmla="*/ 80867 w 142017"/>
                    <a:gd name="connsiteY1244" fmla="*/ 106966 h 142779"/>
                    <a:gd name="connsiteX1245" fmla="*/ 80486 w 142017"/>
                    <a:gd name="connsiteY1245" fmla="*/ 105251 h 142779"/>
                    <a:gd name="connsiteX1246" fmla="*/ 79153 w 142017"/>
                    <a:gd name="connsiteY1246" fmla="*/ 106490 h 142779"/>
                    <a:gd name="connsiteX1247" fmla="*/ 79343 w 142017"/>
                    <a:gd name="connsiteY1247" fmla="*/ 106013 h 142779"/>
                    <a:gd name="connsiteX1248" fmla="*/ 78296 w 142017"/>
                    <a:gd name="connsiteY1248" fmla="*/ 104775 h 142779"/>
                    <a:gd name="connsiteX1249" fmla="*/ 78200 w 142017"/>
                    <a:gd name="connsiteY1249" fmla="*/ 103918 h 142779"/>
                    <a:gd name="connsiteX1250" fmla="*/ 78486 w 142017"/>
                    <a:gd name="connsiteY1250" fmla="*/ 103441 h 142779"/>
                    <a:gd name="connsiteX1251" fmla="*/ 77724 w 142017"/>
                    <a:gd name="connsiteY1251" fmla="*/ 103061 h 142779"/>
                    <a:gd name="connsiteX1252" fmla="*/ 77629 w 142017"/>
                    <a:gd name="connsiteY1252" fmla="*/ 104203 h 142779"/>
                    <a:gd name="connsiteX1253" fmla="*/ 78010 w 142017"/>
                    <a:gd name="connsiteY1253" fmla="*/ 104870 h 142779"/>
                    <a:gd name="connsiteX1254" fmla="*/ 77533 w 142017"/>
                    <a:gd name="connsiteY1254" fmla="*/ 106680 h 142779"/>
                    <a:gd name="connsiteX1255" fmla="*/ 77057 w 142017"/>
                    <a:gd name="connsiteY1255" fmla="*/ 104965 h 142779"/>
                    <a:gd name="connsiteX1256" fmla="*/ 76771 w 142017"/>
                    <a:gd name="connsiteY1256" fmla="*/ 106775 h 142779"/>
                    <a:gd name="connsiteX1257" fmla="*/ 74867 w 142017"/>
                    <a:gd name="connsiteY1257" fmla="*/ 106394 h 142779"/>
                    <a:gd name="connsiteX1258" fmla="*/ 74867 w 142017"/>
                    <a:gd name="connsiteY1258" fmla="*/ 107918 h 142779"/>
                    <a:gd name="connsiteX1259" fmla="*/ 74104 w 142017"/>
                    <a:gd name="connsiteY1259" fmla="*/ 105727 h 142779"/>
                    <a:gd name="connsiteX1260" fmla="*/ 74676 w 142017"/>
                    <a:gd name="connsiteY1260" fmla="*/ 105251 h 142779"/>
                    <a:gd name="connsiteX1261" fmla="*/ 73723 w 142017"/>
                    <a:gd name="connsiteY1261" fmla="*/ 105061 h 142779"/>
                    <a:gd name="connsiteX1262" fmla="*/ 73819 w 142017"/>
                    <a:gd name="connsiteY1262" fmla="*/ 106204 h 142779"/>
                    <a:gd name="connsiteX1263" fmla="*/ 73152 w 142017"/>
                    <a:gd name="connsiteY1263" fmla="*/ 104870 h 142779"/>
                    <a:gd name="connsiteX1264" fmla="*/ 72962 w 142017"/>
                    <a:gd name="connsiteY1264" fmla="*/ 106394 h 142779"/>
                    <a:gd name="connsiteX1265" fmla="*/ 72104 w 142017"/>
                    <a:gd name="connsiteY1265" fmla="*/ 106108 h 142779"/>
                    <a:gd name="connsiteX1266" fmla="*/ 71723 w 142017"/>
                    <a:gd name="connsiteY1266" fmla="*/ 104775 h 142779"/>
                    <a:gd name="connsiteX1267" fmla="*/ 72200 w 142017"/>
                    <a:gd name="connsiteY1267" fmla="*/ 104584 h 142779"/>
                    <a:gd name="connsiteX1268" fmla="*/ 68294 w 142017"/>
                    <a:gd name="connsiteY1268" fmla="*/ 103441 h 142779"/>
                    <a:gd name="connsiteX1269" fmla="*/ 68580 w 142017"/>
                    <a:gd name="connsiteY1269" fmla="*/ 101727 h 142779"/>
                    <a:gd name="connsiteX1270" fmla="*/ 67913 w 142017"/>
                    <a:gd name="connsiteY1270" fmla="*/ 101346 h 142779"/>
                    <a:gd name="connsiteX1271" fmla="*/ 67818 w 142017"/>
                    <a:gd name="connsiteY1271" fmla="*/ 102870 h 142779"/>
                    <a:gd name="connsiteX1272" fmla="*/ 65532 w 142017"/>
                    <a:gd name="connsiteY1272" fmla="*/ 103251 h 142779"/>
                    <a:gd name="connsiteX1273" fmla="*/ 65913 w 142017"/>
                    <a:gd name="connsiteY1273" fmla="*/ 101727 h 142779"/>
                    <a:gd name="connsiteX1274" fmla="*/ 65151 w 142017"/>
                    <a:gd name="connsiteY1274" fmla="*/ 101251 h 142779"/>
                    <a:gd name="connsiteX1275" fmla="*/ 64960 w 142017"/>
                    <a:gd name="connsiteY1275" fmla="*/ 102298 h 142779"/>
                    <a:gd name="connsiteX1276" fmla="*/ 63627 w 142017"/>
                    <a:gd name="connsiteY1276" fmla="*/ 101632 h 142779"/>
                    <a:gd name="connsiteX1277" fmla="*/ 63627 w 142017"/>
                    <a:gd name="connsiteY1277" fmla="*/ 100013 h 142779"/>
                    <a:gd name="connsiteX1278" fmla="*/ 63056 w 142017"/>
                    <a:gd name="connsiteY1278" fmla="*/ 100013 h 142779"/>
                    <a:gd name="connsiteX1279" fmla="*/ 61341 w 142017"/>
                    <a:gd name="connsiteY1279" fmla="*/ 100489 h 142779"/>
                    <a:gd name="connsiteX1280" fmla="*/ 61531 w 142017"/>
                    <a:gd name="connsiteY1280" fmla="*/ 99155 h 142779"/>
                    <a:gd name="connsiteX1281" fmla="*/ 60769 w 142017"/>
                    <a:gd name="connsiteY1281" fmla="*/ 98584 h 142779"/>
                    <a:gd name="connsiteX1282" fmla="*/ 60198 w 142017"/>
                    <a:gd name="connsiteY1282" fmla="*/ 99250 h 142779"/>
                    <a:gd name="connsiteX1283" fmla="*/ 60389 w 142017"/>
                    <a:gd name="connsiteY1283" fmla="*/ 98393 h 142779"/>
                    <a:gd name="connsiteX1284" fmla="*/ 60198 w 142017"/>
                    <a:gd name="connsiteY1284" fmla="*/ 98298 h 142779"/>
                    <a:gd name="connsiteX1285" fmla="*/ 59436 w 142017"/>
                    <a:gd name="connsiteY1285" fmla="*/ 97917 h 142779"/>
                    <a:gd name="connsiteX1286" fmla="*/ 58769 w 142017"/>
                    <a:gd name="connsiteY1286" fmla="*/ 98774 h 142779"/>
                    <a:gd name="connsiteX1287" fmla="*/ 59150 w 142017"/>
                    <a:gd name="connsiteY1287" fmla="*/ 98012 h 142779"/>
                    <a:gd name="connsiteX1288" fmla="*/ 58388 w 142017"/>
                    <a:gd name="connsiteY1288" fmla="*/ 97345 h 142779"/>
                    <a:gd name="connsiteX1289" fmla="*/ 59150 w 142017"/>
                    <a:gd name="connsiteY1289" fmla="*/ 96488 h 142779"/>
                    <a:gd name="connsiteX1290" fmla="*/ 58769 w 142017"/>
                    <a:gd name="connsiteY1290" fmla="*/ 96012 h 142779"/>
                    <a:gd name="connsiteX1291" fmla="*/ 59341 w 142017"/>
                    <a:gd name="connsiteY1291" fmla="*/ 95059 h 142779"/>
                    <a:gd name="connsiteX1292" fmla="*/ 59817 w 142017"/>
                    <a:gd name="connsiteY1292" fmla="*/ 95631 h 142779"/>
                    <a:gd name="connsiteX1293" fmla="*/ 59817 w 142017"/>
                    <a:gd name="connsiteY1293" fmla="*/ 94393 h 142779"/>
                    <a:gd name="connsiteX1294" fmla="*/ 60579 w 142017"/>
                    <a:gd name="connsiteY1294" fmla="*/ 93345 h 142779"/>
                    <a:gd name="connsiteX1295" fmla="*/ 60007 w 142017"/>
                    <a:gd name="connsiteY1295" fmla="*/ 94774 h 142779"/>
                    <a:gd name="connsiteX1296" fmla="*/ 60674 w 142017"/>
                    <a:gd name="connsiteY1296" fmla="*/ 93916 h 142779"/>
                    <a:gd name="connsiteX1297" fmla="*/ 60960 w 142017"/>
                    <a:gd name="connsiteY1297" fmla="*/ 94583 h 142779"/>
                    <a:gd name="connsiteX1298" fmla="*/ 60103 w 142017"/>
                    <a:gd name="connsiteY1298" fmla="*/ 95345 h 142779"/>
                    <a:gd name="connsiteX1299" fmla="*/ 59627 w 142017"/>
                    <a:gd name="connsiteY1299" fmla="*/ 96583 h 142779"/>
                    <a:gd name="connsiteX1300" fmla="*/ 59722 w 142017"/>
                    <a:gd name="connsiteY1300" fmla="*/ 95821 h 142779"/>
                    <a:gd name="connsiteX1301" fmla="*/ 59341 w 142017"/>
                    <a:gd name="connsiteY1301" fmla="*/ 97155 h 142779"/>
                    <a:gd name="connsiteX1302" fmla="*/ 59150 w 142017"/>
                    <a:gd name="connsiteY1302" fmla="*/ 97060 h 142779"/>
                    <a:gd name="connsiteX1303" fmla="*/ 60389 w 142017"/>
                    <a:gd name="connsiteY1303" fmla="*/ 98012 h 142779"/>
                    <a:gd name="connsiteX1304" fmla="*/ 60960 w 142017"/>
                    <a:gd name="connsiteY1304" fmla="*/ 96869 h 142779"/>
                    <a:gd name="connsiteX1305" fmla="*/ 59912 w 142017"/>
                    <a:gd name="connsiteY1305" fmla="*/ 97345 h 142779"/>
                    <a:gd name="connsiteX1306" fmla="*/ 61722 w 142017"/>
                    <a:gd name="connsiteY1306" fmla="*/ 95059 h 142779"/>
                    <a:gd name="connsiteX1307" fmla="*/ 61055 w 142017"/>
                    <a:gd name="connsiteY1307" fmla="*/ 98393 h 142779"/>
                    <a:gd name="connsiteX1308" fmla="*/ 61817 w 142017"/>
                    <a:gd name="connsiteY1308" fmla="*/ 97822 h 142779"/>
                    <a:gd name="connsiteX1309" fmla="*/ 61722 w 142017"/>
                    <a:gd name="connsiteY1309" fmla="*/ 96107 h 142779"/>
                    <a:gd name="connsiteX1310" fmla="*/ 62294 w 142017"/>
                    <a:gd name="connsiteY1310" fmla="*/ 96679 h 142779"/>
                    <a:gd name="connsiteX1311" fmla="*/ 62008 w 142017"/>
                    <a:gd name="connsiteY1311" fmla="*/ 98679 h 142779"/>
                    <a:gd name="connsiteX1312" fmla="*/ 62579 w 142017"/>
                    <a:gd name="connsiteY1312" fmla="*/ 97726 h 142779"/>
                    <a:gd name="connsiteX1313" fmla="*/ 62675 w 142017"/>
                    <a:gd name="connsiteY1313" fmla="*/ 96774 h 142779"/>
                    <a:gd name="connsiteX1314" fmla="*/ 64389 w 142017"/>
                    <a:gd name="connsiteY1314" fmla="*/ 96012 h 142779"/>
                    <a:gd name="connsiteX1315" fmla="*/ 64008 w 142017"/>
                    <a:gd name="connsiteY1315" fmla="*/ 95155 h 142779"/>
                    <a:gd name="connsiteX1316" fmla="*/ 64865 w 142017"/>
                    <a:gd name="connsiteY1316" fmla="*/ 95917 h 142779"/>
                    <a:gd name="connsiteX1317" fmla="*/ 64294 w 142017"/>
                    <a:gd name="connsiteY1317" fmla="*/ 96679 h 142779"/>
                    <a:gd name="connsiteX1318" fmla="*/ 64294 w 142017"/>
                    <a:gd name="connsiteY1318" fmla="*/ 97822 h 142779"/>
                    <a:gd name="connsiteX1319" fmla="*/ 65151 w 142017"/>
                    <a:gd name="connsiteY1319" fmla="*/ 98107 h 142779"/>
                    <a:gd name="connsiteX1320" fmla="*/ 65532 w 142017"/>
                    <a:gd name="connsiteY1320" fmla="*/ 98012 h 142779"/>
                    <a:gd name="connsiteX1321" fmla="*/ 65723 w 142017"/>
                    <a:gd name="connsiteY1321" fmla="*/ 96965 h 142779"/>
                    <a:gd name="connsiteX1322" fmla="*/ 66961 w 142017"/>
                    <a:gd name="connsiteY1322" fmla="*/ 98203 h 142779"/>
                    <a:gd name="connsiteX1323" fmla="*/ 67723 w 142017"/>
                    <a:gd name="connsiteY1323" fmla="*/ 97726 h 142779"/>
                    <a:gd name="connsiteX1324" fmla="*/ 67627 w 142017"/>
                    <a:gd name="connsiteY1324" fmla="*/ 98869 h 142779"/>
                    <a:gd name="connsiteX1325" fmla="*/ 68008 w 142017"/>
                    <a:gd name="connsiteY1325" fmla="*/ 97822 h 142779"/>
                    <a:gd name="connsiteX1326" fmla="*/ 67913 w 142017"/>
                    <a:gd name="connsiteY1326" fmla="*/ 100013 h 142779"/>
                    <a:gd name="connsiteX1327" fmla="*/ 68580 w 142017"/>
                    <a:gd name="connsiteY1327" fmla="*/ 101536 h 142779"/>
                    <a:gd name="connsiteX1328" fmla="*/ 68771 w 142017"/>
                    <a:gd name="connsiteY1328" fmla="*/ 98869 h 142779"/>
                    <a:gd name="connsiteX1329" fmla="*/ 68199 w 142017"/>
                    <a:gd name="connsiteY1329" fmla="*/ 99631 h 142779"/>
                    <a:gd name="connsiteX1330" fmla="*/ 68485 w 142017"/>
                    <a:gd name="connsiteY1330" fmla="*/ 97917 h 142779"/>
                    <a:gd name="connsiteX1331" fmla="*/ 69818 w 142017"/>
                    <a:gd name="connsiteY1331" fmla="*/ 99250 h 142779"/>
                    <a:gd name="connsiteX1332" fmla="*/ 69437 w 142017"/>
                    <a:gd name="connsiteY1332" fmla="*/ 100584 h 142779"/>
                    <a:gd name="connsiteX1333" fmla="*/ 70009 w 142017"/>
                    <a:gd name="connsiteY1333" fmla="*/ 100203 h 142779"/>
                    <a:gd name="connsiteX1334" fmla="*/ 69914 w 142017"/>
                    <a:gd name="connsiteY1334" fmla="*/ 99250 h 142779"/>
                    <a:gd name="connsiteX1335" fmla="*/ 70104 w 142017"/>
                    <a:gd name="connsiteY1335" fmla="*/ 98869 h 142779"/>
                    <a:gd name="connsiteX1336" fmla="*/ 71152 w 142017"/>
                    <a:gd name="connsiteY1336" fmla="*/ 99631 h 142779"/>
                    <a:gd name="connsiteX1337" fmla="*/ 71723 w 142017"/>
                    <a:gd name="connsiteY1337" fmla="*/ 99727 h 142779"/>
                    <a:gd name="connsiteX1338" fmla="*/ 72771 w 142017"/>
                    <a:gd name="connsiteY1338" fmla="*/ 98679 h 142779"/>
                    <a:gd name="connsiteX1339" fmla="*/ 72771 w 142017"/>
                    <a:gd name="connsiteY1339" fmla="*/ 97822 h 142779"/>
                    <a:gd name="connsiteX1340" fmla="*/ 73628 w 142017"/>
                    <a:gd name="connsiteY1340" fmla="*/ 99346 h 142779"/>
                    <a:gd name="connsiteX1341" fmla="*/ 73819 w 142017"/>
                    <a:gd name="connsiteY1341" fmla="*/ 97822 h 142779"/>
                    <a:gd name="connsiteX1342" fmla="*/ 74295 w 142017"/>
                    <a:gd name="connsiteY1342" fmla="*/ 100013 h 142779"/>
                    <a:gd name="connsiteX1343" fmla="*/ 75057 w 142017"/>
                    <a:gd name="connsiteY1343" fmla="*/ 99822 h 142779"/>
                    <a:gd name="connsiteX1344" fmla="*/ 75057 w 142017"/>
                    <a:gd name="connsiteY1344" fmla="*/ 97631 h 142779"/>
                    <a:gd name="connsiteX1345" fmla="*/ 75533 w 142017"/>
                    <a:gd name="connsiteY1345" fmla="*/ 100298 h 142779"/>
                    <a:gd name="connsiteX1346" fmla="*/ 76486 w 142017"/>
                    <a:gd name="connsiteY1346" fmla="*/ 99155 h 142779"/>
                    <a:gd name="connsiteX1347" fmla="*/ 76771 w 142017"/>
                    <a:gd name="connsiteY1347" fmla="*/ 97822 h 142779"/>
                    <a:gd name="connsiteX1348" fmla="*/ 77248 w 142017"/>
                    <a:gd name="connsiteY1348" fmla="*/ 99155 h 142779"/>
                    <a:gd name="connsiteX1349" fmla="*/ 77438 w 142017"/>
                    <a:gd name="connsiteY1349" fmla="*/ 101155 h 142779"/>
                    <a:gd name="connsiteX1350" fmla="*/ 77533 w 142017"/>
                    <a:gd name="connsiteY1350" fmla="*/ 101155 h 142779"/>
                    <a:gd name="connsiteX1351" fmla="*/ 77819 w 142017"/>
                    <a:gd name="connsiteY1351" fmla="*/ 101536 h 142779"/>
                    <a:gd name="connsiteX1352" fmla="*/ 77629 w 142017"/>
                    <a:gd name="connsiteY1352" fmla="*/ 99822 h 142779"/>
                    <a:gd name="connsiteX1353" fmla="*/ 78772 w 142017"/>
                    <a:gd name="connsiteY1353" fmla="*/ 101441 h 142779"/>
                    <a:gd name="connsiteX1354" fmla="*/ 79439 w 142017"/>
                    <a:gd name="connsiteY1354" fmla="*/ 101155 h 142779"/>
                    <a:gd name="connsiteX1355" fmla="*/ 78486 w 142017"/>
                    <a:gd name="connsiteY1355" fmla="*/ 100774 h 142779"/>
                    <a:gd name="connsiteX1356" fmla="*/ 77724 w 142017"/>
                    <a:gd name="connsiteY1356" fmla="*/ 99250 h 142779"/>
                    <a:gd name="connsiteX1357" fmla="*/ 78391 w 142017"/>
                    <a:gd name="connsiteY1357" fmla="*/ 99441 h 142779"/>
                    <a:gd name="connsiteX1358" fmla="*/ 78105 w 142017"/>
                    <a:gd name="connsiteY1358" fmla="*/ 98107 h 142779"/>
                    <a:gd name="connsiteX1359" fmla="*/ 79724 w 142017"/>
                    <a:gd name="connsiteY1359" fmla="*/ 98965 h 142779"/>
                    <a:gd name="connsiteX1360" fmla="*/ 79058 w 142017"/>
                    <a:gd name="connsiteY1360" fmla="*/ 98584 h 142779"/>
                    <a:gd name="connsiteX1361" fmla="*/ 79534 w 142017"/>
                    <a:gd name="connsiteY1361" fmla="*/ 97345 h 142779"/>
                    <a:gd name="connsiteX1362" fmla="*/ 79534 w 142017"/>
                    <a:gd name="connsiteY1362" fmla="*/ 98203 h 142779"/>
                    <a:gd name="connsiteX1363" fmla="*/ 80010 w 142017"/>
                    <a:gd name="connsiteY1363" fmla="*/ 97917 h 142779"/>
                    <a:gd name="connsiteX1364" fmla="*/ 82010 w 142017"/>
                    <a:gd name="connsiteY1364" fmla="*/ 99346 h 142779"/>
                    <a:gd name="connsiteX1365" fmla="*/ 82010 w 142017"/>
                    <a:gd name="connsiteY1365" fmla="*/ 96869 h 142779"/>
                    <a:gd name="connsiteX1366" fmla="*/ 82867 w 142017"/>
                    <a:gd name="connsiteY1366" fmla="*/ 96202 h 142779"/>
                    <a:gd name="connsiteX1367" fmla="*/ 83344 w 142017"/>
                    <a:gd name="connsiteY1367" fmla="*/ 96965 h 142779"/>
                    <a:gd name="connsiteX1368" fmla="*/ 83534 w 142017"/>
                    <a:gd name="connsiteY1368" fmla="*/ 96012 h 142779"/>
                    <a:gd name="connsiteX1369" fmla="*/ 84106 w 142017"/>
                    <a:gd name="connsiteY1369" fmla="*/ 95345 h 142779"/>
                    <a:gd name="connsiteX1370" fmla="*/ 85058 w 142017"/>
                    <a:gd name="connsiteY1370" fmla="*/ 96679 h 142779"/>
                    <a:gd name="connsiteX1371" fmla="*/ 86487 w 142017"/>
                    <a:gd name="connsiteY1371" fmla="*/ 95155 h 142779"/>
                    <a:gd name="connsiteX1372" fmla="*/ 87249 w 142017"/>
                    <a:gd name="connsiteY1372" fmla="*/ 96012 h 142779"/>
                    <a:gd name="connsiteX1373" fmla="*/ 88106 w 142017"/>
                    <a:gd name="connsiteY1373" fmla="*/ 96107 h 142779"/>
                    <a:gd name="connsiteX1374" fmla="*/ 87725 w 142017"/>
                    <a:gd name="connsiteY1374" fmla="*/ 94297 h 142779"/>
                    <a:gd name="connsiteX1375" fmla="*/ 88106 w 142017"/>
                    <a:gd name="connsiteY1375" fmla="*/ 95345 h 142779"/>
                    <a:gd name="connsiteX1376" fmla="*/ 88773 w 142017"/>
                    <a:gd name="connsiteY1376" fmla="*/ 95726 h 142779"/>
                    <a:gd name="connsiteX1377" fmla="*/ 88297 w 142017"/>
                    <a:gd name="connsiteY1377" fmla="*/ 94678 h 142779"/>
                    <a:gd name="connsiteX1378" fmla="*/ 88868 w 142017"/>
                    <a:gd name="connsiteY1378" fmla="*/ 95631 h 142779"/>
                    <a:gd name="connsiteX1379" fmla="*/ 88773 w 142017"/>
                    <a:gd name="connsiteY1379" fmla="*/ 94678 h 142779"/>
                    <a:gd name="connsiteX1380" fmla="*/ 89725 w 142017"/>
                    <a:gd name="connsiteY1380" fmla="*/ 95440 h 142779"/>
                    <a:gd name="connsiteX1381" fmla="*/ 89154 w 142017"/>
                    <a:gd name="connsiteY1381" fmla="*/ 93726 h 142779"/>
                    <a:gd name="connsiteX1382" fmla="*/ 90202 w 142017"/>
                    <a:gd name="connsiteY1382" fmla="*/ 94393 h 142779"/>
                    <a:gd name="connsiteX1383" fmla="*/ 90392 w 142017"/>
                    <a:gd name="connsiteY1383" fmla="*/ 93821 h 142779"/>
                    <a:gd name="connsiteX1384" fmla="*/ 91059 w 142017"/>
                    <a:gd name="connsiteY1384" fmla="*/ 94678 h 142779"/>
                    <a:gd name="connsiteX1385" fmla="*/ 90583 w 142017"/>
                    <a:gd name="connsiteY1385" fmla="*/ 92583 h 142779"/>
                    <a:gd name="connsiteX1386" fmla="*/ 90773 w 142017"/>
                    <a:gd name="connsiteY1386" fmla="*/ 91726 h 142779"/>
                    <a:gd name="connsiteX1387" fmla="*/ 91631 w 142017"/>
                    <a:gd name="connsiteY1387" fmla="*/ 93250 h 142779"/>
                    <a:gd name="connsiteX1388" fmla="*/ 92392 w 142017"/>
                    <a:gd name="connsiteY1388" fmla="*/ 93059 h 142779"/>
                    <a:gd name="connsiteX1389" fmla="*/ 92107 w 142017"/>
                    <a:gd name="connsiteY1389" fmla="*/ 90964 h 142779"/>
                    <a:gd name="connsiteX1390" fmla="*/ 92773 w 142017"/>
                    <a:gd name="connsiteY1390" fmla="*/ 92297 h 142779"/>
                    <a:gd name="connsiteX1391" fmla="*/ 92202 w 142017"/>
                    <a:gd name="connsiteY1391" fmla="*/ 91630 h 142779"/>
                    <a:gd name="connsiteX1392" fmla="*/ 92392 w 142017"/>
                    <a:gd name="connsiteY1392" fmla="*/ 92583 h 142779"/>
                    <a:gd name="connsiteX1393" fmla="*/ 94393 w 142017"/>
                    <a:gd name="connsiteY1393" fmla="*/ 93345 h 142779"/>
                    <a:gd name="connsiteX1394" fmla="*/ 93345 w 142017"/>
                    <a:gd name="connsiteY1394" fmla="*/ 92202 h 142779"/>
                    <a:gd name="connsiteX1395" fmla="*/ 95631 w 142017"/>
                    <a:gd name="connsiteY1395" fmla="*/ 90964 h 142779"/>
                    <a:gd name="connsiteX1396" fmla="*/ 94774 w 142017"/>
                    <a:gd name="connsiteY1396" fmla="*/ 89725 h 142779"/>
                    <a:gd name="connsiteX1397" fmla="*/ 94583 w 142017"/>
                    <a:gd name="connsiteY1397" fmla="*/ 88773 h 142779"/>
                    <a:gd name="connsiteX1398" fmla="*/ 95917 w 142017"/>
                    <a:gd name="connsiteY1398" fmla="*/ 89916 h 142779"/>
                    <a:gd name="connsiteX1399" fmla="*/ 95155 w 142017"/>
                    <a:gd name="connsiteY1399" fmla="*/ 89725 h 142779"/>
                    <a:gd name="connsiteX1400" fmla="*/ 96298 w 142017"/>
                    <a:gd name="connsiteY1400" fmla="*/ 91059 h 142779"/>
                    <a:gd name="connsiteX1401" fmla="*/ 95917 w 142017"/>
                    <a:gd name="connsiteY1401" fmla="*/ 89630 h 142779"/>
                    <a:gd name="connsiteX1402" fmla="*/ 96679 w 142017"/>
                    <a:gd name="connsiteY1402" fmla="*/ 90106 h 142779"/>
                    <a:gd name="connsiteX1403" fmla="*/ 95441 w 142017"/>
                    <a:gd name="connsiteY1403" fmla="*/ 89154 h 142779"/>
                    <a:gd name="connsiteX1404" fmla="*/ 95345 w 142017"/>
                    <a:gd name="connsiteY1404" fmla="*/ 88297 h 142779"/>
                    <a:gd name="connsiteX1405" fmla="*/ 92107 w 142017"/>
                    <a:gd name="connsiteY1405" fmla="*/ 89249 h 142779"/>
                    <a:gd name="connsiteX1406" fmla="*/ 91059 w 142017"/>
                    <a:gd name="connsiteY1406" fmla="*/ 88392 h 142779"/>
                    <a:gd name="connsiteX1407" fmla="*/ 91631 w 142017"/>
                    <a:gd name="connsiteY1407" fmla="*/ 89344 h 142779"/>
                    <a:gd name="connsiteX1408" fmla="*/ 90011 w 142017"/>
                    <a:gd name="connsiteY1408" fmla="*/ 87249 h 142779"/>
                    <a:gd name="connsiteX1409" fmla="*/ 91821 w 142017"/>
                    <a:gd name="connsiteY1409" fmla="*/ 86677 h 142779"/>
                    <a:gd name="connsiteX1410" fmla="*/ 92773 w 142017"/>
                    <a:gd name="connsiteY1410" fmla="*/ 86773 h 142779"/>
                    <a:gd name="connsiteX1411" fmla="*/ 92583 w 142017"/>
                    <a:gd name="connsiteY1411" fmla="*/ 86296 h 142779"/>
                    <a:gd name="connsiteX1412" fmla="*/ 91631 w 142017"/>
                    <a:gd name="connsiteY1412" fmla="*/ 85344 h 142779"/>
                    <a:gd name="connsiteX1413" fmla="*/ 92678 w 142017"/>
                    <a:gd name="connsiteY1413" fmla="*/ 85058 h 142779"/>
                    <a:gd name="connsiteX1414" fmla="*/ 93917 w 142017"/>
                    <a:gd name="connsiteY1414" fmla="*/ 85725 h 142779"/>
                    <a:gd name="connsiteX1415" fmla="*/ 93345 w 142017"/>
                    <a:gd name="connsiteY1415" fmla="*/ 84772 h 142779"/>
                    <a:gd name="connsiteX1416" fmla="*/ 94393 w 142017"/>
                    <a:gd name="connsiteY1416" fmla="*/ 85534 h 142779"/>
                    <a:gd name="connsiteX1417" fmla="*/ 94583 w 142017"/>
                    <a:gd name="connsiteY1417" fmla="*/ 85344 h 142779"/>
                    <a:gd name="connsiteX1418" fmla="*/ 93821 w 142017"/>
                    <a:gd name="connsiteY1418" fmla="*/ 84582 h 142779"/>
                    <a:gd name="connsiteX1419" fmla="*/ 96107 w 142017"/>
                    <a:gd name="connsiteY1419" fmla="*/ 84677 h 142779"/>
                    <a:gd name="connsiteX1420" fmla="*/ 96012 w 142017"/>
                    <a:gd name="connsiteY1420" fmla="*/ 83820 h 142779"/>
                    <a:gd name="connsiteX1421" fmla="*/ 96774 w 142017"/>
                    <a:gd name="connsiteY1421" fmla="*/ 84677 h 142779"/>
                    <a:gd name="connsiteX1422" fmla="*/ 97441 w 142017"/>
                    <a:gd name="connsiteY1422" fmla="*/ 84296 h 142779"/>
                    <a:gd name="connsiteX1423" fmla="*/ 96965 w 142017"/>
                    <a:gd name="connsiteY1423" fmla="*/ 83534 h 142779"/>
                    <a:gd name="connsiteX1424" fmla="*/ 95441 w 142017"/>
                    <a:gd name="connsiteY1424" fmla="*/ 82296 h 142779"/>
                    <a:gd name="connsiteX1425" fmla="*/ 94583 w 142017"/>
                    <a:gd name="connsiteY1425" fmla="*/ 82867 h 142779"/>
                    <a:gd name="connsiteX1426" fmla="*/ 93250 w 142017"/>
                    <a:gd name="connsiteY1426" fmla="*/ 82105 h 142779"/>
                    <a:gd name="connsiteX1427" fmla="*/ 94869 w 142017"/>
                    <a:gd name="connsiteY1427" fmla="*/ 83344 h 142779"/>
                    <a:gd name="connsiteX1428" fmla="*/ 95155 w 142017"/>
                    <a:gd name="connsiteY1428" fmla="*/ 84011 h 142779"/>
                    <a:gd name="connsiteX1429" fmla="*/ 94393 w 142017"/>
                    <a:gd name="connsiteY1429" fmla="*/ 84201 h 142779"/>
                    <a:gd name="connsiteX1430" fmla="*/ 92869 w 142017"/>
                    <a:gd name="connsiteY1430" fmla="*/ 82867 h 142779"/>
                    <a:gd name="connsiteX1431" fmla="*/ 93345 w 142017"/>
                    <a:gd name="connsiteY1431" fmla="*/ 83629 h 142779"/>
                    <a:gd name="connsiteX1432" fmla="*/ 91821 w 142017"/>
                    <a:gd name="connsiteY1432" fmla="*/ 83248 h 142779"/>
                    <a:gd name="connsiteX1433" fmla="*/ 93059 w 142017"/>
                    <a:gd name="connsiteY1433" fmla="*/ 84487 h 142779"/>
                    <a:gd name="connsiteX1434" fmla="*/ 91059 w 142017"/>
                    <a:gd name="connsiteY1434" fmla="*/ 83344 h 142779"/>
                    <a:gd name="connsiteX1435" fmla="*/ 90773 w 142017"/>
                    <a:gd name="connsiteY1435" fmla="*/ 83629 h 142779"/>
                    <a:gd name="connsiteX1436" fmla="*/ 89535 w 142017"/>
                    <a:gd name="connsiteY1436" fmla="*/ 82677 h 142779"/>
                    <a:gd name="connsiteX1437" fmla="*/ 88011 w 142017"/>
                    <a:gd name="connsiteY1437" fmla="*/ 83344 h 142779"/>
                    <a:gd name="connsiteX1438" fmla="*/ 87630 w 142017"/>
                    <a:gd name="connsiteY1438" fmla="*/ 84106 h 142779"/>
                    <a:gd name="connsiteX1439" fmla="*/ 85249 w 142017"/>
                    <a:gd name="connsiteY1439" fmla="*/ 83820 h 142779"/>
                    <a:gd name="connsiteX1440" fmla="*/ 85630 w 142017"/>
                    <a:gd name="connsiteY1440" fmla="*/ 84582 h 142779"/>
                    <a:gd name="connsiteX1441" fmla="*/ 84392 w 142017"/>
                    <a:gd name="connsiteY1441" fmla="*/ 83820 h 142779"/>
                    <a:gd name="connsiteX1442" fmla="*/ 84011 w 142017"/>
                    <a:gd name="connsiteY1442" fmla="*/ 82867 h 142779"/>
                    <a:gd name="connsiteX1443" fmla="*/ 84868 w 142017"/>
                    <a:gd name="connsiteY1443" fmla="*/ 83439 h 142779"/>
                    <a:gd name="connsiteX1444" fmla="*/ 84106 w 142017"/>
                    <a:gd name="connsiteY1444" fmla="*/ 82867 h 142779"/>
                    <a:gd name="connsiteX1445" fmla="*/ 84296 w 142017"/>
                    <a:gd name="connsiteY1445" fmla="*/ 82296 h 142779"/>
                    <a:gd name="connsiteX1446" fmla="*/ 84392 w 142017"/>
                    <a:gd name="connsiteY1446" fmla="*/ 82772 h 142779"/>
                    <a:gd name="connsiteX1447" fmla="*/ 85154 w 142017"/>
                    <a:gd name="connsiteY1447" fmla="*/ 82582 h 142779"/>
                    <a:gd name="connsiteX1448" fmla="*/ 84392 w 142017"/>
                    <a:gd name="connsiteY1448" fmla="*/ 82296 h 142779"/>
                    <a:gd name="connsiteX1449" fmla="*/ 84296 w 142017"/>
                    <a:gd name="connsiteY1449" fmla="*/ 81058 h 142779"/>
                    <a:gd name="connsiteX1450" fmla="*/ 85439 w 142017"/>
                    <a:gd name="connsiteY1450" fmla="*/ 82105 h 142779"/>
                    <a:gd name="connsiteX1451" fmla="*/ 84963 w 142017"/>
                    <a:gd name="connsiteY1451" fmla="*/ 81439 h 142779"/>
                    <a:gd name="connsiteX1452" fmla="*/ 85344 w 142017"/>
                    <a:gd name="connsiteY1452" fmla="*/ 80391 h 142779"/>
                    <a:gd name="connsiteX1453" fmla="*/ 86487 w 142017"/>
                    <a:gd name="connsiteY1453" fmla="*/ 80867 h 142779"/>
                    <a:gd name="connsiteX1454" fmla="*/ 85535 w 142017"/>
                    <a:gd name="connsiteY1454" fmla="*/ 80200 h 142779"/>
                    <a:gd name="connsiteX1455" fmla="*/ 85630 w 142017"/>
                    <a:gd name="connsiteY1455" fmla="*/ 79629 h 142779"/>
                    <a:gd name="connsiteX1456" fmla="*/ 87249 w 142017"/>
                    <a:gd name="connsiteY1456" fmla="*/ 80772 h 142779"/>
                    <a:gd name="connsiteX1457" fmla="*/ 86201 w 142017"/>
                    <a:gd name="connsiteY1457" fmla="*/ 79629 h 142779"/>
                    <a:gd name="connsiteX1458" fmla="*/ 86487 w 142017"/>
                    <a:gd name="connsiteY1458" fmla="*/ 79153 h 142779"/>
                    <a:gd name="connsiteX1459" fmla="*/ 87630 w 142017"/>
                    <a:gd name="connsiteY1459" fmla="*/ 79534 h 142779"/>
                    <a:gd name="connsiteX1460" fmla="*/ 88011 w 142017"/>
                    <a:gd name="connsiteY1460" fmla="*/ 78581 h 142779"/>
                    <a:gd name="connsiteX1461" fmla="*/ 89059 w 142017"/>
                    <a:gd name="connsiteY1461" fmla="*/ 79724 h 142779"/>
                    <a:gd name="connsiteX1462" fmla="*/ 90488 w 142017"/>
                    <a:gd name="connsiteY1462" fmla="*/ 80105 h 142779"/>
                    <a:gd name="connsiteX1463" fmla="*/ 89535 w 142017"/>
                    <a:gd name="connsiteY1463" fmla="*/ 79534 h 142779"/>
                    <a:gd name="connsiteX1464" fmla="*/ 89344 w 142017"/>
                    <a:gd name="connsiteY1464" fmla="*/ 79724 h 142779"/>
                    <a:gd name="connsiteX1465" fmla="*/ 89059 w 142017"/>
                    <a:gd name="connsiteY1465" fmla="*/ 78772 h 142779"/>
                    <a:gd name="connsiteX1466" fmla="*/ 88487 w 142017"/>
                    <a:gd name="connsiteY1466" fmla="*/ 77533 h 142779"/>
                    <a:gd name="connsiteX1467" fmla="*/ 87821 w 142017"/>
                    <a:gd name="connsiteY1467" fmla="*/ 76962 h 142779"/>
                    <a:gd name="connsiteX1468" fmla="*/ 88964 w 142017"/>
                    <a:gd name="connsiteY1468" fmla="*/ 77533 h 142779"/>
                    <a:gd name="connsiteX1469" fmla="*/ 88868 w 142017"/>
                    <a:gd name="connsiteY1469" fmla="*/ 76962 h 142779"/>
                    <a:gd name="connsiteX1470" fmla="*/ 89725 w 142017"/>
                    <a:gd name="connsiteY1470" fmla="*/ 77629 h 142779"/>
                    <a:gd name="connsiteX1471" fmla="*/ 90773 w 142017"/>
                    <a:gd name="connsiteY1471" fmla="*/ 76676 h 142779"/>
                    <a:gd name="connsiteX1472" fmla="*/ 90202 w 142017"/>
                    <a:gd name="connsiteY1472" fmla="*/ 75914 h 142779"/>
                    <a:gd name="connsiteX1473" fmla="*/ 89154 w 142017"/>
                    <a:gd name="connsiteY1473" fmla="*/ 75533 h 142779"/>
                    <a:gd name="connsiteX1474" fmla="*/ 90488 w 142017"/>
                    <a:gd name="connsiteY1474" fmla="*/ 75057 h 142779"/>
                    <a:gd name="connsiteX1475" fmla="*/ 90964 w 142017"/>
                    <a:gd name="connsiteY1475" fmla="*/ 75533 h 142779"/>
                    <a:gd name="connsiteX1476" fmla="*/ 92297 w 142017"/>
                    <a:gd name="connsiteY1476" fmla="*/ 75152 h 142779"/>
                    <a:gd name="connsiteX1477" fmla="*/ 91154 w 142017"/>
                    <a:gd name="connsiteY1477" fmla="*/ 74962 h 142779"/>
                    <a:gd name="connsiteX1478" fmla="*/ 90583 w 142017"/>
                    <a:gd name="connsiteY1478" fmla="*/ 74295 h 142779"/>
                    <a:gd name="connsiteX1479" fmla="*/ 89535 w 142017"/>
                    <a:gd name="connsiteY1479" fmla="*/ 73914 h 142779"/>
                    <a:gd name="connsiteX1480" fmla="*/ 88583 w 142017"/>
                    <a:gd name="connsiteY1480" fmla="*/ 73723 h 142779"/>
                    <a:gd name="connsiteX1481" fmla="*/ 88297 w 142017"/>
                    <a:gd name="connsiteY1481" fmla="*/ 73438 h 142779"/>
                    <a:gd name="connsiteX1482" fmla="*/ 90488 w 142017"/>
                    <a:gd name="connsiteY1482" fmla="*/ 73533 h 142779"/>
                    <a:gd name="connsiteX1483" fmla="*/ 90678 w 142017"/>
                    <a:gd name="connsiteY1483" fmla="*/ 74009 h 142779"/>
                    <a:gd name="connsiteX1484" fmla="*/ 91916 w 142017"/>
                    <a:gd name="connsiteY1484" fmla="*/ 74104 h 142779"/>
                    <a:gd name="connsiteX1485" fmla="*/ 90678 w 142017"/>
                    <a:gd name="connsiteY1485" fmla="*/ 73247 h 142779"/>
                    <a:gd name="connsiteX1486" fmla="*/ 91535 w 142017"/>
                    <a:gd name="connsiteY1486" fmla="*/ 73533 h 142779"/>
                    <a:gd name="connsiteX1487" fmla="*/ 92583 w 142017"/>
                    <a:gd name="connsiteY1487" fmla="*/ 73438 h 142779"/>
                    <a:gd name="connsiteX1488" fmla="*/ 91250 w 142017"/>
                    <a:gd name="connsiteY1488" fmla="*/ 73152 h 142779"/>
                    <a:gd name="connsiteX1489" fmla="*/ 91440 w 142017"/>
                    <a:gd name="connsiteY1489" fmla="*/ 72295 h 142779"/>
                    <a:gd name="connsiteX1490" fmla="*/ 90869 w 142017"/>
                    <a:gd name="connsiteY1490" fmla="*/ 72485 h 142779"/>
                    <a:gd name="connsiteX1491" fmla="*/ 90202 w 142017"/>
                    <a:gd name="connsiteY1491" fmla="*/ 72390 h 142779"/>
                    <a:gd name="connsiteX1492" fmla="*/ 89630 w 142017"/>
                    <a:gd name="connsiteY1492" fmla="*/ 71723 h 142779"/>
                    <a:gd name="connsiteX1493" fmla="*/ 89725 w 142017"/>
                    <a:gd name="connsiteY1493" fmla="*/ 72009 h 142779"/>
                    <a:gd name="connsiteX1494" fmla="*/ 88392 w 142017"/>
                    <a:gd name="connsiteY1494" fmla="*/ 71723 h 142779"/>
                    <a:gd name="connsiteX1495" fmla="*/ 85344 w 142017"/>
                    <a:gd name="connsiteY1495" fmla="*/ 69342 h 142779"/>
                    <a:gd name="connsiteX1496" fmla="*/ 69723 w 142017"/>
                    <a:gd name="connsiteY1496" fmla="*/ 67437 h 142779"/>
                    <a:gd name="connsiteX1497" fmla="*/ 69533 w 142017"/>
                    <a:gd name="connsiteY1497" fmla="*/ 67246 h 142779"/>
                    <a:gd name="connsiteX1498" fmla="*/ 69723 w 142017"/>
                    <a:gd name="connsiteY1498" fmla="*/ 67437 h 142779"/>
                    <a:gd name="connsiteX1499" fmla="*/ 68199 w 142017"/>
                    <a:gd name="connsiteY1499" fmla="*/ 65056 h 142779"/>
                    <a:gd name="connsiteX1500" fmla="*/ 68199 w 142017"/>
                    <a:gd name="connsiteY1500" fmla="*/ 65056 h 142779"/>
                    <a:gd name="connsiteX1501" fmla="*/ 68199 w 142017"/>
                    <a:gd name="connsiteY1501" fmla="*/ 65341 h 142779"/>
                    <a:gd name="connsiteX1502" fmla="*/ 68199 w 142017"/>
                    <a:gd name="connsiteY1502" fmla="*/ 65246 h 142779"/>
                    <a:gd name="connsiteX1503" fmla="*/ 68199 w 142017"/>
                    <a:gd name="connsiteY1503" fmla="*/ 65151 h 142779"/>
                    <a:gd name="connsiteX1504" fmla="*/ 68199 w 142017"/>
                    <a:gd name="connsiteY1504" fmla="*/ 65151 h 142779"/>
                    <a:gd name="connsiteX1505" fmla="*/ 68199 w 142017"/>
                    <a:gd name="connsiteY1505" fmla="*/ 65056 h 142779"/>
                    <a:gd name="connsiteX1506" fmla="*/ 110014 w 142017"/>
                    <a:gd name="connsiteY1506" fmla="*/ 44577 h 142779"/>
                    <a:gd name="connsiteX1507" fmla="*/ 110776 w 142017"/>
                    <a:gd name="connsiteY1507" fmla="*/ 44863 h 142779"/>
                    <a:gd name="connsiteX1508" fmla="*/ 110014 w 142017"/>
                    <a:gd name="connsiteY1508" fmla="*/ 44577 h 142779"/>
                    <a:gd name="connsiteX1509" fmla="*/ 131350 w 142017"/>
                    <a:gd name="connsiteY1509" fmla="*/ 33433 h 142779"/>
                    <a:gd name="connsiteX1510" fmla="*/ 134017 w 142017"/>
                    <a:gd name="connsiteY1510" fmla="*/ 34004 h 142779"/>
                    <a:gd name="connsiteX1511" fmla="*/ 134588 w 142017"/>
                    <a:gd name="connsiteY1511" fmla="*/ 34861 h 142779"/>
                    <a:gd name="connsiteX1512" fmla="*/ 132779 w 142017"/>
                    <a:gd name="connsiteY1512" fmla="*/ 36481 h 142779"/>
                    <a:gd name="connsiteX1513" fmla="*/ 135255 w 142017"/>
                    <a:gd name="connsiteY1513" fmla="*/ 35433 h 142779"/>
                    <a:gd name="connsiteX1514" fmla="*/ 131921 w 142017"/>
                    <a:gd name="connsiteY1514" fmla="*/ 37243 h 142779"/>
                    <a:gd name="connsiteX1515" fmla="*/ 130302 w 142017"/>
                    <a:gd name="connsiteY1515" fmla="*/ 34957 h 142779"/>
                    <a:gd name="connsiteX1516" fmla="*/ 131636 w 142017"/>
                    <a:gd name="connsiteY1516" fmla="*/ 34671 h 142779"/>
                    <a:gd name="connsiteX1517" fmla="*/ 131350 w 142017"/>
                    <a:gd name="connsiteY1517" fmla="*/ 33433 h 142779"/>
                    <a:gd name="connsiteX1518" fmla="*/ 63532 w 142017"/>
                    <a:gd name="connsiteY1518" fmla="*/ 1905 h 142779"/>
                    <a:gd name="connsiteX1519" fmla="*/ 62198 w 142017"/>
                    <a:gd name="connsiteY1519" fmla="*/ 2095 h 142779"/>
                    <a:gd name="connsiteX1520" fmla="*/ 63532 w 142017"/>
                    <a:gd name="connsiteY1520" fmla="*/ 1905 h 142779"/>
                    <a:gd name="connsiteX1521" fmla="*/ 29908 w 142017"/>
                    <a:gd name="connsiteY1521" fmla="*/ 17050 h 142779"/>
                    <a:gd name="connsiteX1522" fmla="*/ 28289 w 142017"/>
                    <a:gd name="connsiteY1522" fmla="*/ 16288 h 142779"/>
                    <a:gd name="connsiteX1523" fmla="*/ 29908 w 142017"/>
                    <a:gd name="connsiteY1523" fmla="*/ 17050 h 142779"/>
                    <a:gd name="connsiteX1524" fmla="*/ 10763 w 142017"/>
                    <a:gd name="connsiteY1524" fmla="*/ 37624 h 142779"/>
                    <a:gd name="connsiteX1525" fmla="*/ 11621 w 142017"/>
                    <a:gd name="connsiteY1525" fmla="*/ 36957 h 142779"/>
                    <a:gd name="connsiteX1526" fmla="*/ 10763 w 142017"/>
                    <a:gd name="connsiteY1526" fmla="*/ 37624 h 142779"/>
                    <a:gd name="connsiteX1527" fmla="*/ 113633 w 142017"/>
                    <a:gd name="connsiteY1527" fmla="*/ 128968 h 142779"/>
                    <a:gd name="connsiteX1528" fmla="*/ 115633 w 142017"/>
                    <a:gd name="connsiteY1528" fmla="*/ 128492 h 142779"/>
                    <a:gd name="connsiteX1529" fmla="*/ 113633 w 142017"/>
                    <a:gd name="connsiteY1529" fmla="*/ 128968 h 142779"/>
                    <a:gd name="connsiteX1530" fmla="*/ 96393 w 142017"/>
                    <a:gd name="connsiteY1530" fmla="*/ 121444 h 142779"/>
                    <a:gd name="connsiteX1531" fmla="*/ 98393 w 142017"/>
                    <a:gd name="connsiteY1531" fmla="*/ 121348 h 142779"/>
                    <a:gd name="connsiteX1532" fmla="*/ 96393 w 142017"/>
                    <a:gd name="connsiteY1532" fmla="*/ 121444 h 142779"/>
                    <a:gd name="connsiteX1533" fmla="*/ 131159 w 142017"/>
                    <a:gd name="connsiteY1533" fmla="*/ 95155 h 142779"/>
                    <a:gd name="connsiteX1534" fmla="*/ 131921 w 142017"/>
                    <a:gd name="connsiteY1534" fmla="*/ 96012 h 142779"/>
                    <a:gd name="connsiteX1535" fmla="*/ 130969 w 142017"/>
                    <a:gd name="connsiteY1535" fmla="*/ 96298 h 142779"/>
                    <a:gd name="connsiteX1536" fmla="*/ 131159 w 142017"/>
                    <a:gd name="connsiteY1536" fmla="*/ 95155 h 142779"/>
                    <a:gd name="connsiteX1537" fmla="*/ 76105 w 142017"/>
                    <a:gd name="connsiteY1537" fmla="*/ 94964 h 142779"/>
                    <a:gd name="connsiteX1538" fmla="*/ 77438 w 142017"/>
                    <a:gd name="connsiteY1538" fmla="*/ 95059 h 142779"/>
                    <a:gd name="connsiteX1539" fmla="*/ 76105 w 142017"/>
                    <a:gd name="connsiteY1539" fmla="*/ 94964 h 142779"/>
                    <a:gd name="connsiteX1540" fmla="*/ 87154 w 142017"/>
                    <a:gd name="connsiteY1540" fmla="*/ 91630 h 142779"/>
                    <a:gd name="connsiteX1541" fmla="*/ 88202 w 142017"/>
                    <a:gd name="connsiteY1541" fmla="*/ 91821 h 142779"/>
                    <a:gd name="connsiteX1542" fmla="*/ 87154 w 142017"/>
                    <a:gd name="connsiteY1542" fmla="*/ 91630 h 142779"/>
                    <a:gd name="connsiteX1543" fmla="*/ 93631 w 142017"/>
                    <a:gd name="connsiteY1543" fmla="*/ 89535 h 142779"/>
                    <a:gd name="connsiteX1544" fmla="*/ 93345 w 142017"/>
                    <a:gd name="connsiteY1544" fmla="*/ 88678 h 142779"/>
                    <a:gd name="connsiteX1545" fmla="*/ 93631 w 142017"/>
                    <a:gd name="connsiteY1545" fmla="*/ 89535 h 142779"/>
                    <a:gd name="connsiteX1546" fmla="*/ 88106 w 142017"/>
                    <a:gd name="connsiteY1546" fmla="*/ 71342 h 142779"/>
                    <a:gd name="connsiteX1547" fmla="*/ 87535 w 142017"/>
                    <a:gd name="connsiteY1547" fmla="*/ 71056 h 142779"/>
                    <a:gd name="connsiteX1548" fmla="*/ 88392 w 142017"/>
                    <a:gd name="connsiteY1548" fmla="*/ 70961 h 142779"/>
                    <a:gd name="connsiteX1549" fmla="*/ 88106 w 142017"/>
                    <a:gd name="connsiteY1549" fmla="*/ 71342 h 142779"/>
                    <a:gd name="connsiteX1550" fmla="*/ 79819 w 142017"/>
                    <a:gd name="connsiteY1550" fmla="*/ 72580 h 142779"/>
                    <a:gd name="connsiteX1551" fmla="*/ 80010 w 142017"/>
                    <a:gd name="connsiteY1551" fmla="*/ 72485 h 142779"/>
                    <a:gd name="connsiteX1552" fmla="*/ 79819 w 142017"/>
                    <a:gd name="connsiteY1552" fmla="*/ 72580 h 142779"/>
                    <a:gd name="connsiteX1553" fmla="*/ 71723 w 142017"/>
                    <a:gd name="connsiteY1553" fmla="*/ 69056 h 142779"/>
                    <a:gd name="connsiteX1554" fmla="*/ 71914 w 142017"/>
                    <a:gd name="connsiteY1554" fmla="*/ 69056 h 142779"/>
                    <a:gd name="connsiteX1555" fmla="*/ 71723 w 142017"/>
                    <a:gd name="connsiteY1555" fmla="*/ 69056 h 142779"/>
                    <a:gd name="connsiteX1556" fmla="*/ 71152 w 142017"/>
                    <a:gd name="connsiteY1556" fmla="*/ 68866 h 142779"/>
                    <a:gd name="connsiteX1557" fmla="*/ 71914 w 142017"/>
                    <a:gd name="connsiteY1557" fmla="*/ 69532 h 142779"/>
                    <a:gd name="connsiteX1558" fmla="*/ 71152 w 142017"/>
                    <a:gd name="connsiteY1558" fmla="*/ 68866 h 142779"/>
                    <a:gd name="connsiteX1559" fmla="*/ 114776 w 142017"/>
                    <a:gd name="connsiteY1559" fmla="*/ 90392 h 142779"/>
                    <a:gd name="connsiteX1560" fmla="*/ 113633 w 142017"/>
                    <a:gd name="connsiteY1560" fmla="*/ 92011 h 142779"/>
                    <a:gd name="connsiteX1561" fmla="*/ 114776 w 142017"/>
                    <a:gd name="connsiteY1561" fmla="*/ 90392 h 142779"/>
                    <a:gd name="connsiteX1562" fmla="*/ 68199 w 142017"/>
                    <a:gd name="connsiteY1562" fmla="*/ 65437 h 142779"/>
                    <a:gd name="connsiteX1563" fmla="*/ 68199 w 142017"/>
                    <a:gd name="connsiteY1563" fmla="*/ 65437 h 142779"/>
                    <a:gd name="connsiteX1564" fmla="*/ 68199 w 142017"/>
                    <a:gd name="connsiteY1564" fmla="*/ 65437 h 142779"/>
                    <a:gd name="connsiteX1565" fmla="*/ 82391 w 142017"/>
                    <a:gd name="connsiteY1565" fmla="*/ 79438 h 142779"/>
                    <a:gd name="connsiteX1566" fmla="*/ 82677 w 142017"/>
                    <a:gd name="connsiteY1566" fmla="*/ 79248 h 142779"/>
                    <a:gd name="connsiteX1567" fmla="*/ 82391 w 142017"/>
                    <a:gd name="connsiteY1567" fmla="*/ 79438 h 142779"/>
                    <a:gd name="connsiteX1568" fmla="*/ 118300 w 142017"/>
                    <a:gd name="connsiteY1568" fmla="*/ 92297 h 142779"/>
                    <a:gd name="connsiteX1569" fmla="*/ 119444 w 142017"/>
                    <a:gd name="connsiteY1569" fmla="*/ 92202 h 142779"/>
                    <a:gd name="connsiteX1570" fmla="*/ 118300 w 142017"/>
                    <a:gd name="connsiteY1570" fmla="*/ 92297 h 142779"/>
                    <a:gd name="connsiteX1571" fmla="*/ 118491 w 142017"/>
                    <a:gd name="connsiteY1571" fmla="*/ 93250 h 142779"/>
                    <a:gd name="connsiteX1572" fmla="*/ 117443 w 142017"/>
                    <a:gd name="connsiteY1572" fmla="*/ 93536 h 142779"/>
                    <a:gd name="connsiteX1573" fmla="*/ 116396 w 142017"/>
                    <a:gd name="connsiteY1573" fmla="*/ 93059 h 142779"/>
                    <a:gd name="connsiteX1574" fmla="*/ 116872 w 142017"/>
                    <a:gd name="connsiteY1574" fmla="*/ 92392 h 142779"/>
                    <a:gd name="connsiteX1575" fmla="*/ 117634 w 142017"/>
                    <a:gd name="connsiteY1575" fmla="*/ 92488 h 142779"/>
                    <a:gd name="connsiteX1576" fmla="*/ 118491 w 142017"/>
                    <a:gd name="connsiteY1576" fmla="*/ 93250 h 142779"/>
                    <a:gd name="connsiteX1577" fmla="*/ 114776 w 142017"/>
                    <a:gd name="connsiteY1577" fmla="*/ 93440 h 142779"/>
                    <a:gd name="connsiteX1578" fmla="*/ 115443 w 142017"/>
                    <a:gd name="connsiteY1578" fmla="*/ 92583 h 142779"/>
                    <a:gd name="connsiteX1579" fmla="*/ 114776 w 142017"/>
                    <a:gd name="connsiteY1579" fmla="*/ 93440 h 142779"/>
                    <a:gd name="connsiteX1580" fmla="*/ 90202 w 142017"/>
                    <a:gd name="connsiteY1580" fmla="*/ 86868 h 142779"/>
                    <a:gd name="connsiteX1581" fmla="*/ 90202 w 142017"/>
                    <a:gd name="connsiteY1581" fmla="*/ 87440 h 142779"/>
                    <a:gd name="connsiteX1582" fmla="*/ 88964 w 142017"/>
                    <a:gd name="connsiteY1582" fmla="*/ 85630 h 142779"/>
                    <a:gd name="connsiteX1583" fmla="*/ 90202 w 142017"/>
                    <a:gd name="connsiteY1583" fmla="*/ 86868 h 142779"/>
                    <a:gd name="connsiteX1584" fmla="*/ 113348 w 142017"/>
                    <a:gd name="connsiteY1584" fmla="*/ 96298 h 142779"/>
                    <a:gd name="connsiteX1585" fmla="*/ 112871 w 142017"/>
                    <a:gd name="connsiteY1585" fmla="*/ 95440 h 142779"/>
                    <a:gd name="connsiteX1586" fmla="*/ 113633 w 142017"/>
                    <a:gd name="connsiteY1586" fmla="*/ 95536 h 142779"/>
                    <a:gd name="connsiteX1587" fmla="*/ 113348 w 142017"/>
                    <a:gd name="connsiteY1587" fmla="*/ 96298 h 142779"/>
                    <a:gd name="connsiteX1588" fmla="*/ 129064 w 142017"/>
                    <a:gd name="connsiteY1588" fmla="*/ 97917 h 142779"/>
                    <a:gd name="connsiteX1589" fmla="*/ 130016 w 142017"/>
                    <a:gd name="connsiteY1589" fmla="*/ 97250 h 142779"/>
                    <a:gd name="connsiteX1590" fmla="*/ 129064 w 142017"/>
                    <a:gd name="connsiteY1590" fmla="*/ 97917 h 142779"/>
                    <a:gd name="connsiteX1591" fmla="*/ 89344 w 142017"/>
                    <a:gd name="connsiteY1591" fmla="*/ 87916 h 142779"/>
                    <a:gd name="connsiteX1592" fmla="*/ 87821 w 142017"/>
                    <a:gd name="connsiteY1592" fmla="*/ 87820 h 142779"/>
                    <a:gd name="connsiteX1593" fmla="*/ 87725 w 142017"/>
                    <a:gd name="connsiteY1593" fmla="*/ 88678 h 142779"/>
                    <a:gd name="connsiteX1594" fmla="*/ 86677 w 142017"/>
                    <a:gd name="connsiteY1594" fmla="*/ 86011 h 142779"/>
                    <a:gd name="connsiteX1595" fmla="*/ 87821 w 142017"/>
                    <a:gd name="connsiteY1595" fmla="*/ 86868 h 142779"/>
                    <a:gd name="connsiteX1596" fmla="*/ 88487 w 142017"/>
                    <a:gd name="connsiteY1596" fmla="*/ 86201 h 142779"/>
                    <a:gd name="connsiteX1597" fmla="*/ 88583 w 142017"/>
                    <a:gd name="connsiteY1597" fmla="*/ 86677 h 142779"/>
                    <a:gd name="connsiteX1598" fmla="*/ 89344 w 142017"/>
                    <a:gd name="connsiteY1598" fmla="*/ 86677 h 142779"/>
                    <a:gd name="connsiteX1599" fmla="*/ 88678 w 142017"/>
                    <a:gd name="connsiteY1599" fmla="*/ 86582 h 142779"/>
                    <a:gd name="connsiteX1600" fmla="*/ 89344 w 142017"/>
                    <a:gd name="connsiteY1600" fmla="*/ 87916 h 142779"/>
                    <a:gd name="connsiteX1601" fmla="*/ 69723 w 142017"/>
                    <a:gd name="connsiteY1601" fmla="*/ 68008 h 142779"/>
                    <a:gd name="connsiteX1602" fmla="*/ 69437 w 142017"/>
                    <a:gd name="connsiteY1602" fmla="*/ 67532 h 142779"/>
                    <a:gd name="connsiteX1603" fmla="*/ 69723 w 142017"/>
                    <a:gd name="connsiteY1603" fmla="*/ 68008 h 142779"/>
                    <a:gd name="connsiteX1604" fmla="*/ 92678 w 142017"/>
                    <a:gd name="connsiteY1604" fmla="*/ 89440 h 142779"/>
                    <a:gd name="connsiteX1605" fmla="*/ 91821 w 142017"/>
                    <a:gd name="connsiteY1605" fmla="*/ 88963 h 142779"/>
                    <a:gd name="connsiteX1606" fmla="*/ 91821 w 142017"/>
                    <a:gd name="connsiteY1606" fmla="*/ 88392 h 142779"/>
                    <a:gd name="connsiteX1607" fmla="*/ 92678 w 142017"/>
                    <a:gd name="connsiteY1607" fmla="*/ 89440 h 142779"/>
                    <a:gd name="connsiteX1608" fmla="*/ 124777 w 142017"/>
                    <a:gd name="connsiteY1608" fmla="*/ 100489 h 142779"/>
                    <a:gd name="connsiteX1609" fmla="*/ 125254 w 142017"/>
                    <a:gd name="connsiteY1609" fmla="*/ 99441 h 142779"/>
                    <a:gd name="connsiteX1610" fmla="*/ 126968 w 142017"/>
                    <a:gd name="connsiteY1610" fmla="*/ 99727 h 142779"/>
                    <a:gd name="connsiteX1611" fmla="*/ 124777 w 142017"/>
                    <a:gd name="connsiteY1611" fmla="*/ 100489 h 142779"/>
                    <a:gd name="connsiteX1612" fmla="*/ 110204 w 142017"/>
                    <a:gd name="connsiteY1612" fmla="*/ 98107 h 142779"/>
                    <a:gd name="connsiteX1613" fmla="*/ 110300 w 142017"/>
                    <a:gd name="connsiteY1613" fmla="*/ 97060 h 142779"/>
                    <a:gd name="connsiteX1614" fmla="*/ 110204 w 142017"/>
                    <a:gd name="connsiteY1614" fmla="*/ 98107 h 142779"/>
                    <a:gd name="connsiteX1615" fmla="*/ 119825 w 142017"/>
                    <a:gd name="connsiteY1615" fmla="*/ 99917 h 142779"/>
                    <a:gd name="connsiteX1616" fmla="*/ 120587 w 142017"/>
                    <a:gd name="connsiteY1616" fmla="*/ 102108 h 142779"/>
                    <a:gd name="connsiteX1617" fmla="*/ 119729 w 142017"/>
                    <a:gd name="connsiteY1617" fmla="*/ 100774 h 142779"/>
                    <a:gd name="connsiteX1618" fmla="*/ 119825 w 142017"/>
                    <a:gd name="connsiteY1618" fmla="*/ 99917 h 142779"/>
                    <a:gd name="connsiteX1619" fmla="*/ 84106 w 142017"/>
                    <a:gd name="connsiteY1619" fmla="*/ 86868 h 142779"/>
                    <a:gd name="connsiteX1620" fmla="*/ 84106 w 142017"/>
                    <a:gd name="connsiteY1620" fmla="*/ 86392 h 142779"/>
                    <a:gd name="connsiteX1621" fmla="*/ 84868 w 142017"/>
                    <a:gd name="connsiteY1621" fmla="*/ 87058 h 142779"/>
                    <a:gd name="connsiteX1622" fmla="*/ 85439 w 142017"/>
                    <a:gd name="connsiteY1622" fmla="*/ 86011 h 142779"/>
                    <a:gd name="connsiteX1623" fmla="*/ 86106 w 142017"/>
                    <a:gd name="connsiteY1623" fmla="*/ 86392 h 142779"/>
                    <a:gd name="connsiteX1624" fmla="*/ 87154 w 142017"/>
                    <a:gd name="connsiteY1624" fmla="*/ 87820 h 142779"/>
                    <a:gd name="connsiteX1625" fmla="*/ 86582 w 142017"/>
                    <a:gd name="connsiteY1625" fmla="*/ 87154 h 142779"/>
                    <a:gd name="connsiteX1626" fmla="*/ 87154 w 142017"/>
                    <a:gd name="connsiteY1626" fmla="*/ 89535 h 142779"/>
                    <a:gd name="connsiteX1627" fmla="*/ 86201 w 142017"/>
                    <a:gd name="connsiteY1627" fmla="*/ 88773 h 142779"/>
                    <a:gd name="connsiteX1628" fmla="*/ 85820 w 142017"/>
                    <a:gd name="connsiteY1628" fmla="*/ 89440 h 142779"/>
                    <a:gd name="connsiteX1629" fmla="*/ 85820 w 142017"/>
                    <a:gd name="connsiteY1629" fmla="*/ 88011 h 142779"/>
                    <a:gd name="connsiteX1630" fmla="*/ 85630 w 142017"/>
                    <a:gd name="connsiteY1630" fmla="*/ 87630 h 142779"/>
                    <a:gd name="connsiteX1631" fmla="*/ 84582 w 142017"/>
                    <a:gd name="connsiteY1631" fmla="*/ 87154 h 142779"/>
                    <a:gd name="connsiteX1632" fmla="*/ 84487 w 142017"/>
                    <a:gd name="connsiteY1632" fmla="*/ 88392 h 142779"/>
                    <a:gd name="connsiteX1633" fmla="*/ 84106 w 142017"/>
                    <a:gd name="connsiteY1633" fmla="*/ 86868 h 142779"/>
                    <a:gd name="connsiteX1634" fmla="*/ 110204 w 142017"/>
                    <a:gd name="connsiteY1634" fmla="*/ 99060 h 142779"/>
                    <a:gd name="connsiteX1635" fmla="*/ 111252 w 142017"/>
                    <a:gd name="connsiteY1635" fmla="*/ 99917 h 142779"/>
                    <a:gd name="connsiteX1636" fmla="*/ 110490 w 142017"/>
                    <a:gd name="connsiteY1636" fmla="*/ 100108 h 142779"/>
                    <a:gd name="connsiteX1637" fmla="*/ 109252 w 142017"/>
                    <a:gd name="connsiteY1637" fmla="*/ 98203 h 142779"/>
                    <a:gd name="connsiteX1638" fmla="*/ 110014 w 142017"/>
                    <a:gd name="connsiteY1638" fmla="*/ 98393 h 142779"/>
                    <a:gd name="connsiteX1639" fmla="*/ 110204 w 142017"/>
                    <a:gd name="connsiteY1639" fmla="*/ 99060 h 142779"/>
                    <a:gd name="connsiteX1640" fmla="*/ 68294 w 142017"/>
                    <a:gd name="connsiteY1640" fmla="*/ 65627 h 142779"/>
                    <a:gd name="connsiteX1641" fmla="*/ 68294 w 142017"/>
                    <a:gd name="connsiteY1641" fmla="*/ 65627 h 142779"/>
                    <a:gd name="connsiteX1642" fmla="*/ 68294 w 142017"/>
                    <a:gd name="connsiteY1642" fmla="*/ 65627 h 142779"/>
                    <a:gd name="connsiteX1643" fmla="*/ 68580 w 142017"/>
                    <a:gd name="connsiteY1643" fmla="*/ 66294 h 142779"/>
                    <a:gd name="connsiteX1644" fmla="*/ 68771 w 142017"/>
                    <a:gd name="connsiteY1644" fmla="*/ 66580 h 142779"/>
                    <a:gd name="connsiteX1645" fmla="*/ 68580 w 142017"/>
                    <a:gd name="connsiteY1645" fmla="*/ 66294 h 142779"/>
                    <a:gd name="connsiteX1646" fmla="*/ 117348 w 142017"/>
                    <a:gd name="connsiteY1646" fmla="*/ 103441 h 142779"/>
                    <a:gd name="connsiteX1647" fmla="*/ 116967 w 142017"/>
                    <a:gd name="connsiteY1647" fmla="*/ 102489 h 142779"/>
                    <a:gd name="connsiteX1648" fmla="*/ 117824 w 142017"/>
                    <a:gd name="connsiteY1648" fmla="*/ 102870 h 142779"/>
                    <a:gd name="connsiteX1649" fmla="*/ 117348 w 142017"/>
                    <a:gd name="connsiteY1649" fmla="*/ 103441 h 142779"/>
                    <a:gd name="connsiteX1650" fmla="*/ 110681 w 142017"/>
                    <a:gd name="connsiteY1650" fmla="*/ 103251 h 142779"/>
                    <a:gd name="connsiteX1651" fmla="*/ 109823 w 142017"/>
                    <a:gd name="connsiteY1651" fmla="*/ 102584 h 142779"/>
                    <a:gd name="connsiteX1652" fmla="*/ 109442 w 142017"/>
                    <a:gd name="connsiteY1652" fmla="*/ 101441 h 142779"/>
                    <a:gd name="connsiteX1653" fmla="*/ 110966 w 142017"/>
                    <a:gd name="connsiteY1653" fmla="*/ 101536 h 142779"/>
                    <a:gd name="connsiteX1654" fmla="*/ 110681 w 142017"/>
                    <a:gd name="connsiteY1654" fmla="*/ 103251 h 142779"/>
                    <a:gd name="connsiteX1655" fmla="*/ 117539 w 142017"/>
                    <a:gd name="connsiteY1655" fmla="*/ 103918 h 142779"/>
                    <a:gd name="connsiteX1656" fmla="*/ 118967 w 142017"/>
                    <a:gd name="connsiteY1656" fmla="*/ 105251 h 142779"/>
                    <a:gd name="connsiteX1657" fmla="*/ 118110 w 142017"/>
                    <a:gd name="connsiteY1657" fmla="*/ 105537 h 142779"/>
                    <a:gd name="connsiteX1658" fmla="*/ 116205 w 142017"/>
                    <a:gd name="connsiteY1658" fmla="*/ 104680 h 142779"/>
                    <a:gd name="connsiteX1659" fmla="*/ 118015 w 142017"/>
                    <a:gd name="connsiteY1659" fmla="*/ 104013 h 142779"/>
                    <a:gd name="connsiteX1660" fmla="*/ 117539 w 142017"/>
                    <a:gd name="connsiteY1660" fmla="*/ 103918 h 142779"/>
                    <a:gd name="connsiteX1661" fmla="*/ 106966 w 142017"/>
                    <a:gd name="connsiteY1661" fmla="*/ 102298 h 142779"/>
                    <a:gd name="connsiteX1662" fmla="*/ 108299 w 142017"/>
                    <a:gd name="connsiteY1662" fmla="*/ 102013 h 142779"/>
                    <a:gd name="connsiteX1663" fmla="*/ 106966 w 142017"/>
                    <a:gd name="connsiteY1663" fmla="*/ 102298 h 142779"/>
                    <a:gd name="connsiteX1664" fmla="*/ 106108 w 142017"/>
                    <a:gd name="connsiteY1664" fmla="*/ 102489 h 142779"/>
                    <a:gd name="connsiteX1665" fmla="*/ 105156 w 142017"/>
                    <a:gd name="connsiteY1665" fmla="*/ 102108 h 142779"/>
                    <a:gd name="connsiteX1666" fmla="*/ 106204 w 142017"/>
                    <a:gd name="connsiteY1666" fmla="*/ 103346 h 142779"/>
                    <a:gd name="connsiteX1667" fmla="*/ 105251 w 142017"/>
                    <a:gd name="connsiteY1667" fmla="*/ 102965 h 142779"/>
                    <a:gd name="connsiteX1668" fmla="*/ 104585 w 142017"/>
                    <a:gd name="connsiteY1668" fmla="*/ 102108 h 142779"/>
                    <a:gd name="connsiteX1669" fmla="*/ 104680 w 142017"/>
                    <a:gd name="connsiteY1669" fmla="*/ 101155 h 142779"/>
                    <a:gd name="connsiteX1670" fmla="*/ 105346 w 142017"/>
                    <a:gd name="connsiteY1670" fmla="*/ 101822 h 142779"/>
                    <a:gd name="connsiteX1671" fmla="*/ 104680 w 142017"/>
                    <a:gd name="connsiteY1671" fmla="*/ 100584 h 142779"/>
                    <a:gd name="connsiteX1672" fmla="*/ 106108 w 142017"/>
                    <a:gd name="connsiteY1672" fmla="*/ 102489 h 142779"/>
                    <a:gd name="connsiteX1673" fmla="*/ 100013 w 142017"/>
                    <a:gd name="connsiteY1673" fmla="*/ 99917 h 142779"/>
                    <a:gd name="connsiteX1674" fmla="*/ 101156 w 142017"/>
                    <a:gd name="connsiteY1674" fmla="*/ 99441 h 142779"/>
                    <a:gd name="connsiteX1675" fmla="*/ 100013 w 142017"/>
                    <a:gd name="connsiteY1675" fmla="*/ 99917 h 142779"/>
                    <a:gd name="connsiteX1676" fmla="*/ 116491 w 142017"/>
                    <a:gd name="connsiteY1676" fmla="*/ 105346 h 142779"/>
                    <a:gd name="connsiteX1677" fmla="*/ 115062 w 142017"/>
                    <a:gd name="connsiteY1677" fmla="*/ 106394 h 142779"/>
                    <a:gd name="connsiteX1678" fmla="*/ 115633 w 142017"/>
                    <a:gd name="connsiteY1678" fmla="*/ 104870 h 142779"/>
                    <a:gd name="connsiteX1679" fmla="*/ 116491 w 142017"/>
                    <a:gd name="connsiteY1679" fmla="*/ 105346 h 142779"/>
                    <a:gd name="connsiteX1680" fmla="*/ 84296 w 142017"/>
                    <a:gd name="connsiteY1680" fmla="*/ 89440 h 142779"/>
                    <a:gd name="connsiteX1681" fmla="*/ 84011 w 142017"/>
                    <a:gd name="connsiteY1681" fmla="*/ 88582 h 142779"/>
                    <a:gd name="connsiteX1682" fmla="*/ 84392 w 142017"/>
                    <a:gd name="connsiteY1682" fmla="*/ 88392 h 142779"/>
                    <a:gd name="connsiteX1683" fmla="*/ 84963 w 142017"/>
                    <a:gd name="connsiteY1683" fmla="*/ 88868 h 142779"/>
                    <a:gd name="connsiteX1684" fmla="*/ 84296 w 142017"/>
                    <a:gd name="connsiteY1684" fmla="*/ 89440 h 142779"/>
                    <a:gd name="connsiteX1685" fmla="*/ 113348 w 142017"/>
                    <a:gd name="connsiteY1685" fmla="*/ 105918 h 142779"/>
                    <a:gd name="connsiteX1686" fmla="*/ 114586 w 142017"/>
                    <a:gd name="connsiteY1686" fmla="*/ 105632 h 142779"/>
                    <a:gd name="connsiteX1687" fmla="*/ 113348 w 142017"/>
                    <a:gd name="connsiteY1687" fmla="*/ 105918 h 142779"/>
                    <a:gd name="connsiteX1688" fmla="*/ 68294 w 142017"/>
                    <a:gd name="connsiteY1688" fmla="*/ 65627 h 142779"/>
                    <a:gd name="connsiteX1689" fmla="*/ 68294 w 142017"/>
                    <a:gd name="connsiteY1689" fmla="*/ 65627 h 142779"/>
                    <a:gd name="connsiteX1690" fmla="*/ 68294 w 142017"/>
                    <a:gd name="connsiteY1690" fmla="*/ 65627 h 142779"/>
                    <a:gd name="connsiteX1691" fmla="*/ 119920 w 142017"/>
                    <a:gd name="connsiteY1691" fmla="*/ 108204 h 142779"/>
                    <a:gd name="connsiteX1692" fmla="*/ 120777 w 142017"/>
                    <a:gd name="connsiteY1692" fmla="*/ 109538 h 142779"/>
                    <a:gd name="connsiteX1693" fmla="*/ 120015 w 142017"/>
                    <a:gd name="connsiteY1693" fmla="*/ 110299 h 142779"/>
                    <a:gd name="connsiteX1694" fmla="*/ 118586 w 142017"/>
                    <a:gd name="connsiteY1694" fmla="*/ 108871 h 142779"/>
                    <a:gd name="connsiteX1695" fmla="*/ 118300 w 142017"/>
                    <a:gd name="connsiteY1695" fmla="*/ 110966 h 142779"/>
                    <a:gd name="connsiteX1696" fmla="*/ 115443 w 142017"/>
                    <a:gd name="connsiteY1696" fmla="*/ 110871 h 142779"/>
                    <a:gd name="connsiteX1697" fmla="*/ 117253 w 142017"/>
                    <a:gd name="connsiteY1697" fmla="*/ 109156 h 142779"/>
                    <a:gd name="connsiteX1698" fmla="*/ 116396 w 142017"/>
                    <a:gd name="connsiteY1698" fmla="*/ 108490 h 142779"/>
                    <a:gd name="connsiteX1699" fmla="*/ 117634 w 142017"/>
                    <a:gd name="connsiteY1699" fmla="*/ 108871 h 142779"/>
                    <a:gd name="connsiteX1700" fmla="*/ 120491 w 142017"/>
                    <a:gd name="connsiteY1700" fmla="*/ 107537 h 142779"/>
                    <a:gd name="connsiteX1701" fmla="*/ 119920 w 142017"/>
                    <a:gd name="connsiteY1701" fmla="*/ 108204 h 142779"/>
                    <a:gd name="connsiteX1702" fmla="*/ 107728 w 142017"/>
                    <a:gd name="connsiteY1702" fmla="*/ 105156 h 142779"/>
                    <a:gd name="connsiteX1703" fmla="*/ 107633 w 142017"/>
                    <a:gd name="connsiteY1703" fmla="*/ 103727 h 142779"/>
                    <a:gd name="connsiteX1704" fmla="*/ 107728 w 142017"/>
                    <a:gd name="connsiteY1704" fmla="*/ 105156 h 142779"/>
                    <a:gd name="connsiteX1705" fmla="*/ 116681 w 142017"/>
                    <a:gd name="connsiteY1705" fmla="*/ 107632 h 142779"/>
                    <a:gd name="connsiteX1706" fmla="*/ 115538 w 142017"/>
                    <a:gd name="connsiteY1706" fmla="*/ 107728 h 142779"/>
                    <a:gd name="connsiteX1707" fmla="*/ 116681 w 142017"/>
                    <a:gd name="connsiteY1707" fmla="*/ 107632 h 142779"/>
                    <a:gd name="connsiteX1708" fmla="*/ 83534 w 142017"/>
                    <a:gd name="connsiteY1708" fmla="*/ 89630 h 142779"/>
                    <a:gd name="connsiteX1709" fmla="*/ 83344 w 142017"/>
                    <a:gd name="connsiteY1709" fmla="*/ 89916 h 142779"/>
                    <a:gd name="connsiteX1710" fmla="*/ 82487 w 142017"/>
                    <a:gd name="connsiteY1710" fmla="*/ 89059 h 142779"/>
                    <a:gd name="connsiteX1711" fmla="*/ 82106 w 142017"/>
                    <a:gd name="connsiteY1711" fmla="*/ 90106 h 142779"/>
                    <a:gd name="connsiteX1712" fmla="*/ 81534 w 142017"/>
                    <a:gd name="connsiteY1712" fmla="*/ 88868 h 142779"/>
                    <a:gd name="connsiteX1713" fmla="*/ 82106 w 142017"/>
                    <a:gd name="connsiteY1713" fmla="*/ 88678 h 142779"/>
                    <a:gd name="connsiteX1714" fmla="*/ 81058 w 142017"/>
                    <a:gd name="connsiteY1714" fmla="*/ 86773 h 142779"/>
                    <a:gd name="connsiteX1715" fmla="*/ 82106 w 142017"/>
                    <a:gd name="connsiteY1715" fmla="*/ 87535 h 142779"/>
                    <a:gd name="connsiteX1716" fmla="*/ 82201 w 142017"/>
                    <a:gd name="connsiteY1716" fmla="*/ 88678 h 142779"/>
                    <a:gd name="connsiteX1717" fmla="*/ 83534 w 142017"/>
                    <a:gd name="connsiteY1717" fmla="*/ 89630 h 142779"/>
                    <a:gd name="connsiteX1718" fmla="*/ 82867 w 142017"/>
                    <a:gd name="connsiteY1718" fmla="*/ 88773 h 142779"/>
                    <a:gd name="connsiteX1719" fmla="*/ 83629 w 142017"/>
                    <a:gd name="connsiteY1719" fmla="*/ 88963 h 142779"/>
                    <a:gd name="connsiteX1720" fmla="*/ 82867 w 142017"/>
                    <a:gd name="connsiteY1720" fmla="*/ 88773 h 142779"/>
                    <a:gd name="connsiteX1721" fmla="*/ 113062 w 142017"/>
                    <a:gd name="connsiteY1721" fmla="*/ 108490 h 142779"/>
                    <a:gd name="connsiteX1722" fmla="*/ 111919 w 142017"/>
                    <a:gd name="connsiteY1722" fmla="*/ 107728 h 142779"/>
                    <a:gd name="connsiteX1723" fmla="*/ 112586 w 142017"/>
                    <a:gd name="connsiteY1723" fmla="*/ 107156 h 142779"/>
                    <a:gd name="connsiteX1724" fmla="*/ 113062 w 142017"/>
                    <a:gd name="connsiteY1724" fmla="*/ 108490 h 142779"/>
                    <a:gd name="connsiteX1725" fmla="*/ 68294 w 142017"/>
                    <a:gd name="connsiteY1725" fmla="*/ 65627 h 142779"/>
                    <a:gd name="connsiteX1726" fmla="*/ 68294 w 142017"/>
                    <a:gd name="connsiteY1726" fmla="*/ 65627 h 142779"/>
                    <a:gd name="connsiteX1727" fmla="*/ 68294 w 142017"/>
                    <a:gd name="connsiteY1727" fmla="*/ 65627 h 142779"/>
                    <a:gd name="connsiteX1728" fmla="*/ 114871 w 142017"/>
                    <a:gd name="connsiteY1728" fmla="*/ 109347 h 142779"/>
                    <a:gd name="connsiteX1729" fmla="*/ 113824 w 142017"/>
                    <a:gd name="connsiteY1729" fmla="*/ 108775 h 142779"/>
                    <a:gd name="connsiteX1730" fmla="*/ 114586 w 142017"/>
                    <a:gd name="connsiteY1730" fmla="*/ 108394 h 142779"/>
                    <a:gd name="connsiteX1731" fmla="*/ 114871 w 142017"/>
                    <a:gd name="connsiteY1731" fmla="*/ 109347 h 142779"/>
                    <a:gd name="connsiteX1732" fmla="*/ 96488 w 142017"/>
                    <a:gd name="connsiteY1732" fmla="*/ 102203 h 142779"/>
                    <a:gd name="connsiteX1733" fmla="*/ 95631 w 142017"/>
                    <a:gd name="connsiteY1733" fmla="*/ 101441 h 142779"/>
                    <a:gd name="connsiteX1734" fmla="*/ 96774 w 142017"/>
                    <a:gd name="connsiteY1734" fmla="*/ 101060 h 142779"/>
                    <a:gd name="connsiteX1735" fmla="*/ 96488 w 142017"/>
                    <a:gd name="connsiteY1735" fmla="*/ 102203 h 142779"/>
                    <a:gd name="connsiteX1736" fmla="*/ 111919 w 142017"/>
                    <a:gd name="connsiteY1736" fmla="*/ 109252 h 142779"/>
                    <a:gd name="connsiteX1737" fmla="*/ 110109 w 142017"/>
                    <a:gd name="connsiteY1737" fmla="*/ 110109 h 142779"/>
                    <a:gd name="connsiteX1738" fmla="*/ 111252 w 142017"/>
                    <a:gd name="connsiteY1738" fmla="*/ 108680 h 142779"/>
                    <a:gd name="connsiteX1739" fmla="*/ 111919 w 142017"/>
                    <a:gd name="connsiteY1739" fmla="*/ 109252 h 142779"/>
                    <a:gd name="connsiteX1740" fmla="*/ 106490 w 142017"/>
                    <a:gd name="connsiteY1740" fmla="*/ 107251 h 142779"/>
                    <a:gd name="connsiteX1741" fmla="*/ 106680 w 142017"/>
                    <a:gd name="connsiteY1741" fmla="*/ 108204 h 142779"/>
                    <a:gd name="connsiteX1742" fmla="*/ 105442 w 142017"/>
                    <a:gd name="connsiteY1742" fmla="*/ 107251 h 142779"/>
                    <a:gd name="connsiteX1743" fmla="*/ 106490 w 142017"/>
                    <a:gd name="connsiteY1743" fmla="*/ 107251 h 142779"/>
                    <a:gd name="connsiteX1744" fmla="*/ 114110 w 142017"/>
                    <a:gd name="connsiteY1744" fmla="*/ 110585 h 142779"/>
                    <a:gd name="connsiteX1745" fmla="*/ 115538 w 142017"/>
                    <a:gd name="connsiteY1745" fmla="*/ 111728 h 142779"/>
                    <a:gd name="connsiteX1746" fmla="*/ 114014 w 142017"/>
                    <a:gd name="connsiteY1746" fmla="*/ 110966 h 142779"/>
                    <a:gd name="connsiteX1747" fmla="*/ 113729 w 142017"/>
                    <a:gd name="connsiteY1747" fmla="*/ 109728 h 142779"/>
                    <a:gd name="connsiteX1748" fmla="*/ 114967 w 142017"/>
                    <a:gd name="connsiteY1748" fmla="*/ 110109 h 142779"/>
                    <a:gd name="connsiteX1749" fmla="*/ 114110 w 142017"/>
                    <a:gd name="connsiteY1749" fmla="*/ 110585 h 142779"/>
                    <a:gd name="connsiteX1750" fmla="*/ 81153 w 142017"/>
                    <a:gd name="connsiteY1750" fmla="*/ 89344 h 142779"/>
                    <a:gd name="connsiteX1751" fmla="*/ 81534 w 142017"/>
                    <a:gd name="connsiteY1751" fmla="*/ 88963 h 142779"/>
                    <a:gd name="connsiteX1752" fmla="*/ 81153 w 142017"/>
                    <a:gd name="connsiteY1752" fmla="*/ 89344 h 142779"/>
                    <a:gd name="connsiteX1753" fmla="*/ 103727 w 142017"/>
                    <a:gd name="connsiteY1753" fmla="*/ 108394 h 142779"/>
                    <a:gd name="connsiteX1754" fmla="*/ 104489 w 142017"/>
                    <a:gd name="connsiteY1754" fmla="*/ 107537 h 142779"/>
                    <a:gd name="connsiteX1755" fmla="*/ 103727 w 142017"/>
                    <a:gd name="connsiteY1755" fmla="*/ 108394 h 142779"/>
                    <a:gd name="connsiteX1756" fmla="*/ 68294 w 142017"/>
                    <a:gd name="connsiteY1756" fmla="*/ 65532 h 142779"/>
                    <a:gd name="connsiteX1757" fmla="*/ 68294 w 142017"/>
                    <a:gd name="connsiteY1757" fmla="*/ 65532 h 142779"/>
                    <a:gd name="connsiteX1758" fmla="*/ 68294 w 142017"/>
                    <a:gd name="connsiteY1758" fmla="*/ 65532 h 142779"/>
                    <a:gd name="connsiteX1759" fmla="*/ 98489 w 142017"/>
                    <a:gd name="connsiteY1759" fmla="*/ 106394 h 142779"/>
                    <a:gd name="connsiteX1760" fmla="*/ 99822 w 142017"/>
                    <a:gd name="connsiteY1760" fmla="*/ 106394 h 142779"/>
                    <a:gd name="connsiteX1761" fmla="*/ 98489 w 142017"/>
                    <a:gd name="connsiteY1761" fmla="*/ 106394 h 142779"/>
                    <a:gd name="connsiteX1762" fmla="*/ 80010 w 142017"/>
                    <a:gd name="connsiteY1762" fmla="*/ 89630 h 142779"/>
                    <a:gd name="connsiteX1763" fmla="*/ 79153 w 142017"/>
                    <a:gd name="connsiteY1763" fmla="*/ 89440 h 142779"/>
                    <a:gd name="connsiteX1764" fmla="*/ 80010 w 142017"/>
                    <a:gd name="connsiteY1764" fmla="*/ 89630 h 142779"/>
                    <a:gd name="connsiteX1765" fmla="*/ 113919 w 142017"/>
                    <a:gd name="connsiteY1765" fmla="*/ 117824 h 142779"/>
                    <a:gd name="connsiteX1766" fmla="*/ 113157 w 142017"/>
                    <a:gd name="connsiteY1766" fmla="*/ 117253 h 142779"/>
                    <a:gd name="connsiteX1767" fmla="*/ 113729 w 142017"/>
                    <a:gd name="connsiteY1767" fmla="*/ 116491 h 142779"/>
                    <a:gd name="connsiteX1768" fmla="*/ 111823 w 142017"/>
                    <a:gd name="connsiteY1768" fmla="*/ 116205 h 142779"/>
                    <a:gd name="connsiteX1769" fmla="*/ 110966 w 142017"/>
                    <a:gd name="connsiteY1769" fmla="*/ 114967 h 142779"/>
                    <a:gd name="connsiteX1770" fmla="*/ 112204 w 142017"/>
                    <a:gd name="connsiteY1770" fmla="*/ 115443 h 142779"/>
                    <a:gd name="connsiteX1771" fmla="*/ 113157 w 142017"/>
                    <a:gd name="connsiteY1771" fmla="*/ 114205 h 142779"/>
                    <a:gd name="connsiteX1772" fmla="*/ 115062 w 142017"/>
                    <a:gd name="connsiteY1772" fmla="*/ 114395 h 142779"/>
                    <a:gd name="connsiteX1773" fmla="*/ 114205 w 142017"/>
                    <a:gd name="connsiteY1773" fmla="*/ 113633 h 142779"/>
                    <a:gd name="connsiteX1774" fmla="*/ 116872 w 142017"/>
                    <a:gd name="connsiteY1774" fmla="*/ 116586 h 142779"/>
                    <a:gd name="connsiteX1775" fmla="*/ 116015 w 142017"/>
                    <a:gd name="connsiteY1775" fmla="*/ 115824 h 142779"/>
                    <a:gd name="connsiteX1776" fmla="*/ 115348 w 142017"/>
                    <a:gd name="connsiteY1776" fmla="*/ 116110 h 142779"/>
                    <a:gd name="connsiteX1777" fmla="*/ 116396 w 142017"/>
                    <a:gd name="connsiteY1777" fmla="*/ 116681 h 142779"/>
                    <a:gd name="connsiteX1778" fmla="*/ 116586 w 142017"/>
                    <a:gd name="connsiteY1778" fmla="*/ 117919 h 142779"/>
                    <a:gd name="connsiteX1779" fmla="*/ 115443 w 142017"/>
                    <a:gd name="connsiteY1779" fmla="*/ 118015 h 142779"/>
                    <a:gd name="connsiteX1780" fmla="*/ 115348 w 142017"/>
                    <a:gd name="connsiteY1780" fmla="*/ 117253 h 142779"/>
                    <a:gd name="connsiteX1781" fmla="*/ 113919 w 142017"/>
                    <a:gd name="connsiteY1781" fmla="*/ 117824 h 142779"/>
                    <a:gd name="connsiteX1782" fmla="*/ 106204 w 142017"/>
                    <a:gd name="connsiteY1782" fmla="*/ 114014 h 142779"/>
                    <a:gd name="connsiteX1783" fmla="*/ 106108 w 142017"/>
                    <a:gd name="connsiteY1783" fmla="*/ 115062 h 142779"/>
                    <a:gd name="connsiteX1784" fmla="*/ 104394 w 142017"/>
                    <a:gd name="connsiteY1784" fmla="*/ 115062 h 142779"/>
                    <a:gd name="connsiteX1785" fmla="*/ 103061 w 142017"/>
                    <a:gd name="connsiteY1785" fmla="*/ 114300 h 142779"/>
                    <a:gd name="connsiteX1786" fmla="*/ 104489 w 142017"/>
                    <a:gd name="connsiteY1786" fmla="*/ 113728 h 142779"/>
                    <a:gd name="connsiteX1787" fmla="*/ 104013 w 142017"/>
                    <a:gd name="connsiteY1787" fmla="*/ 110395 h 142779"/>
                    <a:gd name="connsiteX1788" fmla="*/ 106204 w 142017"/>
                    <a:gd name="connsiteY1788" fmla="*/ 114014 h 142779"/>
                    <a:gd name="connsiteX1789" fmla="*/ 68294 w 142017"/>
                    <a:gd name="connsiteY1789" fmla="*/ 65341 h 142779"/>
                    <a:gd name="connsiteX1790" fmla="*/ 68294 w 142017"/>
                    <a:gd name="connsiteY1790" fmla="*/ 65341 h 142779"/>
                    <a:gd name="connsiteX1791" fmla="*/ 68294 w 142017"/>
                    <a:gd name="connsiteY1791" fmla="*/ 65341 h 142779"/>
                    <a:gd name="connsiteX1792" fmla="*/ 68294 w 142017"/>
                    <a:gd name="connsiteY1792" fmla="*/ 65341 h 142779"/>
                    <a:gd name="connsiteX1793" fmla="*/ 68294 w 142017"/>
                    <a:gd name="connsiteY1793" fmla="*/ 65341 h 142779"/>
                    <a:gd name="connsiteX1794" fmla="*/ 68294 w 142017"/>
                    <a:gd name="connsiteY1794" fmla="*/ 65341 h 142779"/>
                    <a:gd name="connsiteX1795" fmla="*/ 68294 w 142017"/>
                    <a:gd name="connsiteY1795" fmla="*/ 65341 h 142779"/>
                    <a:gd name="connsiteX1796" fmla="*/ 78772 w 142017"/>
                    <a:gd name="connsiteY1796" fmla="*/ 89916 h 142779"/>
                    <a:gd name="connsiteX1797" fmla="*/ 78962 w 142017"/>
                    <a:gd name="connsiteY1797" fmla="*/ 89154 h 142779"/>
                    <a:gd name="connsiteX1798" fmla="*/ 78772 w 142017"/>
                    <a:gd name="connsiteY1798" fmla="*/ 89916 h 142779"/>
                    <a:gd name="connsiteX1799" fmla="*/ 117919 w 142017"/>
                    <a:gd name="connsiteY1799" fmla="*/ 117824 h 142779"/>
                    <a:gd name="connsiteX1800" fmla="*/ 117062 w 142017"/>
                    <a:gd name="connsiteY1800" fmla="*/ 116872 h 142779"/>
                    <a:gd name="connsiteX1801" fmla="*/ 117919 w 142017"/>
                    <a:gd name="connsiteY1801" fmla="*/ 117824 h 142779"/>
                    <a:gd name="connsiteX1802" fmla="*/ 102679 w 142017"/>
                    <a:gd name="connsiteY1802" fmla="*/ 112776 h 142779"/>
                    <a:gd name="connsiteX1803" fmla="*/ 102394 w 142017"/>
                    <a:gd name="connsiteY1803" fmla="*/ 110871 h 142779"/>
                    <a:gd name="connsiteX1804" fmla="*/ 103061 w 142017"/>
                    <a:gd name="connsiteY1804" fmla="*/ 110966 h 142779"/>
                    <a:gd name="connsiteX1805" fmla="*/ 102679 w 142017"/>
                    <a:gd name="connsiteY1805" fmla="*/ 112776 h 142779"/>
                    <a:gd name="connsiteX1806" fmla="*/ 78296 w 142017"/>
                    <a:gd name="connsiteY1806" fmla="*/ 89630 h 142779"/>
                    <a:gd name="connsiteX1807" fmla="*/ 77724 w 142017"/>
                    <a:gd name="connsiteY1807" fmla="*/ 88582 h 142779"/>
                    <a:gd name="connsiteX1808" fmla="*/ 78200 w 142017"/>
                    <a:gd name="connsiteY1808" fmla="*/ 88963 h 142779"/>
                    <a:gd name="connsiteX1809" fmla="*/ 78296 w 142017"/>
                    <a:gd name="connsiteY1809" fmla="*/ 89630 h 142779"/>
                    <a:gd name="connsiteX1810" fmla="*/ 90392 w 142017"/>
                    <a:gd name="connsiteY1810" fmla="*/ 104489 h 142779"/>
                    <a:gd name="connsiteX1811" fmla="*/ 90392 w 142017"/>
                    <a:gd name="connsiteY1811" fmla="*/ 103251 h 142779"/>
                    <a:gd name="connsiteX1812" fmla="*/ 90392 w 142017"/>
                    <a:gd name="connsiteY1812" fmla="*/ 104489 h 142779"/>
                    <a:gd name="connsiteX1813" fmla="*/ 111919 w 142017"/>
                    <a:gd name="connsiteY1813" fmla="*/ 117062 h 142779"/>
                    <a:gd name="connsiteX1814" fmla="*/ 110681 w 142017"/>
                    <a:gd name="connsiteY1814" fmla="*/ 116110 h 142779"/>
                    <a:gd name="connsiteX1815" fmla="*/ 111919 w 142017"/>
                    <a:gd name="connsiteY1815" fmla="*/ 117062 h 142779"/>
                    <a:gd name="connsiteX1816" fmla="*/ 78391 w 142017"/>
                    <a:gd name="connsiteY1816" fmla="*/ 90868 h 142779"/>
                    <a:gd name="connsiteX1817" fmla="*/ 78200 w 142017"/>
                    <a:gd name="connsiteY1817" fmla="*/ 90488 h 142779"/>
                    <a:gd name="connsiteX1818" fmla="*/ 78010 w 142017"/>
                    <a:gd name="connsiteY1818" fmla="*/ 90773 h 142779"/>
                    <a:gd name="connsiteX1819" fmla="*/ 78391 w 142017"/>
                    <a:gd name="connsiteY1819" fmla="*/ 90297 h 142779"/>
                    <a:gd name="connsiteX1820" fmla="*/ 78391 w 142017"/>
                    <a:gd name="connsiteY1820" fmla="*/ 90868 h 142779"/>
                    <a:gd name="connsiteX1821" fmla="*/ 80105 w 142017"/>
                    <a:gd name="connsiteY1821" fmla="*/ 94774 h 142779"/>
                    <a:gd name="connsiteX1822" fmla="*/ 80677 w 142017"/>
                    <a:gd name="connsiteY1822" fmla="*/ 94678 h 142779"/>
                    <a:gd name="connsiteX1823" fmla="*/ 80105 w 142017"/>
                    <a:gd name="connsiteY1823" fmla="*/ 94774 h 142779"/>
                    <a:gd name="connsiteX1824" fmla="*/ 124396 w 142017"/>
                    <a:gd name="connsiteY1824" fmla="*/ 124587 h 142779"/>
                    <a:gd name="connsiteX1825" fmla="*/ 124206 w 142017"/>
                    <a:gd name="connsiteY1825" fmla="*/ 125063 h 142779"/>
                    <a:gd name="connsiteX1826" fmla="*/ 123063 w 142017"/>
                    <a:gd name="connsiteY1826" fmla="*/ 124015 h 142779"/>
                    <a:gd name="connsiteX1827" fmla="*/ 124206 w 142017"/>
                    <a:gd name="connsiteY1827" fmla="*/ 123063 h 142779"/>
                    <a:gd name="connsiteX1828" fmla="*/ 124396 w 142017"/>
                    <a:gd name="connsiteY1828" fmla="*/ 124587 h 142779"/>
                    <a:gd name="connsiteX1829" fmla="*/ 68199 w 142017"/>
                    <a:gd name="connsiteY1829" fmla="*/ 64865 h 142779"/>
                    <a:gd name="connsiteX1830" fmla="*/ 68199 w 142017"/>
                    <a:gd name="connsiteY1830" fmla="*/ 64865 h 142779"/>
                    <a:gd name="connsiteX1831" fmla="*/ 68199 w 142017"/>
                    <a:gd name="connsiteY1831" fmla="*/ 64865 h 142779"/>
                    <a:gd name="connsiteX1832" fmla="*/ 85249 w 142017"/>
                    <a:gd name="connsiteY1832" fmla="*/ 105823 h 142779"/>
                    <a:gd name="connsiteX1833" fmla="*/ 85916 w 142017"/>
                    <a:gd name="connsiteY1833" fmla="*/ 105823 h 142779"/>
                    <a:gd name="connsiteX1834" fmla="*/ 85249 w 142017"/>
                    <a:gd name="connsiteY1834" fmla="*/ 105823 h 142779"/>
                    <a:gd name="connsiteX1835" fmla="*/ 73819 w 142017"/>
                    <a:gd name="connsiteY1835" fmla="*/ 88201 h 142779"/>
                    <a:gd name="connsiteX1836" fmla="*/ 73819 w 142017"/>
                    <a:gd name="connsiteY1836" fmla="*/ 87344 h 142779"/>
                    <a:gd name="connsiteX1837" fmla="*/ 73819 w 142017"/>
                    <a:gd name="connsiteY1837" fmla="*/ 88201 h 142779"/>
                    <a:gd name="connsiteX1838" fmla="*/ 83534 w 142017"/>
                    <a:gd name="connsiteY1838" fmla="*/ 105061 h 142779"/>
                    <a:gd name="connsiteX1839" fmla="*/ 82106 w 142017"/>
                    <a:gd name="connsiteY1839" fmla="*/ 104680 h 142779"/>
                    <a:gd name="connsiteX1840" fmla="*/ 83058 w 142017"/>
                    <a:gd name="connsiteY1840" fmla="*/ 104299 h 142779"/>
                    <a:gd name="connsiteX1841" fmla="*/ 83534 w 142017"/>
                    <a:gd name="connsiteY1841" fmla="*/ 105061 h 142779"/>
                    <a:gd name="connsiteX1842" fmla="*/ 68199 w 142017"/>
                    <a:gd name="connsiteY1842" fmla="*/ 65341 h 142779"/>
                    <a:gd name="connsiteX1843" fmla="*/ 68199 w 142017"/>
                    <a:gd name="connsiteY1843" fmla="*/ 65151 h 142779"/>
                    <a:gd name="connsiteX1844" fmla="*/ 68199 w 142017"/>
                    <a:gd name="connsiteY1844" fmla="*/ 65341 h 142779"/>
                    <a:gd name="connsiteX1845" fmla="*/ 111157 w 142017"/>
                    <a:gd name="connsiteY1845" fmla="*/ 129159 h 142779"/>
                    <a:gd name="connsiteX1846" fmla="*/ 112871 w 142017"/>
                    <a:gd name="connsiteY1846" fmla="*/ 129635 h 142779"/>
                    <a:gd name="connsiteX1847" fmla="*/ 111157 w 142017"/>
                    <a:gd name="connsiteY1847" fmla="*/ 129159 h 142779"/>
                    <a:gd name="connsiteX1848" fmla="*/ 95155 w 142017"/>
                    <a:gd name="connsiteY1848" fmla="*/ 122872 h 142779"/>
                    <a:gd name="connsiteX1849" fmla="*/ 93536 w 142017"/>
                    <a:gd name="connsiteY1849" fmla="*/ 122015 h 142779"/>
                    <a:gd name="connsiteX1850" fmla="*/ 94298 w 142017"/>
                    <a:gd name="connsiteY1850" fmla="*/ 120586 h 142779"/>
                    <a:gd name="connsiteX1851" fmla="*/ 95345 w 142017"/>
                    <a:gd name="connsiteY1851" fmla="*/ 121158 h 142779"/>
                    <a:gd name="connsiteX1852" fmla="*/ 95155 w 142017"/>
                    <a:gd name="connsiteY1852" fmla="*/ 122872 h 142779"/>
                    <a:gd name="connsiteX1853" fmla="*/ 73723 w 142017"/>
                    <a:gd name="connsiteY1853" fmla="*/ 95917 h 142779"/>
                    <a:gd name="connsiteX1854" fmla="*/ 73342 w 142017"/>
                    <a:gd name="connsiteY1854" fmla="*/ 93916 h 142779"/>
                    <a:gd name="connsiteX1855" fmla="*/ 74009 w 142017"/>
                    <a:gd name="connsiteY1855" fmla="*/ 95059 h 142779"/>
                    <a:gd name="connsiteX1856" fmla="*/ 73723 w 142017"/>
                    <a:gd name="connsiteY1856" fmla="*/ 95917 h 142779"/>
                    <a:gd name="connsiteX1857" fmla="*/ 101060 w 142017"/>
                    <a:gd name="connsiteY1857" fmla="*/ 132112 h 142779"/>
                    <a:gd name="connsiteX1858" fmla="*/ 102013 w 142017"/>
                    <a:gd name="connsiteY1858" fmla="*/ 130492 h 142779"/>
                    <a:gd name="connsiteX1859" fmla="*/ 101060 w 142017"/>
                    <a:gd name="connsiteY1859" fmla="*/ 132112 h 142779"/>
                    <a:gd name="connsiteX1860" fmla="*/ 84011 w 142017"/>
                    <a:gd name="connsiteY1860" fmla="*/ 115919 h 142779"/>
                    <a:gd name="connsiteX1861" fmla="*/ 84773 w 142017"/>
                    <a:gd name="connsiteY1861" fmla="*/ 116015 h 142779"/>
                    <a:gd name="connsiteX1862" fmla="*/ 84011 w 142017"/>
                    <a:gd name="connsiteY1862" fmla="*/ 115919 h 142779"/>
                    <a:gd name="connsiteX1863" fmla="*/ 89725 w 142017"/>
                    <a:gd name="connsiteY1863" fmla="*/ 123253 h 142779"/>
                    <a:gd name="connsiteX1864" fmla="*/ 90869 w 142017"/>
                    <a:gd name="connsiteY1864" fmla="*/ 122682 h 142779"/>
                    <a:gd name="connsiteX1865" fmla="*/ 89725 w 142017"/>
                    <a:gd name="connsiteY1865" fmla="*/ 123253 h 142779"/>
                    <a:gd name="connsiteX1866" fmla="*/ 85630 w 142017"/>
                    <a:gd name="connsiteY1866" fmla="*/ 120110 h 142779"/>
                    <a:gd name="connsiteX1867" fmla="*/ 83915 w 142017"/>
                    <a:gd name="connsiteY1867" fmla="*/ 120396 h 142779"/>
                    <a:gd name="connsiteX1868" fmla="*/ 85439 w 142017"/>
                    <a:gd name="connsiteY1868" fmla="*/ 118967 h 142779"/>
                    <a:gd name="connsiteX1869" fmla="*/ 85725 w 142017"/>
                    <a:gd name="connsiteY1869" fmla="*/ 118681 h 142779"/>
                    <a:gd name="connsiteX1870" fmla="*/ 85630 w 142017"/>
                    <a:gd name="connsiteY1870" fmla="*/ 120110 h 142779"/>
                    <a:gd name="connsiteX1871" fmla="*/ 74390 w 142017"/>
                    <a:gd name="connsiteY1871" fmla="*/ 105346 h 142779"/>
                    <a:gd name="connsiteX1872" fmla="*/ 75438 w 142017"/>
                    <a:gd name="connsiteY1872" fmla="*/ 104680 h 142779"/>
                    <a:gd name="connsiteX1873" fmla="*/ 74390 w 142017"/>
                    <a:gd name="connsiteY1873" fmla="*/ 105346 h 142779"/>
                    <a:gd name="connsiteX1874" fmla="*/ 98774 w 142017"/>
                    <a:gd name="connsiteY1874" fmla="*/ 135065 h 142779"/>
                    <a:gd name="connsiteX1875" fmla="*/ 99727 w 142017"/>
                    <a:gd name="connsiteY1875" fmla="*/ 134207 h 142779"/>
                    <a:gd name="connsiteX1876" fmla="*/ 100298 w 142017"/>
                    <a:gd name="connsiteY1876" fmla="*/ 136398 h 142779"/>
                    <a:gd name="connsiteX1877" fmla="*/ 98774 w 142017"/>
                    <a:gd name="connsiteY1877" fmla="*/ 135065 h 142779"/>
                    <a:gd name="connsiteX1878" fmla="*/ 100584 w 142017"/>
                    <a:gd name="connsiteY1878" fmla="*/ 133445 h 142779"/>
                    <a:gd name="connsiteX1879" fmla="*/ 102203 w 142017"/>
                    <a:gd name="connsiteY1879" fmla="*/ 134207 h 142779"/>
                    <a:gd name="connsiteX1880" fmla="*/ 100394 w 142017"/>
                    <a:gd name="connsiteY1880" fmla="*/ 135922 h 142779"/>
                    <a:gd name="connsiteX1881" fmla="*/ 100584 w 142017"/>
                    <a:gd name="connsiteY1881" fmla="*/ 133445 h 142779"/>
                    <a:gd name="connsiteX1882" fmla="*/ 97822 w 142017"/>
                    <a:gd name="connsiteY1882" fmla="*/ 133255 h 142779"/>
                    <a:gd name="connsiteX1883" fmla="*/ 99250 w 142017"/>
                    <a:gd name="connsiteY1883" fmla="*/ 133731 h 142779"/>
                    <a:gd name="connsiteX1884" fmla="*/ 97536 w 142017"/>
                    <a:gd name="connsiteY1884" fmla="*/ 133636 h 142779"/>
                    <a:gd name="connsiteX1885" fmla="*/ 96965 w 142017"/>
                    <a:gd name="connsiteY1885" fmla="*/ 132683 h 142779"/>
                    <a:gd name="connsiteX1886" fmla="*/ 98108 w 142017"/>
                    <a:gd name="connsiteY1886" fmla="*/ 131826 h 142779"/>
                    <a:gd name="connsiteX1887" fmla="*/ 97822 w 142017"/>
                    <a:gd name="connsiteY1887" fmla="*/ 133255 h 142779"/>
                    <a:gd name="connsiteX1888" fmla="*/ 85154 w 142017"/>
                    <a:gd name="connsiteY1888" fmla="*/ 123349 h 142779"/>
                    <a:gd name="connsiteX1889" fmla="*/ 86201 w 142017"/>
                    <a:gd name="connsiteY1889" fmla="*/ 123634 h 142779"/>
                    <a:gd name="connsiteX1890" fmla="*/ 85154 w 142017"/>
                    <a:gd name="connsiteY1890" fmla="*/ 123349 h 142779"/>
                    <a:gd name="connsiteX1891" fmla="*/ 86487 w 142017"/>
                    <a:gd name="connsiteY1891" fmla="*/ 123063 h 142779"/>
                    <a:gd name="connsiteX1892" fmla="*/ 86773 w 142017"/>
                    <a:gd name="connsiteY1892" fmla="*/ 124587 h 142779"/>
                    <a:gd name="connsiteX1893" fmla="*/ 86487 w 142017"/>
                    <a:gd name="connsiteY1893" fmla="*/ 123063 h 142779"/>
                    <a:gd name="connsiteX1894" fmla="*/ 82867 w 142017"/>
                    <a:gd name="connsiteY1894" fmla="*/ 119443 h 142779"/>
                    <a:gd name="connsiteX1895" fmla="*/ 82201 w 142017"/>
                    <a:gd name="connsiteY1895" fmla="*/ 120396 h 142779"/>
                    <a:gd name="connsiteX1896" fmla="*/ 81153 w 142017"/>
                    <a:gd name="connsiteY1896" fmla="*/ 119634 h 142779"/>
                    <a:gd name="connsiteX1897" fmla="*/ 81534 w 142017"/>
                    <a:gd name="connsiteY1897" fmla="*/ 118205 h 142779"/>
                    <a:gd name="connsiteX1898" fmla="*/ 82296 w 142017"/>
                    <a:gd name="connsiteY1898" fmla="*/ 118300 h 142779"/>
                    <a:gd name="connsiteX1899" fmla="*/ 82867 w 142017"/>
                    <a:gd name="connsiteY1899" fmla="*/ 119443 h 142779"/>
                    <a:gd name="connsiteX1900" fmla="*/ 67723 w 142017"/>
                    <a:gd name="connsiteY1900" fmla="*/ 87154 h 142779"/>
                    <a:gd name="connsiteX1901" fmla="*/ 68008 w 142017"/>
                    <a:gd name="connsiteY1901" fmla="*/ 85725 h 142779"/>
                    <a:gd name="connsiteX1902" fmla="*/ 68104 w 142017"/>
                    <a:gd name="connsiteY1902" fmla="*/ 86201 h 142779"/>
                    <a:gd name="connsiteX1903" fmla="*/ 68199 w 142017"/>
                    <a:gd name="connsiteY1903" fmla="*/ 86201 h 142779"/>
                    <a:gd name="connsiteX1904" fmla="*/ 67723 w 142017"/>
                    <a:gd name="connsiteY1904" fmla="*/ 87154 h 142779"/>
                    <a:gd name="connsiteX1905" fmla="*/ 68199 w 142017"/>
                    <a:gd name="connsiteY1905" fmla="*/ 65627 h 142779"/>
                    <a:gd name="connsiteX1906" fmla="*/ 68199 w 142017"/>
                    <a:gd name="connsiteY1906" fmla="*/ 65627 h 142779"/>
                    <a:gd name="connsiteX1907" fmla="*/ 68199 w 142017"/>
                    <a:gd name="connsiteY1907" fmla="*/ 65627 h 142779"/>
                    <a:gd name="connsiteX1908" fmla="*/ 97060 w 142017"/>
                    <a:gd name="connsiteY1908" fmla="*/ 134684 h 142779"/>
                    <a:gd name="connsiteX1909" fmla="*/ 98489 w 142017"/>
                    <a:gd name="connsiteY1909" fmla="*/ 134874 h 142779"/>
                    <a:gd name="connsiteX1910" fmla="*/ 97060 w 142017"/>
                    <a:gd name="connsiteY1910" fmla="*/ 134684 h 142779"/>
                    <a:gd name="connsiteX1911" fmla="*/ 68675 w 142017"/>
                    <a:gd name="connsiteY1911" fmla="*/ 94964 h 142779"/>
                    <a:gd name="connsiteX1912" fmla="*/ 69342 w 142017"/>
                    <a:gd name="connsiteY1912" fmla="*/ 95059 h 142779"/>
                    <a:gd name="connsiteX1913" fmla="*/ 68675 w 142017"/>
                    <a:gd name="connsiteY1913" fmla="*/ 94964 h 142779"/>
                    <a:gd name="connsiteX1914" fmla="*/ 91250 w 142017"/>
                    <a:gd name="connsiteY1914" fmla="*/ 134779 h 142779"/>
                    <a:gd name="connsiteX1915" fmla="*/ 91440 w 142017"/>
                    <a:gd name="connsiteY1915" fmla="*/ 134017 h 142779"/>
                    <a:gd name="connsiteX1916" fmla="*/ 92869 w 142017"/>
                    <a:gd name="connsiteY1916" fmla="*/ 134112 h 142779"/>
                    <a:gd name="connsiteX1917" fmla="*/ 92012 w 142017"/>
                    <a:gd name="connsiteY1917" fmla="*/ 132778 h 142779"/>
                    <a:gd name="connsiteX1918" fmla="*/ 93536 w 142017"/>
                    <a:gd name="connsiteY1918" fmla="*/ 133731 h 142779"/>
                    <a:gd name="connsiteX1919" fmla="*/ 91250 w 142017"/>
                    <a:gd name="connsiteY1919" fmla="*/ 134779 h 142779"/>
                    <a:gd name="connsiteX1920" fmla="*/ 70771 w 142017"/>
                    <a:gd name="connsiteY1920" fmla="*/ 103251 h 142779"/>
                    <a:gd name="connsiteX1921" fmla="*/ 69818 w 142017"/>
                    <a:gd name="connsiteY1921" fmla="*/ 102965 h 142779"/>
                    <a:gd name="connsiteX1922" fmla="*/ 70580 w 142017"/>
                    <a:gd name="connsiteY1922" fmla="*/ 101917 h 142779"/>
                    <a:gd name="connsiteX1923" fmla="*/ 70771 w 142017"/>
                    <a:gd name="connsiteY1923" fmla="*/ 103251 h 142779"/>
                    <a:gd name="connsiteX1924" fmla="*/ 80391 w 142017"/>
                    <a:gd name="connsiteY1924" fmla="*/ 122777 h 142779"/>
                    <a:gd name="connsiteX1925" fmla="*/ 79534 w 142017"/>
                    <a:gd name="connsiteY1925" fmla="*/ 122015 h 142779"/>
                    <a:gd name="connsiteX1926" fmla="*/ 80391 w 142017"/>
                    <a:gd name="connsiteY1926" fmla="*/ 122777 h 142779"/>
                    <a:gd name="connsiteX1927" fmla="*/ 89154 w 142017"/>
                    <a:gd name="connsiteY1927" fmla="*/ 135065 h 142779"/>
                    <a:gd name="connsiteX1928" fmla="*/ 89154 w 142017"/>
                    <a:gd name="connsiteY1928" fmla="*/ 134112 h 142779"/>
                    <a:gd name="connsiteX1929" fmla="*/ 90202 w 142017"/>
                    <a:gd name="connsiteY1929" fmla="*/ 134779 h 142779"/>
                    <a:gd name="connsiteX1930" fmla="*/ 89154 w 142017"/>
                    <a:gd name="connsiteY1930" fmla="*/ 135065 h 142779"/>
                    <a:gd name="connsiteX1931" fmla="*/ 78105 w 142017"/>
                    <a:gd name="connsiteY1931" fmla="*/ 122491 h 142779"/>
                    <a:gd name="connsiteX1932" fmla="*/ 78962 w 142017"/>
                    <a:gd name="connsiteY1932" fmla="*/ 121729 h 142779"/>
                    <a:gd name="connsiteX1933" fmla="*/ 78105 w 142017"/>
                    <a:gd name="connsiteY1933" fmla="*/ 122491 h 142779"/>
                    <a:gd name="connsiteX1934" fmla="*/ 74581 w 142017"/>
                    <a:gd name="connsiteY1934" fmla="*/ 118872 h 142779"/>
                    <a:gd name="connsiteX1935" fmla="*/ 75152 w 142017"/>
                    <a:gd name="connsiteY1935" fmla="*/ 117729 h 142779"/>
                    <a:gd name="connsiteX1936" fmla="*/ 75629 w 142017"/>
                    <a:gd name="connsiteY1936" fmla="*/ 118872 h 142779"/>
                    <a:gd name="connsiteX1937" fmla="*/ 74581 w 142017"/>
                    <a:gd name="connsiteY1937" fmla="*/ 118872 h 142779"/>
                    <a:gd name="connsiteX1938" fmla="*/ 76867 w 142017"/>
                    <a:gd name="connsiteY1938" fmla="*/ 119253 h 142779"/>
                    <a:gd name="connsiteX1939" fmla="*/ 75533 w 142017"/>
                    <a:gd name="connsiteY1939" fmla="*/ 118872 h 142779"/>
                    <a:gd name="connsiteX1940" fmla="*/ 76867 w 142017"/>
                    <a:gd name="connsiteY1940" fmla="*/ 119253 h 142779"/>
                    <a:gd name="connsiteX1941" fmla="*/ 86677 w 142017"/>
                    <a:gd name="connsiteY1941" fmla="*/ 132778 h 142779"/>
                    <a:gd name="connsiteX1942" fmla="*/ 87821 w 142017"/>
                    <a:gd name="connsiteY1942" fmla="*/ 132969 h 142779"/>
                    <a:gd name="connsiteX1943" fmla="*/ 86677 w 142017"/>
                    <a:gd name="connsiteY1943" fmla="*/ 132778 h 142779"/>
                    <a:gd name="connsiteX1944" fmla="*/ 76486 w 142017"/>
                    <a:gd name="connsiteY1944" fmla="*/ 121729 h 142779"/>
                    <a:gd name="connsiteX1945" fmla="*/ 77248 w 142017"/>
                    <a:gd name="connsiteY1945" fmla="*/ 121253 h 142779"/>
                    <a:gd name="connsiteX1946" fmla="*/ 76486 w 142017"/>
                    <a:gd name="connsiteY1946" fmla="*/ 121729 h 142779"/>
                    <a:gd name="connsiteX1947" fmla="*/ 75343 w 142017"/>
                    <a:gd name="connsiteY1947" fmla="*/ 123539 h 142779"/>
                    <a:gd name="connsiteX1948" fmla="*/ 76010 w 142017"/>
                    <a:gd name="connsiteY1948" fmla="*/ 121253 h 142779"/>
                    <a:gd name="connsiteX1949" fmla="*/ 76581 w 142017"/>
                    <a:gd name="connsiteY1949" fmla="*/ 122587 h 142779"/>
                    <a:gd name="connsiteX1950" fmla="*/ 75819 w 142017"/>
                    <a:gd name="connsiteY1950" fmla="*/ 123539 h 142779"/>
                    <a:gd name="connsiteX1951" fmla="*/ 76200 w 142017"/>
                    <a:gd name="connsiteY1951" fmla="*/ 124206 h 142779"/>
                    <a:gd name="connsiteX1952" fmla="*/ 74676 w 142017"/>
                    <a:gd name="connsiteY1952" fmla="*/ 123158 h 142779"/>
                    <a:gd name="connsiteX1953" fmla="*/ 74867 w 142017"/>
                    <a:gd name="connsiteY1953" fmla="*/ 122015 h 142779"/>
                    <a:gd name="connsiteX1954" fmla="*/ 75343 w 142017"/>
                    <a:gd name="connsiteY1954" fmla="*/ 123539 h 142779"/>
                    <a:gd name="connsiteX1955" fmla="*/ 73533 w 142017"/>
                    <a:gd name="connsiteY1955" fmla="*/ 121158 h 142779"/>
                    <a:gd name="connsiteX1956" fmla="*/ 75629 w 142017"/>
                    <a:gd name="connsiteY1956" fmla="*/ 120682 h 142779"/>
                    <a:gd name="connsiteX1957" fmla="*/ 73533 w 142017"/>
                    <a:gd name="connsiteY1957" fmla="*/ 121158 h 142779"/>
                    <a:gd name="connsiteX1958" fmla="*/ 88678 w 142017"/>
                    <a:gd name="connsiteY1958" fmla="*/ 139446 h 142779"/>
                    <a:gd name="connsiteX1959" fmla="*/ 90869 w 142017"/>
                    <a:gd name="connsiteY1959" fmla="*/ 139255 h 142779"/>
                    <a:gd name="connsiteX1960" fmla="*/ 88678 w 142017"/>
                    <a:gd name="connsiteY1960" fmla="*/ 139446 h 142779"/>
                    <a:gd name="connsiteX1961" fmla="*/ 83153 w 142017"/>
                    <a:gd name="connsiteY1961" fmla="*/ 133636 h 142779"/>
                    <a:gd name="connsiteX1962" fmla="*/ 83629 w 142017"/>
                    <a:gd name="connsiteY1962" fmla="*/ 132397 h 142779"/>
                    <a:gd name="connsiteX1963" fmla="*/ 83153 w 142017"/>
                    <a:gd name="connsiteY1963" fmla="*/ 133636 h 142779"/>
                    <a:gd name="connsiteX1964" fmla="*/ 85058 w 142017"/>
                    <a:gd name="connsiteY1964" fmla="*/ 138493 h 142779"/>
                    <a:gd name="connsiteX1965" fmla="*/ 84868 w 142017"/>
                    <a:gd name="connsiteY1965" fmla="*/ 136969 h 142779"/>
                    <a:gd name="connsiteX1966" fmla="*/ 83725 w 142017"/>
                    <a:gd name="connsiteY1966" fmla="*/ 137160 h 142779"/>
                    <a:gd name="connsiteX1967" fmla="*/ 85820 w 142017"/>
                    <a:gd name="connsiteY1967" fmla="*/ 136398 h 142779"/>
                    <a:gd name="connsiteX1968" fmla="*/ 85058 w 142017"/>
                    <a:gd name="connsiteY1968" fmla="*/ 138493 h 142779"/>
                    <a:gd name="connsiteX1969" fmla="*/ 72485 w 142017"/>
                    <a:gd name="connsiteY1969" fmla="*/ 118396 h 142779"/>
                    <a:gd name="connsiteX1970" fmla="*/ 71342 w 142017"/>
                    <a:gd name="connsiteY1970" fmla="*/ 116300 h 142779"/>
                    <a:gd name="connsiteX1971" fmla="*/ 72485 w 142017"/>
                    <a:gd name="connsiteY1971" fmla="*/ 118396 h 142779"/>
                    <a:gd name="connsiteX1972" fmla="*/ 72581 w 142017"/>
                    <a:gd name="connsiteY1972" fmla="*/ 121348 h 142779"/>
                    <a:gd name="connsiteX1973" fmla="*/ 73057 w 142017"/>
                    <a:gd name="connsiteY1973" fmla="*/ 120301 h 142779"/>
                    <a:gd name="connsiteX1974" fmla="*/ 73342 w 142017"/>
                    <a:gd name="connsiteY1974" fmla="*/ 121158 h 142779"/>
                    <a:gd name="connsiteX1975" fmla="*/ 72581 w 142017"/>
                    <a:gd name="connsiteY1975" fmla="*/ 121348 h 142779"/>
                    <a:gd name="connsiteX1976" fmla="*/ 78200 w 142017"/>
                    <a:gd name="connsiteY1976" fmla="*/ 131826 h 142779"/>
                    <a:gd name="connsiteX1977" fmla="*/ 78105 w 142017"/>
                    <a:gd name="connsiteY1977" fmla="*/ 130302 h 142779"/>
                    <a:gd name="connsiteX1978" fmla="*/ 78677 w 142017"/>
                    <a:gd name="connsiteY1978" fmla="*/ 130683 h 142779"/>
                    <a:gd name="connsiteX1979" fmla="*/ 78200 w 142017"/>
                    <a:gd name="connsiteY1979" fmla="*/ 131826 h 142779"/>
                    <a:gd name="connsiteX1980" fmla="*/ 81058 w 142017"/>
                    <a:gd name="connsiteY1980" fmla="*/ 136779 h 142779"/>
                    <a:gd name="connsiteX1981" fmla="*/ 80867 w 142017"/>
                    <a:gd name="connsiteY1981" fmla="*/ 134302 h 142779"/>
                    <a:gd name="connsiteX1982" fmla="*/ 81058 w 142017"/>
                    <a:gd name="connsiteY1982" fmla="*/ 136779 h 142779"/>
                    <a:gd name="connsiteX1983" fmla="*/ 73247 w 142017"/>
                    <a:gd name="connsiteY1983" fmla="*/ 123730 h 142779"/>
                    <a:gd name="connsiteX1984" fmla="*/ 72295 w 142017"/>
                    <a:gd name="connsiteY1984" fmla="*/ 122777 h 142779"/>
                    <a:gd name="connsiteX1985" fmla="*/ 73247 w 142017"/>
                    <a:gd name="connsiteY1985" fmla="*/ 123730 h 142779"/>
                    <a:gd name="connsiteX1986" fmla="*/ 78772 w 142017"/>
                    <a:gd name="connsiteY1986" fmla="*/ 137160 h 142779"/>
                    <a:gd name="connsiteX1987" fmla="*/ 78010 w 142017"/>
                    <a:gd name="connsiteY1987" fmla="*/ 136588 h 142779"/>
                    <a:gd name="connsiteX1988" fmla="*/ 79058 w 142017"/>
                    <a:gd name="connsiteY1988" fmla="*/ 135445 h 142779"/>
                    <a:gd name="connsiteX1989" fmla="*/ 80391 w 142017"/>
                    <a:gd name="connsiteY1989" fmla="*/ 136493 h 142779"/>
                    <a:gd name="connsiteX1990" fmla="*/ 78772 w 142017"/>
                    <a:gd name="connsiteY1990" fmla="*/ 137160 h 142779"/>
                    <a:gd name="connsiteX1991" fmla="*/ 74771 w 142017"/>
                    <a:gd name="connsiteY1991" fmla="*/ 135160 h 142779"/>
                    <a:gd name="connsiteX1992" fmla="*/ 77629 w 142017"/>
                    <a:gd name="connsiteY1992" fmla="*/ 136112 h 142779"/>
                    <a:gd name="connsiteX1993" fmla="*/ 74771 w 142017"/>
                    <a:gd name="connsiteY1993" fmla="*/ 135160 h 142779"/>
                    <a:gd name="connsiteX1994" fmla="*/ 75629 w 142017"/>
                    <a:gd name="connsiteY1994" fmla="*/ 135065 h 142779"/>
                    <a:gd name="connsiteX1995" fmla="*/ 75819 w 142017"/>
                    <a:gd name="connsiteY1995" fmla="*/ 133731 h 142779"/>
                    <a:gd name="connsiteX1996" fmla="*/ 76486 w 142017"/>
                    <a:gd name="connsiteY1996" fmla="*/ 134398 h 142779"/>
                    <a:gd name="connsiteX1997" fmla="*/ 75629 w 142017"/>
                    <a:gd name="connsiteY1997" fmla="*/ 135065 h 142779"/>
                    <a:gd name="connsiteX1998" fmla="*/ 70961 w 142017"/>
                    <a:gd name="connsiteY1998" fmla="*/ 135731 h 142779"/>
                    <a:gd name="connsiteX1999" fmla="*/ 70009 w 142017"/>
                    <a:gd name="connsiteY1999" fmla="*/ 135065 h 142779"/>
                    <a:gd name="connsiteX2000" fmla="*/ 71056 w 142017"/>
                    <a:gd name="connsiteY2000" fmla="*/ 134684 h 142779"/>
                    <a:gd name="connsiteX2001" fmla="*/ 70961 w 142017"/>
                    <a:gd name="connsiteY2001" fmla="*/ 135731 h 142779"/>
                    <a:gd name="connsiteX2002" fmla="*/ 61436 w 142017"/>
                    <a:gd name="connsiteY2002" fmla="*/ 119634 h 142779"/>
                    <a:gd name="connsiteX2003" fmla="*/ 62484 w 142017"/>
                    <a:gd name="connsiteY2003" fmla="*/ 120586 h 142779"/>
                    <a:gd name="connsiteX2004" fmla="*/ 61436 w 142017"/>
                    <a:gd name="connsiteY2004" fmla="*/ 119634 h 142779"/>
                    <a:gd name="connsiteX2005" fmla="*/ 59055 w 142017"/>
                    <a:gd name="connsiteY2005" fmla="*/ 94393 h 142779"/>
                    <a:gd name="connsiteX2006" fmla="*/ 59627 w 142017"/>
                    <a:gd name="connsiteY2006" fmla="*/ 93250 h 142779"/>
                    <a:gd name="connsiteX2007" fmla="*/ 59055 w 142017"/>
                    <a:gd name="connsiteY2007" fmla="*/ 94393 h 142779"/>
                    <a:gd name="connsiteX2008" fmla="*/ 61627 w 142017"/>
                    <a:gd name="connsiteY2008" fmla="*/ 120872 h 142779"/>
                    <a:gd name="connsiteX2009" fmla="*/ 62294 w 142017"/>
                    <a:gd name="connsiteY2009" fmla="*/ 121253 h 142779"/>
                    <a:gd name="connsiteX2010" fmla="*/ 61531 w 142017"/>
                    <a:gd name="connsiteY2010" fmla="*/ 122682 h 142779"/>
                    <a:gd name="connsiteX2011" fmla="*/ 61627 w 142017"/>
                    <a:gd name="connsiteY2011" fmla="*/ 120872 h 142779"/>
                    <a:gd name="connsiteX2012" fmla="*/ 61055 w 142017"/>
                    <a:gd name="connsiteY2012" fmla="*/ 122777 h 142779"/>
                    <a:gd name="connsiteX2013" fmla="*/ 61627 w 142017"/>
                    <a:gd name="connsiteY2013" fmla="*/ 121348 h 142779"/>
                    <a:gd name="connsiteX2014" fmla="*/ 61055 w 142017"/>
                    <a:gd name="connsiteY2014" fmla="*/ 122777 h 142779"/>
                    <a:gd name="connsiteX2015" fmla="*/ 64675 w 142017"/>
                    <a:gd name="connsiteY2015" fmla="*/ 134017 h 142779"/>
                    <a:gd name="connsiteX2016" fmla="*/ 63627 w 142017"/>
                    <a:gd name="connsiteY2016" fmla="*/ 133159 h 142779"/>
                    <a:gd name="connsiteX2017" fmla="*/ 65532 w 142017"/>
                    <a:gd name="connsiteY2017" fmla="*/ 132778 h 142779"/>
                    <a:gd name="connsiteX2018" fmla="*/ 64675 w 142017"/>
                    <a:gd name="connsiteY2018" fmla="*/ 134017 h 142779"/>
                    <a:gd name="connsiteX2019" fmla="*/ 60769 w 142017"/>
                    <a:gd name="connsiteY2019" fmla="*/ 124492 h 142779"/>
                    <a:gd name="connsiteX2020" fmla="*/ 61341 w 142017"/>
                    <a:gd name="connsiteY2020" fmla="*/ 123730 h 142779"/>
                    <a:gd name="connsiteX2021" fmla="*/ 61531 w 142017"/>
                    <a:gd name="connsiteY2021" fmla="*/ 124492 h 142779"/>
                    <a:gd name="connsiteX2022" fmla="*/ 60769 w 142017"/>
                    <a:gd name="connsiteY2022" fmla="*/ 124492 h 142779"/>
                    <a:gd name="connsiteX2023" fmla="*/ 59531 w 142017"/>
                    <a:gd name="connsiteY2023" fmla="*/ 119634 h 142779"/>
                    <a:gd name="connsiteX2024" fmla="*/ 58674 w 142017"/>
                    <a:gd name="connsiteY2024" fmla="*/ 118491 h 142779"/>
                    <a:gd name="connsiteX2025" fmla="*/ 59531 w 142017"/>
                    <a:gd name="connsiteY2025" fmla="*/ 119634 h 142779"/>
                    <a:gd name="connsiteX2026" fmla="*/ 58483 w 142017"/>
                    <a:gd name="connsiteY2026" fmla="*/ 118205 h 142779"/>
                    <a:gd name="connsiteX2027" fmla="*/ 58293 w 142017"/>
                    <a:gd name="connsiteY2027" fmla="*/ 117253 h 142779"/>
                    <a:gd name="connsiteX2028" fmla="*/ 59055 w 142017"/>
                    <a:gd name="connsiteY2028" fmla="*/ 117443 h 142779"/>
                    <a:gd name="connsiteX2029" fmla="*/ 58483 w 142017"/>
                    <a:gd name="connsiteY2029" fmla="*/ 118205 h 142779"/>
                    <a:gd name="connsiteX2030" fmla="*/ 57245 w 142017"/>
                    <a:gd name="connsiteY2030" fmla="*/ 93916 h 142779"/>
                    <a:gd name="connsiteX2031" fmla="*/ 57341 w 142017"/>
                    <a:gd name="connsiteY2031" fmla="*/ 94774 h 142779"/>
                    <a:gd name="connsiteX2032" fmla="*/ 55435 w 142017"/>
                    <a:gd name="connsiteY2032" fmla="*/ 92964 h 142779"/>
                    <a:gd name="connsiteX2033" fmla="*/ 56198 w 142017"/>
                    <a:gd name="connsiteY2033" fmla="*/ 92964 h 142779"/>
                    <a:gd name="connsiteX2034" fmla="*/ 56483 w 142017"/>
                    <a:gd name="connsiteY2034" fmla="*/ 91821 h 142779"/>
                    <a:gd name="connsiteX2035" fmla="*/ 56198 w 142017"/>
                    <a:gd name="connsiteY2035" fmla="*/ 93440 h 142779"/>
                    <a:gd name="connsiteX2036" fmla="*/ 57055 w 142017"/>
                    <a:gd name="connsiteY2036" fmla="*/ 93250 h 142779"/>
                    <a:gd name="connsiteX2037" fmla="*/ 57055 w 142017"/>
                    <a:gd name="connsiteY2037" fmla="*/ 92202 h 142779"/>
                    <a:gd name="connsiteX2038" fmla="*/ 57722 w 142017"/>
                    <a:gd name="connsiteY2038" fmla="*/ 91535 h 142779"/>
                    <a:gd name="connsiteX2039" fmla="*/ 57436 w 142017"/>
                    <a:gd name="connsiteY2039" fmla="*/ 92869 h 142779"/>
                    <a:gd name="connsiteX2040" fmla="*/ 58103 w 142017"/>
                    <a:gd name="connsiteY2040" fmla="*/ 91440 h 142779"/>
                    <a:gd name="connsiteX2041" fmla="*/ 58198 w 142017"/>
                    <a:gd name="connsiteY2041" fmla="*/ 92011 h 142779"/>
                    <a:gd name="connsiteX2042" fmla="*/ 57245 w 142017"/>
                    <a:gd name="connsiteY2042" fmla="*/ 93916 h 142779"/>
                    <a:gd name="connsiteX2043" fmla="*/ 59055 w 142017"/>
                    <a:gd name="connsiteY2043" fmla="*/ 122682 h 142779"/>
                    <a:gd name="connsiteX2044" fmla="*/ 57722 w 142017"/>
                    <a:gd name="connsiteY2044" fmla="*/ 121444 h 142779"/>
                    <a:gd name="connsiteX2045" fmla="*/ 58674 w 142017"/>
                    <a:gd name="connsiteY2045" fmla="*/ 119634 h 142779"/>
                    <a:gd name="connsiteX2046" fmla="*/ 58579 w 142017"/>
                    <a:gd name="connsiteY2046" fmla="*/ 121444 h 142779"/>
                    <a:gd name="connsiteX2047" fmla="*/ 59627 w 142017"/>
                    <a:gd name="connsiteY2047" fmla="*/ 121063 h 142779"/>
                    <a:gd name="connsiteX2048" fmla="*/ 59055 w 142017"/>
                    <a:gd name="connsiteY2048" fmla="*/ 122682 h 142779"/>
                    <a:gd name="connsiteX2049" fmla="*/ 61817 w 142017"/>
                    <a:gd name="connsiteY2049" fmla="*/ 132874 h 142779"/>
                    <a:gd name="connsiteX2050" fmla="*/ 63151 w 142017"/>
                    <a:gd name="connsiteY2050" fmla="*/ 132207 h 142779"/>
                    <a:gd name="connsiteX2051" fmla="*/ 61817 w 142017"/>
                    <a:gd name="connsiteY2051" fmla="*/ 132874 h 142779"/>
                    <a:gd name="connsiteX2052" fmla="*/ 57055 w 142017"/>
                    <a:gd name="connsiteY2052" fmla="*/ 113062 h 142779"/>
                    <a:gd name="connsiteX2053" fmla="*/ 57626 w 142017"/>
                    <a:gd name="connsiteY2053" fmla="*/ 112300 h 142779"/>
                    <a:gd name="connsiteX2054" fmla="*/ 57722 w 142017"/>
                    <a:gd name="connsiteY2054" fmla="*/ 113062 h 142779"/>
                    <a:gd name="connsiteX2055" fmla="*/ 57055 w 142017"/>
                    <a:gd name="connsiteY2055" fmla="*/ 113062 h 142779"/>
                    <a:gd name="connsiteX2056" fmla="*/ 52864 w 142017"/>
                    <a:gd name="connsiteY2056" fmla="*/ 117157 h 142779"/>
                    <a:gd name="connsiteX2057" fmla="*/ 52483 w 142017"/>
                    <a:gd name="connsiteY2057" fmla="*/ 116776 h 142779"/>
                    <a:gd name="connsiteX2058" fmla="*/ 53340 w 142017"/>
                    <a:gd name="connsiteY2058" fmla="*/ 119253 h 142779"/>
                    <a:gd name="connsiteX2059" fmla="*/ 54102 w 142017"/>
                    <a:gd name="connsiteY2059" fmla="*/ 118396 h 142779"/>
                    <a:gd name="connsiteX2060" fmla="*/ 56198 w 142017"/>
                    <a:gd name="connsiteY2060" fmla="*/ 119824 h 142779"/>
                    <a:gd name="connsiteX2061" fmla="*/ 57341 w 142017"/>
                    <a:gd name="connsiteY2061" fmla="*/ 117824 h 142779"/>
                    <a:gd name="connsiteX2062" fmla="*/ 58007 w 142017"/>
                    <a:gd name="connsiteY2062" fmla="*/ 118491 h 142779"/>
                    <a:gd name="connsiteX2063" fmla="*/ 55721 w 142017"/>
                    <a:gd name="connsiteY2063" fmla="*/ 121253 h 142779"/>
                    <a:gd name="connsiteX2064" fmla="*/ 52959 w 142017"/>
                    <a:gd name="connsiteY2064" fmla="*/ 120682 h 142779"/>
                    <a:gd name="connsiteX2065" fmla="*/ 53721 w 142017"/>
                    <a:gd name="connsiteY2065" fmla="*/ 119539 h 142779"/>
                    <a:gd name="connsiteX2066" fmla="*/ 52292 w 142017"/>
                    <a:gd name="connsiteY2066" fmla="*/ 120205 h 142779"/>
                    <a:gd name="connsiteX2067" fmla="*/ 52388 w 142017"/>
                    <a:gd name="connsiteY2067" fmla="*/ 120967 h 142779"/>
                    <a:gd name="connsiteX2068" fmla="*/ 51245 w 142017"/>
                    <a:gd name="connsiteY2068" fmla="*/ 119824 h 142779"/>
                    <a:gd name="connsiteX2069" fmla="*/ 52769 w 142017"/>
                    <a:gd name="connsiteY2069" fmla="*/ 118015 h 142779"/>
                    <a:gd name="connsiteX2070" fmla="*/ 51435 w 142017"/>
                    <a:gd name="connsiteY2070" fmla="*/ 117443 h 142779"/>
                    <a:gd name="connsiteX2071" fmla="*/ 52864 w 142017"/>
                    <a:gd name="connsiteY2071" fmla="*/ 117157 h 142779"/>
                    <a:gd name="connsiteX2072" fmla="*/ 51816 w 142017"/>
                    <a:gd name="connsiteY2072" fmla="*/ 119158 h 142779"/>
                    <a:gd name="connsiteX2073" fmla="*/ 50768 w 142017"/>
                    <a:gd name="connsiteY2073" fmla="*/ 119920 h 142779"/>
                    <a:gd name="connsiteX2074" fmla="*/ 50482 w 142017"/>
                    <a:gd name="connsiteY2074" fmla="*/ 118777 h 142779"/>
                    <a:gd name="connsiteX2075" fmla="*/ 51816 w 142017"/>
                    <a:gd name="connsiteY2075" fmla="*/ 119158 h 142779"/>
                    <a:gd name="connsiteX2076" fmla="*/ 61817 w 142017"/>
                    <a:gd name="connsiteY2076" fmla="*/ 132493 h 142779"/>
                    <a:gd name="connsiteX2077" fmla="*/ 60007 w 142017"/>
                    <a:gd name="connsiteY2077" fmla="*/ 131921 h 142779"/>
                    <a:gd name="connsiteX2078" fmla="*/ 61817 w 142017"/>
                    <a:gd name="connsiteY2078" fmla="*/ 132493 h 142779"/>
                    <a:gd name="connsiteX2079" fmla="*/ 58293 w 142017"/>
                    <a:gd name="connsiteY2079" fmla="*/ 123634 h 142779"/>
                    <a:gd name="connsiteX2080" fmla="*/ 58865 w 142017"/>
                    <a:gd name="connsiteY2080" fmla="*/ 124206 h 142779"/>
                    <a:gd name="connsiteX2081" fmla="*/ 58293 w 142017"/>
                    <a:gd name="connsiteY2081" fmla="*/ 123634 h 142779"/>
                    <a:gd name="connsiteX2082" fmla="*/ 56388 w 142017"/>
                    <a:gd name="connsiteY2082" fmla="*/ 122491 h 142779"/>
                    <a:gd name="connsiteX2083" fmla="*/ 57341 w 142017"/>
                    <a:gd name="connsiteY2083" fmla="*/ 122968 h 142779"/>
                    <a:gd name="connsiteX2084" fmla="*/ 56388 w 142017"/>
                    <a:gd name="connsiteY2084" fmla="*/ 122491 h 142779"/>
                    <a:gd name="connsiteX2085" fmla="*/ 58865 w 142017"/>
                    <a:gd name="connsiteY2085" fmla="*/ 131826 h 142779"/>
                    <a:gd name="connsiteX2086" fmla="*/ 59912 w 142017"/>
                    <a:gd name="connsiteY2086" fmla="*/ 131636 h 142779"/>
                    <a:gd name="connsiteX2087" fmla="*/ 58865 w 142017"/>
                    <a:gd name="connsiteY2087" fmla="*/ 131826 h 142779"/>
                    <a:gd name="connsiteX2088" fmla="*/ 55245 w 142017"/>
                    <a:gd name="connsiteY2088" fmla="*/ 92011 h 142779"/>
                    <a:gd name="connsiteX2089" fmla="*/ 56198 w 142017"/>
                    <a:gd name="connsiteY2089" fmla="*/ 90773 h 142779"/>
                    <a:gd name="connsiteX2090" fmla="*/ 55245 w 142017"/>
                    <a:gd name="connsiteY2090" fmla="*/ 92011 h 142779"/>
                    <a:gd name="connsiteX2091" fmla="*/ 54674 w 142017"/>
                    <a:gd name="connsiteY2091" fmla="*/ 91821 h 142779"/>
                    <a:gd name="connsiteX2092" fmla="*/ 55817 w 142017"/>
                    <a:gd name="connsiteY2092" fmla="*/ 90488 h 142779"/>
                    <a:gd name="connsiteX2093" fmla="*/ 55626 w 142017"/>
                    <a:gd name="connsiteY2093" fmla="*/ 91154 h 142779"/>
                    <a:gd name="connsiteX2094" fmla="*/ 54674 w 142017"/>
                    <a:gd name="connsiteY2094" fmla="*/ 91821 h 142779"/>
                    <a:gd name="connsiteX2095" fmla="*/ 53626 w 142017"/>
                    <a:gd name="connsiteY2095" fmla="*/ 121253 h 142779"/>
                    <a:gd name="connsiteX2096" fmla="*/ 54483 w 142017"/>
                    <a:gd name="connsiteY2096" fmla="*/ 121825 h 142779"/>
                    <a:gd name="connsiteX2097" fmla="*/ 53626 w 142017"/>
                    <a:gd name="connsiteY2097" fmla="*/ 121253 h 142779"/>
                    <a:gd name="connsiteX2098" fmla="*/ 53912 w 142017"/>
                    <a:gd name="connsiteY2098" fmla="*/ 128683 h 142779"/>
                    <a:gd name="connsiteX2099" fmla="*/ 54769 w 142017"/>
                    <a:gd name="connsiteY2099" fmla="*/ 128778 h 142779"/>
                    <a:gd name="connsiteX2100" fmla="*/ 53912 w 142017"/>
                    <a:gd name="connsiteY2100" fmla="*/ 128683 h 142779"/>
                    <a:gd name="connsiteX2101" fmla="*/ 50292 w 142017"/>
                    <a:gd name="connsiteY2101" fmla="*/ 117253 h 142779"/>
                    <a:gd name="connsiteX2102" fmla="*/ 49530 w 142017"/>
                    <a:gd name="connsiteY2102" fmla="*/ 116872 h 142779"/>
                    <a:gd name="connsiteX2103" fmla="*/ 50768 w 142017"/>
                    <a:gd name="connsiteY2103" fmla="*/ 116015 h 142779"/>
                    <a:gd name="connsiteX2104" fmla="*/ 50292 w 142017"/>
                    <a:gd name="connsiteY2104" fmla="*/ 117253 h 142779"/>
                    <a:gd name="connsiteX2105" fmla="*/ 49149 w 142017"/>
                    <a:gd name="connsiteY2105" fmla="*/ 114395 h 142779"/>
                    <a:gd name="connsiteX2106" fmla="*/ 48958 w 142017"/>
                    <a:gd name="connsiteY2106" fmla="*/ 113538 h 142779"/>
                    <a:gd name="connsiteX2107" fmla="*/ 49340 w 142017"/>
                    <a:gd name="connsiteY2107" fmla="*/ 113252 h 142779"/>
                    <a:gd name="connsiteX2108" fmla="*/ 49530 w 142017"/>
                    <a:gd name="connsiteY2108" fmla="*/ 112871 h 142779"/>
                    <a:gd name="connsiteX2109" fmla="*/ 50387 w 142017"/>
                    <a:gd name="connsiteY2109" fmla="*/ 111823 h 142779"/>
                    <a:gd name="connsiteX2110" fmla="*/ 50768 w 142017"/>
                    <a:gd name="connsiteY2110" fmla="*/ 112776 h 142779"/>
                    <a:gd name="connsiteX2111" fmla="*/ 49149 w 142017"/>
                    <a:gd name="connsiteY2111" fmla="*/ 114395 h 142779"/>
                    <a:gd name="connsiteX2112" fmla="*/ 48768 w 142017"/>
                    <a:gd name="connsiteY2112" fmla="*/ 118681 h 142779"/>
                    <a:gd name="connsiteX2113" fmla="*/ 48863 w 142017"/>
                    <a:gd name="connsiteY2113" fmla="*/ 117538 h 142779"/>
                    <a:gd name="connsiteX2114" fmla="*/ 50006 w 142017"/>
                    <a:gd name="connsiteY2114" fmla="*/ 118586 h 142779"/>
                    <a:gd name="connsiteX2115" fmla="*/ 48768 w 142017"/>
                    <a:gd name="connsiteY2115" fmla="*/ 118681 h 142779"/>
                    <a:gd name="connsiteX2116" fmla="*/ 68294 w 142017"/>
                    <a:gd name="connsiteY2116" fmla="*/ 65341 h 142779"/>
                    <a:gd name="connsiteX2117" fmla="*/ 68294 w 142017"/>
                    <a:gd name="connsiteY2117" fmla="*/ 65341 h 142779"/>
                    <a:gd name="connsiteX2118" fmla="*/ 68294 w 142017"/>
                    <a:gd name="connsiteY2118" fmla="*/ 65341 h 142779"/>
                    <a:gd name="connsiteX2119" fmla="*/ 68294 w 142017"/>
                    <a:gd name="connsiteY2119" fmla="*/ 65341 h 142779"/>
                    <a:gd name="connsiteX2120" fmla="*/ 52388 w 142017"/>
                    <a:gd name="connsiteY2120" fmla="*/ 90678 h 142779"/>
                    <a:gd name="connsiteX2121" fmla="*/ 52197 w 142017"/>
                    <a:gd name="connsiteY2121" fmla="*/ 89916 h 142779"/>
                    <a:gd name="connsiteX2122" fmla="*/ 53435 w 142017"/>
                    <a:gd name="connsiteY2122" fmla="*/ 88963 h 142779"/>
                    <a:gd name="connsiteX2123" fmla="*/ 52388 w 142017"/>
                    <a:gd name="connsiteY2123" fmla="*/ 90678 h 142779"/>
                    <a:gd name="connsiteX2124" fmla="*/ 47339 w 142017"/>
                    <a:gd name="connsiteY2124" fmla="*/ 112681 h 142779"/>
                    <a:gd name="connsiteX2125" fmla="*/ 47149 w 142017"/>
                    <a:gd name="connsiteY2125" fmla="*/ 114109 h 142779"/>
                    <a:gd name="connsiteX2126" fmla="*/ 48768 w 142017"/>
                    <a:gd name="connsiteY2126" fmla="*/ 116205 h 142779"/>
                    <a:gd name="connsiteX2127" fmla="*/ 46387 w 142017"/>
                    <a:gd name="connsiteY2127" fmla="*/ 115443 h 142779"/>
                    <a:gd name="connsiteX2128" fmla="*/ 46958 w 142017"/>
                    <a:gd name="connsiteY2128" fmla="*/ 113728 h 142779"/>
                    <a:gd name="connsiteX2129" fmla="*/ 46006 w 142017"/>
                    <a:gd name="connsiteY2129" fmla="*/ 114490 h 142779"/>
                    <a:gd name="connsiteX2130" fmla="*/ 46387 w 142017"/>
                    <a:gd name="connsiteY2130" fmla="*/ 113443 h 142779"/>
                    <a:gd name="connsiteX2131" fmla="*/ 45625 w 142017"/>
                    <a:gd name="connsiteY2131" fmla="*/ 113538 h 142779"/>
                    <a:gd name="connsiteX2132" fmla="*/ 44863 w 142017"/>
                    <a:gd name="connsiteY2132" fmla="*/ 113633 h 142779"/>
                    <a:gd name="connsiteX2133" fmla="*/ 46196 w 142017"/>
                    <a:gd name="connsiteY2133" fmla="*/ 112586 h 142779"/>
                    <a:gd name="connsiteX2134" fmla="*/ 47339 w 142017"/>
                    <a:gd name="connsiteY2134" fmla="*/ 112681 h 142779"/>
                    <a:gd name="connsiteX2135" fmla="*/ 48482 w 142017"/>
                    <a:gd name="connsiteY2135" fmla="*/ 134302 h 142779"/>
                    <a:gd name="connsiteX2136" fmla="*/ 46482 w 142017"/>
                    <a:gd name="connsiteY2136" fmla="*/ 134969 h 142779"/>
                    <a:gd name="connsiteX2137" fmla="*/ 47720 w 142017"/>
                    <a:gd name="connsiteY2137" fmla="*/ 133064 h 142779"/>
                    <a:gd name="connsiteX2138" fmla="*/ 48578 w 142017"/>
                    <a:gd name="connsiteY2138" fmla="*/ 132874 h 142779"/>
                    <a:gd name="connsiteX2139" fmla="*/ 48482 w 142017"/>
                    <a:gd name="connsiteY2139" fmla="*/ 134302 h 142779"/>
                    <a:gd name="connsiteX2140" fmla="*/ 45815 w 142017"/>
                    <a:gd name="connsiteY2140" fmla="*/ 116491 h 142779"/>
                    <a:gd name="connsiteX2141" fmla="*/ 44958 w 142017"/>
                    <a:gd name="connsiteY2141" fmla="*/ 115157 h 142779"/>
                    <a:gd name="connsiteX2142" fmla="*/ 46006 w 142017"/>
                    <a:gd name="connsiteY2142" fmla="*/ 115062 h 142779"/>
                    <a:gd name="connsiteX2143" fmla="*/ 45815 w 142017"/>
                    <a:gd name="connsiteY2143" fmla="*/ 116491 h 142779"/>
                    <a:gd name="connsiteX2144" fmla="*/ 45244 w 142017"/>
                    <a:gd name="connsiteY2144" fmla="*/ 129064 h 142779"/>
                    <a:gd name="connsiteX2145" fmla="*/ 46482 w 142017"/>
                    <a:gd name="connsiteY2145" fmla="*/ 128397 h 142779"/>
                    <a:gd name="connsiteX2146" fmla="*/ 45244 w 142017"/>
                    <a:gd name="connsiteY2146" fmla="*/ 129064 h 142779"/>
                    <a:gd name="connsiteX2147" fmla="*/ 44387 w 142017"/>
                    <a:gd name="connsiteY2147" fmla="*/ 133540 h 142779"/>
                    <a:gd name="connsiteX2148" fmla="*/ 45625 w 142017"/>
                    <a:gd name="connsiteY2148" fmla="*/ 132874 h 142779"/>
                    <a:gd name="connsiteX2149" fmla="*/ 45625 w 142017"/>
                    <a:gd name="connsiteY2149" fmla="*/ 131636 h 142779"/>
                    <a:gd name="connsiteX2150" fmla="*/ 46577 w 142017"/>
                    <a:gd name="connsiteY2150" fmla="*/ 133255 h 142779"/>
                    <a:gd name="connsiteX2151" fmla="*/ 44387 w 142017"/>
                    <a:gd name="connsiteY2151" fmla="*/ 133540 h 142779"/>
                    <a:gd name="connsiteX2152" fmla="*/ 44672 w 142017"/>
                    <a:gd name="connsiteY2152" fmla="*/ 113157 h 142779"/>
                    <a:gd name="connsiteX2153" fmla="*/ 44387 w 142017"/>
                    <a:gd name="connsiteY2153" fmla="*/ 112204 h 142779"/>
                    <a:gd name="connsiteX2154" fmla="*/ 44672 w 142017"/>
                    <a:gd name="connsiteY2154" fmla="*/ 113157 h 142779"/>
                    <a:gd name="connsiteX2155" fmla="*/ 42958 w 142017"/>
                    <a:gd name="connsiteY2155" fmla="*/ 121729 h 142779"/>
                    <a:gd name="connsiteX2156" fmla="*/ 44387 w 142017"/>
                    <a:gd name="connsiteY2156" fmla="*/ 122015 h 142779"/>
                    <a:gd name="connsiteX2157" fmla="*/ 42958 w 142017"/>
                    <a:gd name="connsiteY2157" fmla="*/ 121729 h 142779"/>
                    <a:gd name="connsiteX2158" fmla="*/ 43815 w 142017"/>
                    <a:gd name="connsiteY2158" fmla="*/ 131350 h 142779"/>
                    <a:gd name="connsiteX2159" fmla="*/ 44387 w 142017"/>
                    <a:gd name="connsiteY2159" fmla="*/ 130588 h 142779"/>
                    <a:gd name="connsiteX2160" fmla="*/ 45053 w 142017"/>
                    <a:gd name="connsiteY2160" fmla="*/ 132112 h 142779"/>
                    <a:gd name="connsiteX2161" fmla="*/ 43815 w 142017"/>
                    <a:gd name="connsiteY2161" fmla="*/ 131350 h 142779"/>
                    <a:gd name="connsiteX2162" fmla="*/ 40957 w 142017"/>
                    <a:gd name="connsiteY2162" fmla="*/ 111157 h 142779"/>
                    <a:gd name="connsiteX2163" fmla="*/ 43339 w 142017"/>
                    <a:gd name="connsiteY2163" fmla="*/ 111823 h 142779"/>
                    <a:gd name="connsiteX2164" fmla="*/ 44005 w 142017"/>
                    <a:gd name="connsiteY2164" fmla="*/ 110395 h 142779"/>
                    <a:gd name="connsiteX2165" fmla="*/ 44196 w 142017"/>
                    <a:gd name="connsiteY2165" fmla="*/ 112109 h 142779"/>
                    <a:gd name="connsiteX2166" fmla="*/ 42577 w 142017"/>
                    <a:gd name="connsiteY2166" fmla="*/ 114014 h 142779"/>
                    <a:gd name="connsiteX2167" fmla="*/ 40957 w 142017"/>
                    <a:gd name="connsiteY2167" fmla="*/ 111157 h 142779"/>
                    <a:gd name="connsiteX2168" fmla="*/ 68199 w 142017"/>
                    <a:gd name="connsiteY2168" fmla="*/ 65437 h 142779"/>
                    <a:gd name="connsiteX2169" fmla="*/ 68199 w 142017"/>
                    <a:gd name="connsiteY2169" fmla="*/ 65437 h 142779"/>
                    <a:gd name="connsiteX2170" fmla="*/ 68199 w 142017"/>
                    <a:gd name="connsiteY2170" fmla="*/ 65437 h 142779"/>
                    <a:gd name="connsiteX2171" fmla="*/ 49435 w 142017"/>
                    <a:gd name="connsiteY2171" fmla="*/ 87916 h 142779"/>
                    <a:gd name="connsiteX2172" fmla="*/ 49244 w 142017"/>
                    <a:gd name="connsiteY2172" fmla="*/ 87630 h 142779"/>
                    <a:gd name="connsiteX2173" fmla="*/ 51054 w 142017"/>
                    <a:gd name="connsiteY2173" fmla="*/ 86487 h 142779"/>
                    <a:gd name="connsiteX2174" fmla="*/ 49435 w 142017"/>
                    <a:gd name="connsiteY2174" fmla="*/ 87916 h 142779"/>
                    <a:gd name="connsiteX2175" fmla="*/ 41624 w 142017"/>
                    <a:gd name="connsiteY2175" fmla="*/ 129826 h 142779"/>
                    <a:gd name="connsiteX2176" fmla="*/ 43815 w 142017"/>
                    <a:gd name="connsiteY2176" fmla="*/ 130873 h 142779"/>
                    <a:gd name="connsiteX2177" fmla="*/ 43148 w 142017"/>
                    <a:gd name="connsiteY2177" fmla="*/ 131350 h 142779"/>
                    <a:gd name="connsiteX2178" fmla="*/ 41624 w 142017"/>
                    <a:gd name="connsiteY2178" fmla="*/ 129826 h 142779"/>
                    <a:gd name="connsiteX2179" fmla="*/ 43720 w 142017"/>
                    <a:gd name="connsiteY2179" fmla="*/ 103918 h 142779"/>
                    <a:gd name="connsiteX2180" fmla="*/ 44196 w 142017"/>
                    <a:gd name="connsiteY2180" fmla="*/ 105442 h 142779"/>
                    <a:gd name="connsiteX2181" fmla="*/ 43720 w 142017"/>
                    <a:gd name="connsiteY2181" fmla="*/ 103918 h 142779"/>
                    <a:gd name="connsiteX2182" fmla="*/ 42005 w 142017"/>
                    <a:gd name="connsiteY2182" fmla="*/ 108299 h 142779"/>
                    <a:gd name="connsiteX2183" fmla="*/ 41339 w 142017"/>
                    <a:gd name="connsiteY2183" fmla="*/ 106585 h 142779"/>
                    <a:gd name="connsiteX2184" fmla="*/ 42577 w 142017"/>
                    <a:gd name="connsiteY2184" fmla="*/ 107918 h 142779"/>
                    <a:gd name="connsiteX2185" fmla="*/ 42005 w 142017"/>
                    <a:gd name="connsiteY2185" fmla="*/ 108299 h 142779"/>
                    <a:gd name="connsiteX2186" fmla="*/ 40481 w 142017"/>
                    <a:gd name="connsiteY2186" fmla="*/ 129730 h 142779"/>
                    <a:gd name="connsiteX2187" fmla="*/ 40862 w 142017"/>
                    <a:gd name="connsiteY2187" fmla="*/ 128683 h 142779"/>
                    <a:gd name="connsiteX2188" fmla="*/ 41624 w 142017"/>
                    <a:gd name="connsiteY2188" fmla="*/ 129540 h 142779"/>
                    <a:gd name="connsiteX2189" fmla="*/ 40481 w 142017"/>
                    <a:gd name="connsiteY2189" fmla="*/ 129730 h 142779"/>
                    <a:gd name="connsiteX2190" fmla="*/ 38576 w 142017"/>
                    <a:gd name="connsiteY2190" fmla="*/ 127825 h 142779"/>
                    <a:gd name="connsiteX2191" fmla="*/ 39910 w 142017"/>
                    <a:gd name="connsiteY2191" fmla="*/ 128111 h 142779"/>
                    <a:gd name="connsiteX2192" fmla="*/ 38576 w 142017"/>
                    <a:gd name="connsiteY2192" fmla="*/ 127825 h 142779"/>
                    <a:gd name="connsiteX2193" fmla="*/ 40386 w 142017"/>
                    <a:gd name="connsiteY2193" fmla="*/ 110585 h 142779"/>
                    <a:gd name="connsiteX2194" fmla="*/ 40100 w 142017"/>
                    <a:gd name="connsiteY2194" fmla="*/ 108966 h 142779"/>
                    <a:gd name="connsiteX2195" fmla="*/ 40957 w 142017"/>
                    <a:gd name="connsiteY2195" fmla="*/ 108204 h 142779"/>
                    <a:gd name="connsiteX2196" fmla="*/ 40862 w 142017"/>
                    <a:gd name="connsiteY2196" fmla="*/ 108680 h 142779"/>
                    <a:gd name="connsiteX2197" fmla="*/ 40386 w 142017"/>
                    <a:gd name="connsiteY2197" fmla="*/ 110585 h 142779"/>
                    <a:gd name="connsiteX2198" fmla="*/ 38291 w 142017"/>
                    <a:gd name="connsiteY2198" fmla="*/ 131350 h 142779"/>
                    <a:gd name="connsiteX2199" fmla="*/ 36576 w 142017"/>
                    <a:gd name="connsiteY2199" fmla="*/ 129826 h 142779"/>
                    <a:gd name="connsiteX2200" fmla="*/ 38291 w 142017"/>
                    <a:gd name="connsiteY2200" fmla="*/ 128778 h 142779"/>
                    <a:gd name="connsiteX2201" fmla="*/ 38005 w 142017"/>
                    <a:gd name="connsiteY2201" fmla="*/ 130683 h 142779"/>
                    <a:gd name="connsiteX2202" fmla="*/ 39053 w 142017"/>
                    <a:gd name="connsiteY2202" fmla="*/ 129445 h 142779"/>
                    <a:gd name="connsiteX2203" fmla="*/ 38291 w 142017"/>
                    <a:gd name="connsiteY2203" fmla="*/ 131350 h 142779"/>
                    <a:gd name="connsiteX2204" fmla="*/ 36957 w 142017"/>
                    <a:gd name="connsiteY2204" fmla="*/ 126968 h 142779"/>
                    <a:gd name="connsiteX2205" fmla="*/ 38005 w 142017"/>
                    <a:gd name="connsiteY2205" fmla="*/ 126016 h 142779"/>
                    <a:gd name="connsiteX2206" fmla="*/ 38481 w 142017"/>
                    <a:gd name="connsiteY2206" fmla="*/ 127349 h 142779"/>
                    <a:gd name="connsiteX2207" fmla="*/ 38005 w 142017"/>
                    <a:gd name="connsiteY2207" fmla="*/ 127635 h 142779"/>
                    <a:gd name="connsiteX2208" fmla="*/ 36957 w 142017"/>
                    <a:gd name="connsiteY2208" fmla="*/ 126968 h 142779"/>
                    <a:gd name="connsiteX2209" fmla="*/ 38005 w 142017"/>
                    <a:gd name="connsiteY2209" fmla="*/ 108109 h 142779"/>
                    <a:gd name="connsiteX2210" fmla="*/ 39243 w 142017"/>
                    <a:gd name="connsiteY2210" fmla="*/ 109156 h 142779"/>
                    <a:gd name="connsiteX2211" fmla="*/ 38005 w 142017"/>
                    <a:gd name="connsiteY2211" fmla="*/ 108109 h 142779"/>
                    <a:gd name="connsiteX2212" fmla="*/ 38100 w 142017"/>
                    <a:gd name="connsiteY2212" fmla="*/ 103346 h 142779"/>
                    <a:gd name="connsiteX2213" fmla="*/ 38862 w 142017"/>
                    <a:gd name="connsiteY2213" fmla="*/ 103537 h 142779"/>
                    <a:gd name="connsiteX2214" fmla="*/ 38100 w 142017"/>
                    <a:gd name="connsiteY2214" fmla="*/ 103346 h 142779"/>
                    <a:gd name="connsiteX2215" fmla="*/ 36481 w 142017"/>
                    <a:gd name="connsiteY2215" fmla="*/ 105156 h 142779"/>
                    <a:gd name="connsiteX2216" fmla="*/ 37243 w 142017"/>
                    <a:gd name="connsiteY2216" fmla="*/ 107442 h 142779"/>
                    <a:gd name="connsiteX2217" fmla="*/ 36481 w 142017"/>
                    <a:gd name="connsiteY2217" fmla="*/ 105156 h 142779"/>
                    <a:gd name="connsiteX2218" fmla="*/ 38005 w 142017"/>
                    <a:gd name="connsiteY2218" fmla="*/ 98584 h 142779"/>
                    <a:gd name="connsiteX2219" fmla="*/ 38767 w 142017"/>
                    <a:gd name="connsiteY2219" fmla="*/ 98774 h 142779"/>
                    <a:gd name="connsiteX2220" fmla="*/ 38005 w 142017"/>
                    <a:gd name="connsiteY2220" fmla="*/ 98584 h 142779"/>
                    <a:gd name="connsiteX2221" fmla="*/ 36100 w 142017"/>
                    <a:gd name="connsiteY2221" fmla="*/ 101536 h 142779"/>
                    <a:gd name="connsiteX2222" fmla="*/ 35814 w 142017"/>
                    <a:gd name="connsiteY2222" fmla="*/ 99536 h 142779"/>
                    <a:gd name="connsiteX2223" fmla="*/ 37148 w 142017"/>
                    <a:gd name="connsiteY2223" fmla="*/ 100774 h 142779"/>
                    <a:gd name="connsiteX2224" fmla="*/ 36100 w 142017"/>
                    <a:gd name="connsiteY2224" fmla="*/ 101536 h 142779"/>
                    <a:gd name="connsiteX2225" fmla="*/ 35433 w 142017"/>
                    <a:gd name="connsiteY2225" fmla="*/ 102013 h 142779"/>
                    <a:gd name="connsiteX2226" fmla="*/ 34195 w 142017"/>
                    <a:gd name="connsiteY2226" fmla="*/ 101536 h 142779"/>
                    <a:gd name="connsiteX2227" fmla="*/ 35624 w 142017"/>
                    <a:gd name="connsiteY2227" fmla="*/ 100774 h 142779"/>
                    <a:gd name="connsiteX2228" fmla="*/ 35433 w 142017"/>
                    <a:gd name="connsiteY2228" fmla="*/ 102013 h 142779"/>
                    <a:gd name="connsiteX2229" fmla="*/ 33719 w 142017"/>
                    <a:gd name="connsiteY2229" fmla="*/ 99346 h 142779"/>
                    <a:gd name="connsiteX2230" fmla="*/ 34671 w 142017"/>
                    <a:gd name="connsiteY2230" fmla="*/ 99536 h 142779"/>
                    <a:gd name="connsiteX2231" fmla="*/ 33719 w 142017"/>
                    <a:gd name="connsiteY2231" fmla="*/ 99346 h 142779"/>
                    <a:gd name="connsiteX2232" fmla="*/ 27051 w 142017"/>
                    <a:gd name="connsiteY2232" fmla="*/ 116776 h 142779"/>
                    <a:gd name="connsiteX2233" fmla="*/ 28289 w 142017"/>
                    <a:gd name="connsiteY2233" fmla="*/ 117253 h 142779"/>
                    <a:gd name="connsiteX2234" fmla="*/ 27051 w 142017"/>
                    <a:gd name="connsiteY2234" fmla="*/ 116776 h 142779"/>
                    <a:gd name="connsiteX2235" fmla="*/ 26670 w 142017"/>
                    <a:gd name="connsiteY2235" fmla="*/ 117634 h 142779"/>
                    <a:gd name="connsiteX2236" fmla="*/ 27146 w 142017"/>
                    <a:gd name="connsiteY2236" fmla="*/ 118681 h 142779"/>
                    <a:gd name="connsiteX2237" fmla="*/ 26670 w 142017"/>
                    <a:gd name="connsiteY2237" fmla="*/ 117634 h 142779"/>
                    <a:gd name="connsiteX2238" fmla="*/ 26956 w 142017"/>
                    <a:gd name="connsiteY2238" fmla="*/ 114490 h 142779"/>
                    <a:gd name="connsiteX2239" fmla="*/ 27718 w 142017"/>
                    <a:gd name="connsiteY2239" fmla="*/ 113347 h 142779"/>
                    <a:gd name="connsiteX2240" fmla="*/ 28480 w 142017"/>
                    <a:gd name="connsiteY2240" fmla="*/ 113824 h 142779"/>
                    <a:gd name="connsiteX2241" fmla="*/ 26956 w 142017"/>
                    <a:gd name="connsiteY2241" fmla="*/ 114490 h 142779"/>
                    <a:gd name="connsiteX2242" fmla="*/ 23908 w 142017"/>
                    <a:gd name="connsiteY2242" fmla="*/ 118110 h 142779"/>
                    <a:gd name="connsiteX2243" fmla="*/ 25527 w 142017"/>
                    <a:gd name="connsiteY2243" fmla="*/ 116872 h 142779"/>
                    <a:gd name="connsiteX2244" fmla="*/ 25336 w 142017"/>
                    <a:gd name="connsiteY2244" fmla="*/ 115729 h 142779"/>
                    <a:gd name="connsiteX2245" fmla="*/ 27432 w 142017"/>
                    <a:gd name="connsiteY2245" fmla="*/ 116205 h 142779"/>
                    <a:gd name="connsiteX2246" fmla="*/ 23908 w 142017"/>
                    <a:gd name="connsiteY2246" fmla="*/ 118110 h 142779"/>
                    <a:gd name="connsiteX2247" fmla="*/ 34671 w 142017"/>
                    <a:gd name="connsiteY2247" fmla="*/ 94202 h 142779"/>
                    <a:gd name="connsiteX2248" fmla="*/ 34862 w 142017"/>
                    <a:gd name="connsiteY2248" fmla="*/ 94869 h 142779"/>
                    <a:gd name="connsiteX2249" fmla="*/ 34671 w 142017"/>
                    <a:gd name="connsiteY2249" fmla="*/ 94202 h 142779"/>
                    <a:gd name="connsiteX2250" fmla="*/ 24860 w 142017"/>
                    <a:gd name="connsiteY2250" fmla="*/ 114205 h 142779"/>
                    <a:gd name="connsiteX2251" fmla="*/ 25622 w 142017"/>
                    <a:gd name="connsiteY2251" fmla="*/ 114681 h 142779"/>
                    <a:gd name="connsiteX2252" fmla="*/ 24860 w 142017"/>
                    <a:gd name="connsiteY2252" fmla="*/ 114205 h 142779"/>
                    <a:gd name="connsiteX2253" fmla="*/ 31528 w 142017"/>
                    <a:gd name="connsiteY2253" fmla="*/ 98203 h 142779"/>
                    <a:gd name="connsiteX2254" fmla="*/ 31242 w 142017"/>
                    <a:gd name="connsiteY2254" fmla="*/ 96679 h 142779"/>
                    <a:gd name="connsiteX2255" fmla="*/ 29813 w 142017"/>
                    <a:gd name="connsiteY2255" fmla="*/ 96488 h 142779"/>
                    <a:gd name="connsiteX2256" fmla="*/ 30290 w 142017"/>
                    <a:gd name="connsiteY2256" fmla="*/ 95631 h 142779"/>
                    <a:gd name="connsiteX2257" fmla="*/ 31432 w 142017"/>
                    <a:gd name="connsiteY2257" fmla="*/ 95345 h 142779"/>
                    <a:gd name="connsiteX2258" fmla="*/ 32576 w 142017"/>
                    <a:gd name="connsiteY2258" fmla="*/ 95536 h 142779"/>
                    <a:gd name="connsiteX2259" fmla="*/ 31623 w 142017"/>
                    <a:gd name="connsiteY2259" fmla="*/ 96488 h 142779"/>
                    <a:gd name="connsiteX2260" fmla="*/ 32766 w 142017"/>
                    <a:gd name="connsiteY2260" fmla="*/ 96107 h 142779"/>
                    <a:gd name="connsiteX2261" fmla="*/ 31528 w 142017"/>
                    <a:gd name="connsiteY2261" fmla="*/ 98203 h 142779"/>
                    <a:gd name="connsiteX2262" fmla="*/ 30766 w 142017"/>
                    <a:gd name="connsiteY2262" fmla="*/ 94583 h 142779"/>
                    <a:gd name="connsiteX2263" fmla="*/ 32290 w 142017"/>
                    <a:gd name="connsiteY2263" fmla="*/ 94583 h 142779"/>
                    <a:gd name="connsiteX2264" fmla="*/ 31337 w 142017"/>
                    <a:gd name="connsiteY2264" fmla="*/ 95155 h 142779"/>
                    <a:gd name="connsiteX2265" fmla="*/ 30766 w 142017"/>
                    <a:gd name="connsiteY2265" fmla="*/ 94583 h 142779"/>
                    <a:gd name="connsiteX2266" fmla="*/ 28956 w 142017"/>
                    <a:gd name="connsiteY2266" fmla="*/ 94583 h 142779"/>
                    <a:gd name="connsiteX2267" fmla="*/ 31052 w 142017"/>
                    <a:gd name="connsiteY2267" fmla="*/ 93345 h 142779"/>
                    <a:gd name="connsiteX2268" fmla="*/ 31052 w 142017"/>
                    <a:gd name="connsiteY2268" fmla="*/ 93821 h 142779"/>
                    <a:gd name="connsiteX2269" fmla="*/ 28956 w 142017"/>
                    <a:gd name="connsiteY2269" fmla="*/ 94583 h 142779"/>
                    <a:gd name="connsiteX2270" fmla="*/ 32099 w 142017"/>
                    <a:gd name="connsiteY2270" fmla="*/ 89821 h 142779"/>
                    <a:gd name="connsiteX2271" fmla="*/ 32671 w 142017"/>
                    <a:gd name="connsiteY2271" fmla="*/ 90392 h 142779"/>
                    <a:gd name="connsiteX2272" fmla="*/ 32099 w 142017"/>
                    <a:gd name="connsiteY2272" fmla="*/ 89821 h 142779"/>
                    <a:gd name="connsiteX2273" fmla="*/ 68580 w 142017"/>
                    <a:gd name="connsiteY2273" fmla="*/ 65437 h 142779"/>
                    <a:gd name="connsiteX2274" fmla="*/ 68580 w 142017"/>
                    <a:gd name="connsiteY2274" fmla="*/ 65437 h 142779"/>
                    <a:gd name="connsiteX2275" fmla="*/ 68580 w 142017"/>
                    <a:gd name="connsiteY2275" fmla="*/ 65437 h 142779"/>
                    <a:gd name="connsiteX2276" fmla="*/ 68580 w 142017"/>
                    <a:gd name="connsiteY2276" fmla="*/ 65437 h 142779"/>
                    <a:gd name="connsiteX2277" fmla="*/ 27242 w 142017"/>
                    <a:gd name="connsiteY2277" fmla="*/ 87344 h 142779"/>
                    <a:gd name="connsiteX2278" fmla="*/ 28480 w 142017"/>
                    <a:gd name="connsiteY2278" fmla="*/ 87535 h 142779"/>
                    <a:gd name="connsiteX2279" fmla="*/ 27242 w 142017"/>
                    <a:gd name="connsiteY2279" fmla="*/ 87344 h 142779"/>
                    <a:gd name="connsiteX2280" fmla="*/ 68675 w 142017"/>
                    <a:gd name="connsiteY2280" fmla="*/ 65437 h 142779"/>
                    <a:gd name="connsiteX2281" fmla="*/ 68866 w 142017"/>
                    <a:gd name="connsiteY2281" fmla="*/ 65437 h 142779"/>
                    <a:gd name="connsiteX2282" fmla="*/ 68771 w 142017"/>
                    <a:gd name="connsiteY2282" fmla="*/ 65437 h 142779"/>
                    <a:gd name="connsiteX2283" fmla="*/ 68675 w 142017"/>
                    <a:gd name="connsiteY2283" fmla="*/ 65437 h 142779"/>
                    <a:gd name="connsiteX2284" fmla="*/ 68675 w 142017"/>
                    <a:gd name="connsiteY2284" fmla="*/ 65437 h 142779"/>
                    <a:gd name="connsiteX2285" fmla="*/ 68771 w 142017"/>
                    <a:gd name="connsiteY2285" fmla="*/ 65437 h 142779"/>
                    <a:gd name="connsiteX2286" fmla="*/ 68771 w 142017"/>
                    <a:gd name="connsiteY2286" fmla="*/ 65437 h 142779"/>
                    <a:gd name="connsiteX2287" fmla="*/ 68771 w 142017"/>
                    <a:gd name="connsiteY2287" fmla="*/ 65437 h 142779"/>
                    <a:gd name="connsiteX2288" fmla="*/ 11240 w 142017"/>
                    <a:gd name="connsiteY2288" fmla="*/ 95821 h 142779"/>
                    <a:gd name="connsiteX2289" fmla="*/ 11716 w 142017"/>
                    <a:gd name="connsiteY2289" fmla="*/ 96965 h 142779"/>
                    <a:gd name="connsiteX2290" fmla="*/ 11240 w 142017"/>
                    <a:gd name="connsiteY2290" fmla="*/ 95821 h 142779"/>
                    <a:gd name="connsiteX2291" fmla="*/ 9144 w 142017"/>
                    <a:gd name="connsiteY2291" fmla="*/ 94297 h 142779"/>
                    <a:gd name="connsiteX2292" fmla="*/ 8763 w 142017"/>
                    <a:gd name="connsiteY2292" fmla="*/ 93345 h 142779"/>
                    <a:gd name="connsiteX2293" fmla="*/ 6096 w 142017"/>
                    <a:gd name="connsiteY2293" fmla="*/ 93916 h 142779"/>
                    <a:gd name="connsiteX2294" fmla="*/ 8763 w 142017"/>
                    <a:gd name="connsiteY2294" fmla="*/ 92869 h 142779"/>
                    <a:gd name="connsiteX2295" fmla="*/ 7620 w 142017"/>
                    <a:gd name="connsiteY2295" fmla="*/ 92964 h 142779"/>
                    <a:gd name="connsiteX2296" fmla="*/ 8573 w 142017"/>
                    <a:gd name="connsiteY2296" fmla="*/ 91726 h 142779"/>
                    <a:gd name="connsiteX2297" fmla="*/ 9525 w 142017"/>
                    <a:gd name="connsiteY2297" fmla="*/ 94297 h 142779"/>
                    <a:gd name="connsiteX2298" fmla="*/ 9811 w 142017"/>
                    <a:gd name="connsiteY2298" fmla="*/ 96107 h 142779"/>
                    <a:gd name="connsiteX2299" fmla="*/ 9144 w 142017"/>
                    <a:gd name="connsiteY2299" fmla="*/ 94297 h 142779"/>
                    <a:gd name="connsiteX2300" fmla="*/ 6858 w 142017"/>
                    <a:gd name="connsiteY2300" fmla="*/ 94488 h 142779"/>
                    <a:gd name="connsiteX2301" fmla="*/ 8192 w 142017"/>
                    <a:gd name="connsiteY2301" fmla="*/ 96012 h 142779"/>
                    <a:gd name="connsiteX2302" fmla="*/ 6858 w 142017"/>
                    <a:gd name="connsiteY2302" fmla="*/ 94488 h 142779"/>
                    <a:gd name="connsiteX2303" fmla="*/ 68294 w 142017"/>
                    <a:gd name="connsiteY2303" fmla="*/ 65437 h 142779"/>
                    <a:gd name="connsiteX2304" fmla="*/ 68294 w 142017"/>
                    <a:gd name="connsiteY2304" fmla="*/ 65437 h 142779"/>
                    <a:gd name="connsiteX2305" fmla="*/ 68294 w 142017"/>
                    <a:gd name="connsiteY2305" fmla="*/ 65437 h 142779"/>
                    <a:gd name="connsiteX2306" fmla="*/ 5239 w 142017"/>
                    <a:gd name="connsiteY2306" fmla="*/ 92583 h 142779"/>
                    <a:gd name="connsiteX2307" fmla="*/ 6191 w 142017"/>
                    <a:gd name="connsiteY2307" fmla="*/ 91821 h 142779"/>
                    <a:gd name="connsiteX2308" fmla="*/ 7239 w 142017"/>
                    <a:gd name="connsiteY2308" fmla="*/ 92678 h 142779"/>
                    <a:gd name="connsiteX2309" fmla="*/ 5239 w 142017"/>
                    <a:gd name="connsiteY2309" fmla="*/ 92583 h 142779"/>
                    <a:gd name="connsiteX2310" fmla="*/ 6858 w 142017"/>
                    <a:gd name="connsiteY2310" fmla="*/ 89440 h 142779"/>
                    <a:gd name="connsiteX2311" fmla="*/ 7239 w 142017"/>
                    <a:gd name="connsiteY2311" fmla="*/ 88392 h 142779"/>
                    <a:gd name="connsiteX2312" fmla="*/ 6858 w 142017"/>
                    <a:gd name="connsiteY2312" fmla="*/ 89440 h 142779"/>
                    <a:gd name="connsiteX2313" fmla="*/ 2477 w 142017"/>
                    <a:gd name="connsiteY2313" fmla="*/ 92107 h 142779"/>
                    <a:gd name="connsiteX2314" fmla="*/ 3620 w 142017"/>
                    <a:gd name="connsiteY2314" fmla="*/ 91345 h 142779"/>
                    <a:gd name="connsiteX2315" fmla="*/ 3334 w 142017"/>
                    <a:gd name="connsiteY2315" fmla="*/ 92011 h 142779"/>
                    <a:gd name="connsiteX2316" fmla="*/ 3620 w 142017"/>
                    <a:gd name="connsiteY2316" fmla="*/ 92297 h 142779"/>
                    <a:gd name="connsiteX2317" fmla="*/ 2477 w 142017"/>
                    <a:gd name="connsiteY2317" fmla="*/ 92107 h 142779"/>
                    <a:gd name="connsiteX2318" fmla="*/ 68104 w 142017"/>
                    <a:gd name="connsiteY2318" fmla="*/ 65437 h 142779"/>
                    <a:gd name="connsiteX2319" fmla="*/ 68104 w 142017"/>
                    <a:gd name="connsiteY2319" fmla="*/ 65437 h 142779"/>
                    <a:gd name="connsiteX2320" fmla="*/ 68104 w 142017"/>
                    <a:gd name="connsiteY2320" fmla="*/ 65437 h 142779"/>
                    <a:gd name="connsiteX2321" fmla="*/ 68104 w 142017"/>
                    <a:gd name="connsiteY2321" fmla="*/ 65437 h 142779"/>
                    <a:gd name="connsiteX2322" fmla="*/ 5239 w 142017"/>
                    <a:gd name="connsiteY2322" fmla="*/ 85153 h 142779"/>
                    <a:gd name="connsiteX2323" fmla="*/ 5715 w 142017"/>
                    <a:gd name="connsiteY2323" fmla="*/ 84391 h 142779"/>
                    <a:gd name="connsiteX2324" fmla="*/ 4572 w 142017"/>
                    <a:gd name="connsiteY2324" fmla="*/ 84582 h 142779"/>
                    <a:gd name="connsiteX2325" fmla="*/ 6477 w 142017"/>
                    <a:gd name="connsiteY2325" fmla="*/ 83725 h 142779"/>
                    <a:gd name="connsiteX2326" fmla="*/ 6477 w 142017"/>
                    <a:gd name="connsiteY2326" fmla="*/ 85725 h 142779"/>
                    <a:gd name="connsiteX2327" fmla="*/ 5239 w 142017"/>
                    <a:gd name="connsiteY2327" fmla="*/ 85153 h 142779"/>
                    <a:gd name="connsiteX2328" fmla="*/ 68008 w 142017"/>
                    <a:gd name="connsiteY2328" fmla="*/ 65437 h 142779"/>
                    <a:gd name="connsiteX2329" fmla="*/ 68008 w 142017"/>
                    <a:gd name="connsiteY2329" fmla="*/ 65437 h 142779"/>
                    <a:gd name="connsiteX2330" fmla="*/ 68008 w 142017"/>
                    <a:gd name="connsiteY2330" fmla="*/ 65437 h 142779"/>
                    <a:gd name="connsiteX2331" fmla="*/ 5525 w 142017"/>
                    <a:gd name="connsiteY2331" fmla="*/ 81724 h 142779"/>
                    <a:gd name="connsiteX2332" fmla="*/ 5525 w 142017"/>
                    <a:gd name="connsiteY2332" fmla="*/ 80581 h 142779"/>
                    <a:gd name="connsiteX2333" fmla="*/ 5905 w 142017"/>
                    <a:gd name="connsiteY2333" fmla="*/ 81629 h 142779"/>
                    <a:gd name="connsiteX2334" fmla="*/ 5525 w 142017"/>
                    <a:gd name="connsiteY2334" fmla="*/ 81724 h 142779"/>
                    <a:gd name="connsiteX2335" fmla="*/ 68008 w 142017"/>
                    <a:gd name="connsiteY2335" fmla="*/ 65437 h 142779"/>
                    <a:gd name="connsiteX2336" fmla="*/ 68008 w 142017"/>
                    <a:gd name="connsiteY2336" fmla="*/ 65437 h 142779"/>
                    <a:gd name="connsiteX2337" fmla="*/ 68008 w 142017"/>
                    <a:gd name="connsiteY2337" fmla="*/ 65437 h 142779"/>
                    <a:gd name="connsiteX2338" fmla="*/ 68008 w 142017"/>
                    <a:gd name="connsiteY2338" fmla="*/ 65437 h 142779"/>
                    <a:gd name="connsiteX2339" fmla="*/ 68008 w 142017"/>
                    <a:gd name="connsiteY2339" fmla="*/ 65437 h 142779"/>
                    <a:gd name="connsiteX2340" fmla="*/ 2762 w 142017"/>
                    <a:gd name="connsiteY2340" fmla="*/ 78486 h 142779"/>
                    <a:gd name="connsiteX2341" fmla="*/ 3239 w 142017"/>
                    <a:gd name="connsiteY2341" fmla="*/ 76486 h 142779"/>
                    <a:gd name="connsiteX2342" fmla="*/ 3524 w 142017"/>
                    <a:gd name="connsiteY2342" fmla="*/ 77533 h 142779"/>
                    <a:gd name="connsiteX2343" fmla="*/ 4096 w 142017"/>
                    <a:gd name="connsiteY2343" fmla="*/ 76771 h 142779"/>
                    <a:gd name="connsiteX2344" fmla="*/ 5715 w 142017"/>
                    <a:gd name="connsiteY2344" fmla="*/ 77343 h 142779"/>
                    <a:gd name="connsiteX2345" fmla="*/ 2762 w 142017"/>
                    <a:gd name="connsiteY2345" fmla="*/ 78486 h 142779"/>
                    <a:gd name="connsiteX2346" fmla="*/ 68008 w 142017"/>
                    <a:gd name="connsiteY2346" fmla="*/ 65437 h 142779"/>
                    <a:gd name="connsiteX2347" fmla="*/ 68008 w 142017"/>
                    <a:gd name="connsiteY2347" fmla="*/ 65437 h 142779"/>
                    <a:gd name="connsiteX2348" fmla="*/ 68008 w 142017"/>
                    <a:gd name="connsiteY2348" fmla="*/ 65437 h 142779"/>
                    <a:gd name="connsiteX2349" fmla="*/ 3715 w 142017"/>
                    <a:gd name="connsiteY2349" fmla="*/ 75724 h 142779"/>
                    <a:gd name="connsiteX2350" fmla="*/ 6572 w 142017"/>
                    <a:gd name="connsiteY2350" fmla="*/ 74962 h 142779"/>
                    <a:gd name="connsiteX2351" fmla="*/ 6191 w 142017"/>
                    <a:gd name="connsiteY2351" fmla="*/ 75533 h 142779"/>
                    <a:gd name="connsiteX2352" fmla="*/ 3715 w 142017"/>
                    <a:gd name="connsiteY2352" fmla="*/ 75724 h 142779"/>
                    <a:gd name="connsiteX2353" fmla="*/ 68104 w 142017"/>
                    <a:gd name="connsiteY2353" fmla="*/ 65437 h 142779"/>
                    <a:gd name="connsiteX2354" fmla="*/ 68104 w 142017"/>
                    <a:gd name="connsiteY2354" fmla="*/ 65437 h 142779"/>
                    <a:gd name="connsiteX2355" fmla="*/ 68104 w 142017"/>
                    <a:gd name="connsiteY2355" fmla="*/ 65437 h 142779"/>
                    <a:gd name="connsiteX2356" fmla="*/ 2953 w 142017"/>
                    <a:gd name="connsiteY2356" fmla="*/ 74200 h 142779"/>
                    <a:gd name="connsiteX2357" fmla="*/ 3048 w 142017"/>
                    <a:gd name="connsiteY2357" fmla="*/ 76200 h 142779"/>
                    <a:gd name="connsiteX2358" fmla="*/ 2286 w 142017"/>
                    <a:gd name="connsiteY2358" fmla="*/ 74866 h 142779"/>
                    <a:gd name="connsiteX2359" fmla="*/ 2953 w 142017"/>
                    <a:gd name="connsiteY2359" fmla="*/ 74676 h 142779"/>
                    <a:gd name="connsiteX2360" fmla="*/ 2953 w 142017"/>
                    <a:gd name="connsiteY2360" fmla="*/ 74200 h 142779"/>
                    <a:gd name="connsiteX2361" fmla="*/ 3810 w 142017"/>
                    <a:gd name="connsiteY2361" fmla="*/ 73057 h 142779"/>
                    <a:gd name="connsiteX2362" fmla="*/ 4953 w 142017"/>
                    <a:gd name="connsiteY2362" fmla="*/ 72866 h 142779"/>
                    <a:gd name="connsiteX2363" fmla="*/ 5239 w 142017"/>
                    <a:gd name="connsiteY2363" fmla="*/ 74866 h 142779"/>
                    <a:gd name="connsiteX2364" fmla="*/ 3429 w 142017"/>
                    <a:gd name="connsiteY2364" fmla="*/ 74581 h 142779"/>
                    <a:gd name="connsiteX2365" fmla="*/ 3810 w 142017"/>
                    <a:gd name="connsiteY2365" fmla="*/ 73057 h 142779"/>
                    <a:gd name="connsiteX2366" fmla="*/ 68104 w 142017"/>
                    <a:gd name="connsiteY2366" fmla="*/ 65437 h 142779"/>
                    <a:gd name="connsiteX2367" fmla="*/ 68104 w 142017"/>
                    <a:gd name="connsiteY2367" fmla="*/ 65437 h 142779"/>
                    <a:gd name="connsiteX2368" fmla="*/ 68104 w 142017"/>
                    <a:gd name="connsiteY2368" fmla="*/ 65437 h 142779"/>
                    <a:gd name="connsiteX2369" fmla="*/ 68104 w 142017"/>
                    <a:gd name="connsiteY2369" fmla="*/ 65437 h 142779"/>
                    <a:gd name="connsiteX2370" fmla="*/ 68104 w 142017"/>
                    <a:gd name="connsiteY2370" fmla="*/ 65437 h 142779"/>
                    <a:gd name="connsiteX2371" fmla="*/ 1333 w 142017"/>
                    <a:gd name="connsiteY2371" fmla="*/ 72390 h 142779"/>
                    <a:gd name="connsiteX2372" fmla="*/ 2477 w 142017"/>
                    <a:gd name="connsiteY2372" fmla="*/ 71914 h 142779"/>
                    <a:gd name="connsiteX2373" fmla="*/ 1810 w 142017"/>
                    <a:gd name="connsiteY2373" fmla="*/ 71818 h 142779"/>
                    <a:gd name="connsiteX2374" fmla="*/ 3334 w 142017"/>
                    <a:gd name="connsiteY2374" fmla="*/ 71818 h 142779"/>
                    <a:gd name="connsiteX2375" fmla="*/ 2857 w 142017"/>
                    <a:gd name="connsiteY2375" fmla="*/ 72390 h 142779"/>
                    <a:gd name="connsiteX2376" fmla="*/ 3715 w 142017"/>
                    <a:gd name="connsiteY2376" fmla="*/ 72580 h 142779"/>
                    <a:gd name="connsiteX2377" fmla="*/ 3048 w 142017"/>
                    <a:gd name="connsiteY2377" fmla="*/ 72961 h 142779"/>
                    <a:gd name="connsiteX2378" fmla="*/ 1333 w 142017"/>
                    <a:gd name="connsiteY2378" fmla="*/ 72390 h 142779"/>
                    <a:gd name="connsiteX2379" fmla="*/ 4381 w 142017"/>
                    <a:gd name="connsiteY2379" fmla="*/ 70485 h 142779"/>
                    <a:gd name="connsiteX2380" fmla="*/ 4381 w 142017"/>
                    <a:gd name="connsiteY2380" fmla="*/ 69247 h 142779"/>
                    <a:gd name="connsiteX2381" fmla="*/ 4381 w 142017"/>
                    <a:gd name="connsiteY2381" fmla="*/ 70485 h 142779"/>
                    <a:gd name="connsiteX2382" fmla="*/ 2762 w 142017"/>
                    <a:gd name="connsiteY2382" fmla="*/ 67818 h 142779"/>
                    <a:gd name="connsiteX2383" fmla="*/ 2572 w 142017"/>
                    <a:gd name="connsiteY2383" fmla="*/ 66675 h 142779"/>
                    <a:gd name="connsiteX2384" fmla="*/ 2953 w 142017"/>
                    <a:gd name="connsiteY2384" fmla="*/ 67627 h 142779"/>
                    <a:gd name="connsiteX2385" fmla="*/ 3620 w 142017"/>
                    <a:gd name="connsiteY2385" fmla="*/ 67532 h 142779"/>
                    <a:gd name="connsiteX2386" fmla="*/ 2762 w 142017"/>
                    <a:gd name="connsiteY2386" fmla="*/ 67818 h 142779"/>
                    <a:gd name="connsiteX2387" fmla="*/ 4477 w 142017"/>
                    <a:gd name="connsiteY2387" fmla="*/ 65056 h 142779"/>
                    <a:gd name="connsiteX2388" fmla="*/ 3905 w 142017"/>
                    <a:gd name="connsiteY2388" fmla="*/ 66294 h 142779"/>
                    <a:gd name="connsiteX2389" fmla="*/ 4477 w 142017"/>
                    <a:gd name="connsiteY2389" fmla="*/ 65056 h 142779"/>
                    <a:gd name="connsiteX2390" fmla="*/ 4858 w 142017"/>
                    <a:gd name="connsiteY2390" fmla="*/ 65341 h 142779"/>
                    <a:gd name="connsiteX2391" fmla="*/ 4667 w 142017"/>
                    <a:gd name="connsiteY2391" fmla="*/ 64960 h 142779"/>
                    <a:gd name="connsiteX2392" fmla="*/ 6001 w 142017"/>
                    <a:gd name="connsiteY2392" fmla="*/ 64770 h 142779"/>
                    <a:gd name="connsiteX2393" fmla="*/ 5715 w 142017"/>
                    <a:gd name="connsiteY2393" fmla="*/ 65341 h 142779"/>
                    <a:gd name="connsiteX2394" fmla="*/ 4858 w 142017"/>
                    <a:gd name="connsiteY2394" fmla="*/ 65341 h 142779"/>
                    <a:gd name="connsiteX2395" fmla="*/ 5429 w 142017"/>
                    <a:gd name="connsiteY2395" fmla="*/ 62579 h 142779"/>
                    <a:gd name="connsiteX2396" fmla="*/ 5620 w 142017"/>
                    <a:gd name="connsiteY2396" fmla="*/ 64484 h 142779"/>
                    <a:gd name="connsiteX2397" fmla="*/ 5429 w 142017"/>
                    <a:gd name="connsiteY2397" fmla="*/ 62579 h 142779"/>
                    <a:gd name="connsiteX2398" fmla="*/ 3048 w 142017"/>
                    <a:gd name="connsiteY2398" fmla="*/ 62008 h 142779"/>
                    <a:gd name="connsiteX2399" fmla="*/ 3905 w 142017"/>
                    <a:gd name="connsiteY2399" fmla="*/ 63627 h 142779"/>
                    <a:gd name="connsiteX2400" fmla="*/ 3048 w 142017"/>
                    <a:gd name="connsiteY2400" fmla="*/ 62008 h 142779"/>
                    <a:gd name="connsiteX2401" fmla="*/ 6382 w 142017"/>
                    <a:gd name="connsiteY2401" fmla="*/ 59341 h 142779"/>
                    <a:gd name="connsiteX2402" fmla="*/ 7525 w 142017"/>
                    <a:gd name="connsiteY2402" fmla="*/ 59150 h 142779"/>
                    <a:gd name="connsiteX2403" fmla="*/ 7525 w 142017"/>
                    <a:gd name="connsiteY2403" fmla="*/ 60674 h 142779"/>
                    <a:gd name="connsiteX2404" fmla="*/ 6382 w 142017"/>
                    <a:gd name="connsiteY2404" fmla="*/ 59341 h 142779"/>
                    <a:gd name="connsiteX2405" fmla="*/ 4858 w 142017"/>
                    <a:gd name="connsiteY2405" fmla="*/ 51911 h 142779"/>
                    <a:gd name="connsiteX2406" fmla="*/ 5905 w 142017"/>
                    <a:gd name="connsiteY2406" fmla="*/ 51625 h 142779"/>
                    <a:gd name="connsiteX2407" fmla="*/ 4953 w 142017"/>
                    <a:gd name="connsiteY2407" fmla="*/ 52292 h 142779"/>
                    <a:gd name="connsiteX2408" fmla="*/ 4858 w 142017"/>
                    <a:gd name="connsiteY2408" fmla="*/ 51911 h 142779"/>
                    <a:gd name="connsiteX2409" fmla="*/ 33528 w 142017"/>
                    <a:gd name="connsiteY2409" fmla="*/ 12287 h 142779"/>
                    <a:gd name="connsiteX2410" fmla="*/ 34862 w 142017"/>
                    <a:gd name="connsiteY2410" fmla="*/ 12573 h 142779"/>
                    <a:gd name="connsiteX2411" fmla="*/ 34290 w 142017"/>
                    <a:gd name="connsiteY2411" fmla="*/ 14383 h 142779"/>
                    <a:gd name="connsiteX2412" fmla="*/ 33623 w 142017"/>
                    <a:gd name="connsiteY2412" fmla="*/ 14002 h 142779"/>
                    <a:gd name="connsiteX2413" fmla="*/ 33528 w 142017"/>
                    <a:gd name="connsiteY2413" fmla="*/ 12287 h 142779"/>
                    <a:gd name="connsiteX2414" fmla="*/ 37624 w 142017"/>
                    <a:gd name="connsiteY2414" fmla="*/ 11525 h 142779"/>
                    <a:gd name="connsiteX2415" fmla="*/ 36100 w 142017"/>
                    <a:gd name="connsiteY2415" fmla="*/ 11049 h 142779"/>
                    <a:gd name="connsiteX2416" fmla="*/ 37624 w 142017"/>
                    <a:gd name="connsiteY2416" fmla="*/ 11525 h 142779"/>
                    <a:gd name="connsiteX2417" fmla="*/ 68294 w 142017"/>
                    <a:gd name="connsiteY2417" fmla="*/ 65341 h 142779"/>
                    <a:gd name="connsiteX2418" fmla="*/ 68294 w 142017"/>
                    <a:gd name="connsiteY2418" fmla="*/ 65341 h 142779"/>
                    <a:gd name="connsiteX2419" fmla="*/ 68294 w 142017"/>
                    <a:gd name="connsiteY2419" fmla="*/ 65341 h 142779"/>
                    <a:gd name="connsiteX2420" fmla="*/ 68294 w 142017"/>
                    <a:gd name="connsiteY2420" fmla="*/ 65341 h 142779"/>
                    <a:gd name="connsiteX2421" fmla="*/ 68294 w 142017"/>
                    <a:gd name="connsiteY2421" fmla="*/ 65341 h 142779"/>
                    <a:gd name="connsiteX2422" fmla="*/ 68294 w 142017"/>
                    <a:gd name="connsiteY2422" fmla="*/ 65341 h 142779"/>
                    <a:gd name="connsiteX2423" fmla="*/ 68294 w 142017"/>
                    <a:gd name="connsiteY2423" fmla="*/ 65341 h 142779"/>
                    <a:gd name="connsiteX2424" fmla="*/ 68294 w 142017"/>
                    <a:gd name="connsiteY2424" fmla="*/ 65341 h 142779"/>
                    <a:gd name="connsiteX2425" fmla="*/ 68294 w 142017"/>
                    <a:gd name="connsiteY2425" fmla="*/ 65341 h 142779"/>
                    <a:gd name="connsiteX2426" fmla="*/ 68294 w 142017"/>
                    <a:gd name="connsiteY2426" fmla="*/ 65341 h 142779"/>
                    <a:gd name="connsiteX2427" fmla="*/ 47816 w 142017"/>
                    <a:gd name="connsiteY2427" fmla="*/ 5715 h 142779"/>
                    <a:gd name="connsiteX2428" fmla="*/ 48768 w 142017"/>
                    <a:gd name="connsiteY2428" fmla="*/ 5239 h 142779"/>
                    <a:gd name="connsiteX2429" fmla="*/ 48387 w 142017"/>
                    <a:gd name="connsiteY2429" fmla="*/ 6953 h 142779"/>
                    <a:gd name="connsiteX2430" fmla="*/ 47816 w 142017"/>
                    <a:gd name="connsiteY2430" fmla="*/ 5715 h 142779"/>
                    <a:gd name="connsiteX2431" fmla="*/ 68294 w 142017"/>
                    <a:gd name="connsiteY2431" fmla="*/ 65341 h 142779"/>
                    <a:gd name="connsiteX2432" fmla="*/ 68294 w 142017"/>
                    <a:gd name="connsiteY2432" fmla="*/ 65341 h 142779"/>
                    <a:gd name="connsiteX2433" fmla="*/ 68294 w 142017"/>
                    <a:gd name="connsiteY2433" fmla="*/ 65341 h 142779"/>
                    <a:gd name="connsiteX2434" fmla="*/ 68294 w 142017"/>
                    <a:gd name="connsiteY2434" fmla="*/ 65341 h 142779"/>
                    <a:gd name="connsiteX2435" fmla="*/ 50387 w 142017"/>
                    <a:gd name="connsiteY2435" fmla="*/ 5810 h 142779"/>
                    <a:gd name="connsiteX2436" fmla="*/ 49625 w 142017"/>
                    <a:gd name="connsiteY2436" fmla="*/ 6382 h 142779"/>
                    <a:gd name="connsiteX2437" fmla="*/ 50387 w 142017"/>
                    <a:gd name="connsiteY2437" fmla="*/ 5810 h 142779"/>
                    <a:gd name="connsiteX2438" fmla="*/ 68294 w 142017"/>
                    <a:gd name="connsiteY2438" fmla="*/ 65341 h 142779"/>
                    <a:gd name="connsiteX2439" fmla="*/ 68294 w 142017"/>
                    <a:gd name="connsiteY2439" fmla="*/ 65341 h 142779"/>
                    <a:gd name="connsiteX2440" fmla="*/ 68294 w 142017"/>
                    <a:gd name="connsiteY2440" fmla="*/ 65341 h 142779"/>
                    <a:gd name="connsiteX2441" fmla="*/ 68294 w 142017"/>
                    <a:gd name="connsiteY2441" fmla="*/ 65341 h 142779"/>
                    <a:gd name="connsiteX2442" fmla="*/ 85630 w 142017"/>
                    <a:gd name="connsiteY2442" fmla="*/ 1810 h 142779"/>
                    <a:gd name="connsiteX2443" fmla="*/ 84296 w 142017"/>
                    <a:gd name="connsiteY2443" fmla="*/ 1524 h 142779"/>
                    <a:gd name="connsiteX2444" fmla="*/ 85630 w 142017"/>
                    <a:gd name="connsiteY2444" fmla="*/ 1810 h 142779"/>
                    <a:gd name="connsiteX2445" fmla="*/ 87630 w 142017"/>
                    <a:gd name="connsiteY2445" fmla="*/ 2095 h 142779"/>
                    <a:gd name="connsiteX2446" fmla="*/ 85916 w 142017"/>
                    <a:gd name="connsiteY2446" fmla="*/ 1238 h 142779"/>
                    <a:gd name="connsiteX2447" fmla="*/ 87630 w 142017"/>
                    <a:gd name="connsiteY2447" fmla="*/ 2095 h 142779"/>
                    <a:gd name="connsiteX2448" fmla="*/ 88868 w 142017"/>
                    <a:gd name="connsiteY2448" fmla="*/ 1333 h 142779"/>
                    <a:gd name="connsiteX2449" fmla="*/ 88106 w 142017"/>
                    <a:gd name="connsiteY2449" fmla="*/ 2000 h 142779"/>
                    <a:gd name="connsiteX2450" fmla="*/ 88011 w 142017"/>
                    <a:gd name="connsiteY2450" fmla="*/ 1238 h 142779"/>
                    <a:gd name="connsiteX2451" fmla="*/ 88868 w 142017"/>
                    <a:gd name="connsiteY2451" fmla="*/ 1333 h 142779"/>
                    <a:gd name="connsiteX2452" fmla="*/ 91535 w 142017"/>
                    <a:gd name="connsiteY2452" fmla="*/ 47339 h 142779"/>
                    <a:gd name="connsiteX2453" fmla="*/ 89725 w 142017"/>
                    <a:gd name="connsiteY2453" fmla="*/ 48577 h 142779"/>
                    <a:gd name="connsiteX2454" fmla="*/ 88106 w 142017"/>
                    <a:gd name="connsiteY2454" fmla="*/ 48673 h 142779"/>
                    <a:gd name="connsiteX2455" fmla="*/ 88773 w 142017"/>
                    <a:gd name="connsiteY2455" fmla="*/ 48006 h 142779"/>
                    <a:gd name="connsiteX2456" fmla="*/ 91535 w 142017"/>
                    <a:gd name="connsiteY2456" fmla="*/ 47339 h 142779"/>
                    <a:gd name="connsiteX2457" fmla="*/ 92392 w 142017"/>
                    <a:gd name="connsiteY2457" fmla="*/ 48577 h 142779"/>
                    <a:gd name="connsiteX2458" fmla="*/ 91345 w 142017"/>
                    <a:gd name="connsiteY2458" fmla="*/ 49435 h 142779"/>
                    <a:gd name="connsiteX2459" fmla="*/ 90202 w 142017"/>
                    <a:gd name="connsiteY2459" fmla="*/ 48958 h 142779"/>
                    <a:gd name="connsiteX2460" fmla="*/ 92392 w 142017"/>
                    <a:gd name="connsiteY2460" fmla="*/ 48577 h 142779"/>
                    <a:gd name="connsiteX2461" fmla="*/ 111157 w 142017"/>
                    <a:gd name="connsiteY2461" fmla="*/ 9906 h 142779"/>
                    <a:gd name="connsiteX2462" fmla="*/ 109156 w 142017"/>
                    <a:gd name="connsiteY2462" fmla="*/ 9906 h 142779"/>
                    <a:gd name="connsiteX2463" fmla="*/ 111157 w 142017"/>
                    <a:gd name="connsiteY2463" fmla="*/ 9906 h 142779"/>
                    <a:gd name="connsiteX2464" fmla="*/ 94964 w 142017"/>
                    <a:gd name="connsiteY2464" fmla="*/ 49054 h 142779"/>
                    <a:gd name="connsiteX2465" fmla="*/ 91535 w 142017"/>
                    <a:gd name="connsiteY2465" fmla="*/ 49911 h 142779"/>
                    <a:gd name="connsiteX2466" fmla="*/ 92202 w 142017"/>
                    <a:gd name="connsiteY2466" fmla="*/ 49244 h 142779"/>
                    <a:gd name="connsiteX2467" fmla="*/ 94964 w 142017"/>
                    <a:gd name="connsiteY2467" fmla="*/ 49054 h 142779"/>
                    <a:gd name="connsiteX2468" fmla="*/ 122777 w 142017"/>
                    <a:gd name="connsiteY2468" fmla="*/ 11716 h 142779"/>
                    <a:gd name="connsiteX2469" fmla="*/ 123730 w 142017"/>
                    <a:gd name="connsiteY2469" fmla="*/ 11811 h 142779"/>
                    <a:gd name="connsiteX2470" fmla="*/ 121729 w 142017"/>
                    <a:gd name="connsiteY2470" fmla="*/ 14383 h 142779"/>
                    <a:gd name="connsiteX2471" fmla="*/ 120587 w 142017"/>
                    <a:gd name="connsiteY2471" fmla="*/ 13335 h 142779"/>
                    <a:gd name="connsiteX2472" fmla="*/ 122777 w 142017"/>
                    <a:gd name="connsiteY2472" fmla="*/ 11716 h 142779"/>
                    <a:gd name="connsiteX2473" fmla="*/ 95821 w 142017"/>
                    <a:gd name="connsiteY2473" fmla="*/ 53435 h 142779"/>
                    <a:gd name="connsiteX2474" fmla="*/ 94202 w 142017"/>
                    <a:gd name="connsiteY2474" fmla="*/ 54102 h 142779"/>
                    <a:gd name="connsiteX2475" fmla="*/ 94679 w 142017"/>
                    <a:gd name="connsiteY2475" fmla="*/ 53435 h 142779"/>
                    <a:gd name="connsiteX2476" fmla="*/ 95821 w 142017"/>
                    <a:gd name="connsiteY2476" fmla="*/ 53435 h 142779"/>
                    <a:gd name="connsiteX2477" fmla="*/ 111252 w 142017"/>
                    <a:gd name="connsiteY2477" fmla="*/ 42958 h 142779"/>
                    <a:gd name="connsiteX2478" fmla="*/ 113062 w 142017"/>
                    <a:gd name="connsiteY2478" fmla="*/ 42672 h 142779"/>
                    <a:gd name="connsiteX2479" fmla="*/ 111919 w 142017"/>
                    <a:gd name="connsiteY2479" fmla="*/ 43434 h 142779"/>
                    <a:gd name="connsiteX2480" fmla="*/ 111823 w 142017"/>
                    <a:gd name="connsiteY2480" fmla="*/ 43815 h 142779"/>
                    <a:gd name="connsiteX2481" fmla="*/ 110204 w 142017"/>
                    <a:gd name="connsiteY2481" fmla="*/ 43910 h 142779"/>
                    <a:gd name="connsiteX2482" fmla="*/ 111252 w 142017"/>
                    <a:gd name="connsiteY2482" fmla="*/ 42958 h 142779"/>
                    <a:gd name="connsiteX2483" fmla="*/ 128016 w 142017"/>
                    <a:gd name="connsiteY2483" fmla="*/ 28670 h 142779"/>
                    <a:gd name="connsiteX2484" fmla="*/ 127825 w 142017"/>
                    <a:gd name="connsiteY2484" fmla="*/ 27718 h 142779"/>
                    <a:gd name="connsiteX2485" fmla="*/ 128016 w 142017"/>
                    <a:gd name="connsiteY2485" fmla="*/ 28670 h 142779"/>
                    <a:gd name="connsiteX2486" fmla="*/ 129635 w 142017"/>
                    <a:gd name="connsiteY2486" fmla="*/ 32004 h 142779"/>
                    <a:gd name="connsiteX2487" fmla="*/ 128206 w 142017"/>
                    <a:gd name="connsiteY2487" fmla="*/ 30575 h 142779"/>
                    <a:gd name="connsiteX2488" fmla="*/ 129635 w 142017"/>
                    <a:gd name="connsiteY2488" fmla="*/ 32004 h 142779"/>
                    <a:gd name="connsiteX2489" fmla="*/ 130207 w 142017"/>
                    <a:gd name="connsiteY2489" fmla="*/ 34671 h 142779"/>
                    <a:gd name="connsiteX2490" fmla="*/ 129826 w 142017"/>
                    <a:gd name="connsiteY2490" fmla="*/ 33718 h 142779"/>
                    <a:gd name="connsiteX2491" fmla="*/ 130207 w 142017"/>
                    <a:gd name="connsiteY2491" fmla="*/ 34671 h 142779"/>
                    <a:gd name="connsiteX2492" fmla="*/ 134207 w 142017"/>
                    <a:gd name="connsiteY2492" fmla="*/ 32575 h 142779"/>
                    <a:gd name="connsiteX2493" fmla="*/ 134398 w 142017"/>
                    <a:gd name="connsiteY2493" fmla="*/ 33052 h 142779"/>
                    <a:gd name="connsiteX2494" fmla="*/ 133255 w 142017"/>
                    <a:gd name="connsiteY2494" fmla="*/ 32671 h 142779"/>
                    <a:gd name="connsiteX2495" fmla="*/ 134207 w 142017"/>
                    <a:gd name="connsiteY2495" fmla="*/ 32575 h 142779"/>
                    <a:gd name="connsiteX2496" fmla="*/ 131636 w 142017"/>
                    <a:gd name="connsiteY2496" fmla="*/ 57436 h 142779"/>
                    <a:gd name="connsiteX2497" fmla="*/ 130302 w 142017"/>
                    <a:gd name="connsiteY2497" fmla="*/ 56578 h 142779"/>
                    <a:gd name="connsiteX2498" fmla="*/ 131636 w 142017"/>
                    <a:gd name="connsiteY2498" fmla="*/ 57436 h 1427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Lst>
                  <a:rect l="l" t="t" r="r" b="b"/>
                  <a:pathLst>
                    <a:path w="142017" h="142779">
                      <a:moveTo>
                        <a:pt x="85344" y="69342"/>
                      </a:moveTo>
                      <a:cubicBezTo>
                        <a:pt x="85249" y="69437"/>
                        <a:pt x="85820" y="69628"/>
                        <a:pt x="86392" y="69628"/>
                      </a:cubicBezTo>
                      <a:cubicBezTo>
                        <a:pt x="86582" y="69723"/>
                        <a:pt x="86106" y="69628"/>
                        <a:pt x="85916" y="69628"/>
                      </a:cubicBezTo>
                      <a:cubicBezTo>
                        <a:pt x="86392" y="69913"/>
                        <a:pt x="86868" y="69913"/>
                        <a:pt x="87344" y="70199"/>
                      </a:cubicBezTo>
                      <a:cubicBezTo>
                        <a:pt x="87154" y="70390"/>
                        <a:pt x="86677" y="70485"/>
                        <a:pt x="87440" y="70961"/>
                      </a:cubicBezTo>
                      <a:cubicBezTo>
                        <a:pt x="85154" y="70580"/>
                        <a:pt x="86963" y="71342"/>
                        <a:pt x="86106" y="71438"/>
                      </a:cubicBezTo>
                      <a:cubicBezTo>
                        <a:pt x="84392" y="70866"/>
                        <a:pt x="85725" y="70866"/>
                        <a:pt x="84201" y="70390"/>
                      </a:cubicBezTo>
                      <a:cubicBezTo>
                        <a:pt x="84677" y="70961"/>
                        <a:pt x="83058" y="70580"/>
                        <a:pt x="84392" y="71438"/>
                      </a:cubicBezTo>
                      <a:cubicBezTo>
                        <a:pt x="83439" y="71152"/>
                        <a:pt x="82582" y="70961"/>
                        <a:pt x="83725" y="71533"/>
                      </a:cubicBezTo>
                      <a:cubicBezTo>
                        <a:pt x="82772" y="71247"/>
                        <a:pt x="81725" y="70771"/>
                        <a:pt x="81534" y="70580"/>
                      </a:cubicBezTo>
                      <a:cubicBezTo>
                        <a:pt x="80963" y="70390"/>
                        <a:pt x="81534" y="70675"/>
                        <a:pt x="81248" y="70580"/>
                      </a:cubicBezTo>
                      <a:cubicBezTo>
                        <a:pt x="82010" y="70771"/>
                        <a:pt x="82582" y="71247"/>
                        <a:pt x="83344" y="71438"/>
                      </a:cubicBezTo>
                      <a:cubicBezTo>
                        <a:pt x="82106" y="71152"/>
                        <a:pt x="83534" y="72009"/>
                        <a:pt x="83153" y="72009"/>
                      </a:cubicBezTo>
                      <a:cubicBezTo>
                        <a:pt x="82487" y="71438"/>
                        <a:pt x="81725" y="70961"/>
                        <a:pt x="81629" y="70866"/>
                      </a:cubicBezTo>
                      <a:cubicBezTo>
                        <a:pt x="80105" y="70294"/>
                        <a:pt x="82010" y="71438"/>
                        <a:pt x="82201" y="71723"/>
                      </a:cubicBezTo>
                      <a:cubicBezTo>
                        <a:pt x="81153" y="71247"/>
                        <a:pt x="81248" y="71533"/>
                        <a:pt x="81344" y="71628"/>
                      </a:cubicBezTo>
                      <a:lnTo>
                        <a:pt x="82106" y="72009"/>
                      </a:lnTo>
                      <a:cubicBezTo>
                        <a:pt x="82201" y="72104"/>
                        <a:pt x="82106" y="72009"/>
                        <a:pt x="82201" y="72199"/>
                      </a:cubicBezTo>
                      <a:cubicBezTo>
                        <a:pt x="81820" y="72009"/>
                        <a:pt x="81534" y="71818"/>
                        <a:pt x="81153" y="71723"/>
                      </a:cubicBezTo>
                      <a:cubicBezTo>
                        <a:pt x="80963" y="71914"/>
                        <a:pt x="81629" y="72485"/>
                        <a:pt x="81629" y="72771"/>
                      </a:cubicBezTo>
                      <a:lnTo>
                        <a:pt x="81058" y="72485"/>
                      </a:lnTo>
                      <a:cubicBezTo>
                        <a:pt x="80867" y="72104"/>
                        <a:pt x="80200" y="71628"/>
                        <a:pt x="79915" y="71247"/>
                      </a:cubicBezTo>
                      <a:cubicBezTo>
                        <a:pt x="78867" y="70866"/>
                        <a:pt x="79534" y="71438"/>
                        <a:pt x="78962" y="71247"/>
                      </a:cubicBezTo>
                      <a:cubicBezTo>
                        <a:pt x="79629" y="71723"/>
                        <a:pt x="79248" y="71342"/>
                        <a:pt x="79819" y="71628"/>
                      </a:cubicBezTo>
                      <a:cubicBezTo>
                        <a:pt x="80296" y="71914"/>
                        <a:pt x="80105" y="71914"/>
                        <a:pt x="80296" y="72009"/>
                      </a:cubicBezTo>
                      <a:cubicBezTo>
                        <a:pt x="79629" y="71723"/>
                        <a:pt x="78677" y="71152"/>
                        <a:pt x="78581" y="71247"/>
                      </a:cubicBezTo>
                      <a:lnTo>
                        <a:pt x="79439" y="71818"/>
                      </a:lnTo>
                      <a:cubicBezTo>
                        <a:pt x="79629" y="71914"/>
                        <a:pt x="79439" y="71723"/>
                        <a:pt x="79343" y="71628"/>
                      </a:cubicBezTo>
                      <a:cubicBezTo>
                        <a:pt x="79819" y="71818"/>
                        <a:pt x="81344" y="72676"/>
                        <a:pt x="80200" y="72009"/>
                      </a:cubicBezTo>
                      <a:cubicBezTo>
                        <a:pt x="81439" y="72485"/>
                        <a:pt x="81725" y="72866"/>
                        <a:pt x="81439" y="72866"/>
                      </a:cubicBezTo>
                      <a:cubicBezTo>
                        <a:pt x="80963" y="72390"/>
                        <a:pt x="80581" y="72580"/>
                        <a:pt x="79819" y="72009"/>
                      </a:cubicBezTo>
                      <a:cubicBezTo>
                        <a:pt x="79439" y="71818"/>
                        <a:pt x="80677" y="72676"/>
                        <a:pt x="80391" y="72580"/>
                      </a:cubicBezTo>
                      <a:cubicBezTo>
                        <a:pt x="79629" y="72199"/>
                        <a:pt x="79248" y="71818"/>
                        <a:pt x="79248" y="71723"/>
                      </a:cubicBezTo>
                      <a:cubicBezTo>
                        <a:pt x="78772" y="71438"/>
                        <a:pt x="78200" y="71152"/>
                        <a:pt x="77724" y="70866"/>
                      </a:cubicBezTo>
                      <a:cubicBezTo>
                        <a:pt x="77152" y="70580"/>
                        <a:pt x="78010" y="71152"/>
                        <a:pt x="77343" y="70866"/>
                      </a:cubicBezTo>
                      <a:cubicBezTo>
                        <a:pt x="76581" y="70294"/>
                        <a:pt x="76771" y="70485"/>
                        <a:pt x="75914" y="69913"/>
                      </a:cubicBezTo>
                      <a:cubicBezTo>
                        <a:pt x="74771" y="69247"/>
                        <a:pt x="76200" y="70199"/>
                        <a:pt x="75152" y="69628"/>
                      </a:cubicBezTo>
                      <a:cubicBezTo>
                        <a:pt x="75819" y="70104"/>
                        <a:pt x="75533" y="69818"/>
                        <a:pt x="76391" y="70294"/>
                      </a:cubicBezTo>
                      <a:cubicBezTo>
                        <a:pt x="76295" y="70294"/>
                        <a:pt x="76391" y="70390"/>
                        <a:pt x="76010" y="70294"/>
                      </a:cubicBezTo>
                      <a:cubicBezTo>
                        <a:pt x="76867" y="70771"/>
                        <a:pt x="77248" y="71056"/>
                        <a:pt x="78105" y="71533"/>
                      </a:cubicBezTo>
                      <a:cubicBezTo>
                        <a:pt x="78200" y="71628"/>
                        <a:pt x="78105" y="71533"/>
                        <a:pt x="78200" y="71723"/>
                      </a:cubicBezTo>
                      <a:cubicBezTo>
                        <a:pt x="77724" y="71533"/>
                        <a:pt x="77533" y="71247"/>
                        <a:pt x="77057" y="71056"/>
                      </a:cubicBezTo>
                      <a:cubicBezTo>
                        <a:pt x="78200" y="71914"/>
                        <a:pt x="76867" y="71628"/>
                        <a:pt x="75438" y="70580"/>
                      </a:cubicBezTo>
                      <a:cubicBezTo>
                        <a:pt x="76010" y="71056"/>
                        <a:pt x="75629" y="70866"/>
                        <a:pt x="76391" y="71438"/>
                      </a:cubicBezTo>
                      <a:cubicBezTo>
                        <a:pt x="75724" y="71056"/>
                        <a:pt x="75248" y="70675"/>
                        <a:pt x="74676" y="70294"/>
                      </a:cubicBezTo>
                      <a:cubicBezTo>
                        <a:pt x="74962" y="70390"/>
                        <a:pt x="74295" y="69818"/>
                        <a:pt x="74771" y="70104"/>
                      </a:cubicBezTo>
                      <a:cubicBezTo>
                        <a:pt x="73914" y="69532"/>
                        <a:pt x="73628" y="69532"/>
                        <a:pt x="73819" y="69818"/>
                      </a:cubicBezTo>
                      <a:cubicBezTo>
                        <a:pt x="73438" y="69532"/>
                        <a:pt x="73152" y="69342"/>
                        <a:pt x="72676" y="69056"/>
                      </a:cubicBezTo>
                      <a:cubicBezTo>
                        <a:pt x="73152" y="69437"/>
                        <a:pt x="73723" y="70009"/>
                        <a:pt x="72676" y="69247"/>
                      </a:cubicBezTo>
                      <a:cubicBezTo>
                        <a:pt x="73533" y="70009"/>
                        <a:pt x="73438" y="69818"/>
                        <a:pt x="74390" y="70675"/>
                      </a:cubicBezTo>
                      <a:cubicBezTo>
                        <a:pt x="73628" y="70104"/>
                        <a:pt x="74676" y="71056"/>
                        <a:pt x="73819" y="70485"/>
                      </a:cubicBezTo>
                      <a:cubicBezTo>
                        <a:pt x="75152" y="71533"/>
                        <a:pt x="74200" y="70961"/>
                        <a:pt x="75057" y="71723"/>
                      </a:cubicBezTo>
                      <a:cubicBezTo>
                        <a:pt x="74390" y="71342"/>
                        <a:pt x="74104" y="70866"/>
                        <a:pt x="73533" y="70390"/>
                      </a:cubicBezTo>
                      <a:cubicBezTo>
                        <a:pt x="74200" y="70961"/>
                        <a:pt x="74104" y="71056"/>
                        <a:pt x="73914" y="70866"/>
                      </a:cubicBezTo>
                      <a:lnTo>
                        <a:pt x="72771" y="69818"/>
                      </a:lnTo>
                      <a:cubicBezTo>
                        <a:pt x="72485" y="69437"/>
                        <a:pt x="73342" y="70009"/>
                        <a:pt x="72581" y="69247"/>
                      </a:cubicBezTo>
                      <a:cubicBezTo>
                        <a:pt x="71914" y="68675"/>
                        <a:pt x="72866" y="69532"/>
                        <a:pt x="72009" y="68866"/>
                      </a:cubicBezTo>
                      <a:cubicBezTo>
                        <a:pt x="73723" y="70485"/>
                        <a:pt x="70580" y="67913"/>
                        <a:pt x="71914" y="69247"/>
                      </a:cubicBezTo>
                      <a:cubicBezTo>
                        <a:pt x="70199" y="67723"/>
                        <a:pt x="71438" y="69247"/>
                        <a:pt x="69818" y="67532"/>
                      </a:cubicBezTo>
                      <a:cubicBezTo>
                        <a:pt x="69628" y="67342"/>
                        <a:pt x="69628" y="67342"/>
                        <a:pt x="69437" y="67151"/>
                      </a:cubicBezTo>
                      <a:cubicBezTo>
                        <a:pt x="70485" y="68485"/>
                        <a:pt x="69628" y="67532"/>
                        <a:pt x="69818" y="67723"/>
                      </a:cubicBezTo>
                      <a:cubicBezTo>
                        <a:pt x="69628" y="67437"/>
                        <a:pt x="69342" y="67151"/>
                        <a:pt x="69152" y="66865"/>
                      </a:cubicBezTo>
                      <a:cubicBezTo>
                        <a:pt x="69914" y="67723"/>
                        <a:pt x="69818" y="67723"/>
                        <a:pt x="69247" y="66961"/>
                      </a:cubicBezTo>
                      <a:cubicBezTo>
                        <a:pt x="69914" y="67913"/>
                        <a:pt x="68675" y="66294"/>
                        <a:pt x="69056" y="66961"/>
                      </a:cubicBezTo>
                      <a:cubicBezTo>
                        <a:pt x="69437" y="67532"/>
                        <a:pt x="69628" y="67818"/>
                        <a:pt x="69818" y="68008"/>
                      </a:cubicBezTo>
                      <a:cubicBezTo>
                        <a:pt x="69533" y="67532"/>
                        <a:pt x="69247" y="67151"/>
                        <a:pt x="68961" y="66770"/>
                      </a:cubicBezTo>
                      <a:cubicBezTo>
                        <a:pt x="68294" y="65818"/>
                        <a:pt x="68961" y="66865"/>
                        <a:pt x="68961" y="66865"/>
                      </a:cubicBezTo>
                      <a:cubicBezTo>
                        <a:pt x="68104" y="65437"/>
                        <a:pt x="68104" y="65437"/>
                        <a:pt x="68580" y="66199"/>
                      </a:cubicBezTo>
                      <a:cubicBezTo>
                        <a:pt x="68199" y="65532"/>
                        <a:pt x="68390" y="65913"/>
                        <a:pt x="68294" y="65818"/>
                      </a:cubicBezTo>
                      <a:cubicBezTo>
                        <a:pt x="68390" y="66103"/>
                        <a:pt x="68580" y="66389"/>
                        <a:pt x="68294" y="65818"/>
                      </a:cubicBezTo>
                      <a:cubicBezTo>
                        <a:pt x="68294" y="65913"/>
                        <a:pt x="68294" y="65818"/>
                        <a:pt x="68390" y="66008"/>
                      </a:cubicBezTo>
                      <a:cubicBezTo>
                        <a:pt x="68294" y="65722"/>
                        <a:pt x="68390" y="66008"/>
                        <a:pt x="68390" y="65913"/>
                      </a:cubicBezTo>
                      <a:lnTo>
                        <a:pt x="68390" y="65913"/>
                      </a:lnTo>
                      <a:lnTo>
                        <a:pt x="68390" y="65913"/>
                      </a:lnTo>
                      <a:lnTo>
                        <a:pt x="68390" y="65913"/>
                      </a:lnTo>
                      <a:lnTo>
                        <a:pt x="68390" y="65913"/>
                      </a:lnTo>
                      <a:lnTo>
                        <a:pt x="68390" y="65913"/>
                      </a:lnTo>
                      <a:lnTo>
                        <a:pt x="68390" y="65913"/>
                      </a:lnTo>
                      <a:lnTo>
                        <a:pt x="68294" y="65532"/>
                      </a:lnTo>
                      <a:cubicBezTo>
                        <a:pt x="68294" y="65341"/>
                        <a:pt x="68294" y="64865"/>
                        <a:pt x="68294" y="65246"/>
                      </a:cubicBezTo>
                      <a:cubicBezTo>
                        <a:pt x="68294" y="65722"/>
                        <a:pt x="68199" y="65913"/>
                        <a:pt x="68199" y="65913"/>
                      </a:cubicBezTo>
                      <a:cubicBezTo>
                        <a:pt x="68104" y="66008"/>
                        <a:pt x="68390" y="65627"/>
                        <a:pt x="68390" y="65627"/>
                      </a:cubicBezTo>
                      <a:cubicBezTo>
                        <a:pt x="68390" y="65627"/>
                        <a:pt x="68199" y="65818"/>
                        <a:pt x="68104" y="65818"/>
                      </a:cubicBezTo>
                      <a:cubicBezTo>
                        <a:pt x="68008" y="65818"/>
                        <a:pt x="68199" y="65818"/>
                        <a:pt x="68390" y="65818"/>
                      </a:cubicBezTo>
                      <a:cubicBezTo>
                        <a:pt x="68580" y="65818"/>
                        <a:pt x="69056" y="65818"/>
                        <a:pt x="68866" y="65818"/>
                      </a:cubicBezTo>
                      <a:lnTo>
                        <a:pt x="68294" y="65818"/>
                      </a:lnTo>
                      <a:lnTo>
                        <a:pt x="68294" y="65818"/>
                      </a:lnTo>
                      <a:lnTo>
                        <a:pt x="68866" y="65818"/>
                      </a:lnTo>
                      <a:cubicBezTo>
                        <a:pt x="68771" y="65818"/>
                        <a:pt x="68771" y="65818"/>
                        <a:pt x="68771" y="65818"/>
                      </a:cubicBezTo>
                      <a:lnTo>
                        <a:pt x="68771" y="65818"/>
                      </a:lnTo>
                      <a:cubicBezTo>
                        <a:pt x="68675" y="65818"/>
                        <a:pt x="68771" y="65818"/>
                        <a:pt x="68675" y="65818"/>
                      </a:cubicBezTo>
                      <a:lnTo>
                        <a:pt x="68675" y="65818"/>
                      </a:lnTo>
                      <a:cubicBezTo>
                        <a:pt x="68390" y="65818"/>
                        <a:pt x="68485" y="65818"/>
                        <a:pt x="68294" y="65818"/>
                      </a:cubicBezTo>
                      <a:cubicBezTo>
                        <a:pt x="68199" y="65818"/>
                        <a:pt x="68294" y="65818"/>
                        <a:pt x="68104" y="65818"/>
                      </a:cubicBezTo>
                      <a:lnTo>
                        <a:pt x="68104" y="65818"/>
                      </a:lnTo>
                      <a:cubicBezTo>
                        <a:pt x="68008" y="65818"/>
                        <a:pt x="68104" y="65818"/>
                        <a:pt x="68008" y="65818"/>
                      </a:cubicBezTo>
                      <a:lnTo>
                        <a:pt x="68008" y="65818"/>
                      </a:lnTo>
                      <a:lnTo>
                        <a:pt x="68008" y="65818"/>
                      </a:lnTo>
                      <a:cubicBezTo>
                        <a:pt x="68104" y="65818"/>
                        <a:pt x="68008" y="65818"/>
                        <a:pt x="68104" y="65818"/>
                      </a:cubicBezTo>
                      <a:cubicBezTo>
                        <a:pt x="68199" y="65818"/>
                        <a:pt x="68199" y="65818"/>
                        <a:pt x="68199" y="65818"/>
                      </a:cubicBezTo>
                      <a:lnTo>
                        <a:pt x="68199" y="65818"/>
                      </a:lnTo>
                      <a:cubicBezTo>
                        <a:pt x="68199" y="65818"/>
                        <a:pt x="68199" y="65818"/>
                        <a:pt x="68294" y="65818"/>
                      </a:cubicBezTo>
                      <a:lnTo>
                        <a:pt x="68294" y="65818"/>
                      </a:lnTo>
                      <a:lnTo>
                        <a:pt x="68294" y="65818"/>
                      </a:lnTo>
                      <a:lnTo>
                        <a:pt x="68294" y="65818"/>
                      </a:lnTo>
                      <a:cubicBezTo>
                        <a:pt x="68294" y="65818"/>
                        <a:pt x="68294" y="65818"/>
                        <a:pt x="68294" y="65818"/>
                      </a:cubicBezTo>
                      <a:lnTo>
                        <a:pt x="68294" y="65818"/>
                      </a:lnTo>
                      <a:lnTo>
                        <a:pt x="68294" y="65818"/>
                      </a:lnTo>
                      <a:lnTo>
                        <a:pt x="68294" y="65818"/>
                      </a:lnTo>
                      <a:lnTo>
                        <a:pt x="68294" y="65818"/>
                      </a:lnTo>
                      <a:lnTo>
                        <a:pt x="68294" y="65818"/>
                      </a:lnTo>
                      <a:cubicBezTo>
                        <a:pt x="68294" y="65818"/>
                        <a:pt x="68294" y="65818"/>
                        <a:pt x="68294" y="65818"/>
                      </a:cubicBezTo>
                      <a:lnTo>
                        <a:pt x="68294" y="65818"/>
                      </a:lnTo>
                      <a:lnTo>
                        <a:pt x="68294" y="65818"/>
                      </a:lnTo>
                      <a:cubicBezTo>
                        <a:pt x="68199" y="65913"/>
                        <a:pt x="68199" y="65913"/>
                        <a:pt x="68199" y="66008"/>
                      </a:cubicBezTo>
                      <a:lnTo>
                        <a:pt x="68199" y="66008"/>
                      </a:lnTo>
                      <a:lnTo>
                        <a:pt x="68199" y="66008"/>
                      </a:lnTo>
                      <a:cubicBezTo>
                        <a:pt x="68199" y="66008"/>
                        <a:pt x="68104" y="66199"/>
                        <a:pt x="68104" y="66103"/>
                      </a:cubicBezTo>
                      <a:lnTo>
                        <a:pt x="68104" y="66103"/>
                      </a:lnTo>
                      <a:lnTo>
                        <a:pt x="68104" y="66199"/>
                      </a:lnTo>
                      <a:lnTo>
                        <a:pt x="68104" y="66199"/>
                      </a:lnTo>
                      <a:lnTo>
                        <a:pt x="68104" y="66199"/>
                      </a:lnTo>
                      <a:lnTo>
                        <a:pt x="68104" y="66199"/>
                      </a:lnTo>
                      <a:lnTo>
                        <a:pt x="68104" y="66199"/>
                      </a:lnTo>
                      <a:lnTo>
                        <a:pt x="68104" y="66199"/>
                      </a:lnTo>
                      <a:lnTo>
                        <a:pt x="68104" y="66103"/>
                      </a:lnTo>
                      <a:lnTo>
                        <a:pt x="68104" y="66103"/>
                      </a:lnTo>
                      <a:cubicBezTo>
                        <a:pt x="68104" y="66008"/>
                        <a:pt x="68104" y="66008"/>
                        <a:pt x="68104" y="65913"/>
                      </a:cubicBezTo>
                      <a:lnTo>
                        <a:pt x="68104" y="65913"/>
                      </a:lnTo>
                      <a:cubicBezTo>
                        <a:pt x="68104" y="65722"/>
                        <a:pt x="68104" y="65913"/>
                        <a:pt x="68104" y="65437"/>
                      </a:cubicBezTo>
                      <a:lnTo>
                        <a:pt x="68104" y="65437"/>
                      </a:lnTo>
                      <a:cubicBezTo>
                        <a:pt x="68104" y="65246"/>
                        <a:pt x="68104" y="65627"/>
                        <a:pt x="68104" y="65818"/>
                      </a:cubicBezTo>
                      <a:cubicBezTo>
                        <a:pt x="68104" y="66008"/>
                        <a:pt x="68104" y="66008"/>
                        <a:pt x="68104" y="66103"/>
                      </a:cubicBezTo>
                      <a:lnTo>
                        <a:pt x="68104" y="66103"/>
                      </a:lnTo>
                      <a:lnTo>
                        <a:pt x="68104" y="66103"/>
                      </a:lnTo>
                      <a:lnTo>
                        <a:pt x="68104" y="66103"/>
                      </a:lnTo>
                      <a:lnTo>
                        <a:pt x="68104" y="66103"/>
                      </a:lnTo>
                      <a:lnTo>
                        <a:pt x="68104" y="66103"/>
                      </a:lnTo>
                      <a:cubicBezTo>
                        <a:pt x="68104" y="66199"/>
                        <a:pt x="68104"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008"/>
                        <a:pt x="68104"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008"/>
                        <a:pt x="68104" y="66103"/>
                        <a:pt x="68104" y="66008"/>
                      </a:cubicBez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cubicBezTo>
                        <a:pt x="68104" y="66008"/>
                        <a:pt x="68104" y="66008"/>
                        <a:pt x="68199" y="66103"/>
                      </a:cubicBez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cubicBezTo>
                        <a:pt x="68199" y="66103"/>
                        <a:pt x="68199"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199"/>
                        <a:pt x="68104" y="66199"/>
                        <a:pt x="68104" y="66199"/>
                      </a:cubicBezTo>
                      <a:lnTo>
                        <a:pt x="68104" y="66199"/>
                      </a:lnTo>
                      <a:lnTo>
                        <a:pt x="68104" y="66199"/>
                      </a:lnTo>
                      <a:lnTo>
                        <a:pt x="68104" y="66199"/>
                      </a:lnTo>
                      <a:lnTo>
                        <a:pt x="68104" y="66199"/>
                      </a:lnTo>
                      <a:lnTo>
                        <a:pt x="68104" y="66294"/>
                      </a:lnTo>
                      <a:lnTo>
                        <a:pt x="68104" y="66294"/>
                      </a:lnTo>
                      <a:cubicBezTo>
                        <a:pt x="68104" y="66294"/>
                        <a:pt x="68104" y="66294"/>
                        <a:pt x="68104" y="66389"/>
                      </a:cubicBezTo>
                      <a:lnTo>
                        <a:pt x="68104" y="66389"/>
                      </a:lnTo>
                      <a:lnTo>
                        <a:pt x="68104" y="66389"/>
                      </a:lnTo>
                      <a:lnTo>
                        <a:pt x="68104" y="66484"/>
                      </a:lnTo>
                      <a:lnTo>
                        <a:pt x="68104" y="66484"/>
                      </a:lnTo>
                      <a:lnTo>
                        <a:pt x="68104" y="66484"/>
                      </a:lnTo>
                      <a:lnTo>
                        <a:pt x="68104" y="66484"/>
                      </a:lnTo>
                      <a:lnTo>
                        <a:pt x="68104" y="66484"/>
                      </a:lnTo>
                      <a:cubicBezTo>
                        <a:pt x="68104" y="66580"/>
                        <a:pt x="68104" y="66199"/>
                        <a:pt x="68104" y="66199"/>
                      </a:cubicBezTo>
                      <a:lnTo>
                        <a:pt x="68104" y="66199"/>
                      </a:lnTo>
                      <a:cubicBezTo>
                        <a:pt x="68104" y="66008"/>
                        <a:pt x="68104" y="65722"/>
                        <a:pt x="68104" y="65627"/>
                      </a:cubicBezTo>
                      <a:lnTo>
                        <a:pt x="68104" y="65722"/>
                      </a:lnTo>
                      <a:lnTo>
                        <a:pt x="68104" y="65722"/>
                      </a:lnTo>
                      <a:cubicBezTo>
                        <a:pt x="68104" y="65818"/>
                        <a:pt x="68104" y="65818"/>
                        <a:pt x="68104" y="65913"/>
                      </a:cubicBezTo>
                      <a:lnTo>
                        <a:pt x="68104" y="66008"/>
                      </a:lnTo>
                      <a:cubicBezTo>
                        <a:pt x="68104" y="66199"/>
                        <a:pt x="68104" y="66199"/>
                        <a:pt x="68008" y="66389"/>
                      </a:cubicBezTo>
                      <a:lnTo>
                        <a:pt x="68008" y="66389"/>
                      </a:lnTo>
                      <a:cubicBezTo>
                        <a:pt x="68008" y="66484"/>
                        <a:pt x="68008" y="66484"/>
                        <a:pt x="68008" y="66484"/>
                      </a:cubicBezTo>
                      <a:cubicBezTo>
                        <a:pt x="68008" y="66389"/>
                        <a:pt x="68104" y="66389"/>
                        <a:pt x="68104" y="66389"/>
                      </a:cubicBezTo>
                      <a:cubicBezTo>
                        <a:pt x="68104" y="66389"/>
                        <a:pt x="68104" y="66389"/>
                        <a:pt x="68104" y="66294"/>
                      </a:cubicBezTo>
                      <a:lnTo>
                        <a:pt x="68104" y="66294"/>
                      </a:lnTo>
                      <a:cubicBezTo>
                        <a:pt x="68104" y="66294"/>
                        <a:pt x="68104" y="66294"/>
                        <a:pt x="68104" y="66294"/>
                      </a:cubicBezTo>
                      <a:cubicBezTo>
                        <a:pt x="68199" y="66199"/>
                        <a:pt x="68104" y="66294"/>
                        <a:pt x="68199" y="66199"/>
                      </a:cubicBezTo>
                      <a:lnTo>
                        <a:pt x="68199" y="66199"/>
                      </a:lnTo>
                      <a:cubicBezTo>
                        <a:pt x="68294" y="66103"/>
                        <a:pt x="68199" y="66199"/>
                        <a:pt x="68199" y="66199"/>
                      </a:cubicBezTo>
                      <a:lnTo>
                        <a:pt x="68199" y="66199"/>
                      </a:lnTo>
                      <a:lnTo>
                        <a:pt x="68199" y="66199"/>
                      </a:lnTo>
                      <a:cubicBezTo>
                        <a:pt x="68104" y="66294"/>
                        <a:pt x="68104" y="66199"/>
                        <a:pt x="68104" y="66294"/>
                      </a:cubicBezTo>
                      <a:cubicBezTo>
                        <a:pt x="68008" y="66294"/>
                        <a:pt x="68008" y="66389"/>
                        <a:pt x="67913" y="66389"/>
                      </a:cubicBezTo>
                      <a:lnTo>
                        <a:pt x="67913" y="66389"/>
                      </a:lnTo>
                      <a:lnTo>
                        <a:pt x="67913" y="66389"/>
                      </a:lnTo>
                      <a:cubicBezTo>
                        <a:pt x="68008" y="66389"/>
                        <a:pt x="68008" y="66389"/>
                        <a:pt x="68104" y="66389"/>
                      </a:cubicBezTo>
                      <a:lnTo>
                        <a:pt x="68104" y="66389"/>
                      </a:lnTo>
                      <a:lnTo>
                        <a:pt x="68104" y="66389"/>
                      </a:lnTo>
                      <a:lnTo>
                        <a:pt x="68104" y="66389"/>
                      </a:lnTo>
                      <a:lnTo>
                        <a:pt x="68104" y="66389"/>
                      </a:lnTo>
                      <a:cubicBezTo>
                        <a:pt x="68294" y="66294"/>
                        <a:pt x="69056" y="66389"/>
                        <a:pt x="68294" y="66389"/>
                      </a:cubicBezTo>
                      <a:lnTo>
                        <a:pt x="67913" y="66294"/>
                      </a:lnTo>
                      <a:cubicBezTo>
                        <a:pt x="68008" y="66294"/>
                        <a:pt x="68294" y="66484"/>
                        <a:pt x="68294" y="66484"/>
                      </a:cubicBezTo>
                      <a:lnTo>
                        <a:pt x="68294" y="66484"/>
                      </a:lnTo>
                      <a:cubicBezTo>
                        <a:pt x="68294" y="66484"/>
                        <a:pt x="68294" y="66484"/>
                        <a:pt x="68294" y="66484"/>
                      </a:cubicBezTo>
                      <a:lnTo>
                        <a:pt x="68294" y="66484"/>
                      </a:lnTo>
                      <a:lnTo>
                        <a:pt x="68294" y="66484"/>
                      </a:lnTo>
                      <a:lnTo>
                        <a:pt x="68294" y="66484"/>
                      </a:lnTo>
                      <a:lnTo>
                        <a:pt x="68294" y="66484"/>
                      </a:lnTo>
                      <a:cubicBezTo>
                        <a:pt x="68199" y="66389"/>
                        <a:pt x="68294" y="66484"/>
                        <a:pt x="68199" y="66294"/>
                      </a:cubicBezTo>
                      <a:lnTo>
                        <a:pt x="68199" y="66294"/>
                      </a:lnTo>
                      <a:lnTo>
                        <a:pt x="68199" y="66294"/>
                      </a:lnTo>
                      <a:lnTo>
                        <a:pt x="68199" y="66294"/>
                      </a:lnTo>
                      <a:lnTo>
                        <a:pt x="68199" y="66294"/>
                      </a:lnTo>
                      <a:lnTo>
                        <a:pt x="68199" y="66389"/>
                      </a:lnTo>
                      <a:lnTo>
                        <a:pt x="68199" y="66389"/>
                      </a:lnTo>
                      <a:lnTo>
                        <a:pt x="68199" y="66389"/>
                      </a:lnTo>
                      <a:cubicBezTo>
                        <a:pt x="68199" y="66389"/>
                        <a:pt x="68199" y="66389"/>
                        <a:pt x="68199" y="66484"/>
                      </a:cubicBezTo>
                      <a:lnTo>
                        <a:pt x="68199" y="66484"/>
                      </a:lnTo>
                      <a:cubicBezTo>
                        <a:pt x="68199" y="66580"/>
                        <a:pt x="68199" y="66580"/>
                        <a:pt x="68199" y="66580"/>
                      </a:cubicBezTo>
                      <a:lnTo>
                        <a:pt x="68199" y="66580"/>
                      </a:lnTo>
                      <a:cubicBezTo>
                        <a:pt x="68199" y="66675"/>
                        <a:pt x="68199" y="66675"/>
                        <a:pt x="68199" y="66770"/>
                      </a:cubicBezTo>
                      <a:lnTo>
                        <a:pt x="68199" y="66865"/>
                      </a:lnTo>
                      <a:cubicBezTo>
                        <a:pt x="68199" y="66865"/>
                        <a:pt x="68199" y="66865"/>
                        <a:pt x="68199" y="66865"/>
                      </a:cubicBezTo>
                      <a:cubicBezTo>
                        <a:pt x="68199" y="67056"/>
                        <a:pt x="68199" y="66961"/>
                        <a:pt x="68199" y="67056"/>
                      </a:cubicBezTo>
                      <a:lnTo>
                        <a:pt x="68199" y="67056"/>
                      </a:lnTo>
                      <a:cubicBezTo>
                        <a:pt x="68199" y="67056"/>
                        <a:pt x="68199" y="67056"/>
                        <a:pt x="68199" y="67151"/>
                      </a:cubicBezTo>
                      <a:lnTo>
                        <a:pt x="68199" y="67151"/>
                      </a:lnTo>
                      <a:cubicBezTo>
                        <a:pt x="68199" y="67246"/>
                        <a:pt x="68199" y="67151"/>
                        <a:pt x="68199" y="67342"/>
                      </a:cubicBezTo>
                      <a:lnTo>
                        <a:pt x="68199" y="67342"/>
                      </a:lnTo>
                      <a:lnTo>
                        <a:pt x="68199" y="67342"/>
                      </a:lnTo>
                      <a:lnTo>
                        <a:pt x="68199" y="67246"/>
                      </a:lnTo>
                      <a:cubicBezTo>
                        <a:pt x="68199" y="66961"/>
                        <a:pt x="68199" y="67151"/>
                        <a:pt x="68199" y="66770"/>
                      </a:cubicBezTo>
                      <a:cubicBezTo>
                        <a:pt x="68199" y="66675"/>
                        <a:pt x="68199" y="66675"/>
                        <a:pt x="68199" y="66675"/>
                      </a:cubicBezTo>
                      <a:cubicBezTo>
                        <a:pt x="68199" y="66770"/>
                        <a:pt x="68199" y="66770"/>
                        <a:pt x="68199" y="66770"/>
                      </a:cubicBezTo>
                      <a:lnTo>
                        <a:pt x="68199" y="66770"/>
                      </a:lnTo>
                      <a:lnTo>
                        <a:pt x="68199" y="66865"/>
                      </a:lnTo>
                      <a:cubicBezTo>
                        <a:pt x="68199" y="67056"/>
                        <a:pt x="68199" y="67056"/>
                        <a:pt x="68199" y="67056"/>
                      </a:cubicBezTo>
                      <a:cubicBezTo>
                        <a:pt x="68199" y="66961"/>
                        <a:pt x="68199" y="66961"/>
                        <a:pt x="68199" y="66770"/>
                      </a:cubicBezTo>
                      <a:lnTo>
                        <a:pt x="68199" y="66770"/>
                      </a:lnTo>
                      <a:cubicBezTo>
                        <a:pt x="68199" y="66770"/>
                        <a:pt x="68199" y="66770"/>
                        <a:pt x="68199" y="66675"/>
                      </a:cubicBezTo>
                      <a:lnTo>
                        <a:pt x="68199" y="66675"/>
                      </a:lnTo>
                      <a:lnTo>
                        <a:pt x="68199" y="66675"/>
                      </a:lnTo>
                      <a:cubicBezTo>
                        <a:pt x="68199" y="66580"/>
                        <a:pt x="68199" y="66580"/>
                        <a:pt x="68199" y="66675"/>
                      </a:cubicBezTo>
                      <a:lnTo>
                        <a:pt x="68199" y="66675"/>
                      </a:lnTo>
                      <a:cubicBezTo>
                        <a:pt x="68199" y="66770"/>
                        <a:pt x="68199" y="66675"/>
                        <a:pt x="68104" y="66865"/>
                      </a:cubicBezTo>
                      <a:cubicBezTo>
                        <a:pt x="68866" y="65722"/>
                        <a:pt x="68485" y="66199"/>
                        <a:pt x="69152" y="65151"/>
                      </a:cubicBezTo>
                      <a:cubicBezTo>
                        <a:pt x="69056" y="65341"/>
                        <a:pt x="70580" y="63151"/>
                        <a:pt x="69628" y="64579"/>
                      </a:cubicBezTo>
                      <a:cubicBezTo>
                        <a:pt x="71056" y="62674"/>
                        <a:pt x="71533" y="62674"/>
                        <a:pt x="70199" y="64484"/>
                      </a:cubicBezTo>
                      <a:cubicBezTo>
                        <a:pt x="70675" y="64008"/>
                        <a:pt x="71152" y="63436"/>
                        <a:pt x="71723" y="62865"/>
                      </a:cubicBezTo>
                      <a:cubicBezTo>
                        <a:pt x="71914" y="62674"/>
                        <a:pt x="71723" y="62960"/>
                        <a:pt x="71152" y="63627"/>
                      </a:cubicBezTo>
                      <a:cubicBezTo>
                        <a:pt x="71914" y="62865"/>
                        <a:pt x="71533" y="63246"/>
                        <a:pt x="71628" y="63246"/>
                      </a:cubicBezTo>
                      <a:cubicBezTo>
                        <a:pt x="72485" y="62389"/>
                        <a:pt x="72390" y="62484"/>
                        <a:pt x="73247" y="61722"/>
                      </a:cubicBezTo>
                      <a:cubicBezTo>
                        <a:pt x="73628" y="61246"/>
                        <a:pt x="72962" y="61913"/>
                        <a:pt x="73247" y="61627"/>
                      </a:cubicBezTo>
                      <a:cubicBezTo>
                        <a:pt x="74486" y="60674"/>
                        <a:pt x="74676" y="61055"/>
                        <a:pt x="73152" y="62674"/>
                      </a:cubicBezTo>
                      <a:cubicBezTo>
                        <a:pt x="74390" y="61627"/>
                        <a:pt x="74771" y="61436"/>
                        <a:pt x="74581" y="61817"/>
                      </a:cubicBezTo>
                      <a:cubicBezTo>
                        <a:pt x="77248" y="59912"/>
                        <a:pt x="78962" y="59245"/>
                        <a:pt x="80200" y="58960"/>
                      </a:cubicBezTo>
                      <a:lnTo>
                        <a:pt x="79058" y="59817"/>
                      </a:lnTo>
                      <a:cubicBezTo>
                        <a:pt x="80200" y="58960"/>
                        <a:pt x="80105" y="59436"/>
                        <a:pt x="80772" y="59150"/>
                      </a:cubicBezTo>
                      <a:lnTo>
                        <a:pt x="80010" y="59626"/>
                      </a:lnTo>
                      <a:cubicBezTo>
                        <a:pt x="80677" y="59626"/>
                        <a:pt x="81248" y="59722"/>
                        <a:pt x="83153" y="59150"/>
                      </a:cubicBezTo>
                      <a:cubicBezTo>
                        <a:pt x="83725" y="59436"/>
                        <a:pt x="84677" y="59626"/>
                        <a:pt x="87249" y="59150"/>
                      </a:cubicBezTo>
                      <a:cubicBezTo>
                        <a:pt x="87154" y="59626"/>
                        <a:pt x="89821" y="59436"/>
                        <a:pt x="90964" y="59436"/>
                      </a:cubicBezTo>
                      <a:cubicBezTo>
                        <a:pt x="92869" y="59531"/>
                        <a:pt x="94202" y="59722"/>
                        <a:pt x="96679" y="59722"/>
                      </a:cubicBezTo>
                      <a:cubicBezTo>
                        <a:pt x="96679" y="59531"/>
                        <a:pt x="97346" y="59341"/>
                        <a:pt x="97917" y="59055"/>
                      </a:cubicBezTo>
                      <a:cubicBezTo>
                        <a:pt x="98584" y="59055"/>
                        <a:pt x="98108" y="59341"/>
                        <a:pt x="98774" y="59341"/>
                      </a:cubicBezTo>
                      <a:cubicBezTo>
                        <a:pt x="99155" y="58960"/>
                        <a:pt x="98298" y="59055"/>
                        <a:pt x="99155" y="58674"/>
                      </a:cubicBezTo>
                      <a:cubicBezTo>
                        <a:pt x="97631" y="58769"/>
                        <a:pt x="99631" y="57721"/>
                        <a:pt x="98012" y="58007"/>
                      </a:cubicBezTo>
                      <a:cubicBezTo>
                        <a:pt x="97536" y="58007"/>
                        <a:pt x="98774" y="57531"/>
                        <a:pt x="99060" y="57245"/>
                      </a:cubicBezTo>
                      <a:cubicBezTo>
                        <a:pt x="98584" y="56959"/>
                        <a:pt x="98393" y="56674"/>
                        <a:pt x="98203" y="56293"/>
                      </a:cubicBezTo>
                      <a:cubicBezTo>
                        <a:pt x="99346" y="56293"/>
                        <a:pt x="99441" y="56388"/>
                        <a:pt x="101346" y="56388"/>
                      </a:cubicBezTo>
                      <a:cubicBezTo>
                        <a:pt x="100298" y="55054"/>
                        <a:pt x="99250" y="53149"/>
                        <a:pt x="95917" y="52959"/>
                      </a:cubicBezTo>
                      <a:cubicBezTo>
                        <a:pt x="95631" y="52959"/>
                        <a:pt x="95821" y="52673"/>
                        <a:pt x="96202" y="52292"/>
                      </a:cubicBezTo>
                      <a:cubicBezTo>
                        <a:pt x="95917" y="52483"/>
                        <a:pt x="95536" y="52673"/>
                        <a:pt x="95250" y="52864"/>
                      </a:cubicBezTo>
                      <a:cubicBezTo>
                        <a:pt x="95155" y="52673"/>
                        <a:pt x="94774" y="52673"/>
                        <a:pt x="94488" y="52673"/>
                      </a:cubicBezTo>
                      <a:cubicBezTo>
                        <a:pt x="96202" y="51435"/>
                        <a:pt x="92964" y="52483"/>
                        <a:pt x="91535" y="52959"/>
                      </a:cubicBezTo>
                      <a:cubicBezTo>
                        <a:pt x="92107" y="52483"/>
                        <a:pt x="92869" y="52292"/>
                        <a:pt x="93536" y="52102"/>
                      </a:cubicBezTo>
                      <a:cubicBezTo>
                        <a:pt x="93250" y="52102"/>
                        <a:pt x="93631" y="51530"/>
                        <a:pt x="94393" y="51149"/>
                      </a:cubicBezTo>
                      <a:cubicBezTo>
                        <a:pt x="95345" y="50959"/>
                        <a:pt x="94679" y="51340"/>
                        <a:pt x="95917" y="50863"/>
                      </a:cubicBezTo>
                      <a:cubicBezTo>
                        <a:pt x="96393" y="50387"/>
                        <a:pt x="94583" y="51340"/>
                        <a:pt x="95536" y="50578"/>
                      </a:cubicBezTo>
                      <a:cubicBezTo>
                        <a:pt x="95060" y="50578"/>
                        <a:pt x="94774" y="50959"/>
                        <a:pt x="94298" y="51054"/>
                      </a:cubicBezTo>
                      <a:cubicBezTo>
                        <a:pt x="94202" y="51054"/>
                        <a:pt x="94107" y="51054"/>
                        <a:pt x="94202" y="50863"/>
                      </a:cubicBezTo>
                      <a:cubicBezTo>
                        <a:pt x="94869" y="50482"/>
                        <a:pt x="95536" y="50292"/>
                        <a:pt x="96202" y="49911"/>
                      </a:cubicBezTo>
                      <a:cubicBezTo>
                        <a:pt x="96393" y="49911"/>
                        <a:pt x="96202" y="50006"/>
                        <a:pt x="96488" y="50006"/>
                      </a:cubicBezTo>
                      <a:cubicBezTo>
                        <a:pt x="95250" y="50578"/>
                        <a:pt x="96393" y="50482"/>
                        <a:pt x="96679" y="50578"/>
                      </a:cubicBezTo>
                      <a:cubicBezTo>
                        <a:pt x="96393" y="50863"/>
                        <a:pt x="96012" y="50959"/>
                        <a:pt x="95726" y="51244"/>
                      </a:cubicBezTo>
                      <a:cubicBezTo>
                        <a:pt x="96583" y="51340"/>
                        <a:pt x="98679" y="50387"/>
                        <a:pt x="99250" y="50673"/>
                      </a:cubicBezTo>
                      <a:cubicBezTo>
                        <a:pt x="98489" y="51054"/>
                        <a:pt x="97631" y="50959"/>
                        <a:pt x="96869" y="51244"/>
                      </a:cubicBezTo>
                      <a:cubicBezTo>
                        <a:pt x="96965" y="51435"/>
                        <a:pt x="97536" y="51721"/>
                        <a:pt x="98393" y="51054"/>
                      </a:cubicBezTo>
                      <a:cubicBezTo>
                        <a:pt x="97917" y="52006"/>
                        <a:pt x="99917" y="51721"/>
                        <a:pt x="101156" y="51911"/>
                      </a:cubicBezTo>
                      <a:cubicBezTo>
                        <a:pt x="101632" y="51244"/>
                        <a:pt x="99917" y="51530"/>
                        <a:pt x="99155" y="51435"/>
                      </a:cubicBezTo>
                      <a:cubicBezTo>
                        <a:pt x="101156" y="50673"/>
                        <a:pt x="102108" y="51244"/>
                        <a:pt x="101156" y="52102"/>
                      </a:cubicBezTo>
                      <a:cubicBezTo>
                        <a:pt x="102489" y="52102"/>
                        <a:pt x="103632" y="52292"/>
                        <a:pt x="102965" y="53149"/>
                      </a:cubicBezTo>
                      <a:cubicBezTo>
                        <a:pt x="106394" y="53721"/>
                        <a:pt x="106013" y="55721"/>
                        <a:pt x="108680" y="57055"/>
                      </a:cubicBezTo>
                      <a:cubicBezTo>
                        <a:pt x="109633" y="56388"/>
                        <a:pt x="108775" y="56197"/>
                        <a:pt x="110300" y="55340"/>
                      </a:cubicBezTo>
                      <a:cubicBezTo>
                        <a:pt x="109823" y="54959"/>
                        <a:pt x="109728" y="54483"/>
                        <a:pt x="110776" y="53721"/>
                      </a:cubicBezTo>
                      <a:cubicBezTo>
                        <a:pt x="110490" y="53626"/>
                        <a:pt x="110204" y="53816"/>
                        <a:pt x="109919" y="53816"/>
                      </a:cubicBezTo>
                      <a:cubicBezTo>
                        <a:pt x="111252" y="53054"/>
                        <a:pt x="109823" y="53054"/>
                        <a:pt x="110300" y="52578"/>
                      </a:cubicBezTo>
                      <a:cubicBezTo>
                        <a:pt x="110776" y="52292"/>
                        <a:pt x="111252" y="52292"/>
                        <a:pt x="111823" y="52388"/>
                      </a:cubicBezTo>
                      <a:cubicBezTo>
                        <a:pt x="112586" y="51625"/>
                        <a:pt x="111347" y="51530"/>
                        <a:pt x="111538" y="51054"/>
                      </a:cubicBezTo>
                      <a:cubicBezTo>
                        <a:pt x="111919" y="50482"/>
                        <a:pt x="112586" y="50863"/>
                        <a:pt x="112967" y="50482"/>
                      </a:cubicBezTo>
                      <a:cubicBezTo>
                        <a:pt x="113348" y="49530"/>
                        <a:pt x="111633" y="49816"/>
                        <a:pt x="111062" y="49149"/>
                      </a:cubicBezTo>
                      <a:cubicBezTo>
                        <a:pt x="112109" y="48482"/>
                        <a:pt x="113252" y="49054"/>
                        <a:pt x="114014" y="49149"/>
                      </a:cubicBezTo>
                      <a:cubicBezTo>
                        <a:pt x="114014" y="48958"/>
                        <a:pt x="114205" y="48768"/>
                        <a:pt x="114491" y="48482"/>
                      </a:cubicBezTo>
                      <a:cubicBezTo>
                        <a:pt x="114300" y="48482"/>
                        <a:pt x="114110" y="48673"/>
                        <a:pt x="113919" y="48768"/>
                      </a:cubicBezTo>
                      <a:cubicBezTo>
                        <a:pt x="113252" y="48577"/>
                        <a:pt x="114110" y="48101"/>
                        <a:pt x="112871" y="48387"/>
                      </a:cubicBezTo>
                      <a:cubicBezTo>
                        <a:pt x="113157" y="48101"/>
                        <a:pt x="113538" y="48006"/>
                        <a:pt x="113824" y="47720"/>
                      </a:cubicBezTo>
                      <a:cubicBezTo>
                        <a:pt x="112871" y="47434"/>
                        <a:pt x="112871" y="46768"/>
                        <a:pt x="112871" y="46101"/>
                      </a:cubicBezTo>
                      <a:cubicBezTo>
                        <a:pt x="112300" y="46101"/>
                        <a:pt x="111728" y="46387"/>
                        <a:pt x="111252" y="46863"/>
                      </a:cubicBezTo>
                      <a:cubicBezTo>
                        <a:pt x="110681" y="46958"/>
                        <a:pt x="110395" y="46863"/>
                        <a:pt x="110300" y="46672"/>
                      </a:cubicBezTo>
                      <a:cubicBezTo>
                        <a:pt x="111062" y="46101"/>
                        <a:pt x="111823" y="45625"/>
                        <a:pt x="112586" y="45244"/>
                      </a:cubicBezTo>
                      <a:cubicBezTo>
                        <a:pt x="113157" y="45815"/>
                        <a:pt x="115157" y="46196"/>
                        <a:pt x="116967" y="45720"/>
                      </a:cubicBezTo>
                      <a:cubicBezTo>
                        <a:pt x="117919" y="46672"/>
                        <a:pt x="118872" y="47720"/>
                        <a:pt x="118586" y="49149"/>
                      </a:cubicBezTo>
                      <a:cubicBezTo>
                        <a:pt x="120206" y="48292"/>
                        <a:pt x="119920" y="49340"/>
                        <a:pt x="119920" y="49911"/>
                      </a:cubicBezTo>
                      <a:cubicBezTo>
                        <a:pt x="119063" y="50292"/>
                        <a:pt x="119825" y="49340"/>
                        <a:pt x="119158" y="49435"/>
                      </a:cubicBezTo>
                      <a:cubicBezTo>
                        <a:pt x="118396" y="50292"/>
                        <a:pt x="120396" y="50197"/>
                        <a:pt x="120777" y="50673"/>
                      </a:cubicBezTo>
                      <a:cubicBezTo>
                        <a:pt x="120301" y="51244"/>
                        <a:pt x="119634" y="50768"/>
                        <a:pt x="119729" y="51244"/>
                      </a:cubicBezTo>
                      <a:cubicBezTo>
                        <a:pt x="121253" y="50959"/>
                        <a:pt x="121634" y="52388"/>
                        <a:pt x="121348" y="53149"/>
                      </a:cubicBezTo>
                      <a:cubicBezTo>
                        <a:pt x="122873" y="53435"/>
                        <a:pt x="122396" y="54292"/>
                        <a:pt x="123158" y="55054"/>
                      </a:cubicBezTo>
                      <a:cubicBezTo>
                        <a:pt x="124682" y="54864"/>
                        <a:pt x="123349" y="54197"/>
                        <a:pt x="123444" y="53911"/>
                      </a:cubicBezTo>
                      <a:cubicBezTo>
                        <a:pt x="124492" y="54388"/>
                        <a:pt x="126492" y="56007"/>
                        <a:pt x="125158" y="57626"/>
                      </a:cubicBezTo>
                      <a:cubicBezTo>
                        <a:pt x="127159" y="58293"/>
                        <a:pt x="125635" y="61627"/>
                        <a:pt x="129540" y="61627"/>
                      </a:cubicBezTo>
                      <a:cubicBezTo>
                        <a:pt x="129064" y="62484"/>
                        <a:pt x="131064" y="62674"/>
                        <a:pt x="130397" y="63436"/>
                      </a:cubicBezTo>
                      <a:cubicBezTo>
                        <a:pt x="129635" y="63436"/>
                        <a:pt x="129826" y="62960"/>
                        <a:pt x="128873" y="63151"/>
                      </a:cubicBezTo>
                      <a:cubicBezTo>
                        <a:pt x="130492" y="64865"/>
                        <a:pt x="132779" y="66770"/>
                        <a:pt x="135827" y="66961"/>
                      </a:cubicBezTo>
                      <a:cubicBezTo>
                        <a:pt x="136493" y="66484"/>
                        <a:pt x="137255" y="65627"/>
                        <a:pt x="138303" y="65818"/>
                      </a:cubicBezTo>
                      <a:cubicBezTo>
                        <a:pt x="139351" y="64675"/>
                        <a:pt x="138970" y="62865"/>
                        <a:pt x="141732" y="62389"/>
                      </a:cubicBezTo>
                      <a:cubicBezTo>
                        <a:pt x="140494" y="61913"/>
                        <a:pt x="140970" y="60865"/>
                        <a:pt x="139541" y="60865"/>
                      </a:cubicBezTo>
                      <a:cubicBezTo>
                        <a:pt x="139351" y="61055"/>
                        <a:pt x="139732" y="61246"/>
                        <a:pt x="140017" y="61341"/>
                      </a:cubicBezTo>
                      <a:cubicBezTo>
                        <a:pt x="139160" y="61627"/>
                        <a:pt x="139446" y="61341"/>
                        <a:pt x="138875" y="60960"/>
                      </a:cubicBezTo>
                      <a:cubicBezTo>
                        <a:pt x="139732" y="60579"/>
                        <a:pt x="139922" y="60198"/>
                        <a:pt x="139732" y="59817"/>
                      </a:cubicBezTo>
                      <a:cubicBezTo>
                        <a:pt x="140208" y="59341"/>
                        <a:pt x="140779" y="59436"/>
                        <a:pt x="141256" y="59817"/>
                      </a:cubicBezTo>
                      <a:cubicBezTo>
                        <a:pt x="141446" y="59436"/>
                        <a:pt x="141161" y="59150"/>
                        <a:pt x="140589" y="59150"/>
                      </a:cubicBezTo>
                      <a:cubicBezTo>
                        <a:pt x="142113" y="58102"/>
                        <a:pt x="140494" y="56293"/>
                        <a:pt x="139446" y="55150"/>
                      </a:cubicBezTo>
                      <a:cubicBezTo>
                        <a:pt x="141256" y="53340"/>
                        <a:pt x="138208" y="52102"/>
                        <a:pt x="136303" y="51054"/>
                      </a:cubicBezTo>
                      <a:lnTo>
                        <a:pt x="136684" y="50673"/>
                      </a:lnTo>
                      <a:cubicBezTo>
                        <a:pt x="139160" y="50768"/>
                        <a:pt x="139541" y="52292"/>
                        <a:pt x="141256" y="52768"/>
                      </a:cubicBezTo>
                      <a:cubicBezTo>
                        <a:pt x="141827" y="52388"/>
                        <a:pt x="141256" y="52197"/>
                        <a:pt x="142018" y="51816"/>
                      </a:cubicBezTo>
                      <a:cubicBezTo>
                        <a:pt x="139065" y="49911"/>
                        <a:pt x="139637" y="48292"/>
                        <a:pt x="137446" y="46482"/>
                      </a:cubicBezTo>
                      <a:cubicBezTo>
                        <a:pt x="137636" y="46387"/>
                        <a:pt x="137922" y="46387"/>
                        <a:pt x="138113" y="46196"/>
                      </a:cubicBezTo>
                      <a:cubicBezTo>
                        <a:pt x="138589" y="46958"/>
                        <a:pt x="139922" y="47911"/>
                        <a:pt x="141161" y="48101"/>
                      </a:cubicBezTo>
                      <a:cubicBezTo>
                        <a:pt x="141732" y="47530"/>
                        <a:pt x="140875" y="47339"/>
                        <a:pt x="141351" y="46863"/>
                      </a:cubicBezTo>
                      <a:cubicBezTo>
                        <a:pt x="140494" y="47244"/>
                        <a:pt x="140208" y="46958"/>
                        <a:pt x="140589" y="46291"/>
                      </a:cubicBezTo>
                      <a:cubicBezTo>
                        <a:pt x="140017" y="46577"/>
                        <a:pt x="139446" y="46672"/>
                        <a:pt x="138875" y="46768"/>
                      </a:cubicBezTo>
                      <a:cubicBezTo>
                        <a:pt x="139160" y="45815"/>
                        <a:pt x="137922" y="44291"/>
                        <a:pt x="136303" y="45148"/>
                      </a:cubicBezTo>
                      <a:cubicBezTo>
                        <a:pt x="135541" y="45053"/>
                        <a:pt x="137636" y="44577"/>
                        <a:pt x="136779" y="44291"/>
                      </a:cubicBezTo>
                      <a:cubicBezTo>
                        <a:pt x="137160" y="44101"/>
                        <a:pt x="137350" y="44672"/>
                        <a:pt x="138113" y="44196"/>
                      </a:cubicBezTo>
                      <a:cubicBezTo>
                        <a:pt x="138113" y="43624"/>
                        <a:pt x="136303" y="43624"/>
                        <a:pt x="135731" y="44005"/>
                      </a:cubicBezTo>
                      <a:cubicBezTo>
                        <a:pt x="135350" y="43720"/>
                        <a:pt x="136779" y="43339"/>
                        <a:pt x="137065" y="42863"/>
                      </a:cubicBezTo>
                      <a:cubicBezTo>
                        <a:pt x="136208" y="42386"/>
                        <a:pt x="135731" y="43053"/>
                        <a:pt x="134969" y="42767"/>
                      </a:cubicBezTo>
                      <a:cubicBezTo>
                        <a:pt x="134398" y="42577"/>
                        <a:pt x="135446" y="42100"/>
                        <a:pt x="135731" y="42196"/>
                      </a:cubicBezTo>
                      <a:cubicBezTo>
                        <a:pt x="135922" y="41529"/>
                        <a:pt x="134684" y="42100"/>
                        <a:pt x="134302" y="42100"/>
                      </a:cubicBezTo>
                      <a:cubicBezTo>
                        <a:pt x="134302" y="41910"/>
                        <a:pt x="134684" y="41148"/>
                        <a:pt x="135350" y="40862"/>
                      </a:cubicBezTo>
                      <a:cubicBezTo>
                        <a:pt x="136208" y="40862"/>
                        <a:pt x="136112" y="41338"/>
                        <a:pt x="136684" y="41434"/>
                      </a:cubicBezTo>
                      <a:cubicBezTo>
                        <a:pt x="137160" y="40386"/>
                        <a:pt x="135541" y="40576"/>
                        <a:pt x="134684" y="40957"/>
                      </a:cubicBezTo>
                      <a:cubicBezTo>
                        <a:pt x="134207" y="40100"/>
                        <a:pt x="133826" y="39338"/>
                        <a:pt x="131921" y="39433"/>
                      </a:cubicBezTo>
                      <a:cubicBezTo>
                        <a:pt x="132207" y="38576"/>
                        <a:pt x="133064" y="39052"/>
                        <a:pt x="133445" y="38481"/>
                      </a:cubicBezTo>
                      <a:cubicBezTo>
                        <a:pt x="134017" y="38862"/>
                        <a:pt x="134302" y="39338"/>
                        <a:pt x="134779" y="39719"/>
                      </a:cubicBezTo>
                      <a:cubicBezTo>
                        <a:pt x="135446" y="38862"/>
                        <a:pt x="136303" y="38576"/>
                        <a:pt x="137255" y="38767"/>
                      </a:cubicBezTo>
                      <a:cubicBezTo>
                        <a:pt x="137541" y="38290"/>
                        <a:pt x="136969" y="38100"/>
                        <a:pt x="136398" y="38290"/>
                      </a:cubicBezTo>
                      <a:cubicBezTo>
                        <a:pt x="137350" y="37814"/>
                        <a:pt x="136208" y="37624"/>
                        <a:pt x="137350" y="36957"/>
                      </a:cubicBezTo>
                      <a:cubicBezTo>
                        <a:pt x="135922" y="36671"/>
                        <a:pt x="135731" y="36004"/>
                        <a:pt x="135255" y="35052"/>
                      </a:cubicBezTo>
                      <a:cubicBezTo>
                        <a:pt x="135731" y="34576"/>
                        <a:pt x="136589" y="35242"/>
                        <a:pt x="135827" y="35909"/>
                      </a:cubicBezTo>
                      <a:cubicBezTo>
                        <a:pt x="136017" y="36004"/>
                        <a:pt x="136112" y="35909"/>
                        <a:pt x="136208" y="35719"/>
                      </a:cubicBezTo>
                      <a:lnTo>
                        <a:pt x="136684" y="35814"/>
                      </a:lnTo>
                      <a:cubicBezTo>
                        <a:pt x="137255" y="34957"/>
                        <a:pt x="136208" y="34766"/>
                        <a:pt x="135636" y="34385"/>
                      </a:cubicBezTo>
                      <a:cubicBezTo>
                        <a:pt x="136303" y="33718"/>
                        <a:pt x="137255" y="33718"/>
                        <a:pt x="138017" y="33052"/>
                      </a:cubicBezTo>
                      <a:cubicBezTo>
                        <a:pt x="137065" y="33147"/>
                        <a:pt x="137446" y="32956"/>
                        <a:pt x="136493" y="32766"/>
                      </a:cubicBezTo>
                      <a:cubicBezTo>
                        <a:pt x="136779" y="32004"/>
                        <a:pt x="137255" y="32004"/>
                        <a:pt x="137636" y="31432"/>
                      </a:cubicBezTo>
                      <a:cubicBezTo>
                        <a:pt x="137160" y="31242"/>
                        <a:pt x="136874" y="31528"/>
                        <a:pt x="136493" y="31528"/>
                      </a:cubicBezTo>
                      <a:cubicBezTo>
                        <a:pt x="136779" y="30956"/>
                        <a:pt x="137255" y="31051"/>
                        <a:pt x="137446" y="30385"/>
                      </a:cubicBezTo>
                      <a:cubicBezTo>
                        <a:pt x="136589" y="29813"/>
                        <a:pt x="136303" y="28956"/>
                        <a:pt x="135922" y="28194"/>
                      </a:cubicBezTo>
                      <a:cubicBezTo>
                        <a:pt x="136589" y="27337"/>
                        <a:pt x="136589" y="28194"/>
                        <a:pt x="137636" y="28194"/>
                      </a:cubicBezTo>
                      <a:cubicBezTo>
                        <a:pt x="137922" y="27527"/>
                        <a:pt x="136589" y="27718"/>
                        <a:pt x="137255" y="26860"/>
                      </a:cubicBezTo>
                      <a:cubicBezTo>
                        <a:pt x="136969" y="27051"/>
                        <a:pt x="136493" y="26956"/>
                        <a:pt x="136208" y="27241"/>
                      </a:cubicBezTo>
                      <a:cubicBezTo>
                        <a:pt x="135922" y="24860"/>
                        <a:pt x="132969" y="24003"/>
                        <a:pt x="132302" y="21907"/>
                      </a:cubicBezTo>
                      <a:cubicBezTo>
                        <a:pt x="132017" y="21907"/>
                        <a:pt x="131921" y="22384"/>
                        <a:pt x="131731" y="22669"/>
                      </a:cubicBezTo>
                      <a:cubicBezTo>
                        <a:pt x="131064" y="22669"/>
                        <a:pt x="130492" y="22669"/>
                        <a:pt x="130302" y="22384"/>
                      </a:cubicBezTo>
                      <a:cubicBezTo>
                        <a:pt x="132874" y="19907"/>
                        <a:pt x="127921" y="20574"/>
                        <a:pt x="127730" y="19240"/>
                      </a:cubicBezTo>
                      <a:cubicBezTo>
                        <a:pt x="130492" y="17621"/>
                        <a:pt x="130683" y="19431"/>
                        <a:pt x="132493" y="19621"/>
                      </a:cubicBezTo>
                      <a:cubicBezTo>
                        <a:pt x="132683" y="18669"/>
                        <a:pt x="130969" y="18955"/>
                        <a:pt x="132112" y="17812"/>
                      </a:cubicBezTo>
                      <a:lnTo>
                        <a:pt x="130492" y="17812"/>
                      </a:lnTo>
                      <a:cubicBezTo>
                        <a:pt x="130588" y="17240"/>
                        <a:pt x="130969" y="17145"/>
                        <a:pt x="131159" y="16764"/>
                      </a:cubicBezTo>
                      <a:cubicBezTo>
                        <a:pt x="131350" y="17145"/>
                        <a:pt x="132398" y="16859"/>
                        <a:pt x="132207" y="17526"/>
                      </a:cubicBezTo>
                      <a:cubicBezTo>
                        <a:pt x="132874" y="16764"/>
                        <a:pt x="132874" y="17526"/>
                        <a:pt x="133731" y="17050"/>
                      </a:cubicBezTo>
                      <a:cubicBezTo>
                        <a:pt x="134779" y="15430"/>
                        <a:pt x="131064" y="17145"/>
                        <a:pt x="132207" y="15526"/>
                      </a:cubicBezTo>
                      <a:cubicBezTo>
                        <a:pt x="130778" y="15716"/>
                        <a:pt x="129445" y="15907"/>
                        <a:pt x="128111" y="16192"/>
                      </a:cubicBezTo>
                      <a:cubicBezTo>
                        <a:pt x="128206" y="15335"/>
                        <a:pt x="128873" y="15240"/>
                        <a:pt x="129540" y="15049"/>
                      </a:cubicBezTo>
                      <a:cubicBezTo>
                        <a:pt x="130112" y="13906"/>
                        <a:pt x="129159" y="14097"/>
                        <a:pt x="128969" y="13525"/>
                      </a:cubicBezTo>
                      <a:cubicBezTo>
                        <a:pt x="128588" y="14002"/>
                        <a:pt x="128016" y="14288"/>
                        <a:pt x="127254" y="14192"/>
                      </a:cubicBezTo>
                      <a:cubicBezTo>
                        <a:pt x="127254" y="14573"/>
                        <a:pt x="128016" y="14383"/>
                        <a:pt x="127444" y="15145"/>
                      </a:cubicBezTo>
                      <a:cubicBezTo>
                        <a:pt x="126683" y="15049"/>
                        <a:pt x="126397" y="14668"/>
                        <a:pt x="126492" y="14002"/>
                      </a:cubicBezTo>
                      <a:lnTo>
                        <a:pt x="124111" y="14288"/>
                      </a:lnTo>
                      <a:cubicBezTo>
                        <a:pt x="124968" y="13240"/>
                        <a:pt x="125063" y="13811"/>
                        <a:pt x="124492" y="12954"/>
                      </a:cubicBezTo>
                      <a:cubicBezTo>
                        <a:pt x="124492" y="12001"/>
                        <a:pt x="125540" y="12382"/>
                        <a:pt x="125635" y="11525"/>
                      </a:cubicBezTo>
                      <a:cubicBezTo>
                        <a:pt x="123920" y="12859"/>
                        <a:pt x="123825" y="11716"/>
                        <a:pt x="121920" y="12287"/>
                      </a:cubicBezTo>
                      <a:cubicBezTo>
                        <a:pt x="121539" y="11430"/>
                        <a:pt x="120967" y="10763"/>
                        <a:pt x="120777" y="9715"/>
                      </a:cubicBezTo>
                      <a:cubicBezTo>
                        <a:pt x="118872" y="10763"/>
                        <a:pt x="117919" y="10477"/>
                        <a:pt x="116491" y="10668"/>
                      </a:cubicBezTo>
                      <a:cubicBezTo>
                        <a:pt x="116396" y="9811"/>
                        <a:pt x="117634" y="10096"/>
                        <a:pt x="117919" y="9525"/>
                      </a:cubicBezTo>
                      <a:cubicBezTo>
                        <a:pt x="116872" y="8763"/>
                        <a:pt x="113919" y="10192"/>
                        <a:pt x="112490" y="11049"/>
                      </a:cubicBezTo>
                      <a:cubicBezTo>
                        <a:pt x="113157" y="12287"/>
                        <a:pt x="115348" y="10287"/>
                        <a:pt x="116300" y="10477"/>
                      </a:cubicBezTo>
                      <a:cubicBezTo>
                        <a:pt x="116205" y="10954"/>
                        <a:pt x="116015" y="11240"/>
                        <a:pt x="115633" y="11430"/>
                      </a:cubicBezTo>
                      <a:cubicBezTo>
                        <a:pt x="115633" y="12001"/>
                        <a:pt x="116967" y="11335"/>
                        <a:pt x="116967" y="10858"/>
                      </a:cubicBezTo>
                      <a:cubicBezTo>
                        <a:pt x="116586" y="12954"/>
                        <a:pt x="121920" y="10763"/>
                        <a:pt x="121348" y="13621"/>
                      </a:cubicBezTo>
                      <a:cubicBezTo>
                        <a:pt x="118777" y="14668"/>
                        <a:pt x="117253" y="13335"/>
                        <a:pt x="116396" y="12192"/>
                      </a:cubicBezTo>
                      <a:cubicBezTo>
                        <a:pt x="113633" y="13906"/>
                        <a:pt x="112490" y="12382"/>
                        <a:pt x="110966" y="11525"/>
                      </a:cubicBezTo>
                      <a:cubicBezTo>
                        <a:pt x="112204" y="10763"/>
                        <a:pt x="113062" y="10192"/>
                        <a:pt x="114110" y="9049"/>
                      </a:cubicBezTo>
                      <a:cubicBezTo>
                        <a:pt x="113252" y="9525"/>
                        <a:pt x="113252" y="8953"/>
                        <a:pt x="112395" y="9334"/>
                      </a:cubicBezTo>
                      <a:cubicBezTo>
                        <a:pt x="112967" y="6667"/>
                        <a:pt x="110300" y="9334"/>
                        <a:pt x="110585" y="6858"/>
                      </a:cubicBezTo>
                      <a:cubicBezTo>
                        <a:pt x="108966" y="6953"/>
                        <a:pt x="109442" y="6953"/>
                        <a:pt x="108109" y="6763"/>
                      </a:cubicBezTo>
                      <a:cubicBezTo>
                        <a:pt x="108204" y="7334"/>
                        <a:pt x="107633" y="7334"/>
                        <a:pt x="107537" y="7715"/>
                      </a:cubicBezTo>
                      <a:cubicBezTo>
                        <a:pt x="107061" y="7810"/>
                        <a:pt x="106871" y="7334"/>
                        <a:pt x="106204" y="7810"/>
                      </a:cubicBezTo>
                      <a:cubicBezTo>
                        <a:pt x="106204" y="6763"/>
                        <a:pt x="107061" y="6763"/>
                        <a:pt x="107442" y="7048"/>
                      </a:cubicBezTo>
                      <a:cubicBezTo>
                        <a:pt x="107918" y="6096"/>
                        <a:pt x="105918" y="6286"/>
                        <a:pt x="105346" y="7144"/>
                      </a:cubicBezTo>
                      <a:cubicBezTo>
                        <a:pt x="104966" y="6763"/>
                        <a:pt x="104013" y="7239"/>
                        <a:pt x="104299" y="5810"/>
                      </a:cubicBezTo>
                      <a:cubicBezTo>
                        <a:pt x="103727" y="5239"/>
                        <a:pt x="101917" y="6858"/>
                        <a:pt x="101632" y="5810"/>
                      </a:cubicBezTo>
                      <a:cubicBezTo>
                        <a:pt x="101822" y="4477"/>
                        <a:pt x="103156" y="3810"/>
                        <a:pt x="104108" y="2953"/>
                      </a:cubicBezTo>
                      <a:cubicBezTo>
                        <a:pt x="103156" y="2572"/>
                        <a:pt x="101917" y="3905"/>
                        <a:pt x="100870" y="2953"/>
                      </a:cubicBezTo>
                      <a:cubicBezTo>
                        <a:pt x="100870" y="2000"/>
                        <a:pt x="101156" y="1905"/>
                        <a:pt x="100584" y="1715"/>
                      </a:cubicBezTo>
                      <a:cubicBezTo>
                        <a:pt x="99822" y="2191"/>
                        <a:pt x="101156" y="2381"/>
                        <a:pt x="100394" y="2857"/>
                      </a:cubicBezTo>
                      <a:cubicBezTo>
                        <a:pt x="100679" y="3143"/>
                        <a:pt x="100965" y="3429"/>
                        <a:pt x="101537" y="3334"/>
                      </a:cubicBezTo>
                      <a:cubicBezTo>
                        <a:pt x="101156" y="4477"/>
                        <a:pt x="101156" y="4286"/>
                        <a:pt x="101727" y="4572"/>
                      </a:cubicBezTo>
                      <a:cubicBezTo>
                        <a:pt x="101727" y="4858"/>
                        <a:pt x="101346" y="5048"/>
                        <a:pt x="101060" y="5143"/>
                      </a:cubicBezTo>
                      <a:cubicBezTo>
                        <a:pt x="100584" y="5334"/>
                        <a:pt x="101060" y="3715"/>
                        <a:pt x="100584" y="3810"/>
                      </a:cubicBezTo>
                      <a:cubicBezTo>
                        <a:pt x="100394" y="4096"/>
                        <a:pt x="100013" y="4286"/>
                        <a:pt x="99917" y="4667"/>
                      </a:cubicBezTo>
                      <a:cubicBezTo>
                        <a:pt x="99346" y="4763"/>
                        <a:pt x="99155" y="4096"/>
                        <a:pt x="98774" y="4000"/>
                      </a:cubicBezTo>
                      <a:cubicBezTo>
                        <a:pt x="98869" y="3334"/>
                        <a:pt x="99060" y="3238"/>
                        <a:pt x="99441" y="3334"/>
                      </a:cubicBezTo>
                      <a:cubicBezTo>
                        <a:pt x="99727" y="3238"/>
                        <a:pt x="99346" y="3715"/>
                        <a:pt x="99441" y="4096"/>
                      </a:cubicBezTo>
                      <a:cubicBezTo>
                        <a:pt x="99822" y="3524"/>
                        <a:pt x="100298" y="3048"/>
                        <a:pt x="100298" y="2286"/>
                      </a:cubicBezTo>
                      <a:cubicBezTo>
                        <a:pt x="97060" y="4572"/>
                        <a:pt x="95536" y="3619"/>
                        <a:pt x="93345" y="4477"/>
                      </a:cubicBezTo>
                      <a:cubicBezTo>
                        <a:pt x="93250" y="4096"/>
                        <a:pt x="93250" y="3810"/>
                        <a:pt x="93440" y="3524"/>
                      </a:cubicBezTo>
                      <a:cubicBezTo>
                        <a:pt x="93059" y="4096"/>
                        <a:pt x="91345" y="4763"/>
                        <a:pt x="90488" y="4572"/>
                      </a:cubicBezTo>
                      <a:cubicBezTo>
                        <a:pt x="90773" y="3429"/>
                        <a:pt x="92297" y="3429"/>
                        <a:pt x="92488" y="2762"/>
                      </a:cubicBezTo>
                      <a:cubicBezTo>
                        <a:pt x="92488" y="3810"/>
                        <a:pt x="92964" y="3429"/>
                        <a:pt x="92678" y="2572"/>
                      </a:cubicBezTo>
                      <a:cubicBezTo>
                        <a:pt x="90964" y="2953"/>
                        <a:pt x="89535" y="3048"/>
                        <a:pt x="88487" y="2572"/>
                      </a:cubicBezTo>
                      <a:cubicBezTo>
                        <a:pt x="88583" y="952"/>
                        <a:pt x="90106" y="2095"/>
                        <a:pt x="90583" y="571"/>
                      </a:cubicBezTo>
                      <a:cubicBezTo>
                        <a:pt x="90106" y="476"/>
                        <a:pt x="90106" y="-95"/>
                        <a:pt x="89535" y="857"/>
                      </a:cubicBezTo>
                      <a:cubicBezTo>
                        <a:pt x="88297" y="-953"/>
                        <a:pt x="84296" y="1524"/>
                        <a:pt x="82582" y="1619"/>
                      </a:cubicBezTo>
                      <a:cubicBezTo>
                        <a:pt x="82391" y="952"/>
                        <a:pt x="83820" y="762"/>
                        <a:pt x="83248" y="0"/>
                      </a:cubicBezTo>
                      <a:cubicBezTo>
                        <a:pt x="82677" y="1143"/>
                        <a:pt x="82010" y="1333"/>
                        <a:pt x="81439" y="1524"/>
                      </a:cubicBezTo>
                      <a:cubicBezTo>
                        <a:pt x="81725" y="1810"/>
                        <a:pt x="82010" y="2286"/>
                        <a:pt x="82487" y="2095"/>
                      </a:cubicBezTo>
                      <a:cubicBezTo>
                        <a:pt x="82487" y="2286"/>
                        <a:pt x="82391" y="2476"/>
                        <a:pt x="82391" y="2762"/>
                      </a:cubicBezTo>
                      <a:cubicBezTo>
                        <a:pt x="81439" y="3334"/>
                        <a:pt x="81153" y="1524"/>
                        <a:pt x="80010" y="2953"/>
                      </a:cubicBezTo>
                      <a:cubicBezTo>
                        <a:pt x="79819" y="2572"/>
                        <a:pt x="80105" y="2191"/>
                        <a:pt x="79915" y="1810"/>
                      </a:cubicBezTo>
                      <a:cubicBezTo>
                        <a:pt x="79153" y="2667"/>
                        <a:pt x="78677" y="1905"/>
                        <a:pt x="78010" y="2286"/>
                      </a:cubicBezTo>
                      <a:cubicBezTo>
                        <a:pt x="77915" y="1905"/>
                        <a:pt x="77915" y="1524"/>
                        <a:pt x="78105" y="1143"/>
                      </a:cubicBezTo>
                      <a:cubicBezTo>
                        <a:pt x="77915" y="762"/>
                        <a:pt x="77438" y="1715"/>
                        <a:pt x="77248" y="667"/>
                      </a:cubicBezTo>
                      <a:cubicBezTo>
                        <a:pt x="76962" y="857"/>
                        <a:pt x="76962" y="1238"/>
                        <a:pt x="77057" y="1524"/>
                      </a:cubicBezTo>
                      <a:cubicBezTo>
                        <a:pt x="74867" y="857"/>
                        <a:pt x="73247" y="1143"/>
                        <a:pt x="70961" y="1524"/>
                      </a:cubicBezTo>
                      <a:cubicBezTo>
                        <a:pt x="70771" y="1048"/>
                        <a:pt x="70961" y="667"/>
                        <a:pt x="71342" y="190"/>
                      </a:cubicBezTo>
                      <a:cubicBezTo>
                        <a:pt x="70961" y="0"/>
                        <a:pt x="70580" y="476"/>
                        <a:pt x="70199" y="286"/>
                      </a:cubicBezTo>
                      <a:cubicBezTo>
                        <a:pt x="69533" y="762"/>
                        <a:pt x="70390" y="1524"/>
                        <a:pt x="69818" y="2000"/>
                      </a:cubicBezTo>
                      <a:cubicBezTo>
                        <a:pt x="69342" y="1048"/>
                        <a:pt x="68675" y="1333"/>
                        <a:pt x="68104" y="2191"/>
                      </a:cubicBezTo>
                      <a:cubicBezTo>
                        <a:pt x="67818" y="1715"/>
                        <a:pt x="68104" y="1333"/>
                        <a:pt x="67627" y="762"/>
                      </a:cubicBezTo>
                      <a:cubicBezTo>
                        <a:pt x="67437" y="1238"/>
                        <a:pt x="67723" y="1810"/>
                        <a:pt x="67437" y="2286"/>
                      </a:cubicBezTo>
                      <a:cubicBezTo>
                        <a:pt x="66770" y="952"/>
                        <a:pt x="66866" y="2381"/>
                        <a:pt x="66008" y="2667"/>
                      </a:cubicBezTo>
                      <a:cubicBezTo>
                        <a:pt x="65627" y="2191"/>
                        <a:pt x="66008" y="1810"/>
                        <a:pt x="65532" y="1333"/>
                      </a:cubicBezTo>
                      <a:cubicBezTo>
                        <a:pt x="65437" y="1715"/>
                        <a:pt x="65437" y="2095"/>
                        <a:pt x="65627" y="2476"/>
                      </a:cubicBezTo>
                      <a:cubicBezTo>
                        <a:pt x="64865" y="3143"/>
                        <a:pt x="63151" y="1619"/>
                        <a:pt x="63151" y="190"/>
                      </a:cubicBezTo>
                      <a:cubicBezTo>
                        <a:pt x="62008" y="1048"/>
                        <a:pt x="64103" y="1524"/>
                        <a:pt x="63532" y="2857"/>
                      </a:cubicBezTo>
                      <a:cubicBezTo>
                        <a:pt x="63151" y="2857"/>
                        <a:pt x="63246" y="2191"/>
                        <a:pt x="62675" y="1715"/>
                      </a:cubicBezTo>
                      <a:cubicBezTo>
                        <a:pt x="62198" y="2572"/>
                        <a:pt x="61436" y="1810"/>
                        <a:pt x="61341" y="3429"/>
                      </a:cubicBezTo>
                      <a:cubicBezTo>
                        <a:pt x="60865" y="3429"/>
                        <a:pt x="60293" y="3715"/>
                        <a:pt x="59912" y="2381"/>
                      </a:cubicBezTo>
                      <a:lnTo>
                        <a:pt x="59436" y="3524"/>
                      </a:lnTo>
                      <a:cubicBezTo>
                        <a:pt x="60007" y="4667"/>
                        <a:pt x="59531" y="2572"/>
                        <a:pt x="60103" y="3715"/>
                      </a:cubicBezTo>
                      <a:cubicBezTo>
                        <a:pt x="60007" y="5429"/>
                        <a:pt x="58103" y="4381"/>
                        <a:pt x="57245" y="5620"/>
                      </a:cubicBezTo>
                      <a:cubicBezTo>
                        <a:pt x="57245" y="4763"/>
                        <a:pt x="57055" y="4000"/>
                        <a:pt x="57531" y="3619"/>
                      </a:cubicBezTo>
                      <a:cubicBezTo>
                        <a:pt x="56483" y="2476"/>
                        <a:pt x="56769" y="5429"/>
                        <a:pt x="56007" y="5715"/>
                      </a:cubicBezTo>
                      <a:cubicBezTo>
                        <a:pt x="55245" y="4381"/>
                        <a:pt x="54864" y="5715"/>
                        <a:pt x="54483" y="6286"/>
                      </a:cubicBezTo>
                      <a:cubicBezTo>
                        <a:pt x="53626" y="5143"/>
                        <a:pt x="53054" y="5905"/>
                        <a:pt x="52483" y="6382"/>
                      </a:cubicBezTo>
                      <a:cubicBezTo>
                        <a:pt x="52102" y="5429"/>
                        <a:pt x="53054" y="5905"/>
                        <a:pt x="53054" y="5143"/>
                      </a:cubicBezTo>
                      <a:cubicBezTo>
                        <a:pt x="52673" y="4572"/>
                        <a:pt x="53054" y="3810"/>
                        <a:pt x="52769" y="3143"/>
                      </a:cubicBezTo>
                      <a:cubicBezTo>
                        <a:pt x="52388" y="4572"/>
                        <a:pt x="51530" y="4953"/>
                        <a:pt x="51340" y="6572"/>
                      </a:cubicBezTo>
                      <a:cubicBezTo>
                        <a:pt x="51054" y="6191"/>
                        <a:pt x="50864" y="6667"/>
                        <a:pt x="50292" y="6286"/>
                      </a:cubicBezTo>
                      <a:cubicBezTo>
                        <a:pt x="49721" y="5048"/>
                        <a:pt x="51626" y="5715"/>
                        <a:pt x="50292" y="4477"/>
                      </a:cubicBezTo>
                      <a:cubicBezTo>
                        <a:pt x="50482" y="3524"/>
                        <a:pt x="51054" y="4572"/>
                        <a:pt x="51245" y="3619"/>
                      </a:cubicBezTo>
                      <a:cubicBezTo>
                        <a:pt x="50673" y="2667"/>
                        <a:pt x="50102" y="4667"/>
                        <a:pt x="49721" y="3238"/>
                      </a:cubicBezTo>
                      <a:cubicBezTo>
                        <a:pt x="49530" y="4096"/>
                        <a:pt x="48958" y="3905"/>
                        <a:pt x="48578" y="4763"/>
                      </a:cubicBezTo>
                      <a:cubicBezTo>
                        <a:pt x="48101" y="3048"/>
                        <a:pt x="47911" y="4953"/>
                        <a:pt x="46958" y="4000"/>
                      </a:cubicBezTo>
                      <a:cubicBezTo>
                        <a:pt x="46673" y="5429"/>
                        <a:pt x="45815" y="5334"/>
                        <a:pt x="45339" y="6286"/>
                      </a:cubicBezTo>
                      <a:cubicBezTo>
                        <a:pt x="45625" y="7144"/>
                        <a:pt x="46387" y="7620"/>
                        <a:pt x="46577" y="6858"/>
                      </a:cubicBezTo>
                      <a:cubicBezTo>
                        <a:pt x="47054" y="8382"/>
                        <a:pt x="45720" y="7810"/>
                        <a:pt x="45244" y="7906"/>
                      </a:cubicBezTo>
                      <a:cubicBezTo>
                        <a:pt x="44863" y="7334"/>
                        <a:pt x="44958" y="6477"/>
                        <a:pt x="45053" y="6382"/>
                      </a:cubicBezTo>
                      <a:cubicBezTo>
                        <a:pt x="44768" y="5715"/>
                        <a:pt x="44387" y="5810"/>
                        <a:pt x="44005" y="4858"/>
                      </a:cubicBezTo>
                      <a:cubicBezTo>
                        <a:pt x="44672" y="6763"/>
                        <a:pt x="43529" y="5620"/>
                        <a:pt x="43339" y="7144"/>
                      </a:cubicBezTo>
                      <a:cubicBezTo>
                        <a:pt x="44005" y="8191"/>
                        <a:pt x="43815" y="6858"/>
                        <a:pt x="44387" y="7525"/>
                      </a:cubicBezTo>
                      <a:cubicBezTo>
                        <a:pt x="44005" y="7715"/>
                        <a:pt x="43910" y="8668"/>
                        <a:pt x="43244" y="7810"/>
                      </a:cubicBezTo>
                      <a:cubicBezTo>
                        <a:pt x="42958" y="7429"/>
                        <a:pt x="43339" y="7525"/>
                        <a:pt x="43339" y="7048"/>
                      </a:cubicBezTo>
                      <a:cubicBezTo>
                        <a:pt x="43053" y="6667"/>
                        <a:pt x="42767" y="7048"/>
                        <a:pt x="42767" y="6572"/>
                      </a:cubicBezTo>
                      <a:cubicBezTo>
                        <a:pt x="42101" y="6096"/>
                        <a:pt x="43148" y="8001"/>
                        <a:pt x="42291" y="6953"/>
                      </a:cubicBezTo>
                      <a:cubicBezTo>
                        <a:pt x="42672" y="7620"/>
                        <a:pt x="43148" y="8191"/>
                        <a:pt x="43148" y="9049"/>
                      </a:cubicBezTo>
                      <a:cubicBezTo>
                        <a:pt x="42577" y="9239"/>
                        <a:pt x="42863" y="8382"/>
                        <a:pt x="42196" y="8001"/>
                      </a:cubicBezTo>
                      <a:cubicBezTo>
                        <a:pt x="42101" y="8572"/>
                        <a:pt x="42386" y="9049"/>
                        <a:pt x="42672" y="9525"/>
                      </a:cubicBezTo>
                      <a:cubicBezTo>
                        <a:pt x="42481" y="9620"/>
                        <a:pt x="42196" y="9430"/>
                        <a:pt x="42196" y="9906"/>
                      </a:cubicBezTo>
                      <a:cubicBezTo>
                        <a:pt x="41243" y="9239"/>
                        <a:pt x="41815" y="8001"/>
                        <a:pt x="40957" y="7239"/>
                      </a:cubicBezTo>
                      <a:cubicBezTo>
                        <a:pt x="41053" y="7810"/>
                        <a:pt x="41148" y="8477"/>
                        <a:pt x="41434" y="8953"/>
                      </a:cubicBezTo>
                      <a:cubicBezTo>
                        <a:pt x="41434" y="10001"/>
                        <a:pt x="40291" y="8382"/>
                        <a:pt x="40481" y="9811"/>
                      </a:cubicBezTo>
                      <a:cubicBezTo>
                        <a:pt x="39815" y="9525"/>
                        <a:pt x="39719" y="8953"/>
                        <a:pt x="39243" y="8572"/>
                      </a:cubicBezTo>
                      <a:cubicBezTo>
                        <a:pt x="39148" y="9620"/>
                        <a:pt x="38386" y="9239"/>
                        <a:pt x="37814" y="9334"/>
                      </a:cubicBezTo>
                      <a:cubicBezTo>
                        <a:pt x="38195" y="10858"/>
                        <a:pt x="37243" y="10763"/>
                        <a:pt x="36671" y="11049"/>
                      </a:cubicBezTo>
                      <a:cubicBezTo>
                        <a:pt x="36195" y="10763"/>
                        <a:pt x="36862" y="10001"/>
                        <a:pt x="36004" y="9906"/>
                      </a:cubicBezTo>
                      <a:cubicBezTo>
                        <a:pt x="36195" y="11335"/>
                        <a:pt x="35338" y="11049"/>
                        <a:pt x="34671" y="11525"/>
                      </a:cubicBezTo>
                      <a:cubicBezTo>
                        <a:pt x="34480" y="12192"/>
                        <a:pt x="35433" y="12287"/>
                        <a:pt x="35338" y="12954"/>
                      </a:cubicBezTo>
                      <a:cubicBezTo>
                        <a:pt x="34862" y="13525"/>
                        <a:pt x="34576" y="11906"/>
                        <a:pt x="33814" y="11716"/>
                      </a:cubicBezTo>
                      <a:cubicBezTo>
                        <a:pt x="33528" y="11906"/>
                        <a:pt x="33528" y="12192"/>
                        <a:pt x="33814" y="12668"/>
                      </a:cubicBezTo>
                      <a:cubicBezTo>
                        <a:pt x="31432" y="11144"/>
                        <a:pt x="32385" y="14954"/>
                        <a:pt x="30671" y="14383"/>
                      </a:cubicBezTo>
                      <a:cubicBezTo>
                        <a:pt x="31147" y="15811"/>
                        <a:pt x="30861" y="15811"/>
                        <a:pt x="30671" y="16954"/>
                      </a:cubicBezTo>
                      <a:cubicBezTo>
                        <a:pt x="30480" y="17145"/>
                        <a:pt x="29813" y="16478"/>
                        <a:pt x="29623" y="16859"/>
                      </a:cubicBezTo>
                      <a:cubicBezTo>
                        <a:pt x="28861" y="16002"/>
                        <a:pt x="29813" y="16002"/>
                        <a:pt x="29623" y="15240"/>
                      </a:cubicBezTo>
                      <a:cubicBezTo>
                        <a:pt x="28575" y="15049"/>
                        <a:pt x="28670" y="16097"/>
                        <a:pt x="28766" y="17050"/>
                      </a:cubicBezTo>
                      <a:cubicBezTo>
                        <a:pt x="28004" y="17050"/>
                        <a:pt x="27908" y="16478"/>
                        <a:pt x="27051" y="16002"/>
                      </a:cubicBezTo>
                      <a:cubicBezTo>
                        <a:pt x="26860" y="16573"/>
                        <a:pt x="26194" y="16192"/>
                        <a:pt x="26765" y="17240"/>
                      </a:cubicBezTo>
                      <a:lnTo>
                        <a:pt x="25813" y="16859"/>
                      </a:lnTo>
                      <a:cubicBezTo>
                        <a:pt x="26765" y="17621"/>
                        <a:pt x="26099" y="18859"/>
                        <a:pt x="24670" y="18002"/>
                      </a:cubicBezTo>
                      <a:cubicBezTo>
                        <a:pt x="25432" y="19431"/>
                        <a:pt x="24765" y="19145"/>
                        <a:pt x="24003" y="19336"/>
                      </a:cubicBezTo>
                      <a:cubicBezTo>
                        <a:pt x="24194" y="20193"/>
                        <a:pt x="24194" y="19526"/>
                        <a:pt x="24765" y="19907"/>
                      </a:cubicBezTo>
                      <a:cubicBezTo>
                        <a:pt x="24955" y="20479"/>
                        <a:pt x="24384" y="20288"/>
                        <a:pt x="24289" y="20574"/>
                      </a:cubicBezTo>
                      <a:cubicBezTo>
                        <a:pt x="23241" y="20098"/>
                        <a:pt x="23431" y="19907"/>
                        <a:pt x="23146" y="19240"/>
                      </a:cubicBezTo>
                      <a:cubicBezTo>
                        <a:pt x="22765" y="19621"/>
                        <a:pt x="22193" y="19717"/>
                        <a:pt x="20860" y="19050"/>
                      </a:cubicBezTo>
                      <a:cubicBezTo>
                        <a:pt x="20765" y="18764"/>
                        <a:pt x="20860" y="18669"/>
                        <a:pt x="21050" y="18669"/>
                      </a:cubicBezTo>
                      <a:cubicBezTo>
                        <a:pt x="20383" y="18097"/>
                        <a:pt x="19812" y="19145"/>
                        <a:pt x="19431" y="19526"/>
                      </a:cubicBezTo>
                      <a:cubicBezTo>
                        <a:pt x="20860" y="19050"/>
                        <a:pt x="21717" y="20288"/>
                        <a:pt x="22955" y="19812"/>
                      </a:cubicBezTo>
                      <a:cubicBezTo>
                        <a:pt x="23431" y="21907"/>
                        <a:pt x="21050" y="19717"/>
                        <a:pt x="20669" y="20574"/>
                      </a:cubicBezTo>
                      <a:cubicBezTo>
                        <a:pt x="21336" y="21241"/>
                        <a:pt x="22765" y="21336"/>
                        <a:pt x="23336" y="22098"/>
                      </a:cubicBezTo>
                      <a:cubicBezTo>
                        <a:pt x="22479" y="21717"/>
                        <a:pt x="22003" y="22384"/>
                        <a:pt x="21050" y="21812"/>
                      </a:cubicBezTo>
                      <a:cubicBezTo>
                        <a:pt x="21527" y="22669"/>
                        <a:pt x="22193" y="23431"/>
                        <a:pt x="22670" y="24289"/>
                      </a:cubicBezTo>
                      <a:cubicBezTo>
                        <a:pt x="21622" y="23050"/>
                        <a:pt x="21241" y="23527"/>
                        <a:pt x="20383" y="23336"/>
                      </a:cubicBezTo>
                      <a:cubicBezTo>
                        <a:pt x="19812" y="23050"/>
                        <a:pt x="19907" y="22193"/>
                        <a:pt x="19145" y="22098"/>
                      </a:cubicBezTo>
                      <a:cubicBezTo>
                        <a:pt x="19526" y="22765"/>
                        <a:pt x="19431" y="22860"/>
                        <a:pt x="20288" y="23527"/>
                      </a:cubicBezTo>
                      <a:cubicBezTo>
                        <a:pt x="20098" y="23813"/>
                        <a:pt x="19145" y="23527"/>
                        <a:pt x="20288" y="24193"/>
                      </a:cubicBezTo>
                      <a:cubicBezTo>
                        <a:pt x="20003" y="24479"/>
                        <a:pt x="19336" y="24289"/>
                        <a:pt x="18669" y="24193"/>
                      </a:cubicBezTo>
                      <a:cubicBezTo>
                        <a:pt x="18098" y="23717"/>
                        <a:pt x="19431" y="23336"/>
                        <a:pt x="18193" y="22574"/>
                      </a:cubicBezTo>
                      <a:cubicBezTo>
                        <a:pt x="18288" y="23622"/>
                        <a:pt x="17717" y="26956"/>
                        <a:pt x="16097" y="24955"/>
                      </a:cubicBezTo>
                      <a:cubicBezTo>
                        <a:pt x="15811" y="25146"/>
                        <a:pt x="16383" y="26194"/>
                        <a:pt x="15526" y="25908"/>
                      </a:cubicBezTo>
                      <a:cubicBezTo>
                        <a:pt x="16859" y="27622"/>
                        <a:pt x="14669" y="27622"/>
                        <a:pt x="15811" y="29623"/>
                      </a:cubicBezTo>
                      <a:cubicBezTo>
                        <a:pt x="14478" y="28956"/>
                        <a:pt x="14764" y="30099"/>
                        <a:pt x="13906" y="29146"/>
                      </a:cubicBezTo>
                      <a:cubicBezTo>
                        <a:pt x="13335" y="29242"/>
                        <a:pt x="14669" y="30099"/>
                        <a:pt x="14573" y="30670"/>
                      </a:cubicBezTo>
                      <a:cubicBezTo>
                        <a:pt x="13906" y="31337"/>
                        <a:pt x="12859" y="31813"/>
                        <a:pt x="13430" y="33242"/>
                      </a:cubicBezTo>
                      <a:cubicBezTo>
                        <a:pt x="12287" y="32671"/>
                        <a:pt x="12192" y="33528"/>
                        <a:pt x="12859" y="34004"/>
                      </a:cubicBezTo>
                      <a:cubicBezTo>
                        <a:pt x="11621" y="33718"/>
                        <a:pt x="12097" y="34385"/>
                        <a:pt x="11240" y="34290"/>
                      </a:cubicBezTo>
                      <a:cubicBezTo>
                        <a:pt x="11906" y="34576"/>
                        <a:pt x="12002" y="34385"/>
                        <a:pt x="13049" y="34861"/>
                      </a:cubicBezTo>
                      <a:cubicBezTo>
                        <a:pt x="12859" y="35338"/>
                        <a:pt x="11811" y="35338"/>
                        <a:pt x="11240" y="35147"/>
                      </a:cubicBezTo>
                      <a:cubicBezTo>
                        <a:pt x="10668" y="35623"/>
                        <a:pt x="12192" y="36100"/>
                        <a:pt x="10573" y="36195"/>
                      </a:cubicBezTo>
                      <a:cubicBezTo>
                        <a:pt x="10858" y="36385"/>
                        <a:pt x="11335" y="36385"/>
                        <a:pt x="11430" y="36862"/>
                      </a:cubicBezTo>
                      <a:cubicBezTo>
                        <a:pt x="11430" y="36290"/>
                        <a:pt x="12002" y="36004"/>
                        <a:pt x="12859" y="35909"/>
                      </a:cubicBezTo>
                      <a:cubicBezTo>
                        <a:pt x="12287" y="36576"/>
                        <a:pt x="11811" y="37338"/>
                        <a:pt x="11430" y="38100"/>
                      </a:cubicBezTo>
                      <a:cubicBezTo>
                        <a:pt x="11240" y="38100"/>
                        <a:pt x="11049" y="37909"/>
                        <a:pt x="10763" y="37909"/>
                      </a:cubicBezTo>
                      <a:cubicBezTo>
                        <a:pt x="10573" y="37338"/>
                        <a:pt x="11811" y="37147"/>
                        <a:pt x="10668" y="36481"/>
                      </a:cubicBezTo>
                      <a:cubicBezTo>
                        <a:pt x="9716" y="36671"/>
                        <a:pt x="11049" y="38005"/>
                        <a:pt x="9334" y="38195"/>
                      </a:cubicBezTo>
                      <a:cubicBezTo>
                        <a:pt x="9525" y="38481"/>
                        <a:pt x="9716" y="38767"/>
                        <a:pt x="9525" y="38862"/>
                      </a:cubicBezTo>
                      <a:cubicBezTo>
                        <a:pt x="9811" y="39148"/>
                        <a:pt x="10097" y="39243"/>
                        <a:pt x="10573" y="39243"/>
                      </a:cubicBezTo>
                      <a:cubicBezTo>
                        <a:pt x="11049" y="40005"/>
                        <a:pt x="10001" y="40100"/>
                        <a:pt x="10382" y="40862"/>
                      </a:cubicBezTo>
                      <a:cubicBezTo>
                        <a:pt x="9716" y="41053"/>
                        <a:pt x="9525" y="40576"/>
                        <a:pt x="8954" y="40672"/>
                      </a:cubicBezTo>
                      <a:cubicBezTo>
                        <a:pt x="9239" y="41338"/>
                        <a:pt x="10097" y="40862"/>
                        <a:pt x="9811" y="41434"/>
                      </a:cubicBezTo>
                      <a:cubicBezTo>
                        <a:pt x="9049" y="41624"/>
                        <a:pt x="8954" y="40767"/>
                        <a:pt x="8668" y="41243"/>
                      </a:cubicBezTo>
                      <a:cubicBezTo>
                        <a:pt x="8858" y="41719"/>
                        <a:pt x="9334" y="41529"/>
                        <a:pt x="9620" y="41815"/>
                      </a:cubicBezTo>
                      <a:cubicBezTo>
                        <a:pt x="6382" y="42481"/>
                        <a:pt x="7906" y="45625"/>
                        <a:pt x="6096" y="46577"/>
                      </a:cubicBezTo>
                      <a:cubicBezTo>
                        <a:pt x="5620" y="46672"/>
                        <a:pt x="5429" y="46006"/>
                        <a:pt x="4953" y="45910"/>
                      </a:cubicBezTo>
                      <a:cubicBezTo>
                        <a:pt x="4286" y="46387"/>
                        <a:pt x="5905" y="47720"/>
                        <a:pt x="3905" y="47815"/>
                      </a:cubicBezTo>
                      <a:cubicBezTo>
                        <a:pt x="4191" y="48006"/>
                        <a:pt x="4572" y="48101"/>
                        <a:pt x="5048" y="48006"/>
                      </a:cubicBezTo>
                      <a:cubicBezTo>
                        <a:pt x="5715" y="48482"/>
                        <a:pt x="5144" y="48577"/>
                        <a:pt x="5620" y="48958"/>
                      </a:cubicBezTo>
                      <a:cubicBezTo>
                        <a:pt x="5144" y="49149"/>
                        <a:pt x="4858" y="48768"/>
                        <a:pt x="4572" y="48482"/>
                      </a:cubicBezTo>
                      <a:cubicBezTo>
                        <a:pt x="3905" y="48673"/>
                        <a:pt x="4381" y="49244"/>
                        <a:pt x="4001" y="49530"/>
                      </a:cubicBezTo>
                      <a:cubicBezTo>
                        <a:pt x="4286" y="49720"/>
                        <a:pt x="4572" y="49625"/>
                        <a:pt x="4953" y="49530"/>
                      </a:cubicBezTo>
                      <a:cubicBezTo>
                        <a:pt x="5620" y="50006"/>
                        <a:pt x="4763" y="50006"/>
                        <a:pt x="5144" y="50387"/>
                      </a:cubicBezTo>
                      <a:cubicBezTo>
                        <a:pt x="4763" y="50292"/>
                        <a:pt x="4477" y="50006"/>
                        <a:pt x="4001" y="50197"/>
                      </a:cubicBezTo>
                      <a:lnTo>
                        <a:pt x="4667" y="50863"/>
                      </a:lnTo>
                      <a:cubicBezTo>
                        <a:pt x="4096" y="51054"/>
                        <a:pt x="3810" y="50673"/>
                        <a:pt x="3239" y="50959"/>
                      </a:cubicBezTo>
                      <a:cubicBezTo>
                        <a:pt x="3239" y="52197"/>
                        <a:pt x="3239" y="53435"/>
                        <a:pt x="2857" y="54578"/>
                      </a:cubicBezTo>
                      <a:lnTo>
                        <a:pt x="3620" y="54388"/>
                      </a:lnTo>
                      <a:cubicBezTo>
                        <a:pt x="3524" y="54673"/>
                        <a:pt x="4381" y="55245"/>
                        <a:pt x="3810" y="55435"/>
                      </a:cubicBezTo>
                      <a:cubicBezTo>
                        <a:pt x="3334" y="55721"/>
                        <a:pt x="3048" y="55340"/>
                        <a:pt x="2762" y="55054"/>
                      </a:cubicBezTo>
                      <a:cubicBezTo>
                        <a:pt x="2096" y="55721"/>
                        <a:pt x="2953" y="57150"/>
                        <a:pt x="3334" y="57531"/>
                      </a:cubicBezTo>
                      <a:cubicBezTo>
                        <a:pt x="2381" y="57626"/>
                        <a:pt x="2096" y="57817"/>
                        <a:pt x="2667" y="58388"/>
                      </a:cubicBezTo>
                      <a:cubicBezTo>
                        <a:pt x="3620" y="57912"/>
                        <a:pt x="3524" y="58483"/>
                        <a:pt x="3905" y="58865"/>
                      </a:cubicBezTo>
                      <a:cubicBezTo>
                        <a:pt x="3715" y="57721"/>
                        <a:pt x="5048" y="57436"/>
                        <a:pt x="4763" y="56197"/>
                      </a:cubicBezTo>
                      <a:cubicBezTo>
                        <a:pt x="4381" y="56007"/>
                        <a:pt x="4572" y="56293"/>
                        <a:pt x="4286" y="56388"/>
                      </a:cubicBezTo>
                      <a:cubicBezTo>
                        <a:pt x="3334" y="56007"/>
                        <a:pt x="4953" y="56007"/>
                        <a:pt x="4001" y="55626"/>
                      </a:cubicBezTo>
                      <a:cubicBezTo>
                        <a:pt x="5144" y="55435"/>
                        <a:pt x="4858" y="55435"/>
                        <a:pt x="6001" y="55054"/>
                      </a:cubicBezTo>
                      <a:cubicBezTo>
                        <a:pt x="4763" y="56293"/>
                        <a:pt x="6191" y="58388"/>
                        <a:pt x="4572" y="59150"/>
                      </a:cubicBezTo>
                      <a:cubicBezTo>
                        <a:pt x="4763" y="59245"/>
                        <a:pt x="5048" y="59245"/>
                        <a:pt x="5239" y="59341"/>
                      </a:cubicBezTo>
                      <a:cubicBezTo>
                        <a:pt x="5620" y="59817"/>
                        <a:pt x="4381" y="59150"/>
                        <a:pt x="4096" y="59531"/>
                      </a:cubicBezTo>
                      <a:cubicBezTo>
                        <a:pt x="5810" y="60484"/>
                        <a:pt x="4572" y="61055"/>
                        <a:pt x="4191" y="61722"/>
                      </a:cubicBezTo>
                      <a:cubicBezTo>
                        <a:pt x="5429" y="62008"/>
                        <a:pt x="5239" y="62484"/>
                        <a:pt x="4953" y="62960"/>
                      </a:cubicBezTo>
                      <a:cubicBezTo>
                        <a:pt x="4096" y="62770"/>
                        <a:pt x="3239" y="62198"/>
                        <a:pt x="2286" y="62484"/>
                      </a:cubicBezTo>
                      <a:cubicBezTo>
                        <a:pt x="2096" y="62103"/>
                        <a:pt x="2477" y="61531"/>
                        <a:pt x="1524" y="61436"/>
                      </a:cubicBezTo>
                      <a:cubicBezTo>
                        <a:pt x="1619" y="61913"/>
                        <a:pt x="1429" y="61913"/>
                        <a:pt x="572" y="62103"/>
                      </a:cubicBezTo>
                      <a:cubicBezTo>
                        <a:pt x="1524" y="62389"/>
                        <a:pt x="1333" y="62674"/>
                        <a:pt x="2000" y="62865"/>
                      </a:cubicBezTo>
                      <a:cubicBezTo>
                        <a:pt x="2286" y="63341"/>
                        <a:pt x="1429" y="63627"/>
                        <a:pt x="2286" y="64103"/>
                      </a:cubicBezTo>
                      <a:cubicBezTo>
                        <a:pt x="572" y="64484"/>
                        <a:pt x="1333" y="65722"/>
                        <a:pt x="2000" y="66580"/>
                      </a:cubicBezTo>
                      <a:cubicBezTo>
                        <a:pt x="667" y="66580"/>
                        <a:pt x="762" y="67056"/>
                        <a:pt x="1715" y="67723"/>
                      </a:cubicBezTo>
                      <a:cubicBezTo>
                        <a:pt x="1333" y="67818"/>
                        <a:pt x="953" y="67818"/>
                        <a:pt x="572" y="67627"/>
                      </a:cubicBezTo>
                      <a:cubicBezTo>
                        <a:pt x="-95" y="68485"/>
                        <a:pt x="1429" y="69342"/>
                        <a:pt x="953" y="70199"/>
                      </a:cubicBezTo>
                      <a:cubicBezTo>
                        <a:pt x="1429" y="70390"/>
                        <a:pt x="1810" y="69818"/>
                        <a:pt x="2286" y="70199"/>
                      </a:cubicBezTo>
                      <a:cubicBezTo>
                        <a:pt x="2857" y="70390"/>
                        <a:pt x="1143" y="70771"/>
                        <a:pt x="2286" y="70961"/>
                      </a:cubicBezTo>
                      <a:cubicBezTo>
                        <a:pt x="1905" y="71152"/>
                        <a:pt x="1524" y="71247"/>
                        <a:pt x="1143" y="71152"/>
                      </a:cubicBezTo>
                      <a:cubicBezTo>
                        <a:pt x="953" y="71533"/>
                        <a:pt x="2381" y="71056"/>
                        <a:pt x="1810" y="71723"/>
                      </a:cubicBezTo>
                      <a:cubicBezTo>
                        <a:pt x="1333" y="72104"/>
                        <a:pt x="953" y="72199"/>
                        <a:pt x="476" y="72009"/>
                      </a:cubicBezTo>
                      <a:cubicBezTo>
                        <a:pt x="1143" y="72580"/>
                        <a:pt x="-95" y="73914"/>
                        <a:pt x="1333" y="74009"/>
                      </a:cubicBezTo>
                      <a:cubicBezTo>
                        <a:pt x="953" y="74390"/>
                        <a:pt x="476" y="74104"/>
                        <a:pt x="0" y="74676"/>
                      </a:cubicBezTo>
                      <a:cubicBezTo>
                        <a:pt x="1333" y="74581"/>
                        <a:pt x="286" y="75343"/>
                        <a:pt x="286" y="75343"/>
                      </a:cubicBezTo>
                      <a:cubicBezTo>
                        <a:pt x="572" y="76200"/>
                        <a:pt x="2286" y="76295"/>
                        <a:pt x="1048" y="77438"/>
                      </a:cubicBezTo>
                      <a:cubicBezTo>
                        <a:pt x="2381" y="77438"/>
                        <a:pt x="1810" y="78581"/>
                        <a:pt x="2096" y="79057"/>
                      </a:cubicBezTo>
                      <a:cubicBezTo>
                        <a:pt x="1715" y="79153"/>
                        <a:pt x="1333" y="79057"/>
                        <a:pt x="1048" y="79343"/>
                      </a:cubicBezTo>
                      <a:cubicBezTo>
                        <a:pt x="2477" y="79534"/>
                        <a:pt x="1238" y="80391"/>
                        <a:pt x="2762" y="80772"/>
                      </a:cubicBezTo>
                      <a:cubicBezTo>
                        <a:pt x="3715" y="80772"/>
                        <a:pt x="3810" y="79915"/>
                        <a:pt x="3334" y="79819"/>
                      </a:cubicBezTo>
                      <a:cubicBezTo>
                        <a:pt x="3524" y="79534"/>
                        <a:pt x="4477" y="80200"/>
                        <a:pt x="4286" y="80391"/>
                      </a:cubicBezTo>
                      <a:cubicBezTo>
                        <a:pt x="5334" y="80391"/>
                        <a:pt x="4477" y="79819"/>
                        <a:pt x="4572" y="79534"/>
                      </a:cubicBezTo>
                      <a:cubicBezTo>
                        <a:pt x="4953" y="79343"/>
                        <a:pt x="5334" y="79629"/>
                        <a:pt x="5715" y="79724"/>
                      </a:cubicBezTo>
                      <a:cubicBezTo>
                        <a:pt x="5905" y="79915"/>
                        <a:pt x="4477" y="80677"/>
                        <a:pt x="5905" y="80963"/>
                      </a:cubicBezTo>
                      <a:cubicBezTo>
                        <a:pt x="5429" y="81343"/>
                        <a:pt x="4953" y="81820"/>
                        <a:pt x="4477" y="81629"/>
                      </a:cubicBezTo>
                      <a:cubicBezTo>
                        <a:pt x="3810" y="82296"/>
                        <a:pt x="5048" y="82486"/>
                        <a:pt x="4001" y="83153"/>
                      </a:cubicBezTo>
                      <a:cubicBezTo>
                        <a:pt x="4572" y="83153"/>
                        <a:pt x="5334" y="82772"/>
                        <a:pt x="5429" y="83344"/>
                      </a:cubicBezTo>
                      <a:cubicBezTo>
                        <a:pt x="3810" y="83439"/>
                        <a:pt x="2477" y="82772"/>
                        <a:pt x="1429" y="82010"/>
                      </a:cubicBezTo>
                      <a:cubicBezTo>
                        <a:pt x="1333" y="82486"/>
                        <a:pt x="953" y="82963"/>
                        <a:pt x="762" y="83534"/>
                      </a:cubicBezTo>
                      <a:cubicBezTo>
                        <a:pt x="1238" y="83629"/>
                        <a:pt x="2096" y="83439"/>
                        <a:pt x="1524" y="84011"/>
                      </a:cubicBezTo>
                      <a:cubicBezTo>
                        <a:pt x="1905" y="84011"/>
                        <a:pt x="2286" y="83820"/>
                        <a:pt x="2667" y="83915"/>
                      </a:cubicBezTo>
                      <a:cubicBezTo>
                        <a:pt x="3334" y="84296"/>
                        <a:pt x="2191" y="84391"/>
                        <a:pt x="1715" y="85058"/>
                      </a:cubicBezTo>
                      <a:cubicBezTo>
                        <a:pt x="3524" y="84487"/>
                        <a:pt x="4191" y="86582"/>
                        <a:pt x="2381" y="87440"/>
                      </a:cubicBezTo>
                      <a:cubicBezTo>
                        <a:pt x="3429" y="87154"/>
                        <a:pt x="2477" y="88011"/>
                        <a:pt x="3715" y="88011"/>
                      </a:cubicBezTo>
                      <a:cubicBezTo>
                        <a:pt x="4381" y="87344"/>
                        <a:pt x="3143" y="87249"/>
                        <a:pt x="3810" y="86677"/>
                      </a:cubicBezTo>
                      <a:cubicBezTo>
                        <a:pt x="4572" y="86487"/>
                        <a:pt x="4096" y="87725"/>
                        <a:pt x="4191" y="88201"/>
                      </a:cubicBezTo>
                      <a:cubicBezTo>
                        <a:pt x="4667" y="88106"/>
                        <a:pt x="5048" y="88106"/>
                        <a:pt x="5620" y="88297"/>
                      </a:cubicBezTo>
                      <a:cubicBezTo>
                        <a:pt x="6191" y="88392"/>
                        <a:pt x="5048" y="88773"/>
                        <a:pt x="4763" y="88582"/>
                      </a:cubicBezTo>
                      <a:cubicBezTo>
                        <a:pt x="4572" y="89154"/>
                        <a:pt x="6001" y="88678"/>
                        <a:pt x="6286" y="88201"/>
                      </a:cubicBezTo>
                      <a:cubicBezTo>
                        <a:pt x="5905" y="88011"/>
                        <a:pt x="6382" y="87535"/>
                        <a:pt x="5429" y="87535"/>
                      </a:cubicBezTo>
                      <a:lnTo>
                        <a:pt x="6668" y="86868"/>
                      </a:lnTo>
                      <a:cubicBezTo>
                        <a:pt x="7429" y="87249"/>
                        <a:pt x="6286" y="88201"/>
                        <a:pt x="7144" y="88582"/>
                      </a:cubicBezTo>
                      <a:cubicBezTo>
                        <a:pt x="6382" y="88963"/>
                        <a:pt x="4572" y="88487"/>
                        <a:pt x="4572" y="89440"/>
                      </a:cubicBezTo>
                      <a:cubicBezTo>
                        <a:pt x="5715" y="88868"/>
                        <a:pt x="5239" y="89440"/>
                        <a:pt x="5810" y="89725"/>
                      </a:cubicBezTo>
                      <a:cubicBezTo>
                        <a:pt x="4572" y="90202"/>
                        <a:pt x="5144" y="89535"/>
                        <a:pt x="4667" y="90678"/>
                      </a:cubicBezTo>
                      <a:cubicBezTo>
                        <a:pt x="5525" y="90392"/>
                        <a:pt x="5810" y="90392"/>
                        <a:pt x="6286" y="90773"/>
                      </a:cubicBezTo>
                      <a:cubicBezTo>
                        <a:pt x="4763" y="91535"/>
                        <a:pt x="7144" y="91440"/>
                        <a:pt x="5905" y="92583"/>
                      </a:cubicBezTo>
                      <a:cubicBezTo>
                        <a:pt x="5239" y="91249"/>
                        <a:pt x="3524" y="90488"/>
                        <a:pt x="4096" y="88487"/>
                      </a:cubicBezTo>
                      <a:cubicBezTo>
                        <a:pt x="2857" y="89535"/>
                        <a:pt x="3143" y="87535"/>
                        <a:pt x="1524" y="88297"/>
                      </a:cubicBezTo>
                      <a:cubicBezTo>
                        <a:pt x="1143" y="88678"/>
                        <a:pt x="1429" y="88773"/>
                        <a:pt x="1048" y="89154"/>
                      </a:cubicBezTo>
                      <a:cubicBezTo>
                        <a:pt x="2477" y="88963"/>
                        <a:pt x="1810" y="90392"/>
                        <a:pt x="1048" y="90868"/>
                      </a:cubicBezTo>
                      <a:cubicBezTo>
                        <a:pt x="2191" y="90106"/>
                        <a:pt x="2286" y="91059"/>
                        <a:pt x="3429" y="90202"/>
                      </a:cubicBezTo>
                      <a:cubicBezTo>
                        <a:pt x="3429" y="90583"/>
                        <a:pt x="4286" y="90678"/>
                        <a:pt x="3715" y="91249"/>
                      </a:cubicBezTo>
                      <a:cubicBezTo>
                        <a:pt x="3143" y="91726"/>
                        <a:pt x="3524" y="90202"/>
                        <a:pt x="2667" y="91440"/>
                      </a:cubicBezTo>
                      <a:cubicBezTo>
                        <a:pt x="1619" y="91535"/>
                        <a:pt x="3048" y="90773"/>
                        <a:pt x="2000" y="90773"/>
                      </a:cubicBezTo>
                      <a:cubicBezTo>
                        <a:pt x="1715" y="91154"/>
                        <a:pt x="1333" y="91154"/>
                        <a:pt x="1048" y="91535"/>
                      </a:cubicBezTo>
                      <a:cubicBezTo>
                        <a:pt x="2667" y="91821"/>
                        <a:pt x="1619" y="92392"/>
                        <a:pt x="762" y="92964"/>
                      </a:cubicBezTo>
                      <a:cubicBezTo>
                        <a:pt x="2572" y="92297"/>
                        <a:pt x="1905" y="94393"/>
                        <a:pt x="2572" y="95059"/>
                      </a:cubicBezTo>
                      <a:cubicBezTo>
                        <a:pt x="3429" y="94964"/>
                        <a:pt x="3143" y="94774"/>
                        <a:pt x="3429" y="94297"/>
                      </a:cubicBezTo>
                      <a:cubicBezTo>
                        <a:pt x="5144" y="94583"/>
                        <a:pt x="4381" y="96488"/>
                        <a:pt x="5810" y="96298"/>
                      </a:cubicBezTo>
                      <a:cubicBezTo>
                        <a:pt x="5525" y="97060"/>
                        <a:pt x="4858" y="96679"/>
                        <a:pt x="4477" y="97060"/>
                      </a:cubicBezTo>
                      <a:cubicBezTo>
                        <a:pt x="4191" y="96393"/>
                        <a:pt x="3620" y="95821"/>
                        <a:pt x="3715" y="95059"/>
                      </a:cubicBezTo>
                      <a:cubicBezTo>
                        <a:pt x="3048" y="95059"/>
                        <a:pt x="2572" y="95250"/>
                        <a:pt x="2096" y="95726"/>
                      </a:cubicBezTo>
                      <a:cubicBezTo>
                        <a:pt x="2572" y="95726"/>
                        <a:pt x="2477" y="96012"/>
                        <a:pt x="2286" y="96202"/>
                      </a:cubicBezTo>
                      <a:cubicBezTo>
                        <a:pt x="2572" y="96107"/>
                        <a:pt x="2857" y="96107"/>
                        <a:pt x="3143" y="95821"/>
                      </a:cubicBezTo>
                      <a:cubicBezTo>
                        <a:pt x="2191" y="97060"/>
                        <a:pt x="4191" y="98393"/>
                        <a:pt x="5525" y="98298"/>
                      </a:cubicBezTo>
                      <a:cubicBezTo>
                        <a:pt x="3334" y="98965"/>
                        <a:pt x="4953" y="99631"/>
                        <a:pt x="3620" y="100679"/>
                      </a:cubicBezTo>
                      <a:cubicBezTo>
                        <a:pt x="4096" y="100679"/>
                        <a:pt x="4191" y="100965"/>
                        <a:pt x="4096" y="101251"/>
                      </a:cubicBezTo>
                      <a:cubicBezTo>
                        <a:pt x="5239" y="100965"/>
                        <a:pt x="4096" y="100584"/>
                        <a:pt x="4572" y="100108"/>
                      </a:cubicBezTo>
                      <a:cubicBezTo>
                        <a:pt x="5334" y="99441"/>
                        <a:pt x="6191" y="99917"/>
                        <a:pt x="7620" y="99917"/>
                      </a:cubicBezTo>
                      <a:cubicBezTo>
                        <a:pt x="6763" y="101060"/>
                        <a:pt x="6286" y="100013"/>
                        <a:pt x="5429" y="100393"/>
                      </a:cubicBezTo>
                      <a:cubicBezTo>
                        <a:pt x="4953" y="101441"/>
                        <a:pt x="5715" y="100870"/>
                        <a:pt x="6572" y="101155"/>
                      </a:cubicBezTo>
                      <a:cubicBezTo>
                        <a:pt x="6953" y="100679"/>
                        <a:pt x="7429" y="100584"/>
                        <a:pt x="7906" y="100298"/>
                      </a:cubicBezTo>
                      <a:cubicBezTo>
                        <a:pt x="8382" y="100393"/>
                        <a:pt x="7525" y="101155"/>
                        <a:pt x="8477" y="101060"/>
                      </a:cubicBezTo>
                      <a:cubicBezTo>
                        <a:pt x="9049" y="100108"/>
                        <a:pt x="7144" y="100489"/>
                        <a:pt x="8382" y="99250"/>
                      </a:cubicBezTo>
                      <a:cubicBezTo>
                        <a:pt x="7334" y="99060"/>
                        <a:pt x="6382" y="98774"/>
                        <a:pt x="6191" y="98107"/>
                      </a:cubicBezTo>
                      <a:cubicBezTo>
                        <a:pt x="6572" y="97631"/>
                        <a:pt x="6763" y="98488"/>
                        <a:pt x="6858" y="98679"/>
                      </a:cubicBezTo>
                      <a:cubicBezTo>
                        <a:pt x="7715" y="98584"/>
                        <a:pt x="7334" y="97726"/>
                        <a:pt x="6668" y="98203"/>
                      </a:cubicBezTo>
                      <a:cubicBezTo>
                        <a:pt x="10478" y="96107"/>
                        <a:pt x="8763" y="101251"/>
                        <a:pt x="11049" y="102298"/>
                      </a:cubicBezTo>
                      <a:cubicBezTo>
                        <a:pt x="11240" y="102013"/>
                        <a:pt x="11430" y="101632"/>
                        <a:pt x="11716" y="101632"/>
                      </a:cubicBezTo>
                      <a:cubicBezTo>
                        <a:pt x="12192" y="101060"/>
                        <a:pt x="10858" y="101441"/>
                        <a:pt x="11525" y="100774"/>
                      </a:cubicBezTo>
                      <a:cubicBezTo>
                        <a:pt x="12002" y="100393"/>
                        <a:pt x="13145" y="100870"/>
                        <a:pt x="12478" y="101632"/>
                      </a:cubicBezTo>
                      <a:cubicBezTo>
                        <a:pt x="13240" y="100870"/>
                        <a:pt x="14954" y="101060"/>
                        <a:pt x="14192" y="102013"/>
                      </a:cubicBezTo>
                      <a:cubicBezTo>
                        <a:pt x="14097" y="102298"/>
                        <a:pt x="13049" y="101917"/>
                        <a:pt x="13335" y="101346"/>
                      </a:cubicBezTo>
                      <a:cubicBezTo>
                        <a:pt x="12287" y="102203"/>
                        <a:pt x="12097" y="101822"/>
                        <a:pt x="11049" y="102298"/>
                      </a:cubicBezTo>
                      <a:cubicBezTo>
                        <a:pt x="10858" y="103061"/>
                        <a:pt x="10478" y="103061"/>
                        <a:pt x="10382" y="103918"/>
                      </a:cubicBezTo>
                      <a:cubicBezTo>
                        <a:pt x="9525" y="103346"/>
                        <a:pt x="10001" y="102394"/>
                        <a:pt x="8001" y="102203"/>
                      </a:cubicBezTo>
                      <a:cubicBezTo>
                        <a:pt x="7334" y="103251"/>
                        <a:pt x="7049" y="102679"/>
                        <a:pt x="6763" y="103822"/>
                      </a:cubicBezTo>
                      <a:cubicBezTo>
                        <a:pt x="7429" y="103441"/>
                        <a:pt x="7810" y="102584"/>
                        <a:pt x="8858" y="102965"/>
                      </a:cubicBezTo>
                      <a:cubicBezTo>
                        <a:pt x="9239" y="103727"/>
                        <a:pt x="9334" y="104775"/>
                        <a:pt x="10097" y="105346"/>
                      </a:cubicBezTo>
                      <a:cubicBezTo>
                        <a:pt x="10287" y="104775"/>
                        <a:pt x="10668" y="104489"/>
                        <a:pt x="11144" y="104394"/>
                      </a:cubicBezTo>
                      <a:cubicBezTo>
                        <a:pt x="11144" y="103918"/>
                        <a:pt x="10954" y="103632"/>
                        <a:pt x="10763" y="103251"/>
                      </a:cubicBezTo>
                      <a:cubicBezTo>
                        <a:pt x="11335" y="102965"/>
                        <a:pt x="11906" y="103156"/>
                        <a:pt x="12287" y="103251"/>
                      </a:cubicBezTo>
                      <a:cubicBezTo>
                        <a:pt x="12192" y="103632"/>
                        <a:pt x="11811" y="103727"/>
                        <a:pt x="11525" y="103727"/>
                      </a:cubicBezTo>
                      <a:cubicBezTo>
                        <a:pt x="11335" y="104680"/>
                        <a:pt x="12668" y="103251"/>
                        <a:pt x="12764" y="104203"/>
                      </a:cubicBezTo>
                      <a:cubicBezTo>
                        <a:pt x="12192" y="104584"/>
                        <a:pt x="11525" y="104680"/>
                        <a:pt x="11049" y="105156"/>
                      </a:cubicBezTo>
                      <a:cubicBezTo>
                        <a:pt x="12954" y="105061"/>
                        <a:pt x="12478" y="107442"/>
                        <a:pt x="14383" y="107251"/>
                      </a:cubicBezTo>
                      <a:cubicBezTo>
                        <a:pt x="14097" y="107728"/>
                        <a:pt x="13430" y="107728"/>
                        <a:pt x="13335" y="108490"/>
                      </a:cubicBezTo>
                      <a:cubicBezTo>
                        <a:pt x="14002" y="108585"/>
                        <a:pt x="13811" y="109347"/>
                        <a:pt x="15050" y="109061"/>
                      </a:cubicBezTo>
                      <a:cubicBezTo>
                        <a:pt x="15240" y="108490"/>
                        <a:pt x="15526" y="108109"/>
                        <a:pt x="15811" y="107823"/>
                      </a:cubicBezTo>
                      <a:cubicBezTo>
                        <a:pt x="16574" y="108013"/>
                        <a:pt x="16574" y="108775"/>
                        <a:pt x="17526" y="108775"/>
                      </a:cubicBezTo>
                      <a:cubicBezTo>
                        <a:pt x="16954" y="109538"/>
                        <a:pt x="15240" y="110014"/>
                        <a:pt x="15907" y="108775"/>
                      </a:cubicBezTo>
                      <a:cubicBezTo>
                        <a:pt x="15526" y="109442"/>
                        <a:pt x="14764" y="109442"/>
                        <a:pt x="14383" y="110109"/>
                      </a:cubicBezTo>
                      <a:cubicBezTo>
                        <a:pt x="15907" y="109633"/>
                        <a:pt x="15716" y="110490"/>
                        <a:pt x="17240" y="110680"/>
                      </a:cubicBezTo>
                      <a:cubicBezTo>
                        <a:pt x="17812" y="109823"/>
                        <a:pt x="16574" y="110490"/>
                        <a:pt x="16859" y="109823"/>
                      </a:cubicBezTo>
                      <a:cubicBezTo>
                        <a:pt x="17717" y="109156"/>
                        <a:pt x="17431" y="110299"/>
                        <a:pt x="18383" y="110014"/>
                      </a:cubicBezTo>
                      <a:cubicBezTo>
                        <a:pt x="18288" y="110395"/>
                        <a:pt x="17907" y="110585"/>
                        <a:pt x="17717" y="111061"/>
                      </a:cubicBezTo>
                      <a:cubicBezTo>
                        <a:pt x="19717" y="109728"/>
                        <a:pt x="18574" y="112300"/>
                        <a:pt x="19907" y="112014"/>
                      </a:cubicBezTo>
                      <a:cubicBezTo>
                        <a:pt x="18859" y="113443"/>
                        <a:pt x="18383" y="112014"/>
                        <a:pt x="17621" y="112681"/>
                      </a:cubicBezTo>
                      <a:cubicBezTo>
                        <a:pt x="17526" y="112871"/>
                        <a:pt x="17812" y="112776"/>
                        <a:pt x="18002" y="112871"/>
                      </a:cubicBezTo>
                      <a:cubicBezTo>
                        <a:pt x="18002" y="113633"/>
                        <a:pt x="17145" y="113157"/>
                        <a:pt x="17145" y="113919"/>
                      </a:cubicBezTo>
                      <a:cubicBezTo>
                        <a:pt x="17907" y="113824"/>
                        <a:pt x="17812" y="114871"/>
                        <a:pt x="18574" y="113919"/>
                      </a:cubicBezTo>
                      <a:cubicBezTo>
                        <a:pt x="19526" y="113633"/>
                        <a:pt x="18764" y="114871"/>
                        <a:pt x="19336" y="114967"/>
                      </a:cubicBezTo>
                      <a:cubicBezTo>
                        <a:pt x="18955" y="115443"/>
                        <a:pt x="18193" y="115824"/>
                        <a:pt x="18383" y="115157"/>
                      </a:cubicBezTo>
                      <a:cubicBezTo>
                        <a:pt x="17335" y="116300"/>
                        <a:pt x="20383" y="115633"/>
                        <a:pt x="18955" y="117157"/>
                      </a:cubicBezTo>
                      <a:lnTo>
                        <a:pt x="20479" y="116776"/>
                      </a:lnTo>
                      <a:cubicBezTo>
                        <a:pt x="20479" y="116300"/>
                        <a:pt x="20860" y="116110"/>
                        <a:pt x="21050" y="115729"/>
                      </a:cubicBezTo>
                      <a:cubicBezTo>
                        <a:pt x="21812" y="115729"/>
                        <a:pt x="21146" y="116300"/>
                        <a:pt x="20955" y="116967"/>
                      </a:cubicBezTo>
                      <a:cubicBezTo>
                        <a:pt x="22765" y="116300"/>
                        <a:pt x="22098" y="118015"/>
                        <a:pt x="22574" y="119634"/>
                      </a:cubicBezTo>
                      <a:cubicBezTo>
                        <a:pt x="23908" y="119253"/>
                        <a:pt x="24003" y="121825"/>
                        <a:pt x="25527" y="121920"/>
                      </a:cubicBezTo>
                      <a:cubicBezTo>
                        <a:pt x="26194" y="121158"/>
                        <a:pt x="25241" y="121348"/>
                        <a:pt x="25241" y="120777"/>
                      </a:cubicBezTo>
                      <a:cubicBezTo>
                        <a:pt x="26099" y="120015"/>
                        <a:pt x="26956" y="121063"/>
                        <a:pt x="27337" y="121444"/>
                      </a:cubicBezTo>
                      <a:cubicBezTo>
                        <a:pt x="26860" y="122491"/>
                        <a:pt x="26765" y="120872"/>
                        <a:pt x="26194" y="121920"/>
                      </a:cubicBezTo>
                      <a:cubicBezTo>
                        <a:pt x="26194" y="122587"/>
                        <a:pt x="26194" y="123063"/>
                        <a:pt x="25908" y="123444"/>
                      </a:cubicBezTo>
                      <a:cubicBezTo>
                        <a:pt x="26479" y="123349"/>
                        <a:pt x="27718" y="122587"/>
                        <a:pt x="28575" y="122206"/>
                      </a:cubicBezTo>
                      <a:cubicBezTo>
                        <a:pt x="29242" y="122301"/>
                        <a:pt x="28194" y="123444"/>
                        <a:pt x="28289" y="124015"/>
                      </a:cubicBezTo>
                      <a:cubicBezTo>
                        <a:pt x="28480" y="124301"/>
                        <a:pt x="30004" y="123920"/>
                        <a:pt x="29051" y="124968"/>
                      </a:cubicBezTo>
                      <a:cubicBezTo>
                        <a:pt x="30575" y="124587"/>
                        <a:pt x="31147" y="125444"/>
                        <a:pt x="31909" y="126206"/>
                      </a:cubicBezTo>
                      <a:cubicBezTo>
                        <a:pt x="32004" y="127159"/>
                        <a:pt x="30766" y="127063"/>
                        <a:pt x="30956" y="127921"/>
                      </a:cubicBezTo>
                      <a:cubicBezTo>
                        <a:pt x="31909" y="127825"/>
                        <a:pt x="31528" y="126682"/>
                        <a:pt x="32385" y="126492"/>
                      </a:cubicBezTo>
                      <a:cubicBezTo>
                        <a:pt x="33242" y="126301"/>
                        <a:pt x="32290" y="127825"/>
                        <a:pt x="32290" y="128588"/>
                      </a:cubicBezTo>
                      <a:cubicBezTo>
                        <a:pt x="32861" y="128397"/>
                        <a:pt x="32766" y="129159"/>
                        <a:pt x="33147" y="129254"/>
                      </a:cubicBezTo>
                      <a:cubicBezTo>
                        <a:pt x="32766" y="129730"/>
                        <a:pt x="32576" y="130302"/>
                        <a:pt x="32671" y="131064"/>
                      </a:cubicBezTo>
                      <a:cubicBezTo>
                        <a:pt x="32861" y="130778"/>
                        <a:pt x="33338" y="130302"/>
                        <a:pt x="33338" y="130683"/>
                      </a:cubicBezTo>
                      <a:cubicBezTo>
                        <a:pt x="33909" y="130302"/>
                        <a:pt x="33052" y="130397"/>
                        <a:pt x="33338" y="129635"/>
                      </a:cubicBezTo>
                      <a:cubicBezTo>
                        <a:pt x="34004" y="129159"/>
                        <a:pt x="34004" y="130016"/>
                        <a:pt x="34290" y="130207"/>
                      </a:cubicBezTo>
                      <a:cubicBezTo>
                        <a:pt x="34862" y="129826"/>
                        <a:pt x="34290" y="129254"/>
                        <a:pt x="34100" y="129254"/>
                      </a:cubicBezTo>
                      <a:cubicBezTo>
                        <a:pt x="34290" y="128778"/>
                        <a:pt x="34671" y="128397"/>
                        <a:pt x="34957" y="128016"/>
                      </a:cubicBezTo>
                      <a:cubicBezTo>
                        <a:pt x="35433" y="128206"/>
                        <a:pt x="35052" y="128968"/>
                        <a:pt x="35814" y="128016"/>
                      </a:cubicBezTo>
                      <a:cubicBezTo>
                        <a:pt x="35814" y="129159"/>
                        <a:pt x="35338" y="128588"/>
                        <a:pt x="34957" y="129254"/>
                      </a:cubicBezTo>
                      <a:cubicBezTo>
                        <a:pt x="35147" y="130111"/>
                        <a:pt x="35624" y="129064"/>
                        <a:pt x="36100" y="128588"/>
                      </a:cubicBezTo>
                      <a:cubicBezTo>
                        <a:pt x="36767" y="128588"/>
                        <a:pt x="37052" y="129349"/>
                        <a:pt x="37719" y="129540"/>
                      </a:cubicBezTo>
                      <a:cubicBezTo>
                        <a:pt x="37433" y="130111"/>
                        <a:pt x="36767" y="130492"/>
                        <a:pt x="36385" y="131064"/>
                      </a:cubicBezTo>
                      <a:cubicBezTo>
                        <a:pt x="36767" y="131636"/>
                        <a:pt x="36481" y="133540"/>
                        <a:pt x="37433" y="133255"/>
                      </a:cubicBezTo>
                      <a:cubicBezTo>
                        <a:pt x="37338" y="134779"/>
                        <a:pt x="37148" y="135445"/>
                        <a:pt x="38195" y="136207"/>
                      </a:cubicBezTo>
                      <a:cubicBezTo>
                        <a:pt x="38005" y="135636"/>
                        <a:pt x="37624" y="135350"/>
                        <a:pt x="38005" y="134588"/>
                      </a:cubicBezTo>
                      <a:cubicBezTo>
                        <a:pt x="38672" y="134207"/>
                        <a:pt x="38862" y="134684"/>
                        <a:pt x="39243" y="134969"/>
                      </a:cubicBezTo>
                      <a:cubicBezTo>
                        <a:pt x="39719" y="134684"/>
                        <a:pt x="39433" y="134112"/>
                        <a:pt x="40005" y="133921"/>
                      </a:cubicBezTo>
                      <a:cubicBezTo>
                        <a:pt x="39433" y="133731"/>
                        <a:pt x="39148" y="132207"/>
                        <a:pt x="38576" y="133159"/>
                      </a:cubicBezTo>
                      <a:cubicBezTo>
                        <a:pt x="38767" y="132683"/>
                        <a:pt x="38862" y="132112"/>
                        <a:pt x="39338" y="131826"/>
                      </a:cubicBezTo>
                      <a:cubicBezTo>
                        <a:pt x="39815" y="131921"/>
                        <a:pt x="39053" y="133159"/>
                        <a:pt x="40291" y="132112"/>
                      </a:cubicBezTo>
                      <a:cubicBezTo>
                        <a:pt x="40672" y="132778"/>
                        <a:pt x="39624" y="132778"/>
                        <a:pt x="40005" y="133445"/>
                      </a:cubicBezTo>
                      <a:cubicBezTo>
                        <a:pt x="40481" y="132207"/>
                        <a:pt x="41148" y="132588"/>
                        <a:pt x="41434" y="133350"/>
                      </a:cubicBezTo>
                      <a:cubicBezTo>
                        <a:pt x="42101" y="132683"/>
                        <a:pt x="41720" y="132302"/>
                        <a:pt x="41339" y="132302"/>
                      </a:cubicBezTo>
                      <a:cubicBezTo>
                        <a:pt x="41720" y="132016"/>
                        <a:pt x="41815" y="132302"/>
                        <a:pt x="42196" y="132016"/>
                      </a:cubicBezTo>
                      <a:cubicBezTo>
                        <a:pt x="42101" y="132588"/>
                        <a:pt x="42672" y="133350"/>
                        <a:pt x="42196" y="133731"/>
                      </a:cubicBezTo>
                      <a:cubicBezTo>
                        <a:pt x="42386" y="133921"/>
                        <a:pt x="43720" y="133064"/>
                        <a:pt x="42958" y="134302"/>
                      </a:cubicBezTo>
                      <a:cubicBezTo>
                        <a:pt x="43244" y="134874"/>
                        <a:pt x="44291" y="132778"/>
                        <a:pt x="44672" y="133636"/>
                      </a:cubicBezTo>
                      <a:cubicBezTo>
                        <a:pt x="44672" y="134017"/>
                        <a:pt x="44196" y="134207"/>
                        <a:pt x="43910" y="134493"/>
                      </a:cubicBezTo>
                      <a:cubicBezTo>
                        <a:pt x="44482" y="134874"/>
                        <a:pt x="45244" y="136588"/>
                        <a:pt x="45910" y="135350"/>
                      </a:cubicBezTo>
                      <a:cubicBezTo>
                        <a:pt x="46196" y="135255"/>
                        <a:pt x="46958" y="136017"/>
                        <a:pt x="46101" y="136398"/>
                      </a:cubicBezTo>
                      <a:cubicBezTo>
                        <a:pt x="47339" y="136684"/>
                        <a:pt x="49244" y="135826"/>
                        <a:pt x="50387" y="133445"/>
                      </a:cubicBezTo>
                      <a:cubicBezTo>
                        <a:pt x="50673" y="133445"/>
                        <a:pt x="50959" y="133826"/>
                        <a:pt x="51340" y="133540"/>
                      </a:cubicBezTo>
                      <a:cubicBezTo>
                        <a:pt x="51626" y="134398"/>
                        <a:pt x="50482" y="134779"/>
                        <a:pt x="50959" y="135731"/>
                      </a:cubicBezTo>
                      <a:cubicBezTo>
                        <a:pt x="50102" y="136398"/>
                        <a:pt x="50292" y="135826"/>
                        <a:pt x="49911" y="135350"/>
                      </a:cubicBezTo>
                      <a:cubicBezTo>
                        <a:pt x="49054" y="135826"/>
                        <a:pt x="48768" y="136493"/>
                        <a:pt x="48958" y="137350"/>
                      </a:cubicBezTo>
                      <a:cubicBezTo>
                        <a:pt x="49149" y="137160"/>
                        <a:pt x="49054" y="136874"/>
                        <a:pt x="49054" y="136684"/>
                      </a:cubicBezTo>
                      <a:cubicBezTo>
                        <a:pt x="49530" y="136398"/>
                        <a:pt x="50102" y="136017"/>
                        <a:pt x="50292" y="136874"/>
                      </a:cubicBezTo>
                      <a:cubicBezTo>
                        <a:pt x="50387" y="137541"/>
                        <a:pt x="49911" y="136779"/>
                        <a:pt x="49530" y="137541"/>
                      </a:cubicBezTo>
                      <a:cubicBezTo>
                        <a:pt x="49625" y="138589"/>
                        <a:pt x="50387" y="137160"/>
                        <a:pt x="50482" y="138303"/>
                      </a:cubicBezTo>
                      <a:cubicBezTo>
                        <a:pt x="51340" y="136303"/>
                        <a:pt x="52388" y="138208"/>
                        <a:pt x="53054" y="139636"/>
                      </a:cubicBezTo>
                      <a:cubicBezTo>
                        <a:pt x="53721" y="138970"/>
                        <a:pt x="54388" y="137541"/>
                        <a:pt x="53530" y="137255"/>
                      </a:cubicBezTo>
                      <a:cubicBezTo>
                        <a:pt x="53530" y="138398"/>
                        <a:pt x="53054" y="137922"/>
                        <a:pt x="52673" y="137446"/>
                      </a:cubicBezTo>
                      <a:cubicBezTo>
                        <a:pt x="52673" y="137065"/>
                        <a:pt x="52959" y="137160"/>
                        <a:pt x="53150" y="137350"/>
                      </a:cubicBezTo>
                      <a:cubicBezTo>
                        <a:pt x="53150" y="136303"/>
                        <a:pt x="51626" y="136588"/>
                        <a:pt x="51054" y="136017"/>
                      </a:cubicBezTo>
                      <a:cubicBezTo>
                        <a:pt x="53530" y="135255"/>
                        <a:pt x="56483" y="137255"/>
                        <a:pt x="59246" y="136874"/>
                      </a:cubicBezTo>
                      <a:cubicBezTo>
                        <a:pt x="59341" y="137160"/>
                        <a:pt x="59055" y="137446"/>
                        <a:pt x="58865" y="137731"/>
                      </a:cubicBezTo>
                      <a:cubicBezTo>
                        <a:pt x="59150" y="138113"/>
                        <a:pt x="59531" y="138398"/>
                        <a:pt x="60007" y="137541"/>
                      </a:cubicBezTo>
                      <a:cubicBezTo>
                        <a:pt x="60007" y="138970"/>
                        <a:pt x="60484" y="137827"/>
                        <a:pt x="60960" y="138684"/>
                      </a:cubicBezTo>
                      <a:cubicBezTo>
                        <a:pt x="61341" y="139255"/>
                        <a:pt x="59912" y="139541"/>
                        <a:pt x="60579" y="140208"/>
                      </a:cubicBezTo>
                      <a:cubicBezTo>
                        <a:pt x="61246" y="138874"/>
                        <a:pt x="61436" y="139732"/>
                        <a:pt x="62389" y="140303"/>
                      </a:cubicBezTo>
                      <a:cubicBezTo>
                        <a:pt x="62960" y="139255"/>
                        <a:pt x="63532" y="138589"/>
                        <a:pt x="64103" y="140113"/>
                      </a:cubicBezTo>
                      <a:cubicBezTo>
                        <a:pt x="64675" y="139160"/>
                        <a:pt x="65056" y="139922"/>
                        <a:pt x="65532" y="138970"/>
                      </a:cubicBezTo>
                      <a:cubicBezTo>
                        <a:pt x="66866" y="142208"/>
                        <a:pt x="69533" y="140208"/>
                        <a:pt x="72104" y="141637"/>
                      </a:cubicBezTo>
                      <a:cubicBezTo>
                        <a:pt x="72009" y="140684"/>
                        <a:pt x="72676" y="139827"/>
                        <a:pt x="72962" y="141256"/>
                      </a:cubicBezTo>
                      <a:cubicBezTo>
                        <a:pt x="73533" y="140779"/>
                        <a:pt x="73342" y="140208"/>
                        <a:pt x="73342" y="139732"/>
                      </a:cubicBezTo>
                      <a:cubicBezTo>
                        <a:pt x="73533" y="139636"/>
                        <a:pt x="73723" y="139541"/>
                        <a:pt x="73914" y="139732"/>
                      </a:cubicBezTo>
                      <a:cubicBezTo>
                        <a:pt x="73914" y="140398"/>
                        <a:pt x="74104" y="141065"/>
                        <a:pt x="73533" y="141732"/>
                      </a:cubicBezTo>
                      <a:cubicBezTo>
                        <a:pt x="74390" y="142589"/>
                        <a:pt x="73628" y="139922"/>
                        <a:pt x="74676" y="141256"/>
                      </a:cubicBezTo>
                      <a:cubicBezTo>
                        <a:pt x="74771" y="139636"/>
                        <a:pt x="75057" y="140208"/>
                        <a:pt x="75914" y="140113"/>
                      </a:cubicBezTo>
                      <a:cubicBezTo>
                        <a:pt x="76200" y="140589"/>
                        <a:pt x="75914" y="141161"/>
                        <a:pt x="75629" y="141637"/>
                      </a:cubicBezTo>
                      <a:cubicBezTo>
                        <a:pt x="76867" y="140398"/>
                        <a:pt x="79058" y="141256"/>
                        <a:pt x="79724" y="138493"/>
                      </a:cubicBezTo>
                      <a:cubicBezTo>
                        <a:pt x="80296" y="137922"/>
                        <a:pt x="80391" y="138684"/>
                        <a:pt x="80867" y="138874"/>
                      </a:cubicBezTo>
                      <a:cubicBezTo>
                        <a:pt x="81344" y="139541"/>
                        <a:pt x="80677" y="140208"/>
                        <a:pt x="81248" y="140875"/>
                      </a:cubicBezTo>
                      <a:cubicBezTo>
                        <a:pt x="81725" y="140208"/>
                        <a:pt x="81439" y="139636"/>
                        <a:pt x="81248" y="139065"/>
                      </a:cubicBezTo>
                      <a:cubicBezTo>
                        <a:pt x="82010" y="139255"/>
                        <a:pt x="81725" y="138589"/>
                        <a:pt x="82201" y="138113"/>
                      </a:cubicBezTo>
                      <a:cubicBezTo>
                        <a:pt x="82772" y="139255"/>
                        <a:pt x="82106" y="140779"/>
                        <a:pt x="81439" y="140875"/>
                      </a:cubicBezTo>
                      <a:cubicBezTo>
                        <a:pt x="81820" y="141161"/>
                        <a:pt x="81725" y="141541"/>
                        <a:pt x="81534" y="141351"/>
                      </a:cubicBezTo>
                      <a:cubicBezTo>
                        <a:pt x="82677" y="142494"/>
                        <a:pt x="84392" y="143732"/>
                        <a:pt x="85439" y="141065"/>
                      </a:cubicBezTo>
                      <a:cubicBezTo>
                        <a:pt x="86106" y="141541"/>
                        <a:pt x="84963" y="142303"/>
                        <a:pt x="85820" y="142780"/>
                      </a:cubicBezTo>
                      <a:cubicBezTo>
                        <a:pt x="86106" y="141446"/>
                        <a:pt x="87821" y="142589"/>
                        <a:pt x="88773" y="142303"/>
                      </a:cubicBezTo>
                      <a:cubicBezTo>
                        <a:pt x="88964" y="141922"/>
                        <a:pt x="88773" y="141541"/>
                        <a:pt x="88964" y="141161"/>
                      </a:cubicBezTo>
                      <a:cubicBezTo>
                        <a:pt x="89059" y="141541"/>
                        <a:pt x="88964" y="141922"/>
                        <a:pt x="89344" y="142208"/>
                      </a:cubicBezTo>
                      <a:cubicBezTo>
                        <a:pt x="89821" y="142018"/>
                        <a:pt x="89440" y="141922"/>
                        <a:pt x="89725" y="141256"/>
                      </a:cubicBezTo>
                      <a:cubicBezTo>
                        <a:pt x="89916" y="141541"/>
                        <a:pt x="89630" y="141827"/>
                        <a:pt x="89916" y="142113"/>
                      </a:cubicBezTo>
                      <a:cubicBezTo>
                        <a:pt x="90773" y="142875"/>
                        <a:pt x="91250" y="142018"/>
                        <a:pt x="90869" y="140970"/>
                      </a:cubicBezTo>
                      <a:cubicBezTo>
                        <a:pt x="91059" y="141256"/>
                        <a:pt x="91250" y="141256"/>
                        <a:pt x="91345" y="141065"/>
                      </a:cubicBezTo>
                      <a:cubicBezTo>
                        <a:pt x="91535" y="141351"/>
                        <a:pt x="91345" y="141637"/>
                        <a:pt x="91250" y="142018"/>
                      </a:cubicBezTo>
                      <a:cubicBezTo>
                        <a:pt x="92583" y="141732"/>
                        <a:pt x="95250" y="142684"/>
                        <a:pt x="95631" y="140875"/>
                      </a:cubicBezTo>
                      <a:cubicBezTo>
                        <a:pt x="97346" y="141637"/>
                        <a:pt x="96488" y="140208"/>
                        <a:pt x="97536" y="140779"/>
                      </a:cubicBezTo>
                      <a:cubicBezTo>
                        <a:pt x="97631" y="138874"/>
                        <a:pt x="98203" y="139065"/>
                        <a:pt x="98869" y="137827"/>
                      </a:cubicBezTo>
                      <a:cubicBezTo>
                        <a:pt x="98298" y="137446"/>
                        <a:pt x="98108" y="137731"/>
                        <a:pt x="97631" y="137541"/>
                      </a:cubicBezTo>
                      <a:cubicBezTo>
                        <a:pt x="97727" y="136684"/>
                        <a:pt x="98584" y="137636"/>
                        <a:pt x="98774" y="136874"/>
                      </a:cubicBezTo>
                      <a:cubicBezTo>
                        <a:pt x="99060" y="137065"/>
                        <a:pt x="98869" y="137446"/>
                        <a:pt x="98869" y="137827"/>
                      </a:cubicBezTo>
                      <a:cubicBezTo>
                        <a:pt x="99822" y="137636"/>
                        <a:pt x="100965" y="138113"/>
                        <a:pt x="101917" y="137827"/>
                      </a:cubicBezTo>
                      <a:cubicBezTo>
                        <a:pt x="102203" y="138017"/>
                        <a:pt x="102013" y="138398"/>
                        <a:pt x="102013" y="138779"/>
                      </a:cubicBezTo>
                      <a:cubicBezTo>
                        <a:pt x="102489" y="138684"/>
                        <a:pt x="103061" y="138779"/>
                        <a:pt x="103156" y="138113"/>
                      </a:cubicBezTo>
                      <a:cubicBezTo>
                        <a:pt x="102584" y="135731"/>
                        <a:pt x="106871" y="137636"/>
                        <a:pt x="107442" y="135541"/>
                      </a:cubicBezTo>
                      <a:cubicBezTo>
                        <a:pt x="105727" y="136017"/>
                        <a:pt x="104013" y="136493"/>
                        <a:pt x="102203" y="136588"/>
                      </a:cubicBezTo>
                      <a:cubicBezTo>
                        <a:pt x="102489" y="135826"/>
                        <a:pt x="103251" y="136112"/>
                        <a:pt x="103823" y="135922"/>
                      </a:cubicBezTo>
                      <a:cubicBezTo>
                        <a:pt x="103537" y="134874"/>
                        <a:pt x="102965" y="136017"/>
                        <a:pt x="102584" y="135731"/>
                      </a:cubicBezTo>
                      <a:lnTo>
                        <a:pt x="102870" y="134207"/>
                      </a:lnTo>
                      <a:cubicBezTo>
                        <a:pt x="103251" y="134398"/>
                        <a:pt x="103346" y="134874"/>
                        <a:pt x="103727" y="135065"/>
                      </a:cubicBezTo>
                      <a:cubicBezTo>
                        <a:pt x="104585" y="134017"/>
                        <a:pt x="103632" y="132302"/>
                        <a:pt x="105346" y="132397"/>
                      </a:cubicBezTo>
                      <a:cubicBezTo>
                        <a:pt x="105823" y="133064"/>
                        <a:pt x="104966" y="133636"/>
                        <a:pt x="104870" y="134302"/>
                      </a:cubicBezTo>
                      <a:cubicBezTo>
                        <a:pt x="105156" y="134779"/>
                        <a:pt x="105727" y="135065"/>
                        <a:pt x="105727" y="135636"/>
                      </a:cubicBezTo>
                      <a:cubicBezTo>
                        <a:pt x="105918" y="135255"/>
                        <a:pt x="105251" y="132493"/>
                        <a:pt x="106775" y="132874"/>
                      </a:cubicBezTo>
                      <a:cubicBezTo>
                        <a:pt x="107156" y="133159"/>
                        <a:pt x="107252" y="133636"/>
                        <a:pt x="107156" y="134207"/>
                      </a:cubicBezTo>
                      <a:cubicBezTo>
                        <a:pt x="108109" y="134588"/>
                        <a:pt x="107252" y="132016"/>
                        <a:pt x="108394" y="132112"/>
                      </a:cubicBezTo>
                      <a:cubicBezTo>
                        <a:pt x="109252" y="132302"/>
                        <a:pt x="108585" y="133350"/>
                        <a:pt x="109538" y="133540"/>
                      </a:cubicBezTo>
                      <a:cubicBezTo>
                        <a:pt x="109633" y="133350"/>
                        <a:pt x="109442" y="133255"/>
                        <a:pt x="109347" y="133159"/>
                      </a:cubicBezTo>
                      <a:cubicBezTo>
                        <a:pt x="109061" y="132683"/>
                        <a:pt x="110014" y="132683"/>
                        <a:pt x="109252" y="131731"/>
                      </a:cubicBezTo>
                      <a:cubicBezTo>
                        <a:pt x="109538" y="131731"/>
                        <a:pt x="110585" y="131540"/>
                        <a:pt x="109823" y="130683"/>
                      </a:cubicBezTo>
                      <a:cubicBezTo>
                        <a:pt x="110204" y="130683"/>
                        <a:pt x="110204" y="130016"/>
                        <a:pt x="110871" y="130397"/>
                      </a:cubicBezTo>
                      <a:cubicBezTo>
                        <a:pt x="111347" y="131064"/>
                        <a:pt x="110871" y="132302"/>
                        <a:pt x="111538" y="132874"/>
                      </a:cubicBezTo>
                      <a:cubicBezTo>
                        <a:pt x="111728" y="132493"/>
                        <a:pt x="112014" y="131921"/>
                        <a:pt x="112109" y="131254"/>
                      </a:cubicBezTo>
                      <a:cubicBezTo>
                        <a:pt x="112681" y="131445"/>
                        <a:pt x="112586" y="132016"/>
                        <a:pt x="113348" y="132112"/>
                      </a:cubicBezTo>
                      <a:cubicBezTo>
                        <a:pt x="113919" y="131350"/>
                        <a:pt x="114871" y="131159"/>
                        <a:pt x="115633" y="130683"/>
                      </a:cubicBezTo>
                      <a:cubicBezTo>
                        <a:pt x="116205" y="130969"/>
                        <a:pt x="115348" y="131254"/>
                        <a:pt x="115633" y="132016"/>
                      </a:cubicBezTo>
                      <a:cubicBezTo>
                        <a:pt x="117062" y="131921"/>
                        <a:pt x="115443" y="129254"/>
                        <a:pt x="117443" y="130111"/>
                      </a:cubicBezTo>
                      <a:cubicBezTo>
                        <a:pt x="117539" y="129730"/>
                        <a:pt x="117158" y="128683"/>
                        <a:pt x="117634" y="128873"/>
                      </a:cubicBezTo>
                      <a:cubicBezTo>
                        <a:pt x="117539" y="128206"/>
                        <a:pt x="117158" y="129064"/>
                        <a:pt x="116586" y="128492"/>
                      </a:cubicBezTo>
                      <a:lnTo>
                        <a:pt x="116586" y="127730"/>
                      </a:lnTo>
                      <a:cubicBezTo>
                        <a:pt x="117824" y="127921"/>
                        <a:pt x="118015" y="126778"/>
                        <a:pt x="119348" y="126968"/>
                      </a:cubicBezTo>
                      <a:cubicBezTo>
                        <a:pt x="120110" y="127825"/>
                        <a:pt x="119158" y="128683"/>
                        <a:pt x="118110" y="128111"/>
                      </a:cubicBezTo>
                      <a:cubicBezTo>
                        <a:pt x="118110" y="128778"/>
                        <a:pt x="118015" y="129349"/>
                        <a:pt x="117634" y="129540"/>
                      </a:cubicBezTo>
                      <a:cubicBezTo>
                        <a:pt x="118015" y="129254"/>
                        <a:pt x="120015" y="129826"/>
                        <a:pt x="119634" y="128206"/>
                      </a:cubicBezTo>
                      <a:cubicBezTo>
                        <a:pt x="120587" y="128397"/>
                        <a:pt x="120301" y="129349"/>
                        <a:pt x="121253" y="129540"/>
                      </a:cubicBezTo>
                      <a:cubicBezTo>
                        <a:pt x="120777" y="127921"/>
                        <a:pt x="122206" y="126968"/>
                        <a:pt x="123349" y="126016"/>
                      </a:cubicBezTo>
                      <a:cubicBezTo>
                        <a:pt x="124111" y="126397"/>
                        <a:pt x="123158" y="126492"/>
                        <a:pt x="123444" y="127063"/>
                      </a:cubicBezTo>
                      <a:cubicBezTo>
                        <a:pt x="123920" y="126682"/>
                        <a:pt x="124206" y="127444"/>
                        <a:pt x="125063" y="127540"/>
                      </a:cubicBezTo>
                      <a:cubicBezTo>
                        <a:pt x="125254" y="126492"/>
                        <a:pt x="126302" y="126397"/>
                        <a:pt x="126397" y="125254"/>
                      </a:cubicBezTo>
                      <a:cubicBezTo>
                        <a:pt x="128206" y="125540"/>
                        <a:pt x="127064" y="124301"/>
                        <a:pt x="127254" y="122111"/>
                      </a:cubicBezTo>
                      <a:cubicBezTo>
                        <a:pt x="126873" y="122682"/>
                        <a:pt x="126778" y="123444"/>
                        <a:pt x="125921" y="123634"/>
                      </a:cubicBezTo>
                      <a:cubicBezTo>
                        <a:pt x="125921" y="124111"/>
                        <a:pt x="126206" y="124206"/>
                        <a:pt x="126492" y="124301"/>
                      </a:cubicBezTo>
                      <a:cubicBezTo>
                        <a:pt x="126397" y="124777"/>
                        <a:pt x="126111" y="125063"/>
                        <a:pt x="125540" y="125063"/>
                      </a:cubicBezTo>
                      <a:cubicBezTo>
                        <a:pt x="124968" y="124968"/>
                        <a:pt x="125540" y="124301"/>
                        <a:pt x="125730" y="124301"/>
                      </a:cubicBezTo>
                      <a:cubicBezTo>
                        <a:pt x="125063" y="123920"/>
                        <a:pt x="122587" y="123349"/>
                        <a:pt x="122968" y="124873"/>
                      </a:cubicBezTo>
                      <a:cubicBezTo>
                        <a:pt x="121729" y="124206"/>
                        <a:pt x="120491" y="125254"/>
                        <a:pt x="120015" y="126301"/>
                      </a:cubicBezTo>
                      <a:cubicBezTo>
                        <a:pt x="119348" y="126016"/>
                        <a:pt x="119158" y="125444"/>
                        <a:pt x="119253" y="126587"/>
                      </a:cubicBezTo>
                      <a:cubicBezTo>
                        <a:pt x="117158" y="126397"/>
                        <a:pt x="115729" y="126873"/>
                        <a:pt x="114776" y="128206"/>
                      </a:cubicBezTo>
                      <a:cubicBezTo>
                        <a:pt x="113824" y="126968"/>
                        <a:pt x="113252" y="128778"/>
                        <a:pt x="112776" y="127349"/>
                      </a:cubicBezTo>
                      <a:cubicBezTo>
                        <a:pt x="112871" y="127825"/>
                        <a:pt x="112395" y="128016"/>
                        <a:pt x="112014" y="128588"/>
                      </a:cubicBezTo>
                      <a:cubicBezTo>
                        <a:pt x="112490" y="128778"/>
                        <a:pt x="112490" y="128492"/>
                        <a:pt x="112967" y="128778"/>
                      </a:cubicBezTo>
                      <a:cubicBezTo>
                        <a:pt x="112871" y="129064"/>
                        <a:pt x="112586" y="129254"/>
                        <a:pt x="112490" y="129635"/>
                      </a:cubicBezTo>
                      <a:cubicBezTo>
                        <a:pt x="112204" y="129349"/>
                        <a:pt x="112014" y="129064"/>
                        <a:pt x="112014" y="128588"/>
                      </a:cubicBezTo>
                      <a:cubicBezTo>
                        <a:pt x="111347" y="128206"/>
                        <a:pt x="111252" y="128873"/>
                        <a:pt x="110585" y="128397"/>
                      </a:cubicBezTo>
                      <a:cubicBezTo>
                        <a:pt x="110490" y="128778"/>
                        <a:pt x="110776" y="128968"/>
                        <a:pt x="110776" y="129254"/>
                      </a:cubicBezTo>
                      <a:cubicBezTo>
                        <a:pt x="110109" y="128873"/>
                        <a:pt x="109538" y="128588"/>
                        <a:pt x="109823" y="129540"/>
                      </a:cubicBezTo>
                      <a:cubicBezTo>
                        <a:pt x="109442" y="129349"/>
                        <a:pt x="108871" y="128968"/>
                        <a:pt x="108871" y="129349"/>
                      </a:cubicBezTo>
                      <a:cubicBezTo>
                        <a:pt x="108299" y="129159"/>
                        <a:pt x="109061" y="128206"/>
                        <a:pt x="108204" y="128206"/>
                      </a:cubicBezTo>
                      <a:cubicBezTo>
                        <a:pt x="108585" y="129921"/>
                        <a:pt x="106013" y="130397"/>
                        <a:pt x="104966" y="129540"/>
                      </a:cubicBezTo>
                      <a:cubicBezTo>
                        <a:pt x="104299" y="129349"/>
                        <a:pt x="105156" y="130207"/>
                        <a:pt x="104870" y="130588"/>
                      </a:cubicBezTo>
                      <a:cubicBezTo>
                        <a:pt x="104775" y="130778"/>
                        <a:pt x="104585" y="130683"/>
                        <a:pt x="104585" y="130969"/>
                      </a:cubicBezTo>
                      <a:cubicBezTo>
                        <a:pt x="103918" y="130778"/>
                        <a:pt x="103918" y="130111"/>
                        <a:pt x="103251" y="129921"/>
                      </a:cubicBezTo>
                      <a:cubicBezTo>
                        <a:pt x="103061" y="131540"/>
                        <a:pt x="100870" y="131159"/>
                        <a:pt x="99441" y="131254"/>
                      </a:cubicBezTo>
                      <a:cubicBezTo>
                        <a:pt x="99441" y="132112"/>
                        <a:pt x="99060" y="132016"/>
                        <a:pt x="98965" y="132588"/>
                      </a:cubicBezTo>
                      <a:cubicBezTo>
                        <a:pt x="100013" y="133255"/>
                        <a:pt x="99155" y="131636"/>
                        <a:pt x="100013" y="131921"/>
                      </a:cubicBezTo>
                      <a:cubicBezTo>
                        <a:pt x="100013" y="132683"/>
                        <a:pt x="100013" y="132493"/>
                        <a:pt x="100775" y="133255"/>
                      </a:cubicBezTo>
                      <a:cubicBezTo>
                        <a:pt x="100489" y="134874"/>
                        <a:pt x="99441" y="134493"/>
                        <a:pt x="98774" y="133540"/>
                      </a:cubicBezTo>
                      <a:cubicBezTo>
                        <a:pt x="98774" y="132683"/>
                        <a:pt x="99917" y="134207"/>
                        <a:pt x="99822" y="133159"/>
                      </a:cubicBezTo>
                      <a:cubicBezTo>
                        <a:pt x="99250" y="133350"/>
                        <a:pt x="98489" y="132302"/>
                        <a:pt x="98679" y="131445"/>
                      </a:cubicBezTo>
                      <a:cubicBezTo>
                        <a:pt x="97917" y="131731"/>
                        <a:pt x="96869" y="131445"/>
                        <a:pt x="96012" y="131731"/>
                      </a:cubicBezTo>
                      <a:cubicBezTo>
                        <a:pt x="95821" y="130492"/>
                        <a:pt x="95821" y="131064"/>
                        <a:pt x="95060" y="130683"/>
                      </a:cubicBezTo>
                      <a:cubicBezTo>
                        <a:pt x="95345" y="130302"/>
                        <a:pt x="95917" y="130492"/>
                        <a:pt x="96679" y="131064"/>
                      </a:cubicBezTo>
                      <a:cubicBezTo>
                        <a:pt x="96774" y="130588"/>
                        <a:pt x="96012" y="130397"/>
                        <a:pt x="96202" y="129826"/>
                      </a:cubicBezTo>
                      <a:cubicBezTo>
                        <a:pt x="95917" y="130302"/>
                        <a:pt x="95155" y="129826"/>
                        <a:pt x="94774" y="130111"/>
                      </a:cubicBezTo>
                      <a:cubicBezTo>
                        <a:pt x="94679" y="130778"/>
                        <a:pt x="95345" y="131159"/>
                        <a:pt x="95917" y="131636"/>
                      </a:cubicBezTo>
                      <a:cubicBezTo>
                        <a:pt x="95345" y="132112"/>
                        <a:pt x="94298" y="131731"/>
                        <a:pt x="93917" y="132874"/>
                      </a:cubicBezTo>
                      <a:cubicBezTo>
                        <a:pt x="94012" y="133445"/>
                        <a:pt x="94488" y="133921"/>
                        <a:pt x="94488" y="134588"/>
                      </a:cubicBezTo>
                      <a:cubicBezTo>
                        <a:pt x="93821" y="135160"/>
                        <a:pt x="94107" y="133540"/>
                        <a:pt x="93345" y="133255"/>
                      </a:cubicBezTo>
                      <a:cubicBezTo>
                        <a:pt x="93059" y="132874"/>
                        <a:pt x="93536" y="132969"/>
                        <a:pt x="93536" y="132493"/>
                      </a:cubicBezTo>
                      <a:cubicBezTo>
                        <a:pt x="92297" y="131254"/>
                        <a:pt x="90869" y="132683"/>
                        <a:pt x="89535" y="131254"/>
                      </a:cubicBezTo>
                      <a:cubicBezTo>
                        <a:pt x="88964" y="132874"/>
                        <a:pt x="87630" y="132112"/>
                        <a:pt x="86582" y="132302"/>
                      </a:cubicBezTo>
                      <a:cubicBezTo>
                        <a:pt x="85916" y="131254"/>
                        <a:pt x="87058" y="131254"/>
                        <a:pt x="86773" y="130016"/>
                      </a:cubicBezTo>
                      <a:cubicBezTo>
                        <a:pt x="85820" y="129254"/>
                        <a:pt x="86201" y="131636"/>
                        <a:pt x="85535" y="129540"/>
                      </a:cubicBezTo>
                      <a:cubicBezTo>
                        <a:pt x="85535" y="130302"/>
                        <a:pt x="85630" y="131064"/>
                        <a:pt x="86011" y="131731"/>
                      </a:cubicBezTo>
                      <a:cubicBezTo>
                        <a:pt x="85249" y="132397"/>
                        <a:pt x="84296" y="132302"/>
                        <a:pt x="83344" y="131921"/>
                      </a:cubicBezTo>
                      <a:cubicBezTo>
                        <a:pt x="83439" y="133636"/>
                        <a:pt x="82391" y="133159"/>
                        <a:pt x="81725" y="133064"/>
                      </a:cubicBezTo>
                      <a:cubicBezTo>
                        <a:pt x="81534" y="132778"/>
                        <a:pt x="81725" y="132493"/>
                        <a:pt x="81820" y="132207"/>
                      </a:cubicBezTo>
                      <a:cubicBezTo>
                        <a:pt x="82010" y="131921"/>
                        <a:pt x="82296" y="132493"/>
                        <a:pt x="82582" y="132778"/>
                      </a:cubicBezTo>
                      <a:cubicBezTo>
                        <a:pt x="82677" y="132493"/>
                        <a:pt x="82677" y="132302"/>
                        <a:pt x="82582" y="132112"/>
                      </a:cubicBezTo>
                      <a:lnTo>
                        <a:pt x="82772" y="131636"/>
                      </a:lnTo>
                      <a:cubicBezTo>
                        <a:pt x="82201" y="131159"/>
                        <a:pt x="82010" y="132493"/>
                        <a:pt x="81248" y="131159"/>
                      </a:cubicBezTo>
                      <a:cubicBezTo>
                        <a:pt x="81439" y="130588"/>
                        <a:pt x="81820" y="131064"/>
                        <a:pt x="82106" y="130873"/>
                      </a:cubicBezTo>
                      <a:cubicBezTo>
                        <a:pt x="82010" y="129635"/>
                        <a:pt x="81248" y="130397"/>
                        <a:pt x="80963" y="130111"/>
                      </a:cubicBezTo>
                      <a:cubicBezTo>
                        <a:pt x="81439" y="128206"/>
                        <a:pt x="80010" y="129826"/>
                        <a:pt x="79248" y="129159"/>
                      </a:cubicBezTo>
                      <a:cubicBezTo>
                        <a:pt x="79439" y="129826"/>
                        <a:pt x="79439" y="131159"/>
                        <a:pt x="78867" y="131159"/>
                      </a:cubicBezTo>
                      <a:cubicBezTo>
                        <a:pt x="79058" y="130016"/>
                        <a:pt x="78391" y="130016"/>
                        <a:pt x="78200" y="128778"/>
                      </a:cubicBezTo>
                      <a:cubicBezTo>
                        <a:pt x="78105" y="129064"/>
                        <a:pt x="78010" y="129159"/>
                        <a:pt x="77915" y="129064"/>
                      </a:cubicBezTo>
                      <a:cubicBezTo>
                        <a:pt x="78296" y="130302"/>
                        <a:pt x="77438" y="130207"/>
                        <a:pt x="77438" y="131350"/>
                      </a:cubicBezTo>
                      <a:cubicBezTo>
                        <a:pt x="77057" y="131159"/>
                        <a:pt x="75914" y="130016"/>
                        <a:pt x="75343" y="131254"/>
                      </a:cubicBezTo>
                      <a:cubicBezTo>
                        <a:pt x="74867" y="130683"/>
                        <a:pt x="75248" y="130111"/>
                        <a:pt x="75248" y="129445"/>
                      </a:cubicBezTo>
                      <a:cubicBezTo>
                        <a:pt x="74581" y="128873"/>
                        <a:pt x="73914" y="128778"/>
                        <a:pt x="73533" y="128111"/>
                      </a:cubicBezTo>
                      <a:lnTo>
                        <a:pt x="73152" y="128968"/>
                      </a:lnTo>
                      <a:lnTo>
                        <a:pt x="73628" y="129826"/>
                      </a:lnTo>
                      <a:cubicBezTo>
                        <a:pt x="74009" y="128588"/>
                        <a:pt x="74486" y="130016"/>
                        <a:pt x="74962" y="130111"/>
                      </a:cubicBezTo>
                      <a:cubicBezTo>
                        <a:pt x="74486" y="131064"/>
                        <a:pt x="73819" y="129635"/>
                        <a:pt x="73342" y="130492"/>
                      </a:cubicBezTo>
                      <a:cubicBezTo>
                        <a:pt x="73247" y="127825"/>
                        <a:pt x="72009" y="129254"/>
                        <a:pt x="71056" y="127921"/>
                      </a:cubicBezTo>
                      <a:cubicBezTo>
                        <a:pt x="71438" y="128206"/>
                        <a:pt x="71723" y="127635"/>
                        <a:pt x="72104" y="128206"/>
                      </a:cubicBezTo>
                      <a:cubicBezTo>
                        <a:pt x="72104" y="127063"/>
                        <a:pt x="71152" y="127444"/>
                        <a:pt x="70866" y="127444"/>
                      </a:cubicBezTo>
                      <a:cubicBezTo>
                        <a:pt x="70771" y="128016"/>
                        <a:pt x="70771" y="128588"/>
                        <a:pt x="70675" y="129254"/>
                      </a:cubicBezTo>
                      <a:cubicBezTo>
                        <a:pt x="70009" y="129540"/>
                        <a:pt x="70390" y="128111"/>
                        <a:pt x="70104" y="127635"/>
                      </a:cubicBezTo>
                      <a:cubicBezTo>
                        <a:pt x="69914" y="128111"/>
                        <a:pt x="69818" y="127825"/>
                        <a:pt x="69628" y="127635"/>
                      </a:cubicBezTo>
                      <a:cubicBezTo>
                        <a:pt x="69628" y="129064"/>
                        <a:pt x="69056" y="128968"/>
                        <a:pt x="68485" y="127540"/>
                      </a:cubicBezTo>
                      <a:cubicBezTo>
                        <a:pt x="68771" y="129064"/>
                        <a:pt x="68294" y="128016"/>
                        <a:pt x="67723" y="129254"/>
                      </a:cubicBezTo>
                      <a:cubicBezTo>
                        <a:pt x="67151" y="127921"/>
                        <a:pt x="68580" y="128302"/>
                        <a:pt x="67818" y="127063"/>
                      </a:cubicBezTo>
                      <a:cubicBezTo>
                        <a:pt x="67532" y="128683"/>
                        <a:pt x="67151" y="128206"/>
                        <a:pt x="66770" y="129159"/>
                      </a:cubicBezTo>
                      <a:cubicBezTo>
                        <a:pt x="66294" y="128016"/>
                        <a:pt x="67532" y="128206"/>
                        <a:pt x="67342" y="127444"/>
                      </a:cubicBezTo>
                      <a:cubicBezTo>
                        <a:pt x="66770" y="127349"/>
                        <a:pt x="66675" y="127349"/>
                        <a:pt x="66199" y="128397"/>
                      </a:cubicBezTo>
                      <a:cubicBezTo>
                        <a:pt x="65723" y="127349"/>
                        <a:pt x="66580" y="127921"/>
                        <a:pt x="66485" y="127063"/>
                      </a:cubicBezTo>
                      <a:cubicBezTo>
                        <a:pt x="65627" y="125349"/>
                        <a:pt x="65151" y="127159"/>
                        <a:pt x="64103" y="127635"/>
                      </a:cubicBezTo>
                      <a:cubicBezTo>
                        <a:pt x="63913" y="127063"/>
                        <a:pt x="64103" y="126587"/>
                        <a:pt x="63722" y="126016"/>
                      </a:cubicBezTo>
                      <a:cubicBezTo>
                        <a:pt x="63151" y="126968"/>
                        <a:pt x="62770" y="125920"/>
                        <a:pt x="62198" y="126397"/>
                      </a:cubicBezTo>
                      <a:cubicBezTo>
                        <a:pt x="62103" y="125730"/>
                        <a:pt x="62484" y="125254"/>
                        <a:pt x="62389" y="124682"/>
                      </a:cubicBezTo>
                      <a:cubicBezTo>
                        <a:pt x="62579" y="124301"/>
                        <a:pt x="62675" y="124587"/>
                        <a:pt x="62865" y="124301"/>
                      </a:cubicBezTo>
                      <a:cubicBezTo>
                        <a:pt x="63151" y="124777"/>
                        <a:pt x="62770" y="125158"/>
                        <a:pt x="62675" y="125635"/>
                      </a:cubicBezTo>
                      <a:cubicBezTo>
                        <a:pt x="63341" y="125540"/>
                        <a:pt x="63627" y="124777"/>
                        <a:pt x="64389" y="125254"/>
                      </a:cubicBezTo>
                      <a:cubicBezTo>
                        <a:pt x="63913" y="124777"/>
                        <a:pt x="63532" y="123920"/>
                        <a:pt x="63056" y="124396"/>
                      </a:cubicBezTo>
                      <a:cubicBezTo>
                        <a:pt x="62770" y="123730"/>
                        <a:pt x="63627" y="124396"/>
                        <a:pt x="63341" y="123539"/>
                      </a:cubicBezTo>
                      <a:cubicBezTo>
                        <a:pt x="63817" y="124015"/>
                        <a:pt x="64294" y="123920"/>
                        <a:pt x="64770" y="124206"/>
                      </a:cubicBezTo>
                      <a:cubicBezTo>
                        <a:pt x="64865" y="123920"/>
                        <a:pt x="64675" y="123634"/>
                        <a:pt x="64865" y="123349"/>
                      </a:cubicBezTo>
                      <a:cubicBezTo>
                        <a:pt x="65342" y="122968"/>
                        <a:pt x="64960" y="124206"/>
                        <a:pt x="65342" y="124587"/>
                      </a:cubicBezTo>
                      <a:cubicBezTo>
                        <a:pt x="65532" y="124206"/>
                        <a:pt x="65723" y="124206"/>
                        <a:pt x="65913" y="124492"/>
                      </a:cubicBezTo>
                      <a:cubicBezTo>
                        <a:pt x="66104" y="121729"/>
                        <a:pt x="66961" y="125254"/>
                        <a:pt x="67532" y="123634"/>
                      </a:cubicBezTo>
                      <a:cubicBezTo>
                        <a:pt x="67913" y="124301"/>
                        <a:pt x="67342" y="124968"/>
                        <a:pt x="67913" y="125063"/>
                      </a:cubicBezTo>
                      <a:cubicBezTo>
                        <a:pt x="68294" y="124206"/>
                        <a:pt x="67913" y="123253"/>
                        <a:pt x="68199" y="122396"/>
                      </a:cubicBezTo>
                      <a:cubicBezTo>
                        <a:pt x="67913" y="121729"/>
                        <a:pt x="67627" y="122491"/>
                        <a:pt x="67342" y="121825"/>
                      </a:cubicBezTo>
                      <a:cubicBezTo>
                        <a:pt x="67246" y="122111"/>
                        <a:pt x="67437" y="122396"/>
                        <a:pt x="67532" y="122777"/>
                      </a:cubicBezTo>
                      <a:cubicBezTo>
                        <a:pt x="67151" y="123539"/>
                        <a:pt x="66866" y="122872"/>
                        <a:pt x="66485" y="122587"/>
                      </a:cubicBezTo>
                      <a:cubicBezTo>
                        <a:pt x="66485" y="121729"/>
                        <a:pt x="66866" y="122206"/>
                        <a:pt x="66961" y="121348"/>
                      </a:cubicBezTo>
                      <a:cubicBezTo>
                        <a:pt x="67342" y="121253"/>
                        <a:pt x="67818" y="121634"/>
                        <a:pt x="68199" y="121063"/>
                      </a:cubicBezTo>
                      <a:cubicBezTo>
                        <a:pt x="68580" y="121729"/>
                        <a:pt x="68104" y="122396"/>
                        <a:pt x="68580" y="122491"/>
                      </a:cubicBezTo>
                      <a:cubicBezTo>
                        <a:pt x="69247" y="119253"/>
                        <a:pt x="71438" y="121729"/>
                        <a:pt x="72866" y="121634"/>
                      </a:cubicBezTo>
                      <a:cubicBezTo>
                        <a:pt x="72962" y="122206"/>
                        <a:pt x="72485" y="122777"/>
                        <a:pt x="72771" y="123444"/>
                      </a:cubicBezTo>
                      <a:cubicBezTo>
                        <a:pt x="71438" y="123063"/>
                        <a:pt x="70199" y="122206"/>
                        <a:pt x="68961" y="122301"/>
                      </a:cubicBezTo>
                      <a:cubicBezTo>
                        <a:pt x="68771" y="123063"/>
                        <a:pt x="69437" y="123158"/>
                        <a:pt x="69628" y="122301"/>
                      </a:cubicBezTo>
                      <a:cubicBezTo>
                        <a:pt x="69914" y="123063"/>
                        <a:pt x="70390" y="122872"/>
                        <a:pt x="69914" y="123920"/>
                      </a:cubicBezTo>
                      <a:cubicBezTo>
                        <a:pt x="70294" y="123730"/>
                        <a:pt x="70580" y="123539"/>
                        <a:pt x="70961" y="123539"/>
                      </a:cubicBezTo>
                      <a:cubicBezTo>
                        <a:pt x="71056" y="124111"/>
                        <a:pt x="70675" y="124682"/>
                        <a:pt x="71247" y="125349"/>
                      </a:cubicBezTo>
                      <a:cubicBezTo>
                        <a:pt x="71533" y="124111"/>
                        <a:pt x="71723" y="124492"/>
                        <a:pt x="72200" y="124777"/>
                      </a:cubicBezTo>
                      <a:cubicBezTo>
                        <a:pt x="72676" y="125349"/>
                        <a:pt x="72104" y="125825"/>
                        <a:pt x="72581" y="126301"/>
                      </a:cubicBezTo>
                      <a:cubicBezTo>
                        <a:pt x="73438" y="126682"/>
                        <a:pt x="74295" y="125920"/>
                        <a:pt x="74676" y="125063"/>
                      </a:cubicBezTo>
                      <a:cubicBezTo>
                        <a:pt x="74676" y="125444"/>
                        <a:pt x="74962" y="125825"/>
                        <a:pt x="74867" y="126206"/>
                      </a:cubicBezTo>
                      <a:cubicBezTo>
                        <a:pt x="74581" y="126873"/>
                        <a:pt x="74771" y="125063"/>
                        <a:pt x="74390" y="126206"/>
                      </a:cubicBezTo>
                      <a:cubicBezTo>
                        <a:pt x="75152" y="127063"/>
                        <a:pt x="75724" y="126301"/>
                        <a:pt x="76486" y="127063"/>
                      </a:cubicBezTo>
                      <a:lnTo>
                        <a:pt x="77057" y="125444"/>
                      </a:lnTo>
                      <a:cubicBezTo>
                        <a:pt x="77343" y="126016"/>
                        <a:pt x="77438" y="126587"/>
                        <a:pt x="78010" y="127159"/>
                      </a:cubicBezTo>
                      <a:cubicBezTo>
                        <a:pt x="78296" y="125635"/>
                        <a:pt x="77533" y="125730"/>
                        <a:pt x="77248" y="124968"/>
                      </a:cubicBezTo>
                      <a:cubicBezTo>
                        <a:pt x="77533" y="124111"/>
                        <a:pt x="78296" y="126397"/>
                        <a:pt x="78486" y="125158"/>
                      </a:cubicBezTo>
                      <a:cubicBezTo>
                        <a:pt x="79153" y="126016"/>
                        <a:pt x="78296" y="126968"/>
                        <a:pt x="79153" y="127825"/>
                      </a:cubicBezTo>
                      <a:cubicBezTo>
                        <a:pt x="79248" y="127635"/>
                        <a:pt x="79058" y="127349"/>
                        <a:pt x="78962" y="127159"/>
                      </a:cubicBezTo>
                      <a:cubicBezTo>
                        <a:pt x="79724" y="126301"/>
                        <a:pt x="80677" y="126968"/>
                        <a:pt x="81629" y="127159"/>
                      </a:cubicBezTo>
                      <a:cubicBezTo>
                        <a:pt x="81915" y="126111"/>
                        <a:pt x="80963" y="125254"/>
                        <a:pt x="80581" y="125540"/>
                      </a:cubicBezTo>
                      <a:cubicBezTo>
                        <a:pt x="80963" y="125063"/>
                        <a:pt x="80867" y="122968"/>
                        <a:pt x="81534" y="123825"/>
                      </a:cubicBezTo>
                      <a:cubicBezTo>
                        <a:pt x="81915" y="124587"/>
                        <a:pt x="81153" y="124111"/>
                        <a:pt x="81439" y="124968"/>
                      </a:cubicBezTo>
                      <a:cubicBezTo>
                        <a:pt x="81820" y="125920"/>
                        <a:pt x="81725" y="124396"/>
                        <a:pt x="82201" y="125349"/>
                      </a:cubicBezTo>
                      <a:cubicBezTo>
                        <a:pt x="82296" y="124492"/>
                        <a:pt x="81915" y="124206"/>
                        <a:pt x="82391" y="123730"/>
                      </a:cubicBezTo>
                      <a:cubicBezTo>
                        <a:pt x="82772" y="124111"/>
                        <a:pt x="82867" y="124587"/>
                        <a:pt x="82677" y="125063"/>
                      </a:cubicBezTo>
                      <a:cubicBezTo>
                        <a:pt x="83534" y="125825"/>
                        <a:pt x="82867" y="123253"/>
                        <a:pt x="83629" y="124015"/>
                      </a:cubicBezTo>
                      <a:cubicBezTo>
                        <a:pt x="83915" y="124587"/>
                        <a:pt x="83344" y="125444"/>
                        <a:pt x="84011" y="126016"/>
                      </a:cubicBezTo>
                      <a:cubicBezTo>
                        <a:pt x="84296" y="125444"/>
                        <a:pt x="84106" y="124968"/>
                        <a:pt x="84201" y="124396"/>
                      </a:cubicBezTo>
                      <a:cubicBezTo>
                        <a:pt x="84296" y="124301"/>
                        <a:pt x="84487" y="124111"/>
                        <a:pt x="84677" y="124301"/>
                      </a:cubicBezTo>
                      <a:cubicBezTo>
                        <a:pt x="84868" y="124968"/>
                        <a:pt x="84296" y="125063"/>
                        <a:pt x="84677" y="126111"/>
                      </a:cubicBezTo>
                      <a:cubicBezTo>
                        <a:pt x="85249" y="125920"/>
                        <a:pt x="85249" y="126587"/>
                        <a:pt x="86106" y="127444"/>
                      </a:cubicBezTo>
                      <a:cubicBezTo>
                        <a:pt x="87440" y="128016"/>
                        <a:pt x="88297" y="126587"/>
                        <a:pt x="88964" y="126301"/>
                      </a:cubicBezTo>
                      <a:cubicBezTo>
                        <a:pt x="88773" y="128016"/>
                        <a:pt x="91154" y="126682"/>
                        <a:pt x="92107" y="127063"/>
                      </a:cubicBezTo>
                      <a:cubicBezTo>
                        <a:pt x="92488" y="128206"/>
                        <a:pt x="90964" y="127254"/>
                        <a:pt x="90964" y="128588"/>
                      </a:cubicBezTo>
                      <a:cubicBezTo>
                        <a:pt x="92297" y="129349"/>
                        <a:pt x="92392" y="126968"/>
                        <a:pt x="93536" y="128111"/>
                      </a:cubicBezTo>
                      <a:cubicBezTo>
                        <a:pt x="93536" y="127825"/>
                        <a:pt x="93250" y="127635"/>
                        <a:pt x="92964" y="127349"/>
                      </a:cubicBezTo>
                      <a:cubicBezTo>
                        <a:pt x="92869" y="126206"/>
                        <a:pt x="93536" y="127063"/>
                        <a:pt x="93536" y="126206"/>
                      </a:cubicBezTo>
                      <a:cubicBezTo>
                        <a:pt x="95250" y="127921"/>
                        <a:pt x="95536" y="125635"/>
                        <a:pt x="96774" y="126968"/>
                      </a:cubicBezTo>
                      <a:cubicBezTo>
                        <a:pt x="97441" y="125635"/>
                        <a:pt x="98584" y="126492"/>
                        <a:pt x="98774" y="124777"/>
                      </a:cubicBezTo>
                      <a:cubicBezTo>
                        <a:pt x="98298" y="124873"/>
                        <a:pt x="98489" y="124587"/>
                        <a:pt x="97917" y="124111"/>
                      </a:cubicBezTo>
                      <a:cubicBezTo>
                        <a:pt x="98489" y="122301"/>
                        <a:pt x="100013" y="124396"/>
                        <a:pt x="100965" y="126016"/>
                      </a:cubicBezTo>
                      <a:cubicBezTo>
                        <a:pt x="100870" y="125063"/>
                        <a:pt x="100203" y="124396"/>
                        <a:pt x="99917" y="123539"/>
                      </a:cubicBezTo>
                      <a:cubicBezTo>
                        <a:pt x="100489" y="123539"/>
                        <a:pt x="100965" y="123158"/>
                        <a:pt x="101632" y="123444"/>
                      </a:cubicBezTo>
                      <a:cubicBezTo>
                        <a:pt x="102108" y="123920"/>
                        <a:pt x="101346" y="124206"/>
                        <a:pt x="101346" y="124777"/>
                      </a:cubicBezTo>
                      <a:cubicBezTo>
                        <a:pt x="100965" y="124396"/>
                        <a:pt x="103442" y="124682"/>
                        <a:pt x="103632" y="124206"/>
                      </a:cubicBezTo>
                      <a:cubicBezTo>
                        <a:pt x="104013" y="124206"/>
                        <a:pt x="104585" y="125254"/>
                        <a:pt x="104108" y="124968"/>
                      </a:cubicBezTo>
                      <a:cubicBezTo>
                        <a:pt x="104680" y="125920"/>
                        <a:pt x="104585" y="124777"/>
                        <a:pt x="104775" y="124587"/>
                      </a:cubicBezTo>
                      <a:cubicBezTo>
                        <a:pt x="104775" y="124301"/>
                        <a:pt x="104394" y="124111"/>
                        <a:pt x="104108" y="123920"/>
                      </a:cubicBezTo>
                      <a:cubicBezTo>
                        <a:pt x="104966" y="123444"/>
                        <a:pt x="107918" y="124873"/>
                        <a:pt x="108394" y="123063"/>
                      </a:cubicBezTo>
                      <a:lnTo>
                        <a:pt x="109538" y="123634"/>
                      </a:lnTo>
                      <a:cubicBezTo>
                        <a:pt x="109538" y="123158"/>
                        <a:pt x="110204" y="123634"/>
                        <a:pt x="109919" y="122872"/>
                      </a:cubicBezTo>
                      <a:cubicBezTo>
                        <a:pt x="112300" y="124206"/>
                        <a:pt x="111823" y="121634"/>
                        <a:pt x="114205" y="122777"/>
                      </a:cubicBezTo>
                      <a:cubicBezTo>
                        <a:pt x="114491" y="121158"/>
                        <a:pt x="115919" y="121158"/>
                        <a:pt x="117824" y="121444"/>
                      </a:cubicBezTo>
                      <a:cubicBezTo>
                        <a:pt x="117729" y="122491"/>
                        <a:pt x="118015" y="122872"/>
                        <a:pt x="117824" y="123634"/>
                      </a:cubicBezTo>
                      <a:cubicBezTo>
                        <a:pt x="118872" y="122682"/>
                        <a:pt x="118967" y="120682"/>
                        <a:pt x="120491" y="121253"/>
                      </a:cubicBezTo>
                      <a:cubicBezTo>
                        <a:pt x="119158" y="119920"/>
                        <a:pt x="119348" y="118586"/>
                        <a:pt x="117634" y="117348"/>
                      </a:cubicBezTo>
                      <a:cubicBezTo>
                        <a:pt x="118300" y="117157"/>
                        <a:pt x="119253" y="117062"/>
                        <a:pt x="119920" y="116872"/>
                      </a:cubicBezTo>
                      <a:cubicBezTo>
                        <a:pt x="118491" y="115538"/>
                        <a:pt x="117634" y="118015"/>
                        <a:pt x="116015" y="116205"/>
                      </a:cubicBezTo>
                      <a:cubicBezTo>
                        <a:pt x="115824" y="115633"/>
                        <a:pt x="116872" y="116395"/>
                        <a:pt x="117253" y="116395"/>
                      </a:cubicBezTo>
                      <a:cubicBezTo>
                        <a:pt x="116396" y="115348"/>
                        <a:pt x="118015" y="115633"/>
                        <a:pt x="117443" y="114395"/>
                      </a:cubicBezTo>
                      <a:cubicBezTo>
                        <a:pt x="117919" y="114967"/>
                        <a:pt x="118396" y="115538"/>
                        <a:pt x="119444" y="115633"/>
                      </a:cubicBezTo>
                      <a:cubicBezTo>
                        <a:pt x="118681" y="114871"/>
                        <a:pt x="118777" y="114490"/>
                        <a:pt x="118681" y="113633"/>
                      </a:cubicBezTo>
                      <a:cubicBezTo>
                        <a:pt x="119634" y="113919"/>
                        <a:pt x="120967" y="114205"/>
                        <a:pt x="120015" y="113252"/>
                      </a:cubicBezTo>
                      <a:cubicBezTo>
                        <a:pt x="120777" y="113347"/>
                        <a:pt x="121158" y="114014"/>
                        <a:pt x="121539" y="113633"/>
                      </a:cubicBezTo>
                      <a:cubicBezTo>
                        <a:pt x="122396" y="114014"/>
                        <a:pt x="121920" y="114014"/>
                        <a:pt x="122111" y="114681"/>
                      </a:cubicBezTo>
                      <a:cubicBezTo>
                        <a:pt x="122682" y="114395"/>
                        <a:pt x="123254" y="114109"/>
                        <a:pt x="123254" y="113347"/>
                      </a:cubicBezTo>
                      <a:cubicBezTo>
                        <a:pt x="124111" y="113538"/>
                        <a:pt x="124016" y="114681"/>
                        <a:pt x="124968" y="114871"/>
                      </a:cubicBezTo>
                      <a:cubicBezTo>
                        <a:pt x="124873" y="114490"/>
                        <a:pt x="123635" y="113157"/>
                        <a:pt x="124777" y="113443"/>
                      </a:cubicBezTo>
                      <a:cubicBezTo>
                        <a:pt x="124396" y="113062"/>
                        <a:pt x="124301" y="112490"/>
                        <a:pt x="123539" y="112490"/>
                      </a:cubicBezTo>
                      <a:cubicBezTo>
                        <a:pt x="123635" y="111633"/>
                        <a:pt x="123730" y="111823"/>
                        <a:pt x="122968" y="110776"/>
                      </a:cubicBezTo>
                      <a:cubicBezTo>
                        <a:pt x="122587" y="110109"/>
                        <a:pt x="124301" y="111157"/>
                        <a:pt x="123825" y="110490"/>
                      </a:cubicBezTo>
                      <a:cubicBezTo>
                        <a:pt x="123539" y="109538"/>
                        <a:pt x="122873" y="110204"/>
                        <a:pt x="122396" y="110014"/>
                      </a:cubicBezTo>
                      <a:cubicBezTo>
                        <a:pt x="122492" y="109633"/>
                        <a:pt x="123254" y="109823"/>
                        <a:pt x="123063" y="109252"/>
                      </a:cubicBezTo>
                      <a:cubicBezTo>
                        <a:pt x="123730" y="109442"/>
                        <a:pt x="123635" y="110395"/>
                        <a:pt x="124492" y="110395"/>
                      </a:cubicBezTo>
                      <a:cubicBezTo>
                        <a:pt x="123825" y="109633"/>
                        <a:pt x="124777" y="109442"/>
                        <a:pt x="125063" y="110014"/>
                      </a:cubicBezTo>
                      <a:cubicBezTo>
                        <a:pt x="124206" y="108299"/>
                        <a:pt x="125730" y="107823"/>
                        <a:pt x="127825" y="107823"/>
                      </a:cubicBezTo>
                      <a:cubicBezTo>
                        <a:pt x="127444" y="107537"/>
                        <a:pt x="127254" y="106966"/>
                        <a:pt x="126778" y="106585"/>
                      </a:cubicBezTo>
                      <a:cubicBezTo>
                        <a:pt x="126111" y="106775"/>
                        <a:pt x="126206" y="106585"/>
                        <a:pt x="125158" y="106394"/>
                      </a:cubicBezTo>
                      <a:cubicBezTo>
                        <a:pt x="125254" y="106870"/>
                        <a:pt x="125730" y="106870"/>
                        <a:pt x="126111" y="106966"/>
                      </a:cubicBezTo>
                      <a:cubicBezTo>
                        <a:pt x="125635" y="108013"/>
                        <a:pt x="123920" y="108013"/>
                        <a:pt x="122777" y="108490"/>
                      </a:cubicBezTo>
                      <a:cubicBezTo>
                        <a:pt x="122777" y="107347"/>
                        <a:pt x="124777" y="107728"/>
                        <a:pt x="124777" y="106585"/>
                      </a:cubicBezTo>
                      <a:cubicBezTo>
                        <a:pt x="124301" y="106775"/>
                        <a:pt x="123730" y="106966"/>
                        <a:pt x="122968" y="106966"/>
                      </a:cubicBezTo>
                      <a:cubicBezTo>
                        <a:pt x="122873" y="106299"/>
                        <a:pt x="124111" y="106585"/>
                        <a:pt x="123254" y="105251"/>
                      </a:cubicBezTo>
                      <a:cubicBezTo>
                        <a:pt x="123920" y="105442"/>
                        <a:pt x="124111" y="106108"/>
                        <a:pt x="124873" y="106108"/>
                      </a:cubicBezTo>
                      <a:cubicBezTo>
                        <a:pt x="124682" y="105727"/>
                        <a:pt x="124968" y="105632"/>
                        <a:pt x="124777" y="105251"/>
                      </a:cubicBezTo>
                      <a:cubicBezTo>
                        <a:pt x="125254" y="105156"/>
                        <a:pt x="125444" y="105632"/>
                        <a:pt x="125635" y="106013"/>
                      </a:cubicBezTo>
                      <a:cubicBezTo>
                        <a:pt x="126111" y="106108"/>
                        <a:pt x="125730" y="105442"/>
                        <a:pt x="126492" y="105632"/>
                      </a:cubicBezTo>
                      <a:cubicBezTo>
                        <a:pt x="125540" y="104775"/>
                        <a:pt x="126683" y="104584"/>
                        <a:pt x="125635" y="103822"/>
                      </a:cubicBezTo>
                      <a:cubicBezTo>
                        <a:pt x="126683" y="103632"/>
                        <a:pt x="126873" y="104680"/>
                        <a:pt x="127825" y="104680"/>
                      </a:cubicBezTo>
                      <a:cubicBezTo>
                        <a:pt x="127540" y="103822"/>
                        <a:pt x="128969" y="103346"/>
                        <a:pt x="129635" y="103632"/>
                      </a:cubicBezTo>
                      <a:cubicBezTo>
                        <a:pt x="129445" y="102489"/>
                        <a:pt x="130588" y="103251"/>
                        <a:pt x="130588" y="102298"/>
                      </a:cubicBezTo>
                      <a:cubicBezTo>
                        <a:pt x="131445" y="102489"/>
                        <a:pt x="130588" y="102775"/>
                        <a:pt x="131064" y="103251"/>
                      </a:cubicBezTo>
                      <a:cubicBezTo>
                        <a:pt x="132302" y="103061"/>
                        <a:pt x="131921" y="102013"/>
                        <a:pt x="132969" y="101632"/>
                      </a:cubicBezTo>
                      <a:cubicBezTo>
                        <a:pt x="132493" y="101060"/>
                        <a:pt x="132302" y="100870"/>
                        <a:pt x="131445" y="100298"/>
                      </a:cubicBezTo>
                      <a:cubicBezTo>
                        <a:pt x="131826" y="100013"/>
                        <a:pt x="131921" y="99060"/>
                        <a:pt x="130969" y="98488"/>
                      </a:cubicBezTo>
                      <a:cubicBezTo>
                        <a:pt x="131636" y="98203"/>
                        <a:pt x="131540" y="99155"/>
                        <a:pt x="132302" y="98869"/>
                      </a:cubicBezTo>
                      <a:cubicBezTo>
                        <a:pt x="132779" y="98679"/>
                        <a:pt x="132207" y="97917"/>
                        <a:pt x="133160" y="97917"/>
                      </a:cubicBezTo>
                      <a:cubicBezTo>
                        <a:pt x="132874" y="97250"/>
                        <a:pt x="132207" y="97250"/>
                        <a:pt x="132493" y="96869"/>
                      </a:cubicBezTo>
                      <a:cubicBezTo>
                        <a:pt x="133350" y="96774"/>
                        <a:pt x="133541" y="98107"/>
                        <a:pt x="134207" y="98298"/>
                      </a:cubicBezTo>
                      <a:cubicBezTo>
                        <a:pt x="134588" y="98869"/>
                        <a:pt x="132588" y="98203"/>
                        <a:pt x="133541" y="99060"/>
                      </a:cubicBezTo>
                      <a:cubicBezTo>
                        <a:pt x="134493" y="99441"/>
                        <a:pt x="134969" y="98393"/>
                        <a:pt x="134588" y="97631"/>
                      </a:cubicBezTo>
                      <a:cubicBezTo>
                        <a:pt x="135255" y="97345"/>
                        <a:pt x="135446" y="97917"/>
                        <a:pt x="136017" y="97726"/>
                      </a:cubicBezTo>
                      <a:cubicBezTo>
                        <a:pt x="135636" y="96774"/>
                        <a:pt x="135541" y="95155"/>
                        <a:pt x="136493" y="95345"/>
                      </a:cubicBezTo>
                      <a:cubicBezTo>
                        <a:pt x="136779" y="95250"/>
                        <a:pt x="136303" y="94964"/>
                        <a:pt x="135922" y="94964"/>
                      </a:cubicBezTo>
                      <a:cubicBezTo>
                        <a:pt x="136017" y="94488"/>
                        <a:pt x="135922" y="93916"/>
                        <a:pt x="137160" y="93821"/>
                      </a:cubicBezTo>
                      <a:cubicBezTo>
                        <a:pt x="136493" y="93154"/>
                        <a:pt x="137160" y="93154"/>
                        <a:pt x="136493" y="92488"/>
                      </a:cubicBezTo>
                      <a:cubicBezTo>
                        <a:pt x="136969" y="93345"/>
                        <a:pt x="134588" y="92964"/>
                        <a:pt x="135541" y="94012"/>
                      </a:cubicBezTo>
                      <a:cubicBezTo>
                        <a:pt x="134302" y="93916"/>
                        <a:pt x="134207" y="93250"/>
                        <a:pt x="133160" y="93821"/>
                      </a:cubicBezTo>
                      <a:cubicBezTo>
                        <a:pt x="132112" y="92583"/>
                        <a:pt x="133731" y="92964"/>
                        <a:pt x="133921" y="92869"/>
                      </a:cubicBezTo>
                      <a:cubicBezTo>
                        <a:pt x="133160" y="92011"/>
                        <a:pt x="132969" y="93059"/>
                        <a:pt x="132017" y="92678"/>
                      </a:cubicBezTo>
                      <a:cubicBezTo>
                        <a:pt x="132588" y="93154"/>
                        <a:pt x="132398" y="93440"/>
                        <a:pt x="131636" y="93345"/>
                      </a:cubicBezTo>
                      <a:cubicBezTo>
                        <a:pt x="132302" y="94012"/>
                        <a:pt x="131636" y="94012"/>
                        <a:pt x="132398" y="94393"/>
                      </a:cubicBezTo>
                      <a:cubicBezTo>
                        <a:pt x="133064" y="94202"/>
                        <a:pt x="132683" y="93631"/>
                        <a:pt x="133731" y="94297"/>
                      </a:cubicBezTo>
                      <a:cubicBezTo>
                        <a:pt x="133921" y="94774"/>
                        <a:pt x="132588" y="94488"/>
                        <a:pt x="133160" y="95059"/>
                      </a:cubicBezTo>
                      <a:cubicBezTo>
                        <a:pt x="132302" y="94869"/>
                        <a:pt x="132302" y="94297"/>
                        <a:pt x="131540" y="94774"/>
                      </a:cubicBezTo>
                      <a:cubicBezTo>
                        <a:pt x="133064" y="95155"/>
                        <a:pt x="131254" y="95250"/>
                        <a:pt x="131064" y="95726"/>
                      </a:cubicBezTo>
                      <a:cubicBezTo>
                        <a:pt x="130778" y="95726"/>
                        <a:pt x="129635" y="94964"/>
                        <a:pt x="130302" y="94869"/>
                      </a:cubicBezTo>
                      <a:cubicBezTo>
                        <a:pt x="130112" y="95155"/>
                        <a:pt x="128397" y="95250"/>
                        <a:pt x="128588" y="96012"/>
                      </a:cubicBezTo>
                      <a:cubicBezTo>
                        <a:pt x="126683" y="95536"/>
                        <a:pt x="127349" y="96774"/>
                        <a:pt x="125635" y="96298"/>
                      </a:cubicBezTo>
                      <a:cubicBezTo>
                        <a:pt x="125635" y="97060"/>
                        <a:pt x="126587" y="97441"/>
                        <a:pt x="126206" y="98012"/>
                      </a:cubicBezTo>
                      <a:cubicBezTo>
                        <a:pt x="125825" y="97917"/>
                        <a:pt x="125635" y="97441"/>
                        <a:pt x="125444" y="97155"/>
                      </a:cubicBezTo>
                      <a:cubicBezTo>
                        <a:pt x="123920" y="96869"/>
                        <a:pt x="124396" y="97822"/>
                        <a:pt x="123635" y="97917"/>
                      </a:cubicBezTo>
                      <a:cubicBezTo>
                        <a:pt x="124016" y="98393"/>
                        <a:pt x="124301" y="98393"/>
                        <a:pt x="124587" y="98203"/>
                      </a:cubicBezTo>
                      <a:cubicBezTo>
                        <a:pt x="125349" y="99060"/>
                        <a:pt x="124111" y="98869"/>
                        <a:pt x="125063" y="99441"/>
                      </a:cubicBezTo>
                      <a:cubicBezTo>
                        <a:pt x="124873" y="99346"/>
                        <a:pt x="123730" y="98869"/>
                        <a:pt x="124016" y="99346"/>
                      </a:cubicBezTo>
                      <a:cubicBezTo>
                        <a:pt x="123158" y="99060"/>
                        <a:pt x="123539" y="98965"/>
                        <a:pt x="123254" y="98488"/>
                      </a:cubicBezTo>
                      <a:cubicBezTo>
                        <a:pt x="122206" y="98584"/>
                        <a:pt x="122777" y="99631"/>
                        <a:pt x="120967" y="99346"/>
                      </a:cubicBezTo>
                      <a:cubicBezTo>
                        <a:pt x="122777" y="100774"/>
                        <a:pt x="119539" y="99441"/>
                        <a:pt x="120872" y="100965"/>
                      </a:cubicBezTo>
                      <a:cubicBezTo>
                        <a:pt x="119825" y="100108"/>
                        <a:pt x="120110" y="101060"/>
                        <a:pt x="119253" y="100584"/>
                      </a:cubicBezTo>
                      <a:cubicBezTo>
                        <a:pt x="119348" y="100203"/>
                        <a:pt x="119348" y="99631"/>
                        <a:pt x="120587" y="99917"/>
                      </a:cubicBezTo>
                      <a:cubicBezTo>
                        <a:pt x="119253" y="98584"/>
                        <a:pt x="121158" y="98584"/>
                        <a:pt x="122492" y="98488"/>
                      </a:cubicBezTo>
                      <a:cubicBezTo>
                        <a:pt x="121920" y="98107"/>
                        <a:pt x="121444" y="97726"/>
                        <a:pt x="121063" y="96965"/>
                      </a:cubicBezTo>
                      <a:cubicBezTo>
                        <a:pt x="122206" y="99060"/>
                        <a:pt x="116491" y="97822"/>
                        <a:pt x="119253" y="100965"/>
                      </a:cubicBezTo>
                      <a:cubicBezTo>
                        <a:pt x="118681" y="101441"/>
                        <a:pt x="118396" y="102108"/>
                        <a:pt x="117348" y="102203"/>
                      </a:cubicBezTo>
                      <a:cubicBezTo>
                        <a:pt x="117729" y="102679"/>
                        <a:pt x="117919" y="102775"/>
                        <a:pt x="118205" y="102584"/>
                      </a:cubicBezTo>
                      <a:lnTo>
                        <a:pt x="118777" y="103918"/>
                      </a:lnTo>
                      <a:cubicBezTo>
                        <a:pt x="118777" y="104203"/>
                        <a:pt x="118396" y="104203"/>
                        <a:pt x="117919" y="104203"/>
                      </a:cubicBezTo>
                      <a:cubicBezTo>
                        <a:pt x="117539" y="103537"/>
                        <a:pt x="118396" y="103727"/>
                        <a:pt x="117729" y="102775"/>
                      </a:cubicBezTo>
                      <a:cubicBezTo>
                        <a:pt x="117062" y="102679"/>
                        <a:pt x="116872" y="102965"/>
                        <a:pt x="116205" y="102870"/>
                      </a:cubicBezTo>
                      <a:lnTo>
                        <a:pt x="116586" y="103727"/>
                      </a:lnTo>
                      <a:cubicBezTo>
                        <a:pt x="116491" y="103918"/>
                        <a:pt x="116300" y="103918"/>
                        <a:pt x="116015" y="104013"/>
                      </a:cubicBezTo>
                      <a:cubicBezTo>
                        <a:pt x="115443" y="103822"/>
                        <a:pt x="115252" y="103346"/>
                        <a:pt x="115062" y="102775"/>
                      </a:cubicBezTo>
                      <a:cubicBezTo>
                        <a:pt x="114205" y="103156"/>
                        <a:pt x="116491" y="104489"/>
                        <a:pt x="115157" y="104584"/>
                      </a:cubicBezTo>
                      <a:cubicBezTo>
                        <a:pt x="115348" y="104870"/>
                        <a:pt x="115633" y="105156"/>
                        <a:pt x="116110" y="105251"/>
                      </a:cubicBezTo>
                      <a:cubicBezTo>
                        <a:pt x="116205" y="105632"/>
                        <a:pt x="116300" y="106013"/>
                        <a:pt x="116015" y="106013"/>
                      </a:cubicBezTo>
                      <a:cubicBezTo>
                        <a:pt x="114871" y="104489"/>
                        <a:pt x="113252" y="105346"/>
                        <a:pt x="112109" y="105156"/>
                      </a:cubicBezTo>
                      <a:cubicBezTo>
                        <a:pt x="112204" y="104394"/>
                        <a:pt x="114300" y="104108"/>
                        <a:pt x="112967" y="103061"/>
                      </a:cubicBezTo>
                      <a:cubicBezTo>
                        <a:pt x="113348" y="102584"/>
                        <a:pt x="114395" y="102584"/>
                        <a:pt x="114681" y="101917"/>
                      </a:cubicBezTo>
                      <a:cubicBezTo>
                        <a:pt x="113729" y="101060"/>
                        <a:pt x="113824" y="102298"/>
                        <a:pt x="113252" y="102108"/>
                      </a:cubicBezTo>
                      <a:cubicBezTo>
                        <a:pt x="113157" y="101346"/>
                        <a:pt x="113538" y="101632"/>
                        <a:pt x="112776" y="100679"/>
                      </a:cubicBezTo>
                      <a:cubicBezTo>
                        <a:pt x="114491" y="101632"/>
                        <a:pt x="113348" y="100393"/>
                        <a:pt x="115157" y="101441"/>
                      </a:cubicBezTo>
                      <a:cubicBezTo>
                        <a:pt x="114871" y="100584"/>
                        <a:pt x="114014" y="100203"/>
                        <a:pt x="113252" y="99917"/>
                      </a:cubicBezTo>
                      <a:cubicBezTo>
                        <a:pt x="113157" y="99346"/>
                        <a:pt x="114300" y="100203"/>
                        <a:pt x="114776" y="100203"/>
                      </a:cubicBezTo>
                      <a:cubicBezTo>
                        <a:pt x="114491" y="99727"/>
                        <a:pt x="114871" y="99631"/>
                        <a:pt x="114395" y="98965"/>
                      </a:cubicBezTo>
                      <a:cubicBezTo>
                        <a:pt x="114967" y="98965"/>
                        <a:pt x="115157" y="99346"/>
                        <a:pt x="115729" y="99441"/>
                      </a:cubicBezTo>
                      <a:cubicBezTo>
                        <a:pt x="115157" y="98393"/>
                        <a:pt x="115824" y="99155"/>
                        <a:pt x="116396" y="98965"/>
                      </a:cubicBezTo>
                      <a:cubicBezTo>
                        <a:pt x="116110" y="98203"/>
                        <a:pt x="116872" y="98107"/>
                        <a:pt x="116586" y="97250"/>
                      </a:cubicBezTo>
                      <a:cubicBezTo>
                        <a:pt x="117253" y="97155"/>
                        <a:pt x="117443" y="97822"/>
                        <a:pt x="117919" y="98012"/>
                      </a:cubicBezTo>
                      <a:cubicBezTo>
                        <a:pt x="117919" y="98679"/>
                        <a:pt x="116396" y="98869"/>
                        <a:pt x="118015" y="99727"/>
                      </a:cubicBezTo>
                      <a:cubicBezTo>
                        <a:pt x="118300" y="99536"/>
                        <a:pt x="117824" y="98869"/>
                        <a:pt x="117824" y="98488"/>
                      </a:cubicBezTo>
                      <a:cubicBezTo>
                        <a:pt x="118110" y="98584"/>
                        <a:pt x="118396" y="98774"/>
                        <a:pt x="118681" y="98774"/>
                      </a:cubicBezTo>
                      <a:cubicBezTo>
                        <a:pt x="118110" y="97822"/>
                        <a:pt x="118110" y="97726"/>
                        <a:pt x="119063" y="97822"/>
                      </a:cubicBezTo>
                      <a:cubicBezTo>
                        <a:pt x="118777" y="96869"/>
                        <a:pt x="117634" y="96965"/>
                        <a:pt x="117348" y="96107"/>
                      </a:cubicBezTo>
                      <a:cubicBezTo>
                        <a:pt x="117253" y="95917"/>
                        <a:pt x="117443" y="95917"/>
                        <a:pt x="117348" y="95726"/>
                      </a:cubicBezTo>
                      <a:cubicBezTo>
                        <a:pt x="118110" y="95726"/>
                        <a:pt x="118396" y="96298"/>
                        <a:pt x="118872" y="96679"/>
                      </a:cubicBezTo>
                      <a:cubicBezTo>
                        <a:pt x="119920" y="96965"/>
                        <a:pt x="119253" y="96202"/>
                        <a:pt x="120206" y="96393"/>
                      </a:cubicBezTo>
                      <a:cubicBezTo>
                        <a:pt x="120110" y="96012"/>
                        <a:pt x="119729" y="96012"/>
                        <a:pt x="119444" y="95917"/>
                      </a:cubicBezTo>
                      <a:cubicBezTo>
                        <a:pt x="119348" y="95155"/>
                        <a:pt x="121539" y="95536"/>
                        <a:pt x="120110" y="94012"/>
                      </a:cubicBezTo>
                      <a:cubicBezTo>
                        <a:pt x="121444" y="93345"/>
                        <a:pt x="120967" y="92107"/>
                        <a:pt x="122873" y="91916"/>
                      </a:cubicBezTo>
                      <a:cubicBezTo>
                        <a:pt x="122015" y="91154"/>
                        <a:pt x="122968" y="91154"/>
                        <a:pt x="123063" y="90773"/>
                      </a:cubicBezTo>
                      <a:cubicBezTo>
                        <a:pt x="122111" y="90202"/>
                        <a:pt x="121825" y="90297"/>
                        <a:pt x="121348" y="89630"/>
                      </a:cubicBezTo>
                      <a:cubicBezTo>
                        <a:pt x="120206" y="89630"/>
                        <a:pt x="120491" y="89821"/>
                        <a:pt x="119348" y="89630"/>
                      </a:cubicBezTo>
                      <a:cubicBezTo>
                        <a:pt x="120206" y="90297"/>
                        <a:pt x="120015" y="90011"/>
                        <a:pt x="120777" y="90773"/>
                      </a:cubicBezTo>
                      <a:cubicBezTo>
                        <a:pt x="120777" y="91345"/>
                        <a:pt x="119825" y="91345"/>
                        <a:pt x="120682" y="92297"/>
                      </a:cubicBezTo>
                      <a:cubicBezTo>
                        <a:pt x="119825" y="92202"/>
                        <a:pt x="119444" y="91154"/>
                        <a:pt x="118777" y="90773"/>
                      </a:cubicBezTo>
                      <a:cubicBezTo>
                        <a:pt x="118110" y="90773"/>
                        <a:pt x="118396" y="91726"/>
                        <a:pt x="117253" y="91059"/>
                      </a:cubicBezTo>
                      <a:cubicBezTo>
                        <a:pt x="116586" y="91440"/>
                        <a:pt x="117634" y="92869"/>
                        <a:pt x="115729" y="92583"/>
                      </a:cubicBezTo>
                      <a:cubicBezTo>
                        <a:pt x="115348" y="91916"/>
                        <a:pt x="115919" y="91726"/>
                        <a:pt x="115633" y="91154"/>
                      </a:cubicBezTo>
                      <a:cubicBezTo>
                        <a:pt x="115348" y="91249"/>
                        <a:pt x="115348" y="91630"/>
                        <a:pt x="114395" y="91440"/>
                      </a:cubicBezTo>
                      <a:cubicBezTo>
                        <a:pt x="115157" y="92011"/>
                        <a:pt x="115157" y="92107"/>
                        <a:pt x="114205" y="91726"/>
                      </a:cubicBezTo>
                      <a:cubicBezTo>
                        <a:pt x="115157" y="93154"/>
                        <a:pt x="112586" y="92488"/>
                        <a:pt x="112681" y="93440"/>
                      </a:cubicBezTo>
                      <a:cubicBezTo>
                        <a:pt x="112109" y="93536"/>
                        <a:pt x="111919" y="92964"/>
                        <a:pt x="111633" y="92583"/>
                      </a:cubicBezTo>
                      <a:cubicBezTo>
                        <a:pt x="110776" y="92392"/>
                        <a:pt x="111347" y="92964"/>
                        <a:pt x="110776" y="92964"/>
                      </a:cubicBezTo>
                      <a:cubicBezTo>
                        <a:pt x="111538" y="93250"/>
                        <a:pt x="112204" y="93726"/>
                        <a:pt x="113252" y="93726"/>
                      </a:cubicBezTo>
                      <a:cubicBezTo>
                        <a:pt x="113538" y="93916"/>
                        <a:pt x="113824" y="94107"/>
                        <a:pt x="114110" y="94393"/>
                      </a:cubicBezTo>
                      <a:cubicBezTo>
                        <a:pt x="114014" y="94583"/>
                        <a:pt x="113729" y="94678"/>
                        <a:pt x="113538" y="94869"/>
                      </a:cubicBezTo>
                      <a:cubicBezTo>
                        <a:pt x="113062" y="94678"/>
                        <a:pt x="112967" y="94202"/>
                        <a:pt x="112300" y="94297"/>
                      </a:cubicBezTo>
                      <a:cubicBezTo>
                        <a:pt x="112490" y="94678"/>
                        <a:pt x="112776" y="94869"/>
                        <a:pt x="113062" y="95155"/>
                      </a:cubicBezTo>
                      <a:cubicBezTo>
                        <a:pt x="113157" y="95345"/>
                        <a:pt x="112681" y="95250"/>
                        <a:pt x="112776" y="95440"/>
                      </a:cubicBezTo>
                      <a:cubicBezTo>
                        <a:pt x="111823" y="95059"/>
                        <a:pt x="112490" y="94964"/>
                        <a:pt x="111823" y="94583"/>
                      </a:cubicBezTo>
                      <a:cubicBezTo>
                        <a:pt x="111538" y="94012"/>
                        <a:pt x="112871" y="94583"/>
                        <a:pt x="112204" y="93821"/>
                      </a:cubicBezTo>
                      <a:cubicBezTo>
                        <a:pt x="109633" y="95631"/>
                        <a:pt x="107633" y="97822"/>
                        <a:pt x="104394" y="98679"/>
                      </a:cubicBezTo>
                      <a:cubicBezTo>
                        <a:pt x="105632" y="100013"/>
                        <a:pt x="104204" y="100013"/>
                        <a:pt x="103156" y="99155"/>
                      </a:cubicBezTo>
                      <a:cubicBezTo>
                        <a:pt x="103727" y="99917"/>
                        <a:pt x="104680" y="100393"/>
                        <a:pt x="105156" y="101251"/>
                      </a:cubicBezTo>
                      <a:cubicBezTo>
                        <a:pt x="105061" y="101917"/>
                        <a:pt x="103823" y="100679"/>
                        <a:pt x="103918" y="101441"/>
                      </a:cubicBezTo>
                      <a:cubicBezTo>
                        <a:pt x="103632" y="101251"/>
                        <a:pt x="103537" y="100965"/>
                        <a:pt x="103442" y="100679"/>
                      </a:cubicBezTo>
                      <a:cubicBezTo>
                        <a:pt x="102870" y="100774"/>
                        <a:pt x="103346" y="101822"/>
                        <a:pt x="102584" y="101727"/>
                      </a:cubicBezTo>
                      <a:cubicBezTo>
                        <a:pt x="101346" y="99631"/>
                        <a:pt x="100775" y="101441"/>
                        <a:pt x="99060" y="100489"/>
                      </a:cubicBezTo>
                      <a:cubicBezTo>
                        <a:pt x="99060" y="101060"/>
                        <a:pt x="99727" y="101155"/>
                        <a:pt x="100108" y="101346"/>
                      </a:cubicBezTo>
                      <a:cubicBezTo>
                        <a:pt x="99441" y="101727"/>
                        <a:pt x="99536" y="101346"/>
                        <a:pt x="98679" y="101251"/>
                      </a:cubicBezTo>
                      <a:cubicBezTo>
                        <a:pt x="98869" y="101632"/>
                        <a:pt x="99346" y="101727"/>
                        <a:pt x="99441" y="102013"/>
                      </a:cubicBezTo>
                      <a:cubicBezTo>
                        <a:pt x="99441" y="102203"/>
                        <a:pt x="99155" y="102203"/>
                        <a:pt x="98679" y="102013"/>
                      </a:cubicBezTo>
                      <a:cubicBezTo>
                        <a:pt x="98965" y="102394"/>
                        <a:pt x="99155" y="102775"/>
                        <a:pt x="99250" y="103251"/>
                      </a:cubicBezTo>
                      <a:cubicBezTo>
                        <a:pt x="99346" y="104013"/>
                        <a:pt x="98298" y="102489"/>
                        <a:pt x="98679" y="103632"/>
                      </a:cubicBezTo>
                      <a:cubicBezTo>
                        <a:pt x="98298" y="103346"/>
                        <a:pt x="98108" y="102965"/>
                        <a:pt x="98012" y="102489"/>
                      </a:cubicBezTo>
                      <a:cubicBezTo>
                        <a:pt x="96774" y="102489"/>
                        <a:pt x="96488" y="101917"/>
                        <a:pt x="95726" y="103061"/>
                      </a:cubicBezTo>
                      <a:cubicBezTo>
                        <a:pt x="95441" y="102775"/>
                        <a:pt x="95250" y="102489"/>
                        <a:pt x="95155" y="102108"/>
                      </a:cubicBezTo>
                      <a:cubicBezTo>
                        <a:pt x="95250" y="103537"/>
                        <a:pt x="93821" y="102870"/>
                        <a:pt x="93631" y="104013"/>
                      </a:cubicBezTo>
                      <a:cubicBezTo>
                        <a:pt x="93440" y="103822"/>
                        <a:pt x="93250" y="103537"/>
                        <a:pt x="93154" y="103251"/>
                      </a:cubicBezTo>
                      <a:cubicBezTo>
                        <a:pt x="92869" y="103346"/>
                        <a:pt x="92964" y="104108"/>
                        <a:pt x="93154" y="104965"/>
                      </a:cubicBezTo>
                      <a:cubicBezTo>
                        <a:pt x="92678" y="104680"/>
                        <a:pt x="92488" y="104299"/>
                        <a:pt x="92488" y="103822"/>
                      </a:cubicBezTo>
                      <a:cubicBezTo>
                        <a:pt x="91821" y="104680"/>
                        <a:pt x="89725" y="102870"/>
                        <a:pt x="90011" y="105442"/>
                      </a:cubicBezTo>
                      <a:cubicBezTo>
                        <a:pt x="89440" y="105061"/>
                        <a:pt x="89535" y="104489"/>
                        <a:pt x="89059" y="104203"/>
                      </a:cubicBezTo>
                      <a:cubicBezTo>
                        <a:pt x="88964" y="103727"/>
                        <a:pt x="89535" y="104394"/>
                        <a:pt x="89249" y="103632"/>
                      </a:cubicBezTo>
                      <a:cubicBezTo>
                        <a:pt x="88773" y="104299"/>
                        <a:pt x="88487" y="105727"/>
                        <a:pt x="87058" y="105061"/>
                      </a:cubicBezTo>
                      <a:cubicBezTo>
                        <a:pt x="87344" y="106013"/>
                        <a:pt x="87916" y="105442"/>
                        <a:pt x="88011" y="106585"/>
                      </a:cubicBezTo>
                      <a:cubicBezTo>
                        <a:pt x="87249" y="105918"/>
                        <a:pt x="86582" y="105251"/>
                        <a:pt x="86392" y="105727"/>
                      </a:cubicBezTo>
                      <a:cubicBezTo>
                        <a:pt x="86773" y="107061"/>
                        <a:pt x="86773" y="105727"/>
                        <a:pt x="87154" y="106204"/>
                      </a:cubicBezTo>
                      <a:cubicBezTo>
                        <a:pt x="87249" y="107156"/>
                        <a:pt x="86773" y="106775"/>
                        <a:pt x="86582" y="107061"/>
                      </a:cubicBezTo>
                      <a:cubicBezTo>
                        <a:pt x="86296" y="106394"/>
                        <a:pt x="86106" y="105632"/>
                        <a:pt x="85820" y="104965"/>
                      </a:cubicBezTo>
                      <a:cubicBezTo>
                        <a:pt x="85249" y="105537"/>
                        <a:pt x="85249" y="107251"/>
                        <a:pt x="84011" y="106585"/>
                      </a:cubicBezTo>
                      <a:cubicBezTo>
                        <a:pt x="83820" y="106299"/>
                        <a:pt x="83915" y="106013"/>
                        <a:pt x="83725" y="105727"/>
                      </a:cubicBezTo>
                      <a:cubicBezTo>
                        <a:pt x="83439" y="105346"/>
                        <a:pt x="83439" y="105632"/>
                        <a:pt x="83153" y="105156"/>
                      </a:cubicBezTo>
                      <a:cubicBezTo>
                        <a:pt x="83153" y="106013"/>
                        <a:pt x="83344" y="106013"/>
                        <a:pt x="83153" y="106490"/>
                      </a:cubicBezTo>
                      <a:cubicBezTo>
                        <a:pt x="82963" y="106108"/>
                        <a:pt x="82772" y="105632"/>
                        <a:pt x="82391" y="105251"/>
                      </a:cubicBezTo>
                      <a:cubicBezTo>
                        <a:pt x="82201" y="105823"/>
                        <a:pt x="81725" y="105632"/>
                        <a:pt x="81344" y="105727"/>
                      </a:cubicBezTo>
                      <a:cubicBezTo>
                        <a:pt x="80963" y="105251"/>
                        <a:pt x="81344" y="104965"/>
                        <a:pt x="81534" y="105251"/>
                      </a:cubicBezTo>
                      <a:cubicBezTo>
                        <a:pt x="80867" y="104013"/>
                        <a:pt x="80677" y="105632"/>
                        <a:pt x="80867" y="106966"/>
                      </a:cubicBezTo>
                      <a:cubicBezTo>
                        <a:pt x="80296" y="106490"/>
                        <a:pt x="80486" y="105823"/>
                        <a:pt x="80486" y="105251"/>
                      </a:cubicBezTo>
                      <a:cubicBezTo>
                        <a:pt x="80010" y="105346"/>
                        <a:pt x="79915" y="107156"/>
                        <a:pt x="79153" y="106490"/>
                      </a:cubicBezTo>
                      <a:cubicBezTo>
                        <a:pt x="78867" y="106204"/>
                        <a:pt x="79058" y="105156"/>
                        <a:pt x="79343" y="106013"/>
                      </a:cubicBezTo>
                      <a:cubicBezTo>
                        <a:pt x="79058" y="105061"/>
                        <a:pt x="78677" y="104775"/>
                        <a:pt x="78296" y="104775"/>
                      </a:cubicBezTo>
                      <a:cubicBezTo>
                        <a:pt x="78391" y="104680"/>
                        <a:pt x="78677" y="104394"/>
                        <a:pt x="78200" y="103918"/>
                      </a:cubicBezTo>
                      <a:cubicBezTo>
                        <a:pt x="78296" y="103632"/>
                        <a:pt x="78581" y="104394"/>
                        <a:pt x="78486" y="103441"/>
                      </a:cubicBezTo>
                      <a:cubicBezTo>
                        <a:pt x="78010" y="102679"/>
                        <a:pt x="78010" y="103537"/>
                        <a:pt x="77724" y="103061"/>
                      </a:cubicBezTo>
                      <a:cubicBezTo>
                        <a:pt x="77915" y="103632"/>
                        <a:pt x="78010" y="104775"/>
                        <a:pt x="77629" y="104203"/>
                      </a:cubicBezTo>
                      <a:cubicBezTo>
                        <a:pt x="77629" y="104584"/>
                        <a:pt x="77819" y="104394"/>
                        <a:pt x="78010" y="104870"/>
                      </a:cubicBezTo>
                      <a:cubicBezTo>
                        <a:pt x="77819" y="105346"/>
                        <a:pt x="77533" y="105442"/>
                        <a:pt x="77533" y="106680"/>
                      </a:cubicBezTo>
                      <a:cubicBezTo>
                        <a:pt x="77057" y="106108"/>
                        <a:pt x="77438" y="105537"/>
                        <a:pt x="77057" y="104965"/>
                      </a:cubicBezTo>
                      <a:cubicBezTo>
                        <a:pt x="76962" y="105727"/>
                        <a:pt x="76581" y="105727"/>
                        <a:pt x="76771" y="106775"/>
                      </a:cubicBezTo>
                      <a:cubicBezTo>
                        <a:pt x="76105" y="106490"/>
                        <a:pt x="75248" y="105918"/>
                        <a:pt x="74867" y="106394"/>
                      </a:cubicBezTo>
                      <a:cubicBezTo>
                        <a:pt x="74962" y="106870"/>
                        <a:pt x="75057" y="107442"/>
                        <a:pt x="74867" y="107918"/>
                      </a:cubicBezTo>
                      <a:cubicBezTo>
                        <a:pt x="74486" y="106680"/>
                        <a:pt x="74771" y="106013"/>
                        <a:pt x="74104" y="105727"/>
                      </a:cubicBezTo>
                      <a:cubicBezTo>
                        <a:pt x="74200" y="104870"/>
                        <a:pt x="74486" y="105442"/>
                        <a:pt x="74676" y="105251"/>
                      </a:cubicBezTo>
                      <a:cubicBezTo>
                        <a:pt x="74486" y="104108"/>
                        <a:pt x="74009" y="105442"/>
                        <a:pt x="73723" y="105061"/>
                      </a:cubicBezTo>
                      <a:cubicBezTo>
                        <a:pt x="73723" y="105442"/>
                        <a:pt x="73914" y="105823"/>
                        <a:pt x="73819" y="106204"/>
                      </a:cubicBezTo>
                      <a:cubicBezTo>
                        <a:pt x="73533" y="105727"/>
                        <a:pt x="73438" y="106108"/>
                        <a:pt x="73152" y="104870"/>
                      </a:cubicBezTo>
                      <a:cubicBezTo>
                        <a:pt x="72962" y="105346"/>
                        <a:pt x="73152" y="105918"/>
                        <a:pt x="72962" y="106394"/>
                      </a:cubicBezTo>
                      <a:cubicBezTo>
                        <a:pt x="72771" y="106490"/>
                        <a:pt x="72390" y="104394"/>
                        <a:pt x="72104" y="106108"/>
                      </a:cubicBezTo>
                      <a:cubicBezTo>
                        <a:pt x="71914" y="105632"/>
                        <a:pt x="72009" y="105251"/>
                        <a:pt x="71723" y="104775"/>
                      </a:cubicBezTo>
                      <a:cubicBezTo>
                        <a:pt x="71819" y="104203"/>
                        <a:pt x="72009" y="104489"/>
                        <a:pt x="72200" y="104584"/>
                      </a:cubicBezTo>
                      <a:cubicBezTo>
                        <a:pt x="71056" y="102203"/>
                        <a:pt x="69533" y="104299"/>
                        <a:pt x="68294" y="103441"/>
                      </a:cubicBezTo>
                      <a:cubicBezTo>
                        <a:pt x="68294" y="102870"/>
                        <a:pt x="68485" y="102298"/>
                        <a:pt x="68580" y="101727"/>
                      </a:cubicBezTo>
                      <a:cubicBezTo>
                        <a:pt x="68390" y="101441"/>
                        <a:pt x="68104" y="102108"/>
                        <a:pt x="67913" y="101346"/>
                      </a:cubicBezTo>
                      <a:cubicBezTo>
                        <a:pt x="67723" y="101822"/>
                        <a:pt x="67723" y="102394"/>
                        <a:pt x="67818" y="102870"/>
                      </a:cubicBezTo>
                      <a:cubicBezTo>
                        <a:pt x="67246" y="102775"/>
                        <a:pt x="66389" y="100489"/>
                        <a:pt x="65532" y="103251"/>
                      </a:cubicBezTo>
                      <a:cubicBezTo>
                        <a:pt x="65437" y="102203"/>
                        <a:pt x="65818" y="102489"/>
                        <a:pt x="65913" y="101727"/>
                      </a:cubicBezTo>
                      <a:cubicBezTo>
                        <a:pt x="65532" y="101632"/>
                        <a:pt x="65437" y="101632"/>
                        <a:pt x="65151" y="101251"/>
                      </a:cubicBezTo>
                      <a:cubicBezTo>
                        <a:pt x="65056" y="101632"/>
                        <a:pt x="65056" y="102013"/>
                        <a:pt x="64960" y="102298"/>
                      </a:cubicBezTo>
                      <a:cubicBezTo>
                        <a:pt x="64484" y="102584"/>
                        <a:pt x="64198" y="99822"/>
                        <a:pt x="63627" y="101632"/>
                      </a:cubicBezTo>
                      <a:cubicBezTo>
                        <a:pt x="63532" y="101060"/>
                        <a:pt x="63722" y="100584"/>
                        <a:pt x="63627" y="100013"/>
                      </a:cubicBezTo>
                      <a:cubicBezTo>
                        <a:pt x="63437" y="100203"/>
                        <a:pt x="63056" y="101155"/>
                        <a:pt x="63056" y="100013"/>
                      </a:cubicBezTo>
                      <a:cubicBezTo>
                        <a:pt x="62294" y="102203"/>
                        <a:pt x="62198" y="99060"/>
                        <a:pt x="61341" y="100489"/>
                      </a:cubicBezTo>
                      <a:cubicBezTo>
                        <a:pt x="61531" y="100108"/>
                        <a:pt x="61341" y="99536"/>
                        <a:pt x="61531" y="99155"/>
                      </a:cubicBezTo>
                      <a:cubicBezTo>
                        <a:pt x="61150" y="99536"/>
                        <a:pt x="60579" y="100203"/>
                        <a:pt x="60769" y="98584"/>
                      </a:cubicBezTo>
                      <a:cubicBezTo>
                        <a:pt x="60484" y="99060"/>
                        <a:pt x="60293" y="99250"/>
                        <a:pt x="60198" y="99250"/>
                      </a:cubicBezTo>
                      <a:cubicBezTo>
                        <a:pt x="60293" y="98965"/>
                        <a:pt x="60293" y="98679"/>
                        <a:pt x="60389" y="98393"/>
                      </a:cubicBezTo>
                      <a:cubicBezTo>
                        <a:pt x="60103" y="99060"/>
                        <a:pt x="59817" y="98869"/>
                        <a:pt x="60198" y="98298"/>
                      </a:cubicBezTo>
                      <a:cubicBezTo>
                        <a:pt x="59817" y="98869"/>
                        <a:pt x="59531" y="98584"/>
                        <a:pt x="59436" y="97917"/>
                      </a:cubicBezTo>
                      <a:cubicBezTo>
                        <a:pt x="59150" y="98869"/>
                        <a:pt x="59055" y="98869"/>
                        <a:pt x="58769" y="98774"/>
                      </a:cubicBezTo>
                      <a:cubicBezTo>
                        <a:pt x="58769" y="98488"/>
                        <a:pt x="59055" y="98203"/>
                        <a:pt x="59150" y="98012"/>
                      </a:cubicBezTo>
                      <a:cubicBezTo>
                        <a:pt x="58960" y="97536"/>
                        <a:pt x="58579" y="97822"/>
                        <a:pt x="58388" y="97345"/>
                      </a:cubicBezTo>
                      <a:cubicBezTo>
                        <a:pt x="58960" y="96488"/>
                        <a:pt x="58579" y="97726"/>
                        <a:pt x="59150" y="96488"/>
                      </a:cubicBezTo>
                      <a:cubicBezTo>
                        <a:pt x="59055" y="96202"/>
                        <a:pt x="59055" y="95821"/>
                        <a:pt x="58769" y="96012"/>
                      </a:cubicBezTo>
                      <a:cubicBezTo>
                        <a:pt x="58865" y="95631"/>
                        <a:pt x="59150" y="95345"/>
                        <a:pt x="59341" y="95059"/>
                      </a:cubicBezTo>
                      <a:cubicBezTo>
                        <a:pt x="59531" y="95155"/>
                        <a:pt x="59246" y="96679"/>
                        <a:pt x="59817" y="95631"/>
                      </a:cubicBezTo>
                      <a:cubicBezTo>
                        <a:pt x="59531" y="95821"/>
                        <a:pt x="60198" y="94107"/>
                        <a:pt x="59817" y="94393"/>
                      </a:cubicBezTo>
                      <a:cubicBezTo>
                        <a:pt x="60103" y="93440"/>
                        <a:pt x="60293" y="93440"/>
                        <a:pt x="60579" y="93345"/>
                      </a:cubicBezTo>
                      <a:cubicBezTo>
                        <a:pt x="60484" y="93916"/>
                        <a:pt x="60198" y="94297"/>
                        <a:pt x="60007" y="94774"/>
                      </a:cubicBezTo>
                      <a:cubicBezTo>
                        <a:pt x="60007" y="95440"/>
                        <a:pt x="60389" y="94393"/>
                        <a:pt x="60674" y="93916"/>
                      </a:cubicBezTo>
                      <a:cubicBezTo>
                        <a:pt x="60865" y="94012"/>
                        <a:pt x="61055" y="93726"/>
                        <a:pt x="60960" y="94583"/>
                      </a:cubicBezTo>
                      <a:cubicBezTo>
                        <a:pt x="60674" y="94202"/>
                        <a:pt x="60293" y="95821"/>
                        <a:pt x="60103" y="95345"/>
                      </a:cubicBezTo>
                      <a:cubicBezTo>
                        <a:pt x="59722" y="96107"/>
                        <a:pt x="60293" y="95917"/>
                        <a:pt x="59627" y="96583"/>
                      </a:cubicBezTo>
                      <a:cubicBezTo>
                        <a:pt x="59150" y="97155"/>
                        <a:pt x="60103" y="95345"/>
                        <a:pt x="59722" y="95821"/>
                      </a:cubicBezTo>
                      <a:cubicBezTo>
                        <a:pt x="59150" y="96583"/>
                        <a:pt x="59531" y="96298"/>
                        <a:pt x="59341" y="97155"/>
                      </a:cubicBezTo>
                      <a:cubicBezTo>
                        <a:pt x="59246" y="97250"/>
                        <a:pt x="59150" y="97250"/>
                        <a:pt x="59150" y="97060"/>
                      </a:cubicBezTo>
                      <a:cubicBezTo>
                        <a:pt x="59150" y="98012"/>
                        <a:pt x="60198" y="97155"/>
                        <a:pt x="60389" y="98012"/>
                      </a:cubicBezTo>
                      <a:cubicBezTo>
                        <a:pt x="60674" y="96774"/>
                        <a:pt x="60674" y="97822"/>
                        <a:pt x="60960" y="96869"/>
                      </a:cubicBezTo>
                      <a:cubicBezTo>
                        <a:pt x="60674" y="96774"/>
                        <a:pt x="60389" y="96869"/>
                        <a:pt x="59912" y="97345"/>
                      </a:cubicBezTo>
                      <a:cubicBezTo>
                        <a:pt x="60674" y="94488"/>
                        <a:pt x="61246" y="95726"/>
                        <a:pt x="61722" y="95059"/>
                      </a:cubicBezTo>
                      <a:cubicBezTo>
                        <a:pt x="61817" y="96298"/>
                        <a:pt x="61150" y="97250"/>
                        <a:pt x="61055" y="98393"/>
                      </a:cubicBezTo>
                      <a:cubicBezTo>
                        <a:pt x="61436" y="96965"/>
                        <a:pt x="61341" y="98965"/>
                        <a:pt x="61817" y="97822"/>
                      </a:cubicBezTo>
                      <a:cubicBezTo>
                        <a:pt x="61627" y="97917"/>
                        <a:pt x="61246" y="97250"/>
                        <a:pt x="61722" y="96107"/>
                      </a:cubicBezTo>
                      <a:cubicBezTo>
                        <a:pt x="61627" y="97631"/>
                        <a:pt x="62198" y="95440"/>
                        <a:pt x="62294" y="96679"/>
                      </a:cubicBezTo>
                      <a:cubicBezTo>
                        <a:pt x="62389" y="97441"/>
                        <a:pt x="61913" y="97917"/>
                        <a:pt x="62008" y="98679"/>
                      </a:cubicBezTo>
                      <a:lnTo>
                        <a:pt x="62579" y="97726"/>
                      </a:lnTo>
                      <a:cubicBezTo>
                        <a:pt x="62579" y="97441"/>
                        <a:pt x="62579" y="97060"/>
                        <a:pt x="62675" y="96774"/>
                      </a:cubicBezTo>
                      <a:cubicBezTo>
                        <a:pt x="63437" y="95917"/>
                        <a:pt x="63817" y="96488"/>
                        <a:pt x="64389" y="96012"/>
                      </a:cubicBezTo>
                      <a:cubicBezTo>
                        <a:pt x="64389" y="94964"/>
                        <a:pt x="64103" y="95631"/>
                        <a:pt x="64008" y="95155"/>
                      </a:cubicBezTo>
                      <a:cubicBezTo>
                        <a:pt x="64389" y="94488"/>
                        <a:pt x="64960" y="94107"/>
                        <a:pt x="64865" y="95917"/>
                      </a:cubicBezTo>
                      <a:cubicBezTo>
                        <a:pt x="64770" y="95726"/>
                        <a:pt x="64579" y="95821"/>
                        <a:pt x="64294" y="96679"/>
                      </a:cubicBezTo>
                      <a:cubicBezTo>
                        <a:pt x="64103" y="97536"/>
                        <a:pt x="64484" y="97060"/>
                        <a:pt x="64294" y="97822"/>
                      </a:cubicBezTo>
                      <a:cubicBezTo>
                        <a:pt x="64675" y="97726"/>
                        <a:pt x="65246" y="96012"/>
                        <a:pt x="65151" y="98107"/>
                      </a:cubicBezTo>
                      <a:cubicBezTo>
                        <a:pt x="65437" y="97250"/>
                        <a:pt x="65437" y="97822"/>
                        <a:pt x="65532" y="98012"/>
                      </a:cubicBezTo>
                      <a:cubicBezTo>
                        <a:pt x="65532" y="97631"/>
                        <a:pt x="65723" y="97345"/>
                        <a:pt x="65723" y="96965"/>
                      </a:cubicBezTo>
                      <a:cubicBezTo>
                        <a:pt x="66008" y="97822"/>
                        <a:pt x="66866" y="96393"/>
                        <a:pt x="66961" y="98203"/>
                      </a:cubicBezTo>
                      <a:cubicBezTo>
                        <a:pt x="67246" y="98203"/>
                        <a:pt x="67437" y="97822"/>
                        <a:pt x="67723" y="97726"/>
                      </a:cubicBezTo>
                      <a:cubicBezTo>
                        <a:pt x="67723" y="98107"/>
                        <a:pt x="67627" y="98488"/>
                        <a:pt x="67627" y="98869"/>
                      </a:cubicBezTo>
                      <a:cubicBezTo>
                        <a:pt x="67818" y="99346"/>
                        <a:pt x="67818" y="98012"/>
                        <a:pt x="68008" y="97822"/>
                      </a:cubicBezTo>
                      <a:cubicBezTo>
                        <a:pt x="68199" y="98584"/>
                        <a:pt x="68008" y="99346"/>
                        <a:pt x="67913" y="100013"/>
                      </a:cubicBezTo>
                      <a:cubicBezTo>
                        <a:pt x="68199" y="100489"/>
                        <a:pt x="68580" y="100013"/>
                        <a:pt x="68580" y="101536"/>
                      </a:cubicBezTo>
                      <a:cubicBezTo>
                        <a:pt x="68675" y="100679"/>
                        <a:pt x="68485" y="99727"/>
                        <a:pt x="68771" y="98869"/>
                      </a:cubicBezTo>
                      <a:cubicBezTo>
                        <a:pt x="68390" y="98107"/>
                        <a:pt x="68580" y="100774"/>
                        <a:pt x="68199" y="99631"/>
                      </a:cubicBezTo>
                      <a:cubicBezTo>
                        <a:pt x="68199" y="98774"/>
                        <a:pt x="68294" y="98203"/>
                        <a:pt x="68485" y="97917"/>
                      </a:cubicBezTo>
                      <a:cubicBezTo>
                        <a:pt x="68961" y="97631"/>
                        <a:pt x="69342" y="99822"/>
                        <a:pt x="69818" y="99250"/>
                      </a:cubicBezTo>
                      <a:cubicBezTo>
                        <a:pt x="70009" y="100489"/>
                        <a:pt x="69628" y="99917"/>
                        <a:pt x="69437" y="100584"/>
                      </a:cubicBezTo>
                      <a:cubicBezTo>
                        <a:pt x="69628" y="101251"/>
                        <a:pt x="69818" y="100584"/>
                        <a:pt x="70009" y="100203"/>
                      </a:cubicBezTo>
                      <a:cubicBezTo>
                        <a:pt x="70009" y="99917"/>
                        <a:pt x="69914" y="99631"/>
                        <a:pt x="69914" y="99250"/>
                      </a:cubicBezTo>
                      <a:cubicBezTo>
                        <a:pt x="70104" y="99060"/>
                        <a:pt x="70104" y="99822"/>
                        <a:pt x="70104" y="98869"/>
                      </a:cubicBezTo>
                      <a:cubicBezTo>
                        <a:pt x="70485" y="99822"/>
                        <a:pt x="70675" y="97536"/>
                        <a:pt x="71152" y="99631"/>
                      </a:cubicBezTo>
                      <a:cubicBezTo>
                        <a:pt x="71152" y="98584"/>
                        <a:pt x="71628" y="98488"/>
                        <a:pt x="71723" y="99727"/>
                      </a:cubicBezTo>
                      <a:cubicBezTo>
                        <a:pt x="71819" y="97822"/>
                        <a:pt x="72295" y="98012"/>
                        <a:pt x="72771" y="98679"/>
                      </a:cubicBezTo>
                      <a:cubicBezTo>
                        <a:pt x="72866" y="98393"/>
                        <a:pt x="72771" y="98107"/>
                        <a:pt x="72771" y="97822"/>
                      </a:cubicBezTo>
                      <a:cubicBezTo>
                        <a:pt x="73152" y="98584"/>
                        <a:pt x="73438" y="97917"/>
                        <a:pt x="73628" y="99346"/>
                      </a:cubicBezTo>
                      <a:lnTo>
                        <a:pt x="73819" y="97822"/>
                      </a:lnTo>
                      <a:cubicBezTo>
                        <a:pt x="74295" y="98584"/>
                        <a:pt x="73914" y="99250"/>
                        <a:pt x="74295" y="100013"/>
                      </a:cubicBezTo>
                      <a:cubicBezTo>
                        <a:pt x="74390" y="99060"/>
                        <a:pt x="74676" y="99346"/>
                        <a:pt x="75057" y="99822"/>
                      </a:cubicBezTo>
                      <a:cubicBezTo>
                        <a:pt x="74962" y="99060"/>
                        <a:pt x="75057" y="98393"/>
                        <a:pt x="75057" y="97631"/>
                      </a:cubicBezTo>
                      <a:cubicBezTo>
                        <a:pt x="75438" y="98488"/>
                        <a:pt x="75057" y="99346"/>
                        <a:pt x="75533" y="100298"/>
                      </a:cubicBezTo>
                      <a:cubicBezTo>
                        <a:pt x="75152" y="98203"/>
                        <a:pt x="75914" y="98203"/>
                        <a:pt x="76486" y="99155"/>
                      </a:cubicBezTo>
                      <a:cubicBezTo>
                        <a:pt x="76676" y="98679"/>
                        <a:pt x="76391" y="97441"/>
                        <a:pt x="76771" y="97822"/>
                      </a:cubicBezTo>
                      <a:cubicBezTo>
                        <a:pt x="76962" y="98584"/>
                        <a:pt x="76962" y="99536"/>
                        <a:pt x="77248" y="99155"/>
                      </a:cubicBezTo>
                      <a:cubicBezTo>
                        <a:pt x="77438" y="99822"/>
                        <a:pt x="77438" y="100489"/>
                        <a:pt x="77438" y="101155"/>
                      </a:cubicBezTo>
                      <a:cubicBezTo>
                        <a:pt x="77533" y="101346"/>
                        <a:pt x="77533" y="101251"/>
                        <a:pt x="77533" y="101155"/>
                      </a:cubicBezTo>
                      <a:lnTo>
                        <a:pt x="77819" y="101536"/>
                      </a:lnTo>
                      <a:cubicBezTo>
                        <a:pt x="77915" y="100965"/>
                        <a:pt x="77629" y="100393"/>
                        <a:pt x="77629" y="99822"/>
                      </a:cubicBezTo>
                      <a:cubicBezTo>
                        <a:pt x="77819" y="99155"/>
                        <a:pt x="78200" y="100870"/>
                        <a:pt x="78772" y="101441"/>
                      </a:cubicBezTo>
                      <a:cubicBezTo>
                        <a:pt x="78772" y="100584"/>
                        <a:pt x="79343" y="101727"/>
                        <a:pt x="79439" y="101155"/>
                      </a:cubicBezTo>
                      <a:cubicBezTo>
                        <a:pt x="78772" y="100013"/>
                        <a:pt x="78677" y="100298"/>
                        <a:pt x="78486" y="100774"/>
                      </a:cubicBezTo>
                      <a:cubicBezTo>
                        <a:pt x="78391" y="100298"/>
                        <a:pt x="78010" y="99822"/>
                        <a:pt x="77724" y="99250"/>
                      </a:cubicBezTo>
                      <a:cubicBezTo>
                        <a:pt x="78105" y="99441"/>
                        <a:pt x="77724" y="98488"/>
                        <a:pt x="78391" y="99441"/>
                      </a:cubicBezTo>
                      <a:cubicBezTo>
                        <a:pt x="78581" y="98965"/>
                        <a:pt x="78010" y="98584"/>
                        <a:pt x="78105" y="98107"/>
                      </a:cubicBezTo>
                      <a:cubicBezTo>
                        <a:pt x="78677" y="99155"/>
                        <a:pt x="79153" y="98774"/>
                        <a:pt x="79724" y="98965"/>
                      </a:cubicBezTo>
                      <a:cubicBezTo>
                        <a:pt x="79629" y="98393"/>
                        <a:pt x="79153" y="98393"/>
                        <a:pt x="79058" y="98584"/>
                      </a:cubicBezTo>
                      <a:cubicBezTo>
                        <a:pt x="78486" y="96965"/>
                        <a:pt x="79058" y="97060"/>
                        <a:pt x="79534" y="97345"/>
                      </a:cubicBezTo>
                      <a:cubicBezTo>
                        <a:pt x="80105" y="98298"/>
                        <a:pt x="79153" y="97536"/>
                        <a:pt x="79534" y="98203"/>
                      </a:cubicBezTo>
                      <a:cubicBezTo>
                        <a:pt x="80200" y="99250"/>
                        <a:pt x="79534" y="97441"/>
                        <a:pt x="80010" y="97917"/>
                      </a:cubicBezTo>
                      <a:cubicBezTo>
                        <a:pt x="80391" y="100013"/>
                        <a:pt x="80867" y="97441"/>
                        <a:pt x="82010" y="99346"/>
                      </a:cubicBezTo>
                      <a:cubicBezTo>
                        <a:pt x="81820" y="98488"/>
                        <a:pt x="82106" y="97822"/>
                        <a:pt x="82010" y="96869"/>
                      </a:cubicBezTo>
                      <a:cubicBezTo>
                        <a:pt x="82772" y="98679"/>
                        <a:pt x="83058" y="96774"/>
                        <a:pt x="82867" y="96202"/>
                      </a:cubicBezTo>
                      <a:cubicBezTo>
                        <a:pt x="83058" y="96488"/>
                        <a:pt x="83344" y="96679"/>
                        <a:pt x="83344" y="96965"/>
                      </a:cubicBezTo>
                      <a:cubicBezTo>
                        <a:pt x="83153" y="96298"/>
                        <a:pt x="83725" y="96965"/>
                        <a:pt x="83534" y="96012"/>
                      </a:cubicBezTo>
                      <a:cubicBezTo>
                        <a:pt x="84487" y="97441"/>
                        <a:pt x="84011" y="95917"/>
                        <a:pt x="84106" y="95345"/>
                      </a:cubicBezTo>
                      <a:cubicBezTo>
                        <a:pt x="84392" y="95726"/>
                        <a:pt x="84582" y="96298"/>
                        <a:pt x="85058" y="96679"/>
                      </a:cubicBezTo>
                      <a:cubicBezTo>
                        <a:pt x="85249" y="95345"/>
                        <a:pt x="86106" y="96107"/>
                        <a:pt x="86487" y="95155"/>
                      </a:cubicBezTo>
                      <a:cubicBezTo>
                        <a:pt x="86868" y="95631"/>
                        <a:pt x="86963" y="96107"/>
                        <a:pt x="87249" y="96012"/>
                      </a:cubicBezTo>
                      <a:cubicBezTo>
                        <a:pt x="86296" y="94488"/>
                        <a:pt x="87249" y="95250"/>
                        <a:pt x="88106" y="96107"/>
                      </a:cubicBezTo>
                      <a:cubicBezTo>
                        <a:pt x="87249" y="95059"/>
                        <a:pt x="87058" y="94012"/>
                        <a:pt x="87725" y="94297"/>
                      </a:cubicBezTo>
                      <a:cubicBezTo>
                        <a:pt x="88487" y="95155"/>
                        <a:pt x="87344" y="94488"/>
                        <a:pt x="88106" y="95345"/>
                      </a:cubicBezTo>
                      <a:cubicBezTo>
                        <a:pt x="88487" y="95631"/>
                        <a:pt x="88392" y="95440"/>
                        <a:pt x="88773" y="95726"/>
                      </a:cubicBezTo>
                      <a:cubicBezTo>
                        <a:pt x="88487" y="95250"/>
                        <a:pt x="88106" y="94869"/>
                        <a:pt x="88297" y="94678"/>
                      </a:cubicBezTo>
                      <a:cubicBezTo>
                        <a:pt x="88583" y="94964"/>
                        <a:pt x="88583" y="95345"/>
                        <a:pt x="88868" y="95631"/>
                      </a:cubicBezTo>
                      <a:cubicBezTo>
                        <a:pt x="89535" y="95917"/>
                        <a:pt x="89344" y="95345"/>
                        <a:pt x="88773" y="94678"/>
                      </a:cubicBezTo>
                      <a:cubicBezTo>
                        <a:pt x="88868" y="94202"/>
                        <a:pt x="89630" y="95821"/>
                        <a:pt x="89725" y="95440"/>
                      </a:cubicBezTo>
                      <a:cubicBezTo>
                        <a:pt x="89059" y="94583"/>
                        <a:pt x="89059" y="94107"/>
                        <a:pt x="89154" y="93726"/>
                      </a:cubicBezTo>
                      <a:cubicBezTo>
                        <a:pt x="90011" y="94774"/>
                        <a:pt x="89344" y="93631"/>
                        <a:pt x="90202" y="94393"/>
                      </a:cubicBezTo>
                      <a:cubicBezTo>
                        <a:pt x="89630" y="93631"/>
                        <a:pt x="89916" y="93536"/>
                        <a:pt x="90392" y="93821"/>
                      </a:cubicBezTo>
                      <a:cubicBezTo>
                        <a:pt x="90773" y="94202"/>
                        <a:pt x="90392" y="94107"/>
                        <a:pt x="91059" y="94678"/>
                      </a:cubicBezTo>
                      <a:cubicBezTo>
                        <a:pt x="90297" y="93536"/>
                        <a:pt x="92107" y="94202"/>
                        <a:pt x="90583" y="92583"/>
                      </a:cubicBezTo>
                      <a:cubicBezTo>
                        <a:pt x="91154" y="92964"/>
                        <a:pt x="90106" y="91345"/>
                        <a:pt x="90773" y="91726"/>
                      </a:cubicBezTo>
                      <a:cubicBezTo>
                        <a:pt x="91535" y="92392"/>
                        <a:pt x="91059" y="92392"/>
                        <a:pt x="91631" y="93250"/>
                      </a:cubicBezTo>
                      <a:cubicBezTo>
                        <a:pt x="92107" y="93345"/>
                        <a:pt x="91916" y="92869"/>
                        <a:pt x="92392" y="93059"/>
                      </a:cubicBezTo>
                      <a:cubicBezTo>
                        <a:pt x="90583" y="90868"/>
                        <a:pt x="92202" y="91440"/>
                        <a:pt x="92107" y="90964"/>
                      </a:cubicBezTo>
                      <a:cubicBezTo>
                        <a:pt x="92678" y="91535"/>
                        <a:pt x="92678" y="92011"/>
                        <a:pt x="92773" y="92297"/>
                      </a:cubicBezTo>
                      <a:cubicBezTo>
                        <a:pt x="92488" y="92202"/>
                        <a:pt x="92297" y="91916"/>
                        <a:pt x="92202" y="91630"/>
                      </a:cubicBezTo>
                      <a:cubicBezTo>
                        <a:pt x="91631" y="91440"/>
                        <a:pt x="92488" y="92202"/>
                        <a:pt x="92392" y="92583"/>
                      </a:cubicBezTo>
                      <a:cubicBezTo>
                        <a:pt x="92964" y="92583"/>
                        <a:pt x="92869" y="92297"/>
                        <a:pt x="94393" y="93345"/>
                      </a:cubicBezTo>
                      <a:cubicBezTo>
                        <a:pt x="94298" y="92773"/>
                        <a:pt x="93631" y="92583"/>
                        <a:pt x="93345" y="92202"/>
                      </a:cubicBezTo>
                      <a:cubicBezTo>
                        <a:pt x="94774" y="93154"/>
                        <a:pt x="94774" y="90964"/>
                        <a:pt x="95631" y="90964"/>
                      </a:cubicBezTo>
                      <a:cubicBezTo>
                        <a:pt x="95631" y="90773"/>
                        <a:pt x="95441" y="90011"/>
                        <a:pt x="94774" y="89725"/>
                      </a:cubicBezTo>
                      <a:cubicBezTo>
                        <a:pt x="94298" y="88868"/>
                        <a:pt x="96012" y="89916"/>
                        <a:pt x="94583" y="88773"/>
                      </a:cubicBezTo>
                      <a:cubicBezTo>
                        <a:pt x="95155" y="89059"/>
                        <a:pt x="95441" y="89535"/>
                        <a:pt x="95917" y="89916"/>
                      </a:cubicBezTo>
                      <a:cubicBezTo>
                        <a:pt x="96012" y="90106"/>
                        <a:pt x="95441" y="89821"/>
                        <a:pt x="95155" y="89725"/>
                      </a:cubicBezTo>
                      <a:cubicBezTo>
                        <a:pt x="95631" y="90392"/>
                        <a:pt x="96393" y="90583"/>
                        <a:pt x="96298" y="91059"/>
                      </a:cubicBezTo>
                      <a:cubicBezTo>
                        <a:pt x="96583" y="90868"/>
                        <a:pt x="96202" y="90392"/>
                        <a:pt x="95917" y="89630"/>
                      </a:cubicBezTo>
                      <a:cubicBezTo>
                        <a:pt x="96107" y="89821"/>
                        <a:pt x="96393" y="90011"/>
                        <a:pt x="96679" y="90106"/>
                      </a:cubicBezTo>
                      <a:cubicBezTo>
                        <a:pt x="96298" y="89440"/>
                        <a:pt x="96107" y="89821"/>
                        <a:pt x="95441" y="89154"/>
                      </a:cubicBezTo>
                      <a:cubicBezTo>
                        <a:pt x="95250" y="88773"/>
                        <a:pt x="96012" y="89154"/>
                        <a:pt x="95345" y="88297"/>
                      </a:cubicBezTo>
                      <a:cubicBezTo>
                        <a:pt x="93821" y="88297"/>
                        <a:pt x="92964" y="88773"/>
                        <a:pt x="92107" y="89249"/>
                      </a:cubicBezTo>
                      <a:cubicBezTo>
                        <a:pt x="91535" y="89059"/>
                        <a:pt x="91535" y="88582"/>
                        <a:pt x="91059" y="88392"/>
                      </a:cubicBezTo>
                      <a:cubicBezTo>
                        <a:pt x="90869" y="88487"/>
                        <a:pt x="91345" y="88868"/>
                        <a:pt x="91631" y="89344"/>
                      </a:cubicBezTo>
                      <a:cubicBezTo>
                        <a:pt x="90773" y="88868"/>
                        <a:pt x="90488" y="88011"/>
                        <a:pt x="90011" y="87249"/>
                      </a:cubicBezTo>
                      <a:cubicBezTo>
                        <a:pt x="90392" y="87058"/>
                        <a:pt x="92392" y="88011"/>
                        <a:pt x="91821" y="86677"/>
                      </a:cubicBezTo>
                      <a:cubicBezTo>
                        <a:pt x="91916" y="86582"/>
                        <a:pt x="92773" y="87058"/>
                        <a:pt x="92773" y="86773"/>
                      </a:cubicBezTo>
                      <a:cubicBezTo>
                        <a:pt x="91916" y="86201"/>
                        <a:pt x="92012" y="86296"/>
                        <a:pt x="92583" y="86296"/>
                      </a:cubicBezTo>
                      <a:cubicBezTo>
                        <a:pt x="92392" y="85915"/>
                        <a:pt x="91916" y="85725"/>
                        <a:pt x="91631" y="85344"/>
                      </a:cubicBezTo>
                      <a:cubicBezTo>
                        <a:pt x="93250" y="86106"/>
                        <a:pt x="92297" y="85249"/>
                        <a:pt x="92678" y="85058"/>
                      </a:cubicBezTo>
                      <a:cubicBezTo>
                        <a:pt x="93154" y="85249"/>
                        <a:pt x="93440" y="85630"/>
                        <a:pt x="93917" y="85725"/>
                      </a:cubicBezTo>
                      <a:cubicBezTo>
                        <a:pt x="93154" y="85153"/>
                        <a:pt x="92773" y="84677"/>
                        <a:pt x="93345" y="84772"/>
                      </a:cubicBezTo>
                      <a:cubicBezTo>
                        <a:pt x="93821" y="84963"/>
                        <a:pt x="93821" y="85534"/>
                        <a:pt x="94393" y="85534"/>
                      </a:cubicBezTo>
                      <a:cubicBezTo>
                        <a:pt x="94107" y="85249"/>
                        <a:pt x="94298" y="85249"/>
                        <a:pt x="94583" y="85344"/>
                      </a:cubicBezTo>
                      <a:cubicBezTo>
                        <a:pt x="94298" y="85153"/>
                        <a:pt x="94012" y="84868"/>
                        <a:pt x="93821" y="84582"/>
                      </a:cubicBezTo>
                      <a:cubicBezTo>
                        <a:pt x="94583" y="84582"/>
                        <a:pt x="94869" y="84391"/>
                        <a:pt x="96107" y="84677"/>
                      </a:cubicBezTo>
                      <a:cubicBezTo>
                        <a:pt x="94583" y="83534"/>
                        <a:pt x="96774" y="84582"/>
                        <a:pt x="96012" y="83820"/>
                      </a:cubicBezTo>
                      <a:cubicBezTo>
                        <a:pt x="96774" y="84201"/>
                        <a:pt x="96107" y="84106"/>
                        <a:pt x="96774" y="84677"/>
                      </a:cubicBezTo>
                      <a:cubicBezTo>
                        <a:pt x="96869" y="84487"/>
                        <a:pt x="96869" y="84201"/>
                        <a:pt x="97441" y="84296"/>
                      </a:cubicBezTo>
                      <a:cubicBezTo>
                        <a:pt x="97346" y="84106"/>
                        <a:pt x="96393" y="83344"/>
                        <a:pt x="96965" y="83534"/>
                      </a:cubicBezTo>
                      <a:cubicBezTo>
                        <a:pt x="95917" y="82963"/>
                        <a:pt x="96107" y="82963"/>
                        <a:pt x="95441" y="82296"/>
                      </a:cubicBezTo>
                      <a:cubicBezTo>
                        <a:pt x="95345" y="82772"/>
                        <a:pt x="94012" y="82201"/>
                        <a:pt x="94583" y="82867"/>
                      </a:cubicBezTo>
                      <a:cubicBezTo>
                        <a:pt x="93631" y="82486"/>
                        <a:pt x="94012" y="82391"/>
                        <a:pt x="93250" y="82105"/>
                      </a:cubicBezTo>
                      <a:cubicBezTo>
                        <a:pt x="93631" y="82582"/>
                        <a:pt x="94202" y="82963"/>
                        <a:pt x="94869" y="83344"/>
                      </a:cubicBezTo>
                      <a:cubicBezTo>
                        <a:pt x="95060" y="83629"/>
                        <a:pt x="94774" y="83629"/>
                        <a:pt x="95155" y="84011"/>
                      </a:cubicBezTo>
                      <a:cubicBezTo>
                        <a:pt x="93917" y="83248"/>
                        <a:pt x="94298" y="83915"/>
                        <a:pt x="94393" y="84201"/>
                      </a:cubicBezTo>
                      <a:cubicBezTo>
                        <a:pt x="93536" y="83725"/>
                        <a:pt x="93821" y="83534"/>
                        <a:pt x="92869" y="82867"/>
                      </a:cubicBezTo>
                      <a:cubicBezTo>
                        <a:pt x="92583" y="82963"/>
                        <a:pt x="92869" y="83153"/>
                        <a:pt x="93345" y="83629"/>
                      </a:cubicBezTo>
                      <a:cubicBezTo>
                        <a:pt x="92964" y="83439"/>
                        <a:pt x="92202" y="83058"/>
                        <a:pt x="91821" y="83248"/>
                      </a:cubicBezTo>
                      <a:cubicBezTo>
                        <a:pt x="92297" y="83629"/>
                        <a:pt x="92678" y="84011"/>
                        <a:pt x="93059" y="84487"/>
                      </a:cubicBezTo>
                      <a:cubicBezTo>
                        <a:pt x="92392" y="84106"/>
                        <a:pt x="91821" y="83629"/>
                        <a:pt x="91059" y="83344"/>
                      </a:cubicBezTo>
                      <a:cubicBezTo>
                        <a:pt x="91440" y="83820"/>
                        <a:pt x="90773" y="83534"/>
                        <a:pt x="90773" y="83629"/>
                      </a:cubicBezTo>
                      <a:cubicBezTo>
                        <a:pt x="90392" y="83248"/>
                        <a:pt x="89916" y="83058"/>
                        <a:pt x="89535" y="82677"/>
                      </a:cubicBezTo>
                      <a:cubicBezTo>
                        <a:pt x="89440" y="83248"/>
                        <a:pt x="88773" y="83439"/>
                        <a:pt x="88011" y="83344"/>
                      </a:cubicBezTo>
                      <a:cubicBezTo>
                        <a:pt x="88868" y="84487"/>
                        <a:pt x="87154" y="83344"/>
                        <a:pt x="87630" y="84106"/>
                      </a:cubicBezTo>
                      <a:cubicBezTo>
                        <a:pt x="85535" y="82772"/>
                        <a:pt x="87630" y="85820"/>
                        <a:pt x="85249" y="83820"/>
                      </a:cubicBezTo>
                      <a:cubicBezTo>
                        <a:pt x="85725" y="84487"/>
                        <a:pt x="85249" y="84106"/>
                        <a:pt x="85630" y="84582"/>
                      </a:cubicBezTo>
                      <a:cubicBezTo>
                        <a:pt x="84963" y="84011"/>
                        <a:pt x="84773" y="84011"/>
                        <a:pt x="84392" y="83820"/>
                      </a:cubicBezTo>
                      <a:cubicBezTo>
                        <a:pt x="84201" y="83344"/>
                        <a:pt x="84963" y="83915"/>
                        <a:pt x="84011" y="82867"/>
                      </a:cubicBezTo>
                      <a:cubicBezTo>
                        <a:pt x="84773" y="83725"/>
                        <a:pt x="84487" y="83248"/>
                        <a:pt x="84868" y="83439"/>
                      </a:cubicBezTo>
                      <a:cubicBezTo>
                        <a:pt x="84296" y="82677"/>
                        <a:pt x="84296" y="82963"/>
                        <a:pt x="84106" y="82867"/>
                      </a:cubicBezTo>
                      <a:cubicBezTo>
                        <a:pt x="83534" y="82010"/>
                        <a:pt x="84106" y="82391"/>
                        <a:pt x="84296" y="82296"/>
                      </a:cubicBezTo>
                      <a:cubicBezTo>
                        <a:pt x="84677" y="82582"/>
                        <a:pt x="84677" y="82963"/>
                        <a:pt x="84392" y="82772"/>
                      </a:cubicBezTo>
                      <a:cubicBezTo>
                        <a:pt x="85249" y="83534"/>
                        <a:pt x="84773" y="82486"/>
                        <a:pt x="85154" y="82582"/>
                      </a:cubicBezTo>
                      <a:cubicBezTo>
                        <a:pt x="84487" y="82010"/>
                        <a:pt x="85154" y="82772"/>
                        <a:pt x="84392" y="82296"/>
                      </a:cubicBezTo>
                      <a:cubicBezTo>
                        <a:pt x="84868" y="82296"/>
                        <a:pt x="84201" y="81439"/>
                        <a:pt x="84296" y="81058"/>
                      </a:cubicBezTo>
                      <a:cubicBezTo>
                        <a:pt x="84773" y="81343"/>
                        <a:pt x="84868" y="81915"/>
                        <a:pt x="85439" y="82105"/>
                      </a:cubicBezTo>
                      <a:lnTo>
                        <a:pt x="84963" y="81439"/>
                      </a:lnTo>
                      <a:cubicBezTo>
                        <a:pt x="85916" y="81820"/>
                        <a:pt x="85725" y="81058"/>
                        <a:pt x="85344" y="80391"/>
                      </a:cubicBezTo>
                      <a:cubicBezTo>
                        <a:pt x="86106" y="81343"/>
                        <a:pt x="86106" y="80867"/>
                        <a:pt x="86487" y="80867"/>
                      </a:cubicBezTo>
                      <a:cubicBezTo>
                        <a:pt x="86011" y="80486"/>
                        <a:pt x="85725" y="80105"/>
                        <a:pt x="85535" y="80200"/>
                      </a:cubicBezTo>
                      <a:cubicBezTo>
                        <a:pt x="84392" y="78962"/>
                        <a:pt x="86487" y="80581"/>
                        <a:pt x="85630" y="79629"/>
                      </a:cubicBezTo>
                      <a:cubicBezTo>
                        <a:pt x="86296" y="79915"/>
                        <a:pt x="86773" y="80391"/>
                        <a:pt x="87249" y="80772"/>
                      </a:cubicBezTo>
                      <a:cubicBezTo>
                        <a:pt x="87630" y="80867"/>
                        <a:pt x="86582" y="79915"/>
                        <a:pt x="86201" y="79629"/>
                      </a:cubicBezTo>
                      <a:cubicBezTo>
                        <a:pt x="85916" y="79248"/>
                        <a:pt x="87821" y="80105"/>
                        <a:pt x="86487" y="79153"/>
                      </a:cubicBezTo>
                      <a:cubicBezTo>
                        <a:pt x="86582" y="79153"/>
                        <a:pt x="87249" y="79248"/>
                        <a:pt x="87630" y="79534"/>
                      </a:cubicBezTo>
                      <a:cubicBezTo>
                        <a:pt x="86868" y="78867"/>
                        <a:pt x="86963" y="78391"/>
                        <a:pt x="88011" y="78581"/>
                      </a:cubicBezTo>
                      <a:cubicBezTo>
                        <a:pt x="88297" y="78962"/>
                        <a:pt x="88106" y="78867"/>
                        <a:pt x="89059" y="79724"/>
                      </a:cubicBezTo>
                      <a:cubicBezTo>
                        <a:pt x="89630" y="79819"/>
                        <a:pt x="90011" y="79915"/>
                        <a:pt x="90488" y="80105"/>
                      </a:cubicBezTo>
                      <a:cubicBezTo>
                        <a:pt x="90392" y="79915"/>
                        <a:pt x="89059" y="79343"/>
                        <a:pt x="89535" y="79534"/>
                      </a:cubicBezTo>
                      <a:cubicBezTo>
                        <a:pt x="88583" y="78867"/>
                        <a:pt x="89440" y="79724"/>
                        <a:pt x="89344" y="79724"/>
                      </a:cubicBezTo>
                      <a:cubicBezTo>
                        <a:pt x="88106" y="78962"/>
                        <a:pt x="87535" y="78105"/>
                        <a:pt x="89059" y="78772"/>
                      </a:cubicBezTo>
                      <a:cubicBezTo>
                        <a:pt x="89344" y="78581"/>
                        <a:pt x="86963" y="76962"/>
                        <a:pt x="88487" y="77533"/>
                      </a:cubicBezTo>
                      <a:lnTo>
                        <a:pt x="87821" y="76962"/>
                      </a:lnTo>
                      <a:cubicBezTo>
                        <a:pt x="88297" y="77057"/>
                        <a:pt x="88583" y="77343"/>
                        <a:pt x="88964" y="77533"/>
                      </a:cubicBezTo>
                      <a:cubicBezTo>
                        <a:pt x="89440" y="77533"/>
                        <a:pt x="87916" y="76676"/>
                        <a:pt x="88868" y="76962"/>
                      </a:cubicBezTo>
                      <a:cubicBezTo>
                        <a:pt x="89725" y="77248"/>
                        <a:pt x="89249" y="77343"/>
                        <a:pt x="89725" y="77629"/>
                      </a:cubicBezTo>
                      <a:cubicBezTo>
                        <a:pt x="89535" y="76962"/>
                        <a:pt x="88964" y="76295"/>
                        <a:pt x="90773" y="76676"/>
                      </a:cubicBezTo>
                      <a:cubicBezTo>
                        <a:pt x="90773" y="76486"/>
                        <a:pt x="91059" y="76486"/>
                        <a:pt x="90202" y="75914"/>
                      </a:cubicBezTo>
                      <a:cubicBezTo>
                        <a:pt x="89821" y="75819"/>
                        <a:pt x="89440" y="75724"/>
                        <a:pt x="89154" y="75533"/>
                      </a:cubicBezTo>
                      <a:cubicBezTo>
                        <a:pt x="90297" y="75819"/>
                        <a:pt x="89154" y="74866"/>
                        <a:pt x="90488" y="75057"/>
                      </a:cubicBezTo>
                      <a:cubicBezTo>
                        <a:pt x="90964" y="75343"/>
                        <a:pt x="91440" y="75628"/>
                        <a:pt x="90964" y="75533"/>
                      </a:cubicBezTo>
                      <a:cubicBezTo>
                        <a:pt x="91726" y="75724"/>
                        <a:pt x="92012" y="75343"/>
                        <a:pt x="92297" y="75152"/>
                      </a:cubicBezTo>
                      <a:cubicBezTo>
                        <a:pt x="91345" y="74581"/>
                        <a:pt x="92202" y="75247"/>
                        <a:pt x="91154" y="74962"/>
                      </a:cubicBezTo>
                      <a:cubicBezTo>
                        <a:pt x="90583" y="74581"/>
                        <a:pt x="91250" y="74676"/>
                        <a:pt x="90583" y="74295"/>
                      </a:cubicBezTo>
                      <a:cubicBezTo>
                        <a:pt x="90202" y="74200"/>
                        <a:pt x="89821" y="74104"/>
                        <a:pt x="89535" y="73914"/>
                      </a:cubicBezTo>
                      <a:cubicBezTo>
                        <a:pt x="88868" y="73819"/>
                        <a:pt x="89344" y="74009"/>
                        <a:pt x="88583" y="73723"/>
                      </a:cubicBezTo>
                      <a:cubicBezTo>
                        <a:pt x="88583" y="73628"/>
                        <a:pt x="88487" y="73628"/>
                        <a:pt x="88297" y="73438"/>
                      </a:cubicBezTo>
                      <a:cubicBezTo>
                        <a:pt x="90011" y="73819"/>
                        <a:pt x="89630" y="73628"/>
                        <a:pt x="90488" y="73533"/>
                      </a:cubicBezTo>
                      <a:cubicBezTo>
                        <a:pt x="91440" y="74009"/>
                        <a:pt x="89725" y="73628"/>
                        <a:pt x="90678" y="74009"/>
                      </a:cubicBezTo>
                      <a:cubicBezTo>
                        <a:pt x="91535" y="74200"/>
                        <a:pt x="91059" y="73914"/>
                        <a:pt x="91916" y="74104"/>
                      </a:cubicBezTo>
                      <a:cubicBezTo>
                        <a:pt x="91059" y="73914"/>
                        <a:pt x="90488" y="73342"/>
                        <a:pt x="90678" y="73247"/>
                      </a:cubicBezTo>
                      <a:cubicBezTo>
                        <a:pt x="90964" y="73247"/>
                        <a:pt x="91250" y="73438"/>
                        <a:pt x="91535" y="73533"/>
                      </a:cubicBezTo>
                      <a:cubicBezTo>
                        <a:pt x="92583" y="73723"/>
                        <a:pt x="91726" y="73342"/>
                        <a:pt x="92583" y="73438"/>
                      </a:cubicBezTo>
                      <a:cubicBezTo>
                        <a:pt x="92202" y="73247"/>
                        <a:pt x="91631" y="73342"/>
                        <a:pt x="91250" y="73152"/>
                      </a:cubicBezTo>
                      <a:cubicBezTo>
                        <a:pt x="90678" y="72676"/>
                        <a:pt x="91916" y="72676"/>
                        <a:pt x="91440" y="72295"/>
                      </a:cubicBezTo>
                      <a:cubicBezTo>
                        <a:pt x="90297" y="72009"/>
                        <a:pt x="91535" y="72580"/>
                        <a:pt x="90869" y="72485"/>
                      </a:cubicBezTo>
                      <a:lnTo>
                        <a:pt x="90202" y="72390"/>
                      </a:lnTo>
                      <a:cubicBezTo>
                        <a:pt x="90773" y="72295"/>
                        <a:pt x="89916" y="72009"/>
                        <a:pt x="89630" y="71723"/>
                      </a:cubicBezTo>
                      <a:cubicBezTo>
                        <a:pt x="88392" y="71438"/>
                        <a:pt x="88678" y="71723"/>
                        <a:pt x="89725" y="72009"/>
                      </a:cubicBezTo>
                      <a:cubicBezTo>
                        <a:pt x="89059" y="72009"/>
                        <a:pt x="88487" y="71533"/>
                        <a:pt x="88392" y="71723"/>
                      </a:cubicBezTo>
                      <a:cubicBezTo>
                        <a:pt x="86582" y="69628"/>
                        <a:pt x="86487" y="69342"/>
                        <a:pt x="85344" y="69342"/>
                      </a:cubicBezTo>
                      <a:close/>
                      <a:moveTo>
                        <a:pt x="69723" y="67437"/>
                      </a:moveTo>
                      <a:cubicBezTo>
                        <a:pt x="70199" y="68199"/>
                        <a:pt x="69628" y="67342"/>
                        <a:pt x="69533" y="67246"/>
                      </a:cubicBezTo>
                      <a:cubicBezTo>
                        <a:pt x="69056" y="66675"/>
                        <a:pt x="69342" y="67056"/>
                        <a:pt x="69723" y="67437"/>
                      </a:cubicBezTo>
                      <a:close/>
                      <a:moveTo>
                        <a:pt x="68199" y="65056"/>
                      </a:moveTo>
                      <a:cubicBezTo>
                        <a:pt x="68199" y="65056"/>
                        <a:pt x="68199" y="65151"/>
                        <a:pt x="68199" y="65056"/>
                      </a:cubicBezTo>
                      <a:cubicBezTo>
                        <a:pt x="68199" y="65246"/>
                        <a:pt x="68199" y="65151"/>
                        <a:pt x="68199" y="65341"/>
                      </a:cubicBezTo>
                      <a:cubicBezTo>
                        <a:pt x="68199" y="65341"/>
                        <a:pt x="68199" y="65341"/>
                        <a:pt x="68199" y="65246"/>
                      </a:cubicBezTo>
                      <a:lnTo>
                        <a:pt x="68199" y="65151"/>
                      </a:lnTo>
                      <a:lnTo>
                        <a:pt x="68199" y="65151"/>
                      </a:lnTo>
                      <a:cubicBezTo>
                        <a:pt x="68199" y="65151"/>
                        <a:pt x="68199" y="65246"/>
                        <a:pt x="68199" y="65056"/>
                      </a:cubicBezTo>
                      <a:close/>
                      <a:moveTo>
                        <a:pt x="110014" y="44577"/>
                      </a:moveTo>
                      <a:cubicBezTo>
                        <a:pt x="110776" y="44577"/>
                        <a:pt x="111538" y="44101"/>
                        <a:pt x="110776" y="44863"/>
                      </a:cubicBezTo>
                      <a:cubicBezTo>
                        <a:pt x="110204" y="45148"/>
                        <a:pt x="109442" y="45053"/>
                        <a:pt x="110014" y="44577"/>
                      </a:cubicBezTo>
                      <a:close/>
                      <a:moveTo>
                        <a:pt x="131350" y="33433"/>
                      </a:moveTo>
                      <a:cubicBezTo>
                        <a:pt x="132207" y="34004"/>
                        <a:pt x="132398" y="34004"/>
                        <a:pt x="134017" y="34004"/>
                      </a:cubicBezTo>
                      <a:cubicBezTo>
                        <a:pt x="133255" y="34671"/>
                        <a:pt x="133826" y="34766"/>
                        <a:pt x="134588" y="34861"/>
                      </a:cubicBezTo>
                      <a:cubicBezTo>
                        <a:pt x="133921" y="35623"/>
                        <a:pt x="133826" y="35719"/>
                        <a:pt x="132779" y="36481"/>
                      </a:cubicBezTo>
                      <a:cubicBezTo>
                        <a:pt x="133826" y="36766"/>
                        <a:pt x="134493" y="36004"/>
                        <a:pt x="135255" y="35433"/>
                      </a:cubicBezTo>
                      <a:cubicBezTo>
                        <a:pt x="135255" y="36671"/>
                        <a:pt x="133160" y="37433"/>
                        <a:pt x="131921" y="37243"/>
                      </a:cubicBezTo>
                      <a:cubicBezTo>
                        <a:pt x="133064" y="35719"/>
                        <a:pt x="130016" y="36100"/>
                        <a:pt x="130302" y="34957"/>
                      </a:cubicBezTo>
                      <a:cubicBezTo>
                        <a:pt x="130969" y="34099"/>
                        <a:pt x="130969" y="35242"/>
                        <a:pt x="131636" y="34671"/>
                      </a:cubicBezTo>
                      <a:cubicBezTo>
                        <a:pt x="130969" y="34480"/>
                        <a:pt x="130588" y="33814"/>
                        <a:pt x="131350" y="33433"/>
                      </a:cubicBezTo>
                      <a:close/>
                      <a:moveTo>
                        <a:pt x="63532" y="1905"/>
                      </a:moveTo>
                      <a:cubicBezTo>
                        <a:pt x="63151" y="2667"/>
                        <a:pt x="62675" y="1715"/>
                        <a:pt x="62198" y="2095"/>
                      </a:cubicBezTo>
                      <a:cubicBezTo>
                        <a:pt x="62675" y="1238"/>
                        <a:pt x="63151" y="1429"/>
                        <a:pt x="63532" y="1905"/>
                      </a:cubicBezTo>
                      <a:close/>
                      <a:moveTo>
                        <a:pt x="29908" y="17050"/>
                      </a:moveTo>
                      <a:cubicBezTo>
                        <a:pt x="29242" y="16573"/>
                        <a:pt x="28766" y="17145"/>
                        <a:pt x="28289" y="16288"/>
                      </a:cubicBezTo>
                      <a:cubicBezTo>
                        <a:pt x="29147" y="16859"/>
                        <a:pt x="29337" y="15811"/>
                        <a:pt x="29908" y="17050"/>
                      </a:cubicBezTo>
                      <a:close/>
                      <a:moveTo>
                        <a:pt x="10763" y="37624"/>
                      </a:moveTo>
                      <a:cubicBezTo>
                        <a:pt x="11144" y="37433"/>
                        <a:pt x="10573" y="36766"/>
                        <a:pt x="11621" y="36957"/>
                      </a:cubicBezTo>
                      <a:cubicBezTo>
                        <a:pt x="12097" y="37528"/>
                        <a:pt x="11430" y="38195"/>
                        <a:pt x="10763" y="37624"/>
                      </a:cubicBezTo>
                      <a:close/>
                      <a:moveTo>
                        <a:pt x="113633" y="128968"/>
                      </a:moveTo>
                      <a:cubicBezTo>
                        <a:pt x="114205" y="128588"/>
                        <a:pt x="114681" y="128206"/>
                        <a:pt x="115633" y="128492"/>
                      </a:cubicBezTo>
                      <a:cubicBezTo>
                        <a:pt x="115157" y="128683"/>
                        <a:pt x="114300" y="129826"/>
                        <a:pt x="113633" y="128968"/>
                      </a:cubicBezTo>
                      <a:close/>
                      <a:moveTo>
                        <a:pt x="96393" y="121444"/>
                      </a:moveTo>
                      <a:cubicBezTo>
                        <a:pt x="96012" y="120491"/>
                        <a:pt x="98012" y="120015"/>
                        <a:pt x="98393" y="121348"/>
                      </a:cubicBezTo>
                      <a:cubicBezTo>
                        <a:pt x="97346" y="120586"/>
                        <a:pt x="97536" y="122301"/>
                        <a:pt x="96393" y="121444"/>
                      </a:cubicBezTo>
                      <a:close/>
                      <a:moveTo>
                        <a:pt x="131159" y="95155"/>
                      </a:moveTo>
                      <a:cubicBezTo>
                        <a:pt x="131445" y="95440"/>
                        <a:pt x="131826" y="95536"/>
                        <a:pt x="131921" y="96012"/>
                      </a:cubicBezTo>
                      <a:cubicBezTo>
                        <a:pt x="131350" y="96012"/>
                        <a:pt x="131445" y="96298"/>
                        <a:pt x="130969" y="96298"/>
                      </a:cubicBezTo>
                      <a:cubicBezTo>
                        <a:pt x="130588" y="95631"/>
                        <a:pt x="130302" y="95059"/>
                        <a:pt x="131159" y="95155"/>
                      </a:cubicBezTo>
                      <a:close/>
                      <a:moveTo>
                        <a:pt x="76105" y="94964"/>
                      </a:moveTo>
                      <a:cubicBezTo>
                        <a:pt x="76581" y="94869"/>
                        <a:pt x="76867" y="94869"/>
                        <a:pt x="77438" y="95059"/>
                      </a:cubicBezTo>
                      <a:cubicBezTo>
                        <a:pt x="77152" y="95821"/>
                        <a:pt x="76676" y="95631"/>
                        <a:pt x="76105" y="94964"/>
                      </a:cubicBezTo>
                      <a:close/>
                      <a:moveTo>
                        <a:pt x="87154" y="91630"/>
                      </a:moveTo>
                      <a:cubicBezTo>
                        <a:pt x="87440" y="91630"/>
                        <a:pt x="87630" y="91154"/>
                        <a:pt x="88202" y="91821"/>
                      </a:cubicBezTo>
                      <a:cubicBezTo>
                        <a:pt x="88011" y="92011"/>
                        <a:pt x="87821" y="92583"/>
                        <a:pt x="87154" y="91630"/>
                      </a:cubicBezTo>
                      <a:close/>
                      <a:moveTo>
                        <a:pt x="93631" y="89535"/>
                      </a:moveTo>
                      <a:cubicBezTo>
                        <a:pt x="93440" y="89344"/>
                        <a:pt x="92392" y="88106"/>
                        <a:pt x="93345" y="88678"/>
                      </a:cubicBezTo>
                      <a:cubicBezTo>
                        <a:pt x="93821" y="88963"/>
                        <a:pt x="94107" y="89821"/>
                        <a:pt x="93631" y="89535"/>
                      </a:cubicBezTo>
                      <a:close/>
                      <a:moveTo>
                        <a:pt x="88106" y="71342"/>
                      </a:moveTo>
                      <a:cubicBezTo>
                        <a:pt x="88392" y="71342"/>
                        <a:pt x="87821" y="71247"/>
                        <a:pt x="87535" y="71056"/>
                      </a:cubicBezTo>
                      <a:cubicBezTo>
                        <a:pt x="88964" y="71342"/>
                        <a:pt x="86963" y="70675"/>
                        <a:pt x="88392" y="70961"/>
                      </a:cubicBezTo>
                      <a:cubicBezTo>
                        <a:pt x="89440" y="71342"/>
                        <a:pt x="88868" y="71533"/>
                        <a:pt x="88106" y="71342"/>
                      </a:cubicBezTo>
                      <a:close/>
                      <a:moveTo>
                        <a:pt x="79819" y="72580"/>
                      </a:moveTo>
                      <a:cubicBezTo>
                        <a:pt x="79819" y="72485"/>
                        <a:pt x="79248" y="72104"/>
                        <a:pt x="80010" y="72485"/>
                      </a:cubicBezTo>
                      <a:cubicBezTo>
                        <a:pt x="80963" y="73152"/>
                        <a:pt x="79915" y="72580"/>
                        <a:pt x="79819" y="72580"/>
                      </a:cubicBezTo>
                      <a:close/>
                      <a:moveTo>
                        <a:pt x="71723" y="69056"/>
                      </a:moveTo>
                      <a:cubicBezTo>
                        <a:pt x="71152" y="68390"/>
                        <a:pt x="71247" y="68485"/>
                        <a:pt x="71914" y="69056"/>
                      </a:cubicBezTo>
                      <a:cubicBezTo>
                        <a:pt x="72390" y="69723"/>
                        <a:pt x="72009" y="69342"/>
                        <a:pt x="71723" y="69056"/>
                      </a:cubicBezTo>
                      <a:close/>
                      <a:moveTo>
                        <a:pt x="71152" y="68866"/>
                      </a:moveTo>
                      <a:cubicBezTo>
                        <a:pt x="70866" y="68485"/>
                        <a:pt x="71152" y="68770"/>
                        <a:pt x="71914" y="69532"/>
                      </a:cubicBezTo>
                      <a:cubicBezTo>
                        <a:pt x="71438" y="69151"/>
                        <a:pt x="71914" y="69818"/>
                        <a:pt x="71152" y="68866"/>
                      </a:cubicBezTo>
                      <a:close/>
                      <a:moveTo>
                        <a:pt x="114776" y="90392"/>
                      </a:moveTo>
                      <a:cubicBezTo>
                        <a:pt x="114300" y="90868"/>
                        <a:pt x="114491" y="91726"/>
                        <a:pt x="113633" y="92011"/>
                      </a:cubicBezTo>
                      <a:cubicBezTo>
                        <a:pt x="113062" y="90868"/>
                        <a:pt x="113919" y="90202"/>
                        <a:pt x="114776" y="90392"/>
                      </a:cubicBezTo>
                      <a:close/>
                      <a:moveTo>
                        <a:pt x="68199" y="65437"/>
                      </a:moveTo>
                      <a:lnTo>
                        <a:pt x="68199" y="65437"/>
                      </a:lnTo>
                      <a:lnTo>
                        <a:pt x="68199" y="65437"/>
                      </a:lnTo>
                      <a:close/>
                      <a:moveTo>
                        <a:pt x="82391" y="79438"/>
                      </a:moveTo>
                      <a:cubicBezTo>
                        <a:pt x="82487" y="79438"/>
                        <a:pt x="82106" y="78772"/>
                        <a:pt x="82677" y="79248"/>
                      </a:cubicBezTo>
                      <a:cubicBezTo>
                        <a:pt x="83058" y="79819"/>
                        <a:pt x="83153" y="80296"/>
                        <a:pt x="82391" y="79438"/>
                      </a:cubicBezTo>
                      <a:close/>
                      <a:moveTo>
                        <a:pt x="118300" y="92297"/>
                      </a:moveTo>
                      <a:cubicBezTo>
                        <a:pt x="118967" y="92488"/>
                        <a:pt x="118491" y="91440"/>
                        <a:pt x="119444" y="92202"/>
                      </a:cubicBezTo>
                      <a:cubicBezTo>
                        <a:pt x="119063" y="92392"/>
                        <a:pt x="119253" y="93250"/>
                        <a:pt x="118300" y="92297"/>
                      </a:cubicBezTo>
                      <a:close/>
                      <a:moveTo>
                        <a:pt x="118491" y="93250"/>
                      </a:moveTo>
                      <a:cubicBezTo>
                        <a:pt x="117253" y="92773"/>
                        <a:pt x="118015" y="93345"/>
                        <a:pt x="117443" y="93536"/>
                      </a:cubicBezTo>
                      <a:cubicBezTo>
                        <a:pt x="117253" y="93250"/>
                        <a:pt x="116681" y="93345"/>
                        <a:pt x="116396" y="93059"/>
                      </a:cubicBezTo>
                      <a:cubicBezTo>
                        <a:pt x="116777" y="92678"/>
                        <a:pt x="117443" y="93250"/>
                        <a:pt x="116872" y="92392"/>
                      </a:cubicBezTo>
                      <a:lnTo>
                        <a:pt x="117634" y="92488"/>
                      </a:lnTo>
                      <a:cubicBezTo>
                        <a:pt x="117919" y="92773"/>
                        <a:pt x="118300" y="92869"/>
                        <a:pt x="118491" y="93250"/>
                      </a:cubicBezTo>
                      <a:close/>
                      <a:moveTo>
                        <a:pt x="114776" y="93440"/>
                      </a:moveTo>
                      <a:cubicBezTo>
                        <a:pt x="114871" y="93059"/>
                        <a:pt x="114395" y="92392"/>
                        <a:pt x="115443" y="92583"/>
                      </a:cubicBezTo>
                      <a:cubicBezTo>
                        <a:pt x="116110" y="93440"/>
                        <a:pt x="115633" y="93536"/>
                        <a:pt x="114776" y="93440"/>
                      </a:cubicBezTo>
                      <a:close/>
                      <a:moveTo>
                        <a:pt x="90202" y="86868"/>
                      </a:moveTo>
                      <a:cubicBezTo>
                        <a:pt x="90392" y="87249"/>
                        <a:pt x="90392" y="87440"/>
                        <a:pt x="90202" y="87440"/>
                      </a:cubicBezTo>
                      <a:cubicBezTo>
                        <a:pt x="89916" y="86773"/>
                        <a:pt x="88297" y="85344"/>
                        <a:pt x="88964" y="85630"/>
                      </a:cubicBezTo>
                      <a:cubicBezTo>
                        <a:pt x="89821" y="86201"/>
                        <a:pt x="89535" y="86487"/>
                        <a:pt x="90202" y="86868"/>
                      </a:cubicBezTo>
                      <a:close/>
                      <a:moveTo>
                        <a:pt x="113348" y="96298"/>
                      </a:moveTo>
                      <a:lnTo>
                        <a:pt x="112871" y="95440"/>
                      </a:lnTo>
                      <a:lnTo>
                        <a:pt x="113633" y="95536"/>
                      </a:lnTo>
                      <a:cubicBezTo>
                        <a:pt x="114205" y="96298"/>
                        <a:pt x="113633" y="96202"/>
                        <a:pt x="113348" y="96298"/>
                      </a:cubicBezTo>
                      <a:close/>
                      <a:moveTo>
                        <a:pt x="129064" y="97917"/>
                      </a:moveTo>
                      <a:cubicBezTo>
                        <a:pt x="130492" y="98488"/>
                        <a:pt x="129254" y="97441"/>
                        <a:pt x="130016" y="97250"/>
                      </a:cubicBezTo>
                      <a:cubicBezTo>
                        <a:pt x="131254" y="97822"/>
                        <a:pt x="129731" y="99250"/>
                        <a:pt x="129064" y="97917"/>
                      </a:cubicBezTo>
                      <a:close/>
                      <a:moveTo>
                        <a:pt x="89344" y="87916"/>
                      </a:moveTo>
                      <a:cubicBezTo>
                        <a:pt x="88392" y="87440"/>
                        <a:pt x="89440" y="89249"/>
                        <a:pt x="87821" y="87820"/>
                      </a:cubicBezTo>
                      <a:cubicBezTo>
                        <a:pt x="88678" y="88868"/>
                        <a:pt x="88297" y="89059"/>
                        <a:pt x="87725" y="88678"/>
                      </a:cubicBezTo>
                      <a:cubicBezTo>
                        <a:pt x="88011" y="88106"/>
                        <a:pt x="86868" y="86963"/>
                        <a:pt x="86677" y="86011"/>
                      </a:cubicBezTo>
                      <a:cubicBezTo>
                        <a:pt x="88106" y="87249"/>
                        <a:pt x="86677" y="85725"/>
                        <a:pt x="87821" y="86868"/>
                      </a:cubicBezTo>
                      <a:cubicBezTo>
                        <a:pt x="87821" y="86487"/>
                        <a:pt x="87630" y="85439"/>
                        <a:pt x="88487" y="86201"/>
                      </a:cubicBezTo>
                      <a:cubicBezTo>
                        <a:pt x="88297" y="86106"/>
                        <a:pt x="88202" y="86392"/>
                        <a:pt x="88583" y="86677"/>
                      </a:cubicBezTo>
                      <a:cubicBezTo>
                        <a:pt x="88583" y="86392"/>
                        <a:pt x="88773" y="86392"/>
                        <a:pt x="89344" y="86677"/>
                      </a:cubicBezTo>
                      <a:cubicBezTo>
                        <a:pt x="89821" y="87344"/>
                        <a:pt x="89249" y="87058"/>
                        <a:pt x="88678" y="86582"/>
                      </a:cubicBezTo>
                      <a:cubicBezTo>
                        <a:pt x="89059" y="87058"/>
                        <a:pt x="88583" y="87058"/>
                        <a:pt x="89344" y="87916"/>
                      </a:cubicBezTo>
                      <a:close/>
                      <a:moveTo>
                        <a:pt x="69723" y="68008"/>
                      </a:moveTo>
                      <a:cubicBezTo>
                        <a:pt x="69152" y="67056"/>
                        <a:pt x="69342" y="67342"/>
                        <a:pt x="69437" y="67532"/>
                      </a:cubicBezTo>
                      <a:cubicBezTo>
                        <a:pt x="70009" y="68294"/>
                        <a:pt x="70104" y="68390"/>
                        <a:pt x="69723" y="68008"/>
                      </a:cubicBezTo>
                      <a:close/>
                      <a:moveTo>
                        <a:pt x="92678" y="89440"/>
                      </a:moveTo>
                      <a:lnTo>
                        <a:pt x="91821" y="88963"/>
                      </a:lnTo>
                      <a:cubicBezTo>
                        <a:pt x="91535" y="88487"/>
                        <a:pt x="91440" y="88297"/>
                        <a:pt x="91821" y="88392"/>
                      </a:cubicBezTo>
                      <a:cubicBezTo>
                        <a:pt x="91916" y="88868"/>
                        <a:pt x="92583" y="88868"/>
                        <a:pt x="92678" y="89440"/>
                      </a:cubicBezTo>
                      <a:close/>
                      <a:moveTo>
                        <a:pt x="124777" y="100489"/>
                      </a:moveTo>
                      <a:cubicBezTo>
                        <a:pt x="124111" y="99631"/>
                        <a:pt x="126111" y="100393"/>
                        <a:pt x="125254" y="99441"/>
                      </a:cubicBezTo>
                      <a:cubicBezTo>
                        <a:pt x="126016" y="99441"/>
                        <a:pt x="126587" y="100298"/>
                        <a:pt x="126968" y="99727"/>
                      </a:cubicBezTo>
                      <a:cubicBezTo>
                        <a:pt x="127730" y="101346"/>
                        <a:pt x="125349" y="100013"/>
                        <a:pt x="124777" y="100489"/>
                      </a:cubicBezTo>
                      <a:close/>
                      <a:moveTo>
                        <a:pt x="110204" y="98107"/>
                      </a:moveTo>
                      <a:cubicBezTo>
                        <a:pt x="109919" y="97441"/>
                        <a:pt x="109347" y="96679"/>
                        <a:pt x="110300" y="97060"/>
                      </a:cubicBezTo>
                      <a:cubicBezTo>
                        <a:pt x="110109" y="97345"/>
                        <a:pt x="111062" y="98393"/>
                        <a:pt x="110204" y="98107"/>
                      </a:cubicBezTo>
                      <a:close/>
                      <a:moveTo>
                        <a:pt x="119825" y="99917"/>
                      </a:moveTo>
                      <a:cubicBezTo>
                        <a:pt x="121158" y="100298"/>
                        <a:pt x="121634" y="102203"/>
                        <a:pt x="120587" y="102108"/>
                      </a:cubicBezTo>
                      <a:cubicBezTo>
                        <a:pt x="119920" y="101632"/>
                        <a:pt x="119634" y="100965"/>
                        <a:pt x="119729" y="100774"/>
                      </a:cubicBezTo>
                      <a:cubicBezTo>
                        <a:pt x="120682" y="101441"/>
                        <a:pt x="120396" y="100679"/>
                        <a:pt x="119825" y="99917"/>
                      </a:cubicBezTo>
                      <a:close/>
                      <a:moveTo>
                        <a:pt x="84106" y="86868"/>
                      </a:moveTo>
                      <a:cubicBezTo>
                        <a:pt x="84773" y="87820"/>
                        <a:pt x="84582" y="87154"/>
                        <a:pt x="84106" y="86392"/>
                      </a:cubicBezTo>
                      <a:cubicBezTo>
                        <a:pt x="84296" y="86392"/>
                        <a:pt x="84487" y="86582"/>
                        <a:pt x="84868" y="87058"/>
                      </a:cubicBezTo>
                      <a:cubicBezTo>
                        <a:pt x="84487" y="86011"/>
                        <a:pt x="85916" y="87154"/>
                        <a:pt x="85439" y="86011"/>
                      </a:cubicBezTo>
                      <a:cubicBezTo>
                        <a:pt x="85916" y="86392"/>
                        <a:pt x="86677" y="87535"/>
                        <a:pt x="86106" y="86392"/>
                      </a:cubicBezTo>
                      <a:cubicBezTo>
                        <a:pt x="86677" y="86773"/>
                        <a:pt x="87821" y="88201"/>
                        <a:pt x="87154" y="87820"/>
                      </a:cubicBezTo>
                      <a:cubicBezTo>
                        <a:pt x="87058" y="87535"/>
                        <a:pt x="86868" y="87344"/>
                        <a:pt x="86582" y="87154"/>
                      </a:cubicBezTo>
                      <a:cubicBezTo>
                        <a:pt x="88202" y="89154"/>
                        <a:pt x="87058" y="88868"/>
                        <a:pt x="87154" y="89535"/>
                      </a:cubicBezTo>
                      <a:lnTo>
                        <a:pt x="86201" y="88773"/>
                      </a:lnTo>
                      <a:cubicBezTo>
                        <a:pt x="86106" y="88963"/>
                        <a:pt x="86677" y="90106"/>
                        <a:pt x="85820" y="89440"/>
                      </a:cubicBezTo>
                      <a:cubicBezTo>
                        <a:pt x="85058" y="88297"/>
                        <a:pt x="85344" y="87820"/>
                        <a:pt x="85820" y="88011"/>
                      </a:cubicBezTo>
                      <a:cubicBezTo>
                        <a:pt x="85535" y="87820"/>
                        <a:pt x="85630" y="87725"/>
                        <a:pt x="85630" y="87630"/>
                      </a:cubicBezTo>
                      <a:cubicBezTo>
                        <a:pt x="85439" y="87630"/>
                        <a:pt x="84677" y="86963"/>
                        <a:pt x="84582" y="87154"/>
                      </a:cubicBezTo>
                      <a:cubicBezTo>
                        <a:pt x="85154" y="88297"/>
                        <a:pt x="85439" y="89154"/>
                        <a:pt x="84487" y="88392"/>
                      </a:cubicBezTo>
                      <a:cubicBezTo>
                        <a:pt x="84963" y="88106"/>
                        <a:pt x="84296" y="87344"/>
                        <a:pt x="84106" y="86868"/>
                      </a:cubicBezTo>
                      <a:close/>
                      <a:moveTo>
                        <a:pt x="110204" y="99060"/>
                      </a:moveTo>
                      <a:cubicBezTo>
                        <a:pt x="110395" y="99441"/>
                        <a:pt x="111062" y="99441"/>
                        <a:pt x="111252" y="99917"/>
                      </a:cubicBezTo>
                      <a:cubicBezTo>
                        <a:pt x="110395" y="99441"/>
                        <a:pt x="111347" y="100584"/>
                        <a:pt x="110490" y="100108"/>
                      </a:cubicBezTo>
                      <a:cubicBezTo>
                        <a:pt x="110109" y="99441"/>
                        <a:pt x="109538" y="98965"/>
                        <a:pt x="109252" y="98203"/>
                      </a:cubicBezTo>
                      <a:lnTo>
                        <a:pt x="110014" y="98393"/>
                      </a:lnTo>
                      <a:lnTo>
                        <a:pt x="110204" y="99060"/>
                      </a:lnTo>
                      <a:close/>
                      <a:moveTo>
                        <a:pt x="68294" y="65627"/>
                      </a:moveTo>
                      <a:lnTo>
                        <a:pt x="68294" y="65627"/>
                      </a:lnTo>
                      <a:lnTo>
                        <a:pt x="68294" y="65627"/>
                      </a:lnTo>
                      <a:close/>
                      <a:moveTo>
                        <a:pt x="68580" y="66294"/>
                      </a:moveTo>
                      <a:cubicBezTo>
                        <a:pt x="67913" y="64960"/>
                        <a:pt x="68866" y="66865"/>
                        <a:pt x="68771" y="66580"/>
                      </a:cubicBezTo>
                      <a:cubicBezTo>
                        <a:pt x="68675" y="66389"/>
                        <a:pt x="68961" y="67151"/>
                        <a:pt x="68580" y="66294"/>
                      </a:cubicBezTo>
                      <a:close/>
                      <a:moveTo>
                        <a:pt x="117348" y="103441"/>
                      </a:moveTo>
                      <a:lnTo>
                        <a:pt x="116967" y="102489"/>
                      </a:lnTo>
                      <a:cubicBezTo>
                        <a:pt x="117253" y="102584"/>
                        <a:pt x="117634" y="102584"/>
                        <a:pt x="117824" y="102870"/>
                      </a:cubicBezTo>
                      <a:cubicBezTo>
                        <a:pt x="117443" y="102870"/>
                        <a:pt x="118491" y="103727"/>
                        <a:pt x="117348" y="103441"/>
                      </a:cubicBezTo>
                      <a:close/>
                      <a:moveTo>
                        <a:pt x="110681" y="103251"/>
                      </a:moveTo>
                      <a:cubicBezTo>
                        <a:pt x="110585" y="102870"/>
                        <a:pt x="110204" y="102679"/>
                        <a:pt x="109823" y="102584"/>
                      </a:cubicBezTo>
                      <a:lnTo>
                        <a:pt x="109442" y="101441"/>
                      </a:lnTo>
                      <a:cubicBezTo>
                        <a:pt x="109823" y="101346"/>
                        <a:pt x="110490" y="101536"/>
                        <a:pt x="110966" y="101536"/>
                      </a:cubicBezTo>
                      <a:cubicBezTo>
                        <a:pt x="110585" y="101917"/>
                        <a:pt x="110776" y="102679"/>
                        <a:pt x="110681" y="103251"/>
                      </a:cubicBezTo>
                      <a:close/>
                      <a:moveTo>
                        <a:pt x="117539" y="103918"/>
                      </a:moveTo>
                      <a:cubicBezTo>
                        <a:pt x="117919" y="104489"/>
                        <a:pt x="118491" y="104870"/>
                        <a:pt x="118967" y="105251"/>
                      </a:cubicBezTo>
                      <a:cubicBezTo>
                        <a:pt x="118491" y="105156"/>
                        <a:pt x="118872" y="105823"/>
                        <a:pt x="118110" y="105537"/>
                      </a:cubicBezTo>
                      <a:cubicBezTo>
                        <a:pt x="117539" y="103822"/>
                        <a:pt x="116967" y="105632"/>
                        <a:pt x="116205" y="104680"/>
                      </a:cubicBezTo>
                      <a:cubicBezTo>
                        <a:pt x="117062" y="104775"/>
                        <a:pt x="116681" y="103061"/>
                        <a:pt x="118015" y="104013"/>
                      </a:cubicBezTo>
                      <a:lnTo>
                        <a:pt x="117539" y="103918"/>
                      </a:lnTo>
                      <a:close/>
                      <a:moveTo>
                        <a:pt x="106966" y="102298"/>
                      </a:moveTo>
                      <a:cubicBezTo>
                        <a:pt x="108204" y="103346"/>
                        <a:pt x="107537" y="101917"/>
                        <a:pt x="108299" y="102013"/>
                      </a:cubicBezTo>
                      <a:cubicBezTo>
                        <a:pt x="109538" y="103632"/>
                        <a:pt x="108014" y="103727"/>
                        <a:pt x="106966" y="102298"/>
                      </a:cubicBezTo>
                      <a:close/>
                      <a:moveTo>
                        <a:pt x="106108" y="102489"/>
                      </a:moveTo>
                      <a:cubicBezTo>
                        <a:pt x="105727" y="102584"/>
                        <a:pt x="105061" y="101536"/>
                        <a:pt x="105156" y="102108"/>
                      </a:cubicBezTo>
                      <a:cubicBezTo>
                        <a:pt x="105346" y="102584"/>
                        <a:pt x="105918" y="102775"/>
                        <a:pt x="106204" y="103346"/>
                      </a:cubicBezTo>
                      <a:lnTo>
                        <a:pt x="105251" y="102965"/>
                      </a:lnTo>
                      <a:cubicBezTo>
                        <a:pt x="105156" y="102584"/>
                        <a:pt x="105061" y="102203"/>
                        <a:pt x="104585" y="102108"/>
                      </a:cubicBezTo>
                      <a:cubicBezTo>
                        <a:pt x="104394" y="101536"/>
                        <a:pt x="104204" y="101060"/>
                        <a:pt x="104680" y="101155"/>
                      </a:cubicBezTo>
                      <a:cubicBezTo>
                        <a:pt x="104775" y="101441"/>
                        <a:pt x="104966" y="101727"/>
                        <a:pt x="105346" y="101822"/>
                      </a:cubicBezTo>
                      <a:cubicBezTo>
                        <a:pt x="105346" y="101251"/>
                        <a:pt x="104775" y="101155"/>
                        <a:pt x="104680" y="100584"/>
                      </a:cubicBezTo>
                      <a:cubicBezTo>
                        <a:pt x="105537" y="100870"/>
                        <a:pt x="105632" y="101917"/>
                        <a:pt x="106108" y="102489"/>
                      </a:cubicBezTo>
                      <a:close/>
                      <a:moveTo>
                        <a:pt x="100013" y="99917"/>
                      </a:moveTo>
                      <a:cubicBezTo>
                        <a:pt x="99727" y="98965"/>
                        <a:pt x="100013" y="98869"/>
                        <a:pt x="101156" y="99441"/>
                      </a:cubicBezTo>
                      <a:cubicBezTo>
                        <a:pt x="101251" y="100108"/>
                        <a:pt x="100775" y="100108"/>
                        <a:pt x="100013" y="99917"/>
                      </a:cubicBezTo>
                      <a:close/>
                      <a:moveTo>
                        <a:pt x="116491" y="105346"/>
                      </a:moveTo>
                      <a:cubicBezTo>
                        <a:pt x="116491" y="106108"/>
                        <a:pt x="114967" y="105632"/>
                        <a:pt x="115062" y="106394"/>
                      </a:cubicBezTo>
                      <a:cubicBezTo>
                        <a:pt x="114681" y="105442"/>
                        <a:pt x="115157" y="105346"/>
                        <a:pt x="115633" y="104870"/>
                      </a:cubicBezTo>
                      <a:cubicBezTo>
                        <a:pt x="115824" y="105156"/>
                        <a:pt x="116205" y="105251"/>
                        <a:pt x="116491" y="105346"/>
                      </a:cubicBezTo>
                      <a:close/>
                      <a:moveTo>
                        <a:pt x="84296" y="89440"/>
                      </a:moveTo>
                      <a:lnTo>
                        <a:pt x="84011" y="88582"/>
                      </a:lnTo>
                      <a:cubicBezTo>
                        <a:pt x="84677" y="89344"/>
                        <a:pt x="84773" y="89249"/>
                        <a:pt x="84392" y="88392"/>
                      </a:cubicBezTo>
                      <a:lnTo>
                        <a:pt x="84963" y="88868"/>
                      </a:lnTo>
                      <a:cubicBezTo>
                        <a:pt x="85154" y="89630"/>
                        <a:pt x="84582" y="89344"/>
                        <a:pt x="84296" y="89440"/>
                      </a:cubicBezTo>
                      <a:close/>
                      <a:moveTo>
                        <a:pt x="113348" y="105918"/>
                      </a:moveTo>
                      <a:cubicBezTo>
                        <a:pt x="113919" y="106013"/>
                        <a:pt x="113824" y="105442"/>
                        <a:pt x="114586" y="105632"/>
                      </a:cubicBezTo>
                      <a:cubicBezTo>
                        <a:pt x="114967" y="106394"/>
                        <a:pt x="114014" y="106680"/>
                        <a:pt x="113348" y="105918"/>
                      </a:cubicBezTo>
                      <a:close/>
                      <a:moveTo>
                        <a:pt x="68294" y="65627"/>
                      </a:moveTo>
                      <a:lnTo>
                        <a:pt x="68294" y="65627"/>
                      </a:lnTo>
                      <a:lnTo>
                        <a:pt x="68294" y="65627"/>
                      </a:lnTo>
                      <a:close/>
                      <a:moveTo>
                        <a:pt x="119920" y="108204"/>
                      </a:moveTo>
                      <a:cubicBezTo>
                        <a:pt x="120396" y="108490"/>
                        <a:pt x="120587" y="109061"/>
                        <a:pt x="120777" y="109538"/>
                      </a:cubicBezTo>
                      <a:cubicBezTo>
                        <a:pt x="120682" y="109918"/>
                        <a:pt x="120396" y="110109"/>
                        <a:pt x="120015" y="110299"/>
                      </a:cubicBezTo>
                      <a:cubicBezTo>
                        <a:pt x="119444" y="109918"/>
                        <a:pt x="119063" y="109347"/>
                        <a:pt x="118586" y="108871"/>
                      </a:cubicBezTo>
                      <a:cubicBezTo>
                        <a:pt x="119348" y="110395"/>
                        <a:pt x="118491" y="110395"/>
                        <a:pt x="118300" y="110966"/>
                      </a:cubicBezTo>
                      <a:cubicBezTo>
                        <a:pt x="116777" y="110204"/>
                        <a:pt x="116586" y="110776"/>
                        <a:pt x="115443" y="110871"/>
                      </a:cubicBezTo>
                      <a:cubicBezTo>
                        <a:pt x="114871" y="109823"/>
                        <a:pt x="116491" y="109538"/>
                        <a:pt x="117253" y="109156"/>
                      </a:cubicBezTo>
                      <a:cubicBezTo>
                        <a:pt x="116777" y="109061"/>
                        <a:pt x="116586" y="108775"/>
                        <a:pt x="116396" y="108490"/>
                      </a:cubicBezTo>
                      <a:cubicBezTo>
                        <a:pt x="116967" y="108013"/>
                        <a:pt x="117348" y="108109"/>
                        <a:pt x="117634" y="108871"/>
                      </a:cubicBezTo>
                      <a:cubicBezTo>
                        <a:pt x="117824" y="108299"/>
                        <a:pt x="118491" y="106585"/>
                        <a:pt x="120491" y="107537"/>
                      </a:cubicBezTo>
                      <a:cubicBezTo>
                        <a:pt x="119729" y="107537"/>
                        <a:pt x="120396" y="108013"/>
                        <a:pt x="119920" y="108204"/>
                      </a:cubicBezTo>
                      <a:close/>
                      <a:moveTo>
                        <a:pt x="107728" y="105156"/>
                      </a:moveTo>
                      <a:cubicBezTo>
                        <a:pt x="107061" y="104203"/>
                        <a:pt x="106775" y="103632"/>
                        <a:pt x="107633" y="103727"/>
                      </a:cubicBezTo>
                      <a:cubicBezTo>
                        <a:pt x="107156" y="104203"/>
                        <a:pt x="108490" y="104870"/>
                        <a:pt x="107728" y="105156"/>
                      </a:cubicBezTo>
                      <a:close/>
                      <a:moveTo>
                        <a:pt x="116681" y="107632"/>
                      </a:moveTo>
                      <a:cubicBezTo>
                        <a:pt x="116205" y="107632"/>
                        <a:pt x="116205" y="108013"/>
                        <a:pt x="115538" y="107728"/>
                      </a:cubicBezTo>
                      <a:cubicBezTo>
                        <a:pt x="115157" y="107061"/>
                        <a:pt x="116205" y="106775"/>
                        <a:pt x="116681" y="107632"/>
                      </a:cubicBezTo>
                      <a:close/>
                      <a:moveTo>
                        <a:pt x="83534" y="89630"/>
                      </a:moveTo>
                      <a:cubicBezTo>
                        <a:pt x="83344" y="89535"/>
                        <a:pt x="83248" y="89535"/>
                        <a:pt x="83344" y="89916"/>
                      </a:cubicBezTo>
                      <a:lnTo>
                        <a:pt x="82487" y="89059"/>
                      </a:lnTo>
                      <a:cubicBezTo>
                        <a:pt x="82677" y="90106"/>
                        <a:pt x="82106" y="89344"/>
                        <a:pt x="82106" y="90106"/>
                      </a:cubicBezTo>
                      <a:cubicBezTo>
                        <a:pt x="82010" y="89725"/>
                        <a:pt x="81629" y="89344"/>
                        <a:pt x="81534" y="88868"/>
                      </a:cubicBezTo>
                      <a:cubicBezTo>
                        <a:pt x="82106" y="89535"/>
                        <a:pt x="82106" y="89059"/>
                        <a:pt x="82106" y="88678"/>
                      </a:cubicBezTo>
                      <a:cubicBezTo>
                        <a:pt x="81629" y="88106"/>
                        <a:pt x="81248" y="87440"/>
                        <a:pt x="81058" y="86773"/>
                      </a:cubicBezTo>
                      <a:cubicBezTo>
                        <a:pt x="81344" y="86963"/>
                        <a:pt x="81534" y="87058"/>
                        <a:pt x="82106" y="87535"/>
                      </a:cubicBezTo>
                      <a:cubicBezTo>
                        <a:pt x="82391" y="88201"/>
                        <a:pt x="81915" y="87725"/>
                        <a:pt x="82201" y="88678"/>
                      </a:cubicBezTo>
                      <a:cubicBezTo>
                        <a:pt x="82867" y="89440"/>
                        <a:pt x="83058" y="88868"/>
                        <a:pt x="83534" y="89630"/>
                      </a:cubicBezTo>
                      <a:close/>
                      <a:moveTo>
                        <a:pt x="82867" y="88773"/>
                      </a:moveTo>
                      <a:cubicBezTo>
                        <a:pt x="82677" y="88106"/>
                        <a:pt x="82963" y="88297"/>
                        <a:pt x="83629" y="88963"/>
                      </a:cubicBezTo>
                      <a:cubicBezTo>
                        <a:pt x="83725" y="89440"/>
                        <a:pt x="83153" y="88963"/>
                        <a:pt x="82867" y="88773"/>
                      </a:cubicBezTo>
                      <a:close/>
                      <a:moveTo>
                        <a:pt x="113062" y="108490"/>
                      </a:moveTo>
                      <a:cubicBezTo>
                        <a:pt x="112395" y="108490"/>
                        <a:pt x="112681" y="107632"/>
                        <a:pt x="111919" y="107728"/>
                      </a:cubicBezTo>
                      <a:cubicBezTo>
                        <a:pt x="111728" y="107156"/>
                        <a:pt x="112014" y="106966"/>
                        <a:pt x="112586" y="107156"/>
                      </a:cubicBezTo>
                      <a:cubicBezTo>
                        <a:pt x="113062" y="107537"/>
                        <a:pt x="113348" y="108299"/>
                        <a:pt x="113062" y="108490"/>
                      </a:cubicBezTo>
                      <a:close/>
                      <a:moveTo>
                        <a:pt x="68294" y="65627"/>
                      </a:moveTo>
                      <a:lnTo>
                        <a:pt x="68294" y="65627"/>
                      </a:lnTo>
                      <a:lnTo>
                        <a:pt x="68294" y="65627"/>
                      </a:lnTo>
                      <a:close/>
                      <a:moveTo>
                        <a:pt x="114871" y="109347"/>
                      </a:moveTo>
                      <a:cubicBezTo>
                        <a:pt x="114395" y="109252"/>
                        <a:pt x="114205" y="108871"/>
                        <a:pt x="113824" y="108775"/>
                      </a:cubicBezTo>
                      <a:cubicBezTo>
                        <a:pt x="113538" y="108109"/>
                        <a:pt x="113919" y="108109"/>
                        <a:pt x="114586" y="108394"/>
                      </a:cubicBezTo>
                      <a:lnTo>
                        <a:pt x="114871" y="109347"/>
                      </a:lnTo>
                      <a:close/>
                      <a:moveTo>
                        <a:pt x="96488" y="102203"/>
                      </a:moveTo>
                      <a:cubicBezTo>
                        <a:pt x="96107" y="102013"/>
                        <a:pt x="95821" y="101727"/>
                        <a:pt x="95631" y="101441"/>
                      </a:cubicBezTo>
                      <a:cubicBezTo>
                        <a:pt x="95821" y="101060"/>
                        <a:pt x="95821" y="100393"/>
                        <a:pt x="96774" y="101060"/>
                      </a:cubicBezTo>
                      <a:cubicBezTo>
                        <a:pt x="97060" y="102013"/>
                        <a:pt x="96012" y="101155"/>
                        <a:pt x="96488" y="102203"/>
                      </a:cubicBezTo>
                      <a:close/>
                      <a:moveTo>
                        <a:pt x="111919" y="109252"/>
                      </a:moveTo>
                      <a:cubicBezTo>
                        <a:pt x="110871" y="109061"/>
                        <a:pt x="111157" y="110299"/>
                        <a:pt x="110109" y="110109"/>
                      </a:cubicBezTo>
                      <a:cubicBezTo>
                        <a:pt x="110776" y="109918"/>
                        <a:pt x="110109" y="108299"/>
                        <a:pt x="111252" y="108680"/>
                      </a:cubicBezTo>
                      <a:cubicBezTo>
                        <a:pt x="111442" y="108871"/>
                        <a:pt x="111823" y="108966"/>
                        <a:pt x="111919" y="109252"/>
                      </a:cubicBezTo>
                      <a:close/>
                      <a:moveTo>
                        <a:pt x="106490" y="107251"/>
                      </a:moveTo>
                      <a:lnTo>
                        <a:pt x="106680" y="108204"/>
                      </a:lnTo>
                      <a:cubicBezTo>
                        <a:pt x="106204" y="107918"/>
                        <a:pt x="105727" y="107632"/>
                        <a:pt x="105442" y="107251"/>
                      </a:cubicBezTo>
                      <a:cubicBezTo>
                        <a:pt x="106204" y="107728"/>
                        <a:pt x="105727" y="106775"/>
                        <a:pt x="106490" y="107251"/>
                      </a:cubicBezTo>
                      <a:close/>
                      <a:moveTo>
                        <a:pt x="114110" y="110585"/>
                      </a:moveTo>
                      <a:cubicBezTo>
                        <a:pt x="114395" y="111157"/>
                        <a:pt x="115538" y="110871"/>
                        <a:pt x="115538" y="111728"/>
                      </a:cubicBezTo>
                      <a:cubicBezTo>
                        <a:pt x="115062" y="112109"/>
                        <a:pt x="114871" y="111061"/>
                        <a:pt x="114014" y="110966"/>
                      </a:cubicBezTo>
                      <a:lnTo>
                        <a:pt x="113729" y="109728"/>
                      </a:lnTo>
                      <a:cubicBezTo>
                        <a:pt x="114205" y="110014"/>
                        <a:pt x="114586" y="109347"/>
                        <a:pt x="114967" y="110109"/>
                      </a:cubicBezTo>
                      <a:cubicBezTo>
                        <a:pt x="114871" y="110585"/>
                        <a:pt x="114205" y="110395"/>
                        <a:pt x="114110" y="110585"/>
                      </a:cubicBezTo>
                      <a:close/>
                      <a:moveTo>
                        <a:pt x="81153" y="89344"/>
                      </a:moveTo>
                      <a:cubicBezTo>
                        <a:pt x="81629" y="89725"/>
                        <a:pt x="80867" y="88487"/>
                        <a:pt x="81534" y="88963"/>
                      </a:cubicBezTo>
                      <a:cubicBezTo>
                        <a:pt x="81820" y="89821"/>
                        <a:pt x="81629" y="90488"/>
                        <a:pt x="81153" y="89344"/>
                      </a:cubicBezTo>
                      <a:close/>
                      <a:moveTo>
                        <a:pt x="103727" y="108394"/>
                      </a:moveTo>
                      <a:cubicBezTo>
                        <a:pt x="103918" y="108109"/>
                        <a:pt x="104013" y="107537"/>
                        <a:pt x="104489" y="107537"/>
                      </a:cubicBezTo>
                      <a:cubicBezTo>
                        <a:pt x="104870" y="108585"/>
                        <a:pt x="104204" y="108394"/>
                        <a:pt x="103727" y="108394"/>
                      </a:cubicBezTo>
                      <a:close/>
                      <a:moveTo>
                        <a:pt x="68294" y="65532"/>
                      </a:moveTo>
                      <a:lnTo>
                        <a:pt x="68294" y="65532"/>
                      </a:lnTo>
                      <a:lnTo>
                        <a:pt x="68294" y="65532"/>
                      </a:lnTo>
                      <a:close/>
                      <a:moveTo>
                        <a:pt x="98489" y="106394"/>
                      </a:moveTo>
                      <a:cubicBezTo>
                        <a:pt x="98965" y="106490"/>
                        <a:pt x="99060" y="105918"/>
                        <a:pt x="99822" y="106394"/>
                      </a:cubicBezTo>
                      <a:cubicBezTo>
                        <a:pt x="100013" y="107251"/>
                        <a:pt x="98869" y="107061"/>
                        <a:pt x="98489" y="106394"/>
                      </a:cubicBezTo>
                      <a:close/>
                      <a:moveTo>
                        <a:pt x="80010" y="89630"/>
                      </a:moveTo>
                      <a:cubicBezTo>
                        <a:pt x="79819" y="89821"/>
                        <a:pt x="79439" y="89535"/>
                        <a:pt x="79153" y="89440"/>
                      </a:cubicBezTo>
                      <a:cubicBezTo>
                        <a:pt x="78962" y="88487"/>
                        <a:pt x="79439" y="88106"/>
                        <a:pt x="80010" y="89630"/>
                      </a:cubicBezTo>
                      <a:close/>
                      <a:moveTo>
                        <a:pt x="113919" y="117824"/>
                      </a:moveTo>
                      <a:cubicBezTo>
                        <a:pt x="113824" y="116872"/>
                        <a:pt x="113729" y="117634"/>
                        <a:pt x="113157" y="117253"/>
                      </a:cubicBezTo>
                      <a:cubicBezTo>
                        <a:pt x="112776" y="116395"/>
                        <a:pt x="113919" y="117253"/>
                        <a:pt x="113729" y="116491"/>
                      </a:cubicBezTo>
                      <a:cubicBezTo>
                        <a:pt x="112586" y="115824"/>
                        <a:pt x="112586" y="116395"/>
                        <a:pt x="111823" y="116205"/>
                      </a:cubicBezTo>
                      <a:cubicBezTo>
                        <a:pt x="111442" y="115919"/>
                        <a:pt x="110204" y="115062"/>
                        <a:pt x="110966" y="114967"/>
                      </a:cubicBezTo>
                      <a:cubicBezTo>
                        <a:pt x="111252" y="115729"/>
                        <a:pt x="111538" y="114871"/>
                        <a:pt x="112204" y="115443"/>
                      </a:cubicBezTo>
                      <a:cubicBezTo>
                        <a:pt x="111728" y="114109"/>
                        <a:pt x="113157" y="114967"/>
                        <a:pt x="113157" y="114205"/>
                      </a:cubicBezTo>
                      <a:cubicBezTo>
                        <a:pt x="114205" y="114776"/>
                        <a:pt x="114586" y="114776"/>
                        <a:pt x="115062" y="114395"/>
                      </a:cubicBezTo>
                      <a:cubicBezTo>
                        <a:pt x="114967" y="114014"/>
                        <a:pt x="114300" y="114014"/>
                        <a:pt x="114205" y="113633"/>
                      </a:cubicBezTo>
                      <a:cubicBezTo>
                        <a:pt x="115919" y="113824"/>
                        <a:pt x="116015" y="114871"/>
                        <a:pt x="116872" y="116586"/>
                      </a:cubicBezTo>
                      <a:cubicBezTo>
                        <a:pt x="116396" y="116491"/>
                        <a:pt x="116300" y="116110"/>
                        <a:pt x="116015" y="115824"/>
                      </a:cubicBezTo>
                      <a:cubicBezTo>
                        <a:pt x="116110" y="116205"/>
                        <a:pt x="115348" y="115729"/>
                        <a:pt x="115348" y="116110"/>
                      </a:cubicBezTo>
                      <a:cubicBezTo>
                        <a:pt x="115824" y="116205"/>
                        <a:pt x="116110" y="116395"/>
                        <a:pt x="116396" y="116681"/>
                      </a:cubicBezTo>
                      <a:cubicBezTo>
                        <a:pt x="116491" y="117538"/>
                        <a:pt x="115729" y="117157"/>
                        <a:pt x="116586" y="117919"/>
                      </a:cubicBezTo>
                      <a:cubicBezTo>
                        <a:pt x="116300" y="118110"/>
                        <a:pt x="116205" y="118491"/>
                        <a:pt x="115443" y="118015"/>
                      </a:cubicBezTo>
                      <a:cubicBezTo>
                        <a:pt x="115252" y="117538"/>
                        <a:pt x="115729" y="117538"/>
                        <a:pt x="115348" y="117253"/>
                      </a:cubicBezTo>
                      <a:cubicBezTo>
                        <a:pt x="114871" y="117634"/>
                        <a:pt x="114395" y="117729"/>
                        <a:pt x="113919" y="117824"/>
                      </a:cubicBezTo>
                      <a:close/>
                      <a:moveTo>
                        <a:pt x="106204" y="114014"/>
                      </a:moveTo>
                      <a:cubicBezTo>
                        <a:pt x="106680" y="114681"/>
                        <a:pt x="106204" y="114681"/>
                        <a:pt x="106108" y="115062"/>
                      </a:cubicBezTo>
                      <a:cubicBezTo>
                        <a:pt x="105156" y="114109"/>
                        <a:pt x="105156" y="115252"/>
                        <a:pt x="104394" y="115062"/>
                      </a:cubicBezTo>
                      <a:cubicBezTo>
                        <a:pt x="104108" y="113728"/>
                        <a:pt x="103918" y="115348"/>
                        <a:pt x="103061" y="114300"/>
                      </a:cubicBezTo>
                      <a:cubicBezTo>
                        <a:pt x="103251" y="113633"/>
                        <a:pt x="104204" y="114205"/>
                        <a:pt x="104489" y="113728"/>
                      </a:cubicBezTo>
                      <a:cubicBezTo>
                        <a:pt x="104489" y="112204"/>
                        <a:pt x="102775" y="110299"/>
                        <a:pt x="104013" y="110395"/>
                      </a:cubicBezTo>
                      <a:cubicBezTo>
                        <a:pt x="103918" y="111347"/>
                        <a:pt x="104775" y="113919"/>
                        <a:pt x="106204" y="114014"/>
                      </a:cubicBezTo>
                      <a:close/>
                      <a:moveTo>
                        <a:pt x="68294" y="65341"/>
                      </a:moveTo>
                      <a:lnTo>
                        <a:pt x="68294" y="65341"/>
                      </a:lnTo>
                      <a:lnTo>
                        <a:pt x="68294" y="65341"/>
                      </a:lnTo>
                      <a:lnTo>
                        <a:pt x="68294" y="65341"/>
                      </a:lnTo>
                      <a:lnTo>
                        <a:pt x="68294" y="65341"/>
                      </a:lnTo>
                      <a:cubicBezTo>
                        <a:pt x="68294" y="65437"/>
                        <a:pt x="68294" y="65437"/>
                        <a:pt x="68294" y="65341"/>
                      </a:cubicBezTo>
                      <a:lnTo>
                        <a:pt x="68294" y="65341"/>
                      </a:lnTo>
                      <a:close/>
                      <a:moveTo>
                        <a:pt x="78772" y="89916"/>
                      </a:moveTo>
                      <a:cubicBezTo>
                        <a:pt x="78486" y="89059"/>
                        <a:pt x="78581" y="88773"/>
                        <a:pt x="78962" y="89154"/>
                      </a:cubicBezTo>
                      <a:cubicBezTo>
                        <a:pt x="79058" y="89630"/>
                        <a:pt x="78867" y="89725"/>
                        <a:pt x="78772" y="89916"/>
                      </a:cubicBezTo>
                      <a:close/>
                      <a:moveTo>
                        <a:pt x="117919" y="117824"/>
                      </a:moveTo>
                      <a:cubicBezTo>
                        <a:pt x="117824" y="117348"/>
                        <a:pt x="117062" y="117348"/>
                        <a:pt x="117062" y="116872"/>
                      </a:cubicBezTo>
                      <a:cubicBezTo>
                        <a:pt x="117348" y="116205"/>
                        <a:pt x="118681" y="117634"/>
                        <a:pt x="117919" y="117824"/>
                      </a:cubicBezTo>
                      <a:close/>
                      <a:moveTo>
                        <a:pt x="102679" y="112776"/>
                      </a:moveTo>
                      <a:lnTo>
                        <a:pt x="102394" y="110871"/>
                      </a:lnTo>
                      <a:cubicBezTo>
                        <a:pt x="102679" y="111061"/>
                        <a:pt x="102679" y="110776"/>
                        <a:pt x="103061" y="110966"/>
                      </a:cubicBezTo>
                      <a:cubicBezTo>
                        <a:pt x="103632" y="111728"/>
                        <a:pt x="103442" y="112966"/>
                        <a:pt x="102679" y="112776"/>
                      </a:cubicBezTo>
                      <a:close/>
                      <a:moveTo>
                        <a:pt x="78296" y="89630"/>
                      </a:moveTo>
                      <a:cubicBezTo>
                        <a:pt x="78010" y="89154"/>
                        <a:pt x="77915" y="89440"/>
                        <a:pt x="77724" y="88582"/>
                      </a:cubicBezTo>
                      <a:cubicBezTo>
                        <a:pt x="78010" y="88963"/>
                        <a:pt x="77819" y="88297"/>
                        <a:pt x="78200" y="88963"/>
                      </a:cubicBezTo>
                      <a:lnTo>
                        <a:pt x="78296" y="89630"/>
                      </a:lnTo>
                      <a:close/>
                      <a:moveTo>
                        <a:pt x="90392" y="104489"/>
                      </a:moveTo>
                      <a:cubicBezTo>
                        <a:pt x="89440" y="103727"/>
                        <a:pt x="89821" y="102870"/>
                        <a:pt x="90392" y="103251"/>
                      </a:cubicBezTo>
                      <a:cubicBezTo>
                        <a:pt x="90678" y="104108"/>
                        <a:pt x="90202" y="103727"/>
                        <a:pt x="90392" y="104489"/>
                      </a:cubicBezTo>
                      <a:close/>
                      <a:moveTo>
                        <a:pt x="111919" y="117062"/>
                      </a:moveTo>
                      <a:cubicBezTo>
                        <a:pt x="111728" y="117253"/>
                        <a:pt x="110681" y="116776"/>
                        <a:pt x="110681" y="116110"/>
                      </a:cubicBezTo>
                      <a:cubicBezTo>
                        <a:pt x="111252" y="116300"/>
                        <a:pt x="111823" y="116491"/>
                        <a:pt x="111919" y="117062"/>
                      </a:cubicBezTo>
                      <a:close/>
                      <a:moveTo>
                        <a:pt x="78391" y="90868"/>
                      </a:moveTo>
                      <a:cubicBezTo>
                        <a:pt x="78391" y="90678"/>
                        <a:pt x="78296" y="90583"/>
                        <a:pt x="78200" y="90488"/>
                      </a:cubicBezTo>
                      <a:cubicBezTo>
                        <a:pt x="78296" y="90868"/>
                        <a:pt x="78200" y="90868"/>
                        <a:pt x="78010" y="90773"/>
                      </a:cubicBezTo>
                      <a:cubicBezTo>
                        <a:pt x="77915" y="90106"/>
                        <a:pt x="78010" y="89916"/>
                        <a:pt x="78391" y="90297"/>
                      </a:cubicBezTo>
                      <a:cubicBezTo>
                        <a:pt x="78486" y="90488"/>
                        <a:pt x="78581" y="91059"/>
                        <a:pt x="78391" y="90868"/>
                      </a:cubicBezTo>
                      <a:close/>
                      <a:moveTo>
                        <a:pt x="80105" y="94774"/>
                      </a:moveTo>
                      <a:cubicBezTo>
                        <a:pt x="80581" y="95440"/>
                        <a:pt x="80200" y="94012"/>
                        <a:pt x="80677" y="94678"/>
                      </a:cubicBezTo>
                      <a:cubicBezTo>
                        <a:pt x="80867" y="95440"/>
                        <a:pt x="80486" y="95821"/>
                        <a:pt x="80105" y="94774"/>
                      </a:cubicBezTo>
                      <a:close/>
                      <a:moveTo>
                        <a:pt x="124396" y="124587"/>
                      </a:moveTo>
                      <a:cubicBezTo>
                        <a:pt x="124016" y="123730"/>
                        <a:pt x="123635" y="124682"/>
                        <a:pt x="124206" y="125063"/>
                      </a:cubicBezTo>
                      <a:cubicBezTo>
                        <a:pt x="123539" y="124968"/>
                        <a:pt x="123349" y="124396"/>
                        <a:pt x="123063" y="124015"/>
                      </a:cubicBezTo>
                      <a:cubicBezTo>
                        <a:pt x="123730" y="123730"/>
                        <a:pt x="123254" y="123349"/>
                        <a:pt x="124206" y="123063"/>
                      </a:cubicBezTo>
                      <a:cubicBezTo>
                        <a:pt x="124492" y="123634"/>
                        <a:pt x="124682" y="124206"/>
                        <a:pt x="124396" y="124587"/>
                      </a:cubicBezTo>
                      <a:close/>
                      <a:moveTo>
                        <a:pt x="68199" y="64865"/>
                      </a:moveTo>
                      <a:lnTo>
                        <a:pt x="68199" y="64865"/>
                      </a:lnTo>
                      <a:lnTo>
                        <a:pt x="68199" y="64865"/>
                      </a:lnTo>
                      <a:close/>
                      <a:moveTo>
                        <a:pt x="85249" y="105823"/>
                      </a:moveTo>
                      <a:cubicBezTo>
                        <a:pt x="85154" y="105156"/>
                        <a:pt x="85439" y="105346"/>
                        <a:pt x="85916" y="105823"/>
                      </a:cubicBezTo>
                      <a:cubicBezTo>
                        <a:pt x="86011" y="106490"/>
                        <a:pt x="85725" y="106394"/>
                        <a:pt x="85249" y="105823"/>
                      </a:cubicBezTo>
                      <a:close/>
                      <a:moveTo>
                        <a:pt x="73819" y="88201"/>
                      </a:moveTo>
                      <a:cubicBezTo>
                        <a:pt x="73438" y="87535"/>
                        <a:pt x="73438" y="86296"/>
                        <a:pt x="73819" y="87344"/>
                      </a:cubicBezTo>
                      <a:cubicBezTo>
                        <a:pt x="73723" y="87916"/>
                        <a:pt x="73914" y="88201"/>
                        <a:pt x="73819" y="88201"/>
                      </a:cubicBezTo>
                      <a:close/>
                      <a:moveTo>
                        <a:pt x="83534" y="105061"/>
                      </a:moveTo>
                      <a:cubicBezTo>
                        <a:pt x="83534" y="106013"/>
                        <a:pt x="82582" y="105918"/>
                        <a:pt x="82106" y="104680"/>
                      </a:cubicBezTo>
                      <a:cubicBezTo>
                        <a:pt x="82867" y="105823"/>
                        <a:pt x="82677" y="104394"/>
                        <a:pt x="83058" y="104299"/>
                      </a:cubicBezTo>
                      <a:cubicBezTo>
                        <a:pt x="83153" y="104965"/>
                        <a:pt x="83248" y="104299"/>
                        <a:pt x="83534" y="105061"/>
                      </a:cubicBezTo>
                      <a:close/>
                      <a:moveTo>
                        <a:pt x="68199" y="65341"/>
                      </a:moveTo>
                      <a:cubicBezTo>
                        <a:pt x="68199" y="65341"/>
                        <a:pt x="68199" y="65341"/>
                        <a:pt x="68199" y="65151"/>
                      </a:cubicBezTo>
                      <a:cubicBezTo>
                        <a:pt x="68199" y="65246"/>
                        <a:pt x="68199" y="65246"/>
                        <a:pt x="68199" y="65341"/>
                      </a:cubicBezTo>
                      <a:close/>
                      <a:moveTo>
                        <a:pt x="111157" y="129159"/>
                      </a:moveTo>
                      <a:cubicBezTo>
                        <a:pt x="111633" y="129254"/>
                        <a:pt x="112586" y="128873"/>
                        <a:pt x="112871" y="129635"/>
                      </a:cubicBezTo>
                      <a:cubicBezTo>
                        <a:pt x="112871" y="130207"/>
                        <a:pt x="111442" y="129921"/>
                        <a:pt x="111157" y="129159"/>
                      </a:cubicBezTo>
                      <a:close/>
                      <a:moveTo>
                        <a:pt x="95155" y="122872"/>
                      </a:moveTo>
                      <a:cubicBezTo>
                        <a:pt x="94298" y="122015"/>
                        <a:pt x="94202" y="122587"/>
                        <a:pt x="93536" y="122015"/>
                      </a:cubicBezTo>
                      <a:cubicBezTo>
                        <a:pt x="93631" y="121158"/>
                        <a:pt x="94488" y="122111"/>
                        <a:pt x="94298" y="120586"/>
                      </a:cubicBezTo>
                      <a:cubicBezTo>
                        <a:pt x="94774" y="121063"/>
                        <a:pt x="94774" y="120491"/>
                        <a:pt x="95345" y="121158"/>
                      </a:cubicBezTo>
                      <a:cubicBezTo>
                        <a:pt x="95155" y="122015"/>
                        <a:pt x="95155" y="121825"/>
                        <a:pt x="95155" y="122872"/>
                      </a:cubicBezTo>
                      <a:close/>
                      <a:moveTo>
                        <a:pt x="73723" y="95917"/>
                      </a:moveTo>
                      <a:cubicBezTo>
                        <a:pt x="73342" y="95250"/>
                        <a:pt x="73247" y="94583"/>
                        <a:pt x="73342" y="93916"/>
                      </a:cubicBezTo>
                      <a:cubicBezTo>
                        <a:pt x="73533" y="94107"/>
                        <a:pt x="73819" y="95250"/>
                        <a:pt x="74009" y="95059"/>
                      </a:cubicBezTo>
                      <a:cubicBezTo>
                        <a:pt x="74009" y="96107"/>
                        <a:pt x="73723" y="95059"/>
                        <a:pt x="73723" y="95917"/>
                      </a:cubicBezTo>
                      <a:close/>
                      <a:moveTo>
                        <a:pt x="101060" y="132112"/>
                      </a:moveTo>
                      <a:cubicBezTo>
                        <a:pt x="101251" y="131254"/>
                        <a:pt x="101441" y="130397"/>
                        <a:pt x="102013" y="130492"/>
                      </a:cubicBezTo>
                      <a:cubicBezTo>
                        <a:pt x="101822" y="131350"/>
                        <a:pt x="101822" y="132683"/>
                        <a:pt x="101060" y="132112"/>
                      </a:cubicBezTo>
                      <a:close/>
                      <a:moveTo>
                        <a:pt x="84011" y="115919"/>
                      </a:moveTo>
                      <a:cubicBezTo>
                        <a:pt x="84011" y="115252"/>
                        <a:pt x="84392" y="115443"/>
                        <a:pt x="84773" y="116015"/>
                      </a:cubicBezTo>
                      <a:cubicBezTo>
                        <a:pt x="84677" y="116681"/>
                        <a:pt x="84392" y="116491"/>
                        <a:pt x="84011" y="115919"/>
                      </a:cubicBezTo>
                      <a:close/>
                      <a:moveTo>
                        <a:pt x="89725" y="123253"/>
                      </a:moveTo>
                      <a:cubicBezTo>
                        <a:pt x="89916" y="122491"/>
                        <a:pt x="90202" y="122015"/>
                        <a:pt x="90869" y="122682"/>
                      </a:cubicBezTo>
                      <a:cubicBezTo>
                        <a:pt x="90678" y="123349"/>
                        <a:pt x="90202" y="123158"/>
                        <a:pt x="89725" y="123253"/>
                      </a:cubicBezTo>
                      <a:close/>
                      <a:moveTo>
                        <a:pt x="85630" y="120110"/>
                      </a:moveTo>
                      <a:cubicBezTo>
                        <a:pt x="84868" y="119443"/>
                        <a:pt x="84582" y="120682"/>
                        <a:pt x="83915" y="120396"/>
                      </a:cubicBezTo>
                      <a:cubicBezTo>
                        <a:pt x="83820" y="118777"/>
                        <a:pt x="84677" y="119348"/>
                        <a:pt x="85439" y="118967"/>
                      </a:cubicBezTo>
                      <a:cubicBezTo>
                        <a:pt x="85439" y="118586"/>
                        <a:pt x="85249" y="118205"/>
                        <a:pt x="85725" y="118681"/>
                      </a:cubicBezTo>
                      <a:cubicBezTo>
                        <a:pt x="85820" y="119158"/>
                        <a:pt x="85820" y="119634"/>
                        <a:pt x="85630" y="120110"/>
                      </a:cubicBezTo>
                      <a:close/>
                      <a:moveTo>
                        <a:pt x="74390" y="105346"/>
                      </a:moveTo>
                      <a:cubicBezTo>
                        <a:pt x="74676" y="104394"/>
                        <a:pt x="75057" y="104489"/>
                        <a:pt x="75438" y="104680"/>
                      </a:cubicBezTo>
                      <a:cubicBezTo>
                        <a:pt x="75152" y="105727"/>
                        <a:pt x="74771" y="105442"/>
                        <a:pt x="74390" y="105346"/>
                      </a:cubicBezTo>
                      <a:close/>
                      <a:moveTo>
                        <a:pt x="98774" y="135065"/>
                      </a:moveTo>
                      <a:cubicBezTo>
                        <a:pt x="98965" y="134398"/>
                        <a:pt x="99346" y="134493"/>
                        <a:pt x="99727" y="134207"/>
                      </a:cubicBezTo>
                      <a:cubicBezTo>
                        <a:pt x="99727" y="134969"/>
                        <a:pt x="100394" y="135541"/>
                        <a:pt x="100298" y="136398"/>
                      </a:cubicBezTo>
                      <a:cubicBezTo>
                        <a:pt x="99441" y="136112"/>
                        <a:pt x="99441" y="135445"/>
                        <a:pt x="98774" y="135065"/>
                      </a:cubicBezTo>
                      <a:close/>
                      <a:moveTo>
                        <a:pt x="100584" y="133445"/>
                      </a:moveTo>
                      <a:cubicBezTo>
                        <a:pt x="101251" y="134398"/>
                        <a:pt x="101346" y="133826"/>
                        <a:pt x="102203" y="134207"/>
                      </a:cubicBezTo>
                      <a:cubicBezTo>
                        <a:pt x="101346" y="134779"/>
                        <a:pt x="101632" y="137350"/>
                        <a:pt x="100394" y="135922"/>
                      </a:cubicBezTo>
                      <a:cubicBezTo>
                        <a:pt x="100965" y="135255"/>
                        <a:pt x="100584" y="134398"/>
                        <a:pt x="100584" y="133445"/>
                      </a:cubicBezTo>
                      <a:close/>
                      <a:moveTo>
                        <a:pt x="97822" y="133255"/>
                      </a:moveTo>
                      <a:cubicBezTo>
                        <a:pt x="98489" y="134017"/>
                        <a:pt x="98869" y="132493"/>
                        <a:pt x="99250" y="133731"/>
                      </a:cubicBezTo>
                      <a:cubicBezTo>
                        <a:pt x="98774" y="133921"/>
                        <a:pt x="98393" y="134398"/>
                        <a:pt x="97536" y="133636"/>
                      </a:cubicBezTo>
                      <a:cubicBezTo>
                        <a:pt x="97631" y="133159"/>
                        <a:pt x="97441" y="132874"/>
                        <a:pt x="96965" y="132683"/>
                      </a:cubicBezTo>
                      <a:cubicBezTo>
                        <a:pt x="97155" y="132016"/>
                        <a:pt x="97536" y="131731"/>
                        <a:pt x="98108" y="131826"/>
                      </a:cubicBezTo>
                      <a:cubicBezTo>
                        <a:pt x="98108" y="132207"/>
                        <a:pt x="97346" y="132588"/>
                        <a:pt x="97822" y="133255"/>
                      </a:cubicBezTo>
                      <a:close/>
                      <a:moveTo>
                        <a:pt x="85154" y="123349"/>
                      </a:moveTo>
                      <a:cubicBezTo>
                        <a:pt x="85535" y="123730"/>
                        <a:pt x="85630" y="122872"/>
                        <a:pt x="86201" y="123634"/>
                      </a:cubicBezTo>
                      <a:cubicBezTo>
                        <a:pt x="86106" y="124396"/>
                        <a:pt x="85154" y="124015"/>
                        <a:pt x="85154" y="123349"/>
                      </a:cubicBezTo>
                      <a:close/>
                      <a:moveTo>
                        <a:pt x="86487" y="123063"/>
                      </a:moveTo>
                      <a:cubicBezTo>
                        <a:pt x="86296" y="123634"/>
                        <a:pt x="87154" y="124015"/>
                        <a:pt x="86773" y="124587"/>
                      </a:cubicBezTo>
                      <a:cubicBezTo>
                        <a:pt x="86201" y="124396"/>
                        <a:pt x="86011" y="122872"/>
                        <a:pt x="86487" y="123063"/>
                      </a:cubicBezTo>
                      <a:close/>
                      <a:moveTo>
                        <a:pt x="82867" y="119443"/>
                      </a:moveTo>
                      <a:cubicBezTo>
                        <a:pt x="82772" y="120301"/>
                        <a:pt x="82391" y="120110"/>
                        <a:pt x="82201" y="120396"/>
                      </a:cubicBezTo>
                      <a:cubicBezTo>
                        <a:pt x="81725" y="119539"/>
                        <a:pt x="81439" y="119824"/>
                        <a:pt x="81153" y="119634"/>
                      </a:cubicBezTo>
                      <a:cubicBezTo>
                        <a:pt x="81534" y="119158"/>
                        <a:pt x="81344" y="119158"/>
                        <a:pt x="81534" y="118205"/>
                      </a:cubicBezTo>
                      <a:cubicBezTo>
                        <a:pt x="81915" y="119063"/>
                        <a:pt x="82106" y="119348"/>
                        <a:pt x="82296" y="118300"/>
                      </a:cubicBezTo>
                      <a:cubicBezTo>
                        <a:pt x="82582" y="118777"/>
                        <a:pt x="82772" y="119063"/>
                        <a:pt x="82867" y="119443"/>
                      </a:cubicBezTo>
                      <a:close/>
                      <a:moveTo>
                        <a:pt x="67723" y="87154"/>
                      </a:moveTo>
                      <a:cubicBezTo>
                        <a:pt x="67818" y="86201"/>
                        <a:pt x="68008" y="86677"/>
                        <a:pt x="68008" y="85725"/>
                      </a:cubicBezTo>
                      <a:lnTo>
                        <a:pt x="68104" y="86201"/>
                      </a:lnTo>
                      <a:cubicBezTo>
                        <a:pt x="68104" y="86106"/>
                        <a:pt x="68199" y="86011"/>
                        <a:pt x="68199" y="86201"/>
                      </a:cubicBezTo>
                      <a:cubicBezTo>
                        <a:pt x="68104" y="87249"/>
                        <a:pt x="67913" y="87820"/>
                        <a:pt x="67723" y="87154"/>
                      </a:cubicBezTo>
                      <a:close/>
                      <a:moveTo>
                        <a:pt x="68199" y="65627"/>
                      </a:moveTo>
                      <a:lnTo>
                        <a:pt x="68199" y="65627"/>
                      </a:lnTo>
                      <a:lnTo>
                        <a:pt x="68199" y="65627"/>
                      </a:lnTo>
                      <a:close/>
                      <a:moveTo>
                        <a:pt x="97060" y="134684"/>
                      </a:moveTo>
                      <a:cubicBezTo>
                        <a:pt x="97441" y="134493"/>
                        <a:pt x="97917" y="134493"/>
                        <a:pt x="98489" y="134874"/>
                      </a:cubicBezTo>
                      <a:cubicBezTo>
                        <a:pt x="98679" y="136207"/>
                        <a:pt x="97060" y="135160"/>
                        <a:pt x="97060" y="134684"/>
                      </a:cubicBezTo>
                      <a:close/>
                      <a:moveTo>
                        <a:pt x="68675" y="94964"/>
                      </a:moveTo>
                      <a:cubicBezTo>
                        <a:pt x="68866" y="94488"/>
                        <a:pt x="69152" y="94488"/>
                        <a:pt x="69342" y="95059"/>
                      </a:cubicBezTo>
                      <a:cubicBezTo>
                        <a:pt x="69152" y="95631"/>
                        <a:pt x="68866" y="95536"/>
                        <a:pt x="68675" y="94964"/>
                      </a:cubicBezTo>
                      <a:close/>
                      <a:moveTo>
                        <a:pt x="91250" y="134779"/>
                      </a:moveTo>
                      <a:cubicBezTo>
                        <a:pt x="91631" y="134969"/>
                        <a:pt x="91345" y="134398"/>
                        <a:pt x="91440" y="134017"/>
                      </a:cubicBezTo>
                      <a:cubicBezTo>
                        <a:pt x="92107" y="134017"/>
                        <a:pt x="92488" y="135255"/>
                        <a:pt x="92869" y="134112"/>
                      </a:cubicBezTo>
                      <a:cubicBezTo>
                        <a:pt x="92678" y="133350"/>
                        <a:pt x="91916" y="133826"/>
                        <a:pt x="92012" y="132778"/>
                      </a:cubicBezTo>
                      <a:cubicBezTo>
                        <a:pt x="92488" y="132588"/>
                        <a:pt x="92964" y="132874"/>
                        <a:pt x="93536" y="133731"/>
                      </a:cubicBezTo>
                      <a:cubicBezTo>
                        <a:pt x="93250" y="135065"/>
                        <a:pt x="91916" y="136017"/>
                        <a:pt x="91250" y="134779"/>
                      </a:cubicBezTo>
                      <a:close/>
                      <a:moveTo>
                        <a:pt x="70771" y="103251"/>
                      </a:moveTo>
                      <a:cubicBezTo>
                        <a:pt x="70485" y="102870"/>
                        <a:pt x="70199" y="104203"/>
                        <a:pt x="69818" y="102965"/>
                      </a:cubicBezTo>
                      <a:cubicBezTo>
                        <a:pt x="70009" y="102108"/>
                        <a:pt x="70294" y="102489"/>
                        <a:pt x="70580" y="101917"/>
                      </a:cubicBezTo>
                      <a:cubicBezTo>
                        <a:pt x="70771" y="102394"/>
                        <a:pt x="70866" y="102775"/>
                        <a:pt x="70771" y="103251"/>
                      </a:cubicBezTo>
                      <a:close/>
                      <a:moveTo>
                        <a:pt x="80391" y="122777"/>
                      </a:moveTo>
                      <a:cubicBezTo>
                        <a:pt x="80200" y="122777"/>
                        <a:pt x="79915" y="122587"/>
                        <a:pt x="79534" y="122015"/>
                      </a:cubicBezTo>
                      <a:cubicBezTo>
                        <a:pt x="79724" y="120967"/>
                        <a:pt x="80581" y="122015"/>
                        <a:pt x="80391" y="122777"/>
                      </a:cubicBezTo>
                      <a:close/>
                      <a:moveTo>
                        <a:pt x="89154" y="135065"/>
                      </a:moveTo>
                      <a:cubicBezTo>
                        <a:pt x="89249" y="134779"/>
                        <a:pt x="89249" y="134398"/>
                        <a:pt x="89154" y="134112"/>
                      </a:cubicBezTo>
                      <a:cubicBezTo>
                        <a:pt x="89440" y="134112"/>
                        <a:pt x="89725" y="134302"/>
                        <a:pt x="90202" y="134779"/>
                      </a:cubicBezTo>
                      <a:cubicBezTo>
                        <a:pt x="90106" y="135445"/>
                        <a:pt x="89725" y="135445"/>
                        <a:pt x="89154" y="135065"/>
                      </a:cubicBezTo>
                      <a:close/>
                      <a:moveTo>
                        <a:pt x="78105" y="122491"/>
                      </a:moveTo>
                      <a:cubicBezTo>
                        <a:pt x="78391" y="122396"/>
                        <a:pt x="78486" y="120967"/>
                        <a:pt x="78962" y="121729"/>
                      </a:cubicBezTo>
                      <a:cubicBezTo>
                        <a:pt x="78772" y="122491"/>
                        <a:pt x="78486" y="122777"/>
                        <a:pt x="78105" y="122491"/>
                      </a:cubicBezTo>
                      <a:close/>
                      <a:moveTo>
                        <a:pt x="74581" y="118872"/>
                      </a:moveTo>
                      <a:cubicBezTo>
                        <a:pt x="74867" y="117824"/>
                        <a:pt x="75152" y="119063"/>
                        <a:pt x="75152" y="117729"/>
                      </a:cubicBezTo>
                      <a:cubicBezTo>
                        <a:pt x="75343" y="118110"/>
                        <a:pt x="75533" y="118491"/>
                        <a:pt x="75629" y="118872"/>
                      </a:cubicBezTo>
                      <a:cubicBezTo>
                        <a:pt x="75343" y="119729"/>
                        <a:pt x="74962" y="119729"/>
                        <a:pt x="74581" y="118872"/>
                      </a:cubicBezTo>
                      <a:close/>
                      <a:moveTo>
                        <a:pt x="76867" y="119253"/>
                      </a:moveTo>
                      <a:cubicBezTo>
                        <a:pt x="76295" y="118300"/>
                        <a:pt x="76105" y="120205"/>
                        <a:pt x="75533" y="118872"/>
                      </a:cubicBezTo>
                      <a:cubicBezTo>
                        <a:pt x="75819" y="117538"/>
                        <a:pt x="76676" y="118110"/>
                        <a:pt x="76867" y="119253"/>
                      </a:cubicBezTo>
                      <a:close/>
                      <a:moveTo>
                        <a:pt x="86677" y="132778"/>
                      </a:moveTo>
                      <a:cubicBezTo>
                        <a:pt x="86773" y="131636"/>
                        <a:pt x="87344" y="132493"/>
                        <a:pt x="87821" y="132969"/>
                      </a:cubicBezTo>
                      <a:cubicBezTo>
                        <a:pt x="87630" y="133826"/>
                        <a:pt x="87058" y="132874"/>
                        <a:pt x="86677" y="132778"/>
                      </a:cubicBezTo>
                      <a:close/>
                      <a:moveTo>
                        <a:pt x="76486" y="121729"/>
                      </a:moveTo>
                      <a:cubicBezTo>
                        <a:pt x="76676" y="120777"/>
                        <a:pt x="77057" y="121444"/>
                        <a:pt x="77248" y="121253"/>
                      </a:cubicBezTo>
                      <a:cubicBezTo>
                        <a:pt x="77438" y="122206"/>
                        <a:pt x="76867" y="122491"/>
                        <a:pt x="76486" y="121729"/>
                      </a:cubicBezTo>
                      <a:close/>
                      <a:moveTo>
                        <a:pt x="75343" y="123539"/>
                      </a:moveTo>
                      <a:cubicBezTo>
                        <a:pt x="75819" y="122587"/>
                        <a:pt x="76010" y="122491"/>
                        <a:pt x="76010" y="121253"/>
                      </a:cubicBezTo>
                      <a:cubicBezTo>
                        <a:pt x="76391" y="121253"/>
                        <a:pt x="76391" y="122015"/>
                        <a:pt x="76581" y="122587"/>
                      </a:cubicBezTo>
                      <a:cubicBezTo>
                        <a:pt x="76391" y="123444"/>
                        <a:pt x="76105" y="123158"/>
                        <a:pt x="75819" y="123539"/>
                      </a:cubicBezTo>
                      <a:cubicBezTo>
                        <a:pt x="76010" y="123730"/>
                        <a:pt x="76295" y="123634"/>
                        <a:pt x="76200" y="124206"/>
                      </a:cubicBezTo>
                      <a:cubicBezTo>
                        <a:pt x="75533" y="124777"/>
                        <a:pt x="75152" y="123920"/>
                        <a:pt x="74676" y="123158"/>
                      </a:cubicBezTo>
                      <a:cubicBezTo>
                        <a:pt x="74771" y="122777"/>
                        <a:pt x="74676" y="122396"/>
                        <a:pt x="74867" y="122015"/>
                      </a:cubicBezTo>
                      <a:cubicBezTo>
                        <a:pt x="75343" y="122491"/>
                        <a:pt x="75152" y="123063"/>
                        <a:pt x="75343" y="123539"/>
                      </a:cubicBezTo>
                      <a:close/>
                      <a:moveTo>
                        <a:pt x="73533" y="121158"/>
                      </a:moveTo>
                      <a:cubicBezTo>
                        <a:pt x="74200" y="120301"/>
                        <a:pt x="74867" y="120396"/>
                        <a:pt x="75629" y="120682"/>
                      </a:cubicBezTo>
                      <a:cubicBezTo>
                        <a:pt x="75724" y="122682"/>
                        <a:pt x="74295" y="121825"/>
                        <a:pt x="73533" y="121158"/>
                      </a:cubicBezTo>
                      <a:close/>
                      <a:moveTo>
                        <a:pt x="88678" y="139446"/>
                      </a:moveTo>
                      <a:cubicBezTo>
                        <a:pt x="89344" y="138874"/>
                        <a:pt x="90106" y="139255"/>
                        <a:pt x="90869" y="139255"/>
                      </a:cubicBezTo>
                      <a:cubicBezTo>
                        <a:pt x="90297" y="139827"/>
                        <a:pt x="89630" y="140208"/>
                        <a:pt x="88678" y="139446"/>
                      </a:cubicBezTo>
                      <a:close/>
                      <a:moveTo>
                        <a:pt x="83153" y="133636"/>
                      </a:moveTo>
                      <a:cubicBezTo>
                        <a:pt x="83058" y="133064"/>
                        <a:pt x="82963" y="131921"/>
                        <a:pt x="83629" y="132397"/>
                      </a:cubicBezTo>
                      <a:cubicBezTo>
                        <a:pt x="83629" y="132683"/>
                        <a:pt x="83629" y="134017"/>
                        <a:pt x="83153" y="133636"/>
                      </a:cubicBezTo>
                      <a:close/>
                      <a:moveTo>
                        <a:pt x="85058" y="138493"/>
                      </a:moveTo>
                      <a:cubicBezTo>
                        <a:pt x="84201" y="138113"/>
                        <a:pt x="85439" y="137350"/>
                        <a:pt x="84868" y="136969"/>
                      </a:cubicBezTo>
                      <a:cubicBezTo>
                        <a:pt x="84392" y="136588"/>
                        <a:pt x="84296" y="138017"/>
                        <a:pt x="83725" y="137160"/>
                      </a:cubicBezTo>
                      <a:cubicBezTo>
                        <a:pt x="84296" y="136017"/>
                        <a:pt x="85058" y="136398"/>
                        <a:pt x="85820" y="136398"/>
                      </a:cubicBezTo>
                      <a:cubicBezTo>
                        <a:pt x="85916" y="137255"/>
                        <a:pt x="85154" y="136969"/>
                        <a:pt x="85058" y="138493"/>
                      </a:cubicBezTo>
                      <a:close/>
                      <a:moveTo>
                        <a:pt x="72485" y="118396"/>
                      </a:moveTo>
                      <a:cubicBezTo>
                        <a:pt x="71914" y="119729"/>
                        <a:pt x="71056" y="117634"/>
                        <a:pt x="71342" y="116300"/>
                      </a:cubicBezTo>
                      <a:cubicBezTo>
                        <a:pt x="71628" y="117253"/>
                        <a:pt x="71628" y="117729"/>
                        <a:pt x="72485" y="118396"/>
                      </a:cubicBezTo>
                      <a:close/>
                      <a:moveTo>
                        <a:pt x="72581" y="121348"/>
                      </a:moveTo>
                      <a:lnTo>
                        <a:pt x="73057" y="120301"/>
                      </a:lnTo>
                      <a:cubicBezTo>
                        <a:pt x="73152" y="120586"/>
                        <a:pt x="73438" y="120872"/>
                        <a:pt x="73342" y="121158"/>
                      </a:cubicBezTo>
                      <a:cubicBezTo>
                        <a:pt x="72962" y="120396"/>
                        <a:pt x="72866" y="122587"/>
                        <a:pt x="72581" y="121348"/>
                      </a:cubicBezTo>
                      <a:close/>
                      <a:moveTo>
                        <a:pt x="78200" y="131826"/>
                      </a:moveTo>
                      <a:cubicBezTo>
                        <a:pt x="77724" y="131350"/>
                        <a:pt x="78010" y="130778"/>
                        <a:pt x="78105" y="130302"/>
                      </a:cubicBezTo>
                      <a:cubicBezTo>
                        <a:pt x="78296" y="130588"/>
                        <a:pt x="78391" y="130302"/>
                        <a:pt x="78677" y="130683"/>
                      </a:cubicBezTo>
                      <a:lnTo>
                        <a:pt x="78200" y="131826"/>
                      </a:lnTo>
                      <a:close/>
                      <a:moveTo>
                        <a:pt x="81058" y="136779"/>
                      </a:moveTo>
                      <a:cubicBezTo>
                        <a:pt x="80677" y="136017"/>
                        <a:pt x="80486" y="135160"/>
                        <a:pt x="80867" y="134302"/>
                      </a:cubicBezTo>
                      <a:cubicBezTo>
                        <a:pt x="81629" y="135065"/>
                        <a:pt x="81629" y="136588"/>
                        <a:pt x="81058" y="136779"/>
                      </a:cubicBezTo>
                      <a:close/>
                      <a:moveTo>
                        <a:pt x="73247" y="123730"/>
                      </a:moveTo>
                      <a:cubicBezTo>
                        <a:pt x="72962" y="124777"/>
                        <a:pt x="72390" y="123444"/>
                        <a:pt x="72295" y="122777"/>
                      </a:cubicBezTo>
                      <a:cubicBezTo>
                        <a:pt x="72771" y="121825"/>
                        <a:pt x="72676" y="123063"/>
                        <a:pt x="73247" y="123730"/>
                      </a:cubicBezTo>
                      <a:close/>
                      <a:moveTo>
                        <a:pt x="78772" y="137160"/>
                      </a:moveTo>
                      <a:cubicBezTo>
                        <a:pt x="78486" y="136779"/>
                        <a:pt x="78200" y="136588"/>
                        <a:pt x="78010" y="136588"/>
                      </a:cubicBezTo>
                      <a:cubicBezTo>
                        <a:pt x="78581" y="136017"/>
                        <a:pt x="78867" y="136874"/>
                        <a:pt x="79058" y="135445"/>
                      </a:cubicBezTo>
                      <a:cubicBezTo>
                        <a:pt x="79439" y="136779"/>
                        <a:pt x="79724" y="135636"/>
                        <a:pt x="80391" y="136493"/>
                      </a:cubicBezTo>
                      <a:cubicBezTo>
                        <a:pt x="80010" y="137255"/>
                        <a:pt x="79248" y="136207"/>
                        <a:pt x="78772" y="137160"/>
                      </a:cubicBezTo>
                      <a:close/>
                      <a:moveTo>
                        <a:pt x="74771" y="135160"/>
                      </a:moveTo>
                      <a:cubicBezTo>
                        <a:pt x="75724" y="136684"/>
                        <a:pt x="77152" y="134588"/>
                        <a:pt x="77629" y="136112"/>
                      </a:cubicBezTo>
                      <a:cubicBezTo>
                        <a:pt x="76962" y="136112"/>
                        <a:pt x="74867" y="137541"/>
                        <a:pt x="74771" y="135160"/>
                      </a:cubicBezTo>
                      <a:close/>
                      <a:moveTo>
                        <a:pt x="75629" y="135065"/>
                      </a:moveTo>
                      <a:cubicBezTo>
                        <a:pt x="75819" y="134588"/>
                        <a:pt x="75343" y="134207"/>
                        <a:pt x="75819" y="133731"/>
                      </a:cubicBezTo>
                      <a:cubicBezTo>
                        <a:pt x="76010" y="133921"/>
                        <a:pt x="76295" y="133826"/>
                        <a:pt x="76486" y="134398"/>
                      </a:cubicBezTo>
                      <a:cubicBezTo>
                        <a:pt x="75914" y="134779"/>
                        <a:pt x="76200" y="135445"/>
                        <a:pt x="75629" y="135065"/>
                      </a:cubicBezTo>
                      <a:close/>
                      <a:moveTo>
                        <a:pt x="70961" y="135731"/>
                      </a:moveTo>
                      <a:cubicBezTo>
                        <a:pt x="70675" y="134874"/>
                        <a:pt x="70390" y="135922"/>
                        <a:pt x="70009" y="135065"/>
                      </a:cubicBezTo>
                      <a:cubicBezTo>
                        <a:pt x="70390" y="134588"/>
                        <a:pt x="70675" y="134398"/>
                        <a:pt x="71056" y="134684"/>
                      </a:cubicBezTo>
                      <a:cubicBezTo>
                        <a:pt x="70961" y="134969"/>
                        <a:pt x="71152" y="135350"/>
                        <a:pt x="70961" y="135731"/>
                      </a:cubicBezTo>
                      <a:close/>
                      <a:moveTo>
                        <a:pt x="61436" y="119634"/>
                      </a:moveTo>
                      <a:cubicBezTo>
                        <a:pt x="61817" y="119634"/>
                        <a:pt x="62960" y="118872"/>
                        <a:pt x="62484" y="120586"/>
                      </a:cubicBezTo>
                      <a:cubicBezTo>
                        <a:pt x="62294" y="119634"/>
                        <a:pt x="61341" y="120586"/>
                        <a:pt x="61436" y="119634"/>
                      </a:cubicBezTo>
                      <a:close/>
                      <a:moveTo>
                        <a:pt x="59055" y="94393"/>
                      </a:moveTo>
                      <a:cubicBezTo>
                        <a:pt x="59055" y="93726"/>
                        <a:pt x="59722" y="92583"/>
                        <a:pt x="59627" y="93250"/>
                      </a:cubicBezTo>
                      <a:cubicBezTo>
                        <a:pt x="59341" y="93631"/>
                        <a:pt x="59341" y="94107"/>
                        <a:pt x="59055" y="94393"/>
                      </a:cubicBezTo>
                      <a:close/>
                      <a:moveTo>
                        <a:pt x="61627" y="120872"/>
                      </a:moveTo>
                      <a:cubicBezTo>
                        <a:pt x="61913" y="120301"/>
                        <a:pt x="62103" y="120872"/>
                        <a:pt x="62294" y="121253"/>
                      </a:cubicBezTo>
                      <a:cubicBezTo>
                        <a:pt x="62008" y="121539"/>
                        <a:pt x="61817" y="123063"/>
                        <a:pt x="61531" y="122682"/>
                      </a:cubicBezTo>
                      <a:cubicBezTo>
                        <a:pt x="61722" y="122111"/>
                        <a:pt x="61531" y="121444"/>
                        <a:pt x="61627" y="120872"/>
                      </a:cubicBezTo>
                      <a:close/>
                      <a:moveTo>
                        <a:pt x="61055" y="122777"/>
                      </a:moveTo>
                      <a:cubicBezTo>
                        <a:pt x="60579" y="122015"/>
                        <a:pt x="61341" y="120586"/>
                        <a:pt x="61627" y="121348"/>
                      </a:cubicBezTo>
                      <a:cubicBezTo>
                        <a:pt x="61436" y="121825"/>
                        <a:pt x="61531" y="122396"/>
                        <a:pt x="61055" y="122777"/>
                      </a:cubicBezTo>
                      <a:close/>
                      <a:moveTo>
                        <a:pt x="64675" y="134017"/>
                      </a:moveTo>
                      <a:cubicBezTo>
                        <a:pt x="64389" y="132683"/>
                        <a:pt x="63913" y="134302"/>
                        <a:pt x="63627" y="133159"/>
                      </a:cubicBezTo>
                      <a:cubicBezTo>
                        <a:pt x="64294" y="132493"/>
                        <a:pt x="64960" y="132683"/>
                        <a:pt x="65532" y="132778"/>
                      </a:cubicBezTo>
                      <a:lnTo>
                        <a:pt x="64675" y="134017"/>
                      </a:lnTo>
                      <a:close/>
                      <a:moveTo>
                        <a:pt x="60769" y="124492"/>
                      </a:moveTo>
                      <a:lnTo>
                        <a:pt x="61341" y="123730"/>
                      </a:lnTo>
                      <a:lnTo>
                        <a:pt x="61531" y="124492"/>
                      </a:lnTo>
                      <a:cubicBezTo>
                        <a:pt x="61150" y="125349"/>
                        <a:pt x="60960" y="124682"/>
                        <a:pt x="60769" y="124492"/>
                      </a:cubicBezTo>
                      <a:close/>
                      <a:moveTo>
                        <a:pt x="59531" y="119634"/>
                      </a:moveTo>
                      <a:cubicBezTo>
                        <a:pt x="58769" y="120586"/>
                        <a:pt x="59246" y="118777"/>
                        <a:pt x="58674" y="118491"/>
                      </a:cubicBezTo>
                      <a:cubicBezTo>
                        <a:pt x="59150" y="118205"/>
                        <a:pt x="59722" y="118777"/>
                        <a:pt x="59531" y="119634"/>
                      </a:cubicBezTo>
                      <a:close/>
                      <a:moveTo>
                        <a:pt x="58483" y="118205"/>
                      </a:moveTo>
                      <a:lnTo>
                        <a:pt x="58293" y="117253"/>
                      </a:lnTo>
                      <a:cubicBezTo>
                        <a:pt x="58674" y="116491"/>
                        <a:pt x="59436" y="116395"/>
                        <a:pt x="59055" y="117443"/>
                      </a:cubicBezTo>
                      <a:cubicBezTo>
                        <a:pt x="58865" y="116872"/>
                        <a:pt x="58579" y="118015"/>
                        <a:pt x="58483" y="118205"/>
                      </a:cubicBezTo>
                      <a:close/>
                      <a:moveTo>
                        <a:pt x="57245" y="93916"/>
                      </a:moveTo>
                      <a:cubicBezTo>
                        <a:pt x="57436" y="93821"/>
                        <a:pt x="57341" y="94393"/>
                        <a:pt x="57341" y="94774"/>
                      </a:cubicBezTo>
                      <a:cubicBezTo>
                        <a:pt x="56483" y="94678"/>
                        <a:pt x="55626" y="94393"/>
                        <a:pt x="55435" y="92964"/>
                      </a:cubicBezTo>
                      <a:cubicBezTo>
                        <a:pt x="56293" y="91630"/>
                        <a:pt x="55435" y="93916"/>
                        <a:pt x="56198" y="92964"/>
                      </a:cubicBezTo>
                      <a:cubicBezTo>
                        <a:pt x="56293" y="92392"/>
                        <a:pt x="56102" y="92583"/>
                        <a:pt x="56483" y="91821"/>
                      </a:cubicBezTo>
                      <a:cubicBezTo>
                        <a:pt x="56674" y="91916"/>
                        <a:pt x="56198" y="92773"/>
                        <a:pt x="56198" y="93440"/>
                      </a:cubicBezTo>
                      <a:cubicBezTo>
                        <a:pt x="56864" y="92583"/>
                        <a:pt x="56388" y="94202"/>
                        <a:pt x="57055" y="93250"/>
                      </a:cubicBezTo>
                      <a:cubicBezTo>
                        <a:pt x="56959" y="92964"/>
                        <a:pt x="56769" y="93154"/>
                        <a:pt x="57055" y="92202"/>
                      </a:cubicBezTo>
                      <a:cubicBezTo>
                        <a:pt x="57436" y="91726"/>
                        <a:pt x="57245" y="92202"/>
                        <a:pt x="57722" y="91535"/>
                      </a:cubicBezTo>
                      <a:cubicBezTo>
                        <a:pt x="57722" y="91916"/>
                        <a:pt x="57055" y="93154"/>
                        <a:pt x="57436" y="92869"/>
                      </a:cubicBezTo>
                      <a:cubicBezTo>
                        <a:pt x="57817" y="92488"/>
                        <a:pt x="57722" y="91821"/>
                        <a:pt x="58103" y="91440"/>
                      </a:cubicBezTo>
                      <a:cubicBezTo>
                        <a:pt x="58293" y="91345"/>
                        <a:pt x="58293" y="91630"/>
                        <a:pt x="58198" y="92011"/>
                      </a:cubicBezTo>
                      <a:cubicBezTo>
                        <a:pt x="57912" y="92773"/>
                        <a:pt x="57436" y="93250"/>
                        <a:pt x="57245" y="93916"/>
                      </a:cubicBezTo>
                      <a:close/>
                      <a:moveTo>
                        <a:pt x="59055" y="122682"/>
                      </a:moveTo>
                      <a:cubicBezTo>
                        <a:pt x="58769" y="121348"/>
                        <a:pt x="58103" y="122206"/>
                        <a:pt x="57722" y="121444"/>
                      </a:cubicBezTo>
                      <a:cubicBezTo>
                        <a:pt x="58198" y="120682"/>
                        <a:pt x="58007" y="119824"/>
                        <a:pt x="58674" y="119634"/>
                      </a:cubicBezTo>
                      <a:cubicBezTo>
                        <a:pt x="59055" y="120301"/>
                        <a:pt x="58579" y="120872"/>
                        <a:pt x="58579" y="121444"/>
                      </a:cubicBezTo>
                      <a:cubicBezTo>
                        <a:pt x="58960" y="121253"/>
                        <a:pt x="59246" y="121634"/>
                        <a:pt x="59627" y="121063"/>
                      </a:cubicBezTo>
                      <a:cubicBezTo>
                        <a:pt x="59817" y="121729"/>
                        <a:pt x="59436" y="122206"/>
                        <a:pt x="59055" y="122682"/>
                      </a:cubicBezTo>
                      <a:close/>
                      <a:moveTo>
                        <a:pt x="61817" y="132874"/>
                      </a:moveTo>
                      <a:cubicBezTo>
                        <a:pt x="62294" y="132207"/>
                        <a:pt x="62865" y="131350"/>
                        <a:pt x="63151" y="132207"/>
                      </a:cubicBezTo>
                      <a:cubicBezTo>
                        <a:pt x="62675" y="132493"/>
                        <a:pt x="62103" y="133731"/>
                        <a:pt x="61817" y="132874"/>
                      </a:cubicBezTo>
                      <a:close/>
                      <a:moveTo>
                        <a:pt x="57055" y="113062"/>
                      </a:moveTo>
                      <a:lnTo>
                        <a:pt x="57626" y="112300"/>
                      </a:lnTo>
                      <a:lnTo>
                        <a:pt x="57722" y="113062"/>
                      </a:lnTo>
                      <a:cubicBezTo>
                        <a:pt x="57436" y="113633"/>
                        <a:pt x="57150" y="113824"/>
                        <a:pt x="57055" y="113062"/>
                      </a:cubicBezTo>
                      <a:close/>
                      <a:moveTo>
                        <a:pt x="52864" y="117157"/>
                      </a:moveTo>
                      <a:cubicBezTo>
                        <a:pt x="52673" y="117253"/>
                        <a:pt x="52483" y="117157"/>
                        <a:pt x="52483" y="116776"/>
                      </a:cubicBezTo>
                      <a:cubicBezTo>
                        <a:pt x="53530" y="115919"/>
                        <a:pt x="53054" y="118777"/>
                        <a:pt x="53340" y="119253"/>
                      </a:cubicBezTo>
                      <a:lnTo>
                        <a:pt x="54102" y="118396"/>
                      </a:lnTo>
                      <a:cubicBezTo>
                        <a:pt x="54483" y="119920"/>
                        <a:pt x="55340" y="120015"/>
                        <a:pt x="56198" y="119824"/>
                      </a:cubicBezTo>
                      <a:cubicBezTo>
                        <a:pt x="56579" y="118777"/>
                        <a:pt x="57055" y="118015"/>
                        <a:pt x="57341" y="117824"/>
                      </a:cubicBezTo>
                      <a:cubicBezTo>
                        <a:pt x="57055" y="119539"/>
                        <a:pt x="57817" y="117348"/>
                        <a:pt x="58007" y="118491"/>
                      </a:cubicBezTo>
                      <a:cubicBezTo>
                        <a:pt x="57150" y="119539"/>
                        <a:pt x="56483" y="120015"/>
                        <a:pt x="55721" y="121253"/>
                      </a:cubicBezTo>
                      <a:cubicBezTo>
                        <a:pt x="55531" y="119158"/>
                        <a:pt x="53816" y="120777"/>
                        <a:pt x="52959" y="120682"/>
                      </a:cubicBezTo>
                      <a:cubicBezTo>
                        <a:pt x="53150" y="120301"/>
                        <a:pt x="53816" y="120110"/>
                        <a:pt x="53721" y="119539"/>
                      </a:cubicBezTo>
                      <a:cubicBezTo>
                        <a:pt x="53150" y="120015"/>
                        <a:pt x="52864" y="119634"/>
                        <a:pt x="52292" y="120205"/>
                      </a:cubicBezTo>
                      <a:cubicBezTo>
                        <a:pt x="52388" y="120491"/>
                        <a:pt x="52673" y="120491"/>
                        <a:pt x="52388" y="120967"/>
                      </a:cubicBezTo>
                      <a:cubicBezTo>
                        <a:pt x="52197" y="120110"/>
                        <a:pt x="50864" y="121158"/>
                        <a:pt x="51245" y="119824"/>
                      </a:cubicBezTo>
                      <a:cubicBezTo>
                        <a:pt x="51530" y="120586"/>
                        <a:pt x="52864" y="119253"/>
                        <a:pt x="52769" y="118015"/>
                      </a:cubicBezTo>
                      <a:cubicBezTo>
                        <a:pt x="52197" y="119539"/>
                        <a:pt x="51245" y="118205"/>
                        <a:pt x="51435" y="117443"/>
                      </a:cubicBezTo>
                      <a:cubicBezTo>
                        <a:pt x="51721" y="117729"/>
                        <a:pt x="52578" y="118777"/>
                        <a:pt x="52864" y="117157"/>
                      </a:cubicBezTo>
                      <a:close/>
                      <a:moveTo>
                        <a:pt x="51816" y="119158"/>
                      </a:moveTo>
                      <a:cubicBezTo>
                        <a:pt x="51626" y="119634"/>
                        <a:pt x="51054" y="120015"/>
                        <a:pt x="50768" y="119920"/>
                      </a:cubicBezTo>
                      <a:cubicBezTo>
                        <a:pt x="51149" y="119348"/>
                        <a:pt x="50387" y="119539"/>
                        <a:pt x="50482" y="118777"/>
                      </a:cubicBezTo>
                      <a:cubicBezTo>
                        <a:pt x="51149" y="118205"/>
                        <a:pt x="51340" y="118777"/>
                        <a:pt x="51816" y="119158"/>
                      </a:cubicBezTo>
                      <a:close/>
                      <a:moveTo>
                        <a:pt x="61817" y="132493"/>
                      </a:moveTo>
                      <a:cubicBezTo>
                        <a:pt x="61150" y="132683"/>
                        <a:pt x="60579" y="132397"/>
                        <a:pt x="60007" y="131921"/>
                      </a:cubicBezTo>
                      <a:cubicBezTo>
                        <a:pt x="60674" y="131540"/>
                        <a:pt x="61817" y="131254"/>
                        <a:pt x="61817" y="132493"/>
                      </a:cubicBezTo>
                      <a:close/>
                      <a:moveTo>
                        <a:pt x="58293" y="123634"/>
                      </a:moveTo>
                      <a:cubicBezTo>
                        <a:pt x="58483" y="123920"/>
                        <a:pt x="58865" y="123253"/>
                        <a:pt x="58865" y="124206"/>
                      </a:cubicBezTo>
                      <a:cubicBezTo>
                        <a:pt x="58483" y="125349"/>
                        <a:pt x="57912" y="124206"/>
                        <a:pt x="58293" y="123634"/>
                      </a:cubicBezTo>
                      <a:close/>
                      <a:moveTo>
                        <a:pt x="56388" y="122491"/>
                      </a:moveTo>
                      <a:cubicBezTo>
                        <a:pt x="56769" y="122015"/>
                        <a:pt x="57626" y="121825"/>
                        <a:pt x="57341" y="122968"/>
                      </a:cubicBezTo>
                      <a:cubicBezTo>
                        <a:pt x="57055" y="122491"/>
                        <a:pt x="56579" y="122872"/>
                        <a:pt x="56388" y="122491"/>
                      </a:cubicBezTo>
                      <a:close/>
                      <a:moveTo>
                        <a:pt x="58865" y="131826"/>
                      </a:moveTo>
                      <a:cubicBezTo>
                        <a:pt x="58960" y="131159"/>
                        <a:pt x="59722" y="130778"/>
                        <a:pt x="59912" y="131636"/>
                      </a:cubicBezTo>
                      <a:cubicBezTo>
                        <a:pt x="59436" y="132302"/>
                        <a:pt x="59150" y="132112"/>
                        <a:pt x="58865" y="131826"/>
                      </a:cubicBezTo>
                      <a:close/>
                      <a:moveTo>
                        <a:pt x="55245" y="92011"/>
                      </a:moveTo>
                      <a:cubicBezTo>
                        <a:pt x="55721" y="91154"/>
                        <a:pt x="55626" y="92107"/>
                        <a:pt x="56198" y="90773"/>
                      </a:cubicBezTo>
                      <a:cubicBezTo>
                        <a:pt x="56102" y="91440"/>
                        <a:pt x="55054" y="92678"/>
                        <a:pt x="55245" y="92011"/>
                      </a:cubicBezTo>
                      <a:close/>
                      <a:moveTo>
                        <a:pt x="54674" y="91821"/>
                      </a:moveTo>
                      <a:cubicBezTo>
                        <a:pt x="55150" y="90964"/>
                        <a:pt x="55245" y="91345"/>
                        <a:pt x="55817" y="90488"/>
                      </a:cubicBezTo>
                      <a:lnTo>
                        <a:pt x="55626" y="91154"/>
                      </a:lnTo>
                      <a:cubicBezTo>
                        <a:pt x="55150" y="91726"/>
                        <a:pt x="54483" y="92488"/>
                        <a:pt x="54674" y="91821"/>
                      </a:cubicBezTo>
                      <a:close/>
                      <a:moveTo>
                        <a:pt x="53626" y="121253"/>
                      </a:moveTo>
                      <a:cubicBezTo>
                        <a:pt x="53912" y="121158"/>
                        <a:pt x="54864" y="120682"/>
                        <a:pt x="54483" y="121825"/>
                      </a:cubicBezTo>
                      <a:cubicBezTo>
                        <a:pt x="54197" y="121444"/>
                        <a:pt x="53721" y="122015"/>
                        <a:pt x="53626" y="121253"/>
                      </a:cubicBezTo>
                      <a:close/>
                      <a:moveTo>
                        <a:pt x="53912" y="128683"/>
                      </a:moveTo>
                      <a:cubicBezTo>
                        <a:pt x="54388" y="128111"/>
                        <a:pt x="54674" y="128016"/>
                        <a:pt x="54769" y="128778"/>
                      </a:cubicBezTo>
                      <a:cubicBezTo>
                        <a:pt x="54388" y="129254"/>
                        <a:pt x="54007" y="129349"/>
                        <a:pt x="53912" y="128683"/>
                      </a:cubicBezTo>
                      <a:close/>
                      <a:moveTo>
                        <a:pt x="50292" y="117253"/>
                      </a:moveTo>
                      <a:cubicBezTo>
                        <a:pt x="50102" y="117062"/>
                        <a:pt x="49721" y="117062"/>
                        <a:pt x="49530" y="116872"/>
                      </a:cubicBezTo>
                      <a:cubicBezTo>
                        <a:pt x="50102" y="116300"/>
                        <a:pt x="50387" y="115538"/>
                        <a:pt x="50768" y="116015"/>
                      </a:cubicBezTo>
                      <a:cubicBezTo>
                        <a:pt x="50482" y="116300"/>
                        <a:pt x="50673" y="116967"/>
                        <a:pt x="50292" y="117253"/>
                      </a:cubicBezTo>
                      <a:close/>
                      <a:moveTo>
                        <a:pt x="49149" y="114395"/>
                      </a:moveTo>
                      <a:cubicBezTo>
                        <a:pt x="49149" y="113919"/>
                        <a:pt x="49149" y="113633"/>
                        <a:pt x="48958" y="113538"/>
                      </a:cubicBezTo>
                      <a:lnTo>
                        <a:pt x="49340" y="113252"/>
                      </a:lnTo>
                      <a:cubicBezTo>
                        <a:pt x="49340" y="113062"/>
                        <a:pt x="49340" y="112966"/>
                        <a:pt x="49530" y="112871"/>
                      </a:cubicBezTo>
                      <a:cubicBezTo>
                        <a:pt x="49625" y="114014"/>
                        <a:pt x="50006" y="112014"/>
                        <a:pt x="50387" y="111823"/>
                      </a:cubicBezTo>
                      <a:cubicBezTo>
                        <a:pt x="50482" y="112204"/>
                        <a:pt x="50864" y="111823"/>
                        <a:pt x="50768" y="112776"/>
                      </a:cubicBezTo>
                      <a:cubicBezTo>
                        <a:pt x="50006" y="113157"/>
                        <a:pt x="49721" y="113919"/>
                        <a:pt x="49149" y="114395"/>
                      </a:cubicBezTo>
                      <a:close/>
                      <a:moveTo>
                        <a:pt x="48768" y="118681"/>
                      </a:moveTo>
                      <a:cubicBezTo>
                        <a:pt x="48768" y="118300"/>
                        <a:pt x="48673" y="117824"/>
                        <a:pt x="48863" y="117538"/>
                      </a:cubicBezTo>
                      <a:cubicBezTo>
                        <a:pt x="49149" y="118110"/>
                        <a:pt x="50102" y="117157"/>
                        <a:pt x="50006" y="118586"/>
                      </a:cubicBezTo>
                      <a:cubicBezTo>
                        <a:pt x="49340" y="118967"/>
                        <a:pt x="49340" y="117919"/>
                        <a:pt x="48768" y="118681"/>
                      </a:cubicBezTo>
                      <a:close/>
                      <a:moveTo>
                        <a:pt x="68294" y="65341"/>
                      </a:moveTo>
                      <a:lnTo>
                        <a:pt x="68294" y="65341"/>
                      </a:lnTo>
                      <a:lnTo>
                        <a:pt x="68294" y="65341"/>
                      </a:lnTo>
                      <a:lnTo>
                        <a:pt x="68294" y="65341"/>
                      </a:lnTo>
                      <a:close/>
                      <a:moveTo>
                        <a:pt x="52388" y="90678"/>
                      </a:moveTo>
                      <a:cubicBezTo>
                        <a:pt x="52006" y="90964"/>
                        <a:pt x="51911" y="90678"/>
                        <a:pt x="52197" y="89916"/>
                      </a:cubicBezTo>
                      <a:cubicBezTo>
                        <a:pt x="52769" y="89344"/>
                        <a:pt x="53721" y="87916"/>
                        <a:pt x="53435" y="88963"/>
                      </a:cubicBezTo>
                      <a:cubicBezTo>
                        <a:pt x="52769" y="89630"/>
                        <a:pt x="52292" y="90202"/>
                        <a:pt x="52388" y="90678"/>
                      </a:cubicBezTo>
                      <a:close/>
                      <a:moveTo>
                        <a:pt x="47339" y="112681"/>
                      </a:moveTo>
                      <a:cubicBezTo>
                        <a:pt x="47625" y="112871"/>
                        <a:pt x="47434" y="113633"/>
                        <a:pt x="47149" y="114109"/>
                      </a:cubicBezTo>
                      <a:cubicBezTo>
                        <a:pt x="48197" y="113538"/>
                        <a:pt x="49054" y="114490"/>
                        <a:pt x="48768" y="116205"/>
                      </a:cubicBezTo>
                      <a:cubicBezTo>
                        <a:pt x="48387" y="114871"/>
                        <a:pt x="47244" y="115062"/>
                        <a:pt x="46387" y="115443"/>
                      </a:cubicBezTo>
                      <a:cubicBezTo>
                        <a:pt x="46768" y="114967"/>
                        <a:pt x="46863" y="114395"/>
                        <a:pt x="46958" y="113728"/>
                      </a:cubicBezTo>
                      <a:cubicBezTo>
                        <a:pt x="46482" y="114586"/>
                        <a:pt x="46482" y="114586"/>
                        <a:pt x="46006" y="114490"/>
                      </a:cubicBezTo>
                      <a:cubicBezTo>
                        <a:pt x="46006" y="114014"/>
                        <a:pt x="46292" y="113824"/>
                        <a:pt x="46387" y="113443"/>
                      </a:cubicBezTo>
                      <a:cubicBezTo>
                        <a:pt x="45720" y="114395"/>
                        <a:pt x="46006" y="113633"/>
                        <a:pt x="45625" y="113538"/>
                      </a:cubicBezTo>
                      <a:cubicBezTo>
                        <a:pt x="45434" y="114490"/>
                        <a:pt x="44863" y="114395"/>
                        <a:pt x="44863" y="113633"/>
                      </a:cubicBezTo>
                      <a:cubicBezTo>
                        <a:pt x="45244" y="112966"/>
                        <a:pt x="45434" y="113347"/>
                        <a:pt x="46196" y="112586"/>
                      </a:cubicBezTo>
                      <a:cubicBezTo>
                        <a:pt x="46863" y="113157"/>
                        <a:pt x="46577" y="113824"/>
                        <a:pt x="47339" y="112681"/>
                      </a:cubicBezTo>
                      <a:close/>
                      <a:moveTo>
                        <a:pt x="48482" y="134302"/>
                      </a:moveTo>
                      <a:cubicBezTo>
                        <a:pt x="48101" y="133159"/>
                        <a:pt x="46958" y="135065"/>
                        <a:pt x="46482" y="134969"/>
                      </a:cubicBezTo>
                      <a:cubicBezTo>
                        <a:pt x="46292" y="133636"/>
                        <a:pt x="47054" y="134112"/>
                        <a:pt x="47720" y="133064"/>
                      </a:cubicBezTo>
                      <a:cubicBezTo>
                        <a:pt x="47720" y="134017"/>
                        <a:pt x="48292" y="133159"/>
                        <a:pt x="48578" y="132874"/>
                      </a:cubicBezTo>
                      <a:cubicBezTo>
                        <a:pt x="48863" y="133445"/>
                        <a:pt x="48863" y="133921"/>
                        <a:pt x="48482" y="134302"/>
                      </a:cubicBezTo>
                      <a:close/>
                      <a:moveTo>
                        <a:pt x="45815" y="116491"/>
                      </a:moveTo>
                      <a:cubicBezTo>
                        <a:pt x="45625" y="115919"/>
                        <a:pt x="45244" y="115633"/>
                        <a:pt x="44958" y="115157"/>
                      </a:cubicBezTo>
                      <a:cubicBezTo>
                        <a:pt x="45434" y="114871"/>
                        <a:pt x="45815" y="114871"/>
                        <a:pt x="46006" y="115062"/>
                      </a:cubicBezTo>
                      <a:cubicBezTo>
                        <a:pt x="45720" y="115252"/>
                        <a:pt x="46768" y="115633"/>
                        <a:pt x="45815" y="116491"/>
                      </a:cubicBezTo>
                      <a:close/>
                      <a:moveTo>
                        <a:pt x="45244" y="129064"/>
                      </a:moveTo>
                      <a:cubicBezTo>
                        <a:pt x="45434" y="128492"/>
                        <a:pt x="46387" y="127730"/>
                        <a:pt x="46482" y="128397"/>
                      </a:cubicBezTo>
                      <a:cubicBezTo>
                        <a:pt x="46101" y="128588"/>
                        <a:pt x="45339" y="129635"/>
                        <a:pt x="45244" y="129064"/>
                      </a:cubicBezTo>
                      <a:close/>
                      <a:moveTo>
                        <a:pt x="44387" y="133540"/>
                      </a:moveTo>
                      <a:cubicBezTo>
                        <a:pt x="44958" y="132874"/>
                        <a:pt x="45053" y="133540"/>
                        <a:pt x="45625" y="132874"/>
                      </a:cubicBezTo>
                      <a:cubicBezTo>
                        <a:pt x="45434" y="132207"/>
                        <a:pt x="45053" y="132302"/>
                        <a:pt x="45625" y="131636"/>
                      </a:cubicBezTo>
                      <a:cubicBezTo>
                        <a:pt x="45910" y="132112"/>
                        <a:pt x="47054" y="132112"/>
                        <a:pt x="46577" y="133255"/>
                      </a:cubicBezTo>
                      <a:cubicBezTo>
                        <a:pt x="45910" y="133731"/>
                        <a:pt x="44958" y="134684"/>
                        <a:pt x="44387" y="133540"/>
                      </a:cubicBezTo>
                      <a:close/>
                      <a:moveTo>
                        <a:pt x="44672" y="113157"/>
                      </a:moveTo>
                      <a:cubicBezTo>
                        <a:pt x="45053" y="112109"/>
                        <a:pt x="43625" y="113252"/>
                        <a:pt x="44387" y="112204"/>
                      </a:cubicBezTo>
                      <a:cubicBezTo>
                        <a:pt x="44768" y="112109"/>
                        <a:pt x="45625" y="112109"/>
                        <a:pt x="44672" y="113157"/>
                      </a:cubicBezTo>
                      <a:close/>
                      <a:moveTo>
                        <a:pt x="42958" y="121729"/>
                      </a:moveTo>
                      <a:cubicBezTo>
                        <a:pt x="43529" y="121634"/>
                        <a:pt x="43815" y="122015"/>
                        <a:pt x="44387" y="122015"/>
                      </a:cubicBezTo>
                      <a:cubicBezTo>
                        <a:pt x="44101" y="122587"/>
                        <a:pt x="42577" y="122682"/>
                        <a:pt x="42958" y="121729"/>
                      </a:cubicBezTo>
                      <a:close/>
                      <a:moveTo>
                        <a:pt x="43815" y="131350"/>
                      </a:moveTo>
                      <a:cubicBezTo>
                        <a:pt x="44101" y="131159"/>
                        <a:pt x="44291" y="130873"/>
                        <a:pt x="44387" y="130588"/>
                      </a:cubicBezTo>
                      <a:cubicBezTo>
                        <a:pt x="44482" y="131159"/>
                        <a:pt x="45529" y="131350"/>
                        <a:pt x="45053" y="132112"/>
                      </a:cubicBezTo>
                      <a:cubicBezTo>
                        <a:pt x="44863" y="131350"/>
                        <a:pt x="43910" y="132493"/>
                        <a:pt x="43815" y="131350"/>
                      </a:cubicBezTo>
                      <a:close/>
                      <a:moveTo>
                        <a:pt x="40957" y="111157"/>
                      </a:moveTo>
                      <a:cubicBezTo>
                        <a:pt x="41815" y="110966"/>
                        <a:pt x="42577" y="111538"/>
                        <a:pt x="43339" y="111823"/>
                      </a:cubicBezTo>
                      <a:cubicBezTo>
                        <a:pt x="43434" y="111252"/>
                        <a:pt x="43529" y="110680"/>
                        <a:pt x="44005" y="110395"/>
                      </a:cubicBezTo>
                      <a:cubicBezTo>
                        <a:pt x="43148" y="112109"/>
                        <a:pt x="44101" y="111061"/>
                        <a:pt x="44196" y="112109"/>
                      </a:cubicBezTo>
                      <a:cubicBezTo>
                        <a:pt x="43434" y="112681"/>
                        <a:pt x="43244" y="112490"/>
                        <a:pt x="42577" y="114014"/>
                      </a:cubicBezTo>
                      <a:cubicBezTo>
                        <a:pt x="43244" y="111442"/>
                        <a:pt x="41339" y="112490"/>
                        <a:pt x="40957" y="111157"/>
                      </a:cubicBezTo>
                      <a:close/>
                      <a:moveTo>
                        <a:pt x="68199" y="65437"/>
                      </a:moveTo>
                      <a:lnTo>
                        <a:pt x="68199" y="65437"/>
                      </a:lnTo>
                      <a:lnTo>
                        <a:pt x="68199" y="65437"/>
                      </a:lnTo>
                      <a:close/>
                      <a:moveTo>
                        <a:pt x="49435" y="87916"/>
                      </a:moveTo>
                      <a:cubicBezTo>
                        <a:pt x="49816" y="87249"/>
                        <a:pt x="49816" y="87154"/>
                        <a:pt x="49244" y="87630"/>
                      </a:cubicBezTo>
                      <a:cubicBezTo>
                        <a:pt x="50006" y="86392"/>
                        <a:pt x="51435" y="85630"/>
                        <a:pt x="51054" y="86487"/>
                      </a:cubicBezTo>
                      <a:cubicBezTo>
                        <a:pt x="50292" y="86963"/>
                        <a:pt x="50292" y="87058"/>
                        <a:pt x="49435" y="87916"/>
                      </a:cubicBezTo>
                      <a:close/>
                      <a:moveTo>
                        <a:pt x="41624" y="129826"/>
                      </a:moveTo>
                      <a:cubicBezTo>
                        <a:pt x="42577" y="129730"/>
                        <a:pt x="43053" y="130588"/>
                        <a:pt x="43815" y="130873"/>
                      </a:cubicBezTo>
                      <a:lnTo>
                        <a:pt x="43148" y="131350"/>
                      </a:lnTo>
                      <a:cubicBezTo>
                        <a:pt x="42767" y="130492"/>
                        <a:pt x="41910" y="130588"/>
                        <a:pt x="41624" y="129826"/>
                      </a:cubicBezTo>
                      <a:close/>
                      <a:moveTo>
                        <a:pt x="43720" y="103918"/>
                      </a:moveTo>
                      <a:cubicBezTo>
                        <a:pt x="43910" y="104203"/>
                        <a:pt x="44768" y="104299"/>
                        <a:pt x="44196" y="105442"/>
                      </a:cubicBezTo>
                      <a:cubicBezTo>
                        <a:pt x="44196" y="104775"/>
                        <a:pt x="42863" y="105346"/>
                        <a:pt x="43720" y="103918"/>
                      </a:cubicBezTo>
                      <a:close/>
                      <a:moveTo>
                        <a:pt x="42005" y="108299"/>
                      </a:moveTo>
                      <a:cubicBezTo>
                        <a:pt x="42101" y="107156"/>
                        <a:pt x="41243" y="107537"/>
                        <a:pt x="41339" y="106585"/>
                      </a:cubicBezTo>
                      <a:cubicBezTo>
                        <a:pt x="42291" y="106108"/>
                        <a:pt x="42767" y="107156"/>
                        <a:pt x="42577" y="107918"/>
                      </a:cubicBezTo>
                      <a:cubicBezTo>
                        <a:pt x="42577" y="107537"/>
                        <a:pt x="42196" y="108013"/>
                        <a:pt x="42005" y="108299"/>
                      </a:cubicBezTo>
                      <a:close/>
                      <a:moveTo>
                        <a:pt x="40481" y="129730"/>
                      </a:moveTo>
                      <a:cubicBezTo>
                        <a:pt x="40862" y="129540"/>
                        <a:pt x="40577" y="128873"/>
                        <a:pt x="40862" y="128683"/>
                      </a:cubicBezTo>
                      <a:cubicBezTo>
                        <a:pt x="40957" y="129254"/>
                        <a:pt x="41624" y="128683"/>
                        <a:pt x="41624" y="129540"/>
                      </a:cubicBezTo>
                      <a:cubicBezTo>
                        <a:pt x="41053" y="129921"/>
                        <a:pt x="40577" y="130302"/>
                        <a:pt x="40481" y="129730"/>
                      </a:cubicBezTo>
                      <a:close/>
                      <a:moveTo>
                        <a:pt x="38576" y="127825"/>
                      </a:moveTo>
                      <a:cubicBezTo>
                        <a:pt x="39338" y="127254"/>
                        <a:pt x="39719" y="127540"/>
                        <a:pt x="39910" y="128111"/>
                      </a:cubicBezTo>
                      <a:cubicBezTo>
                        <a:pt x="39433" y="128111"/>
                        <a:pt x="38672" y="128588"/>
                        <a:pt x="38576" y="127825"/>
                      </a:cubicBezTo>
                      <a:close/>
                      <a:moveTo>
                        <a:pt x="40386" y="110585"/>
                      </a:moveTo>
                      <a:cubicBezTo>
                        <a:pt x="39338" y="111061"/>
                        <a:pt x="39910" y="110109"/>
                        <a:pt x="40100" y="108966"/>
                      </a:cubicBezTo>
                      <a:cubicBezTo>
                        <a:pt x="40481" y="108775"/>
                        <a:pt x="40767" y="108490"/>
                        <a:pt x="40957" y="108204"/>
                      </a:cubicBezTo>
                      <a:lnTo>
                        <a:pt x="40862" y="108680"/>
                      </a:lnTo>
                      <a:cubicBezTo>
                        <a:pt x="40100" y="109538"/>
                        <a:pt x="40100" y="110014"/>
                        <a:pt x="40386" y="110585"/>
                      </a:cubicBezTo>
                      <a:close/>
                      <a:moveTo>
                        <a:pt x="38291" y="131350"/>
                      </a:moveTo>
                      <a:cubicBezTo>
                        <a:pt x="37814" y="130778"/>
                        <a:pt x="36671" y="131254"/>
                        <a:pt x="36576" y="129826"/>
                      </a:cubicBezTo>
                      <a:cubicBezTo>
                        <a:pt x="37338" y="130016"/>
                        <a:pt x="37719" y="128588"/>
                        <a:pt x="38291" y="128778"/>
                      </a:cubicBezTo>
                      <a:cubicBezTo>
                        <a:pt x="38672" y="129540"/>
                        <a:pt x="37338" y="130588"/>
                        <a:pt x="38005" y="130683"/>
                      </a:cubicBezTo>
                      <a:cubicBezTo>
                        <a:pt x="38386" y="130302"/>
                        <a:pt x="38386" y="129730"/>
                        <a:pt x="39053" y="129445"/>
                      </a:cubicBezTo>
                      <a:cubicBezTo>
                        <a:pt x="39148" y="130207"/>
                        <a:pt x="38672" y="130778"/>
                        <a:pt x="38291" y="131350"/>
                      </a:cubicBezTo>
                      <a:close/>
                      <a:moveTo>
                        <a:pt x="36957" y="126968"/>
                      </a:moveTo>
                      <a:cubicBezTo>
                        <a:pt x="37243" y="126587"/>
                        <a:pt x="37529" y="126301"/>
                        <a:pt x="38005" y="126016"/>
                      </a:cubicBezTo>
                      <a:cubicBezTo>
                        <a:pt x="37814" y="127159"/>
                        <a:pt x="38576" y="126492"/>
                        <a:pt x="38481" y="127349"/>
                      </a:cubicBezTo>
                      <a:lnTo>
                        <a:pt x="38005" y="127635"/>
                      </a:lnTo>
                      <a:cubicBezTo>
                        <a:pt x="38195" y="126587"/>
                        <a:pt x="37433" y="127444"/>
                        <a:pt x="36957" y="126968"/>
                      </a:cubicBezTo>
                      <a:close/>
                      <a:moveTo>
                        <a:pt x="38005" y="108109"/>
                      </a:moveTo>
                      <a:cubicBezTo>
                        <a:pt x="38291" y="108490"/>
                        <a:pt x="40481" y="107537"/>
                        <a:pt x="39243" y="109156"/>
                      </a:cubicBezTo>
                      <a:cubicBezTo>
                        <a:pt x="39338" y="108013"/>
                        <a:pt x="37719" y="109347"/>
                        <a:pt x="38005" y="108109"/>
                      </a:cubicBezTo>
                      <a:close/>
                      <a:moveTo>
                        <a:pt x="38100" y="103346"/>
                      </a:moveTo>
                      <a:cubicBezTo>
                        <a:pt x="38576" y="103156"/>
                        <a:pt x="38957" y="103156"/>
                        <a:pt x="38862" y="103537"/>
                      </a:cubicBezTo>
                      <a:cubicBezTo>
                        <a:pt x="38481" y="104013"/>
                        <a:pt x="37814" y="104108"/>
                        <a:pt x="38100" y="103346"/>
                      </a:cubicBezTo>
                      <a:close/>
                      <a:moveTo>
                        <a:pt x="36481" y="105156"/>
                      </a:moveTo>
                      <a:cubicBezTo>
                        <a:pt x="36576" y="105918"/>
                        <a:pt x="38767" y="105632"/>
                        <a:pt x="37243" y="107442"/>
                      </a:cubicBezTo>
                      <a:cubicBezTo>
                        <a:pt x="37529" y="106108"/>
                        <a:pt x="35814" y="106394"/>
                        <a:pt x="36481" y="105156"/>
                      </a:cubicBezTo>
                      <a:close/>
                      <a:moveTo>
                        <a:pt x="38005" y="98584"/>
                      </a:moveTo>
                      <a:cubicBezTo>
                        <a:pt x="38672" y="98203"/>
                        <a:pt x="38767" y="98488"/>
                        <a:pt x="38767" y="98774"/>
                      </a:cubicBezTo>
                      <a:cubicBezTo>
                        <a:pt x="38291" y="99346"/>
                        <a:pt x="37814" y="99155"/>
                        <a:pt x="38005" y="98584"/>
                      </a:cubicBezTo>
                      <a:close/>
                      <a:moveTo>
                        <a:pt x="36100" y="101536"/>
                      </a:moveTo>
                      <a:cubicBezTo>
                        <a:pt x="37052" y="99727"/>
                        <a:pt x="35624" y="100489"/>
                        <a:pt x="35814" y="99536"/>
                      </a:cubicBezTo>
                      <a:cubicBezTo>
                        <a:pt x="36957" y="98774"/>
                        <a:pt x="36862" y="100298"/>
                        <a:pt x="37148" y="100774"/>
                      </a:cubicBezTo>
                      <a:cubicBezTo>
                        <a:pt x="36767" y="100965"/>
                        <a:pt x="36671" y="101441"/>
                        <a:pt x="36100" y="101536"/>
                      </a:cubicBezTo>
                      <a:close/>
                      <a:moveTo>
                        <a:pt x="35433" y="102013"/>
                      </a:moveTo>
                      <a:cubicBezTo>
                        <a:pt x="35909" y="100774"/>
                        <a:pt x="33909" y="102775"/>
                        <a:pt x="34195" y="101536"/>
                      </a:cubicBezTo>
                      <a:cubicBezTo>
                        <a:pt x="35052" y="101346"/>
                        <a:pt x="34766" y="101346"/>
                        <a:pt x="35624" y="100774"/>
                      </a:cubicBezTo>
                      <a:cubicBezTo>
                        <a:pt x="35719" y="100965"/>
                        <a:pt x="36481" y="101346"/>
                        <a:pt x="35433" y="102013"/>
                      </a:cubicBezTo>
                      <a:close/>
                      <a:moveTo>
                        <a:pt x="33719" y="99346"/>
                      </a:moveTo>
                      <a:cubicBezTo>
                        <a:pt x="34576" y="98965"/>
                        <a:pt x="34766" y="99155"/>
                        <a:pt x="34671" y="99536"/>
                      </a:cubicBezTo>
                      <a:cubicBezTo>
                        <a:pt x="34100" y="100108"/>
                        <a:pt x="33052" y="100298"/>
                        <a:pt x="33719" y="99346"/>
                      </a:cubicBezTo>
                      <a:close/>
                      <a:moveTo>
                        <a:pt x="27051" y="116776"/>
                      </a:moveTo>
                      <a:cubicBezTo>
                        <a:pt x="28099" y="116110"/>
                        <a:pt x="28004" y="116967"/>
                        <a:pt x="28289" y="117253"/>
                      </a:cubicBezTo>
                      <a:cubicBezTo>
                        <a:pt x="27813" y="117157"/>
                        <a:pt x="27051" y="117443"/>
                        <a:pt x="27051" y="116776"/>
                      </a:cubicBezTo>
                      <a:close/>
                      <a:moveTo>
                        <a:pt x="26670" y="117634"/>
                      </a:moveTo>
                      <a:cubicBezTo>
                        <a:pt x="27337" y="117253"/>
                        <a:pt x="27813" y="118015"/>
                        <a:pt x="27146" y="118681"/>
                      </a:cubicBezTo>
                      <a:cubicBezTo>
                        <a:pt x="27242" y="118015"/>
                        <a:pt x="26194" y="118777"/>
                        <a:pt x="26670" y="117634"/>
                      </a:cubicBezTo>
                      <a:close/>
                      <a:moveTo>
                        <a:pt x="26956" y="114490"/>
                      </a:moveTo>
                      <a:cubicBezTo>
                        <a:pt x="27432" y="114300"/>
                        <a:pt x="27337" y="113538"/>
                        <a:pt x="27718" y="113347"/>
                      </a:cubicBezTo>
                      <a:cubicBezTo>
                        <a:pt x="28384" y="113062"/>
                        <a:pt x="28670" y="113062"/>
                        <a:pt x="28480" y="113824"/>
                      </a:cubicBezTo>
                      <a:cubicBezTo>
                        <a:pt x="27908" y="113824"/>
                        <a:pt x="27146" y="115252"/>
                        <a:pt x="26956" y="114490"/>
                      </a:cubicBezTo>
                      <a:close/>
                      <a:moveTo>
                        <a:pt x="23908" y="118110"/>
                      </a:moveTo>
                      <a:cubicBezTo>
                        <a:pt x="24194" y="117919"/>
                        <a:pt x="25051" y="117729"/>
                        <a:pt x="25527" y="116872"/>
                      </a:cubicBezTo>
                      <a:cubicBezTo>
                        <a:pt x="25051" y="116967"/>
                        <a:pt x="25146" y="116395"/>
                        <a:pt x="25336" y="115729"/>
                      </a:cubicBezTo>
                      <a:cubicBezTo>
                        <a:pt x="26194" y="115729"/>
                        <a:pt x="27527" y="115157"/>
                        <a:pt x="27432" y="116205"/>
                      </a:cubicBezTo>
                      <a:cubicBezTo>
                        <a:pt x="26003" y="116395"/>
                        <a:pt x="24098" y="119729"/>
                        <a:pt x="23908" y="118110"/>
                      </a:cubicBezTo>
                      <a:close/>
                      <a:moveTo>
                        <a:pt x="34671" y="94202"/>
                      </a:moveTo>
                      <a:cubicBezTo>
                        <a:pt x="35528" y="93726"/>
                        <a:pt x="35528" y="94393"/>
                        <a:pt x="34862" y="94869"/>
                      </a:cubicBezTo>
                      <a:cubicBezTo>
                        <a:pt x="34957" y="94393"/>
                        <a:pt x="34100" y="94869"/>
                        <a:pt x="34671" y="94202"/>
                      </a:cubicBezTo>
                      <a:close/>
                      <a:moveTo>
                        <a:pt x="24860" y="114205"/>
                      </a:moveTo>
                      <a:cubicBezTo>
                        <a:pt x="25527" y="113919"/>
                        <a:pt x="25813" y="114014"/>
                        <a:pt x="25622" y="114681"/>
                      </a:cubicBezTo>
                      <a:cubicBezTo>
                        <a:pt x="24955" y="114967"/>
                        <a:pt x="24670" y="114967"/>
                        <a:pt x="24860" y="114205"/>
                      </a:cubicBezTo>
                      <a:close/>
                      <a:moveTo>
                        <a:pt x="31528" y="98203"/>
                      </a:moveTo>
                      <a:cubicBezTo>
                        <a:pt x="31147" y="98012"/>
                        <a:pt x="30385" y="97536"/>
                        <a:pt x="31242" y="96679"/>
                      </a:cubicBezTo>
                      <a:cubicBezTo>
                        <a:pt x="30480" y="96869"/>
                        <a:pt x="31052" y="95536"/>
                        <a:pt x="29813" y="96488"/>
                      </a:cubicBezTo>
                      <a:lnTo>
                        <a:pt x="30290" y="95631"/>
                      </a:lnTo>
                      <a:cubicBezTo>
                        <a:pt x="31052" y="95345"/>
                        <a:pt x="30766" y="95821"/>
                        <a:pt x="31432" y="95345"/>
                      </a:cubicBezTo>
                      <a:cubicBezTo>
                        <a:pt x="31242" y="96107"/>
                        <a:pt x="31432" y="96393"/>
                        <a:pt x="32576" y="95536"/>
                      </a:cubicBezTo>
                      <a:cubicBezTo>
                        <a:pt x="32480" y="96107"/>
                        <a:pt x="31909" y="96202"/>
                        <a:pt x="31623" y="96488"/>
                      </a:cubicBezTo>
                      <a:lnTo>
                        <a:pt x="32766" y="96107"/>
                      </a:lnTo>
                      <a:cubicBezTo>
                        <a:pt x="32099" y="97345"/>
                        <a:pt x="31337" y="97441"/>
                        <a:pt x="31528" y="98203"/>
                      </a:cubicBezTo>
                      <a:close/>
                      <a:moveTo>
                        <a:pt x="30766" y="94583"/>
                      </a:moveTo>
                      <a:cubicBezTo>
                        <a:pt x="31623" y="93345"/>
                        <a:pt x="32861" y="93726"/>
                        <a:pt x="32290" y="94583"/>
                      </a:cubicBezTo>
                      <a:cubicBezTo>
                        <a:pt x="31909" y="94678"/>
                        <a:pt x="31718" y="95059"/>
                        <a:pt x="31337" y="95155"/>
                      </a:cubicBezTo>
                      <a:cubicBezTo>
                        <a:pt x="30956" y="94774"/>
                        <a:pt x="32385" y="93821"/>
                        <a:pt x="30766" y="94583"/>
                      </a:cubicBezTo>
                      <a:close/>
                      <a:moveTo>
                        <a:pt x="28956" y="94583"/>
                      </a:moveTo>
                      <a:cubicBezTo>
                        <a:pt x="29432" y="93726"/>
                        <a:pt x="30290" y="93631"/>
                        <a:pt x="31052" y="93345"/>
                      </a:cubicBezTo>
                      <a:cubicBezTo>
                        <a:pt x="30861" y="93631"/>
                        <a:pt x="31528" y="93345"/>
                        <a:pt x="31052" y="93821"/>
                      </a:cubicBezTo>
                      <a:cubicBezTo>
                        <a:pt x="29813" y="94583"/>
                        <a:pt x="30385" y="93821"/>
                        <a:pt x="28956" y="94583"/>
                      </a:cubicBezTo>
                      <a:close/>
                      <a:moveTo>
                        <a:pt x="32099" y="89821"/>
                      </a:moveTo>
                      <a:cubicBezTo>
                        <a:pt x="32576" y="89821"/>
                        <a:pt x="33147" y="89725"/>
                        <a:pt x="32671" y="90392"/>
                      </a:cubicBezTo>
                      <a:cubicBezTo>
                        <a:pt x="31909" y="90583"/>
                        <a:pt x="31814" y="90392"/>
                        <a:pt x="32099" y="89821"/>
                      </a:cubicBezTo>
                      <a:close/>
                      <a:moveTo>
                        <a:pt x="68580" y="65437"/>
                      </a:moveTo>
                      <a:cubicBezTo>
                        <a:pt x="68580" y="65437"/>
                        <a:pt x="68580" y="65437"/>
                        <a:pt x="68580" y="65437"/>
                      </a:cubicBezTo>
                      <a:lnTo>
                        <a:pt x="68580" y="65437"/>
                      </a:lnTo>
                      <a:lnTo>
                        <a:pt x="68580" y="65437"/>
                      </a:lnTo>
                      <a:close/>
                      <a:moveTo>
                        <a:pt x="27242" y="87344"/>
                      </a:moveTo>
                      <a:cubicBezTo>
                        <a:pt x="28194" y="86296"/>
                        <a:pt x="30194" y="86773"/>
                        <a:pt x="28480" y="87535"/>
                      </a:cubicBezTo>
                      <a:cubicBezTo>
                        <a:pt x="28861" y="86963"/>
                        <a:pt x="27527" y="87725"/>
                        <a:pt x="27242" y="87344"/>
                      </a:cubicBezTo>
                      <a:close/>
                      <a:moveTo>
                        <a:pt x="68675" y="65437"/>
                      </a:moveTo>
                      <a:cubicBezTo>
                        <a:pt x="68675" y="65437"/>
                        <a:pt x="68675" y="65437"/>
                        <a:pt x="68866" y="65437"/>
                      </a:cubicBezTo>
                      <a:lnTo>
                        <a:pt x="68771" y="65437"/>
                      </a:lnTo>
                      <a:lnTo>
                        <a:pt x="68675" y="65437"/>
                      </a:lnTo>
                      <a:cubicBezTo>
                        <a:pt x="68771" y="65437"/>
                        <a:pt x="68771" y="65437"/>
                        <a:pt x="68675" y="65437"/>
                      </a:cubicBezTo>
                      <a:close/>
                      <a:moveTo>
                        <a:pt x="68771" y="65437"/>
                      </a:moveTo>
                      <a:cubicBezTo>
                        <a:pt x="68771" y="65437"/>
                        <a:pt x="68771" y="65437"/>
                        <a:pt x="68771" y="65437"/>
                      </a:cubicBezTo>
                      <a:lnTo>
                        <a:pt x="68771" y="65437"/>
                      </a:lnTo>
                      <a:close/>
                      <a:moveTo>
                        <a:pt x="11240" y="95821"/>
                      </a:moveTo>
                      <a:cubicBezTo>
                        <a:pt x="11906" y="95917"/>
                        <a:pt x="12002" y="96298"/>
                        <a:pt x="11716" y="96965"/>
                      </a:cubicBezTo>
                      <a:cubicBezTo>
                        <a:pt x="10668" y="96965"/>
                        <a:pt x="10954" y="96393"/>
                        <a:pt x="11240" y="95821"/>
                      </a:cubicBezTo>
                      <a:close/>
                      <a:moveTo>
                        <a:pt x="9144" y="94297"/>
                      </a:moveTo>
                      <a:cubicBezTo>
                        <a:pt x="7429" y="94678"/>
                        <a:pt x="8858" y="93726"/>
                        <a:pt x="8763" y="93345"/>
                      </a:cubicBezTo>
                      <a:cubicBezTo>
                        <a:pt x="7810" y="94107"/>
                        <a:pt x="6858" y="93916"/>
                        <a:pt x="6096" y="93916"/>
                      </a:cubicBezTo>
                      <a:cubicBezTo>
                        <a:pt x="6763" y="92964"/>
                        <a:pt x="8096" y="93821"/>
                        <a:pt x="8763" y="92869"/>
                      </a:cubicBezTo>
                      <a:cubicBezTo>
                        <a:pt x="8382" y="92869"/>
                        <a:pt x="8096" y="93059"/>
                        <a:pt x="7620" y="92964"/>
                      </a:cubicBezTo>
                      <a:cubicBezTo>
                        <a:pt x="7525" y="92773"/>
                        <a:pt x="8001" y="91726"/>
                        <a:pt x="8573" y="91726"/>
                      </a:cubicBezTo>
                      <a:cubicBezTo>
                        <a:pt x="8096" y="92773"/>
                        <a:pt x="12764" y="93440"/>
                        <a:pt x="9525" y="94297"/>
                      </a:cubicBezTo>
                      <a:cubicBezTo>
                        <a:pt x="9716" y="94774"/>
                        <a:pt x="11049" y="95440"/>
                        <a:pt x="9811" y="96107"/>
                      </a:cubicBezTo>
                      <a:cubicBezTo>
                        <a:pt x="9049" y="96298"/>
                        <a:pt x="8287" y="95059"/>
                        <a:pt x="9144" y="94297"/>
                      </a:cubicBezTo>
                      <a:close/>
                      <a:moveTo>
                        <a:pt x="6858" y="94488"/>
                      </a:moveTo>
                      <a:cubicBezTo>
                        <a:pt x="7810" y="94774"/>
                        <a:pt x="7906" y="95440"/>
                        <a:pt x="8192" y="96012"/>
                      </a:cubicBezTo>
                      <a:cubicBezTo>
                        <a:pt x="7334" y="95726"/>
                        <a:pt x="6477" y="95345"/>
                        <a:pt x="6858" y="94488"/>
                      </a:cubicBezTo>
                      <a:close/>
                      <a:moveTo>
                        <a:pt x="68294" y="65437"/>
                      </a:moveTo>
                      <a:cubicBezTo>
                        <a:pt x="68294" y="65437"/>
                        <a:pt x="68294" y="65437"/>
                        <a:pt x="68294" y="65437"/>
                      </a:cubicBezTo>
                      <a:cubicBezTo>
                        <a:pt x="68199" y="65437"/>
                        <a:pt x="68104" y="65437"/>
                        <a:pt x="68294" y="65437"/>
                      </a:cubicBezTo>
                      <a:close/>
                      <a:moveTo>
                        <a:pt x="5239" y="92583"/>
                      </a:moveTo>
                      <a:cubicBezTo>
                        <a:pt x="5525" y="92297"/>
                        <a:pt x="5715" y="91821"/>
                        <a:pt x="6191" y="91821"/>
                      </a:cubicBezTo>
                      <a:cubicBezTo>
                        <a:pt x="5810" y="92678"/>
                        <a:pt x="6096" y="92869"/>
                        <a:pt x="7239" y="92678"/>
                      </a:cubicBezTo>
                      <a:cubicBezTo>
                        <a:pt x="6096" y="93536"/>
                        <a:pt x="5810" y="92869"/>
                        <a:pt x="5239" y="92583"/>
                      </a:cubicBezTo>
                      <a:close/>
                      <a:moveTo>
                        <a:pt x="6858" y="89440"/>
                      </a:moveTo>
                      <a:cubicBezTo>
                        <a:pt x="7620" y="88868"/>
                        <a:pt x="6191" y="89059"/>
                        <a:pt x="7239" y="88392"/>
                      </a:cubicBezTo>
                      <a:cubicBezTo>
                        <a:pt x="7810" y="88487"/>
                        <a:pt x="7810" y="89440"/>
                        <a:pt x="6858" y="89440"/>
                      </a:cubicBezTo>
                      <a:close/>
                      <a:moveTo>
                        <a:pt x="2477" y="92107"/>
                      </a:moveTo>
                      <a:cubicBezTo>
                        <a:pt x="2762" y="91630"/>
                        <a:pt x="3143" y="91345"/>
                        <a:pt x="3620" y="91345"/>
                      </a:cubicBezTo>
                      <a:cubicBezTo>
                        <a:pt x="3429" y="91630"/>
                        <a:pt x="3048" y="91916"/>
                        <a:pt x="3334" y="92011"/>
                      </a:cubicBezTo>
                      <a:cubicBezTo>
                        <a:pt x="3524" y="92107"/>
                        <a:pt x="3810" y="92107"/>
                        <a:pt x="3620" y="92297"/>
                      </a:cubicBezTo>
                      <a:lnTo>
                        <a:pt x="2477" y="92107"/>
                      </a:lnTo>
                      <a:close/>
                      <a:moveTo>
                        <a:pt x="68104" y="65437"/>
                      </a:moveTo>
                      <a:lnTo>
                        <a:pt x="68104" y="65437"/>
                      </a:lnTo>
                      <a:lnTo>
                        <a:pt x="68104" y="65437"/>
                      </a:lnTo>
                      <a:lnTo>
                        <a:pt x="68104" y="65437"/>
                      </a:lnTo>
                      <a:close/>
                      <a:moveTo>
                        <a:pt x="5239" y="85153"/>
                      </a:moveTo>
                      <a:cubicBezTo>
                        <a:pt x="5715" y="85153"/>
                        <a:pt x="5620" y="84487"/>
                        <a:pt x="5715" y="84391"/>
                      </a:cubicBezTo>
                      <a:cubicBezTo>
                        <a:pt x="5334" y="84296"/>
                        <a:pt x="4953" y="84582"/>
                        <a:pt x="4572" y="84582"/>
                      </a:cubicBezTo>
                      <a:cubicBezTo>
                        <a:pt x="4286" y="84011"/>
                        <a:pt x="5429" y="83439"/>
                        <a:pt x="6477" y="83725"/>
                      </a:cubicBezTo>
                      <a:cubicBezTo>
                        <a:pt x="6382" y="84391"/>
                        <a:pt x="6763" y="84963"/>
                        <a:pt x="6477" y="85725"/>
                      </a:cubicBezTo>
                      <a:cubicBezTo>
                        <a:pt x="5905" y="85439"/>
                        <a:pt x="5334" y="85439"/>
                        <a:pt x="5239" y="85153"/>
                      </a:cubicBezTo>
                      <a:close/>
                      <a:moveTo>
                        <a:pt x="68008" y="65437"/>
                      </a:moveTo>
                      <a:lnTo>
                        <a:pt x="68008" y="65437"/>
                      </a:lnTo>
                      <a:lnTo>
                        <a:pt x="68008" y="65437"/>
                      </a:lnTo>
                      <a:close/>
                      <a:moveTo>
                        <a:pt x="5525" y="81724"/>
                      </a:moveTo>
                      <a:cubicBezTo>
                        <a:pt x="5144" y="81439"/>
                        <a:pt x="4858" y="81058"/>
                        <a:pt x="5525" y="80581"/>
                      </a:cubicBezTo>
                      <a:cubicBezTo>
                        <a:pt x="6286" y="80772"/>
                        <a:pt x="6191" y="81153"/>
                        <a:pt x="5905" y="81629"/>
                      </a:cubicBezTo>
                      <a:cubicBezTo>
                        <a:pt x="5810" y="81629"/>
                        <a:pt x="5620" y="81629"/>
                        <a:pt x="5525" y="81724"/>
                      </a:cubicBezTo>
                      <a:close/>
                      <a:moveTo>
                        <a:pt x="68008" y="65437"/>
                      </a:moveTo>
                      <a:lnTo>
                        <a:pt x="68008" y="65437"/>
                      </a:lnTo>
                      <a:lnTo>
                        <a:pt x="68008" y="65437"/>
                      </a:lnTo>
                      <a:lnTo>
                        <a:pt x="68008" y="65437"/>
                      </a:lnTo>
                      <a:lnTo>
                        <a:pt x="68008" y="65437"/>
                      </a:lnTo>
                      <a:close/>
                      <a:moveTo>
                        <a:pt x="2762" y="78486"/>
                      </a:moveTo>
                      <a:cubicBezTo>
                        <a:pt x="3143" y="77819"/>
                        <a:pt x="2191" y="76771"/>
                        <a:pt x="3239" y="76486"/>
                      </a:cubicBezTo>
                      <a:cubicBezTo>
                        <a:pt x="2953" y="76867"/>
                        <a:pt x="3524" y="77248"/>
                        <a:pt x="3524" y="77533"/>
                      </a:cubicBezTo>
                      <a:cubicBezTo>
                        <a:pt x="4001" y="77248"/>
                        <a:pt x="3715" y="77057"/>
                        <a:pt x="4096" y="76771"/>
                      </a:cubicBezTo>
                      <a:cubicBezTo>
                        <a:pt x="4477" y="77057"/>
                        <a:pt x="4858" y="77533"/>
                        <a:pt x="5715" y="77343"/>
                      </a:cubicBezTo>
                      <a:cubicBezTo>
                        <a:pt x="4858" y="77915"/>
                        <a:pt x="3810" y="78295"/>
                        <a:pt x="2762" y="78486"/>
                      </a:cubicBezTo>
                      <a:close/>
                      <a:moveTo>
                        <a:pt x="68008" y="65437"/>
                      </a:moveTo>
                      <a:lnTo>
                        <a:pt x="68008" y="65437"/>
                      </a:lnTo>
                      <a:lnTo>
                        <a:pt x="68008" y="65437"/>
                      </a:lnTo>
                      <a:close/>
                      <a:moveTo>
                        <a:pt x="3715" y="75724"/>
                      </a:moveTo>
                      <a:cubicBezTo>
                        <a:pt x="4667" y="74962"/>
                        <a:pt x="5620" y="74962"/>
                        <a:pt x="6572" y="74962"/>
                      </a:cubicBezTo>
                      <a:cubicBezTo>
                        <a:pt x="6286" y="75152"/>
                        <a:pt x="6191" y="75343"/>
                        <a:pt x="6191" y="75533"/>
                      </a:cubicBezTo>
                      <a:cubicBezTo>
                        <a:pt x="5334" y="75343"/>
                        <a:pt x="4572" y="76200"/>
                        <a:pt x="3715" y="75724"/>
                      </a:cubicBezTo>
                      <a:close/>
                      <a:moveTo>
                        <a:pt x="68104" y="65437"/>
                      </a:moveTo>
                      <a:lnTo>
                        <a:pt x="68104" y="65437"/>
                      </a:lnTo>
                      <a:lnTo>
                        <a:pt x="68104" y="65437"/>
                      </a:lnTo>
                      <a:close/>
                      <a:moveTo>
                        <a:pt x="2953" y="74200"/>
                      </a:moveTo>
                      <a:cubicBezTo>
                        <a:pt x="3239" y="74866"/>
                        <a:pt x="3620" y="75438"/>
                        <a:pt x="3048" y="76200"/>
                      </a:cubicBezTo>
                      <a:cubicBezTo>
                        <a:pt x="2762" y="75533"/>
                        <a:pt x="2381" y="75438"/>
                        <a:pt x="2286" y="74866"/>
                      </a:cubicBezTo>
                      <a:cubicBezTo>
                        <a:pt x="2477" y="74866"/>
                        <a:pt x="2762" y="74866"/>
                        <a:pt x="2953" y="74676"/>
                      </a:cubicBezTo>
                      <a:cubicBezTo>
                        <a:pt x="2667" y="74486"/>
                        <a:pt x="2477" y="74390"/>
                        <a:pt x="2953" y="74200"/>
                      </a:cubicBezTo>
                      <a:close/>
                      <a:moveTo>
                        <a:pt x="3810" y="73057"/>
                      </a:moveTo>
                      <a:cubicBezTo>
                        <a:pt x="4191" y="73152"/>
                        <a:pt x="4572" y="72866"/>
                        <a:pt x="4953" y="72866"/>
                      </a:cubicBezTo>
                      <a:cubicBezTo>
                        <a:pt x="5905" y="73438"/>
                        <a:pt x="5810" y="74104"/>
                        <a:pt x="5239" y="74866"/>
                      </a:cubicBezTo>
                      <a:cubicBezTo>
                        <a:pt x="4667" y="74581"/>
                        <a:pt x="4096" y="74866"/>
                        <a:pt x="3429" y="74581"/>
                      </a:cubicBezTo>
                      <a:cubicBezTo>
                        <a:pt x="3715" y="74104"/>
                        <a:pt x="3334" y="73628"/>
                        <a:pt x="3810" y="73057"/>
                      </a:cubicBezTo>
                      <a:close/>
                      <a:moveTo>
                        <a:pt x="68104" y="65437"/>
                      </a:moveTo>
                      <a:lnTo>
                        <a:pt x="68104" y="65437"/>
                      </a:lnTo>
                      <a:lnTo>
                        <a:pt x="68104" y="65437"/>
                      </a:lnTo>
                      <a:lnTo>
                        <a:pt x="68104" y="65437"/>
                      </a:lnTo>
                      <a:lnTo>
                        <a:pt x="68104" y="65437"/>
                      </a:lnTo>
                      <a:close/>
                      <a:moveTo>
                        <a:pt x="1333" y="72390"/>
                      </a:moveTo>
                      <a:cubicBezTo>
                        <a:pt x="1715" y="72104"/>
                        <a:pt x="2096" y="72199"/>
                        <a:pt x="2477" y="71914"/>
                      </a:cubicBezTo>
                      <a:cubicBezTo>
                        <a:pt x="2286" y="71818"/>
                        <a:pt x="2000" y="71914"/>
                        <a:pt x="1810" y="71818"/>
                      </a:cubicBezTo>
                      <a:cubicBezTo>
                        <a:pt x="2381" y="71247"/>
                        <a:pt x="2857" y="71533"/>
                        <a:pt x="3334" y="71818"/>
                      </a:cubicBezTo>
                      <a:cubicBezTo>
                        <a:pt x="3143" y="72009"/>
                        <a:pt x="2667" y="72199"/>
                        <a:pt x="2857" y="72390"/>
                      </a:cubicBezTo>
                      <a:cubicBezTo>
                        <a:pt x="3143" y="72199"/>
                        <a:pt x="3429" y="72390"/>
                        <a:pt x="3715" y="72580"/>
                      </a:cubicBezTo>
                      <a:lnTo>
                        <a:pt x="3048" y="72961"/>
                      </a:lnTo>
                      <a:cubicBezTo>
                        <a:pt x="2096" y="72390"/>
                        <a:pt x="2381" y="72485"/>
                        <a:pt x="1333" y="72390"/>
                      </a:cubicBezTo>
                      <a:close/>
                      <a:moveTo>
                        <a:pt x="4381" y="70485"/>
                      </a:moveTo>
                      <a:cubicBezTo>
                        <a:pt x="3810" y="70104"/>
                        <a:pt x="4477" y="69723"/>
                        <a:pt x="4381" y="69247"/>
                      </a:cubicBezTo>
                      <a:cubicBezTo>
                        <a:pt x="5525" y="69628"/>
                        <a:pt x="5715" y="70390"/>
                        <a:pt x="4381" y="70485"/>
                      </a:cubicBezTo>
                      <a:close/>
                      <a:moveTo>
                        <a:pt x="2762" y="67818"/>
                      </a:moveTo>
                      <a:cubicBezTo>
                        <a:pt x="2572" y="67437"/>
                        <a:pt x="2096" y="67056"/>
                        <a:pt x="2572" y="66675"/>
                      </a:cubicBezTo>
                      <a:cubicBezTo>
                        <a:pt x="3620" y="67056"/>
                        <a:pt x="2762" y="67342"/>
                        <a:pt x="2953" y="67627"/>
                      </a:cubicBezTo>
                      <a:cubicBezTo>
                        <a:pt x="3143" y="67532"/>
                        <a:pt x="3429" y="67342"/>
                        <a:pt x="3620" y="67532"/>
                      </a:cubicBezTo>
                      <a:cubicBezTo>
                        <a:pt x="3334" y="67723"/>
                        <a:pt x="3048" y="67818"/>
                        <a:pt x="2762" y="67818"/>
                      </a:cubicBezTo>
                      <a:close/>
                      <a:moveTo>
                        <a:pt x="4477" y="65056"/>
                      </a:moveTo>
                      <a:cubicBezTo>
                        <a:pt x="4001" y="65437"/>
                        <a:pt x="4763" y="65818"/>
                        <a:pt x="3905" y="66294"/>
                      </a:cubicBezTo>
                      <a:cubicBezTo>
                        <a:pt x="3334" y="65913"/>
                        <a:pt x="3429" y="64960"/>
                        <a:pt x="4477" y="65056"/>
                      </a:cubicBezTo>
                      <a:close/>
                      <a:moveTo>
                        <a:pt x="4858" y="65341"/>
                      </a:moveTo>
                      <a:cubicBezTo>
                        <a:pt x="4953" y="65246"/>
                        <a:pt x="4953" y="65151"/>
                        <a:pt x="4667" y="64960"/>
                      </a:cubicBezTo>
                      <a:cubicBezTo>
                        <a:pt x="5144" y="64675"/>
                        <a:pt x="5620" y="64579"/>
                        <a:pt x="6001" y="64770"/>
                      </a:cubicBezTo>
                      <a:cubicBezTo>
                        <a:pt x="5715" y="64960"/>
                        <a:pt x="5905" y="65151"/>
                        <a:pt x="5715" y="65341"/>
                      </a:cubicBezTo>
                      <a:cubicBezTo>
                        <a:pt x="5525" y="65151"/>
                        <a:pt x="5144" y="65437"/>
                        <a:pt x="4858" y="65341"/>
                      </a:cubicBezTo>
                      <a:close/>
                      <a:moveTo>
                        <a:pt x="5429" y="62579"/>
                      </a:moveTo>
                      <a:cubicBezTo>
                        <a:pt x="6477" y="63246"/>
                        <a:pt x="6191" y="63913"/>
                        <a:pt x="5620" y="64484"/>
                      </a:cubicBezTo>
                      <a:cubicBezTo>
                        <a:pt x="4763" y="63817"/>
                        <a:pt x="5810" y="63246"/>
                        <a:pt x="5429" y="62579"/>
                      </a:cubicBezTo>
                      <a:close/>
                      <a:moveTo>
                        <a:pt x="3048" y="62008"/>
                      </a:moveTo>
                      <a:cubicBezTo>
                        <a:pt x="4572" y="62389"/>
                        <a:pt x="4286" y="63055"/>
                        <a:pt x="3905" y="63627"/>
                      </a:cubicBezTo>
                      <a:cubicBezTo>
                        <a:pt x="3048" y="63151"/>
                        <a:pt x="2381" y="62579"/>
                        <a:pt x="3048" y="62008"/>
                      </a:cubicBezTo>
                      <a:close/>
                      <a:moveTo>
                        <a:pt x="6382" y="59341"/>
                      </a:moveTo>
                      <a:cubicBezTo>
                        <a:pt x="6763" y="59245"/>
                        <a:pt x="7144" y="59341"/>
                        <a:pt x="7525" y="59150"/>
                      </a:cubicBezTo>
                      <a:cubicBezTo>
                        <a:pt x="8287" y="59722"/>
                        <a:pt x="8668" y="60293"/>
                        <a:pt x="7525" y="60674"/>
                      </a:cubicBezTo>
                      <a:cubicBezTo>
                        <a:pt x="7525" y="60103"/>
                        <a:pt x="6953" y="59436"/>
                        <a:pt x="6382" y="59341"/>
                      </a:cubicBezTo>
                      <a:close/>
                      <a:moveTo>
                        <a:pt x="4858" y="51911"/>
                      </a:moveTo>
                      <a:cubicBezTo>
                        <a:pt x="5334" y="52292"/>
                        <a:pt x="5048" y="51530"/>
                        <a:pt x="5905" y="51625"/>
                      </a:cubicBezTo>
                      <a:cubicBezTo>
                        <a:pt x="6572" y="52006"/>
                        <a:pt x="5620" y="52578"/>
                        <a:pt x="4953" y="52292"/>
                      </a:cubicBezTo>
                      <a:cubicBezTo>
                        <a:pt x="5429" y="52102"/>
                        <a:pt x="4477" y="52006"/>
                        <a:pt x="4858" y="51911"/>
                      </a:cubicBezTo>
                      <a:close/>
                      <a:moveTo>
                        <a:pt x="33528" y="12287"/>
                      </a:moveTo>
                      <a:cubicBezTo>
                        <a:pt x="34004" y="12478"/>
                        <a:pt x="34195" y="12097"/>
                        <a:pt x="34862" y="12573"/>
                      </a:cubicBezTo>
                      <a:cubicBezTo>
                        <a:pt x="34957" y="13621"/>
                        <a:pt x="34671" y="14002"/>
                        <a:pt x="34290" y="14383"/>
                      </a:cubicBezTo>
                      <a:lnTo>
                        <a:pt x="33623" y="14002"/>
                      </a:lnTo>
                      <a:cubicBezTo>
                        <a:pt x="33909" y="13335"/>
                        <a:pt x="33909" y="13525"/>
                        <a:pt x="33528" y="12287"/>
                      </a:cubicBezTo>
                      <a:close/>
                      <a:moveTo>
                        <a:pt x="37624" y="11525"/>
                      </a:moveTo>
                      <a:cubicBezTo>
                        <a:pt x="36671" y="10763"/>
                        <a:pt x="36957" y="12763"/>
                        <a:pt x="36100" y="11049"/>
                      </a:cubicBezTo>
                      <a:cubicBezTo>
                        <a:pt x="36576" y="11335"/>
                        <a:pt x="37148" y="10477"/>
                        <a:pt x="37624" y="11525"/>
                      </a:cubicBezTo>
                      <a:close/>
                      <a:moveTo>
                        <a:pt x="68294" y="65341"/>
                      </a:moveTo>
                      <a:lnTo>
                        <a:pt x="68294" y="65341"/>
                      </a:lnTo>
                      <a:lnTo>
                        <a:pt x="68294" y="65341"/>
                      </a:lnTo>
                      <a:lnTo>
                        <a:pt x="68294" y="65341"/>
                      </a:lnTo>
                      <a:close/>
                      <a:moveTo>
                        <a:pt x="68294" y="65341"/>
                      </a:moveTo>
                      <a:lnTo>
                        <a:pt x="68294" y="65341"/>
                      </a:lnTo>
                      <a:lnTo>
                        <a:pt x="68294" y="65341"/>
                      </a:lnTo>
                      <a:lnTo>
                        <a:pt x="68294" y="65341"/>
                      </a:lnTo>
                      <a:lnTo>
                        <a:pt x="68294" y="65341"/>
                      </a:lnTo>
                      <a:lnTo>
                        <a:pt x="68294" y="65341"/>
                      </a:lnTo>
                      <a:close/>
                      <a:moveTo>
                        <a:pt x="47816" y="5715"/>
                      </a:moveTo>
                      <a:cubicBezTo>
                        <a:pt x="48006" y="5048"/>
                        <a:pt x="48387" y="5239"/>
                        <a:pt x="48768" y="5239"/>
                      </a:cubicBezTo>
                      <a:cubicBezTo>
                        <a:pt x="48958" y="6001"/>
                        <a:pt x="48387" y="5905"/>
                        <a:pt x="48387" y="6953"/>
                      </a:cubicBezTo>
                      <a:cubicBezTo>
                        <a:pt x="47911" y="6572"/>
                        <a:pt x="48101" y="6096"/>
                        <a:pt x="47816" y="5715"/>
                      </a:cubicBezTo>
                      <a:close/>
                      <a:moveTo>
                        <a:pt x="68294" y="65341"/>
                      </a:moveTo>
                      <a:lnTo>
                        <a:pt x="68294" y="65341"/>
                      </a:lnTo>
                      <a:lnTo>
                        <a:pt x="68294" y="65341"/>
                      </a:lnTo>
                      <a:lnTo>
                        <a:pt x="68294" y="65341"/>
                      </a:lnTo>
                      <a:close/>
                      <a:moveTo>
                        <a:pt x="50387" y="5810"/>
                      </a:moveTo>
                      <a:cubicBezTo>
                        <a:pt x="49721" y="5524"/>
                        <a:pt x="50292" y="6858"/>
                        <a:pt x="49625" y="6382"/>
                      </a:cubicBezTo>
                      <a:cubicBezTo>
                        <a:pt x="49340" y="5905"/>
                        <a:pt x="50197" y="4286"/>
                        <a:pt x="50387" y="5810"/>
                      </a:cubicBezTo>
                      <a:close/>
                      <a:moveTo>
                        <a:pt x="68294" y="65341"/>
                      </a:moveTo>
                      <a:lnTo>
                        <a:pt x="68294" y="65341"/>
                      </a:lnTo>
                      <a:lnTo>
                        <a:pt x="68294" y="65341"/>
                      </a:lnTo>
                      <a:lnTo>
                        <a:pt x="68294" y="65341"/>
                      </a:lnTo>
                      <a:close/>
                      <a:moveTo>
                        <a:pt x="85630" y="1810"/>
                      </a:moveTo>
                      <a:cubicBezTo>
                        <a:pt x="85439" y="952"/>
                        <a:pt x="84582" y="2191"/>
                        <a:pt x="84296" y="1524"/>
                      </a:cubicBezTo>
                      <a:cubicBezTo>
                        <a:pt x="84963" y="571"/>
                        <a:pt x="86011" y="762"/>
                        <a:pt x="85630" y="1810"/>
                      </a:cubicBezTo>
                      <a:close/>
                      <a:moveTo>
                        <a:pt x="87630" y="2095"/>
                      </a:moveTo>
                      <a:cubicBezTo>
                        <a:pt x="87058" y="1810"/>
                        <a:pt x="86296" y="2095"/>
                        <a:pt x="85916" y="1238"/>
                      </a:cubicBezTo>
                      <a:cubicBezTo>
                        <a:pt x="86773" y="571"/>
                        <a:pt x="87440" y="762"/>
                        <a:pt x="87630" y="2095"/>
                      </a:cubicBezTo>
                      <a:close/>
                      <a:moveTo>
                        <a:pt x="88868" y="1333"/>
                      </a:moveTo>
                      <a:lnTo>
                        <a:pt x="88106" y="2000"/>
                      </a:lnTo>
                      <a:lnTo>
                        <a:pt x="88011" y="1238"/>
                      </a:lnTo>
                      <a:cubicBezTo>
                        <a:pt x="88487" y="476"/>
                        <a:pt x="88583" y="1143"/>
                        <a:pt x="88868" y="1333"/>
                      </a:cubicBezTo>
                      <a:close/>
                      <a:moveTo>
                        <a:pt x="91535" y="47339"/>
                      </a:moveTo>
                      <a:cubicBezTo>
                        <a:pt x="91059" y="47911"/>
                        <a:pt x="90392" y="48292"/>
                        <a:pt x="89725" y="48577"/>
                      </a:cubicBezTo>
                      <a:cubicBezTo>
                        <a:pt x="89154" y="48768"/>
                        <a:pt x="89059" y="48292"/>
                        <a:pt x="88106" y="48673"/>
                      </a:cubicBezTo>
                      <a:cubicBezTo>
                        <a:pt x="88297" y="48482"/>
                        <a:pt x="88487" y="48196"/>
                        <a:pt x="88773" y="48006"/>
                      </a:cubicBezTo>
                      <a:cubicBezTo>
                        <a:pt x="89725" y="47530"/>
                        <a:pt x="90773" y="47434"/>
                        <a:pt x="91535" y="47339"/>
                      </a:cubicBezTo>
                      <a:close/>
                      <a:moveTo>
                        <a:pt x="92392" y="48577"/>
                      </a:moveTo>
                      <a:cubicBezTo>
                        <a:pt x="92107" y="48958"/>
                        <a:pt x="91726" y="49244"/>
                        <a:pt x="91345" y="49435"/>
                      </a:cubicBezTo>
                      <a:cubicBezTo>
                        <a:pt x="90964" y="49244"/>
                        <a:pt x="90202" y="49340"/>
                        <a:pt x="90202" y="48958"/>
                      </a:cubicBezTo>
                      <a:cubicBezTo>
                        <a:pt x="90964" y="48768"/>
                        <a:pt x="91535" y="48768"/>
                        <a:pt x="92392" y="48577"/>
                      </a:cubicBezTo>
                      <a:close/>
                      <a:moveTo>
                        <a:pt x="111157" y="9906"/>
                      </a:moveTo>
                      <a:cubicBezTo>
                        <a:pt x="110490" y="10477"/>
                        <a:pt x="109252" y="10573"/>
                        <a:pt x="109156" y="9906"/>
                      </a:cubicBezTo>
                      <a:cubicBezTo>
                        <a:pt x="110300" y="9334"/>
                        <a:pt x="110585" y="9715"/>
                        <a:pt x="111157" y="9906"/>
                      </a:cubicBezTo>
                      <a:close/>
                      <a:moveTo>
                        <a:pt x="94964" y="49054"/>
                      </a:moveTo>
                      <a:cubicBezTo>
                        <a:pt x="93726" y="49244"/>
                        <a:pt x="93154" y="49054"/>
                        <a:pt x="91535" y="49911"/>
                      </a:cubicBezTo>
                      <a:lnTo>
                        <a:pt x="92202" y="49244"/>
                      </a:lnTo>
                      <a:cubicBezTo>
                        <a:pt x="92678" y="49149"/>
                        <a:pt x="95345" y="48006"/>
                        <a:pt x="94964" y="49054"/>
                      </a:cubicBezTo>
                      <a:close/>
                      <a:moveTo>
                        <a:pt x="122777" y="11716"/>
                      </a:moveTo>
                      <a:cubicBezTo>
                        <a:pt x="123254" y="11620"/>
                        <a:pt x="123539" y="11620"/>
                        <a:pt x="123730" y="11811"/>
                      </a:cubicBezTo>
                      <a:cubicBezTo>
                        <a:pt x="123444" y="13049"/>
                        <a:pt x="121920" y="12859"/>
                        <a:pt x="121729" y="14383"/>
                      </a:cubicBezTo>
                      <a:cubicBezTo>
                        <a:pt x="121253" y="14097"/>
                        <a:pt x="120206" y="14383"/>
                        <a:pt x="120587" y="13335"/>
                      </a:cubicBezTo>
                      <a:cubicBezTo>
                        <a:pt x="121253" y="14002"/>
                        <a:pt x="122492" y="13240"/>
                        <a:pt x="122777" y="11716"/>
                      </a:cubicBezTo>
                      <a:close/>
                      <a:moveTo>
                        <a:pt x="95821" y="53435"/>
                      </a:moveTo>
                      <a:cubicBezTo>
                        <a:pt x="95345" y="53816"/>
                        <a:pt x="94679" y="53911"/>
                        <a:pt x="94202" y="54102"/>
                      </a:cubicBezTo>
                      <a:cubicBezTo>
                        <a:pt x="94488" y="53816"/>
                        <a:pt x="93917" y="53911"/>
                        <a:pt x="94679" y="53435"/>
                      </a:cubicBezTo>
                      <a:cubicBezTo>
                        <a:pt x="95250" y="53340"/>
                        <a:pt x="95060" y="53626"/>
                        <a:pt x="95821" y="53435"/>
                      </a:cubicBezTo>
                      <a:close/>
                      <a:moveTo>
                        <a:pt x="111252" y="42958"/>
                      </a:moveTo>
                      <a:cubicBezTo>
                        <a:pt x="111062" y="43339"/>
                        <a:pt x="112586" y="42767"/>
                        <a:pt x="113062" y="42672"/>
                      </a:cubicBezTo>
                      <a:cubicBezTo>
                        <a:pt x="112776" y="43243"/>
                        <a:pt x="112300" y="43148"/>
                        <a:pt x="111919" y="43434"/>
                      </a:cubicBezTo>
                      <a:cubicBezTo>
                        <a:pt x="112014" y="43434"/>
                        <a:pt x="112014" y="43624"/>
                        <a:pt x="111823" y="43815"/>
                      </a:cubicBezTo>
                      <a:cubicBezTo>
                        <a:pt x="111442" y="43529"/>
                        <a:pt x="111442" y="43053"/>
                        <a:pt x="110204" y="43910"/>
                      </a:cubicBezTo>
                      <a:cubicBezTo>
                        <a:pt x="110109" y="43624"/>
                        <a:pt x="110776" y="43148"/>
                        <a:pt x="111252" y="42958"/>
                      </a:cubicBezTo>
                      <a:close/>
                      <a:moveTo>
                        <a:pt x="128016" y="28670"/>
                      </a:moveTo>
                      <a:cubicBezTo>
                        <a:pt x="128397" y="28099"/>
                        <a:pt x="127159" y="28480"/>
                        <a:pt x="127825" y="27718"/>
                      </a:cubicBezTo>
                      <a:cubicBezTo>
                        <a:pt x="128683" y="27432"/>
                        <a:pt x="128873" y="28480"/>
                        <a:pt x="128016" y="28670"/>
                      </a:cubicBezTo>
                      <a:close/>
                      <a:moveTo>
                        <a:pt x="129635" y="32004"/>
                      </a:moveTo>
                      <a:cubicBezTo>
                        <a:pt x="128683" y="31718"/>
                        <a:pt x="127825" y="31432"/>
                        <a:pt x="128206" y="30575"/>
                      </a:cubicBezTo>
                      <a:cubicBezTo>
                        <a:pt x="128588" y="31147"/>
                        <a:pt x="130016" y="31147"/>
                        <a:pt x="129635" y="32004"/>
                      </a:cubicBezTo>
                      <a:close/>
                      <a:moveTo>
                        <a:pt x="130207" y="34671"/>
                      </a:moveTo>
                      <a:cubicBezTo>
                        <a:pt x="129635" y="34576"/>
                        <a:pt x="129159" y="34385"/>
                        <a:pt x="129826" y="33718"/>
                      </a:cubicBezTo>
                      <a:cubicBezTo>
                        <a:pt x="130492" y="33814"/>
                        <a:pt x="130588" y="34099"/>
                        <a:pt x="130207" y="34671"/>
                      </a:cubicBezTo>
                      <a:close/>
                      <a:moveTo>
                        <a:pt x="134207" y="32575"/>
                      </a:moveTo>
                      <a:cubicBezTo>
                        <a:pt x="133731" y="33242"/>
                        <a:pt x="133731" y="33338"/>
                        <a:pt x="134398" y="33052"/>
                      </a:cubicBezTo>
                      <a:cubicBezTo>
                        <a:pt x="133921" y="33909"/>
                        <a:pt x="132683" y="33147"/>
                        <a:pt x="133255" y="32671"/>
                      </a:cubicBezTo>
                      <a:cubicBezTo>
                        <a:pt x="133636" y="32766"/>
                        <a:pt x="133921" y="32671"/>
                        <a:pt x="134207" y="32575"/>
                      </a:cubicBezTo>
                      <a:close/>
                      <a:moveTo>
                        <a:pt x="131636" y="57436"/>
                      </a:moveTo>
                      <a:cubicBezTo>
                        <a:pt x="130778" y="57531"/>
                        <a:pt x="130207" y="56959"/>
                        <a:pt x="130302" y="56578"/>
                      </a:cubicBezTo>
                      <a:cubicBezTo>
                        <a:pt x="130873" y="56483"/>
                        <a:pt x="132302" y="56959"/>
                        <a:pt x="131636" y="57436"/>
                      </a:cubicBezTo>
                      <a:close/>
                    </a:path>
                  </a:pathLst>
                </a:custGeom>
                <a:solidFill>
                  <a:srgbClr val="9FA0A0"/>
                </a:solidFill>
                <a:ln w="9525" cap="flat">
                  <a:noFill/>
                  <a:prstDash val="solid"/>
                  <a:miter/>
                </a:ln>
              </p:spPr>
              <p:txBody>
                <a:bodyPr rtlCol="0" anchor="ctr"/>
                <a:lstStyle/>
                <a:p>
                  <a:endParaRPr lang="zh-CN" altLang="en-US"/>
                </a:p>
              </p:txBody>
            </p:sp>
            <p:sp>
              <p:nvSpPr>
                <p:cNvPr id="317" name="任意多边形: 形状 53130"/>
                <p:cNvSpPr/>
                <p:nvPr>
                  <p:custDataLst>
                    <p:tags r:id="rId771"/>
                  </p:custDataLst>
                </p:nvPr>
              </p:nvSpPr>
              <p:spPr>
                <a:xfrm>
                  <a:off x="5812916" y="3713701"/>
                  <a:ext cx="4808" cy="1809"/>
                </a:xfrm>
                <a:custGeom>
                  <a:gdLst>
                    <a:gd name="connsiteX0" fmla="*/ 4763 w 4808"/>
                    <a:gd name="connsiteY0" fmla="*/ 667 h 1809"/>
                    <a:gd name="connsiteX1" fmla="*/ 4763 w 4808"/>
                    <a:gd name="connsiteY1" fmla="*/ 0 h 1809"/>
                    <a:gd name="connsiteX2" fmla="*/ 0 w 4808"/>
                    <a:gd name="connsiteY2" fmla="*/ 476 h 1809"/>
                    <a:gd name="connsiteX3" fmla="*/ 3715 w 4808"/>
                    <a:gd name="connsiteY3" fmla="*/ 1810 h 1809"/>
                    <a:gd name="connsiteX4" fmla="*/ 3620 w 4808"/>
                    <a:gd name="connsiteY4" fmla="*/ 857 h 1809"/>
                    <a:gd name="connsiteX5" fmla="*/ 4763 w 4808"/>
                    <a:gd name="connsiteY5" fmla="*/ 667 h 18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8" h="1809">
                      <a:moveTo>
                        <a:pt x="4763" y="667"/>
                      </a:moveTo>
                      <a:cubicBezTo>
                        <a:pt x="4953" y="286"/>
                        <a:pt x="4477" y="381"/>
                        <a:pt x="4763" y="0"/>
                      </a:cubicBezTo>
                      <a:cubicBezTo>
                        <a:pt x="2858" y="1810"/>
                        <a:pt x="1715" y="-190"/>
                        <a:pt x="0" y="476"/>
                      </a:cubicBezTo>
                      <a:cubicBezTo>
                        <a:pt x="1048" y="1619"/>
                        <a:pt x="2381" y="1715"/>
                        <a:pt x="3715" y="1810"/>
                      </a:cubicBezTo>
                      <a:cubicBezTo>
                        <a:pt x="3905" y="1524"/>
                        <a:pt x="3715" y="1238"/>
                        <a:pt x="3620" y="857"/>
                      </a:cubicBezTo>
                      <a:cubicBezTo>
                        <a:pt x="4001" y="857"/>
                        <a:pt x="4477" y="381"/>
                        <a:pt x="4763" y="667"/>
                      </a:cubicBezTo>
                      <a:close/>
                    </a:path>
                  </a:pathLst>
                </a:custGeom>
                <a:solidFill>
                  <a:srgbClr val="9FA0A0"/>
                </a:solidFill>
                <a:ln w="9525" cap="flat">
                  <a:noFill/>
                  <a:prstDash val="solid"/>
                  <a:miter/>
                </a:ln>
              </p:spPr>
              <p:txBody>
                <a:bodyPr rtlCol="0" anchor="ctr"/>
                <a:lstStyle/>
                <a:p>
                  <a:endParaRPr lang="zh-CN" altLang="en-US"/>
                </a:p>
              </p:txBody>
            </p:sp>
            <p:sp>
              <p:nvSpPr>
                <p:cNvPr id="318" name="任意多边形: 形状 53131"/>
                <p:cNvSpPr/>
                <p:nvPr>
                  <p:custDataLst>
                    <p:tags r:id="rId772"/>
                  </p:custDataLst>
                </p:nvPr>
              </p:nvSpPr>
              <p:spPr>
                <a:xfrm>
                  <a:off x="5827585" y="3641978"/>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319" name="任意多边形: 形状 53132"/>
                <p:cNvSpPr/>
                <p:nvPr>
                  <p:custDataLst>
                    <p:tags r:id="rId773"/>
                  </p:custDataLst>
                </p:nvPr>
              </p:nvSpPr>
              <p:spPr>
                <a:xfrm>
                  <a:off x="5828633" y="3642930"/>
                  <a:ext cx="952" cy="952"/>
                </a:xfrm>
                <a:custGeom>
                  <a:gdLst>
                    <a:gd name="connsiteX0" fmla="*/ 952 w 952"/>
                    <a:gd name="connsiteY0" fmla="*/ 952 h 952"/>
                    <a:gd name="connsiteX1" fmla="*/ 190 w 952"/>
                    <a:gd name="connsiteY1" fmla="*/ 191 h 952"/>
                    <a:gd name="connsiteX2" fmla="*/ 667 w 952"/>
                    <a:gd name="connsiteY2" fmla="*/ 571 h 952"/>
                    <a:gd name="connsiteX3" fmla="*/ 0 w 952"/>
                    <a:gd name="connsiteY3" fmla="*/ 0 h 952"/>
                    <a:gd name="connsiteX4" fmla="*/ 952 w 952"/>
                    <a:gd name="connsiteY4" fmla="*/ 952 h 9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 h="952">
                      <a:moveTo>
                        <a:pt x="952" y="952"/>
                      </a:moveTo>
                      <a:lnTo>
                        <a:pt x="190" y="191"/>
                      </a:lnTo>
                      <a:cubicBezTo>
                        <a:pt x="0" y="0"/>
                        <a:pt x="476" y="381"/>
                        <a:pt x="667" y="571"/>
                      </a:cubicBezTo>
                      <a:lnTo>
                        <a:pt x="0" y="0"/>
                      </a:lnTo>
                      <a:cubicBezTo>
                        <a:pt x="571" y="571"/>
                        <a:pt x="571" y="667"/>
                        <a:pt x="952" y="952"/>
                      </a:cubicBezTo>
                      <a:close/>
                    </a:path>
                  </a:pathLst>
                </a:custGeom>
                <a:solidFill>
                  <a:srgbClr val="9FA0A0"/>
                </a:solidFill>
                <a:ln w="9525" cap="flat">
                  <a:noFill/>
                  <a:prstDash val="solid"/>
                  <a:miter/>
                </a:ln>
              </p:spPr>
              <p:txBody>
                <a:bodyPr rtlCol="0" anchor="ctr"/>
                <a:lstStyle/>
                <a:p>
                  <a:endParaRPr lang="zh-CN" altLang="en-US"/>
                </a:p>
              </p:txBody>
            </p:sp>
            <p:sp>
              <p:nvSpPr>
                <p:cNvPr id="320" name="任意多边形: 形状 53133"/>
                <p:cNvSpPr/>
                <p:nvPr>
                  <p:custDataLst>
                    <p:tags r:id="rId774"/>
                  </p:custDataLst>
                </p:nvPr>
              </p:nvSpPr>
              <p:spPr>
                <a:xfrm>
                  <a:off x="5859303" y="3658456"/>
                  <a:ext cx="1554" cy="772"/>
                </a:xfrm>
                <a:custGeom>
                  <a:gdLst>
                    <a:gd name="connsiteX0" fmla="*/ 1429 w 1554"/>
                    <a:gd name="connsiteY0" fmla="*/ 286 h 772"/>
                    <a:gd name="connsiteX1" fmla="*/ 0 w 1554"/>
                    <a:gd name="connsiteY1" fmla="*/ 0 h 772"/>
                    <a:gd name="connsiteX2" fmla="*/ 1333 w 1554"/>
                    <a:gd name="connsiteY2" fmla="*/ 762 h 772"/>
                    <a:gd name="connsiteX3" fmla="*/ 1429 w 1554"/>
                    <a:gd name="connsiteY3" fmla="*/ 286 h 772"/>
                  </a:gdLst>
                  <a:cxnLst>
                    <a:cxn ang="0">
                      <a:pos x="connsiteX0" y="connsiteY0"/>
                    </a:cxn>
                    <a:cxn ang="0">
                      <a:pos x="connsiteX1" y="connsiteY1"/>
                    </a:cxn>
                    <a:cxn ang="0">
                      <a:pos x="connsiteX2" y="connsiteY2"/>
                    </a:cxn>
                    <a:cxn ang="0">
                      <a:pos x="connsiteX3" y="connsiteY3"/>
                    </a:cxn>
                  </a:cxnLst>
                  <a:rect l="l" t="t" r="r" b="b"/>
                  <a:pathLst>
                    <a:path w="1554" h="772">
                      <a:moveTo>
                        <a:pt x="1429" y="286"/>
                      </a:moveTo>
                      <a:cubicBezTo>
                        <a:pt x="1333" y="-95"/>
                        <a:pt x="1048" y="572"/>
                        <a:pt x="0" y="0"/>
                      </a:cubicBezTo>
                      <a:cubicBezTo>
                        <a:pt x="381" y="381"/>
                        <a:pt x="857" y="572"/>
                        <a:pt x="1333" y="762"/>
                      </a:cubicBezTo>
                      <a:cubicBezTo>
                        <a:pt x="2096" y="857"/>
                        <a:pt x="571" y="286"/>
                        <a:pt x="1429" y="286"/>
                      </a:cubicBezTo>
                      <a:close/>
                    </a:path>
                  </a:pathLst>
                </a:custGeom>
                <a:solidFill>
                  <a:srgbClr val="9FA0A0"/>
                </a:solidFill>
                <a:ln w="9525" cap="flat">
                  <a:noFill/>
                  <a:prstDash val="solid"/>
                  <a:miter/>
                </a:ln>
              </p:spPr>
              <p:txBody>
                <a:bodyPr rtlCol="0" anchor="ctr"/>
                <a:lstStyle/>
                <a:p>
                  <a:endParaRPr lang="zh-CN" altLang="en-US"/>
                </a:p>
              </p:txBody>
            </p:sp>
            <p:sp>
              <p:nvSpPr>
                <p:cNvPr id="321" name="任意多边形: 形状 53134"/>
                <p:cNvSpPr/>
                <p:nvPr>
                  <p:custDataLst>
                    <p:tags r:id="rId775"/>
                  </p:custDataLst>
                </p:nvPr>
              </p:nvSpPr>
              <p:spPr>
                <a:xfrm>
                  <a:off x="5845587" y="3654075"/>
                  <a:ext cx="1143" cy="762"/>
                </a:xfrm>
                <a:custGeom>
                  <a:gdLst>
                    <a:gd name="connsiteX0" fmla="*/ 1143 w 1143"/>
                    <a:gd name="connsiteY0" fmla="*/ 762 h 762"/>
                    <a:gd name="connsiteX1" fmla="*/ 0 w 1143"/>
                    <a:gd name="connsiteY1" fmla="*/ 0 h 762"/>
                    <a:gd name="connsiteX2" fmla="*/ 381 w 1143"/>
                    <a:gd name="connsiteY2" fmla="*/ 476 h 762"/>
                    <a:gd name="connsiteX3" fmla="*/ 1143 w 1143"/>
                    <a:gd name="connsiteY3" fmla="*/ 762 h 762"/>
                  </a:gdLst>
                  <a:cxnLst>
                    <a:cxn ang="0">
                      <a:pos x="connsiteX0" y="connsiteY0"/>
                    </a:cxn>
                    <a:cxn ang="0">
                      <a:pos x="connsiteX1" y="connsiteY1"/>
                    </a:cxn>
                    <a:cxn ang="0">
                      <a:pos x="connsiteX2" y="connsiteY2"/>
                    </a:cxn>
                    <a:cxn ang="0">
                      <a:pos x="connsiteX3" y="connsiteY3"/>
                    </a:cxn>
                  </a:cxnLst>
                  <a:rect l="l" t="t" r="r" b="b"/>
                  <a:pathLst>
                    <a:path w="1143" h="762">
                      <a:moveTo>
                        <a:pt x="1143" y="762"/>
                      </a:moveTo>
                      <a:cubicBezTo>
                        <a:pt x="857" y="476"/>
                        <a:pt x="476" y="191"/>
                        <a:pt x="0" y="0"/>
                      </a:cubicBezTo>
                      <a:cubicBezTo>
                        <a:pt x="476" y="286"/>
                        <a:pt x="571" y="572"/>
                        <a:pt x="381" y="476"/>
                      </a:cubicBezTo>
                      <a:cubicBezTo>
                        <a:pt x="857" y="857"/>
                        <a:pt x="857" y="572"/>
                        <a:pt x="1143" y="762"/>
                      </a:cubicBezTo>
                      <a:close/>
                    </a:path>
                  </a:pathLst>
                </a:custGeom>
                <a:solidFill>
                  <a:srgbClr val="9FA0A0"/>
                </a:solidFill>
                <a:ln w="9525" cap="flat">
                  <a:noFill/>
                  <a:prstDash val="solid"/>
                  <a:miter/>
                </a:ln>
              </p:spPr>
              <p:txBody>
                <a:bodyPr rtlCol="0" anchor="ctr"/>
                <a:lstStyle/>
                <a:p>
                  <a:endParaRPr lang="zh-CN" altLang="en-US"/>
                </a:p>
              </p:txBody>
            </p:sp>
            <p:sp>
              <p:nvSpPr>
                <p:cNvPr id="322" name="任意多边形: 形状 53135"/>
                <p:cNvSpPr/>
                <p:nvPr>
                  <p:custDataLst>
                    <p:tags r:id="rId776"/>
                  </p:custDataLst>
                </p:nvPr>
              </p:nvSpPr>
              <p:spPr>
                <a:xfrm>
                  <a:off x="5851397" y="3657017"/>
                  <a:ext cx="1143" cy="868"/>
                </a:xfrm>
                <a:custGeom>
                  <a:gdLst>
                    <a:gd name="connsiteX0" fmla="*/ 190 w 1143"/>
                    <a:gd name="connsiteY0" fmla="*/ 297 h 868"/>
                    <a:gd name="connsiteX1" fmla="*/ 1143 w 1143"/>
                    <a:gd name="connsiteY1" fmla="*/ 868 h 868"/>
                    <a:gd name="connsiteX2" fmla="*/ 190 w 1143"/>
                    <a:gd name="connsiteY2" fmla="*/ 11 h 868"/>
                    <a:gd name="connsiteX3" fmla="*/ 0 w 1143"/>
                    <a:gd name="connsiteY3" fmla="*/ 297 h 868"/>
                    <a:gd name="connsiteX4" fmla="*/ 190 w 1143"/>
                    <a:gd name="connsiteY4" fmla="*/ 297 h 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43" h="865">
                      <a:moveTo>
                        <a:pt x="190" y="297"/>
                      </a:moveTo>
                      <a:cubicBezTo>
                        <a:pt x="476" y="487"/>
                        <a:pt x="762" y="773"/>
                        <a:pt x="1143" y="868"/>
                      </a:cubicBezTo>
                      <a:cubicBezTo>
                        <a:pt x="857" y="487"/>
                        <a:pt x="571" y="201"/>
                        <a:pt x="190" y="11"/>
                      </a:cubicBezTo>
                      <a:cubicBezTo>
                        <a:pt x="-190" y="-84"/>
                        <a:pt x="571" y="487"/>
                        <a:pt x="0" y="297"/>
                      </a:cubicBezTo>
                      <a:cubicBezTo>
                        <a:pt x="190" y="487"/>
                        <a:pt x="286" y="392"/>
                        <a:pt x="190" y="297"/>
                      </a:cubicBezTo>
                      <a:close/>
                    </a:path>
                  </a:pathLst>
                </a:custGeom>
                <a:solidFill>
                  <a:srgbClr val="9FA0A0"/>
                </a:solidFill>
                <a:ln w="9525" cap="flat">
                  <a:noFill/>
                  <a:prstDash val="solid"/>
                  <a:miter/>
                </a:ln>
              </p:spPr>
              <p:txBody>
                <a:bodyPr rtlCol="0" anchor="ctr"/>
                <a:lstStyle/>
                <a:p>
                  <a:endParaRPr lang="zh-CN" altLang="en-US"/>
                </a:p>
              </p:txBody>
            </p:sp>
            <p:sp>
              <p:nvSpPr>
                <p:cNvPr id="323" name="任意多边形: 形状 53136"/>
                <p:cNvSpPr/>
                <p:nvPr>
                  <p:custDataLst>
                    <p:tags r:id="rId777"/>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324" name="任意多边形: 形状 53137"/>
                <p:cNvSpPr/>
                <p:nvPr>
                  <p:custDataLst>
                    <p:tags r:id="rId778"/>
                  </p:custDataLst>
                </p:nvPr>
              </p:nvSpPr>
              <p:spPr>
                <a:xfrm>
                  <a:off x="5856011" y="3659790"/>
                  <a:ext cx="2356" cy="2571"/>
                </a:xfrm>
                <a:custGeom>
                  <a:gdLst>
                    <a:gd name="connsiteX0" fmla="*/ 530 w 2356"/>
                    <a:gd name="connsiteY0" fmla="*/ 0 h 2571"/>
                    <a:gd name="connsiteX1" fmla="*/ 245 w 2356"/>
                    <a:gd name="connsiteY1" fmla="*/ 2286 h 2571"/>
                    <a:gd name="connsiteX2" fmla="*/ 911 w 2356"/>
                    <a:gd name="connsiteY2" fmla="*/ 2572 h 2571"/>
                    <a:gd name="connsiteX3" fmla="*/ 721 w 2356"/>
                    <a:gd name="connsiteY3" fmla="*/ 1810 h 2571"/>
                    <a:gd name="connsiteX4" fmla="*/ 2150 w 2356"/>
                    <a:gd name="connsiteY4" fmla="*/ 1905 h 2571"/>
                    <a:gd name="connsiteX5" fmla="*/ 530 w 2356"/>
                    <a:gd name="connsiteY5" fmla="*/ 0 h 25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 h="2571">
                      <a:moveTo>
                        <a:pt x="530" y="0"/>
                      </a:moveTo>
                      <a:cubicBezTo>
                        <a:pt x="245" y="762"/>
                        <a:pt x="-327" y="952"/>
                        <a:pt x="245" y="2286"/>
                      </a:cubicBezTo>
                      <a:cubicBezTo>
                        <a:pt x="626" y="2476"/>
                        <a:pt x="626" y="2191"/>
                        <a:pt x="911" y="2572"/>
                      </a:cubicBezTo>
                      <a:cubicBezTo>
                        <a:pt x="1483" y="2572"/>
                        <a:pt x="721" y="2286"/>
                        <a:pt x="721" y="1810"/>
                      </a:cubicBezTo>
                      <a:cubicBezTo>
                        <a:pt x="1578" y="2476"/>
                        <a:pt x="1578" y="1143"/>
                        <a:pt x="2150" y="1905"/>
                      </a:cubicBezTo>
                      <a:cubicBezTo>
                        <a:pt x="2912" y="2191"/>
                        <a:pt x="1388" y="667"/>
                        <a:pt x="530" y="0"/>
                      </a:cubicBezTo>
                      <a:close/>
                    </a:path>
                  </a:pathLst>
                </a:custGeom>
                <a:solidFill>
                  <a:srgbClr val="9FA0A0"/>
                </a:solidFill>
                <a:ln w="9525" cap="flat">
                  <a:noFill/>
                  <a:prstDash val="solid"/>
                  <a:miter/>
                </a:ln>
              </p:spPr>
              <p:txBody>
                <a:bodyPr rtlCol="0" anchor="ctr"/>
                <a:lstStyle/>
                <a:p>
                  <a:endParaRPr lang="zh-CN" altLang="en-US"/>
                </a:p>
              </p:txBody>
            </p:sp>
            <p:sp>
              <p:nvSpPr>
                <p:cNvPr id="325" name="任意多边形: 形状 53138"/>
                <p:cNvSpPr/>
                <p:nvPr>
                  <p:custDataLst>
                    <p:tags r:id="rId779"/>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326" name="任意多边形: 形状 53139"/>
                <p:cNvSpPr/>
                <p:nvPr>
                  <p:custDataLst>
                    <p:tags r:id="rId780"/>
                  </p:custDataLst>
                </p:nvPr>
              </p:nvSpPr>
              <p:spPr>
                <a:xfrm>
                  <a:off x="5895452" y="3662933"/>
                  <a:ext cx="1284" cy="1439"/>
                </a:xfrm>
                <a:custGeom>
                  <a:gdLst>
                    <a:gd name="connsiteX0" fmla="*/ 1285 w 1284"/>
                    <a:gd name="connsiteY0" fmla="*/ 1238 h 1439"/>
                    <a:gd name="connsiteX1" fmla="*/ 332 w 1284"/>
                    <a:gd name="connsiteY1" fmla="*/ 0 h 1439"/>
                    <a:gd name="connsiteX2" fmla="*/ 522 w 1284"/>
                    <a:gd name="connsiteY2" fmla="*/ 1333 h 1439"/>
                    <a:gd name="connsiteX3" fmla="*/ 1285 w 1284"/>
                    <a:gd name="connsiteY3" fmla="*/ 1238 h 1439"/>
                  </a:gdLst>
                  <a:cxnLst>
                    <a:cxn ang="0">
                      <a:pos x="connsiteX0" y="connsiteY0"/>
                    </a:cxn>
                    <a:cxn ang="0">
                      <a:pos x="connsiteX1" y="connsiteY1"/>
                    </a:cxn>
                    <a:cxn ang="0">
                      <a:pos x="connsiteX2" y="connsiteY2"/>
                    </a:cxn>
                    <a:cxn ang="0">
                      <a:pos x="connsiteX3" y="connsiteY3"/>
                    </a:cxn>
                  </a:cxnLst>
                  <a:rect l="l" t="t" r="r" b="b"/>
                  <a:pathLst>
                    <a:path w="1284" h="1439">
                      <a:moveTo>
                        <a:pt x="1285" y="1238"/>
                      </a:moveTo>
                      <a:cubicBezTo>
                        <a:pt x="522" y="953"/>
                        <a:pt x="1094" y="667"/>
                        <a:pt x="332" y="0"/>
                      </a:cubicBezTo>
                      <a:cubicBezTo>
                        <a:pt x="-430" y="667"/>
                        <a:pt x="332" y="857"/>
                        <a:pt x="522" y="1333"/>
                      </a:cubicBezTo>
                      <a:cubicBezTo>
                        <a:pt x="903" y="1619"/>
                        <a:pt x="808" y="1238"/>
                        <a:pt x="1285" y="1238"/>
                      </a:cubicBezTo>
                      <a:close/>
                    </a:path>
                  </a:pathLst>
                </a:custGeom>
                <a:solidFill>
                  <a:srgbClr val="9FA0A0"/>
                </a:solidFill>
                <a:ln w="9525" cap="flat">
                  <a:noFill/>
                  <a:prstDash val="solid"/>
                  <a:miter/>
                </a:ln>
              </p:spPr>
              <p:txBody>
                <a:bodyPr rtlCol="0" anchor="ctr"/>
                <a:lstStyle/>
                <a:p>
                  <a:endParaRPr lang="zh-CN" altLang="en-US"/>
                </a:p>
              </p:txBody>
            </p:sp>
            <p:sp>
              <p:nvSpPr>
                <p:cNvPr id="327" name="任意多边形: 形状 53140"/>
                <p:cNvSpPr/>
                <p:nvPr>
                  <p:custDataLst>
                    <p:tags r:id="rId781"/>
                  </p:custDataLst>
                </p:nvPr>
              </p:nvSpPr>
              <p:spPr>
                <a:xfrm>
                  <a:off x="5855144" y="3661028"/>
                  <a:ext cx="719" cy="979"/>
                </a:xfrm>
                <a:custGeom>
                  <a:gdLst>
                    <a:gd name="connsiteX0" fmla="*/ 254 w 719"/>
                    <a:gd name="connsiteY0" fmla="*/ 0 h 979"/>
                    <a:gd name="connsiteX1" fmla="*/ 254 w 719"/>
                    <a:gd name="connsiteY1" fmla="*/ 857 h 979"/>
                    <a:gd name="connsiteX2" fmla="*/ 254 w 719"/>
                    <a:gd name="connsiteY2" fmla="*/ 0 h 979"/>
                  </a:gdLst>
                  <a:cxnLst>
                    <a:cxn ang="0">
                      <a:pos x="connsiteX0" y="connsiteY0"/>
                    </a:cxn>
                    <a:cxn ang="0">
                      <a:pos x="connsiteX1" y="connsiteY1"/>
                    </a:cxn>
                    <a:cxn ang="0">
                      <a:pos x="connsiteX2" y="connsiteY2"/>
                    </a:cxn>
                  </a:cxnLst>
                  <a:rect l="l" t="t" r="r" b="b"/>
                  <a:pathLst>
                    <a:path w="719" h="979">
                      <a:moveTo>
                        <a:pt x="254" y="0"/>
                      </a:moveTo>
                      <a:cubicBezTo>
                        <a:pt x="254" y="286"/>
                        <a:pt x="-317" y="190"/>
                        <a:pt x="254" y="857"/>
                      </a:cubicBezTo>
                      <a:cubicBezTo>
                        <a:pt x="1302" y="1333"/>
                        <a:pt x="254" y="286"/>
                        <a:pt x="254" y="0"/>
                      </a:cubicBezTo>
                      <a:close/>
                    </a:path>
                  </a:pathLst>
                </a:custGeom>
                <a:solidFill>
                  <a:srgbClr val="9FA0A0"/>
                </a:solidFill>
                <a:ln w="9525" cap="flat">
                  <a:noFill/>
                  <a:prstDash val="solid"/>
                  <a:miter/>
                </a:ln>
              </p:spPr>
              <p:txBody>
                <a:bodyPr rtlCol="0" anchor="ctr"/>
                <a:lstStyle/>
                <a:p>
                  <a:endParaRPr lang="zh-CN" altLang="en-US"/>
                </a:p>
              </p:txBody>
            </p:sp>
            <p:sp>
              <p:nvSpPr>
                <p:cNvPr id="328" name="任意多边形: 形状 53141"/>
                <p:cNvSpPr/>
                <p:nvPr>
                  <p:custDataLst>
                    <p:tags r:id="rId782"/>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329" name="任意多边形: 形状 53142"/>
                <p:cNvSpPr/>
                <p:nvPr>
                  <p:custDataLst>
                    <p:tags r:id="rId783"/>
                  </p:custDataLst>
                </p:nvPr>
              </p:nvSpPr>
              <p:spPr>
                <a:xfrm>
                  <a:off x="5879972" y="3670648"/>
                  <a:ext cx="1838" cy="1333"/>
                </a:xfrm>
                <a:custGeom>
                  <a:gdLst>
                    <a:gd name="connsiteX0" fmla="*/ 0 w 1838"/>
                    <a:gd name="connsiteY0" fmla="*/ 0 h 1333"/>
                    <a:gd name="connsiteX1" fmla="*/ 667 w 1838"/>
                    <a:gd name="connsiteY1" fmla="*/ 286 h 1333"/>
                    <a:gd name="connsiteX2" fmla="*/ 1048 w 1838"/>
                    <a:gd name="connsiteY2" fmla="*/ 1333 h 1333"/>
                    <a:gd name="connsiteX3" fmla="*/ 1429 w 1838"/>
                    <a:gd name="connsiteY3" fmla="*/ 0 h 1333"/>
                    <a:gd name="connsiteX4" fmla="*/ 0 w 1838"/>
                    <a:gd name="connsiteY4" fmla="*/ 0 h 13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38" h="1333">
                      <a:moveTo>
                        <a:pt x="0" y="0"/>
                      </a:moveTo>
                      <a:cubicBezTo>
                        <a:pt x="95" y="190"/>
                        <a:pt x="381" y="190"/>
                        <a:pt x="667" y="286"/>
                      </a:cubicBezTo>
                      <a:cubicBezTo>
                        <a:pt x="1048" y="762"/>
                        <a:pt x="476" y="667"/>
                        <a:pt x="1048" y="1333"/>
                      </a:cubicBezTo>
                      <a:cubicBezTo>
                        <a:pt x="1619" y="1143"/>
                        <a:pt x="2286" y="952"/>
                        <a:pt x="1429" y="0"/>
                      </a:cubicBezTo>
                      <a:cubicBezTo>
                        <a:pt x="762" y="95"/>
                        <a:pt x="1143" y="476"/>
                        <a:pt x="0" y="0"/>
                      </a:cubicBezTo>
                      <a:close/>
                    </a:path>
                  </a:pathLst>
                </a:custGeom>
                <a:solidFill>
                  <a:srgbClr val="9FA0A0"/>
                </a:solidFill>
                <a:ln w="9525" cap="flat">
                  <a:noFill/>
                  <a:prstDash val="solid"/>
                  <a:miter/>
                </a:ln>
              </p:spPr>
              <p:txBody>
                <a:bodyPr rtlCol="0" anchor="ctr"/>
                <a:lstStyle/>
                <a:p>
                  <a:endParaRPr lang="zh-CN" altLang="en-US"/>
                </a:p>
              </p:txBody>
            </p:sp>
            <p:sp>
              <p:nvSpPr>
                <p:cNvPr id="330" name="任意多边形: 形状 53143"/>
                <p:cNvSpPr/>
                <p:nvPr>
                  <p:custDataLst>
                    <p:tags r:id="rId784"/>
                  </p:custDataLst>
                </p:nvPr>
              </p:nvSpPr>
              <p:spPr>
                <a:xfrm>
                  <a:off x="5861208" y="3671696"/>
                  <a:ext cx="1210" cy="1714"/>
                </a:xfrm>
                <a:custGeom>
                  <a:gdLst>
                    <a:gd name="connsiteX0" fmla="*/ 952 w 1210"/>
                    <a:gd name="connsiteY0" fmla="*/ 0 h 1714"/>
                    <a:gd name="connsiteX1" fmla="*/ 0 w 1210"/>
                    <a:gd name="connsiteY1" fmla="*/ 286 h 1714"/>
                    <a:gd name="connsiteX2" fmla="*/ 1048 w 1210"/>
                    <a:gd name="connsiteY2" fmla="*/ 1715 h 1714"/>
                    <a:gd name="connsiteX3" fmla="*/ 952 w 1210"/>
                    <a:gd name="connsiteY3" fmla="*/ 0 h 1714"/>
                  </a:gdLst>
                  <a:cxnLst>
                    <a:cxn ang="0">
                      <a:pos x="connsiteX0" y="connsiteY0"/>
                    </a:cxn>
                    <a:cxn ang="0">
                      <a:pos x="connsiteX1" y="connsiteY1"/>
                    </a:cxn>
                    <a:cxn ang="0">
                      <a:pos x="connsiteX2" y="connsiteY2"/>
                    </a:cxn>
                    <a:cxn ang="0">
                      <a:pos x="connsiteX3" y="connsiteY3"/>
                    </a:cxn>
                  </a:cxnLst>
                  <a:rect l="l" t="t" r="r" b="b"/>
                  <a:pathLst>
                    <a:path w="1210" h="1714">
                      <a:moveTo>
                        <a:pt x="952" y="0"/>
                      </a:moveTo>
                      <a:cubicBezTo>
                        <a:pt x="1048" y="667"/>
                        <a:pt x="286" y="-95"/>
                        <a:pt x="0" y="286"/>
                      </a:cubicBezTo>
                      <a:cubicBezTo>
                        <a:pt x="572" y="1143"/>
                        <a:pt x="667" y="1143"/>
                        <a:pt x="1048" y="1715"/>
                      </a:cubicBezTo>
                      <a:cubicBezTo>
                        <a:pt x="952" y="1048"/>
                        <a:pt x="1524" y="571"/>
                        <a:pt x="952" y="0"/>
                      </a:cubicBezTo>
                      <a:close/>
                    </a:path>
                  </a:pathLst>
                </a:custGeom>
                <a:solidFill>
                  <a:srgbClr val="9FA0A0"/>
                </a:solidFill>
                <a:ln w="9525" cap="flat">
                  <a:noFill/>
                  <a:prstDash val="solid"/>
                  <a:miter/>
                </a:ln>
              </p:spPr>
              <p:txBody>
                <a:bodyPr rtlCol="0" anchor="ctr"/>
                <a:lstStyle/>
                <a:p>
                  <a:endParaRPr lang="zh-CN" altLang="en-US"/>
                </a:p>
              </p:txBody>
            </p:sp>
            <p:sp>
              <p:nvSpPr>
                <p:cNvPr id="331" name="任意多边形: 形状 53144"/>
                <p:cNvSpPr/>
                <p:nvPr>
                  <p:custDataLst>
                    <p:tags r:id="rId785"/>
                  </p:custDataLst>
                </p:nvPr>
              </p:nvSpPr>
              <p:spPr>
                <a:xfrm>
                  <a:off x="5827395" y="3641978"/>
                  <a:ext cx="95" cy="9525"/>
                </a:xfrm>
                <a:custGeom>
                  <a:gdLst>
                    <a:gd name="connsiteX0" fmla="*/ 0 w 95"/>
                    <a:gd name="connsiteY0" fmla="*/ 0 h 9525"/>
                    <a:gd name="connsiteX1" fmla="*/ 95 w 95"/>
                    <a:gd name="connsiteY1" fmla="*/ 0 h 9525"/>
                    <a:gd name="connsiteX2" fmla="*/ 0 w 95"/>
                    <a:gd name="connsiteY2" fmla="*/ 0 h 9525"/>
                    <a:gd name="connsiteX3" fmla="*/ 0 w 95"/>
                    <a:gd name="connsiteY3" fmla="*/ 0 h 9525"/>
                    <a:gd name="connsiteX4" fmla="*/ 95 w 95"/>
                    <a:gd name="connsiteY4" fmla="*/ 0 h 9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 h="9525">
                      <a:moveTo>
                        <a:pt x="0" y="0"/>
                      </a:moveTo>
                      <a:lnTo>
                        <a:pt x="95" y="0"/>
                      </a:lnTo>
                      <a:lnTo>
                        <a:pt x="0" y="0"/>
                      </a:lnTo>
                      <a:lnTo>
                        <a:pt x="0" y="0"/>
                      </a:lnTo>
                      <a:lnTo>
                        <a:pt x="95" y="0"/>
                      </a:lnTo>
                      <a:close/>
                    </a:path>
                  </a:pathLst>
                </a:custGeom>
                <a:solidFill>
                  <a:srgbClr val="9FA0A0"/>
                </a:solidFill>
                <a:ln w="9525" cap="flat">
                  <a:noFill/>
                  <a:prstDash val="solid"/>
                  <a:miter/>
                </a:ln>
              </p:spPr>
              <p:txBody>
                <a:bodyPr rtlCol="0" anchor="ctr"/>
                <a:lstStyle/>
                <a:p>
                  <a:endParaRPr lang="zh-CN" altLang="en-US"/>
                </a:p>
              </p:txBody>
            </p:sp>
            <p:sp>
              <p:nvSpPr>
                <p:cNvPr id="332" name="任意多边形: 形状 53145"/>
                <p:cNvSpPr/>
                <p:nvPr>
                  <p:custDataLst>
                    <p:tags r:id="rId786"/>
                  </p:custDataLst>
                </p:nvPr>
              </p:nvSpPr>
              <p:spPr>
                <a:xfrm>
                  <a:off x="5827490" y="364207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333" name="任意多边形: 形状 53146"/>
                <p:cNvSpPr/>
                <p:nvPr>
                  <p:custDataLst>
                    <p:tags r:id="rId787"/>
                  </p:custDataLst>
                </p:nvPr>
              </p:nvSpPr>
              <p:spPr>
                <a:xfrm>
                  <a:off x="5827490" y="3642073"/>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lnTo>
                        <a:pt x="0" y="0"/>
                      </a:lnTo>
                      <a:lnTo>
                        <a:pt x="0" y="0"/>
                      </a:lnTo>
                      <a:lnTo>
                        <a:pt x="0" y="0"/>
                      </a:ln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334" name="任意多边形: 形状 53147"/>
                <p:cNvSpPr/>
                <p:nvPr>
                  <p:custDataLst>
                    <p:tags r:id="rId788"/>
                  </p:custDataLst>
                </p:nvPr>
              </p:nvSpPr>
              <p:spPr>
                <a:xfrm>
                  <a:off x="5889776" y="3694937"/>
                  <a:ext cx="1341" cy="952"/>
                </a:xfrm>
                <a:custGeom>
                  <a:gdLst>
                    <a:gd name="connsiteX0" fmla="*/ 1341 w 1341"/>
                    <a:gd name="connsiteY0" fmla="*/ 381 h 952"/>
                    <a:gd name="connsiteX1" fmla="*/ 1055 w 1341"/>
                    <a:gd name="connsiteY1" fmla="*/ 381 h 952"/>
                    <a:gd name="connsiteX2" fmla="*/ 198 w 1341"/>
                    <a:gd name="connsiteY2" fmla="*/ 0 h 952"/>
                    <a:gd name="connsiteX3" fmla="*/ 103 w 1341"/>
                    <a:gd name="connsiteY3" fmla="*/ 952 h 952"/>
                    <a:gd name="connsiteX4" fmla="*/ 1341 w 1341"/>
                    <a:gd name="connsiteY4" fmla="*/ 381 h 9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1" h="952">
                      <a:moveTo>
                        <a:pt x="1341" y="381"/>
                      </a:moveTo>
                      <a:cubicBezTo>
                        <a:pt x="1246" y="95"/>
                        <a:pt x="1055" y="191"/>
                        <a:pt x="1055" y="381"/>
                      </a:cubicBezTo>
                      <a:cubicBezTo>
                        <a:pt x="674" y="381"/>
                        <a:pt x="293" y="286"/>
                        <a:pt x="198" y="0"/>
                      </a:cubicBezTo>
                      <a:cubicBezTo>
                        <a:pt x="-183" y="0"/>
                        <a:pt x="103" y="572"/>
                        <a:pt x="103" y="952"/>
                      </a:cubicBezTo>
                      <a:cubicBezTo>
                        <a:pt x="579" y="952"/>
                        <a:pt x="865" y="572"/>
                        <a:pt x="1341" y="381"/>
                      </a:cubicBezTo>
                      <a:close/>
                    </a:path>
                  </a:pathLst>
                </a:custGeom>
                <a:solidFill>
                  <a:srgbClr val="9FA0A0"/>
                </a:solidFill>
                <a:ln w="9525" cap="flat">
                  <a:noFill/>
                  <a:prstDash val="solid"/>
                  <a:miter/>
                </a:ln>
              </p:spPr>
              <p:txBody>
                <a:bodyPr rtlCol="0" anchor="ctr"/>
                <a:lstStyle/>
                <a:p>
                  <a:endParaRPr lang="zh-CN" altLang="en-US"/>
                </a:p>
              </p:txBody>
            </p:sp>
            <p:sp>
              <p:nvSpPr>
                <p:cNvPr id="335" name="任意多边形: 形状 53148"/>
                <p:cNvSpPr/>
                <p:nvPr>
                  <p:custDataLst>
                    <p:tags r:id="rId789"/>
                  </p:custDataLst>
                </p:nvPr>
              </p:nvSpPr>
              <p:spPr>
                <a:xfrm>
                  <a:off x="5873580" y="3700182"/>
                  <a:ext cx="2392" cy="1326"/>
                </a:xfrm>
                <a:custGeom>
                  <a:gdLst>
                    <a:gd name="connsiteX0" fmla="*/ 2392 w 2392"/>
                    <a:gd name="connsiteY0" fmla="*/ 279 h 1326"/>
                    <a:gd name="connsiteX1" fmla="*/ 11 w 2392"/>
                    <a:gd name="connsiteY1" fmla="*/ 1327 h 1326"/>
                    <a:gd name="connsiteX2" fmla="*/ 963 w 2392"/>
                    <a:gd name="connsiteY2" fmla="*/ 1232 h 1326"/>
                    <a:gd name="connsiteX3" fmla="*/ 2392 w 2392"/>
                    <a:gd name="connsiteY3" fmla="*/ 279 h 1326"/>
                  </a:gdLst>
                  <a:cxnLst>
                    <a:cxn ang="0">
                      <a:pos x="connsiteX0" y="connsiteY0"/>
                    </a:cxn>
                    <a:cxn ang="0">
                      <a:pos x="connsiteX1" y="connsiteY1"/>
                    </a:cxn>
                    <a:cxn ang="0">
                      <a:pos x="connsiteX2" y="connsiteY2"/>
                    </a:cxn>
                    <a:cxn ang="0">
                      <a:pos x="connsiteX3" y="connsiteY3"/>
                    </a:cxn>
                  </a:cxnLst>
                  <a:rect l="l" t="t" r="r" b="b"/>
                  <a:pathLst>
                    <a:path w="2392" h="1326">
                      <a:moveTo>
                        <a:pt x="2392" y="279"/>
                      </a:moveTo>
                      <a:cubicBezTo>
                        <a:pt x="2202" y="-292"/>
                        <a:pt x="-180" y="-7"/>
                        <a:pt x="11" y="1327"/>
                      </a:cubicBezTo>
                      <a:cubicBezTo>
                        <a:pt x="297" y="1327"/>
                        <a:pt x="582" y="184"/>
                        <a:pt x="963" y="1232"/>
                      </a:cubicBezTo>
                      <a:cubicBezTo>
                        <a:pt x="1725" y="1327"/>
                        <a:pt x="1154" y="-292"/>
                        <a:pt x="2392" y="279"/>
                      </a:cubicBezTo>
                      <a:close/>
                    </a:path>
                  </a:pathLst>
                </a:custGeom>
                <a:solidFill>
                  <a:srgbClr val="9FA0A0"/>
                </a:solidFill>
                <a:ln w="9525" cap="flat">
                  <a:noFill/>
                  <a:prstDash val="solid"/>
                  <a:miter/>
                </a:ln>
              </p:spPr>
              <p:txBody>
                <a:bodyPr rtlCol="0" anchor="ctr"/>
                <a:lstStyle/>
                <a:p>
                  <a:endParaRPr lang="zh-CN" altLang="en-US"/>
                </a:p>
              </p:txBody>
            </p:sp>
            <p:sp>
              <p:nvSpPr>
                <p:cNvPr id="336" name="任意多边形: 形状 53149"/>
                <p:cNvSpPr/>
                <p:nvPr>
                  <p:custDataLst>
                    <p:tags r:id="rId790"/>
                  </p:custDataLst>
                </p:nvPr>
              </p:nvSpPr>
              <p:spPr>
                <a:xfrm>
                  <a:off x="5866066" y="3700990"/>
                  <a:ext cx="2431" cy="1852"/>
                </a:xfrm>
                <a:custGeom>
                  <a:gdLst>
                    <a:gd name="connsiteX0" fmla="*/ 1905 w 2431"/>
                    <a:gd name="connsiteY0" fmla="*/ 614 h 1852"/>
                    <a:gd name="connsiteX1" fmla="*/ 0 w 2431"/>
                    <a:gd name="connsiteY1" fmla="*/ 614 h 1852"/>
                    <a:gd name="connsiteX2" fmla="*/ 2381 w 2431"/>
                    <a:gd name="connsiteY2" fmla="*/ 1853 h 1852"/>
                    <a:gd name="connsiteX3" fmla="*/ 1905 w 2431"/>
                    <a:gd name="connsiteY3" fmla="*/ 614 h 1852"/>
                  </a:gdLst>
                  <a:cxnLst>
                    <a:cxn ang="0">
                      <a:pos x="connsiteX0" y="connsiteY0"/>
                    </a:cxn>
                    <a:cxn ang="0">
                      <a:pos x="connsiteX1" y="connsiteY1"/>
                    </a:cxn>
                    <a:cxn ang="0">
                      <a:pos x="connsiteX2" y="connsiteY2"/>
                    </a:cxn>
                    <a:cxn ang="0">
                      <a:pos x="connsiteX3" y="connsiteY3"/>
                    </a:cxn>
                  </a:cxnLst>
                  <a:rect l="l" t="t" r="r" b="b"/>
                  <a:pathLst>
                    <a:path w="2431" h="1851">
                      <a:moveTo>
                        <a:pt x="1905" y="614"/>
                      </a:moveTo>
                      <a:cubicBezTo>
                        <a:pt x="1238" y="519"/>
                        <a:pt x="95" y="-719"/>
                        <a:pt x="0" y="614"/>
                      </a:cubicBezTo>
                      <a:cubicBezTo>
                        <a:pt x="1048" y="2043"/>
                        <a:pt x="1429" y="138"/>
                        <a:pt x="2381" y="1853"/>
                      </a:cubicBezTo>
                      <a:cubicBezTo>
                        <a:pt x="2667" y="1186"/>
                        <a:pt x="1619" y="1281"/>
                        <a:pt x="1905" y="614"/>
                      </a:cubicBezTo>
                      <a:close/>
                    </a:path>
                  </a:pathLst>
                </a:custGeom>
                <a:solidFill>
                  <a:srgbClr val="9FA0A0"/>
                </a:solidFill>
                <a:ln w="9525" cap="flat">
                  <a:noFill/>
                  <a:prstDash val="solid"/>
                  <a:miter/>
                </a:ln>
              </p:spPr>
              <p:txBody>
                <a:bodyPr rtlCol="0" anchor="ctr"/>
                <a:lstStyle/>
                <a:p>
                  <a:endParaRPr lang="zh-CN" altLang="en-US"/>
                </a:p>
              </p:txBody>
            </p:sp>
            <p:sp>
              <p:nvSpPr>
                <p:cNvPr id="337" name="任意多边形: 形状 53150"/>
                <p:cNvSpPr/>
                <p:nvPr>
                  <p:custDataLst>
                    <p:tags r:id="rId791"/>
                  </p:custDataLst>
                </p:nvPr>
              </p:nvSpPr>
              <p:spPr>
                <a:xfrm>
                  <a:off x="5835491" y="3677030"/>
                  <a:ext cx="571" cy="1523"/>
                </a:xfrm>
                <a:custGeom>
                  <a:gdLst>
                    <a:gd name="connsiteX0" fmla="*/ 571 w 571"/>
                    <a:gd name="connsiteY0" fmla="*/ 667 h 1523"/>
                    <a:gd name="connsiteX1" fmla="*/ 95 w 571"/>
                    <a:gd name="connsiteY1" fmla="*/ 0 h 1523"/>
                    <a:gd name="connsiteX2" fmla="*/ 0 w 571"/>
                    <a:gd name="connsiteY2" fmla="*/ 667 h 1523"/>
                    <a:gd name="connsiteX3" fmla="*/ 95 w 571"/>
                    <a:gd name="connsiteY3" fmla="*/ 1143 h 1523"/>
                    <a:gd name="connsiteX4" fmla="*/ 286 w 571"/>
                    <a:gd name="connsiteY4" fmla="*/ 1524 h 1523"/>
                    <a:gd name="connsiteX5" fmla="*/ 381 w 571"/>
                    <a:gd name="connsiteY5" fmla="*/ 857 h 1523"/>
                    <a:gd name="connsiteX6" fmla="*/ 571 w 571"/>
                    <a:gd name="connsiteY6" fmla="*/ 667 h 15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 h="1523">
                      <a:moveTo>
                        <a:pt x="571" y="667"/>
                      </a:moveTo>
                      <a:cubicBezTo>
                        <a:pt x="476" y="-191"/>
                        <a:pt x="190" y="381"/>
                        <a:pt x="95" y="0"/>
                      </a:cubicBezTo>
                      <a:cubicBezTo>
                        <a:pt x="0" y="381"/>
                        <a:pt x="190" y="952"/>
                        <a:pt x="0" y="667"/>
                      </a:cubicBezTo>
                      <a:cubicBezTo>
                        <a:pt x="0" y="857"/>
                        <a:pt x="0" y="952"/>
                        <a:pt x="95" y="1143"/>
                      </a:cubicBezTo>
                      <a:lnTo>
                        <a:pt x="286" y="1524"/>
                      </a:lnTo>
                      <a:cubicBezTo>
                        <a:pt x="190" y="1238"/>
                        <a:pt x="286" y="-95"/>
                        <a:pt x="381" y="857"/>
                      </a:cubicBezTo>
                      <a:cubicBezTo>
                        <a:pt x="667" y="1143"/>
                        <a:pt x="381" y="381"/>
                        <a:pt x="571" y="667"/>
                      </a:cubicBezTo>
                      <a:close/>
                    </a:path>
                  </a:pathLst>
                </a:custGeom>
                <a:solidFill>
                  <a:srgbClr val="9FA0A0"/>
                </a:solidFill>
                <a:ln w="9525" cap="flat">
                  <a:noFill/>
                  <a:prstDash val="solid"/>
                  <a:miter/>
                </a:ln>
              </p:spPr>
              <p:txBody>
                <a:bodyPr rtlCol="0" anchor="ctr"/>
                <a:lstStyle/>
                <a:p>
                  <a:endParaRPr lang="zh-CN" altLang="en-US"/>
                </a:p>
              </p:txBody>
            </p:sp>
            <p:sp>
              <p:nvSpPr>
                <p:cNvPr id="338" name="任意多边形: 形状 53151"/>
                <p:cNvSpPr/>
                <p:nvPr>
                  <p:custDataLst>
                    <p:tags r:id="rId792"/>
                  </p:custDataLst>
                </p:nvPr>
              </p:nvSpPr>
              <p:spPr>
                <a:xfrm>
                  <a:off x="5849302" y="3703224"/>
                  <a:ext cx="3905" cy="3429"/>
                </a:xfrm>
                <a:custGeom>
                  <a:gdLst>
                    <a:gd name="connsiteX0" fmla="*/ 3905 w 3905"/>
                    <a:gd name="connsiteY0" fmla="*/ 2572 h 3429"/>
                    <a:gd name="connsiteX1" fmla="*/ 2096 w 3905"/>
                    <a:gd name="connsiteY1" fmla="*/ 2191 h 3429"/>
                    <a:gd name="connsiteX2" fmla="*/ 0 w 3905"/>
                    <a:gd name="connsiteY2" fmla="*/ 0 h 3429"/>
                    <a:gd name="connsiteX3" fmla="*/ 1810 w 3905"/>
                    <a:gd name="connsiteY3" fmla="*/ 3429 h 3429"/>
                    <a:gd name="connsiteX4" fmla="*/ 3524 w 3905"/>
                    <a:gd name="connsiteY4" fmla="*/ 3143 h 3429"/>
                    <a:gd name="connsiteX5" fmla="*/ 3905 w 3905"/>
                    <a:gd name="connsiteY5" fmla="*/ 2572 h 3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 h="3429">
                      <a:moveTo>
                        <a:pt x="3905" y="2572"/>
                      </a:moveTo>
                      <a:cubicBezTo>
                        <a:pt x="3620" y="1810"/>
                        <a:pt x="2667" y="2381"/>
                        <a:pt x="2096" y="2191"/>
                      </a:cubicBezTo>
                      <a:cubicBezTo>
                        <a:pt x="1810" y="857"/>
                        <a:pt x="476" y="286"/>
                        <a:pt x="0" y="0"/>
                      </a:cubicBezTo>
                      <a:cubicBezTo>
                        <a:pt x="381" y="1143"/>
                        <a:pt x="1143" y="2286"/>
                        <a:pt x="1810" y="3429"/>
                      </a:cubicBezTo>
                      <a:cubicBezTo>
                        <a:pt x="1143" y="1238"/>
                        <a:pt x="2762" y="3524"/>
                        <a:pt x="3524" y="3143"/>
                      </a:cubicBezTo>
                      <a:cubicBezTo>
                        <a:pt x="3429" y="2572"/>
                        <a:pt x="3524" y="2381"/>
                        <a:pt x="3905" y="2572"/>
                      </a:cubicBezTo>
                      <a:close/>
                    </a:path>
                  </a:pathLst>
                </a:custGeom>
                <a:solidFill>
                  <a:srgbClr val="9FA0A0"/>
                </a:solidFill>
                <a:ln w="9525" cap="flat">
                  <a:noFill/>
                  <a:prstDash val="solid"/>
                  <a:miter/>
                </a:ln>
              </p:spPr>
              <p:txBody>
                <a:bodyPr rtlCol="0" anchor="ctr"/>
                <a:lstStyle/>
                <a:p>
                  <a:endParaRPr lang="zh-CN" altLang="en-US"/>
                </a:p>
              </p:txBody>
            </p:sp>
            <p:sp>
              <p:nvSpPr>
                <p:cNvPr id="339" name="任意多边形: 形状 53152"/>
                <p:cNvSpPr/>
                <p:nvPr>
                  <p:custDataLst>
                    <p:tags r:id="rId793"/>
                  </p:custDataLst>
                </p:nvPr>
              </p:nvSpPr>
              <p:spPr>
                <a:xfrm>
                  <a:off x="5845756" y="3702516"/>
                  <a:ext cx="2116" cy="1279"/>
                </a:xfrm>
                <a:custGeom>
                  <a:gdLst>
                    <a:gd name="connsiteX0" fmla="*/ 2117 w 2116"/>
                    <a:gd name="connsiteY0" fmla="*/ 422 h 1279"/>
                    <a:gd name="connsiteX1" fmla="*/ 21 w 2116"/>
                    <a:gd name="connsiteY1" fmla="*/ 41 h 1279"/>
                    <a:gd name="connsiteX2" fmla="*/ 879 w 2116"/>
                    <a:gd name="connsiteY2" fmla="*/ 1280 h 1279"/>
                    <a:gd name="connsiteX3" fmla="*/ 2117 w 2116"/>
                    <a:gd name="connsiteY3" fmla="*/ 422 h 1279"/>
                  </a:gdLst>
                  <a:cxnLst>
                    <a:cxn ang="0">
                      <a:pos x="connsiteX0" y="connsiteY0"/>
                    </a:cxn>
                    <a:cxn ang="0">
                      <a:pos x="connsiteX1" y="connsiteY1"/>
                    </a:cxn>
                    <a:cxn ang="0">
                      <a:pos x="connsiteX2" y="connsiteY2"/>
                    </a:cxn>
                    <a:cxn ang="0">
                      <a:pos x="connsiteX3" y="connsiteY3"/>
                    </a:cxn>
                  </a:cxnLst>
                  <a:rect l="l" t="t" r="r" b="b"/>
                  <a:pathLst>
                    <a:path w="2116" h="1279">
                      <a:moveTo>
                        <a:pt x="2117" y="422"/>
                      </a:moveTo>
                      <a:cubicBezTo>
                        <a:pt x="1641" y="-435"/>
                        <a:pt x="688" y="327"/>
                        <a:pt x="21" y="41"/>
                      </a:cubicBezTo>
                      <a:cubicBezTo>
                        <a:pt x="-169" y="899"/>
                        <a:pt x="974" y="232"/>
                        <a:pt x="879" y="1280"/>
                      </a:cubicBezTo>
                      <a:cubicBezTo>
                        <a:pt x="879" y="899"/>
                        <a:pt x="1355" y="-149"/>
                        <a:pt x="2117" y="422"/>
                      </a:cubicBezTo>
                      <a:close/>
                    </a:path>
                  </a:pathLst>
                </a:custGeom>
                <a:solidFill>
                  <a:srgbClr val="9FA0A0"/>
                </a:solidFill>
                <a:ln w="9525" cap="flat">
                  <a:noFill/>
                  <a:prstDash val="solid"/>
                  <a:miter/>
                </a:ln>
              </p:spPr>
              <p:txBody>
                <a:bodyPr rtlCol="0" anchor="ctr"/>
                <a:lstStyle/>
                <a:p>
                  <a:endParaRPr lang="zh-CN" altLang="en-US"/>
                </a:p>
              </p:txBody>
            </p:sp>
            <p:sp>
              <p:nvSpPr>
                <p:cNvPr id="340" name="任意多边形: 形状 53153"/>
                <p:cNvSpPr/>
                <p:nvPr>
                  <p:custDataLst>
                    <p:tags r:id="rId794"/>
                  </p:custDataLst>
                </p:nvPr>
              </p:nvSpPr>
              <p:spPr>
                <a:xfrm>
                  <a:off x="5848445" y="3704462"/>
                  <a:ext cx="1793" cy="1714"/>
                </a:xfrm>
                <a:custGeom>
                  <a:gdLst>
                    <a:gd name="connsiteX0" fmla="*/ 1715 w 1793"/>
                    <a:gd name="connsiteY0" fmla="*/ 1524 h 1714"/>
                    <a:gd name="connsiteX1" fmla="*/ 1333 w 1793"/>
                    <a:gd name="connsiteY1" fmla="*/ 1143 h 1714"/>
                    <a:gd name="connsiteX2" fmla="*/ 857 w 1793"/>
                    <a:gd name="connsiteY2" fmla="*/ 95 h 1714"/>
                    <a:gd name="connsiteX3" fmla="*/ 190 w 1793"/>
                    <a:gd name="connsiteY3" fmla="*/ 0 h 1714"/>
                    <a:gd name="connsiteX4" fmla="*/ 0 w 1793"/>
                    <a:gd name="connsiteY4" fmla="*/ 762 h 1714"/>
                    <a:gd name="connsiteX5" fmla="*/ 667 w 1793"/>
                    <a:gd name="connsiteY5" fmla="*/ 1715 h 1714"/>
                    <a:gd name="connsiteX6" fmla="*/ 1715 w 1793"/>
                    <a:gd name="connsiteY6" fmla="*/ 1524 h 1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 h="1714">
                      <a:moveTo>
                        <a:pt x="1715" y="1524"/>
                      </a:moveTo>
                      <a:cubicBezTo>
                        <a:pt x="2000" y="857"/>
                        <a:pt x="1429" y="762"/>
                        <a:pt x="1333" y="1143"/>
                      </a:cubicBezTo>
                      <a:cubicBezTo>
                        <a:pt x="1048" y="857"/>
                        <a:pt x="857" y="476"/>
                        <a:pt x="857" y="95"/>
                      </a:cubicBezTo>
                      <a:cubicBezTo>
                        <a:pt x="571" y="-95"/>
                        <a:pt x="476" y="286"/>
                        <a:pt x="190" y="0"/>
                      </a:cubicBezTo>
                      <a:cubicBezTo>
                        <a:pt x="571" y="286"/>
                        <a:pt x="1143" y="1715"/>
                        <a:pt x="0" y="762"/>
                      </a:cubicBezTo>
                      <a:cubicBezTo>
                        <a:pt x="0" y="1143"/>
                        <a:pt x="381" y="1429"/>
                        <a:pt x="667" y="1715"/>
                      </a:cubicBezTo>
                      <a:cubicBezTo>
                        <a:pt x="857" y="1238"/>
                        <a:pt x="1143" y="1143"/>
                        <a:pt x="1715" y="1524"/>
                      </a:cubicBezTo>
                      <a:close/>
                    </a:path>
                  </a:pathLst>
                </a:custGeom>
                <a:solidFill>
                  <a:srgbClr val="9FA0A0"/>
                </a:solidFill>
                <a:ln w="9525" cap="flat">
                  <a:noFill/>
                  <a:prstDash val="solid"/>
                  <a:miter/>
                </a:ln>
              </p:spPr>
              <p:txBody>
                <a:bodyPr rtlCol="0" anchor="ctr"/>
                <a:lstStyle/>
                <a:p>
                  <a:endParaRPr lang="zh-CN" altLang="en-US"/>
                </a:p>
              </p:txBody>
            </p:sp>
            <p:sp>
              <p:nvSpPr>
                <p:cNvPr id="341" name="任意多边形: 形状 53154"/>
                <p:cNvSpPr/>
                <p:nvPr>
                  <p:custDataLst>
                    <p:tags r:id="rId795"/>
                  </p:custDataLst>
                </p:nvPr>
              </p:nvSpPr>
              <p:spPr>
                <a:xfrm>
                  <a:off x="5843397" y="3704748"/>
                  <a:ext cx="776" cy="1619"/>
                </a:xfrm>
                <a:custGeom>
                  <a:gdLst>
                    <a:gd name="connsiteX0" fmla="*/ 0 w 776"/>
                    <a:gd name="connsiteY0" fmla="*/ 1524 h 1619"/>
                    <a:gd name="connsiteX1" fmla="*/ 667 w 776"/>
                    <a:gd name="connsiteY1" fmla="*/ 1619 h 1619"/>
                    <a:gd name="connsiteX2" fmla="*/ 667 w 776"/>
                    <a:gd name="connsiteY2" fmla="*/ 0 h 1619"/>
                    <a:gd name="connsiteX3" fmla="*/ 0 w 776"/>
                    <a:gd name="connsiteY3" fmla="*/ 1524 h 1619"/>
                  </a:gdLst>
                  <a:cxnLst>
                    <a:cxn ang="0">
                      <a:pos x="connsiteX0" y="connsiteY0"/>
                    </a:cxn>
                    <a:cxn ang="0">
                      <a:pos x="connsiteX1" y="connsiteY1"/>
                    </a:cxn>
                    <a:cxn ang="0">
                      <a:pos x="connsiteX2" y="connsiteY2"/>
                    </a:cxn>
                    <a:cxn ang="0">
                      <a:pos x="connsiteX3" y="connsiteY3"/>
                    </a:cxn>
                  </a:cxnLst>
                  <a:rect l="l" t="t" r="r" b="b"/>
                  <a:pathLst>
                    <a:path w="776" h="1619">
                      <a:moveTo>
                        <a:pt x="0" y="1524"/>
                      </a:moveTo>
                      <a:cubicBezTo>
                        <a:pt x="286" y="1715"/>
                        <a:pt x="381" y="1429"/>
                        <a:pt x="667" y="1619"/>
                      </a:cubicBezTo>
                      <a:cubicBezTo>
                        <a:pt x="1048" y="1048"/>
                        <a:pt x="286" y="667"/>
                        <a:pt x="667" y="0"/>
                      </a:cubicBezTo>
                      <a:cubicBezTo>
                        <a:pt x="381" y="191"/>
                        <a:pt x="476" y="762"/>
                        <a:pt x="0" y="1524"/>
                      </a:cubicBezTo>
                      <a:close/>
                    </a:path>
                  </a:pathLst>
                </a:custGeom>
                <a:solidFill>
                  <a:srgbClr val="9FA0A0"/>
                </a:solidFill>
                <a:ln w="9525" cap="flat">
                  <a:noFill/>
                  <a:prstDash val="solid"/>
                  <a:miter/>
                </a:ln>
              </p:spPr>
              <p:txBody>
                <a:bodyPr rtlCol="0" anchor="ctr"/>
                <a:lstStyle/>
                <a:p>
                  <a:endParaRPr lang="zh-CN" altLang="en-US"/>
                </a:p>
              </p:txBody>
            </p:sp>
            <p:sp>
              <p:nvSpPr>
                <p:cNvPr id="342" name="任意多边形: 形状 53155"/>
                <p:cNvSpPr/>
                <p:nvPr>
                  <p:custDataLst>
                    <p:tags r:id="rId796"/>
                  </p:custDataLst>
                </p:nvPr>
              </p:nvSpPr>
              <p:spPr>
                <a:xfrm>
                  <a:off x="5838413" y="3714178"/>
                  <a:ext cx="1268" cy="2476"/>
                </a:xfrm>
                <a:custGeom>
                  <a:gdLst>
                    <a:gd name="connsiteX0" fmla="*/ 792 w 1268"/>
                    <a:gd name="connsiteY0" fmla="*/ 2476 h 2476"/>
                    <a:gd name="connsiteX1" fmla="*/ 1269 w 1268"/>
                    <a:gd name="connsiteY1" fmla="*/ 1524 h 2476"/>
                    <a:gd name="connsiteX2" fmla="*/ 602 w 1268"/>
                    <a:gd name="connsiteY2" fmla="*/ 0 h 2476"/>
                    <a:gd name="connsiteX3" fmla="*/ 221 w 1268"/>
                    <a:gd name="connsiteY3" fmla="*/ 667 h 2476"/>
                    <a:gd name="connsiteX4" fmla="*/ 30 w 1268"/>
                    <a:gd name="connsiteY4" fmla="*/ 1619 h 2476"/>
                    <a:gd name="connsiteX5" fmla="*/ 792 w 1268"/>
                    <a:gd name="connsiteY5" fmla="*/ 2476 h 2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 h="2476">
                      <a:moveTo>
                        <a:pt x="792" y="2476"/>
                      </a:moveTo>
                      <a:cubicBezTo>
                        <a:pt x="697" y="1619"/>
                        <a:pt x="983" y="2191"/>
                        <a:pt x="1269" y="1524"/>
                      </a:cubicBezTo>
                      <a:cubicBezTo>
                        <a:pt x="697" y="1048"/>
                        <a:pt x="1459" y="476"/>
                        <a:pt x="602" y="0"/>
                      </a:cubicBezTo>
                      <a:lnTo>
                        <a:pt x="221" y="667"/>
                      </a:lnTo>
                      <a:cubicBezTo>
                        <a:pt x="602" y="1238"/>
                        <a:pt x="888" y="1810"/>
                        <a:pt x="30" y="1619"/>
                      </a:cubicBezTo>
                      <a:cubicBezTo>
                        <a:pt x="-160" y="2286"/>
                        <a:pt x="602" y="1619"/>
                        <a:pt x="792" y="2476"/>
                      </a:cubicBezTo>
                      <a:close/>
                    </a:path>
                  </a:pathLst>
                </a:custGeom>
                <a:solidFill>
                  <a:srgbClr val="9FA0A0"/>
                </a:solidFill>
                <a:ln w="9525" cap="flat">
                  <a:noFill/>
                  <a:prstDash val="solid"/>
                  <a:miter/>
                </a:ln>
              </p:spPr>
              <p:txBody>
                <a:bodyPr rtlCol="0" anchor="ctr"/>
                <a:lstStyle/>
                <a:p>
                  <a:endParaRPr lang="zh-CN" altLang="en-US"/>
                </a:p>
              </p:txBody>
            </p:sp>
            <p:sp>
              <p:nvSpPr>
                <p:cNvPr id="343" name="任意多边形: 形状 53156"/>
                <p:cNvSpPr/>
                <p:nvPr>
                  <p:custDataLst>
                    <p:tags r:id="rId797"/>
                  </p:custDataLst>
                </p:nvPr>
              </p:nvSpPr>
              <p:spPr>
                <a:xfrm>
                  <a:off x="5828302" y="3699569"/>
                  <a:ext cx="666" cy="1749"/>
                </a:xfrm>
                <a:custGeom>
                  <a:gdLst>
                    <a:gd name="connsiteX0" fmla="*/ 521 w 666"/>
                    <a:gd name="connsiteY0" fmla="*/ 1559 h 1749"/>
                    <a:gd name="connsiteX1" fmla="*/ 426 w 666"/>
                    <a:gd name="connsiteY1" fmla="*/ 1369 h 1749"/>
                    <a:gd name="connsiteX2" fmla="*/ 616 w 666"/>
                    <a:gd name="connsiteY2" fmla="*/ 35 h 1749"/>
                    <a:gd name="connsiteX3" fmla="*/ 140 w 666"/>
                    <a:gd name="connsiteY3" fmla="*/ 1750 h 1749"/>
                    <a:gd name="connsiteX4" fmla="*/ 521 w 666"/>
                    <a:gd name="connsiteY4" fmla="*/ 1559 h 17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6" h="1749">
                      <a:moveTo>
                        <a:pt x="521" y="1559"/>
                      </a:moveTo>
                      <a:cubicBezTo>
                        <a:pt x="807" y="1845"/>
                        <a:pt x="616" y="988"/>
                        <a:pt x="426" y="1369"/>
                      </a:cubicBezTo>
                      <a:cubicBezTo>
                        <a:pt x="331" y="893"/>
                        <a:pt x="426" y="512"/>
                        <a:pt x="616" y="35"/>
                      </a:cubicBezTo>
                      <a:cubicBezTo>
                        <a:pt x="235" y="-250"/>
                        <a:pt x="-241" y="1274"/>
                        <a:pt x="140" y="1750"/>
                      </a:cubicBezTo>
                      <a:cubicBezTo>
                        <a:pt x="235" y="1464"/>
                        <a:pt x="426" y="1464"/>
                        <a:pt x="521" y="1559"/>
                      </a:cubicBezTo>
                      <a:close/>
                    </a:path>
                  </a:pathLst>
                </a:custGeom>
                <a:solidFill>
                  <a:srgbClr val="9FA0A0"/>
                </a:solidFill>
                <a:ln w="9525" cap="flat">
                  <a:noFill/>
                  <a:prstDash val="solid"/>
                  <a:miter/>
                </a:ln>
              </p:spPr>
              <p:txBody>
                <a:bodyPr rtlCol="0" anchor="ctr"/>
                <a:lstStyle/>
                <a:p>
                  <a:endParaRPr lang="zh-CN" altLang="en-US"/>
                </a:p>
              </p:txBody>
            </p:sp>
            <p:sp>
              <p:nvSpPr>
                <p:cNvPr id="344" name="任意多边形: 形状 53157"/>
                <p:cNvSpPr/>
                <p:nvPr>
                  <p:custDataLst>
                    <p:tags r:id="rId798"/>
                  </p:custDataLst>
                </p:nvPr>
              </p:nvSpPr>
              <p:spPr>
                <a:xfrm>
                  <a:off x="5821188" y="3671553"/>
                  <a:ext cx="681" cy="1095"/>
                </a:xfrm>
                <a:custGeom>
                  <a:gdLst>
                    <a:gd name="connsiteX0" fmla="*/ 682 w 681"/>
                    <a:gd name="connsiteY0" fmla="*/ 238 h 1095"/>
                    <a:gd name="connsiteX1" fmla="*/ 587 w 681"/>
                    <a:gd name="connsiteY1" fmla="*/ 429 h 1095"/>
                    <a:gd name="connsiteX2" fmla="*/ 15 w 681"/>
                    <a:gd name="connsiteY2" fmla="*/ 429 h 1095"/>
                    <a:gd name="connsiteX3" fmla="*/ 491 w 681"/>
                    <a:gd name="connsiteY3" fmla="*/ 1096 h 1095"/>
                    <a:gd name="connsiteX4" fmla="*/ 682 w 681"/>
                    <a:gd name="connsiteY4" fmla="*/ 238 h 10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1" h="1095">
                      <a:moveTo>
                        <a:pt x="682" y="238"/>
                      </a:moveTo>
                      <a:cubicBezTo>
                        <a:pt x="682" y="48"/>
                        <a:pt x="587" y="334"/>
                        <a:pt x="587" y="429"/>
                      </a:cubicBezTo>
                      <a:cubicBezTo>
                        <a:pt x="301" y="1096"/>
                        <a:pt x="491" y="-809"/>
                        <a:pt x="15" y="429"/>
                      </a:cubicBezTo>
                      <a:cubicBezTo>
                        <a:pt x="-80" y="1572"/>
                        <a:pt x="301" y="810"/>
                        <a:pt x="491" y="1096"/>
                      </a:cubicBezTo>
                      <a:cubicBezTo>
                        <a:pt x="587" y="810"/>
                        <a:pt x="491" y="524"/>
                        <a:pt x="682" y="238"/>
                      </a:cubicBezTo>
                      <a:close/>
                    </a:path>
                  </a:pathLst>
                </a:custGeom>
                <a:solidFill>
                  <a:srgbClr val="9FA0A0"/>
                </a:solidFill>
                <a:ln w="9525" cap="flat">
                  <a:noFill/>
                  <a:prstDash val="solid"/>
                  <a:miter/>
                </a:ln>
              </p:spPr>
              <p:txBody>
                <a:bodyPr rtlCol="0" anchor="ctr"/>
                <a:lstStyle/>
                <a:p>
                  <a:endParaRPr lang="zh-CN" altLang="en-US"/>
                </a:p>
              </p:txBody>
            </p:sp>
            <p:sp>
              <p:nvSpPr>
                <p:cNvPr id="345" name="任意多边形: 形状 53158"/>
                <p:cNvSpPr/>
                <p:nvPr>
                  <p:custDataLst>
                    <p:tags r:id="rId799"/>
                  </p:custDataLst>
                </p:nvPr>
              </p:nvSpPr>
              <p:spPr>
                <a:xfrm>
                  <a:off x="5821679" y="3716559"/>
                  <a:ext cx="4000" cy="2208"/>
                </a:xfrm>
                <a:custGeom>
                  <a:gdLst>
                    <a:gd name="connsiteX0" fmla="*/ 2286 w 4000"/>
                    <a:gd name="connsiteY0" fmla="*/ 1333 h 2208"/>
                    <a:gd name="connsiteX1" fmla="*/ 4001 w 4000"/>
                    <a:gd name="connsiteY1" fmla="*/ 2000 h 2208"/>
                    <a:gd name="connsiteX2" fmla="*/ 2096 w 4000"/>
                    <a:gd name="connsiteY2" fmla="*/ 0 h 2208"/>
                    <a:gd name="connsiteX3" fmla="*/ 0 w 4000"/>
                    <a:gd name="connsiteY3" fmla="*/ 1048 h 2208"/>
                    <a:gd name="connsiteX4" fmla="*/ 2286 w 4000"/>
                    <a:gd name="connsiteY4" fmla="*/ 1333 h 22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00" h="2208">
                      <a:moveTo>
                        <a:pt x="2286" y="1333"/>
                      </a:moveTo>
                      <a:cubicBezTo>
                        <a:pt x="2762" y="2286"/>
                        <a:pt x="3334" y="2381"/>
                        <a:pt x="4001" y="2000"/>
                      </a:cubicBezTo>
                      <a:cubicBezTo>
                        <a:pt x="3429" y="667"/>
                        <a:pt x="2762" y="952"/>
                        <a:pt x="2096" y="0"/>
                      </a:cubicBezTo>
                      <a:cubicBezTo>
                        <a:pt x="1715" y="1524"/>
                        <a:pt x="762" y="571"/>
                        <a:pt x="0" y="1048"/>
                      </a:cubicBezTo>
                      <a:cubicBezTo>
                        <a:pt x="95" y="952"/>
                        <a:pt x="2000" y="2572"/>
                        <a:pt x="2286" y="1333"/>
                      </a:cubicBezTo>
                      <a:close/>
                    </a:path>
                  </a:pathLst>
                </a:custGeom>
                <a:solidFill>
                  <a:srgbClr val="9FA0A0"/>
                </a:solidFill>
                <a:ln w="9525" cap="flat">
                  <a:noFill/>
                  <a:prstDash val="solid"/>
                  <a:miter/>
                </a:ln>
              </p:spPr>
              <p:txBody>
                <a:bodyPr rtlCol="0" anchor="ctr"/>
                <a:lstStyle/>
                <a:p>
                  <a:endParaRPr lang="zh-CN" altLang="en-US"/>
                </a:p>
              </p:txBody>
            </p:sp>
            <p:sp>
              <p:nvSpPr>
                <p:cNvPr id="346" name="任意多边形: 形状 53159"/>
                <p:cNvSpPr/>
                <p:nvPr>
                  <p:custDataLst>
                    <p:tags r:id="rId800"/>
                  </p:custDataLst>
                </p:nvPr>
              </p:nvSpPr>
              <p:spPr>
                <a:xfrm>
                  <a:off x="5816727" y="3715625"/>
                  <a:ext cx="5524" cy="2172"/>
                </a:xfrm>
                <a:custGeom>
                  <a:gdLst>
                    <a:gd name="connsiteX0" fmla="*/ 5525 w 5524"/>
                    <a:gd name="connsiteY0" fmla="*/ 458 h 2172"/>
                    <a:gd name="connsiteX1" fmla="*/ 3334 w 5524"/>
                    <a:gd name="connsiteY1" fmla="*/ 172 h 2172"/>
                    <a:gd name="connsiteX2" fmla="*/ 95 w 5524"/>
                    <a:gd name="connsiteY2" fmla="*/ 172 h 2172"/>
                    <a:gd name="connsiteX3" fmla="*/ 0 w 5524"/>
                    <a:gd name="connsiteY3" fmla="*/ 1315 h 2172"/>
                    <a:gd name="connsiteX4" fmla="*/ 1810 w 5524"/>
                    <a:gd name="connsiteY4" fmla="*/ 1886 h 2172"/>
                    <a:gd name="connsiteX5" fmla="*/ 4572 w 5524"/>
                    <a:gd name="connsiteY5" fmla="*/ 2172 h 2172"/>
                    <a:gd name="connsiteX6" fmla="*/ 4286 w 5524"/>
                    <a:gd name="connsiteY6" fmla="*/ 1029 h 2172"/>
                    <a:gd name="connsiteX7" fmla="*/ 5525 w 5524"/>
                    <a:gd name="connsiteY7" fmla="*/ 458 h 21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 h="2172">
                      <a:moveTo>
                        <a:pt x="5525" y="458"/>
                      </a:moveTo>
                      <a:cubicBezTo>
                        <a:pt x="4763" y="172"/>
                        <a:pt x="3905" y="1220"/>
                        <a:pt x="3334" y="172"/>
                      </a:cubicBezTo>
                      <a:cubicBezTo>
                        <a:pt x="2857" y="2648"/>
                        <a:pt x="1238" y="-781"/>
                        <a:pt x="95" y="172"/>
                      </a:cubicBezTo>
                      <a:cubicBezTo>
                        <a:pt x="0" y="553"/>
                        <a:pt x="286" y="934"/>
                        <a:pt x="0" y="1315"/>
                      </a:cubicBezTo>
                      <a:cubicBezTo>
                        <a:pt x="667" y="1220"/>
                        <a:pt x="1429" y="267"/>
                        <a:pt x="1810" y="1886"/>
                      </a:cubicBezTo>
                      <a:cubicBezTo>
                        <a:pt x="2857" y="1220"/>
                        <a:pt x="3619" y="1982"/>
                        <a:pt x="4572" y="2172"/>
                      </a:cubicBezTo>
                      <a:cubicBezTo>
                        <a:pt x="4763" y="1791"/>
                        <a:pt x="4381" y="1410"/>
                        <a:pt x="4286" y="1029"/>
                      </a:cubicBezTo>
                      <a:cubicBezTo>
                        <a:pt x="4667" y="553"/>
                        <a:pt x="4953" y="1410"/>
                        <a:pt x="5525" y="458"/>
                      </a:cubicBezTo>
                      <a:close/>
                    </a:path>
                  </a:pathLst>
                </a:custGeom>
                <a:solidFill>
                  <a:srgbClr val="9FA0A0"/>
                </a:solidFill>
                <a:ln w="9525" cap="flat">
                  <a:noFill/>
                  <a:prstDash val="solid"/>
                  <a:miter/>
                </a:ln>
              </p:spPr>
              <p:txBody>
                <a:bodyPr rtlCol="0" anchor="ctr"/>
                <a:lstStyle/>
                <a:p>
                  <a:endParaRPr lang="zh-CN" altLang="en-US"/>
                </a:p>
              </p:txBody>
            </p:sp>
            <p:sp>
              <p:nvSpPr>
                <p:cNvPr id="347" name="任意多边形: 形状 53160"/>
                <p:cNvSpPr/>
                <p:nvPr>
                  <p:custDataLst>
                    <p:tags r:id="rId801"/>
                  </p:custDataLst>
                </p:nvPr>
              </p:nvSpPr>
              <p:spPr>
                <a:xfrm>
                  <a:off x="5819298" y="3719236"/>
                  <a:ext cx="4095" cy="2180"/>
                </a:xfrm>
                <a:custGeom>
                  <a:gdLst>
                    <a:gd name="connsiteX0" fmla="*/ 4096 w 4095"/>
                    <a:gd name="connsiteY0" fmla="*/ 2181 h 2180"/>
                    <a:gd name="connsiteX1" fmla="*/ 0 w 4095"/>
                    <a:gd name="connsiteY1" fmla="*/ 466 h 2180"/>
                    <a:gd name="connsiteX2" fmla="*/ 4096 w 4095"/>
                    <a:gd name="connsiteY2" fmla="*/ 2181 h 2180"/>
                  </a:gdLst>
                  <a:cxnLst>
                    <a:cxn ang="0">
                      <a:pos x="connsiteX0" y="connsiteY0"/>
                    </a:cxn>
                    <a:cxn ang="0">
                      <a:pos x="connsiteX1" y="connsiteY1"/>
                    </a:cxn>
                    <a:cxn ang="0">
                      <a:pos x="connsiteX2" y="connsiteY2"/>
                    </a:cxn>
                  </a:cxnLst>
                  <a:rect l="l" t="t" r="r" b="b"/>
                  <a:pathLst>
                    <a:path w="4095" h="2180">
                      <a:moveTo>
                        <a:pt x="4096" y="2181"/>
                      </a:moveTo>
                      <a:cubicBezTo>
                        <a:pt x="4096" y="-201"/>
                        <a:pt x="762" y="-391"/>
                        <a:pt x="0" y="466"/>
                      </a:cubicBezTo>
                      <a:cubicBezTo>
                        <a:pt x="1238" y="847"/>
                        <a:pt x="3334" y="-10"/>
                        <a:pt x="4096" y="2181"/>
                      </a:cubicBezTo>
                      <a:close/>
                    </a:path>
                  </a:pathLst>
                </a:custGeom>
                <a:solidFill>
                  <a:srgbClr val="9FA0A0"/>
                </a:solidFill>
                <a:ln w="9525" cap="flat">
                  <a:noFill/>
                  <a:prstDash val="solid"/>
                  <a:miter/>
                </a:ln>
              </p:spPr>
              <p:txBody>
                <a:bodyPr rtlCol="0" anchor="ctr"/>
                <a:lstStyle/>
                <a:p>
                  <a:endParaRPr lang="zh-CN" altLang="en-US"/>
                </a:p>
              </p:txBody>
            </p:sp>
            <p:sp>
              <p:nvSpPr>
                <p:cNvPr id="348" name="任意多边形: 形状 53161"/>
                <p:cNvSpPr/>
                <p:nvPr>
                  <p:custDataLst>
                    <p:tags r:id="rId802"/>
                  </p:custDataLst>
                </p:nvPr>
              </p:nvSpPr>
              <p:spPr>
                <a:xfrm>
                  <a:off x="5811350" y="3715892"/>
                  <a:ext cx="1566" cy="1018"/>
                </a:xfrm>
                <a:custGeom>
                  <a:gdLst>
                    <a:gd name="connsiteX0" fmla="*/ 1566 w 1566"/>
                    <a:gd name="connsiteY0" fmla="*/ 952 h 1018"/>
                    <a:gd name="connsiteX1" fmla="*/ 42 w 1566"/>
                    <a:gd name="connsiteY1" fmla="*/ 0 h 1018"/>
                    <a:gd name="connsiteX2" fmla="*/ 1566 w 1566"/>
                    <a:gd name="connsiteY2" fmla="*/ 952 h 1018"/>
                  </a:gdLst>
                  <a:cxnLst>
                    <a:cxn ang="0">
                      <a:pos x="connsiteX0" y="connsiteY0"/>
                    </a:cxn>
                    <a:cxn ang="0">
                      <a:pos x="connsiteX1" y="connsiteY1"/>
                    </a:cxn>
                    <a:cxn ang="0">
                      <a:pos x="connsiteX2" y="connsiteY2"/>
                    </a:cxn>
                  </a:cxnLst>
                  <a:rect l="l" t="t" r="r" b="b"/>
                  <a:pathLst>
                    <a:path w="1566" h="1018">
                      <a:moveTo>
                        <a:pt x="1566" y="952"/>
                      </a:moveTo>
                      <a:cubicBezTo>
                        <a:pt x="1090" y="571"/>
                        <a:pt x="518" y="286"/>
                        <a:pt x="42" y="0"/>
                      </a:cubicBezTo>
                      <a:cubicBezTo>
                        <a:pt x="-244" y="952"/>
                        <a:pt x="995" y="1143"/>
                        <a:pt x="1566" y="952"/>
                      </a:cubicBezTo>
                      <a:close/>
                    </a:path>
                  </a:pathLst>
                </a:custGeom>
                <a:solidFill>
                  <a:srgbClr val="9FA0A0"/>
                </a:solidFill>
                <a:ln w="9525" cap="flat">
                  <a:noFill/>
                  <a:prstDash val="solid"/>
                  <a:miter/>
                </a:ln>
              </p:spPr>
              <p:txBody>
                <a:bodyPr rtlCol="0" anchor="ctr"/>
                <a:lstStyle/>
                <a:p>
                  <a:endParaRPr lang="zh-CN" altLang="en-US"/>
                </a:p>
              </p:txBody>
            </p:sp>
            <p:sp>
              <p:nvSpPr>
                <p:cNvPr id="349" name="任意多边形: 形状 53162"/>
                <p:cNvSpPr/>
                <p:nvPr>
                  <p:custDataLst>
                    <p:tags r:id="rId803"/>
                  </p:custDataLst>
                </p:nvPr>
              </p:nvSpPr>
              <p:spPr>
                <a:xfrm>
                  <a:off x="5801963" y="3711225"/>
                  <a:ext cx="3809" cy="3238"/>
                </a:xfrm>
                <a:custGeom>
                  <a:gdLst>
                    <a:gd name="connsiteX0" fmla="*/ 3810 w 3809"/>
                    <a:gd name="connsiteY0" fmla="*/ 2381 h 3238"/>
                    <a:gd name="connsiteX1" fmla="*/ 0 w 3809"/>
                    <a:gd name="connsiteY1" fmla="*/ 0 h 3238"/>
                    <a:gd name="connsiteX2" fmla="*/ 857 w 3809"/>
                    <a:gd name="connsiteY2" fmla="*/ 1810 h 3238"/>
                    <a:gd name="connsiteX3" fmla="*/ 2762 w 3809"/>
                    <a:gd name="connsiteY3" fmla="*/ 1619 h 3238"/>
                    <a:gd name="connsiteX4" fmla="*/ 2667 w 3809"/>
                    <a:gd name="connsiteY4" fmla="*/ 3239 h 3238"/>
                    <a:gd name="connsiteX5" fmla="*/ 3810 w 3809"/>
                    <a:gd name="connsiteY5" fmla="*/ 2381 h 32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3238">
                      <a:moveTo>
                        <a:pt x="3810" y="2381"/>
                      </a:moveTo>
                      <a:cubicBezTo>
                        <a:pt x="3239" y="1238"/>
                        <a:pt x="1333" y="381"/>
                        <a:pt x="0" y="0"/>
                      </a:cubicBezTo>
                      <a:cubicBezTo>
                        <a:pt x="95" y="1429"/>
                        <a:pt x="1143" y="286"/>
                        <a:pt x="857" y="1810"/>
                      </a:cubicBezTo>
                      <a:cubicBezTo>
                        <a:pt x="1524" y="381"/>
                        <a:pt x="1810" y="2477"/>
                        <a:pt x="2762" y="1619"/>
                      </a:cubicBezTo>
                      <a:cubicBezTo>
                        <a:pt x="3048" y="2381"/>
                        <a:pt x="1810" y="2953"/>
                        <a:pt x="2667" y="3239"/>
                      </a:cubicBezTo>
                      <a:cubicBezTo>
                        <a:pt x="2667" y="2096"/>
                        <a:pt x="3143" y="2000"/>
                        <a:pt x="3810" y="2381"/>
                      </a:cubicBezTo>
                      <a:close/>
                    </a:path>
                  </a:pathLst>
                </a:custGeom>
                <a:solidFill>
                  <a:srgbClr val="9FA0A0"/>
                </a:solidFill>
                <a:ln w="9525" cap="flat">
                  <a:noFill/>
                  <a:prstDash val="solid"/>
                  <a:miter/>
                </a:ln>
              </p:spPr>
              <p:txBody>
                <a:bodyPr rtlCol="0" anchor="ctr"/>
                <a:lstStyle/>
                <a:p>
                  <a:endParaRPr lang="zh-CN" altLang="en-US"/>
                </a:p>
              </p:txBody>
            </p:sp>
            <p:sp>
              <p:nvSpPr>
                <p:cNvPr id="350" name="任意多边形: 形状 53163"/>
                <p:cNvSpPr/>
                <p:nvPr>
                  <p:custDataLst>
                    <p:tags r:id="rId804"/>
                  </p:custDataLst>
                </p:nvPr>
              </p:nvSpPr>
              <p:spPr>
                <a:xfrm>
                  <a:off x="5803589" y="3714749"/>
                  <a:ext cx="1768" cy="1333"/>
                </a:xfrm>
                <a:custGeom>
                  <a:gdLst>
                    <a:gd name="connsiteX0" fmla="*/ 1708 w 1768"/>
                    <a:gd name="connsiteY0" fmla="*/ 1048 h 1333"/>
                    <a:gd name="connsiteX1" fmla="*/ 184 w 1768"/>
                    <a:gd name="connsiteY1" fmla="*/ 0 h 1333"/>
                    <a:gd name="connsiteX2" fmla="*/ 470 w 1768"/>
                    <a:gd name="connsiteY2" fmla="*/ 1333 h 1333"/>
                    <a:gd name="connsiteX3" fmla="*/ 1708 w 1768"/>
                    <a:gd name="connsiteY3" fmla="*/ 1048 h 1333"/>
                  </a:gdLst>
                  <a:cxnLst>
                    <a:cxn ang="0">
                      <a:pos x="connsiteX0" y="connsiteY0"/>
                    </a:cxn>
                    <a:cxn ang="0">
                      <a:pos x="connsiteX1" y="connsiteY1"/>
                    </a:cxn>
                    <a:cxn ang="0">
                      <a:pos x="connsiteX2" y="connsiteY2"/>
                    </a:cxn>
                    <a:cxn ang="0">
                      <a:pos x="connsiteX3" y="connsiteY3"/>
                    </a:cxn>
                  </a:cxnLst>
                  <a:rect l="l" t="t" r="r" b="b"/>
                  <a:pathLst>
                    <a:path w="1768" h="1333">
                      <a:moveTo>
                        <a:pt x="1708" y="1048"/>
                      </a:moveTo>
                      <a:cubicBezTo>
                        <a:pt x="2089" y="-95"/>
                        <a:pt x="565" y="381"/>
                        <a:pt x="184" y="0"/>
                      </a:cubicBezTo>
                      <a:cubicBezTo>
                        <a:pt x="-388" y="667"/>
                        <a:pt x="565" y="476"/>
                        <a:pt x="470" y="1333"/>
                      </a:cubicBezTo>
                      <a:cubicBezTo>
                        <a:pt x="1327" y="667"/>
                        <a:pt x="1232" y="381"/>
                        <a:pt x="1708" y="1048"/>
                      </a:cubicBezTo>
                      <a:close/>
                    </a:path>
                  </a:pathLst>
                </a:custGeom>
                <a:solidFill>
                  <a:srgbClr val="9FA0A0"/>
                </a:solidFill>
                <a:ln w="9525" cap="flat">
                  <a:noFill/>
                  <a:prstDash val="solid"/>
                  <a:miter/>
                </a:ln>
              </p:spPr>
              <p:txBody>
                <a:bodyPr rtlCol="0" anchor="ctr"/>
                <a:lstStyle/>
                <a:p>
                  <a:endParaRPr lang="zh-CN" altLang="en-US"/>
                </a:p>
              </p:txBody>
            </p:sp>
            <p:sp>
              <p:nvSpPr>
                <p:cNvPr id="351" name="任意多边形: 形状 53164"/>
                <p:cNvSpPr/>
                <p:nvPr>
                  <p:custDataLst>
                    <p:tags r:id="rId805"/>
                  </p:custDataLst>
                </p:nvPr>
              </p:nvSpPr>
              <p:spPr>
                <a:xfrm>
                  <a:off x="5799133" y="3709224"/>
                  <a:ext cx="2544" cy="2030"/>
                </a:xfrm>
                <a:custGeom>
                  <a:gdLst>
                    <a:gd name="connsiteX0" fmla="*/ 2544 w 2544"/>
                    <a:gd name="connsiteY0" fmla="*/ 1905 h 2030"/>
                    <a:gd name="connsiteX1" fmla="*/ 163 w 2544"/>
                    <a:gd name="connsiteY1" fmla="*/ 0 h 2030"/>
                    <a:gd name="connsiteX2" fmla="*/ 2544 w 2544"/>
                    <a:gd name="connsiteY2" fmla="*/ 1905 h 2030"/>
                  </a:gdLst>
                  <a:cxnLst>
                    <a:cxn ang="0">
                      <a:pos x="connsiteX0" y="connsiteY0"/>
                    </a:cxn>
                    <a:cxn ang="0">
                      <a:pos x="connsiteX1" y="connsiteY1"/>
                    </a:cxn>
                    <a:cxn ang="0">
                      <a:pos x="connsiteX2" y="connsiteY2"/>
                    </a:cxn>
                  </a:cxnLst>
                  <a:rect l="l" t="t" r="r" b="b"/>
                  <a:pathLst>
                    <a:path w="2544" h="2030">
                      <a:moveTo>
                        <a:pt x="2544" y="1905"/>
                      </a:moveTo>
                      <a:cubicBezTo>
                        <a:pt x="1878" y="857"/>
                        <a:pt x="1116" y="286"/>
                        <a:pt x="163" y="0"/>
                      </a:cubicBezTo>
                      <a:cubicBezTo>
                        <a:pt x="-599" y="2762"/>
                        <a:pt x="1497" y="1905"/>
                        <a:pt x="2544" y="1905"/>
                      </a:cubicBezTo>
                      <a:close/>
                    </a:path>
                  </a:pathLst>
                </a:custGeom>
                <a:solidFill>
                  <a:srgbClr val="9FA0A0"/>
                </a:solidFill>
                <a:ln w="9525" cap="flat">
                  <a:noFill/>
                  <a:prstDash val="solid"/>
                  <a:miter/>
                </a:ln>
              </p:spPr>
              <p:txBody>
                <a:bodyPr rtlCol="0" anchor="ctr"/>
                <a:lstStyle/>
                <a:p>
                  <a:endParaRPr lang="zh-CN" altLang="en-US"/>
                </a:p>
              </p:txBody>
            </p:sp>
            <p:sp>
              <p:nvSpPr>
                <p:cNvPr id="352" name="任意多边形: 形状 53165"/>
                <p:cNvSpPr/>
                <p:nvPr>
                  <p:custDataLst>
                    <p:tags r:id="rId806"/>
                  </p:custDataLst>
                </p:nvPr>
              </p:nvSpPr>
              <p:spPr>
                <a:xfrm>
                  <a:off x="5788342" y="3701319"/>
                  <a:ext cx="1428" cy="795"/>
                </a:xfrm>
                <a:custGeom>
                  <a:gdLst>
                    <a:gd name="connsiteX0" fmla="*/ 1429 w 1428"/>
                    <a:gd name="connsiteY0" fmla="*/ 667 h 795"/>
                    <a:gd name="connsiteX1" fmla="*/ 95 w 1428"/>
                    <a:gd name="connsiteY1" fmla="*/ 0 h 795"/>
                    <a:gd name="connsiteX2" fmla="*/ 0 w 1428"/>
                    <a:gd name="connsiteY2" fmla="*/ 762 h 795"/>
                    <a:gd name="connsiteX3" fmla="*/ 1429 w 1428"/>
                    <a:gd name="connsiteY3" fmla="*/ 667 h 795"/>
                  </a:gdLst>
                  <a:cxnLst>
                    <a:cxn ang="0">
                      <a:pos x="connsiteX0" y="connsiteY0"/>
                    </a:cxn>
                    <a:cxn ang="0">
                      <a:pos x="connsiteX1" y="connsiteY1"/>
                    </a:cxn>
                    <a:cxn ang="0">
                      <a:pos x="connsiteX2" y="connsiteY2"/>
                    </a:cxn>
                    <a:cxn ang="0">
                      <a:pos x="connsiteX3" y="connsiteY3"/>
                    </a:cxn>
                  </a:cxnLst>
                  <a:rect l="l" t="t" r="r" b="b"/>
                  <a:pathLst>
                    <a:path w="1428" h="795">
                      <a:moveTo>
                        <a:pt x="1429" y="667"/>
                      </a:moveTo>
                      <a:cubicBezTo>
                        <a:pt x="1238" y="286"/>
                        <a:pt x="762" y="286"/>
                        <a:pt x="95" y="0"/>
                      </a:cubicBezTo>
                      <a:lnTo>
                        <a:pt x="0" y="762"/>
                      </a:lnTo>
                      <a:cubicBezTo>
                        <a:pt x="952" y="95"/>
                        <a:pt x="667" y="1143"/>
                        <a:pt x="1429" y="667"/>
                      </a:cubicBezTo>
                      <a:close/>
                    </a:path>
                  </a:pathLst>
                </a:custGeom>
                <a:solidFill>
                  <a:srgbClr val="9FA0A0"/>
                </a:solidFill>
                <a:ln w="9525" cap="flat">
                  <a:noFill/>
                  <a:prstDash val="solid"/>
                  <a:miter/>
                </a:ln>
              </p:spPr>
              <p:txBody>
                <a:bodyPr rtlCol="0" anchor="ctr"/>
                <a:lstStyle/>
                <a:p>
                  <a:endParaRPr lang="zh-CN" altLang="en-US"/>
                </a:p>
              </p:txBody>
            </p:sp>
            <p:sp>
              <p:nvSpPr>
                <p:cNvPr id="353" name="任意多边形: 形状 53166"/>
                <p:cNvSpPr/>
                <p:nvPr>
                  <p:custDataLst>
                    <p:tags r:id="rId807"/>
                  </p:custDataLst>
                </p:nvPr>
              </p:nvSpPr>
              <p:spPr>
                <a:xfrm>
                  <a:off x="5781460" y="3698652"/>
                  <a:ext cx="1738" cy="952"/>
                </a:xfrm>
                <a:custGeom>
                  <a:gdLst>
                    <a:gd name="connsiteX0" fmla="*/ 310 w 1738"/>
                    <a:gd name="connsiteY0" fmla="*/ 953 h 952"/>
                    <a:gd name="connsiteX1" fmla="*/ 1739 w 1738"/>
                    <a:gd name="connsiteY1" fmla="*/ 476 h 952"/>
                    <a:gd name="connsiteX2" fmla="*/ 215 w 1738"/>
                    <a:gd name="connsiteY2" fmla="*/ 0 h 952"/>
                    <a:gd name="connsiteX3" fmla="*/ 310 w 1738"/>
                    <a:gd name="connsiteY3" fmla="*/ 953 h 952"/>
                  </a:gdLst>
                  <a:cxnLst>
                    <a:cxn ang="0">
                      <a:pos x="connsiteX0" y="connsiteY0"/>
                    </a:cxn>
                    <a:cxn ang="0">
                      <a:pos x="connsiteX1" y="connsiteY1"/>
                    </a:cxn>
                    <a:cxn ang="0">
                      <a:pos x="connsiteX2" y="connsiteY2"/>
                    </a:cxn>
                    <a:cxn ang="0">
                      <a:pos x="connsiteX3" y="connsiteY3"/>
                    </a:cxn>
                  </a:cxnLst>
                  <a:rect l="l" t="t" r="r" b="b"/>
                  <a:pathLst>
                    <a:path w="1738" h="952">
                      <a:moveTo>
                        <a:pt x="310" y="953"/>
                      </a:moveTo>
                      <a:lnTo>
                        <a:pt x="1739" y="476"/>
                      </a:lnTo>
                      <a:cubicBezTo>
                        <a:pt x="1453" y="-286"/>
                        <a:pt x="310" y="1143"/>
                        <a:pt x="215" y="0"/>
                      </a:cubicBezTo>
                      <a:cubicBezTo>
                        <a:pt x="-357" y="286"/>
                        <a:pt x="405" y="667"/>
                        <a:pt x="310" y="953"/>
                      </a:cubicBezTo>
                      <a:close/>
                    </a:path>
                  </a:pathLst>
                </a:custGeom>
                <a:solidFill>
                  <a:srgbClr val="9FA0A0"/>
                </a:solidFill>
                <a:ln w="9525" cap="flat">
                  <a:noFill/>
                  <a:prstDash val="solid"/>
                  <a:miter/>
                </a:ln>
              </p:spPr>
              <p:txBody>
                <a:bodyPr rtlCol="0" anchor="ctr"/>
                <a:lstStyle/>
                <a:p>
                  <a:endParaRPr lang="zh-CN" altLang="en-US"/>
                </a:p>
              </p:txBody>
            </p:sp>
            <p:sp>
              <p:nvSpPr>
                <p:cNvPr id="354" name="任意多边形: 形状 53167"/>
                <p:cNvSpPr/>
                <p:nvPr>
                  <p:custDataLst>
                    <p:tags r:id="rId808"/>
                  </p:custDataLst>
                </p:nvPr>
              </p:nvSpPr>
              <p:spPr>
                <a:xfrm>
                  <a:off x="5775720" y="3691318"/>
                  <a:ext cx="1479" cy="1904"/>
                </a:xfrm>
                <a:custGeom>
                  <a:gdLst>
                    <a:gd name="connsiteX0" fmla="*/ 1097 w 1479"/>
                    <a:gd name="connsiteY0" fmla="*/ 1905 h 1904"/>
                    <a:gd name="connsiteX1" fmla="*/ 906 w 1479"/>
                    <a:gd name="connsiteY1" fmla="*/ 0 h 1904"/>
                    <a:gd name="connsiteX2" fmla="*/ 49 w 1479"/>
                    <a:gd name="connsiteY2" fmla="*/ 381 h 1904"/>
                    <a:gd name="connsiteX3" fmla="*/ 1097 w 1479"/>
                    <a:gd name="connsiteY3" fmla="*/ 1905 h 1904"/>
                  </a:gdLst>
                  <a:cxnLst>
                    <a:cxn ang="0">
                      <a:pos x="connsiteX0" y="connsiteY0"/>
                    </a:cxn>
                    <a:cxn ang="0">
                      <a:pos x="connsiteX1" y="connsiteY1"/>
                    </a:cxn>
                    <a:cxn ang="0">
                      <a:pos x="connsiteX2" y="connsiteY2"/>
                    </a:cxn>
                    <a:cxn ang="0">
                      <a:pos x="connsiteX3" y="connsiteY3"/>
                    </a:cxn>
                  </a:cxnLst>
                  <a:rect l="l" t="t" r="r" b="b"/>
                  <a:pathLst>
                    <a:path w="1479" h="1904">
                      <a:moveTo>
                        <a:pt x="1097" y="1905"/>
                      </a:moveTo>
                      <a:cubicBezTo>
                        <a:pt x="2430" y="286"/>
                        <a:pt x="-237" y="2096"/>
                        <a:pt x="906" y="0"/>
                      </a:cubicBezTo>
                      <a:cubicBezTo>
                        <a:pt x="620" y="190"/>
                        <a:pt x="430" y="381"/>
                        <a:pt x="49" y="381"/>
                      </a:cubicBezTo>
                      <a:cubicBezTo>
                        <a:pt x="-237" y="1524"/>
                        <a:pt x="811" y="1429"/>
                        <a:pt x="1097" y="1905"/>
                      </a:cubicBezTo>
                      <a:close/>
                    </a:path>
                  </a:pathLst>
                </a:custGeom>
                <a:solidFill>
                  <a:srgbClr val="9FA0A0"/>
                </a:solidFill>
                <a:ln w="9525" cap="flat">
                  <a:noFill/>
                  <a:prstDash val="solid"/>
                  <a:miter/>
                </a:ln>
              </p:spPr>
              <p:txBody>
                <a:bodyPr rtlCol="0" anchor="ctr"/>
                <a:lstStyle/>
                <a:p>
                  <a:endParaRPr lang="zh-CN" altLang="en-US"/>
                </a:p>
              </p:txBody>
            </p:sp>
            <p:sp>
              <p:nvSpPr>
                <p:cNvPr id="355" name="任意多边形: 形状 53168"/>
                <p:cNvSpPr/>
                <p:nvPr>
                  <p:custDataLst>
                    <p:tags r:id="rId809"/>
                  </p:custDataLst>
                </p:nvPr>
              </p:nvSpPr>
              <p:spPr>
                <a:xfrm>
                  <a:off x="5766339" y="3679838"/>
                  <a:ext cx="3810" cy="3446"/>
                </a:xfrm>
                <a:custGeom>
                  <a:gdLst>
                    <a:gd name="connsiteX0" fmla="*/ 2381 w 3810"/>
                    <a:gd name="connsiteY0" fmla="*/ 3288 h 3446"/>
                    <a:gd name="connsiteX1" fmla="*/ 2477 w 3810"/>
                    <a:gd name="connsiteY1" fmla="*/ 3098 h 3446"/>
                    <a:gd name="connsiteX2" fmla="*/ 3810 w 3810"/>
                    <a:gd name="connsiteY2" fmla="*/ 2336 h 3446"/>
                    <a:gd name="connsiteX3" fmla="*/ 3143 w 3810"/>
                    <a:gd name="connsiteY3" fmla="*/ 1193 h 3446"/>
                    <a:gd name="connsiteX4" fmla="*/ 1238 w 3810"/>
                    <a:gd name="connsiteY4" fmla="*/ 50 h 3446"/>
                    <a:gd name="connsiteX5" fmla="*/ 0 w 3810"/>
                    <a:gd name="connsiteY5" fmla="*/ 526 h 3446"/>
                    <a:gd name="connsiteX6" fmla="*/ 1619 w 3810"/>
                    <a:gd name="connsiteY6" fmla="*/ 2241 h 3446"/>
                    <a:gd name="connsiteX7" fmla="*/ 857 w 3810"/>
                    <a:gd name="connsiteY7" fmla="*/ 3193 h 3446"/>
                    <a:gd name="connsiteX8" fmla="*/ 2381 w 3810"/>
                    <a:gd name="connsiteY8" fmla="*/ 3288 h 34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 h="3446">
                      <a:moveTo>
                        <a:pt x="2381" y="3288"/>
                      </a:moveTo>
                      <a:cubicBezTo>
                        <a:pt x="2381" y="3765"/>
                        <a:pt x="2953" y="3003"/>
                        <a:pt x="2477" y="3098"/>
                      </a:cubicBezTo>
                      <a:cubicBezTo>
                        <a:pt x="2762" y="2622"/>
                        <a:pt x="3429" y="2622"/>
                        <a:pt x="3810" y="2336"/>
                      </a:cubicBezTo>
                      <a:cubicBezTo>
                        <a:pt x="3620" y="1955"/>
                        <a:pt x="2572" y="2050"/>
                        <a:pt x="3143" y="1193"/>
                      </a:cubicBezTo>
                      <a:cubicBezTo>
                        <a:pt x="1048" y="1860"/>
                        <a:pt x="1905" y="526"/>
                        <a:pt x="1238" y="50"/>
                      </a:cubicBezTo>
                      <a:cubicBezTo>
                        <a:pt x="572" y="-236"/>
                        <a:pt x="667" y="812"/>
                        <a:pt x="0" y="526"/>
                      </a:cubicBezTo>
                      <a:cubicBezTo>
                        <a:pt x="857" y="907"/>
                        <a:pt x="476" y="2050"/>
                        <a:pt x="1619" y="2241"/>
                      </a:cubicBezTo>
                      <a:cubicBezTo>
                        <a:pt x="1429" y="2622"/>
                        <a:pt x="1048" y="2717"/>
                        <a:pt x="857" y="3193"/>
                      </a:cubicBezTo>
                      <a:cubicBezTo>
                        <a:pt x="1524" y="2717"/>
                        <a:pt x="2191" y="3003"/>
                        <a:pt x="2381" y="3288"/>
                      </a:cubicBezTo>
                      <a:close/>
                    </a:path>
                  </a:pathLst>
                </a:custGeom>
                <a:solidFill>
                  <a:srgbClr val="9FA0A0"/>
                </a:solidFill>
                <a:ln w="9525" cap="flat">
                  <a:noFill/>
                  <a:prstDash val="solid"/>
                  <a:miter/>
                </a:ln>
              </p:spPr>
              <p:txBody>
                <a:bodyPr rtlCol="0" anchor="ctr"/>
                <a:lstStyle/>
                <a:p>
                  <a:endParaRPr lang="zh-CN" altLang="en-US"/>
                </a:p>
              </p:txBody>
            </p:sp>
            <p:sp>
              <p:nvSpPr>
                <p:cNvPr id="356" name="任意多边形: 形状 53169"/>
                <p:cNvSpPr/>
                <p:nvPr>
                  <p:custDataLst>
                    <p:tags r:id="rId810"/>
                  </p:custDataLst>
                </p:nvPr>
              </p:nvSpPr>
              <p:spPr>
                <a:xfrm>
                  <a:off x="5759862" y="3660552"/>
                  <a:ext cx="1625" cy="2095"/>
                </a:xfrm>
                <a:custGeom>
                  <a:gdLst>
                    <a:gd name="connsiteX0" fmla="*/ 1429 w 1625"/>
                    <a:gd name="connsiteY0" fmla="*/ 2096 h 2095"/>
                    <a:gd name="connsiteX1" fmla="*/ 1048 w 1625"/>
                    <a:gd name="connsiteY1" fmla="*/ 0 h 2095"/>
                    <a:gd name="connsiteX2" fmla="*/ 0 w 1625"/>
                    <a:gd name="connsiteY2" fmla="*/ 667 h 2095"/>
                    <a:gd name="connsiteX3" fmla="*/ 1429 w 1625"/>
                    <a:gd name="connsiteY3" fmla="*/ 2096 h 2095"/>
                  </a:gdLst>
                  <a:cxnLst>
                    <a:cxn ang="0">
                      <a:pos x="connsiteX0" y="connsiteY0"/>
                    </a:cxn>
                    <a:cxn ang="0">
                      <a:pos x="connsiteX1" y="connsiteY1"/>
                    </a:cxn>
                    <a:cxn ang="0">
                      <a:pos x="connsiteX2" y="connsiteY2"/>
                    </a:cxn>
                    <a:cxn ang="0">
                      <a:pos x="connsiteX3" y="connsiteY3"/>
                    </a:cxn>
                  </a:cxnLst>
                  <a:rect l="l" t="t" r="r" b="b"/>
                  <a:pathLst>
                    <a:path w="1625" h="2095">
                      <a:moveTo>
                        <a:pt x="1429" y="2096"/>
                      </a:moveTo>
                      <a:cubicBezTo>
                        <a:pt x="2286" y="1143"/>
                        <a:pt x="0" y="1048"/>
                        <a:pt x="1048" y="0"/>
                      </a:cubicBezTo>
                      <a:cubicBezTo>
                        <a:pt x="667" y="0"/>
                        <a:pt x="381" y="381"/>
                        <a:pt x="0" y="667"/>
                      </a:cubicBezTo>
                      <a:cubicBezTo>
                        <a:pt x="1429" y="953"/>
                        <a:pt x="0" y="1905"/>
                        <a:pt x="1429" y="2096"/>
                      </a:cubicBezTo>
                      <a:close/>
                    </a:path>
                  </a:pathLst>
                </a:custGeom>
                <a:solidFill>
                  <a:srgbClr val="9FA0A0"/>
                </a:solidFill>
                <a:ln w="9525" cap="flat">
                  <a:noFill/>
                  <a:prstDash val="solid"/>
                  <a:miter/>
                </a:ln>
              </p:spPr>
              <p:txBody>
                <a:bodyPr rtlCol="0" anchor="ctr"/>
                <a:lstStyle/>
                <a:p>
                  <a:endParaRPr lang="zh-CN" altLang="en-US"/>
                </a:p>
              </p:txBody>
            </p:sp>
            <p:sp>
              <p:nvSpPr>
                <p:cNvPr id="357" name="任意多边形: 形状 53170"/>
                <p:cNvSpPr/>
                <p:nvPr>
                  <p:custDataLst>
                    <p:tags r:id="rId811"/>
                  </p:custDataLst>
                </p:nvPr>
              </p:nvSpPr>
              <p:spPr>
                <a:xfrm>
                  <a:off x="5758053" y="3647407"/>
                  <a:ext cx="707" cy="1714"/>
                </a:xfrm>
                <a:custGeom>
                  <a:gdLst>
                    <a:gd name="connsiteX0" fmla="*/ 0 w 707"/>
                    <a:gd name="connsiteY0" fmla="*/ 1715 h 1714"/>
                    <a:gd name="connsiteX1" fmla="*/ 191 w 707"/>
                    <a:gd name="connsiteY1" fmla="*/ 0 h 1714"/>
                    <a:gd name="connsiteX2" fmla="*/ 0 w 707"/>
                    <a:gd name="connsiteY2" fmla="*/ 1715 h 1714"/>
                  </a:gdLst>
                  <a:cxnLst>
                    <a:cxn ang="0">
                      <a:pos x="connsiteX0" y="connsiteY0"/>
                    </a:cxn>
                    <a:cxn ang="0">
                      <a:pos x="connsiteX1" y="connsiteY1"/>
                    </a:cxn>
                    <a:cxn ang="0">
                      <a:pos x="connsiteX2" y="connsiteY2"/>
                    </a:cxn>
                  </a:cxnLst>
                  <a:rect l="l" t="t" r="r" b="b"/>
                  <a:pathLst>
                    <a:path w="707" h="1714">
                      <a:moveTo>
                        <a:pt x="0" y="1715"/>
                      </a:moveTo>
                      <a:cubicBezTo>
                        <a:pt x="857" y="1619"/>
                        <a:pt x="952" y="0"/>
                        <a:pt x="191" y="0"/>
                      </a:cubicBezTo>
                      <a:cubicBezTo>
                        <a:pt x="95" y="571"/>
                        <a:pt x="572" y="1143"/>
                        <a:pt x="0" y="1715"/>
                      </a:cubicBezTo>
                      <a:close/>
                    </a:path>
                  </a:pathLst>
                </a:custGeom>
                <a:solidFill>
                  <a:srgbClr val="9FA0A0"/>
                </a:solidFill>
                <a:ln w="9525" cap="flat">
                  <a:noFill/>
                  <a:prstDash val="solid"/>
                  <a:miter/>
                </a:ln>
              </p:spPr>
              <p:txBody>
                <a:bodyPr rtlCol="0" anchor="ctr"/>
                <a:lstStyle/>
                <a:p>
                  <a:endParaRPr lang="zh-CN" altLang="en-US"/>
                </a:p>
              </p:txBody>
            </p:sp>
            <p:sp>
              <p:nvSpPr>
                <p:cNvPr id="358" name="任意多边形: 形状 53171"/>
                <p:cNvSpPr/>
                <p:nvPr>
                  <p:custDataLst>
                    <p:tags r:id="rId812"/>
                  </p:custDataLst>
                </p:nvPr>
              </p:nvSpPr>
              <p:spPr>
                <a:xfrm>
                  <a:off x="5761587" y="3636168"/>
                  <a:ext cx="1894" cy="1047"/>
                </a:xfrm>
                <a:custGeom>
                  <a:gdLst>
                    <a:gd name="connsiteX0" fmla="*/ 1894 w 1894"/>
                    <a:gd name="connsiteY0" fmla="*/ 476 h 1047"/>
                    <a:gd name="connsiteX1" fmla="*/ 180 w 1894"/>
                    <a:gd name="connsiteY1" fmla="*/ 0 h 1047"/>
                    <a:gd name="connsiteX2" fmla="*/ 466 w 1894"/>
                    <a:gd name="connsiteY2" fmla="*/ 1048 h 1047"/>
                    <a:gd name="connsiteX3" fmla="*/ 561 w 1894"/>
                    <a:gd name="connsiteY3" fmla="*/ 286 h 1047"/>
                    <a:gd name="connsiteX4" fmla="*/ 1894 w 1894"/>
                    <a:gd name="connsiteY4" fmla="*/ 476 h 10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93" h="1047">
                      <a:moveTo>
                        <a:pt x="1894" y="476"/>
                      </a:moveTo>
                      <a:cubicBezTo>
                        <a:pt x="1323" y="190"/>
                        <a:pt x="751" y="190"/>
                        <a:pt x="180" y="0"/>
                      </a:cubicBezTo>
                      <a:cubicBezTo>
                        <a:pt x="-201" y="286"/>
                        <a:pt x="85" y="667"/>
                        <a:pt x="466" y="1048"/>
                      </a:cubicBezTo>
                      <a:cubicBezTo>
                        <a:pt x="1228" y="857"/>
                        <a:pt x="466" y="571"/>
                        <a:pt x="561" y="286"/>
                      </a:cubicBezTo>
                      <a:cubicBezTo>
                        <a:pt x="1037" y="190"/>
                        <a:pt x="847" y="1143"/>
                        <a:pt x="1894" y="476"/>
                      </a:cubicBezTo>
                      <a:close/>
                    </a:path>
                  </a:pathLst>
                </a:custGeom>
                <a:solidFill>
                  <a:srgbClr val="9FA0A0"/>
                </a:solidFill>
                <a:ln w="9525" cap="flat">
                  <a:noFill/>
                  <a:prstDash val="solid"/>
                  <a:miter/>
                </a:ln>
              </p:spPr>
              <p:txBody>
                <a:bodyPr rtlCol="0" anchor="ctr"/>
                <a:lstStyle/>
                <a:p>
                  <a:endParaRPr lang="zh-CN" altLang="en-US"/>
                </a:p>
              </p:txBody>
            </p:sp>
            <p:sp>
              <p:nvSpPr>
                <p:cNvPr id="359" name="任意多边形: 形状 53172"/>
                <p:cNvSpPr/>
                <p:nvPr>
                  <p:custDataLst>
                    <p:tags r:id="rId813"/>
                  </p:custDataLst>
                </p:nvPr>
              </p:nvSpPr>
              <p:spPr>
                <a:xfrm>
                  <a:off x="5781770" y="3592924"/>
                  <a:ext cx="1619" cy="1015"/>
                </a:xfrm>
                <a:custGeom>
                  <a:gdLst>
                    <a:gd name="connsiteX0" fmla="*/ 0 w 1619"/>
                    <a:gd name="connsiteY0" fmla="*/ 667 h 1015"/>
                    <a:gd name="connsiteX1" fmla="*/ 1619 w 1619"/>
                    <a:gd name="connsiteY1" fmla="*/ 571 h 1015"/>
                    <a:gd name="connsiteX2" fmla="*/ 1334 w 1619"/>
                    <a:gd name="connsiteY2" fmla="*/ 191 h 1015"/>
                    <a:gd name="connsiteX3" fmla="*/ 857 w 1619"/>
                    <a:gd name="connsiteY3" fmla="*/ 0 h 1015"/>
                    <a:gd name="connsiteX4" fmla="*/ 0 w 1619"/>
                    <a:gd name="connsiteY4" fmla="*/ 667 h 10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19" h="1015">
                      <a:moveTo>
                        <a:pt x="0" y="667"/>
                      </a:moveTo>
                      <a:cubicBezTo>
                        <a:pt x="762" y="1619"/>
                        <a:pt x="953" y="286"/>
                        <a:pt x="1619" y="571"/>
                      </a:cubicBezTo>
                      <a:cubicBezTo>
                        <a:pt x="1619" y="381"/>
                        <a:pt x="1524" y="286"/>
                        <a:pt x="1334" y="191"/>
                      </a:cubicBezTo>
                      <a:lnTo>
                        <a:pt x="857" y="0"/>
                      </a:lnTo>
                      <a:cubicBezTo>
                        <a:pt x="953" y="762"/>
                        <a:pt x="191" y="381"/>
                        <a:pt x="0" y="667"/>
                      </a:cubicBezTo>
                      <a:close/>
                    </a:path>
                  </a:pathLst>
                </a:custGeom>
                <a:solidFill>
                  <a:srgbClr val="9FA0A0"/>
                </a:solidFill>
                <a:ln w="9525" cap="flat">
                  <a:noFill/>
                  <a:prstDash val="solid"/>
                  <a:miter/>
                </a:ln>
              </p:spPr>
              <p:txBody>
                <a:bodyPr rtlCol="0" anchor="ctr"/>
                <a:lstStyle/>
                <a:p>
                  <a:endParaRPr lang="zh-CN" altLang="en-US"/>
                </a:p>
              </p:txBody>
            </p:sp>
            <p:sp>
              <p:nvSpPr>
                <p:cNvPr id="360" name="任意多边形: 形状 53173"/>
                <p:cNvSpPr/>
                <p:nvPr>
                  <p:custDataLst>
                    <p:tags r:id="rId814"/>
                  </p:custDataLst>
                </p:nvPr>
              </p:nvSpPr>
              <p:spPr>
                <a:xfrm>
                  <a:off x="5827395" y="3641978"/>
                  <a:ext cx="9525" cy="381"/>
                </a:xfrm>
                <a:custGeom>
                  <a:gdLst>
                    <a:gd name="connsiteX0" fmla="*/ 0 w 9525"/>
                    <a:gd name="connsiteY0" fmla="*/ 0 h 381"/>
                    <a:gd name="connsiteX1" fmla="*/ 0 w 9525"/>
                    <a:gd name="connsiteY1" fmla="*/ 190 h 381"/>
                    <a:gd name="connsiteX2" fmla="*/ 0 w 9525"/>
                    <a:gd name="connsiteY2" fmla="*/ 381 h 381"/>
                    <a:gd name="connsiteX3" fmla="*/ 0 w 9525"/>
                    <a:gd name="connsiteY3" fmla="*/ 381 h 381"/>
                    <a:gd name="connsiteX4" fmla="*/ 0 w 9525"/>
                    <a:gd name="connsiteY4" fmla="*/ 381 h 381"/>
                    <a:gd name="connsiteX5" fmla="*/ 0 w 9525"/>
                    <a:gd name="connsiteY5" fmla="*/ 0 h 3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381">
                      <a:moveTo>
                        <a:pt x="0" y="0"/>
                      </a:moveTo>
                      <a:cubicBezTo>
                        <a:pt x="0" y="95"/>
                        <a:pt x="0" y="0"/>
                        <a:pt x="0" y="190"/>
                      </a:cubicBezTo>
                      <a:cubicBezTo>
                        <a:pt x="0" y="381"/>
                        <a:pt x="0" y="381"/>
                        <a:pt x="0" y="381"/>
                      </a:cubicBezTo>
                      <a:lnTo>
                        <a:pt x="0" y="381"/>
                      </a:lnTo>
                      <a:lnTo>
                        <a:pt x="0" y="381"/>
                      </a:lnTo>
                      <a:cubicBezTo>
                        <a:pt x="0" y="190"/>
                        <a:pt x="0" y="286"/>
                        <a:pt x="0" y="0"/>
                      </a:cubicBezTo>
                      <a:close/>
                    </a:path>
                  </a:pathLst>
                </a:custGeom>
                <a:solidFill>
                  <a:srgbClr val="9FA0A0"/>
                </a:solidFill>
                <a:ln w="9525" cap="flat">
                  <a:noFill/>
                  <a:prstDash val="solid"/>
                  <a:miter/>
                </a:ln>
              </p:spPr>
              <p:txBody>
                <a:bodyPr rtlCol="0" anchor="ctr"/>
                <a:lstStyle/>
                <a:p>
                  <a:endParaRPr lang="zh-CN" altLang="en-US"/>
                </a:p>
              </p:txBody>
            </p:sp>
            <p:sp>
              <p:nvSpPr>
                <p:cNvPr id="361" name="任意多边形: 形状 53174"/>
                <p:cNvSpPr/>
                <p:nvPr>
                  <p:custDataLst>
                    <p:tags r:id="rId815"/>
                  </p:custDataLst>
                </p:nvPr>
              </p:nvSpPr>
              <p:spPr>
                <a:xfrm>
                  <a:off x="5852537" y="3571017"/>
                  <a:ext cx="1241" cy="1809"/>
                </a:xfrm>
                <a:custGeom>
                  <a:gdLst>
                    <a:gd name="connsiteX0" fmla="*/ 99 w 1241"/>
                    <a:gd name="connsiteY0" fmla="*/ 1810 h 1809"/>
                    <a:gd name="connsiteX1" fmla="*/ 1242 w 1241"/>
                    <a:gd name="connsiteY1" fmla="*/ 381 h 1809"/>
                    <a:gd name="connsiteX2" fmla="*/ 956 w 1241"/>
                    <a:gd name="connsiteY2" fmla="*/ 0 h 1809"/>
                    <a:gd name="connsiteX3" fmla="*/ 480 w 1241"/>
                    <a:gd name="connsiteY3" fmla="*/ 286 h 1809"/>
                    <a:gd name="connsiteX4" fmla="*/ 99 w 1241"/>
                    <a:gd name="connsiteY4" fmla="*/ 1810 h 18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41" h="1809">
                      <a:moveTo>
                        <a:pt x="99" y="1810"/>
                      </a:moveTo>
                      <a:cubicBezTo>
                        <a:pt x="956" y="1524"/>
                        <a:pt x="385" y="667"/>
                        <a:pt x="1242" y="381"/>
                      </a:cubicBezTo>
                      <a:cubicBezTo>
                        <a:pt x="1147" y="190"/>
                        <a:pt x="956" y="286"/>
                        <a:pt x="956" y="0"/>
                      </a:cubicBezTo>
                      <a:lnTo>
                        <a:pt x="480" y="286"/>
                      </a:lnTo>
                      <a:cubicBezTo>
                        <a:pt x="1051" y="1048"/>
                        <a:pt x="-377" y="1048"/>
                        <a:pt x="99" y="1810"/>
                      </a:cubicBezTo>
                      <a:close/>
                    </a:path>
                  </a:pathLst>
                </a:custGeom>
                <a:solidFill>
                  <a:srgbClr val="9FA0A0"/>
                </a:solidFill>
                <a:ln w="9525" cap="flat">
                  <a:noFill/>
                  <a:prstDash val="solid"/>
                  <a:miter/>
                </a:ln>
              </p:spPr>
              <p:txBody>
                <a:bodyPr rtlCol="0" anchor="ctr"/>
                <a:lstStyle/>
                <a:p>
                  <a:endParaRPr lang="zh-CN" altLang="en-US"/>
                </a:p>
              </p:txBody>
            </p:sp>
            <p:sp>
              <p:nvSpPr>
                <p:cNvPr id="362" name="任意多边形: 形状 53175"/>
                <p:cNvSpPr/>
                <p:nvPr>
                  <p:custDataLst>
                    <p:tags r:id="rId816"/>
                  </p:custDataLst>
                </p:nvPr>
              </p:nvSpPr>
              <p:spPr>
                <a:xfrm>
                  <a:off x="5857779" y="3575264"/>
                  <a:ext cx="1345" cy="1797"/>
                </a:xfrm>
                <a:custGeom>
                  <a:gdLst>
                    <a:gd name="connsiteX0" fmla="*/ 0 w 1345"/>
                    <a:gd name="connsiteY0" fmla="*/ 1373 h 1797"/>
                    <a:gd name="connsiteX1" fmla="*/ 1143 w 1345"/>
                    <a:gd name="connsiteY1" fmla="*/ 706 h 1797"/>
                    <a:gd name="connsiteX2" fmla="*/ 381 w 1345"/>
                    <a:gd name="connsiteY2" fmla="*/ 325 h 1797"/>
                    <a:gd name="connsiteX3" fmla="*/ 0 w 1345"/>
                    <a:gd name="connsiteY3" fmla="*/ 1373 h 1797"/>
                  </a:gdLst>
                  <a:cxnLst>
                    <a:cxn ang="0">
                      <a:pos x="connsiteX0" y="connsiteY0"/>
                    </a:cxn>
                    <a:cxn ang="0">
                      <a:pos x="connsiteX1" y="connsiteY1"/>
                    </a:cxn>
                    <a:cxn ang="0">
                      <a:pos x="connsiteX2" y="connsiteY2"/>
                    </a:cxn>
                    <a:cxn ang="0">
                      <a:pos x="connsiteX3" y="connsiteY3"/>
                    </a:cxn>
                  </a:cxnLst>
                  <a:rect l="l" t="t" r="r" b="b"/>
                  <a:pathLst>
                    <a:path w="1345" h="1796">
                      <a:moveTo>
                        <a:pt x="0" y="1373"/>
                      </a:moveTo>
                      <a:cubicBezTo>
                        <a:pt x="95" y="2897"/>
                        <a:pt x="667" y="-247"/>
                        <a:pt x="1143" y="706"/>
                      </a:cubicBezTo>
                      <a:cubicBezTo>
                        <a:pt x="1715" y="135"/>
                        <a:pt x="952" y="-342"/>
                        <a:pt x="381" y="325"/>
                      </a:cubicBezTo>
                      <a:cubicBezTo>
                        <a:pt x="476" y="801"/>
                        <a:pt x="381" y="1182"/>
                        <a:pt x="0" y="1373"/>
                      </a:cubicBezTo>
                      <a:close/>
                    </a:path>
                  </a:pathLst>
                </a:custGeom>
                <a:solidFill>
                  <a:srgbClr val="9FA0A0"/>
                </a:solidFill>
                <a:ln w="9525" cap="flat">
                  <a:noFill/>
                  <a:prstDash val="solid"/>
                  <a:miter/>
                </a:ln>
              </p:spPr>
              <p:txBody>
                <a:bodyPr rtlCol="0" anchor="ctr"/>
                <a:lstStyle/>
                <a:p>
                  <a:endParaRPr lang="zh-CN" altLang="en-US"/>
                </a:p>
              </p:txBody>
            </p:sp>
          </p:grpSp>
          <p:pic>
            <p:nvPicPr>
              <p:cNvPr id="363" name="图片 362" descr="黑白色的鱼  低可信度描述已自动生成"/>
              <p:cNvPicPr>
                <a:picLocks noChangeAspect="1"/>
              </p:cNvPicPr>
              <p:nvPr>
                <p:custDataLst>
                  <p:tags r:id="rId818"/>
                </p:custDataLst>
              </p:nvPr>
            </p:nvPicPr>
            <p:blipFill>
              <a:blip r:embed="rId817">
                <a:extLst>
                  <a:ext uri="{28A0092B-C50C-407E-A947-70E740481C1C}">
                    <a14:useLocalDpi xmlns:a14="http://schemas.microsoft.com/office/drawing/2010/main" val="0"/>
                  </a:ext>
                </a:extLst>
              </a:blip>
              <a:stretch>
                <a:fillRect/>
              </a:stretch>
            </p:blipFill>
            <p:spPr>
              <a:xfrm>
                <a:off x="5513860" y="3666669"/>
                <a:ext cx="1161073" cy="453753"/>
              </a:xfrm>
              <a:prstGeom prst="rect">
                <a:avLst/>
              </a:prstGeom>
            </p:spPr>
          </p:pic>
          <p:grpSp>
            <p:nvGrpSpPr>
              <p:cNvPr id="364" name="图形 52854"/>
              <p:cNvGrpSpPr/>
              <p:nvPr>
                <p:custDataLst>
                  <p:tags r:id="rId819"/>
                </p:custDataLst>
              </p:nvPr>
            </p:nvGrpSpPr>
            <p:grpSpPr>
              <a:xfrm>
                <a:off x="5240464" y="2566987"/>
                <a:ext cx="1724024" cy="1724025"/>
                <a:chOff x="5240464" y="2566987"/>
                <a:chExt cx="1724024" cy="1724025"/>
              </a:xfrm>
            </p:grpSpPr>
            <p:sp>
              <p:nvSpPr>
                <p:cNvPr id="365" name="任意多边形: 形状 57366"/>
                <p:cNvSpPr/>
                <p:nvPr>
                  <p:custDataLst>
                    <p:tags r:id="rId820"/>
                  </p:custDataLst>
                </p:nvPr>
              </p:nvSpPr>
              <p:spPr>
                <a:xfrm>
                  <a:off x="5240464" y="2566987"/>
                  <a:ext cx="1724024" cy="1724025"/>
                </a:xfrm>
                <a:custGeom>
                  <a:gdLst>
                    <a:gd name="connsiteX0" fmla="*/ 1471612 w 1724024"/>
                    <a:gd name="connsiteY0" fmla="*/ 252508 h 1724025"/>
                    <a:gd name="connsiteX1" fmla="*/ 1191959 w 1724024"/>
                    <a:gd name="connsiteY1" fmla="*/ 65532 h 1724025"/>
                    <a:gd name="connsiteX2" fmla="*/ 862013 w 1724024"/>
                    <a:gd name="connsiteY2" fmla="*/ 0 h 1724025"/>
                    <a:gd name="connsiteX3" fmla="*/ 532162 w 1724024"/>
                    <a:gd name="connsiteY3" fmla="*/ 65532 h 1724025"/>
                    <a:gd name="connsiteX4" fmla="*/ 252413 w 1724024"/>
                    <a:gd name="connsiteY4" fmla="*/ 252508 h 1724025"/>
                    <a:gd name="connsiteX5" fmla="*/ 65437 w 1724024"/>
                    <a:gd name="connsiteY5" fmla="*/ 532162 h 1724025"/>
                    <a:gd name="connsiteX6" fmla="*/ 0 w 1724024"/>
                    <a:gd name="connsiteY6" fmla="*/ 862013 h 1724025"/>
                    <a:gd name="connsiteX7" fmla="*/ 65532 w 1724024"/>
                    <a:gd name="connsiteY7" fmla="*/ 1191863 h 1724025"/>
                    <a:gd name="connsiteX8" fmla="*/ 252508 w 1724024"/>
                    <a:gd name="connsiteY8" fmla="*/ 1471517 h 1724025"/>
                    <a:gd name="connsiteX9" fmla="*/ 532162 w 1724024"/>
                    <a:gd name="connsiteY9" fmla="*/ 1658493 h 1724025"/>
                    <a:gd name="connsiteX10" fmla="*/ 862013 w 1724024"/>
                    <a:gd name="connsiteY10" fmla="*/ 1724025 h 1724025"/>
                    <a:gd name="connsiteX11" fmla="*/ 1191863 w 1724024"/>
                    <a:gd name="connsiteY11" fmla="*/ 1658493 h 1724025"/>
                    <a:gd name="connsiteX12" fmla="*/ 1471517 w 1724024"/>
                    <a:gd name="connsiteY12" fmla="*/ 1471517 h 1724025"/>
                    <a:gd name="connsiteX13" fmla="*/ 1658493 w 1724024"/>
                    <a:gd name="connsiteY13" fmla="*/ 1191863 h 1724025"/>
                    <a:gd name="connsiteX14" fmla="*/ 1724025 w 1724024"/>
                    <a:gd name="connsiteY14" fmla="*/ 862013 h 1724025"/>
                    <a:gd name="connsiteX15" fmla="*/ 1658493 w 1724024"/>
                    <a:gd name="connsiteY15" fmla="*/ 532162 h 1724025"/>
                    <a:gd name="connsiteX16" fmla="*/ 1471612 w 1724024"/>
                    <a:gd name="connsiteY16" fmla="*/ 252508 h 1724025"/>
                    <a:gd name="connsiteX17" fmla="*/ 1294448 w 1724024"/>
                    <a:gd name="connsiteY17" fmla="*/ 429673 h 1724025"/>
                    <a:gd name="connsiteX18" fmla="*/ 1427036 w 1724024"/>
                    <a:gd name="connsiteY18" fmla="*/ 627983 h 1724025"/>
                    <a:gd name="connsiteX19" fmla="*/ 1473518 w 1724024"/>
                    <a:gd name="connsiteY19" fmla="*/ 862108 h 1724025"/>
                    <a:gd name="connsiteX20" fmla="*/ 1427036 w 1724024"/>
                    <a:gd name="connsiteY20" fmla="*/ 1096232 h 1724025"/>
                    <a:gd name="connsiteX21" fmla="*/ 1294448 w 1724024"/>
                    <a:gd name="connsiteY21" fmla="*/ 1294543 h 1724025"/>
                    <a:gd name="connsiteX22" fmla="*/ 1096137 w 1724024"/>
                    <a:gd name="connsiteY22" fmla="*/ 1427131 h 1724025"/>
                    <a:gd name="connsiteX23" fmla="*/ 862013 w 1724024"/>
                    <a:gd name="connsiteY23" fmla="*/ 1473613 h 1724025"/>
                    <a:gd name="connsiteX24" fmla="*/ 627888 w 1724024"/>
                    <a:gd name="connsiteY24" fmla="*/ 1427131 h 1724025"/>
                    <a:gd name="connsiteX25" fmla="*/ 429578 w 1724024"/>
                    <a:gd name="connsiteY25" fmla="*/ 1294543 h 1724025"/>
                    <a:gd name="connsiteX26" fmla="*/ 296990 w 1724024"/>
                    <a:gd name="connsiteY26" fmla="*/ 1096232 h 1724025"/>
                    <a:gd name="connsiteX27" fmla="*/ 250508 w 1724024"/>
                    <a:gd name="connsiteY27" fmla="*/ 862108 h 1724025"/>
                    <a:gd name="connsiteX28" fmla="*/ 296990 w 1724024"/>
                    <a:gd name="connsiteY28" fmla="*/ 627983 h 1724025"/>
                    <a:gd name="connsiteX29" fmla="*/ 429578 w 1724024"/>
                    <a:gd name="connsiteY29" fmla="*/ 429673 h 1724025"/>
                    <a:gd name="connsiteX30" fmla="*/ 627888 w 1724024"/>
                    <a:gd name="connsiteY30" fmla="*/ 297085 h 1724025"/>
                    <a:gd name="connsiteX31" fmla="*/ 862013 w 1724024"/>
                    <a:gd name="connsiteY31" fmla="*/ 250603 h 1724025"/>
                    <a:gd name="connsiteX32" fmla="*/ 1096137 w 1724024"/>
                    <a:gd name="connsiteY32" fmla="*/ 297085 h 1724025"/>
                    <a:gd name="connsiteX33" fmla="*/ 1294448 w 1724024"/>
                    <a:gd name="connsiteY33" fmla="*/ 429673 h 1724025"/>
                    <a:gd name="connsiteX34" fmla="*/ 1471612 w 1724024"/>
                    <a:gd name="connsiteY34" fmla="*/ 252508 h 1724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4024" h="1724025">
                      <a:moveTo>
                        <a:pt x="1471612" y="252508"/>
                      </a:moveTo>
                      <a:cubicBezTo>
                        <a:pt x="1392079" y="172974"/>
                        <a:pt x="1296353" y="108680"/>
                        <a:pt x="1191959" y="65532"/>
                      </a:cubicBezTo>
                      <a:cubicBezTo>
                        <a:pt x="1087565" y="22289"/>
                        <a:pt x="974788" y="0"/>
                        <a:pt x="862013" y="0"/>
                      </a:cubicBezTo>
                      <a:cubicBezTo>
                        <a:pt x="749236" y="0"/>
                        <a:pt x="636461" y="22289"/>
                        <a:pt x="532162" y="65532"/>
                      </a:cubicBezTo>
                      <a:cubicBezTo>
                        <a:pt x="427673" y="108585"/>
                        <a:pt x="332042" y="172879"/>
                        <a:pt x="252413" y="252508"/>
                      </a:cubicBezTo>
                      <a:cubicBezTo>
                        <a:pt x="172879" y="332042"/>
                        <a:pt x="108585" y="427768"/>
                        <a:pt x="65437" y="532162"/>
                      </a:cubicBezTo>
                      <a:cubicBezTo>
                        <a:pt x="22193" y="636556"/>
                        <a:pt x="0" y="749332"/>
                        <a:pt x="0" y="862013"/>
                      </a:cubicBezTo>
                      <a:cubicBezTo>
                        <a:pt x="0" y="974788"/>
                        <a:pt x="22289" y="1087565"/>
                        <a:pt x="65532" y="1191863"/>
                      </a:cubicBezTo>
                      <a:cubicBezTo>
                        <a:pt x="108585" y="1296257"/>
                        <a:pt x="172974" y="1391984"/>
                        <a:pt x="252508" y="1471517"/>
                      </a:cubicBezTo>
                      <a:cubicBezTo>
                        <a:pt x="332042" y="1551051"/>
                        <a:pt x="427768" y="1615345"/>
                        <a:pt x="532162" y="1658493"/>
                      </a:cubicBezTo>
                      <a:cubicBezTo>
                        <a:pt x="636556" y="1701737"/>
                        <a:pt x="749332" y="1724025"/>
                        <a:pt x="862013" y="1724025"/>
                      </a:cubicBezTo>
                      <a:cubicBezTo>
                        <a:pt x="974788" y="1724025"/>
                        <a:pt x="1087565" y="1701737"/>
                        <a:pt x="1191863" y="1658493"/>
                      </a:cubicBezTo>
                      <a:cubicBezTo>
                        <a:pt x="1296257" y="1615440"/>
                        <a:pt x="1391984" y="1551051"/>
                        <a:pt x="1471517" y="1471517"/>
                      </a:cubicBezTo>
                      <a:cubicBezTo>
                        <a:pt x="1551051" y="1391984"/>
                        <a:pt x="1615345" y="1296257"/>
                        <a:pt x="1658493" y="1191863"/>
                      </a:cubicBezTo>
                      <a:cubicBezTo>
                        <a:pt x="1701737" y="1087469"/>
                        <a:pt x="1724025" y="974693"/>
                        <a:pt x="1724025" y="862013"/>
                      </a:cubicBezTo>
                      <a:cubicBezTo>
                        <a:pt x="1724025" y="749237"/>
                        <a:pt x="1701737" y="636461"/>
                        <a:pt x="1658493" y="532162"/>
                      </a:cubicBezTo>
                      <a:cubicBezTo>
                        <a:pt x="1615440" y="427768"/>
                        <a:pt x="1551146" y="332042"/>
                        <a:pt x="1471612" y="252508"/>
                      </a:cubicBezTo>
                      <a:lnTo>
                        <a:pt x="1294448" y="429673"/>
                      </a:lnTo>
                      <a:cubicBezTo>
                        <a:pt x="1351216" y="486537"/>
                        <a:pt x="1396556" y="554069"/>
                        <a:pt x="1427036" y="627983"/>
                      </a:cubicBezTo>
                      <a:cubicBezTo>
                        <a:pt x="1457611" y="701802"/>
                        <a:pt x="1473518" y="781907"/>
                        <a:pt x="1473518" y="862108"/>
                      </a:cubicBezTo>
                      <a:cubicBezTo>
                        <a:pt x="1473518" y="942308"/>
                        <a:pt x="1457611" y="1022413"/>
                        <a:pt x="1427036" y="1096232"/>
                      </a:cubicBezTo>
                      <a:cubicBezTo>
                        <a:pt x="1396460" y="1170146"/>
                        <a:pt x="1351216" y="1237679"/>
                        <a:pt x="1294448" y="1294543"/>
                      </a:cubicBezTo>
                      <a:cubicBezTo>
                        <a:pt x="1237583" y="1351312"/>
                        <a:pt x="1170051" y="1396651"/>
                        <a:pt x="1096137" y="1427131"/>
                      </a:cubicBezTo>
                      <a:cubicBezTo>
                        <a:pt x="1022318" y="1457706"/>
                        <a:pt x="942213" y="1473613"/>
                        <a:pt x="862013" y="1473613"/>
                      </a:cubicBezTo>
                      <a:cubicBezTo>
                        <a:pt x="781812" y="1473613"/>
                        <a:pt x="701707" y="1457706"/>
                        <a:pt x="627888" y="1427131"/>
                      </a:cubicBezTo>
                      <a:cubicBezTo>
                        <a:pt x="553974" y="1396556"/>
                        <a:pt x="486442" y="1351312"/>
                        <a:pt x="429578" y="1294543"/>
                      </a:cubicBezTo>
                      <a:cubicBezTo>
                        <a:pt x="372809" y="1237679"/>
                        <a:pt x="327470" y="1170146"/>
                        <a:pt x="296990" y="1096232"/>
                      </a:cubicBezTo>
                      <a:cubicBezTo>
                        <a:pt x="266414" y="1022413"/>
                        <a:pt x="250508" y="942308"/>
                        <a:pt x="250508" y="862108"/>
                      </a:cubicBezTo>
                      <a:cubicBezTo>
                        <a:pt x="250508" y="781907"/>
                        <a:pt x="266414" y="701802"/>
                        <a:pt x="296990" y="627983"/>
                      </a:cubicBezTo>
                      <a:cubicBezTo>
                        <a:pt x="327565" y="554069"/>
                        <a:pt x="372809" y="486537"/>
                        <a:pt x="429578" y="429673"/>
                      </a:cubicBezTo>
                      <a:cubicBezTo>
                        <a:pt x="486442" y="372904"/>
                        <a:pt x="553974" y="327565"/>
                        <a:pt x="627888" y="297085"/>
                      </a:cubicBezTo>
                      <a:cubicBezTo>
                        <a:pt x="701707" y="266510"/>
                        <a:pt x="781812" y="250603"/>
                        <a:pt x="862013" y="250603"/>
                      </a:cubicBezTo>
                      <a:cubicBezTo>
                        <a:pt x="942213" y="250603"/>
                        <a:pt x="1022318" y="266510"/>
                        <a:pt x="1096137" y="297085"/>
                      </a:cubicBezTo>
                      <a:cubicBezTo>
                        <a:pt x="1170051" y="327660"/>
                        <a:pt x="1237583" y="372904"/>
                        <a:pt x="1294448" y="429673"/>
                      </a:cubicBezTo>
                      <a:lnTo>
                        <a:pt x="1471612" y="252508"/>
                      </a:lnTo>
                      <a:close/>
                    </a:path>
                  </a:pathLst>
                </a:custGeom>
                <a:noFill/>
                <a:ln w="9525" cap="flat">
                  <a:noFill/>
                  <a:prstDash val="solid"/>
                  <a:miter/>
                </a:ln>
              </p:spPr>
              <p:txBody>
                <a:bodyPr rtlCol="0" anchor="ctr"/>
                <a:lstStyle/>
                <a:p>
                  <a:endParaRPr lang="zh-CN" altLang="en-US"/>
                </a:p>
              </p:txBody>
            </p:sp>
            <p:sp>
              <p:nvSpPr>
                <p:cNvPr id="366" name="任意多边形: 形状 57367"/>
                <p:cNvSpPr/>
                <p:nvPr>
                  <p:custDataLst>
                    <p:tags r:id="rId821"/>
                  </p:custDataLst>
                </p:nvPr>
              </p:nvSpPr>
              <p:spPr>
                <a:xfrm>
                  <a:off x="6658070" y="2968275"/>
                  <a:ext cx="7143" cy="9905"/>
                </a:xfrm>
                <a:custGeom>
                  <a:gdLst>
                    <a:gd name="connsiteX0" fmla="*/ 0 w 7143"/>
                    <a:gd name="connsiteY0" fmla="*/ 0 h 9905"/>
                    <a:gd name="connsiteX1" fmla="*/ 7144 w 7143"/>
                    <a:gd name="connsiteY1" fmla="*/ 9906 h 9905"/>
                    <a:gd name="connsiteX2" fmla="*/ 0 w 7143"/>
                    <a:gd name="connsiteY2" fmla="*/ 0 h 9905"/>
                  </a:gdLst>
                  <a:cxnLst>
                    <a:cxn ang="0">
                      <a:pos x="connsiteX0" y="connsiteY0"/>
                    </a:cxn>
                    <a:cxn ang="0">
                      <a:pos x="connsiteX1" y="connsiteY1"/>
                    </a:cxn>
                    <a:cxn ang="0">
                      <a:pos x="connsiteX2" y="connsiteY2"/>
                    </a:cxn>
                  </a:cxnLst>
                  <a:rect l="l" t="t" r="r" b="b"/>
                  <a:pathLst>
                    <a:path w="7143" h="9905">
                      <a:moveTo>
                        <a:pt x="0" y="0"/>
                      </a:moveTo>
                      <a:cubicBezTo>
                        <a:pt x="1048" y="4096"/>
                        <a:pt x="3620" y="7239"/>
                        <a:pt x="7144" y="9906"/>
                      </a:cubicBezTo>
                      <a:cubicBezTo>
                        <a:pt x="4763" y="6572"/>
                        <a:pt x="4191" y="2191"/>
                        <a:pt x="0" y="0"/>
                      </a:cubicBezTo>
                      <a:close/>
                    </a:path>
                  </a:pathLst>
                </a:custGeom>
                <a:solidFill>
                  <a:srgbClr val="D1C4B3"/>
                </a:solidFill>
                <a:ln w="9525" cap="flat">
                  <a:noFill/>
                  <a:prstDash val="solid"/>
                  <a:miter/>
                </a:ln>
              </p:spPr>
              <p:txBody>
                <a:bodyPr rtlCol="0" anchor="ctr"/>
                <a:lstStyle/>
                <a:p>
                  <a:endParaRPr lang="zh-CN" altLang="en-US"/>
                </a:p>
              </p:txBody>
            </p:sp>
            <p:sp>
              <p:nvSpPr>
                <p:cNvPr id="367" name="任意多边形: 形状 57368"/>
                <p:cNvSpPr/>
                <p:nvPr>
                  <p:custDataLst>
                    <p:tags r:id="rId822"/>
                  </p:custDataLst>
                </p:nvPr>
              </p:nvSpPr>
              <p:spPr>
                <a:xfrm>
                  <a:off x="6669309" y="2974085"/>
                  <a:ext cx="6953" cy="10191"/>
                </a:xfrm>
                <a:custGeom>
                  <a:gdLst>
                    <a:gd name="connsiteX0" fmla="*/ 0 w 6953"/>
                    <a:gd name="connsiteY0" fmla="*/ 0 h 10191"/>
                    <a:gd name="connsiteX1" fmla="*/ 6953 w 6953"/>
                    <a:gd name="connsiteY1" fmla="*/ 10192 h 10191"/>
                    <a:gd name="connsiteX2" fmla="*/ 0 w 6953"/>
                    <a:gd name="connsiteY2" fmla="*/ 0 h 10191"/>
                  </a:gdLst>
                  <a:cxnLst>
                    <a:cxn ang="0">
                      <a:pos x="connsiteX0" y="connsiteY0"/>
                    </a:cxn>
                    <a:cxn ang="0">
                      <a:pos x="connsiteX1" y="connsiteY1"/>
                    </a:cxn>
                    <a:cxn ang="0">
                      <a:pos x="connsiteX2" y="connsiteY2"/>
                    </a:cxn>
                  </a:cxnLst>
                  <a:rect l="l" t="t" r="r" b="b"/>
                  <a:pathLst>
                    <a:path w="6952" h="10191">
                      <a:moveTo>
                        <a:pt x="0" y="0"/>
                      </a:moveTo>
                      <a:cubicBezTo>
                        <a:pt x="2953" y="3048"/>
                        <a:pt x="3048" y="7810"/>
                        <a:pt x="6953" y="10192"/>
                      </a:cubicBezTo>
                      <a:cubicBezTo>
                        <a:pt x="5048" y="6572"/>
                        <a:pt x="4667" y="2000"/>
                        <a:pt x="0" y="0"/>
                      </a:cubicBezTo>
                      <a:close/>
                    </a:path>
                  </a:pathLst>
                </a:custGeom>
                <a:solidFill>
                  <a:srgbClr val="D1C4B3"/>
                </a:solidFill>
                <a:ln w="9525" cap="flat">
                  <a:noFill/>
                  <a:prstDash val="solid"/>
                  <a:miter/>
                </a:ln>
              </p:spPr>
              <p:txBody>
                <a:bodyPr rtlCol="0" anchor="ctr"/>
                <a:lstStyle/>
                <a:p>
                  <a:endParaRPr lang="zh-CN" altLang="en-US"/>
                </a:p>
              </p:txBody>
            </p:sp>
            <p:sp>
              <p:nvSpPr>
                <p:cNvPr id="368" name="任意多边形: 形状 57369"/>
                <p:cNvSpPr/>
                <p:nvPr>
                  <p:custDataLst>
                    <p:tags r:id="rId823"/>
                  </p:custDataLst>
                </p:nvPr>
              </p:nvSpPr>
              <p:spPr>
                <a:xfrm>
                  <a:off x="6680834" y="3005137"/>
                  <a:ext cx="6953" cy="8477"/>
                </a:xfrm>
                <a:custGeom>
                  <a:gdLst>
                    <a:gd name="connsiteX0" fmla="*/ 0 w 6953"/>
                    <a:gd name="connsiteY0" fmla="*/ 0 h 8477"/>
                    <a:gd name="connsiteX1" fmla="*/ 6953 w 6953"/>
                    <a:gd name="connsiteY1" fmla="*/ 8477 h 8477"/>
                    <a:gd name="connsiteX2" fmla="*/ 4572 w 6953"/>
                    <a:gd name="connsiteY2" fmla="*/ 2096 h 8477"/>
                    <a:gd name="connsiteX3" fmla="*/ 0 w 6953"/>
                    <a:gd name="connsiteY3" fmla="*/ 0 h 8477"/>
                  </a:gdLst>
                  <a:cxnLst>
                    <a:cxn ang="0">
                      <a:pos x="connsiteX0" y="connsiteY0"/>
                    </a:cxn>
                    <a:cxn ang="0">
                      <a:pos x="connsiteX1" y="connsiteY1"/>
                    </a:cxn>
                    <a:cxn ang="0">
                      <a:pos x="connsiteX2" y="connsiteY2"/>
                    </a:cxn>
                    <a:cxn ang="0">
                      <a:pos x="connsiteX3" y="connsiteY3"/>
                    </a:cxn>
                  </a:cxnLst>
                  <a:rect l="l" t="t" r="r" b="b"/>
                  <a:pathLst>
                    <a:path w="6952" h="8477">
                      <a:moveTo>
                        <a:pt x="0" y="0"/>
                      </a:moveTo>
                      <a:cubicBezTo>
                        <a:pt x="1429" y="4286"/>
                        <a:pt x="2953" y="3524"/>
                        <a:pt x="6953" y="8477"/>
                      </a:cubicBezTo>
                      <a:cubicBezTo>
                        <a:pt x="6858" y="6001"/>
                        <a:pt x="5334" y="4286"/>
                        <a:pt x="4572" y="2096"/>
                      </a:cubicBezTo>
                      <a:cubicBezTo>
                        <a:pt x="2381" y="381"/>
                        <a:pt x="2381" y="1905"/>
                        <a:pt x="0" y="0"/>
                      </a:cubicBezTo>
                      <a:close/>
                    </a:path>
                  </a:pathLst>
                </a:custGeom>
                <a:solidFill>
                  <a:srgbClr val="D1C4B3"/>
                </a:solidFill>
                <a:ln w="9525" cap="flat">
                  <a:noFill/>
                  <a:prstDash val="solid"/>
                  <a:miter/>
                </a:ln>
              </p:spPr>
              <p:txBody>
                <a:bodyPr rtlCol="0" anchor="ctr"/>
                <a:lstStyle/>
                <a:p>
                  <a:endParaRPr lang="zh-CN" altLang="en-US"/>
                </a:p>
              </p:txBody>
            </p:sp>
            <p:sp>
              <p:nvSpPr>
                <p:cNvPr id="369" name="任意多边形: 形状 57370"/>
                <p:cNvSpPr/>
                <p:nvPr>
                  <p:custDataLst>
                    <p:tags r:id="rId824"/>
                  </p:custDataLst>
                </p:nvPr>
              </p:nvSpPr>
              <p:spPr>
                <a:xfrm>
                  <a:off x="6701313" y="3127628"/>
                  <a:ext cx="5429" cy="11430"/>
                </a:xfrm>
                <a:custGeom>
                  <a:gdLst>
                    <a:gd name="connsiteX0" fmla="*/ 0 w 5429"/>
                    <a:gd name="connsiteY0" fmla="*/ 0 h 11430"/>
                    <a:gd name="connsiteX1" fmla="*/ 191 w 5429"/>
                    <a:gd name="connsiteY1" fmla="*/ 5239 h 11430"/>
                    <a:gd name="connsiteX2" fmla="*/ 5429 w 5429"/>
                    <a:gd name="connsiteY2" fmla="*/ 11430 h 11430"/>
                    <a:gd name="connsiteX3" fmla="*/ 0 w 5429"/>
                    <a:gd name="connsiteY3" fmla="*/ 0 h 11430"/>
                  </a:gdLst>
                  <a:cxnLst>
                    <a:cxn ang="0">
                      <a:pos x="connsiteX0" y="connsiteY0"/>
                    </a:cxn>
                    <a:cxn ang="0">
                      <a:pos x="connsiteX1" y="connsiteY1"/>
                    </a:cxn>
                    <a:cxn ang="0">
                      <a:pos x="connsiteX2" y="connsiteY2"/>
                    </a:cxn>
                    <a:cxn ang="0">
                      <a:pos x="connsiteX3" y="connsiteY3"/>
                    </a:cxn>
                  </a:cxnLst>
                  <a:rect l="l" t="t" r="r" b="b"/>
                  <a:pathLst>
                    <a:path w="5429" h="11430">
                      <a:moveTo>
                        <a:pt x="0" y="0"/>
                      </a:moveTo>
                      <a:lnTo>
                        <a:pt x="191" y="5239"/>
                      </a:lnTo>
                      <a:cubicBezTo>
                        <a:pt x="3048" y="6858"/>
                        <a:pt x="2953" y="9620"/>
                        <a:pt x="5429" y="11430"/>
                      </a:cubicBezTo>
                      <a:cubicBezTo>
                        <a:pt x="5429" y="6953"/>
                        <a:pt x="3619" y="3143"/>
                        <a:pt x="0" y="0"/>
                      </a:cubicBezTo>
                      <a:close/>
                    </a:path>
                  </a:pathLst>
                </a:custGeom>
                <a:solidFill>
                  <a:srgbClr val="D1C4B3"/>
                </a:solidFill>
                <a:ln w="9525" cap="flat">
                  <a:noFill/>
                  <a:prstDash val="solid"/>
                  <a:miter/>
                </a:ln>
              </p:spPr>
              <p:txBody>
                <a:bodyPr rtlCol="0" anchor="ctr"/>
                <a:lstStyle/>
                <a:p>
                  <a:endParaRPr lang="zh-CN" altLang="en-US"/>
                </a:p>
              </p:txBody>
            </p:sp>
            <p:sp>
              <p:nvSpPr>
                <p:cNvPr id="370" name="任意多边形: 形状 57371"/>
                <p:cNvSpPr/>
                <p:nvPr>
                  <p:custDataLst>
                    <p:tags r:id="rId825"/>
                  </p:custDataLst>
                </p:nvPr>
              </p:nvSpPr>
              <p:spPr>
                <a:xfrm>
                  <a:off x="6682021" y="2993072"/>
                  <a:ext cx="5713" cy="8539"/>
                </a:xfrm>
                <a:custGeom>
                  <a:gdLst>
                    <a:gd name="connsiteX0" fmla="*/ 813 w 5713"/>
                    <a:gd name="connsiteY0" fmla="*/ 63 h 8539"/>
                    <a:gd name="connsiteX1" fmla="*/ 5195 w 5713"/>
                    <a:gd name="connsiteY1" fmla="*/ 8540 h 8539"/>
                    <a:gd name="connsiteX2" fmla="*/ 3385 w 5713"/>
                    <a:gd name="connsiteY2" fmla="*/ 1777 h 8539"/>
                    <a:gd name="connsiteX3" fmla="*/ 813 w 5713"/>
                    <a:gd name="connsiteY3" fmla="*/ 63 h 8539"/>
                  </a:gdLst>
                  <a:cxnLst>
                    <a:cxn ang="0">
                      <a:pos x="connsiteX0" y="connsiteY0"/>
                    </a:cxn>
                    <a:cxn ang="0">
                      <a:pos x="connsiteX1" y="connsiteY1"/>
                    </a:cxn>
                    <a:cxn ang="0">
                      <a:pos x="connsiteX2" y="connsiteY2"/>
                    </a:cxn>
                    <a:cxn ang="0">
                      <a:pos x="connsiteX3" y="connsiteY3"/>
                    </a:cxn>
                  </a:cxnLst>
                  <a:rect l="l" t="t" r="r" b="b"/>
                  <a:pathLst>
                    <a:path w="5713" h="8539">
                      <a:moveTo>
                        <a:pt x="813" y="63"/>
                      </a:moveTo>
                      <a:cubicBezTo>
                        <a:pt x="-1758" y="-795"/>
                        <a:pt x="2338" y="7397"/>
                        <a:pt x="5195" y="8540"/>
                      </a:cubicBezTo>
                      <a:cubicBezTo>
                        <a:pt x="6909" y="7492"/>
                        <a:pt x="3861" y="5587"/>
                        <a:pt x="3385" y="1777"/>
                      </a:cubicBezTo>
                      <a:cubicBezTo>
                        <a:pt x="2433" y="1777"/>
                        <a:pt x="1480" y="1872"/>
                        <a:pt x="813" y="63"/>
                      </a:cubicBezTo>
                      <a:close/>
                    </a:path>
                  </a:pathLst>
                </a:custGeom>
                <a:solidFill>
                  <a:srgbClr val="D1C4B3"/>
                </a:solidFill>
                <a:ln w="9525" cap="flat">
                  <a:noFill/>
                  <a:prstDash val="solid"/>
                  <a:miter/>
                </a:ln>
              </p:spPr>
              <p:txBody>
                <a:bodyPr rtlCol="0" anchor="ctr"/>
                <a:lstStyle/>
                <a:p>
                  <a:endParaRPr lang="zh-CN" altLang="en-US"/>
                </a:p>
              </p:txBody>
            </p:sp>
            <p:sp>
              <p:nvSpPr>
                <p:cNvPr id="371" name="任意多边形: 形状 57372"/>
                <p:cNvSpPr/>
                <p:nvPr>
                  <p:custDataLst>
                    <p:tags r:id="rId826"/>
                  </p:custDataLst>
                </p:nvPr>
              </p:nvSpPr>
              <p:spPr>
                <a:xfrm>
                  <a:off x="6707886" y="3144011"/>
                  <a:ext cx="4095" cy="8369"/>
                </a:xfrm>
                <a:custGeom>
                  <a:gdLst>
                    <a:gd name="connsiteX0" fmla="*/ 0 w 4095"/>
                    <a:gd name="connsiteY0" fmla="*/ 0 h 8369"/>
                    <a:gd name="connsiteX1" fmla="*/ 95 w 4095"/>
                    <a:gd name="connsiteY1" fmla="*/ 7906 h 8369"/>
                    <a:gd name="connsiteX2" fmla="*/ 4096 w 4095"/>
                    <a:gd name="connsiteY2" fmla="*/ 4000 h 8369"/>
                    <a:gd name="connsiteX3" fmla="*/ 0 w 4095"/>
                    <a:gd name="connsiteY3" fmla="*/ 0 h 8369"/>
                  </a:gdLst>
                  <a:cxnLst>
                    <a:cxn ang="0">
                      <a:pos x="connsiteX0" y="connsiteY0"/>
                    </a:cxn>
                    <a:cxn ang="0">
                      <a:pos x="connsiteX1" y="connsiteY1"/>
                    </a:cxn>
                    <a:cxn ang="0">
                      <a:pos x="connsiteX2" y="connsiteY2"/>
                    </a:cxn>
                    <a:cxn ang="0">
                      <a:pos x="connsiteX3" y="connsiteY3"/>
                    </a:cxn>
                  </a:cxnLst>
                  <a:rect l="l" t="t" r="r" b="b"/>
                  <a:pathLst>
                    <a:path w="4095" h="8369">
                      <a:moveTo>
                        <a:pt x="0" y="0"/>
                      </a:moveTo>
                      <a:cubicBezTo>
                        <a:pt x="2191" y="4381"/>
                        <a:pt x="381" y="5143"/>
                        <a:pt x="95" y="7906"/>
                      </a:cubicBezTo>
                      <a:cubicBezTo>
                        <a:pt x="2476" y="9239"/>
                        <a:pt x="3715" y="7620"/>
                        <a:pt x="4096" y="4000"/>
                      </a:cubicBezTo>
                      <a:cubicBezTo>
                        <a:pt x="2762" y="2572"/>
                        <a:pt x="1333"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372" name="任意多边形: 形状 57373"/>
                <p:cNvSpPr/>
                <p:nvPr>
                  <p:custDataLst>
                    <p:tags r:id="rId827"/>
                  </p:custDataLst>
                </p:nvPr>
              </p:nvSpPr>
              <p:spPr>
                <a:xfrm>
                  <a:off x="6714240" y="3067584"/>
                  <a:ext cx="5866" cy="9561"/>
                </a:xfrm>
                <a:custGeom>
                  <a:gdLst>
                    <a:gd name="connsiteX0" fmla="*/ 790 w 5866"/>
                    <a:gd name="connsiteY0" fmla="*/ 37 h 9561"/>
                    <a:gd name="connsiteX1" fmla="*/ 5838 w 5866"/>
                    <a:gd name="connsiteY1" fmla="*/ 9562 h 9561"/>
                    <a:gd name="connsiteX2" fmla="*/ 790 w 5866"/>
                    <a:gd name="connsiteY2" fmla="*/ 37 h 9561"/>
                  </a:gdLst>
                  <a:cxnLst>
                    <a:cxn ang="0">
                      <a:pos x="connsiteX0" y="connsiteY0"/>
                    </a:cxn>
                    <a:cxn ang="0">
                      <a:pos x="connsiteX1" y="connsiteY1"/>
                    </a:cxn>
                    <a:cxn ang="0">
                      <a:pos x="connsiteX2" y="connsiteY2"/>
                    </a:cxn>
                  </a:cxnLst>
                  <a:rect l="l" t="t" r="r" b="b"/>
                  <a:pathLst>
                    <a:path w="5866" h="9561">
                      <a:moveTo>
                        <a:pt x="790" y="37"/>
                      </a:moveTo>
                      <a:cubicBezTo>
                        <a:pt x="-1687" y="-630"/>
                        <a:pt x="2123" y="8038"/>
                        <a:pt x="5838" y="9562"/>
                      </a:cubicBezTo>
                      <a:cubicBezTo>
                        <a:pt x="6314" y="5466"/>
                        <a:pt x="694" y="3942"/>
                        <a:pt x="790" y="37"/>
                      </a:cubicBezTo>
                      <a:close/>
                    </a:path>
                  </a:pathLst>
                </a:custGeom>
                <a:solidFill>
                  <a:srgbClr val="D1C4B3"/>
                </a:solidFill>
                <a:ln w="9525" cap="flat">
                  <a:noFill/>
                  <a:prstDash val="solid"/>
                  <a:miter/>
                </a:ln>
              </p:spPr>
              <p:txBody>
                <a:bodyPr rtlCol="0" anchor="ctr"/>
                <a:lstStyle/>
                <a:p>
                  <a:endParaRPr lang="zh-CN" altLang="en-US"/>
                </a:p>
              </p:txBody>
            </p:sp>
            <p:sp>
              <p:nvSpPr>
                <p:cNvPr id="373" name="任意多边形: 形状 57374"/>
                <p:cNvSpPr/>
                <p:nvPr>
                  <p:custDataLst>
                    <p:tags r:id="rId828"/>
                  </p:custDataLst>
                </p:nvPr>
              </p:nvSpPr>
              <p:spPr>
                <a:xfrm>
                  <a:off x="6721697" y="3189530"/>
                  <a:ext cx="14954" cy="35157"/>
                </a:xfrm>
                <a:custGeom>
                  <a:gdLst>
                    <a:gd name="connsiteX0" fmla="*/ 0 w 14954"/>
                    <a:gd name="connsiteY0" fmla="*/ 10 h 35157"/>
                    <a:gd name="connsiteX1" fmla="*/ 762 w 14954"/>
                    <a:gd name="connsiteY1" fmla="*/ 3725 h 35157"/>
                    <a:gd name="connsiteX2" fmla="*/ 5334 w 14954"/>
                    <a:gd name="connsiteY2" fmla="*/ 10297 h 35157"/>
                    <a:gd name="connsiteX3" fmla="*/ 5525 w 14954"/>
                    <a:gd name="connsiteY3" fmla="*/ 21727 h 35157"/>
                    <a:gd name="connsiteX4" fmla="*/ 14954 w 14954"/>
                    <a:gd name="connsiteY4" fmla="*/ 35158 h 35157"/>
                    <a:gd name="connsiteX5" fmla="*/ 13240 w 14954"/>
                    <a:gd name="connsiteY5" fmla="*/ 24013 h 35157"/>
                    <a:gd name="connsiteX6" fmla="*/ 7906 w 14954"/>
                    <a:gd name="connsiteY6" fmla="*/ 17441 h 35157"/>
                    <a:gd name="connsiteX7" fmla="*/ 9049 w 14954"/>
                    <a:gd name="connsiteY7" fmla="*/ 14584 h 35157"/>
                    <a:gd name="connsiteX8" fmla="*/ 5620 w 14954"/>
                    <a:gd name="connsiteY8" fmla="*/ 5059 h 35157"/>
                    <a:gd name="connsiteX9" fmla="*/ 0 w 14954"/>
                    <a:gd name="connsiteY9" fmla="*/ 10 h 35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4" h="35157">
                      <a:moveTo>
                        <a:pt x="0" y="10"/>
                      </a:moveTo>
                      <a:cubicBezTo>
                        <a:pt x="476" y="1820"/>
                        <a:pt x="2476" y="4963"/>
                        <a:pt x="762" y="3725"/>
                      </a:cubicBezTo>
                      <a:cubicBezTo>
                        <a:pt x="476" y="6392"/>
                        <a:pt x="4000" y="8107"/>
                        <a:pt x="5334" y="10297"/>
                      </a:cubicBezTo>
                      <a:cubicBezTo>
                        <a:pt x="4096" y="12679"/>
                        <a:pt x="4763" y="16774"/>
                        <a:pt x="5525" y="21727"/>
                      </a:cubicBezTo>
                      <a:cubicBezTo>
                        <a:pt x="9525" y="20680"/>
                        <a:pt x="11716" y="28966"/>
                        <a:pt x="14954" y="35158"/>
                      </a:cubicBezTo>
                      <a:cubicBezTo>
                        <a:pt x="14002" y="31538"/>
                        <a:pt x="12287" y="28014"/>
                        <a:pt x="13240" y="24013"/>
                      </a:cubicBezTo>
                      <a:cubicBezTo>
                        <a:pt x="10477" y="24680"/>
                        <a:pt x="11049" y="22299"/>
                        <a:pt x="7906" y="17441"/>
                      </a:cubicBezTo>
                      <a:cubicBezTo>
                        <a:pt x="8477" y="16965"/>
                        <a:pt x="9049" y="16393"/>
                        <a:pt x="9049" y="14584"/>
                      </a:cubicBezTo>
                      <a:cubicBezTo>
                        <a:pt x="6667" y="11726"/>
                        <a:pt x="5525" y="8583"/>
                        <a:pt x="5620" y="5059"/>
                      </a:cubicBezTo>
                      <a:cubicBezTo>
                        <a:pt x="3429" y="2296"/>
                        <a:pt x="1238" y="-180"/>
                        <a:pt x="0" y="10"/>
                      </a:cubicBezTo>
                      <a:close/>
                    </a:path>
                  </a:pathLst>
                </a:custGeom>
                <a:solidFill>
                  <a:srgbClr val="D1C4B3"/>
                </a:solidFill>
                <a:ln w="9525" cap="flat">
                  <a:noFill/>
                  <a:prstDash val="solid"/>
                  <a:miter/>
                </a:ln>
              </p:spPr>
              <p:txBody>
                <a:bodyPr rtlCol="0" anchor="ctr"/>
                <a:lstStyle/>
                <a:p>
                  <a:endParaRPr lang="zh-CN" altLang="en-US"/>
                </a:p>
              </p:txBody>
            </p:sp>
            <p:sp>
              <p:nvSpPr>
                <p:cNvPr id="374" name="任意多边形: 形状 57375"/>
                <p:cNvSpPr/>
                <p:nvPr>
                  <p:custDataLst>
                    <p:tags r:id="rId829"/>
                  </p:custDataLst>
                </p:nvPr>
              </p:nvSpPr>
              <p:spPr>
                <a:xfrm>
                  <a:off x="6721792" y="3083623"/>
                  <a:ext cx="4755" cy="8600"/>
                </a:xfrm>
                <a:custGeom>
                  <a:gdLst>
                    <a:gd name="connsiteX0" fmla="*/ 0 w 4755"/>
                    <a:gd name="connsiteY0" fmla="*/ 0 h 8600"/>
                    <a:gd name="connsiteX1" fmla="*/ 571 w 4755"/>
                    <a:gd name="connsiteY1" fmla="*/ 5524 h 8600"/>
                    <a:gd name="connsiteX2" fmla="*/ 3905 w 4755"/>
                    <a:gd name="connsiteY2" fmla="*/ 8477 h 8600"/>
                    <a:gd name="connsiteX3" fmla="*/ 0 w 4755"/>
                    <a:gd name="connsiteY3" fmla="*/ 0 h 8600"/>
                  </a:gdLst>
                  <a:cxnLst>
                    <a:cxn ang="0">
                      <a:pos x="connsiteX0" y="connsiteY0"/>
                    </a:cxn>
                    <a:cxn ang="0">
                      <a:pos x="connsiteX1" y="connsiteY1"/>
                    </a:cxn>
                    <a:cxn ang="0">
                      <a:pos x="connsiteX2" y="connsiteY2"/>
                    </a:cxn>
                    <a:cxn ang="0">
                      <a:pos x="connsiteX3" y="connsiteY3"/>
                    </a:cxn>
                  </a:cxnLst>
                  <a:rect l="l" t="t" r="r" b="b"/>
                  <a:pathLst>
                    <a:path w="4755" h="8600">
                      <a:moveTo>
                        <a:pt x="0" y="0"/>
                      </a:moveTo>
                      <a:lnTo>
                        <a:pt x="571" y="5524"/>
                      </a:lnTo>
                      <a:cubicBezTo>
                        <a:pt x="1333" y="5334"/>
                        <a:pt x="3429" y="6096"/>
                        <a:pt x="3905" y="8477"/>
                      </a:cubicBezTo>
                      <a:cubicBezTo>
                        <a:pt x="6287" y="9715"/>
                        <a:pt x="3238"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375" name="任意多边形: 形状 57376"/>
                <p:cNvSpPr/>
                <p:nvPr>
                  <p:custDataLst>
                    <p:tags r:id="rId830"/>
                  </p:custDataLst>
                </p:nvPr>
              </p:nvSpPr>
              <p:spPr>
                <a:xfrm>
                  <a:off x="6743033" y="3092617"/>
                  <a:ext cx="6762" cy="10722"/>
                </a:xfrm>
                <a:custGeom>
                  <a:gdLst>
                    <a:gd name="connsiteX0" fmla="*/ 0 w 6762"/>
                    <a:gd name="connsiteY0" fmla="*/ 54 h 10722"/>
                    <a:gd name="connsiteX1" fmla="*/ 6763 w 6762"/>
                    <a:gd name="connsiteY1" fmla="*/ 10722 h 10722"/>
                    <a:gd name="connsiteX2" fmla="*/ 0 w 6762"/>
                    <a:gd name="connsiteY2" fmla="*/ 54 h 10722"/>
                  </a:gdLst>
                  <a:cxnLst>
                    <a:cxn ang="0">
                      <a:pos x="connsiteX0" y="connsiteY0"/>
                    </a:cxn>
                    <a:cxn ang="0">
                      <a:pos x="connsiteX1" y="connsiteY1"/>
                    </a:cxn>
                    <a:cxn ang="0">
                      <a:pos x="connsiteX2" y="connsiteY2"/>
                    </a:cxn>
                  </a:cxnLst>
                  <a:rect l="l" t="t" r="r" b="b"/>
                  <a:pathLst>
                    <a:path w="6762" h="10722">
                      <a:moveTo>
                        <a:pt x="0" y="54"/>
                      </a:moveTo>
                      <a:cubicBezTo>
                        <a:pt x="1143" y="3960"/>
                        <a:pt x="3429" y="7484"/>
                        <a:pt x="6763" y="10722"/>
                      </a:cubicBezTo>
                      <a:cubicBezTo>
                        <a:pt x="5239" y="6722"/>
                        <a:pt x="2477" y="-708"/>
                        <a:pt x="0" y="54"/>
                      </a:cubicBezTo>
                      <a:close/>
                    </a:path>
                  </a:pathLst>
                </a:custGeom>
                <a:solidFill>
                  <a:srgbClr val="D1C4B3"/>
                </a:solidFill>
                <a:ln w="9525" cap="flat">
                  <a:noFill/>
                  <a:prstDash val="solid"/>
                  <a:miter/>
                </a:ln>
              </p:spPr>
              <p:txBody>
                <a:bodyPr rtlCol="0" anchor="ctr"/>
                <a:lstStyle/>
                <a:p>
                  <a:endParaRPr lang="zh-CN" altLang="en-US"/>
                </a:p>
              </p:txBody>
            </p:sp>
            <p:sp>
              <p:nvSpPr>
                <p:cNvPr id="376" name="任意多边形: 形状 57377"/>
                <p:cNvSpPr/>
                <p:nvPr>
                  <p:custDataLst>
                    <p:tags r:id="rId831"/>
                  </p:custDataLst>
                </p:nvPr>
              </p:nvSpPr>
              <p:spPr>
                <a:xfrm>
                  <a:off x="6738044" y="3292125"/>
                  <a:ext cx="3178" cy="9621"/>
                </a:xfrm>
                <a:custGeom>
                  <a:gdLst>
                    <a:gd name="connsiteX0" fmla="*/ 226 w 3178"/>
                    <a:gd name="connsiteY0" fmla="*/ 0 h 9621"/>
                    <a:gd name="connsiteX1" fmla="*/ 3179 w 3178"/>
                    <a:gd name="connsiteY1" fmla="*/ 9620 h 9621"/>
                    <a:gd name="connsiteX2" fmla="*/ 226 w 3178"/>
                    <a:gd name="connsiteY2" fmla="*/ 0 h 9621"/>
                  </a:gdLst>
                  <a:cxnLst>
                    <a:cxn ang="0">
                      <a:pos x="connsiteX0" y="connsiteY0"/>
                    </a:cxn>
                    <a:cxn ang="0">
                      <a:pos x="connsiteX1" y="connsiteY1"/>
                    </a:cxn>
                    <a:cxn ang="0">
                      <a:pos x="connsiteX2" y="connsiteY2"/>
                    </a:cxn>
                  </a:cxnLst>
                  <a:rect l="l" t="t" r="r" b="b"/>
                  <a:pathLst>
                    <a:path w="3178" h="9621">
                      <a:moveTo>
                        <a:pt x="226" y="0"/>
                      </a:moveTo>
                      <a:cubicBezTo>
                        <a:pt x="-632" y="3715"/>
                        <a:pt x="1083" y="9716"/>
                        <a:pt x="3179" y="9620"/>
                      </a:cubicBezTo>
                      <a:cubicBezTo>
                        <a:pt x="2417" y="6382"/>
                        <a:pt x="2131" y="3048"/>
                        <a:pt x="226" y="0"/>
                      </a:cubicBezTo>
                      <a:close/>
                    </a:path>
                  </a:pathLst>
                </a:custGeom>
                <a:solidFill>
                  <a:srgbClr val="D1C4B3"/>
                </a:solidFill>
                <a:ln w="9525" cap="flat">
                  <a:noFill/>
                  <a:prstDash val="solid"/>
                  <a:miter/>
                </a:ln>
              </p:spPr>
              <p:txBody>
                <a:bodyPr rtlCol="0" anchor="ctr"/>
                <a:lstStyle/>
                <a:p>
                  <a:endParaRPr lang="zh-CN" altLang="en-US"/>
                </a:p>
              </p:txBody>
            </p:sp>
            <p:sp>
              <p:nvSpPr>
                <p:cNvPr id="377" name="任意多边形: 形状 57378"/>
                <p:cNvSpPr/>
                <p:nvPr>
                  <p:custDataLst>
                    <p:tags r:id="rId832"/>
                  </p:custDataLst>
                </p:nvPr>
              </p:nvSpPr>
              <p:spPr>
                <a:xfrm>
                  <a:off x="6759320" y="3130200"/>
                  <a:ext cx="5238" cy="12668"/>
                </a:xfrm>
                <a:custGeom>
                  <a:gdLst>
                    <a:gd name="connsiteX0" fmla="*/ 0 w 5238"/>
                    <a:gd name="connsiteY0" fmla="*/ 0 h 12668"/>
                    <a:gd name="connsiteX1" fmla="*/ 5239 w 5238"/>
                    <a:gd name="connsiteY1" fmla="*/ 12668 h 12668"/>
                    <a:gd name="connsiteX2" fmla="*/ 0 w 5238"/>
                    <a:gd name="connsiteY2" fmla="*/ 0 h 12668"/>
                  </a:gdLst>
                  <a:cxnLst>
                    <a:cxn ang="0">
                      <a:pos x="connsiteX0" y="connsiteY0"/>
                    </a:cxn>
                    <a:cxn ang="0">
                      <a:pos x="connsiteX1" y="connsiteY1"/>
                    </a:cxn>
                    <a:cxn ang="0">
                      <a:pos x="connsiteX2" y="connsiteY2"/>
                    </a:cxn>
                  </a:cxnLst>
                  <a:rect l="l" t="t" r="r" b="b"/>
                  <a:pathLst>
                    <a:path w="5238" h="12668">
                      <a:moveTo>
                        <a:pt x="0" y="0"/>
                      </a:moveTo>
                      <a:cubicBezTo>
                        <a:pt x="1429" y="4286"/>
                        <a:pt x="667" y="9239"/>
                        <a:pt x="5239" y="12668"/>
                      </a:cubicBezTo>
                      <a:cubicBezTo>
                        <a:pt x="4096" y="8287"/>
                        <a:pt x="3048" y="3810"/>
                        <a:pt x="0" y="0"/>
                      </a:cubicBezTo>
                      <a:close/>
                    </a:path>
                  </a:pathLst>
                </a:custGeom>
                <a:solidFill>
                  <a:srgbClr val="D1C4B3"/>
                </a:solidFill>
                <a:ln w="9525" cap="flat">
                  <a:noFill/>
                  <a:prstDash val="solid"/>
                  <a:miter/>
                </a:ln>
              </p:spPr>
              <p:txBody>
                <a:bodyPr rtlCol="0" anchor="ctr"/>
                <a:lstStyle/>
                <a:p>
                  <a:endParaRPr lang="zh-CN" altLang="en-US"/>
                </a:p>
              </p:txBody>
            </p:sp>
            <p:sp>
              <p:nvSpPr>
                <p:cNvPr id="378" name="任意多边形: 形状 57379"/>
                <p:cNvSpPr/>
                <p:nvPr>
                  <p:custDataLst>
                    <p:tags r:id="rId833"/>
                  </p:custDataLst>
                </p:nvPr>
              </p:nvSpPr>
              <p:spPr>
                <a:xfrm>
                  <a:off x="6769131" y="3269464"/>
                  <a:ext cx="4857" cy="11706"/>
                </a:xfrm>
                <a:custGeom>
                  <a:gdLst>
                    <a:gd name="connsiteX0" fmla="*/ 0 w 4857"/>
                    <a:gd name="connsiteY0" fmla="*/ 467 h 11706"/>
                    <a:gd name="connsiteX1" fmla="*/ 4858 w 4857"/>
                    <a:gd name="connsiteY1" fmla="*/ 11707 h 11706"/>
                    <a:gd name="connsiteX2" fmla="*/ 4858 w 4857"/>
                    <a:gd name="connsiteY2" fmla="*/ 6468 h 11706"/>
                    <a:gd name="connsiteX3" fmla="*/ 0 w 4857"/>
                    <a:gd name="connsiteY3" fmla="*/ 467 h 11706"/>
                  </a:gdLst>
                  <a:cxnLst>
                    <a:cxn ang="0">
                      <a:pos x="connsiteX0" y="connsiteY0"/>
                    </a:cxn>
                    <a:cxn ang="0">
                      <a:pos x="connsiteX1" y="connsiteY1"/>
                    </a:cxn>
                    <a:cxn ang="0">
                      <a:pos x="connsiteX2" y="connsiteY2"/>
                    </a:cxn>
                    <a:cxn ang="0">
                      <a:pos x="connsiteX3" y="connsiteY3"/>
                    </a:cxn>
                  </a:cxnLst>
                  <a:rect l="l" t="t" r="r" b="b"/>
                  <a:pathLst>
                    <a:path w="4857" h="11706">
                      <a:moveTo>
                        <a:pt x="0" y="467"/>
                      </a:moveTo>
                      <a:cubicBezTo>
                        <a:pt x="191" y="6087"/>
                        <a:pt x="2381" y="5135"/>
                        <a:pt x="4858" y="11707"/>
                      </a:cubicBezTo>
                      <a:cubicBezTo>
                        <a:pt x="4667" y="9992"/>
                        <a:pt x="4477" y="8278"/>
                        <a:pt x="4858" y="6468"/>
                      </a:cubicBezTo>
                      <a:cubicBezTo>
                        <a:pt x="1143" y="4944"/>
                        <a:pt x="2572" y="-1819"/>
                        <a:pt x="0" y="467"/>
                      </a:cubicBezTo>
                      <a:close/>
                    </a:path>
                  </a:pathLst>
                </a:custGeom>
                <a:solidFill>
                  <a:srgbClr val="D1C4B3"/>
                </a:solidFill>
                <a:ln w="9525" cap="flat">
                  <a:noFill/>
                  <a:prstDash val="solid"/>
                  <a:miter/>
                </a:ln>
              </p:spPr>
              <p:txBody>
                <a:bodyPr rtlCol="0" anchor="ctr"/>
                <a:lstStyle/>
                <a:p>
                  <a:endParaRPr lang="zh-CN" altLang="en-US"/>
                </a:p>
              </p:txBody>
            </p:sp>
            <p:sp>
              <p:nvSpPr>
                <p:cNvPr id="379" name="任意多边形: 形状 57380"/>
                <p:cNvSpPr/>
                <p:nvPr>
                  <p:custDataLst>
                    <p:tags r:id="rId834"/>
                  </p:custDataLst>
                </p:nvPr>
              </p:nvSpPr>
              <p:spPr>
                <a:xfrm>
                  <a:off x="6781803" y="3159696"/>
                  <a:ext cx="2304" cy="12130"/>
                </a:xfrm>
                <a:custGeom>
                  <a:gdLst>
                    <a:gd name="connsiteX0" fmla="*/ 1521 w 2304"/>
                    <a:gd name="connsiteY0" fmla="*/ 12033 h 12130"/>
                    <a:gd name="connsiteX1" fmla="*/ 1807 w 2304"/>
                    <a:gd name="connsiteY1" fmla="*/ 603 h 12130"/>
                    <a:gd name="connsiteX2" fmla="*/ 1521 w 2304"/>
                    <a:gd name="connsiteY2" fmla="*/ 12033 h 12130"/>
                  </a:gdLst>
                  <a:cxnLst>
                    <a:cxn ang="0">
                      <a:pos x="connsiteX0" y="connsiteY0"/>
                    </a:cxn>
                    <a:cxn ang="0">
                      <a:pos x="connsiteX1" y="connsiteY1"/>
                    </a:cxn>
                    <a:cxn ang="0">
                      <a:pos x="connsiteX2" y="connsiteY2"/>
                    </a:cxn>
                  </a:cxnLst>
                  <a:rect l="l" t="t" r="r" b="b"/>
                  <a:pathLst>
                    <a:path w="2304" h="12130">
                      <a:moveTo>
                        <a:pt x="1521" y="12033"/>
                      </a:moveTo>
                      <a:cubicBezTo>
                        <a:pt x="3712" y="13176"/>
                        <a:pt x="473" y="3937"/>
                        <a:pt x="1807" y="603"/>
                      </a:cubicBezTo>
                      <a:cubicBezTo>
                        <a:pt x="-1813" y="-2635"/>
                        <a:pt x="1045" y="8033"/>
                        <a:pt x="1521" y="12033"/>
                      </a:cubicBezTo>
                      <a:close/>
                    </a:path>
                  </a:pathLst>
                </a:custGeom>
                <a:solidFill>
                  <a:srgbClr val="D1C4B3"/>
                </a:solidFill>
                <a:ln w="9525" cap="flat">
                  <a:noFill/>
                  <a:prstDash val="solid"/>
                  <a:miter/>
                </a:ln>
              </p:spPr>
              <p:txBody>
                <a:bodyPr rtlCol="0" anchor="ctr"/>
                <a:lstStyle/>
                <a:p>
                  <a:endParaRPr lang="zh-CN" altLang="en-US"/>
                </a:p>
              </p:txBody>
            </p:sp>
            <p:sp>
              <p:nvSpPr>
                <p:cNvPr id="380" name="任意多边形: 形状 57381"/>
                <p:cNvSpPr/>
                <p:nvPr>
                  <p:custDataLst>
                    <p:tags r:id="rId835"/>
                  </p:custDataLst>
                </p:nvPr>
              </p:nvSpPr>
              <p:spPr>
                <a:xfrm>
                  <a:off x="6794468" y="3214076"/>
                  <a:ext cx="4571" cy="17184"/>
                </a:xfrm>
                <a:custGeom>
                  <a:gdLst>
                    <a:gd name="connsiteX0" fmla="*/ 0 w 4571"/>
                    <a:gd name="connsiteY0" fmla="*/ 4135 h 17184"/>
                    <a:gd name="connsiteX1" fmla="*/ 4572 w 4571"/>
                    <a:gd name="connsiteY1" fmla="*/ 17184 h 17184"/>
                    <a:gd name="connsiteX2" fmla="*/ 2286 w 4571"/>
                    <a:gd name="connsiteY2" fmla="*/ 992 h 17184"/>
                    <a:gd name="connsiteX3" fmla="*/ 0 w 4571"/>
                    <a:gd name="connsiteY3" fmla="*/ 4135 h 17184"/>
                  </a:gdLst>
                  <a:cxnLst>
                    <a:cxn ang="0">
                      <a:pos x="connsiteX0" y="connsiteY0"/>
                    </a:cxn>
                    <a:cxn ang="0">
                      <a:pos x="connsiteX1" y="connsiteY1"/>
                    </a:cxn>
                    <a:cxn ang="0">
                      <a:pos x="connsiteX2" y="connsiteY2"/>
                    </a:cxn>
                    <a:cxn ang="0">
                      <a:pos x="connsiteX3" y="connsiteY3"/>
                    </a:cxn>
                  </a:cxnLst>
                  <a:rect l="l" t="t" r="r" b="b"/>
                  <a:pathLst>
                    <a:path w="4571" h="17184">
                      <a:moveTo>
                        <a:pt x="0" y="4135"/>
                      </a:moveTo>
                      <a:cubicBezTo>
                        <a:pt x="1619" y="8421"/>
                        <a:pt x="1714" y="12993"/>
                        <a:pt x="4572" y="17184"/>
                      </a:cubicBezTo>
                      <a:cubicBezTo>
                        <a:pt x="4096" y="11755"/>
                        <a:pt x="2572" y="6421"/>
                        <a:pt x="2286" y="992"/>
                      </a:cubicBezTo>
                      <a:cubicBezTo>
                        <a:pt x="-95" y="-3390"/>
                        <a:pt x="2381" y="8421"/>
                        <a:pt x="0" y="4135"/>
                      </a:cubicBezTo>
                      <a:close/>
                    </a:path>
                  </a:pathLst>
                </a:custGeom>
                <a:solidFill>
                  <a:srgbClr val="D1C4B3"/>
                </a:solidFill>
                <a:ln w="9525" cap="flat">
                  <a:noFill/>
                  <a:prstDash val="solid"/>
                  <a:miter/>
                </a:ln>
              </p:spPr>
              <p:txBody>
                <a:bodyPr rtlCol="0" anchor="ctr"/>
                <a:lstStyle/>
                <a:p>
                  <a:endParaRPr lang="zh-CN" altLang="en-US"/>
                </a:p>
              </p:txBody>
            </p:sp>
            <p:sp>
              <p:nvSpPr>
                <p:cNvPr id="381" name="任意多边形: 形状 57382"/>
                <p:cNvSpPr/>
                <p:nvPr>
                  <p:custDataLst>
                    <p:tags r:id="rId836"/>
                  </p:custDataLst>
                </p:nvPr>
              </p:nvSpPr>
              <p:spPr>
                <a:xfrm>
                  <a:off x="6761052" y="3369083"/>
                  <a:ext cx="2255" cy="10368"/>
                </a:xfrm>
                <a:custGeom>
                  <a:gdLst>
                    <a:gd name="connsiteX0" fmla="*/ 1507 w 2255"/>
                    <a:gd name="connsiteY0" fmla="*/ 194 h 10368"/>
                    <a:gd name="connsiteX1" fmla="*/ 935 w 2255"/>
                    <a:gd name="connsiteY1" fmla="*/ 10196 h 10368"/>
                    <a:gd name="connsiteX2" fmla="*/ 1507 w 2255"/>
                    <a:gd name="connsiteY2" fmla="*/ 194 h 10368"/>
                  </a:gdLst>
                  <a:cxnLst>
                    <a:cxn ang="0">
                      <a:pos x="connsiteX0" y="connsiteY0"/>
                    </a:cxn>
                    <a:cxn ang="0">
                      <a:pos x="connsiteX1" y="connsiteY1"/>
                    </a:cxn>
                    <a:cxn ang="0">
                      <a:pos x="connsiteX2" y="connsiteY2"/>
                    </a:cxn>
                  </a:cxnLst>
                  <a:rect l="l" t="t" r="r" b="b"/>
                  <a:pathLst>
                    <a:path w="2255" h="10368">
                      <a:moveTo>
                        <a:pt x="1507" y="194"/>
                      </a:moveTo>
                      <a:cubicBezTo>
                        <a:pt x="-1732" y="-1425"/>
                        <a:pt x="1316" y="7529"/>
                        <a:pt x="935" y="10196"/>
                      </a:cubicBezTo>
                      <a:cubicBezTo>
                        <a:pt x="3698" y="11720"/>
                        <a:pt x="1221" y="2766"/>
                        <a:pt x="1507" y="194"/>
                      </a:cubicBezTo>
                      <a:close/>
                    </a:path>
                  </a:pathLst>
                </a:custGeom>
                <a:solidFill>
                  <a:srgbClr val="D1C4B3"/>
                </a:solidFill>
                <a:ln w="9525" cap="flat">
                  <a:noFill/>
                  <a:prstDash val="solid"/>
                  <a:miter/>
                </a:ln>
              </p:spPr>
              <p:txBody>
                <a:bodyPr rtlCol="0" anchor="ctr"/>
                <a:lstStyle/>
                <a:p>
                  <a:endParaRPr lang="zh-CN" altLang="en-US"/>
                </a:p>
              </p:txBody>
            </p:sp>
            <p:sp>
              <p:nvSpPr>
                <p:cNvPr id="382" name="任意多边形: 形状 57383"/>
                <p:cNvSpPr/>
                <p:nvPr>
                  <p:custDataLst>
                    <p:tags r:id="rId837"/>
                  </p:custDataLst>
                </p:nvPr>
              </p:nvSpPr>
              <p:spPr>
                <a:xfrm>
                  <a:off x="6770941" y="3367800"/>
                  <a:ext cx="4095" cy="10622"/>
                </a:xfrm>
                <a:custGeom>
                  <a:gdLst>
                    <a:gd name="connsiteX0" fmla="*/ 2953 w 4095"/>
                    <a:gd name="connsiteY0" fmla="*/ 10621 h 10622"/>
                    <a:gd name="connsiteX1" fmla="*/ 4096 w 4095"/>
                    <a:gd name="connsiteY1" fmla="*/ 1763 h 10622"/>
                    <a:gd name="connsiteX2" fmla="*/ 0 w 4095"/>
                    <a:gd name="connsiteY2" fmla="*/ 1668 h 10622"/>
                    <a:gd name="connsiteX3" fmla="*/ 2953 w 4095"/>
                    <a:gd name="connsiteY3" fmla="*/ 10621 h 10622"/>
                  </a:gdLst>
                  <a:cxnLst>
                    <a:cxn ang="0">
                      <a:pos x="connsiteX0" y="connsiteY0"/>
                    </a:cxn>
                    <a:cxn ang="0">
                      <a:pos x="connsiteX1" y="connsiteY1"/>
                    </a:cxn>
                    <a:cxn ang="0">
                      <a:pos x="connsiteX2" y="connsiteY2"/>
                    </a:cxn>
                    <a:cxn ang="0">
                      <a:pos x="connsiteX3" y="connsiteY3"/>
                    </a:cxn>
                  </a:cxnLst>
                  <a:rect l="l" t="t" r="r" b="b"/>
                  <a:pathLst>
                    <a:path w="4095" h="10622">
                      <a:moveTo>
                        <a:pt x="2953" y="10621"/>
                      </a:moveTo>
                      <a:cubicBezTo>
                        <a:pt x="4763" y="7764"/>
                        <a:pt x="1524" y="4620"/>
                        <a:pt x="4096" y="1763"/>
                      </a:cubicBezTo>
                      <a:cubicBezTo>
                        <a:pt x="2572" y="-523"/>
                        <a:pt x="1238" y="-618"/>
                        <a:pt x="0" y="1668"/>
                      </a:cubicBezTo>
                      <a:cubicBezTo>
                        <a:pt x="2667" y="5287"/>
                        <a:pt x="381" y="10716"/>
                        <a:pt x="2953" y="10621"/>
                      </a:cubicBezTo>
                      <a:close/>
                    </a:path>
                  </a:pathLst>
                </a:custGeom>
                <a:solidFill>
                  <a:srgbClr val="D1C4B3"/>
                </a:solidFill>
                <a:ln w="9525" cap="flat">
                  <a:noFill/>
                  <a:prstDash val="solid"/>
                  <a:miter/>
                </a:ln>
              </p:spPr>
              <p:txBody>
                <a:bodyPr rtlCol="0" anchor="ctr"/>
                <a:lstStyle/>
                <a:p>
                  <a:endParaRPr lang="zh-CN" altLang="en-US"/>
                </a:p>
              </p:txBody>
            </p:sp>
            <p:sp>
              <p:nvSpPr>
                <p:cNvPr id="383" name="任意多边形: 形状 57384"/>
                <p:cNvSpPr/>
                <p:nvPr>
                  <p:custDataLst>
                    <p:tags r:id="rId838"/>
                  </p:custDataLst>
                </p:nvPr>
              </p:nvSpPr>
              <p:spPr>
                <a:xfrm>
                  <a:off x="6742418" y="3447859"/>
                  <a:ext cx="1921" cy="13334"/>
                </a:xfrm>
                <a:custGeom>
                  <a:gdLst>
                    <a:gd name="connsiteX0" fmla="*/ 1757 w 1921"/>
                    <a:gd name="connsiteY0" fmla="*/ 0 h 13334"/>
                    <a:gd name="connsiteX1" fmla="*/ 614 w 1921"/>
                    <a:gd name="connsiteY1" fmla="*/ 13335 h 13334"/>
                    <a:gd name="connsiteX2" fmla="*/ 1757 w 1921"/>
                    <a:gd name="connsiteY2" fmla="*/ 0 h 13334"/>
                  </a:gdLst>
                  <a:cxnLst>
                    <a:cxn ang="0">
                      <a:pos x="connsiteX0" y="connsiteY0"/>
                    </a:cxn>
                    <a:cxn ang="0">
                      <a:pos x="connsiteX1" y="connsiteY1"/>
                    </a:cxn>
                    <a:cxn ang="0">
                      <a:pos x="connsiteX2" y="connsiteY2"/>
                    </a:cxn>
                  </a:cxnLst>
                  <a:rect l="l" t="t" r="r" b="b"/>
                  <a:pathLst>
                    <a:path w="1921" h="13333">
                      <a:moveTo>
                        <a:pt x="1757" y="0"/>
                      </a:moveTo>
                      <a:cubicBezTo>
                        <a:pt x="329" y="4286"/>
                        <a:pt x="-719" y="8572"/>
                        <a:pt x="614" y="13335"/>
                      </a:cubicBezTo>
                      <a:cubicBezTo>
                        <a:pt x="1281" y="8953"/>
                        <a:pt x="2329" y="4572"/>
                        <a:pt x="1757" y="0"/>
                      </a:cubicBezTo>
                      <a:close/>
                    </a:path>
                  </a:pathLst>
                </a:custGeom>
                <a:solidFill>
                  <a:srgbClr val="D1C4B3"/>
                </a:solidFill>
                <a:ln w="9525" cap="flat">
                  <a:noFill/>
                  <a:prstDash val="solid"/>
                  <a:miter/>
                </a:ln>
              </p:spPr>
              <p:txBody>
                <a:bodyPr rtlCol="0" anchor="ctr"/>
                <a:lstStyle/>
                <a:p>
                  <a:endParaRPr lang="zh-CN" altLang="en-US"/>
                </a:p>
              </p:txBody>
            </p:sp>
            <p:sp>
              <p:nvSpPr>
                <p:cNvPr id="384" name="任意多边形: 形状 57385"/>
                <p:cNvSpPr/>
                <p:nvPr>
                  <p:custDataLst>
                    <p:tags r:id="rId839"/>
                  </p:custDataLst>
                </p:nvPr>
              </p:nvSpPr>
              <p:spPr>
                <a:xfrm>
                  <a:off x="6813161" y="3179349"/>
                  <a:ext cx="3976" cy="10686"/>
                </a:xfrm>
                <a:custGeom>
                  <a:gdLst>
                    <a:gd name="connsiteX0" fmla="*/ 261 w 3976"/>
                    <a:gd name="connsiteY0" fmla="*/ 0 h 10686"/>
                    <a:gd name="connsiteX1" fmla="*/ 738 w 3976"/>
                    <a:gd name="connsiteY1" fmla="*/ 8573 h 10686"/>
                    <a:gd name="connsiteX2" fmla="*/ 3976 w 3976"/>
                    <a:gd name="connsiteY2" fmla="*/ 5048 h 10686"/>
                    <a:gd name="connsiteX3" fmla="*/ 261 w 3976"/>
                    <a:gd name="connsiteY3" fmla="*/ 0 h 10686"/>
                  </a:gdLst>
                  <a:cxnLst>
                    <a:cxn ang="0">
                      <a:pos x="connsiteX0" y="connsiteY0"/>
                    </a:cxn>
                    <a:cxn ang="0">
                      <a:pos x="connsiteX1" y="connsiteY1"/>
                    </a:cxn>
                    <a:cxn ang="0">
                      <a:pos x="connsiteX2" y="connsiteY2"/>
                    </a:cxn>
                    <a:cxn ang="0">
                      <a:pos x="connsiteX3" y="connsiteY3"/>
                    </a:cxn>
                  </a:cxnLst>
                  <a:rect l="l" t="t" r="r" b="b"/>
                  <a:pathLst>
                    <a:path w="3976" h="10686">
                      <a:moveTo>
                        <a:pt x="261" y="0"/>
                      </a:moveTo>
                      <a:cubicBezTo>
                        <a:pt x="-691" y="3048"/>
                        <a:pt x="1309" y="5525"/>
                        <a:pt x="738" y="8573"/>
                      </a:cubicBezTo>
                      <a:cubicBezTo>
                        <a:pt x="3595" y="13144"/>
                        <a:pt x="3881" y="9525"/>
                        <a:pt x="3976" y="5048"/>
                      </a:cubicBezTo>
                      <a:lnTo>
                        <a:pt x="261" y="0"/>
                      </a:lnTo>
                      <a:close/>
                    </a:path>
                  </a:pathLst>
                </a:custGeom>
                <a:solidFill>
                  <a:srgbClr val="D1C4B3"/>
                </a:solidFill>
                <a:ln w="9525" cap="flat">
                  <a:noFill/>
                  <a:prstDash val="solid"/>
                  <a:miter/>
                </a:ln>
              </p:spPr>
              <p:txBody>
                <a:bodyPr rtlCol="0" anchor="ctr"/>
                <a:lstStyle/>
                <a:p>
                  <a:endParaRPr lang="zh-CN" altLang="en-US"/>
                </a:p>
              </p:txBody>
            </p:sp>
            <p:sp>
              <p:nvSpPr>
                <p:cNvPr id="385" name="任意多边形: 形状 57386"/>
                <p:cNvSpPr/>
                <p:nvPr>
                  <p:custDataLst>
                    <p:tags r:id="rId840"/>
                  </p:custDataLst>
                </p:nvPr>
              </p:nvSpPr>
              <p:spPr>
                <a:xfrm>
                  <a:off x="6811215" y="3218116"/>
                  <a:ext cx="2755" cy="11283"/>
                </a:xfrm>
                <a:custGeom>
                  <a:gdLst>
                    <a:gd name="connsiteX0" fmla="*/ 493 w 2755"/>
                    <a:gd name="connsiteY0" fmla="*/ 0 h 11283"/>
                    <a:gd name="connsiteX1" fmla="*/ 1160 w 2755"/>
                    <a:gd name="connsiteY1" fmla="*/ 11144 h 11283"/>
                    <a:gd name="connsiteX2" fmla="*/ 493 w 2755"/>
                    <a:gd name="connsiteY2" fmla="*/ 0 h 11283"/>
                  </a:gdLst>
                  <a:cxnLst>
                    <a:cxn ang="0">
                      <a:pos x="connsiteX0" y="connsiteY0"/>
                    </a:cxn>
                    <a:cxn ang="0">
                      <a:pos x="connsiteX1" y="connsiteY1"/>
                    </a:cxn>
                    <a:cxn ang="0">
                      <a:pos x="connsiteX2" y="connsiteY2"/>
                    </a:cxn>
                  </a:cxnLst>
                  <a:rect l="l" t="t" r="r" b="b"/>
                  <a:pathLst>
                    <a:path w="2755" h="11283">
                      <a:moveTo>
                        <a:pt x="493" y="0"/>
                      </a:moveTo>
                      <a:cubicBezTo>
                        <a:pt x="-746" y="4000"/>
                        <a:pt x="683" y="7525"/>
                        <a:pt x="1160" y="11144"/>
                      </a:cubicBezTo>
                      <a:cubicBezTo>
                        <a:pt x="3160" y="12573"/>
                        <a:pt x="3636" y="2572"/>
                        <a:pt x="493" y="0"/>
                      </a:cubicBezTo>
                      <a:close/>
                    </a:path>
                  </a:pathLst>
                </a:custGeom>
                <a:solidFill>
                  <a:srgbClr val="D1C4B3"/>
                </a:solidFill>
                <a:ln w="9525" cap="flat">
                  <a:noFill/>
                  <a:prstDash val="solid"/>
                  <a:miter/>
                </a:ln>
              </p:spPr>
              <p:txBody>
                <a:bodyPr rtlCol="0" anchor="ctr"/>
                <a:lstStyle/>
                <a:p>
                  <a:endParaRPr lang="zh-CN" altLang="en-US"/>
                </a:p>
              </p:txBody>
            </p:sp>
            <p:sp>
              <p:nvSpPr>
                <p:cNvPr id="386" name="任意多边形: 形状 57387"/>
                <p:cNvSpPr/>
                <p:nvPr>
                  <p:custDataLst>
                    <p:tags r:id="rId841"/>
                  </p:custDataLst>
                </p:nvPr>
              </p:nvSpPr>
              <p:spPr>
                <a:xfrm>
                  <a:off x="6820490" y="3208209"/>
                  <a:ext cx="13982" cy="40957"/>
                </a:xfrm>
                <a:custGeom>
                  <a:gdLst>
                    <a:gd name="connsiteX0" fmla="*/ 76 w 13982"/>
                    <a:gd name="connsiteY0" fmla="*/ 0 h 40957"/>
                    <a:gd name="connsiteX1" fmla="*/ 933 w 13982"/>
                    <a:gd name="connsiteY1" fmla="*/ 2762 h 40957"/>
                    <a:gd name="connsiteX2" fmla="*/ 7410 w 13982"/>
                    <a:gd name="connsiteY2" fmla="*/ 36004 h 40957"/>
                    <a:gd name="connsiteX3" fmla="*/ 13982 w 13982"/>
                    <a:gd name="connsiteY3" fmla="*/ 40958 h 40957"/>
                    <a:gd name="connsiteX4" fmla="*/ 9982 w 13982"/>
                    <a:gd name="connsiteY4" fmla="*/ 31433 h 40957"/>
                    <a:gd name="connsiteX5" fmla="*/ 10839 w 13982"/>
                    <a:gd name="connsiteY5" fmla="*/ 24194 h 40957"/>
                    <a:gd name="connsiteX6" fmla="*/ 4077 w 13982"/>
                    <a:gd name="connsiteY6" fmla="*/ 12287 h 40957"/>
                    <a:gd name="connsiteX7" fmla="*/ 3981 w 13982"/>
                    <a:gd name="connsiteY7" fmla="*/ 2286 h 40957"/>
                    <a:gd name="connsiteX8" fmla="*/ 76 w 13982"/>
                    <a:gd name="connsiteY8" fmla="*/ 0 h 40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40957">
                      <a:moveTo>
                        <a:pt x="76" y="0"/>
                      </a:moveTo>
                      <a:cubicBezTo>
                        <a:pt x="-210" y="1048"/>
                        <a:pt x="362" y="1810"/>
                        <a:pt x="933" y="2762"/>
                      </a:cubicBezTo>
                      <a:cubicBezTo>
                        <a:pt x="1505" y="14097"/>
                        <a:pt x="6553" y="24765"/>
                        <a:pt x="7410" y="36004"/>
                      </a:cubicBezTo>
                      <a:cubicBezTo>
                        <a:pt x="10649" y="41910"/>
                        <a:pt x="11411" y="37814"/>
                        <a:pt x="13982" y="40958"/>
                      </a:cubicBezTo>
                      <a:cubicBezTo>
                        <a:pt x="13982" y="34576"/>
                        <a:pt x="10935" y="36290"/>
                        <a:pt x="9982" y="31433"/>
                      </a:cubicBezTo>
                      <a:cubicBezTo>
                        <a:pt x="9982" y="26098"/>
                        <a:pt x="12173" y="29432"/>
                        <a:pt x="10839" y="24194"/>
                      </a:cubicBezTo>
                      <a:cubicBezTo>
                        <a:pt x="7982" y="24384"/>
                        <a:pt x="6744" y="16383"/>
                        <a:pt x="4077" y="12287"/>
                      </a:cubicBezTo>
                      <a:cubicBezTo>
                        <a:pt x="5219" y="8763"/>
                        <a:pt x="3791" y="5620"/>
                        <a:pt x="3981" y="2286"/>
                      </a:cubicBezTo>
                      <a:cubicBezTo>
                        <a:pt x="1124" y="-3715"/>
                        <a:pt x="3029" y="5906"/>
                        <a:pt x="76" y="0"/>
                      </a:cubicBezTo>
                      <a:close/>
                    </a:path>
                  </a:pathLst>
                </a:custGeom>
                <a:solidFill>
                  <a:srgbClr val="D1C4B3"/>
                </a:solidFill>
                <a:ln w="9525" cap="flat">
                  <a:noFill/>
                  <a:prstDash val="solid"/>
                  <a:miter/>
                </a:ln>
              </p:spPr>
              <p:txBody>
                <a:bodyPr rtlCol="0" anchor="ctr"/>
                <a:lstStyle/>
                <a:p>
                  <a:endParaRPr lang="zh-CN" altLang="en-US"/>
                </a:p>
              </p:txBody>
            </p:sp>
            <p:sp>
              <p:nvSpPr>
                <p:cNvPr id="387" name="任意多边形: 形状 57388"/>
                <p:cNvSpPr/>
                <p:nvPr>
                  <p:custDataLst>
                    <p:tags r:id="rId842"/>
                  </p:custDataLst>
                </p:nvPr>
              </p:nvSpPr>
              <p:spPr>
                <a:xfrm>
                  <a:off x="6767512" y="3435286"/>
                  <a:ext cx="5905" cy="11076"/>
                </a:xfrm>
                <a:custGeom>
                  <a:gdLst>
                    <a:gd name="connsiteX0" fmla="*/ 2858 w 5905"/>
                    <a:gd name="connsiteY0" fmla="*/ 3810 h 11076"/>
                    <a:gd name="connsiteX1" fmla="*/ 4096 w 5905"/>
                    <a:gd name="connsiteY1" fmla="*/ 10382 h 11076"/>
                    <a:gd name="connsiteX2" fmla="*/ 5905 w 5905"/>
                    <a:gd name="connsiteY2" fmla="*/ 4286 h 11076"/>
                    <a:gd name="connsiteX3" fmla="*/ 2476 w 5905"/>
                    <a:gd name="connsiteY3" fmla="*/ 0 h 11076"/>
                    <a:gd name="connsiteX4" fmla="*/ 0 w 5905"/>
                    <a:gd name="connsiteY4" fmla="*/ 9811 h 11076"/>
                    <a:gd name="connsiteX5" fmla="*/ 2858 w 5905"/>
                    <a:gd name="connsiteY5" fmla="*/ 3810 h 11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11076">
                      <a:moveTo>
                        <a:pt x="2858" y="3810"/>
                      </a:moveTo>
                      <a:cubicBezTo>
                        <a:pt x="3620" y="1238"/>
                        <a:pt x="4477" y="8858"/>
                        <a:pt x="4096" y="10382"/>
                      </a:cubicBezTo>
                      <a:cubicBezTo>
                        <a:pt x="6667" y="13430"/>
                        <a:pt x="3905" y="5524"/>
                        <a:pt x="5905" y="4286"/>
                      </a:cubicBezTo>
                      <a:cubicBezTo>
                        <a:pt x="4953" y="-1048"/>
                        <a:pt x="3620" y="2000"/>
                        <a:pt x="2476" y="0"/>
                      </a:cubicBezTo>
                      <a:cubicBezTo>
                        <a:pt x="1333" y="3238"/>
                        <a:pt x="667" y="6572"/>
                        <a:pt x="0" y="9811"/>
                      </a:cubicBezTo>
                      <a:cubicBezTo>
                        <a:pt x="1524" y="13430"/>
                        <a:pt x="2762" y="7144"/>
                        <a:pt x="2858" y="3810"/>
                      </a:cubicBezTo>
                      <a:close/>
                    </a:path>
                  </a:pathLst>
                </a:custGeom>
                <a:solidFill>
                  <a:srgbClr val="D1C4B3"/>
                </a:solidFill>
                <a:ln w="9525" cap="flat">
                  <a:noFill/>
                  <a:prstDash val="solid"/>
                  <a:miter/>
                </a:ln>
              </p:spPr>
              <p:txBody>
                <a:bodyPr rtlCol="0" anchor="ctr"/>
                <a:lstStyle/>
                <a:p>
                  <a:endParaRPr lang="zh-CN" altLang="en-US"/>
                </a:p>
              </p:txBody>
            </p:sp>
            <p:sp>
              <p:nvSpPr>
                <p:cNvPr id="388" name="任意多边形: 形状 57389"/>
                <p:cNvSpPr/>
                <p:nvPr>
                  <p:custDataLst>
                    <p:tags r:id="rId843"/>
                  </p:custDataLst>
                </p:nvPr>
              </p:nvSpPr>
              <p:spPr>
                <a:xfrm>
                  <a:off x="6831615" y="3101244"/>
                  <a:ext cx="4762" cy="14287"/>
                </a:xfrm>
                <a:custGeom>
                  <a:gdLst>
                    <a:gd name="connsiteX0" fmla="*/ 0 w 4762"/>
                    <a:gd name="connsiteY0" fmla="*/ 0 h 14287"/>
                    <a:gd name="connsiteX1" fmla="*/ 4763 w 4762"/>
                    <a:gd name="connsiteY1" fmla="*/ 14288 h 14287"/>
                    <a:gd name="connsiteX2" fmla="*/ 0 w 4762"/>
                    <a:gd name="connsiteY2" fmla="*/ 0 h 14287"/>
                  </a:gdLst>
                  <a:cxnLst>
                    <a:cxn ang="0">
                      <a:pos x="connsiteX0" y="connsiteY0"/>
                    </a:cxn>
                    <a:cxn ang="0">
                      <a:pos x="connsiteX1" y="connsiteY1"/>
                    </a:cxn>
                    <a:cxn ang="0">
                      <a:pos x="connsiteX2" y="connsiteY2"/>
                    </a:cxn>
                  </a:cxnLst>
                  <a:rect l="l" t="t" r="r" b="b"/>
                  <a:pathLst>
                    <a:path w="4762" h="14287">
                      <a:moveTo>
                        <a:pt x="0" y="0"/>
                      </a:moveTo>
                      <a:cubicBezTo>
                        <a:pt x="857" y="4953"/>
                        <a:pt x="476" y="10287"/>
                        <a:pt x="4763" y="14288"/>
                      </a:cubicBezTo>
                      <a:cubicBezTo>
                        <a:pt x="3429" y="9430"/>
                        <a:pt x="314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389" name="任意多边形: 形状 57390"/>
                <p:cNvSpPr/>
                <p:nvPr>
                  <p:custDataLst>
                    <p:tags r:id="rId844"/>
                  </p:custDataLst>
                </p:nvPr>
              </p:nvSpPr>
              <p:spPr>
                <a:xfrm>
                  <a:off x="6833576" y="3098677"/>
                  <a:ext cx="4800" cy="10187"/>
                </a:xfrm>
                <a:custGeom>
                  <a:gdLst>
                    <a:gd name="connsiteX0" fmla="*/ 897 w 4800"/>
                    <a:gd name="connsiteY0" fmla="*/ 186 h 10187"/>
                    <a:gd name="connsiteX1" fmla="*/ 4516 w 4800"/>
                    <a:gd name="connsiteY1" fmla="*/ 10187 h 10187"/>
                    <a:gd name="connsiteX2" fmla="*/ 897 w 4800"/>
                    <a:gd name="connsiteY2" fmla="*/ 186 h 10187"/>
                  </a:gdLst>
                  <a:cxnLst>
                    <a:cxn ang="0">
                      <a:pos x="connsiteX0" y="connsiteY0"/>
                    </a:cxn>
                    <a:cxn ang="0">
                      <a:pos x="connsiteX1" y="connsiteY1"/>
                    </a:cxn>
                    <a:cxn ang="0">
                      <a:pos x="connsiteX2" y="connsiteY2"/>
                    </a:cxn>
                  </a:cxnLst>
                  <a:rect l="l" t="t" r="r" b="b"/>
                  <a:pathLst>
                    <a:path w="4800" h="10187">
                      <a:moveTo>
                        <a:pt x="897" y="186"/>
                      </a:moveTo>
                      <a:cubicBezTo>
                        <a:pt x="-1770" y="-1433"/>
                        <a:pt x="2135" y="7996"/>
                        <a:pt x="4516" y="10187"/>
                      </a:cubicBezTo>
                      <a:cubicBezTo>
                        <a:pt x="5945" y="6091"/>
                        <a:pt x="1563" y="3615"/>
                        <a:pt x="897" y="186"/>
                      </a:cubicBezTo>
                      <a:close/>
                    </a:path>
                  </a:pathLst>
                </a:custGeom>
                <a:solidFill>
                  <a:srgbClr val="D1C4B3"/>
                </a:solidFill>
                <a:ln w="9525" cap="flat">
                  <a:noFill/>
                  <a:prstDash val="solid"/>
                  <a:miter/>
                </a:ln>
              </p:spPr>
              <p:txBody>
                <a:bodyPr rtlCol="0" anchor="ctr"/>
                <a:lstStyle/>
                <a:p>
                  <a:endParaRPr lang="zh-CN" altLang="en-US"/>
                </a:p>
              </p:txBody>
            </p:sp>
            <p:sp>
              <p:nvSpPr>
                <p:cNvPr id="390" name="任意多边形: 形状 57391"/>
                <p:cNvSpPr/>
                <p:nvPr>
                  <p:custDataLst>
                    <p:tags r:id="rId845"/>
                  </p:custDataLst>
                </p:nvPr>
              </p:nvSpPr>
              <p:spPr>
                <a:xfrm>
                  <a:off x="6838664" y="3115226"/>
                  <a:ext cx="5238" cy="7639"/>
                </a:xfrm>
                <a:custGeom>
                  <a:gdLst>
                    <a:gd name="connsiteX0" fmla="*/ 0 w 5238"/>
                    <a:gd name="connsiteY0" fmla="*/ 4306 h 7639"/>
                    <a:gd name="connsiteX1" fmla="*/ 5239 w 5238"/>
                    <a:gd name="connsiteY1" fmla="*/ 7640 h 7639"/>
                    <a:gd name="connsiteX2" fmla="*/ 2858 w 5238"/>
                    <a:gd name="connsiteY2" fmla="*/ 496 h 7639"/>
                    <a:gd name="connsiteX3" fmla="*/ 0 w 5238"/>
                    <a:gd name="connsiteY3" fmla="*/ 4306 h 7639"/>
                  </a:gdLst>
                  <a:cxnLst>
                    <a:cxn ang="0">
                      <a:pos x="connsiteX0" y="connsiteY0"/>
                    </a:cxn>
                    <a:cxn ang="0">
                      <a:pos x="connsiteX1" y="connsiteY1"/>
                    </a:cxn>
                    <a:cxn ang="0">
                      <a:pos x="connsiteX2" y="connsiteY2"/>
                    </a:cxn>
                    <a:cxn ang="0">
                      <a:pos x="connsiteX3" y="connsiteY3"/>
                    </a:cxn>
                  </a:cxnLst>
                  <a:rect l="l" t="t" r="r" b="b"/>
                  <a:pathLst>
                    <a:path w="5238" h="7639">
                      <a:moveTo>
                        <a:pt x="0" y="4306"/>
                      </a:moveTo>
                      <a:cubicBezTo>
                        <a:pt x="2667" y="7735"/>
                        <a:pt x="3238" y="5830"/>
                        <a:pt x="5239" y="7640"/>
                      </a:cubicBezTo>
                      <a:cubicBezTo>
                        <a:pt x="4763" y="5163"/>
                        <a:pt x="3238" y="2972"/>
                        <a:pt x="2858" y="496"/>
                      </a:cubicBezTo>
                      <a:cubicBezTo>
                        <a:pt x="762" y="-1028"/>
                        <a:pt x="191" y="1163"/>
                        <a:pt x="0" y="4306"/>
                      </a:cubicBezTo>
                      <a:close/>
                    </a:path>
                  </a:pathLst>
                </a:custGeom>
                <a:solidFill>
                  <a:srgbClr val="D1C4B3"/>
                </a:solidFill>
                <a:ln w="9525" cap="flat">
                  <a:noFill/>
                  <a:prstDash val="solid"/>
                  <a:miter/>
                </a:ln>
              </p:spPr>
              <p:txBody>
                <a:bodyPr rtlCol="0" anchor="ctr"/>
                <a:lstStyle/>
                <a:p>
                  <a:endParaRPr lang="zh-CN" altLang="en-US"/>
                </a:p>
              </p:txBody>
            </p:sp>
            <p:sp>
              <p:nvSpPr>
                <p:cNvPr id="391" name="任意多边形: 形状 57392"/>
                <p:cNvSpPr/>
                <p:nvPr>
                  <p:custDataLst>
                    <p:tags r:id="rId846"/>
                  </p:custDataLst>
                </p:nvPr>
              </p:nvSpPr>
              <p:spPr>
                <a:xfrm>
                  <a:off x="6767226" y="3454382"/>
                  <a:ext cx="3614" cy="14230"/>
                </a:xfrm>
                <a:custGeom>
                  <a:gdLst>
                    <a:gd name="connsiteX0" fmla="*/ 3524 w 3614"/>
                    <a:gd name="connsiteY0" fmla="*/ 48 h 14230"/>
                    <a:gd name="connsiteX1" fmla="*/ 0 w 3614"/>
                    <a:gd name="connsiteY1" fmla="*/ 13479 h 14230"/>
                    <a:gd name="connsiteX2" fmla="*/ 3524 w 3614"/>
                    <a:gd name="connsiteY2" fmla="*/ 48 h 14230"/>
                  </a:gdLst>
                  <a:cxnLst>
                    <a:cxn ang="0">
                      <a:pos x="connsiteX0" y="connsiteY0"/>
                    </a:cxn>
                    <a:cxn ang="0">
                      <a:pos x="connsiteX1" y="connsiteY1"/>
                    </a:cxn>
                    <a:cxn ang="0">
                      <a:pos x="connsiteX2" y="connsiteY2"/>
                    </a:cxn>
                  </a:cxnLst>
                  <a:rect l="l" t="t" r="r" b="b"/>
                  <a:pathLst>
                    <a:path w="3614" h="14230">
                      <a:moveTo>
                        <a:pt x="3524" y="48"/>
                      </a:moveTo>
                      <a:cubicBezTo>
                        <a:pt x="381" y="-809"/>
                        <a:pt x="2096" y="9954"/>
                        <a:pt x="0" y="13479"/>
                      </a:cubicBezTo>
                      <a:cubicBezTo>
                        <a:pt x="3143" y="17479"/>
                        <a:pt x="3905" y="4430"/>
                        <a:pt x="3524" y="48"/>
                      </a:cubicBezTo>
                      <a:close/>
                    </a:path>
                  </a:pathLst>
                </a:custGeom>
                <a:solidFill>
                  <a:srgbClr val="D1C4B3"/>
                </a:solidFill>
                <a:ln w="9525" cap="flat">
                  <a:noFill/>
                  <a:prstDash val="solid"/>
                  <a:miter/>
                </a:ln>
              </p:spPr>
              <p:txBody>
                <a:bodyPr rtlCol="0" anchor="ctr"/>
                <a:lstStyle/>
                <a:p>
                  <a:endParaRPr lang="zh-CN" altLang="en-US"/>
                </a:p>
              </p:txBody>
            </p:sp>
            <p:sp>
              <p:nvSpPr>
                <p:cNvPr id="392" name="任意多边形: 形状 57393"/>
                <p:cNvSpPr/>
                <p:nvPr>
                  <p:custDataLst>
                    <p:tags r:id="rId847"/>
                  </p:custDataLst>
                </p:nvPr>
              </p:nvSpPr>
              <p:spPr>
                <a:xfrm>
                  <a:off x="6848094" y="3057715"/>
                  <a:ext cx="12287" cy="17526"/>
                </a:xfrm>
                <a:custGeom>
                  <a:gdLst>
                    <a:gd name="connsiteX0" fmla="*/ 0 w 12287"/>
                    <a:gd name="connsiteY0" fmla="*/ 0 h 17526"/>
                    <a:gd name="connsiteX1" fmla="*/ 12287 w 12287"/>
                    <a:gd name="connsiteY1" fmla="*/ 17526 h 17526"/>
                    <a:gd name="connsiteX2" fmla="*/ 0 w 12287"/>
                    <a:gd name="connsiteY2" fmla="*/ 0 h 17526"/>
                  </a:gdLst>
                  <a:cxnLst>
                    <a:cxn ang="0">
                      <a:pos x="connsiteX0" y="connsiteY0"/>
                    </a:cxn>
                    <a:cxn ang="0">
                      <a:pos x="connsiteX1" y="connsiteY1"/>
                    </a:cxn>
                    <a:cxn ang="0">
                      <a:pos x="connsiteX2" y="connsiteY2"/>
                    </a:cxn>
                  </a:cxnLst>
                  <a:rect l="l" t="t" r="r" b="b"/>
                  <a:pathLst>
                    <a:path w="12287" h="17526">
                      <a:moveTo>
                        <a:pt x="0" y="0"/>
                      </a:moveTo>
                      <a:cubicBezTo>
                        <a:pt x="1429" y="4477"/>
                        <a:pt x="5905" y="10477"/>
                        <a:pt x="12287" y="17526"/>
                      </a:cubicBezTo>
                      <a:cubicBezTo>
                        <a:pt x="8287" y="11621"/>
                        <a:pt x="5620" y="5334"/>
                        <a:pt x="0" y="0"/>
                      </a:cubicBezTo>
                      <a:close/>
                    </a:path>
                  </a:pathLst>
                </a:custGeom>
                <a:solidFill>
                  <a:srgbClr val="D1C4B3"/>
                </a:solidFill>
                <a:ln w="9525" cap="flat">
                  <a:noFill/>
                  <a:prstDash val="solid"/>
                  <a:miter/>
                </a:ln>
              </p:spPr>
              <p:txBody>
                <a:bodyPr rtlCol="0" anchor="ctr"/>
                <a:lstStyle/>
                <a:p>
                  <a:endParaRPr lang="zh-CN" altLang="en-US"/>
                </a:p>
              </p:txBody>
            </p:sp>
            <p:sp>
              <p:nvSpPr>
                <p:cNvPr id="393" name="任意多边形: 形状 57394"/>
                <p:cNvSpPr/>
                <p:nvPr>
                  <p:custDataLst>
                    <p:tags r:id="rId848"/>
                  </p:custDataLst>
                </p:nvPr>
              </p:nvSpPr>
              <p:spPr>
                <a:xfrm>
                  <a:off x="6762748" y="3492036"/>
                  <a:ext cx="4228" cy="9560"/>
                </a:xfrm>
                <a:custGeom>
                  <a:gdLst>
                    <a:gd name="connsiteX0" fmla="*/ 478 w 4228"/>
                    <a:gd name="connsiteY0" fmla="*/ 9543 h 9560"/>
                    <a:gd name="connsiteX1" fmla="*/ 3907 w 4228"/>
                    <a:gd name="connsiteY1" fmla="*/ 18 h 9560"/>
                    <a:gd name="connsiteX2" fmla="*/ 478 w 4228"/>
                    <a:gd name="connsiteY2" fmla="*/ 9543 h 9560"/>
                  </a:gdLst>
                  <a:cxnLst>
                    <a:cxn ang="0">
                      <a:pos x="connsiteX0" y="connsiteY0"/>
                    </a:cxn>
                    <a:cxn ang="0">
                      <a:pos x="connsiteX1" y="connsiteY1"/>
                    </a:cxn>
                    <a:cxn ang="0">
                      <a:pos x="connsiteX2" y="connsiteY2"/>
                    </a:cxn>
                  </a:cxnLst>
                  <a:rect l="l" t="t" r="r" b="b"/>
                  <a:pathLst>
                    <a:path w="4228" h="9560">
                      <a:moveTo>
                        <a:pt x="478" y="9543"/>
                      </a:moveTo>
                      <a:cubicBezTo>
                        <a:pt x="2097" y="9924"/>
                        <a:pt x="5241" y="4019"/>
                        <a:pt x="3907" y="18"/>
                      </a:cubicBezTo>
                      <a:cubicBezTo>
                        <a:pt x="2478" y="-363"/>
                        <a:pt x="-1332" y="5352"/>
                        <a:pt x="478" y="9543"/>
                      </a:cubicBezTo>
                      <a:close/>
                    </a:path>
                  </a:pathLst>
                </a:custGeom>
                <a:solidFill>
                  <a:srgbClr val="D1C4B3"/>
                </a:solidFill>
                <a:ln w="9525" cap="flat">
                  <a:noFill/>
                  <a:prstDash val="solid"/>
                  <a:miter/>
                </a:ln>
              </p:spPr>
              <p:txBody>
                <a:bodyPr rtlCol="0" anchor="ctr"/>
                <a:lstStyle/>
                <a:p>
                  <a:endParaRPr lang="zh-CN" altLang="en-US"/>
                </a:p>
              </p:txBody>
            </p:sp>
            <p:sp>
              <p:nvSpPr>
                <p:cNvPr id="394" name="任意多边形: 形状 57395"/>
                <p:cNvSpPr/>
                <p:nvPr>
                  <p:custDataLst>
                    <p:tags r:id="rId849"/>
                  </p:custDataLst>
                </p:nvPr>
              </p:nvSpPr>
              <p:spPr>
                <a:xfrm>
                  <a:off x="6852977" y="3208972"/>
                  <a:ext cx="5879" cy="14968"/>
                </a:xfrm>
                <a:custGeom>
                  <a:gdLst>
                    <a:gd name="connsiteX0" fmla="*/ 70 w 5879"/>
                    <a:gd name="connsiteY0" fmla="*/ 0 h 14968"/>
                    <a:gd name="connsiteX1" fmla="*/ 5880 w 5879"/>
                    <a:gd name="connsiteY1" fmla="*/ 12573 h 14968"/>
                    <a:gd name="connsiteX2" fmla="*/ 70 w 5879"/>
                    <a:gd name="connsiteY2" fmla="*/ 0 h 14968"/>
                  </a:gdLst>
                  <a:cxnLst>
                    <a:cxn ang="0">
                      <a:pos x="connsiteX0" y="connsiteY0"/>
                    </a:cxn>
                    <a:cxn ang="0">
                      <a:pos x="connsiteX1" y="connsiteY1"/>
                    </a:cxn>
                    <a:cxn ang="0">
                      <a:pos x="connsiteX2" y="connsiteY2"/>
                    </a:cxn>
                  </a:cxnLst>
                  <a:rect l="l" t="t" r="r" b="b"/>
                  <a:pathLst>
                    <a:path w="5879" h="14967">
                      <a:moveTo>
                        <a:pt x="70" y="0"/>
                      </a:moveTo>
                      <a:cubicBezTo>
                        <a:pt x="-692" y="5048"/>
                        <a:pt x="5023" y="20955"/>
                        <a:pt x="5880" y="12573"/>
                      </a:cubicBezTo>
                      <a:cubicBezTo>
                        <a:pt x="2070" y="8668"/>
                        <a:pt x="2356" y="4191"/>
                        <a:pt x="70" y="0"/>
                      </a:cubicBezTo>
                      <a:close/>
                    </a:path>
                  </a:pathLst>
                </a:custGeom>
                <a:solidFill>
                  <a:srgbClr val="D1C4B3"/>
                </a:solidFill>
                <a:ln w="9525" cap="flat">
                  <a:noFill/>
                  <a:prstDash val="solid"/>
                  <a:miter/>
                </a:ln>
              </p:spPr>
              <p:txBody>
                <a:bodyPr rtlCol="0" anchor="ctr"/>
                <a:lstStyle/>
                <a:p>
                  <a:endParaRPr lang="zh-CN" altLang="en-US"/>
                </a:p>
              </p:txBody>
            </p:sp>
            <p:sp>
              <p:nvSpPr>
                <p:cNvPr id="395" name="任意多边形: 形状 57396"/>
                <p:cNvSpPr/>
                <p:nvPr>
                  <p:custDataLst>
                    <p:tags r:id="rId850"/>
                  </p:custDataLst>
                </p:nvPr>
              </p:nvSpPr>
              <p:spPr>
                <a:xfrm>
                  <a:off x="6839178" y="3310984"/>
                  <a:ext cx="6099" cy="19621"/>
                </a:xfrm>
                <a:custGeom>
                  <a:gdLst>
                    <a:gd name="connsiteX0" fmla="*/ 1200 w 6099"/>
                    <a:gd name="connsiteY0" fmla="*/ 0 h 19621"/>
                    <a:gd name="connsiteX1" fmla="*/ 3677 w 6099"/>
                    <a:gd name="connsiteY1" fmla="*/ 19621 h 19621"/>
                    <a:gd name="connsiteX2" fmla="*/ 5772 w 6099"/>
                    <a:gd name="connsiteY2" fmla="*/ 19621 h 19621"/>
                    <a:gd name="connsiteX3" fmla="*/ 1200 w 6099"/>
                    <a:gd name="connsiteY3" fmla="*/ 0 h 19621"/>
                  </a:gdLst>
                  <a:cxnLst>
                    <a:cxn ang="0">
                      <a:pos x="connsiteX0" y="connsiteY0"/>
                    </a:cxn>
                    <a:cxn ang="0">
                      <a:pos x="connsiteX1" y="connsiteY1"/>
                    </a:cxn>
                    <a:cxn ang="0">
                      <a:pos x="connsiteX2" y="connsiteY2"/>
                    </a:cxn>
                    <a:cxn ang="0">
                      <a:pos x="connsiteX3" y="connsiteY3"/>
                    </a:cxn>
                  </a:cxnLst>
                  <a:rect l="l" t="t" r="r" b="b"/>
                  <a:pathLst>
                    <a:path w="6099" h="19621">
                      <a:moveTo>
                        <a:pt x="1200" y="0"/>
                      </a:moveTo>
                      <a:cubicBezTo>
                        <a:pt x="-1372" y="1143"/>
                        <a:pt x="533" y="13906"/>
                        <a:pt x="3677" y="19621"/>
                      </a:cubicBezTo>
                      <a:cubicBezTo>
                        <a:pt x="4058" y="16764"/>
                        <a:pt x="4915" y="18098"/>
                        <a:pt x="5772" y="19621"/>
                      </a:cubicBezTo>
                      <a:cubicBezTo>
                        <a:pt x="7677" y="12954"/>
                        <a:pt x="629" y="6477"/>
                        <a:pt x="1200" y="0"/>
                      </a:cubicBezTo>
                      <a:close/>
                    </a:path>
                  </a:pathLst>
                </a:custGeom>
                <a:solidFill>
                  <a:srgbClr val="D1C4B3"/>
                </a:solidFill>
                <a:ln w="9525" cap="flat">
                  <a:noFill/>
                  <a:prstDash val="solid"/>
                  <a:miter/>
                </a:ln>
              </p:spPr>
              <p:txBody>
                <a:bodyPr rtlCol="0" anchor="ctr"/>
                <a:lstStyle/>
                <a:p>
                  <a:endParaRPr lang="zh-CN" altLang="en-US"/>
                </a:p>
              </p:txBody>
            </p:sp>
            <p:sp>
              <p:nvSpPr>
                <p:cNvPr id="396" name="任意多边形: 形状 57397"/>
                <p:cNvSpPr/>
                <p:nvPr>
                  <p:custDataLst>
                    <p:tags r:id="rId851"/>
                  </p:custDataLst>
                </p:nvPr>
              </p:nvSpPr>
              <p:spPr>
                <a:xfrm>
                  <a:off x="6864434" y="3139820"/>
                  <a:ext cx="5281" cy="17621"/>
                </a:xfrm>
                <a:custGeom>
                  <a:gdLst>
                    <a:gd name="connsiteX0" fmla="*/ 43 w 5281"/>
                    <a:gd name="connsiteY0" fmla="*/ 0 h 17621"/>
                    <a:gd name="connsiteX1" fmla="*/ 5282 w 5281"/>
                    <a:gd name="connsiteY1" fmla="*/ 17621 h 17621"/>
                    <a:gd name="connsiteX2" fmla="*/ 43 w 5281"/>
                    <a:gd name="connsiteY2" fmla="*/ 0 h 17621"/>
                  </a:gdLst>
                  <a:cxnLst>
                    <a:cxn ang="0">
                      <a:pos x="connsiteX0" y="connsiteY0"/>
                    </a:cxn>
                    <a:cxn ang="0">
                      <a:pos x="connsiteX1" y="connsiteY1"/>
                    </a:cxn>
                    <a:cxn ang="0">
                      <a:pos x="connsiteX2" y="connsiteY2"/>
                    </a:cxn>
                  </a:cxnLst>
                  <a:rect l="l" t="t" r="r" b="b"/>
                  <a:pathLst>
                    <a:path w="5281" h="17621">
                      <a:moveTo>
                        <a:pt x="43" y="0"/>
                      </a:moveTo>
                      <a:cubicBezTo>
                        <a:pt x="-338" y="6382"/>
                        <a:pt x="1853" y="12097"/>
                        <a:pt x="5282" y="17621"/>
                      </a:cubicBezTo>
                      <a:cubicBezTo>
                        <a:pt x="2615" y="11906"/>
                        <a:pt x="4044" y="5429"/>
                        <a:pt x="43" y="0"/>
                      </a:cubicBezTo>
                      <a:close/>
                    </a:path>
                  </a:pathLst>
                </a:custGeom>
                <a:solidFill>
                  <a:srgbClr val="D1C4B3"/>
                </a:solidFill>
                <a:ln w="9525" cap="flat">
                  <a:noFill/>
                  <a:prstDash val="solid"/>
                  <a:miter/>
                </a:ln>
              </p:spPr>
              <p:txBody>
                <a:bodyPr rtlCol="0" anchor="ctr"/>
                <a:lstStyle/>
                <a:p>
                  <a:endParaRPr lang="zh-CN" altLang="en-US"/>
                </a:p>
              </p:txBody>
            </p:sp>
            <p:sp>
              <p:nvSpPr>
                <p:cNvPr id="397" name="任意多边形: 形状 57398"/>
                <p:cNvSpPr/>
                <p:nvPr>
                  <p:custDataLst>
                    <p:tags r:id="rId852"/>
                  </p:custDataLst>
                </p:nvPr>
              </p:nvSpPr>
              <p:spPr>
                <a:xfrm>
                  <a:off x="6753879" y="3524820"/>
                  <a:ext cx="5914" cy="26003"/>
                </a:xfrm>
                <a:custGeom>
                  <a:gdLst>
                    <a:gd name="connsiteX0" fmla="*/ 4489 w 5914"/>
                    <a:gd name="connsiteY0" fmla="*/ 0 h 26003"/>
                    <a:gd name="connsiteX1" fmla="*/ 3060 w 5914"/>
                    <a:gd name="connsiteY1" fmla="*/ 2191 h 26003"/>
                    <a:gd name="connsiteX2" fmla="*/ 108 w 5914"/>
                    <a:gd name="connsiteY2" fmla="*/ 26003 h 26003"/>
                    <a:gd name="connsiteX3" fmla="*/ 4489 w 5914"/>
                    <a:gd name="connsiteY3" fmla="*/ 0 h 26003"/>
                  </a:gdLst>
                  <a:cxnLst>
                    <a:cxn ang="0">
                      <a:pos x="connsiteX0" y="connsiteY0"/>
                    </a:cxn>
                    <a:cxn ang="0">
                      <a:pos x="connsiteX1" y="connsiteY1"/>
                    </a:cxn>
                    <a:cxn ang="0">
                      <a:pos x="connsiteX2" y="connsiteY2"/>
                    </a:cxn>
                    <a:cxn ang="0">
                      <a:pos x="connsiteX3" y="connsiteY3"/>
                    </a:cxn>
                  </a:cxnLst>
                  <a:rect l="l" t="t" r="r" b="b"/>
                  <a:pathLst>
                    <a:path w="5914" h="26002">
                      <a:moveTo>
                        <a:pt x="4489" y="0"/>
                      </a:moveTo>
                      <a:cubicBezTo>
                        <a:pt x="4013" y="1810"/>
                        <a:pt x="3537" y="3620"/>
                        <a:pt x="3060" y="2191"/>
                      </a:cubicBezTo>
                      <a:cubicBezTo>
                        <a:pt x="3822" y="10668"/>
                        <a:pt x="-750" y="17526"/>
                        <a:pt x="108" y="26003"/>
                      </a:cubicBezTo>
                      <a:cubicBezTo>
                        <a:pt x="1917" y="14478"/>
                        <a:pt x="8871" y="10287"/>
                        <a:pt x="4489" y="0"/>
                      </a:cubicBezTo>
                      <a:close/>
                    </a:path>
                  </a:pathLst>
                </a:custGeom>
                <a:solidFill>
                  <a:srgbClr val="D1C4B3"/>
                </a:solidFill>
                <a:ln w="9525" cap="flat">
                  <a:noFill/>
                  <a:prstDash val="solid"/>
                  <a:miter/>
                </a:ln>
              </p:spPr>
              <p:txBody>
                <a:bodyPr rtlCol="0" anchor="ctr"/>
                <a:lstStyle/>
                <a:p>
                  <a:endParaRPr lang="zh-CN" altLang="en-US"/>
                </a:p>
              </p:txBody>
            </p:sp>
            <p:sp>
              <p:nvSpPr>
                <p:cNvPr id="398" name="任意多边形: 形状 57399"/>
                <p:cNvSpPr/>
                <p:nvPr>
                  <p:custDataLst>
                    <p:tags r:id="rId853"/>
                  </p:custDataLst>
                </p:nvPr>
              </p:nvSpPr>
              <p:spPr>
                <a:xfrm>
                  <a:off x="6865041" y="3272503"/>
                  <a:ext cx="3816" cy="10096"/>
                </a:xfrm>
                <a:custGeom>
                  <a:gdLst>
                    <a:gd name="connsiteX0" fmla="*/ 388 w 3816"/>
                    <a:gd name="connsiteY0" fmla="*/ 0 h 10096"/>
                    <a:gd name="connsiteX1" fmla="*/ 3817 w 3816"/>
                    <a:gd name="connsiteY1" fmla="*/ 10096 h 10096"/>
                    <a:gd name="connsiteX2" fmla="*/ 3817 w 3816"/>
                    <a:gd name="connsiteY2" fmla="*/ 4191 h 10096"/>
                    <a:gd name="connsiteX3" fmla="*/ 388 w 3816"/>
                    <a:gd name="connsiteY3" fmla="*/ 0 h 10096"/>
                  </a:gdLst>
                  <a:cxnLst>
                    <a:cxn ang="0">
                      <a:pos x="connsiteX0" y="connsiteY0"/>
                    </a:cxn>
                    <a:cxn ang="0">
                      <a:pos x="connsiteX1" y="connsiteY1"/>
                    </a:cxn>
                    <a:cxn ang="0">
                      <a:pos x="connsiteX2" y="connsiteY2"/>
                    </a:cxn>
                    <a:cxn ang="0">
                      <a:pos x="connsiteX3" y="connsiteY3"/>
                    </a:cxn>
                  </a:cxnLst>
                  <a:rect l="l" t="t" r="r" b="b"/>
                  <a:pathLst>
                    <a:path w="3816" h="10096">
                      <a:moveTo>
                        <a:pt x="388" y="0"/>
                      </a:moveTo>
                      <a:cubicBezTo>
                        <a:pt x="-1232" y="3524"/>
                        <a:pt x="2674" y="6667"/>
                        <a:pt x="3817" y="10096"/>
                      </a:cubicBezTo>
                      <a:cubicBezTo>
                        <a:pt x="3721" y="8096"/>
                        <a:pt x="3436" y="6191"/>
                        <a:pt x="3817" y="4191"/>
                      </a:cubicBezTo>
                      <a:cubicBezTo>
                        <a:pt x="2959" y="4096"/>
                        <a:pt x="1816" y="2572"/>
                        <a:pt x="388" y="0"/>
                      </a:cubicBezTo>
                      <a:close/>
                    </a:path>
                  </a:pathLst>
                </a:custGeom>
                <a:solidFill>
                  <a:srgbClr val="D1C4B3"/>
                </a:solidFill>
                <a:ln w="9525" cap="flat">
                  <a:noFill/>
                  <a:prstDash val="solid"/>
                  <a:miter/>
                </a:ln>
              </p:spPr>
              <p:txBody>
                <a:bodyPr rtlCol="0" anchor="ctr"/>
                <a:lstStyle/>
                <a:p>
                  <a:endParaRPr lang="zh-CN" altLang="en-US"/>
                </a:p>
              </p:txBody>
            </p:sp>
            <p:sp>
              <p:nvSpPr>
                <p:cNvPr id="399" name="任意多边形: 形状 57400"/>
                <p:cNvSpPr/>
                <p:nvPr>
                  <p:custDataLst>
                    <p:tags r:id="rId854"/>
                  </p:custDataLst>
                </p:nvPr>
              </p:nvSpPr>
              <p:spPr>
                <a:xfrm>
                  <a:off x="6750462" y="3552364"/>
                  <a:ext cx="3047" cy="14556"/>
                </a:xfrm>
                <a:custGeom>
                  <a:gdLst>
                    <a:gd name="connsiteX0" fmla="*/ 3048 w 3047"/>
                    <a:gd name="connsiteY0" fmla="*/ 936 h 14556"/>
                    <a:gd name="connsiteX1" fmla="*/ 0 w 3047"/>
                    <a:gd name="connsiteY1" fmla="*/ 5222 h 14556"/>
                    <a:gd name="connsiteX2" fmla="*/ 381 w 3047"/>
                    <a:gd name="connsiteY2" fmla="*/ 14557 h 14556"/>
                    <a:gd name="connsiteX3" fmla="*/ 2953 w 3047"/>
                    <a:gd name="connsiteY3" fmla="*/ 6174 h 14556"/>
                    <a:gd name="connsiteX4" fmla="*/ 3048 w 3047"/>
                    <a:gd name="connsiteY4" fmla="*/ 936 h 145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 h="14556">
                      <a:moveTo>
                        <a:pt x="3048" y="936"/>
                      </a:moveTo>
                      <a:cubicBezTo>
                        <a:pt x="1810" y="-2493"/>
                        <a:pt x="1810" y="4555"/>
                        <a:pt x="0" y="5222"/>
                      </a:cubicBezTo>
                      <a:cubicBezTo>
                        <a:pt x="3619" y="3793"/>
                        <a:pt x="-857" y="9508"/>
                        <a:pt x="381" y="14557"/>
                      </a:cubicBezTo>
                      <a:cubicBezTo>
                        <a:pt x="3619" y="12556"/>
                        <a:pt x="-381" y="8175"/>
                        <a:pt x="2953" y="6174"/>
                      </a:cubicBezTo>
                      <a:cubicBezTo>
                        <a:pt x="2667" y="4365"/>
                        <a:pt x="2286" y="2460"/>
                        <a:pt x="3048" y="936"/>
                      </a:cubicBezTo>
                      <a:close/>
                    </a:path>
                  </a:pathLst>
                </a:custGeom>
                <a:solidFill>
                  <a:srgbClr val="D1C4B3"/>
                </a:solidFill>
                <a:ln w="9525" cap="flat">
                  <a:noFill/>
                  <a:prstDash val="solid"/>
                  <a:miter/>
                </a:ln>
              </p:spPr>
              <p:txBody>
                <a:bodyPr rtlCol="0" anchor="ctr"/>
                <a:lstStyle/>
                <a:p>
                  <a:endParaRPr lang="zh-CN" altLang="en-US"/>
                </a:p>
              </p:txBody>
            </p:sp>
            <p:sp>
              <p:nvSpPr>
                <p:cNvPr id="400" name="任意多边形: 形状 57401"/>
                <p:cNvSpPr/>
                <p:nvPr>
                  <p:custDataLst>
                    <p:tags r:id="rId855"/>
                  </p:custDataLst>
                </p:nvPr>
              </p:nvSpPr>
              <p:spPr>
                <a:xfrm>
                  <a:off x="6742848" y="3567683"/>
                  <a:ext cx="6392" cy="14954"/>
                </a:xfrm>
                <a:custGeom>
                  <a:gdLst>
                    <a:gd name="connsiteX0" fmla="*/ 6281 w 6392"/>
                    <a:gd name="connsiteY0" fmla="*/ 0 h 14954"/>
                    <a:gd name="connsiteX1" fmla="*/ 89 w 6392"/>
                    <a:gd name="connsiteY1" fmla="*/ 14954 h 14954"/>
                    <a:gd name="connsiteX2" fmla="*/ 6090 w 6392"/>
                    <a:gd name="connsiteY2" fmla="*/ 11811 h 14954"/>
                    <a:gd name="connsiteX3" fmla="*/ 6281 w 6392"/>
                    <a:gd name="connsiteY3" fmla="*/ 0 h 14954"/>
                  </a:gdLst>
                  <a:cxnLst>
                    <a:cxn ang="0">
                      <a:pos x="connsiteX0" y="connsiteY0"/>
                    </a:cxn>
                    <a:cxn ang="0">
                      <a:pos x="connsiteX1" y="connsiteY1"/>
                    </a:cxn>
                    <a:cxn ang="0">
                      <a:pos x="connsiteX2" y="connsiteY2"/>
                    </a:cxn>
                    <a:cxn ang="0">
                      <a:pos x="connsiteX3" y="connsiteY3"/>
                    </a:cxn>
                  </a:cxnLst>
                  <a:rect l="l" t="t" r="r" b="b"/>
                  <a:pathLst>
                    <a:path w="6392" h="14954">
                      <a:moveTo>
                        <a:pt x="6281" y="0"/>
                      </a:moveTo>
                      <a:cubicBezTo>
                        <a:pt x="3614" y="7620"/>
                        <a:pt x="-673" y="7906"/>
                        <a:pt x="89" y="14954"/>
                      </a:cubicBezTo>
                      <a:cubicBezTo>
                        <a:pt x="3518" y="8001"/>
                        <a:pt x="2852" y="18193"/>
                        <a:pt x="6090" y="11811"/>
                      </a:cubicBezTo>
                      <a:cubicBezTo>
                        <a:pt x="2661" y="10478"/>
                        <a:pt x="7138" y="4381"/>
                        <a:pt x="6281" y="0"/>
                      </a:cubicBezTo>
                      <a:close/>
                    </a:path>
                  </a:pathLst>
                </a:custGeom>
                <a:solidFill>
                  <a:srgbClr val="D1C4B3"/>
                </a:solidFill>
                <a:ln w="9525" cap="flat">
                  <a:noFill/>
                  <a:prstDash val="solid"/>
                  <a:miter/>
                </a:ln>
              </p:spPr>
              <p:txBody>
                <a:bodyPr rtlCol="0" anchor="ctr"/>
                <a:lstStyle/>
                <a:p>
                  <a:endParaRPr lang="zh-CN" altLang="en-US"/>
                </a:p>
              </p:txBody>
            </p:sp>
            <p:sp>
              <p:nvSpPr>
                <p:cNvPr id="401" name="任意多边形: 形状 57402"/>
                <p:cNvSpPr/>
                <p:nvPr>
                  <p:custDataLst>
                    <p:tags r:id="rId856"/>
                  </p:custDataLst>
                </p:nvPr>
              </p:nvSpPr>
              <p:spPr>
                <a:xfrm>
                  <a:off x="6888670" y="3275647"/>
                  <a:ext cx="5238" cy="12459"/>
                </a:xfrm>
                <a:custGeom>
                  <a:gdLst>
                    <a:gd name="connsiteX0" fmla="*/ 0 w 5238"/>
                    <a:gd name="connsiteY0" fmla="*/ 0 h 12459"/>
                    <a:gd name="connsiteX1" fmla="*/ 5239 w 5238"/>
                    <a:gd name="connsiteY1" fmla="*/ 10382 h 12459"/>
                    <a:gd name="connsiteX2" fmla="*/ 0 w 5238"/>
                    <a:gd name="connsiteY2" fmla="*/ 0 h 12459"/>
                  </a:gdLst>
                  <a:cxnLst>
                    <a:cxn ang="0">
                      <a:pos x="connsiteX0" y="connsiteY0"/>
                    </a:cxn>
                    <a:cxn ang="0">
                      <a:pos x="connsiteX1" y="connsiteY1"/>
                    </a:cxn>
                    <a:cxn ang="0">
                      <a:pos x="connsiteX2" y="connsiteY2"/>
                    </a:cxn>
                  </a:cxnLst>
                  <a:rect l="l" t="t" r="r" b="b"/>
                  <a:pathLst>
                    <a:path w="5238" h="12459">
                      <a:moveTo>
                        <a:pt x="0" y="0"/>
                      </a:moveTo>
                      <a:cubicBezTo>
                        <a:pt x="571" y="7048"/>
                        <a:pt x="3620" y="16764"/>
                        <a:pt x="5239" y="10382"/>
                      </a:cubicBezTo>
                      <a:cubicBezTo>
                        <a:pt x="2762" y="4763"/>
                        <a:pt x="2953"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402" name="任意多边形: 形状 57403"/>
                <p:cNvSpPr/>
                <p:nvPr>
                  <p:custDataLst>
                    <p:tags r:id="rId857"/>
                  </p:custDataLst>
                </p:nvPr>
              </p:nvSpPr>
              <p:spPr>
                <a:xfrm>
                  <a:off x="6727031" y="3608736"/>
                  <a:ext cx="11144" cy="29051"/>
                </a:xfrm>
                <a:custGeom>
                  <a:gdLst>
                    <a:gd name="connsiteX0" fmla="*/ 11144 w 11144"/>
                    <a:gd name="connsiteY0" fmla="*/ 0 h 29051"/>
                    <a:gd name="connsiteX1" fmla="*/ 5715 w 11144"/>
                    <a:gd name="connsiteY1" fmla="*/ 13906 h 29051"/>
                    <a:gd name="connsiteX2" fmla="*/ 3620 w 11144"/>
                    <a:gd name="connsiteY2" fmla="*/ 8953 h 29051"/>
                    <a:gd name="connsiteX3" fmla="*/ 0 w 11144"/>
                    <a:gd name="connsiteY3" fmla="*/ 29051 h 29051"/>
                    <a:gd name="connsiteX4" fmla="*/ 5239 w 11144"/>
                    <a:gd name="connsiteY4" fmla="*/ 23241 h 29051"/>
                    <a:gd name="connsiteX5" fmla="*/ 1714 w 11144"/>
                    <a:gd name="connsiteY5" fmla="*/ 25717 h 29051"/>
                    <a:gd name="connsiteX6" fmla="*/ 11144 w 11144"/>
                    <a:gd name="connsiteY6" fmla="*/ 0 h 29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 h="29051">
                      <a:moveTo>
                        <a:pt x="11144" y="0"/>
                      </a:moveTo>
                      <a:cubicBezTo>
                        <a:pt x="7620" y="3905"/>
                        <a:pt x="8096" y="9430"/>
                        <a:pt x="5715" y="13906"/>
                      </a:cubicBezTo>
                      <a:cubicBezTo>
                        <a:pt x="3810" y="15811"/>
                        <a:pt x="3620" y="12478"/>
                        <a:pt x="3620" y="8953"/>
                      </a:cubicBezTo>
                      <a:cubicBezTo>
                        <a:pt x="-476" y="16573"/>
                        <a:pt x="4382" y="18193"/>
                        <a:pt x="0" y="29051"/>
                      </a:cubicBezTo>
                      <a:cubicBezTo>
                        <a:pt x="2858" y="27622"/>
                        <a:pt x="2000" y="26956"/>
                        <a:pt x="5239" y="23241"/>
                      </a:cubicBezTo>
                      <a:cubicBezTo>
                        <a:pt x="5239" y="17240"/>
                        <a:pt x="4000" y="24860"/>
                        <a:pt x="1714" y="25717"/>
                      </a:cubicBezTo>
                      <a:cubicBezTo>
                        <a:pt x="4286" y="16954"/>
                        <a:pt x="10668" y="9715"/>
                        <a:pt x="11144" y="0"/>
                      </a:cubicBezTo>
                      <a:close/>
                    </a:path>
                  </a:pathLst>
                </a:custGeom>
                <a:solidFill>
                  <a:srgbClr val="D1C4B3"/>
                </a:solidFill>
                <a:ln w="9525" cap="flat">
                  <a:noFill/>
                  <a:prstDash val="solid"/>
                  <a:miter/>
                </a:ln>
              </p:spPr>
              <p:txBody>
                <a:bodyPr rtlCol="0" anchor="ctr"/>
                <a:lstStyle/>
                <a:p>
                  <a:endParaRPr lang="zh-CN" altLang="en-US"/>
                </a:p>
              </p:txBody>
            </p:sp>
            <p:sp>
              <p:nvSpPr>
                <p:cNvPr id="403" name="任意多边形: 形状 57404"/>
                <p:cNvSpPr/>
                <p:nvPr>
                  <p:custDataLst>
                    <p:tags r:id="rId858"/>
                  </p:custDataLst>
                </p:nvPr>
              </p:nvSpPr>
              <p:spPr>
                <a:xfrm>
                  <a:off x="6832207" y="3498722"/>
                  <a:ext cx="2783" cy="15811"/>
                </a:xfrm>
                <a:custGeom>
                  <a:gdLst>
                    <a:gd name="connsiteX0" fmla="*/ 1218 w 2783"/>
                    <a:gd name="connsiteY0" fmla="*/ 0 h 15811"/>
                    <a:gd name="connsiteX1" fmla="*/ 1694 w 2783"/>
                    <a:gd name="connsiteY1" fmla="*/ 15812 h 15811"/>
                    <a:gd name="connsiteX2" fmla="*/ 1218 w 2783"/>
                    <a:gd name="connsiteY2" fmla="*/ 0 h 15811"/>
                  </a:gdLst>
                  <a:cxnLst>
                    <a:cxn ang="0">
                      <a:pos x="connsiteX0" y="connsiteY0"/>
                    </a:cxn>
                    <a:cxn ang="0">
                      <a:pos x="connsiteX1" y="connsiteY1"/>
                    </a:cxn>
                    <a:cxn ang="0">
                      <a:pos x="connsiteX2" y="connsiteY2"/>
                    </a:cxn>
                  </a:cxnLst>
                  <a:rect l="l" t="t" r="r" b="b"/>
                  <a:pathLst>
                    <a:path w="2783" h="15811">
                      <a:moveTo>
                        <a:pt x="1218" y="0"/>
                      </a:moveTo>
                      <a:cubicBezTo>
                        <a:pt x="-973" y="5620"/>
                        <a:pt x="170" y="13049"/>
                        <a:pt x="1694" y="15812"/>
                      </a:cubicBezTo>
                      <a:cubicBezTo>
                        <a:pt x="2742" y="9811"/>
                        <a:pt x="3694" y="2953"/>
                        <a:pt x="1218" y="0"/>
                      </a:cubicBezTo>
                      <a:close/>
                    </a:path>
                  </a:pathLst>
                </a:custGeom>
                <a:solidFill>
                  <a:srgbClr val="D1C4B3"/>
                </a:solidFill>
                <a:ln w="9525" cap="flat">
                  <a:noFill/>
                  <a:prstDash val="solid"/>
                  <a:miter/>
                </a:ln>
              </p:spPr>
              <p:txBody>
                <a:bodyPr rtlCol="0" anchor="ctr"/>
                <a:lstStyle/>
                <a:p>
                  <a:endParaRPr lang="zh-CN" altLang="en-US"/>
                </a:p>
              </p:txBody>
            </p:sp>
            <p:sp>
              <p:nvSpPr>
                <p:cNvPr id="404" name="任意多边形: 形状 57405"/>
                <p:cNvSpPr/>
                <p:nvPr>
                  <p:custDataLst>
                    <p:tags r:id="rId859"/>
                  </p:custDataLst>
                </p:nvPr>
              </p:nvSpPr>
              <p:spPr>
                <a:xfrm>
                  <a:off x="6872478" y="3412521"/>
                  <a:ext cx="3751" cy="7524"/>
                </a:xfrm>
                <a:custGeom>
                  <a:gdLst>
                    <a:gd name="connsiteX0" fmla="*/ 2000 w 3751"/>
                    <a:gd name="connsiteY0" fmla="*/ 0 h 7524"/>
                    <a:gd name="connsiteX1" fmla="*/ 0 w 3751"/>
                    <a:gd name="connsiteY1" fmla="*/ 5620 h 7524"/>
                    <a:gd name="connsiteX2" fmla="*/ 3619 w 3751"/>
                    <a:gd name="connsiteY2" fmla="*/ 7525 h 7524"/>
                    <a:gd name="connsiteX3" fmla="*/ 2000 w 3751"/>
                    <a:gd name="connsiteY3" fmla="*/ 0 h 7524"/>
                  </a:gdLst>
                  <a:cxnLst>
                    <a:cxn ang="0">
                      <a:pos x="connsiteX0" y="connsiteY0"/>
                    </a:cxn>
                    <a:cxn ang="0">
                      <a:pos x="connsiteX1" y="connsiteY1"/>
                    </a:cxn>
                    <a:cxn ang="0">
                      <a:pos x="connsiteX2" y="connsiteY2"/>
                    </a:cxn>
                    <a:cxn ang="0">
                      <a:pos x="connsiteX3" y="connsiteY3"/>
                    </a:cxn>
                  </a:cxnLst>
                  <a:rect l="l" t="t" r="r" b="b"/>
                  <a:pathLst>
                    <a:path w="3751" h="7524">
                      <a:moveTo>
                        <a:pt x="2000" y="0"/>
                      </a:moveTo>
                      <a:cubicBezTo>
                        <a:pt x="1905" y="5334"/>
                        <a:pt x="1333" y="1619"/>
                        <a:pt x="0" y="5620"/>
                      </a:cubicBezTo>
                      <a:cubicBezTo>
                        <a:pt x="1238" y="8287"/>
                        <a:pt x="2381" y="6858"/>
                        <a:pt x="3619" y="7525"/>
                      </a:cubicBezTo>
                      <a:cubicBezTo>
                        <a:pt x="4191" y="5144"/>
                        <a:pt x="2762" y="2477"/>
                        <a:pt x="2000" y="0"/>
                      </a:cubicBezTo>
                      <a:close/>
                    </a:path>
                  </a:pathLst>
                </a:custGeom>
                <a:solidFill>
                  <a:srgbClr val="D1C4B3"/>
                </a:solidFill>
                <a:ln w="9525" cap="flat">
                  <a:noFill/>
                  <a:prstDash val="solid"/>
                  <a:miter/>
                </a:ln>
              </p:spPr>
              <p:txBody>
                <a:bodyPr rtlCol="0" anchor="ctr"/>
                <a:lstStyle/>
                <a:p>
                  <a:endParaRPr lang="zh-CN" altLang="en-US"/>
                </a:p>
              </p:txBody>
            </p:sp>
            <p:sp>
              <p:nvSpPr>
                <p:cNvPr id="405" name="任意多边形: 形状 57406"/>
                <p:cNvSpPr/>
                <p:nvPr>
                  <p:custDataLst>
                    <p:tags r:id="rId860"/>
                  </p:custDataLst>
                </p:nvPr>
              </p:nvSpPr>
              <p:spPr>
                <a:xfrm>
                  <a:off x="6855260" y="3544347"/>
                  <a:ext cx="3050" cy="18954"/>
                </a:xfrm>
                <a:custGeom>
                  <a:gdLst>
                    <a:gd name="connsiteX0" fmla="*/ 2358 w 3050"/>
                    <a:gd name="connsiteY0" fmla="*/ 0 h 18954"/>
                    <a:gd name="connsiteX1" fmla="*/ 358 w 3050"/>
                    <a:gd name="connsiteY1" fmla="*/ 18955 h 18954"/>
                    <a:gd name="connsiteX2" fmla="*/ 2358 w 3050"/>
                    <a:gd name="connsiteY2" fmla="*/ 0 h 18954"/>
                  </a:gdLst>
                  <a:cxnLst>
                    <a:cxn ang="0">
                      <a:pos x="connsiteX0" y="connsiteY0"/>
                    </a:cxn>
                    <a:cxn ang="0">
                      <a:pos x="connsiteX1" y="connsiteY1"/>
                    </a:cxn>
                    <a:cxn ang="0">
                      <a:pos x="connsiteX2" y="connsiteY2"/>
                    </a:cxn>
                  </a:cxnLst>
                  <a:rect l="l" t="t" r="r" b="b"/>
                  <a:pathLst>
                    <a:path w="3050" h="18954">
                      <a:moveTo>
                        <a:pt x="2358" y="0"/>
                      </a:moveTo>
                      <a:cubicBezTo>
                        <a:pt x="739" y="6001"/>
                        <a:pt x="-690" y="12097"/>
                        <a:pt x="358" y="18955"/>
                      </a:cubicBezTo>
                      <a:cubicBezTo>
                        <a:pt x="549" y="12763"/>
                        <a:pt x="4644" y="2191"/>
                        <a:pt x="2358" y="0"/>
                      </a:cubicBezTo>
                      <a:close/>
                    </a:path>
                  </a:pathLst>
                </a:custGeom>
                <a:solidFill>
                  <a:srgbClr val="D1C4B3"/>
                </a:solidFill>
                <a:ln w="9525" cap="flat">
                  <a:noFill/>
                  <a:prstDash val="solid"/>
                  <a:miter/>
                </a:ln>
              </p:spPr>
              <p:txBody>
                <a:bodyPr rtlCol="0" anchor="ctr"/>
                <a:lstStyle/>
                <a:p>
                  <a:endParaRPr lang="zh-CN" altLang="en-US"/>
                </a:p>
              </p:txBody>
            </p:sp>
            <p:sp>
              <p:nvSpPr>
                <p:cNvPr id="406" name="任意多边形: 形状 57407"/>
                <p:cNvSpPr/>
                <p:nvPr>
                  <p:custDataLst>
                    <p:tags r:id="rId861"/>
                  </p:custDataLst>
                </p:nvPr>
              </p:nvSpPr>
              <p:spPr>
                <a:xfrm>
                  <a:off x="6925151" y="3464527"/>
                  <a:ext cx="3574" cy="11927"/>
                </a:xfrm>
                <a:custGeom>
                  <a:gdLst>
                    <a:gd name="connsiteX0" fmla="*/ 2286 w 3574"/>
                    <a:gd name="connsiteY0" fmla="*/ 0 h 11927"/>
                    <a:gd name="connsiteX1" fmla="*/ 0 w 3574"/>
                    <a:gd name="connsiteY1" fmla="*/ 10573 h 11927"/>
                    <a:gd name="connsiteX2" fmla="*/ 3334 w 3574"/>
                    <a:gd name="connsiteY2" fmla="*/ 8096 h 11927"/>
                    <a:gd name="connsiteX3" fmla="*/ 2286 w 3574"/>
                    <a:gd name="connsiteY3" fmla="*/ 0 h 11927"/>
                  </a:gdLst>
                  <a:cxnLst>
                    <a:cxn ang="0">
                      <a:pos x="connsiteX0" y="connsiteY0"/>
                    </a:cxn>
                    <a:cxn ang="0">
                      <a:pos x="connsiteX1" y="connsiteY1"/>
                    </a:cxn>
                    <a:cxn ang="0">
                      <a:pos x="connsiteX2" y="connsiteY2"/>
                    </a:cxn>
                    <a:cxn ang="0">
                      <a:pos x="connsiteX3" y="connsiteY3"/>
                    </a:cxn>
                  </a:cxnLst>
                  <a:rect l="l" t="t" r="r" b="b"/>
                  <a:pathLst>
                    <a:path w="3574" h="11927">
                      <a:moveTo>
                        <a:pt x="2286" y="0"/>
                      </a:moveTo>
                      <a:cubicBezTo>
                        <a:pt x="857" y="3429"/>
                        <a:pt x="1048" y="7144"/>
                        <a:pt x="0" y="10573"/>
                      </a:cubicBezTo>
                      <a:cubicBezTo>
                        <a:pt x="571" y="16097"/>
                        <a:pt x="2762" y="2572"/>
                        <a:pt x="3334" y="8096"/>
                      </a:cubicBezTo>
                      <a:cubicBezTo>
                        <a:pt x="4096" y="5620"/>
                        <a:pt x="2858" y="2857"/>
                        <a:pt x="2286" y="0"/>
                      </a:cubicBezTo>
                      <a:close/>
                    </a:path>
                  </a:pathLst>
                </a:custGeom>
                <a:solidFill>
                  <a:srgbClr val="D1C4B3"/>
                </a:solidFill>
                <a:ln w="9525" cap="flat">
                  <a:noFill/>
                  <a:prstDash val="solid"/>
                  <a:miter/>
                </a:ln>
              </p:spPr>
              <p:txBody>
                <a:bodyPr rtlCol="0" anchor="ctr"/>
                <a:lstStyle/>
                <a:p>
                  <a:endParaRPr lang="zh-CN" altLang="en-US"/>
                </a:p>
              </p:txBody>
            </p:sp>
            <p:sp>
              <p:nvSpPr>
                <p:cNvPr id="407" name="任意多边形: 形状 57408"/>
                <p:cNvSpPr/>
                <p:nvPr>
                  <p:custDataLst>
                    <p:tags r:id="rId862"/>
                  </p:custDataLst>
                </p:nvPr>
              </p:nvSpPr>
              <p:spPr>
                <a:xfrm>
                  <a:off x="6955811" y="3386041"/>
                  <a:ext cx="2772" cy="19621"/>
                </a:xfrm>
                <a:custGeom>
                  <a:gdLst>
                    <a:gd name="connsiteX0" fmla="*/ 392 w 2772"/>
                    <a:gd name="connsiteY0" fmla="*/ 0 h 19621"/>
                    <a:gd name="connsiteX1" fmla="*/ 2773 w 2772"/>
                    <a:gd name="connsiteY1" fmla="*/ 19622 h 19621"/>
                    <a:gd name="connsiteX2" fmla="*/ 392 w 2772"/>
                    <a:gd name="connsiteY2" fmla="*/ 0 h 19621"/>
                  </a:gdLst>
                  <a:cxnLst>
                    <a:cxn ang="0">
                      <a:pos x="connsiteX0" y="connsiteY0"/>
                    </a:cxn>
                    <a:cxn ang="0">
                      <a:pos x="connsiteX1" y="connsiteY1"/>
                    </a:cxn>
                    <a:cxn ang="0">
                      <a:pos x="connsiteX2" y="connsiteY2"/>
                    </a:cxn>
                  </a:cxnLst>
                  <a:rect l="l" t="t" r="r" b="b"/>
                  <a:pathLst>
                    <a:path w="2772" h="19621">
                      <a:moveTo>
                        <a:pt x="392" y="0"/>
                      </a:moveTo>
                      <a:cubicBezTo>
                        <a:pt x="-656" y="6287"/>
                        <a:pt x="487" y="12859"/>
                        <a:pt x="2773" y="19622"/>
                      </a:cubicBezTo>
                      <a:cubicBezTo>
                        <a:pt x="2201" y="13335"/>
                        <a:pt x="2773" y="1429"/>
                        <a:pt x="392" y="0"/>
                      </a:cubicBezTo>
                      <a:close/>
                    </a:path>
                  </a:pathLst>
                </a:custGeom>
                <a:solidFill>
                  <a:srgbClr val="D1C4B3"/>
                </a:solidFill>
                <a:ln w="9525" cap="flat">
                  <a:noFill/>
                  <a:prstDash val="solid"/>
                  <a:miter/>
                </a:ln>
              </p:spPr>
              <p:txBody>
                <a:bodyPr rtlCol="0" anchor="ctr"/>
                <a:lstStyle/>
                <a:p>
                  <a:endParaRPr lang="zh-CN" altLang="en-US"/>
                </a:p>
              </p:txBody>
            </p:sp>
            <p:sp>
              <p:nvSpPr>
                <p:cNvPr id="408" name="任意多边形: 形状 57409"/>
                <p:cNvSpPr/>
                <p:nvPr>
                  <p:custDataLst>
                    <p:tags r:id="rId863"/>
                  </p:custDataLst>
                </p:nvPr>
              </p:nvSpPr>
              <p:spPr>
                <a:xfrm>
                  <a:off x="6800278" y="3681793"/>
                  <a:ext cx="4133" cy="8074"/>
                </a:xfrm>
                <a:custGeom>
                  <a:gdLst>
                    <a:gd name="connsiteX0" fmla="*/ 4000 w 4133"/>
                    <a:gd name="connsiteY0" fmla="*/ 0 h 8074"/>
                    <a:gd name="connsiteX1" fmla="*/ 95 w 4133"/>
                    <a:gd name="connsiteY1" fmla="*/ 4286 h 8074"/>
                    <a:gd name="connsiteX2" fmla="*/ 0 w 4133"/>
                    <a:gd name="connsiteY2" fmla="*/ 7334 h 8074"/>
                    <a:gd name="connsiteX3" fmla="*/ 4000 w 4133"/>
                    <a:gd name="connsiteY3" fmla="*/ 0 h 8074"/>
                  </a:gdLst>
                  <a:cxnLst>
                    <a:cxn ang="0">
                      <a:pos x="connsiteX0" y="connsiteY0"/>
                    </a:cxn>
                    <a:cxn ang="0">
                      <a:pos x="connsiteX1" y="connsiteY1"/>
                    </a:cxn>
                    <a:cxn ang="0">
                      <a:pos x="connsiteX2" y="connsiteY2"/>
                    </a:cxn>
                    <a:cxn ang="0">
                      <a:pos x="connsiteX3" y="connsiteY3"/>
                    </a:cxn>
                  </a:cxnLst>
                  <a:rect l="l" t="t" r="r" b="b"/>
                  <a:pathLst>
                    <a:path w="4133" h="8074">
                      <a:moveTo>
                        <a:pt x="4000" y="0"/>
                      </a:moveTo>
                      <a:lnTo>
                        <a:pt x="95" y="4286"/>
                      </a:lnTo>
                      <a:cubicBezTo>
                        <a:pt x="667" y="5048"/>
                        <a:pt x="1143" y="5810"/>
                        <a:pt x="0" y="7334"/>
                      </a:cubicBezTo>
                      <a:cubicBezTo>
                        <a:pt x="476" y="10477"/>
                        <a:pt x="4953" y="2762"/>
                        <a:pt x="4000" y="0"/>
                      </a:cubicBezTo>
                      <a:close/>
                    </a:path>
                  </a:pathLst>
                </a:custGeom>
                <a:solidFill>
                  <a:srgbClr val="D1C4B3"/>
                </a:solidFill>
                <a:ln w="9525" cap="flat">
                  <a:noFill/>
                  <a:prstDash val="solid"/>
                  <a:miter/>
                </a:ln>
              </p:spPr>
              <p:txBody>
                <a:bodyPr rtlCol="0" anchor="ctr"/>
                <a:lstStyle/>
                <a:p>
                  <a:endParaRPr lang="zh-CN" altLang="en-US"/>
                </a:p>
              </p:txBody>
            </p:sp>
            <p:sp>
              <p:nvSpPr>
                <p:cNvPr id="409" name="任意多边形: 形状 57410"/>
                <p:cNvSpPr/>
                <p:nvPr>
                  <p:custDataLst>
                    <p:tags r:id="rId864"/>
                  </p:custDataLst>
                </p:nvPr>
              </p:nvSpPr>
              <p:spPr>
                <a:xfrm>
                  <a:off x="6930390" y="3504628"/>
                  <a:ext cx="5714" cy="30575"/>
                </a:xfrm>
                <a:custGeom>
                  <a:gdLst>
                    <a:gd name="connsiteX0" fmla="*/ 5048 w 5714"/>
                    <a:gd name="connsiteY0" fmla="*/ 0 h 30575"/>
                    <a:gd name="connsiteX1" fmla="*/ 0 w 5714"/>
                    <a:gd name="connsiteY1" fmla="*/ 19717 h 30575"/>
                    <a:gd name="connsiteX2" fmla="*/ 3715 w 5714"/>
                    <a:gd name="connsiteY2" fmla="*/ 19145 h 30575"/>
                    <a:gd name="connsiteX3" fmla="*/ 3715 w 5714"/>
                    <a:gd name="connsiteY3" fmla="*/ 30575 h 30575"/>
                    <a:gd name="connsiteX4" fmla="*/ 5715 w 5714"/>
                    <a:gd name="connsiteY4" fmla="*/ 19717 h 30575"/>
                    <a:gd name="connsiteX5" fmla="*/ 5048 w 5714"/>
                    <a:gd name="connsiteY5" fmla="*/ 0 h 3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4" h="30575">
                      <a:moveTo>
                        <a:pt x="5048" y="0"/>
                      </a:moveTo>
                      <a:cubicBezTo>
                        <a:pt x="2857" y="6382"/>
                        <a:pt x="3619" y="13716"/>
                        <a:pt x="0" y="19717"/>
                      </a:cubicBezTo>
                      <a:cubicBezTo>
                        <a:pt x="762" y="22860"/>
                        <a:pt x="2476" y="19336"/>
                        <a:pt x="3715" y="19145"/>
                      </a:cubicBezTo>
                      <a:cubicBezTo>
                        <a:pt x="4096" y="23717"/>
                        <a:pt x="1333" y="30004"/>
                        <a:pt x="3715" y="30575"/>
                      </a:cubicBezTo>
                      <a:cubicBezTo>
                        <a:pt x="4953" y="27146"/>
                        <a:pt x="3143" y="22860"/>
                        <a:pt x="5715" y="19717"/>
                      </a:cubicBezTo>
                      <a:cubicBezTo>
                        <a:pt x="2476" y="15907"/>
                        <a:pt x="6858" y="7715"/>
                        <a:pt x="5048" y="0"/>
                      </a:cubicBezTo>
                      <a:close/>
                    </a:path>
                  </a:pathLst>
                </a:custGeom>
                <a:solidFill>
                  <a:srgbClr val="D1C4B3"/>
                </a:solidFill>
                <a:ln w="9525" cap="flat">
                  <a:noFill/>
                  <a:prstDash val="solid"/>
                  <a:miter/>
                </a:ln>
              </p:spPr>
              <p:txBody>
                <a:bodyPr rtlCol="0" anchor="ctr"/>
                <a:lstStyle/>
                <a:p>
                  <a:endParaRPr lang="zh-CN" altLang="en-US"/>
                </a:p>
              </p:txBody>
            </p:sp>
            <p:sp>
              <p:nvSpPr>
                <p:cNvPr id="410" name="任意多边形: 形状 57411"/>
                <p:cNvSpPr/>
                <p:nvPr>
                  <p:custDataLst>
                    <p:tags r:id="rId865"/>
                  </p:custDataLst>
                </p:nvPr>
              </p:nvSpPr>
              <p:spPr>
                <a:xfrm>
                  <a:off x="6801441" y="3712558"/>
                  <a:ext cx="5364" cy="8788"/>
                </a:xfrm>
                <a:custGeom>
                  <a:gdLst>
                    <a:gd name="connsiteX0" fmla="*/ 3409 w 5364"/>
                    <a:gd name="connsiteY0" fmla="*/ 0 h 8788"/>
                    <a:gd name="connsiteX1" fmla="*/ 76 w 5364"/>
                    <a:gd name="connsiteY1" fmla="*/ 6287 h 8788"/>
                    <a:gd name="connsiteX2" fmla="*/ 5029 w 5364"/>
                    <a:gd name="connsiteY2" fmla="*/ 4191 h 8788"/>
                    <a:gd name="connsiteX3" fmla="*/ 3409 w 5364"/>
                    <a:gd name="connsiteY3" fmla="*/ 0 h 8788"/>
                  </a:gdLst>
                  <a:cxnLst>
                    <a:cxn ang="0">
                      <a:pos x="connsiteX0" y="connsiteY0"/>
                    </a:cxn>
                    <a:cxn ang="0">
                      <a:pos x="connsiteX1" y="connsiteY1"/>
                    </a:cxn>
                    <a:cxn ang="0">
                      <a:pos x="connsiteX2" y="connsiteY2"/>
                    </a:cxn>
                    <a:cxn ang="0">
                      <a:pos x="connsiteX3" y="connsiteY3"/>
                    </a:cxn>
                  </a:cxnLst>
                  <a:rect l="l" t="t" r="r" b="b"/>
                  <a:pathLst>
                    <a:path w="5364" h="8788">
                      <a:moveTo>
                        <a:pt x="3409" y="0"/>
                      </a:moveTo>
                      <a:cubicBezTo>
                        <a:pt x="2552" y="2286"/>
                        <a:pt x="457" y="3810"/>
                        <a:pt x="76" y="6287"/>
                      </a:cubicBezTo>
                      <a:cubicBezTo>
                        <a:pt x="-591" y="11144"/>
                        <a:pt x="3314" y="8096"/>
                        <a:pt x="5029" y="4191"/>
                      </a:cubicBezTo>
                      <a:cubicBezTo>
                        <a:pt x="6648" y="-2191"/>
                        <a:pt x="1790" y="6477"/>
                        <a:pt x="3409" y="0"/>
                      </a:cubicBezTo>
                      <a:close/>
                    </a:path>
                  </a:pathLst>
                </a:custGeom>
                <a:solidFill>
                  <a:srgbClr val="D1C4B3"/>
                </a:solidFill>
                <a:ln w="9525" cap="flat">
                  <a:noFill/>
                  <a:prstDash val="solid"/>
                  <a:miter/>
                </a:ln>
              </p:spPr>
              <p:txBody>
                <a:bodyPr rtlCol="0" anchor="ctr"/>
                <a:lstStyle/>
                <a:p>
                  <a:endParaRPr lang="zh-CN" altLang="en-US"/>
                </a:p>
              </p:txBody>
            </p:sp>
            <p:sp>
              <p:nvSpPr>
                <p:cNvPr id="411" name="任意多边形: 形状 57412"/>
                <p:cNvSpPr/>
                <p:nvPr>
                  <p:custDataLst>
                    <p:tags r:id="rId866"/>
                  </p:custDataLst>
                </p:nvPr>
              </p:nvSpPr>
              <p:spPr>
                <a:xfrm>
                  <a:off x="6916865" y="3595779"/>
                  <a:ext cx="5904" cy="21624"/>
                </a:xfrm>
                <a:custGeom>
                  <a:gdLst>
                    <a:gd name="connsiteX0" fmla="*/ 5904 w 5904"/>
                    <a:gd name="connsiteY0" fmla="*/ 3 h 21624"/>
                    <a:gd name="connsiteX1" fmla="*/ 856 w 5904"/>
                    <a:gd name="connsiteY1" fmla="*/ 21625 h 21624"/>
                    <a:gd name="connsiteX2" fmla="*/ 5904 w 5904"/>
                    <a:gd name="connsiteY2" fmla="*/ 3 h 21624"/>
                  </a:gdLst>
                  <a:cxnLst>
                    <a:cxn ang="0">
                      <a:pos x="connsiteX0" y="connsiteY0"/>
                    </a:cxn>
                    <a:cxn ang="0">
                      <a:pos x="connsiteX1" y="connsiteY1"/>
                    </a:cxn>
                    <a:cxn ang="0">
                      <a:pos x="connsiteX2" y="connsiteY2"/>
                    </a:cxn>
                  </a:cxnLst>
                  <a:rect l="l" t="t" r="r" b="b"/>
                  <a:pathLst>
                    <a:path w="5904" h="21624">
                      <a:moveTo>
                        <a:pt x="5904" y="3"/>
                      </a:moveTo>
                      <a:cubicBezTo>
                        <a:pt x="3332" y="-283"/>
                        <a:pt x="-2097" y="19625"/>
                        <a:pt x="856" y="21625"/>
                      </a:cubicBezTo>
                      <a:cubicBezTo>
                        <a:pt x="2190" y="14291"/>
                        <a:pt x="2380" y="6575"/>
                        <a:pt x="5904" y="3"/>
                      </a:cubicBezTo>
                      <a:close/>
                    </a:path>
                  </a:pathLst>
                </a:custGeom>
                <a:solidFill>
                  <a:srgbClr val="D1C4B3"/>
                </a:solidFill>
                <a:ln w="9525" cap="flat">
                  <a:noFill/>
                  <a:prstDash val="solid"/>
                  <a:miter/>
                </a:ln>
              </p:spPr>
              <p:txBody>
                <a:bodyPr rtlCol="0" anchor="ctr"/>
                <a:lstStyle/>
                <a:p>
                  <a:endParaRPr lang="zh-CN" altLang="en-US"/>
                </a:p>
              </p:txBody>
            </p:sp>
            <p:sp>
              <p:nvSpPr>
                <p:cNvPr id="412" name="任意多边形: 形状 57413"/>
                <p:cNvSpPr/>
                <p:nvPr>
                  <p:custDataLst>
                    <p:tags r:id="rId867"/>
                  </p:custDataLst>
                </p:nvPr>
              </p:nvSpPr>
              <p:spPr>
                <a:xfrm>
                  <a:off x="6940176" y="3587781"/>
                  <a:ext cx="2850" cy="16192"/>
                </a:xfrm>
                <a:custGeom>
                  <a:gdLst>
                    <a:gd name="connsiteX0" fmla="*/ 2786 w 2850"/>
                    <a:gd name="connsiteY0" fmla="*/ 0 h 16192"/>
                    <a:gd name="connsiteX1" fmla="*/ 310 w 2850"/>
                    <a:gd name="connsiteY1" fmla="*/ 16193 h 16192"/>
                    <a:gd name="connsiteX2" fmla="*/ 2786 w 2850"/>
                    <a:gd name="connsiteY2" fmla="*/ 0 h 16192"/>
                  </a:gdLst>
                  <a:cxnLst>
                    <a:cxn ang="0">
                      <a:pos x="connsiteX0" y="connsiteY0"/>
                    </a:cxn>
                    <a:cxn ang="0">
                      <a:pos x="connsiteX1" y="connsiteY1"/>
                    </a:cxn>
                    <a:cxn ang="0">
                      <a:pos x="connsiteX2" y="connsiteY2"/>
                    </a:cxn>
                  </a:cxnLst>
                  <a:rect l="l" t="t" r="r" b="b"/>
                  <a:pathLst>
                    <a:path w="2850" h="16192">
                      <a:moveTo>
                        <a:pt x="2786" y="0"/>
                      </a:moveTo>
                      <a:cubicBezTo>
                        <a:pt x="405" y="4763"/>
                        <a:pt x="-547" y="10192"/>
                        <a:pt x="310" y="16193"/>
                      </a:cubicBezTo>
                      <a:cubicBezTo>
                        <a:pt x="976" y="10763"/>
                        <a:pt x="3263" y="5906"/>
                        <a:pt x="2786" y="0"/>
                      </a:cubicBezTo>
                      <a:close/>
                    </a:path>
                  </a:pathLst>
                </a:custGeom>
                <a:solidFill>
                  <a:srgbClr val="D1C4B3"/>
                </a:solidFill>
                <a:ln w="9525" cap="flat">
                  <a:noFill/>
                  <a:prstDash val="solid"/>
                  <a:miter/>
                </a:ln>
              </p:spPr>
              <p:txBody>
                <a:bodyPr rtlCol="0" anchor="ctr"/>
                <a:lstStyle/>
                <a:p>
                  <a:endParaRPr lang="zh-CN" altLang="en-US"/>
                </a:p>
              </p:txBody>
            </p:sp>
            <p:sp>
              <p:nvSpPr>
                <p:cNvPr id="413" name="任意多边形: 形状 57414"/>
                <p:cNvSpPr/>
                <p:nvPr>
                  <p:custDataLst>
                    <p:tags r:id="rId868"/>
                  </p:custDataLst>
                </p:nvPr>
              </p:nvSpPr>
              <p:spPr>
                <a:xfrm>
                  <a:off x="6889623" y="3668648"/>
                  <a:ext cx="5048" cy="14858"/>
                </a:xfrm>
                <a:custGeom>
                  <a:gdLst>
                    <a:gd name="connsiteX0" fmla="*/ 5048 w 5048"/>
                    <a:gd name="connsiteY0" fmla="*/ 0 h 14858"/>
                    <a:gd name="connsiteX1" fmla="*/ 0 w 5048"/>
                    <a:gd name="connsiteY1" fmla="*/ 14859 h 14858"/>
                    <a:gd name="connsiteX2" fmla="*/ 5048 w 5048"/>
                    <a:gd name="connsiteY2" fmla="*/ 0 h 14858"/>
                  </a:gdLst>
                  <a:cxnLst>
                    <a:cxn ang="0">
                      <a:pos x="connsiteX0" y="connsiteY0"/>
                    </a:cxn>
                    <a:cxn ang="0">
                      <a:pos x="connsiteX1" y="connsiteY1"/>
                    </a:cxn>
                    <a:cxn ang="0">
                      <a:pos x="connsiteX2" y="connsiteY2"/>
                    </a:cxn>
                  </a:cxnLst>
                  <a:rect l="l" t="t" r="r" b="b"/>
                  <a:pathLst>
                    <a:path w="5048" h="14858">
                      <a:moveTo>
                        <a:pt x="5048" y="0"/>
                      </a:moveTo>
                      <a:cubicBezTo>
                        <a:pt x="3048" y="4763"/>
                        <a:pt x="95" y="9144"/>
                        <a:pt x="0" y="14859"/>
                      </a:cubicBezTo>
                      <a:cubicBezTo>
                        <a:pt x="2381" y="10192"/>
                        <a:pt x="4667" y="5524"/>
                        <a:pt x="5048" y="0"/>
                      </a:cubicBezTo>
                      <a:close/>
                    </a:path>
                  </a:pathLst>
                </a:custGeom>
                <a:solidFill>
                  <a:srgbClr val="D1C4B3"/>
                </a:solidFill>
                <a:ln w="9525" cap="flat">
                  <a:noFill/>
                  <a:prstDash val="solid"/>
                  <a:miter/>
                </a:ln>
              </p:spPr>
              <p:txBody>
                <a:bodyPr rtlCol="0" anchor="ctr"/>
                <a:lstStyle/>
                <a:p>
                  <a:endParaRPr lang="zh-CN" altLang="en-US"/>
                </a:p>
              </p:txBody>
            </p:sp>
            <p:sp>
              <p:nvSpPr>
                <p:cNvPr id="414" name="任意多边形: 形状 57415"/>
                <p:cNvSpPr/>
                <p:nvPr>
                  <p:custDataLst>
                    <p:tags r:id="rId869"/>
                  </p:custDataLst>
                </p:nvPr>
              </p:nvSpPr>
              <p:spPr>
                <a:xfrm>
                  <a:off x="6867525" y="3719702"/>
                  <a:ext cx="4476" cy="10467"/>
                </a:xfrm>
                <a:custGeom>
                  <a:gdLst>
                    <a:gd name="connsiteX0" fmla="*/ 4477 w 4476"/>
                    <a:gd name="connsiteY0" fmla="*/ 0 h 10467"/>
                    <a:gd name="connsiteX1" fmla="*/ 0 w 4476"/>
                    <a:gd name="connsiteY1" fmla="*/ 9906 h 10467"/>
                    <a:gd name="connsiteX2" fmla="*/ 4000 w 4476"/>
                    <a:gd name="connsiteY2" fmla="*/ 6858 h 10467"/>
                    <a:gd name="connsiteX3" fmla="*/ 4477 w 4476"/>
                    <a:gd name="connsiteY3" fmla="*/ 0 h 10467"/>
                  </a:gdLst>
                  <a:cxnLst>
                    <a:cxn ang="0">
                      <a:pos x="connsiteX0" y="connsiteY0"/>
                    </a:cxn>
                    <a:cxn ang="0">
                      <a:pos x="connsiteX1" y="connsiteY1"/>
                    </a:cxn>
                    <a:cxn ang="0">
                      <a:pos x="connsiteX2" y="connsiteY2"/>
                    </a:cxn>
                    <a:cxn ang="0">
                      <a:pos x="connsiteX3" y="connsiteY3"/>
                    </a:cxn>
                  </a:cxnLst>
                  <a:rect l="l" t="t" r="r" b="b"/>
                  <a:pathLst>
                    <a:path w="4476" h="10467">
                      <a:moveTo>
                        <a:pt x="4477" y="0"/>
                      </a:moveTo>
                      <a:cubicBezTo>
                        <a:pt x="2381" y="2953"/>
                        <a:pt x="2096" y="6953"/>
                        <a:pt x="0" y="9906"/>
                      </a:cubicBezTo>
                      <a:cubicBezTo>
                        <a:pt x="191" y="11811"/>
                        <a:pt x="2476" y="8382"/>
                        <a:pt x="4000" y="6858"/>
                      </a:cubicBezTo>
                      <a:lnTo>
                        <a:pt x="4477" y="0"/>
                      </a:lnTo>
                      <a:close/>
                    </a:path>
                  </a:pathLst>
                </a:custGeom>
                <a:solidFill>
                  <a:srgbClr val="D1C4B3"/>
                </a:solidFill>
                <a:ln w="9525" cap="flat">
                  <a:noFill/>
                  <a:prstDash val="solid"/>
                  <a:miter/>
                </a:ln>
              </p:spPr>
              <p:txBody>
                <a:bodyPr rtlCol="0" anchor="ctr"/>
                <a:lstStyle/>
                <a:p>
                  <a:endParaRPr lang="zh-CN" altLang="en-US"/>
                </a:p>
              </p:txBody>
            </p:sp>
            <p:sp>
              <p:nvSpPr>
                <p:cNvPr id="415" name="任意多边形: 形状 57416"/>
                <p:cNvSpPr/>
                <p:nvPr>
                  <p:custDataLst>
                    <p:tags r:id="rId870"/>
                  </p:custDataLst>
                </p:nvPr>
              </p:nvSpPr>
              <p:spPr>
                <a:xfrm>
                  <a:off x="6858571" y="3742086"/>
                  <a:ext cx="6076" cy="11254"/>
                </a:xfrm>
                <a:custGeom>
                  <a:gdLst>
                    <a:gd name="connsiteX0" fmla="*/ 6001 w 6076"/>
                    <a:gd name="connsiteY0" fmla="*/ 0 h 11254"/>
                    <a:gd name="connsiteX1" fmla="*/ 0 w 6076"/>
                    <a:gd name="connsiteY1" fmla="*/ 10858 h 11254"/>
                    <a:gd name="connsiteX2" fmla="*/ 6001 w 6076"/>
                    <a:gd name="connsiteY2" fmla="*/ 0 h 11254"/>
                  </a:gdLst>
                  <a:cxnLst>
                    <a:cxn ang="0">
                      <a:pos x="connsiteX0" y="connsiteY0"/>
                    </a:cxn>
                    <a:cxn ang="0">
                      <a:pos x="connsiteX1" y="connsiteY1"/>
                    </a:cxn>
                    <a:cxn ang="0">
                      <a:pos x="connsiteX2" y="connsiteY2"/>
                    </a:cxn>
                  </a:cxnLst>
                  <a:rect l="l" t="t" r="r" b="b"/>
                  <a:pathLst>
                    <a:path w="6076" h="11254">
                      <a:moveTo>
                        <a:pt x="6001" y="0"/>
                      </a:moveTo>
                      <a:cubicBezTo>
                        <a:pt x="2667" y="2857"/>
                        <a:pt x="2572" y="7620"/>
                        <a:pt x="0" y="10858"/>
                      </a:cubicBezTo>
                      <a:cubicBezTo>
                        <a:pt x="191" y="13240"/>
                        <a:pt x="6858" y="4286"/>
                        <a:pt x="6001" y="0"/>
                      </a:cubicBezTo>
                      <a:close/>
                    </a:path>
                  </a:pathLst>
                </a:custGeom>
                <a:solidFill>
                  <a:srgbClr val="D1C4B3"/>
                </a:solidFill>
                <a:ln w="9525" cap="flat">
                  <a:noFill/>
                  <a:prstDash val="solid"/>
                  <a:miter/>
                </a:ln>
              </p:spPr>
              <p:txBody>
                <a:bodyPr rtlCol="0" anchor="ctr"/>
                <a:lstStyle/>
                <a:p>
                  <a:endParaRPr lang="zh-CN" altLang="en-US"/>
                </a:p>
              </p:txBody>
            </p:sp>
            <p:sp>
              <p:nvSpPr>
                <p:cNvPr id="416" name="任意多边形: 形状 57417"/>
                <p:cNvSpPr/>
                <p:nvPr>
                  <p:custDataLst>
                    <p:tags r:id="rId871"/>
                  </p:custDataLst>
                </p:nvPr>
              </p:nvSpPr>
              <p:spPr>
                <a:xfrm>
                  <a:off x="6690656" y="3883364"/>
                  <a:ext cx="9212" cy="14265"/>
                </a:xfrm>
                <a:custGeom>
                  <a:gdLst>
                    <a:gd name="connsiteX0" fmla="*/ 6466 w 9212"/>
                    <a:gd name="connsiteY0" fmla="*/ 930 h 14265"/>
                    <a:gd name="connsiteX1" fmla="*/ 7228 w 9212"/>
                    <a:gd name="connsiteY1" fmla="*/ 1692 h 14265"/>
                    <a:gd name="connsiteX2" fmla="*/ 2942 w 9212"/>
                    <a:gd name="connsiteY2" fmla="*/ 5406 h 14265"/>
                    <a:gd name="connsiteX3" fmla="*/ 275 w 9212"/>
                    <a:gd name="connsiteY3" fmla="*/ 12836 h 14265"/>
                    <a:gd name="connsiteX4" fmla="*/ 3513 w 9212"/>
                    <a:gd name="connsiteY4" fmla="*/ 12074 h 14265"/>
                    <a:gd name="connsiteX5" fmla="*/ 6466 w 9212"/>
                    <a:gd name="connsiteY5" fmla="*/ 930 h 14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 h="14265">
                      <a:moveTo>
                        <a:pt x="6466" y="930"/>
                      </a:moveTo>
                      <a:cubicBezTo>
                        <a:pt x="5799" y="2358"/>
                        <a:pt x="6466" y="2073"/>
                        <a:pt x="7228" y="1692"/>
                      </a:cubicBezTo>
                      <a:cubicBezTo>
                        <a:pt x="6371" y="3502"/>
                        <a:pt x="4466" y="4263"/>
                        <a:pt x="2942" y="5406"/>
                      </a:cubicBezTo>
                      <a:cubicBezTo>
                        <a:pt x="1227" y="8454"/>
                        <a:pt x="4466" y="9407"/>
                        <a:pt x="275" y="12836"/>
                      </a:cubicBezTo>
                      <a:cubicBezTo>
                        <a:pt x="-1440" y="17979"/>
                        <a:pt x="5513" y="7216"/>
                        <a:pt x="3513" y="12074"/>
                      </a:cubicBezTo>
                      <a:cubicBezTo>
                        <a:pt x="6085" y="8359"/>
                        <a:pt x="13038" y="-3357"/>
                        <a:pt x="6466" y="930"/>
                      </a:cubicBezTo>
                      <a:close/>
                    </a:path>
                  </a:pathLst>
                </a:custGeom>
                <a:solidFill>
                  <a:srgbClr val="D1C4B3"/>
                </a:solidFill>
                <a:ln w="9525" cap="flat">
                  <a:noFill/>
                  <a:prstDash val="solid"/>
                  <a:miter/>
                </a:ln>
              </p:spPr>
              <p:txBody>
                <a:bodyPr rtlCol="0" anchor="ctr"/>
                <a:lstStyle/>
                <a:p>
                  <a:endParaRPr lang="zh-CN" altLang="en-US"/>
                </a:p>
              </p:txBody>
            </p:sp>
            <p:sp>
              <p:nvSpPr>
                <p:cNvPr id="417" name="任意多边形: 形状 57418"/>
                <p:cNvSpPr/>
                <p:nvPr>
                  <p:custDataLst>
                    <p:tags r:id="rId872"/>
                  </p:custDataLst>
                </p:nvPr>
              </p:nvSpPr>
              <p:spPr>
                <a:xfrm>
                  <a:off x="6679406" y="3899153"/>
                  <a:ext cx="10477" cy="11525"/>
                </a:xfrm>
                <a:custGeom>
                  <a:gdLst>
                    <a:gd name="connsiteX0" fmla="*/ 10478 w 10477"/>
                    <a:gd name="connsiteY0" fmla="*/ 0 h 11525"/>
                    <a:gd name="connsiteX1" fmla="*/ 6858 w 10477"/>
                    <a:gd name="connsiteY1" fmla="*/ 4477 h 11525"/>
                    <a:gd name="connsiteX2" fmla="*/ 3620 w 10477"/>
                    <a:gd name="connsiteY2" fmla="*/ 5048 h 11525"/>
                    <a:gd name="connsiteX3" fmla="*/ 0 w 10477"/>
                    <a:gd name="connsiteY3" fmla="*/ 11525 h 11525"/>
                    <a:gd name="connsiteX4" fmla="*/ 6477 w 10477"/>
                    <a:gd name="connsiteY4" fmla="*/ 8096 h 11525"/>
                    <a:gd name="connsiteX5" fmla="*/ 10478 w 10477"/>
                    <a:gd name="connsiteY5" fmla="*/ 0 h 1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1525">
                      <a:moveTo>
                        <a:pt x="10478" y="0"/>
                      </a:moveTo>
                      <a:cubicBezTo>
                        <a:pt x="8572" y="667"/>
                        <a:pt x="7715" y="2572"/>
                        <a:pt x="6858" y="4477"/>
                      </a:cubicBezTo>
                      <a:cubicBezTo>
                        <a:pt x="5048" y="5620"/>
                        <a:pt x="3143" y="6667"/>
                        <a:pt x="3620" y="5048"/>
                      </a:cubicBezTo>
                      <a:cubicBezTo>
                        <a:pt x="1714" y="6382"/>
                        <a:pt x="1048" y="9239"/>
                        <a:pt x="0" y="11525"/>
                      </a:cubicBezTo>
                      <a:lnTo>
                        <a:pt x="6477" y="8096"/>
                      </a:lnTo>
                      <a:cubicBezTo>
                        <a:pt x="7049" y="4572"/>
                        <a:pt x="9620" y="3238"/>
                        <a:pt x="10478" y="0"/>
                      </a:cubicBezTo>
                      <a:close/>
                    </a:path>
                  </a:pathLst>
                </a:custGeom>
                <a:solidFill>
                  <a:srgbClr val="D1C4B3"/>
                </a:solidFill>
                <a:ln w="9525" cap="flat">
                  <a:noFill/>
                  <a:prstDash val="solid"/>
                  <a:miter/>
                </a:ln>
              </p:spPr>
              <p:txBody>
                <a:bodyPr rtlCol="0" anchor="ctr"/>
                <a:lstStyle/>
                <a:p>
                  <a:endParaRPr lang="zh-CN" altLang="en-US"/>
                </a:p>
              </p:txBody>
            </p:sp>
            <p:sp>
              <p:nvSpPr>
                <p:cNvPr id="418" name="任意多边形: 形状 57419"/>
                <p:cNvSpPr/>
                <p:nvPr>
                  <p:custDataLst>
                    <p:tags r:id="rId873"/>
                  </p:custDataLst>
                </p:nvPr>
              </p:nvSpPr>
              <p:spPr>
                <a:xfrm>
                  <a:off x="6655022" y="3916298"/>
                  <a:ext cx="6762" cy="9143"/>
                </a:xfrm>
                <a:custGeom>
                  <a:gdLst>
                    <a:gd name="connsiteX0" fmla="*/ 6763 w 6762"/>
                    <a:gd name="connsiteY0" fmla="*/ 0 h 9143"/>
                    <a:gd name="connsiteX1" fmla="*/ 0 w 6762"/>
                    <a:gd name="connsiteY1" fmla="*/ 9144 h 9143"/>
                    <a:gd name="connsiteX2" fmla="*/ 6763 w 6762"/>
                    <a:gd name="connsiteY2" fmla="*/ 0 h 9143"/>
                  </a:gdLst>
                  <a:cxnLst>
                    <a:cxn ang="0">
                      <a:pos x="connsiteX0" y="connsiteY0"/>
                    </a:cxn>
                    <a:cxn ang="0">
                      <a:pos x="connsiteX1" y="connsiteY1"/>
                    </a:cxn>
                    <a:cxn ang="0">
                      <a:pos x="connsiteX2" y="connsiteY2"/>
                    </a:cxn>
                  </a:cxnLst>
                  <a:rect l="l" t="t" r="r" b="b"/>
                  <a:pathLst>
                    <a:path w="6762" h="9143">
                      <a:moveTo>
                        <a:pt x="6763" y="0"/>
                      </a:moveTo>
                      <a:cubicBezTo>
                        <a:pt x="3810" y="2286"/>
                        <a:pt x="1810" y="5620"/>
                        <a:pt x="0" y="9144"/>
                      </a:cubicBezTo>
                      <a:cubicBezTo>
                        <a:pt x="3715" y="7810"/>
                        <a:pt x="5334" y="4000"/>
                        <a:pt x="6763" y="0"/>
                      </a:cubicBezTo>
                      <a:close/>
                    </a:path>
                  </a:pathLst>
                </a:custGeom>
                <a:solidFill>
                  <a:srgbClr val="D1C4B3"/>
                </a:solidFill>
                <a:ln w="9525" cap="flat">
                  <a:noFill/>
                  <a:prstDash val="solid"/>
                  <a:miter/>
                </a:ln>
              </p:spPr>
              <p:txBody>
                <a:bodyPr rtlCol="0" anchor="ctr"/>
                <a:lstStyle/>
                <a:p>
                  <a:endParaRPr lang="zh-CN" altLang="en-US"/>
                </a:p>
              </p:txBody>
            </p:sp>
            <p:sp>
              <p:nvSpPr>
                <p:cNvPr id="419" name="任意多边形: 形状 57420"/>
                <p:cNvSpPr/>
                <p:nvPr>
                  <p:custDataLst>
                    <p:tags r:id="rId874"/>
                  </p:custDataLst>
                </p:nvPr>
              </p:nvSpPr>
              <p:spPr>
                <a:xfrm>
                  <a:off x="6819384" y="3814952"/>
                  <a:ext cx="5030" cy="5910"/>
                </a:xfrm>
                <a:custGeom>
                  <a:gdLst>
                    <a:gd name="connsiteX0" fmla="*/ 1753 w 5030"/>
                    <a:gd name="connsiteY0" fmla="*/ 0 h 5910"/>
                    <a:gd name="connsiteX1" fmla="*/ 3563 w 5030"/>
                    <a:gd name="connsiteY1" fmla="*/ 5143 h 5910"/>
                    <a:gd name="connsiteX2" fmla="*/ 1753 w 5030"/>
                    <a:gd name="connsiteY2" fmla="*/ 0 h 5910"/>
                  </a:gdLst>
                  <a:cxnLst>
                    <a:cxn ang="0">
                      <a:pos x="connsiteX0" y="connsiteY0"/>
                    </a:cxn>
                    <a:cxn ang="0">
                      <a:pos x="connsiteX1" y="connsiteY1"/>
                    </a:cxn>
                    <a:cxn ang="0">
                      <a:pos x="connsiteX2" y="connsiteY2"/>
                    </a:cxn>
                  </a:cxnLst>
                  <a:rect l="l" t="t" r="r" b="b"/>
                  <a:pathLst>
                    <a:path w="5030" h="5910">
                      <a:moveTo>
                        <a:pt x="1753" y="0"/>
                      </a:moveTo>
                      <a:cubicBezTo>
                        <a:pt x="-2057" y="5429"/>
                        <a:pt x="1182" y="7048"/>
                        <a:pt x="3563" y="5143"/>
                      </a:cubicBezTo>
                      <a:cubicBezTo>
                        <a:pt x="7468" y="-1619"/>
                        <a:pt x="2420" y="1905"/>
                        <a:pt x="1753" y="0"/>
                      </a:cubicBezTo>
                      <a:close/>
                    </a:path>
                  </a:pathLst>
                </a:custGeom>
                <a:solidFill>
                  <a:srgbClr val="D1C4B3"/>
                </a:solidFill>
                <a:ln w="9525" cap="flat">
                  <a:noFill/>
                  <a:prstDash val="solid"/>
                  <a:miter/>
                </a:ln>
              </p:spPr>
              <p:txBody>
                <a:bodyPr rtlCol="0" anchor="ctr"/>
                <a:lstStyle/>
                <a:p>
                  <a:endParaRPr lang="zh-CN" altLang="en-US"/>
                </a:p>
              </p:txBody>
            </p:sp>
            <p:sp>
              <p:nvSpPr>
                <p:cNvPr id="420" name="任意多边形: 形状 57421"/>
                <p:cNvSpPr/>
                <p:nvPr>
                  <p:custDataLst>
                    <p:tags r:id="rId875"/>
                  </p:custDataLst>
                </p:nvPr>
              </p:nvSpPr>
              <p:spPr>
                <a:xfrm>
                  <a:off x="6821832" y="3807808"/>
                  <a:ext cx="10450" cy="21240"/>
                </a:xfrm>
                <a:custGeom>
                  <a:gdLst>
                    <a:gd name="connsiteX0" fmla="*/ 10450 w 10450"/>
                    <a:gd name="connsiteY0" fmla="*/ 0 h 21240"/>
                    <a:gd name="connsiteX1" fmla="*/ 163 w 10450"/>
                    <a:gd name="connsiteY1" fmla="*/ 21241 h 21240"/>
                    <a:gd name="connsiteX2" fmla="*/ 10450 w 10450"/>
                    <a:gd name="connsiteY2" fmla="*/ 0 h 21240"/>
                  </a:gdLst>
                  <a:cxnLst>
                    <a:cxn ang="0">
                      <a:pos x="connsiteX0" y="connsiteY0"/>
                    </a:cxn>
                    <a:cxn ang="0">
                      <a:pos x="connsiteX1" y="connsiteY1"/>
                    </a:cxn>
                    <a:cxn ang="0">
                      <a:pos x="connsiteX2" y="connsiteY2"/>
                    </a:cxn>
                  </a:cxnLst>
                  <a:rect l="l" t="t" r="r" b="b"/>
                  <a:pathLst>
                    <a:path w="10450" h="21240">
                      <a:moveTo>
                        <a:pt x="10450" y="0"/>
                      </a:moveTo>
                      <a:cubicBezTo>
                        <a:pt x="5973" y="6763"/>
                        <a:pt x="-1170" y="15811"/>
                        <a:pt x="163" y="21241"/>
                      </a:cubicBezTo>
                      <a:cubicBezTo>
                        <a:pt x="3116" y="13811"/>
                        <a:pt x="9879" y="9049"/>
                        <a:pt x="10450" y="0"/>
                      </a:cubicBezTo>
                      <a:close/>
                    </a:path>
                  </a:pathLst>
                </a:custGeom>
                <a:solidFill>
                  <a:srgbClr val="D1C4B3"/>
                </a:solidFill>
                <a:ln w="9525" cap="flat">
                  <a:noFill/>
                  <a:prstDash val="solid"/>
                  <a:miter/>
                </a:ln>
              </p:spPr>
              <p:txBody>
                <a:bodyPr rtlCol="0" anchor="ctr"/>
                <a:lstStyle/>
                <a:p>
                  <a:endParaRPr lang="zh-CN" altLang="en-US"/>
                </a:p>
              </p:txBody>
            </p:sp>
            <p:sp>
              <p:nvSpPr>
                <p:cNvPr id="421" name="任意多边形: 形状 57422"/>
                <p:cNvSpPr/>
                <p:nvPr>
                  <p:custDataLst>
                    <p:tags r:id="rId876"/>
                  </p:custDataLst>
                </p:nvPr>
              </p:nvSpPr>
              <p:spPr>
                <a:xfrm>
                  <a:off x="6809232" y="3824572"/>
                  <a:ext cx="8583" cy="14001"/>
                </a:xfrm>
                <a:custGeom>
                  <a:gdLst>
                    <a:gd name="connsiteX0" fmla="*/ 6953 w 8583"/>
                    <a:gd name="connsiteY0" fmla="*/ 0 h 14001"/>
                    <a:gd name="connsiteX1" fmla="*/ 0 w 8583"/>
                    <a:gd name="connsiteY1" fmla="*/ 14002 h 14001"/>
                    <a:gd name="connsiteX2" fmla="*/ 8572 w 8583"/>
                    <a:gd name="connsiteY2" fmla="*/ 1238 h 14001"/>
                    <a:gd name="connsiteX3" fmla="*/ 6953 w 8583"/>
                    <a:gd name="connsiteY3" fmla="*/ 0 h 14001"/>
                  </a:gdLst>
                  <a:cxnLst>
                    <a:cxn ang="0">
                      <a:pos x="connsiteX0" y="connsiteY0"/>
                    </a:cxn>
                    <a:cxn ang="0">
                      <a:pos x="connsiteX1" y="connsiteY1"/>
                    </a:cxn>
                    <a:cxn ang="0">
                      <a:pos x="connsiteX2" y="connsiteY2"/>
                    </a:cxn>
                    <a:cxn ang="0">
                      <a:pos x="connsiteX3" y="connsiteY3"/>
                    </a:cxn>
                  </a:cxnLst>
                  <a:rect l="l" t="t" r="r" b="b"/>
                  <a:pathLst>
                    <a:path w="8583" h="14001">
                      <a:moveTo>
                        <a:pt x="6953" y="0"/>
                      </a:moveTo>
                      <a:cubicBezTo>
                        <a:pt x="4763" y="4763"/>
                        <a:pt x="1429" y="8572"/>
                        <a:pt x="0" y="14002"/>
                      </a:cubicBezTo>
                      <a:cubicBezTo>
                        <a:pt x="3048" y="9906"/>
                        <a:pt x="5143" y="5048"/>
                        <a:pt x="8572" y="1238"/>
                      </a:cubicBezTo>
                      <a:cubicBezTo>
                        <a:pt x="8763" y="-286"/>
                        <a:pt x="6477" y="2191"/>
                        <a:pt x="6953" y="0"/>
                      </a:cubicBezTo>
                      <a:close/>
                    </a:path>
                  </a:pathLst>
                </a:custGeom>
                <a:solidFill>
                  <a:srgbClr val="D1C4B3"/>
                </a:solidFill>
                <a:ln w="9525" cap="flat">
                  <a:noFill/>
                  <a:prstDash val="solid"/>
                  <a:miter/>
                </a:ln>
              </p:spPr>
              <p:txBody>
                <a:bodyPr rtlCol="0" anchor="ctr"/>
                <a:lstStyle/>
                <a:p>
                  <a:endParaRPr lang="zh-CN" altLang="en-US"/>
                </a:p>
              </p:txBody>
            </p:sp>
            <p:sp>
              <p:nvSpPr>
                <p:cNvPr id="422" name="任意多边形: 形状 57423"/>
                <p:cNvSpPr/>
                <p:nvPr>
                  <p:custDataLst>
                    <p:tags r:id="rId877"/>
                  </p:custDataLst>
                </p:nvPr>
              </p:nvSpPr>
              <p:spPr>
                <a:xfrm>
                  <a:off x="6789802" y="3841622"/>
                  <a:ext cx="6834" cy="11456"/>
                </a:xfrm>
                <a:custGeom>
                  <a:gdLst>
                    <a:gd name="connsiteX0" fmla="*/ 6190 w 6834"/>
                    <a:gd name="connsiteY0" fmla="*/ 0 h 11456"/>
                    <a:gd name="connsiteX1" fmla="*/ 5618 w 6834"/>
                    <a:gd name="connsiteY1" fmla="*/ 9430 h 11456"/>
                    <a:gd name="connsiteX2" fmla="*/ 6190 w 6834"/>
                    <a:gd name="connsiteY2" fmla="*/ 0 h 11456"/>
                  </a:gdLst>
                  <a:cxnLst>
                    <a:cxn ang="0">
                      <a:pos x="connsiteX0" y="connsiteY0"/>
                    </a:cxn>
                    <a:cxn ang="0">
                      <a:pos x="connsiteX1" y="connsiteY1"/>
                    </a:cxn>
                    <a:cxn ang="0">
                      <a:pos x="connsiteX2" y="connsiteY2"/>
                    </a:cxn>
                  </a:cxnLst>
                  <a:rect l="l" t="t" r="r" b="b"/>
                  <a:pathLst>
                    <a:path w="6834" h="11456">
                      <a:moveTo>
                        <a:pt x="6190" y="0"/>
                      </a:moveTo>
                      <a:cubicBezTo>
                        <a:pt x="-288" y="11906"/>
                        <a:pt x="-3431" y="13525"/>
                        <a:pt x="5618" y="9430"/>
                      </a:cubicBezTo>
                      <a:cubicBezTo>
                        <a:pt x="7904" y="3048"/>
                        <a:pt x="6285" y="2667"/>
                        <a:pt x="6190" y="0"/>
                      </a:cubicBezTo>
                      <a:close/>
                    </a:path>
                  </a:pathLst>
                </a:custGeom>
                <a:solidFill>
                  <a:srgbClr val="D1C4B3"/>
                </a:solidFill>
                <a:ln w="9525" cap="flat">
                  <a:noFill/>
                  <a:prstDash val="solid"/>
                  <a:miter/>
                </a:ln>
              </p:spPr>
              <p:txBody>
                <a:bodyPr rtlCol="0" anchor="ctr"/>
                <a:lstStyle/>
                <a:p>
                  <a:endParaRPr lang="zh-CN" altLang="en-US"/>
                </a:p>
              </p:txBody>
            </p:sp>
            <p:sp>
              <p:nvSpPr>
                <p:cNvPr id="423" name="任意多边形: 形状 57424"/>
                <p:cNvSpPr/>
                <p:nvPr>
                  <p:custDataLst>
                    <p:tags r:id="rId878"/>
                  </p:custDataLst>
                </p:nvPr>
              </p:nvSpPr>
              <p:spPr>
                <a:xfrm>
                  <a:off x="6623399" y="3947635"/>
                  <a:ext cx="10001" cy="9810"/>
                </a:xfrm>
                <a:custGeom>
                  <a:gdLst>
                    <a:gd name="connsiteX0" fmla="*/ 10001 w 10001"/>
                    <a:gd name="connsiteY0" fmla="*/ 0 h 9810"/>
                    <a:gd name="connsiteX1" fmla="*/ 0 w 10001"/>
                    <a:gd name="connsiteY1" fmla="*/ 9811 h 9810"/>
                    <a:gd name="connsiteX2" fmla="*/ 10001 w 10001"/>
                    <a:gd name="connsiteY2" fmla="*/ 0 h 9810"/>
                  </a:gdLst>
                  <a:cxnLst>
                    <a:cxn ang="0">
                      <a:pos x="connsiteX0" y="connsiteY0"/>
                    </a:cxn>
                    <a:cxn ang="0">
                      <a:pos x="connsiteX1" y="connsiteY1"/>
                    </a:cxn>
                    <a:cxn ang="0">
                      <a:pos x="connsiteX2" y="connsiteY2"/>
                    </a:cxn>
                  </a:cxnLst>
                  <a:rect l="l" t="t" r="r" b="b"/>
                  <a:pathLst>
                    <a:path w="10001" h="9810">
                      <a:moveTo>
                        <a:pt x="10001" y="0"/>
                      </a:moveTo>
                      <a:cubicBezTo>
                        <a:pt x="5810" y="2096"/>
                        <a:pt x="2572" y="5525"/>
                        <a:pt x="0" y="9811"/>
                      </a:cubicBezTo>
                      <a:cubicBezTo>
                        <a:pt x="3715" y="6953"/>
                        <a:pt x="7811" y="4763"/>
                        <a:pt x="10001" y="0"/>
                      </a:cubicBezTo>
                      <a:close/>
                    </a:path>
                  </a:pathLst>
                </a:custGeom>
                <a:solidFill>
                  <a:srgbClr val="D1C4B3"/>
                </a:solidFill>
                <a:ln w="9525" cap="flat">
                  <a:noFill/>
                  <a:prstDash val="solid"/>
                  <a:miter/>
                </a:ln>
              </p:spPr>
              <p:txBody>
                <a:bodyPr rtlCol="0" anchor="ctr"/>
                <a:lstStyle/>
                <a:p>
                  <a:endParaRPr lang="zh-CN" altLang="en-US"/>
                </a:p>
              </p:txBody>
            </p:sp>
            <p:sp>
              <p:nvSpPr>
                <p:cNvPr id="424" name="任意多边形: 形状 57425"/>
                <p:cNvSpPr/>
                <p:nvPr>
                  <p:custDataLst>
                    <p:tags r:id="rId879"/>
                  </p:custDataLst>
                </p:nvPr>
              </p:nvSpPr>
              <p:spPr>
                <a:xfrm>
                  <a:off x="6557009" y="3989286"/>
                  <a:ext cx="27624" cy="24166"/>
                </a:xfrm>
                <a:custGeom>
                  <a:gdLst>
                    <a:gd name="connsiteX0" fmla="*/ 22765 w 27624"/>
                    <a:gd name="connsiteY0" fmla="*/ 354 h 24166"/>
                    <a:gd name="connsiteX1" fmla="*/ 0 w 27624"/>
                    <a:gd name="connsiteY1" fmla="*/ 24167 h 24166"/>
                    <a:gd name="connsiteX2" fmla="*/ 12097 w 27624"/>
                    <a:gd name="connsiteY2" fmla="*/ 14546 h 24166"/>
                    <a:gd name="connsiteX3" fmla="*/ 23146 w 27624"/>
                    <a:gd name="connsiteY3" fmla="*/ 3402 h 24166"/>
                    <a:gd name="connsiteX4" fmla="*/ 22098 w 27624"/>
                    <a:gd name="connsiteY4" fmla="*/ 6926 h 24166"/>
                    <a:gd name="connsiteX5" fmla="*/ 22765 w 27624"/>
                    <a:gd name="connsiteY5" fmla="*/ 354 h 241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4" h="24166">
                      <a:moveTo>
                        <a:pt x="22765" y="354"/>
                      </a:moveTo>
                      <a:cubicBezTo>
                        <a:pt x="14383" y="11403"/>
                        <a:pt x="3905" y="16261"/>
                        <a:pt x="0" y="24167"/>
                      </a:cubicBezTo>
                      <a:cubicBezTo>
                        <a:pt x="4096" y="21023"/>
                        <a:pt x="8096" y="17880"/>
                        <a:pt x="12097" y="14546"/>
                      </a:cubicBezTo>
                      <a:cubicBezTo>
                        <a:pt x="15907" y="11117"/>
                        <a:pt x="19622" y="7403"/>
                        <a:pt x="23146" y="3402"/>
                      </a:cubicBezTo>
                      <a:cubicBezTo>
                        <a:pt x="24575" y="3116"/>
                        <a:pt x="22860" y="5402"/>
                        <a:pt x="22098" y="6926"/>
                      </a:cubicBezTo>
                      <a:cubicBezTo>
                        <a:pt x="30385" y="2450"/>
                        <a:pt x="28289" y="-1170"/>
                        <a:pt x="22765" y="354"/>
                      </a:cubicBezTo>
                      <a:close/>
                    </a:path>
                  </a:pathLst>
                </a:custGeom>
                <a:solidFill>
                  <a:srgbClr val="D1C4B3"/>
                </a:solidFill>
                <a:ln w="9525" cap="flat">
                  <a:noFill/>
                  <a:prstDash val="solid"/>
                  <a:miter/>
                </a:ln>
              </p:spPr>
              <p:txBody>
                <a:bodyPr rtlCol="0" anchor="ctr"/>
                <a:lstStyle/>
                <a:p>
                  <a:endParaRPr lang="zh-CN" altLang="en-US"/>
                </a:p>
              </p:txBody>
            </p:sp>
            <p:sp>
              <p:nvSpPr>
                <p:cNvPr id="425" name="任意多边形: 形状 57426"/>
                <p:cNvSpPr/>
                <p:nvPr>
                  <p:custDataLst>
                    <p:tags r:id="rId880"/>
                  </p:custDataLst>
                </p:nvPr>
              </p:nvSpPr>
              <p:spPr>
                <a:xfrm>
                  <a:off x="6744080" y="3920125"/>
                  <a:ext cx="3817" cy="8403"/>
                </a:xfrm>
                <a:custGeom>
                  <a:gdLst>
                    <a:gd name="connsiteX0" fmla="*/ 2953 w 3817"/>
                    <a:gd name="connsiteY0" fmla="*/ 78 h 8403"/>
                    <a:gd name="connsiteX1" fmla="*/ 0 w 3817"/>
                    <a:gd name="connsiteY1" fmla="*/ 7984 h 8403"/>
                    <a:gd name="connsiteX2" fmla="*/ 2953 w 3817"/>
                    <a:gd name="connsiteY2" fmla="*/ 78 h 8403"/>
                  </a:gdLst>
                  <a:cxnLst>
                    <a:cxn ang="0">
                      <a:pos x="connsiteX0" y="connsiteY0"/>
                    </a:cxn>
                    <a:cxn ang="0">
                      <a:pos x="connsiteX1" y="connsiteY1"/>
                    </a:cxn>
                    <a:cxn ang="0">
                      <a:pos x="connsiteX2" y="connsiteY2"/>
                    </a:cxn>
                  </a:cxnLst>
                  <a:rect l="l" t="t" r="r" b="b"/>
                  <a:pathLst>
                    <a:path w="3817" h="8403">
                      <a:moveTo>
                        <a:pt x="2953" y="78"/>
                      </a:moveTo>
                      <a:cubicBezTo>
                        <a:pt x="-3143" y="5412"/>
                        <a:pt x="4001" y="5126"/>
                        <a:pt x="0" y="7984"/>
                      </a:cubicBezTo>
                      <a:cubicBezTo>
                        <a:pt x="2000" y="10746"/>
                        <a:pt x="5429" y="-1065"/>
                        <a:pt x="2953" y="78"/>
                      </a:cubicBezTo>
                      <a:close/>
                    </a:path>
                  </a:pathLst>
                </a:custGeom>
                <a:solidFill>
                  <a:srgbClr val="D1C4B3"/>
                </a:solidFill>
                <a:ln w="9525" cap="flat">
                  <a:noFill/>
                  <a:prstDash val="solid"/>
                  <a:miter/>
                </a:ln>
              </p:spPr>
              <p:txBody>
                <a:bodyPr rtlCol="0" anchor="ctr"/>
                <a:lstStyle/>
                <a:p>
                  <a:endParaRPr lang="zh-CN" altLang="en-US"/>
                </a:p>
              </p:txBody>
            </p:sp>
            <p:sp>
              <p:nvSpPr>
                <p:cNvPr id="426" name="任意多边形: 形状 57427"/>
                <p:cNvSpPr/>
                <p:nvPr>
                  <p:custDataLst>
                    <p:tags r:id="rId881"/>
                  </p:custDataLst>
                </p:nvPr>
              </p:nvSpPr>
              <p:spPr>
                <a:xfrm>
                  <a:off x="6735699" y="3927347"/>
                  <a:ext cx="7620" cy="11906"/>
                </a:xfrm>
                <a:custGeom>
                  <a:gdLst>
                    <a:gd name="connsiteX0" fmla="*/ 7620 w 7620"/>
                    <a:gd name="connsiteY0" fmla="*/ 0 h 11906"/>
                    <a:gd name="connsiteX1" fmla="*/ 0 w 7620"/>
                    <a:gd name="connsiteY1" fmla="*/ 11906 h 11906"/>
                    <a:gd name="connsiteX2" fmla="*/ 7620 w 7620"/>
                    <a:gd name="connsiteY2" fmla="*/ 0 h 11906"/>
                  </a:gdLst>
                  <a:cxnLst>
                    <a:cxn ang="0">
                      <a:pos x="connsiteX0" y="connsiteY0"/>
                    </a:cxn>
                    <a:cxn ang="0">
                      <a:pos x="connsiteX1" y="connsiteY1"/>
                    </a:cxn>
                    <a:cxn ang="0">
                      <a:pos x="connsiteX2" y="connsiteY2"/>
                    </a:cxn>
                  </a:cxnLst>
                  <a:rect l="l" t="t" r="r" b="b"/>
                  <a:pathLst>
                    <a:path w="7620" h="11906">
                      <a:moveTo>
                        <a:pt x="7620" y="0"/>
                      </a:moveTo>
                      <a:cubicBezTo>
                        <a:pt x="4286" y="3143"/>
                        <a:pt x="1524" y="6763"/>
                        <a:pt x="0" y="11906"/>
                      </a:cubicBezTo>
                      <a:cubicBezTo>
                        <a:pt x="3334" y="8763"/>
                        <a:pt x="5810" y="4763"/>
                        <a:pt x="7620" y="0"/>
                      </a:cubicBezTo>
                      <a:close/>
                    </a:path>
                  </a:pathLst>
                </a:custGeom>
                <a:solidFill>
                  <a:srgbClr val="D1C4B3"/>
                </a:solidFill>
                <a:ln w="9525" cap="flat">
                  <a:noFill/>
                  <a:prstDash val="solid"/>
                  <a:miter/>
                </a:ln>
              </p:spPr>
              <p:txBody>
                <a:bodyPr rtlCol="0" anchor="ctr"/>
                <a:lstStyle/>
                <a:p>
                  <a:endParaRPr lang="zh-CN" altLang="en-US"/>
                </a:p>
              </p:txBody>
            </p:sp>
            <p:sp>
              <p:nvSpPr>
                <p:cNvPr id="427" name="任意多边形: 形状 57428"/>
                <p:cNvSpPr/>
                <p:nvPr>
                  <p:custDataLst>
                    <p:tags r:id="rId882"/>
                  </p:custDataLst>
                </p:nvPr>
              </p:nvSpPr>
              <p:spPr>
                <a:xfrm>
                  <a:off x="6522624" y="4031836"/>
                  <a:ext cx="7905" cy="5905"/>
                </a:xfrm>
                <a:custGeom>
                  <a:gdLst>
                    <a:gd name="connsiteX0" fmla="*/ 7906 w 7905"/>
                    <a:gd name="connsiteY0" fmla="*/ 0 h 5905"/>
                    <a:gd name="connsiteX1" fmla="*/ 2286 w 7905"/>
                    <a:gd name="connsiteY1" fmla="*/ 1238 h 5905"/>
                    <a:gd name="connsiteX2" fmla="*/ 0 w 7905"/>
                    <a:gd name="connsiteY2" fmla="*/ 5906 h 5905"/>
                    <a:gd name="connsiteX3" fmla="*/ 7906 w 7905"/>
                    <a:gd name="connsiteY3" fmla="*/ 0 h 5905"/>
                  </a:gdLst>
                  <a:cxnLst>
                    <a:cxn ang="0">
                      <a:pos x="connsiteX0" y="connsiteY0"/>
                    </a:cxn>
                    <a:cxn ang="0">
                      <a:pos x="connsiteX1" y="connsiteY1"/>
                    </a:cxn>
                    <a:cxn ang="0">
                      <a:pos x="connsiteX2" y="connsiteY2"/>
                    </a:cxn>
                    <a:cxn ang="0">
                      <a:pos x="connsiteX3" y="connsiteY3"/>
                    </a:cxn>
                  </a:cxnLst>
                  <a:rect l="l" t="t" r="r" b="b"/>
                  <a:pathLst>
                    <a:path w="7903" h="5905">
                      <a:moveTo>
                        <a:pt x="7906" y="0"/>
                      </a:moveTo>
                      <a:lnTo>
                        <a:pt x="2286" y="1238"/>
                      </a:lnTo>
                      <a:cubicBezTo>
                        <a:pt x="476" y="3524"/>
                        <a:pt x="2000" y="3429"/>
                        <a:pt x="0" y="5906"/>
                      </a:cubicBezTo>
                      <a:cubicBezTo>
                        <a:pt x="2572" y="3715"/>
                        <a:pt x="5906" y="3048"/>
                        <a:pt x="7906" y="0"/>
                      </a:cubicBezTo>
                      <a:close/>
                    </a:path>
                  </a:pathLst>
                </a:custGeom>
                <a:solidFill>
                  <a:srgbClr val="D1C4B3"/>
                </a:solidFill>
                <a:ln w="9525" cap="flat">
                  <a:noFill/>
                  <a:prstDash val="solid"/>
                  <a:miter/>
                </a:ln>
              </p:spPr>
              <p:txBody>
                <a:bodyPr rtlCol="0" anchor="ctr"/>
                <a:lstStyle/>
                <a:p>
                  <a:endParaRPr lang="zh-CN" altLang="en-US"/>
                </a:p>
              </p:txBody>
            </p:sp>
            <p:sp>
              <p:nvSpPr>
                <p:cNvPr id="428" name="任意多边形: 形状 57429"/>
                <p:cNvSpPr/>
                <p:nvPr>
                  <p:custDataLst>
                    <p:tags r:id="rId883"/>
                  </p:custDataLst>
                </p:nvPr>
              </p:nvSpPr>
              <p:spPr>
                <a:xfrm>
                  <a:off x="6665213" y="3989924"/>
                  <a:ext cx="5772" cy="8955"/>
                </a:xfrm>
                <a:custGeom>
                  <a:gdLst>
                    <a:gd name="connsiteX0" fmla="*/ 1143 w 5772"/>
                    <a:gd name="connsiteY0" fmla="*/ 2954 h 8955"/>
                    <a:gd name="connsiteX1" fmla="*/ 0 w 5772"/>
                    <a:gd name="connsiteY1" fmla="*/ 8955 h 8955"/>
                    <a:gd name="connsiteX2" fmla="*/ 1143 w 5772"/>
                    <a:gd name="connsiteY2" fmla="*/ 2954 h 8955"/>
                  </a:gdLst>
                  <a:cxnLst>
                    <a:cxn ang="0">
                      <a:pos x="connsiteX0" y="connsiteY0"/>
                    </a:cxn>
                    <a:cxn ang="0">
                      <a:pos x="connsiteX1" y="connsiteY1"/>
                    </a:cxn>
                    <a:cxn ang="0">
                      <a:pos x="connsiteX2" y="connsiteY2"/>
                    </a:cxn>
                  </a:cxnLst>
                  <a:rect l="l" t="t" r="r" b="b"/>
                  <a:pathLst>
                    <a:path w="5772" h="8955">
                      <a:moveTo>
                        <a:pt x="1143" y="2954"/>
                      </a:moveTo>
                      <a:cubicBezTo>
                        <a:pt x="191" y="5431"/>
                        <a:pt x="3810" y="3812"/>
                        <a:pt x="0" y="8955"/>
                      </a:cubicBezTo>
                      <a:cubicBezTo>
                        <a:pt x="5715" y="4574"/>
                        <a:pt x="8954" y="-4761"/>
                        <a:pt x="1143" y="2954"/>
                      </a:cubicBezTo>
                      <a:close/>
                    </a:path>
                  </a:pathLst>
                </a:custGeom>
                <a:solidFill>
                  <a:srgbClr val="D1C4B3"/>
                </a:solidFill>
                <a:ln w="9525" cap="flat">
                  <a:noFill/>
                  <a:prstDash val="solid"/>
                  <a:miter/>
                </a:ln>
              </p:spPr>
              <p:txBody>
                <a:bodyPr rtlCol="0" anchor="ctr"/>
                <a:lstStyle/>
                <a:p>
                  <a:endParaRPr lang="zh-CN" altLang="en-US"/>
                </a:p>
              </p:txBody>
            </p:sp>
            <p:sp>
              <p:nvSpPr>
                <p:cNvPr id="429" name="任意多边形: 形状 57430"/>
                <p:cNvSpPr/>
                <p:nvPr>
                  <p:custDataLst>
                    <p:tags r:id="rId884"/>
                  </p:custDataLst>
                </p:nvPr>
              </p:nvSpPr>
              <p:spPr>
                <a:xfrm>
                  <a:off x="6505473" y="4159852"/>
                  <a:ext cx="11722" cy="9239"/>
                </a:xfrm>
                <a:custGeom>
                  <a:gdLst>
                    <a:gd name="connsiteX0" fmla="*/ 11722 w 11722"/>
                    <a:gd name="connsiteY0" fmla="*/ 0 h 9239"/>
                    <a:gd name="connsiteX1" fmla="*/ 7 w 11722"/>
                    <a:gd name="connsiteY1" fmla="*/ 9239 h 9239"/>
                    <a:gd name="connsiteX2" fmla="*/ 11722 w 11722"/>
                    <a:gd name="connsiteY2" fmla="*/ 0 h 9239"/>
                  </a:gdLst>
                  <a:cxnLst>
                    <a:cxn ang="0">
                      <a:pos x="connsiteX0" y="connsiteY0"/>
                    </a:cxn>
                    <a:cxn ang="0">
                      <a:pos x="connsiteX1" y="connsiteY1"/>
                    </a:cxn>
                    <a:cxn ang="0">
                      <a:pos x="connsiteX2" y="connsiteY2"/>
                    </a:cxn>
                  </a:cxnLst>
                  <a:rect l="l" t="t" r="r" b="b"/>
                  <a:pathLst>
                    <a:path w="11722" h="9239">
                      <a:moveTo>
                        <a:pt x="11722" y="0"/>
                      </a:moveTo>
                      <a:cubicBezTo>
                        <a:pt x="3721" y="857"/>
                        <a:pt x="-184" y="7049"/>
                        <a:pt x="7" y="9239"/>
                      </a:cubicBezTo>
                      <a:cubicBezTo>
                        <a:pt x="4198" y="6953"/>
                        <a:pt x="7912" y="3334"/>
                        <a:pt x="11722" y="0"/>
                      </a:cubicBezTo>
                      <a:close/>
                    </a:path>
                  </a:pathLst>
                </a:custGeom>
                <a:solidFill>
                  <a:srgbClr val="D1C4B3"/>
                </a:solidFill>
                <a:ln w="9525" cap="flat">
                  <a:noFill/>
                  <a:prstDash val="solid"/>
                  <a:miter/>
                </a:ln>
              </p:spPr>
              <p:txBody>
                <a:bodyPr rtlCol="0" anchor="ctr"/>
                <a:lstStyle/>
                <a:p>
                  <a:endParaRPr lang="zh-CN" altLang="en-US"/>
                </a:p>
              </p:txBody>
            </p:sp>
            <p:sp>
              <p:nvSpPr>
                <p:cNvPr id="430" name="任意多边形: 形状 57431"/>
                <p:cNvSpPr/>
                <p:nvPr>
                  <p:custDataLst>
                    <p:tags r:id="rId885"/>
                  </p:custDataLst>
                </p:nvPr>
              </p:nvSpPr>
              <p:spPr>
                <a:xfrm>
                  <a:off x="6336696" y="4221288"/>
                  <a:ext cx="32861" cy="14192"/>
                </a:xfrm>
                <a:custGeom>
                  <a:gdLst>
                    <a:gd name="connsiteX0" fmla="*/ 32861 w 32861"/>
                    <a:gd name="connsiteY0" fmla="*/ 191 h 14192"/>
                    <a:gd name="connsiteX1" fmla="*/ 19336 w 32861"/>
                    <a:gd name="connsiteY1" fmla="*/ 4858 h 14192"/>
                    <a:gd name="connsiteX2" fmla="*/ 26480 w 32861"/>
                    <a:gd name="connsiteY2" fmla="*/ 0 h 14192"/>
                    <a:gd name="connsiteX3" fmla="*/ 13240 w 32861"/>
                    <a:gd name="connsiteY3" fmla="*/ 6668 h 14192"/>
                    <a:gd name="connsiteX4" fmla="*/ 19622 w 32861"/>
                    <a:gd name="connsiteY4" fmla="*/ 6858 h 14192"/>
                    <a:gd name="connsiteX5" fmla="*/ 0 w 32861"/>
                    <a:gd name="connsiteY5" fmla="*/ 14192 h 14192"/>
                    <a:gd name="connsiteX6" fmla="*/ 10954 w 32861"/>
                    <a:gd name="connsiteY6" fmla="*/ 12764 h 14192"/>
                    <a:gd name="connsiteX7" fmla="*/ 32290 w 32861"/>
                    <a:gd name="connsiteY7" fmla="*/ 6287 h 14192"/>
                    <a:gd name="connsiteX8" fmla="*/ 32861 w 32861"/>
                    <a:gd name="connsiteY8" fmla="*/ 191 h 141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 h="14191">
                      <a:moveTo>
                        <a:pt x="32861" y="191"/>
                      </a:moveTo>
                      <a:cubicBezTo>
                        <a:pt x="26003" y="286"/>
                        <a:pt x="27623" y="4572"/>
                        <a:pt x="19336" y="4858"/>
                      </a:cubicBezTo>
                      <a:cubicBezTo>
                        <a:pt x="15907" y="3905"/>
                        <a:pt x="24956" y="1715"/>
                        <a:pt x="26480" y="0"/>
                      </a:cubicBezTo>
                      <a:cubicBezTo>
                        <a:pt x="20193" y="667"/>
                        <a:pt x="15335" y="3715"/>
                        <a:pt x="13240" y="6668"/>
                      </a:cubicBezTo>
                      <a:cubicBezTo>
                        <a:pt x="17240" y="5620"/>
                        <a:pt x="18955" y="5715"/>
                        <a:pt x="19622" y="6858"/>
                      </a:cubicBezTo>
                      <a:cubicBezTo>
                        <a:pt x="13430" y="11430"/>
                        <a:pt x="6287" y="9716"/>
                        <a:pt x="0" y="14192"/>
                      </a:cubicBezTo>
                      <a:cubicBezTo>
                        <a:pt x="3620" y="13335"/>
                        <a:pt x="7144" y="11716"/>
                        <a:pt x="10954" y="12764"/>
                      </a:cubicBezTo>
                      <a:cubicBezTo>
                        <a:pt x="19145" y="7525"/>
                        <a:pt x="27242" y="6191"/>
                        <a:pt x="32290" y="6287"/>
                      </a:cubicBezTo>
                      <a:cubicBezTo>
                        <a:pt x="32099" y="4382"/>
                        <a:pt x="24860" y="4572"/>
                        <a:pt x="32861" y="191"/>
                      </a:cubicBezTo>
                      <a:close/>
                    </a:path>
                  </a:pathLst>
                </a:custGeom>
                <a:solidFill>
                  <a:srgbClr val="D1C4B3"/>
                </a:solidFill>
                <a:ln w="9525" cap="flat">
                  <a:noFill/>
                  <a:prstDash val="solid"/>
                  <a:miter/>
                </a:ln>
              </p:spPr>
              <p:txBody>
                <a:bodyPr rtlCol="0" anchor="ctr"/>
                <a:lstStyle/>
                <a:p>
                  <a:endParaRPr lang="zh-CN" altLang="en-US"/>
                </a:p>
              </p:txBody>
            </p:sp>
            <p:sp>
              <p:nvSpPr>
                <p:cNvPr id="431" name="任意多边形: 形状 57432"/>
                <p:cNvSpPr/>
                <p:nvPr>
                  <p:custDataLst>
                    <p:tags r:id="rId886"/>
                  </p:custDataLst>
                </p:nvPr>
              </p:nvSpPr>
              <p:spPr>
                <a:xfrm>
                  <a:off x="6296501" y="4238053"/>
                  <a:ext cx="15335" cy="5298"/>
                </a:xfrm>
                <a:custGeom>
                  <a:gdLst>
                    <a:gd name="connsiteX0" fmla="*/ 15335 w 15335"/>
                    <a:gd name="connsiteY0" fmla="*/ 571 h 5298"/>
                    <a:gd name="connsiteX1" fmla="*/ 8953 w 15335"/>
                    <a:gd name="connsiteY1" fmla="*/ 0 h 5298"/>
                    <a:gd name="connsiteX2" fmla="*/ 0 w 15335"/>
                    <a:gd name="connsiteY2" fmla="*/ 5239 h 5298"/>
                    <a:gd name="connsiteX3" fmla="*/ 9334 w 15335"/>
                    <a:gd name="connsiteY3" fmla="*/ 4191 h 5298"/>
                    <a:gd name="connsiteX4" fmla="*/ 15335 w 15335"/>
                    <a:gd name="connsiteY4" fmla="*/ 571 h 52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5298">
                      <a:moveTo>
                        <a:pt x="15335" y="571"/>
                      </a:moveTo>
                      <a:lnTo>
                        <a:pt x="8953" y="0"/>
                      </a:lnTo>
                      <a:cubicBezTo>
                        <a:pt x="3334" y="3429"/>
                        <a:pt x="2953" y="2286"/>
                        <a:pt x="0" y="5239"/>
                      </a:cubicBezTo>
                      <a:cubicBezTo>
                        <a:pt x="5810" y="6001"/>
                        <a:pt x="13811" y="-857"/>
                        <a:pt x="9334" y="4191"/>
                      </a:cubicBezTo>
                      <a:cubicBezTo>
                        <a:pt x="13621" y="4381"/>
                        <a:pt x="14859" y="1143"/>
                        <a:pt x="15335" y="571"/>
                      </a:cubicBezTo>
                      <a:close/>
                    </a:path>
                  </a:pathLst>
                </a:custGeom>
                <a:solidFill>
                  <a:srgbClr val="D1C4B3"/>
                </a:solidFill>
                <a:ln w="9525" cap="flat">
                  <a:noFill/>
                  <a:prstDash val="solid"/>
                  <a:miter/>
                </a:ln>
              </p:spPr>
              <p:txBody>
                <a:bodyPr rtlCol="0" anchor="ctr"/>
                <a:lstStyle/>
                <a:p>
                  <a:endParaRPr lang="zh-CN" altLang="en-US"/>
                </a:p>
              </p:txBody>
            </p:sp>
            <p:sp>
              <p:nvSpPr>
                <p:cNvPr id="432" name="任意多边形: 形状 57433"/>
                <p:cNvSpPr/>
                <p:nvPr>
                  <p:custDataLst>
                    <p:tags r:id="rId887"/>
                  </p:custDataLst>
                </p:nvPr>
              </p:nvSpPr>
              <p:spPr>
                <a:xfrm>
                  <a:off x="6279451" y="4241291"/>
                  <a:ext cx="13906" cy="6572"/>
                </a:xfrm>
                <a:custGeom>
                  <a:gdLst>
                    <a:gd name="connsiteX0" fmla="*/ 8953 w 13906"/>
                    <a:gd name="connsiteY0" fmla="*/ 0 h 6572"/>
                    <a:gd name="connsiteX1" fmla="*/ 0 w 13906"/>
                    <a:gd name="connsiteY1" fmla="*/ 6001 h 6572"/>
                    <a:gd name="connsiteX2" fmla="*/ 4763 w 13906"/>
                    <a:gd name="connsiteY2" fmla="*/ 6572 h 6572"/>
                    <a:gd name="connsiteX3" fmla="*/ 9430 w 13906"/>
                    <a:gd name="connsiteY3" fmla="*/ 5144 h 6572"/>
                    <a:gd name="connsiteX4" fmla="*/ 13906 w 13906"/>
                    <a:gd name="connsiteY4" fmla="*/ 1619 h 6572"/>
                    <a:gd name="connsiteX5" fmla="*/ 8953 w 13906"/>
                    <a:gd name="connsiteY5" fmla="*/ 0 h 6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5" h="6572">
                      <a:moveTo>
                        <a:pt x="8953" y="0"/>
                      </a:moveTo>
                      <a:cubicBezTo>
                        <a:pt x="9239" y="1333"/>
                        <a:pt x="4000" y="3810"/>
                        <a:pt x="0" y="6001"/>
                      </a:cubicBezTo>
                      <a:lnTo>
                        <a:pt x="4763" y="6572"/>
                      </a:lnTo>
                      <a:cubicBezTo>
                        <a:pt x="6286" y="5620"/>
                        <a:pt x="7810" y="5144"/>
                        <a:pt x="9430" y="5144"/>
                      </a:cubicBezTo>
                      <a:cubicBezTo>
                        <a:pt x="9334" y="3143"/>
                        <a:pt x="7715" y="4096"/>
                        <a:pt x="13906" y="1619"/>
                      </a:cubicBezTo>
                      <a:cubicBezTo>
                        <a:pt x="10858" y="1333"/>
                        <a:pt x="12382" y="191"/>
                        <a:pt x="8953" y="0"/>
                      </a:cubicBezTo>
                      <a:close/>
                    </a:path>
                  </a:pathLst>
                </a:custGeom>
                <a:solidFill>
                  <a:srgbClr val="D1C4B3"/>
                </a:solidFill>
                <a:ln w="9525" cap="flat">
                  <a:noFill/>
                  <a:prstDash val="solid"/>
                  <a:miter/>
                </a:ln>
              </p:spPr>
              <p:txBody>
                <a:bodyPr rtlCol="0" anchor="ctr"/>
                <a:lstStyle/>
                <a:p>
                  <a:endParaRPr lang="zh-CN" altLang="en-US"/>
                </a:p>
              </p:txBody>
            </p:sp>
            <p:sp>
              <p:nvSpPr>
                <p:cNvPr id="433" name="任意多边形: 形状 57434"/>
                <p:cNvSpPr/>
                <p:nvPr>
                  <p:custDataLst>
                    <p:tags r:id="rId888"/>
                  </p:custDataLst>
                </p:nvPr>
              </p:nvSpPr>
              <p:spPr>
                <a:xfrm>
                  <a:off x="6248114" y="4244149"/>
                  <a:ext cx="21082" cy="4579"/>
                </a:xfrm>
                <a:custGeom>
                  <a:gdLst>
                    <a:gd name="connsiteX0" fmla="*/ 15526 w 21082"/>
                    <a:gd name="connsiteY0" fmla="*/ 0 h 4579"/>
                    <a:gd name="connsiteX1" fmla="*/ 0 w 21082"/>
                    <a:gd name="connsiteY1" fmla="*/ 4572 h 4579"/>
                    <a:gd name="connsiteX2" fmla="*/ 20288 w 21082"/>
                    <a:gd name="connsiteY2" fmla="*/ 2667 h 4579"/>
                    <a:gd name="connsiteX3" fmla="*/ 15526 w 21082"/>
                    <a:gd name="connsiteY3" fmla="*/ 0 h 4579"/>
                  </a:gdLst>
                  <a:cxnLst>
                    <a:cxn ang="0">
                      <a:pos x="connsiteX0" y="connsiteY0"/>
                    </a:cxn>
                    <a:cxn ang="0">
                      <a:pos x="connsiteX1" y="connsiteY1"/>
                    </a:cxn>
                    <a:cxn ang="0">
                      <a:pos x="connsiteX2" y="connsiteY2"/>
                    </a:cxn>
                    <a:cxn ang="0">
                      <a:pos x="connsiteX3" y="connsiteY3"/>
                    </a:cxn>
                  </a:cxnLst>
                  <a:rect l="l" t="t" r="r" b="b"/>
                  <a:pathLst>
                    <a:path w="21082" h="4579">
                      <a:moveTo>
                        <a:pt x="15526" y="0"/>
                      </a:moveTo>
                      <a:cubicBezTo>
                        <a:pt x="10477" y="3048"/>
                        <a:pt x="5239" y="2000"/>
                        <a:pt x="0" y="4572"/>
                      </a:cubicBezTo>
                      <a:cubicBezTo>
                        <a:pt x="6763" y="4763"/>
                        <a:pt x="13525" y="1333"/>
                        <a:pt x="20288" y="2667"/>
                      </a:cubicBezTo>
                      <a:cubicBezTo>
                        <a:pt x="23050" y="-191"/>
                        <a:pt x="17907" y="1905"/>
                        <a:pt x="15526" y="0"/>
                      </a:cubicBezTo>
                      <a:close/>
                    </a:path>
                  </a:pathLst>
                </a:custGeom>
                <a:solidFill>
                  <a:srgbClr val="D1C4B3"/>
                </a:solidFill>
                <a:ln w="9525" cap="flat">
                  <a:noFill/>
                  <a:prstDash val="solid"/>
                  <a:miter/>
                </a:ln>
              </p:spPr>
              <p:txBody>
                <a:bodyPr rtlCol="0" anchor="ctr"/>
                <a:lstStyle/>
                <a:p>
                  <a:endParaRPr lang="zh-CN" altLang="en-US"/>
                </a:p>
              </p:txBody>
            </p:sp>
            <p:sp>
              <p:nvSpPr>
                <p:cNvPr id="434" name="任意多边形: 形状 57435"/>
                <p:cNvSpPr/>
                <p:nvPr>
                  <p:custDataLst>
                    <p:tags r:id="rId889"/>
                  </p:custDataLst>
                </p:nvPr>
              </p:nvSpPr>
              <p:spPr>
                <a:xfrm>
                  <a:off x="6234207" y="4249387"/>
                  <a:ext cx="8922" cy="3905"/>
                </a:xfrm>
                <a:custGeom>
                  <a:gdLst>
                    <a:gd name="connsiteX0" fmla="*/ 4667 w 8922"/>
                    <a:gd name="connsiteY0" fmla="*/ 3905 h 3905"/>
                    <a:gd name="connsiteX1" fmla="*/ 6191 w 8922"/>
                    <a:gd name="connsiteY1" fmla="*/ 0 h 3905"/>
                    <a:gd name="connsiteX2" fmla="*/ 0 w 8922"/>
                    <a:gd name="connsiteY2" fmla="*/ 2000 h 3905"/>
                    <a:gd name="connsiteX3" fmla="*/ 4667 w 8922"/>
                    <a:gd name="connsiteY3" fmla="*/ 3905 h 3905"/>
                  </a:gdLst>
                  <a:cxnLst>
                    <a:cxn ang="0">
                      <a:pos x="connsiteX0" y="connsiteY0"/>
                    </a:cxn>
                    <a:cxn ang="0">
                      <a:pos x="connsiteX1" y="connsiteY1"/>
                    </a:cxn>
                    <a:cxn ang="0">
                      <a:pos x="connsiteX2" y="connsiteY2"/>
                    </a:cxn>
                    <a:cxn ang="0">
                      <a:pos x="connsiteX3" y="connsiteY3"/>
                    </a:cxn>
                  </a:cxnLst>
                  <a:rect l="l" t="t" r="r" b="b"/>
                  <a:pathLst>
                    <a:path w="8922" h="3905">
                      <a:moveTo>
                        <a:pt x="4667" y="3905"/>
                      </a:moveTo>
                      <a:cubicBezTo>
                        <a:pt x="9144" y="2000"/>
                        <a:pt x="10763" y="571"/>
                        <a:pt x="6191" y="0"/>
                      </a:cubicBezTo>
                      <a:cubicBezTo>
                        <a:pt x="4096" y="476"/>
                        <a:pt x="2096" y="952"/>
                        <a:pt x="0" y="2000"/>
                      </a:cubicBezTo>
                      <a:cubicBezTo>
                        <a:pt x="190" y="2857"/>
                        <a:pt x="1810" y="3524"/>
                        <a:pt x="4667" y="3905"/>
                      </a:cubicBezTo>
                      <a:close/>
                    </a:path>
                  </a:pathLst>
                </a:custGeom>
                <a:solidFill>
                  <a:srgbClr val="D1C4B3"/>
                </a:solidFill>
                <a:ln w="9525" cap="flat">
                  <a:noFill/>
                  <a:prstDash val="solid"/>
                  <a:miter/>
                </a:ln>
              </p:spPr>
              <p:txBody>
                <a:bodyPr rtlCol="0" anchor="ctr"/>
                <a:lstStyle/>
                <a:p>
                  <a:endParaRPr lang="zh-CN" altLang="en-US"/>
                </a:p>
              </p:txBody>
            </p:sp>
            <p:sp>
              <p:nvSpPr>
                <p:cNvPr id="435" name="任意多边形: 形状 57436"/>
                <p:cNvSpPr/>
                <p:nvPr>
                  <p:custDataLst>
                    <p:tags r:id="rId890"/>
                  </p:custDataLst>
                </p:nvPr>
              </p:nvSpPr>
              <p:spPr>
                <a:xfrm>
                  <a:off x="6224509" y="4250530"/>
                  <a:ext cx="9698" cy="4191"/>
                </a:xfrm>
                <a:custGeom>
                  <a:gdLst>
                    <a:gd name="connsiteX0" fmla="*/ 9698 w 9698"/>
                    <a:gd name="connsiteY0" fmla="*/ 1905 h 4191"/>
                    <a:gd name="connsiteX1" fmla="*/ 5031 w 9698"/>
                    <a:gd name="connsiteY1" fmla="*/ 0 h 4191"/>
                    <a:gd name="connsiteX2" fmla="*/ 364 w 9698"/>
                    <a:gd name="connsiteY2" fmla="*/ 2286 h 4191"/>
                    <a:gd name="connsiteX3" fmla="*/ 5031 w 9698"/>
                    <a:gd name="connsiteY3" fmla="*/ 4191 h 4191"/>
                    <a:gd name="connsiteX4" fmla="*/ 9698 w 9698"/>
                    <a:gd name="connsiteY4" fmla="*/ 1905 h 4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98" h="4191">
                      <a:moveTo>
                        <a:pt x="9698" y="1905"/>
                      </a:moveTo>
                      <a:cubicBezTo>
                        <a:pt x="6650" y="1524"/>
                        <a:pt x="8269" y="381"/>
                        <a:pt x="5031" y="0"/>
                      </a:cubicBezTo>
                      <a:cubicBezTo>
                        <a:pt x="1983" y="1238"/>
                        <a:pt x="3602" y="2476"/>
                        <a:pt x="364" y="2286"/>
                      </a:cubicBezTo>
                      <a:cubicBezTo>
                        <a:pt x="-1256" y="3429"/>
                        <a:pt x="2935" y="3620"/>
                        <a:pt x="5031" y="4191"/>
                      </a:cubicBezTo>
                      <a:lnTo>
                        <a:pt x="9698" y="1905"/>
                      </a:lnTo>
                      <a:close/>
                    </a:path>
                  </a:pathLst>
                </a:custGeom>
                <a:solidFill>
                  <a:srgbClr val="D1C4B3"/>
                </a:solidFill>
                <a:ln w="9525" cap="flat">
                  <a:noFill/>
                  <a:prstDash val="solid"/>
                  <a:miter/>
                </a:ln>
              </p:spPr>
              <p:txBody>
                <a:bodyPr rtlCol="0" anchor="ctr"/>
                <a:lstStyle/>
                <a:p>
                  <a:endParaRPr lang="zh-CN" altLang="en-US"/>
                </a:p>
              </p:txBody>
            </p:sp>
            <p:sp>
              <p:nvSpPr>
                <p:cNvPr id="436" name="任意多边形: 形状 57437"/>
                <p:cNvSpPr/>
                <p:nvPr>
                  <p:custDataLst>
                    <p:tags r:id="rId891"/>
                  </p:custDataLst>
                </p:nvPr>
              </p:nvSpPr>
              <p:spPr>
                <a:xfrm>
                  <a:off x="6209061" y="4256411"/>
                  <a:ext cx="15768" cy="2226"/>
                </a:xfrm>
                <a:custGeom>
                  <a:gdLst>
                    <a:gd name="connsiteX0" fmla="*/ 15716 w 15768"/>
                    <a:gd name="connsiteY0" fmla="*/ 1644 h 2226"/>
                    <a:gd name="connsiteX1" fmla="*/ 0 w 15768"/>
                    <a:gd name="connsiteY1" fmla="*/ 1358 h 2226"/>
                    <a:gd name="connsiteX2" fmla="*/ 15716 w 15768"/>
                    <a:gd name="connsiteY2" fmla="*/ 1644 h 2226"/>
                  </a:gdLst>
                  <a:cxnLst>
                    <a:cxn ang="0">
                      <a:pos x="connsiteX0" y="connsiteY0"/>
                    </a:cxn>
                    <a:cxn ang="0">
                      <a:pos x="connsiteX1" y="connsiteY1"/>
                    </a:cxn>
                    <a:cxn ang="0">
                      <a:pos x="connsiteX2" y="connsiteY2"/>
                    </a:cxn>
                  </a:cxnLst>
                  <a:rect l="l" t="t" r="r" b="b"/>
                  <a:pathLst>
                    <a:path w="15768" h="2226">
                      <a:moveTo>
                        <a:pt x="15716" y="1644"/>
                      </a:moveTo>
                      <a:cubicBezTo>
                        <a:pt x="16669" y="596"/>
                        <a:pt x="4381" y="-1309"/>
                        <a:pt x="0" y="1358"/>
                      </a:cubicBezTo>
                      <a:cubicBezTo>
                        <a:pt x="5239" y="1644"/>
                        <a:pt x="10573" y="2977"/>
                        <a:pt x="15716" y="1644"/>
                      </a:cubicBezTo>
                      <a:close/>
                    </a:path>
                  </a:pathLst>
                </a:custGeom>
                <a:solidFill>
                  <a:srgbClr val="D1C4B3"/>
                </a:solidFill>
                <a:ln w="9525" cap="flat">
                  <a:noFill/>
                  <a:prstDash val="solid"/>
                  <a:miter/>
                </a:ln>
              </p:spPr>
              <p:txBody>
                <a:bodyPr rtlCol="0" anchor="ctr"/>
                <a:lstStyle/>
                <a:p>
                  <a:endParaRPr lang="zh-CN" altLang="en-US"/>
                </a:p>
              </p:txBody>
            </p:sp>
            <p:sp>
              <p:nvSpPr>
                <p:cNvPr id="437" name="任意多边形: 形状 57438"/>
                <p:cNvSpPr/>
                <p:nvPr>
                  <p:custDataLst>
                    <p:tags r:id="rId892"/>
                  </p:custDataLst>
                </p:nvPr>
              </p:nvSpPr>
              <p:spPr>
                <a:xfrm>
                  <a:off x="6122479" y="4259674"/>
                  <a:ext cx="14803" cy="4095"/>
                </a:xfrm>
                <a:custGeom>
                  <a:gdLst>
                    <a:gd name="connsiteX0" fmla="*/ 11335 w 14803"/>
                    <a:gd name="connsiteY0" fmla="*/ 0 h 4095"/>
                    <a:gd name="connsiteX1" fmla="*/ 0 w 14803"/>
                    <a:gd name="connsiteY1" fmla="*/ 2667 h 4095"/>
                    <a:gd name="connsiteX2" fmla="*/ 10858 w 14803"/>
                    <a:gd name="connsiteY2" fmla="*/ 4096 h 4095"/>
                    <a:gd name="connsiteX3" fmla="*/ 11335 w 14803"/>
                    <a:gd name="connsiteY3" fmla="*/ 0 h 4095"/>
                  </a:gdLst>
                  <a:cxnLst>
                    <a:cxn ang="0">
                      <a:pos x="connsiteX0" y="connsiteY0"/>
                    </a:cxn>
                    <a:cxn ang="0">
                      <a:pos x="connsiteX1" y="connsiteY1"/>
                    </a:cxn>
                    <a:cxn ang="0">
                      <a:pos x="connsiteX2" y="connsiteY2"/>
                    </a:cxn>
                    <a:cxn ang="0">
                      <a:pos x="connsiteX3" y="connsiteY3"/>
                    </a:cxn>
                  </a:cxnLst>
                  <a:rect l="l" t="t" r="r" b="b"/>
                  <a:pathLst>
                    <a:path w="14803" h="4095">
                      <a:moveTo>
                        <a:pt x="11335" y="0"/>
                      </a:moveTo>
                      <a:cubicBezTo>
                        <a:pt x="7429" y="2000"/>
                        <a:pt x="3810" y="1429"/>
                        <a:pt x="0" y="2667"/>
                      </a:cubicBezTo>
                      <a:cubicBezTo>
                        <a:pt x="3429" y="4572"/>
                        <a:pt x="7429" y="2191"/>
                        <a:pt x="10858" y="4096"/>
                      </a:cubicBezTo>
                      <a:cubicBezTo>
                        <a:pt x="14192" y="2762"/>
                        <a:pt x="17526" y="1333"/>
                        <a:pt x="11335" y="0"/>
                      </a:cubicBezTo>
                      <a:close/>
                    </a:path>
                  </a:pathLst>
                </a:custGeom>
                <a:solidFill>
                  <a:srgbClr val="D1C4B3"/>
                </a:solidFill>
                <a:ln w="9525" cap="flat">
                  <a:noFill/>
                  <a:prstDash val="solid"/>
                  <a:miter/>
                </a:ln>
              </p:spPr>
              <p:txBody>
                <a:bodyPr rtlCol="0" anchor="ctr"/>
                <a:lstStyle/>
                <a:p>
                  <a:endParaRPr lang="zh-CN" altLang="en-US"/>
                </a:p>
              </p:txBody>
            </p:sp>
            <p:sp>
              <p:nvSpPr>
                <p:cNvPr id="438" name="任意多边形: 形状 57439"/>
                <p:cNvSpPr/>
                <p:nvPr>
                  <p:custDataLst>
                    <p:tags r:id="rId893"/>
                  </p:custDataLst>
                </p:nvPr>
              </p:nvSpPr>
              <p:spPr>
                <a:xfrm>
                  <a:off x="6072282" y="4259638"/>
                  <a:ext cx="12572" cy="2989"/>
                </a:xfrm>
                <a:custGeom>
                  <a:gdLst>
                    <a:gd name="connsiteX0" fmla="*/ 12573 w 12572"/>
                    <a:gd name="connsiteY0" fmla="*/ 1179 h 2989"/>
                    <a:gd name="connsiteX1" fmla="*/ 0 w 12572"/>
                    <a:gd name="connsiteY1" fmla="*/ 703 h 2989"/>
                    <a:gd name="connsiteX2" fmla="*/ 5905 w 12572"/>
                    <a:gd name="connsiteY2" fmla="*/ 2989 h 2989"/>
                    <a:gd name="connsiteX3" fmla="*/ 12573 w 12572"/>
                    <a:gd name="connsiteY3" fmla="*/ 1179 h 2989"/>
                  </a:gdLst>
                  <a:cxnLst>
                    <a:cxn ang="0">
                      <a:pos x="connsiteX0" y="connsiteY0"/>
                    </a:cxn>
                    <a:cxn ang="0">
                      <a:pos x="connsiteX1" y="connsiteY1"/>
                    </a:cxn>
                    <a:cxn ang="0">
                      <a:pos x="connsiteX2" y="connsiteY2"/>
                    </a:cxn>
                    <a:cxn ang="0">
                      <a:pos x="connsiteX3" y="connsiteY3"/>
                    </a:cxn>
                  </a:cxnLst>
                  <a:rect l="l" t="t" r="r" b="b"/>
                  <a:pathLst>
                    <a:path w="12572" h="2989">
                      <a:moveTo>
                        <a:pt x="12573" y="1179"/>
                      </a:moveTo>
                      <a:cubicBezTo>
                        <a:pt x="8573" y="-250"/>
                        <a:pt x="4381" y="-345"/>
                        <a:pt x="0" y="703"/>
                      </a:cubicBezTo>
                      <a:lnTo>
                        <a:pt x="5905" y="2989"/>
                      </a:lnTo>
                      <a:lnTo>
                        <a:pt x="12573" y="1179"/>
                      </a:lnTo>
                      <a:close/>
                    </a:path>
                  </a:pathLst>
                </a:custGeom>
                <a:solidFill>
                  <a:srgbClr val="D1C4B3"/>
                </a:solidFill>
                <a:ln w="9525" cap="flat">
                  <a:noFill/>
                  <a:prstDash val="solid"/>
                  <a:miter/>
                </a:ln>
              </p:spPr>
              <p:txBody>
                <a:bodyPr rtlCol="0" anchor="ctr"/>
                <a:lstStyle/>
                <a:p>
                  <a:endParaRPr lang="zh-CN" altLang="en-US"/>
                </a:p>
              </p:txBody>
            </p:sp>
            <p:sp>
              <p:nvSpPr>
                <p:cNvPr id="439" name="任意多边形: 形状 57440"/>
                <p:cNvSpPr/>
                <p:nvPr>
                  <p:custDataLst>
                    <p:tags r:id="rId894"/>
                  </p:custDataLst>
                </p:nvPr>
              </p:nvSpPr>
              <p:spPr>
                <a:xfrm>
                  <a:off x="6035369" y="4256055"/>
                  <a:ext cx="19768" cy="4267"/>
                </a:xfrm>
                <a:custGeom>
                  <a:gdLst>
                    <a:gd name="connsiteX0" fmla="*/ 19768 w 19768"/>
                    <a:gd name="connsiteY0" fmla="*/ 2667 h 4267"/>
                    <a:gd name="connsiteX1" fmla="*/ 1195 w 19768"/>
                    <a:gd name="connsiteY1" fmla="*/ 0 h 4267"/>
                    <a:gd name="connsiteX2" fmla="*/ 5100 w 19768"/>
                    <a:gd name="connsiteY2" fmla="*/ 4000 h 4267"/>
                    <a:gd name="connsiteX3" fmla="*/ 10148 w 19768"/>
                    <a:gd name="connsiteY3" fmla="*/ 2858 h 4267"/>
                    <a:gd name="connsiteX4" fmla="*/ 19768 w 19768"/>
                    <a:gd name="connsiteY4" fmla="*/ 2667 h 4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68" h="4267">
                      <a:moveTo>
                        <a:pt x="19768" y="2667"/>
                      </a:moveTo>
                      <a:cubicBezTo>
                        <a:pt x="13672" y="1524"/>
                        <a:pt x="7386" y="952"/>
                        <a:pt x="1195" y="0"/>
                      </a:cubicBezTo>
                      <a:cubicBezTo>
                        <a:pt x="-4139" y="762"/>
                        <a:pt x="10434" y="3238"/>
                        <a:pt x="5100" y="4000"/>
                      </a:cubicBezTo>
                      <a:cubicBezTo>
                        <a:pt x="8910" y="4858"/>
                        <a:pt x="8338" y="3429"/>
                        <a:pt x="10148" y="2858"/>
                      </a:cubicBezTo>
                      <a:cubicBezTo>
                        <a:pt x="13387" y="2572"/>
                        <a:pt x="16149" y="4572"/>
                        <a:pt x="19768" y="2667"/>
                      </a:cubicBezTo>
                      <a:close/>
                    </a:path>
                  </a:pathLst>
                </a:custGeom>
                <a:solidFill>
                  <a:srgbClr val="D1C4B3"/>
                </a:solidFill>
                <a:ln w="9525" cap="flat">
                  <a:noFill/>
                  <a:prstDash val="solid"/>
                  <a:miter/>
                </a:ln>
              </p:spPr>
              <p:txBody>
                <a:bodyPr rtlCol="0" anchor="ctr"/>
                <a:lstStyle/>
                <a:p>
                  <a:endParaRPr lang="zh-CN" altLang="en-US"/>
                </a:p>
              </p:txBody>
            </p:sp>
            <p:sp>
              <p:nvSpPr>
                <p:cNvPr id="440" name="任意多边形: 形状 57441"/>
                <p:cNvSpPr/>
                <p:nvPr>
                  <p:custDataLst>
                    <p:tags r:id="rId895"/>
                  </p:custDataLst>
                </p:nvPr>
              </p:nvSpPr>
              <p:spPr>
                <a:xfrm>
                  <a:off x="6022371" y="4262056"/>
                  <a:ext cx="11260" cy="3524"/>
                </a:xfrm>
                <a:custGeom>
                  <a:gdLst>
                    <a:gd name="connsiteX0" fmla="*/ 11144 w 11260"/>
                    <a:gd name="connsiteY0" fmla="*/ 476 h 3524"/>
                    <a:gd name="connsiteX1" fmla="*/ 0 w 11260"/>
                    <a:gd name="connsiteY1" fmla="*/ 0 h 3524"/>
                    <a:gd name="connsiteX2" fmla="*/ 10478 w 11260"/>
                    <a:gd name="connsiteY2" fmla="*/ 3524 h 3524"/>
                    <a:gd name="connsiteX3" fmla="*/ 11144 w 11260"/>
                    <a:gd name="connsiteY3" fmla="*/ 476 h 3524"/>
                  </a:gdLst>
                  <a:cxnLst>
                    <a:cxn ang="0">
                      <a:pos x="connsiteX0" y="connsiteY0"/>
                    </a:cxn>
                    <a:cxn ang="0">
                      <a:pos x="connsiteX1" y="connsiteY1"/>
                    </a:cxn>
                    <a:cxn ang="0">
                      <a:pos x="connsiteX2" y="connsiteY2"/>
                    </a:cxn>
                    <a:cxn ang="0">
                      <a:pos x="connsiteX3" y="connsiteY3"/>
                    </a:cxn>
                  </a:cxnLst>
                  <a:rect l="l" t="t" r="r" b="b"/>
                  <a:pathLst>
                    <a:path w="11260" h="3524">
                      <a:moveTo>
                        <a:pt x="11144" y="476"/>
                      </a:moveTo>
                      <a:cubicBezTo>
                        <a:pt x="7715" y="-762"/>
                        <a:pt x="3429" y="1238"/>
                        <a:pt x="0" y="0"/>
                      </a:cubicBezTo>
                      <a:cubicBezTo>
                        <a:pt x="381" y="2000"/>
                        <a:pt x="4477" y="2572"/>
                        <a:pt x="10478" y="3524"/>
                      </a:cubicBezTo>
                      <a:cubicBezTo>
                        <a:pt x="13430" y="2762"/>
                        <a:pt x="6763" y="1143"/>
                        <a:pt x="11144" y="476"/>
                      </a:cubicBezTo>
                      <a:close/>
                    </a:path>
                  </a:pathLst>
                </a:custGeom>
                <a:solidFill>
                  <a:srgbClr val="D1C4B3"/>
                </a:solidFill>
                <a:ln w="9525" cap="flat">
                  <a:noFill/>
                  <a:prstDash val="solid"/>
                  <a:miter/>
                </a:ln>
              </p:spPr>
              <p:txBody>
                <a:bodyPr rtlCol="0" anchor="ctr"/>
                <a:lstStyle/>
                <a:p>
                  <a:endParaRPr lang="zh-CN" altLang="en-US"/>
                </a:p>
              </p:txBody>
            </p:sp>
            <p:sp>
              <p:nvSpPr>
                <p:cNvPr id="441" name="任意多边形: 形状 57442"/>
                <p:cNvSpPr/>
                <p:nvPr>
                  <p:custDataLst>
                    <p:tags r:id="rId896"/>
                  </p:custDataLst>
                </p:nvPr>
              </p:nvSpPr>
              <p:spPr>
                <a:xfrm>
                  <a:off x="5970068" y="4246244"/>
                  <a:ext cx="39415" cy="11429"/>
                </a:xfrm>
                <a:custGeom>
                  <a:gdLst>
                    <a:gd name="connsiteX0" fmla="*/ 29444 w 39415"/>
                    <a:gd name="connsiteY0" fmla="*/ 4381 h 11429"/>
                    <a:gd name="connsiteX1" fmla="*/ 1631 w 39415"/>
                    <a:gd name="connsiteY1" fmla="*/ 0 h 11429"/>
                    <a:gd name="connsiteX2" fmla="*/ 15251 w 39415"/>
                    <a:gd name="connsiteY2" fmla="*/ 8668 h 11429"/>
                    <a:gd name="connsiteX3" fmla="*/ 25824 w 39415"/>
                    <a:gd name="connsiteY3" fmla="*/ 6001 h 11429"/>
                    <a:gd name="connsiteX4" fmla="*/ 38873 w 39415"/>
                    <a:gd name="connsiteY4" fmla="*/ 11430 h 11429"/>
                    <a:gd name="connsiteX5" fmla="*/ 29444 w 39415"/>
                    <a:gd name="connsiteY5" fmla="*/ 4381 h 11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11429">
                      <a:moveTo>
                        <a:pt x="29444" y="4381"/>
                      </a:moveTo>
                      <a:cubicBezTo>
                        <a:pt x="19252" y="6096"/>
                        <a:pt x="10775" y="1905"/>
                        <a:pt x="1631" y="0"/>
                      </a:cubicBezTo>
                      <a:cubicBezTo>
                        <a:pt x="-5323" y="1905"/>
                        <a:pt x="12013" y="5620"/>
                        <a:pt x="15251" y="8668"/>
                      </a:cubicBezTo>
                      <a:cubicBezTo>
                        <a:pt x="17442" y="6001"/>
                        <a:pt x="15156" y="5429"/>
                        <a:pt x="25824" y="6001"/>
                      </a:cubicBezTo>
                      <a:cubicBezTo>
                        <a:pt x="31920" y="9049"/>
                        <a:pt x="30587" y="10573"/>
                        <a:pt x="38873" y="11430"/>
                      </a:cubicBezTo>
                      <a:cubicBezTo>
                        <a:pt x="40874" y="8668"/>
                        <a:pt x="37254" y="7620"/>
                        <a:pt x="29444" y="4381"/>
                      </a:cubicBezTo>
                      <a:close/>
                    </a:path>
                  </a:pathLst>
                </a:custGeom>
                <a:solidFill>
                  <a:srgbClr val="D1C4B3"/>
                </a:solidFill>
                <a:ln w="9525" cap="flat">
                  <a:noFill/>
                  <a:prstDash val="solid"/>
                  <a:miter/>
                </a:ln>
              </p:spPr>
              <p:txBody>
                <a:bodyPr rtlCol="0" anchor="ctr"/>
                <a:lstStyle/>
                <a:p>
                  <a:endParaRPr lang="zh-CN" altLang="en-US"/>
                </a:p>
              </p:txBody>
            </p:sp>
            <p:sp>
              <p:nvSpPr>
                <p:cNvPr id="442" name="任意多边形: 形状 57443"/>
                <p:cNvSpPr/>
                <p:nvPr>
                  <p:custDataLst>
                    <p:tags r:id="rId897"/>
                  </p:custDataLst>
                </p:nvPr>
              </p:nvSpPr>
              <p:spPr>
                <a:xfrm>
                  <a:off x="5975985" y="4253292"/>
                  <a:ext cx="20097" cy="4286"/>
                </a:xfrm>
                <a:custGeom>
                  <a:gdLst>
                    <a:gd name="connsiteX0" fmla="*/ 20098 w 20097"/>
                    <a:gd name="connsiteY0" fmla="*/ 3620 h 4286"/>
                    <a:gd name="connsiteX1" fmla="*/ 0 w 20097"/>
                    <a:gd name="connsiteY1" fmla="*/ 0 h 4286"/>
                    <a:gd name="connsiteX2" fmla="*/ 20098 w 20097"/>
                    <a:gd name="connsiteY2" fmla="*/ 3620 h 4286"/>
                  </a:gdLst>
                  <a:cxnLst>
                    <a:cxn ang="0">
                      <a:pos x="connsiteX0" y="connsiteY0"/>
                    </a:cxn>
                    <a:cxn ang="0">
                      <a:pos x="connsiteX1" y="connsiteY1"/>
                    </a:cxn>
                    <a:cxn ang="0">
                      <a:pos x="connsiteX2" y="connsiteY2"/>
                    </a:cxn>
                  </a:cxnLst>
                  <a:rect l="l" t="t" r="r" b="b"/>
                  <a:pathLst>
                    <a:path w="20097" h="4286">
                      <a:moveTo>
                        <a:pt x="20098" y="3620"/>
                      </a:moveTo>
                      <a:cubicBezTo>
                        <a:pt x="13525" y="2000"/>
                        <a:pt x="6382" y="2477"/>
                        <a:pt x="0" y="0"/>
                      </a:cubicBezTo>
                      <a:cubicBezTo>
                        <a:pt x="95" y="1715"/>
                        <a:pt x="13430" y="5906"/>
                        <a:pt x="20098" y="3620"/>
                      </a:cubicBezTo>
                      <a:close/>
                    </a:path>
                  </a:pathLst>
                </a:custGeom>
                <a:solidFill>
                  <a:srgbClr val="D1C4B3"/>
                </a:solidFill>
                <a:ln w="9525" cap="flat">
                  <a:noFill/>
                  <a:prstDash val="solid"/>
                  <a:miter/>
                </a:ln>
              </p:spPr>
              <p:txBody>
                <a:bodyPr rtlCol="0" anchor="ctr"/>
                <a:lstStyle/>
                <a:p>
                  <a:endParaRPr lang="zh-CN" altLang="en-US"/>
                </a:p>
              </p:txBody>
            </p:sp>
            <p:sp>
              <p:nvSpPr>
                <p:cNvPr id="443" name="任意多边形: 形状 57444"/>
                <p:cNvSpPr/>
                <p:nvPr>
                  <p:custDataLst>
                    <p:tags r:id="rId898"/>
                  </p:custDataLst>
                </p:nvPr>
              </p:nvSpPr>
              <p:spPr>
                <a:xfrm>
                  <a:off x="5952267" y="4251102"/>
                  <a:ext cx="10286" cy="5094"/>
                </a:xfrm>
                <a:custGeom>
                  <a:gdLst>
                    <a:gd name="connsiteX0" fmla="*/ 10287 w 10286"/>
                    <a:gd name="connsiteY0" fmla="*/ 2953 h 5094"/>
                    <a:gd name="connsiteX1" fmla="*/ 3048 w 10286"/>
                    <a:gd name="connsiteY1" fmla="*/ 0 h 5094"/>
                    <a:gd name="connsiteX2" fmla="*/ 0 w 10286"/>
                    <a:gd name="connsiteY2" fmla="*/ 4191 h 5094"/>
                    <a:gd name="connsiteX3" fmla="*/ 9715 w 10286"/>
                    <a:gd name="connsiteY3" fmla="*/ 4953 h 5094"/>
                    <a:gd name="connsiteX4" fmla="*/ 10287 w 10286"/>
                    <a:gd name="connsiteY4" fmla="*/ 2953 h 50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5094">
                      <a:moveTo>
                        <a:pt x="10287" y="2953"/>
                      </a:moveTo>
                      <a:cubicBezTo>
                        <a:pt x="8001" y="1524"/>
                        <a:pt x="5239" y="1524"/>
                        <a:pt x="3048" y="0"/>
                      </a:cubicBezTo>
                      <a:cubicBezTo>
                        <a:pt x="-1715" y="667"/>
                        <a:pt x="6001" y="3715"/>
                        <a:pt x="0" y="4191"/>
                      </a:cubicBezTo>
                      <a:cubicBezTo>
                        <a:pt x="2953" y="5144"/>
                        <a:pt x="6286" y="5239"/>
                        <a:pt x="9715" y="4953"/>
                      </a:cubicBezTo>
                      <a:cubicBezTo>
                        <a:pt x="3619" y="2096"/>
                        <a:pt x="3238" y="3334"/>
                        <a:pt x="10287" y="2953"/>
                      </a:cubicBezTo>
                      <a:close/>
                    </a:path>
                  </a:pathLst>
                </a:custGeom>
                <a:solidFill>
                  <a:srgbClr val="D1C4B3"/>
                </a:solidFill>
                <a:ln w="9525" cap="flat">
                  <a:noFill/>
                  <a:prstDash val="solid"/>
                  <a:miter/>
                </a:ln>
              </p:spPr>
              <p:txBody>
                <a:bodyPr rtlCol="0" anchor="ctr"/>
                <a:lstStyle/>
                <a:p>
                  <a:endParaRPr lang="zh-CN" altLang="en-US"/>
                </a:p>
              </p:txBody>
            </p:sp>
            <p:sp>
              <p:nvSpPr>
                <p:cNvPr id="444" name="任意多边形: 形状 57445"/>
                <p:cNvSpPr/>
                <p:nvPr>
                  <p:custDataLst>
                    <p:tags r:id="rId899"/>
                  </p:custDataLst>
                </p:nvPr>
              </p:nvSpPr>
              <p:spPr>
                <a:xfrm>
                  <a:off x="5909011" y="4241577"/>
                  <a:ext cx="8490" cy="3810"/>
                </a:xfrm>
                <a:custGeom>
                  <a:gdLst>
                    <a:gd name="connsiteX0" fmla="*/ 8490 w 8490"/>
                    <a:gd name="connsiteY0" fmla="*/ 3334 h 3810"/>
                    <a:gd name="connsiteX1" fmla="*/ 1346 w 8490"/>
                    <a:gd name="connsiteY1" fmla="*/ 0 h 3810"/>
                    <a:gd name="connsiteX2" fmla="*/ 1537 w 8490"/>
                    <a:gd name="connsiteY2" fmla="*/ 3810 h 3810"/>
                    <a:gd name="connsiteX3" fmla="*/ 8490 w 8490"/>
                    <a:gd name="connsiteY3" fmla="*/ 3334 h 3810"/>
                  </a:gdLst>
                  <a:cxnLst>
                    <a:cxn ang="0">
                      <a:pos x="connsiteX0" y="connsiteY0"/>
                    </a:cxn>
                    <a:cxn ang="0">
                      <a:pos x="connsiteX1" y="connsiteY1"/>
                    </a:cxn>
                    <a:cxn ang="0">
                      <a:pos x="connsiteX2" y="connsiteY2"/>
                    </a:cxn>
                    <a:cxn ang="0">
                      <a:pos x="connsiteX3" y="connsiteY3"/>
                    </a:cxn>
                  </a:cxnLst>
                  <a:rect l="l" t="t" r="r" b="b"/>
                  <a:pathLst>
                    <a:path w="8490" h="3810">
                      <a:moveTo>
                        <a:pt x="8490" y="3334"/>
                      </a:moveTo>
                      <a:cubicBezTo>
                        <a:pt x="6395" y="1524"/>
                        <a:pt x="3728" y="1143"/>
                        <a:pt x="1346" y="0"/>
                      </a:cubicBezTo>
                      <a:cubicBezTo>
                        <a:pt x="2108" y="1429"/>
                        <a:pt x="-2178" y="1619"/>
                        <a:pt x="1537" y="3810"/>
                      </a:cubicBezTo>
                      <a:cubicBezTo>
                        <a:pt x="2775" y="2191"/>
                        <a:pt x="3918" y="3810"/>
                        <a:pt x="8490" y="3334"/>
                      </a:cubicBezTo>
                      <a:close/>
                    </a:path>
                  </a:pathLst>
                </a:custGeom>
                <a:solidFill>
                  <a:srgbClr val="D1C4B3"/>
                </a:solidFill>
                <a:ln w="9525" cap="flat">
                  <a:noFill/>
                  <a:prstDash val="solid"/>
                  <a:miter/>
                </a:ln>
              </p:spPr>
              <p:txBody>
                <a:bodyPr rtlCol="0" anchor="ctr"/>
                <a:lstStyle/>
                <a:p>
                  <a:endParaRPr lang="zh-CN" altLang="en-US"/>
                </a:p>
              </p:txBody>
            </p:sp>
            <p:sp>
              <p:nvSpPr>
                <p:cNvPr id="445" name="任意多边形: 形状 57446"/>
                <p:cNvSpPr/>
                <p:nvPr>
                  <p:custDataLst>
                    <p:tags r:id="rId900"/>
                  </p:custDataLst>
                </p:nvPr>
              </p:nvSpPr>
              <p:spPr>
                <a:xfrm>
                  <a:off x="5458872" y="3935062"/>
                  <a:ext cx="15620" cy="17787"/>
                </a:xfrm>
                <a:custGeom>
                  <a:gdLst>
                    <a:gd name="connsiteX0" fmla="*/ 15621 w 15620"/>
                    <a:gd name="connsiteY0" fmla="*/ 17526 h 17787"/>
                    <a:gd name="connsiteX1" fmla="*/ 0 w 15620"/>
                    <a:gd name="connsiteY1" fmla="*/ 0 h 17787"/>
                    <a:gd name="connsiteX2" fmla="*/ 10096 w 15620"/>
                    <a:gd name="connsiteY2" fmla="*/ 17335 h 17787"/>
                    <a:gd name="connsiteX3" fmla="*/ 15621 w 15620"/>
                    <a:gd name="connsiteY3" fmla="*/ 17526 h 17787"/>
                  </a:gdLst>
                  <a:cxnLst>
                    <a:cxn ang="0">
                      <a:pos x="connsiteX0" y="connsiteY0"/>
                    </a:cxn>
                    <a:cxn ang="0">
                      <a:pos x="connsiteX1" y="connsiteY1"/>
                    </a:cxn>
                    <a:cxn ang="0">
                      <a:pos x="connsiteX2" y="connsiteY2"/>
                    </a:cxn>
                    <a:cxn ang="0">
                      <a:pos x="connsiteX3" y="connsiteY3"/>
                    </a:cxn>
                  </a:cxnLst>
                  <a:rect l="l" t="t" r="r" b="b"/>
                  <a:pathLst>
                    <a:path w="15620" h="17787">
                      <a:moveTo>
                        <a:pt x="15621" y="17526"/>
                      </a:moveTo>
                      <a:cubicBezTo>
                        <a:pt x="12002" y="10763"/>
                        <a:pt x="6191" y="5334"/>
                        <a:pt x="0" y="0"/>
                      </a:cubicBezTo>
                      <a:cubicBezTo>
                        <a:pt x="3334" y="5715"/>
                        <a:pt x="5905" y="12001"/>
                        <a:pt x="10096" y="17335"/>
                      </a:cubicBezTo>
                      <a:cubicBezTo>
                        <a:pt x="12764" y="18383"/>
                        <a:pt x="13621" y="17240"/>
                        <a:pt x="15621" y="17526"/>
                      </a:cubicBezTo>
                      <a:close/>
                    </a:path>
                  </a:pathLst>
                </a:custGeom>
                <a:solidFill>
                  <a:srgbClr val="D1C4B3"/>
                </a:solidFill>
                <a:ln w="9525" cap="flat">
                  <a:noFill/>
                  <a:prstDash val="solid"/>
                  <a:miter/>
                </a:ln>
              </p:spPr>
              <p:txBody>
                <a:bodyPr rtlCol="0" anchor="ctr"/>
                <a:lstStyle/>
                <a:p>
                  <a:endParaRPr lang="zh-CN" altLang="en-US"/>
                </a:p>
              </p:txBody>
            </p:sp>
            <p:sp>
              <p:nvSpPr>
                <p:cNvPr id="446" name="任意多边形: 形状 57447"/>
                <p:cNvSpPr/>
                <p:nvPr>
                  <p:custDataLst>
                    <p:tags r:id="rId901"/>
                  </p:custDataLst>
                </p:nvPr>
              </p:nvSpPr>
              <p:spPr>
                <a:xfrm>
                  <a:off x="5376780" y="3821553"/>
                  <a:ext cx="5525" cy="9972"/>
                </a:xfrm>
                <a:custGeom>
                  <a:gdLst>
                    <a:gd name="connsiteX0" fmla="*/ 5511 w 5525"/>
                    <a:gd name="connsiteY0" fmla="*/ 9972 h 9972"/>
                    <a:gd name="connsiteX1" fmla="*/ 844 w 5525"/>
                    <a:gd name="connsiteY1" fmla="*/ 162 h 9972"/>
                    <a:gd name="connsiteX2" fmla="*/ 5511 w 5525"/>
                    <a:gd name="connsiteY2" fmla="*/ 9972 h 9972"/>
                  </a:gdLst>
                  <a:cxnLst>
                    <a:cxn ang="0">
                      <a:pos x="connsiteX0" y="connsiteY0"/>
                    </a:cxn>
                    <a:cxn ang="0">
                      <a:pos x="connsiteX1" y="connsiteY1"/>
                    </a:cxn>
                    <a:cxn ang="0">
                      <a:pos x="connsiteX2" y="connsiteY2"/>
                    </a:cxn>
                  </a:cxnLst>
                  <a:rect l="l" t="t" r="r" b="b"/>
                  <a:pathLst>
                    <a:path w="5525" h="9972">
                      <a:moveTo>
                        <a:pt x="5511" y="9972"/>
                      </a:moveTo>
                      <a:cubicBezTo>
                        <a:pt x="5797" y="5972"/>
                        <a:pt x="1797" y="3591"/>
                        <a:pt x="844" y="162"/>
                      </a:cubicBezTo>
                      <a:cubicBezTo>
                        <a:pt x="-1728" y="-1362"/>
                        <a:pt x="2082" y="8353"/>
                        <a:pt x="5511" y="9972"/>
                      </a:cubicBezTo>
                      <a:close/>
                    </a:path>
                  </a:pathLst>
                </a:custGeom>
                <a:solidFill>
                  <a:srgbClr val="D1C4B3"/>
                </a:solidFill>
                <a:ln w="9525" cap="flat">
                  <a:noFill/>
                  <a:prstDash val="solid"/>
                  <a:miter/>
                </a:ln>
              </p:spPr>
              <p:txBody>
                <a:bodyPr rtlCol="0" anchor="ctr"/>
                <a:lstStyle/>
                <a:p>
                  <a:endParaRPr lang="zh-CN" altLang="en-US"/>
                </a:p>
              </p:txBody>
            </p:sp>
            <p:sp>
              <p:nvSpPr>
                <p:cNvPr id="447" name="任意多边形: 形状 57448"/>
                <p:cNvSpPr/>
                <p:nvPr>
                  <p:custDataLst>
                    <p:tags r:id="rId902"/>
                  </p:custDataLst>
                </p:nvPr>
              </p:nvSpPr>
              <p:spPr>
                <a:xfrm>
                  <a:off x="5317426" y="3666838"/>
                  <a:ext cx="5981" cy="17811"/>
                </a:xfrm>
                <a:custGeom>
                  <a:gdLst>
                    <a:gd name="connsiteX0" fmla="*/ 5429 w 5981"/>
                    <a:gd name="connsiteY0" fmla="*/ 17812 h 17811"/>
                    <a:gd name="connsiteX1" fmla="*/ 0 w 5981"/>
                    <a:gd name="connsiteY1" fmla="*/ 0 h 17811"/>
                    <a:gd name="connsiteX2" fmla="*/ 5429 w 5981"/>
                    <a:gd name="connsiteY2" fmla="*/ 17812 h 17811"/>
                  </a:gdLst>
                  <a:cxnLst>
                    <a:cxn ang="0">
                      <a:pos x="connsiteX0" y="connsiteY0"/>
                    </a:cxn>
                    <a:cxn ang="0">
                      <a:pos x="connsiteX1" y="connsiteY1"/>
                    </a:cxn>
                    <a:cxn ang="0">
                      <a:pos x="connsiteX2" y="connsiteY2"/>
                    </a:cxn>
                  </a:cxnLst>
                  <a:rect l="l" t="t" r="r" b="b"/>
                  <a:pathLst>
                    <a:path w="5981" h="17811">
                      <a:moveTo>
                        <a:pt x="5429" y="17812"/>
                      </a:moveTo>
                      <a:cubicBezTo>
                        <a:pt x="7429" y="17431"/>
                        <a:pt x="3620" y="4667"/>
                        <a:pt x="0" y="0"/>
                      </a:cubicBezTo>
                      <a:cubicBezTo>
                        <a:pt x="1048" y="6096"/>
                        <a:pt x="3620" y="11906"/>
                        <a:pt x="5429" y="17812"/>
                      </a:cubicBezTo>
                      <a:close/>
                    </a:path>
                  </a:pathLst>
                </a:custGeom>
                <a:solidFill>
                  <a:srgbClr val="D1C4B3"/>
                </a:solidFill>
                <a:ln w="9525" cap="flat">
                  <a:noFill/>
                  <a:prstDash val="solid"/>
                  <a:miter/>
                </a:ln>
              </p:spPr>
              <p:txBody>
                <a:bodyPr rtlCol="0" anchor="ctr"/>
                <a:lstStyle/>
                <a:p>
                  <a:endParaRPr lang="zh-CN" altLang="en-US"/>
                </a:p>
              </p:txBody>
            </p:sp>
            <p:sp>
              <p:nvSpPr>
                <p:cNvPr id="448" name="任意多边形: 形状 57449"/>
                <p:cNvSpPr/>
                <p:nvPr>
                  <p:custDataLst>
                    <p:tags r:id="rId903"/>
                  </p:custDataLst>
                </p:nvPr>
              </p:nvSpPr>
              <p:spPr>
                <a:xfrm>
                  <a:off x="5295995" y="3588543"/>
                  <a:ext cx="8286" cy="22574"/>
                </a:xfrm>
                <a:custGeom>
                  <a:gdLst>
                    <a:gd name="connsiteX0" fmla="*/ 8287 w 8286"/>
                    <a:gd name="connsiteY0" fmla="*/ 22574 h 22574"/>
                    <a:gd name="connsiteX1" fmla="*/ 0 w 8286"/>
                    <a:gd name="connsiteY1" fmla="*/ 0 h 22574"/>
                    <a:gd name="connsiteX2" fmla="*/ 8287 w 8286"/>
                    <a:gd name="connsiteY2" fmla="*/ 22574 h 22574"/>
                  </a:gdLst>
                  <a:cxnLst>
                    <a:cxn ang="0">
                      <a:pos x="connsiteX0" y="connsiteY0"/>
                    </a:cxn>
                    <a:cxn ang="0">
                      <a:pos x="connsiteX1" y="connsiteY1"/>
                    </a:cxn>
                    <a:cxn ang="0">
                      <a:pos x="connsiteX2" y="connsiteY2"/>
                    </a:cxn>
                  </a:cxnLst>
                  <a:rect l="l" t="t" r="r" b="b"/>
                  <a:pathLst>
                    <a:path w="8286" h="22574">
                      <a:moveTo>
                        <a:pt x="8287" y="22574"/>
                      </a:moveTo>
                      <a:cubicBezTo>
                        <a:pt x="5334" y="15526"/>
                        <a:pt x="2572" y="2191"/>
                        <a:pt x="0" y="0"/>
                      </a:cubicBezTo>
                      <a:cubicBezTo>
                        <a:pt x="1429" y="7144"/>
                        <a:pt x="4763" y="20479"/>
                        <a:pt x="8287" y="22574"/>
                      </a:cubicBezTo>
                      <a:close/>
                    </a:path>
                  </a:pathLst>
                </a:custGeom>
                <a:solidFill>
                  <a:srgbClr val="D1C4B3"/>
                </a:solidFill>
                <a:ln w="9525" cap="flat">
                  <a:noFill/>
                  <a:prstDash val="solid"/>
                  <a:miter/>
                </a:ln>
              </p:spPr>
              <p:txBody>
                <a:bodyPr rtlCol="0" anchor="ctr"/>
                <a:lstStyle/>
                <a:p>
                  <a:endParaRPr lang="zh-CN" altLang="en-US"/>
                </a:p>
              </p:txBody>
            </p:sp>
            <p:sp>
              <p:nvSpPr>
                <p:cNvPr id="449" name="任意多边形: 形状 57450"/>
                <p:cNvSpPr/>
                <p:nvPr>
                  <p:custDataLst>
                    <p:tags r:id="rId904"/>
                  </p:custDataLst>
                </p:nvPr>
              </p:nvSpPr>
              <p:spPr>
                <a:xfrm>
                  <a:off x="5280346" y="3443077"/>
                  <a:ext cx="1862" cy="17068"/>
                </a:xfrm>
                <a:custGeom>
                  <a:gdLst>
                    <a:gd name="connsiteX0" fmla="*/ 1362 w 1862"/>
                    <a:gd name="connsiteY0" fmla="*/ 17068 h 17068"/>
                    <a:gd name="connsiteX1" fmla="*/ 1743 w 1862"/>
                    <a:gd name="connsiteY1" fmla="*/ 19 h 17068"/>
                    <a:gd name="connsiteX2" fmla="*/ 1362 w 1862"/>
                    <a:gd name="connsiteY2" fmla="*/ 17068 h 17068"/>
                  </a:gdLst>
                  <a:cxnLst>
                    <a:cxn ang="0">
                      <a:pos x="connsiteX0" y="connsiteY0"/>
                    </a:cxn>
                    <a:cxn ang="0">
                      <a:pos x="connsiteX1" y="connsiteY1"/>
                    </a:cxn>
                    <a:cxn ang="0">
                      <a:pos x="connsiteX2" y="connsiteY2"/>
                    </a:cxn>
                  </a:cxnLst>
                  <a:rect l="l" t="t" r="r" b="b"/>
                  <a:pathLst>
                    <a:path w="1862" h="17068">
                      <a:moveTo>
                        <a:pt x="1362" y="17068"/>
                      </a:moveTo>
                      <a:cubicBezTo>
                        <a:pt x="2505" y="11449"/>
                        <a:pt x="1266" y="5638"/>
                        <a:pt x="1743" y="19"/>
                      </a:cubicBezTo>
                      <a:cubicBezTo>
                        <a:pt x="123" y="-553"/>
                        <a:pt x="-1020" y="12115"/>
                        <a:pt x="1362" y="17068"/>
                      </a:cubicBezTo>
                      <a:close/>
                    </a:path>
                  </a:pathLst>
                </a:custGeom>
                <a:solidFill>
                  <a:srgbClr val="D1C4B3"/>
                </a:solidFill>
                <a:ln w="9525" cap="flat">
                  <a:noFill/>
                  <a:prstDash val="solid"/>
                  <a:miter/>
                </a:ln>
              </p:spPr>
              <p:txBody>
                <a:bodyPr rtlCol="0" anchor="ctr"/>
                <a:lstStyle/>
                <a:p>
                  <a:endParaRPr lang="zh-CN" altLang="en-US"/>
                </a:p>
              </p:txBody>
            </p:sp>
            <p:sp>
              <p:nvSpPr>
                <p:cNvPr id="450" name="任意多边形: 形状 57451"/>
                <p:cNvSpPr/>
                <p:nvPr>
                  <p:custDataLst>
                    <p:tags r:id="rId905"/>
                  </p:custDataLst>
                </p:nvPr>
              </p:nvSpPr>
              <p:spPr>
                <a:xfrm>
                  <a:off x="5296517" y="3295744"/>
                  <a:ext cx="3478" cy="9429"/>
                </a:xfrm>
                <a:custGeom>
                  <a:gdLst>
                    <a:gd name="connsiteX0" fmla="*/ 3479 w 3478"/>
                    <a:gd name="connsiteY0" fmla="*/ 5715 h 9429"/>
                    <a:gd name="connsiteX1" fmla="*/ 812 w 3478"/>
                    <a:gd name="connsiteY1" fmla="*/ 0 h 9429"/>
                    <a:gd name="connsiteX2" fmla="*/ 145 w 3478"/>
                    <a:gd name="connsiteY2" fmla="*/ 9430 h 9429"/>
                    <a:gd name="connsiteX3" fmla="*/ 3479 w 3478"/>
                    <a:gd name="connsiteY3" fmla="*/ 5715 h 9429"/>
                  </a:gdLst>
                  <a:cxnLst>
                    <a:cxn ang="0">
                      <a:pos x="connsiteX0" y="connsiteY0"/>
                    </a:cxn>
                    <a:cxn ang="0">
                      <a:pos x="connsiteX1" y="connsiteY1"/>
                    </a:cxn>
                    <a:cxn ang="0">
                      <a:pos x="connsiteX2" y="connsiteY2"/>
                    </a:cxn>
                    <a:cxn ang="0">
                      <a:pos x="connsiteX3" y="connsiteY3"/>
                    </a:cxn>
                  </a:cxnLst>
                  <a:rect l="l" t="t" r="r" b="b"/>
                  <a:pathLst>
                    <a:path w="3478" h="9429">
                      <a:moveTo>
                        <a:pt x="3479" y="5715"/>
                      </a:moveTo>
                      <a:cubicBezTo>
                        <a:pt x="2431" y="4858"/>
                        <a:pt x="1955" y="857"/>
                        <a:pt x="812" y="0"/>
                      </a:cubicBezTo>
                      <a:cubicBezTo>
                        <a:pt x="-46" y="2953"/>
                        <a:pt x="-141" y="6096"/>
                        <a:pt x="145" y="9430"/>
                      </a:cubicBezTo>
                      <a:cubicBezTo>
                        <a:pt x="1574" y="6763"/>
                        <a:pt x="2050" y="8668"/>
                        <a:pt x="3479" y="5715"/>
                      </a:cubicBezTo>
                      <a:close/>
                    </a:path>
                  </a:pathLst>
                </a:custGeom>
                <a:solidFill>
                  <a:srgbClr val="D1C4B3"/>
                </a:solidFill>
                <a:ln w="9525" cap="flat">
                  <a:noFill/>
                  <a:prstDash val="solid"/>
                  <a:miter/>
                </a:ln>
              </p:spPr>
              <p:txBody>
                <a:bodyPr rtlCol="0" anchor="ctr"/>
                <a:lstStyle/>
                <a:p>
                  <a:endParaRPr lang="zh-CN" altLang="en-US"/>
                </a:p>
              </p:txBody>
            </p:sp>
            <p:sp>
              <p:nvSpPr>
                <p:cNvPr id="451" name="任意多边形: 形状 57452"/>
                <p:cNvSpPr/>
                <p:nvPr>
                  <p:custDataLst>
                    <p:tags r:id="rId906"/>
                  </p:custDataLst>
                </p:nvPr>
              </p:nvSpPr>
              <p:spPr>
                <a:xfrm>
                  <a:off x="5657373" y="2955225"/>
                  <a:ext cx="20192" cy="21145"/>
                </a:xfrm>
                <a:custGeom>
                  <a:gdLst>
                    <a:gd name="connsiteX0" fmla="*/ 0 w 20192"/>
                    <a:gd name="connsiteY0" fmla="*/ 21146 h 21145"/>
                    <a:gd name="connsiteX1" fmla="*/ 20193 w 20192"/>
                    <a:gd name="connsiteY1" fmla="*/ 0 h 21145"/>
                    <a:gd name="connsiteX2" fmla="*/ 0 w 20192"/>
                    <a:gd name="connsiteY2" fmla="*/ 21146 h 21145"/>
                  </a:gdLst>
                  <a:cxnLst>
                    <a:cxn ang="0">
                      <a:pos x="connsiteX0" y="connsiteY0"/>
                    </a:cxn>
                    <a:cxn ang="0">
                      <a:pos x="connsiteX1" y="connsiteY1"/>
                    </a:cxn>
                    <a:cxn ang="0">
                      <a:pos x="connsiteX2" y="connsiteY2"/>
                    </a:cxn>
                  </a:cxnLst>
                  <a:rect l="l" t="t" r="r" b="b"/>
                  <a:pathLst>
                    <a:path w="20192" h="21145">
                      <a:moveTo>
                        <a:pt x="0" y="21146"/>
                      </a:moveTo>
                      <a:cubicBezTo>
                        <a:pt x="8001" y="15811"/>
                        <a:pt x="12192" y="5334"/>
                        <a:pt x="20193" y="0"/>
                      </a:cubicBezTo>
                      <a:cubicBezTo>
                        <a:pt x="14192" y="95"/>
                        <a:pt x="5429" y="13907"/>
                        <a:pt x="0" y="21146"/>
                      </a:cubicBezTo>
                      <a:close/>
                    </a:path>
                  </a:pathLst>
                </a:custGeom>
                <a:solidFill>
                  <a:srgbClr val="D1C4B3"/>
                </a:solidFill>
                <a:ln w="9525" cap="flat">
                  <a:noFill/>
                  <a:prstDash val="solid"/>
                  <a:miter/>
                </a:ln>
              </p:spPr>
              <p:txBody>
                <a:bodyPr rtlCol="0" anchor="ctr"/>
                <a:lstStyle/>
                <a:p>
                  <a:endParaRPr lang="zh-CN" altLang="en-US"/>
                </a:p>
              </p:txBody>
            </p:sp>
            <p:sp>
              <p:nvSpPr>
                <p:cNvPr id="452" name="任意多边形: 形状 57453"/>
                <p:cNvSpPr/>
                <p:nvPr>
                  <p:custDataLst>
                    <p:tags r:id="rId907"/>
                  </p:custDataLst>
                </p:nvPr>
              </p:nvSpPr>
              <p:spPr>
                <a:xfrm>
                  <a:off x="5677566" y="2944748"/>
                  <a:ext cx="8763" cy="8477"/>
                </a:xfrm>
                <a:custGeom>
                  <a:gdLst>
                    <a:gd name="connsiteX0" fmla="*/ 0 w 8763"/>
                    <a:gd name="connsiteY0" fmla="*/ 8477 h 8477"/>
                    <a:gd name="connsiteX1" fmla="*/ 8763 w 8763"/>
                    <a:gd name="connsiteY1" fmla="*/ 0 h 8477"/>
                    <a:gd name="connsiteX2" fmla="*/ 0 w 8763"/>
                    <a:gd name="connsiteY2" fmla="*/ 8477 h 8477"/>
                  </a:gdLst>
                  <a:cxnLst>
                    <a:cxn ang="0">
                      <a:pos x="connsiteX0" y="connsiteY0"/>
                    </a:cxn>
                    <a:cxn ang="0">
                      <a:pos x="connsiteX1" y="connsiteY1"/>
                    </a:cxn>
                    <a:cxn ang="0">
                      <a:pos x="connsiteX2" y="connsiteY2"/>
                    </a:cxn>
                  </a:cxnLst>
                  <a:rect l="l" t="t" r="r" b="b"/>
                  <a:pathLst>
                    <a:path w="8763" h="8477">
                      <a:moveTo>
                        <a:pt x="0" y="8477"/>
                      </a:moveTo>
                      <a:cubicBezTo>
                        <a:pt x="4001" y="7239"/>
                        <a:pt x="6858" y="4286"/>
                        <a:pt x="8763" y="0"/>
                      </a:cubicBezTo>
                      <a:cubicBezTo>
                        <a:pt x="5429" y="2286"/>
                        <a:pt x="2477" y="5048"/>
                        <a:pt x="0" y="8477"/>
                      </a:cubicBezTo>
                      <a:close/>
                    </a:path>
                  </a:pathLst>
                </a:custGeom>
                <a:solidFill>
                  <a:srgbClr val="D1C4B3"/>
                </a:solidFill>
                <a:ln w="9525" cap="flat">
                  <a:noFill/>
                  <a:prstDash val="solid"/>
                  <a:miter/>
                </a:ln>
              </p:spPr>
              <p:txBody>
                <a:bodyPr rtlCol="0" anchor="ctr"/>
                <a:lstStyle/>
                <a:p>
                  <a:endParaRPr lang="zh-CN" altLang="en-US"/>
                </a:p>
              </p:txBody>
            </p:sp>
            <p:sp>
              <p:nvSpPr>
                <p:cNvPr id="453" name="任意多边形: 形状 57454"/>
                <p:cNvSpPr/>
                <p:nvPr>
                  <p:custDataLst>
                    <p:tags r:id="rId908"/>
                  </p:custDataLst>
                </p:nvPr>
              </p:nvSpPr>
              <p:spPr>
                <a:xfrm>
                  <a:off x="5381625" y="3003803"/>
                  <a:ext cx="16002" cy="26765"/>
                </a:xfrm>
                <a:custGeom>
                  <a:gdLst>
                    <a:gd name="connsiteX0" fmla="*/ 6858 w 16002"/>
                    <a:gd name="connsiteY0" fmla="*/ 22289 h 26765"/>
                    <a:gd name="connsiteX1" fmla="*/ 4001 w 16002"/>
                    <a:gd name="connsiteY1" fmla="*/ 22003 h 26765"/>
                    <a:gd name="connsiteX2" fmla="*/ 16002 w 16002"/>
                    <a:gd name="connsiteY2" fmla="*/ 0 h 26765"/>
                    <a:gd name="connsiteX3" fmla="*/ 0 w 16002"/>
                    <a:gd name="connsiteY3" fmla="*/ 26765 h 26765"/>
                    <a:gd name="connsiteX4" fmla="*/ 6858 w 16002"/>
                    <a:gd name="connsiteY4" fmla="*/ 22289 h 267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02" h="26765">
                      <a:moveTo>
                        <a:pt x="6858" y="22289"/>
                      </a:moveTo>
                      <a:cubicBezTo>
                        <a:pt x="6763" y="20669"/>
                        <a:pt x="6096" y="20193"/>
                        <a:pt x="4001" y="22003"/>
                      </a:cubicBezTo>
                      <a:cubicBezTo>
                        <a:pt x="9334" y="12954"/>
                        <a:pt x="10478" y="10668"/>
                        <a:pt x="16002" y="0"/>
                      </a:cubicBezTo>
                      <a:cubicBezTo>
                        <a:pt x="9144" y="7810"/>
                        <a:pt x="4286" y="17050"/>
                        <a:pt x="0" y="26765"/>
                      </a:cubicBezTo>
                      <a:cubicBezTo>
                        <a:pt x="4001" y="22479"/>
                        <a:pt x="4096" y="24765"/>
                        <a:pt x="6858" y="22289"/>
                      </a:cubicBezTo>
                      <a:close/>
                    </a:path>
                  </a:pathLst>
                </a:custGeom>
                <a:solidFill>
                  <a:srgbClr val="D1C4B3"/>
                </a:solidFill>
                <a:ln w="9525" cap="flat">
                  <a:noFill/>
                  <a:prstDash val="solid"/>
                  <a:miter/>
                </a:ln>
              </p:spPr>
              <p:txBody>
                <a:bodyPr rtlCol="0" anchor="ctr"/>
                <a:lstStyle/>
                <a:p>
                  <a:endParaRPr lang="zh-CN" altLang="en-US"/>
                </a:p>
              </p:txBody>
            </p:sp>
            <p:sp>
              <p:nvSpPr>
                <p:cNvPr id="454" name="任意多边形: 形状 57455"/>
                <p:cNvSpPr/>
                <p:nvPr>
                  <p:custDataLst>
                    <p:tags r:id="rId909"/>
                  </p:custDataLst>
                </p:nvPr>
              </p:nvSpPr>
              <p:spPr>
                <a:xfrm>
                  <a:off x="5415991" y="2983523"/>
                  <a:ext cx="4305" cy="6672"/>
                </a:xfrm>
                <a:custGeom>
                  <a:gdLst>
                    <a:gd name="connsiteX0" fmla="*/ 4305 w 4305"/>
                    <a:gd name="connsiteY0" fmla="*/ 5325 h 6672"/>
                    <a:gd name="connsiteX1" fmla="*/ 1638 w 4305"/>
                    <a:gd name="connsiteY1" fmla="*/ 944 h 6672"/>
                    <a:gd name="connsiteX2" fmla="*/ 4305 w 4305"/>
                    <a:gd name="connsiteY2" fmla="*/ 5325 h 6672"/>
                  </a:gdLst>
                  <a:cxnLst>
                    <a:cxn ang="0">
                      <a:pos x="connsiteX0" y="connsiteY0"/>
                    </a:cxn>
                    <a:cxn ang="0">
                      <a:pos x="connsiteX1" y="connsiteY1"/>
                    </a:cxn>
                    <a:cxn ang="0">
                      <a:pos x="connsiteX2" y="connsiteY2"/>
                    </a:cxn>
                  </a:cxnLst>
                  <a:rect l="l" t="t" r="r" b="b"/>
                  <a:pathLst>
                    <a:path w="4305" h="6672">
                      <a:moveTo>
                        <a:pt x="4305" y="5325"/>
                      </a:moveTo>
                      <a:cubicBezTo>
                        <a:pt x="2972" y="4468"/>
                        <a:pt x="5639" y="-2485"/>
                        <a:pt x="1638" y="944"/>
                      </a:cubicBezTo>
                      <a:cubicBezTo>
                        <a:pt x="-1696" y="6183"/>
                        <a:pt x="495" y="8278"/>
                        <a:pt x="4305" y="5325"/>
                      </a:cubicBezTo>
                      <a:close/>
                    </a:path>
                  </a:pathLst>
                </a:custGeom>
                <a:solidFill>
                  <a:srgbClr val="D1C4B3"/>
                </a:solidFill>
                <a:ln w="9525" cap="flat">
                  <a:noFill/>
                  <a:prstDash val="solid"/>
                  <a:miter/>
                </a:ln>
              </p:spPr>
              <p:txBody>
                <a:bodyPr rtlCol="0" anchor="ctr"/>
                <a:lstStyle/>
                <a:p>
                  <a:endParaRPr lang="zh-CN" altLang="en-US"/>
                </a:p>
              </p:txBody>
            </p:sp>
            <p:sp>
              <p:nvSpPr>
                <p:cNvPr id="455" name="任意多边形: 形状 57456"/>
                <p:cNvSpPr/>
                <p:nvPr>
                  <p:custDataLst>
                    <p:tags r:id="rId910"/>
                  </p:custDataLst>
                </p:nvPr>
              </p:nvSpPr>
              <p:spPr>
                <a:xfrm>
                  <a:off x="5405238" y="2984658"/>
                  <a:ext cx="5790" cy="10054"/>
                </a:xfrm>
                <a:custGeom>
                  <a:gdLst>
                    <a:gd name="connsiteX0" fmla="*/ 9 w 5790"/>
                    <a:gd name="connsiteY0" fmla="*/ 9430 h 10054"/>
                    <a:gd name="connsiteX1" fmla="*/ 4486 w 5790"/>
                    <a:gd name="connsiteY1" fmla="*/ 7239 h 10054"/>
                    <a:gd name="connsiteX2" fmla="*/ 5533 w 5790"/>
                    <a:gd name="connsiteY2" fmla="*/ 0 h 10054"/>
                    <a:gd name="connsiteX3" fmla="*/ 9 w 5790"/>
                    <a:gd name="connsiteY3" fmla="*/ 9430 h 10054"/>
                  </a:gdLst>
                  <a:cxnLst>
                    <a:cxn ang="0">
                      <a:pos x="connsiteX0" y="connsiteY0"/>
                    </a:cxn>
                    <a:cxn ang="0">
                      <a:pos x="connsiteX1" y="connsiteY1"/>
                    </a:cxn>
                    <a:cxn ang="0">
                      <a:pos x="connsiteX2" y="connsiteY2"/>
                    </a:cxn>
                    <a:cxn ang="0">
                      <a:pos x="connsiteX3" y="connsiteY3"/>
                    </a:cxn>
                  </a:cxnLst>
                  <a:rect l="l" t="t" r="r" b="b"/>
                  <a:pathLst>
                    <a:path w="5790" h="10054">
                      <a:moveTo>
                        <a:pt x="9" y="9430"/>
                      </a:moveTo>
                      <a:cubicBezTo>
                        <a:pt x="-182" y="11335"/>
                        <a:pt x="2771" y="8382"/>
                        <a:pt x="4486" y="7239"/>
                      </a:cubicBezTo>
                      <a:cubicBezTo>
                        <a:pt x="5914" y="3143"/>
                        <a:pt x="6010" y="1048"/>
                        <a:pt x="5533" y="0"/>
                      </a:cubicBezTo>
                      <a:cubicBezTo>
                        <a:pt x="2866" y="2381"/>
                        <a:pt x="3247" y="7430"/>
                        <a:pt x="9" y="9430"/>
                      </a:cubicBezTo>
                      <a:close/>
                    </a:path>
                  </a:pathLst>
                </a:custGeom>
                <a:solidFill>
                  <a:srgbClr val="D1C4B3"/>
                </a:solidFill>
                <a:ln w="9525" cap="flat">
                  <a:noFill/>
                  <a:prstDash val="solid"/>
                  <a:miter/>
                </a:ln>
              </p:spPr>
              <p:txBody>
                <a:bodyPr rtlCol="0" anchor="ctr"/>
                <a:lstStyle/>
                <a:p>
                  <a:endParaRPr lang="zh-CN" altLang="en-US"/>
                </a:p>
              </p:txBody>
            </p:sp>
            <p:sp>
              <p:nvSpPr>
                <p:cNvPr id="456" name="任意多边形: 形状 57457"/>
                <p:cNvSpPr/>
                <p:nvPr>
                  <p:custDataLst>
                    <p:tags r:id="rId911"/>
                  </p:custDataLst>
                </p:nvPr>
              </p:nvSpPr>
              <p:spPr>
                <a:xfrm>
                  <a:off x="5661755" y="2718529"/>
                  <a:ext cx="8382" cy="8096"/>
                </a:xfrm>
                <a:custGeom>
                  <a:gdLst>
                    <a:gd name="connsiteX0" fmla="*/ 0 w 8382"/>
                    <a:gd name="connsiteY0" fmla="*/ 8096 h 8096"/>
                    <a:gd name="connsiteX1" fmla="*/ 8382 w 8382"/>
                    <a:gd name="connsiteY1" fmla="*/ 0 h 8096"/>
                    <a:gd name="connsiteX2" fmla="*/ 667 w 8382"/>
                    <a:gd name="connsiteY2" fmla="*/ 5810 h 8096"/>
                    <a:gd name="connsiteX3" fmla="*/ 0 w 8382"/>
                    <a:gd name="connsiteY3" fmla="*/ 8096 h 8096"/>
                  </a:gdLst>
                  <a:cxnLst>
                    <a:cxn ang="0">
                      <a:pos x="connsiteX0" y="connsiteY0"/>
                    </a:cxn>
                    <a:cxn ang="0">
                      <a:pos x="connsiteX1" y="connsiteY1"/>
                    </a:cxn>
                    <a:cxn ang="0">
                      <a:pos x="connsiteX2" y="connsiteY2"/>
                    </a:cxn>
                    <a:cxn ang="0">
                      <a:pos x="connsiteX3" y="connsiteY3"/>
                    </a:cxn>
                  </a:cxnLst>
                  <a:rect l="l" t="t" r="r" b="b"/>
                  <a:pathLst>
                    <a:path w="8382" h="8096">
                      <a:moveTo>
                        <a:pt x="0" y="8096"/>
                      </a:moveTo>
                      <a:cubicBezTo>
                        <a:pt x="5429" y="5906"/>
                        <a:pt x="6572" y="2477"/>
                        <a:pt x="8382" y="0"/>
                      </a:cubicBezTo>
                      <a:cubicBezTo>
                        <a:pt x="5525" y="1333"/>
                        <a:pt x="3048" y="3429"/>
                        <a:pt x="667" y="5810"/>
                      </a:cubicBezTo>
                      <a:cubicBezTo>
                        <a:pt x="2191" y="5620"/>
                        <a:pt x="476" y="7239"/>
                        <a:pt x="0" y="8096"/>
                      </a:cubicBezTo>
                      <a:close/>
                    </a:path>
                  </a:pathLst>
                </a:custGeom>
                <a:solidFill>
                  <a:srgbClr val="D1C4B3"/>
                </a:solidFill>
                <a:ln w="9525" cap="flat">
                  <a:noFill/>
                  <a:prstDash val="solid"/>
                  <a:miter/>
                </a:ln>
              </p:spPr>
              <p:txBody>
                <a:bodyPr rtlCol="0" anchor="ctr"/>
                <a:lstStyle/>
                <a:p>
                  <a:endParaRPr lang="zh-CN" altLang="en-US"/>
                </a:p>
              </p:txBody>
            </p:sp>
            <p:sp>
              <p:nvSpPr>
                <p:cNvPr id="457" name="任意多边形: 形状 57458"/>
                <p:cNvSpPr/>
                <p:nvPr>
                  <p:custDataLst>
                    <p:tags r:id="rId912"/>
                  </p:custDataLst>
                </p:nvPr>
              </p:nvSpPr>
              <p:spPr>
                <a:xfrm>
                  <a:off x="5679192" y="2700908"/>
                  <a:ext cx="7450" cy="7429"/>
                </a:xfrm>
                <a:custGeom>
                  <a:gdLst>
                    <a:gd name="connsiteX0" fmla="*/ 184 w 7450"/>
                    <a:gd name="connsiteY0" fmla="*/ 7429 h 7429"/>
                    <a:gd name="connsiteX1" fmla="*/ 7423 w 7450"/>
                    <a:gd name="connsiteY1" fmla="*/ 0 h 7429"/>
                    <a:gd name="connsiteX2" fmla="*/ 184 w 7450"/>
                    <a:gd name="connsiteY2" fmla="*/ 7429 h 7429"/>
                  </a:gdLst>
                  <a:cxnLst>
                    <a:cxn ang="0">
                      <a:pos x="connsiteX0" y="connsiteY0"/>
                    </a:cxn>
                    <a:cxn ang="0">
                      <a:pos x="connsiteX1" y="connsiteY1"/>
                    </a:cxn>
                    <a:cxn ang="0">
                      <a:pos x="connsiteX2" y="connsiteY2"/>
                    </a:cxn>
                  </a:cxnLst>
                  <a:rect l="l" t="t" r="r" b="b"/>
                  <a:pathLst>
                    <a:path w="7449" h="7429">
                      <a:moveTo>
                        <a:pt x="184" y="7429"/>
                      </a:moveTo>
                      <a:cubicBezTo>
                        <a:pt x="4184" y="6286"/>
                        <a:pt x="7804" y="667"/>
                        <a:pt x="7423" y="0"/>
                      </a:cubicBezTo>
                      <a:cubicBezTo>
                        <a:pt x="1422" y="3143"/>
                        <a:pt x="-673" y="5715"/>
                        <a:pt x="184" y="7429"/>
                      </a:cubicBezTo>
                      <a:close/>
                    </a:path>
                  </a:pathLst>
                </a:custGeom>
                <a:solidFill>
                  <a:srgbClr val="D1C4B3"/>
                </a:solidFill>
                <a:ln w="9525" cap="flat">
                  <a:noFill/>
                  <a:prstDash val="solid"/>
                  <a:miter/>
                </a:ln>
              </p:spPr>
              <p:txBody>
                <a:bodyPr rtlCol="0" anchor="ctr"/>
                <a:lstStyle/>
                <a:p>
                  <a:endParaRPr lang="zh-CN" altLang="en-US"/>
                </a:p>
              </p:txBody>
            </p:sp>
            <p:sp>
              <p:nvSpPr>
                <p:cNvPr id="458" name="任意多边形: 形状 57459"/>
                <p:cNvSpPr/>
                <p:nvPr>
                  <p:custDataLst>
                    <p:tags r:id="rId913"/>
                  </p:custDataLst>
                </p:nvPr>
              </p:nvSpPr>
              <p:spPr>
                <a:xfrm>
                  <a:off x="5705570" y="2670523"/>
                  <a:ext cx="45434" cy="27241"/>
                </a:xfrm>
                <a:custGeom>
                  <a:gdLst>
                    <a:gd name="connsiteX0" fmla="*/ 0 w 45434"/>
                    <a:gd name="connsiteY0" fmla="*/ 27241 h 27241"/>
                    <a:gd name="connsiteX1" fmla="*/ 36481 w 45434"/>
                    <a:gd name="connsiteY1" fmla="*/ 8191 h 27241"/>
                    <a:gd name="connsiteX2" fmla="*/ 45434 w 45434"/>
                    <a:gd name="connsiteY2" fmla="*/ 0 h 27241"/>
                    <a:gd name="connsiteX3" fmla="*/ 0 w 45434"/>
                    <a:gd name="connsiteY3" fmla="*/ 27241 h 27241"/>
                  </a:gdLst>
                  <a:cxnLst>
                    <a:cxn ang="0">
                      <a:pos x="connsiteX0" y="connsiteY0"/>
                    </a:cxn>
                    <a:cxn ang="0">
                      <a:pos x="connsiteX1" y="connsiteY1"/>
                    </a:cxn>
                    <a:cxn ang="0">
                      <a:pos x="connsiteX2" y="connsiteY2"/>
                    </a:cxn>
                    <a:cxn ang="0">
                      <a:pos x="connsiteX3" y="connsiteY3"/>
                    </a:cxn>
                  </a:cxnLst>
                  <a:rect l="l" t="t" r="r" b="b"/>
                  <a:pathLst>
                    <a:path w="45434" h="27241">
                      <a:moveTo>
                        <a:pt x="0" y="27241"/>
                      </a:moveTo>
                      <a:cubicBezTo>
                        <a:pt x="12383" y="21717"/>
                        <a:pt x="24384" y="14764"/>
                        <a:pt x="36481" y="8191"/>
                      </a:cubicBezTo>
                      <a:cubicBezTo>
                        <a:pt x="32957" y="7144"/>
                        <a:pt x="40862" y="3905"/>
                        <a:pt x="45434" y="0"/>
                      </a:cubicBezTo>
                      <a:cubicBezTo>
                        <a:pt x="28289" y="8477"/>
                        <a:pt x="17812" y="16192"/>
                        <a:pt x="0" y="27241"/>
                      </a:cubicBezTo>
                      <a:close/>
                    </a:path>
                  </a:pathLst>
                </a:custGeom>
                <a:solidFill>
                  <a:srgbClr val="D1C4B3"/>
                </a:solidFill>
                <a:ln w="9525" cap="flat">
                  <a:noFill/>
                  <a:prstDash val="solid"/>
                  <a:miter/>
                </a:ln>
              </p:spPr>
              <p:txBody>
                <a:bodyPr rtlCol="0" anchor="ctr"/>
                <a:lstStyle/>
                <a:p>
                  <a:endParaRPr lang="zh-CN" altLang="en-US"/>
                </a:p>
              </p:txBody>
            </p:sp>
            <p:sp>
              <p:nvSpPr>
                <p:cNvPr id="459" name="任意多边形: 形状 57460"/>
                <p:cNvSpPr/>
                <p:nvPr>
                  <p:custDataLst>
                    <p:tags r:id="rId914"/>
                  </p:custDataLst>
                </p:nvPr>
              </p:nvSpPr>
              <p:spPr>
                <a:xfrm>
                  <a:off x="5747385" y="2666618"/>
                  <a:ext cx="15525" cy="8382"/>
                </a:xfrm>
                <a:custGeom>
                  <a:gdLst>
                    <a:gd name="connsiteX0" fmla="*/ 0 w 15525"/>
                    <a:gd name="connsiteY0" fmla="*/ 8382 h 8382"/>
                    <a:gd name="connsiteX1" fmla="*/ 15526 w 15525"/>
                    <a:gd name="connsiteY1" fmla="*/ 0 h 8382"/>
                    <a:gd name="connsiteX2" fmla="*/ 0 w 15525"/>
                    <a:gd name="connsiteY2" fmla="*/ 8382 h 8382"/>
                  </a:gdLst>
                  <a:cxnLst>
                    <a:cxn ang="0">
                      <a:pos x="connsiteX0" y="connsiteY0"/>
                    </a:cxn>
                    <a:cxn ang="0">
                      <a:pos x="connsiteX1" y="connsiteY1"/>
                    </a:cxn>
                    <a:cxn ang="0">
                      <a:pos x="connsiteX2" y="connsiteY2"/>
                    </a:cxn>
                  </a:cxnLst>
                  <a:rect l="l" t="t" r="r" b="b"/>
                  <a:pathLst>
                    <a:path w="15525" h="8382">
                      <a:moveTo>
                        <a:pt x="0" y="8382"/>
                      </a:moveTo>
                      <a:cubicBezTo>
                        <a:pt x="5524" y="7144"/>
                        <a:pt x="10382" y="2858"/>
                        <a:pt x="15526" y="0"/>
                      </a:cubicBezTo>
                      <a:cubicBezTo>
                        <a:pt x="9906" y="1334"/>
                        <a:pt x="4477" y="3429"/>
                        <a:pt x="0" y="8382"/>
                      </a:cubicBezTo>
                      <a:close/>
                    </a:path>
                  </a:pathLst>
                </a:custGeom>
                <a:solidFill>
                  <a:srgbClr val="D1C4B3"/>
                </a:solidFill>
                <a:ln w="9525" cap="flat">
                  <a:noFill/>
                  <a:prstDash val="solid"/>
                  <a:miter/>
                </a:ln>
              </p:spPr>
              <p:txBody>
                <a:bodyPr rtlCol="0" anchor="ctr"/>
                <a:lstStyle/>
                <a:p>
                  <a:endParaRPr lang="zh-CN" altLang="en-US"/>
                </a:p>
              </p:txBody>
            </p:sp>
            <p:sp>
              <p:nvSpPr>
                <p:cNvPr id="460" name="任意多边形: 形状 57461"/>
                <p:cNvSpPr/>
                <p:nvPr>
                  <p:custDataLst>
                    <p:tags r:id="rId915"/>
                  </p:custDataLst>
                </p:nvPr>
              </p:nvSpPr>
              <p:spPr>
                <a:xfrm>
                  <a:off x="5768720" y="2656624"/>
                  <a:ext cx="17526" cy="7517"/>
                </a:xfrm>
                <a:custGeom>
                  <a:gdLst>
                    <a:gd name="connsiteX0" fmla="*/ 0 w 17526"/>
                    <a:gd name="connsiteY0" fmla="*/ 7518 h 7517"/>
                    <a:gd name="connsiteX1" fmla="*/ 17526 w 17526"/>
                    <a:gd name="connsiteY1" fmla="*/ 279 h 7517"/>
                    <a:gd name="connsiteX2" fmla="*/ 0 w 17526"/>
                    <a:gd name="connsiteY2" fmla="*/ 7518 h 7517"/>
                  </a:gdLst>
                  <a:cxnLst>
                    <a:cxn ang="0">
                      <a:pos x="connsiteX0" y="connsiteY0"/>
                    </a:cxn>
                    <a:cxn ang="0">
                      <a:pos x="connsiteX1" y="connsiteY1"/>
                    </a:cxn>
                    <a:cxn ang="0">
                      <a:pos x="connsiteX2" y="connsiteY2"/>
                    </a:cxn>
                  </a:cxnLst>
                  <a:rect l="l" t="t" r="r" b="b"/>
                  <a:pathLst>
                    <a:path w="17526" h="7516">
                      <a:moveTo>
                        <a:pt x="0" y="7518"/>
                      </a:moveTo>
                      <a:cubicBezTo>
                        <a:pt x="5810" y="5041"/>
                        <a:pt x="12002" y="3708"/>
                        <a:pt x="17526" y="279"/>
                      </a:cubicBezTo>
                      <a:cubicBezTo>
                        <a:pt x="16097" y="-1055"/>
                        <a:pt x="4953" y="2565"/>
                        <a:pt x="0" y="7518"/>
                      </a:cubicBezTo>
                      <a:close/>
                    </a:path>
                  </a:pathLst>
                </a:custGeom>
                <a:solidFill>
                  <a:srgbClr val="D1C4B3"/>
                </a:solidFill>
                <a:ln w="9525" cap="flat">
                  <a:noFill/>
                  <a:prstDash val="solid"/>
                  <a:miter/>
                </a:ln>
              </p:spPr>
              <p:txBody>
                <a:bodyPr rtlCol="0" anchor="ctr"/>
                <a:lstStyle/>
                <a:p>
                  <a:endParaRPr lang="zh-CN" altLang="en-US"/>
                </a:p>
              </p:txBody>
            </p:sp>
            <p:sp>
              <p:nvSpPr>
                <p:cNvPr id="461" name="任意多边形: 形状 57462"/>
                <p:cNvSpPr/>
                <p:nvPr>
                  <p:custDataLst>
                    <p:tags r:id="rId916"/>
                  </p:custDataLst>
                </p:nvPr>
              </p:nvSpPr>
              <p:spPr>
                <a:xfrm>
                  <a:off x="5785675" y="2651378"/>
                  <a:ext cx="19362" cy="9620"/>
                </a:xfrm>
                <a:custGeom>
                  <a:gdLst>
                    <a:gd name="connsiteX0" fmla="*/ 0 w 19362"/>
                    <a:gd name="connsiteY0" fmla="*/ 9620 h 9620"/>
                    <a:gd name="connsiteX1" fmla="*/ 15145 w 19362"/>
                    <a:gd name="connsiteY1" fmla="*/ 6096 h 9620"/>
                    <a:gd name="connsiteX2" fmla="*/ 16955 w 19362"/>
                    <a:gd name="connsiteY2" fmla="*/ 0 h 9620"/>
                    <a:gd name="connsiteX3" fmla="*/ 0 w 19362"/>
                    <a:gd name="connsiteY3" fmla="*/ 9620 h 9620"/>
                  </a:gdLst>
                  <a:cxnLst>
                    <a:cxn ang="0">
                      <a:pos x="connsiteX0" y="connsiteY0"/>
                    </a:cxn>
                    <a:cxn ang="0">
                      <a:pos x="connsiteX1" y="connsiteY1"/>
                    </a:cxn>
                    <a:cxn ang="0">
                      <a:pos x="connsiteX2" y="connsiteY2"/>
                    </a:cxn>
                    <a:cxn ang="0">
                      <a:pos x="connsiteX3" y="connsiteY3"/>
                    </a:cxn>
                  </a:cxnLst>
                  <a:rect l="l" t="t" r="r" b="b"/>
                  <a:pathLst>
                    <a:path w="19362" h="9620">
                      <a:moveTo>
                        <a:pt x="0" y="9620"/>
                      </a:moveTo>
                      <a:cubicBezTo>
                        <a:pt x="7239" y="6668"/>
                        <a:pt x="10573" y="6953"/>
                        <a:pt x="15145" y="6096"/>
                      </a:cubicBezTo>
                      <a:cubicBezTo>
                        <a:pt x="18669" y="2477"/>
                        <a:pt x="21622" y="1334"/>
                        <a:pt x="16955" y="0"/>
                      </a:cubicBezTo>
                      <a:cubicBezTo>
                        <a:pt x="16764" y="3905"/>
                        <a:pt x="5144" y="5429"/>
                        <a:pt x="0" y="9620"/>
                      </a:cubicBezTo>
                      <a:close/>
                    </a:path>
                  </a:pathLst>
                </a:custGeom>
                <a:solidFill>
                  <a:srgbClr val="D1C4B3"/>
                </a:solidFill>
                <a:ln w="9525" cap="flat">
                  <a:noFill/>
                  <a:prstDash val="solid"/>
                  <a:miter/>
                </a:ln>
              </p:spPr>
              <p:txBody>
                <a:bodyPr rtlCol="0" anchor="ctr"/>
                <a:lstStyle/>
                <a:p>
                  <a:endParaRPr lang="zh-CN" altLang="en-US"/>
                </a:p>
              </p:txBody>
            </p:sp>
            <p:sp>
              <p:nvSpPr>
                <p:cNvPr id="462" name="任意多边形: 形状 57463"/>
                <p:cNvSpPr/>
                <p:nvPr>
                  <p:custDataLst>
                    <p:tags r:id="rId917"/>
                  </p:custDataLst>
                </p:nvPr>
              </p:nvSpPr>
              <p:spPr>
                <a:xfrm>
                  <a:off x="5787845" y="2624827"/>
                  <a:ext cx="12402" cy="5355"/>
                </a:xfrm>
                <a:custGeom>
                  <a:gdLst>
                    <a:gd name="connsiteX0" fmla="*/ 116 w 12402"/>
                    <a:gd name="connsiteY0" fmla="*/ 4453 h 5355"/>
                    <a:gd name="connsiteX1" fmla="*/ 12403 w 12402"/>
                    <a:gd name="connsiteY1" fmla="*/ 72 h 5355"/>
                    <a:gd name="connsiteX2" fmla="*/ 4402 w 12402"/>
                    <a:gd name="connsiteY2" fmla="*/ 1310 h 5355"/>
                    <a:gd name="connsiteX3" fmla="*/ 116 w 12402"/>
                    <a:gd name="connsiteY3" fmla="*/ 4453 h 5355"/>
                  </a:gdLst>
                  <a:cxnLst>
                    <a:cxn ang="0">
                      <a:pos x="connsiteX0" y="connsiteY0"/>
                    </a:cxn>
                    <a:cxn ang="0">
                      <a:pos x="connsiteX1" y="connsiteY1"/>
                    </a:cxn>
                    <a:cxn ang="0">
                      <a:pos x="connsiteX2" y="connsiteY2"/>
                    </a:cxn>
                    <a:cxn ang="0">
                      <a:pos x="connsiteX3" y="connsiteY3"/>
                    </a:cxn>
                  </a:cxnLst>
                  <a:rect l="l" t="t" r="r" b="b"/>
                  <a:pathLst>
                    <a:path w="12402" h="5355">
                      <a:moveTo>
                        <a:pt x="116" y="4453"/>
                      </a:moveTo>
                      <a:cubicBezTo>
                        <a:pt x="-1218" y="7406"/>
                        <a:pt x="9355" y="2358"/>
                        <a:pt x="12403" y="72"/>
                      </a:cubicBezTo>
                      <a:cubicBezTo>
                        <a:pt x="9545" y="-309"/>
                        <a:pt x="7069" y="929"/>
                        <a:pt x="4402" y="1310"/>
                      </a:cubicBezTo>
                      <a:cubicBezTo>
                        <a:pt x="1544" y="3120"/>
                        <a:pt x="3449" y="3977"/>
                        <a:pt x="116" y="4453"/>
                      </a:cubicBezTo>
                      <a:close/>
                    </a:path>
                  </a:pathLst>
                </a:custGeom>
                <a:solidFill>
                  <a:srgbClr val="D1C4B3"/>
                </a:solidFill>
                <a:ln w="9525" cap="flat">
                  <a:noFill/>
                  <a:prstDash val="solid"/>
                  <a:miter/>
                </a:ln>
              </p:spPr>
              <p:txBody>
                <a:bodyPr rtlCol="0" anchor="ctr"/>
                <a:lstStyle/>
                <a:p>
                  <a:endParaRPr lang="zh-CN" altLang="en-US"/>
                </a:p>
              </p:txBody>
            </p:sp>
            <p:sp>
              <p:nvSpPr>
                <p:cNvPr id="463" name="任意多边形: 形状 57464"/>
                <p:cNvSpPr/>
                <p:nvPr>
                  <p:custDataLst>
                    <p:tags r:id="rId918"/>
                  </p:custDataLst>
                </p:nvPr>
              </p:nvSpPr>
              <p:spPr>
                <a:xfrm>
                  <a:off x="5862342" y="2613659"/>
                  <a:ext cx="33060" cy="12191"/>
                </a:xfrm>
                <a:custGeom>
                  <a:gdLst>
                    <a:gd name="connsiteX0" fmla="*/ 866 w 33060"/>
                    <a:gd name="connsiteY0" fmla="*/ 10954 h 12191"/>
                    <a:gd name="connsiteX1" fmla="*/ 1057 w 33060"/>
                    <a:gd name="connsiteY1" fmla="*/ 12001 h 12191"/>
                    <a:gd name="connsiteX2" fmla="*/ 4200 w 33060"/>
                    <a:gd name="connsiteY2" fmla="*/ 12192 h 12191"/>
                    <a:gd name="connsiteX3" fmla="*/ 33061 w 33060"/>
                    <a:gd name="connsiteY3" fmla="*/ 1143 h 12191"/>
                    <a:gd name="connsiteX4" fmla="*/ 31346 w 33060"/>
                    <a:gd name="connsiteY4" fmla="*/ 0 h 12191"/>
                    <a:gd name="connsiteX5" fmla="*/ 10105 w 33060"/>
                    <a:gd name="connsiteY5" fmla="*/ 8573 h 12191"/>
                    <a:gd name="connsiteX6" fmla="*/ 12677 w 33060"/>
                    <a:gd name="connsiteY6" fmla="*/ 3620 h 12191"/>
                    <a:gd name="connsiteX7" fmla="*/ 2104 w 33060"/>
                    <a:gd name="connsiteY7" fmla="*/ 7906 h 12191"/>
                    <a:gd name="connsiteX8" fmla="*/ 866 w 33060"/>
                    <a:gd name="connsiteY8" fmla="*/ 10954 h 12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0" h="12191">
                      <a:moveTo>
                        <a:pt x="866" y="10954"/>
                      </a:moveTo>
                      <a:cubicBezTo>
                        <a:pt x="-658" y="11716"/>
                        <a:pt x="104" y="11906"/>
                        <a:pt x="1057" y="12001"/>
                      </a:cubicBezTo>
                      <a:cubicBezTo>
                        <a:pt x="2104" y="12097"/>
                        <a:pt x="3152" y="12192"/>
                        <a:pt x="4200" y="12192"/>
                      </a:cubicBezTo>
                      <a:cubicBezTo>
                        <a:pt x="8010" y="8668"/>
                        <a:pt x="24298" y="6667"/>
                        <a:pt x="33061" y="1143"/>
                      </a:cubicBezTo>
                      <a:cubicBezTo>
                        <a:pt x="30965" y="1143"/>
                        <a:pt x="30584" y="667"/>
                        <a:pt x="31346" y="0"/>
                      </a:cubicBezTo>
                      <a:cubicBezTo>
                        <a:pt x="24298" y="3238"/>
                        <a:pt x="17059" y="4858"/>
                        <a:pt x="10105" y="8573"/>
                      </a:cubicBezTo>
                      <a:cubicBezTo>
                        <a:pt x="2009" y="8001"/>
                        <a:pt x="13344" y="5810"/>
                        <a:pt x="12677" y="3620"/>
                      </a:cubicBezTo>
                      <a:cubicBezTo>
                        <a:pt x="8867" y="2857"/>
                        <a:pt x="5914" y="8668"/>
                        <a:pt x="2104" y="7906"/>
                      </a:cubicBezTo>
                      <a:cubicBezTo>
                        <a:pt x="-277" y="9239"/>
                        <a:pt x="9439" y="9811"/>
                        <a:pt x="866" y="10954"/>
                      </a:cubicBezTo>
                      <a:close/>
                    </a:path>
                  </a:pathLst>
                </a:custGeom>
                <a:solidFill>
                  <a:srgbClr val="D1C4B3"/>
                </a:solidFill>
                <a:ln w="9525" cap="flat">
                  <a:noFill/>
                  <a:prstDash val="solid"/>
                  <a:miter/>
                </a:ln>
              </p:spPr>
              <p:txBody>
                <a:bodyPr rtlCol="0" anchor="ctr"/>
                <a:lstStyle/>
                <a:p>
                  <a:endParaRPr lang="zh-CN" altLang="en-US"/>
                </a:p>
              </p:txBody>
            </p:sp>
            <p:sp>
              <p:nvSpPr>
                <p:cNvPr id="464" name="任意多边形: 形状 57465"/>
                <p:cNvSpPr/>
                <p:nvPr>
                  <p:custDataLst>
                    <p:tags r:id="rId919"/>
                  </p:custDataLst>
                </p:nvPr>
              </p:nvSpPr>
              <p:spPr>
                <a:xfrm>
                  <a:off x="5815298" y="2606515"/>
                  <a:ext cx="29146" cy="11810"/>
                </a:xfrm>
                <a:custGeom>
                  <a:gdLst>
                    <a:gd name="connsiteX0" fmla="*/ 0 w 29146"/>
                    <a:gd name="connsiteY0" fmla="*/ 11811 h 11810"/>
                    <a:gd name="connsiteX1" fmla="*/ 29146 w 29146"/>
                    <a:gd name="connsiteY1" fmla="*/ 0 h 11810"/>
                    <a:gd name="connsiteX2" fmla="*/ 0 w 29146"/>
                    <a:gd name="connsiteY2" fmla="*/ 11811 h 11810"/>
                  </a:gdLst>
                  <a:cxnLst>
                    <a:cxn ang="0">
                      <a:pos x="connsiteX0" y="connsiteY0"/>
                    </a:cxn>
                    <a:cxn ang="0">
                      <a:pos x="connsiteX1" y="connsiteY1"/>
                    </a:cxn>
                    <a:cxn ang="0">
                      <a:pos x="connsiteX2" y="connsiteY2"/>
                    </a:cxn>
                  </a:cxnLst>
                  <a:rect l="l" t="t" r="r" b="b"/>
                  <a:pathLst>
                    <a:path w="29146" h="11810">
                      <a:moveTo>
                        <a:pt x="0" y="11811"/>
                      </a:moveTo>
                      <a:cubicBezTo>
                        <a:pt x="9811" y="8668"/>
                        <a:pt x="19621" y="5429"/>
                        <a:pt x="29146" y="0"/>
                      </a:cubicBezTo>
                      <a:cubicBezTo>
                        <a:pt x="19241" y="3143"/>
                        <a:pt x="9525" y="7144"/>
                        <a:pt x="0" y="11811"/>
                      </a:cubicBezTo>
                      <a:close/>
                    </a:path>
                  </a:pathLst>
                </a:custGeom>
                <a:solidFill>
                  <a:srgbClr val="D1C4B3"/>
                </a:solidFill>
                <a:ln w="9525" cap="flat">
                  <a:noFill/>
                  <a:prstDash val="solid"/>
                  <a:miter/>
                </a:ln>
              </p:spPr>
              <p:txBody>
                <a:bodyPr rtlCol="0" anchor="ctr"/>
                <a:lstStyle/>
                <a:p>
                  <a:endParaRPr lang="zh-CN" altLang="en-US"/>
                </a:p>
              </p:txBody>
            </p:sp>
            <p:sp>
              <p:nvSpPr>
                <p:cNvPr id="465" name="任意多边形: 形状 57466"/>
                <p:cNvSpPr/>
                <p:nvPr>
                  <p:custDataLst>
                    <p:tags r:id="rId920"/>
                  </p:custDataLst>
                </p:nvPr>
              </p:nvSpPr>
              <p:spPr>
                <a:xfrm>
                  <a:off x="5903023" y="2607563"/>
                  <a:ext cx="18573" cy="5909"/>
                </a:xfrm>
                <a:custGeom>
                  <a:gdLst>
                    <a:gd name="connsiteX0" fmla="*/ 0 w 18573"/>
                    <a:gd name="connsiteY0" fmla="*/ 4858 h 5909"/>
                    <a:gd name="connsiteX1" fmla="*/ 12668 w 18573"/>
                    <a:gd name="connsiteY1" fmla="*/ 5429 h 5909"/>
                    <a:gd name="connsiteX2" fmla="*/ 18574 w 18573"/>
                    <a:gd name="connsiteY2" fmla="*/ 0 h 5909"/>
                    <a:gd name="connsiteX3" fmla="*/ 0 w 18573"/>
                    <a:gd name="connsiteY3" fmla="*/ 4858 h 5909"/>
                  </a:gdLst>
                  <a:cxnLst>
                    <a:cxn ang="0">
                      <a:pos x="connsiteX0" y="connsiteY0"/>
                    </a:cxn>
                    <a:cxn ang="0">
                      <a:pos x="connsiteX1" y="connsiteY1"/>
                    </a:cxn>
                    <a:cxn ang="0">
                      <a:pos x="connsiteX2" y="connsiteY2"/>
                    </a:cxn>
                    <a:cxn ang="0">
                      <a:pos x="connsiteX3" y="connsiteY3"/>
                    </a:cxn>
                  </a:cxnLst>
                  <a:rect l="l" t="t" r="r" b="b"/>
                  <a:pathLst>
                    <a:path w="18573" h="5909">
                      <a:moveTo>
                        <a:pt x="0" y="4858"/>
                      </a:moveTo>
                      <a:cubicBezTo>
                        <a:pt x="5048" y="3619"/>
                        <a:pt x="5429" y="7144"/>
                        <a:pt x="12668" y="5429"/>
                      </a:cubicBezTo>
                      <a:cubicBezTo>
                        <a:pt x="9716" y="3905"/>
                        <a:pt x="10954" y="2381"/>
                        <a:pt x="18574" y="0"/>
                      </a:cubicBezTo>
                      <a:cubicBezTo>
                        <a:pt x="12287" y="95"/>
                        <a:pt x="6096" y="2667"/>
                        <a:pt x="0" y="4858"/>
                      </a:cubicBezTo>
                      <a:close/>
                    </a:path>
                  </a:pathLst>
                </a:custGeom>
                <a:solidFill>
                  <a:srgbClr val="D1C4B3"/>
                </a:solidFill>
                <a:ln w="9525" cap="flat">
                  <a:noFill/>
                  <a:prstDash val="solid"/>
                  <a:miter/>
                </a:ln>
              </p:spPr>
              <p:txBody>
                <a:bodyPr rtlCol="0" anchor="ctr"/>
                <a:lstStyle/>
                <a:p>
                  <a:endParaRPr lang="zh-CN" altLang="en-US"/>
                </a:p>
              </p:txBody>
            </p:sp>
            <p:sp>
              <p:nvSpPr>
                <p:cNvPr id="466" name="任意多边形: 形状 57467"/>
                <p:cNvSpPr/>
                <p:nvPr>
                  <p:custDataLst>
                    <p:tags r:id="rId921"/>
                  </p:custDataLst>
                </p:nvPr>
              </p:nvSpPr>
              <p:spPr>
                <a:xfrm>
                  <a:off x="5913691" y="2600038"/>
                  <a:ext cx="21812" cy="6477"/>
                </a:xfrm>
                <a:custGeom>
                  <a:gdLst>
                    <a:gd name="connsiteX0" fmla="*/ 0 w 21812"/>
                    <a:gd name="connsiteY0" fmla="*/ 6477 h 6477"/>
                    <a:gd name="connsiteX1" fmla="*/ 21812 w 21812"/>
                    <a:gd name="connsiteY1" fmla="*/ 0 h 6477"/>
                    <a:gd name="connsiteX2" fmla="*/ 0 w 21812"/>
                    <a:gd name="connsiteY2" fmla="*/ 6477 h 6477"/>
                  </a:gdLst>
                  <a:cxnLst>
                    <a:cxn ang="0">
                      <a:pos x="connsiteX0" y="connsiteY0"/>
                    </a:cxn>
                    <a:cxn ang="0">
                      <a:pos x="connsiteX1" y="connsiteY1"/>
                    </a:cxn>
                    <a:cxn ang="0">
                      <a:pos x="connsiteX2" y="connsiteY2"/>
                    </a:cxn>
                  </a:cxnLst>
                  <a:rect l="l" t="t" r="r" b="b"/>
                  <a:pathLst>
                    <a:path w="21812" h="6477">
                      <a:moveTo>
                        <a:pt x="0" y="6477"/>
                      </a:moveTo>
                      <a:cubicBezTo>
                        <a:pt x="7334" y="6191"/>
                        <a:pt x="14573" y="2762"/>
                        <a:pt x="21812" y="0"/>
                      </a:cubicBezTo>
                      <a:cubicBezTo>
                        <a:pt x="10954" y="1333"/>
                        <a:pt x="9239" y="3524"/>
                        <a:pt x="0" y="6477"/>
                      </a:cubicBezTo>
                      <a:close/>
                    </a:path>
                  </a:pathLst>
                </a:custGeom>
                <a:solidFill>
                  <a:srgbClr val="D1C4B3"/>
                </a:solidFill>
                <a:ln w="9525" cap="flat">
                  <a:noFill/>
                  <a:prstDash val="solid"/>
                  <a:miter/>
                </a:ln>
              </p:spPr>
              <p:txBody>
                <a:bodyPr rtlCol="0" anchor="ctr"/>
                <a:lstStyle/>
                <a:p>
                  <a:endParaRPr lang="zh-CN" altLang="en-US"/>
                </a:p>
              </p:txBody>
            </p:sp>
            <p:sp>
              <p:nvSpPr>
                <p:cNvPr id="467" name="任意多边形: 形状 57468"/>
                <p:cNvSpPr/>
                <p:nvPr>
                  <p:custDataLst>
                    <p:tags r:id="rId922"/>
                  </p:custDataLst>
                </p:nvPr>
              </p:nvSpPr>
              <p:spPr>
                <a:xfrm>
                  <a:off x="5951220" y="2591561"/>
                  <a:ext cx="33617" cy="8536"/>
                </a:xfrm>
                <a:custGeom>
                  <a:gdLst>
                    <a:gd name="connsiteX0" fmla="*/ 33242 w 33617"/>
                    <a:gd name="connsiteY0" fmla="*/ 2477 h 8536"/>
                    <a:gd name="connsiteX1" fmla="*/ 31623 w 33617"/>
                    <a:gd name="connsiteY1" fmla="*/ 0 h 8536"/>
                    <a:gd name="connsiteX2" fmla="*/ 0 w 33617"/>
                    <a:gd name="connsiteY2" fmla="*/ 6858 h 8536"/>
                    <a:gd name="connsiteX3" fmla="*/ 33242 w 33617"/>
                    <a:gd name="connsiteY3" fmla="*/ 2477 h 8536"/>
                  </a:gdLst>
                  <a:cxnLst>
                    <a:cxn ang="0">
                      <a:pos x="connsiteX0" y="connsiteY0"/>
                    </a:cxn>
                    <a:cxn ang="0">
                      <a:pos x="connsiteX1" y="connsiteY1"/>
                    </a:cxn>
                    <a:cxn ang="0">
                      <a:pos x="connsiteX2" y="connsiteY2"/>
                    </a:cxn>
                    <a:cxn ang="0">
                      <a:pos x="connsiteX3" y="connsiteY3"/>
                    </a:cxn>
                  </a:cxnLst>
                  <a:rect l="l" t="t" r="r" b="b"/>
                  <a:pathLst>
                    <a:path w="33617" h="8536">
                      <a:moveTo>
                        <a:pt x="33242" y="2477"/>
                      </a:moveTo>
                      <a:cubicBezTo>
                        <a:pt x="35147" y="1429"/>
                        <a:pt x="29051" y="1143"/>
                        <a:pt x="31623" y="0"/>
                      </a:cubicBezTo>
                      <a:cubicBezTo>
                        <a:pt x="20955" y="1334"/>
                        <a:pt x="10573" y="8287"/>
                        <a:pt x="0" y="6858"/>
                      </a:cubicBezTo>
                      <a:cubicBezTo>
                        <a:pt x="476" y="12573"/>
                        <a:pt x="22860" y="1810"/>
                        <a:pt x="33242" y="2477"/>
                      </a:cubicBezTo>
                      <a:close/>
                    </a:path>
                  </a:pathLst>
                </a:custGeom>
                <a:solidFill>
                  <a:srgbClr val="D1C4B3"/>
                </a:solidFill>
                <a:ln w="9525" cap="flat">
                  <a:noFill/>
                  <a:prstDash val="solid"/>
                  <a:miter/>
                </a:ln>
              </p:spPr>
              <p:txBody>
                <a:bodyPr rtlCol="0" anchor="ctr"/>
                <a:lstStyle/>
                <a:p>
                  <a:endParaRPr lang="zh-CN" altLang="en-US"/>
                </a:p>
              </p:txBody>
            </p:sp>
            <p:sp>
              <p:nvSpPr>
                <p:cNvPr id="468" name="任意多边形: 形状 57469"/>
                <p:cNvSpPr/>
                <p:nvPr>
                  <p:custDataLst>
                    <p:tags r:id="rId923"/>
                  </p:custDataLst>
                </p:nvPr>
              </p:nvSpPr>
              <p:spPr>
                <a:xfrm>
                  <a:off x="5948076" y="2588127"/>
                  <a:ext cx="33242" cy="8672"/>
                </a:xfrm>
                <a:custGeom>
                  <a:gdLst>
                    <a:gd name="connsiteX0" fmla="*/ 0 w 33242"/>
                    <a:gd name="connsiteY0" fmla="*/ 8672 h 8672"/>
                    <a:gd name="connsiteX1" fmla="*/ 33242 w 33242"/>
                    <a:gd name="connsiteY1" fmla="*/ 5 h 8672"/>
                    <a:gd name="connsiteX2" fmla="*/ 0 w 33242"/>
                    <a:gd name="connsiteY2" fmla="*/ 8672 h 8672"/>
                  </a:gdLst>
                  <a:cxnLst>
                    <a:cxn ang="0">
                      <a:pos x="connsiteX0" y="connsiteY0"/>
                    </a:cxn>
                    <a:cxn ang="0">
                      <a:pos x="connsiteX1" y="connsiteY1"/>
                    </a:cxn>
                    <a:cxn ang="0">
                      <a:pos x="connsiteX2" y="connsiteY2"/>
                    </a:cxn>
                  </a:cxnLst>
                  <a:rect l="l" t="t" r="r" b="b"/>
                  <a:pathLst>
                    <a:path w="33242" h="8672">
                      <a:moveTo>
                        <a:pt x="0" y="8672"/>
                      </a:moveTo>
                      <a:cubicBezTo>
                        <a:pt x="11144" y="8482"/>
                        <a:pt x="22098" y="3434"/>
                        <a:pt x="33242" y="5"/>
                      </a:cubicBezTo>
                      <a:cubicBezTo>
                        <a:pt x="22098" y="-186"/>
                        <a:pt x="10954" y="5434"/>
                        <a:pt x="0" y="8672"/>
                      </a:cubicBezTo>
                      <a:close/>
                    </a:path>
                  </a:pathLst>
                </a:custGeom>
                <a:solidFill>
                  <a:srgbClr val="D1C4B3"/>
                </a:solidFill>
                <a:ln w="9525" cap="flat">
                  <a:noFill/>
                  <a:prstDash val="solid"/>
                  <a:miter/>
                </a:ln>
              </p:spPr>
              <p:txBody>
                <a:bodyPr rtlCol="0" anchor="ctr"/>
                <a:lstStyle/>
                <a:p>
                  <a:endParaRPr lang="zh-CN" altLang="en-US"/>
                </a:p>
              </p:txBody>
            </p:sp>
            <p:sp>
              <p:nvSpPr>
                <p:cNvPr id="469" name="任意多边形: 形状 57470"/>
                <p:cNvSpPr/>
                <p:nvPr>
                  <p:custDataLst>
                    <p:tags r:id="rId924"/>
                  </p:custDataLst>
                </p:nvPr>
              </p:nvSpPr>
              <p:spPr>
                <a:xfrm>
                  <a:off x="5973266" y="2581439"/>
                  <a:ext cx="16148" cy="4056"/>
                </a:xfrm>
                <a:custGeom>
                  <a:gdLst>
                    <a:gd name="connsiteX0" fmla="*/ 51 w 16148"/>
                    <a:gd name="connsiteY0" fmla="*/ 3169 h 4056"/>
                    <a:gd name="connsiteX1" fmla="*/ 16149 w 16148"/>
                    <a:gd name="connsiteY1" fmla="*/ 121 h 4056"/>
                    <a:gd name="connsiteX2" fmla="*/ 51 w 16148"/>
                    <a:gd name="connsiteY2" fmla="*/ 3169 h 4056"/>
                  </a:gdLst>
                  <a:cxnLst>
                    <a:cxn ang="0">
                      <a:pos x="connsiteX0" y="connsiteY0"/>
                    </a:cxn>
                    <a:cxn ang="0">
                      <a:pos x="connsiteX1" y="connsiteY1"/>
                    </a:cxn>
                    <a:cxn ang="0">
                      <a:pos x="connsiteX2" y="connsiteY2"/>
                    </a:cxn>
                  </a:cxnLst>
                  <a:rect l="l" t="t" r="r" b="b"/>
                  <a:pathLst>
                    <a:path w="16148" h="4056">
                      <a:moveTo>
                        <a:pt x="51" y="3169"/>
                      </a:moveTo>
                      <a:cubicBezTo>
                        <a:pt x="-901" y="6026"/>
                        <a:pt x="11672" y="1168"/>
                        <a:pt x="16149" y="121"/>
                      </a:cubicBezTo>
                      <a:cubicBezTo>
                        <a:pt x="10719" y="-737"/>
                        <a:pt x="5385" y="3264"/>
                        <a:pt x="51" y="3169"/>
                      </a:cubicBezTo>
                      <a:close/>
                    </a:path>
                  </a:pathLst>
                </a:custGeom>
                <a:solidFill>
                  <a:srgbClr val="D1C4B3"/>
                </a:solidFill>
                <a:ln w="9525" cap="flat">
                  <a:noFill/>
                  <a:prstDash val="solid"/>
                  <a:miter/>
                </a:ln>
              </p:spPr>
              <p:txBody>
                <a:bodyPr rtlCol="0" anchor="ctr"/>
                <a:lstStyle/>
                <a:p>
                  <a:endParaRPr lang="zh-CN" altLang="en-US"/>
                </a:p>
              </p:txBody>
            </p:sp>
            <p:sp>
              <p:nvSpPr>
                <p:cNvPr id="470" name="任意多边形: 形状 57471"/>
                <p:cNvSpPr/>
                <p:nvPr>
                  <p:custDataLst>
                    <p:tags r:id="rId925"/>
                  </p:custDataLst>
                </p:nvPr>
              </p:nvSpPr>
              <p:spPr>
                <a:xfrm>
                  <a:off x="5979699" y="2582227"/>
                  <a:ext cx="27241" cy="4476"/>
                </a:xfrm>
                <a:custGeom>
                  <a:gdLst>
                    <a:gd name="connsiteX0" fmla="*/ 0 w 27241"/>
                    <a:gd name="connsiteY0" fmla="*/ 4477 h 4476"/>
                    <a:gd name="connsiteX1" fmla="*/ 27242 w 27241"/>
                    <a:gd name="connsiteY1" fmla="*/ 0 h 4476"/>
                    <a:gd name="connsiteX2" fmla="*/ 0 w 27241"/>
                    <a:gd name="connsiteY2" fmla="*/ 4477 h 4476"/>
                  </a:gdLst>
                  <a:cxnLst>
                    <a:cxn ang="0">
                      <a:pos x="connsiteX0" y="connsiteY0"/>
                    </a:cxn>
                    <a:cxn ang="0">
                      <a:pos x="connsiteX1" y="connsiteY1"/>
                    </a:cxn>
                    <a:cxn ang="0">
                      <a:pos x="connsiteX2" y="connsiteY2"/>
                    </a:cxn>
                  </a:cxnLst>
                  <a:rect l="l" t="t" r="r" b="b"/>
                  <a:pathLst>
                    <a:path w="27241" h="4476">
                      <a:moveTo>
                        <a:pt x="0" y="4477"/>
                      </a:moveTo>
                      <a:cubicBezTo>
                        <a:pt x="9049" y="4096"/>
                        <a:pt x="18098" y="4858"/>
                        <a:pt x="27242" y="0"/>
                      </a:cubicBezTo>
                      <a:cubicBezTo>
                        <a:pt x="18193" y="3429"/>
                        <a:pt x="9144" y="953"/>
                        <a:pt x="0" y="4477"/>
                      </a:cubicBezTo>
                      <a:close/>
                    </a:path>
                  </a:pathLst>
                </a:custGeom>
                <a:solidFill>
                  <a:srgbClr val="D1C4B3"/>
                </a:solidFill>
                <a:ln w="9525" cap="flat">
                  <a:noFill/>
                  <a:prstDash val="solid"/>
                  <a:miter/>
                </a:ln>
              </p:spPr>
              <p:txBody>
                <a:bodyPr rtlCol="0" anchor="ctr"/>
                <a:lstStyle/>
                <a:p>
                  <a:endParaRPr lang="zh-CN" altLang="en-US"/>
                </a:p>
              </p:txBody>
            </p:sp>
            <p:sp>
              <p:nvSpPr>
                <p:cNvPr id="471" name="任意多边形: 形状 57472"/>
                <p:cNvSpPr/>
                <p:nvPr>
                  <p:custDataLst>
                    <p:tags r:id="rId926"/>
                  </p:custDataLst>
                </p:nvPr>
              </p:nvSpPr>
              <p:spPr>
                <a:xfrm>
                  <a:off x="6003607" y="2571743"/>
                  <a:ext cx="70008" cy="19389"/>
                </a:xfrm>
                <a:custGeom>
                  <a:gdLst>
                    <a:gd name="connsiteX0" fmla="*/ 22288 w 70008"/>
                    <a:gd name="connsiteY0" fmla="*/ 14008 h 19389"/>
                    <a:gd name="connsiteX1" fmla="*/ 30575 w 70008"/>
                    <a:gd name="connsiteY1" fmla="*/ 9912 h 19389"/>
                    <a:gd name="connsiteX2" fmla="*/ 22288 w 70008"/>
                    <a:gd name="connsiteY2" fmla="*/ 14008 h 19389"/>
                    <a:gd name="connsiteX3" fmla="*/ 35052 w 70008"/>
                    <a:gd name="connsiteY3" fmla="*/ 14294 h 19389"/>
                    <a:gd name="connsiteX4" fmla="*/ 70009 w 70008"/>
                    <a:gd name="connsiteY4" fmla="*/ 1054 h 19389"/>
                    <a:gd name="connsiteX5" fmla="*/ 58674 w 70008"/>
                    <a:gd name="connsiteY5" fmla="*/ 1530 h 19389"/>
                    <a:gd name="connsiteX6" fmla="*/ 46863 w 70008"/>
                    <a:gd name="connsiteY6" fmla="*/ 6959 h 19389"/>
                    <a:gd name="connsiteX7" fmla="*/ 39148 w 70008"/>
                    <a:gd name="connsiteY7" fmla="*/ 3816 h 19389"/>
                    <a:gd name="connsiteX8" fmla="*/ 0 w 70008"/>
                    <a:gd name="connsiteY8" fmla="*/ 19247 h 19389"/>
                    <a:gd name="connsiteX9" fmla="*/ 22288 w 70008"/>
                    <a:gd name="connsiteY9" fmla="*/ 14008 h 19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08" h="19389">
                      <a:moveTo>
                        <a:pt x="22288" y="14008"/>
                      </a:moveTo>
                      <a:cubicBezTo>
                        <a:pt x="12954" y="12103"/>
                        <a:pt x="24289" y="9150"/>
                        <a:pt x="30575" y="9912"/>
                      </a:cubicBezTo>
                      <a:cubicBezTo>
                        <a:pt x="34766" y="11722"/>
                        <a:pt x="26670" y="12865"/>
                        <a:pt x="22288" y="14008"/>
                      </a:cubicBezTo>
                      <a:cubicBezTo>
                        <a:pt x="26384" y="16199"/>
                        <a:pt x="30861" y="12389"/>
                        <a:pt x="35052" y="14294"/>
                      </a:cubicBezTo>
                      <a:cubicBezTo>
                        <a:pt x="38195" y="9531"/>
                        <a:pt x="59912" y="2864"/>
                        <a:pt x="70009" y="1054"/>
                      </a:cubicBezTo>
                      <a:cubicBezTo>
                        <a:pt x="69913" y="-756"/>
                        <a:pt x="64389" y="6"/>
                        <a:pt x="58674" y="1530"/>
                      </a:cubicBezTo>
                      <a:cubicBezTo>
                        <a:pt x="53054" y="3245"/>
                        <a:pt x="47339" y="5816"/>
                        <a:pt x="46863" y="6959"/>
                      </a:cubicBezTo>
                      <a:cubicBezTo>
                        <a:pt x="45910" y="4007"/>
                        <a:pt x="34671" y="7055"/>
                        <a:pt x="39148" y="3816"/>
                      </a:cubicBezTo>
                      <a:cubicBezTo>
                        <a:pt x="26860" y="7817"/>
                        <a:pt x="16573" y="12198"/>
                        <a:pt x="0" y="19247"/>
                      </a:cubicBezTo>
                      <a:cubicBezTo>
                        <a:pt x="7239" y="20104"/>
                        <a:pt x="14668" y="16961"/>
                        <a:pt x="22288" y="14008"/>
                      </a:cubicBezTo>
                      <a:close/>
                    </a:path>
                  </a:pathLst>
                </a:custGeom>
                <a:solidFill>
                  <a:srgbClr val="D1C4B3"/>
                </a:solidFill>
                <a:ln w="9525" cap="flat">
                  <a:noFill/>
                  <a:prstDash val="solid"/>
                  <a:miter/>
                </a:ln>
              </p:spPr>
              <p:txBody>
                <a:bodyPr rtlCol="0" anchor="ctr"/>
                <a:lstStyle/>
                <a:p>
                  <a:endParaRPr lang="zh-CN" altLang="en-US"/>
                </a:p>
              </p:txBody>
            </p:sp>
            <p:sp>
              <p:nvSpPr>
                <p:cNvPr id="472" name="任意多边形: 形状 57473"/>
                <p:cNvSpPr/>
                <p:nvPr>
                  <p:custDataLst>
                    <p:tags r:id="rId927"/>
                  </p:custDataLst>
                </p:nvPr>
              </p:nvSpPr>
              <p:spPr>
                <a:xfrm>
                  <a:off x="6069275" y="2574892"/>
                  <a:ext cx="20056" cy="5714"/>
                </a:xfrm>
                <a:custGeom>
                  <a:gdLst>
                    <a:gd name="connsiteX0" fmla="*/ 435 w 20056"/>
                    <a:gd name="connsiteY0" fmla="*/ 3143 h 5714"/>
                    <a:gd name="connsiteX1" fmla="*/ 5007 w 20056"/>
                    <a:gd name="connsiteY1" fmla="*/ 5715 h 5714"/>
                    <a:gd name="connsiteX2" fmla="*/ 18152 w 20056"/>
                    <a:gd name="connsiteY2" fmla="*/ 3524 h 5714"/>
                    <a:gd name="connsiteX3" fmla="*/ 20057 w 20056"/>
                    <a:gd name="connsiteY3" fmla="*/ 953 h 5714"/>
                    <a:gd name="connsiteX4" fmla="*/ 10532 w 20056"/>
                    <a:gd name="connsiteY4" fmla="*/ 0 h 5714"/>
                    <a:gd name="connsiteX5" fmla="*/ 435 w 20056"/>
                    <a:gd name="connsiteY5" fmla="*/ 3143 h 5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 h="5714">
                      <a:moveTo>
                        <a:pt x="435" y="3143"/>
                      </a:moveTo>
                      <a:cubicBezTo>
                        <a:pt x="-1374" y="4001"/>
                        <a:pt x="2912" y="4858"/>
                        <a:pt x="5007" y="5715"/>
                      </a:cubicBezTo>
                      <a:cubicBezTo>
                        <a:pt x="9293" y="5239"/>
                        <a:pt x="13866" y="3238"/>
                        <a:pt x="18152" y="3524"/>
                      </a:cubicBezTo>
                      <a:cubicBezTo>
                        <a:pt x="18818" y="2667"/>
                        <a:pt x="16342" y="1810"/>
                        <a:pt x="20057" y="953"/>
                      </a:cubicBezTo>
                      <a:cubicBezTo>
                        <a:pt x="16914" y="476"/>
                        <a:pt x="13675" y="476"/>
                        <a:pt x="10532" y="0"/>
                      </a:cubicBezTo>
                      <a:cubicBezTo>
                        <a:pt x="5960" y="1334"/>
                        <a:pt x="9198" y="4477"/>
                        <a:pt x="435" y="3143"/>
                      </a:cubicBezTo>
                      <a:close/>
                    </a:path>
                  </a:pathLst>
                </a:custGeom>
                <a:solidFill>
                  <a:srgbClr val="D1C4B3"/>
                </a:solidFill>
                <a:ln w="9525" cap="flat">
                  <a:noFill/>
                  <a:prstDash val="solid"/>
                  <a:miter/>
                </a:ln>
              </p:spPr>
              <p:txBody>
                <a:bodyPr rtlCol="0" anchor="ctr"/>
                <a:lstStyle/>
                <a:p>
                  <a:endParaRPr lang="zh-CN" altLang="en-US"/>
                </a:p>
              </p:txBody>
            </p:sp>
            <p:sp>
              <p:nvSpPr>
                <p:cNvPr id="473" name="任意多边形: 形状 57474"/>
                <p:cNvSpPr/>
                <p:nvPr>
                  <p:custDataLst>
                    <p:tags r:id="rId928"/>
                  </p:custDataLst>
                </p:nvPr>
              </p:nvSpPr>
              <p:spPr>
                <a:xfrm>
                  <a:off x="6088475" y="2578226"/>
                  <a:ext cx="11187" cy="3714"/>
                </a:xfrm>
                <a:custGeom>
                  <a:gdLst>
                    <a:gd name="connsiteX0" fmla="*/ 0 w 11187"/>
                    <a:gd name="connsiteY0" fmla="*/ 3715 h 3714"/>
                    <a:gd name="connsiteX1" fmla="*/ 8573 w 11187"/>
                    <a:gd name="connsiteY1" fmla="*/ 0 h 3714"/>
                    <a:gd name="connsiteX2" fmla="*/ 0 w 11187"/>
                    <a:gd name="connsiteY2" fmla="*/ 3715 h 3714"/>
                  </a:gdLst>
                  <a:cxnLst>
                    <a:cxn ang="0">
                      <a:pos x="connsiteX0" y="connsiteY0"/>
                    </a:cxn>
                    <a:cxn ang="0">
                      <a:pos x="connsiteX1" y="connsiteY1"/>
                    </a:cxn>
                    <a:cxn ang="0">
                      <a:pos x="connsiteX2" y="connsiteY2"/>
                    </a:cxn>
                  </a:cxnLst>
                  <a:rect l="l" t="t" r="r" b="b"/>
                  <a:pathLst>
                    <a:path w="11187" h="3714">
                      <a:moveTo>
                        <a:pt x="0" y="3715"/>
                      </a:moveTo>
                      <a:cubicBezTo>
                        <a:pt x="4953" y="3429"/>
                        <a:pt x="16288" y="2000"/>
                        <a:pt x="8573" y="0"/>
                      </a:cubicBezTo>
                      <a:cubicBezTo>
                        <a:pt x="2286" y="1334"/>
                        <a:pt x="4000" y="2477"/>
                        <a:pt x="0" y="3715"/>
                      </a:cubicBezTo>
                      <a:close/>
                    </a:path>
                  </a:pathLst>
                </a:custGeom>
                <a:solidFill>
                  <a:srgbClr val="D1C4B3"/>
                </a:solidFill>
                <a:ln w="9525" cap="flat">
                  <a:noFill/>
                  <a:prstDash val="solid"/>
                  <a:miter/>
                </a:ln>
              </p:spPr>
              <p:txBody>
                <a:bodyPr rtlCol="0" anchor="ctr"/>
                <a:lstStyle/>
                <a:p>
                  <a:endParaRPr lang="zh-CN" altLang="en-US"/>
                </a:p>
              </p:txBody>
            </p:sp>
            <p:sp>
              <p:nvSpPr>
                <p:cNvPr id="474" name="任意多边形: 形状 57475"/>
                <p:cNvSpPr/>
                <p:nvPr>
                  <p:custDataLst>
                    <p:tags r:id="rId929"/>
                  </p:custDataLst>
                </p:nvPr>
              </p:nvSpPr>
              <p:spPr>
                <a:xfrm>
                  <a:off x="6098431" y="2574460"/>
                  <a:ext cx="16904" cy="3479"/>
                </a:xfrm>
                <a:custGeom>
                  <a:gdLst>
                    <a:gd name="connsiteX0" fmla="*/ 616 w 16904"/>
                    <a:gd name="connsiteY0" fmla="*/ 1194 h 3479"/>
                    <a:gd name="connsiteX1" fmla="*/ 9951 w 16904"/>
                    <a:gd name="connsiteY1" fmla="*/ 3480 h 3479"/>
                    <a:gd name="connsiteX2" fmla="*/ 16904 w 16904"/>
                    <a:gd name="connsiteY2" fmla="*/ 622 h 3479"/>
                    <a:gd name="connsiteX3" fmla="*/ 616 w 16904"/>
                    <a:gd name="connsiteY3" fmla="*/ 1194 h 3479"/>
                  </a:gdLst>
                  <a:cxnLst>
                    <a:cxn ang="0">
                      <a:pos x="connsiteX0" y="connsiteY0"/>
                    </a:cxn>
                    <a:cxn ang="0">
                      <a:pos x="connsiteX1" y="connsiteY1"/>
                    </a:cxn>
                    <a:cxn ang="0">
                      <a:pos x="connsiteX2" y="connsiteY2"/>
                    </a:cxn>
                    <a:cxn ang="0">
                      <a:pos x="connsiteX3" y="connsiteY3"/>
                    </a:cxn>
                  </a:cxnLst>
                  <a:rect l="l" t="t" r="r" b="b"/>
                  <a:pathLst>
                    <a:path w="16904" h="3479">
                      <a:moveTo>
                        <a:pt x="616" y="1194"/>
                      </a:moveTo>
                      <a:cubicBezTo>
                        <a:pt x="-2622" y="3670"/>
                        <a:pt x="7855" y="1384"/>
                        <a:pt x="9951" y="3480"/>
                      </a:cubicBezTo>
                      <a:cubicBezTo>
                        <a:pt x="11665" y="1575"/>
                        <a:pt x="9856" y="1384"/>
                        <a:pt x="16904" y="622"/>
                      </a:cubicBezTo>
                      <a:cubicBezTo>
                        <a:pt x="11761" y="-1092"/>
                        <a:pt x="5950" y="1289"/>
                        <a:pt x="616" y="1194"/>
                      </a:cubicBezTo>
                      <a:close/>
                    </a:path>
                  </a:pathLst>
                </a:custGeom>
                <a:solidFill>
                  <a:srgbClr val="D1C4B3"/>
                </a:solidFill>
                <a:ln w="9525" cap="flat">
                  <a:noFill/>
                  <a:prstDash val="solid"/>
                  <a:miter/>
                </a:ln>
              </p:spPr>
              <p:txBody>
                <a:bodyPr rtlCol="0" anchor="ctr"/>
                <a:lstStyle/>
                <a:p>
                  <a:endParaRPr lang="zh-CN" altLang="en-US"/>
                </a:p>
              </p:txBody>
            </p:sp>
            <p:sp>
              <p:nvSpPr>
                <p:cNvPr id="475" name="任意多边形: 形状 57476"/>
                <p:cNvSpPr/>
                <p:nvPr>
                  <p:custDataLst>
                    <p:tags r:id="rId930"/>
                  </p:custDataLst>
                </p:nvPr>
              </p:nvSpPr>
              <p:spPr>
                <a:xfrm>
                  <a:off x="6618161" y="2911125"/>
                  <a:ext cx="49243" cy="52863"/>
                </a:xfrm>
                <a:custGeom>
                  <a:gdLst>
                    <a:gd name="connsiteX0" fmla="*/ 6191 w 49243"/>
                    <a:gd name="connsiteY0" fmla="*/ 7429 h 52863"/>
                    <a:gd name="connsiteX1" fmla="*/ 8191 w 49243"/>
                    <a:gd name="connsiteY1" fmla="*/ 4191 h 52863"/>
                    <a:gd name="connsiteX2" fmla="*/ 2285 w 49243"/>
                    <a:gd name="connsiteY2" fmla="*/ 0 h 52863"/>
                    <a:gd name="connsiteX3" fmla="*/ 4952 w 49243"/>
                    <a:gd name="connsiteY3" fmla="*/ 6668 h 52863"/>
                    <a:gd name="connsiteX4" fmla="*/ 27336 w 49243"/>
                    <a:gd name="connsiteY4" fmla="*/ 34480 h 52863"/>
                    <a:gd name="connsiteX5" fmla="*/ 33051 w 49243"/>
                    <a:gd name="connsiteY5" fmla="*/ 42196 h 52863"/>
                    <a:gd name="connsiteX6" fmla="*/ 34766 w 49243"/>
                    <a:gd name="connsiteY6" fmla="*/ 41053 h 52863"/>
                    <a:gd name="connsiteX7" fmla="*/ 36956 w 49243"/>
                    <a:gd name="connsiteY7" fmla="*/ 47720 h 52863"/>
                    <a:gd name="connsiteX8" fmla="*/ 49244 w 49243"/>
                    <a:gd name="connsiteY8" fmla="*/ 52864 h 52863"/>
                    <a:gd name="connsiteX9" fmla="*/ 37338 w 49243"/>
                    <a:gd name="connsiteY9" fmla="*/ 42577 h 52863"/>
                    <a:gd name="connsiteX10" fmla="*/ 29813 w 49243"/>
                    <a:gd name="connsiteY10" fmla="*/ 32766 h 52863"/>
                    <a:gd name="connsiteX11" fmla="*/ 14668 w 49243"/>
                    <a:gd name="connsiteY11" fmla="*/ 9716 h 52863"/>
                    <a:gd name="connsiteX12" fmla="*/ 18288 w 49243"/>
                    <a:gd name="connsiteY12" fmla="*/ 19050 h 52863"/>
                    <a:gd name="connsiteX13" fmla="*/ 6191 w 49243"/>
                    <a:gd name="connsiteY13" fmla="*/ 7429 h 52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43" h="52863">
                      <a:moveTo>
                        <a:pt x="6191" y="7429"/>
                      </a:moveTo>
                      <a:cubicBezTo>
                        <a:pt x="5714" y="5143"/>
                        <a:pt x="11048" y="9144"/>
                        <a:pt x="8191" y="4191"/>
                      </a:cubicBezTo>
                      <a:cubicBezTo>
                        <a:pt x="5810" y="3048"/>
                        <a:pt x="4667" y="1048"/>
                        <a:pt x="2285" y="0"/>
                      </a:cubicBezTo>
                      <a:cubicBezTo>
                        <a:pt x="9620" y="8477"/>
                        <a:pt x="-8097" y="2286"/>
                        <a:pt x="4952" y="6668"/>
                      </a:cubicBezTo>
                      <a:cubicBezTo>
                        <a:pt x="12572" y="15811"/>
                        <a:pt x="21717" y="23813"/>
                        <a:pt x="27336" y="34480"/>
                      </a:cubicBezTo>
                      <a:cubicBezTo>
                        <a:pt x="32575" y="37338"/>
                        <a:pt x="33147" y="39243"/>
                        <a:pt x="33051" y="42196"/>
                      </a:cubicBezTo>
                      <a:cubicBezTo>
                        <a:pt x="34385" y="42672"/>
                        <a:pt x="33051" y="40005"/>
                        <a:pt x="34766" y="41053"/>
                      </a:cubicBezTo>
                      <a:cubicBezTo>
                        <a:pt x="38957" y="44482"/>
                        <a:pt x="34194" y="43434"/>
                        <a:pt x="36956" y="47720"/>
                      </a:cubicBezTo>
                      <a:cubicBezTo>
                        <a:pt x="39814" y="47244"/>
                        <a:pt x="41338" y="49625"/>
                        <a:pt x="49244" y="52864"/>
                      </a:cubicBezTo>
                      <a:cubicBezTo>
                        <a:pt x="46767" y="48482"/>
                        <a:pt x="41528" y="45815"/>
                        <a:pt x="37338" y="42577"/>
                      </a:cubicBezTo>
                      <a:cubicBezTo>
                        <a:pt x="37147" y="37814"/>
                        <a:pt x="32861" y="35623"/>
                        <a:pt x="29813" y="32766"/>
                      </a:cubicBezTo>
                      <a:cubicBezTo>
                        <a:pt x="27908" y="23050"/>
                        <a:pt x="16097" y="14668"/>
                        <a:pt x="14668" y="9716"/>
                      </a:cubicBezTo>
                      <a:cubicBezTo>
                        <a:pt x="8667" y="6477"/>
                        <a:pt x="16382" y="17240"/>
                        <a:pt x="18288" y="19050"/>
                      </a:cubicBezTo>
                      <a:cubicBezTo>
                        <a:pt x="12572" y="16383"/>
                        <a:pt x="12096" y="9906"/>
                        <a:pt x="6191" y="7429"/>
                      </a:cubicBezTo>
                      <a:close/>
                    </a:path>
                  </a:pathLst>
                </a:custGeom>
                <a:solidFill>
                  <a:srgbClr val="D1C4B3"/>
                </a:solidFill>
                <a:ln w="9525" cap="flat">
                  <a:noFill/>
                  <a:prstDash val="solid"/>
                  <a:miter/>
                </a:ln>
              </p:spPr>
              <p:txBody>
                <a:bodyPr rtlCol="0" anchor="ctr"/>
                <a:lstStyle/>
                <a:p>
                  <a:endParaRPr lang="zh-CN" altLang="en-US"/>
                </a:p>
              </p:txBody>
            </p:sp>
            <p:sp>
              <p:nvSpPr>
                <p:cNvPr id="476" name="任意多边形: 形状 57477"/>
                <p:cNvSpPr/>
                <p:nvPr>
                  <p:custDataLst>
                    <p:tags r:id="rId931"/>
                  </p:custDataLst>
                </p:nvPr>
              </p:nvSpPr>
              <p:spPr>
                <a:xfrm>
                  <a:off x="6682263" y="3021139"/>
                  <a:ext cx="12002" cy="17811"/>
                </a:xfrm>
                <a:custGeom>
                  <a:gdLst>
                    <a:gd name="connsiteX0" fmla="*/ 0 w 12002"/>
                    <a:gd name="connsiteY0" fmla="*/ 0 h 17811"/>
                    <a:gd name="connsiteX1" fmla="*/ 11906 w 12002"/>
                    <a:gd name="connsiteY1" fmla="*/ 17812 h 17811"/>
                    <a:gd name="connsiteX2" fmla="*/ 11716 w 12002"/>
                    <a:gd name="connsiteY2" fmla="*/ 12001 h 17811"/>
                    <a:gd name="connsiteX3" fmla="*/ 0 w 12002"/>
                    <a:gd name="connsiteY3" fmla="*/ 0 h 17811"/>
                  </a:gdLst>
                  <a:cxnLst>
                    <a:cxn ang="0">
                      <a:pos x="connsiteX0" y="connsiteY0"/>
                    </a:cxn>
                    <a:cxn ang="0">
                      <a:pos x="connsiteX1" y="connsiteY1"/>
                    </a:cxn>
                    <a:cxn ang="0">
                      <a:pos x="connsiteX2" y="connsiteY2"/>
                    </a:cxn>
                    <a:cxn ang="0">
                      <a:pos x="connsiteX3" y="connsiteY3"/>
                    </a:cxn>
                  </a:cxnLst>
                  <a:rect l="l" t="t" r="r" b="b"/>
                  <a:pathLst>
                    <a:path w="12002" h="17811">
                      <a:moveTo>
                        <a:pt x="0" y="0"/>
                      </a:moveTo>
                      <a:cubicBezTo>
                        <a:pt x="2858" y="6572"/>
                        <a:pt x="7239" y="12192"/>
                        <a:pt x="11906" y="17812"/>
                      </a:cubicBezTo>
                      <a:cubicBezTo>
                        <a:pt x="10096" y="13240"/>
                        <a:pt x="12859" y="15526"/>
                        <a:pt x="11716" y="12001"/>
                      </a:cubicBezTo>
                      <a:cubicBezTo>
                        <a:pt x="6477" y="12001"/>
                        <a:pt x="495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477" name="任意多边形: 形状 57478"/>
                <p:cNvSpPr/>
                <p:nvPr>
                  <p:custDataLst>
                    <p:tags r:id="rId932"/>
                  </p:custDataLst>
                </p:nvPr>
              </p:nvSpPr>
              <p:spPr>
                <a:xfrm>
                  <a:off x="5280749" y="2575559"/>
                  <a:ext cx="1681034" cy="1682686"/>
                </a:xfrm>
                <a:custGeom>
                  <a:gdLst>
                    <a:gd name="connsiteX0" fmla="*/ 1419231 w 1681034"/>
                    <a:gd name="connsiteY0" fmla="*/ 473964 h 1682686"/>
                    <a:gd name="connsiteX1" fmla="*/ 1422279 w 1681034"/>
                    <a:gd name="connsiteY1" fmla="*/ 474059 h 1682686"/>
                    <a:gd name="connsiteX2" fmla="*/ 1424088 w 1681034"/>
                    <a:gd name="connsiteY2" fmla="*/ 479108 h 1682686"/>
                    <a:gd name="connsiteX3" fmla="*/ 1430851 w 1681034"/>
                    <a:gd name="connsiteY3" fmla="*/ 483394 h 1682686"/>
                    <a:gd name="connsiteX4" fmla="*/ 1443615 w 1681034"/>
                    <a:gd name="connsiteY4" fmla="*/ 504158 h 1682686"/>
                    <a:gd name="connsiteX5" fmla="*/ 1455235 w 1681034"/>
                    <a:gd name="connsiteY5" fmla="*/ 531305 h 1682686"/>
                    <a:gd name="connsiteX6" fmla="*/ 1443234 w 1681034"/>
                    <a:gd name="connsiteY6" fmla="*/ 518732 h 1682686"/>
                    <a:gd name="connsiteX7" fmla="*/ 1462569 w 1681034"/>
                    <a:gd name="connsiteY7" fmla="*/ 554165 h 1682686"/>
                    <a:gd name="connsiteX8" fmla="*/ 1466760 w 1681034"/>
                    <a:gd name="connsiteY8" fmla="*/ 566833 h 1682686"/>
                    <a:gd name="connsiteX9" fmla="*/ 1459807 w 1681034"/>
                    <a:gd name="connsiteY9" fmla="*/ 564833 h 1682686"/>
                    <a:gd name="connsiteX10" fmla="*/ 1461807 w 1681034"/>
                    <a:gd name="connsiteY10" fmla="*/ 571119 h 1682686"/>
                    <a:gd name="connsiteX11" fmla="*/ 1466760 w 1681034"/>
                    <a:gd name="connsiteY11" fmla="*/ 569690 h 1682686"/>
                    <a:gd name="connsiteX12" fmla="*/ 1477619 w 1681034"/>
                    <a:gd name="connsiteY12" fmla="*/ 595598 h 1682686"/>
                    <a:gd name="connsiteX13" fmla="*/ 1464855 w 1681034"/>
                    <a:gd name="connsiteY13" fmla="*/ 575786 h 1682686"/>
                    <a:gd name="connsiteX14" fmla="*/ 1477428 w 1681034"/>
                    <a:gd name="connsiteY14" fmla="*/ 601123 h 1682686"/>
                    <a:gd name="connsiteX15" fmla="*/ 1480762 w 1681034"/>
                    <a:gd name="connsiteY15" fmla="*/ 615220 h 1682686"/>
                    <a:gd name="connsiteX16" fmla="*/ 1482762 w 1681034"/>
                    <a:gd name="connsiteY16" fmla="*/ 614744 h 1682686"/>
                    <a:gd name="connsiteX17" fmla="*/ 1484667 w 1681034"/>
                    <a:gd name="connsiteY17" fmla="*/ 618363 h 1682686"/>
                    <a:gd name="connsiteX18" fmla="*/ 1482572 w 1681034"/>
                    <a:gd name="connsiteY18" fmla="*/ 620173 h 1682686"/>
                    <a:gd name="connsiteX19" fmla="*/ 1494764 w 1681034"/>
                    <a:gd name="connsiteY19" fmla="*/ 651415 h 1682686"/>
                    <a:gd name="connsiteX20" fmla="*/ 1493621 w 1681034"/>
                    <a:gd name="connsiteY20" fmla="*/ 652939 h 1682686"/>
                    <a:gd name="connsiteX21" fmla="*/ 1481905 w 1681034"/>
                    <a:gd name="connsiteY21" fmla="*/ 628364 h 1682686"/>
                    <a:gd name="connsiteX22" fmla="*/ 1488382 w 1681034"/>
                    <a:gd name="connsiteY22" fmla="*/ 655130 h 1682686"/>
                    <a:gd name="connsiteX23" fmla="*/ 1488858 w 1681034"/>
                    <a:gd name="connsiteY23" fmla="*/ 649700 h 1682686"/>
                    <a:gd name="connsiteX24" fmla="*/ 1492287 w 1681034"/>
                    <a:gd name="connsiteY24" fmla="*/ 655796 h 1682686"/>
                    <a:gd name="connsiteX25" fmla="*/ 1490097 w 1681034"/>
                    <a:gd name="connsiteY25" fmla="*/ 664178 h 1682686"/>
                    <a:gd name="connsiteX26" fmla="*/ 1493621 w 1681034"/>
                    <a:gd name="connsiteY26" fmla="*/ 667607 h 1682686"/>
                    <a:gd name="connsiteX27" fmla="*/ 1492192 w 1681034"/>
                    <a:gd name="connsiteY27" fmla="*/ 663893 h 1682686"/>
                    <a:gd name="connsiteX28" fmla="*/ 1492954 w 1681034"/>
                    <a:gd name="connsiteY28" fmla="*/ 658463 h 1682686"/>
                    <a:gd name="connsiteX29" fmla="*/ 1498098 w 1681034"/>
                    <a:gd name="connsiteY29" fmla="*/ 664369 h 1682686"/>
                    <a:gd name="connsiteX30" fmla="*/ 1494669 w 1681034"/>
                    <a:gd name="connsiteY30" fmla="*/ 667512 h 1682686"/>
                    <a:gd name="connsiteX31" fmla="*/ 1499241 w 1681034"/>
                    <a:gd name="connsiteY31" fmla="*/ 677513 h 1682686"/>
                    <a:gd name="connsiteX32" fmla="*/ 1493430 w 1681034"/>
                    <a:gd name="connsiteY32" fmla="*/ 669036 h 1682686"/>
                    <a:gd name="connsiteX33" fmla="*/ 1489335 w 1681034"/>
                    <a:gd name="connsiteY33" fmla="*/ 669608 h 1682686"/>
                    <a:gd name="connsiteX34" fmla="*/ 1492287 w 1681034"/>
                    <a:gd name="connsiteY34" fmla="*/ 683705 h 1682686"/>
                    <a:gd name="connsiteX35" fmla="*/ 1486287 w 1681034"/>
                    <a:gd name="connsiteY35" fmla="*/ 676656 h 1682686"/>
                    <a:gd name="connsiteX36" fmla="*/ 1488192 w 1681034"/>
                    <a:gd name="connsiteY36" fmla="*/ 690753 h 1682686"/>
                    <a:gd name="connsiteX37" fmla="*/ 1489430 w 1681034"/>
                    <a:gd name="connsiteY37" fmla="*/ 682847 h 1682686"/>
                    <a:gd name="connsiteX38" fmla="*/ 1491525 w 1681034"/>
                    <a:gd name="connsiteY38" fmla="*/ 694373 h 1682686"/>
                    <a:gd name="connsiteX39" fmla="*/ 1496955 w 1681034"/>
                    <a:gd name="connsiteY39" fmla="*/ 692468 h 1682686"/>
                    <a:gd name="connsiteX40" fmla="*/ 1498193 w 1681034"/>
                    <a:gd name="connsiteY40" fmla="*/ 696278 h 1682686"/>
                    <a:gd name="connsiteX41" fmla="*/ 1495621 w 1681034"/>
                    <a:gd name="connsiteY41" fmla="*/ 699135 h 1682686"/>
                    <a:gd name="connsiteX42" fmla="*/ 1500765 w 1681034"/>
                    <a:gd name="connsiteY42" fmla="*/ 718661 h 1682686"/>
                    <a:gd name="connsiteX43" fmla="*/ 1498669 w 1681034"/>
                    <a:gd name="connsiteY43" fmla="*/ 732758 h 1682686"/>
                    <a:gd name="connsiteX44" fmla="*/ 1502955 w 1681034"/>
                    <a:gd name="connsiteY44" fmla="*/ 740378 h 1682686"/>
                    <a:gd name="connsiteX45" fmla="*/ 1499241 w 1681034"/>
                    <a:gd name="connsiteY45" fmla="*/ 746951 h 1682686"/>
                    <a:gd name="connsiteX46" fmla="*/ 1495812 w 1681034"/>
                    <a:gd name="connsiteY46" fmla="*/ 727710 h 1682686"/>
                    <a:gd name="connsiteX47" fmla="*/ 1498288 w 1681034"/>
                    <a:gd name="connsiteY47" fmla="*/ 754666 h 1682686"/>
                    <a:gd name="connsiteX48" fmla="*/ 1495526 w 1681034"/>
                    <a:gd name="connsiteY48" fmla="*/ 757238 h 1682686"/>
                    <a:gd name="connsiteX49" fmla="*/ 1498002 w 1681034"/>
                    <a:gd name="connsiteY49" fmla="*/ 776478 h 1682686"/>
                    <a:gd name="connsiteX50" fmla="*/ 1503432 w 1681034"/>
                    <a:gd name="connsiteY50" fmla="*/ 779145 h 1682686"/>
                    <a:gd name="connsiteX51" fmla="*/ 1503622 w 1681034"/>
                    <a:gd name="connsiteY51" fmla="*/ 794576 h 1682686"/>
                    <a:gd name="connsiteX52" fmla="*/ 1508289 w 1681034"/>
                    <a:gd name="connsiteY52" fmla="*/ 805148 h 1682686"/>
                    <a:gd name="connsiteX53" fmla="*/ 1503717 w 1681034"/>
                    <a:gd name="connsiteY53" fmla="*/ 806196 h 1682686"/>
                    <a:gd name="connsiteX54" fmla="*/ 1505908 w 1681034"/>
                    <a:gd name="connsiteY54" fmla="*/ 817912 h 1682686"/>
                    <a:gd name="connsiteX55" fmla="*/ 1502193 w 1681034"/>
                    <a:gd name="connsiteY55" fmla="*/ 816388 h 1682686"/>
                    <a:gd name="connsiteX56" fmla="*/ 1497812 w 1681034"/>
                    <a:gd name="connsiteY56" fmla="*/ 780288 h 1682686"/>
                    <a:gd name="connsiteX57" fmla="*/ 1497145 w 1681034"/>
                    <a:gd name="connsiteY57" fmla="*/ 789242 h 1682686"/>
                    <a:gd name="connsiteX58" fmla="*/ 1500384 w 1681034"/>
                    <a:gd name="connsiteY58" fmla="*/ 839438 h 1682686"/>
                    <a:gd name="connsiteX59" fmla="*/ 1498288 w 1681034"/>
                    <a:gd name="connsiteY59" fmla="*/ 853440 h 1682686"/>
                    <a:gd name="connsiteX60" fmla="*/ 1497336 w 1681034"/>
                    <a:gd name="connsiteY60" fmla="*/ 869252 h 1682686"/>
                    <a:gd name="connsiteX61" fmla="*/ 1493335 w 1681034"/>
                    <a:gd name="connsiteY61" fmla="*/ 892397 h 1682686"/>
                    <a:gd name="connsiteX62" fmla="*/ 1490954 w 1681034"/>
                    <a:gd name="connsiteY62" fmla="*/ 907447 h 1682686"/>
                    <a:gd name="connsiteX63" fmla="*/ 1491049 w 1681034"/>
                    <a:gd name="connsiteY63" fmla="*/ 925544 h 1682686"/>
                    <a:gd name="connsiteX64" fmla="*/ 1488382 w 1681034"/>
                    <a:gd name="connsiteY64" fmla="*/ 926211 h 1682686"/>
                    <a:gd name="connsiteX65" fmla="*/ 1487620 w 1681034"/>
                    <a:gd name="connsiteY65" fmla="*/ 935165 h 1682686"/>
                    <a:gd name="connsiteX66" fmla="*/ 1481048 w 1681034"/>
                    <a:gd name="connsiteY66" fmla="*/ 976598 h 1682686"/>
                    <a:gd name="connsiteX67" fmla="*/ 1483048 w 1681034"/>
                    <a:gd name="connsiteY67" fmla="*/ 982504 h 1682686"/>
                    <a:gd name="connsiteX68" fmla="*/ 1480286 w 1681034"/>
                    <a:gd name="connsiteY68" fmla="*/ 977646 h 1682686"/>
                    <a:gd name="connsiteX69" fmla="*/ 1473237 w 1681034"/>
                    <a:gd name="connsiteY69" fmla="*/ 1012603 h 1682686"/>
                    <a:gd name="connsiteX70" fmla="*/ 1467237 w 1681034"/>
                    <a:gd name="connsiteY70" fmla="*/ 1027843 h 1682686"/>
                    <a:gd name="connsiteX71" fmla="*/ 1463236 w 1681034"/>
                    <a:gd name="connsiteY71" fmla="*/ 1034320 h 1682686"/>
                    <a:gd name="connsiteX72" fmla="*/ 1450568 w 1681034"/>
                    <a:gd name="connsiteY72" fmla="*/ 1079564 h 1682686"/>
                    <a:gd name="connsiteX73" fmla="*/ 1433137 w 1681034"/>
                    <a:gd name="connsiteY73" fmla="*/ 1115759 h 1682686"/>
                    <a:gd name="connsiteX74" fmla="*/ 1437423 w 1681034"/>
                    <a:gd name="connsiteY74" fmla="*/ 1105281 h 1682686"/>
                    <a:gd name="connsiteX75" fmla="*/ 1426946 w 1681034"/>
                    <a:gd name="connsiteY75" fmla="*/ 1128141 h 1682686"/>
                    <a:gd name="connsiteX76" fmla="*/ 1418088 w 1681034"/>
                    <a:gd name="connsiteY76" fmla="*/ 1144715 h 1682686"/>
                    <a:gd name="connsiteX77" fmla="*/ 1412849 w 1681034"/>
                    <a:gd name="connsiteY77" fmla="*/ 1150239 h 1682686"/>
                    <a:gd name="connsiteX78" fmla="*/ 1402276 w 1681034"/>
                    <a:gd name="connsiteY78" fmla="*/ 1174718 h 1682686"/>
                    <a:gd name="connsiteX79" fmla="*/ 1389798 w 1681034"/>
                    <a:gd name="connsiteY79" fmla="*/ 1192911 h 1682686"/>
                    <a:gd name="connsiteX80" fmla="*/ 1375130 w 1681034"/>
                    <a:gd name="connsiteY80" fmla="*/ 1215104 h 1682686"/>
                    <a:gd name="connsiteX81" fmla="*/ 1269212 w 1681034"/>
                    <a:gd name="connsiteY81" fmla="*/ 1330833 h 1682686"/>
                    <a:gd name="connsiteX82" fmla="*/ 1207776 w 1681034"/>
                    <a:gd name="connsiteY82" fmla="*/ 1379029 h 1682686"/>
                    <a:gd name="connsiteX83" fmla="*/ 1141291 w 1681034"/>
                    <a:gd name="connsiteY83" fmla="*/ 1419416 h 1682686"/>
                    <a:gd name="connsiteX84" fmla="*/ 844492 w 1681034"/>
                    <a:gd name="connsiteY84" fmla="*/ 1498187 h 1682686"/>
                    <a:gd name="connsiteX85" fmla="*/ 544455 w 1681034"/>
                    <a:gd name="connsiteY85" fmla="*/ 1435799 h 1682686"/>
                    <a:gd name="connsiteX86" fmla="*/ 413581 w 1681034"/>
                    <a:gd name="connsiteY86" fmla="*/ 1353788 h 1682686"/>
                    <a:gd name="connsiteX87" fmla="*/ 305377 w 1681034"/>
                    <a:gd name="connsiteY87" fmla="*/ 1242727 h 1682686"/>
                    <a:gd name="connsiteX88" fmla="*/ 309282 w 1681034"/>
                    <a:gd name="connsiteY88" fmla="*/ 1241870 h 1682686"/>
                    <a:gd name="connsiteX89" fmla="*/ 369766 w 1681034"/>
                    <a:gd name="connsiteY89" fmla="*/ 1312164 h 1682686"/>
                    <a:gd name="connsiteX90" fmla="*/ 377862 w 1681034"/>
                    <a:gd name="connsiteY90" fmla="*/ 1316546 h 1682686"/>
                    <a:gd name="connsiteX91" fmla="*/ 374052 w 1681034"/>
                    <a:gd name="connsiteY91" fmla="*/ 1314926 h 1682686"/>
                    <a:gd name="connsiteX92" fmla="*/ 384435 w 1681034"/>
                    <a:gd name="connsiteY92" fmla="*/ 1325213 h 1682686"/>
                    <a:gd name="connsiteX93" fmla="*/ 389292 w 1681034"/>
                    <a:gd name="connsiteY93" fmla="*/ 1324261 h 1682686"/>
                    <a:gd name="connsiteX94" fmla="*/ 404818 w 1681034"/>
                    <a:gd name="connsiteY94" fmla="*/ 1342549 h 1682686"/>
                    <a:gd name="connsiteX95" fmla="*/ 427392 w 1681034"/>
                    <a:gd name="connsiteY95" fmla="*/ 1357979 h 1682686"/>
                    <a:gd name="connsiteX96" fmla="*/ 442823 w 1681034"/>
                    <a:gd name="connsiteY96" fmla="*/ 1371600 h 1682686"/>
                    <a:gd name="connsiteX97" fmla="*/ 460730 w 1681034"/>
                    <a:gd name="connsiteY97" fmla="*/ 1382268 h 1682686"/>
                    <a:gd name="connsiteX98" fmla="*/ 460730 w 1681034"/>
                    <a:gd name="connsiteY98" fmla="*/ 1384173 h 1682686"/>
                    <a:gd name="connsiteX99" fmla="*/ 518356 w 1681034"/>
                    <a:gd name="connsiteY99" fmla="*/ 1416082 h 1682686"/>
                    <a:gd name="connsiteX100" fmla="*/ 521309 w 1681034"/>
                    <a:gd name="connsiteY100" fmla="*/ 1420273 h 1682686"/>
                    <a:gd name="connsiteX101" fmla="*/ 520356 w 1681034"/>
                    <a:gd name="connsiteY101" fmla="*/ 1417320 h 1682686"/>
                    <a:gd name="connsiteX102" fmla="*/ 554456 w 1681034"/>
                    <a:gd name="connsiteY102" fmla="*/ 1434846 h 1682686"/>
                    <a:gd name="connsiteX103" fmla="*/ 590079 w 1681034"/>
                    <a:gd name="connsiteY103" fmla="*/ 1450943 h 1682686"/>
                    <a:gd name="connsiteX104" fmla="*/ 611701 w 1681034"/>
                    <a:gd name="connsiteY104" fmla="*/ 1458944 h 1682686"/>
                    <a:gd name="connsiteX105" fmla="*/ 635037 w 1681034"/>
                    <a:gd name="connsiteY105" fmla="*/ 1465898 h 1682686"/>
                    <a:gd name="connsiteX106" fmla="*/ 662850 w 1681034"/>
                    <a:gd name="connsiteY106" fmla="*/ 1474279 h 1682686"/>
                    <a:gd name="connsiteX107" fmla="*/ 666279 w 1681034"/>
                    <a:gd name="connsiteY107" fmla="*/ 1472089 h 1682686"/>
                    <a:gd name="connsiteX108" fmla="*/ 670185 w 1681034"/>
                    <a:gd name="connsiteY108" fmla="*/ 1475327 h 1682686"/>
                    <a:gd name="connsiteX109" fmla="*/ 689711 w 1681034"/>
                    <a:gd name="connsiteY109" fmla="*/ 1477899 h 1682686"/>
                    <a:gd name="connsiteX110" fmla="*/ 689044 w 1681034"/>
                    <a:gd name="connsiteY110" fmla="*/ 1479899 h 1682686"/>
                    <a:gd name="connsiteX111" fmla="*/ 714666 w 1681034"/>
                    <a:gd name="connsiteY111" fmla="*/ 1482662 h 1682686"/>
                    <a:gd name="connsiteX112" fmla="*/ 721239 w 1681034"/>
                    <a:gd name="connsiteY112" fmla="*/ 1485995 h 1682686"/>
                    <a:gd name="connsiteX113" fmla="*/ 727811 w 1681034"/>
                    <a:gd name="connsiteY113" fmla="*/ 1484662 h 1682686"/>
                    <a:gd name="connsiteX114" fmla="*/ 730764 w 1681034"/>
                    <a:gd name="connsiteY114" fmla="*/ 1487805 h 1682686"/>
                    <a:gd name="connsiteX115" fmla="*/ 760196 w 1681034"/>
                    <a:gd name="connsiteY115" fmla="*/ 1488853 h 1682686"/>
                    <a:gd name="connsiteX116" fmla="*/ 760863 w 1681034"/>
                    <a:gd name="connsiteY116" fmla="*/ 1491520 h 1682686"/>
                    <a:gd name="connsiteX117" fmla="*/ 790390 w 1681034"/>
                    <a:gd name="connsiteY117" fmla="*/ 1493139 h 1682686"/>
                    <a:gd name="connsiteX118" fmla="*/ 812107 w 1681034"/>
                    <a:gd name="connsiteY118" fmla="*/ 1492091 h 1682686"/>
                    <a:gd name="connsiteX119" fmla="*/ 834015 w 1681034"/>
                    <a:gd name="connsiteY119" fmla="*/ 1491425 h 1682686"/>
                    <a:gd name="connsiteX120" fmla="*/ 855732 w 1681034"/>
                    <a:gd name="connsiteY120" fmla="*/ 1492282 h 1682686"/>
                    <a:gd name="connsiteX121" fmla="*/ 988796 w 1681034"/>
                    <a:gd name="connsiteY121" fmla="*/ 1473327 h 1682686"/>
                    <a:gd name="connsiteX122" fmla="*/ 990796 w 1681034"/>
                    <a:gd name="connsiteY122" fmla="*/ 1470660 h 1682686"/>
                    <a:gd name="connsiteX123" fmla="*/ 1001845 w 1681034"/>
                    <a:gd name="connsiteY123" fmla="*/ 1470565 h 1682686"/>
                    <a:gd name="connsiteX124" fmla="*/ 1085951 w 1681034"/>
                    <a:gd name="connsiteY124" fmla="*/ 1438180 h 1682686"/>
                    <a:gd name="connsiteX125" fmla="*/ 1090142 w 1681034"/>
                    <a:gd name="connsiteY125" fmla="*/ 1439228 h 1682686"/>
                    <a:gd name="connsiteX126" fmla="*/ 1120717 w 1681034"/>
                    <a:gd name="connsiteY126" fmla="*/ 1423892 h 1682686"/>
                    <a:gd name="connsiteX127" fmla="*/ 1124432 w 1681034"/>
                    <a:gd name="connsiteY127" fmla="*/ 1413701 h 1682686"/>
                    <a:gd name="connsiteX128" fmla="*/ 1132433 w 1681034"/>
                    <a:gd name="connsiteY128" fmla="*/ 1414177 h 1682686"/>
                    <a:gd name="connsiteX129" fmla="*/ 1125575 w 1681034"/>
                    <a:gd name="connsiteY129" fmla="*/ 1419606 h 1682686"/>
                    <a:gd name="connsiteX130" fmla="*/ 1132433 w 1681034"/>
                    <a:gd name="connsiteY130" fmla="*/ 1417129 h 1682686"/>
                    <a:gd name="connsiteX131" fmla="*/ 1153197 w 1681034"/>
                    <a:gd name="connsiteY131" fmla="*/ 1407033 h 1682686"/>
                    <a:gd name="connsiteX132" fmla="*/ 1173581 w 1681034"/>
                    <a:gd name="connsiteY132" fmla="*/ 1396175 h 1682686"/>
                    <a:gd name="connsiteX133" fmla="*/ 1191202 w 1681034"/>
                    <a:gd name="connsiteY133" fmla="*/ 1385316 h 1682686"/>
                    <a:gd name="connsiteX134" fmla="*/ 1190250 w 1681034"/>
                    <a:gd name="connsiteY134" fmla="*/ 1383506 h 1682686"/>
                    <a:gd name="connsiteX135" fmla="*/ 1225206 w 1681034"/>
                    <a:gd name="connsiteY135" fmla="*/ 1361123 h 1682686"/>
                    <a:gd name="connsiteX136" fmla="*/ 1224825 w 1681034"/>
                    <a:gd name="connsiteY136" fmla="*/ 1358170 h 1682686"/>
                    <a:gd name="connsiteX137" fmla="*/ 1250543 w 1681034"/>
                    <a:gd name="connsiteY137" fmla="*/ 1337501 h 1682686"/>
                    <a:gd name="connsiteX138" fmla="*/ 1273974 w 1681034"/>
                    <a:gd name="connsiteY138" fmla="*/ 1319784 h 1682686"/>
                    <a:gd name="connsiteX139" fmla="*/ 1272165 w 1681034"/>
                    <a:gd name="connsiteY139" fmla="*/ 1319403 h 1682686"/>
                    <a:gd name="connsiteX140" fmla="*/ 1296072 w 1681034"/>
                    <a:gd name="connsiteY140" fmla="*/ 1296353 h 1682686"/>
                    <a:gd name="connsiteX141" fmla="*/ 1319885 w 1681034"/>
                    <a:gd name="connsiteY141" fmla="*/ 1273302 h 1682686"/>
                    <a:gd name="connsiteX142" fmla="*/ 1337982 w 1681034"/>
                    <a:gd name="connsiteY142" fmla="*/ 1250156 h 1682686"/>
                    <a:gd name="connsiteX143" fmla="*/ 1348746 w 1681034"/>
                    <a:gd name="connsiteY143" fmla="*/ 1237583 h 1682686"/>
                    <a:gd name="connsiteX144" fmla="*/ 1358366 w 1681034"/>
                    <a:gd name="connsiteY144" fmla="*/ 1225106 h 1682686"/>
                    <a:gd name="connsiteX145" fmla="*/ 1357794 w 1681034"/>
                    <a:gd name="connsiteY145" fmla="*/ 1219772 h 1682686"/>
                    <a:gd name="connsiteX146" fmla="*/ 1360652 w 1681034"/>
                    <a:gd name="connsiteY146" fmla="*/ 1215771 h 1682686"/>
                    <a:gd name="connsiteX147" fmla="*/ 1367415 w 1681034"/>
                    <a:gd name="connsiteY147" fmla="*/ 1212628 h 1682686"/>
                    <a:gd name="connsiteX148" fmla="*/ 1376273 w 1681034"/>
                    <a:gd name="connsiteY148" fmla="*/ 1199960 h 1682686"/>
                    <a:gd name="connsiteX149" fmla="*/ 1370653 w 1681034"/>
                    <a:gd name="connsiteY149" fmla="*/ 1204817 h 1682686"/>
                    <a:gd name="connsiteX150" fmla="*/ 1373034 w 1681034"/>
                    <a:gd name="connsiteY150" fmla="*/ 1197388 h 1682686"/>
                    <a:gd name="connsiteX151" fmla="*/ 1385607 w 1681034"/>
                    <a:gd name="connsiteY151" fmla="*/ 1185577 h 1682686"/>
                    <a:gd name="connsiteX152" fmla="*/ 1396561 w 1681034"/>
                    <a:gd name="connsiteY152" fmla="*/ 1168908 h 1682686"/>
                    <a:gd name="connsiteX153" fmla="*/ 1395513 w 1681034"/>
                    <a:gd name="connsiteY153" fmla="*/ 1163574 h 1682686"/>
                    <a:gd name="connsiteX154" fmla="*/ 1397990 w 1681034"/>
                    <a:gd name="connsiteY154" fmla="*/ 1159288 h 1682686"/>
                    <a:gd name="connsiteX155" fmla="*/ 1398276 w 1681034"/>
                    <a:gd name="connsiteY155" fmla="*/ 1163955 h 1682686"/>
                    <a:gd name="connsiteX156" fmla="*/ 1403324 w 1681034"/>
                    <a:gd name="connsiteY156" fmla="*/ 1153954 h 1682686"/>
                    <a:gd name="connsiteX157" fmla="*/ 1400752 w 1681034"/>
                    <a:gd name="connsiteY157" fmla="*/ 1152239 h 1682686"/>
                    <a:gd name="connsiteX158" fmla="*/ 1396371 w 1681034"/>
                    <a:gd name="connsiteY158" fmla="*/ 1158145 h 1682686"/>
                    <a:gd name="connsiteX159" fmla="*/ 1400371 w 1681034"/>
                    <a:gd name="connsiteY159" fmla="*/ 1146143 h 1682686"/>
                    <a:gd name="connsiteX160" fmla="*/ 1407801 w 1681034"/>
                    <a:gd name="connsiteY160" fmla="*/ 1136333 h 1682686"/>
                    <a:gd name="connsiteX161" fmla="*/ 1403991 w 1681034"/>
                    <a:gd name="connsiteY161" fmla="*/ 1147001 h 1682686"/>
                    <a:gd name="connsiteX162" fmla="*/ 1403324 w 1681034"/>
                    <a:gd name="connsiteY162" fmla="*/ 1153954 h 1682686"/>
                    <a:gd name="connsiteX163" fmla="*/ 1415325 w 1681034"/>
                    <a:gd name="connsiteY163" fmla="*/ 1135285 h 1682686"/>
                    <a:gd name="connsiteX164" fmla="*/ 1411515 w 1681034"/>
                    <a:gd name="connsiteY164" fmla="*/ 1135856 h 1682686"/>
                    <a:gd name="connsiteX165" fmla="*/ 1413706 w 1681034"/>
                    <a:gd name="connsiteY165" fmla="*/ 1132808 h 1682686"/>
                    <a:gd name="connsiteX166" fmla="*/ 1410849 w 1681034"/>
                    <a:gd name="connsiteY166" fmla="*/ 1133951 h 1682686"/>
                    <a:gd name="connsiteX167" fmla="*/ 1414849 w 1681034"/>
                    <a:gd name="connsiteY167" fmla="*/ 1114901 h 1682686"/>
                    <a:gd name="connsiteX168" fmla="*/ 1419612 w 1681034"/>
                    <a:gd name="connsiteY168" fmla="*/ 1111949 h 1682686"/>
                    <a:gd name="connsiteX169" fmla="*/ 1423993 w 1681034"/>
                    <a:gd name="connsiteY169" fmla="*/ 1096137 h 1682686"/>
                    <a:gd name="connsiteX170" fmla="*/ 1424755 w 1681034"/>
                    <a:gd name="connsiteY170" fmla="*/ 1102138 h 1682686"/>
                    <a:gd name="connsiteX171" fmla="*/ 1424946 w 1681034"/>
                    <a:gd name="connsiteY171" fmla="*/ 1095280 h 1682686"/>
                    <a:gd name="connsiteX172" fmla="*/ 1429518 w 1681034"/>
                    <a:gd name="connsiteY172" fmla="*/ 1085279 h 1682686"/>
                    <a:gd name="connsiteX173" fmla="*/ 1433232 w 1681034"/>
                    <a:gd name="connsiteY173" fmla="*/ 1084421 h 1682686"/>
                    <a:gd name="connsiteX174" fmla="*/ 1435518 w 1681034"/>
                    <a:gd name="connsiteY174" fmla="*/ 1069562 h 1682686"/>
                    <a:gd name="connsiteX175" fmla="*/ 1441138 w 1681034"/>
                    <a:gd name="connsiteY175" fmla="*/ 1060895 h 1682686"/>
                    <a:gd name="connsiteX176" fmla="*/ 1444948 w 1681034"/>
                    <a:gd name="connsiteY176" fmla="*/ 1045083 h 1682686"/>
                    <a:gd name="connsiteX177" fmla="*/ 1453616 w 1681034"/>
                    <a:gd name="connsiteY177" fmla="*/ 1027367 h 1682686"/>
                    <a:gd name="connsiteX178" fmla="*/ 1460855 w 1681034"/>
                    <a:gd name="connsiteY178" fmla="*/ 994505 h 1682686"/>
                    <a:gd name="connsiteX179" fmla="*/ 1465046 w 1681034"/>
                    <a:gd name="connsiteY179" fmla="*/ 979646 h 1682686"/>
                    <a:gd name="connsiteX180" fmla="*/ 1468856 w 1681034"/>
                    <a:gd name="connsiteY180" fmla="*/ 964692 h 1682686"/>
                    <a:gd name="connsiteX181" fmla="*/ 1470856 w 1681034"/>
                    <a:gd name="connsiteY181" fmla="*/ 965264 h 1682686"/>
                    <a:gd name="connsiteX182" fmla="*/ 1477619 w 1681034"/>
                    <a:gd name="connsiteY182" fmla="*/ 915734 h 1682686"/>
                    <a:gd name="connsiteX183" fmla="*/ 1475238 w 1681034"/>
                    <a:gd name="connsiteY183" fmla="*/ 921544 h 1682686"/>
                    <a:gd name="connsiteX184" fmla="*/ 1473237 w 1681034"/>
                    <a:gd name="connsiteY184" fmla="*/ 921068 h 1682686"/>
                    <a:gd name="connsiteX185" fmla="*/ 1478571 w 1681034"/>
                    <a:gd name="connsiteY185" fmla="*/ 899446 h 1682686"/>
                    <a:gd name="connsiteX186" fmla="*/ 1476666 w 1681034"/>
                    <a:gd name="connsiteY186" fmla="*/ 902875 h 1682686"/>
                    <a:gd name="connsiteX187" fmla="*/ 1475333 w 1681034"/>
                    <a:gd name="connsiteY187" fmla="*/ 895064 h 1682686"/>
                    <a:gd name="connsiteX188" fmla="*/ 1477809 w 1681034"/>
                    <a:gd name="connsiteY188" fmla="*/ 890492 h 1682686"/>
                    <a:gd name="connsiteX189" fmla="*/ 1477333 w 1681034"/>
                    <a:gd name="connsiteY189" fmla="*/ 860393 h 1682686"/>
                    <a:gd name="connsiteX190" fmla="*/ 1481429 w 1681034"/>
                    <a:gd name="connsiteY190" fmla="*/ 860870 h 1682686"/>
                    <a:gd name="connsiteX191" fmla="*/ 1482762 w 1681034"/>
                    <a:gd name="connsiteY191" fmla="*/ 850964 h 1682686"/>
                    <a:gd name="connsiteX192" fmla="*/ 1480191 w 1681034"/>
                    <a:gd name="connsiteY192" fmla="*/ 854393 h 1682686"/>
                    <a:gd name="connsiteX193" fmla="*/ 1478095 w 1681034"/>
                    <a:gd name="connsiteY193" fmla="*/ 844201 h 1682686"/>
                    <a:gd name="connsiteX194" fmla="*/ 1481238 w 1681034"/>
                    <a:gd name="connsiteY194" fmla="*/ 847058 h 1682686"/>
                    <a:gd name="connsiteX195" fmla="*/ 1480572 w 1681034"/>
                    <a:gd name="connsiteY195" fmla="*/ 820769 h 1682686"/>
                    <a:gd name="connsiteX196" fmla="*/ 1483524 w 1681034"/>
                    <a:gd name="connsiteY196" fmla="*/ 818483 h 1682686"/>
                    <a:gd name="connsiteX197" fmla="*/ 1476762 w 1681034"/>
                    <a:gd name="connsiteY197" fmla="*/ 778383 h 1682686"/>
                    <a:gd name="connsiteX198" fmla="*/ 1480381 w 1681034"/>
                    <a:gd name="connsiteY198" fmla="*/ 773430 h 1682686"/>
                    <a:gd name="connsiteX199" fmla="*/ 1477143 w 1681034"/>
                    <a:gd name="connsiteY199" fmla="*/ 767239 h 1682686"/>
                    <a:gd name="connsiteX200" fmla="*/ 1478190 w 1681034"/>
                    <a:gd name="connsiteY200" fmla="*/ 753428 h 1682686"/>
                    <a:gd name="connsiteX201" fmla="*/ 1478095 w 1681034"/>
                    <a:gd name="connsiteY201" fmla="*/ 760952 h 1682686"/>
                    <a:gd name="connsiteX202" fmla="*/ 1476381 w 1681034"/>
                    <a:gd name="connsiteY202" fmla="*/ 759714 h 1682686"/>
                    <a:gd name="connsiteX203" fmla="*/ 1469713 w 1681034"/>
                    <a:gd name="connsiteY203" fmla="*/ 722662 h 1682686"/>
                    <a:gd name="connsiteX204" fmla="*/ 1473904 w 1681034"/>
                    <a:gd name="connsiteY204" fmla="*/ 717328 h 1682686"/>
                    <a:gd name="connsiteX205" fmla="*/ 1469999 w 1681034"/>
                    <a:gd name="connsiteY205" fmla="*/ 721424 h 1682686"/>
                    <a:gd name="connsiteX206" fmla="*/ 1465046 w 1681034"/>
                    <a:gd name="connsiteY206" fmla="*/ 701897 h 1682686"/>
                    <a:gd name="connsiteX207" fmla="*/ 1470475 w 1681034"/>
                    <a:gd name="connsiteY207" fmla="*/ 699992 h 1682686"/>
                    <a:gd name="connsiteX208" fmla="*/ 1464093 w 1681034"/>
                    <a:gd name="connsiteY208" fmla="*/ 696944 h 1682686"/>
                    <a:gd name="connsiteX209" fmla="*/ 1463331 w 1681034"/>
                    <a:gd name="connsiteY209" fmla="*/ 689515 h 1682686"/>
                    <a:gd name="connsiteX210" fmla="*/ 1466856 w 1681034"/>
                    <a:gd name="connsiteY210" fmla="*/ 692849 h 1682686"/>
                    <a:gd name="connsiteX211" fmla="*/ 1462188 w 1681034"/>
                    <a:gd name="connsiteY211" fmla="*/ 684657 h 1682686"/>
                    <a:gd name="connsiteX212" fmla="*/ 1462665 w 1681034"/>
                    <a:gd name="connsiteY212" fmla="*/ 669417 h 1682686"/>
                    <a:gd name="connsiteX213" fmla="*/ 1457807 w 1681034"/>
                    <a:gd name="connsiteY213" fmla="*/ 652367 h 1682686"/>
                    <a:gd name="connsiteX214" fmla="*/ 1453044 w 1681034"/>
                    <a:gd name="connsiteY214" fmla="*/ 650748 h 1682686"/>
                    <a:gd name="connsiteX215" fmla="*/ 1452282 w 1681034"/>
                    <a:gd name="connsiteY215" fmla="*/ 657225 h 1682686"/>
                    <a:gd name="connsiteX216" fmla="*/ 1454473 w 1681034"/>
                    <a:gd name="connsiteY216" fmla="*/ 664369 h 1682686"/>
                    <a:gd name="connsiteX217" fmla="*/ 1456569 w 1681034"/>
                    <a:gd name="connsiteY217" fmla="*/ 663988 h 1682686"/>
                    <a:gd name="connsiteX218" fmla="*/ 1459140 w 1681034"/>
                    <a:gd name="connsiteY218" fmla="*/ 691229 h 1682686"/>
                    <a:gd name="connsiteX219" fmla="*/ 1462855 w 1681034"/>
                    <a:gd name="connsiteY219" fmla="*/ 698183 h 1682686"/>
                    <a:gd name="connsiteX220" fmla="*/ 1457426 w 1681034"/>
                    <a:gd name="connsiteY220" fmla="*/ 695135 h 1682686"/>
                    <a:gd name="connsiteX221" fmla="*/ 1461522 w 1681034"/>
                    <a:gd name="connsiteY221" fmla="*/ 704660 h 1682686"/>
                    <a:gd name="connsiteX222" fmla="*/ 1466189 w 1681034"/>
                    <a:gd name="connsiteY222" fmla="*/ 720376 h 1682686"/>
                    <a:gd name="connsiteX223" fmla="*/ 1461807 w 1681034"/>
                    <a:gd name="connsiteY223" fmla="*/ 717042 h 1682686"/>
                    <a:gd name="connsiteX224" fmla="*/ 1461807 w 1681034"/>
                    <a:gd name="connsiteY224" fmla="*/ 730568 h 1682686"/>
                    <a:gd name="connsiteX225" fmla="*/ 1464189 w 1681034"/>
                    <a:gd name="connsiteY225" fmla="*/ 732853 h 1682686"/>
                    <a:gd name="connsiteX226" fmla="*/ 1464570 w 1681034"/>
                    <a:gd name="connsiteY226" fmla="*/ 746379 h 1682686"/>
                    <a:gd name="connsiteX227" fmla="*/ 1467332 w 1681034"/>
                    <a:gd name="connsiteY227" fmla="*/ 747522 h 1682686"/>
                    <a:gd name="connsiteX228" fmla="*/ 1469142 w 1681034"/>
                    <a:gd name="connsiteY228" fmla="*/ 756095 h 1682686"/>
                    <a:gd name="connsiteX229" fmla="*/ 1466379 w 1681034"/>
                    <a:gd name="connsiteY229" fmla="*/ 754952 h 1682686"/>
                    <a:gd name="connsiteX230" fmla="*/ 1470856 w 1681034"/>
                    <a:gd name="connsiteY230" fmla="*/ 786860 h 1682686"/>
                    <a:gd name="connsiteX231" fmla="*/ 1468284 w 1681034"/>
                    <a:gd name="connsiteY231" fmla="*/ 781907 h 1682686"/>
                    <a:gd name="connsiteX232" fmla="*/ 1467713 w 1681034"/>
                    <a:gd name="connsiteY232" fmla="*/ 792861 h 1682686"/>
                    <a:gd name="connsiteX233" fmla="*/ 1467332 w 1681034"/>
                    <a:gd name="connsiteY233" fmla="*/ 778193 h 1682686"/>
                    <a:gd name="connsiteX234" fmla="*/ 1462569 w 1681034"/>
                    <a:gd name="connsiteY234" fmla="*/ 753809 h 1682686"/>
                    <a:gd name="connsiteX235" fmla="*/ 1464474 w 1681034"/>
                    <a:gd name="connsiteY235" fmla="*/ 776764 h 1682686"/>
                    <a:gd name="connsiteX236" fmla="*/ 1465903 w 1681034"/>
                    <a:gd name="connsiteY236" fmla="*/ 797719 h 1682686"/>
                    <a:gd name="connsiteX237" fmla="*/ 1467713 w 1681034"/>
                    <a:gd name="connsiteY237" fmla="*/ 792861 h 1682686"/>
                    <a:gd name="connsiteX238" fmla="*/ 1466951 w 1681034"/>
                    <a:gd name="connsiteY238" fmla="*/ 808768 h 1682686"/>
                    <a:gd name="connsiteX239" fmla="*/ 1467618 w 1681034"/>
                    <a:gd name="connsiteY239" fmla="*/ 801434 h 1682686"/>
                    <a:gd name="connsiteX240" fmla="*/ 1470189 w 1681034"/>
                    <a:gd name="connsiteY240" fmla="*/ 811340 h 1682686"/>
                    <a:gd name="connsiteX241" fmla="*/ 1467522 w 1681034"/>
                    <a:gd name="connsiteY241" fmla="*/ 810006 h 1682686"/>
                    <a:gd name="connsiteX242" fmla="*/ 1467332 w 1681034"/>
                    <a:gd name="connsiteY242" fmla="*/ 816102 h 1682686"/>
                    <a:gd name="connsiteX243" fmla="*/ 1468284 w 1681034"/>
                    <a:gd name="connsiteY243" fmla="*/ 849154 h 1682686"/>
                    <a:gd name="connsiteX244" fmla="*/ 1467237 w 1681034"/>
                    <a:gd name="connsiteY244" fmla="*/ 841724 h 1682686"/>
                    <a:gd name="connsiteX245" fmla="*/ 1467332 w 1681034"/>
                    <a:gd name="connsiteY245" fmla="*/ 866870 h 1682686"/>
                    <a:gd name="connsiteX246" fmla="*/ 1464665 w 1681034"/>
                    <a:gd name="connsiteY246" fmla="*/ 891635 h 1682686"/>
                    <a:gd name="connsiteX247" fmla="*/ 1462474 w 1681034"/>
                    <a:gd name="connsiteY247" fmla="*/ 887540 h 1682686"/>
                    <a:gd name="connsiteX248" fmla="*/ 1464189 w 1681034"/>
                    <a:gd name="connsiteY248" fmla="*/ 896493 h 1682686"/>
                    <a:gd name="connsiteX249" fmla="*/ 1459426 w 1681034"/>
                    <a:gd name="connsiteY249" fmla="*/ 902970 h 1682686"/>
                    <a:gd name="connsiteX250" fmla="*/ 1463141 w 1681034"/>
                    <a:gd name="connsiteY250" fmla="*/ 902494 h 1682686"/>
                    <a:gd name="connsiteX251" fmla="*/ 1458950 w 1681034"/>
                    <a:gd name="connsiteY251" fmla="*/ 932593 h 1682686"/>
                    <a:gd name="connsiteX252" fmla="*/ 1459807 w 1681034"/>
                    <a:gd name="connsiteY252" fmla="*/ 947833 h 1682686"/>
                    <a:gd name="connsiteX253" fmla="*/ 1455902 w 1681034"/>
                    <a:gd name="connsiteY253" fmla="*/ 951833 h 1682686"/>
                    <a:gd name="connsiteX254" fmla="*/ 1453140 w 1681034"/>
                    <a:gd name="connsiteY254" fmla="*/ 974979 h 1682686"/>
                    <a:gd name="connsiteX255" fmla="*/ 1453235 w 1681034"/>
                    <a:gd name="connsiteY255" fmla="*/ 966121 h 1682686"/>
                    <a:gd name="connsiteX256" fmla="*/ 1450663 w 1681034"/>
                    <a:gd name="connsiteY256" fmla="*/ 975551 h 1682686"/>
                    <a:gd name="connsiteX257" fmla="*/ 1450377 w 1681034"/>
                    <a:gd name="connsiteY257" fmla="*/ 986790 h 1682686"/>
                    <a:gd name="connsiteX258" fmla="*/ 1446091 w 1681034"/>
                    <a:gd name="connsiteY258" fmla="*/ 989171 h 1682686"/>
                    <a:gd name="connsiteX259" fmla="*/ 1445615 w 1681034"/>
                    <a:gd name="connsiteY259" fmla="*/ 980123 h 1682686"/>
                    <a:gd name="connsiteX260" fmla="*/ 1439805 w 1681034"/>
                    <a:gd name="connsiteY260" fmla="*/ 1018889 h 1682686"/>
                    <a:gd name="connsiteX261" fmla="*/ 1435137 w 1681034"/>
                    <a:gd name="connsiteY261" fmla="*/ 1018318 h 1682686"/>
                    <a:gd name="connsiteX262" fmla="*/ 1421421 w 1681034"/>
                    <a:gd name="connsiteY262" fmla="*/ 1054037 h 1682686"/>
                    <a:gd name="connsiteX263" fmla="*/ 1416468 w 1681034"/>
                    <a:gd name="connsiteY263" fmla="*/ 1067467 h 1682686"/>
                    <a:gd name="connsiteX264" fmla="*/ 1418373 w 1681034"/>
                    <a:gd name="connsiteY264" fmla="*/ 1071086 h 1682686"/>
                    <a:gd name="connsiteX265" fmla="*/ 1410563 w 1681034"/>
                    <a:gd name="connsiteY265" fmla="*/ 1088517 h 1682686"/>
                    <a:gd name="connsiteX266" fmla="*/ 1403610 w 1681034"/>
                    <a:gd name="connsiteY266" fmla="*/ 1099661 h 1682686"/>
                    <a:gd name="connsiteX267" fmla="*/ 1392561 w 1681034"/>
                    <a:gd name="connsiteY267" fmla="*/ 1121759 h 1682686"/>
                    <a:gd name="connsiteX268" fmla="*/ 1383512 w 1681034"/>
                    <a:gd name="connsiteY268" fmla="*/ 1141667 h 1682686"/>
                    <a:gd name="connsiteX269" fmla="*/ 1369320 w 1681034"/>
                    <a:gd name="connsiteY269" fmla="*/ 1159193 h 1682686"/>
                    <a:gd name="connsiteX270" fmla="*/ 1364367 w 1681034"/>
                    <a:gd name="connsiteY270" fmla="*/ 1174623 h 1682686"/>
                    <a:gd name="connsiteX271" fmla="*/ 1359318 w 1681034"/>
                    <a:gd name="connsiteY271" fmla="*/ 1176719 h 1682686"/>
                    <a:gd name="connsiteX272" fmla="*/ 1336077 w 1681034"/>
                    <a:gd name="connsiteY272" fmla="*/ 1211104 h 1682686"/>
                    <a:gd name="connsiteX273" fmla="*/ 1309026 w 1681034"/>
                    <a:gd name="connsiteY273" fmla="*/ 1242251 h 1682686"/>
                    <a:gd name="connsiteX274" fmla="*/ 1311598 w 1681034"/>
                    <a:gd name="connsiteY274" fmla="*/ 1243203 h 1682686"/>
                    <a:gd name="connsiteX275" fmla="*/ 1287500 w 1681034"/>
                    <a:gd name="connsiteY275" fmla="*/ 1267492 h 1682686"/>
                    <a:gd name="connsiteX276" fmla="*/ 1264164 w 1681034"/>
                    <a:gd name="connsiteY276" fmla="*/ 1292733 h 1682686"/>
                    <a:gd name="connsiteX277" fmla="*/ 1250733 w 1681034"/>
                    <a:gd name="connsiteY277" fmla="*/ 1302258 h 1682686"/>
                    <a:gd name="connsiteX278" fmla="*/ 1251972 w 1681034"/>
                    <a:gd name="connsiteY278" fmla="*/ 1303877 h 1682686"/>
                    <a:gd name="connsiteX279" fmla="*/ 1232445 w 1681034"/>
                    <a:gd name="connsiteY279" fmla="*/ 1321022 h 1682686"/>
                    <a:gd name="connsiteX280" fmla="*/ 1225206 w 1681034"/>
                    <a:gd name="connsiteY280" fmla="*/ 1322927 h 1682686"/>
                    <a:gd name="connsiteX281" fmla="*/ 1212062 w 1681034"/>
                    <a:gd name="connsiteY281" fmla="*/ 1335310 h 1682686"/>
                    <a:gd name="connsiteX282" fmla="*/ 1197679 w 1681034"/>
                    <a:gd name="connsiteY282" fmla="*/ 1345978 h 1682686"/>
                    <a:gd name="connsiteX283" fmla="*/ 1167390 w 1681034"/>
                    <a:gd name="connsiteY283" fmla="*/ 1364647 h 1682686"/>
                    <a:gd name="connsiteX284" fmla="*/ 1167104 w 1681034"/>
                    <a:gd name="connsiteY284" fmla="*/ 1366647 h 1682686"/>
                    <a:gd name="connsiteX285" fmla="*/ 1056709 w 1681034"/>
                    <a:gd name="connsiteY285" fmla="*/ 1421702 h 1682686"/>
                    <a:gd name="connsiteX286" fmla="*/ 1007274 w 1681034"/>
                    <a:gd name="connsiteY286" fmla="*/ 1438847 h 1682686"/>
                    <a:gd name="connsiteX287" fmla="*/ 983652 w 1681034"/>
                    <a:gd name="connsiteY287" fmla="*/ 1444657 h 1682686"/>
                    <a:gd name="connsiteX288" fmla="*/ 979461 w 1681034"/>
                    <a:gd name="connsiteY288" fmla="*/ 1447800 h 1682686"/>
                    <a:gd name="connsiteX289" fmla="*/ 969270 w 1681034"/>
                    <a:gd name="connsiteY289" fmla="*/ 1449229 h 1682686"/>
                    <a:gd name="connsiteX290" fmla="*/ 956506 w 1681034"/>
                    <a:gd name="connsiteY290" fmla="*/ 1450753 h 1682686"/>
                    <a:gd name="connsiteX291" fmla="*/ 940980 w 1681034"/>
                    <a:gd name="connsiteY291" fmla="*/ 1455420 h 1682686"/>
                    <a:gd name="connsiteX292" fmla="*/ 923169 w 1681034"/>
                    <a:gd name="connsiteY292" fmla="*/ 1458087 h 1682686"/>
                    <a:gd name="connsiteX293" fmla="*/ 886593 w 1681034"/>
                    <a:gd name="connsiteY293" fmla="*/ 1463421 h 1682686"/>
                    <a:gd name="connsiteX294" fmla="*/ 881925 w 1681034"/>
                    <a:gd name="connsiteY294" fmla="*/ 1461802 h 1682686"/>
                    <a:gd name="connsiteX295" fmla="*/ 792295 w 1681034"/>
                    <a:gd name="connsiteY295" fmla="*/ 1465707 h 1682686"/>
                    <a:gd name="connsiteX296" fmla="*/ 753243 w 1681034"/>
                    <a:gd name="connsiteY296" fmla="*/ 1460468 h 1682686"/>
                    <a:gd name="connsiteX297" fmla="*/ 729811 w 1681034"/>
                    <a:gd name="connsiteY297" fmla="*/ 1459040 h 1682686"/>
                    <a:gd name="connsiteX298" fmla="*/ 666184 w 1681034"/>
                    <a:gd name="connsiteY298" fmla="*/ 1445419 h 1682686"/>
                    <a:gd name="connsiteX299" fmla="*/ 532453 w 1681034"/>
                    <a:gd name="connsiteY299" fmla="*/ 1392936 h 1682686"/>
                    <a:gd name="connsiteX300" fmla="*/ 527310 w 1681034"/>
                    <a:gd name="connsiteY300" fmla="*/ 1392269 h 1682686"/>
                    <a:gd name="connsiteX301" fmla="*/ 527214 w 1681034"/>
                    <a:gd name="connsiteY301" fmla="*/ 1390364 h 1682686"/>
                    <a:gd name="connsiteX302" fmla="*/ 511022 w 1681034"/>
                    <a:gd name="connsiteY302" fmla="*/ 1382268 h 1682686"/>
                    <a:gd name="connsiteX303" fmla="*/ 496544 w 1681034"/>
                    <a:gd name="connsiteY303" fmla="*/ 1373791 h 1682686"/>
                    <a:gd name="connsiteX304" fmla="*/ 481971 w 1681034"/>
                    <a:gd name="connsiteY304" fmla="*/ 1365218 h 1682686"/>
                    <a:gd name="connsiteX305" fmla="*/ 466445 w 1681034"/>
                    <a:gd name="connsiteY305" fmla="*/ 1355408 h 1682686"/>
                    <a:gd name="connsiteX306" fmla="*/ 464064 w 1681034"/>
                    <a:gd name="connsiteY306" fmla="*/ 1351121 h 1682686"/>
                    <a:gd name="connsiteX307" fmla="*/ 455301 w 1681034"/>
                    <a:gd name="connsiteY307" fmla="*/ 1347026 h 1682686"/>
                    <a:gd name="connsiteX308" fmla="*/ 459015 w 1681034"/>
                    <a:gd name="connsiteY308" fmla="*/ 1348073 h 1682686"/>
                    <a:gd name="connsiteX309" fmla="*/ 451681 w 1681034"/>
                    <a:gd name="connsiteY309" fmla="*/ 1344073 h 1682686"/>
                    <a:gd name="connsiteX310" fmla="*/ 268992 w 1681034"/>
                    <a:gd name="connsiteY310" fmla="*/ 1131570 h 1682686"/>
                    <a:gd name="connsiteX311" fmla="*/ 216414 w 1681034"/>
                    <a:gd name="connsiteY311" fmla="*/ 1000601 h 1682686"/>
                    <a:gd name="connsiteX312" fmla="*/ 195744 w 1681034"/>
                    <a:gd name="connsiteY312" fmla="*/ 859155 h 1682686"/>
                    <a:gd name="connsiteX313" fmla="*/ 194220 w 1681034"/>
                    <a:gd name="connsiteY313" fmla="*/ 855440 h 1682686"/>
                    <a:gd name="connsiteX314" fmla="*/ 198507 w 1681034"/>
                    <a:gd name="connsiteY314" fmla="*/ 776859 h 1682686"/>
                    <a:gd name="connsiteX315" fmla="*/ 198792 w 1681034"/>
                    <a:gd name="connsiteY315" fmla="*/ 767144 h 1682686"/>
                    <a:gd name="connsiteX316" fmla="*/ 201555 w 1681034"/>
                    <a:gd name="connsiteY316" fmla="*/ 745712 h 1682686"/>
                    <a:gd name="connsiteX317" fmla="*/ 200412 w 1681034"/>
                    <a:gd name="connsiteY317" fmla="*/ 740474 h 1682686"/>
                    <a:gd name="connsiteX318" fmla="*/ 204984 w 1681034"/>
                    <a:gd name="connsiteY318" fmla="*/ 713137 h 1682686"/>
                    <a:gd name="connsiteX319" fmla="*/ 248608 w 1681034"/>
                    <a:gd name="connsiteY319" fmla="*/ 587883 h 1682686"/>
                    <a:gd name="connsiteX320" fmla="*/ 248989 w 1681034"/>
                    <a:gd name="connsiteY320" fmla="*/ 582549 h 1682686"/>
                    <a:gd name="connsiteX321" fmla="*/ 259181 w 1681034"/>
                    <a:gd name="connsiteY321" fmla="*/ 560737 h 1682686"/>
                    <a:gd name="connsiteX322" fmla="*/ 262991 w 1681034"/>
                    <a:gd name="connsiteY322" fmla="*/ 559022 h 1682686"/>
                    <a:gd name="connsiteX323" fmla="*/ 268039 w 1681034"/>
                    <a:gd name="connsiteY323" fmla="*/ 549497 h 1682686"/>
                    <a:gd name="connsiteX324" fmla="*/ 275278 w 1681034"/>
                    <a:gd name="connsiteY324" fmla="*/ 531686 h 1682686"/>
                    <a:gd name="connsiteX325" fmla="*/ 286994 w 1681034"/>
                    <a:gd name="connsiteY325" fmla="*/ 513112 h 1682686"/>
                    <a:gd name="connsiteX326" fmla="*/ 289661 w 1681034"/>
                    <a:gd name="connsiteY326" fmla="*/ 513779 h 1682686"/>
                    <a:gd name="connsiteX327" fmla="*/ 294423 w 1681034"/>
                    <a:gd name="connsiteY327" fmla="*/ 503777 h 1682686"/>
                    <a:gd name="connsiteX328" fmla="*/ 292518 w 1681034"/>
                    <a:gd name="connsiteY328" fmla="*/ 503777 h 1682686"/>
                    <a:gd name="connsiteX329" fmla="*/ 297757 w 1681034"/>
                    <a:gd name="connsiteY329" fmla="*/ 494062 h 1682686"/>
                    <a:gd name="connsiteX330" fmla="*/ 299281 w 1681034"/>
                    <a:gd name="connsiteY330" fmla="*/ 495395 h 1682686"/>
                    <a:gd name="connsiteX331" fmla="*/ 308235 w 1681034"/>
                    <a:gd name="connsiteY331" fmla="*/ 477774 h 1682686"/>
                    <a:gd name="connsiteX332" fmla="*/ 306330 w 1681034"/>
                    <a:gd name="connsiteY332" fmla="*/ 485680 h 1682686"/>
                    <a:gd name="connsiteX333" fmla="*/ 317188 w 1681034"/>
                    <a:gd name="connsiteY333" fmla="*/ 466344 h 1682686"/>
                    <a:gd name="connsiteX334" fmla="*/ 328904 w 1681034"/>
                    <a:gd name="connsiteY334" fmla="*/ 447485 h 1682686"/>
                    <a:gd name="connsiteX335" fmla="*/ 334714 w 1681034"/>
                    <a:gd name="connsiteY335" fmla="*/ 444818 h 1682686"/>
                    <a:gd name="connsiteX336" fmla="*/ 331666 w 1681034"/>
                    <a:gd name="connsiteY336" fmla="*/ 445103 h 1682686"/>
                    <a:gd name="connsiteX337" fmla="*/ 343382 w 1681034"/>
                    <a:gd name="connsiteY337" fmla="*/ 425768 h 1682686"/>
                    <a:gd name="connsiteX338" fmla="*/ 348716 w 1681034"/>
                    <a:gd name="connsiteY338" fmla="*/ 424529 h 1682686"/>
                    <a:gd name="connsiteX339" fmla="*/ 357288 w 1681034"/>
                    <a:gd name="connsiteY339" fmla="*/ 415957 h 1682686"/>
                    <a:gd name="connsiteX340" fmla="*/ 352526 w 1681034"/>
                    <a:gd name="connsiteY340" fmla="*/ 417862 h 1682686"/>
                    <a:gd name="connsiteX341" fmla="*/ 368242 w 1681034"/>
                    <a:gd name="connsiteY341" fmla="*/ 396907 h 1682686"/>
                    <a:gd name="connsiteX342" fmla="*/ 367766 w 1681034"/>
                    <a:gd name="connsiteY342" fmla="*/ 400240 h 1682686"/>
                    <a:gd name="connsiteX343" fmla="*/ 373767 w 1681034"/>
                    <a:gd name="connsiteY343" fmla="*/ 396145 h 1682686"/>
                    <a:gd name="connsiteX344" fmla="*/ 377862 w 1681034"/>
                    <a:gd name="connsiteY344" fmla="*/ 387572 h 1682686"/>
                    <a:gd name="connsiteX345" fmla="*/ 390150 w 1681034"/>
                    <a:gd name="connsiteY345" fmla="*/ 376904 h 1682686"/>
                    <a:gd name="connsiteX346" fmla="*/ 401484 w 1681034"/>
                    <a:gd name="connsiteY346" fmla="*/ 364617 h 1682686"/>
                    <a:gd name="connsiteX347" fmla="*/ 425487 w 1681034"/>
                    <a:gd name="connsiteY347" fmla="*/ 345281 h 1682686"/>
                    <a:gd name="connsiteX348" fmla="*/ 442632 w 1681034"/>
                    <a:gd name="connsiteY348" fmla="*/ 326422 h 1682686"/>
                    <a:gd name="connsiteX349" fmla="*/ 432250 w 1681034"/>
                    <a:gd name="connsiteY349" fmla="*/ 337661 h 1682686"/>
                    <a:gd name="connsiteX350" fmla="*/ 437965 w 1681034"/>
                    <a:gd name="connsiteY350" fmla="*/ 335375 h 1682686"/>
                    <a:gd name="connsiteX351" fmla="*/ 424344 w 1681034"/>
                    <a:gd name="connsiteY351" fmla="*/ 352615 h 1682686"/>
                    <a:gd name="connsiteX352" fmla="*/ 415867 w 1681034"/>
                    <a:gd name="connsiteY352" fmla="*/ 356807 h 1682686"/>
                    <a:gd name="connsiteX353" fmla="*/ 407866 w 1681034"/>
                    <a:gd name="connsiteY353" fmla="*/ 367094 h 1682686"/>
                    <a:gd name="connsiteX354" fmla="*/ 444918 w 1681034"/>
                    <a:gd name="connsiteY354" fmla="*/ 332994 h 1682686"/>
                    <a:gd name="connsiteX355" fmla="*/ 443204 w 1681034"/>
                    <a:gd name="connsiteY355" fmla="*/ 337280 h 1682686"/>
                    <a:gd name="connsiteX356" fmla="*/ 459682 w 1681034"/>
                    <a:gd name="connsiteY356" fmla="*/ 319469 h 1682686"/>
                    <a:gd name="connsiteX357" fmla="*/ 465969 w 1681034"/>
                    <a:gd name="connsiteY357" fmla="*/ 318421 h 1682686"/>
                    <a:gd name="connsiteX358" fmla="*/ 495115 w 1681034"/>
                    <a:gd name="connsiteY358" fmla="*/ 292037 h 1682686"/>
                    <a:gd name="connsiteX359" fmla="*/ 519594 w 1681034"/>
                    <a:gd name="connsiteY359" fmla="*/ 277749 h 1682686"/>
                    <a:gd name="connsiteX360" fmla="*/ 543502 w 1681034"/>
                    <a:gd name="connsiteY360" fmla="*/ 260890 h 1682686"/>
                    <a:gd name="connsiteX361" fmla="*/ 575125 w 1681034"/>
                    <a:gd name="connsiteY361" fmla="*/ 241649 h 1682686"/>
                    <a:gd name="connsiteX362" fmla="*/ 617511 w 1681034"/>
                    <a:gd name="connsiteY362" fmla="*/ 222599 h 1682686"/>
                    <a:gd name="connsiteX363" fmla="*/ 667518 w 1681034"/>
                    <a:gd name="connsiteY363" fmla="*/ 208883 h 1682686"/>
                    <a:gd name="connsiteX364" fmla="*/ 682567 w 1681034"/>
                    <a:gd name="connsiteY364" fmla="*/ 195929 h 1682686"/>
                    <a:gd name="connsiteX365" fmla="*/ 702474 w 1681034"/>
                    <a:gd name="connsiteY365" fmla="*/ 190310 h 1682686"/>
                    <a:gd name="connsiteX366" fmla="*/ 722191 w 1681034"/>
                    <a:gd name="connsiteY366" fmla="*/ 183642 h 1682686"/>
                    <a:gd name="connsiteX367" fmla="*/ 742289 w 1681034"/>
                    <a:gd name="connsiteY367" fmla="*/ 179832 h 1682686"/>
                    <a:gd name="connsiteX368" fmla="*/ 782389 w 1681034"/>
                    <a:gd name="connsiteY368" fmla="*/ 179737 h 1682686"/>
                    <a:gd name="connsiteX369" fmla="*/ 787818 w 1681034"/>
                    <a:gd name="connsiteY369" fmla="*/ 174308 h 1682686"/>
                    <a:gd name="connsiteX370" fmla="*/ 800487 w 1681034"/>
                    <a:gd name="connsiteY370" fmla="*/ 176213 h 1682686"/>
                    <a:gd name="connsiteX371" fmla="*/ 812202 w 1681034"/>
                    <a:gd name="connsiteY371" fmla="*/ 174593 h 1682686"/>
                    <a:gd name="connsiteX372" fmla="*/ 820489 w 1681034"/>
                    <a:gd name="connsiteY372" fmla="*/ 169355 h 1682686"/>
                    <a:gd name="connsiteX373" fmla="*/ 812774 w 1681034"/>
                    <a:gd name="connsiteY373" fmla="*/ 169450 h 1682686"/>
                    <a:gd name="connsiteX374" fmla="*/ 878496 w 1681034"/>
                    <a:gd name="connsiteY374" fmla="*/ 173546 h 1682686"/>
                    <a:gd name="connsiteX375" fmla="*/ 897356 w 1681034"/>
                    <a:gd name="connsiteY375" fmla="*/ 171545 h 1682686"/>
                    <a:gd name="connsiteX376" fmla="*/ 926312 w 1681034"/>
                    <a:gd name="connsiteY376" fmla="*/ 166116 h 1682686"/>
                    <a:gd name="connsiteX377" fmla="*/ 958506 w 1681034"/>
                    <a:gd name="connsiteY377" fmla="*/ 166307 h 1682686"/>
                    <a:gd name="connsiteX378" fmla="*/ 965269 w 1681034"/>
                    <a:gd name="connsiteY378" fmla="*/ 171069 h 1682686"/>
                    <a:gd name="connsiteX379" fmla="*/ 983557 w 1681034"/>
                    <a:gd name="connsiteY379" fmla="*/ 170688 h 1682686"/>
                    <a:gd name="connsiteX380" fmla="*/ 982795 w 1681034"/>
                    <a:gd name="connsiteY380" fmla="*/ 172593 h 1682686"/>
                    <a:gd name="connsiteX381" fmla="*/ 1010132 w 1681034"/>
                    <a:gd name="connsiteY381" fmla="*/ 177451 h 1682686"/>
                    <a:gd name="connsiteX382" fmla="*/ 1035468 w 1681034"/>
                    <a:gd name="connsiteY382" fmla="*/ 180213 h 1682686"/>
                    <a:gd name="connsiteX383" fmla="*/ 1098905 w 1681034"/>
                    <a:gd name="connsiteY383" fmla="*/ 194310 h 1682686"/>
                    <a:gd name="connsiteX384" fmla="*/ 1124432 w 1681034"/>
                    <a:gd name="connsiteY384" fmla="*/ 202311 h 1682686"/>
                    <a:gd name="connsiteX385" fmla="*/ 1148816 w 1681034"/>
                    <a:gd name="connsiteY385" fmla="*/ 208788 h 1682686"/>
                    <a:gd name="connsiteX386" fmla="*/ 1175581 w 1681034"/>
                    <a:gd name="connsiteY386" fmla="*/ 216599 h 1682686"/>
                    <a:gd name="connsiteX387" fmla="*/ 1199775 w 1681034"/>
                    <a:gd name="connsiteY387" fmla="*/ 222599 h 1682686"/>
                    <a:gd name="connsiteX388" fmla="*/ 1194631 w 1681034"/>
                    <a:gd name="connsiteY388" fmla="*/ 215741 h 1682686"/>
                    <a:gd name="connsiteX389" fmla="*/ 1205394 w 1681034"/>
                    <a:gd name="connsiteY389" fmla="*/ 220123 h 1682686"/>
                    <a:gd name="connsiteX390" fmla="*/ 1194155 w 1681034"/>
                    <a:gd name="connsiteY390" fmla="*/ 211836 h 1682686"/>
                    <a:gd name="connsiteX391" fmla="*/ 1174438 w 1681034"/>
                    <a:gd name="connsiteY391" fmla="*/ 203359 h 1682686"/>
                    <a:gd name="connsiteX392" fmla="*/ 1167485 w 1681034"/>
                    <a:gd name="connsiteY392" fmla="*/ 196310 h 1682686"/>
                    <a:gd name="connsiteX393" fmla="*/ 1142910 w 1681034"/>
                    <a:gd name="connsiteY393" fmla="*/ 185357 h 1682686"/>
                    <a:gd name="connsiteX394" fmla="*/ 1167009 w 1681034"/>
                    <a:gd name="connsiteY394" fmla="*/ 189643 h 1682686"/>
                    <a:gd name="connsiteX395" fmla="*/ 1054804 w 1681034"/>
                    <a:gd name="connsiteY395" fmla="*/ 151829 h 1682686"/>
                    <a:gd name="connsiteX396" fmla="*/ 1044708 w 1681034"/>
                    <a:gd name="connsiteY396" fmla="*/ 147257 h 1682686"/>
                    <a:gd name="connsiteX397" fmla="*/ 1044898 w 1681034"/>
                    <a:gd name="connsiteY397" fmla="*/ 150019 h 1682686"/>
                    <a:gd name="connsiteX398" fmla="*/ 1032420 w 1681034"/>
                    <a:gd name="connsiteY398" fmla="*/ 147352 h 1682686"/>
                    <a:gd name="connsiteX399" fmla="*/ 1001845 w 1681034"/>
                    <a:gd name="connsiteY399" fmla="*/ 145447 h 1682686"/>
                    <a:gd name="connsiteX400" fmla="*/ 1009084 w 1681034"/>
                    <a:gd name="connsiteY400" fmla="*/ 142208 h 1682686"/>
                    <a:gd name="connsiteX401" fmla="*/ 1000702 w 1681034"/>
                    <a:gd name="connsiteY401" fmla="*/ 137065 h 1682686"/>
                    <a:gd name="connsiteX402" fmla="*/ 1014132 w 1681034"/>
                    <a:gd name="connsiteY402" fmla="*/ 137160 h 1682686"/>
                    <a:gd name="connsiteX403" fmla="*/ 1004512 w 1681034"/>
                    <a:gd name="connsiteY403" fmla="*/ 134969 h 1682686"/>
                    <a:gd name="connsiteX404" fmla="*/ 998035 w 1681034"/>
                    <a:gd name="connsiteY404" fmla="*/ 136303 h 1682686"/>
                    <a:gd name="connsiteX405" fmla="*/ 992606 w 1681034"/>
                    <a:gd name="connsiteY405" fmla="*/ 134969 h 1682686"/>
                    <a:gd name="connsiteX406" fmla="*/ 999940 w 1681034"/>
                    <a:gd name="connsiteY406" fmla="*/ 131445 h 1682686"/>
                    <a:gd name="connsiteX407" fmla="*/ 1004131 w 1681034"/>
                    <a:gd name="connsiteY407" fmla="*/ 132112 h 1682686"/>
                    <a:gd name="connsiteX408" fmla="*/ 1017657 w 1681034"/>
                    <a:gd name="connsiteY408" fmla="*/ 136017 h 1682686"/>
                    <a:gd name="connsiteX409" fmla="*/ 1020705 w 1681034"/>
                    <a:gd name="connsiteY409" fmla="*/ 139541 h 1682686"/>
                    <a:gd name="connsiteX410" fmla="*/ 1048232 w 1681034"/>
                    <a:gd name="connsiteY410" fmla="*/ 139637 h 1682686"/>
                    <a:gd name="connsiteX411" fmla="*/ 1033849 w 1681034"/>
                    <a:gd name="connsiteY411" fmla="*/ 140684 h 1682686"/>
                    <a:gd name="connsiteX412" fmla="*/ 1047375 w 1681034"/>
                    <a:gd name="connsiteY412" fmla="*/ 141446 h 1682686"/>
                    <a:gd name="connsiteX413" fmla="*/ 1067282 w 1681034"/>
                    <a:gd name="connsiteY413" fmla="*/ 146971 h 1682686"/>
                    <a:gd name="connsiteX414" fmla="*/ 1088523 w 1681034"/>
                    <a:gd name="connsiteY414" fmla="*/ 150495 h 1682686"/>
                    <a:gd name="connsiteX415" fmla="*/ 1062805 w 1681034"/>
                    <a:gd name="connsiteY415" fmla="*/ 145066 h 1682686"/>
                    <a:gd name="connsiteX416" fmla="*/ 1093857 w 1681034"/>
                    <a:gd name="connsiteY416" fmla="*/ 152591 h 1682686"/>
                    <a:gd name="connsiteX417" fmla="*/ 1125670 w 1681034"/>
                    <a:gd name="connsiteY417" fmla="*/ 162496 h 1682686"/>
                    <a:gd name="connsiteX418" fmla="*/ 1174724 w 1681034"/>
                    <a:gd name="connsiteY418" fmla="*/ 179737 h 1682686"/>
                    <a:gd name="connsiteX419" fmla="*/ 1221968 w 1681034"/>
                    <a:gd name="connsiteY419" fmla="*/ 201644 h 1682686"/>
                    <a:gd name="connsiteX420" fmla="*/ 1204823 w 1681034"/>
                    <a:gd name="connsiteY420" fmla="*/ 186119 h 1682686"/>
                    <a:gd name="connsiteX421" fmla="*/ 1184344 w 1681034"/>
                    <a:gd name="connsiteY421" fmla="*/ 172403 h 1682686"/>
                    <a:gd name="connsiteX422" fmla="*/ 1180629 w 1681034"/>
                    <a:gd name="connsiteY422" fmla="*/ 172593 h 1682686"/>
                    <a:gd name="connsiteX423" fmla="*/ 1164723 w 1681034"/>
                    <a:gd name="connsiteY423" fmla="*/ 162592 h 1682686"/>
                    <a:gd name="connsiteX424" fmla="*/ 1170628 w 1681034"/>
                    <a:gd name="connsiteY424" fmla="*/ 161544 h 1682686"/>
                    <a:gd name="connsiteX425" fmla="*/ 1149768 w 1681034"/>
                    <a:gd name="connsiteY425" fmla="*/ 150781 h 1682686"/>
                    <a:gd name="connsiteX426" fmla="*/ 1150435 w 1681034"/>
                    <a:gd name="connsiteY426" fmla="*/ 147066 h 1682686"/>
                    <a:gd name="connsiteX427" fmla="*/ 1120431 w 1681034"/>
                    <a:gd name="connsiteY427" fmla="*/ 137351 h 1682686"/>
                    <a:gd name="connsiteX428" fmla="*/ 1138624 w 1681034"/>
                    <a:gd name="connsiteY428" fmla="*/ 138303 h 1682686"/>
                    <a:gd name="connsiteX429" fmla="*/ 1132719 w 1681034"/>
                    <a:gd name="connsiteY429" fmla="*/ 133922 h 1682686"/>
                    <a:gd name="connsiteX430" fmla="*/ 1133290 w 1681034"/>
                    <a:gd name="connsiteY430" fmla="*/ 135922 h 1682686"/>
                    <a:gd name="connsiteX431" fmla="*/ 1121479 w 1681034"/>
                    <a:gd name="connsiteY431" fmla="*/ 132779 h 1682686"/>
                    <a:gd name="connsiteX432" fmla="*/ 1118717 w 1681034"/>
                    <a:gd name="connsiteY432" fmla="*/ 128683 h 1682686"/>
                    <a:gd name="connsiteX433" fmla="*/ 1090713 w 1681034"/>
                    <a:gd name="connsiteY433" fmla="*/ 118586 h 1682686"/>
                    <a:gd name="connsiteX434" fmla="*/ 1088808 w 1681034"/>
                    <a:gd name="connsiteY434" fmla="*/ 122206 h 1682686"/>
                    <a:gd name="connsiteX435" fmla="*/ 1079664 w 1681034"/>
                    <a:gd name="connsiteY435" fmla="*/ 120777 h 1682686"/>
                    <a:gd name="connsiteX436" fmla="*/ 1076997 w 1681034"/>
                    <a:gd name="connsiteY436" fmla="*/ 113252 h 1682686"/>
                    <a:gd name="connsiteX437" fmla="*/ 1111954 w 1681034"/>
                    <a:gd name="connsiteY437" fmla="*/ 116872 h 1682686"/>
                    <a:gd name="connsiteX438" fmla="*/ 1138338 w 1681034"/>
                    <a:gd name="connsiteY438" fmla="*/ 126302 h 1682686"/>
                    <a:gd name="connsiteX439" fmla="*/ 1163199 w 1681034"/>
                    <a:gd name="connsiteY439" fmla="*/ 138494 h 1682686"/>
                    <a:gd name="connsiteX440" fmla="*/ 1179296 w 1681034"/>
                    <a:gd name="connsiteY440" fmla="*/ 143923 h 1682686"/>
                    <a:gd name="connsiteX441" fmla="*/ 1169104 w 1681034"/>
                    <a:gd name="connsiteY441" fmla="*/ 140399 h 1682686"/>
                    <a:gd name="connsiteX442" fmla="*/ 1192250 w 1681034"/>
                    <a:gd name="connsiteY442" fmla="*/ 148876 h 1682686"/>
                    <a:gd name="connsiteX443" fmla="*/ 1194631 w 1681034"/>
                    <a:gd name="connsiteY443" fmla="*/ 153257 h 1682686"/>
                    <a:gd name="connsiteX444" fmla="*/ 1225111 w 1681034"/>
                    <a:gd name="connsiteY444" fmla="*/ 167354 h 1682686"/>
                    <a:gd name="connsiteX445" fmla="*/ 1253972 w 1681034"/>
                    <a:gd name="connsiteY445" fmla="*/ 181737 h 1682686"/>
                    <a:gd name="connsiteX446" fmla="*/ 1241970 w 1681034"/>
                    <a:gd name="connsiteY446" fmla="*/ 172688 h 1682686"/>
                    <a:gd name="connsiteX447" fmla="*/ 1264449 w 1681034"/>
                    <a:gd name="connsiteY447" fmla="*/ 183071 h 1682686"/>
                    <a:gd name="connsiteX448" fmla="*/ 1288929 w 1681034"/>
                    <a:gd name="connsiteY448" fmla="*/ 201359 h 1682686"/>
                    <a:gd name="connsiteX449" fmla="*/ 1342364 w 1681034"/>
                    <a:gd name="connsiteY449" fmla="*/ 231743 h 1682686"/>
                    <a:gd name="connsiteX450" fmla="*/ 1362271 w 1681034"/>
                    <a:gd name="connsiteY450" fmla="*/ 246698 h 1682686"/>
                    <a:gd name="connsiteX451" fmla="*/ 1356080 w 1681034"/>
                    <a:gd name="connsiteY451" fmla="*/ 246031 h 1682686"/>
                    <a:gd name="connsiteX452" fmla="*/ 1404657 w 1681034"/>
                    <a:gd name="connsiteY452" fmla="*/ 269939 h 1682686"/>
                    <a:gd name="connsiteX453" fmla="*/ 1399228 w 1681034"/>
                    <a:gd name="connsiteY453" fmla="*/ 256604 h 1682686"/>
                    <a:gd name="connsiteX454" fmla="*/ 1376844 w 1681034"/>
                    <a:gd name="connsiteY454" fmla="*/ 224409 h 1682686"/>
                    <a:gd name="connsiteX455" fmla="*/ 1358747 w 1681034"/>
                    <a:gd name="connsiteY455" fmla="*/ 215170 h 1682686"/>
                    <a:gd name="connsiteX456" fmla="*/ 1364271 w 1681034"/>
                    <a:gd name="connsiteY456" fmla="*/ 218694 h 1682686"/>
                    <a:gd name="connsiteX457" fmla="*/ 1358747 w 1681034"/>
                    <a:gd name="connsiteY457" fmla="*/ 217265 h 1682686"/>
                    <a:gd name="connsiteX458" fmla="*/ 1350841 w 1681034"/>
                    <a:gd name="connsiteY458" fmla="*/ 207550 h 1682686"/>
                    <a:gd name="connsiteX459" fmla="*/ 1354746 w 1681034"/>
                    <a:gd name="connsiteY459" fmla="*/ 206121 h 1682686"/>
                    <a:gd name="connsiteX460" fmla="*/ 1347603 w 1681034"/>
                    <a:gd name="connsiteY460" fmla="*/ 202025 h 1682686"/>
                    <a:gd name="connsiteX461" fmla="*/ 1308836 w 1681034"/>
                    <a:gd name="connsiteY461" fmla="*/ 174212 h 1682686"/>
                    <a:gd name="connsiteX462" fmla="*/ 1260544 w 1681034"/>
                    <a:gd name="connsiteY462" fmla="*/ 148400 h 1682686"/>
                    <a:gd name="connsiteX463" fmla="*/ 1258544 w 1681034"/>
                    <a:gd name="connsiteY463" fmla="*/ 145923 h 1682686"/>
                    <a:gd name="connsiteX464" fmla="*/ 1292739 w 1681034"/>
                    <a:gd name="connsiteY464" fmla="*/ 156972 h 1682686"/>
                    <a:gd name="connsiteX465" fmla="*/ 1286357 w 1681034"/>
                    <a:gd name="connsiteY465" fmla="*/ 149828 h 1682686"/>
                    <a:gd name="connsiteX466" fmla="*/ 1221682 w 1681034"/>
                    <a:gd name="connsiteY466" fmla="*/ 119444 h 1682686"/>
                    <a:gd name="connsiteX467" fmla="*/ 1221206 w 1681034"/>
                    <a:gd name="connsiteY467" fmla="*/ 117348 h 1682686"/>
                    <a:gd name="connsiteX468" fmla="*/ 1249876 w 1681034"/>
                    <a:gd name="connsiteY468" fmla="*/ 126778 h 1682686"/>
                    <a:gd name="connsiteX469" fmla="*/ 1239494 w 1681034"/>
                    <a:gd name="connsiteY469" fmla="*/ 119539 h 1682686"/>
                    <a:gd name="connsiteX470" fmla="*/ 1231588 w 1681034"/>
                    <a:gd name="connsiteY470" fmla="*/ 116777 h 1682686"/>
                    <a:gd name="connsiteX471" fmla="*/ 1229016 w 1681034"/>
                    <a:gd name="connsiteY471" fmla="*/ 120110 h 1682686"/>
                    <a:gd name="connsiteX472" fmla="*/ 1213110 w 1681034"/>
                    <a:gd name="connsiteY472" fmla="*/ 111633 h 1682686"/>
                    <a:gd name="connsiteX473" fmla="*/ 1203775 w 1681034"/>
                    <a:gd name="connsiteY473" fmla="*/ 111824 h 1682686"/>
                    <a:gd name="connsiteX474" fmla="*/ 1197679 w 1681034"/>
                    <a:gd name="connsiteY474" fmla="*/ 106966 h 1682686"/>
                    <a:gd name="connsiteX475" fmla="*/ 1202346 w 1681034"/>
                    <a:gd name="connsiteY475" fmla="*/ 105823 h 1682686"/>
                    <a:gd name="connsiteX476" fmla="*/ 1190916 w 1681034"/>
                    <a:gd name="connsiteY476" fmla="*/ 105728 h 1682686"/>
                    <a:gd name="connsiteX477" fmla="*/ 1185963 w 1681034"/>
                    <a:gd name="connsiteY477" fmla="*/ 99060 h 1682686"/>
                    <a:gd name="connsiteX478" fmla="*/ 1176343 w 1681034"/>
                    <a:gd name="connsiteY478" fmla="*/ 99346 h 1682686"/>
                    <a:gd name="connsiteX479" fmla="*/ 1174724 w 1681034"/>
                    <a:gd name="connsiteY479" fmla="*/ 96203 h 1682686"/>
                    <a:gd name="connsiteX480" fmla="*/ 1167294 w 1681034"/>
                    <a:gd name="connsiteY480" fmla="*/ 96203 h 1682686"/>
                    <a:gd name="connsiteX481" fmla="*/ 1160341 w 1681034"/>
                    <a:gd name="connsiteY481" fmla="*/ 89630 h 1682686"/>
                    <a:gd name="connsiteX482" fmla="*/ 1171866 w 1681034"/>
                    <a:gd name="connsiteY482" fmla="*/ 92012 h 1682686"/>
                    <a:gd name="connsiteX483" fmla="*/ 1158055 w 1681034"/>
                    <a:gd name="connsiteY483" fmla="*/ 90297 h 1682686"/>
                    <a:gd name="connsiteX484" fmla="*/ 1129480 w 1681034"/>
                    <a:gd name="connsiteY484" fmla="*/ 83249 h 1682686"/>
                    <a:gd name="connsiteX485" fmla="*/ 1128623 w 1681034"/>
                    <a:gd name="connsiteY485" fmla="*/ 78486 h 1682686"/>
                    <a:gd name="connsiteX486" fmla="*/ 1147101 w 1681034"/>
                    <a:gd name="connsiteY486" fmla="*/ 84201 h 1682686"/>
                    <a:gd name="connsiteX487" fmla="*/ 1150340 w 1681034"/>
                    <a:gd name="connsiteY487" fmla="*/ 78867 h 1682686"/>
                    <a:gd name="connsiteX488" fmla="*/ 1142339 w 1681034"/>
                    <a:gd name="connsiteY488" fmla="*/ 76962 h 1682686"/>
                    <a:gd name="connsiteX489" fmla="*/ 1135195 w 1681034"/>
                    <a:gd name="connsiteY489" fmla="*/ 70485 h 1682686"/>
                    <a:gd name="connsiteX490" fmla="*/ 1107001 w 1681034"/>
                    <a:gd name="connsiteY490" fmla="*/ 62675 h 1682686"/>
                    <a:gd name="connsiteX491" fmla="*/ 1117574 w 1681034"/>
                    <a:gd name="connsiteY491" fmla="*/ 66294 h 1682686"/>
                    <a:gd name="connsiteX492" fmla="*/ 1118050 w 1681034"/>
                    <a:gd name="connsiteY492" fmla="*/ 65437 h 1682686"/>
                    <a:gd name="connsiteX493" fmla="*/ 1121479 w 1681034"/>
                    <a:gd name="connsiteY493" fmla="*/ 65723 h 1682686"/>
                    <a:gd name="connsiteX494" fmla="*/ 1103191 w 1681034"/>
                    <a:gd name="connsiteY494" fmla="*/ 59627 h 1682686"/>
                    <a:gd name="connsiteX495" fmla="*/ 1103191 w 1681034"/>
                    <a:gd name="connsiteY495" fmla="*/ 52959 h 1682686"/>
                    <a:gd name="connsiteX496" fmla="*/ 1092618 w 1681034"/>
                    <a:gd name="connsiteY496" fmla="*/ 52578 h 1682686"/>
                    <a:gd name="connsiteX497" fmla="*/ 1086713 w 1681034"/>
                    <a:gd name="connsiteY497" fmla="*/ 46768 h 1682686"/>
                    <a:gd name="connsiteX498" fmla="*/ 1080998 w 1681034"/>
                    <a:gd name="connsiteY498" fmla="*/ 47530 h 1682686"/>
                    <a:gd name="connsiteX499" fmla="*/ 1076331 w 1681034"/>
                    <a:gd name="connsiteY499" fmla="*/ 42672 h 1682686"/>
                    <a:gd name="connsiteX500" fmla="*/ 1048327 w 1681034"/>
                    <a:gd name="connsiteY500" fmla="*/ 35052 h 1682686"/>
                    <a:gd name="connsiteX501" fmla="*/ 1057566 w 1681034"/>
                    <a:gd name="connsiteY501" fmla="*/ 33909 h 1682686"/>
                    <a:gd name="connsiteX502" fmla="*/ 1043850 w 1681034"/>
                    <a:gd name="connsiteY502" fmla="*/ 29432 h 1682686"/>
                    <a:gd name="connsiteX503" fmla="*/ 1041279 w 1681034"/>
                    <a:gd name="connsiteY503" fmla="*/ 31337 h 1682686"/>
                    <a:gd name="connsiteX504" fmla="*/ 1024324 w 1681034"/>
                    <a:gd name="connsiteY504" fmla="*/ 26289 h 1682686"/>
                    <a:gd name="connsiteX505" fmla="*/ 1006703 w 1681034"/>
                    <a:gd name="connsiteY505" fmla="*/ 23241 h 1682686"/>
                    <a:gd name="connsiteX506" fmla="*/ 971746 w 1681034"/>
                    <a:gd name="connsiteY506" fmla="*/ 16859 h 1682686"/>
                    <a:gd name="connsiteX507" fmla="*/ 974223 w 1681034"/>
                    <a:gd name="connsiteY507" fmla="*/ 19431 h 1682686"/>
                    <a:gd name="connsiteX508" fmla="*/ 962412 w 1681034"/>
                    <a:gd name="connsiteY508" fmla="*/ 19907 h 1682686"/>
                    <a:gd name="connsiteX509" fmla="*/ 943552 w 1681034"/>
                    <a:gd name="connsiteY509" fmla="*/ 14383 h 1682686"/>
                    <a:gd name="connsiteX510" fmla="*/ 917930 w 1681034"/>
                    <a:gd name="connsiteY510" fmla="*/ 13906 h 1682686"/>
                    <a:gd name="connsiteX511" fmla="*/ 953744 w 1681034"/>
                    <a:gd name="connsiteY511" fmla="*/ 10382 h 1682686"/>
                    <a:gd name="connsiteX512" fmla="*/ 936694 w 1681034"/>
                    <a:gd name="connsiteY512" fmla="*/ 6096 h 1682686"/>
                    <a:gd name="connsiteX513" fmla="*/ 926217 w 1681034"/>
                    <a:gd name="connsiteY513" fmla="*/ 7811 h 1682686"/>
                    <a:gd name="connsiteX514" fmla="*/ 922121 w 1681034"/>
                    <a:gd name="connsiteY514" fmla="*/ 4667 h 1682686"/>
                    <a:gd name="connsiteX515" fmla="*/ 935265 w 1681034"/>
                    <a:gd name="connsiteY515" fmla="*/ 5429 h 1682686"/>
                    <a:gd name="connsiteX516" fmla="*/ 941076 w 1681034"/>
                    <a:gd name="connsiteY516" fmla="*/ 2572 h 1682686"/>
                    <a:gd name="connsiteX517" fmla="*/ 918311 w 1681034"/>
                    <a:gd name="connsiteY517" fmla="*/ 476 h 1682686"/>
                    <a:gd name="connsiteX518" fmla="*/ 895260 w 1681034"/>
                    <a:gd name="connsiteY518" fmla="*/ 6572 h 1682686"/>
                    <a:gd name="connsiteX519" fmla="*/ 896213 w 1681034"/>
                    <a:gd name="connsiteY519" fmla="*/ 2477 h 1682686"/>
                    <a:gd name="connsiteX520" fmla="*/ 880306 w 1681034"/>
                    <a:gd name="connsiteY520" fmla="*/ 0 h 1682686"/>
                    <a:gd name="connsiteX521" fmla="*/ 872972 w 1681034"/>
                    <a:gd name="connsiteY521" fmla="*/ 3524 h 1682686"/>
                    <a:gd name="connsiteX522" fmla="*/ 882402 w 1681034"/>
                    <a:gd name="connsiteY522" fmla="*/ 5334 h 1682686"/>
                    <a:gd name="connsiteX523" fmla="*/ 866400 w 1681034"/>
                    <a:gd name="connsiteY523" fmla="*/ 4001 h 1682686"/>
                    <a:gd name="connsiteX524" fmla="*/ 851064 w 1681034"/>
                    <a:gd name="connsiteY524" fmla="*/ 7906 h 1682686"/>
                    <a:gd name="connsiteX525" fmla="*/ 843540 w 1681034"/>
                    <a:gd name="connsiteY525" fmla="*/ 5048 h 1682686"/>
                    <a:gd name="connsiteX526" fmla="*/ 841063 w 1681034"/>
                    <a:gd name="connsiteY526" fmla="*/ 857 h 1682686"/>
                    <a:gd name="connsiteX527" fmla="*/ 818965 w 1681034"/>
                    <a:gd name="connsiteY527" fmla="*/ 7906 h 1682686"/>
                    <a:gd name="connsiteX528" fmla="*/ 790390 w 1681034"/>
                    <a:gd name="connsiteY528" fmla="*/ 6096 h 1682686"/>
                    <a:gd name="connsiteX529" fmla="*/ 762482 w 1681034"/>
                    <a:gd name="connsiteY529" fmla="*/ 16002 h 1682686"/>
                    <a:gd name="connsiteX530" fmla="*/ 766006 w 1681034"/>
                    <a:gd name="connsiteY530" fmla="*/ 11716 h 1682686"/>
                    <a:gd name="connsiteX531" fmla="*/ 730573 w 1681034"/>
                    <a:gd name="connsiteY531" fmla="*/ 25622 h 1682686"/>
                    <a:gd name="connsiteX532" fmla="*/ 759339 w 1681034"/>
                    <a:gd name="connsiteY532" fmla="*/ 16192 h 1682686"/>
                    <a:gd name="connsiteX533" fmla="*/ 760767 w 1681034"/>
                    <a:gd name="connsiteY533" fmla="*/ 18669 h 1682686"/>
                    <a:gd name="connsiteX534" fmla="*/ 767340 w 1681034"/>
                    <a:gd name="connsiteY534" fmla="*/ 15240 h 1682686"/>
                    <a:gd name="connsiteX535" fmla="*/ 824871 w 1681034"/>
                    <a:gd name="connsiteY535" fmla="*/ 11144 h 1682686"/>
                    <a:gd name="connsiteX536" fmla="*/ 773340 w 1681034"/>
                    <a:gd name="connsiteY536" fmla="*/ 18002 h 1682686"/>
                    <a:gd name="connsiteX537" fmla="*/ 721048 w 1681034"/>
                    <a:gd name="connsiteY537" fmla="*/ 29718 h 1682686"/>
                    <a:gd name="connsiteX538" fmla="*/ 730764 w 1681034"/>
                    <a:gd name="connsiteY538" fmla="*/ 19336 h 1682686"/>
                    <a:gd name="connsiteX539" fmla="*/ 718095 w 1681034"/>
                    <a:gd name="connsiteY539" fmla="*/ 23717 h 1682686"/>
                    <a:gd name="connsiteX540" fmla="*/ 685139 w 1681034"/>
                    <a:gd name="connsiteY540" fmla="*/ 26384 h 1682686"/>
                    <a:gd name="connsiteX541" fmla="*/ 661803 w 1681034"/>
                    <a:gd name="connsiteY541" fmla="*/ 33623 h 1682686"/>
                    <a:gd name="connsiteX542" fmla="*/ 663517 w 1681034"/>
                    <a:gd name="connsiteY542" fmla="*/ 35909 h 1682686"/>
                    <a:gd name="connsiteX543" fmla="*/ 651325 w 1681034"/>
                    <a:gd name="connsiteY543" fmla="*/ 40481 h 1682686"/>
                    <a:gd name="connsiteX544" fmla="*/ 657326 w 1681034"/>
                    <a:gd name="connsiteY544" fmla="*/ 36100 h 1682686"/>
                    <a:gd name="connsiteX545" fmla="*/ 639038 w 1681034"/>
                    <a:gd name="connsiteY545" fmla="*/ 42958 h 1682686"/>
                    <a:gd name="connsiteX546" fmla="*/ 620464 w 1681034"/>
                    <a:gd name="connsiteY546" fmla="*/ 45815 h 1682686"/>
                    <a:gd name="connsiteX547" fmla="*/ 595032 w 1681034"/>
                    <a:gd name="connsiteY547" fmla="*/ 56007 h 1682686"/>
                    <a:gd name="connsiteX548" fmla="*/ 601605 w 1681034"/>
                    <a:gd name="connsiteY548" fmla="*/ 45244 h 1682686"/>
                    <a:gd name="connsiteX549" fmla="*/ 571696 w 1681034"/>
                    <a:gd name="connsiteY549" fmla="*/ 57817 h 1682686"/>
                    <a:gd name="connsiteX550" fmla="*/ 562266 w 1681034"/>
                    <a:gd name="connsiteY550" fmla="*/ 58484 h 1682686"/>
                    <a:gd name="connsiteX551" fmla="*/ 567219 w 1681034"/>
                    <a:gd name="connsiteY551" fmla="*/ 59627 h 1682686"/>
                    <a:gd name="connsiteX552" fmla="*/ 580650 w 1681034"/>
                    <a:gd name="connsiteY552" fmla="*/ 54959 h 1682686"/>
                    <a:gd name="connsiteX553" fmla="*/ 590079 w 1681034"/>
                    <a:gd name="connsiteY553" fmla="*/ 54483 h 1682686"/>
                    <a:gd name="connsiteX554" fmla="*/ 587317 w 1681034"/>
                    <a:gd name="connsiteY554" fmla="*/ 57341 h 1682686"/>
                    <a:gd name="connsiteX555" fmla="*/ 574935 w 1681034"/>
                    <a:gd name="connsiteY555" fmla="*/ 58865 h 1682686"/>
                    <a:gd name="connsiteX556" fmla="*/ 573887 w 1681034"/>
                    <a:gd name="connsiteY556" fmla="*/ 61913 h 1682686"/>
                    <a:gd name="connsiteX557" fmla="*/ 558933 w 1681034"/>
                    <a:gd name="connsiteY557" fmla="*/ 66485 h 1682686"/>
                    <a:gd name="connsiteX558" fmla="*/ 561600 w 1681034"/>
                    <a:gd name="connsiteY558" fmla="*/ 63532 h 1682686"/>
                    <a:gd name="connsiteX559" fmla="*/ 566362 w 1681034"/>
                    <a:gd name="connsiteY559" fmla="*/ 63722 h 1682686"/>
                    <a:gd name="connsiteX560" fmla="*/ 564076 w 1681034"/>
                    <a:gd name="connsiteY560" fmla="*/ 59531 h 1682686"/>
                    <a:gd name="connsiteX561" fmla="*/ 535692 w 1681034"/>
                    <a:gd name="connsiteY561" fmla="*/ 77057 h 1682686"/>
                    <a:gd name="connsiteX562" fmla="*/ 507498 w 1681034"/>
                    <a:gd name="connsiteY562" fmla="*/ 92393 h 1682686"/>
                    <a:gd name="connsiteX563" fmla="*/ 504069 w 1681034"/>
                    <a:gd name="connsiteY563" fmla="*/ 91535 h 1682686"/>
                    <a:gd name="connsiteX564" fmla="*/ 479589 w 1681034"/>
                    <a:gd name="connsiteY564" fmla="*/ 107347 h 1682686"/>
                    <a:gd name="connsiteX565" fmla="*/ 490924 w 1681034"/>
                    <a:gd name="connsiteY565" fmla="*/ 96488 h 1682686"/>
                    <a:gd name="connsiteX566" fmla="*/ 492258 w 1681034"/>
                    <a:gd name="connsiteY566" fmla="*/ 95345 h 1682686"/>
                    <a:gd name="connsiteX567" fmla="*/ 450729 w 1681034"/>
                    <a:gd name="connsiteY567" fmla="*/ 118586 h 1682686"/>
                    <a:gd name="connsiteX568" fmla="*/ 462921 w 1681034"/>
                    <a:gd name="connsiteY568" fmla="*/ 105918 h 1682686"/>
                    <a:gd name="connsiteX569" fmla="*/ 453491 w 1681034"/>
                    <a:gd name="connsiteY569" fmla="*/ 112109 h 1682686"/>
                    <a:gd name="connsiteX570" fmla="*/ 437203 w 1681034"/>
                    <a:gd name="connsiteY570" fmla="*/ 119729 h 1682686"/>
                    <a:gd name="connsiteX571" fmla="*/ 419487 w 1681034"/>
                    <a:gd name="connsiteY571" fmla="*/ 131826 h 1682686"/>
                    <a:gd name="connsiteX572" fmla="*/ 402151 w 1681034"/>
                    <a:gd name="connsiteY572" fmla="*/ 144685 h 1682686"/>
                    <a:gd name="connsiteX573" fmla="*/ 387483 w 1681034"/>
                    <a:gd name="connsiteY573" fmla="*/ 155924 h 1682686"/>
                    <a:gd name="connsiteX574" fmla="*/ 388530 w 1681034"/>
                    <a:gd name="connsiteY574" fmla="*/ 150495 h 1682686"/>
                    <a:gd name="connsiteX575" fmla="*/ 375767 w 1681034"/>
                    <a:gd name="connsiteY575" fmla="*/ 163640 h 1682686"/>
                    <a:gd name="connsiteX576" fmla="*/ 387959 w 1681034"/>
                    <a:gd name="connsiteY576" fmla="*/ 156877 h 1682686"/>
                    <a:gd name="connsiteX577" fmla="*/ 389864 w 1681034"/>
                    <a:gd name="connsiteY577" fmla="*/ 157544 h 1682686"/>
                    <a:gd name="connsiteX578" fmla="*/ 367004 w 1681034"/>
                    <a:gd name="connsiteY578" fmla="*/ 174117 h 1682686"/>
                    <a:gd name="connsiteX579" fmla="*/ 362051 w 1681034"/>
                    <a:gd name="connsiteY579" fmla="*/ 174308 h 1682686"/>
                    <a:gd name="connsiteX580" fmla="*/ 345001 w 1681034"/>
                    <a:gd name="connsiteY580" fmla="*/ 188309 h 1682686"/>
                    <a:gd name="connsiteX581" fmla="*/ 342525 w 1681034"/>
                    <a:gd name="connsiteY581" fmla="*/ 186881 h 1682686"/>
                    <a:gd name="connsiteX582" fmla="*/ 333381 w 1681034"/>
                    <a:gd name="connsiteY582" fmla="*/ 192691 h 1682686"/>
                    <a:gd name="connsiteX583" fmla="*/ 334428 w 1681034"/>
                    <a:gd name="connsiteY583" fmla="*/ 194501 h 1682686"/>
                    <a:gd name="connsiteX584" fmla="*/ 304234 w 1681034"/>
                    <a:gd name="connsiteY584" fmla="*/ 218027 h 1682686"/>
                    <a:gd name="connsiteX585" fmla="*/ 276326 w 1681034"/>
                    <a:gd name="connsiteY585" fmla="*/ 243840 h 1682686"/>
                    <a:gd name="connsiteX586" fmla="*/ 276993 w 1681034"/>
                    <a:gd name="connsiteY586" fmla="*/ 239268 h 1682686"/>
                    <a:gd name="connsiteX587" fmla="*/ 266801 w 1681034"/>
                    <a:gd name="connsiteY587" fmla="*/ 248984 h 1682686"/>
                    <a:gd name="connsiteX588" fmla="*/ 266896 w 1681034"/>
                    <a:gd name="connsiteY588" fmla="*/ 254508 h 1682686"/>
                    <a:gd name="connsiteX589" fmla="*/ 251656 w 1681034"/>
                    <a:gd name="connsiteY589" fmla="*/ 269939 h 1682686"/>
                    <a:gd name="connsiteX590" fmla="*/ 245274 w 1681034"/>
                    <a:gd name="connsiteY590" fmla="*/ 271653 h 1682686"/>
                    <a:gd name="connsiteX591" fmla="*/ 246322 w 1681034"/>
                    <a:gd name="connsiteY591" fmla="*/ 275654 h 1682686"/>
                    <a:gd name="connsiteX592" fmla="*/ 233940 w 1681034"/>
                    <a:gd name="connsiteY592" fmla="*/ 289655 h 1682686"/>
                    <a:gd name="connsiteX593" fmla="*/ 227653 w 1681034"/>
                    <a:gd name="connsiteY593" fmla="*/ 291560 h 1682686"/>
                    <a:gd name="connsiteX594" fmla="*/ 230320 w 1681034"/>
                    <a:gd name="connsiteY594" fmla="*/ 292513 h 1682686"/>
                    <a:gd name="connsiteX595" fmla="*/ 216604 w 1681034"/>
                    <a:gd name="connsiteY595" fmla="*/ 305562 h 1682686"/>
                    <a:gd name="connsiteX596" fmla="*/ 205841 w 1681034"/>
                    <a:gd name="connsiteY596" fmla="*/ 310896 h 1682686"/>
                    <a:gd name="connsiteX597" fmla="*/ 211937 w 1681034"/>
                    <a:gd name="connsiteY597" fmla="*/ 313373 h 1682686"/>
                    <a:gd name="connsiteX598" fmla="*/ 203079 w 1681034"/>
                    <a:gd name="connsiteY598" fmla="*/ 319469 h 1682686"/>
                    <a:gd name="connsiteX599" fmla="*/ 193554 w 1681034"/>
                    <a:gd name="connsiteY599" fmla="*/ 336423 h 1682686"/>
                    <a:gd name="connsiteX600" fmla="*/ 180981 w 1681034"/>
                    <a:gd name="connsiteY600" fmla="*/ 347663 h 1682686"/>
                    <a:gd name="connsiteX601" fmla="*/ 177933 w 1681034"/>
                    <a:gd name="connsiteY601" fmla="*/ 355568 h 1682686"/>
                    <a:gd name="connsiteX602" fmla="*/ 183076 w 1681034"/>
                    <a:gd name="connsiteY602" fmla="*/ 349949 h 1682686"/>
                    <a:gd name="connsiteX603" fmla="*/ 161550 w 1681034"/>
                    <a:gd name="connsiteY603" fmla="*/ 384429 h 1682686"/>
                    <a:gd name="connsiteX604" fmla="*/ 162693 w 1681034"/>
                    <a:gd name="connsiteY604" fmla="*/ 374999 h 1682686"/>
                    <a:gd name="connsiteX605" fmla="*/ 152596 w 1681034"/>
                    <a:gd name="connsiteY605" fmla="*/ 396907 h 1682686"/>
                    <a:gd name="connsiteX606" fmla="*/ 141261 w 1681034"/>
                    <a:gd name="connsiteY606" fmla="*/ 415290 h 1682686"/>
                    <a:gd name="connsiteX607" fmla="*/ 126688 w 1681034"/>
                    <a:gd name="connsiteY607" fmla="*/ 436816 h 1682686"/>
                    <a:gd name="connsiteX608" fmla="*/ 130498 w 1681034"/>
                    <a:gd name="connsiteY608" fmla="*/ 426149 h 1682686"/>
                    <a:gd name="connsiteX609" fmla="*/ 127736 w 1681034"/>
                    <a:gd name="connsiteY609" fmla="*/ 421862 h 1682686"/>
                    <a:gd name="connsiteX610" fmla="*/ 118782 w 1681034"/>
                    <a:gd name="connsiteY610" fmla="*/ 450056 h 1682686"/>
                    <a:gd name="connsiteX611" fmla="*/ 111829 w 1681034"/>
                    <a:gd name="connsiteY611" fmla="*/ 460058 h 1682686"/>
                    <a:gd name="connsiteX612" fmla="*/ 111639 w 1681034"/>
                    <a:gd name="connsiteY612" fmla="*/ 452247 h 1682686"/>
                    <a:gd name="connsiteX613" fmla="*/ 117354 w 1681034"/>
                    <a:gd name="connsiteY613" fmla="*/ 439198 h 1682686"/>
                    <a:gd name="connsiteX614" fmla="*/ 107543 w 1681034"/>
                    <a:gd name="connsiteY614" fmla="*/ 453009 h 1682686"/>
                    <a:gd name="connsiteX615" fmla="*/ 100685 w 1681034"/>
                    <a:gd name="connsiteY615" fmla="*/ 471011 h 1682686"/>
                    <a:gd name="connsiteX616" fmla="*/ 90684 w 1681034"/>
                    <a:gd name="connsiteY616" fmla="*/ 484537 h 1682686"/>
                    <a:gd name="connsiteX617" fmla="*/ 81540 w 1681034"/>
                    <a:gd name="connsiteY617" fmla="*/ 511683 h 1682686"/>
                    <a:gd name="connsiteX618" fmla="*/ 88779 w 1681034"/>
                    <a:gd name="connsiteY618" fmla="*/ 501777 h 1682686"/>
                    <a:gd name="connsiteX619" fmla="*/ 81444 w 1681034"/>
                    <a:gd name="connsiteY619" fmla="*/ 520637 h 1682686"/>
                    <a:gd name="connsiteX620" fmla="*/ 80301 w 1681034"/>
                    <a:gd name="connsiteY620" fmla="*/ 514445 h 1682686"/>
                    <a:gd name="connsiteX621" fmla="*/ 74205 w 1681034"/>
                    <a:gd name="connsiteY621" fmla="*/ 517874 h 1682686"/>
                    <a:gd name="connsiteX622" fmla="*/ 71157 w 1681034"/>
                    <a:gd name="connsiteY622" fmla="*/ 535877 h 1682686"/>
                    <a:gd name="connsiteX623" fmla="*/ 76968 w 1681034"/>
                    <a:gd name="connsiteY623" fmla="*/ 526828 h 1682686"/>
                    <a:gd name="connsiteX624" fmla="*/ 70586 w 1681034"/>
                    <a:gd name="connsiteY624" fmla="*/ 540830 h 1682686"/>
                    <a:gd name="connsiteX625" fmla="*/ 71157 w 1681034"/>
                    <a:gd name="connsiteY625" fmla="*/ 535781 h 1682686"/>
                    <a:gd name="connsiteX626" fmla="*/ 67919 w 1681034"/>
                    <a:gd name="connsiteY626" fmla="*/ 539210 h 1682686"/>
                    <a:gd name="connsiteX627" fmla="*/ 65252 w 1681034"/>
                    <a:gd name="connsiteY627" fmla="*/ 546545 h 1682686"/>
                    <a:gd name="connsiteX628" fmla="*/ 69729 w 1681034"/>
                    <a:gd name="connsiteY628" fmla="*/ 549212 h 1682686"/>
                    <a:gd name="connsiteX629" fmla="*/ 64776 w 1681034"/>
                    <a:gd name="connsiteY629" fmla="*/ 553403 h 1682686"/>
                    <a:gd name="connsiteX630" fmla="*/ 67347 w 1681034"/>
                    <a:gd name="connsiteY630" fmla="*/ 556641 h 1682686"/>
                    <a:gd name="connsiteX631" fmla="*/ 64966 w 1681034"/>
                    <a:gd name="connsiteY631" fmla="*/ 564071 h 1682686"/>
                    <a:gd name="connsiteX632" fmla="*/ 58489 w 1681034"/>
                    <a:gd name="connsiteY632" fmla="*/ 562261 h 1682686"/>
                    <a:gd name="connsiteX633" fmla="*/ 60966 w 1681034"/>
                    <a:gd name="connsiteY633" fmla="*/ 567119 h 1682686"/>
                    <a:gd name="connsiteX634" fmla="*/ 56203 w 1681034"/>
                    <a:gd name="connsiteY634" fmla="*/ 581978 h 1682686"/>
                    <a:gd name="connsiteX635" fmla="*/ 50393 w 1681034"/>
                    <a:gd name="connsiteY635" fmla="*/ 587502 h 1682686"/>
                    <a:gd name="connsiteX636" fmla="*/ 44392 w 1681034"/>
                    <a:gd name="connsiteY636" fmla="*/ 606743 h 1682686"/>
                    <a:gd name="connsiteX637" fmla="*/ 39725 w 1681034"/>
                    <a:gd name="connsiteY637" fmla="*/ 629888 h 1682686"/>
                    <a:gd name="connsiteX638" fmla="*/ 36867 w 1681034"/>
                    <a:gd name="connsiteY638" fmla="*/ 628650 h 1682686"/>
                    <a:gd name="connsiteX639" fmla="*/ 32010 w 1681034"/>
                    <a:gd name="connsiteY639" fmla="*/ 653225 h 1682686"/>
                    <a:gd name="connsiteX640" fmla="*/ 34962 w 1681034"/>
                    <a:gd name="connsiteY640" fmla="*/ 656082 h 1682686"/>
                    <a:gd name="connsiteX641" fmla="*/ 28771 w 1681034"/>
                    <a:gd name="connsiteY641" fmla="*/ 663512 h 1682686"/>
                    <a:gd name="connsiteX642" fmla="*/ 29343 w 1681034"/>
                    <a:gd name="connsiteY642" fmla="*/ 670274 h 1682686"/>
                    <a:gd name="connsiteX643" fmla="*/ 19627 w 1681034"/>
                    <a:gd name="connsiteY643" fmla="*/ 715423 h 1682686"/>
                    <a:gd name="connsiteX644" fmla="*/ 21246 w 1681034"/>
                    <a:gd name="connsiteY644" fmla="*/ 735044 h 1682686"/>
                    <a:gd name="connsiteX645" fmla="*/ 18198 w 1681034"/>
                    <a:gd name="connsiteY645" fmla="*/ 745236 h 1682686"/>
                    <a:gd name="connsiteX646" fmla="*/ 17055 w 1681034"/>
                    <a:gd name="connsiteY646" fmla="*/ 732187 h 1682686"/>
                    <a:gd name="connsiteX647" fmla="*/ 16293 w 1681034"/>
                    <a:gd name="connsiteY647" fmla="*/ 755714 h 1682686"/>
                    <a:gd name="connsiteX648" fmla="*/ 11055 w 1681034"/>
                    <a:gd name="connsiteY648" fmla="*/ 763810 h 1682686"/>
                    <a:gd name="connsiteX649" fmla="*/ 11531 w 1681034"/>
                    <a:gd name="connsiteY649" fmla="*/ 776573 h 1682686"/>
                    <a:gd name="connsiteX650" fmla="*/ 8959 w 1681034"/>
                    <a:gd name="connsiteY650" fmla="*/ 782193 h 1682686"/>
                    <a:gd name="connsiteX651" fmla="*/ 7721 w 1681034"/>
                    <a:gd name="connsiteY651" fmla="*/ 802291 h 1682686"/>
                    <a:gd name="connsiteX652" fmla="*/ 8007 w 1681034"/>
                    <a:gd name="connsiteY652" fmla="*/ 819531 h 1682686"/>
                    <a:gd name="connsiteX653" fmla="*/ 10197 w 1681034"/>
                    <a:gd name="connsiteY653" fmla="*/ 816864 h 1682686"/>
                    <a:gd name="connsiteX654" fmla="*/ 10293 w 1681034"/>
                    <a:gd name="connsiteY654" fmla="*/ 827723 h 1682686"/>
                    <a:gd name="connsiteX655" fmla="*/ 6197 w 1681034"/>
                    <a:gd name="connsiteY655" fmla="*/ 826961 h 1682686"/>
                    <a:gd name="connsiteX656" fmla="*/ 1815 w 1681034"/>
                    <a:gd name="connsiteY656" fmla="*/ 846487 h 1682686"/>
                    <a:gd name="connsiteX657" fmla="*/ 1530 w 1681034"/>
                    <a:gd name="connsiteY657" fmla="*/ 841724 h 1682686"/>
                    <a:gd name="connsiteX658" fmla="*/ 101 w 1681034"/>
                    <a:gd name="connsiteY658" fmla="*/ 863346 h 1682686"/>
                    <a:gd name="connsiteX659" fmla="*/ 6387 w 1681034"/>
                    <a:gd name="connsiteY659" fmla="*/ 834771 h 1682686"/>
                    <a:gd name="connsiteX660" fmla="*/ 3720 w 1681034"/>
                    <a:gd name="connsiteY660" fmla="*/ 862298 h 1682686"/>
                    <a:gd name="connsiteX661" fmla="*/ 10388 w 1681034"/>
                    <a:gd name="connsiteY661" fmla="*/ 852392 h 1682686"/>
                    <a:gd name="connsiteX662" fmla="*/ 6387 w 1681034"/>
                    <a:gd name="connsiteY662" fmla="*/ 870299 h 1682686"/>
                    <a:gd name="connsiteX663" fmla="*/ 13150 w 1681034"/>
                    <a:gd name="connsiteY663" fmla="*/ 878777 h 1682686"/>
                    <a:gd name="connsiteX664" fmla="*/ 8102 w 1681034"/>
                    <a:gd name="connsiteY664" fmla="*/ 890588 h 1682686"/>
                    <a:gd name="connsiteX665" fmla="*/ 4006 w 1681034"/>
                    <a:gd name="connsiteY665" fmla="*/ 890207 h 1682686"/>
                    <a:gd name="connsiteX666" fmla="*/ 8292 w 1681034"/>
                    <a:gd name="connsiteY666" fmla="*/ 893731 h 1682686"/>
                    <a:gd name="connsiteX667" fmla="*/ 9626 w 1681034"/>
                    <a:gd name="connsiteY667" fmla="*/ 900017 h 1682686"/>
                    <a:gd name="connsiteX668" fmla="*/ 7816 w 1681034"/>
                    <a:gd name="connsiteY668" fmla="*/ 913638 h 1682686"/>
                    <a:gd name="connsiteX669" fmla="*/ 3625 w 1681034"/>
                    <a:gd name="connsiteY669" fmla="*/ 902494 h 1682686"/>
                    <a:gd name="connsiteX670" fmla="*/ 8292 w 1681034"/>
                    <a:gd name="connsiteY670" fmla="*/ 927545 h 1682686"/>
                    <a:gd name="connsiteX671" fmla="*/ 6768 w 1681034"/>
                    <a:gd name="connsiteY671" fmla="*/ 941261 h 1682686"/>
                    <a:gd name="connsiteX672" fmla="*/ 8769 w 1681034"/>
                    <a:gd name="connsiteY672" fmla="*/ 955167 h 1682686"/>
                    <a:gd name="connsiteX673" fmla="*/ 13436 w 1681034"/>
                    <a:gd name="connsiteY673" fmla="*/ 970312 h 1682686"/>
                    <a:gd name="connsiteX674" fmla="*/ 19437 w 1681034"/>
                    <a:gd name="connsiteY674" fmla="*/ 988886 h 1682686"/>
                    <a:gd name="connsiteX675" fmla="*/ 16674 w 1681034"/>
                    <a:gd name="connsiteY675" fmla="*/ 998125 h 1682686"/>
                    <a:gd name="connsiteX676" fmla="*/ 22008 w 1681034"/>
                    <a:gd name="connsiteY676" fmla="*/ 1008698 h 1682686"/>
                    <a:gd name="connsiteX677" fmla="*/ 30581 w 1681034"/>
                    <a:gd name="connsiteY677" fmla="*/ 1043369 h 1682686"/>
                    <a:gd name="connsiteX678" fmla="*/ 33438 w 1681034"/>
                    <a:gd name="connsiteY678" fmla="*/ 1055370 h 1682686"/>
                    <a:gd name="connsiteX679" fmla="*/ 34296 w 1681034"/>
                    <a:gd name="connsiteY679" fmla="*/ 1069181 h 1682686"/>
                    <a:gd name="connsiteX680" fmla="*/ 36867 w 1681034"/>
                    <a:gd name="connsiteY680" fmla="*/ 1062704 h 1682686"/>
                    <a:gd name="connsiteX681" fmla="*/ 37534 w 1681034"/>
                    <a:gd name="connsiteY681" fmla="*/ 1078040 h 1682686"/>
                    <a:gd name="connsiteX682" fmla="*/ 41725 w 1681034"/>
                    <a:gd name="connsiteY682" fmla="*/ 1092899 h 1682686"/>
                    <a:gd name="connsiteX683" fmla="*/ 44773 w 1681034"/>
                    <a:gd name="connsiteY683" fmla="*/ 1094042 h 1682686"/>
                    <a:gd name="connsiteX684" fmla="*/ 40963 w 1681034"/>
                    <a:gd name="connsiteY684" fmla="*/ 1074515 h 1682686"/>
                    <a:gd name="connsiteX685" fmla="*/ 50393 w 1681034"/>
                    <a:gd name="connsiteY685" fmla="*/ 1106996 h 1682686"/>
                    <a:gd name="connsiteX686" fmla="*/ 49345 w 1681034"/>
                    <a:gd name="connsiteY686" fmla="*/ 1108710 h 1682686"/>
                    <a:gd name="connsiteX687" fmla="*/ 42773 w 1681034"/>
                    <a:gd name="connsiteY687" fmla="*/ 1094232 h 1682686"/>
                    <a:gd name="connsiteX688" fmla="*/ 49917 w 1681034"/>
                    <a:gd name="connsiteY688" fmla="*/ 1119473 h 1682686"/>
                    <a:gd name="connsiteX689" fmla="*/ 52869 w 1681034"/>
                    <a:gd name="connsiteY689" fmla="*/ 1125188 h 1682686"/>
                    <a:gd name="connsiteX690" fmla="*/ 54870 w 1681034"/>
                    <a:gd name="connsiteY690" fmla="*/ 1123188 h 1682686"/>
                    <a:gd name="connsiteX691" fmla="*/ 63156 w 1681034"/>
                    <a:gd name="connsiteY691" fmla="*/ 1141762 h 1682686"/>
                    <a:gd name="connsiteX692" fmla="*/ 62204 w 1681034"/>
                    <a:gd name="connsiteY692" fmla="*/ 1148239 h 1682686"/>
                    <a:gd name="connsiteX693" fmla="*/ 66300 w 1681034"/>
                    <a:gd name="connsiteY693" fmla="*/ 1152049 h 1682686"/>
                    <a:gd name="connsiteX694" fmla="*/ 65347 w 1681034"/>
                    <a:gd name="connsiteY694" fmla="*/ 1157002 h 1682686"/>
                    <a:gd name="connsiteX695" fmla="*/ 68395 w 1681034"/>
                    <a:gd name="connsiteY695" fmla="*/ 1157859 h 1682686"/>
                    <a:gd name="connsiteX696" fmla="*/ 80492 w 1681034"/>
                    <a:gd name="connsiteY696" fmla="*/ 1193673 h 1682686"/>
                    <a:gd name="connsiteX697" fmla="*/ 95065 w 1681034"/>
                    <a:gd name="connsiteY697" fmla="*/ 1225010 h 1682686"/>
                    <a:gd name="connsiteX698" fmla="*/ 90779 w 1681034"/>
                    <a:gd name="connsiteY698" fmla="*/ 1223201 h 1682686"/>
                    <a:gd name="connsiteX699" fmla="*/ 102209 w 1681034"/>
                    <a:gd name="connsiteY699" fmla="*/ 1246918 h 1682686"/>
                    <a:gd name="connsiteX700" fmla="*/ 103923 w 1681034"/>
                    <a:gd name="connsiteY700" fmla="*/ 1244632 h 1682686"/>
                    <a:gd name="connsiteX701" fmla="*/ 110210 w 1681034"/>
                    <a:gd name="connsiteY701" fmla="*/ 1252061 h 1682686"/>
                    <a:gd name="connsiteX702" fmla="*/ 107067 w 1681034"/>
                    <a:gd name="connsiteY702" fmla="*/ 1251585 h 1682686"/>
                    <a:gd name="connsiteX703" fmla="*/ 113258 w 1681034"/>
                    <a:gd name="connsiteY703" fmla="*/ 1264063 h 1682686"/>
                    <a:gd name="connsiteX704" fmla="*/ 113734 w 1681034"/>
                    <a:gd name="connsiteY704" fmla="*/ 1260539 h 1682686"/>
                    <a:gd name="connsiteX705" fmla="*/ 119163 w 1681034"/>
                    <a:gd name="connsiteY705" fmla="*/ 1268349 h 1682686"/>
                    <a:gd name="connsiteX706" fmla="*/ 117544 w 1681034"/>
                    <a:gd name="connsiteY706" fmla="*/ 1270635 h 1682686"/>
                    <a:gd name="connsiteX707" fmla="*/ 122688 w 1681034"/>
                    <a:gd name="connsiteY707" fmla="*/ 1275112 h 1682686"/>
                    <a:gd name="connsiteX708" fmla="*/ 122973 w 1681034"/>
                    <a:gd name="connsiteY708" fmla="*/ 1281684 h 1682686"/>
                    <a:gd name="connsiteX709" fmla="*/ 148405 w 1681034"/>
                    <a:gd name="connsiteY709" fmla="*/ 1319117 h 1682686"/>
                    <a:gd name="connsiteX710" fmla="*/ 147262 w 1681034"/>
                    <a:gd name="connsiteY710" fmla="*/ 1314545 h 1682686"/>
                    <a:gd name="connsiteX711" fmla="*/ 155073 w 1681034"/>
                    <a:gd name="connsiteY711" fmla="*/ 1324356 h 1682686"/>
                    <a:gd name="connsiteX712" fmla="*/ 151929 w 1681034"/>
                    <a:gd name="connsiteY712" fmla="*/ 1324261 h 1682686"/>
                    <a:gd name="connsiteX713" fmla="*/ 161645 w 1681034"/>
                    <a:gd name="connsiteY713" fmla="*/ 1337786 h 1682686"/>
                    <a:gd name="connsiteX714" fmla="*/ 171265 w 1681034"/>
                    <a:gd name="connsiteY714" fmla="*/ 1347026 h 1682686"/>
                    <a:gd name="connsiteX715" fmla="*/ 177742 w 1681034"/>
                    <a:gd name="connsiteY715" fmla="*/ 1357408 h 1682686"/>
                    <a:gd name="connsiteX716" fmla="*/ 182314 w 1681034"/>
                    <a:gd name="connsiteY716" fmla="*/ 1358360 h 1682686"/>
                    <a:gd name="connsiteX717" fmla="*/ 161740 w 1681034"/>
                    <a:gd name="connsiteY717" fmla="*/ 1329500 h 1682686"/>
                    <a:gd name="connsiteX718" fmla="*/ 162502 w 1681034"/>
                    <a:gd name="connsiteY718" fmla="*/ 1332548 h 1682686"/>
                    <a:gd name="connsiteX719" fmla="*/ 156406 w 1681034"/>
                    <a:gd name="connsiteY719" fmla="*/ 1325308 h 1682686"/>
                    <a:gd name="connsiteX720" fmla="*/ 153263 w 1681034"/>
                    <a:gd name="connsiteY720" fmla="*/ 1313212 h 1682686"/>
                    <a:gd name="connsiteX721" fmla="*/ 169932 w 1681034"/>
                    <a:gd name="connsiteY721" fmla="*/ 1337596 h 1682686"/>
                    <a:gd name="connsiteX722" fmla="*/ 184600 w 1681034"/>
                    <a:gd name="connsiteY722" fmla="*/ 1358837 h 1682686"/>
                    <a:gd name="connsiteX723" fmla="*/ 186886 w 1681034"/>
                    <a:gd name="connsiteY723" fmla="*/ 1359313 h 1682686"/>
                    <a:gd name="connsiteX724" fmla="*/ 187458 w 1681034"/>
                    <a:gd name="connsiteY724" fmla="*/ 1364266 h 1682686"/>
                    <a:gd name="connsiteX725" fmla="*/ 205936 w 1681034"/>
                    <a:gd name="connsiteY725" fmla="*/ 1385221 h 1682686"/>
                    <a:gd name="connsiteX726" fmla="*/ 217557 w 1681034"/>
                    <a:gd name="connsiteY726" fmla="*/ 1395889 h 1682686"/>
                    <a:gd name="connsiteX727" fmla="*/ 210413 w 1681034"/>
                    <a:gd name="connsiteY727" fmla="*/ 1396937 h 1682686"/>
                    <a:gd name="connsiteX728" fmla="*/ 200697 w 1681034"/>
                    <a:gd name="connsiteY728" fmla="*/ 1388554 h 1682686"/>
                    <a:gd name="connsiteX729" fmla="*/ 204888 w 1681034"/>
                    <a:gd name="connsiteY729" fmla="*/ 1396841 h 1682686"/>
                    <a:gd name="connsiteX730" fmla="*/ 212889 w 1681034"/>
                    <a:gd name="connsiteY730" fmla="*/ 1400842 h 1682686"/>
                    <a:gd name="connsiteX731" fmla="*/ 224224 w 1681034"/>
                    <a:gd name="connsiteY731" fmla="*/ 1411700 h 1682686"/>
                    <a:gd name="connsiteX732" fmla="*/ 245274 w 1681034"/>
                    <a:gd name="connsiteY732" fmla="*/ 1434370 h 1682686"/>
                    <a:gd name="connsiteX733" fmla="*/ 254799 w 1681034"/>
                    <a:gd name="connsiteY733" fmla="*/ 1444466 h 1682686"/>
                    <a:gd name="connsiteX734" fmla="*/ 251656 w 1681034"/>
                    <a:gd name="connsiteY734" fmla="*/ 1444943 h 1682686"/>
                    <a:gd name="connsiteX735" fmla="*/ 274802 w 1681034"/>
                    <a:gd name="connsiteY735" fmla="*/ 1465898 h 1682686"/>
                    <a:gd name="connsiteX736" fmla="*/ 277183 w 1681034"/>
                    <a:gd name="connsiteY736" fmla="*/ 1463897 h 1682686"/>
                    <a:gd name="connsiteX737" fmla="*/ 284136 w 1681034"/>
                    <a:gd name="connsiteY737" fmla="*/ 1470089 h 1682686"/>
                    <a:gd name="connsiteX738" fmla="*/ 283279 w 1681034"/>
                    <a:gd name="connsiteY738" fmla="*/ 1472851 h 1682686"/>
                    <a:gd name="connsiteX739" fmla="*/ 290232 w 1681034"/>
                    <a:gd name="connsiteY739" fmla="*/ 1476947 h 1682686"/>
                    <a:gd name="connsiteX740" fmla="*/ 290232 w 1681034"/>
                    <a:gd name="connsiteY740" fmla="*/ 1481042 h 1682686"/>
                    <a:gd name="connsiteX741" fmla="*/ 310711 w 1681034"/>
                    <a:gd name="connsiteY741" fmla="*/ 1495806 h 1682686"/>
                    <a:gd name="connsiteX742" fmla="*/ 313283 w 1681034"/>
                    <a:gd name="connsiteY742" fmla="*/ 1501807 h 1682686"/>
                    <a:gd name="connsiteX743" fmla="*/ 319760 w 1681034"/>
                    <a:gd name="connsiteY743" fmla="*/ 1506283 h 1682686"/>
                    <a:gd name="connsiteX744" fmla="*/ 341858 w 1681034"/>
                    <a:gd name="connsiteY744" fmla="*/ 1521428 h 1682686"/>
                    <a:gd name="connsiteX745" fmla="*/ 361003 w 1681034"/>
                    <a:gd name="connsiteY745" fmla="*/ 1532668 h 1682686"/>
                    <a:gd name="connsiteX746" fmla="*/ 360527 w 1681034"/>
                    <a:gd name="connsiteY746" fmla="*/ 1535525 h 1682686"/>
                    <a:gd name="connsiteX747" fmla="*/ 379672 w 1681034"/>
                    <a:gd name="connsiteY747" fmla="*/ 1544193 h 1682686"/>
                    <a:gd name="connsiteX748" fmla="*/ 371576 w 1681034"/>
                    <a:gd name="connsiteY748" fmla="*/ 1537049 h 1682686"/>
                    <a:gd name="connsiteX749" fmla="*/ 380720 w 1681034"/>
                    <a:gd name="connsiteY749" fmla="*/ 1540574 h 1682686"/>
                    <a:gd name="connsiteX750" fmla="*/ 373576 w 1681034"/>
                    <a:gd name="connsiteY750" fmla="*/ 1534763 h 1682686"/>
                    <a:gd name="connsiteX751" fmla="*/ 379196 w 1681034"/>
                    <a:gd name="connsiteY751" fmla="*/ 1535335 h 1682686"/>
                    <a:gd name="connsiteX752" fmla="*/ 392150 w 1681034"/>
                    <a:gd name="connsiteY752" fmla="*/ 1543717 h 1682686"/>
                    <a:gd name="connsiteX753" fmla="*/ 393674 w 1681034"/>
                    <a:gd name="connsiteY753" fmla="*/ 1549051 h 1682686"/>
                    <a:gd name="connsiteX754" fmla="*/ 407104 w 1681034"/>
                    <a:gd name="connsiteY754" fmla="*/ 1559433 h 1682686"/>
                    <a:gd name="connsiteX755" fmla="*/ 414438 w 1681034"/>
                    <a:gd name="connsiteY755" fmla="*/ 1560100 h 1682686"/>
                    <a:gd name="connsiteX756" fmla="*/ 386435 w 1681034"/>
                    <a:gd name="connsiteY756" fmla="*/ 1552956 h 1682686"/>
                    <a:gd name="connsiteX757" fmla="*/ 398246 w 1681034"/>
                    <a:gd name="connsiteY757" fmla="*/ 1563053 h 1682686"/>
                    <a:gd name="connsiteX758" fmla="*/ 405866 w 1681034"/>
                    <a:gd name="connsiteY758" fmla="*/ 1565910 h 1682686"/>
                    <a:gd name="connsiteX759" fmla="*/ 408819 w 1681034"/>
                    <a:gd name="connsiteY759" fmla="*/ 1564672 h 1682686"/>
                    <a:gd name="connsiteX760" fmla="*/ 416629 w 1681034"/>
                    <a:gd name="connsiteY760" fmla="*/ 1572197 h 1682686"/>
                    <a:gd name="connsiteX761" fmla="*/ 442823 w 1681034"/>
                    <a:gd name="connsiteY761" fmla="*/ 1586484 h 1682686"/>
                    <a:gd name="connsiteX762" fmla="*/ 454062 w 1681034"/>
                    <a:gd name="connsiteY762" fmla="*/ 1589342 h 1682686"/>
                    <a:gd name="connsiteX763" fmla="*/ 440823 w 1681034"/>
                    <a:gd name="connsiteY763" fmla="*/ 1581341 h 1682686"/>
                    <a:gd name="connsiteX764" fmla="*/ 457396 w 1681034"/>
                    <a:gd name="connsiteY764" fmla="*/ 1589913 h 1682686"/>
                    <a:gd name="connsiteX765" fmla="*/ 464730 w 1681034"/>
                    <a:gd name="connsiteY765" fmla="*/ 1590199 h 1682686"/>
                    <a:gd name="connsiteX766" fmla="*/ 463587 w 1681034"/>
                    <a:gd name="connsiteY766" fmla="*/ 1591913 h 1682686"/>
                    <a:gd name="connsiteX767" fmla="*/ 467016 w 1681034"/>
                    <a:gd name="connsiteY767" fmla="*/ 1589627 h 1682686"/>
                    <a:gd name="connsiteX768" fmla="*/ 456444 w 1681034"/>
                    <a:gd name="connsiteY768" fmla="*/ 1585913 h 1682686"/>
                    <a:gd name="connsiteX769" fmla="*/ 455491 w 1681034"/>
                    <a:gd name="connsiteY769" fmla="*/ 1581912 h 1682686"/>
                    <a:gd name="connsiteX770" fmla="*/ 474732 w 1681034"/>
                    <a:gd name="connsiteY770" fmla="*/ 1591818 h 1682686"/>
                    <a:gd name="connsiteX771" fmla="*/ 471303 w 1681034"/>
                    <a:gd name="connsiteY771" fmla="*/ 1597057 h 1682686"/>
                    <a:gd name="connsiteX772" fmla="*/ 479780 w 1681034"/>
                    <a:gd name="connsiteY772" fmla="*/ 1598295 h 1682686"/>
                    <a:gd name="connsiteX773" fmla="*/ 483780 w 1681034"/>
                    <a:gd name="connsiteY773" fmla="*/ 1603534 h 1682686"/>
                    <a:gd name="connsiteX774" fmla="*/ 492829 w 1681034"/>
                    <a:gd name="connsiteY774" fmla="*/ 1603629 h 1682686"/>
                    <a:gd name="connsiteX775" fmla="*/ 508736 w 1681034"/>
                    <a:gd name="connsiteY775" fmla="*/ 1613059 h 1682686"/>
                    <a:gd name="connsiteX776" fmla="*/ 458539 w 1681034"/>
                    <a:gd name="connsiteY776" fmla="*/ 1590961 h 1682686"/>
                    <a:gd name="connsiteX777" fmla="*/ 445490 w 1681034"/>
                    <a:gd name="connsiteY777" fmla="*/ 1590675 h 1682686"/>
                    <a:gd name="connsiteX778" fmla="*/ 451586 w 1681034"/>
                    <a:gd name="connsiteY778" fmla="*/ 1595533 h 1682686"/>
                    <a:gd name="connsiteX779" fmla="*/ 467874 w 1681034"/>
                    <a:gd name="connsiteY779" fmla="*/ 1605058 h 1682686"/>
                    <a:gd name="connsiteX780" fmla="*/ 472446 w 1681034"/>
                    <a:gd name="connsiteY780" fmla="*/ 1601057 h 1682686"/>
                    <a:gd name="connsiteX781" fmla="*/ 483780 w 1681034"/>
                    <a:gd name="connsiteY781" fmla="*/ 1606391 h 1682686"/>
                    <a:gd name="connsiteX782" fmla="*/ 480923 w 1681034"/>
                    <a:gd name="connsiteY782" fmla="*/ 1607915 h 1682686"/>
                    <a:gd name="connsiteX783" fmla="*/ 471779 w 1681034"/>
                    <a:gd name="connsiteY783" fmla="*/ 1604772 h 1682686"/>
                    <a:gd name="connsiteX784" fmla="*/ 474636 w 1681034"/>
                    <a:gd name="connsiteY784" fmla="*/ 1608963 h 1682686"/>
                    <a:gd name="connsiteX785" fmla="*/ 486733 w 1681034"/>
                    <a:gd name="connsiteY785" fmla="*/ 1616202 h 1682686"/>
                    <a:gd name="connsiteX786" fmla="*/ 515499 w 1681034"/>
                    <a:gd name="connsiteY786" fmla="*/ 1626013 h 1682686"/>
                    <a:gd name="connsiteX787" fmla="*/ 512451 w 1681034"/>
                    <a:gd name="connsiteY787" fmla="*/ 1622012 h 1682686"/>
                    <a:gd name="connsiteX788" fmla="*/ 544836 w 1681034"/>
                    <a:gd name="connsiteY788" fmla="*/ 1630966 h 1682686"/>
                    <a:gd name="connsiteX789" fmla="*/ 544645 w 1681034"/>
                    <a:gd name="connsiteY789" fmla="*/ 1634776 h 1682686"/>
                    <a:gd name="connsiteX790" fmla="*/ 521214 w 1681034"/>
                    <a:gd name="connsiteY790" fmla="*/ 1625537 h 1682686"/>
                    <a:gd name="connsiteX791" fmla="*/ 519118 w 1681034"/>
                    <a:gd name="connsiteY791" fmla="*/ 1629156 h 1682686"/>
                    <a:gd name="connsiteX792" fmla="*/ 524928 w 1681034"/>
                    <a:gd name="connsiteY792" fmla="*/ 1631442 h 1682686"/>
                    <a:gd name="connsiteX793" fmla="*/ 525976 w 1681034"/>
                    <a:gd name="connsiteY793" fmla="*/ 1629632 h 1682686"/>
                    <a:gd name="connsiteX794" fmla="*/ 544455 w 1681034"/>
                    <a:gd name="connsiteY794" fmla="*/ 1637729 h 1682686"/>
                    <a:gd name="connsiteX795" fmla="*/ 562838 w 1681034"/>
                    <a:gd name="connsiteY795" fmla="*/ 1640110 h 1682686"/>
                    <a:gd name="connsiteX796" fmla="*/ 575030 w 1681034"/>
                    <a:gd name="connsiteY796" fmla="*/ 1650778 h 1682686"/>
                    <a:gd name="connsiteX797" fmla="*/ 582745 w 1681034"/>
                    <a:gd name="connsiteY797" fmla="*/ 1652873 h 1682686"/>
                    <a:gd name="connsiteX798" fmla="*/ 574649 w 1681034"/>
                    <a:gd name="connsiteY798" fmla="*/ 1647920 h 1682686"/>
                    <a:gd name="connsiteX799" fmla="*/ 590937 w 1681034"/>
                    <a:gd name="connsiteY799" fmla="*/ 1646206 h 1682686"/>
                    <a:gd name="connsiteX800" fmla="*/ 582745 w 1681034"/>
                    <a:gd name="connsiteY800" fmla="*/ 1649063 h 1682686"/>
                    <a:gd name="connsiteX801" fmla="*/ 596937 w 1681034"/>
                    <a:gd name="connsiteY801" fmla="*/ 1651730 h 1682686"/>
                    <a:gd name="connsiteX802" fmla="*/ 596937 w 1681034"/>
                    <a:gd name="connsiteY802" fmla="*/ 1647920 h 1682686"/>
                    <a:gd name="connsiteX803" fmla="*/ 607701 w 1681034"/>
                    <a:gd name="connsiteY803" fmla="*/ 1650492 h 1682686"/>
                    <a:gd name="connsiteX804" fmla="*/ 588841 w 1681034"/>
                    <a:gd name="connsiteY804" fmla="*/ 1643444 h 1682686"/>
                    <a:gd name="connsiteX805" fmla="*/ 565029 w 1681034"/>
                    <a:gd name="connsiteY805" fmla="*/ 1639253 h 1682686"/>
                    <a:gd name="connsiteX806" fmla="*/ 574363 w 1681034"/>
                    <a:gd name="connsiteY806" fmla="*/ 1641348 h 1682686"/>
                    <a:gd name="connsiteX807" fmla="*/ 568458 w 1681034"/>
                    <a:gd name="connsiteY807" fmla="*/ 1639348 h 1682686"/>
                    <a:gd name="connsiteX808" fmla="*/ 593699 w 1681034"/>
                    <a:gd name="connsiteY808" fmla="*/ 1642301 h 1682686"/>
                    <a:gd name="connsiteX809" fmla="*/ 636466 w 1681034"/>
                    <a:gd name="connsiteY809" fmla="*/ 1654016 h 1682686"/>
                    <a:gd name="connsiteX810" fmla="*/ 634180 w 1681034"/>
                    <a:gd name="connsiteY810" fmla="*/ 1651349 h 1682686"/>
                    <a:gd name="connsiteX811" fmla="*/ 623798 w 1681034"/>
                    <a:gd name="connsiteY811" fmla="*/ 1648206 h 1682686"/>
                    <a:gd name="connsiteX812" fmla="*/ 639228 w 1681034"/>
                    <a:gd name="connsiteY812" fmla="*/ 1650968 h 1682686"/>
                    <a:gd name="connsiteX813" fmla="*/ 655421 w 1681034"/>
                    <a:gd name="connsiteY813" fmla="*/ 1651540 h 1682686"/>
                    <a:gd name="connsiteX814" fmla="*/ 643038 w 1681034"/>
                    <a:gd name="connsiteY814" fmla="*/ 1649730 h 1682686"/>
                    <a:gd name="connsiteX815" fmla="*/ 636466 w 1681034"/>
                    <a:gd name="connsiteY815" fmla="*/ 1654016 h 1682686"/>
                    <a:gd name="connsiteX816" fmla="*/ 647515 w 1681034"/>
                    <a:gd name="connsiteY816" fmla="*/ 1659827 h 1682686"/>
                    <a:gd name="connsiteX817" fmla="*/ 615987 w 1681034"/>
                    <a:gd name="connsiteY817" fmla="*/ 1655064 h 1682686"/>
                    <a:gd name="connsiteX818" fmla="*/ 623512 w 1681034"/>
                    <a:gd name="connsiteY818" fmla="*/ 1661541 h 1682686"/>
                    <a:gd name="connsiteX819" fmla="*/ 628465 w 1681034"/>
                    <a:gd name="connsiteY819" fmla="*/ 1657445 h 1682686"/>
                    <a:gd name="connsiteX820" fmla="*/ 659040 w 1681034"/>
                    <a:gd name="connsiteY820" fmla="*/ 1664684 h 1682686"/>
                    <a:gd name="connsiteX821" fmla="*/ 657040 w 1681034"/>
                    <a:gd name="connsiteY821" fmla="*/ 1661065 h 1682686"/>
                    <a:gd name="connsiteX822" fmla="*/ 643515 w 1681034"/>
                    <a:gd name="connsiteY822" fmla="*/ 1657350 h 1682686"/>
                    <a:gd name="connsiteX823" fmla="*/ 653706 w 1681034"/>
                    <a:gd name="connsiteY823" fmla="*/ 1656588 h 1682686"/>
                    <a:gd name="connsiteX824" fmla="*/ 652944 w 1681034"/>
                    <a:gd name="connsiteY824" fmla="*/ 1658588 h 1682686"/>
                    <a:gd name="connsiteX825" fmla="*/ 665803 w 1681034"/>
                    <a:gd name="connsiteY825" fmla="*/ 1659446 h 1682686"/>
                    <a:gd name="connsiteX826" fmla="*/ 662660 w 1681034"/>
                    <a:gd name="connsiteY826" fmla="*/ 1663541 h 1682686"/>
                    <a:gd name="connsiteX827" fmla="*/ 706951 w 1681034"/>
                    <a:gd name="connsiteY827" fmla="*/ 1667542 h 1682686"/>
                    <a:gd name="connsiteX828" fmla="*/ 710571 w 1681034"/>
                    <a:gd name="connsiteY828" fmla="*/ 1671733 h 1682686"/>
                    <a:gd name="connsiteX829" fmla="*/ 728287 w 1681034"/>
                    <a:gd name="connsiteY829" fmla="*/ 1671542 h 1682686"/>
                    <a:gd name="connsiteX830" fmla="*/ 722858 w 1681034"/>
                    <a:gd name="connsiteY830" fmla="*/ 1667637 h 1682686"/>
                    <a:gd name="connsiteX831" fmla="*/ 744956 w 1681034"/>
                    <a:gd name="connsiteY831" fmla="*/ 1668494 h 1682686"/>
                    <a:gd name="connsiteX832" fmla="*/ 731907 w 1681034"/>
                    <a:gd name="connsiteY832" fmla="*/ 1669923 h 1682686"/>
                    <a:gd name="connsiteX833" fmla="*/ 732288 w 1681034"/>
                    <a:gd name="connsiteY833" fmla="*/ 1674686 h 1682686"/>
                    <a:gd name="connsiteX834" fmla="*/ 759720 w 1681034"/>
                    <a:gd name="connsiteY834" fmla="*/ 1672971 h 1682686"/>
                    <a:gd name="connsiteX835" fmla="*/ 748956 w 1681034"/>
                    <a:gd name="connsiteY835" fmla="*/ 1671447 h 1682686"/>
                    <a:gd name="connsiteX836" fmla="*/ 763434 w 1681034"/>
                    <a:gd name="connsiteY836" fmla="*/ 1670114 h 1682686"/>
                    <a:gd name="connsiteX837" fmla="*/ 767530 w 1681034"/>
                    <a:gd name="connsiteY837" fmla="*/ 1673066 h 1682686"/>
                    <a:gd name="connsiteX838" fmla="*/ 794391 w 1681034"/>
                    <a:gd name="connsiteY838" fmla="*/ 1672304 h 1682686"/>
                    <a:gd name="connsiteX839" fmla="*/ 780960 w 1681034"/>
                    <a:gd name="connsiteY839" fmla="*/ 1676781 h 1682686"/>
                    <a:gd name="connsiteX840" fmla="*/ 785723 w 1681034"/>
                    <a:gd name="connsiteY840" fmla="*/ 1676495 h 1682686"/>
                    <a:gd name="connsiteX841" fmla="*/ 788295 w 1681034"/>
                    <a:gd name="connsiteY841" fmla="*/ 1679734 h 1682686"/>
                    <a:gd name="connsiteX842" fmla="*/ 799725 w 1681034"/>
                    <a:gd name="connsiteY842" fmla="*/ 1677638 h 1682686"/>
                    <a:gd name="connsiteX843" fmla="*/ 815346 w 1681034"/>
                    <a:gd name="connsiteY843" fmla="*/ 1678305 h 1682686"/>
                    <a:gd name="connsiteX844" fmla="*/ 808773 w 1681034"/>
                    <a:gd name="connsiteY844" fmla="*/ 1680115 h 1682686"/>
                    <a:gd name="connsiteX845" fmla="*/ 830395 w 1681034"/>
                    <a:gd name="connsiteY845" fmla="*/ 1682687 h 1682686"/>
                    <a:gd name="connsiteX846" fmla="*/ 840206 w 1681034"/>
                    <a:gd name="connsiteY846" fmla="*/ 1679543 h 1682686"/>
                    <a:gd name="connsiteX847" fmla="*/ 835824 w 1681034"/>
                    <a:gd name="connsiteY847" fmla="*/ 1676972 h 1682686"/>
                    <a:gd name="connsiteX848" fmla="*/ 844968 w 1681034"/>
                    <a:gd name="connsiteY848" fmla="*/ 1678972 h 1682686"/>
                    <a:gd name="connsiteX849" fmla="*/ 880782 w 1681034"/>
                    <a:gd name="connsiteY849" fmla="*/ 1679353 h 1682686"/>
                    <a:gd name="connsiteX850" fmla="*/ 900880 w 1681034"/>
                    <a:gd name="connsiteY850" fmla="*/ 1677448 h 1682686"/>
                    <a:gd name="connsiteX851" fmla="*/ 924597 w 1681034"/>
                    <a:gd name="connsiteY851" fmla="*/ 1674781 h 1682686"/>
                    <a:gd name="connsiteX852" fmla="*/ 913739 w 1681034"/>
                    <a:gd name="connsiteY852" fmla="*/ 1674400 h 1682686"/>
                    <a:gd name="connsiteX853" fmla="*/ 938694 w 1681034"/>
                    <a:gd name="connsiteY853" fmla="*/ 1669733 h 1682686"/>
                    <a:gd name="connsiteX854" fmla="*/ 930884 w 1681034"/>
                    <a:gd name="connsiteY854" fmla="*/ 1673162 h 1682686"/>
                    <a:gd name="connsiteX855" fmla="*/ 940218 w 1681034"/>
                    <a:gd name="connsiteY855" fmla="*/ 1675257 h 1682686"/>
                    <a:gd name="connsiteX856" fmla="*/ 955744 w 1681034"/>
                    <a:gd name="connsiteY856" fmla="*/ 1666685 h 1682686"/>
                    <a:gd name="connsiteX857" fmla="*/ 966698 w 1681034"/>
                    <a:gd name="connsiteY857" fmla="*/ 1668685 h 1682686"/>
                    <a:gd name="connsiteX858" fmla="*/ 980700 w 1681034"/>
                    <a:gd name="connsiteY858" fmla="*/ 1667066 h 1682686"/>
                    <a:gd name="connsiteX859" fmla="*/ 1015942 w 1681034"/>
                    <a:gd name="connsiteY859" fmla="*/ 1658398 h 1682686"/>
                    <a:gd name="connsiteX860" fmla="*/ 1017942 w 1681034"/>
                    <a:gd name="connsiteY860" fmla="*/ 1662684 h 1682686"/>
                    <a:gd name="connsiteX861" fmla="*/ 1022133 w 1681034"/>
                    <a:gd name="connsiteY861" fmla="*/ 1656969 h 1682686"/>
                    <a:gd name="connsiteX862" fmla="*/ 1034802 w 1681034"/>
                    <a:gd name="connsiteY862" fmla="*/ 1658017 h 1682686"/>
                    <a:gd name="connsiteX863" fmla="*/ 1046994 w 1681034"/>
                    <a:gd name="connsiteY863" fmla="*/ 1654874 h 1682686"/>
                    <a:gd name="connsiteX864" fmla="*/ 1053661 w 1681034"/>
                    <a:gd name="connsiteY864" fmla="*/ 1657445 h 1682686"/>
                    <a:gd name="connsiteX865" fmla="*/ 1058043 w 1681034"/>
                    <a:gd name="connsiteY865" fmla="*/ 1654683 h 1682686"/>
                    <a:gd name="connsiteX866" fmla="*/ 1051661 w 1681034"/>
                    <a:gd name="connsiteY866" fmla="*/ 1654207 h 1682686"/>
                    <a:gd name="connsiteX867" fmla="*/ 1063853 w 1681034"/>
                    <a:gd name="connsiteY867" fmla="*/ 1650873 h 1682686"/>
                    <a:gd name="connsiteX868" fmla="*/ 1056042 w 1681034"/>
                    <a:gd name="connsiteY868" fmla="*/ 1651445 h 1682686"/>
                    <a:gd name="connsiteX869" fmla="*/ 1057090 w 1681034"/>
                    <a:gd name="connsiteY869" fmla="*/ 1647444 h 1682686"/>
                    <a:gd name="connsiteX870" fmla="*/ 1065948 w 1681034"/>
                    <a:gd name="connsiteY870" fmla="*/ 1643729 h 1682686"/>
                    <a:gd name="connsiteX871" fmla="*/ 1064996 w 1681034"/>
                    <a:gd name="connsiteY871" fmla="*/ 1647825 h 1682686"/>
                    <a:gd name="connsiteX872" fmla="*/ 1072140 w 1681034"/>
                    <a:gd name="connsiteY872" fmla="*/ 1642967 h 1682686"/>
                    <a:gd name="connsiteX873" fmla="*/ 1093190 w 1681034"/>
                    <a:gd name="connsiteY873" fmla="*/ 1636490 h 1682686"/>
                    <a:gd name="connsiteX874" fmla="*/ 1089475 w 1681034"/>
                    <a:gd name="connsiteY874" fmla="*/ 1642491 h 1682686"/>
                    <a:gd name="connsiteX875" fmla="*/ 1111097 w 1681034"/>
                    <a:gd name="connsiteY875" fmla="*/ 1638491 h 1682686"/>
                    <a:gd name="connsiteX876" fmla="*/ 1133195 w 1681034"/>
                    <a:gd name="connsiteY876" fmla="*/ 1636014 h 1682686"/>
                    <a:gd name="connsiteX877" fmla="*/ 1123479 w 1681034"/>
                    <a:gd name="connsiteY877" fmla="*/ 1636204 h 1682686"/>
                    <a:gd name="connsiteX878" fmla="*/ 1136814 w 1681034"/>
                    <a:gd name="connsiteY878" fmla="*/ 1630871 h 1682686"/>
                    <a:gd name="connsiteX879" fmla="*/ 1139005 w 1681034"/>
                    <a:gd name="connsiteY879" fmla="*/ 1626679 h 1682686"/>
                    <a:gd name="connsiteX880" fmla="*/ 1121193 w 1681034"/>
                    <a:gd name="connsiteY880" fmla="*/ 1633252 h 1682686"/>
                    <a:gd name="connsiteX881" fmla="*/ 1121860 w 1681034"/>
                    <a:gd name="connsiteY881" fmla="*/ 1629156 h 1682686"/>
                    <a:gd name="connsiteX882" fmla="*/ 1132147 w 1681034"/>
                    <a:gd name="connsiteY882" fmla="*/ 1624870 h 1682686"/>
                    <a:gd name="connsiteX883" fmla="*/ 1135767 w 1681034"/>
                    <a:gd name="connsiteY883" fmla="*/ 1626870 h 1682686"/>
                    <a:gd name="connsiteX884" fmla="*/ 1148625 w 1681034"/>
                    <a:gd name="connsiteY884" fmla="*/ 1619917 h 1682686"/>
                    <a:gd name="connsiteX885" fmla="*/ 1142244 w 1681034"/>
                    <a:gd name="connsiteY885" fmla="*/ 1620298 h 1682686"/>
                    <a:gd name="connsiteX886" fmla="*/ 1149102 w 1681034"/>
                    <a:gd name="connsiteY886" fmla="*/ 1615726 h 1682686"/>
                    <a:gd name="connsiteX887" fmla="*/ 1157293 w 1681034"/>
                    <a:gd name="connsiteY887" fmla="*/ 1616202 h 1682686"/>
                    <a:gd name="connsiteX888" fmla="*/ 1167675 w 1681034"/>
                    <a:gd name="connsiteY888" fmla="*/ 1612487 h 1682686"/>
                    <a:gd name="connsiteX889" fmla="*/ 1181201 w 1681034"/>
                    <a:gd name="connsiteY889" fmla="*/ 1603058 h 1682686"/>
                    <a:gd name="connsiteX890" fmla="*/ 1177677 w 1681034"/>
                    <a:gd name="connsiteY890" fmla="*/ 1607534 h 1682686"/>
                    <a:gd name="connsiteX891" fmla="*/ 1200537 w 1681034"/>
                    <a:gd name="connsiteY891" fmla="*/ 1596676 h 1682686"/>
                    <a:gd name="connsiteX892" fmla="*/ 1206918 w 1681034"/>
                    <a:gd name="connsiteY892" fmla="*/ 1595914 h 1682686"/>
                    <a:gd name="connsiteX893" fmla="*/ 1235589 w 1681034"/>
                    <a:gd name="connsiteY893" fmla="*/ 1569720 h 1682686"/>
                    <a:gd name="connsiteX894" fmla="*/ 1245018 w 1681034"/>
                    <a:gd name="connsiteY894" fmla="*/ 1563910 h 1682686"/>
                    <a:gd name="connsiteX895" fmla="*/ 1249686 w 1681034"/>
                    <a:gd name="connsiteY895" fmla="*/ 1567148 h 1682686"/>
                    <a:gd name="connsiteX896" fmla="*/ 1238732 w 1681034"/>
                    <a:gd name="connsiteY896" fmla="*/ 1573340 h 1682686"/>
                    <a:gd name="connsiteX897" fmla="*/ 1237779 w 1681034"/>
                    <a:gd name="connsiteY897" fmla="*/ 1579721 h 1682686"/>
                    <a:gd name="connsiteX898" fmla="*/ 1235779 w 1681034"/>
                    <a:gd name="connsiteY898" fmla="*/ 1579054 h 1682686"/>
                    <a:gd name="connsiteX899" fmla="*/ 1248162 w 1681034"/>
                    <a:gd name="connsiteY899" fmla="*/ 1571720 h 1682686"/>
                    <a:gd name="connsiteX900" fmla="*/ 1243399 w 1681034"/>
                    <a:gd name="connsiteY900" fmla="*/ 1576673 h 1682686"/>
                    <a:gd name="connsiteX901" fmla="*/ 1254829 w 1681034"/>
                    <a:gd name="connsiteY901" fmla="*/ 1571339 h 1682686"/>
                    <a:gd name="connsiteX902" fmla="*/ 1282452 w 1681034"/>
                    <a:gd name="connsiteY902" fmla="*/ 1555814 h 1682686"/>
                    <a:gd name="connsiteX903" fmla="*/ 1278737 w 1681034"/>
                    <a:gd name="connsiteY903" fmla="*/ 1551432 h 1682686"/>
                    <a:gd name="connsiteX904" fmla="*/ 1271022 w 1681034"/>
                    <a:gd name="connsiteY904" fmla="*/ 1557338 h 1682686"/>
                    <a:gd name="connsiteX905" fmla="*/ 1274832 w 1681034"/>
                    <a:gd name="connsiteY905" fmla="*/ 1554385 h 1682686"/>
                    <a:gd name="connsiteX906" fmla="*/ 1251210 w 1681034"/>
                    <a:gd name="connsiteY906" fmla="*/ 1566863 h 1682686"/>
                    <a:gd name="connsiteX907" fmla="*/ 1328743 w 1681034"/>
                    <a:gd name="connsiteY907" fmla="*/ 1511999 h 1682686"/>
                    <a:gd name="connsiteX908" fmla="*/ 1327219 w 1681034"/>
                    <a:gd name="connsiteY908" fmla="*/ 1515713 h 1682686"/>
                    <a:gd name="connsiteX909" fmla="*/ 1336839 w 1681034"/>
                    <a:gd name="connsiteY909" fmla="*/ 1507236 h 1682686"/>
                    <a:gd name="connsiteX910" fmla="*/ 1347984 w 1681034"/>
                    <a:gd name="connsiteY910" fmla="*/ 1501426 h 1682686"/>
                    <a:gd name="connsiteX911" fmla="*/ 1348555 w 1681034"/>
                    <a:gd name="connsiteY911" fmla="*/ 1505522 h 1682686"/>
                    <a:gd name="connsiteX912" fmla="*/ 1364271 w 1681034"/>
                    <a:gd name="connsiteY912" fmla="*/ 1492091 h 1682686"/>
                    <a:gd name="connsiteX913" fmla="*/ 1378273 w 1681034"/>
                    <a:gd name="connsiteY913" fmla="*/ 1479042 h 1682686"/>
                    <a:gd name="connsiteX914" fmla="*/ 1388370 w 1681034"/>
                    <a:gd name="connsiteY914" fmla="*/ 1465993 h 1682686"/>
                    <a:gd name="connsiteX915" fmla="*/ 1415230 w 1681034"/>
                    <a:gd name="connsiteY915" fmla="*/ 1446562 h 1682686"/>
                    <a:gd name="connsiteX916" fmla="*/ 1445901 w 1681034"/>
                    <a:gd name="connsiteY916" fmla="*/ 1417129 h 1682686"/>
                    <a:gd name="connsiteX917" fmla="*/ 1451616 w 1681034"/>
                    <a:gd name="connsiteY917" fmla="*/ 1409224 h 1682686"/>
                    <a:gd name="connsiteX918" fmla="*/ 1452473 w 1681034"/>
                    <a:gd name="connsiteY918" fmla="*/ 1402842 h 1682686"/>
                    <a:gd name="connsiteX919" fmla="*/ 1456664 w 1681034"/>
                    <a:gd name="connsiteY919" fmla="*/ 1398175 h 1682686"/>
                    <a:gd name="connsiteX920" fmla="*/ 1456569 w 1681034"/>
                    <a:gd name="connsiteY920" fmla="*/ 1405319 h 1682686"/>
                    <a:gd name="connsiteX921" fmla="*/ 1464284 w 1681034"/>
                    <a:gd name="connsiteY921" fmla="*/ 1395032 h 1682686"/>
                    <a:gd name="connsiteX922" fmla="*/ 1471999 w 1681034"/>
                    <a:gd name="connsiteY922" fmla="*/ 1382363 h 1682686"/>
                    <a:gd name="connsiteX923" fmla="*/ 1471332 w 1681034"/>
                    <a:gd name="connsiteY923" fmla="*/ 1388650 h 1682686"/>
                    <a:gd name="connsiteX924" fmla="*/ 1497621 w 1681034"/>
                    <a:gd name="connsiteY924" fmla="*/ 1345502 h 1682686"/>
                    <a:gd name="connsiteX925" fmla="*/ 1505813 w 1681034"/>
                    <a:gd name="connsiteY925" fmla="*/ 1335977 h 1682686"/>
                    <a:gd name="connsiteX926" fmla="*/ 1510099 w 1681034"/>
                    <a:gd name="connsiteY926" fmla="*/ 1337882 h 1682686"/>
                    <a:gd name="connsiteX927" fmla="*/ 1508956 w 1681034"/>
                    <a:gd name="connsiteY927" fmla="*/ 1332452 h 1682686"/>
                    <a:gd name="connsiteX928" fmla="*/ 1514862 w 1681034"/>
                    <a:gd name="connsiteY928" fmla="*/ 1320737 h 1682686"/>
                    <a:gd name="connsiteX929" fmla="*/ 1512004 w 1681034"/>
                    <a:gd name="connsiteY929" fmla="*/ 1335310 h 1682686"/>
                    <a:gd name="connsiteX930" fmla="*/ 1512766 w 1681034"/>
                    <a:gd name="connsiteY930" fmla="*/ 1335977 h 1682686"/>
                    <a:gd name="connsiteX931" fmla="*/ 1537626 w 1681034"/>
                    <a:gd name="connsiteY931" fmla="*/ 1300829 h 1682686"/>
                    <a:gd name="connsiteX932" fmla="*/ 1540770 w 1681034"/>
                    <a:gd name="connsiteY932" fmla="*/ 1303592 h 1682686"/>
                    <a:gd name="connsiteX933" fmla="*/ 1557915 w 1681034"/>
                    <a:gd name="connsiteY933" fmla="*/ 1276350 h 1682686"/>
                    <a:gd name="connsiteX934" fmla="*/ 1558296 w 1681034"/>
                    <a:gd name="connsiteY934" fmla="*/ 1270540 h 1682686"/>
                    <a:gd name="connsiteX935" fmla="*/ 1561153 w 1681034"/>
                    <a:gd name="connsiteY935" fmla="*/ 1270826 h 1682686"/>
                    <a:gd name="connsiteX936" fmla="*/ 1562772 w 1681034"/>
                    <a:gd name="connsiteY936" fmla="*/ 1263968 h 1682686"/>
                    <a:gd name="connsiteX937" fmla="*/ 1564392 w 1681034"/>
                    <a:gd name="connsiteY937" fmla="*/ 1265206 h 1682686"/>
                    <a:gd name="connsiteX938" fmla="*/ 1569154 w 1681034"/>
                    <a:gd name="connsiteY938" fmla="*/ 1252823 h 1682686"/>
                    <a:gd name="connsiteX939" fmla="*/ 1572012 w 1681034"/>
                    <a:gd name="connsiteY939" fmla="*/ 1248918 h 1682686"/>
                    <a:gd name="connsiteX940" fmla="*/ 1572107 w 1681034"/>
                    <a:gd name="connsiteY940" fmla="*/ 1252919 h 1682686"/>
                    <a:gd name="connsiteX941" fmla="*/ 1594395 w 1681034"/>
                    <a:gd name="connsiteY941" fmla="*/ 1210151 h 1682686"/>
                    <a:gd name="connsiteX942" fmla="*/ 1603254 w 1681034"/>
                    <a:gd name="connsiteY942" fmla="*/ 1193102 h 1682686"/>
                    <a:gd name="connsiteX943" fmla="*/ 1608207 w 1681034"/>
                    <a:gd name="connsiteY943" fmla="*/ 1168051 h 1682686"/>
                    <a:gd name="connsiteX944" fmla="*/ 1602396 w 1681034"/>
                    <a:gd name="connsiteY944" fmla="*/ 1177576 h 1682686"/>
                    <a:gd name="connsiteX945" fmla="*/ 1607635 w 1681034"/>
                    <a:gd name="connsiteY945" fmla="*/ 1164050 h 1682686"/>
                    <a:gd name="connsiteX946" fmla="*/ 1608302 w 1681034"/>
                    <a:gd name="connsiteY946" fmla="*/ 1168051 h 1682686"/>
                    <a:gd name="connsiteX947" fmla="*/ 1621827 w 1681034"/>
                    <a:gd name="connsiteY947" fmla="*/ 1141000 h 1682686"/>
                    <a:gd name="connsiteX948" fmla="*/ 1622494 w 1681034"/>
                    <a:gd name="connsiteY948" fmla="*/ 1145000 h 1682686"/>
                    <a:gd name="connsiteX949" fmla="*/ 1627257 w 1681034"/>
                    <a:gd name="connsiteY949" fmla="*/ 1131189 h 1682686"/>
                    <a:gd name="connsiteX950" fmla="*/ 1642306 w 1681034"/>
                    <a:gd name="connsiteY950" fmla="*/ 1079945 h 1682686"/>
                    <a:gd name="connsiteX951" fmla="*/ 1622494 w 1681034"/>
                    <a:gd name="connsiteY951" fmla="*/ 1132332 h 1682686"/>
                    <a:gd name="connsiteX952" fmla="*/ 1628685 w 1681034"/>
                    <a:gd name="connsiteY952" fmla="*/ 1114139 h 1682686"/>
                    <a:gd name="connsiteX953" fmla="*/ 1623637 w 1681034"/>
                    <a:gd name="connsiteY953" fmla="*/ 1124045 h 1682686"/>
                    <a:gd name="connsiteX954" fmla="*/ 1623923 w 1681034"/>
                    <a:gd name="connsiteY954" fmla="*/ 1113568 h 1682686"/>
                    <a:gd name="connsiteX955" fmla="*/ 1627828 w 1681034"/>
                    <a:gd name="connsiteY955" fmla="*/ 1110234 h 1682686"/>
                    <a:gd name="connsiteX956" fmla="*/ 1632781 w 1681034"/>
                    <a:gd name="connsiteY956" fmla="*/ 1081088 h 1682686"/>
                    <a:gd name="connsiteX957" fmla="*/ 1631924 w 1681034"/>
                    <a:gd name="connsiteY957" fmla="*/ 1096328 h 1682686"/>
                    <a:gd name="connsiteX958" fmla="*/ 1635734 w 1681034"/>
                    <a:gd name="connsiteY958" fmla="*/ 1096328 h 1682686"/>
                    <a:gd name="connsiteX959" fmla="*/ 1638210 w 1681034"/>
                    <a:gd name="connsiteY959" fmla="*/ 1071277 h 1682686"/>
                    <a:gd name="connsiteX960" fmla="*/ 1640211 w 1681034"/>
                    <a:gd name="connsiteY960" fmla="*/ 1075658 h 1682686"/>
                    <a:gd name="connsiteX961" fmla="*/ 1643449 w 1681034"/>
                    <a:gd name="connsiteY961" fmla="*/ 1052894 h 1682686"/>
                    <a:gd name="connsiteX962" fmla="*/ 1648021 w 1681034"/>
                    <a:gd name="connsiteY962" fmla="*/ 1051370 h 1682686"/>
                    <a:gd name="connsiteX963" fmla="*/ 1647069 w 1681034"/>
                    <a:gd name="connsiteY963" fmla="*/ 1050989 h 1682686"/>
                    <a:gd name="connsiteX964" fmla="*/ 1645640 w 1681034"/>
                    <a:gd name="connsiteY964" fmla="*/ 1043559 h 1682686"/>
                    <a:gd name="connsiteX965" fmla="*/ 1646783 w 1681034"/>
                    <a:gd name="connsiteY965" fmla="*/ 1032129 h 1682686"/>
                    <a:gd name="connsiteX966" fmla="*/ 1649831 w 1681034"/>
                    <a:gd name="connsiteY966" fmla="*/ 1021461 h 1682686"/>
                    <a:gd name="connsiteX967" fmla="*/ 1653355 w 1681034"/>
                    <a:gd name="connsiteY967" fmla="*/ 1031272 h 1682686"/>
                    <a:gd name="connsiteX968" fmla="*/ 1654212 w 1681034"/>
                    <a:gd name="connsiteY968" fmla="*/ 1016318 h 1682686"/>
                    <a:gd name="connsiteX969" fmla="*/ 1658403 w 1681034"/>
                    <a:gd name="connsiteY969" fmla="*/ 1011079 h 1682686"/>
                    <a:gd name="connsiteX970" fmla="*/ 1663642 w 1681034"/>
                    <a:gd name="connsiteY970" fmla="*/ 982599 h 1682686"/>
                    <a:gd name="connsiteX971" fmla="*/ 1664690 w 1681034"/>
                    <a:gd name="connsiteY971" fmla="*/ 991362 h 1682686"/>
                    <a:gd name="connsiteX972" fmla="*/ 1667643 w 1681034"/>
                    <a:gd name="connsiteY972" fmla="*/ 963835 h 1682686"/>
                    <a:gd name="connsiteX973" fmla="*/ 1666976 w 1681034"/>
                    <a:gd name="connsiteY973" fmla="*/ 953643 h 1682686"/>
                    <a:gd name="connsiteX974" fmla="*/ 1664118 w 1681034"/>
                    <a:gd name="connsiteY974" fmla="*/ 959453 h 1682686"/>
                    <a:gd name="connsiteX975" fmla="*/ 1663261 w 1681034"/>
                    <a:gd name="connsiteY975" fmla="*/ 954310 h 1682686"/>
                    <a:gd name="connsiteX976" fmla="*/ 1668786 w 1681034"/>
                    <a:gd name="connsiteY976" fmla="*/ 926211 h 1682686"/>
                    <a:gd name="connsiteX977" fmla="*/ 1667262 w 1681034"/>
                    <a:gd name="connsiteY977" fmla="*/ 943832 h 1682686"/>
                    <a:gd name="connsiteX978" fmla="*/ 1667547 w 1681034"/>
                    <a:gd name="connsiteY978" fmla="*/ 957167 h 1682686"/>
                    <a:gd name="connsiteX979" fmla="*/ 1670881 w 1681034"/>
                    <a:gd name="connsiteY979" fmla="*/ 931545 h 1682686"/>
                    <a:gd name="connsiteX980" fmla="*/ 1675834 w 1681034"/>
                    <a:gd name="connsiteY980" fmla="*/ 927830 h 1682686"/>
                    <a:gd name="connsiteX981" fmla="*/ 1675453 w 1681034"/>
                    <a:gd name="connsiteY981" fmla="*/ 886778 h 1682686"/>
                    <a:gd name="connsiteX982" fmla="*/ 1677168 w 1681034"/>
                    <a:gd name="connsiteY982" fmla="*/ 893636 h 1682686"/>
                    <a:gd name="connsiteX983" fmla="*/ 1680692 w 1681034"/>
                    <a:gd name="connsiteY983" fmla="*/ 884492 h 1682686"/>
                    <a:gd name="connsiteX984" fmla="*/ 1679644 w 1681034"/>
                    <a:gd name="connsiteY984" fmla="*/ 858203 h 1682686"/>
                    <a:gd name="connsiteX985" fmla="*/ 1675548 w 1681034"/>
                    <a:gd name="connsiteY985" fmla="*/ 828485 h 1682686"/>
                    <a:gd name="connsiteX986" fmla="*/ 1676215 w 1681034"/>
                    <a:gd name="connsiteY986" fmla="*/ 849535 h 1682686"/>
                    <a:gd name="connsiteX987" fmla="*/ 1678311 w 1681034"/>
                    <a:gd name="connsiteY987" fmla="*/ 849821 h 1682686"/>
                    <a:gd name="connsiteX988" fmla="*/ 1677930 w 1681034"/>
                    <a:gd name="connsiteY988" fmla="*/ 862775 h 1682686"/>
                    <a:gd name="connsiteX989" fmla="*/ 1677168 w 1681034"/>
                    <a:gd name="connsiteY989" fmla="*/ 856107 h 1682686"/>
                    <a:gd name="connsiteX990" fmla="*/ 1673072 w 1681034"/>
                    <a:gd name="connsiteY990" fmla="*/ 881348 h 1682686"/>
                    <a:gd name="connsiteX991" fmla="*/ 1669167 w 1681034"/>
                    <a:gd name="connsiteY991" fmla="*/ 914686 h 1682686"/>
                    <a:gd name="connsiteX992" fmla="*/ 1667928 w 1681034"/>
                    <a:gd name="connsiteY992" fmla="*/ 922592 h 1682686"/>
                    <a:gd name="connsiteX993" fmla="*/ 1659261 w 1681034"/>
                    <a:gd name="connsiteY993" fmla="*/ 971169 h 1682686"/>
                    <a:gd name="connsiteX994" fmla="*/ 1653069 w 1681034"/>
                    <a:gd name="connsiteY994" fmla="*/ 982504 h 1682686"/>
                    <a:gd name="connsiteX995" fmla="*/ 1651926 w 1681034"/>
                    <a:gd name="connsiteY995" fmla="*/ 997077 h 1682686"/>
                    <a:gd name="connsiteX996" fmla="*/ 1654879 w 1681034"/>
                    <a:gd name="connsiteY996" fmla="*/ 989743 h 1682686"/>
                    <a:gd name="connsiteX997" fmla="*/ 1654117 w 1681034"/>
                    <a:gd name="connsiteY997" fmla="*/ 999458 h 1682686"/>
                    <a:gd name="connsiteX998" fmla="*/ 1651926 w 1681034"/>
                    <a:gd name="connsiteY998" fmla="*/ 997077 h 1682686"/>
                    <a:gd name="connsiteX999" fmla="*/ 1647640 w 1681034"/>
                    <a:gd name="connsiteY999" fmla="*/ 1008888 h 1682686"/>
                    <a:gd name="connsiteX1000" fmla="*/ 1649069 w 1681034"/>
                    <a:gd name="connsiteY1000" fmla="*/ 1012698 h 1682686"/>
                    <a:gd name="connsiteX1001" fmla="*/ 1646021 w 1681034"/>
                    <a:gd name="connsiteY1001" fmla="*/ 1023366 h 1682686"/>
                    <a:gd name="connsiteX1002" fmla="*/ 1642782 w 1681034"/>
                    <a:gd name="connsiteY1002" fmla="*/ 1030605 h 1682686"/>
                    <a:gd name="connsiteX1003" fmla="*/ 1639830 w 1681034"/>
                    <a:gd name="connsiteY1003" fmla="*/ 1029462 h 1682686"/>
                    <a:gd name="connsiteX1004" fmla="*/ 1637448 w 1681034"/>
                    <a:gd name="connsiteY1004" fmla="*/ 1049560 h 1682686"/>
                    <a:gd name="connsiteX1005" fmla="*/ 1629543 w 1681034"/>
                    <a:gd name="connsiteY1005" fmla="*/ 1067562 h 1682686"/>
                    <a:gd name="connsiteX1006" fmla="*/ 1629733 w 1681034"/>
                    <a:gd name="connsiteY1006" fmla="*/ 1074515 h 1682686"/>
                    <a:gd name="connsiteX1007" fmla="*/ 1628876 w 1681034"/>
                    <a:gd name="connsiteY1007" fmla="*/ 1079278 h 1682686"/>
                    <a:gd name="connsiteX1008" fmla="*/ 1623351 w 1681034"/>
                    <a:gd name="connsiteY1008" fmla="*/ 1085374 h 1682686"/>
                    <a:gd name="connsiteX1009" fmla="*/ 1608302 w 1681034"/>
                    <a:gd name="connsiteY1009" fmla="*/ 1128522 h 1682686"/>
                    <a:gd name="connsiteX1010" fmla="*/ 1606492 w 1681034"/>
                    <a:gd name="connsiteY1010" fmla="*/ 1140047 h 1682686"/>
                    <a:gd name="connsiteX1011" fmla="*/ 1611159 w 1681034"/>
                    <a:gd name="connsiteY1011" fmla="*/ 1126522 h 1682686"/>
                    <a:gd name="connsiteX1012" fmla="*/ 1614874 w 1681034"/>
                    <a:gd name="connsiteY1012" fmla="*/ 1126712 h 1682686"/>
                    <a:gd name="connsiteX1013" fmla="*/ 1605921 w 1681034"/>
                    <a:gd name="connsiteY1013" fmla="*/ 1146905 h 1682686"/>
                    <a:gd name="connsiteX1014" fmla="*/ 1610588 w 1681034"/>
                    <a:gd name="connsiteY1014" fmla="*/ 1135094 h 1682686"/>
                    <a:gd name="connsiteX1015" fmla="*/ 1604778 w 1681034"/>
                    <a:gd name="connsiteY1015" fmla="*/ 1137285 h 1682686"/>
                    <a:gd name="connsiteX1016" fmla="*/ 1592395 w 1681034"/>
                    <a:gd name="connsiteY1016" fmla="*/ 1164336 h 1682686"/>
                    <a:gd name="connsiteX1017" fmla="*/ 1587156 w 1681034"/>
                    <a:gd name="connsiteY1017" fmla="*/ 1168527 h 1682686"/>
                    <a:gd name="connsiteX1018" fmla="*/ 1594967 w 1681034"/>
                    <a:gd name="connsiteY1018" fmla="*/ 1155097 h 1682686"/>
                    <a:gd name="connsiteX1019" fmla="*/ 1592205 w 1681034"/>
                    <a:gd name="connsiteY1019" fmla="*/ 1153573 h 1682686"/>
                    <a:gd name="connsiteX1020" fmla="*/ 1585061 w 1681034"/>
                    <a:gd name="connsiteY1020" fmla="*/ 1169194 h 1682686"/>
                    <a:gd name="connsiteX1021" fmla="*/ 1591157 w 1681034"/>
                    <a:gd name="connsiteY1021" fmla="*/ 1165670 h 1682686"/>
                    <a:gd name="connsiteX1022" fmla="*/ 1581441 w 1681034"/>
                    <a:gd name="connsiteY1022" fmla="*/ 1190816 h 1682686"/>
                    <a:gd name="connsiteX1023" fmla="*/ 1584966 w 1681034"/>
                    <a:gd name="connsiteY1023" fmla="*/ 1193102 h 1682686"/>
                    <a:gd name="connsiteX1024" fmla="*/ 1578679 w 1681034"/>
                    <a:gd name="connsiteY1024" fmla="*/ 1198245 h 1682686"/>
                    <a:gd name="connsiteX1025" fmla="*/ 1579346 w 1681034"/>
                    <a:gd name="connsiteY1025" fmla="*/ 1193102 h 1682686"/>
                    <a:gd name="connsiteX1026" fmla="*/ 1556867 w 1681034"/>
                    <a:gd name="connsiteY1026" fmla="*/ 1226629 h 1682686"/>
                    <a:gd name="connsiteX1027" fmla="*/ 1539341 w 1681034"/>
                    <a:gd name="connsiteY1027" fmla="*/ 1259872 h 1682686"/>
                    <a:gd name="connsiteX1028" fmla="*/ 1539912 w 1681034"/>
                    <a:gd name="connsiteY1028" fmla="*/ 1248632 h 1682686"/>
                    <a:gd name="connsiteX1029" fmla="*/ 1531626 w 1681034"/>
                    <a:gd name="connsiteY1029" fmla="*/ 1259777 h 1682686"/>
                    <a:gd name="connsiteX1030" fmla="*/ 1535721 w 1681034"/>
                    <a:gd name="connsiteY1030" fmla="*/ 1263015 h 1682686"/>
                    <a:gd name="connsiteX1031" fmla="*/ 1517910 w 1681034"/>
                    <a:gd name="connsiteY1031" fmla="*/ 1290352 h 1682686"/>
                    <a:gd name="connsiteX1032" fmla="*/ 1507432 w 1681034"/>
                    <a:gd name="connsiteY1032" fmla="*/ 1309878 h 1682686"/>
                    <a:gd name="connsiteX1033" fmla="*/ 1507718 w 1681034"/>
                    <a:gd name="connsiteY1033" fmla="*/ 1305973 h 1682686"/>
                    <a:gd name="connsiteX1034" fmla="*/ 1513242 w 1681034"/>
                    <a:gd name="connsiteY1034" fmla="*/ 1300544 h 1682686"/>
                    <a:gd name="connsiteX1035" fmla="*/ 1512957 w 1681034"/>
                    <a:gd name="connsiteY1035" fmla="*/ 1298162 h 1682686"/>
                    <a:gd name="connsiteX1036" fmla="*/ 1513909 w 1681034"/>
                    <a:gd name="connsiteY1036" fmla="*/ 1294829 h 1682686"/>
                    <a:gd name="connsiteX1037" fmla="*/ 1503241 w 1681034"/>
                    <a:gd name="connsiteY1037" fmla="*/ 1307973 h 1682686"/>
                    <a:gd name="connsiteX1038" fmla="*/ 1508956 w 1681034"/>
                    <a:gd name="connsiteY1038" fmla="*/ 1298734 h 1682686"/>
                    <a:gd name="connsiteX1039" fmla="*/ 1500384 w 1681034"/>
                    <a:gd name="connsiteY1039" fmla="*/ 1307497 h 1682686"/>
                    <a:gd name="connsiteX1040" fmla="*/ 1486763 w 1681034"/>
                    <a:gd name="connsiteY1040" fmla="*/ 1321975 h 1682686"/>
                    <a:gd name="connsiteX1041" fmla="*/ 1485620 w 1681034"/>
                    <a:gd name="connsiteY1041" fmla="*/ 1331500 h 1682686"/>
                    <a:gd name="connsiteX1042" fmla="*/ 1478762 w 1681034"/>
                    <a:gd name="connsiteY1042" fmla="*/ 1331214 h 1682686"/>
                    <a:gd name="connsiteX1043" fmla="*/ 1476285 w 1681034"/>
                    <a:gd name="connsiteY1043" fmla="*/ 1335215 h 1682686"/>
                    <a:gd name="connsiteX1044" fmla="*/ 1474190 w 1681034"/>
                    <a:gd name="connsiteY1044" fmla="*/ 1346168 h 1682686"/>
                    <a:gd name="connsiteX1045" fmla="*/ 1457426 w 1681034"/>
                    <a:gd name="connsiteY1045" fmla="*/ 1366266 h 1682686"/>
                    <a:gd name="connsiteX1046" fmla="*/ 1454568 w 1681034"/>
                    <a:gd name="connsiteY1046" fmla="*/ 1363218 h 1682686"/>
                    <a:gd name="connsiteX1047" fmla="*/ 1438376 w 1681034"/>
                    <a:gd name="connsiteY1047" fmla="*/ 1377029 h 1682686"/>
                    <a:gd name="connsiteX1048" fmla="*/ 1435709 w 1681034"/>
                    <a:gd name="connsiteY1048" fmla="*/ 1383221 h 1682686"/>
                    <a:gd name="connsiteX1049" fmla="*/ 1441138 w 1681034"/>
                    <a:gd name="connsiteY1049" fmla="*/ 1380173 h 1682686"/>
                    <a:gd name="connsiteX1050" fmla="*/ 1452759 w 1681034"/>
                    <a:gd name="connsiteY1050" fmla="*/ 1367885 h 1682686"/>
                    <a:gd name="connsiteX1051" fmla="*/ 1439138 w 1681034"/>
                    <a:gd name="connsiteY1051" fmla="*/ 1384840 h 1682686"/>
                    <a:gd name="connsiteX1052" fmla="*/ 1415706 w 1681034"/>
                    <a:gd name="connsiteY1052" fmla="*/ 1401890 h 1682686"/>
                    <a:gd name="connsiteX1053" fmla="*/ 1425517 w 1681034"/>
                    <a:gd name="connsiteY1053" fmla="*/ 1392365 h 1682686"/>
                    <a:gd name="connsiteX1054" fmla="*/ 1412849 w 1681034"/>
                    <a:gd name="connsiteY1054" fmla="*/ 1403223 h 1682686"/>
                    <a:gd name="connsiteX1055" fmla="*/ 1413325 w 1681034"/>
                    <a:gd name="connsiteY1055" fmla="*/ 1408652 h 1682686"/>
                    <a:gd name="connsiteX1056" fmla="*/ 1405705 w 1681034"/>
                    <a:gd name="connsiteY1056" fmla="*/ 1411224 h 1682686"/>
                    <a:gd name="connsiteX1057" fmla="*/ 1401419 w 1681034"/>
                    <a:gd name="connsiteY1057" fmla="*/ 1415606 h 1682686"/>
                    <a:gd name="connsiteX1058" fmla="*/ 1390560 w 1681034"/>
                    <a:gd name="connsiteY1058" fmla="*/ 1426274 h 1682686"/>
                    <a:gd name="connsiteX1059" fmla="*/ 1386274 w 1681034"/>
                    <a:gd name="connsiteY1059" fmla="*/ 1435894 h 1682686"/>
                    <a:gd name="connsiteX1060" fmla="*/ 1383226 w 1681034"/>
                    <a:gd name="connsiteY1060" fmla="*/ 1431703 h 1682686"/>
                    <a:gd name="connsiteX1061" fmla="*/ 1377225 w 1681034"/>
                    <a:gd name="connsiteY1061" fmla="*/ 1444181 h 1682686"/>
                    <a:gd name="connsiteX1062" fmla="*/ 1379321 w 1681034"/>
                    <a:gd name="connsiteY1062" fmla="*/ 1436656 h 1682686"/>
                    <a:gd name="connsiteX1063" fmla="*/ 1370653 w 1681034"/>
                    <a:gd name="connsiteY1063" fmla="*/ 1448086 h 1682686"/>
                    <a:gd name="connsiteX1064" fmla="*/ 1371129 w 1681034"/>
                    <a:gd name="connsiteY1064" fmla="*/ 1443419 h 1682686"/>
                    <a:gd name="connsiteX1065" fmla="*/ 1349127 w 1681034"/>
                    <a:gd name="connsiteY1065" fmla="*/ 1465136 h 1682686"/>
                    <a:gd name="connsiteX1066" fmla="*/ 1341316 w 1681034"/>
                    <a:gd name="connsiteY1066" fmla="*/ 1466945 h 1682686"/>
                    <a:gd name="connsiteX1067" fmla="*/ 1326743 w 1681034"/>
                    <a:gd name="connsiteY1067" fmla="*/ 1480661 h 1682686"/>
                    <a:gd name="connsiteX1068" fmla="*/ 1324647 w 1681034"/>
                    <a:gd name="connsiteY1068" fmla="*/ 1477137 h 1682686"/>
                    <a:gd name="connsiteX1069" fmla="*/ 1328934 w 1681034"/>
                    <a:gd name="connsiteY1069" fmla="*/ 1472565 h 1682686"/>
                    <a:gd name="connsiteX1070" fmla="*/ 1330553 w 1681034"/>
                    <a:gd name="connsiteY1070" fmla="*/ 1475232 h 1682686"/>
                    <a:gd name="connsiteX1071" fmla="*/ 1347317 w 1681034"/>
                    <a:gd name="connsiteY1071" fmla="*/ 1459325 h 1682686"/>
                    <a:gd name="connsiteX1072" fmla="*/ 1331315 w 1681034"/>
                    <a:gd name="connsiteY1072" fmla="*/ 1470565 h 1682686"/>
                    <a:gd name="connsiteX1073" fmla="*/ 1332553 w 1681034"/>
                    <a:gd name="connsiteY1073" fmla="*/ 1466850 h 1682686"/>
                    <a:gd name="connsiteX1074" fmla="*/ 1349412 w 1681034"/>
                    <a:gd name="connsiteY1074" fmla="*/ 1454182 h 1682686"/>
                    <a:gd name="connsiteX1075" fmla="*/ 1348269 w 1681034"/>
                    <a:gd name="connsiteY1075" fmla="*/ 1452467 h 1682686"/>
                    <a:gd name="connsiteX1076" fmla="*/ 1355508 w 1681034"/>
                    <a:gd name="connsiteY1076" fmla="*/ 1449800 h 1682686"/>
                    <a:gd name="connsiteX1077" fmla="*/ 1360938 w 1681034"/>
                    <a:gd name="connsiteY1077" fmla="*/ 1444466 h 1682686"/>
                    <a:gd name="connsiteX1078" fmla="*/ 1376082 w 1681034"/>
                    <a:gd name="connsiteY1078" fmla="*/ 1427036 h 1682686"/>
                    <a:gd name="connsiteX1079" fmla="*/ 1382369 w 1681034"/>
                    <a:gd name="connsiteY1079" fmla="*/ 1425416 h 1682686"/>
                    <a:gd name="connsiteX1080" fmla="*/ 1380845 w 1681034"/>
                    <a:gd name="connsiteY1080" fmla="*/ 1418368 h 1682686"/>
                    <a:gd name="connsiteX1081" fmla="*/ 1371415 w 1681034"/>
                    <a:gd name="connsiteY1081" fmla="*/ 1425702 h 1682686"/>
                    <a:gd name="connsiteX1082" fmla="*/ 1374844 w 1681034"/>
                    <a:gd name="connsiteY1082" fmla="*/ 1425321 h 1682686"/>
                    <a:gd name="connsiteX1083" fmla="*/ 1363795 w 1681034"/>
                    <a:gd name="connsiteY1083" fmla="*/ 1435513 h 1682686"/>
                    <a:gd name="connsiteX1084" fmla="*/ 1366462 w 1681034"/>
                    <a:gd name="connsiteY1084" fmla="*/ 1428941 h 1682686"/>
                    <a:gd name="connsiteX1085" fmla="*/ 1379035 w 1681034"/>
                    <a:gd name="connsiteY1085" fmla="*/ 1415891 h 1682686"/>
                    <a:gd name="connsiteX1086" fmla="*/ 1385322 w 1681034"/>
                    <a:gd name="connsiteY1086" fmla="*/ 1414272 h 1682686"/>
                    <a:gd name="connsiteX1087" fmla="*/ 1426089 w 1681034"/>
                    <a:gd name="connsiteY1087" fmla="*/ 1367600 h 1682686"/>
                    <a:gd name="connsiteX1088" fmla="*/ 1426851 w 1681034"/>
                    <a:gd name="connsiteY1088" fmla="*/ 1372933 h 1682686"/>
                    <a:gd name="connsiteX1089" fmla="*/ 1388179 w 1681034"/>
                    <a:gd name="connsiteY1089" fmla="*/ 1410557 h 1682686"/>
                    <a:gd name="connsiteX1090" fmla="*/ 1394466 w 1681034"/>
                    <a:gd name="connsiteY1090" fmla="*/ 1404176 h 1682686"/>
                    <a:gd name="connsiteX1091" fmla="*/ 1399895 w 1681034"/>
                    <a:gd name="connsiteY1091" fmla="*/ 1403795 h 1682686"/>
                    <a:gd name="connsiteX1092" fmla="*/ 1409801 w 1681034"/>
                    <a:gd name="connsiteY1092" fmla="*/ 1392269 h 1682686"/>
                    <a:gd name="connsiteX1093" fmla="*/ 1414563 w 1681034"/>
                    <a:gd name="connsiteY1093" fmla="*/ 1393317 h 1682686"/>
                    <a:gd name="connsiteX1094" fmla="*/ 1422850 w 1681034"/>
                    <a:gd name="connsiteY1094" fmla="*/ 1382078 h 1682686"/>
                    <a:gd name="connsiteX1095" fmla="*/ 1428279 w 1681034"/>
                    <a:gd name="connsiteY1095" fmla="*/ 1381411 h 1682686"/>
                    <a:gd name="connsiteX1096" fmla="*/ 1446282 w 1681034"/>
                    <a:gd name="connsiteY1096" fmla="*/ 1356265 h 1682686"/>
                    <a:gd name="connsiteX1097" fmla="*/ 1449044 w 1681034"/>
                    <a:gd name="connsiteY1097" fmla="*/ 1357027 h 1682686"/>
                    <a:gd name="connsiteX1098" fmla="*/ 1445139 w 1681034"/>
                    <a:gd name="connsiteY1098" fmla="*/ 1361694 h 1682686"/>
                    <a:gd name="connsiteX1099" fmla="*/ 1463808 w 1681034"/>
                    <a:gd name="connsiteY1099" fmla="*/ 1341882 h 1682686"/>
                    <a:gd name="connsiteX1100" fmla="*/ 1467903 w 1681034"/>
                    <a:gd name="connsiteY1100" fmla="*/ 1330928 h 1682686"/>
                    <a:gd name="connsiteX1101" fmla="*/ 1476381 w 1681034"/>
                    <a:gd name="connsiteY1101" fmla="*/ 1326547 h 1682686"/>
                    <a:gd name="connsiteX1102" fmla="*/ 1469046 w 1681034"/>
                    <a:gd name="connsiteY1102" fmla="*/ 1327785 h 1682686"/>
                    <a:gd name="connsiteX1103" fmla="*/ 1479238 w 1681034"/>
                    <a:gd name="connsiteY1103" fmla="*/ 1314641 h 1682686"/>
                    <a:gd name="connsiteX1104" fmla="*/ 1485525 w 1681034"/>
                    <a:gd name="connsiteY1104" fmla="*/ 1316450 h 1682686"/>
                    <a:gd name="connsiteX1105" fmla="*/ 1483524 w 1681034"/>
                    <a:gd name="connsiteY1105" fmla="*/ 1316641 h 1682686"/>
                    <a:gd name="connsiteX1106" fmla="*/ 1504098 w 1681034"/>
                    <a:gd name="connsiteY1106" fmla="*/ 1288161 h 1682686"/>
                    <a:gd name="connsiteX1107" fmla="*/ 1495907 w 1681034"/>
                    <a:gd name="connsiteY1107" fmla="*/ 1293114 h 1682686"/>
                    <a:gd name="connsiteX1108" fmla="*/ 1502289 w 1681034"/>
                    <a:gd name="connsiteY1108" fmla="*/ 1276731 h 1682686"/>
                    <a:gd name="connsiteX1109" fmla="*/ 1501812 w 1681034"/>
                    <a:gd name="connsiteY1109" fmla="*/ 1282256 h 1682686"/>
                    <a:gd name="connsiteX1110" fmla="*/ 1507527 w 1681034"/>
                    <a:gd name="connsiteY1110" fmla="*/ 1275302 h 1682686"/>
                    <a:gd name="connsiteX1111" fmla="*/ 1508861 w 1681034"/>
                    <a:gd name="connsiteY1111" fmla="*/ 1266635 h 1682686"/>
                    <a:gd name="connsiteX1112" fmla="*/ 1511242 w 1681034"/>
                    <a:gd name="connsiteY1112" fmla="*/ 1268635 h 1682686"/>
                    <a:gd name="connsiteX1113" fmla="*/ 1517624 w 1681034"/>
                    <a:gd name="connsiteY1113" fmla="*/ 1254347 h 1682686"/>
                    <a:gd name="connsiteX1114" fmla="*/ 1520481 w 1681034"/>
                    <a:gd name="connsiteY1114" fmla="*/ 1258633 h 1682686"/>
                    <a:gd name="connsiteX1115" fmla="*/ 1521434 w 1681034"/>
                    <a:gd name="connsiteY1115" fmla="*/ 1249775 h 1682686"/>
                    <a:gd name="connsiteX1116" fmla="*/ 1524482 w 1681034"/>
                    <a:gd name="connsiteY1116" fmla="*/ 1244537 h 1682686"/>
                    <a:gd name="connsiteX1117" fmla="*/ 1524768 w 1681034"/>
                    <a:gd name="connsiteY1117" fmla="*/ 1252347 h 1682686"/>
                    <a:gd name="connsiteX1118" fmla="*/ 1534578 w 1681034"/>
                    <a:gd name="connsiteY1118" fmla="*/ 1242632 h 1682686"/>
                    <a:gd name="connsiteX1119" fmla="*/ 1552676 w 1681034"/>
                    <a:gd name="connsiteY1119" fmla="*/ 1206818 h 1682686"/>
                    <a:gd name="connsiteX1120" fmla="*/ 1559629 w 1681034"/>
                    <a:gd name="connsiteY1120" fmla="*/ 1199007 h 1682686"/>
                    <a:gd name="connsiteX1121" fmla="*/ 1570964 w 1681034"/>
                    <a:gd name="connsiteY1121" fmla="*/ 1176814 h 1682686"/>
                    <a:gd name="connsiteX1122" fmla="*/ 1564868 w 1681034"/>
                    <a:gd name="connsiteY1122" fmla="*/ 1196531 h 1682686"/>
                    <a:gd name="connsiteX1123" fmla="*/ 1578774 w 1681034"/>
                    <a:gd name="connsiteY1123" fmla="*/ 1167194 h 1682686"/>
                    <a:gd name="connsiteX1124" fmla="*/ 1575726 w 1681034"/>
                    <a:gd name="connsiteY1124" fmla="*/ 1169003 h 1682686"/>
                    <a:gd name="connsiteX1125" fmla="*/ 1578965 w 1681034"/>
                    <a:gd name="connsiteY1125" fmla="*/ 1156621 h 1682686"/>
                    <a:gd name="connsiteX1126" fmla="*/ 1595157 w 1681034"/>
                    <a:gd name="connsiteY1126" fmla="*/ 1126998 h 1682686"/>
                    <a:gd name="connsiteX1127" fmla="*/ 1603539 w 1681034"/>
                    <a:gd name="connsiteY1127" fmla="*/ 1093375 h 1682686"/>
                    <a:gd name="connsiteX1128" fmla="*/ 1599729 w 1681034"/>
                    <a:gd name="connsiteY1128" fmla="*/ 1098328 h 1682686"/>
                    <a:gd name="connsiteX1129" fmla="*/ 1612969 w 1681034"/>
                    <a:gd name="connsiteY1129" fmla="*/ 1079087 h 1682686"/>
                    <a:gd name="connsiteX1130" fmla="*/ 1608111 w 1681034"/>
                    <a:gd name="connsiteY1130" fmla="*/ 1073563 h 1682686"/>
                    <a:gd name="connsiteX1131" fmla="*/ 1615065 w 1681034"/>
                    <a:gd name="connsiteY1131" fmla="*/ 1054894 h 1682686"/>
                    <a:gd name="connsiteX1132" fmla="*/ 1614493 w 1681034"/>
                    <a:gd name="connsiteY1132" fmla="*/ 1066324 h 1682686"/>
                    <a:gd name="connsiteX1133" fmla="*/ 1622780 w 1681034"/>
                    <a:gd name="connsiteY1133" fmla="*/ 1039749 h 1682686"/>
                    <a:gd name="connsiteX1134" fmla="*/ 1624685 w 1681034"/>
                    <a:gd name="connsiteY1134" fmla="*/ 1040511 h 1682686"/>
                    <a:gd name="connsiteX1135" fmla="*/ 1626876 w 1681034"/>
                    <a:gd name="connsiteY1135" fmla="*/ 1031367 h 1682686"/>
                    <a:gd name="connsiteX1136" fmla="*/ 1624209 w 1681034"/>
                    <a:gd name="connsiteY1136" fmla="*/ 1033653 h 1682686"/>
                    <a:gd name="connsiteX1137" fmla="*/ 1631924 w 1681034"/>
                    <a:gd name="connsiteY1137" fmla="*/ 1011936 h 1682686"/>
                    <a:gd name="connsiteX1138" fmla="*/ 1637448 w 1681034"/>
                    <a:gd name="connsiteY1138" fmla="*/ 985933 h 1682686"/>
                    <a:gd name="connsiteX1139" fmla="*/ 1641354 w 1681034"/>
                    <a:gd name="connsiteY1139" fmla="*/ 978980 h 1682686"/>
                    <a:gd name="connsiteX1140" fmla="*/ 1642020 w 1681034"/>
                    <a:gd name="connsiteY1140" fmla="*/ 969455 h 1682686"/>
                    <a:gd name="connsiteX1141" fmla="*/ 1652498 w 1681034"/>
                    <a:gd name="connsiteY1141" fmla="*/ 930307 h 1682686"/>
                    <a:gd name="connsiteX1142" fmla="*/ 1658594 w 1681034"/>
                    <a:gd name="connsiteY1142" fmla="*/ 888397 h 1682686"/>
                    <a:gd name="connsiteX1143" fmla="*/ 1661451 w 1681034"/>
                    <a:gd name="connsiteY1143" fmla="*/ 905066 h 1682686"/>
                    <a:gd name="connsiteX1144" fmla="*/ 1663071 w 1681034"/>
                    <a:gd name="connsiteY1144" fmla="*/ 865346 h 1682686"/>
                    <a:gd name="connsiteX1145" fmla="*/ 1652022 w 1681034"/>
                    <a:gd name="connsiteY1145" fmla="*/ 857250 h 1682686"/>
                    <a:gd name="connsiteX1146" fmla="*/ 1654689 w 1681034"/>
                    <a:gd name="connsiteY1146" fmla="*/ 834104 h 1682686"/>
                    <a:gd name="connsiteX1147" fmla="*/ 1647259 w 1681034"/>
                    <a:gd name="connsiteY1147" fmla="*/ 861251 h 1682686"/>
                    <a:gd name="connsiteX1148" fmla="*/ 1649640 w 1681034"/>
                    <a:gd name="connsiteY1148" fmla="*/ 852202 h 1682686"/>
                    <a:gd name="connsiteX1149" fmla="*/ 1646402 w 1681034"/>
                    <a:gd name="connsiteY1149" fmla="*/ 833057 h 1682686"/>
                    <a:gd name="connsiteX1150" fmla="*/ 1651545 w 1681034"/>
                    <a:gd name="connsiteY1150" fmla="*/ 827437 h 1682686"/>
                    <a:gd name="connsiteX1151" fmla="*/ 1646783 w 1681034"/>
                    <a:gd name="connsiteY1151" fmla="*/ 816007 h 1682686"/>
                    <a:gd name="connsiteX1152" fmla="*/ 1647735 w 1681034"/>
                    <a:gd name="connsiteY1152" fmla="*/ 802100 h 1682686"/>
                    <a:gd name="connsiteX1153" fmla="*/ 1650307 w 1681034"/>
                    <a:gd name="connsiteY1153" fmla="*/ 792956 h 1682686"/>
                    <a:gd name="connsiteX1154" fmla="*/ 1653165 w 1681034"/>
                    <a:gd name="connsiteY1154" fmla="*/ 797909 h 1682686"/>
                    <a:gd name="connsiteX1155" fmla="*/ 1651450 w 1681034"/>
                    <a:gd name="connsiteY1155" fmla="*/ 777430 h 1682686"/>
                    <a:gd name="connsiteX1156" fmla="*/ 1656594 w 1681034"/>
                    <a:gd name="connsiteY1156" fmla="*/ 777716 h 1682686"/>
                    <a:gd name="connsiteX1157" fmla="*/ 1653069 w 1681034"/>
                    <a:gd name="connsiteY1157" fmla="*/ 766572 h 1682686"/>
                    <a:gd name="connsiteX1158" fmla="*/ 1649545 w 1681034"/>
                    <a:gd name="connsiteY1158" fmla="*/ 768001 h 1682686"/>
                    <a:gd name="connsiteX1159" fmla="*/ 1644783 w 1681034"/>
                    <a:gd name="connsiteY1159" fmla="*/ 756952 h 1682686"/>
                    <a:gd name="connsiteX1160" fmla="*/ 1644878 w 1681034"/>
                    <a:gd name="connsiteY1160" fmla="*/ 747617 h 1682686"/>
                    <a:gd name="connsiteX1161" fmla="*/ 1642401 w 1681034"/>
                    <a:gd name="connsiteY1161" fmla="*/ 753809 h 1682686"/>
                    <a:gd name="connsiteX1162" fmla="*/ 1641068 w 1681034"/>
                    <a:gd name="connsiteY1162" fmla="*/ 741426 h 1682686"/>
                    <a:gd name="connsiteX1163" fmla="*/ 1645259 w 1681034"/>
                    <a:gd name="connsiteY1163" fmla="*/ 741521 h 1682686"/>
                    <a:gd name="connsiteX1164" fmla="*/ 1644973 w 1681034"/>
                    <a:gd name="connsiteY1164" fmla="*/ 733711 h 1682686"/>
                    <a:gd name="connsiteX1165" fmla="*/ 1640592 w 1681034"/>
                    <a:gd name="connsiteY1165" fmla="*/ 694753 h 1682686"/>
                    <a:gd name="connsiteX1166" fmla="*/ 1636020 w 1681034"/>
                    <a:gd name="connsiteY1166" fmla="*/ 690277 h 1682686"/>
                    <a:gd name="connsiteX1167" fmla="*/ 1634496 w 1681034"/>
                    <a:gd name="connsiteY1167" fmla="*/ 699707 h 1682686"/>
                    <a:gd name="connsiteX1168" fmla="*/ 1636877 w 1681034"/>
                    <a:gd name="connsiteY1168" fmla="*/ 698087 h 1682686"/>
                    <a:gd name="connsiteX1169" fmla="*/ 1638972 w 1681034"/>
                    <a:gd name="connsiteY1169" fmla="*/ 736854 h 1682686"/>
                    <a:gd name="connsiteX1170" fmla="*/ 1634686 w 1681034"/>
                    <a:gd name="connsiteY1170" fmla="*/ 704374 h 1682686"/>
                    <a:gd name="connsiteX1171" fmla="*/ 1634686 w 1681034"/>
                    <a:gd name="connsiteY1171" fmla="*/ 721424 h 1682686"/>
                    <a:gd name="connsiteX1172" fmla="*/ 1629828 w 1681034"/>
                    <a:gd name="connsiteY1172" fmla="*/ 703040 h 1682686"/>
                    <a:gd name="connsiteX1173" fmla="*/ 1633543 w 1681034"/>
                    <a:gd name="connsiteY1173" fmla="*/ 699802 h 1682686"/>
                    <a:gd name="connsiteX1174" fmla="*/ 1630686 w 1681034"/>
                    <a:gd name="connsiteY1174" fmla="*/ 692182 h 1682686"/>
                    <a:gd name="connsiteX1175" fmla="*/ 1633543 w 1681034"/>
                    <a:gd name="connsiteY1175" fmla="*/ 693611 h 1682686"/>
                    <a:gd name="connsiteX1176" fmla="*/ 1632781 w 1681034"/>
                    <a:gd name="connsiteY1176" fmla="*/ 684371 h 1682686"/>
                    <a:gd name="connsiteX1177" fmla="*/ 1626114 w 1681034"/>
                    <a:gd name="connsiteY1177" fmla="*/ 672370 h 1682686"/>
                    <a:gd name="connsiteX1178" fmla="*/ 1630019 w 1681034"/>
                    <a:gd name="connsiteY1178" fmla="*/ 665798 h 1682686"/>
                    <a:gd name="connsiteX1179" fmla="*/ 1627161 w 1681034"/>
                    <a:gd name="connsiteY1179" fmla="*/ 644176 h 1682686"/>
                    <a:gd name="connsiteX1180" fmla="*/ 1622494 w 1681034"/>
                    <a:gd name="connsiteY1180" fmla="*/ 625888 h 1682686"/>
                    <a:gd name="connsiteX1181" fmla="*/ 1626114 w 1681034"/>
                    <a:gd name="connsiteY1181" fmla="*/ 631698 h 1682686"/>
                    <a:gd name="connsiteX1182" fmla="*/ 1620589 w 1681034"/>
                    <a:gd name="connsiteY1182" fmla="*/ 605600 h 1682686"/>
                    <a:gd name="connsiteX1183" fmla="*/ 1614588 w 1681034"/>
                    <a:gd name="connsiteY1183" fmla="*/ 601790 h 1682686"/>
                    <a:gd name="connsiteX1184" fmla="*/ 1606873 w 1681034"/>
                    <a:gd name="connsiteY1184" fmla="*/ 587312 h 1682686"/>
                    <a:gd name="connsiteX1185" fmla="*/ 1608969 w 1681034"/>
                    <a:gd name="connsiteY1185" fmla="*/ 583787 h 1682686"/>
                    <a:gd name="connsiteX1186" fmla="*/ 1604968 w 1681034"/>
                    <a:gd name="connsiteY1186" fmla="*/ 570262 h 1682686"/>
                    <a:gd name="connsiteX1187" fmla="*/ 1599729 w 1681034"/>
                    <a:gd name="connsiteY1187" fmla="*/ 563404 h 1682686"/>
                    <a:gd name="connsiteX1188" fmla="*/ 1606968 w 1681034"/>
                    <a:gd name="connsiteY1188" fmla="*/ 568262 h 1682686"/>
                    <a:gd name="connsiteX1189" fmla="*/ 1610112 w 1681034"/>
                    <a:gd name="connsiteY1189" fmla="*/ 578739 h 1682686"/>
                    <a:gd name="connsiteX1190" fmla="*/ 1603825 w 1681034"/>
                    <a:gd name="connsiteY1190" fmla="*/ 559308 h 1682686"/>
                    <a:gd name="connsiteX1191" fmla="*/ 1604682 w 1681034"/>
                    <a:gd name="connsiteY1191" fmla="*/ 552641 h 1682686"/>
                    <a:gd name="connsiteX1192" fmla="*/ 1597158 w 1681034"/>
                    <a:gd name="connsiteY1192" fmla="*/ 538639 h 1682686"/>
                    <a:gd name="connsiteX1193" fmla="*/ 1593538 w 1681034"/>
                    <a:gd name="connsiteY1193" fmla="*/ 527780 h 1682686"/>
                    <a:gd name="connsiteX1194" fmla="*/ 1591443 w 1681034"/>
                    <a:gd name="connsiteY1194" fmla="*/ 526733 h 1682686"/>
                    <a:gd name="connsiteX1195" fmla="*/ 1586299 w 1681034"/>
                    <a:gd name="connsiteY1195" fmla="*/ 510254 h 1682686"/>
                    <a:gd name="connsiteX1196" fmla="*/ 1579536 w 1681034"/>
                    <a:gd name="connsiteY1196" fmla="*/ 500729 h 1682686"/>
                    <a:gd name="connsiteX1197" fmla="*/ 1586966 w 1681034"/>
                    <a:gd name="connsiteY1197" fmla="*/ 519779 h 1682686"/>
                    <a:gd name="connsiteX1198" fmla="*/ 1585537 w 1681034"/>
                    <a:gd name="connsiteY1198" fmla="*/ 529781 h 1682686"/>
                    <a:gd name="connsiteX1199" fmla="*/ 1580584 w 1681034"/>
                    <a:gd name="connsiteY1199" fmla="*/ 516636 h 1682686"/>
                    <a:gd name="connsiteX1200" fmla="*/ 1578965 w 1681034"/>
                    <a:gd name="connsiteY1200" fmla="*/ 523494 h 1682686"/>
                    <a:gd name="connsiteX1201" fmla="*/ 1582584 w 1681034"/>
                    <a:gd name="connsiteY1201" fmla="*/ 532162 h 1682686"/>
                    <a:gd name="connsiteX1202" fmla="*/ 1588109 w 1681034"/>
                    <a:gd name="connsiteY1202" fmla="*/ 538734 h 1682686"/>
                    <a:gd name="connsiteX1203" fmla="*/ 1587633 w 1681034"/>
                    <a:gd name="connsiteY1203" fmla="*/ 530828 h 1682686"/>
                    <a:gd name="connsiteX1204" fmla="*/ 1591252 w 1681034"/>
                    <a:gd name="connsiteY1204" fmla="*/ 541115 h 1682686"/>
                    <a:gd name="connsiteX1205" fmla="*/ 1589347 w 1681034"/>
                    <a:gd name="connsiteY1205" fmla="*/ 546354 h 1682686"/>
                    <a:gd name="connsiteX1206" fmla="*/ 1593538 w 1681034"/>
                    <a:gd name="connsiteY1206" fmla="*/ 558070 h 1682686"/>
                    <a:gd name="connsiteX1207" fmla="*/ 1589442 w 1681034"/>
                    <a:gd name="connsiteY1207" fmla="*/ 554260 h 1682686"/>
                    <a:gd name="connsiteX1208" fmla="*/ 1594776 w 1681034"/>
                    <a:gd name="connsiteY1208" fmla="*/ 575215 h 1682686"/>
                    <a:gd name="connsiteX1209" fmla="*/ 1595348 w 1681034"/>
                    <a:gd name="connsiteY1209" fmla="*/ 595408 h 1682686"/>
                    <a:gd name="connsiteX1210" fmla="*/ 1602873 w 1681034"/>
                    <a:gd name="connsiteY1210" fmla="*/ 609695 h 1682686"/>
                    <a:gd name="connsiteX1211" fmla="*/ 1598967 w 1681034"/>
                    <a:gd name="connsiteY1211" fmla="*/ 605695 h 1682686"/>
                    <a:gd name="connsiteX1212" fmla="*/ 1602015 w 1681034"/>
                    <a:gd name="connsiteY1212" fmla="*/ 625316 h 1682686"/>
                    <a:gd name="connsiteX1213" fmla="*/ 1603349 w 1681034"/>
                    <a:gd name="connsiteY1213" fmla="*/ 622078 h 1682686"/>
                    <a:gd name="connsiteX1214" fmla="*/ 1608588 w 1681034"/>
                    <a:gd name="connsiteY1214" fmla="*/ 632174 h 1682686"/>
                    <a:gd name="connsiteX1215" fmla="*/ 1608016 w 1681034"/>
                    <a:gd name="connsiteY1215" fmla="*/ 638461 h 1682686"/>
                    <a:gd name="connsiteX1216" fmla="*/ 1604301 w 1681034"/>
                    <a:gd name="connsiteY1216" fmla="*/ 634270 h 1682686"/>
                    <a:gd name="connsiteX1217" fmla="*/ 1607159 w 1681034"/>
                    <a:gd name="connsiteY1217" fmla="*/ 658368 h 1682686"/>
                    <a:gd name="connsiteX1218" fmla="*/ 1612969 w 1681034"/>
                    <a:gd name="connsiteY1218" fmla="*/ 676180 h 1682686"/>
                    <a:gd name="connsiteX1219" fmla="*/ 1610874 w 1681034"/>
                    <a:gd name="connsiteY1219" fmla="*/ 683990 h 1682686"/>
                    <a:gd name="connsiteX1220" fmla="*/ 1609064 w 1681034"/>
                    <a:gd name="connsiteY1220" fmla="*/ 667417 h 1682686"/>
                    <a:gd name="connsiteX1221" fmla="*/ 1603825 w 1681034"/>
                    <a:gd name="connsiteY1221" fmla="*/ 638937 h 1682686"/>
                    <a:gd name="connsiteX1222" fmla="*/ 1597348 w 1681034"/>
                    <a:gd name="connsiteY1222" fmla="*/ 632174 h 1682686"/>
                    <a:gd name="connsiteX1223" fmla="*/ 1603825 w 1681034"/>
                    <a:gd name="connsiteY1223" fmla="*/ 660464 h 1682686"/>
                    <a:gd name="connsiteX1224" fmla="*/ 1612207 w 1681034"/>
                    <a:gd name="connsiteY1224" fmla="*/ 688467 h 1682686"/>
                    <a:gd name="connsiteX1225" fmla="*/ 1615541 w 1681034"/>
                    <a:gd name="connsiteY1225" fmla="*/ 717042 h 1682686"/>
                    <a:gd name="connsiteX1226" fmla="*/ 1617160 w 1681034"/>
                    <a:gd name="connsiteY1226" fmla="*/ 713994 h 1682686"/>
                    <a:gd name="connsiteX1227" fmla="*/ 1621637 w 1681034"/>
                    <a:gd name="connsiteY1227" fmla="*/ 723043 h 1682686"/>
                    <a:gd name="connsiteX1228" fmla="*/ 1621923 w 1681034"/>
                    <a:gd name="connsiteY1228" fmla="*/ 732092 h 1682686"/>
                    <a:gd name="connsiteX1229" fmla="*/ 1617255 w 1681034"/>
                    <a:gd name="connsiteY1229" fmla="*/ 718566 h 1682686"/>
                    <a:gd name="connsiteX1230" fmla="*/ 1616684 w 1681034"/>
                    <a:gd name="connsiteY1230" fmla="*/ 732187 h 1682686"/>
                    <a:gd name="connsiteX1231" fmla="*/ 1619637 w 1681034"/>
                    <a:gd name="connsiteY1231" fmla="*/ 738188 h 1682686"/>
                    <a:gd name="connsiteX1232" fmla="*/ 1619922 w 1681034"/>
                    <a:gd name="connsiteY1232" fmla="*/ 745712 h 1682686"/>
                    <a:gd name="connsiteX1233" fmla="*/ 1615827 w 1681034"/>
                    <a:gd name="connsiteY1233" fmla="*/ 741140 h 1682686"/>
                    <a:gd name="connsiteX1234" fmla="*/ 1620875 w 1681034"/>
                    <a:gd name="connsiteY1234" fmla="*/ 759333 h 1682686"/>
                    <a:gd name="connsiteX1235" fmla="*/ 1623351 w 1681034"/>
                    <a:gd name="connsiteY1235" fmla="*/ 757904 h 1682686"/>
                    <a:gd name="connsiteX1236" fmla="*/ 1625352 w 1681034"/>
                    <a:gd name="connsiteY1236" fmla="*/ 767048 h 1682686"/>
                    <a:gd name="connsiteX1237" fmla="*/ 1621256 w 1681034"/>
                    <a:gd name="connsiteY1237" fmla="*/ 774478 h 1682686"/>
                    <a:gd name="connsiteX1238" fmla="*/ 1619446 w 1681034"/>
                    <a:gd name="connsiteY1238" fmla="*/ 792480 h 1682686"/>
                    <a:gd name="connsiteX1239" fmla="*/ 1618208 w 1681034"/>
                    <a:gd name="connsiteY1239" fmla="*/ 773716 h 1682686"/>
                    <a:gd name="connsiteX1240" fmla="*/ 1614969 w 1681034"/>
                    <a:gd name="connsiteY1240" fmla="*/ 762286 h 1682686"/>
                    <a:gd name="connsiteX1241" fmla="*/ 1613064 w 1681034"/>
                    <a:gd name="connsiteY1241" fmla="*/ 735235 h 1682686"/>
                    <a:gd name="connsiteX1242" fmla="*/ 1612683 w 1681034"/>
                    <a:gd name="connsiteY1242" fmla="*/ 750189 h 1682686"/>
                    <a:gd name="connsiteX1243" fmla="*/ 1608302 w 1681034"/>
                    <a:gd name="connsiteY1243" fmla="*/ 738188 h 1682686"/>
                    <a:gd name="connsiteX1244" fmla="*/ 1611731 w 1681034"/>
                    <a:gd name="connsiteY1244" fmla="*/ 726186 h 1682686"/>
                    <a:gd name="connsiteX1245" fmla="*/ 1605825 w 1681034"/>
                    <a:gd name="connsiteY1245" fmla="*/ 724853 h 1682686"/>
                    <a:gd name="connsiteX1246" fmla="*/ 1607540 w 1681034"/>
                    <a:gd name="connsiteY1246" fmla="*/ 715804 h 1682686"/>
                    <a:gd name="connsiteX1247" fmla="*/ 1603349 w 1681034"/>
                    <a:gd name="connsiteY1247" fmla="*/ 705517 h 1682686"/>
                    <a:gd name="connsiteX1248" fmla="*/ 1605540 w 1681034"/>
                    <a:gd name="connsiteY1248" fmla="*/ 699421 h 1682686"/>
                    <a:gd name="connsiteX1249" fmla="*/ 1604016 w 1681034"/>
                    <a:gd name="connsiteY1249" fmla="*/ 689039 h 1682686"/>
                    <a:gd name="connsiteX1250" fmla="*/ 1597729 w 1681034"/>
                    <a:gd name="connsiteY1250" fmla="*/ 668465 h 1682686"/>
                    <a:gd name="connsiteX1251" fmla="*/ 1601063 w 1681034"/>
                    <a:gd name="connsiteY1251" fmla="*/ 666655 h 1682686"/>
                    <a:gd name="connsiteX1252" fmla="*/ 1607540 w 1681034"/>
                    <a:gd name="connsiteY1252" fmla="*/ 685800 h 1682686"/>
                    <a:gd name="connsiteX1253" fmla="*/ 1603063 w 1681034"/>
                    <a:gd name="connsiteY1253" fmla="*/ 674084 h 1682686"/>
                    <a:gd name="connsiteX1254" fmla="*/ 1604587 w 1681034"/>
                    <a:gd name="connsiteY1254" fmla="*/ 670941 h 1682686"/>
                    <a:gd name="connsiteX1255" fmla="*/ 1601158 w 1681034"/>
                    <a:gd name="connsiteY1255" fmla="*/ 657606 h 1682686"/>
                    <a:gd name="connsiteX1256" fmla="*/ 1593633 w 1681034"/>
                    <a:gd name="connsiteY1256" fmla="*/ 650843 h 1682686"/>
                    <a:gd name="connsiteX1257" fmla="*/ 1592014 w 1681034"/>
                    <a:gd name="connsiteY1257" fmla="*/ 646462 h 1682686"/>
                    <a:gd name="connsiteX1258" fmla="*/ 1596110 w 1681034"/>
                    <a:gd name="connsiteY1258" fmla="*/ 645986 h 1682686"/>
                    <a:gd name="connsiteX1259" fmla="*/ 1595157 w 1681034"/>
                    <a:gd name="connsiteY1259" fmla="*/ 633984 h 1682686"/>
                    <a:gd name="connsiteX1260" fmla="*/ 1593062 w 1681034"/>
                    <a:gd name="connsiteY1260" fmla="*/ 634270 h 1682686"/>
                    <a:gd name="connsiteX1261" fmla="*/ 1584585 w 1681034"/>
                    <a:gd name="connsiteY1261" fmla="*/ 608171 h 1682686"/>
                    <a:gd name="connsiteX1262" fmla="*/ 1578870 w 1681034"/>
                    <a:gd name="connsiteY1262" fmla="*/ 586645 h 1682686"/>
                    <a:gd name="connsiteX1263" fmla="*/ 1574298 w 1681034"/>
                    <a:gd name="connsiteY1263" fmla="*/ 567214 h 1682686"/>
                    <a:gd name="connsiteX1264" fmla="*/ 1568106 w 1681034"/>
                    <a:gd name="connsiteY1264" fmla="*/ 553117 h 1682686"/>
                    <a:gd name="connsiteX1265" fmla="*/ 1561915 w 1681034"/>
                    <a:gd name="connsiteY1265" fmla="*/ 549974 h 1682686"/>
                    <a:gd name="connsiteX1266" fmla="*/ 1562106 w 1681034"/>
                    <a:gd name="connsiteY1266" fmla="*/ 562261 h 1682686"/>
                    <a:gd name="connsiteX1267" fmla="*/ 1568202 w 1681034"/>
                    <a:gd name="connsiteY1267" fmla="*/ 567023 h 1682686"/>
                    <a:gd name="connsiteX1268" fmla="*/ 1576393 w 1681034"/>
                    <a:gd name="connsiteY1268" fmla="*/ 585216 h 1682686"/>
                    <a:gd name="connsiteX1269" fmla="*/ 1568202 w 1681034"/>
                    <a:gd name="connsiteY1269" fmla="*/ 579311 h 1682686"/>
                    <a:gd name="connsiteX1270" fmla="*/ 1570107 w 1681034"/>
                    <a:gd name="connsiteY1270" fmla="*/ 592550 h 1682686"/>
                    <a:gd name="connsiteX1271" fmla="*/ 1577822 w 1681034"/>
                    <a:gd name="connsiteY1271" fmla="*/ 621411 h 1682686"/>
                    <a:gd name="connsiteX1272" fmla="*/ 1570583 w 1681034"/>
                    <a:gd name="connsiteY1272" fmla="*/ 604647 h 1682686"/>
                    <a:gd name="connsiteX1273" fmla="*/ 1572012 w 1681034"/>
                    <a:gd name="connsiteY1273" fmla="*/ 616458 h 1682686"/>
                    <a:gd name="connsiteX1274" fmla="*/ 1573726 w 1681034"/>
                    <a:gd name="connsiteY1274" fmla="*/ 622173 h 1682686"/>
                    <a:gd name="connsiteX1275" fmla="*/ 1581918 w 1681034"/>
                    <a:gd name="connsiteY1275" fmla="*/ 655320 h 1682686"/>
                    <a:gd name="connsiteX1276" fmla="*/ 1578108 w 1681034"/>
                    <a:gd name="connsiteY1276" fmla="*/ 652844 h 1682686"/>
                    <a:gd name="connsiteX1277" fmla="*/ 1579917 w 1681034"/>
                    <a:gd name="connsiteY1277" fmla="*/ 664369 h 1682686"/>
                    <a:gd name="connsiteX1278" fmla="*/ 1583061 w 1681034"/>
                    <a:gd name="connsiteY1278" fmla="*/ 653701 h 1682686"/>
                    <a:gd name="connsiteX1279" fmla="*/ 1586013 w 1681034"/>
                    <a:gd name="connsiteY1279" fmla="*/ 654844 h 1682686"/>
                    <a:gd name="connsiteX1280" fmla="*/ 1588014 w 1681034"/>
                    <a:gd name="connsiteY1280" fmla="*/ 665036 h 1682686"/>
                    <a:gd name="connsiteX1281" fmla="*/ 1585537 w 1681034"/>
                    <a:gd name="connsiteY1281" fmla="*/ 668274 h 1682686"/>
                    <a:gd name="connsiteX1282" fmla="*/ 1588966 w 1681034"/>
                    <a:gd name="connsiteY1282" fmla="*/ 672465 h 1682686"/>
                    <a:gd name="connsiteX1283" fmla="*/ 1590109 w 1681034"/>
                    <a:gd name="connsiteY1283" fmla="*/ 678275 h 1682686"/>
                    <a:gd name="connsiteX1284" fmla="*/ 1586394 w 1681034"/>
                    <a:gd name="connsiteY1284" fmla="*/ 675608 h 1682686"/>
                    <a:gd name="connsiteX1285" fmla="*/ 1583061 w 1681034"/>
                    <a:gd name="connsiteY1285" fmla="*/ 662654 h 1682686"/>
                    <a:gd name="connsiteX1286" fmla="*/ 1596396 w 1681034"/>
                    <a:gd name="connsiteY1286" fmla="*/ 798576 h 1682686"/>
                    <a:gd name="connsiteX1287" fmla="*/ 1596300 w 1681034"/>
                    <a:gd name="connsiteY1287" fmla="*/ 818960 h 1682686"/>
                    <a:gd name="connsiteX1288" fmla="*/ 1603063 w 1681034"/>
                    <a:gd name="connsiteY1288" fmla="*/ 821055 h 1682686"/>
                    <a:gd name="connsiteX1289" fmla="*/ 1601634 w 1681034"/>
                    <a:gd name="connsiteY1289" fmla="*/ 837152 h 1682686"/>
                    <a:gd name="connsiteX1290" fmla="*/ 1599539 w 1681034"/>
                    <a:gd name="connsiteY1290" fmla="*/ 833914 h 1682686"/>
                    <a:gd name="connsiteX1291" fmla="*/ 1600015 w 1681034"/>
                    <a:gd name="connsiteY1291" fmla="*/ 856012 h 1682686"/>
                    <a:gd name="connsiteX1292" fmla="*/ 1591633 w 1681034"/>
                    <a:gd name="connsiteY1292" fmla="*/ 884111 h 1682686"/>
                    <a:gd name="connsiteX1293" fmla="*/ 1594872 w 1681034"/>
                    <a:gd name="connsiteY1293" fmla="*/ 881729 h 1682686"/>
                    <a:gd name="connsiteX1294" fmla="*/ 1591633 w 1681034"/>
                    <a:gd name="connsiteY1294" fmla="*/ 898779 h 1682686"/>
                    <a:gd name="connsiteX1295" fmla="*/ 1594300 w 1681034"/>
                    <a:gd name="connsiteY1295" fmla="*/ 897827 h 1682686"/>
                    <a:gd name="connsiteX1296" fmla="*/ 1592490 w 1681034"/>
                    <a:gd name="connsiteY1296" fmla="*/ 906399 h 1682686"/>
                    <a:gd name="connsiteX1297" fmla="*/ 1595062 w 1681034"/>
                    <a:gd name="connsiteY1297" fmla="*/ 912876 h 1682686"/>
                    <a:gd name="connsiteX1298" fmla="*/ 1594014 w 1681034"/>
                    <a:gd name="connsiteY1298" fmla="*/ 924592 h 1682686"/>
                    <a:gd name="connsiteX1299" fmla="*/ 1591252 w 1681034"/>
                    <a:gd name="connsiteY1299" fmla="*/ 920972 h 1682686"/>
                    <a:gd name="connsiteX1300" fmla="*/ 1585061 w 1681034"/>
                    <a:gd name="connsiteY1300" fmla="*/ 956786 h 1682686"/>
                    <a:gd name="connsiteX1301" fmla="*/ 1582775 w 1681034"/>
                    <a:gd name="connsiteY1301" fmla="*/ 954691 h 1682686"/>
                    <a:gd name="connsiteX1302" fmla="*/ 1577727 w 1681034"/>
                    <a:gd name="connsiteY1302" fmla="*/ 995363 h 1682686"/>
                    <a:gd name="connsiteX1303" fmla="*/ 1575726 w 1681034"/>
                    <a:gd name="connsiteY1303" fmla="*/ 994696 h 1682686"/>
                    <a:gd name="connsiteX1304" fmla="*/ 1575726 w 1681034"/>
                    <a:gd name="connsiteY1304" fmla="*/ 1011460 h 1682686"/>
                    <a:gd name="connsiteX1305" fmla="*/ 1572774 w 1681034"/>
                    <a:gd name="connsiteY1305" fmla="*/ 1010412 h 1682686"/>
                    <a:gd name="connsiteX1306" fmla="*/ 1565725 w 1681034"/>
                    <a:gd name="connsiteY1306" fmla="*/ 1035368 h 1682686"/>
                    <a:gd name="connsiteX1307" fmla="*/ 1560486 w 1681034"/>
                    <a:gd name="connsiteY1307" fmla="*/ 1061276 h 1682686"/>
                    <a:gd name="connsiteX1308" fmla="*/ 1555914 w 1681034"/>
                    <a:gd name="connsiteY1308" fmla="*/ 1063943 h 1682686"/>
                    <a:gd name="connsiteX1309" fmla="*/ 1557343 w 1681034"/>
                    <a:gd name="connsiteY1309" fmla="*/ 1055180 h 1682686"/>
                    <a:gd name="connsiteX1310" fmla="*/ 1544008 w 1681034"/>
                    <a:gd name="connsiteY1310" fmla="*/ 1101090 h 1682686"/>
                    <a:gd name="connsiteX1311" fmla="*/ 1548675 w 1681034"/>
                    <a:gd name="connsiteY1311" fmla="*/ 1100233 h 1682686"/>
                    <a:gd name="connsiteX1312" fmla="*/ 1538769 w 1681034"/>
                    <a:gd name="connsiteY1312" fmla="*/ 1117759 h 1682686"/>
                    <a:gd name="connsiteX1313" fmla="*/ 1543913 w 1681034"/>
                    <a:gd name="connsiteY1313" fmla="*/ 1109091 h 1682686"/>
                    <a:gd name="connsiteX1314" fmla="*/ 1539436 w 1681034"/>
                    <a:gd name="connsiteY1314" fmla="*/ 1124712 h 1682686"/>
                    <a:gd name="connsiteX1315" fmla="*/ 1535912 w 1681034"/>
                    <a:gd name="connsiteY1315" fmla="*/ 1119473 h 1682686"/>
                    <a:gd name="connsiteX1316" fmla="*/ 1530578 w 1681034"/>
                    <a:gd name="connsiteY1316" fmla="*/ 1139285 h 1682686"/>
                    <a:gd name="connsiteX1317" fmla="*/ 1521815 w 1681034"/>
                    <a:gd name="connsiteY1317" fmla="*/ 1159288 h 1682686"/>
                    <a:gd name="connsiteX1318" fmla="*/ 1520005 w 1681034"/>
                    <a:gd name="connsiteY1318" fmla="*/ 1158240 h 1682686"/>
                    <a:gd name="connsiteX1319" fmla="*/ 1515719 w 1681034"/>
                    <a:gd name="connsiteY1319" fmla="*/ 1163955 h 1682686"/>
                    <a:gd name="connsiteX1320" fmla="*/ 1514766 w 1681034"/>
                    <a:gd name="connsiteY1320" fmla="*/ 1173480 h 1682686"/>
                    <a:gd name="connsiteX1321" fmla="*/ 1509528 w 1681034"/>
                    <a:gd name="connsiteY1321" fmla="*/ 1176909 h 1682686"/>
                    <a:gd name="connsiteX1322" fmla="*/ 1500098 w 1681034"/>
                    <a:gd name="connsiteY1322" fmla="*/ 1196340 h 1682686"/>
                    <a:gd name="connsiteX1323" fmla="*/ 1501908 w 1681034"/>
                    <a:gd name="connsiteY1323" fmla="*/ 1190625 h 1682686"/>
                    <a:gd name="connsiteX1324" fmla="*/ 1494764 w 1681034"/>
                    <a:gd name="connsiteY1324" fmla="*/ 1211771 h 1682686"/>
                    <a:gd name="connsiteX1325" fmla="*/ 1492859 w 1681034"/>
                    <a:gd name="connsiteY1325" fmla="*/ 1206818 h 1682686"/>
                    <a:gd name="connsiteX1326" fmla="*/ 1479810 w 1681034"/>
                    <a:gd name="connsiteY1326" fmla="*/ 1234440 h 1682686"/>
                    <a:gd name="connsiteX1327" fmla="*/ 1481905 w 1681034"/>
                    <a:gd name="connsiteY1327" fmla="*/ 1228820 h 1682686"/>
                    <a:gd name="connsiteX1328" fmla="*/ 1472094 w 1681034"/>
                    <a:gd name="connsiteY1328" fmla="*/ 1239203 h 1682686"/>
                    <a:gd name="connsiteX1329" fmla="*/ 1471999 w 1681034"/>
                    <a:gd name="connsiteY1329" fmla="*/ 1235488 h 1682686"/>
                    <a:gd name="connsiteX1330" fmla="*/ 1475428 w 1681034"/>
                    <a:gd name="connsiteY1330" fmla="*/ 1227487 h 1682686"/>
                    <a:gd name="connsiteX1331" fmla="*/ 1467237 w 1681034"/>
                    <a:gd name="connsiteY1331" fmla="*/ 1239012 h 1682686"/>
                    <a:gd name="connsiteX1332" fmla="*/ 1465332 w 1681034"/>
                    <a:gd name="connsiteY1332" fmla="*/ 1246632 h 1682686"/>
                    <a:gd name="connsiteX1333" fmla="*/ 1468856 w 1681034"/>
                    <a:gd name="connsiteY1333" fmla="*/ 1244060 h 1682686"/>
                    <a:gd name="connsiteX1334" fmla="*/ 1462665 w 1681034"/>
                    <a:gd name="connsiteY1334" fmla="*/ 1261205 h 1682686"/>
                    <a:gd name="connsiteX1335" fmla="*/ 1457902 w 1681034"/>
                    <a:gd name="connsiteY1335" fmla="*/ 1260920 h 1682686"/>
                    <a:gd name="connsiteX1336" fmla="*/ 1454664 w 1681034"/>
                    <a:gd name="connsiteY1336" fmla="*/ 1273207 h 1682686"/>
                    <a:gd name="connsiteX1337" fmla="*/ 1433709 w 1681034"/>
                    <a:gd name="connsiteY1337" fmla="*/ 1300448 h 1682686"/>
                    <a:gd name="connsiteX1338" fmla="*/ 1433613 w 1681034"/>
                    <a:gd name="connsiteY1338" fmla="*/ 1306354 h 1682686"/>
                    <a:gd name="connsiteX1339" fmla="*/ 1424565 w 1681034"/>
                    <a:gd name="connsiteY1339" fmla="*/ 1309402 h 1682686"/>
                    <a:gd name="connsiteX1340" fmla="*/ 1430946 w 1681034"/>
                    <a:gd name="connsiteY1340" fmla="*/ 1299782 h 1682686"/>
                    <a:gd name="connsiteX1341" fmla="*/ 1418945 w 1681034"/>
                    <a:gd name="connsiteY1341" fmla="*/ 1313879 h 1682686"/>
                    <a:gd name="connsiteX1342" fmla="*/ 1419897 w 1681034"/>
                    <a:gd name="connsiteY1342" fmla="*/ 1316831 h 1682686"/>
                    <a:gd name="connsiteX1343" fmla="*/ 1410563 w 1681034"/>
                    <a:gd name="connsiteY1343" fmla="*/ 1323499 h 1682686"/>
                    <a:gd name="connsiteX1344" fmla="*/ 1408563 w 1681034"/>
                    <a:gd name="connsiteY1344" fmla="*/ 1331690 h 1682686"/>
                    <a:gd name="connsiteX1345" fmla="*/ 1397799 w 1681034"/>
                    <a:gd name="connsiteY1345" fmla="*/ 1343025 h 1682686"/>
                    <a:gd name="connsiteX1346" fmla="*/ 1391894 w 1681034"/>
                    <a:gd name="connsiteY1346" fmla="*/ 1344930 h 1682686"/>
                    <a:gd name="connsiteX1347" fmla="*/ 1398180 w 1681034"/>
                    <a:gd name="connsiteY1347" fmla="*/ 1337120 h 1682686"/>
                    <a:gd name="connsiteX1348" fmla="*/ 1340745 w 1681034"/>
                    <a:gd name="connsiteY1348" fmla="*/ 1393889 h 1682686"/>
                    <a:gd name="connsiteX1349" fmla="*/ 1342459 w 1681034"/>
                    <a:gd name="connsiteY1349" fmla="*/ 1386745 h 1682686"/>
                    <a:gd name="connsiteX1350" fmla="*/ 1330743 w 1681034"/>
                    <a:gd name="connsiteY1350" fmla="*/ 1396841 h 1682686"/>
                    <a:gd name="connsiteX1351" fmla="*/ 1331791 w 1681034"/>
                    <a:gd name="connsiteY1351" fmla="*/ 1400747 h 1682686"/>
                    <a:gd name="connsiteX1352" fmla="*/ 1296168 w 1681034"/>
                    <a:gd name="connsiteY1352" fmla="*/ 1433608 h 1682686"/>
                    <a:gd name="connsiteX1353" fmla="*/ 1297501 w 1681034"/>
                    <a:gd name="connsiteY1353" fmla="*/ 1427798 h 1682686"/>
                    <a:gd name="connsiteX1354" fmla="*/ 1282737 w 1681034"/>
                    <a:gd name="connsiteY1354" fmla="*/ 1438561 h 1682686"/>
                    <a:gd name="connsiteX1355" fmla="*/ 1282928 w 1681034"/>
                    <a:gd name="connsiteY1355" fmla="*/ 1441609 h 1682686"/>
                    <a:gd name="connsiteX1356" fmla="*/ 1258734 w 1681034"/>
                    <a:gd name="connsiteY1356" fmla="*/ 1458658 h 1682686"/>
                    <a:gd name="connsiteX1357" fmla="*/ 1251210 w 1681034"/>
                    <a:gd name="connsiteY1357" fmla="*/ 1459421 h 1682686"/>
                    <a:gd name="connsiteX1358" fmla="*/ 1240923 w 1681034"/>
                    <a:gd name="connsiteY1358" fmla="*/ 1466945 h 1682686"/>
                    <a:gd name="connsiteX1359" fmla="*/ 1212157 w 1681034"/>
                    <a:gd name="connsiteY1359" fmla="*/ 1487900 h 1682686"/>
                    <a:gd name="connsiteX1360" fmla="*/ 1208442 w 1681034"/>
                    <a:gd name="connsiteY1360" fmla="*/ 1486472 h 1682686"/>
                    <a:gd name="connsiteX1361" fmla="*/ 1189869 w 1681034"/>
                    <a:gd name="connsiteY1361" fmla="*/ 1496378 h 1682686"/>
                    <a:gd name="connsiteX1362" fmla="*/ 1183201 w 1681034"/>
                    <a:gd name="connsiteY1362" fmla="*/ 1502283 h 1682686"/>
                    <a:gd name="connsiteX1363" fmla="*/ 1179963 w 1681034"/>
                    <a:gd name="connsiteY1363" fmla="*/ 1501712 h 1682686"/>
                    <a:gd name="connsiteX1364" fmla="*/ 1175010 w 1681034"/>
                    <a:gd name="connsiteY1364" fmla="*/ 1504379 h 1682686"/>
                    <a:gd name="connsiteX1365" fmla="*/ 1157484 w 1681034"/>
                    <a:gd name="connsiteY1365" fmla="*/ 1513142 h 1682686"/>
                    <a:gd name="connsiteX1366" fmla="*/ 1151959 w 1681034"/>
                    <a:gd name="connsiteY1366" fmla="*/ 1518571 h 1682686"/>
                    <a:gd name="connsiteX1367" fmla="*/ 1153864 w 1681034"/>
                    <a:gd name="connsiteY1367" fmla="*/ 1515428 h 1682686"/>
                    <a:gd name="connsiteX1368" fmla="*/ 1134719 w 1681034"/>
                    <a:gd name="connsiteY1368" fmla="*/ 1523905 h 1682686"/>
                    <a:gd name="connsiteX1369" fmla="*/ 1142815 w 1681034"/>
                    <a:gd name="connsiteY1369" fmla="*/ 1517237 h 1682686"/>
                    <a:gd name="connsiteX1370" fmla="*/ 1131290 w 1681034"/>
                    <a:gd name="connsiteY1370" fmla="*/ 1522000 h 1682686"/>
                    <a:gd name="connsiteX1371" fmla="*/ 1134338 w 1681034"/>
                    <a:gd name="connsiteY1371" fmla="*/ 1517809 h 1682686"/>
                    <a:gd name="connsiteX1372" fmla="*/ 1148340 w 1681034"/>
                    <a:gd name="connsiteY1372" fmla="*/ 1511808 h 1682686"/>
                    <a:gd name="connsiteX1373" fmla="*/ 1138719 w 1681034"/>
                    <a:gd name="connsiteY1373" fmla="*/ 1513523 h 1682686"/>
                    <a:gd name="connsiteX1374" fmla="*/ 1145196 w 1681034"/>
                    <a:gd name="connsiteY1374" fmla="*/ 1507046 h 1682686"/>
                    <a:gd name="connsiteX1375" fmla="*/ 1145101 w 1681034"/>
                    <a:gd name="connsiteY1375" fmla="*/ 1511046 h 1682686"/>
                    <a:gd name="connsiteX1376" fmla="*/ 1153007 w 1681034"/>
                    <a:gd name="connsiteY1376" fmla="*/ 1504474 h 1682686"/>
                    <a:gd name="connsiteX1377" fmla="*/ 1165770 w 1681034"/>
                    <a:gd name="connsiteY1377" fmla="*/ 1499426 h 1682686"/>
                    <a:gd name="connsiteX1378" fmla="*/ 1152912 w 1681034"/>
                    <a:gd name="connsiteY1378" fmla="*/ 1508474 h 1682686"/>
                    <a:gd name="connsiteX1379" fmla="*/ 1153959 w 1681034"/>
                    <a:gd name="connsiteY1379" fmla="*/ 1511427 h 1682686"/>
                    <a:gd name="connsiteX1380" fmla="*/ 1149673 w 1681034"/>
                    <a:gd name="connsiteY1380" fmla="*/ 1511713 h 1682686"/>
                    <a:gd name="connsiteX1381" fmla="*/ 1153197 w 1681034"/>
                    <a:gd name="connsiteY1381" fmla="*/ 1513523 h 1682686"/>
                    <a:gd name="connsiteX1382" fmla="*/ 1148149 w 1681034"/>
                    <a:gd name="connsiteY1382" fmla="*/ 1515904 h 1682686"/>
                    <a:gd name="connsiteX1383" fmla="*/ 1179677 w 1681034"/>
                    <a:gd name="connsiteY1383" fmla="*/ 1500759 h 1682686"/>
                    <a:gd name="connsiteX1384" fmla="*/ 1183487 w 1681034"/>
                    <a:gd name="connsiteY1384" fmla="*/ 1495235 h 1682686"/>
                    <a:gd name="connsiteX1385" fmla="*/ 1167009 w 1681034"/>
                    <a:gd name="connsiteY1385" fmla="*/ 1506379 h 1682686"/>
                    <a:gd name="connsiteX1386" fmla="*/ 1187868 w 1681034"/>
                    <a:gd name="connsiteY1386" fmla="*/ 1487615 h 1682686"/>
                    <a:gd name="connsiteX1387" fmla="*/ 1197012 w 1681034"/>
                    <a:gd name="connsiteY1387" fmla="*/ 1491520 h 1682686"/>
                    <a:gd name="connsiteX1388" fmla="*/ 1208157 w 1681034"/>
                    <a:gd name="connsiteY1388" fmla="*/ 1482471 h 1682686"/>
                    <a:gd name="connsiteX1389" fmla="*/ 1195965 w 1681034"/>
                    <a:gd name="connsiteY1389" fmla="*/ 1485614 h 1682686"/>
                    <a:gd name="connsiteX1390" fmla="*/ 1211681 w 1681034"/>
                    <a:gd name="connsiteY1390" fmla="*/ 1476756 h 1682686"/>
                    <a:gd name="connsiteX1391" fmla="*/ 1217205 w 1681034"/>
                    <a:gd name="connsiteY1391" fmla="*/ 1478852 h 1682686"/>
                    <a:gd name="connsiteX1392" fmla="*/ 1222158 w 1681034"/>
                    <a:gd name="connsiteY1392" fmla="*/ 1472851 h 1682686"/>
                    <a:gd name="connsiteX1393" fmla="*/ 1218825 w 1681034"/>
                    <a:gd name="connsiteY1393" fmla="*/ 1472375 h 1682686"/>
                    <a:gd name="connsiteX1394" fmla="*/ 1250067 w 1681034"/>
                    <a:gd name="connsiteY1394" fmla="*/ 1448372 h 1682686"/>
                    <a:gd name="connsiteX1395" fmla="*/ 1238922 w 1681034"/>
                    <a:gd name="connsiteY1395" fmla="*/ 1453991 h 1682686"/>
                    <a:gd name="connsiteX1396" fmla="*/ 1259973 w 1681034"/>
                    <a:gd name="connsiteY1396" fmla="*/ 1440847 h 1682686"/>
                    <a:gd name="connsiteX1397" fmla="*/ 1251876 w 1681034"/>
                    <a:gd name="connsiteY1397" fmla="*/ 1449038 h 1682686"/>
                    <a:gd name="connsiteX1398" fmla="*/ 1256544 w 1681034"/>
                    <a:gd name="connsiteY1398" fmla="*/ 1449038 h 1682686"/>
                    <a:gd name="connsiteX1399" fmla="*/ 1274546 w 1681034"/>
                    <a:gd name="connsiteY1399" fmla="*/ 1435799 h 1682686"/>
                    <a:gd name="connsiteX1400" fmla="*/ 1282166 w 1681034"/>
                    <a:gd name="connsiteY1400" fmla="*/ 1429512 h 1682686"/>
                    <a:gd name="connsiteX1401" fmla="*/ 1281975 w 1681034"/>
                    <a:gd name="connsiteY1401" fmla="*/ 1426464 h 1682686"/>
                    <a:gd name="connsiteX1402" fmla="*/ 1309026 w 1681034"/>
                    <a:gd name="connsiteY1402" fmla="*/ 1407128 h 1682686"/>
                    <a:gd name="connsiteX1403" fmla="*/ 1321885 w 1681034"/>
                    <a:gd name="connsiteY1403" fmla="*/ 1393984 h 1682686"/>
                    <a:gd name="connsiteX1404" fmla="*/ 1322361 w 1681034"/>
                    <a:gd name="connsiteY1404" fmla="*/ 1397032 h 1682686"/>
                    <a:gd name="connsiteX1405" fmla="*/ 1325981 w 1681034"/>
                    <a:gd name="connsiteY1405" fmla="*/ 1390174 h 1682686"/>
                    <a:gd name="connsiteX1406" fmla="*/ 1329029 w 1681034"/>
                    <a:gd name="connsiteY1406" fmla="*/ 1394365 h 1682686"/>
                    <a:gd name="connsiteX1407" fmla="*/ 1343316 w 1681034"/>
                    <a:gd name="connsiteY1407" fmla="*/ 1385507 h 1682686"/>
                    <a:gd name="connsiteX1408" fmla="*/ 1341602 w 1681034"/>
                    <a:gd name="connsiteY1408" fmla="*/ 1378649 h 1682686"/>
                    <a:gd name="connsiteX1409" fmla="*/ 1332553 w 1681034"/>
                    <a:gd name="connsiteY1409" fmla="*/ 1389793 h 1682686"/>
                    <a:gd name="connsiteX1410" fmla="*/ 1334172 w 1681034"/>
                    <a:gd name="connsiteY1410" fmla="*/ 1382649 h 1682686"/>
                    <a:gd name="connsiteX1411" fmla="*/ 1358747 w 1681034"/>
                    <a:gd name="connsiteY1411" fmla="*/ 1362266 h 1682686"/>
                    <a:gd name="connsiteX1412" fmla="*/ 1354746 w 1681034"/>
                    <a:gd name="connsiteY1412" fmla="*/ 1370743 h 1682686"/>
                    <a:gd name="connsiteX1413" fmla="*/ 1363986 w 1681034"/>
                    <a:gd name="connsiteY1413" fmla="*/ 1359884 h 1682686"/>
                    <a:gd name="connsiteX1414" fmla="*/ 1360652 w 1681034"/>
                    <a:gd name="connsiteY1414" fmla="*/ 1360265 h 1682686"/>
                    <a:gd name="connsiteX1415" fmla="*/ 1363890 w 1681034"/>
                    <a:gd name="connsiteY1415" fmla="*/ 1355503 h 1682686"/>
                    <a:gd name="connsiteX1416" fmla="*/ 1381131 w 1681034"/>
                    <a:gd name="connsiteY1416" fmla="*/ 1339310 h 1682686"/>
                    <a:gd name="connsiteX1417" fmla="*/ 1390465 w 1681034"/>
                    <a:gd name="connsiteY1417" fmla="*/ 1328833 h 1682686"/>
                    <a:gd name="connsiteX1418" fmla="*/ 1395704 w 1681034"/>
                    <a:gd name="connsiteY1418" fmla="*/ 1317403 h 1682686"/>
                    <a:gd name="connsiteX1419" fmla="*/ 1405705 w 1681034"/>
                    <a:gd name="connsiteY1419" fmla="*/ 1306544 h 1682686"/>
                    <a:gd name="connsiteX1420" fmla="*/ 1405991 w 1681034"/>
                    <a:gd name="connsiteY1420" fmla="*/ 1302829 h 1682686"/>
                    <a:gd name="connsiteX1421" fmla="*/ 1418183 w 1681034"/>
                    <a:gd name="connsiteY1421" fmla="*/ 1293400 h 1682686"/>
                    <a:gd name="connsiteX1422" fmla="*/ 1421421 w 1681034"/>
                    <a:gd name="connsiteY1422" fmla="*/ 1283018 h 1682686"/>
                    <a:gd name="connsiteX1423" fmla="*/ 1426851 w 1681034"/>
                    <a:gd name="connsiteY1423" fmla="*/ 1284351 h 1682686"/>
                    <a:gd name="connsiteX1424" fmla="*/ 1437233 w 1681034"/>
                    <a:gd name="connsiteY1424" fmla="*/ 1269206 h 1682686"/>
                    <a:gd name="connsiteX1425" fmla="*/ 1438281 w 1681034"/>
                    <a:gd name="connsiteY1425" fmla="*/ 1259015 h 1682686"/>
                    <a:gd name="connsiteX1426" fmla="*/ 1442948 w 1681034"/>
                    <a:gd name="connsiteY1426" fmla="*/ 1263110 h 1682686"/>
                    <a:gd name="connsiteX1427" fmla="*/ 1455616 w 1681034"/>
                    <a:gd name="connsiteY1427" fmla="*/ 1239107 h 1682686"/>
                    <a:gd name="connsiteX1428" fmla="*/ 1460664 w 1681034"/>
                    <a:gd name="connsiteY1428" fmla="*/ 1225391 h 1682686"/>
                    <a:gd name="connsiteX1429" fmla="*/ 1464570 w 1681034"/>
                    <a:gd name="connsiteY1429" fmla="*/ 1224915 h 1682686"/>
                    <a:gd name="connsiteX1430" fmla="*/ 1464665 w 1681034"/>
                    <a:gd name="connsiteY1430" fmla="*/ 1233869 h 1682686"/>
                    <a:gd name="connsiteX1431" fmla="*/ 1466189 w 1681034"/>
                    <a:gd name="connsiteY1431" fmla="*/ 1231487 h 1682686"/>
                    <a:gd name="connsiteX1432" fmla="*/ 1468475 w 1681034"/>
                    <a:gd name="connsiteY1432" fmla="*/ 1229678 h 1682686"/>
                    <a:gd name="connsiteX1433" fmla="*/ 1467999 w 1681034"/>
                    <a:gd name="connsiteY1433" fmla="*/ 1222248 h 1682686"/>
                    <a:gd name="connsiteX1434" fmla="*/ 1478381 w 1681034"/>
                    <a:gd name="connsiteY1434" fmla="*/ 1212533 h 1682686"/>
                    <a:gd name="connsiteX1435" fmla="*/ 1485715 w 1681034"/>
                    <a:gd name="connsiteY1435" fmla="*/ 1198721 h 1682686"/>
                    <a:gd name="connsiteX1436" fmla="*/ 1476476 w 1681034"/>
                    <a:gd name="connsiteY1436" fmla="*/ 1212818 h 1682686"/>
                    <a:gd name="connsiteX1437" fmla="*/ 1469999 w 1681034"/>
                    <a:gd name="connsiteY1437" fmla="*/ 1216724 h 1682686"/>
                    <a:gd name="connsiteX1438" fmla="*/ 1476762 w 1681034"/>
                    <a:gd name="connsiteY1438" fmla="*/ 1206056 h 1682686"/>
                    <a:gd name="connsiteX1439" fmla="*/ 1475619 w 1681034"/>
                    <a:gd name="connsiteY1439" fmla="*/ 1201769 h 1682686"/>
                    <a:gd name="connsiteX1440" fmla="*/ 1491525 w 1681034"/>
                    <a:gd name="connsiteY1440" fmla="*/ 1177195 h 1682686"/>
                    <a:gd name="connsiteX1441" fmla="*/ 1485525 w 1681034"/>
                    <a:gd name="connsiteY1441" fmla="*/ 1186625 h 1682686"/>
                    <a:gd name="connsiteX1442" fmla="*/ 1491716 w 1681034"/>
                    <a:gd name="connsiteY1442" fmla="*/ 1169003 h 1682686"/>
                    <a:gd name="connsiteX1443" fmla="*/ 1490859 w 1681034"/>
                    <a:gd name="connsiteY1443" fmla="*/ 1175099 h 1682686"/>
                    <a:gd name="connsiteX1444" fmla="*/ 1496193 w 1681034"/>
                    <a:gd name="connsiteY1444" fmla="*/ 1163574 h 1682686"/>
                    <a:gd name="connsiteX1445" fmla="*/ 1512576 w 1681034"/>
                    <a:gd name="connsiteY1445" fmla="*/ 1137571 h 1682686"/>
                    <a:gd name="connsiteX1446" fmla="*/ 1515528 w 1681034"/>
                    <a:gd name="connsiteY1446" fmla="*/ 1115282 h 1682686"/>
                    <a:gd name="connsiteX1447" fmla="*/ 1523625 w 1681034"/>
                    <a:gd name="connsiteY1447" fmla="*/ 1091279 h 1682686"/>
                    <a:gd name="connsiteX1448" fmla="*/ 1526387 w 1681034"/>
                    <a:gd name="connsiteY1448" fmla="*/ 1089565 h 1682686"/>
                    <a:gd name="connsiteX1449" fmla="*/ 1529054 w 1681034"/>
                    <a:gd name="connsiteY1449" fmla="*/ 1075373 h 1682686"/>
                    <a:gd name="connsiteX1450" fmla="*/ 1534102 w 1681034"/>
                    <a:gd name="connsiteY1450" fmla="*/ 1056227 h 1682686"/>
                    <a:gd name="connsiteX1451" fmla="*/ 1538579 w 1681034"/>
                    <a:gd name="connsiteY1451" fmla="*/ 1053656 h 1682686"/>
                    <a:gd name="connsiteX1452" fmla="*/ 1543437 w 1681034"/>
                    <a:gd name="connsiteY1452" fmla="*/ 1031748 h 1682686"/>
                    <a:gd name="connsiteX1453" fmla="*/ 1548199 w 1681034"/>
                    <a:gd name="connsiteY1453" fmla="*/ 1009460 h 1682686"/>
                    <a:gd name="connsiteX1454" fmla="*/ 1551628 w 1681034"/>
                    <a:gd name="connsiteY1454" fmla="*/ 1006221 h 1682686"/>
                    <a:gd name="connsiteX1455" fmla="*/ 1555724 w 1681034"/>
                    <a:gd name="connsiteY1455" fmla="*/ 992791 h 1682686"/>
                    <a:gd name="connsiteX1456" fmla="*/ 1554390 w 1681034"/>
                    <a:gd name="connsiteY1456" fmla="*/ 977646 h 1682686"/>
                    <a:gd name="connsiteX1457" fmla="*/ 1555533 w 1681034"/>
                    <a:gd name="connsiteY1457" fmla="*/ 985361 h 1682686"/>
                    <a:gd name="connsiteX1458" fmla="*/ 1558296 w 1681034"/>
                    <a:gd name="connsiteY1458" fmla="*/ 978884 h 1682686"/>
                    <a:gd name="connsiteX1459" fmla="*/ 1556581 w 1681034"/>
                    <a:gd name="connsiteY1459" fmla="*/ 973931 h 1682686"/>
                    <a:gd name="connsiteX1460" fmla="*/ 1558772 w 1681034"/>
                    <a:gd name="connsiteY1460" fmla="*/ 976027 h 1682686"/>
                    <a:gd name="connsiteX1461" fmla="*/ 1558867 w 1681034"/>
                    <a:gd name="connsiteY1461" fmla="*/ 964311 h 1682686"/>
                    <a:gd name="connsiteX1462" fmla="*/ 1562582 w 1681034"/>
                    <a:gd name="connsiteY1462" fmla="*/ 958025 h 1682686"/>
                    <a:gd name="connsiteX1463" fmla="*/ 1560105 w 1681034"/>
                    <a:gd name="connsiteY1463" fmla="*/ 945737 h 1682686"/>
                    <a:gd name="connsiteX1464" fmla="*/ 1563915 w 1681034"/>
                    <a:gd name="connsiteY1464" fmla="*/ 936593 h 1682686"/>
                    <a:gd name="connsiteX1465" fmla="*/ 1564487 w 1681034"/>
                    <a:gd name="connsiteY1465" fmla="*/ 925163 h 1682686"/>
                    <a:gd name="connsiteX1466" fmla="*/ 1566773 w 1681034"/>
                    <a:gd name="connsiteY1466" fmla="*/ 927164 h 1682686"/>
                    <a:gd name="connsiteX1467" fmla="*/ 1564201 w 1681034"/>
                    <a:gd name="connsiteY1467" fmla="*/ 905066 h 1682686"/>
                    <a:gd name="connsiteX1468" fmla="*/ 1564011 w 1681034"/>
                    <a:gd name="connsiteY1468" fmla="*/ 889349 h 1682686"/>
                    <a:gd name="connsiteX1469" fmla="*/ 1567344 w 1681034"/>
                    <a:gd name="connsiteY1469" fmla="*/ 898493 h 1682686"/>
                    <a:gd name="connsiteX1470" fmla="*/ 1568964 w 1681034"/>
                    <a:gd name="connsiteY1470" fmla="*/ 883063 h 1682686"/>
                    <a:gd name="connsiteX1471" fmla="*/ 1565439 w 1681034"/>
                    <a:gd name="connsiteY1471" fmla="*/ 855536 h 1682686"/>
                    <a:gd name="connsiteX1472" fmla="*/ 1568583 w 1681034"/>
                    <a:gd name="connsiteY1472" fmla="*/ 865918 h 1682686"/>
                    <a:gd name="connsiteX1473" fmla="*/ 1566582 w 1681034"/>
                    <a:gd name="connsiteY1473" fmla="*/ 865632 h 1682686"/>
                    <a:gd name="connsiteX1474" fmla="*/ 1568202 w 1681034"/>
                    <a:gd name="connsiteY1474" fmla="*/ 877253 h 1682686"/>
                    <a:gd name="connsiteX1475" fmla="*/ 1573155 w 1681034"/>
                    <a:gd name="connsiteY1475" fmla="*/ 858012 h 1682686"/>
                    <a:gd name="connsiteX1476" fmla="*/ 1569630 w 1681034"/>
                    <a:gd name="connsiteY1476" fmla="*/ 856107 h 1682686"/>
                    <a:gd name="connsiteX1477" fmla="*/ 1569821 w 1681034"/>
                    <a:gd name="connsiteY1477" fmla="*/ 802386 h 1682686"/>
                    <a:gd name="connsiteX1478" fmla="*/ 1565820 w 1681034"/>
                    <a:gd name="connsiteY1478" fmla="*/ 795147 h 1682686"/>
                    <a:gd name="connsiteX1479" fmla="*/ 1562963 w 1681034"/>
                    <a:gd name="connsiteY1479" fmla="*/ 780955 h 1682686"/>
                    <a:gd name="connsiteX1480" fmla="*/ 1567154 w 1681034"/>
                    <a:gd name="connsiteY1480" fmla="*/ 781145 h 1682686"/>
                    <a:gd name="connsiteX1481" fmla="*/ 1566011 w 1681034"/>
                    <a:gd name="connsiteY1481" fmla="*/ 788194 h 1682686"/>
                    <a:gd name="connsiteX1482" fmla="*/ 1570488 w 1681034"/>
                    <a:gd name="connsiteY1482" fmla="*/ 794004 h 1682686"/>
                    <a:gd name="connsiteX1483" fmla="*/ 1566297 w 1681034"/>
                    <a:gd name="connsiteY1483" fmla="*/ 776954 h 1682686"/>
                    <a:gd name="connsiteX1484" fmla="*/ 1568106 w 1681034"/>
                    <a:gd name="connsiteY1484" fmla="*/ 774192 h 1682686"/>
                    <a:gd name="connsiteX1485" fmla="*/ 1564582 w 1681034"/>
                    <a:gd name="connsiteY1485" fmla="*/ 775526 h 1682686"/>
                    <a:gd name="connsiteX1486" fmla="*/ 1561725 w 1681034"/>
                    <a:gd name="connsiteY1486" fmla="*/ 762857 h 1682686"/>
                    <a:gd name="connsiteX1487" fmla="*/ 1562487 w 1681034"/>
                    <a:gd name="connsiteY1487" fmla="*/ 827246 h 1682686"/>
                    <a:gd name="connsiteX1488" fmla="*/ 1559439 w 1681034"/>
                    <a:gd name="connsiteY1488" fmla="*/ 829723 h 1682686"/>
                    <a:gd name="connsiteX1489" fmla="*/ 1562010 w 1681034"/>
                    <a:gd name="connsiteY1489" fmla="*/ 836962 h 1682686"/>
                    <a:gd name="connsiteX1490" fmla="*/ 1555724 w 1681034"/>
                    <a:gd name="connsiteY1490" fmla="*/ 827913 h 1682686"/>
                    <a:gd name="connsiteX1491" fmla="*/ 1555629 w 1681034"/>
                    <a:gd name="connsiteY1491" fmla="*/ 787718 h 1682686"/>
                    <a:gd name="connsiteX1492" fmla="*/ 1556200 w 1681034"/>
                    <a:gd name="connsiteY1492" fmla="*/ 775240 h 1682686"/>
                    <a:gd name="connsiteX1493" fmla="*/ 1554581 w 1681034"/>
                    <a:gd name="connsiteY1493" fmla="*/ 769715 h 1682686"/>
                    <a:gd name="connsiteX1494" fmla="*/ 1551152 w 1681034"/>
                    <a:gd name="connsiteY1494" fmla="*/ 766858 h 1682686"/>
                    <a:gd name="connsiteX1495" fmla="*/ 1549818 w 1681034"/>
                    <a:gd name="connsiteY1495" fmla="*/ 744760 h 1682686"/>
                    <a:gd name="connsiteX1496" fmla="*/ 1552104 w 1681034"/>
                    <a:gd name="connsiteY1496" fmla="*/ 739140 h 1682686"/>
                    <a:gd name="connsiteX1497" fmla="*/ 1548104 w 1681034"/>
                    <a:gd name="connsiteY1497" fmla="*/ 729520 h 1682686"/>
                    <a:gd name="connsiteX1498" fmla="*/ 1551247 w 1681034"/>
                    <a:gd name="connsiteY1498" fmla="*/ 729425 h 1682686"/>
                    <a:gd name="connsiteX1499" fmla="*/ 1550390 w 1681034"/>
                    <a:gd name="connsiteY1499" fmla="*/ 723900 h 1682686"/>
                    <a:gd name="connsiteX1500" fmla="*/ 1547151 w 1681034"/>
                    <a:gd name="connsiteY1500" fmla="*/ 719900 h 1682686"/>
                    <a:gd name="connsiteX1501" fmla="*/ 1546199 w 1681034"/>
                    <a:gd name="connsiteY1501" fmla="*/ 692087 h 1682686"/>
                    <a:gd name="connsiteX1502" fmla="*/ 1541627 w 1681034"/>
                    <a:gd name="connsiteY1502" fmla="*/ 677132 h 1682686"/>
                    <a:gd name="connsiteX1503" fmla="*/ 1545532 w 1681034"/>
                    <a:gd name="connsiteY1503" fmla="*/ 683705 h 1682686"/>
                    <a:gd name="connsiteX1504" fmla="*/ 1542675 w 1681034"/>
                    <a:gd name="connsiteY1504" fmla="*/ 668560 h 1682686"/>
                    <a:gd name="connsiteX1505" fmla="*/ 1538579 w 1681034"/>
                    <a:gd name="connsiteY1505" fmla="*/ 660654 h 1682686"/>
                    <a:gd name="connsiteX1506" fmla="*/ 1532292 w 1681034"/>
                    <a:gd name="connsiteY1506" fmla="*/ 654463 h 1682686"/>
                    <a:gd name="connsiteX1507" fmla="*/ 1537531 w 1681034"/>
                    <a:gd name="connsiteY1507" fmla="*/ 677513 h 1682686"/>
                    <a:gd name="connsiteX1508" fmla="*/ 1534197 w 1681034"/>
                    <a:gd name="connsiteY1508" fmla="*/ 679228 h 1682686"/>
                    <a:gd name="connsiteX1509" fmla="*/ 1539627 w 1681034"/>
                    <a:gd name="connsiteY1509" fmla="*/ 682847 h 1682686"/>
                    <a:gd name="connsiteX1510" fmla="*/ 1543056 w 1681034"/>
                    <a:gd name="connsiteY1510" fmla="*/ 692277 h 1682686"/>
                    <a:gd name="connsiteX1511" fmla="*/ 1544770 w 1681034"/>
                    <a:gd name="connsiteY1511" fmla="*/ 705993 h 1682686"/>
                    <a:gd name="connsiteX1512" fmla="*/ 1538769 w 1681034"/>
                    <a:gd name="connsiteY1512" fmla="*/ 699516 h 1682686"/>
                    <a:gd name="connsiteX1513" fmla="*/ 1542484 w 1681034"/>
                    <a:gd name="connsiteY1513" fmla="*/ 707517 h 1682686"/>
                    <a:gd name="connsiteX1514" fmla="*/ 1541722 w 1681034"/>
                    <a:gd name="connsiteY1514" fmla="*/ 721424 h 1682686"/>
                    <a:gd name="connsiteX1515" fmla="*/ 1547151 w 1681034"/>
                    <a:gd name="connsiteY1515" fmla="*/ 729425 h 1682686"/>
                    <a:gd name="connsiteX1516" fmla="*/ 1542770 w 1681034"/>
                    <a:gd name="connsiteY1516" fmla="*/ 735044 h 1682686"/>
                    <a:gd name="connsiteX1517" fmla="*/ 1544389 w 1681034"/>
                    <a:gd name="connsiteY1517" fmla="*/ 745998 h 1682686"/>
                    <a:gd name="connsiteX1518" fmla="*/ 1540960 w 1681034"/>
                    <a:gd name="connsiteY1518" fmla="*/ 747427 h 1682686"/>
                    <a:gd name="connsiteX1519" fmla="*/ 1544008 w 1681034"/>
                    <a:gd name="connsiteY1519" fmla="*/ 791147 h 1682686"/>
                    <a:gd name="connsiteX1520" fmla="*/ 1546389 w 1681034"/>
                    <a:gd name="connsiteY1520" fmla="*/ 815912 h 1682686"/>
                    <a:gd name="connsiteX1521" fmla="*/ 1542770 w 1681034"/>
                    <a:gd name="connsiteY1521" fmla="*/ 860679 h 1682686"/>
                    <a:gd name="connsiteX1522" fmla="*/ 1544484 w 1681034"/>
                    <a:gd name="connsiteY1522" fmla="*/ 869156 h 1682686"/>
                    <a:gd name="connsiteX1523" fmla="*/ 1540960 w 1681034"/>
                    <a:gd name="connsiteY1523" fmla="*/ 879539 h 1682686"/>
                    <a:gd name="connsiteX1524" fmla="*/ 1538865 w 1681034"/>
                    <a:gd name="connsiteY1524" fmla="*/ 866966 h 1682686"/>
                    <a:gd name="connsiteX1525" fmla="*/ 1541246 w 1681034"/>
                    <a:gd name="connsiteY1525" fmla="*/ 859155 h 1682686"/>
                    <a:gd name="connsiteX1526" fmla="*/ 1538960 w 1681034"/>
                    <a:gd name="connsiteY1526" fmla="*/ 864299 h 1682686"/>
                    <a:gd name="connsiteX1527" fmla="*/ 1538388 w 1681034"/>
                    <a:gd name="connsiteY1527" fmla="*/ 845249 h 1682686"/>
                    <a:gd name="connsiteX1528" fmla="*/ 1539436 w 1681034"/>
                    <a:gd name="connsiteY1528" fmla="*/ 853535 h 1682686"/>
                    <a:gd name="connsiteX1529" fmla="*/ 1539817 w 1681034"/>
                    <a:gd name="connsiteY1529" fmla="*/ 830485 h 1682686"/>
                    <a:gd name="connsiteX1530" fmla="*/ 1538293 w 1681034"/>
                    <a:gd name="connsiteY1530" fmla="*/ 839819 h 1682686"/>
                    <a:gd name="connsiteX1531" fmla="*/ 1535245 w 1681034"/>
                    <a:gd name="connsiteY1531" fmla="*/ 811149 h 1682686"/>
                    <a:gd name="connsiteX1532" fmla="*/ 1538960 w 1681034"/>
                    <a:gd name="connsiteY1532" fmla="*/ 812768 h 1682686"/>
                    <a:gd name="connsiteX1533" fmla="*/ 1536579 w 1681034"/>
                    <a:gd name="connsiteY1533" fmla="*/ 807149 h 1682686"/>
                    <a:gd name="connsiteX1534" fmla="*/ 1532673 w 1681034"/>
                    <a:gd name="connsiteY1534" fmla="*/ 773335 h 1682686"/>
                    <a:gd name="connsiteX1535" fmla="*/ 1534007 w 1681034"/>
                    <a:gd name="connsiteY1535" fmla="*/ 761238 h 1682686"/>
                    <a:gd name="connsiteX1536" fmla="*/ 1531530 w 1681034"/>
                    <a:gd name="connsiteY1536" fmla="*/ 762572 h 1682686"/>
                    <a:gd name="connsiteX1537" fmla="*/ 1528292 w 1681034"/>
                    <a:gd name="connsiteY1537" fmla="*/ 743807 h 1682686"/>
                    <a:gd name="connsiteX1538" fmla="*/ 1532769 w 1681034"/>
                    <a:gd name="connsiteY1538" fmla="*/ 742283 h 1682686"/>
                    <a:gd name="connsiteX1539" fmla="*/ 1527720 w 1681034"/>
                    <a:gd name="connsiteY1539" fmla="*/ 732949 h 1682686"/>
                    <a:gd name="connsiteX1540" fmla="*/ 1524577 w 1681034"/>
                    <a:gd name="connsiteY1540" fmla="*/ 715613 h 1682686"/>
                    <a:gd name="connsiteX1541" fmla="*/ 1525339 w 1681034"/>
                    <a:gd name="connsiteY1541" fmla="*/ 706088 h 1682686"/>
                    <a:gd name="connsiteX1542" fmla="*/ 1517529 w 1681034"/>
                    <a:gd name="connsiteY1542" fmla="*/ 674275 h 1682686"/>
                    <a:gd name="connsiteX1543" fmla="*/ 1523910 w 1681034"/>
                    <a:gd name="connsiteY1543" fmla="*/ 685800 h 1682686"/>
                    <a:gd name="connsiteX1544" fmla="*/ 1523910 w 1681034"/>
                    <a:gd name="connsiteY1544" fmla="*/ 672084 h 1682686"/>
                    <a:gd name="connsiteX1545" fmla="*/ 1520958 w 1681034"/>
                    <a:gd name="connsiteY1545" fmla="*/ 671036 h 1682686"/>
                    <a:gd name="connsiteX1546" fmla="*/ 1522958 w 1681034"/>
                    <a:gd name="connsiteY1546" fmla="*/ 679037 h 1682686"/>
                    <a:gd name="connsiteX1547" fmla="*/ 1515624 w 1681034"/>
                    <a:gd name="connsiteY1547" fmla="*/ 658082 h 1682686"/>
                    <a:gd name="connsiteX1548" fmla="*/ 1505146 w 1681034"/>
                    <a:gd name="connsiteY1548" fmla="*/ 632365 h 1682686"/>
                    <a:gd name="connsiteX1549" fmla="*/ 1501527 w 1681034"/>
                    <a:gd name="connsiteY1549" fmla="*/ 627602 h 1682686"/>
                    <a:gd name="connsiteX1550" fmla="*/ 1504575 w 1681034"/>
                    <a:gd name="connsiteY1550" fmla="*/ 627031 h 1682686"/>
                    <a:gd name="connsiteX1551" fmla="*/ 1498669 w 1681034"/>
                    <a:gd name="connsiteY1551" fmla="*/ 611696 h 1682686"/>
                    <a:gd name="connsiteX1552" fmla="*/ 1503336 w 1681034"/>
                    <a:gd name="connsiteY1552" fmla="*/ 617601 h 1682686"/>
                    <a:gd name="connsiteX1553" fmla="*/ 1490668 w 1681034"/>
                    <a:gd name="connsiteY1553" fmla="*/ 580168 h 1682686"/>
                    <a:gd name="connsiteX1554" fmla="*/ 1483429 w 1681034"/>
                    <a:gd name="connsiteY1554" fmla="*/ 568166 h 1682686"/>
                    <a:gd name="connsiteX1555" fmla="*/ 1481429 w 1681034"/>
                    <a:gd name="connsiteY1555" fmla="*/ 570167 h 1682686"/>
                    <a:gd name="connsiteX1556" fmla="*/ 1471618 w 1681034"/>
                    <a:gd name="connsiteY1556" fmla="*/ 542068 h 1682686"/>
                    <a:gd name="connsiteX1557" fmla="*/ 1477143 w 1681034"/>
                    <a:gd name="connsiteY1557" fmla="*/ 550259 h 1682686"/>
                    <a:gd name="connsiteX1558" fmla="*/ 1468665 w 1681034"/>
                    <a:gd name="connsiteY1558" fmla="*/ 527304 h 1682686"/>
                    <a:gd name="connsiteX1559" fmla="*/ 1469142 w 1681034"/>
                    <a:gd name="connsiteY1559" fmla="*/ 534353 h 1682686"/>
                    <a:gd name="connsiteX1560" fmla="*/ 1461331 w 1681034"/>
                    <a:gd name="connsiteY1560" fmla="*/ 522732 h 1682686"/>
                    <a:gd name="connsiteX1561" fmla="*/ 1458283 w 1681034"/>
                    <a:gd name="connsiteY1561" fmla="*/ 522351 h 1682686"/>
                    <a:gd name="connsiteX1562" fmla="*/ 1458664 w 1681034"/>
                    <a:gd name="connsiteY1562" fmla="*/ 527971 h 1682686"/>
                    <a:gd name="connsiteX1563" fmla="*/ 1455426 w 1681034"/>
                    <a:gd name="connsiteY1563" fmla="*/ 523399 h 1682686"/>
                    <a:gd name="connsiteX1564" fmla="*/ 1451616 w 1681034"/>
                    <a:gd name="connsiteY1564" fmla="*/ 506159 h 1682686"/>
                    <a:gd name="connsiteX1565" fmla="*/ 1459045 w 1681034"/>
                    <a:gd name="connsiteY1565" fmla="*/ 517779 h 1682686"/>
                    <a:gd name="connsiteX1566" fmla="*/ 1456950 w 1681034"/>
                    <a:gd name="connsiteY1566" fmla="*/ 508445 h 1682686"/>
                    <a:gd name="connsiteX1567" fmla="*/ 1446472 w 1681034"/>
                    <a:gd name="connsiteY1567" fmla="*/ 496538 h 1682686"/>
                    <a:gd name="connsiteX1568" fmla="*/ 1449711 w 1681034"/>
                    <a:gd name="connsiteY1568" fmla="*/ 498158 h 1682686"/>
                    <a:gd name="connsiteX1569" fmla="*/ 1446472 w 1681034"/>
                    <a:gd name="connsiteY1569" fmla="*/ 487775 h 1682686"/>
                    <a:gd name="connsiteX1570" fmla="*/ 1444853 w 1681034"/>
                    <a:gd name="connsiteY1570" fmla="*/ 491395 h 1682686"/>
                    <a:gd name="connsiteX1571" fmla="*/ 1429899 w 1681034"/>
                    <a:gd name="connsiteY1571" fmla="*/ 467011 h 1682686"/>
                    <a:gd name="connsiteX1572" fmla="*/ 1434566 w 1681034"/>
                    <a:gd name="connsiteY1572" fmla="*/ 476726 h 1682686"/>
                    <a:gd name="connsiteX1573" fmla="*/ 1433804 w 1681034"/>
                    <a:gd name="connsiteY1573" fmla="*/ 478536 h 1682686"/>
                    <a:gd name="connsiteX1574" fmla="*/ 1423517 w 1681034"/>
                    <a:gd name="connsiteY1574" fmla="*/ 465487 h 1682686"/>
                    <a:gd name="connsiteX1575" fmla="*/ 1428851 w 1681034"/>
                    <a:gd name="connsiteY1575" fmla="*/ 473393 h 1682686"/>
                    <a:gd name="connsiteX1576" fmla="*/ 1427422 w 1681034"/>
                    <a:gd name="connsiteY1576" fmla="*/ 477012 h 1682686"/>
                    <a:gd name="connsiteX1577" fmla="*/ 1419231 w 1681034"/>
                    <a:gd name="connsiteY1577" fmla="*/ 473964 h 1682686"/>
                    <a:gd name="connsiteX1578" fmla="*/ 1487144 w 1681034"/>
                    <a:gd name="connsiteY1578" fmla="*/ 954500 h 1682686"/>
                    <a:gd name="connsiteX1579" fmla="*/ 1484001 w 1681034"/>
                    <a:gd name="connsiteY1579" fmla="*/ 968121 h 1682686"/>
                    <a:gd name="connsiteX1580" fmla="*/ 1487144 w 1681034"/>
                    <a:gd name="connsiteY1580" fmla="*/ 954500 h 1682686"/>
                    <a:gd name="connsiteX1581" fmla="*/ 1305407 w 1681034"/>
                    <a:gd name="connsiteY1581" fmla="*/ 1283018 h 1682686"/>
                    <a:gd name="connsiteX1582" fmla="*/ 1307026 w 1681034"/>
                    <a:gd name="connsiteY1582" fmla="*/ 1275779 h 1682686"/>
                    <a:gd name="connsiteX1583" fmla="*/ 1321218 w 1681034"/>
                    <a:gd name="connsiteY1583" fmla="*/ 1260729 h 1682686"/>
                    <a:gd name="connsiteX1584" fmla="*/ 1319123 w 1681034"/>
                    <a:gd name="connsiteY1584" fmla="*/ 1269206 h 1682686"/>
                    <a:gd name="connsiteX1585" fmla="*/ 1313979 w 1681034"/>
                    <a:gd name="connsiteY1585" fmla="*/ 1272635 h 1682686"/>
                    <a:gd name="connsiteX1586" fmla="*/ 1315408 w 1681034"/>
                    <a:gd name="connsiteY1586" fmla="*/ 1274159 h 1682686"/>
                    <a:gd name="connsiteX1587" fmla="*/ 1305407 w 1681034"/>
                    <a:gd name="connsiteY1587" fmla="*/ 1283018 h 1682686"/>
                    <a:gd name="connsiteX1588" fmla="*/ 1066710 w 1681034"/>
                    <a:gd name="connsiteY1588" fmla="*/ 117920 h 1682686"/>
                    <a:gd name="connsiteX1589" fmla="*/ 1077093 w 1681034"/>
                    <a:gd name="connsiteY1589" fmla="*/ 119824 h 1682686"/>
                    <a:gd name="connsiteX1590" fmla="*/ 1066710 w 1681034"/>
                    <a:gd name="connsiteY1590" fmla="*/ 117920 h 1682686"/>
                    <a:gd name="connsiteX1591" fmla="*/ 1080141 w 1681034"/>
                    <a:gd name="connsiteY1591" fmla="*/ 63627 h 1682686"/>
                    <a:gd name="connsiteX1592" fmla="*/ 1100429 w 1681034"/>
                    <a:gd name="connsiteY1592" fmla="*/ 65246 h 1682686"/>
                    <a:gd name="connsiteX1593" fmla="*/ 1111002 w 1681034"/>
                    <a:gd name="connsiteY1593" fmla="*/ 68866 h 1682686"/>
                    <a:gd name="connsiteX1594" fmla="*/ 1117288 w 1681034"/>
                    <a:gd name="connsiteY1594" fmla="*/ 76867 h 1682686"/>
                    <a:gd name="connsiteX1595" fmla="*/ 1120336 w 1681034"/>
                    <a:gd name="connsiteY1595" fmla="*/ 71438 h 1682686"/>
                    <a:gd name="connsiteX1596" fmla="*/ 1120431 w 1681034"/>
                    <a:gd name="connsiteY1596" fmla="*/ 80867 h 1682686"/>
                    <a:gd name="connsiteX1597" fmla="*/ 1088904 w 1681034"/>
                    <a:gd name="connsiteY1597" fmla="*/ 70485 h 1682686"/>
                    <a:gd name="connsiteX1598" fmla="*/ 1093285 w 1681034"/>
                    <a:gd name="connsiteY1598" fmla="*/ 68771 h 1682686"/>
                    <a:gd name="connsiteX1599" fmla="*/ 1080141 w 1681034"/>
                    <a:gd name="connsiteY1599" fmla="*/ 63627 h 1682686"/>
                    <a:gd name="connsiteX1600" fmla="*/ 205174 w 1681034"/>
                    <a:gd name="connsiteY1600" fmla="*/ 321278 h 1682686"/>
                    <a:gd name="connsiteX1601" fmla="*/ 194220 w 1681034"/>
                    <a:gd name="connsiteY1601" fmla="*/ 334328 h 1682686"/>
                    <a:gd name="connsiteX1602" fmla="*/ 205174 w 1681034"/>
                    <a:gd name="connsiteY1602" fmla="*/ 321278 h 1682686"/>
                    <a:gd name="connsiteX1603" fmla="*/ 17151 w 1681034"/>
                    <a:gd name="connsiteY1603" fmla="*/ 760095 h 1682686"/>
                    <a:gd name="connsiteX1604" fmla="*/ 12198 w 1681034"/>
                    <a:gd name="connsiteY1604" fmla="*/ 769811 h 1682686"/>
                    <a:gd name="connsiteX1605" fmla="*/ 17151 w 1681034"/>
                    <a:gd name="connsiteY1605" fmla="*/ 760095 h 1682686"/>
                    <a:gd name="connsiteX1606" fmla="*/ 51822 w 1681034"/>
                    <a:gd name="connsiteY1606" fmla="*/ 1121474 h 1682686"/>
                    <a:gd name="connsiteX1607" fmla="*/ 49250 w 1681034"/>
                    <a:gd name="connsiteY1607" fmla="*/ 1109472 h 1682686"/>
                    <a:gd name="connsiteX1608" fmla="*/ 51822 w 1681034"/>
                    <a:gd name="connsiteY1608" fmla="*/ 1121474 h 1682686"/>
                    <a:gd name="connsiteX1609" fmla="*/ 1658022 w 1681034"/>
                    <a:gd name="connsiteY1609" fmla="*/ 992315 h 1682686"/>
                    <a:gd name="connsiteX1610" fmla="*/ 1663166 w 1681034"/>
                    <a:gd name="connsiteY1610" fmla="*/ 972217 h 1682686"/>
                    <a:gd name="connsiteX1611" fmla="*/ 1658022 w 1681034"/>
                    <a:gd name="connsiteY1611" fmla="*/ 992315 h 1682686"/>
                    <a:gd name="connsiteX1612" fmla="*/ 1592871 w 1681034"/>
                    <a:gd name="connsiteY1612" fmla="*/ 1108520 h 1682686"/>
                    <a:gd name="connsiteX1613" fmla="*/ 1601730 w 1681034"/>
                    <a:gd name="connsiteY1613" fmla="*/ 1087279 h 1682686"/>
                    <a:gd name="connsiteX1614" fmla="*/ 1592871 w 1681034"/>
                    <a:gd name="connsiteY1614" fmla="*/ 1108520 h 1682686"/>
                    <a:gd name="connsiteX1615" fmla="*/ 1601253 w 1681034"/>
                    <a:gd name="connsiteY1615" fmla="*/ 573119 h 1682686"/>
                    <a:gd name="connsiteX1616" fmla="*/ 1605444 w 1681034"/>
                    <a:gd name="connsiteY1616" fmla="*/ 577025 h 1682686"/>
                    <a:gd name="connsiteX1617" fmla="*/ 1606302 w 1681034"/>
                    <a:gd name="connsiteY1617" fmla="*/ 584835 h 1682686"/>
                    <a:gd name="connsiteX1618" fmla="*/ 1601253 w 1681034"/>
                    <a:gd name="connsiteY1618" fmla="*/ 573119 h 1682686"/>
                    <a:gd name="connsiteX1619" fmla="*/ 1460474 w 1681034"/>
                    <a:gd name="connsiteY1619" fmla="*/ 1222915 h 1682686"/>
                    <a:gd name="connsiteX1620" fmla="*/ 1475619 w 1681034"/>
                    <a:gd name="connsiteY1620" fmla="*/ 1197864 h 1682686"/>
                    <a:gd name="connsiteX1621" fmla="*/ 1460474 w 1681034"/>
                    <a:gd name="connsiteY1621" fmla="*/ 1222915 h 1682686"/>
                    <a:gd name="connsiteX1622" fmla="*/ 1554390 w 1681034"/>
                    <a:gd name="connsiteY1622" fmla="*/ 971074 h 1682686"/>
                    <a:gd name="connsiteX1623" fmla="*/ 1558581 w 1681034"/>
                    <a:gd name="connsiteY1623" fmla="*/ 956310 h 1682686"/>
                    <a:gd name="connsiteX1624" fmla="*/ 1554390 w 1681034"/>
                    <a:gd name="connsiteY1624" fmla="*/ 971074 h 1682686"/>
                    <a:gd name="connsiteX1625" fmla="*/ 1569440 w 1681034"/>
                    <a:gd name="connsiteY1625" fmla="*/ 832771 h 1682686"/>
                    <a:gd name="connsiteX1626" fmla="*/ 1567344 w 1681034"/>
                    <a:gd name="connsiteY1626" fmla="*/ 824103 h 1682686"/>
                    <a:gd name="connsiteX1627" fmla="*/ 1569440 w 1681034"/>
                    <a:gd name="connsiteY1627" fmla="*/ 832771 h 1682686"/>
                    <a:gd name="connsiteX1628" fmla="*/ 1449425 w 1681034"/>
                    <a:gd name="connsiteY1628" fmla="*/ 510540 h 1682686"/>
                    <a:gd name="connsiteX1629" fmla="*/ 1446091 w 1681034"/>
                    <a:gd name="connsiteY1629" fmla="*/ 507492 h 1682686"/>
                    <a:gd name="connsiteX1630" fmla="*/ 1441805 w 1681034"/>
                    <a:gd name="connsiteY1630" fmla="*/ 496157 h 1682686"/>
                    <a:gd name="connsiteX1631" fmla="*/ 1449425 w 1681034"/>
                    <a:gd name="connsiteY1631" fmla="*/ 510540 h 1682686"/>
                    <a:gd name="connsiteX1632" fmla="*/ 1501336 w 1681034"/>
                    <a:gd name="connsiteY1632" fmla="*/ 690277 h 1682686"/>
                    <a:gd name="connsiteX1633" fmla="*/ 1498955 w 1681034"/>
                    <a:gd name="connsiteY1633" fmla="*/ 679990 h 1682686"/>
                    <a:gd name="connsiteX1634" fmla="*/ 1501336 w 1681034"/>
                    <a:gd name="connsiteY1634" fmla="*/ 690277 h 1682686"/>
                    <a:gd name="connsiteX1635" fmla="*/ 1500288 w 1681034"/>
                    <a:gd name="connsiteY1635" fmla="*/ 868775 h 1682686"/>
                    <a:gd name="connsiteX1636" fmla="*/ 1500860 w 1681034"/>
                    <a:gd name="connsiteY1636" fmla="*/ 855917 h 1682686"/>
                    <a:gd name="connsiteX1637" fmla="*/ 1500288 w 1681034"/>
                    <a:gd name="connsiteY1637" fmla="*/ 868775 h 1682686"/>
                    <a:gd name="connsiteX1638" fmla="*/ 1497240 w 1681034"/>
                    <a:gd name="connsiteY1638" fmla="*/ 905923 h 1682686"/>
                    <a:gd name="connsiteX1639" fmla="*/ 1500669 w 1681034"/>
                    <a:gd name="connsiteY1639" fmla="*/ 890969 h 1682686"/>
                    <a:gd name="connsiteX1640" fmla="*/ 1497240 w 1681034"/>
                    <a:gd name="connsiteY1640" fmla="*/ 905923 h 1682686"/>
                    <a:gd name="connsiteX1641" fmla="*/ 1577060 w 1681034"/>
                    <a:gd name="connsiteY1641" fmla="*/ 623697 h 1682686"/>
                    <a:gd name="connsiteX1642" fmla="*/ 1584585 w 1681034"/>
                    <a:gd name="connsiteY1642" fmla="*/ 652558 h 1682686"/>
                    <a:gd name="connsiteX1643" fmla="*/ 1577060 w 1681034"/>
                    <a:gd name="connsiteY1643" fmla="*/ 623697 h 1682686"/>
                    <a:gd name="connsiteX1644" fmla="*/ 1444281 w 1681034"/>
                    <a:gd name="connsiteY1644" fmla="*/ 1004411 h 1682686"/>
                    <a:gd name="connsiteX1645" fmla="*/ 1446853 w 1681034"/>
                    <a:gd name="connsiteY1645" fmla="*/ 991267 h 1682686"/>
                    <a:gd name="connsiteX1646" fmla="*/ 1444281 w 1681034"/>
                    <a:gd name="connsiteY1646" fmla="*/ 1004411 h 1682686"/>
                    <a:gd name="connsiteX1647" fmla="*/ 1534959 w 1681034"/>
                    <a:gd name="connsiteY1647" fmla="*/ 849630 h 1682686"/>
                    <a:gd name="connsiteX1648" fmla="*/ 1534864 w 1681034"/>
                    <a:gd name="connsiteY1648" fmla="*/ 836105 h 1682686"/>
                    <a:gd name="connsiteX1649" fmla="*/ 1534959 w 1681034"/>
                    <a:gd name="connsiteY1649" fmla="*/ 849630 h 1682686"/>
                    <a:gd name="connsiteX1650" fmla="*/ 1586299 w 1681034"/>
                    <a:gd name="connsiteY1650" fmla="*/ 622268 h 1682686"/>
                    <a:gd name="connsiteX1651" fmla="*/ 1585728 w 1681034"/>
                    <a:gd name="connsiteY1651" fmla="*/ 613220 h 1682686"/>
                    <a:gd name="connsiteX1652" fmla="*/ 1586299 w 1681034"/>
                    <a:gd name="connsiteY1652" fmla="*/ 622268 h 1682686"/>
                    <a:gd name="connsiteX1653" fmla="*/ 1590681 w 1681034"/>
                    <a:gd name="connsiteY1653" fmla="*/ 632270 h 1682686"/>
                    <a:gd name="connsiteX1654" fmla="*/ 1591728 w 1681034"/>
                    <a:gd name="connsiteY1654" fmla="*/ 642747 h 1682686"/>
                    <a:gd name="connsiteX1655" fmla="*/ 1589538 w 1681034"/>
                    <a:gd name="connsiteY1655" fmla="*/ 644557 h 1682686"/>
                    <a:gd name="connsiteX1656" fmla="*/ 1586585 w 1681034"/>
                    <a:gd name="connsiteY1656" fmla="*/ 632936 h 1682686"/>
                    <a:gd name="connsiteX1657" fmla="*/ 1586966 w 1681034"/>
                    <a:gd name="connsiteY1657" fmla="*/ 628269 h 1682686"/>
                    <a:gd name="connsiteX1658" fmla="*/ 1590681 w 1681034"/>
                    <a:gd name="connsiteY1658" fmla="*/ 632270 h 1682686"/>
                    <a:gd name="connsiteX1659" fmla="*/ 1590966 w 1681034"/>
                    <a:gd name="connsiteY1659" fmla="*/ 660845 h 1682686"/>
                    <a:gd name="connsiteX1660" fmla="*/ 1587347 w 1681034"/>
                    <a:gd name="connsiteY1660" fmla="*/ 646271 h 1682686"/>
                    <a:gd name="connsiteX1661" fmla="*/ 1590966 w 1681034"/>
                    <a:gd name="connsiteY1661" fmla="*/ 660845 h 1682686"/>
                    <a:gd name="connsiteX1662" fmla="*/ 1559724 w 1681034"/>
                    <a:gd name="connsiteY1662" fmla="*/ 844391 h 1682686"/>
                    <a:gd name="connsiteX1663" fmla="*/ 1560772 w 1681034"/>
                    <a:gd name="connsiteY1663" fmla="*/ 852869 h 1682686"/>
                    <a:gd name="connsiteX1664" fmla="*/ 1555533 w 1681034"/>
                    <a:gd name="connsiteY1664" fmla="*/ 841058 h 1682686"/>
                    <a:gd name="connsiteX1665" fmla="*/ 1559724 w 1681034"/>
                    <a:gd name="connsiteY1665" fmla="*/ 844391 h 1682686"/>
                    <a:gd name="connsiteX1666" fmla="*/ 1601634 w 1681034"/>
                    <a:gd name="connsiteY1666" fmla="*/ 706374 h 1682686"/>
                    <a:gd name="connsiteX1667" fmla="*/ 1598586 w 1681034"/>
                    <a:gd name="connsiteY1667" fmla="*/ 700564 h 1682686"/>
                    <a:gd name="connsiteX1668" fmla="*/ 1599253 w 1681034"/>
                    <a:gd name="connsiteY1668" fmla="*/ 696087 h 1682686"/>
                    <a:gd name="connsiteX1669" fmla="*/ 1601634 w 1681034"/>
                    <a:gd name="connsiteY1669" fmla="*/ 706374 h 1682686"/>
                    <a:gd name="connsiteX1670" fmla="*/ 1612398 w 1681034"/>
                    <a:gd name="connsiteY1670" fmla="*/ 612172 h 1682686"/>
                    <a:gd name="connsiteX1671" fmla="*/ 1609826 w 1681034"/>
                    <a:gd name="connsiteY1671" fmla="*/ 599980 h 1682686"/>
                    <a:gd name="connsiteX1672" fmla="*/ 1612398 w 1681034"/>
                    <a:gd name="connsiteY1672" fmla="*/ 612172 h 1682686"/>
                    <a:gd name="connsiteX1673" fmla="*/ 1559915 w 1681034"/>
                    <a:gd name="connsiteY1673" fmla="*/ 875252 h 1682686"/>
                    <a:gd name="connsiteX1674" fmla="*/ 1559248 w 1681034"/>
                    <a:gd name="connsiteY1674" fmla="*/ 889254 h 1682686"/>
                    <a:gd name="connsiteX1675" fmla="*/ 1556295 w 1681034"/>
                    <a:gd name="connsiteY1675" fmla="*/ 899922 h 1682686"/>
                    <a:gd name="connsiteX1676" fmla="*/ 1556486 w 1681034"/>
                    <a:gd name="connsiteY1676" fmla="*/ 915543 h 1682686"/>
                    <a:gd name="connsiteX1677" fmla="*/ 1552009 w 1681034"/>
                    <a:gd name="connsiteY1677" fmla="*/ 890683 h 1682686"/>
                    <a:gd name="connsiteX1678" fmla="*/ 1555533 w 1681034"/>
                    <a:gd name="connsiteY1678" fmla="*/ 882968 h 1682686"/>
                    <a:gd name="connsiteX1679" fmla="*/ 1556010 w 1681034"/>
                    <a:gd name="connsiteY1679" fmla="*/ 859250 h 1682686"/>
                    <a:gd name="connsiteX1680" fmla="*/ 1556772 w 1681034"/>
                    <a:gd name="connsiteY1680" fmla="*/ 864965 h 1682686"/>
                    <a:gd name="connsiteX1681" fmla="*/ 1558296 w 1681034"/>
                    <a:gd name="connsiteY1681" fmla="*/ 851154 h 1682686"/>
                    <a:gd name="connsiteX1682" fmla="*/ 1556867 w 1681034"/>
                    <a:gd name="connsiteY1682" fmla="*/ 862203 h 1682686"/>
                    <a:gd name="connsiteX1683" fmla="*/ 1559915 w 1681034"/>
                    <a:gd name="connsiteY1683" fmla="*/ 875252 h 1682686"/>
                    <a:gd name="connsiteX1684" fmla="*/ 1478571 w 1681034"/>
                    <a:gd name="connsiteY1684" fmla="*/ 1004983 h 1682686"/>
                    <a:gd name="connsiteX1685" fmla="*/ 1479810 w 1681034"/>
                    <a:gd name="connsiteY1685" fmla="*/ 993267 h 1682686"/>
                    <a:gd name="connsiteX1686" fmla="*/ 1478571 w 1681034"/>
                    <a:gd name="connsiteY1686" fmla="*/ 1004983 h 1682686"/>
                    <a:gd name="connsiteX1687" fmla="*/ 1568011 w 1681034"/>
                    <a:gd name="connsiteY1687" fmla="*/ 845344 h 1682686"/>
                    <a:gd name="connsiteX1688" fmla="*/ 1566011 w 1681034"/>
                    <a:gd name="connsiteY1688" fmla="*/ 850773 h 1682686"/>
                    <a:gd name="connsiteX1689" fmla="*/ 1564963 w 1681034"/>
                    <a:gd name="connsiteY1689" fmla="*/ 842201 h 1682686"/>
                    <a:gd name="connsiteX1690" fmla="*/ 1568011 w 1681034"/>
                    <a:gd name="connsiteY1690" fmla="*/ 845344 h 1682686"/>
                    <a:gd name="connsiteX1691" fmla="*/ 1621065 w 1681034"/>
                    <a:gd name="connsiteY1691" fmla="*/ 665702 h 1682686"/>
                    <a:gd name="connsiteX1692" fmla="*/ 1617446 w 1681034"/>
                    <a:gd name="connsiteY1692" fmla="*/ 652082 h 1682686"/>
                    <a:gd name="connsiteX1693" fmla="*/ 1619160 w 1681034"/>
                    <a:gd name="connsiteY1693" fmla="*/ 644176 h 1682686"/>
                    <a:gd name="connsiteX1694" fmla="*/ 1621065 w 1681034"/>
                    <a:gd name="connsiteY1694" fmla="*/ 665702 h 1682686"/>
                    <a:gd name="connsiteX1695" fmla="*/ 1605730 w 1681034"/>
                    <a:gd name="connsiteY1695" fmla="*/ 755428 h 1682686"/>
                    <a:gd name="connsiteX1696" fmla="*/ 1602777 w 1681034"/>
                    <a:gd name="connsiteY1696" fmla="*/ 741998 h 1682686"/>
                    <a:gd name="connsiteX1697" fmla="*/ 1605730 w 1681034"/>
                    <a:gd name="connsiteY1697" fmla="*/ 755428 h 1682686"/>
                    <a:gd name="connsiteX1698" fmla="*/ 1616970 w 1681034"/>
                    <a:gd name="connsiteY1698" fmla="*/ 695039 h 1682686"/>
                    <a:gd name="connsiteX1699" fmla="*/ 1624399 w 1681034"/>
                    <a:gd name="connsiteY1699" fmla="*/ 711613 h 1682686"/>
                    <a:gd name="connsiteX1700" fmla="*/ 1619637 w 1681034"/>
                    <a:gd name="connsiteY1700" fmla="*/ 704088 h 1682686"/>
                    <a:gd name="connsiteX1701" fmla="*/ 1616970 w 1681034"/>
                    <a:gd name="connsiteY1701" fmla="*/ 695039 h 1682686"/>
                    <a:gd name="connsiteX1702" fmla="*/ 1542960 w 1681034"/>
                    <a:gd name="connsiteY1702" fmla="*/ 959072 h 1682686"/>
                    <a:gd name="connsiteX1703" fmla="*/ 1543151 w 1681034"/>
                    <a:gd name="connsiteY1703" fmla="*/ 950595 h 1682686"/>
                    <a:gd name="connsiteX1704" fmla="*/ 1545913 w 1681034"/>
                    <a:gd name="connsiteY1704" fmla="*/ 945642 h 1682686"/>
                    <a:gd name="connsiteX1705" fmla="*/ 1548009 w 1681034"/>
                    <a:gd name="connsiteY1705" fmla="*/ 916496 h 1682686"/>
                    <a:gd name="connsiteX1706" fmla="*/ 1550199 w 1681034"/>
                    <a:gd name="connsiteY1706" fmla="*/ 909923 h 1682686"/>
                    <a:gd name="connsiteX1707" fmla="*/ 1554009 w 1681034"/>
                    <a:gd name="connsiteY1707" fmla="*/ 913543 h 1682686"/>
                    <a:gd name="connsiteX1708" fmla="*/ 1552009 w 1681034"/>
                    <a:gd name="connsiteY1708" fmla="*/ 913067 h 1682686"/>
                    <a:gd name="connsiteX1709" fmla="*/ 1555438 w 1681034"/>
                    <a:gd name="connsiteY1709" fmla="*/ 924116 h 1682686"/>
                    <a:gd name="connsiteX1710" fmla="*/ 1554390 w 1681034"/>
                    <a:gd name="connsiteY1710" fmla="*/ 940594 h 1682686"/>
                    <a:gd name="connsiteX1711" fmla="*/ 1550961 w 1681034"/>
                    <a:gd name="connsiteY1711" fmla="*/ 946880 h 1682686"/>
                    <a:gd name="connsiteX1712" fmla="*/ 1549437 w 1681034"/>
                    <a:gd name="connsiteY1712" fmla="*/ 963644 h 1682686"/>
                    <a:gd name="connsiteX1713" fmla="*/ 1549723 w 1681034"/>
                    <a:gd name="connsiteY1713" fmla="*/ 940784 h 1682686"/>
                    <a:gd name="connsiteX1714" fmla="*/ 1549056 w 1681034"/>
                    <a:gd name="connsiteY1714" fmla="*/ 937832 h 1682686"/>
                    <a:gd name="connsiteX1715" fmla="*/ 1545151 w 1681034"/>
                    <a:gd name="connsiteY1715" fmla="*/ 950976 h 1682686"/>
                    <a:gd name="connsiteX1716" fmla="*/ 1544103 w 1681034"/>
                    <a:gd name="connsiteY1716" fmla="*/ 972122 h 1682686"/>
                    <a:gd name="connsiteX1717" fmla="*/ 1542960 w 1681034"/>
                    <a:gd name="connsiteY1717" fmla="*/ 959072 h 1682686"/>
                    <a:gd name="connsiteX1718" fmla="*/ 1608397 w 1681034"/>
                    <a:gd name="connsiteY1718" fmla="*/ 765905 h 1682686"/>
                    <a:gd name="connsiteX1719" fmla="*/ 1611540 w 1681034"/>
                    <a:gd name="connsiteY1719" fmla="*/ 766001 h 1682686"/>
                    <a:gd name="connsiteX1720" fmla="*/ 1611445 w 1681034"/>
                    <a:gd name="connsiteY1720" fmla="*/ 774954 h 1682686"/>
                    <a:gd name="connsiteX1721" fmla="*/ 1605349 w 1681034"/>
                    <a:gd name="connsiteY1721" fmla="*/ 765810 h 1682686"/>
                    <a:gd name="connsiteX1722" fmla="*/ 1606492 w 1681034"/>
                    <a:gd name="connsiteY1722" fmla="*/ 761333 h 1682686"/>
                    <a:gd name="connsiteX1723" fmla="*/ 1608397 w 1681034"/>
                    <a:gd name="connsiteY1723" fmla="*/ 765905 h 1682686"/>
                    <a:gd name="connsiteX1724" fmla="*/ 1398942 w 1681034"/>
                    <a:gd name="connsiteY1724" fmla="*/ 1116902 h 1682686"/>
                    <a:gd name="connsiteX1725" fmla="*/ 1401133 w 1681034"/>
                    <a:gd name="connsiteY1725" fmla="*/ 1108520 h 1682686"/>
                    <a:gd name="connsiteX1726" fmla="*/ 1398942 w 1681034"/>
                    <a:gd name="connsiteY1726" fmla="*/ 1116902 h 1682686"/>
                    <a:gd name="connsiteX1727" fmla="*/ 1452187 w 1681034"/>
                    <a:gd name="connsiteY1727" fmla="*/ 1078992 h 1682686"/>
                    <a:gd name="connsiteX1728" fmla="*/ 1456569 w 1681034"/>
                    <a:gd name="connsiteY1728" fmla="*/ 1068515 h 1682686"/>
                    <a:gd name="connsiteX1729" fmla="*/ 1452187 w 1681034"/>
                    <a:gd name="connsiteY1729" fmla="*/ 1078992 h 1682686"/>
                    <a:gd name="connsiteX1730" fmla="*/ 1625923 w 1681034"/>
                    <a:gd name="connsiteY1730" fmla="*/ 749713 h 1682686"/>
                    <a:gd name="connsiteX1731" fmla="*/ 1623161 w 1681034"/>
                    <a:gd name="connsiteY1731" fmla="*/ 743617 h 1682686"/>
                    <a:gd name="connsiteX1732" fmla="*/ 1624875 w 1681034"/>
                    <a:gd name="connsiteY1732" fmla="*/ 740569 h 1682686"/>
                    <a:gd name="connsiteX1733" fmla="*/ 1625923 w 1681034"/>
                    <a:gd name="connsiteY1733" fmla="*/ 749713 h 1682686"/>
                    <a:gd name="connsiteX1734" fmla="*/ 1618970 w 1681034"/>
                    <a:gd name="connsiteY1734" fmla="*/ 806863 h 1682686"/>
                    <a:gd name="connsiteX1735" fmla="*/ 1616493 w 1681034"/>
                    <a:gd name="connsiteY1735" fmla="*/ 808196 h 1682686"/>
                    <a:gd name="connsiteX1736" fmla="*/ 1613541 w 1681034"/>
                    <a:gd name="connsiteY1736" fmla="*/ 800481 h 1682686"/>
                    <a:gd name="connsiteX1737" fmla="*/ 1615350 w 1681034"/>
                    <a:gd name="connsiteY1737" fmla="*/ 787146 h 1682686"/>
                    <a:gd name="connsiteX1738" fmla="*/ 1618970 w 1681034"/>
                    <a:gd name="connsiteY1738" fmla="*/ 806863 h 1682686"/>
                    <a:gd name="connsiteX1739" fmla="*/ 1627257 w 1681034"/>
                    <a:gd name="connsiteY1739" fmla="*/ 752761 h 1682686"/>
                    <a:gd name="connsiteX1740" fmla="*/ 1632114 w 1681034"/>
                    <a:gd name="connsiteY1740" fmla="*/ 754380 h 1682686"/>
                    <a:gd name="connsiteX1741" fmla="*/ 1632019 w 1681034"/>
                    <a:gd name="connsiteY1741" fmla="*/ 763524 h 1682686"/>
                    <a:gd name="connsiteX1742" fmla="*/ 1628114 w 1681034"/>
                    <a:gd name="connsiteY1742" fmla="*/ 770953 h 1682686"/>
                    <a:gd name="connsiteX1743" fmla="*/ 1628019 w 1681034"/>
                    <a:gd name="connsiteY1743" fmla="*/ 749618 h 1682686"/>
                    <a:gd name="connsiteX1744" fmla="*/ 1627257 w 1681034"/>
                    <a:gd name="connsiteY1744" fmla="*/ 752761 h 1682686"/>
                    <a:gd name="connsiteX1745" fmla="*/ 1612302 w 1681034"/>
                    <a:gd name="connsiteY1745" fmla="*/ 833152 h 1682686"/>
                    <a:gd name="connsiteX1746" fmla="*/ 1613731 w 1681034"/>
                    <a:gd name="connsiteY1746" fmla="*/ 816864 h 1682686"/>
                    <a:gd name="connsiteX1747" fmla="*/ 1612302 w 1681034"/>
                    <a:gd name="connsiteY1747" fmla="*/ 833152 h 1682686"/>
                    <a:gd name="connsiteX1748" fmla="*/ 1611350 w 1681034"/>
                    <a:gd name="connsiteY1748" fmla="*/ 844963 h 1682686"/>
                    <a:gd name="connsiteX1749" fmla="*/ 1609350 w 1681034"/>
                    <a:gd name="connsiteY1749" fmla="*/ 850678 h 1682686"/>
                    <a:gd name="connsiteX1750" fmla="*/ 1612969 w 1681034"/>
                    <a:gd name="connsiteY1750" fmla="*/ 852678 h 1682686"/>
                    <a:gd name="connsiteX1751" fmla="*/ 1610683 w 1681034"/>
                    <a:gd name="connsiteY1751" fmla="*/ 858393 h 1682686"/>
                    <a:gd name="connsiteX1752" fmla="*/ 1608207 w 1681034"/>
                    <a:gd name="connsiteY1752" fmla="*/ 856488 h 1682686"/>
                    <a:gd name="connsiteX1753" fmla="*/ 1606778 w 1681034"/>
                    <a:gd name="connsiteY1753" fmla="*/ 845915 h 1682686"/>
                    <a:gd name="connsiteX1754" fmla="*/ 1608873 w 1681034"/>
                    <a:gd name="connsiteY1754" fmla="*/ 846201 h 1682686"/>
                    <a:gd name="connsiteX1755" fmla="*/ 1605730 w 1681034"/>
                    <a:gd name="connsiteY1755" fmla="*/ 839819 h 1682686"/>
                    <a:gd name="connsiteX1756" fmla="*/ 1611350 w 1681034"/>
                    <a:gd name="connsiteY1756" fmla="*/ 844963 h 1682686"/>
                    <a:gd name="connsiteX1757" fmla="*/ 1596777 w 1681034"/>
                    <a:gd name="connsiteY1757" fmla="*/ 884396 h 1682686"/>
                    <a:gd name="connsiteX1758" fmla="*/ 1598110 w 1681034"/>
                    <a:gd name="connsiteY1758" fmla="*/ 865442 h 1682686"/>
                    <a:gd name="connsiteX1759" fmla="*/ 1596777 w 1681034"/>
                    <a:gd name="connsiteY1759" fmla="*/ 884396 h 1682686"/>
                    <a:gd name="connsiteX1760" fmla="*/ 1630114 w 1681034"/>
                    <a:gd name="connsiteY1760" fmla="*/ 775716 h 1682686"/>
                    <a:gd name="connsiteX1761" fmla="*/ 1630876 w 1681034"/>
                    <a:gd name="connsiteY1761" fmla="*/ 798671 h 1682686"/>
                    <a:gd name="connsiteX1762" fmla="*/ 1628209 w 1681034"/>
                    <a:gd name="connsiteY1762" fmla="*/ 778669 h 1682686"/>
                    <a:gd name="connsiteX1763" fmla="*/ 1630114 w 1681034"/>
                    <a:gd name="connsiteY1763" fmla="*/ 775716 h 1682686"/>
                    <a:gd name="connsiteX1764" fmla="*/ 1542008 w 1681034"/>
                    <a:gd name="connsiteY1764" fmla="*/ 994791 h 1682686"/>
                    <a:gd name="connsiteX1765" fmla="*/ 1541151 w 1681034"/>
                    <a:gd name="connsiteY1765" fmla="*/ 988695 h 1682686"/>
                    <a:gd name="connsiteX1766" fmla="*/ 1543151 w 1681034"/>
                    <a:gd name="connsiteY1766" fmla="*/ 977837 h 1682686"/>
                    <a:gd name="connsiteX1767" fmla="*/ 1545437 w 1681034"/>
                    <a:gd name="connsiteY1767" fmla="*/ 974217 h 1682686"/>
                    <a:gd name="connsiteX1768" fmla="*/ 1542008 w 1681034"/>
                    <a:gd name="connsiteY1768" fmla="*/ 994791 h 1682686"/>
                    <a:gd name="connsiteX1769" fmla="*/ 1627828 w 1681034"/>
                    <a:gd name="connsiteY1769" fmla="*/ 809149 h 1682686"/>
                    <a:gd name="connsiteX1770" fmla="*/ 1628590 w 1681034"/>
                    <a:gd name="connsiteY1770" fmla="*/ 795528 h 1682686"/>
                    <a:gd name="connsiteX1771" fmla="*/ 1627828 w 1681034"/>
                    <a:gd name="connsiteY1771" fmla="*/ 809149 h 1682686"/>
                    <a:gd name="connsiteX1772" fmla="*/ 1424469 w 1681034"/>
                    <a:gd name="connsiteY1772" fmla="*/ 1135285 h 1682686"/>
                    <a:gd name="connsiteX1773" fmla="*/ 1432947 w 1681034"/>
                    <a:gd name="connsiteY1773" fmla="*/ 1116997 h 1682686"/>
                    <a:gd name="connsiteX1774" fmla="*/ 1424469 w 1681034"/>
                    <a:gd name="connsiteY1774" fmla="*/ 1135285 h 1682686"/>
                    <a:gd name="connsiteX1775" fmla="*/ 1640496 w 1681034"/>
                    <a:gd name="connsiteY1775" fmla="*/ 776288 h 1682686"/>
                    <a:gd name="connsiteX1776" fmla="*/ 1644402 w 1681034"/>
                    <a:gd name="connsiteY1776" fmla="*/ 781145 h 1682686"/>
                    <a:gd name="connsiteX1777" fmla="*/ 1645068 w 1681034"/>
                    <a:gd name="connsiteY1777" fmla="*/ 793623 h 1682686"/>
                    <a:gd name="connsiteX1778" fmla="*/ 1640306 w 1681034"/>
                    <a:gd name="connsiteY1778" fmla="*/ 791718 h 1682686"/>
                    <a:gd name="connsiteX1779" fmla="*/ 1644592 w 1681034"/>
                    <a:gd name="connsiteY1779" fmla="*/ 813721 h 1682686"/>
                    <a:gd name="connsiteX1780" fmla="*/ 1640115 w 1681034"/>
                    <a:gd name="connsiteY1780" fmla="*/ 836486 h 1682686"/>
                    <a:gd name="connsiteX1781" fmla="*/ 1639449 w 1681034"/>
                    <a:gd name="connsiteY1781" fmla="*/ 805529 h 1682686"/>
                    <a:gd name="connsiteX1782" fmla="*/ 1636972 w 1681034"/>
                    <a:gd name="connsiteY1782" fmla="*/ 806863 h 1682686"/>
                    <a:gd name="connsiteX1783" fmla="*/ 1639163 w 1681034"/>
                    <a:gd name="connsiteY1783" fmla="*/ 799338 h 1682686"/>
                    <a:gd name="connsiteX1784" fmla="*/ 1639258 w 1681034"/>
                    <a:gd name="connsiteY1784" fmla="*/ 763905 h 1682686"/>
                    <a:gd name="connsiteX1785" fmla="*/ 1640496 w 1681034"/>
                    <a:gd name="connsiteY1785" fmla="*/ 776288 h 1682686"/>
                    <a:gd name="connsiteX1786" fmla="*/ 1618589 w 1681034"/>
                    <a:gd name="connsiteY1786" fmla="*/ 854964 h 1682686"/>
                    <a:gd name="connsiteX1787" fmla="*/ 1616017 w 1681034"/>
                    <a:gd name="connsiteY1787" fmla="*/ 841058 h 1682686"/>
                    <a:gd name="connsiteX1788" fmla="*/ 1618589 w 1681034"/>
                    <a:gd name="connsiteY1788" fmla="*/ 854964 h 1682686"/>
                    <a:gd name="connsiteX1789" fmla="*/ 1635448 w 1681034"/>
                    <a:gd name="connsiteY1789" fmla="*/ 797528 h 1682686"/>
                    <a:gd name="connsiteX1790" fmla="*/ 1634496 w 1681034"/>
                    <a:gd name="connsiteY1790" fmla="*/ 808196 h 1682686"/>
                    <a:gd name="connsiteX1791" fmla="*/ 1635448 w 1681034"/>
                    <a:gd name="connsiteY1791" fmla="*/ 797528 h 1682686"/>
                    <a:gd name="connsiteX1792" fmla="*/ 1537531 w 1681034"/>
                    <a:gd name="connsiteY1792" fmla="*/ 1013651 h 1682686"/>
                    <a:gd name="connsiteX1793" fmla="*/ 1536388 w 1681034"/>
                    <a:gd name="connsiteY1793" fmla="*/ 1020604 h 1682686"/>
                    <a:gd name="connsiteX1794" fmla="*/ 1532388 w 1681034"/>
                    <a:gd name="connsiteY1794" fmla="*/ 1026414 h 1682686"/>
                    <a:gd name="connsiteX1795" fmla="*/ 1528197 w 1681034"/>
                    <a:gd name="connsiteY1795" fmla="*/ 1048512 h 1682686"/>
                    <a:gd name="connsiteX1796" fmla="*/ 1526101 w 1681034"/>
                    <a:gd name="connsiteY1796" fmla="*/ 1044702 h 1682686"/>
                    <a:gd name="connsiteX1797" fmla="*/ 1530673 w 1681034"/>
                    <a:gd name="connsiteY1797" fmla="*/ 1028795 h 1682686"/>
                    <a:gd name="connsiteX1798" fmla="*/ 1526482 w 1681034"/>
                    <a:gd name="connsiteY1798" fmla="*/ 1024223 h 1682686"/>
                    <a:gd name="connsiteX1799" fmla="*/ 1531816 w 1681034"/>
                    <a:gd name="connsiteY1799" fmla="*/ 1013079 h 1682686"/>
                    <a:gd name="connsiteX1800" fmla="*/ 1531340 w 1681034"/>
                    <a:gd name="connsiteY1800" fmla="*/ 1026033 h 1682686"/>
                    <a:gd name="connsiteX1801" fmla="*/ 1537531 w 1681034"/>
                    <a:gd name="connsiteY1801" fmla="*/ 1013651 h 1682686"/>
                    <a:gd name="connsiteX1802" fmla="*/ 1534102 w 1681034"/>
                    <a:gd name="connsiteY1802" fmla="*/ 1016794 h 1682686"/>
                    <a:gd name="connsiteX1803" fmla="*/ 1538293 w 1681034"/>
                    <a:gd name="connsiteY1803" fmla="*/ 1003649 h 1682686"/>
                    <a:gd name="connsiteX1804" fmla="*/ 1534102 w 1681034"/>
                    <a:gd name="connsiteY1804" fmla="*/ 1016794 h 1682686"/>
                    <a:gd name="connsiteX1805" fmla="*/ 1632495 w 1681034"/>
                    <a:gd name="connsiteY1805" fmla="*/ 837057 h 1682686"/>
                    <a:gd name="connsiteX1806" fmla="*/ 1629447 w 1681034"/>
                    <a:gd name="connsiteY1806" fmla="*/ 839724 h 1682686"/>
                    <a:gd name="connsiteX1807" fmla="*/ 1629352 w 1681034"/>
                    <a:gd name="connsiteY1807" fmla="*/ 827532 h 1682686"/>
                    <a:gd name="connsiteX1808" fmla="*/ 1632495 w 1681034"/>
                    <a:gd name="connsiteY1808" fmla="*/ 837057 h 1682686"/>
                    <a:gd name="connsiteX1809" fmla="*/ 1387227 w 1681034"/>
                    <a:gd name="connsiteY1809" fmla="*/ 1174433 h 1682686"/>
                    <a:gd name="connsiteX1810" fmla="*/ 1391322 w 1681034"/>
                    <a:gd name="connsiteY1810" fmla="*/ 1165384 h 1682686"/>
                    <a:gd name="connsiteX1811" fmla="*/ 1387227 w 1681034"/>
                    <a:gd name="connsiteY1811" fmla="*/ 1174433 h 1682686"/>
                    <a:gd name="connsiteX1812" fmla="*/ 1636496 w 1681034"/>
                    <a:gd name="connsiteY1812" fmla="*/ 828389 h 1682686"/>
                    <a:gd name="connsiteX1813" fmla="*/ 1633924 w 1681034"/>
                    <a:gd name="connsiteY1813" fmla="*/ 832676 h 1682686"/>
                    <a:gd name="connsiteX1814" fmla="*/ 1634305 w 1681034"/>
                    <a:gd name="connsiteY1814" fmla="*/ 822008 h 1682686"/>
                    <a:gd name="connsiteX1815" fmla="*/ 1636496 w 1681034"/>
                    <a:gd name="connsiteY1815" fmla="*/ 828389 h 1682686"/>
                    <a:gd name="connsiteX1816" fmla="*/ 1589538 w 1681034"/>
                    <a:gd name="connsiteY1816" fmla="*/ 954405 h 1682686"/>
                    <a:gd name="connsiteX1817" fmla="*/ 1586394 w 1681034"/>
                    <a:gd name="connsiteY1817" fmla="*/ 958120 h 1682686"/>
                    <a:gd name="connsiteX1818" fmla="*/ 1589442 w 1681034"/>
                    <a:gd name="connsiteY1818" fmla="*/ 939451 h 1682686"/>
                    <a:gd name="connsiteX1819" fmla="*/ 1589538 w 1681034"/>
                    <a:gd name="connsiteY1819" fmla="*/ 954405 h 1682686"/>
                    <a:gd name="connsiteX1820" fmla="*/ 1632019 w 1681034"/>
                    <a:gd name="connsiteY1820" fmla="*/ 853916 h 1682686"/>
                    <a:gd name="connsiteX1821" fmla="*/ 1630019 w 1681034"/>
                    <a:gd name="connsiteY1821" fmla="*/ 878205 h 1682686"/>
                    <a:gd name="connsiteX1822" fmla="*/ 1629924 w 1681034"/>
                    <a:gd name="connsiteY1822" fmla="*/ 853630 h 1682686"/>
                    <a:gd name="connsiteX1823" fmla="*/ 1632019 w 1681034"/>
                    <a:gd name="connsiteY1823" fmla="*/ 853916 h 1682686"/>
                    <a:gd name="connsiteX1824" fmla="*/ 1619256 w 1681034"/>
                    <a:gd name="connsiteY1824" fmla="*/ 888492 h 1682686"/>
                    <a:gd name="connsiteX1825" fmla="*/ 1620875 w 1681034"/>
                    <a:gd name="connsiteY1825" fmla="*/ 894874 h 1682686"/>
                    <a:gd name="connsiteX1826" fmla="*/ 1616874 w 1681034"/>
                    <a:gd name="connsiteY1826" fmla="*/ 898684 h 1682686"/>
                    <a:gd name="connsiteX1827" fmla="*/ 1619256 w 1681034"/>
                    <a:gd name="connsiteY1827" fmla="*/ 888492 h 1682686"/>
                    <a:gd name="connsiteX1828" fmla="*/ 1637734 w 1681034"/>
                    <a:gd name="connsiteY1828" fmla="*/ 846963 h 1682686"/>
                    <a:gd name="connsiteX1829" fmla="*/ 1641830 w 1681034"/>
                    <a:gd name="connsiteY1829" fmla="*/ 844391 h 1682686"/>
                    <a:gd name="connsiteX1830" fmla="*/ 1638210 w 1681034"/>
                    <a:gd name="connsiteY1830" fmla="*/ 851630 h 1682686"/>
                    <a:gd name="connsiteX1831" fmla="*/ 1635543 w 1681034"/>
                    <a:gd name="connsiteY1831" fmla="*/ 843534 h 1682686"/>
                    <a:gd name="connsiteX1832" fmla="*/ 1638115 w 1681034"/>
                    <a:gd name="connsiteY1832" fmla="*/ 836200 h 1682686"/>
                    <a:gd name="connsiteX1833" fmla="*/ 1637734 w 1681034"/>
                    <a:gd name="connsiteY1833" fmla="*/ 846963 h 1682686"/>
                    <a:gd name="connsiteX1834" fmla="*/ 1521529 w 1681034"/>
                    <a:gd name="connsiteY1834" fmla="*/ 1062133 h 1682686"/>
                    <a:gd name="connsiteX1835" fmla="*/ 1524577 w 1681034"/>
                    <a:gd name="connsiteY1835" fmla="*/ 1049941 h 1682686"/>
                    <a:gd name="connsiteX1836" fmla="*/ 1521529 w 1681034"/>
                    <a:gd name="connsiteY1836" fmla="*/ 1062133 h 1682686"/>
                    <a:gd name="connsiteX1837" fmla="*/ 1614303 w 1681034"/>
                    <a:gd name="connsiteY1837" fmla="*/ 928783 h 1682686"/>
                    <a:gd name="connsiteX1838" fmla="*/ 1615255 w 1681034"/>
                    <a:gd name="connsiteY1838" fmla="*/ 912209 h 1682686"/>
                    <a:gd name="connsiteX1839" fmla="*/ 1614303 w 1681034"/>
                    <a:gd name="connsiteY1839" fmla="*/ 928783 h 1682686"/>
                    <a:gd name="connsiteX1840" fmla="*/ 1356366 w 1681034"/>
                    <a:gd name="connsiteY1840" fmla="*/ 1216914 h 1682686"/>
                    <a:gd name="connsiteX1841" fmla="*/ 1361033 w 1681034"/>
                    <a:gd name="connsiteY1841" fmla="*/ 1209675 h 1682686"/>
                    <a:gd name="connsiteX1842" fmla="*/ 1356366 w 1681034"/>
                    <a:gd name="connsiteY1842" fmla="*/ 1216914 h 1682686"/>
                    <a:gd name="connsiteX1843" fmla="*/ 1598015 w 1681034"/>
                    <a:gd name="connsiteY1843" fmla="*/ 970502 h 1682686"/>
                    <a:gd name="connsiteX1844" fmla="*/ 1601920 w 1681034"/>
                    <a:gd name="connsiteY1844" fmla="*/ 954786 h 1682686"/>
                    <a:gd name="connsiteX1845" fmla="*/ 1598015 w 1681034"/>
                    <a:gd name="connsiteY1845" fmla="*/ 970502 h 1682686"/>
                    <a:gd name="connsiteX1846" fmla="*/ 1511718 w 1681034"/>
                    <a:gd name="connsiteY1846" fmla="*/ 1090803 h 1682686"/>
                    <a:gd name="connsiteX1847" fmla="*/ 1503813 w 1681034"/>
                    <a:gd name="connsiteY1847" fmla="*/ 1108329 h 1682686"/>
                    <a:gd name="connsiteX1848" fmla="*/ 1511718 w 1681034"/>
                    <a:gd name="connsiteY1848" fmla="*/ 1090803 h 1682686"/>
                    <a:gd name="connsiteX1849" fmla="*/ 1647640 w 1681034"/>
                    <a:gd name="connsiteY1849" fmla="*/ 909828 h 1682686"/>
                    <a:gd name="connsiteX1850" fmla="*/ 1645354 w 1681034"/>
                    <a:gd name="connsiteY1850" fmla="*/ 912495 h 1682686"/>
                    <a:gd name="connsiteX1851" fmla="*/ 1645830 w 1681034"/>
                    <a:gd name="connsiteY1851" fmla="*/ 901446 h 1682686"/>
                    <a:gd name="connsiteX1852" fmla="*/ 1641449 w 1681034"/>
                    <a:gd name="connsiteY1852" fmla="*/ 916305 h 1682686"/>
                    <a:gd name="connsiteX1853" fmla="*/ 1638020 w 1681034"/>
                    <a:gd name="connsiteY1853" fmla="*/ 913924 h 1682686"/>
                    <a:gd name="connsiteX1854" fmla="*/ 1641258 w 1681034"/>
                    <a:gd name="connsiteY1854" fmla="*/ 906685 h 1682686"/>
                    <a:gd name="connsiteX1855" fmla="*/ 1641639 w 1681034"/>
                    <a:gd name="connsiteY1855" fmla="*/ 887921 h 1682686"/>
                    <a:gd name="connsiteX1856" fmla="*/ 1645354 w 1681034"/>
                    <a:gd name="connsiteY1856" fmla="*/ 872966 h 1682686"/>
                    <a:gd name="connsiteX1857" fmla="*/ 1642687 w 1681034"/>
                    <a:gd name="connsiteY1857" fmla="*/ 874109 h 1682686"/>
                    <a:gd name="connsiteX1858" fmla="*/ 1651926 w 1681034"/>
                    <a:gd name="connsiteY1858" fmla="*/ 875728 h 1682686"/>
                    <a:gd name="connsiteX1859" fmla="*/ 1649259 w 1681034"/>
                    <a:gd name="connsiteY1859" fmla="*/ 876872 h 1682686"/>
                    <a:gd name="connsiteX1860" fmla="*/ 1648402 w 1681034"/>
                    <a:gd name="connsiteY1860" fmla="*/ 884587 h 1682686"/>
                    <a:gd name="connsiteX1861" fmla="*/ 1651164 w 1681034"/>
                    <a:gd name="connsiteY1861" fmla="*/ 880396 h 1682686"/>
                    <a:gd name="connsiteX1862" fmla="*/ 1653355 w 1681034"/>
                    <a:gd name="connsiteY1862" fmla="*/ 888683 h 1682686"/>
                    <a:gd name="connsiteX1863" fmla="*/ 1651069 w 1681034"/>
                    <a:gd name="connsiteY1863" fmla="*/ 899351 h 1682686"/>
                    <a:gd name="connsiteX1864" fmla="*/ 1649926 w 1681034"/>
                    <a:gd name="connsiteY1864" fmla="*/ 894302 h 1682686"/>
                    <a:gd name="connsiteX1865" fmla="*/ 1647640 w 1681034"/>
                    <a:gd name="connsiteY1865" fmla="*/ 909828 h 1682686"/>
                    <a:gd name="connsiteX1866" fmla="*/ 1625352 w 1681034"/>
                    <a:gd name="connsiteY1866" fmla="*/ 951833 h 1682686"/>
                    <a:gd name="connsiteX1867" fmla="*/ 1626114 w 1681034"/>
                    <a:gd name="connsiteY1867" fmla="*/ 961549 h 1682686"/>
                    <a:gd name="connsiteX1868" fmla="*/ 1621161 w 1681034"/>
                    <a:gd name="connsiteY1868" fmla="*/ 979075 h 1682686"/>
                    <a:gd name="connsiteX1869" fmla="*/ 1616493 w 1681034"/>
                    <a:gd name="connsiteY1869" fmla="*/ 987171 h 1682686"/>
                    <a:gd name="connsiteX1870" fmla="*/ 1620494 w 1681034"/>
                    <a:gd name="connsiteY1870" fmla="*/ 967835 h 1682686"/>
                    <a:gd name="connsiteX1871" fmla="*/ 1616398 w 1681034"/>
                    <a:gd name="connsiteY1871" fmla="*/ 944785 h 1682686"/>
                    <a:gd name="connsiteX1872" fmla="*/ 1625352 w 1681034"/>
                    <a:gd name="connsiteY1872" fmla="*/ 951833 h 1682686"/>
                    <a:gd name="connsiteX1873" fmla="*/ 1333410 w 1681034"/>
                    <a:gd name="connsiteY1873" fmla="*/ 1252157 h 1682686"/>
                    <a:gd name="connsiteX1874" fmla="*/ 1331601 w 1681034"/>
                    <a:gd name="connsiteY1874" fmla="*/ 1248632 h 1682686"/>
                    <a:gd name="connsiteX1875" fmla="*/ 1331124 w 1681034"/>
                    <a:gd name="connsiteY1875" fmla="*/ 1256633 h 1682686"/>
                    <a:gd name="connsiteX1876" fmla="*/ 1326171 w 1681034"/>
                    <a:gd name="connsiteY1876" fmla="*/ 1260348 h 1682686"/>
                    <a:gd name="connsiteX1877" fmla="*/ 1327886 w 1681034"/>
                    <a:gd name="connsiteY1877" fmla="*/ 1245013 h 1682686"/>
                    <a:gd name="connsiteX1878" fmla="*/ 1343793 w 1681034"/>
                    <a:gd name="connsiteY1878" fmla="*/ 1233392 h 1682686"/>
                    <a:gd name="connsiteX1879" fmla="*/ 1333410 w 1681034"/>
                    <a:gd name="connsiteY1879" fmla="*/ 1252157 h 1682686"/>
                    <a:gd name="connsiteX1880" fmla="*/ 1499622 w 1681034"/>
                    <a:gd name="connsiteY1880" fmla="*/ 1121664 h 1682686"/>
                    <a:gd name="connsiteX1881" fmla="*/ 1502860 w 1681034"/>
                    <a:gd name="connsiteY1881" fmla="*/ 1109377 h 1682686"/>
                    <a:gd name="connsiteX1882" fmla="*/ 1499622 w 1681034"/>
                    <a:gd name="connsiteY1882" fmla="*/ 1121664 h 1682686"/>
                    <a:gd name="connsiteX1883" fmla="*/ 1655451 w 1681034"/>
                    <a:gd name="connsiteY1883" fmla="*/ 874871 h 1682686"/>
                    <a:gd name="connsiteX1884" fmla="*/ 1652403 w 1681034"/>
                    <a:gd name="connsiteY1884" fmla="*/ 874300 h 1682686"/>
                    <a:gd name="connsiteX1885" fmla="*/ 1655451 w 1681034"/>
                    <a:gd name="connsiteY1885" fmla="*/ 874871 h 1682686"/>
                    <a:gd name="connsiteX1886" fmla="*/ 1614398 w 1681034"/>
                    <a:gd name="connsiteY1886" fmla="*/ 978503 h 1682686"/>
                    <a:gd name="connsiteX1887" fmla="*/ 1612493 w 1681034"/>
                    <a:gd name="connsiteY1887" fmla="*/ 965359 h 1682686"/>
                    <a:gd name="connsiteX1888" fmla="*/ 1614303 w 1681034"/>
                    <a:gd name="connsiteY1888" fmla="*/ 959644 h 1682686"/>
                    <a:gd name="connsiteX1889" fmla="*/ 1614398 w 1681034"/>
                    <a:gd name="connsiteY1889" fmla="*/ 978503 h 1682686"/>
                    <a:gd name="connsiteX1890" fmla="*/ 1494478 w 1681034"/>
                    <a:gd name="connsiteY1890" fmla="*/ 1131284 h 1682686"/>
                    <a:gd name="connsiteX1891" fmla="*/ 1490478 w 1681034"/>
                    <a:gd name="connsiteY1891" fmla="*/ 1133761 h 1682686"/>
                    <a:gd name="connsiteX1892" fmla="*/ 1494764 w 1681034"/>
                    <a:gd name="connsiteY1892" fmla="*/ 1126808 h 1682686"/>
                    <a:gd name="connsiteX1893" fmla="*/ 1494478 w 1681034"/>
                    <a:gd name="connsiteY1893" fmla="*/ 1131284 h 1682686"/>
                    <a:gd name="connsiteX1894" fmla="*/ 1565154 w 1681034"/>
                    <a:gd name="connsiteY1894" fmla="*/ 1058037 h 1682686"/>
                    <a:gd name="connsiteX1895" fmla="*/ 1565535 w 1681034"/>
                    <a:gd name="connsiteY1895" fmla="*/ 1047178 h 1682686"/>
                    <a:gd name="connsiteX1896" fmla="*/ 1565154 w 1681034"/>
                    <a:gd name="connsiteY1896" fmla="*/ 1058037 h 1682686"/>
                    <a:gd name="connsiteX1897" fmla="*/ 1642497 w 1681034"/>
                    <a:gd name="connsiteY1897" fmla="*/ 921353 h 1682686"/>
                    <a:gd name="connsiteX1898" fmla="*/ 1638496 w 1681034"/>
                    <a:gd name="connsiteY1898" fmla="*/ 925163 h 1682686"/>
                    <a:gd name="connsiteX1899" fmla="*/ 1642497 w 1681034"/>
                    <a:gd name="connsiteY1899" fmla="*/ 921353 h 1682686"/>
                    <a:gd name="connsiteX1900" fmla="*/ 1493716 w 1681034"/>
                    <a:gd name="connsiteY1900" fmla="*/ 1140428 h 1682686"/>
                    <a:gd name="connsiteX1901" fmla="*/ 1492859 w 1681034"/>
                    <a:gd name="connsiteY1901" fmla="*/ 1139857 h 1682686"/>
                    <a:gd name="connsiteX1902" fmla="*/ 1490478 w 1681034"/>
                    <a:gd name="connsiteY1902" fmla="*/ 1146429 h 1682686"/>
                    <a:gd name="connsiteX1903" fmla="*/ 1495335 w 1681034"/>
                    <a:gd name="connsiteY1903" fmla="*/ 1133380 h 1682686"/>
                    <a:gd name="connsiteX1904" fmla="*/ 1493716 w 1681034"/>
                    <a:gd name="connsiteY1904" fmla="*/ 1140428 h 1682686"/>
                    <a:gd name="connsiteX1905" fmla="*/ 1503908 w 1681034"/>
                    <a:gd name="connsiteY1905" fmla="*/ 1141667 h 1682686"/>
                    <a:gd name="connsiteX1906" fmla="*/ 1509528 w 1681034"/>
                    <a:gd name="connsiteY1906" fmla="*/ 1128808 h 1682686"/>
                    <a:gd name="connsiteX1907" fmla="*/ 1503908 w 1681034"/>
                    <a:gd name="connsiteY1907" fmla="*/ 1141667 h 1682686"/>
                    <a:gd name="connsiteX1908" fmla="*/ 1677168 w 1681034"/>
                    <a:gd name="connsiteY1908" fmla="*/ 875443 h 1682686"/>
                    <a:gd name="connsiteX1909" fmla="*/ 1677453 w 1681034"/>
                    <a:gd name="connsiteY1909" fmla="*/ 880396 h 1682686"/>
                    <a:gd name="connsiteX1910" fmla="*/ 1673834 w 1681034"/>
                    <a:gd name="connsiteY1910" fmla="*/ 881348 h 1682686"/>
                    <a:gd name="connsiteX1911" fmla="*/ 1674501 w 1681034"/>
                    <a:gd name="connsiteY1911" fmla="*/ 865251 h 1682686"/>
                    <a:gd name="connsiteX1912" fmla="*/ 1677168 w 1681034"/>
                    <a:gd name="connsiteY1912" fmla="*/ 875443 h 1682686"/>
                    <a:gd name="connsiteX1913" fmla="*/ 1274832 w 1681034"/>
                    <a:gd name="connsiteY1913" fmla="*/ 1311021 h 1682686"/>
                    <a:gd name="connsiteX1914" fmla="*/ 1281785 w 1681034"/>
                    <a:gd name="connsiteY1914" fmla="*/ 1304163 h 1682686"/>
                    <a:gd name="connsiteX1915" fmla="*/ 1274832 w 1681034"/>
                    <a:gd name="connsiteY1915" fmla="*/ 1311021 h 1682686"/>
                    <a:gd name="connsiteX1916" fmla="*/ 1534007 w 1681034"/>
                    <a:gd name="connsiteY1916" fmla="*/ 1142714 h 1682686"/>
                    <a:gd name="connsiteX1917" fmla="*/ 1538198 w 1681034"/>
                    <a:gd name="connsiteY1917" fmla="*/ 1133475 h 1682686"/>
                    <a:gd name="connsiteX1918" fmla="*/ 1534007 w 1681034"/>
                    <a:gd name="connsiteY1918" fmla="*/ 1142714 h 1682686"/>
                    <a:gd name="connsiteX1919" fmla="*/ 1438376 w 1681034"/>
                    <a:gd name="connsiteY1919" fmla="*/ 1228249 h 1682686"/>
                    <a:gd name="connsiteX1920" fmla="*/ 1439709 w 1681034"/>
                    <a:gd name="connsiteY1920" fmla="*/ 1222343 h 1682686"/>
                    <a:gd name="connsiteX1921" fmla="*/ 1438376 w 1681034"/>
                    <a:gd name="connsiteY1921" fmla="*/ 1228249 h 1682686"/>
                    <a:gd name="connsiteX1922" fmla="*/ 1521624 w 1681034"/>
                    <a:gd name="connsiteY1922" fmla="*/ 1163860 h 1682686"/>
                    <a:gd name="connsiteX1923" fmla="*/ 1517338 w 1681034"/>
                    <a:gd name="connsiteY1923" fmla="*/ 1176052 h 1682686"/>
                    <a:gd name="connsiteX1924" fmla="*/ 1510956 w 1681034"/>
                    <a:gd name="connsiteY1924" fmla="*/ 1182624 h 1682686"/>
                    <a:gd name="connsiteX1925" fmla="*/ 1518672 w 1681034"/>
                    <a:gd name="connsiteY1925" fmla="*/ 1165479 h 1682686"/>
                    <a:gd name="connsiteX1926" fmla="*/ 1521624 w 1681034"/>
                    <a:gd name="connsiteY1926" fmla="*/ 1163860 h 1682686"/>
                    <a:gd name="connsiteX1927" fmla="*/ 1226445 w 1681034"/>
                    <a:gd name="connsiteY1927" fmla="*/ 1349502 h 1682686"/>
                    <a:gd name="connsiteX1928" fmla="*/ 1238922 w 1681034"/>
                    <a:gd name="connsiteY1928" fmla="*/ 1339882 h 1682686"/>
                    <a:gd name="connsiteX1929" fmla="*/ 1226445 w 1681034"/>
                    <a:gd name="connsiteY1929" fmla="*/ 1349502 h 1682686"/>
                    <a:gd name="connsiteX1930" fmla="*/ 1651164 w 1681034"/>
                    <a:gd name="connsiteY1930" fmla="*/ 1015079 h 1682686"/>
                    <a:gd name="connsiteX1931" fmla="*/ 1656498 w 1681034"/>
                    <a:gd name="connsiteY1931" fmla="*/ 1003554 h 1682686"/>
                    <a:gd name="connsiteX1932" fmla="*/ 1651164 w 1681034"/>
                    <a:gd name="connsiteY1932" fmla="*/ 1015079 h 1682686"/>
                    <a:gd name="connsiteX1933" fmla="*/ 1587442 w 1681034"/>
                    <a:gd name="connsiteY1933" fmla="*/ 1129760 h 1682686"/>
                    <a:gd name="connsiteX1934" fmla="*/ 1579060 w 1681034"/>
                    <a:gd name="connsiteY1934" fmla="*/ 1142524 h 1682686"/>
                    <a:gd name="connsiteX1935" fmla="*/ 1582965 w 1681034"/>
                    <a:gd name="connsiteY1935" fmla="*/ 1125665 h 1682686"/>
                    <a:gd name="connsiteX1936" fmla="*/ 1588014 w 1681034"/>
                    <a:gd name="connsiteY1936" fmla="*/ 1118045 h 1682686"/>
                    <a:gd name="connsiteX1937" fmla="*/ 1587442 w 1681034"/>
                    <a:gd name="connsiteY1937" fmla="*/ 1129760 h 1682686"/>
                    <a:gd name="connsiteX1938" fmla="*/ 1428089 w 1681034"/>
                    <a:gd name="connsiteY1938" fmla="*/ 1275398 h 1682686"/>
                    <a:gd name="connsiteX1939" fmla="*/ 1423803 w 1681034"/>
                    <a:gd name="connsiteY1939" fmla="*/ 1273397 h 1682686"/>
                    <a:gd name="connsiteX1940" fmla="*/ 1433137 w 1681034"/>
                    <a:gd name="connsiteY1940" fmla="*/ 1265015 h 1682686"/>
                    <a:gd name="connsiteX1941" fmla="*/ 1428089 w 1681034"/>
                    <a:gd name="connsiteY1941" fmla="*/ 1275398 h 1682686"/>
                    <a:gd name="connsiteX1942" fmla="*/ 1616017 w 1681034"/>
                    <a:gd name="connsiteY1942" fmla="*/ 1123760 h 1682686"/>
                    <a:gd name="connsiteX1943" fmla="*/ 1619351 w 1681034"/>
                    <a:gd name="connsiteY1943" fmla="*/ 1106043 h 1682686"/>
                    <a:gd name="connsiteX1944" fmla="*/ 1616017 w 1681034"/>
                    <a:gd name="connsiteY1944" fmla="*/ 1123760 h 1682686"/>
                    <a:gd name="connsiteX1945" fmla="*/ 1521339 w 1681034"/>
                    <a:gd name="connsiteY1945" fmla="*/ 1219772 h 1682686"/>
                    <a:gd name="connsiteX1946" fmla="*/ 1526577 w 1681034"/>
                    <a:gd name="connsiteY1946" fmla="*/ 1210818 h 1682686"/>
                    <a:gd name="connsiteX1947" fmla="*/ 1521339 w 1681034"/>
                    <a:gd name="connsiteY1947" fmla="*/ 1219772 h 1682686"/>
                    <a:gd name="connsiteX1948" fmla="*/ 1558296 w 1681034"/>
                    <a:gd name="connsiteY1948" fmla="*/ 1190435 h 1682686"/>
                    <a:gd name="connsiteX1949" fmla="*/ 1564868 w 1681034"/>
                    <a:gd name="connsiteY1949" fmla="*/ 1174814 h 1682686"/>
                    <a:gd name="connsiteX1950" fmla="*/ 1558296 w 1681034"/>
                    <a:gd name="connsiteY1950" fmla="*/ 1190435 h 1682686"/>
                    <a:gd name="connsiteX1951" fmla="*/ 1532578 w 1681034"/>
                    <a:gd name="connsiteY1951" fmla="*/ 1220533 h 1682686"/>
                    <a:gd name="connsiteX1952" fmla="*/ 1520672 w 1681034"/>
                    <a:gd name="connsiteY1952" fmla="*/ 1241679 h 1682686"/>
                    <a:gd name="connsiteX1953" fmla="*/ 1531149 w 1681034"/>
                    <a:gd name="connsiteY1953" fmla="*/ 1217676 h 1682686"/>
                    <a:gd name="connsiteX1954" fmla="*/ 1532769 w 1681034"/>
                    <a:gd name="connsiteY1954" fmla="*/ 1213390 h 1682686"/>
                    <a:gd name="connsiteX1955" fmla="*/ 1532578 w 1681034"/>
                    <a:gd name="connsiteY1955" fmla="*/ 1220533 h 1682686"/>
                    <a:gd name="connsiteX1956" fmla="*/ 1435233 w 1681034"/>
                    <a:gd name="connsiteY1956" fmla="*/ 1303401 h 1682686"/>
                    <a:gd name="connsiteX1957" fmla="*/ 1446758 w 1681034"/>
                    <a:gd name="connsiteY1957" fmla="*/ 1284827 h 1682686"/>
                    <a:gd name="connsiteX1958" fmla="*/ 1435233 w 1681034"/>
                    <a:gd name="connsiteY1958" fmla="*/ 1303401 h 1682686"/>
                    <a:gd name="connsiteX1959" fmla="*/ 1607064 w 1681034"/>
                    <a:gd name="connsiteY1959" fmla="*/ 1160240 h 1682686"/>
                    <a:gd name="connsiteX1960" fmla="*/ 1610874 w 1681034"/>
                    <a:gd name="connsiteY1960" fmla="*/ 1147858 h 1682686"/>
                    <a:gd name="connsiteX1961" fmla="*/ 1614207 w 1681034"/>
                    <a:gd name="connsiteY1961" fmla="*/ 1153382 h 1682686"/>
                    <a:gd name="connsiteX1962" fmla="*/ 1607064 w 1681034"/>
                    <a:gd name="connsiteY1962" fmla="*/ 1160240 h 1682686"/>
                    <a:gd name="connsiteX1963" fmla="*/ 1614588 w 1681034"/>
                    <a:gd name="connsiteY1963" fmla="*/ 1135475 h 1682686"/>
                    <a:gd name="connsiteX1964" fmla="*/ 1621637 w 1681034"/>
                    <a:gd name="connsiteY1964" fmla="*/ 1124903 h 1682686"/>
                    <a:gd name="connsiteX1965" fmla="*/ 1614398 w 1681034"/>
                    <a:gd name="connsiteY1965" fmla="*/ 1149858 h 1682686"/>
                    <a:gd name="connsiteX1966" fmla="*/ 1614588 w 1681034"/>
                    <a:gd name="connsiteY1966" fmla="*/ 1135475 h 1682686"/>
                    <a:gd name="connsiteX1967" fmla="*/ 1602396 w 1681034"/>
                    <a:gd name="connsiteY1967" fmla="*/ 1159383 h 1682686"/>
                    <a:gd name="connsiteX1968" fmla="*/ 1608873 w 1681034"/>
                    <a:gd name="connsiteY1968" fmla="*/ 1148620 h 1682686"/>
                    <a:gd name="connsiteX1969" fmla="*/ 1601063 w 1681034"/>
                    <a:gd name="connsiteY1969" fmla="*/ 1164050 h 1682686"/>
                    <a:gd name="connsiteX1970" fmla="*/ 1598205 w 1681034"/>
                    <a:gd name="connsiteY1970" fmla="*/ 1164241 h 1682686"/>
                    <a:gd name="connsiteX1971" fmla="*/ 1603158 w 1681034"/>
                    <a:gd name="connsiteY1971" fmla="*/ 1149001 h 1682686"/>
                    <a:gd name="connsiteX1972" fmla="*/ 1602396 w 1681034"/>
                    <a:gd name="connsiteY1972" fmla="*/ 1159383 h 1682686"/>
                    <a:gd name="connsiteX1973" fmla="*/ 1529530 w 1681034"/>
                    <a:gd name="connsiteY1973" fmla="*/ 1240727 h 1682686"/>
                    <a:gd name="connsiteX1974" fmla="*/ 1536483 w 1681034"/>
                    <a:gd name="connsiteY1974" fmla="*/ 1230725 h 1682686"/>
                    <a:gd name="connsiteX1975" fmla="*/ 1529530 w 1681034"/>
                    <a:gd name="connsiteY1975" fmla="*/ 1240727 h 1682686"/>
                    <a:gd name="connsiteX1976" fmla="*/ 1538484 w 1681034"/>
                    <a:gd name="connsiteY1976" fmla="*/ 1224725 h 1682686"/>
                    <a:gd name="connsiteX1977" fmla="*/ 1540770 w 1681034"/>
                    <a:gd name="connsiteY1977" fmla="*/ 1228249 h 1682686"/>
                    <a:gd name="connsiteX1978" fmla="*/ 1538484 w 1681034"/>
                    <a:gd name="connsiteY1978" fmla="*/ 1224725 h 1682686"/>
                    <a:gd name="connsiteX1979" fmla="*/ 1513242 w 1681034"/>
                    <a:gd name="connsiteY1979" fmla="*/ 1249204 h 1682686"/>
                    <a:gd name="connsiteX1980" fmla="*/ 1508766 w 1681034"/>
                    <a:gd name="connsiteY1980" fmla="*/ 1260824 h 1682686"/>
                    <a:gd name="connsiteX1981" fmla="*/ 1500574 w 1681034"/>
                    <a:gd name="connsiteY1981" fmla="*/ 1269683 h 1682686"/>
                    <a:gd name="connsiteX1982" fmla="*/ 1503051 w 1681034"/>
                    <a:gd name="connsiteY1982" fmla="*/ 1260158 h 1682686"/>
                    <a:gd name="connsiteX1983" fmla="*/ 1508956 w 1681034"/>
                    <a:gd name="connsiteY1983" fmla="*/ 1251490 h 1682686"/>
                    <a:gd name="connsiteX1984" fmla="*/ 1513242 w 1681034"/>
                    <a:gd name="connsiteY1984" fmla="*/ 1249204 h 1682686"/>
                    <a:gd name="connsiteX1985" fmla="*/ 1316837 w 1681034"/>
                    <a:gd name="connsiteY1985" fmla="*/ 1372553 h 1682686"/>
                    <a:gd name="connsiteX1986" fmla="*/ 1321695 w 1681034"/>
                    <a:gd name="connsiteY1986" fmla="*/ 1363218 h 1682686"/>
                    <a:gd name="connsiteX1987" fmla="*/ 1324362 w 1681034"/>
                    <a:gd name="connsiteY1987" fmla="*/ 1362170 h 1682686"/>
                    <a:gd name="connsiteX1988" fmla="*/ 1326362 w 1681034"/>
                    <a:gd name="connsiteY1988" fmla="*/ 1360361 h 1682686"/>
                    <a:gd name="connsiteX1989" fmla="*/ 1316837 w 1681034"/>
                    <a:gd name="connsiteY1989" fmla="*/ 1372553 h 1682686"/>
                    <a:gd name="connsiteX1990" fmla="*/ 1145196 w 1681034"/>
                    <a:gd name="connsiteY1990" fmla="*/ 1407224 h 1682686"/>
                    <a:gd name="connsiteX1991" fmla="*/ 1139196 w 1681034"/>
                    <a:gd name="connsiteY1991" fmla="*/ 1408652 h 1682686"/>
                    <a:gd name="connsiteX1992" fmla="*/ 1145196 w 1681034"/>
                    <a:gd name="connsiteY1992" fmla="*/ 1407224 h 1682686"/>
                    <a:gd name="connsiteX1993" fmla="*/ 1599158 w 1681034"/>
                    <a:gd name="connsiteY1993" fmla="*/ 1173956 h 1682686"/>
                    <a:gd name="connsiteX1994" fmla="*/ 1606016 w 1681034"/>
                    <a:gd name="connsiteY1994" fmla="*/ 1161479 h 1682686"/>
                    <a:gd name="connsiteX1995" fmla="*/ 1599158 w 1681034"/>
                    <a:gd name="connsiteY1995" fmla="*/ 1173956 h 1682686"/>
                    <a:gd name="connsiteX1996" fmla="*/ 1349412 w 1681034"/>
                    <a:gd name="connsiteY1996" fmla="*/ 1365695 h 1682686"/>
                    <a:gd name="connsiteX1997" fmla="*/ 1361128 w 1681034"/>
                    <a:gd name="connsiteY1997" fmla="*/ 1353788 h 1682686"/>
                    <a:gd name="connsiteX1998" fmla="*/ 1349412 w 1681034"/>
                    <a:gd name="connsiteY1998" fmla="*/ 1365695 h 1682686"/>
                    <a:gd name="connsiteX1999" fmla="*/ 1569440 w 1681034"/>
                    <a:gd name="connsiteY1999" fmla="*/ 1227868 h 1682686"/>
                    <a:gd name="connsiteX2000" fmla="*/ 1570297 w 1681034"/>
                    <a:gd name="connsiteY2000" fmla="*/ 1222724 h 1682686"/>
                    <a:gd name="connsiteX2001" fmla="*/ 1578393 w 1681034"/>
                    <a:gd name="connsiteY2001" fmla="*/ 1209199 h 1682686"/>
                    <a:gd name="connsiteX2002" fmla="*/ 1573250 w 1681034"/>
                    <a:gd name="connsiteY2002" fmla="*/ 1211390 h 1682686"/>
                    <a:gd name="connsiteX2003" fmla="*/ 1581441 w 1681034"/>
                    <a:gd name="connsiteY2003" fmla="*/ 1201769 h 1682686"/>
                    <a:gd name="connsiteX2004" fmla="*/ 1569440 w 1681034"/>
                    <a:gd name="connsiteY2004" fmla="*/ 1227868 h 1682686"/>
                    <a:gd name="connsiteX2005" fmla="*/ 1390560 w 1681034"/>
                    <a:gd name="connsiteY2005" fmla="*/ 1349502 h 1682686"/>
                    <a:gd name="connsiteX2006" fmla="*/ 1377702 w 1681034"/>
                    <a:gd name="connsiteY2006" fmla="*/ 1362742 h 1682686"/>
                    <a:gd name="connsiteX2007" fmla="*/ 1386655 w 1681034"/>
                    <a:gd name="connsiteY2007" fmla="*/ 1349216 h 1682686"/>
                    <a:gd name="connsiteX2008" fmla="*/ 1390560 w 1681034"/>
                    <a:gd name="connsiteY2008" fmla="*/ 1349502 h 1682686"/>
                    <a:gd name="connsiteX2009" fmla="*/ 1495050 w 1681034"/>
                    <a:gd name="connsiteY2009" fmla="*/ 1290638 h 1682686"/>
                    <a:gd name="connsiteX2010" fmla="*/ 1488382 w 1681034"/>
                    <a:gd name="connsiteY2010" fmla="*/ 1296733 h 1682686"/>
                    <a:gd name="connsiteX2011" fmla="*/ 1495050 w 1681034"/>
                    <a:gd name="connsiteY2011" fmla="*/ 1290638 h 1682686"/>
                    <a:gd name="connsiteX2012" fmla="*/ 1557819 w 1681034"/>
                    <a:gd name="connsiteY2012" fmla="*/ 1248442 h 1682686"/>
                    <a:gd name="connsiteX2013" fmla="*/ 1557724 w 1681034"/>
                    <a:gd name="connsiteY2013" fmla="*/ 1244441 h 1682686"/>
                    <a:gd name="connsiteX2014" fmla="*/ 1563915 w 1681034"/>
                    <a:gd name="connsiteY2014" fmla="*/ 1237298 h 1682686"/>
                    <a:gd name="connsiteX2015" fmla="*/ 1557819 w 1681034"/>
                    <a:gd name="connsiteY2015" fmla="*/ 1248442 h 1682686"/>
                    <a:gd name="connsiteX2016" fmla="*/ 1476762 w 1681034"/>
                    <a:gd name="connsiteY2016" fmla="*/ 1314736 h 1682686"/>
                    <a:gd name="connsiteX2017" fmla="*/ 1483620 w 1681034"/>
                    <a:gd name="connsiteY2017" fmla="*/ 1302639 h 1682686"/>
                    <a:gd name="connsiteX2018" fmla="*/ 1476762 w 1681034"/>
                    <a:gd name="connsiteY2018" fmla="*/ 1314736 h 1682686"/>
                    <a:gd name="connsiteX2019" fmla="*/ 1443710 w 1681034"/>
                    <a:gd name="connsiteY2019" fmla="*/ 1343025 h 1682686"/>
                    <a:gd name="connsiteX2020" fmla="*/ 1448472 w 1681034"/>
                    <a:gd name="connsiteY2020" fmla="*/ 1333024 h 1682686"/>
                    <a:gd name="connsiteX2021" fmla="*/ 1453140 w 1681034"/>
                    <a:gd name="connsiteY2021" fmla="*/ 1331309 h 1682686"/>
                    <a:gd name="connsiteX2022" fmla="*/ 1443710 w 1681034"/>
                    <a:gd name="connsiteY2022" fmla="*/ 1343025 h 1682686"/>
                    <a:gd name="connsiteX2023" fmla="*/ 1464855 w 1681034"/>
                    <a:gd name="connsiteY2023" fmla="*/ 1317879 h 1682686"/>
                    <a:gd name="connsiteX2024" fmla="*/ 1453140 w 1681034"/>
                    <a:gd name="connsiteY2024" fmla="*/ 1331309 h 1682686"/>
                    <a:gd name="connsiteX2025" fmla="*/ 1464855 w 1681034"/>
                    <a:gd name="connsiteY2025" fmla="*/ 1317879 h 1682686"/>
                    <a:gd name="connsiteX2026" fmla="*/ 1541817 w 1681034"/>
                    <a:gd name="connsiteY2026" fmla="*/ 1263777 h 1682686"/>
                    <a:gd name="connsiteX2027" fmla="*/ 1548961 w 1681034"/>
                    <a:gd name="connsiteY2027" fmla="*/ 1253490 h 1682686"/>
                    <a:gd name="connsiteX2028" fmla="*/ 1541817 w 1681034"/>
                    <a:gd name="connsiteY2028" fmla="*/ 1263777 h 1682686"/>
                    <a:gd name="connsiteX2029" fmla="*/ 1462569 w 1681034"/>
                    <a:gd name="connsiteY2029" fmla="*/ 1330262 h 1682686"/>
                    <a:gd name="connsiteX2030" fmla="*/ 1469142 w 1681034"/>
                    <a:gd name="connsiteY2030" fmla="*/ 1319879 h 1682686"/>
                    <a:gd name="connsiteX2031" fmla="*/ 1462569 w 1681034"/>
                    <a:gd name="connsiteY2031" fmla="*/ 1330262 h 1682686"/>
                    <a:gd name="connsiteX2032" fmla="*/ 1454187 w 1681034"/>
                    <a:gd name="connsiteY2032" fmla="*/ 1347407 h 1682686"/>
                    <a:gd name="connsiteX2033" fmla="*/ 1458093 w 1681034"/>
                    <a:gd name="connsiteY2033" fmla="*/ 1334262 h 1682686"/>
                    <a:gd name="connsiteX2034" fmla="*/ 1464093 w 1681034"/>
                    <a:gd name="connsiteY2034" fmla="*/ 1331786 h 1682686"/>
                    <a:gd name="connsiteX2035" fmla="*/ 1457997 w 1681034"/>
                    <a:gd name="connsiteY2035" fmla="*/ 1342739 h 1682686"/>
                    <a:gd name="connsiteX2036" fmla="*/ 1461998 w 1681034"/>
                    <a:gd name="connsiteY2036" fmla="*/ 1340263 h 1682686"/>
                    <a:gd name="connsiteX2037" fmla="*/ 1447806 w 1681034"/>
                    <a:gd name="connsiteY2037" fmla="*/ 1353788 h 1682686"/>
                    <a:gd name="connsiteX2038" fmla="*/ 1448853 w 1681034"/>
                    <a:gd name="connsiteY2038" fmla="*/ 1348359 h 1682686"/>
                    <a:gd name="connsiteX2039" fmla="*/ 1454187 w 1681034"/>
                    <a:gd name="connsiteY2039" fmla="*/ 1347407 h 1682686"/>
                    <a:gd name="connsiteX2040" fmla="*/ 1435804 w 1681034"/>
                    <a:gd name="connsiteY2040" fmla="*/ 1360742 h 1682686"/>
                    <a:gd name="connsiteX2041" fmla="*/ 1454187 w 1681034"/>
                    <a:gd name="connsiteY2041" fmla="*/ 1336643 h 1682686"/>
                    <a:gd name="connsiteX2042" fmla="*/ 1435804 w 1681034"/>
                    <a:gd name="connsiteY2042" fmla="*/ 1360742 h 1682686"/>
                    <a:gd name="connsiteX2043" fmla="*/ 1556962 w 1681034"/>
                    <a:gd name="connsiteY2043" fmla="*/ 1269587 h 1682686"/>
                    <a:gd name="connsiteX2044" fmla="*/ 1569345 w 1681034"/>
                    <a:gd name="connsiteY2044" fmla="*/ 1249108 h 1682686"/>
                    <a:gd name="connsiteX2045" fmla="*/ 1556962 w 1681034"/>
                    <a:gd name="connsiteY2045" fmla="*/ 1269587 h 1682686"/>
                    <a:gd name="connsiteX2046" fmla="*/ 1519719 w 1681034"/>
                    <a:gd name="connsiteY2046" fmla="*/ 1299972 h 1682686"/>
                    <a:gd name="connsiteX2047" fmla="*/ 1522005 w 1681034"/>
                    <a:gd name="connsiteY2047" fmla="*/ 1291685 h 1682686"/>
                    <a:gd name="connsiteX2048" fmla="*/ 1519719 w 1681034"/>
                    <a:gd name="connsiteY2048" fmla="*/ 1299972 h 1682686"/>
                    <a:gd name="connsiteX2049" fmla="*/ 1534864 w 1681034"/>
                    <a:gd name="connsiteY2049" fmla="*/ 1298543 h 1682686"/>
                    <a:gd name="connsiteX2050" fmla="*/ 1532959 w 1681034"/>
                    <a:gd name="connsiteY2050" fmla="*/ 1294829 h 1682686"/>
                    <a:gd name="connsiteX2051" fmla="*/ 1526101 w 1681034"/>
                    <a:gd name="connsiteY2051" fmla="*/ 1305497 h 1682686"/>
                    <a:gd name="connsiteX2052" fmla="*/ 1539055 w 1681034"/>
                    <a:gd name="connsiteY2052" fmla="*/ 1283494 h 1682686"/>
                    <a:gd name="connsiteX2053" fmla="*/ 1534864 w 1681034"/>
                    <a:gd name="connsiteY2053" fmla="*/ 1298543 h 1682686"/>
                    <a:gd name="connsiteX2054" fmla="*/ 1423707 w 1681034"/>
                    <a:gd name="connsiteY2054" fmla="*/ 1365123 h 1682686"/>
                    <a:gd name="connsiteX2055" fmla="*/ 1409706 w 1681034"/>
                    <a:gd name="connsiteY2055" fmla="*/ 1373886 h 1682686"/>
                    <a:gd name="connsiteX2056" fmla="*/ 1423707 w 1681034"/>
                    <a:gd name="connsiteY2056" fmla="*/ 1365123 h 1682686"/>
                    <a:gd name="connsiteX2057" fmla="*/ 1427136 w 1681034"/>
                    <a:gd name="connsiteY2057" fmla="*/ 1371314 h 1682686"/>
                    <a:gd name="connsiteX2058" fmla="*/ 1430375 w 1681034"/>
                    <a:gd name="connsiteY2058" fmla="*/ 1363790 h 1682686"/>
                    <a:gd name="connsiteX2059" fmla="*/ 1433804 w 1681034"/>
                    <a:gd name="connsiteY2059" fmla="*/ 1363028 h 1682686"/>
                    <a:gd name="connsiteX2060" fmla="*/ 1427136 w 1681034"/>
                    <a:gd name="connsiteY2060" fmla="*/ 1371314 h 1682686"/>
                    <a:gd name="connsiteX2061" fmla="*/ 1483334 w 1681034"/>
                    <a:gd name="connsiteY2061" fmla="*/ 1342263 h 1682686"/>
                    <a:gd name="connsiteX2062" fmla="*/ 1481715 w 1681034"/>
                    <a:gd name="connsiteY2062" fmla="*/ 1338453 h 1682686"/>
                    <a:gd name="connsiteX2063" fmla="*/ 1486096 w 1681034"/>
                    <a:gd name="connsiteY2063" fmla="*/ 1334167 h 1682686"/>
                    <a:gd name="connsiteX2064" fmla="*/ 1483334 w 1681034"/>
                    <a:gd name="connsiteY2064" fmla="*/ 1342263 h 1682686"/>
                    <a:gd name="connsiteX2065" fmla="*/ 1507718 w 1681034"/>
                    <a:gd name="connsiteY2065" fmla="*/ 1329119 h 1682686"/>
                    <a:gd name="connsiteX2066" fmla="*/ 1504479 w 1681034"/>
                    <a:gd name="connsiteY2066" fmla="*/ 1323880 h 1682686"/>
                    <a:gd name="connsiteX2067" fmla="*/ 1507718 w 1681034"/>
                    <a:gd name="connsiteY2067" fmla="*/ 1329119 h 1682686"/>
                    <a:gd name="connsiteX2068" fmla="*/ 1435995 w 1681034"/>
                    <a:gd name="connsiteY2068" fmla="*/ 1369886 h 1682686"/>
                    <a:gd name="connsiteX2069" fmla="*/ 1426565 w 1681034"/>
                    <a:gd name="connsiteY2069" fmla="*/ 1377410 h 1682686"/>
                    <a:gd name="connsiteX2070" fmla="*/ 1435995 w 1681034"/>
                    <a:gd name="connsiteY2070" fmla="*/ 1369886 h 1682686"/>
                    <a:gd name="connsiteX2071" fmla="*/ 1492192 w 1681034"/>
                    <a:gd name="connsiteY2071" fmla="*/ 1351121 h 1682686"/>
                    <a:gd name="connsiteX2072" fmla="*/ 1486191 w 1681034"/>
                    <a:gd name="connsiteY2072" fmla="*/ 1356170 h 1682686"/>
                    <a:gd name="connsiteX2073" fmla="*/ 1493145 w 1681034"/>
                    <a:gd name="connsiteY2073" fmla="*/ 1343216 h 1682686"/>
                    <a:gd name="connsiteX2074" fmla="*/ 1503336 w 1681034"/>
                    <a:gd name="connsiteY2074" fmla="*/ 1333500 h 1682686"/>
                    <a:gd name="connsiteX2075" fmla="*/ 1492192 w 1681034"/>
                    <a:gd name="connsiteY2075" fmla="*/ 1351121 h 1682686"/>
                    <a:gd name="connsiteX2076" fmla="*/ 1460760 w 1681034"/>
                    <a:gd name="connsiteY2076" fmla="*/ 1381601 h 1682686"/>
                    <a:gd name="connsiteX2077" fmla="*/ 1483429 w 1681034"/>
                    <a:gd name="connsiteY2077" fmla="*/ 1357979 h 1682686"/>
                    <a:gd name="connsiteX2078" fmla="*/ 1460760 w 1681034"/>
                    <a:gd name="connsiteY2078" fmla="*/ 1381601 h 1682686"/>
                    <a:gd name="connsiteX2079" fmla="*/ 1466951 w 1681034"/>
                    <a:gd name="connsiteY2079" fmla="*/ 1374362 h 1682686"/>
                    <a:gd name="connsiteX2080" fmla="*/ 1466760 w 1681034"/>
                    <a:gd name="connsiteY2080" fmla="*/ 1369695 h 1682686"/>
                    <a:gd name="connsiteX2081" fmla="*/ 1472761 w 1681034"/>
                    <a:gd name="connsiteY2081" fmla="*/ 1364742 h 1682686"/>
                    <a:gd name="connsiteX2082" fmla="*/ 1466951 w 1681034"/>
                    <a:gd name="connsiteY2082" fmla="*/ 1374362 h 1682686"/>
                    <a:gd name="connsiteX2083" fmla="*/ 1431232 w 1681034"/>
                    <a:gd name="connsiteY2083" fmla="*/ 1416463 h 1682686"/>
                    <a:gd name="connsiteX2084" fmla="*/ 1422564 w 1681034"/>
                    <a:gd name="connsiteY2084" fmla="*/ 1423130 h 1682686"/>
                    <a:gd name="connsiteX2085" fmla="*/ 1430661 w 1681034"/>
                    <a:gd name="connsiteY2085" fmla="*/ 1413320 h 1682686"/>
                    <a:gd name="connsiteX2086" fmla="*/ 1431232 w 1681034"/>
                    <a:gd name="connsiteY2086" fmla="*/ 1416463 h 1682686"/>
                    <a:gd name="connsiteX2087" fmla="*/ 1308836 w 1681034"/>
                    <a:gd name="connsiteY2087" fmla="*/ 1479899 h 1682686"/>
                    <a:gd name="connsiteX2088" fmla="*/ 1322838 w 1681034"/>
                    <a:gd name="connsiteY2088" fmla="*/ 1471327 h 1682686"/>
                    <a:gd name="connsiteX2089" fmla="*/ 1308836 w 1681034"/>
                    <a:gd name="connsiteY2089" fmla="*/ 1479899 h 1682686"/>
                    <a:gd name="connsiteX2090" fmla="*/ 1160722 w 1681034"/>
                    <a:gd name="connsiteY2090" fmla="*/ 1508665 h 1682686"/>
                    <a:gd name="connsiteX2091" fmla="*/ 1164627 w 1681034"/>
                    <a:gd name="connsiteY2091" fmla="*/ 1503331 h 1682686"/>
                    <a:gd name="connsiteX2092" fmla="*/ 1160722 w 1681034"/>
                    <a:gd name="connsiteY2092" fmla="*/ 1508665 h 1682686"/>
                    <a:gd name="connsiteX2093" fmla="*/ 1313789 w 1681034"/>
                    <a:gd name="connsiteY2093" fmla="*/ 1479423 h 1682686"/>
                    <a:gd name="connsiteX2094" fmla="*/ 1322457 w 1681034"/>
                    <a:gd name="connsiteY2094" fmla="*/ 1473518 h 1682686"/>
                    <a:gd name="connsiteX2095" fmla="*/ 1318266 w 1681034"/>
                    <a:gd name="connsiteY2095" fmla="*/ 1481233 h 1682686"/>
                    <a:gd name="connsiteX2096" fmla="*/ 1313789 w 1681034"/>
                    <a:gd name="connsiteY2096" fmla="*/ 1479423 h 1682686"/>
                    <a:gd name="connsiteX2097" fmla="*/ 1312455 w 1681034"/>
                    <a:gd name="connsiteY2097" fmla="*/ 1486186 h 1682686"/>
                    <a:gd name="connsiteX2098" fmla="*/ 1314265 w 1681034"/>
                    <a:gd name="connsiteY2098" fmla="*/ 1480280 h 1682686"/>
                    <a:gd name="connsiteX2099" fmla="*/ 1312455 w 1681034"/>
                    <a:gd name="connsiteY2099" fmla="*/ 1486186 h 1682686"/>
                    <a:gd name="connsiteX2100" fmla="*/ 1374463 w 1681034"/>
                    <a:gd name="connsiteY2100" fmla="*/ 1467422 h 1682686"/>
                    <a:gd name="connsiteX2101" fmla="*/ 1362843 w 1681034"/>
                    <a:gd name="connsiteY2101" fmla="*/ 1475137 h 1682686"/>
                    <a:gd name="connsiteX2102" fmla="*/ 1379607 w 1681034"/>
                    <a:gd name="connsiteY2102" fmla="*/ 1458563 h 1682686"/>
                    <a:gd name="connsiteX2103" fmla="*/ 1374463 w 1681034"/>
                    <a:gd name="connsiteY2103" fmla="*/ 1467422 h 1682686"/>
                    <a:gd name="connsiteX2104" fmla="*/ 1314551 w 1681034"/>
                    <a:gd name="connsiteY2104" fmla="*/ 1489805 h 1682686"/>
                    <a:gd name="connsiteX2105" fmla="*/ 1318361 w 1681034"/>
                    <a:gd name="connsiteY2105" fmla="*/ 1484376 h 1682686"/>
                    <a:gd name="connsiteX2106" fmla="*/ 1322838 w 1681034"/>
                    <a:gd name="connsiteY2106" fmla="*/ 1482947 h 1682686"/>
                    <a:gd name="connsiteX2107" fmla="*/ 1314551 w 1681034"/>
                    <a:gd name="connsiteY2107" fmla="*/ 1489805 h 1682686"/>
                    <a:gd name="connsiteX2108" fmla="*/ 1287595 w 1681034"/>
                    <a:gd name="connsiteY2108" fmla="*/ 1496758 h 1682686"/>
                    <a:gd name="connsiteX2109" fmla="*/ 1274165 w 1681034"/>
                    <a:gd name="connsiteY2109" fmla="*/ 1503331 h 1682686"/>
                    <a:gd name="connsiteX2110" fmla="*/ 1287595 w 1681034"/>
                    <a:gd name="connsiteY2110" fmla="*/ 1496758 h 1682686"/>
                    <a:gd name="connsiteX2111" fmla="*/ 1270164 w 1681034"/>
                    <a:gd name="connsiteY2111" fmla="*/ 1505331 h 1682686"/>
                    <a:gd name="connsiteX2112" fmla="*/ 1264259 w 1681034"/>
                    <a:gd name="connsiteY2112" fmla="*/ 1506760 h 1682686"/>
                    <a:gd name="connsiteX2113" fmla="*/ 1274165 w 1681034"/>
                    <a:gd name="connsiteY2113" fmla="*/ 1500092 h 1682686"/>
                    <a:gd name="connsiteX2114" fmla="*/ 1270164 w 1681034"/>
                    <a:gd name="connsiteY2114" fmla="*/ 1505331 h 1682686"/>
                    <a:gd name="connsiteX2115" fmla="*/ 1120336 w 1681034"/>
                    <a:gd name="connsiteY2115" fmla="*/ 1528096 h 1682686"/>
                    <a:gd name="connsiteX2116" fmla="*/ 1129861 w 1681034"/>
                    <a:gd name="connsiteY2116" fmla="*/ 1525810 h 1682686"/>
                    <a:gd name="connsiteX2117" fmla="*/ 1102905 w 1681034"/>
                    <a:gd name="connsiteY2117" fmla="*/ 1537621 h 1682686"/>
                    <a:gd name="connsiteX2118" fmla="*/ 1074902 w 1681034"/>
                    <a:gd name="connsiteY2118" fmla="*/ 1546003 h 1682686"/>
                    <a:gd name="connsiteX2119" fmla="*/ 1090428 w 1681034"/>
                    <a:gd name="connsiteY2119" fmla="*/ 1539335 h 1682686"/>
                    <a:gd name="connsiteX2120" fmla="*/ 1085856 w 1681034"/>
                    <a:gd name="connsiteY2120" fmla="*/ 1538192 h 1682686"/>
                    <a:gd name="connsiteX2121" fmla="*/ 1095952 w 1681034"/>
                    <a:gd name="connsiteY2121" fmla="*/ 1538478 h 1682686"/>
                    <a:gd name="connsiteX2122" fmla="*/ 1112335 w 1681034"/>
                    <a:gd name="connsiteY2122" fmla="*/ 1530191 h 1682686"/>
                    <a:gd name="connsiteX2123" fmla="*/ 1101477 w 1681034"/>
                    <a:gd name="connsiteY2123" fmla="*/ 1532477 h 1682686"/>
                    <a:gd name="connsiteX2124" fmla="*/ 1108620 w 1681034"/>
                    <a:gd name="connsiteY2124" fmla="*/ 1527239 h 1682686"/>
                    <a:gd name="connsiteX2125" fmla="*/ 1114621 w 1681034"/>
                    <a:gd name="connsiteY2125" fmla="*/ 1528096 h 1682686"/>
                    <a:gd name="connsiteX2126" fmla="*/ 1114907 w 1681034"/>
                    <a:gd name="connsiteY2126" fmla="*/ 1524095 h 1682686"/>
                    <a:gd name="connsiteX2127" fmla="*/ 1122908 w 1681034"/>
                    <a:gd name="connsiteY2127" fmla="*/ 1521904 h 1682686"/>
                    <a:gd name="connsiteX2128" fmla="*/ 1120336 w 1681034"/>
                    <a:gd name="connsiteY2128" fmla="*/ 1528096 h 1682686"/>
                    <a:gd name="connsiteX2129" fmla="*/ 1290929 w 1681034"/>
                    <a:gd name="connsiteY2129" fmla="*/ 1503236 h 1682686"/>
                    <a:gd name="connsiteX2130" fmla="*/ 1272355 w 1681034"/>
                    <a:gd name="connsiteY2130" fmla="*/ 1513237 h 1682686"/>
                    <a:gd name="connsiteX2131" fmla="*/ 1276546 w 1681034"/>
                    <a:gd name="connsiteY2131" fmla="*/ 1504855 h 1682686"/>
                    <a:gd name="connsiteX2132" fmla="*/ 1280928 w 1681034"/>
                    <a:gd name="connsiteY2132" fmla="*/ 1506855 h 1682686"/>
                    <a:gd name="connsiteX2133" fmla="*/ 1291500 w 1681034"/>
                    <a:gd name="connsiteY2133" fmla="*/ 1497902 h 1682686"/>
                    <a:gd name="connsiteX2134" fmla="*/ 1290929 w 1681034"/>
                    <a:gd name="connsiteY2134" fmla="*/ 1503236 h 1682686"/>
                    <a:gd name="connsiteX2135" fmla="*/ 1346079 w 1681034"/>
                    <a:gd name="connsiteY2135" fmla="*/ 1489043 h 1682686"/>
                    <a:gd name="connsiteX2136" fmla="*/ 1356937 w 1681034"/>
                    <a:gd name="connsiteY2136" fmla="*/ 1477328 h 1682686"/>
                    <a:gd name="connsiteX2137" fmla="*/ 1346079 w 1681034"/>
                    <a:gd name="connsiteY2137" fmla="*/ 1489043 h 1682686"/>
                    <a:gd name="connsiteX2138" fmla="*/ 1233017 w 1681034"/>
                    <a:gd name="connsiteY2138" fmla="*/ 1516571 h 1682686"/>
                    <a:gd name="connsiteX2139" fmla="*/ 1237208 w 1681034"/>
                    <a:gd name="connsiteY2139" fmla="*/ 1511618 h 1682686"/>
                    <a:gd name="connsiteX2140" fmla="*/ 1241685 w 1681034"/>
                    <a:gd name="connsiteY2140" fmla="*/ 1510760 h 1682686"/>
                    <a:gd name="connsiteX2141" fmla="*/ 1233017 w 1681034"/>
                    <a:gd name="connsiteY2141" fmla="*/ 1516571 h 1682686"/>
                    <a:gd name="connsiteX2142" fmla="*/ 1198822 w 1681034"/>
                    <a:gd name="connsiteY2142" fmla="*/ 1550003 h 1682686"/>
                    <a:gd name="connsiteX2143" fmla="*/ 1192059 w 1681034"/>
                    <a:gd name="connsiteY2143" fmla="*/ 1553051 h 1682686"/>
                    <a:gd name="connsiteX2144" fmla="*/ 1213586 w 1681034"/>
                    <a:gd name="connsiteY2144" fmla="*/ 1546765 h 1682686"/>
                    <a:gd name="connsiteX2145" fmla="*/ 1219206 w 1681034"/>
                    <a:gd name="connsiteY2145" fmla="*/ 1540764 h 1682686"/>
                    <a:gd name="connsiteX2146" fmla="*/ 1249686 w 1681034"/>
                    <a:gd name="connsiteY2146" fmla="*/ 1524667 h 1682686"/>
                    <a:gd name="connsiteX2147" fmla="*/ 1255210 w 1681034"/>
                    <a:gd name="connsiteY2147" fmla="*/ 1515332 h 1682686"/>
                    <a:gd name="connsiteX2148" fmla="*/ 1265688 w 1681034"/>
                    <a:gd name="connsiteY2148" fmla="*/ 1509713 h 1682686"/>
                    <a:gd name="connsiteX2149" fmla="*/ 1249876 w 1681034"/>
                    <a:gd name="connsiteY2149" fmla="*/ 1528858 h 1682686"/>
                    <a:gd name="connsiteX2150" fmla="*/ 1216253 w 1681034"/>
                    <a:gd name="connsiteY2150" fmla="*/ 1549527 h 1682686"/>
                    <a:gd name="connsiteX2151" fmla="*/ 1220444 w 1681034"/>
                    <a:gd name="connsiteY2151" fmla="*/ 1543812 h 1682686"/>
                    <a:gd name="connsiteX2152" fmla="*/ 1206728 w 1681034"/>
                    <a:gd name="connsiteY2152" fmla="*/ 1554099 h 1682686"/>
                    <a:gd name="connsiteX2153" fmla="*/ 1211300 w 1681034"/>
                    <a:gd name="connsiteY2153" fmla="*/ 1553432 h 1682686"/>
                    <a:gd name="connsiteX2154" fmla="*/ 1193393 w 1681034"/>
                    <a:gd name="connsiteY2154" fmla="*/ 1561243 h 1682686"/>
                    <a:gd name="connsiteX2155" fmla="*/ 1202251 w 1681034"/>
                    <a:gd name="connsiteY2155" fmla="*/ 1550670 h 1682686"/>
                    <a:gd name="connsiteX2156" fmla="*/ 1183487 w 1681034"/>
                    <a:gd name="connsiteY2156" fmla="*/ 1560195 h 1682686"/>
                    <a:gd name="connsiteX2157" fmla="*/ 1198822 w 1681034"/>
                    <a:gd name="connsiteY2157" fmla="*/ 1550003 h 1682686"/>
                    <a:gd name="connsiteX2158" fmla="*/ 1195298 w 1681034"/>
                    <a:gd name="connsiteY2158" fmla="*/ 1557719 h 1682686"/>
                    <a:gd name="connsiteX2159" fmla="*/ 1186630 w 1681034"/>
                    <a:gd name="connsiteY2159" fmla="*/ 1564862 h 1682686"/>
                    <a:gd name="connsiteX2160" fmla="*/ 1177772 w 1681034"/>
                    <a:gd name="connsiteY2160" fmla="*/ 1566767 h 1682686"/>
                    <a:gd name="connsiteX2161" fmla="*/ 1195298 w 1681034"/>
                    <a:gd name="connsiteY2161" fmla="*/ 1557719 h 1682686"/>
                    <a:gd name="connsiteX2162" fmla="*/ 1345507 w 1681034"/>
                    <a:gd name="connsiteY2162" fmla="*/ 1488186 h 1682686"/>
                    <a:gd name="connsiteX2163" fmla="*/ 1326743 w 1681034"/>
                    <a:gd name="connsiteY2163" fmla="*/ 1501997 h 1682686"/>
                    <a:gd name="connsiteX2164" fmla="*/ 1345507 w 1681034"/>
                    <a:gd name="connsiteY2164" fmla="*/ 1488186 h 1682686"/>
                    <a:gd name="connsiteX2165" fmla="*/ 1285881 w 1681034"/>
                    <a:gd name="connsiteY2165" fmla="*/ 1509713 h 1682686"/>
                    <a:gd name="connsiteX2166" fmla="*/ 1293977 w 1681034"/>
                    <a:gd name="connsiteY2166" fmla="*/ 1505522 h 1682686"/>
                    <a:gd name="connsiteX2167" fmla="*/ 1285881 w 1681034"/>
                    <a:gd name="connsiteY2167" fmla="*/ 1509713 h 1682686"/>
                    <a:gd name="connsiteX2168" fmla="*/ 1261211 w 1681034"/>
                    <a:gd name="connsiteY2168" fmla="*/ 1524381 h 1682686"/>
                    <a:gd name="connsiteX2169" fmla="*/ 1272831 w 1681034"/>
                    <a:gd name="connsiteY2169" fmla="*/ 1517333 h 1682686"/>
                    <a:gd name="connsiteX2170" fmla="*/ 1261211 w 1681034"/>
                    <a:gd name="connsiteY2170" fmla="*/ 1524381 h 1682686"/>
                    <a:gd name="connsiteX2171" fmla="*/ 1315789 w 1681034"/>
                    <a:gd name="connsiteY2171" fmla="*/ 1510760 h 1682686"/>
                    <a:gd name="connsiteX2172" fmla="*/ 1325219 w 1681034"/>
                    <a:gd name="connsiteY2172" fmla="*/ 1502378 h 1682686"/>
                    <a:gd name="connsiteX2173" fmla="*/ 1315789 w 1681034"/>
                    <a:gd name="connsiteY2173" fmla="*/ 1510760 h 1682686"/>
                    <a:gd name="connsiteX2174" fmla="*/ 1060043 w 1681034"/>
                    <a:gd name="connsiteY2174" fmla="*/ 1549527 h 1682686"/>
                    <a:gd name="connsiteX2175" fmla="*/ 1065948 w 1681034"/>
                    <a:gd name="connsiteY2175" fmla="*/ 1543907 h 1682686"/>
                    <a:gd name="connsiteX2176" fmla="*/ 1060043 w 1681034"/>
                    <a:gd name="connsiteY2176" fmla="*/ 1549527 h 1682686"/>
                    <a:gd name="connsiteX2177" fmla="*/ 1045470 w 1681034"/>
                    <a:gd name="connsiteY2177" fmla="*/ 1554385 h 1682686"/>
                    <a:gd name="connsiteX2178" fmla="*/ 1055376 w 1681034"/>
                    <a:gd name="connsiteY2178" fmla="*/ 1547051 h 1682686"/>
                    <a:gd name="connsiteX2179" fmla="*/ 1059662 w 1681034"/>
                    <a:gd name="connsiteY2179" fmla="*/ 1547336 h 1682686"/>
                    <a:gd name="connsiteX2180" fmla="*/ 1045470 w 1681034"/>
                    <a:gd name="connsiteY2180" fmla="*/ 1554385 h 1682686"/>
                    <a:gd name="connsiteX2181" fmla="*/ 1225778 w 1681034"/>
                    <a:gd name="connsiteY2181" fmla="*/ 1544860 h 1682686"/>
                    <a:gd name="connsiteX2182" fmla="*/ 1237779 w 1681034"/>
                    <a:gd name="connsiteY2182" fmla="*/ 1538478 h 1682686"/>
                    <a:gd name="connsiteX2183" fmla="*/ 1225778 w 1681034"/>
                    <a:gd name="connsiteY2183" fmla="*/ 1544860 h 1682686"/>
                    <a:gd name="connsiteX2184" fmla="*/ 1257115 w 1681034"/>
                    <a:gd name="connsiteY2184" fmla="*/ 1544860 h 1682686"/>
                    <a:gd name="connsiteX2185" fmla="*/ 1266164 w 1681034"/>
                    <a:gd name="connsiteY2185" fmla="*/ 1538764 h 1682686"/>
                    <a:gd name="connsiteX2186" fmla="*/ 1257115 w 1681034"/>
                    <a:gd name="connsiteY2186" fmla="*/ 1544860 h 1682686"/>
                    <a:gd name="connsiteX2187" fmla="*/ 1168628 w 1681034"/>
                    <a:gd name="connsiteY2187" fmla="*/ 1567625 h 1682686"/>
                    <a:gd name="connsiteX2188" fmla="*/ 1157769 w 1681034"/>
                    <a:gd name="connsiteY2188" fmla="*/ 1572768 h 1682686"/>
                    <a:gd name="connsiteX2189" fmla="*/ 1167675 w 1681034"/>
                    <a:gd name="connsiteY2189" fmla="*/ 1564672 h 1682686"/>
                    <a:gd name="connsiteX2190" fmla="*/ 1168628 w 1681034"/>
                    <a:gd name="connsiteY2190" fmla="*/ 1567625 h 1682686"/>
                    <a:gd name="connsiteX2191" fmla="*/ 1138529 w 1681034"/>
                    <a:gd name="connsiteY2191" fmla="*/ 1575911 h 1682686"/>
                    <a:gd name="connsiteX2192" fmla="*/ 1131195 w 1681034"/>
                    <a:gd name="connsiteY2192" fmla="*/ 1577245 h 1682686"/>
                    <a:gd name="connsiteX2193" fmla="*/ 1133671 w 1681034"/>
                    <a:gd name="connsiteY2193" fmla="*/ 1575054 h 1682686"/>
                    <a:gd name="connsiteX2194" fmla="*/ 1133385 w 1681034"/>
                    <a:gd name="connsiteY2194" fmla="*/ 1574006 h 1682686"/>
                    <a:gd name="connsiteX2195" fmla="*/ 1138053 w 1681034"/>
                    <a:gd name="connsiteY2195" fmla="*/ 1568768 h 1682686"/>
                    <a:gd name="connsiteX2196" fmla="*/ 1148054 w 1681034"/>
                    <a:gd name="connsiteY2196" fmla="*/ 1566291 h 1682686"/>
                    <a:gd name="connsiteX2197" fmla="*/ 1138529 w 1681034"/>
                    <a:gd name="connsiteY2197" fmla="*/ 1575911 h 1682686"/>
                    <a:gd name="connsiteX2198" fmla="*/ 1157769 w 1681034"/>
                    <a:gd name="connsiteY2198" fmla="*/ 1577912 h 1682686"/>
                    <a:gd name="connsiteX2199" fmla="*/ 1152816 w 1681034"/>
                    <a:gd name="connsiteY2199" fmla="*/ 1577150 h 1682686"/>
                    <a:gd name="connsiteX2200" fmla="*/ 1172343 w 1681034"/>
                    <a:gd name="connsiteY2200" fmla="*/ 1569339 h 1682686"/>
                    <a:gd name="connsiteX2201" fmla="*/ 1157769 w 1681034"/>
                    <a:gd name="connsiteY2201" fmla="*/ 1577912 h 1682686"/>
                    <a:gd name="connsiteX2202" fmla="*/ 755624 w 1681034"/>
                    <a:gd name="connsiteY2202" fmla="*/ 1486948 h 1682686"/>
                    <a:gd name="connsiteX2203" fmla="*/ 758862 w 1681034"/>
                    <a:gd name="connsiteY2203" fmla="*/ 1483233 h 1682686"/>
                    <a:gd name="connsiteX2204" fmla="*/ 763434 w 1681034"/>
                    <a:gd name="connsiteY2204" fmla="*/ 1484757 h 1682686"/>
                    <a:gd name="connsiteX2205" fmla="*/ 755624 w 1681034"/>
                    <a:gd name="connsiteY2205" fmla="*/ 1486948 h 1682686"/>
                    <a:gd name="connsiteX2206" fmla="*/ 984986 w 1681034"/>
                    <a:gd name="connsiteY2206" fmla="*/ 1571339 h 1682686"/>
                    <a:gd name="connsiteX2207" fmla="*/ 971270 w 1681034"/>
                    <a:gd name="connsiteY2207" fmla="*/ 1573054 h 1682686"/>
                    <a:gd name="connsiteX2208" fmla="*/ 983176 w 1681034"/>
                    <a:gd name="connsiteY2208" fmla="*/ 1566958 h 1682686"/>
                    <a:gd name="connsiteX2209" fmla="*/ 984986 w 1681034"/>
                    <a:gd name="connsiteY2209" fmla="*/ 1571339 h 1682686"/>
                    <a:gd name="connsiteX2210" fmla="*/ 1106239 w 1681034"/>
                    <a:gd name="connsiteY2210" fmla="*/ 1586960 h 1682686"/>
                    <a:gd name="connsiteX2211" fmla="*/ 1112621 w 1681034"/>
                    <a:gd name="connsiteY2211" fmla="*/ 1588008 h 1682686"/>
                    <a:gd name="connsiteX2212" fmla="*/ 1145196 w 1681034"/>
                    <a:gd name="connsiteY2212" fmla="*/ 1577626 h 1682686"/>
                    <a:gd name="connsiteX2213" fmla="*/ 1112049 w 1681034"/>
                    <a:gd name="connsiteY2213" fmla="*/ 1592008 h 1682686"/>
                    <a:gd name="connsiteX2214" fmla="*/ 1108239 w 1681034"/>
                    <a:gd name="connsiteY2214" fmla="*/ 1588961 h 1682686"/>
                    <a:gd name="connsiteX2215" fmla="*/ 1101762 w 1681034"/>
                    <a:gd name="connsiteY2215" fmla="*/ 1594009 h 1682686"/>
                    <a:gd name="connsiteX2216" fmla="*/ 1099857 w 1681034"/>
                    <a:gd name="connsiteY2216" fmla="*/ 1592008 h 1682686"/>
                    <a:gd name="connsiteX2217" fmla="*/ 1091571 w 1681034"/>
                    <a:gd name="connsiteY2217" fmla="*/ 1596104 h 1682686"/>
                    <a:gd name="connsiteX2218" fmla="*/ 1083284 w 1681034"/>
                    <a:gd name="connsiteY2218" fmla="*/ 1600105 h 1682686"/>
                    <a:gd name="connsiteX2219" fmla="*/ 1092428 w 1681034"/>
                    <a:gd name="connsiteY2219" fmla="*/ 1592961 h 1682686"/>
                    <a:gd name="connsiteX2220" fmla="*/ 1106239 w 1681034"/>
                    <a:gd name="connsiteY2220" fmla="*/ 1586960 h 1682686"/>
                    <a:gd name="connsiteX2221" fmla="*/ 1225492 w 1681034"/>
                    <a:gd name="connsiteY2221" fmla="*/ 1582007 h 1682686"/>
                    <a:gd name="connsiteX2222" fmla="*/ 1209776 w 1681034"/>
                    <a:gd name="connsiteY2222" fmla="*/ 1593914 h 1682686"/>
                    <a:gd name="connsiteX2223" fmla="*/ 1213586 w 1681034"/>
                    <a:gd name="connsiteY2223" fmla="*/ 1586008 h 1682686"/>
                    <a:gd name="connsiteX2224" fmla="*/ 1221587 w 1681034"/>
                    <a:gd name="connsiteY2224" fmla="*/ 1580579 h 1682686"/>
                    <a:gd name="connsiteX2225" fmla="*/ 1225492 w 1681034"/>
                    <a:gd name="connsiteY2225" fmla="*/ 1582007 h 1682686"/>
                    <a:gd name="connsiteX2226" fmla="*/ 1111192 w 1681034"/>
                    <a:gd name="connsiteY2226" fmla="*/ 1595057 h 1682686"/>
                    <a:gd name="connsiteX2227" fmla="*/ 1092428 w 1681034"/>
                    <a:gd name="connsiteY2227" fmla="*/ 1600105 h 1682686"/>
                    <a:gd name="connsiteX2228" fmla="*/ 1104810 w 1681034"/>
                    <a:gd name="connsiteY2228" fmla="*/ 1594009 h 1682686"/>
                    <a:gd name="connsiteX2229" fmla="*/ 1111192 w 1681034"/>
                    <a:gd name="connsiteY2229" fmla="*/ 1595057 h 1682686"/>
                    <a:gd name="connsiteX2230" fmla="*/ 1172152 w 1681034"/>
                    <a:gd name="connsiteY2230" fmla="*/ 1599152 h 1682686"/>
                    <a:gd name="connsiteX2231" fmla="*/ 1181201 w 1681034"/>
                    <a:gd name="connsiteY2231" fmla="*/ 1592008 h 1682686"/>
                    <a:gd name="connsiteX2232" fmla="*/ 1172152 w 1681034"/>
                    <a:gd name="connsiteY2232" fmla="*/ 1599152 h 1682686"/>
                    <a:gd name="connsiteX2233" fmla="*/ 1183773 w 1681034"/>
                    <a:gd name="connsiteY2233" fmla="*/ 1605058 h 1682686"/>
                    <a:gd name="connsiteX2234" fmla="*/ 1192917 w 1681034"/>
                    <a:gd name="connsiteY2234" fmla="*/ 1597819 h 1682686"/>
                    <a:gd name="connsiteX2235" fmla="*/ 1187868 w 1681034"/>
                    <a:gd name="connsiteY2235" fmla="*/ 1597343 h 1682686"/>
                    <a:gd name="connsiteX2236" fmla="*/ 1204347 w 1681034"/>
                    <a:gd name="connsiteY2236" fmla="*/ 1592390 h 1682686"/>
                    <a:gd name="connsiteX2237" fmla="*/ 1183773 w 1681034"/>
                    <a:gd name="connsiteY2237" fmla="*/ 1605058 h 1682686"/>
                    <a:gd name="connsiteX2238" fmla="*/ 1076140 w 1681034"/>
                    <a:gd name="connsiteY2238" fmla="*/ 1601724 h 1682686"/>
                    <a:gd name="connsiteX2239" fmla="*/ 1065853 w 1681034"/>
                    <a:gd name="connsiteY2239" fmla="*/ 1603248 h 1682686"/>
                    <a:gd name="connsiteX2240" fmla="*/ 1076140 w 1681034"/>
                    <a:gd name="connsiteY2240" fmla="*/ 1601724 h 1682686"/>
                    <a:gd name="connsiteX2241" fmla="*/ 1110049 w 1681034"/>
                    <a:gd name="connsiteY2241" fmla="*/ 1610297 h 1682686"/>
                    <a:gd name="connsiteX2242" fmla="*/ 1127099 w 1681034"/>
                    <a:gd name="connsiteY2242" fmla="*/ 1602962 h 1682686"/>
                    <a:gd name="connsiteX2243" fmla="*/ 1110049 w 1681034"/>
                    <a:gd name="connsiteY2243" fmla="*/ 1610297 h 1682686"/>
                    <a:gd name="connsiteX2244" fmla="*/ 1168247 w 1681034"/>
                    <a:gd name="connsiteY2244" fmla="*/ 1607725 h 1682686"/>
                    <a:gd name="connsiteX2245" fmla="*/ 1170533 w 1681034"/>
                    <a:gd name="connsiteY2245" fmla="*/ 1604486 h 1682686"/>
                    <a:gd name="connsiteX2246" fmla="*/ 1184058 w 1681034"/>
                    <a:gd name="connsiteY2246" fmla="*/ 1600962 h 1682686"/>
                    <a:gd name="connsiteX2247" fmla="*/ 1168247 w 1681034"/>
                    <a:gd name="connsiteY2247" fmla="*/ 1607725 h 1682686"/>
                    <a:gd name="connsiteX2248" fmla="*/ 1015752 w 1681034"/>
                    <a:gd name="connsiteY2248" fmla="*/ 1619536 h 1682686"/>
                    <a:gd name="connsiteX2249" fmla="*/ 1050232 w 1681034"/>
                    <a:gd name="connsiteY2249" fmla="*/ 1608487 h 1682686"/>
                    <a:gd name="connsiteX2250" fmla="*/ 1048232 w 1681034"/>
                    <a:gd name="connsiteY2250" fmla="*/ 1605344 h 1682686"/>
                    <a:gd name="connsiteX2251" fmla="*/ 1062996 w 1681034"/>
                    <a:gd name="connsiteY2251" fmla="*/ 1604105 h 1682686"/>
                    <a:gd name="connsiteX2252" fmla="*/ 1056804 w 1681034"/>
                    <a:gd name="connsiteY2252" fmla="*/ 1611916 h 1682686"/>
                    <a:gd name="connsiteX2253" fmla="*/ 1015752 w 1681034"/>
                    <a:gd name="connsiteY2253" fmla="*/ 1619536 h 1682686"/>
                    <a:gd name="connsiteX2254" fmla="*/ 678471 w 1681034"/>
                    <a:gd name="connsiteY2254" fmla="*/ 1472946 h 1682686"/>
                    <a:gd name="connsiteX2255" fmla="*/ 690187 w 1681034"/>
                    <a:gd name="connsiteY2255" fmla="*/ 1475804 h 1682686"/>
                    <a:gd name="connsiteX2256" fmla="*/ 678471 w 1681034"/>
                    <a:gd name="connsiteY2256" fmla="*/ 1472946 h 1682686"/>
                    <a:gd name="connsiteX2257" fmla="*/ 887164 w 1681034"/>
                    <a:gd name="connsiteY2257" fmla="*/ 1585532 h 1682686"/>
                    <a:gd name="connsiteX2258" fmla="*/ 878782 w 1681034"/>
                    <a:gd name="connsiteY2258" fmla="*/ 1586008 h 1682686"/>
                    <a:gd name="connsiteX2259" fmla="*/ 895641 w 1681034"/>
                    <a:gd name="connsiteY2259" fmla="*/ 1579721 h 1682686"/>
                    <a:gd name="connsiteX2260" fmla="*/ 887164 w 1681034"/>
                    <a:gd name="connsiteY2260" fmla="*/ 1585532 h 1682686"/>
                    <a:gd name="connsiteX2261" fmla="*/ 1138910 w 1681034"/>
                    <a:gd name="connsiteY2261" fmla="*/ 1618774 h 1682686"/>
                    <a:gd name="connsiteX2262" fmla="*/ 1165008 w 1681034"/>
                    <a:gd name="connsiteY2262" fmla="*/ 1607915 h 1682686"/>
                    <a:gd name="connsiteX2263" fmla="*/ 1161103 w 1681034"/>
                    <a:gd name="connsiteY2263" fmla="*/ 1611249 h 1682686"/>
                    <a:gd name="connsiteX2264" fmla="*/ 1138910 w 1681034"/>
                    <a:gd name="connsiteY2264" fmla="*/ 1618774 h 1682686"/>
                    <a:gd name="connsiteX2265" fmla="*/ 989558 w 1681034"/>
                    <a:gd name="connsiteY2265" fmla="*/ 1607820 h 1682686"/>
                    <a:gd name="connsiteX2266" fmla="*/ 1009846 w 1681034"/>
                    <a:gd name="connsiteY2266" fmla="*/ 1605629 h 1682686"/>
                    <a:gd name="connsiteX2267" fmla="*/ 989558 w 1681034"/>
                    <a:gd name="connsiteY2267" fmla="*/ 1607820 h 1682686"/>
                    <a:gd name="connsiteX2268" fmla="*/ 1004893 w 1681034"/>
                    <a:gd name="connsiteY2268" fmla="*/ 1615250 h 1682686"/>
                    <a:gd name="connsiteX2269" fmla="*/ 981462 w 1681034"/>
                    <a:gd name="connsiteY2269" fmla="*/ 1617821 h 1682686"/>
                    <a:gd name="connsiteX2270" fmla="*/ 1009084 w 1681034"/>
                    <a:gd name="connsiteY2270" fmla="*/ 1612773 h 1682686"/>
                    <a:gd name="connsiteX2271" fmla="*/ 1004893 w 1681034"/>
                    <a:gd name="connsiteY2271" fmla="*/ 1615250 h 1682686"/>
                    <a:gd name="connsiteX2272" fmla="*/ 1127480 w 1681034"/>
                    <a:gd name="connsiteY2272" fmla="*/ 1624298 h 1682686"/>
                    <a:gd name="connsiteX2273" fmla="*/ 1125384 w 1681034"/>
                    <a:gd name="connsiteY2273" fmla="*/ 1622298 h 1682686"/>
                    <a:gd name="connsiteX2274" fmla="*/ 1137291 w 1681034"/>
                    <a:gd name="connsiteY2274" fmla="*/ 1618869 h 1682686"/>
                    <a:gd name="connsiteX2275" fmla="*/ 1127480 w 1681034"/>
                    <a:gd name="connsiteY2275" fmla="*/ 1624298 h 1682686"/>
                    <a:gd name="connsiteX2276" fmla="*/ 1099095 w 1681034"/>
                    <a:gd name="connsiteY2276" fmla="*/ 1632871 h 1682686"/>
                    <a:gd name="connsiteX2277" fmla="*/ 1113573 w 1681034"/>
                    <a:gd name="connsiteY2277" fmla="*/ 1626584 h 1682686"/>
                    <a:gd name="connsiteX2278" fmla="*/ 1099095 w 1681034"/>
                    <a:gd name="connsiteY2278" fmla="*/ 1632871 h 1682686"/>
                    <a:gd name="connsiteX2279" fmla="*/ 1004036 w 1681034"/>
                    <a:gd name="connsiteY2279" fmla="*/ 1622203 h 1682686"/>
                    <a:gd name="connsiteX2280" fmla="*/ 987748 w 1681034"/>
                    <a:gd name="connsiteY2280" fmla="*/ 1622870 h 1682686"/>
                    <a:gd name="connsiteX2281" fmla="*/ 991939 w 1681034"/>
                    <a:gd name="connsiteY2281" fmla="*/ 1619441 h 1682686"/>
                    <a:gd name="connsiteX2282" fmla="*/ 994892 w 1681034"/>
                    <a:gd name="connsiteY2282" fmla="*/ 1619917 h 1682686"/>
                    <a:gd name="connsiteX2283" fmla="*/ 1004036 w 1681034"/>
                    <a:gd name="connsiteY2283" fmla="*/ 1622203 h 1682686"/>
                    <a:gd name="connsiteX2284" fmla="*/ 1115383 w 1681034"/>
                    <a:gd name="connsiteY2284" fmla="*/ 1634681 h 1682686"/>
                    <a:gd name="connsiteX2285" fmla="*/ 1091285 w 1681034"/>
                    <a:gd name="connsiteY2285" fmla="*/ 1641920 h 1682686"/>
                    <a:gd name="connsiteX2286" fmla="*/ 1102429 w 1681034"/>
                    <a:gd name="connsiteY2286" fmla="*/ 1633823 h 1682686"/>
                    <a:gd name="connsiteX2287" fmla="*/ 1109192 w 1681034"/>
                    <a:gd name="connsiteY2287" fmla="*/ 1635824 h 1682686"/>
                    <a:gd name="connsiteX2288" fmla="*/ 1112907 w 1681034"/>
                    <a:gd name="connsiteY2288" fmla="*/ 1630680 h 1682686"/>
                    <a:gd name="connsiteX2289" fmla="*/ 1115383 w 1681034"/>
                    <a:gd name="connsiteY2289" fmla="*/ 1634681 h 1682686"/>
                    <a:gd name="connsiteX2290" fmla="*/ 1078236 w 1681034"/>
                    <a:gd name="connsiteY2290" fmla="*/ 1639443 h 1682686"/>
                    <a:gd name="connsiteX2291" fmla="*/ 1083665 w 1681034"/>
                    <a:gd name="connsiteY2291" fmla="*/ 1634490 h 1682686"/>
                    <a:gd name="connsiteX2292" fmla="*/ 1095952 w 1681034"/>
                    <a:gd name="connsiteY2292" fmla="*/ 1632776 h 1682686"/>
                    <a:gd name="connsiteX2293" fmla="*/ 1093190 w 1681034"/>
                    <a:gd name="connsiteY2293" fmla="*/ 1634776 h 1682686"/>
                    <a:gd name="connsiteX2294" fmla="*/ 1078236 w 1681034"/>
                    <a:gd name="connsiteY2294" fmla="*/ 1639443 h 1682686"/>
                    <a:gd name="connsiteX2295" fmla="*/ 954030 w 1681034"/>
                    <a:gd name="connsiteY2295" fmla="*/ 1630299 h 1682686"/>
                    <a:gd name="connsiteX2296" fmla="*/ 977652 w 1681034"/>
                    <a:gd name="connsiteY2296" fmla="*/ 1626489 h 1682686"/>
                    <a:gd name="connsiteX2297" fmla="*/ 954030 w 1681034"/>
                    <a:gd name="connsiteY2297" fmla="*/ 1630299 h 1682686"/>
                    <a:gd name="connsiteX2298" fmla="*/ 909929 w 1681034"/>
                    <a:gd name="connsiteY2298" fmla="*/ 1627537 h 1682686"/>
                    <a:gd name="connsiteX2299" fmla="*/ 921645 w 1681034"/>
                    <a:gd name="connsiteY2299" fmla="*/ 1625251 h 1682686"/>
                    <a:gd name="connsiteX2300" fmla="*/ 909929 w 1681034"/>
                    <a:gd name="connsiteY2300" fmla="*/ 1627537 h 1682686"/>
                    <a:gd name="connsiteX2301" fmla="*/ 908310 w 1681034"/>
                    <a:gd name="connsiteY2301" fmla="*/ 1633347 h 1682686"/>
                    <a:gd name="connsiteX2302" fmla="*/ 939361 w 1681034"/>
                    <a:gd name="connsiteY2302" fmla="*/ 1632490 h 1682686"/>
                    <a:gd name="connsiteX2303" fmla="*/ 908310 w 1681034"/>
                    <a:gd name="connsiteY2303" fmla="*/ 1633347 h 1682686"/>
                    <a:gd name="connsiteX2304" fmla="*/ 857637 w 1681034"/>
                    <a:gd name="connsiteY2304" fmla="*/ 1623727 h 1682686"/>
                    <a:gd name="connsiteX2305" fmla="*/ 869352 w 1681034"/>
                    <a:gd name="connsiteY2305" fmla="*/ 1622108 h 1682686"/>
                    <a:gd name="connsiteX2306" fmla="*/ 857637 w 1681034"/>
                    <a:gd name="connsiteY2306" fmla="*/ 1623727 h 1682686"/>
                    <a:gd name="connsiteX2307" fmla="*/ 867257 w 1681034"/>
                    <a:gd name="connsiteY2307" fmla="*/ 1630966 h 1682686"/>
                    <a:gd name="connsiteX2308" fmla="*/ 842492 w 1681034"/>
                    <a:gd name="connsiteY2308" fmla="*/ 1628966 h 1682686"/>
                    <a:gd name="connsiteX2309" fmla="*/ 873353 w 1681034"/>
                    <a:gd name="connsiteY2309" fmla="*/ 1627537 h 1682686"/>
                    <a:gd name="connsiteX2310" fmla="*/ 867257 w 1681034"/>
                    <a:gd name="connsiteY2310" fmla="*/ 1630966 h 1682686"/>
                    <a:gd name="connsiteX2311" fmla="*/ 864114 w 1681034"/>
                    <a:gd name="connsiteY2311" fmla="*/ 1633252 h 1682686"/>
                    <a:gd name="connsiteX2312" fmla="*/ 844778 w 1681034"/>
                    <a:gd name="connsiteY2312" fmla="*/ 1635157 h 1682686"/>
                    <a:gd name="connsiteX2313" fmla="*/ 852588 w 1681034"/>
                    <a:gd name="connsiteY2313" fmla="*/ 1631442 h 1682686"/>
                    <a:gd name="connsiteX2314" fmla="*/ 864114 w 1681034"/>
                    <a:gd name="connsiteY2314" fmla="*/ 1633252 h 1682686"/>
                    <a:gd name="connsiteX2315" fmla="*/ 814107 w 1681034"/>
                    <a:gd name="connsiteY2315" fmla="*/ 1632395 h 1682686"/>
                    <a:gd name="connsiteX2316" fmla="*/ 827633 w 1681034"/>
                    <a:gd name="connsiteY2316" fmla="*/ 1631156 h 1682686"/>
                    <a:gd name="connsiteX2317" fmla="*/ 814107 w 1681034"/>
                    <a:gd name="connsiteY2317" fmla="*/ 1632395 h 1682686"/>
                    <a:gd name="connsiteX2318" fmla="*/ 911739 w 1681034"/>
                    <a:gd name="connsiteY2318" fmla="*/ 1667828 h 1682686"/>
                    <a:gd name="connsiteX2319" fmla="*/ 927169 w 1681034"/>
                    <a:gd name="connsiteY2319" fmla="*/ 1665161 h 1682686"/>
                    <a:gd name="connsiteX2320" fmla="*/ 911739 w 1681034"/>
                    <a:gd name="connsiteY2320" fmla="*/ 1667828 h 1682686"/>
                    <a:gd name="connsiteX2321" fmla="*/ 914691 w 1681034"/>
                    <a:gd name="connsiteY2321" fmla="*/ 1669542 h 1682686"/>
                    <a:gd name="connsiteX2322" fmla="*/ 927074 w 1681034"/>
                    <a:gd name="connsiteY2322" fmla="*/ 1669256 h 1682686"/>
                    <a:gd name="connsiteX2323" fmla="*/ 914691 w 1681034"/>
                    <a:gd name="connsiteY2323" fmla="*/ 1669542 h 1682686"/>
                    <a:gd name="connsiteX2324" fmla="*/ 891831 w 1681034"/>
                    <a:gd name="connsiteY2324" fmla="*/ 1665827 h 1682686"/>
                    <a:gd name="connsiteX2325" fmla="*/ 888974 w 1681034"/>
                    <a:gd name="connsiteY2325" fmla="*/ 1662875 h 1682686"/>
                    <a:gd name="connsiteX2326" fmla="*/ 899737 w 1681034"/>
                    <a:gd name="connsiteY2326" fmla="*/ 1661732 h 1682686"/>
                    <a:gd name="connsiteX2327" fmla="*/ 891831 w 1681034"/>
                    <a:gd name="connsiteY2327" fmla="*/ 1665827 h 1682686"/>
                    <a:gd name="connsiteX2328" fmla="*/ 892689 w 1681034"/>
                    <a:gd name="connsiteY2328" fmla="*/ 1676686 h 1682686"/>
                    <a:gd name="connsiteX2329" fmla="*/ 897642 w 1681034"/>
                    <a:gd name="connsiteY2329" fmla="*/ 1671733 h 1682686"/>
                    <a:gd name="connsiteX2330" fmla="*/ 886878 w 1681034"/>
                    <a:gd name="connsiteY2330" fmla="*/ 1670780 h 1682686"/>
                    <a:gd name="connsiteX2331" fmla="*/ 910215 w 1681034"/>
                    <a:gd name="connsiteY2331" fmla="*/ 1666399 h 1682686"/>
                    <a:gd name="connsiteX2332" fmla="*/ 892689 w 1681034"/>
                    <a:gd name="connsiteY2332" fmla="*/ 1676686 h 1682686"/>
                    <a:gd name="connsiteX2333" fmla="*/ 761625 w 1681034"/>
                    <a:gd name="connsiteY2333" fmla="*/ 1620393 h 1682686"/>
                    <a:gd name="connsiteX2334" fmla="*/ 771626 w 1681034"/>
                    <a:gd name="connsiteY2334" fmla="*/ 1621822 h 1682686"/>
                    <a:gd name="connsiteX2335" fmla="*/ 761625 w 1681034"/>
                    <a:gd name="connsiteY2335" fmla="*/ 1620393 h 1682686"/>
                    <a:gd name="connsiteX2336" fmla="*/ 870019 w 1681034"/>
                    <a:gd name="connsiteY2336" fmla="*/ 1670114 h 1682686"/>
                    <a:gd name="connsiteX2337" fmla="*/ 880878 w 1681034"/>
                    <a:gd name="connsiteY2337" fmla="*/ 1668971 h 1682686"/>
                    <a:gd name="connsiteX2338" fmla="*/ 870019 w 1681034"/>
                    <a:gd name="connsiteY2338" fmla="*/ 1670114 h 1682686"/>
                    <a:gd name="connsiteX2339" fmla="*/ 776769 w 1681034"/>
                    <a:gd name="connsiteY2339" fmla="*/ 1633157 h 1682686"/>
                    <a:gd name="connsiteX2340" fmla="*/ 755052 w 1681034"/>
                    <a:gd name="connsiteY2340" fmla="*/ 1629632 h 1682686"/>
                    <a:gd name="connsiteX2341" fmla="*/ 738384 w 1681034"/>
                    <a:gd name="connsiteY2341" fmla="*/ 1630299 h 1682686"/>
                    <a:gd name="connsiteX2342" fmla="*/ 733050 w 1681034"/>
                    <a:gd name="connsiteY2342" fmla="*/ 1627537 h 1682686"/>
                    <a:gd name="connsiteX2343" fmla="*/ 740955 w 1681034"/>
                    <a:gd name="connsiteY2343" fmla="*/ 1626013 h 1682686"/>
                    <a:gd name="connsiteX2344" fmla="*/ 756005 w 1681034"/>
                    <a:gd name="connsiteY2344" fmla="*/ 1625632 h 1682686"/>
                    <a:gd name="connsiteX2345" fmla="*/ 758196 w 1681034"/>
                    <a:gd name="connsiteY2345" fmla="*/ 1628966 h 1682686"/>
                    <a:gd name="connsiteX2346" fmla="*/ 766101 w 1681034"/>
                    <a:gd name="connsiteY2346" fmla="*/ 1627061 h 1682686"/>
                    <a:gd name="connsiteX2347" fmla="*/ 776769 w 1681034"/>
                    <a:gd name="connsiteY2347" fmla="*/ 1633157 h 1682686"/>
                    <a:gd name="connsiteX2348" fmla="*/ 724763 w 1681034"/>
                    <a:gd name="connsiteY2348" fmla="*/ 1624298 h 1682686"/>
                    <a:gd name="connsiteX2349" fmla="*/ 740098 w 1681034"/>
                    <a:gd name="connsiteY2349" fmla="*/ 1623251 h 1682686"/>
                    <a:gd name="connsiteX2350" fmla="*/ 738003 w 1681034"/>
                    <a:gd name="connsiteY2350" fmla="*/ 1625537 h 1682686"/>
                    <a:gd name="connsiteX2351" fmla="*/ 724763 w 1681034"/>
                    <a:gd name="connsiteY2351" fmla="*/ 1624298 h 1682686"/>
                    <a:gd name="connsiteX2352" fmla="*/ 707713 w 1681034"/>
                    <a:gd name="connsiteY2352" fmla="*/ 1625537 h 1682686"/>
                    <a:gd name="connsiteX2353" fmla="*/ 713714 w 1681034"/>
                    <a:gd name="connsiteY2353" fmla="*/ 1620679 h 1682686"/>
                    <a:gd name="connsiteX2354" fmla="*/ 720858 w 1681034"/>
                    <a:gd name="connsiteY2354" fmla="*/ 1622203 h 1682686"/>
                    <a:gd name="connsiteX2355" fmla="*/ 707713 w 1681034"/>
                    <a:gd name="connsiteY2355" fmla="*/ 1625537 h 1682686"/>
                    <a:gd name="connsiteX2356" fmla="*/ 675328 w 1681034"/>
                    <a:gd name="connsiteY2356" fmla="*/ 1607439 h 1682686"/>
                    <a:gd name="connsiteX2357" fmla="*/ 688282 w 1681034"/>
                    <a:gd name="connsiteY2357" fmla="*/ 1609344 h 1682686"/>
                    <a:gd name="connsiteX2358" fmla="*/ 675328 w 1681034"/>
                    <a:gd name="connsiteY2358" fmla="*/ 1607439 h 1682686"/>
                    <a:gd name="connsiteX2359" fmla="*/ 402246 w 1681034"/>
                    <a:gd name="connsiteY2359" fmla="*/ 1334833 h 1682686"/>
                    <a:gd name="connsiteX2360" fmla="*/ 394531 w 1681034"/>
                    <a:gd name="connsiteY2360" fmla="*/ 1327309 h 1682686"/>
                    <a:gd name="connsiteX2361" fmla="*/ 401484 w 1681034"/>
                    <a:gd name="connsiteY2361" fmla="*/ 1330738 h 1682686"/>
                    <a:gd name="connsiteX2362" fmla="*/ 402246 w 1681034"/>
                    <a:gd name="connsiteY2362" fmla="*/ 1334833 h 1682686"/>
                    <a:gd name="connsiteX2363" fmla="*/ 596080 w 1681034"/>
                    <a:gd name="connsiteY2363" fmla="*/ 1594771 h 1682686"/>
                    <a:gd name="connsiteX2364" fmla="*/ 601224 w 1681034"/>
                    <a:gd name="connsiteY2364" fmla="*/ 1592199 h 1682686"/>
                    <a:gd name="connsiteX2365" fmla="*/ 609701 w 1681034"/>
                    <a:gd name="connsiteY2365" fmla="*/ 1596295 h 1682686"/>
                    <a:gd name="connsiteX2366" fmla="*/ 596080 w 1681034"/>
                    <a:gd name="connsiteY2366" fmla="*/ 1594771 h 1682686"/>
                    <a:gd name="connsiteX2367" fmla="*/ 387387 w 1681034"/>
                    <a:gd name="connsiteY2367" fmla="*/ 1322356 h 1682686"/>
                    <a:gd name="connsiteX2368" fmla="*/ 372719 w 1681034"/>
                    <a:gd name="connsiteY2368" fmla="*/ 1306354 h 1682686"/>
                    <a:gd name="connsiteX2369" fmla="*/ 381101 w 1681034"/>
                    <a:gd name="connsiteY2369" fmla="*/ 1308830 h 1682686"/>
                    <a:gd name="connsiteX2370" fmla="*/ 379291 w 1681034"/>
                    <a:gd name="connsiteY2370" fmla="*/ 1315022 h 1682686"/>
                    <a:gd name="connsiteX2371" fmla="*/ 387387 w 1681034"/>
                    <a:gd name="connsiteY2371" fmla="*/ 1322356 h 1682686"/>
                    <a:gd name="connsiteX2372" fmla="*/ 360717 w 1681034"/>
                    <a:gd name="connsiteY2372" fmla="*/ 1295686 h 1682686"/>
                    <a:gd name="connsiteX2373" fmla="*/ 367290 w 1681034"/>
                    <a:gd name="connsiteY2373" fmla="*/ 1302925 h 1682686"/>
                    <a:gd name="connsiteX2374" fmla="*/ 360717 w 1681034"/>
                    <a:gd name="connsiteY2374" fmla="*/ 1295686 h 1682686"/>
                    <a:gd name="connsiteX2375" fmla="*/ 582650 w 1681034"/>
                    <a:gd name="connsiteY2375" fmla="*/ 1634300 h 1682686"/>
                    <a:gd name="connsiteX2376" fmla="*/ 597414 w 1681034"/>
                    <a:gd name="connsiteY2376" fmla="*/ 1638872 h 1682686"/>
                    <a:gd name="connsiteX2377" fmla="*/ 582650 w 1681034"/>
                    <a:gd name="connsiteY2377" fmla="*/ 1634300 h 1682686"/>
                    <a:gd name="connsiteX2378" fmla="*/ 554837 w 1681034"/>
                    <a:gd name="connsiteY2378" fmla="*/ 1628108 h 1682686"/>
                    <a:gd name="connsiteX2379" fmla="*/ 543216 w 1681034"/>
                    <a:gd name="connsiteY2379" fmla="*/ 1623727 h 1682686"/>
                    <a:gd name="connsiteX2380" fmla="*/ 534453 w 1681034"/>
                    <a:gd name="connsiteY2380" fmla="*/ 1626965 h 1682686"/>
                    <a:gd name="connsiteX2381" fmla="*/ 539121 w 1681034"/>
                    <a:gd name="connsiteY2381" fmla="*/ 1621631 h 1682686"/>
                    <a:gd name="connsiteX2382" fmla="*/ 533501 w 1681034"/>
                    <a:gd name="connsiteY2382" fmla="*/ 1622203 h 1682686"/>
                    <a:gd name="connsiteX2383" fmla="*/ 526357 w 1681034"/>
                    <a:gd name="connsiteY2383" fmla="*/ 1616012 h 1682686"/>
                    <a:gd name="connsiteX2384" fmla="*/ 548931 w 1681034"/>
                    <a:gd name="connsiteY2384" fmla="*/ 1622489 h 1682686"/>
                    <a:gd name="connsiteX2385" fmla="*/ 558171 w 1681034"/>
                    <a:gd name="connsiteY2385" fmla="*/ 1628204 h 1682686"/>
                    <a:gd name="connsiteX2386" fmla="*/ 578268 w 1681034"/>
                    <a:gd name="connsiteY2386" fmla="*/ 1636109 h 1682686"/>
                    <a:gd name="connsiteX2387" fmla="*/ 554837 w 1681034"/>
                    <a:gd name="connsiteY2387" fmla="*/ 1628108 h 1682686"/>
                    <a:gd name="connsiteX2388" fmla="*/ 543693 w 1681034"/>
                    <a:gd name="connsiteY2388" fmla="*/ 1629537 h 1682686"/>
                    <a:gd name="connsiteX2389" fmla="*/ 566457 w 1681034"/>
                    <a:gd name="connsiteY2389" fmla="*/ 1635919 h 1682686"/>
                    <a:gd name="connsiteX2390" fmla="*/ 543693 w 1681034"/>
                    <a:gd name="connsiteY2390" fmla="*/ 1629537 h 1682686"/>
                    <a:gd name="connsiteX2391" fmla="*/ 303186 w 1681034"/>
                    <a:gd name="connsiteY2391" fmla="*/ 1238060 h 1682686"/>
                    <a:gd name="connsiteX2392" fmla="*/ 293376 w 1681034"/>
                    <a:gd name="connsiteY2392" fmla="*/ 1222629 h 1682686"/>
                    <a:gd name="connsiteX2393" fmla="*/ 303186 w 1681034"/>
                    <a:gd name="connsiteY2393" fmla="*/ 1238060 h 1682686"/>
                    <a:gd name="connsiteX2394" fmla="*/ 516546 w 1681034"/>
                    <a:gd name="connsiteY2394" fmla="*/ 1620965 h 1682686"/>
                    <a:gd name="connsiteX2395" fmla="*/ 513498 w 1681034"/>
                    <a:gd name="connsiteY2395" fmla="*/ 1616964 h 1682686"/>
                    <a:gd name="connsiteX2396" fmla="*/ 527310 w 1681034"/>
                    <a:gd name="connsiteY2396" fmla="*/ 1620774 h 1682686"/>
                    <a:gd name="connsiteX2397" fmla="*/ 516546 w 1681034"/>
                    <a:gd name="connsiteY2397" fmla="*/ 1620965 h 1682686"/>
                    <a:gd name="connsiteX2398" fmla="*/ 492353 w 1681034"/>
                    <a:gd name="connsiteY2398" fmla="*/ 1604105 h 1682686"/>
                    <a:gd name="connsiteX2399" fmla="*/ 483304 w 1681034"/>
                    <a:gd name="connsiteY2399" fmla="*/ 1598295 h 1682686"/>
                    <a:gd name="connsiteX2400" fmla="*/ 492353 w 1681034"/>
                    <a:gd name="connsiteY2400" fmla="*/ 1604105 h 1682686"/>
                    <a:gd name="connsiteX2401" fmla="*/ 497782 w 1681034"/>
                    <a:gd name="connsiteY2401" fmla="*/ 1619060 h 1682686"/>
                    <a:gd name="connsiteX2402" fmla="*/ 496544 w 1681034"/>
                    <a:gd name="connsiteY2402" fmla="*/ 1615154 h 1682686"/>
                    <a:gd name="connsiteX2403" fmla="*/ 501687 w 1681034"/>
                    <a:gd name="connsiteY2403" fmla="*/ 1618583 h 1682686"/>
                    <a:gd name="connsiteX2404" fmla="*/ 506259 w 1681034"/>
                    <a:gd name="connsiteY2404" fmla="*/ 1620107 h 1682686"/>
                    <a:gd name="connsiteX2405" fmla="*/ 497782 w 1681034"/>
                    <a:gd name="connsiteY2405" fmla="*/ 1619060 h 1682686"/>
                    <a:gd name="connsiteX2406" fmla="*/ 269277 w 1681034"/>
                    <a:gd name="connsiteY2406" fmla="*/ 1187196 h 1682686"/>
                    <a:gd name="connsiteX2407" fmla="*/ 273468 w 1681034"/>
                    <a:gd name="connsiteY2407" fmla="*/ 1189196 h 1682686"/>
                    <a:gd name="connsiteX2408" fmla="*/ 276421 w 1681034"/>
                    <a:gd name="connsiteY2408" fmla="*/ 1197197 h 1682686"/>
                    <a:gd name="connsiteX2409" fmla="*/ 269277 w 1681034"/>
                    <a:gd name="connsiteY2409" fmla="*/ 1187196 h 1682686"/>
                    <a:gd name="connsiteX2410" fmla="*/ 441775 w 1681034"/>
                    <a:gd name="connsiteY2410" fmla="*/ 1580198 h 1682686"/>
                    <a:gd name="connsiteX2411" fmla="*/ 435965 w 1681034"/>
                    <a:gd name="connsiteY2411" fmla="*/ 1575149 h 1682686"/>
                    <a:gd name="connsiteX2412" fmla="*/ 433107 w 1681034"/>
                    <a:gd name="connsiteY2412" fmla="*/ 1576483 h 1682686"/>
                    <a:gd name="connsiteX2413" fmla="*/ 431869 w 1681034"/>
                    <a:gd name="connsiteY2413" fmla="*/ 1570387 h 1682686"/>
                    <a:gd name="connsiteX2414" fmla="*/ 453015 w 1681034"/>
                    <a:gd name="connsiteY2414" fmla="*/ 1583055 h 1682686"/>
                    <a:gd name="connsiteX2415" fmla="*/ 441775 w 1681034"/>
                    <a:gd name="connsiteY2415" fmla="*/ 1580198 h 1682686"/>
                    <a:gd name="connsiteX2416" fmla="*/ 262515 w 1681034"/>
                    <a:gd name="connsiteY2416" fmla="*/ 1166336 h 1682686"/>
                    <a:gd name="connsiteX2417" fmla="*/ 262896 w 1681034"/>
                    <a:gd name="connsiteY2417" fmla="*/ 1171385 h 1682686"/>
                    <a:gd name="connsiteX2418" fmla="*/ 262515 w 1681034"/>
                    <a:gd name="connsiteY2418" fmla="*/ 1166336 h 1682686"/>
                    <a:gd name="connsiteX2419" fmla="*/ 408057 w 1681034"/>
                    <a:gd name="connsiteY2419" fmla="*/ 1558385 h 1682686"/>
                    <a:gd name="connsiteX2420" fmla="*/ 396627 w 1681034"/>
                    <a:gd name="connsiteY2420" fmla="*/ 1550479 h 1682686"/>
                    <a:gd name="connsiteX2421" fmla="*/ 408723 w 1681034"/>
                    <a:gd name="connsiteY2421" fmla="*/ 1557528 h 1682686"/>
                    <a:gd name="connsiteX2422" fmla="*/ 408057 w 1681034"/>
                    <a:gd name="connsiteY2422" fmla="*/ 1558385 h 1682686"/>
                    <a:gd name="connsiteX2423" fmla="*/ 231463 w 1681034"/>
                    <a:gd name="connsiteY2423" fmla="*/ 1120997 h 1682686"/>
                    <a:gd name="connsiteX2424" fmla="*/ 229653 w 1681034"/>
                    <a:gd name="connsiteY2424" fmla="*/ 1112615 h 1682686"/>
                    <a:gd name="connsiteX2425" fmla="*/ 233559 w 1681034"/>
                    <a:gd name="connsiteY2425" fmla="*/ 1115282 h 1682686"/>
                    <a:gd name="connsiteX2426" fmla="*/ 233463 w 1681034"/>
                    <a:gd name="connsiteY2426" fmla="*/ 1119188 h 1682686"/>
                    <a:gd name="connsiteX2427" fmla="*/ 236416 w 1681034"/>
                    <a:gd name="connsiteY2427" fmla="*/ 1118235 h 1682686"/>
                    <a:gd name="connsiteX2428" fmla="*/ 238226 w 1681034"/>
                    <a:gd name="connsiteY2428" fmla="*/ 1125284 h 1682686"/>
                    <a:gd name="connsiteX2429" fmla="*/ 231463 w 1681034"/>
                    <a:gd name="connsiteY2429" fmla="*/ 1120997 h 1682686"/>
                    <a:gd name="connsiteX2430" fmla="*/ 365766 w 1681034"/>
                    <a:gd name="connsiteY2430" fmla="*/ 1536954 h 1682686"/>
                    <a:gd name="connsiteX2431" fmla="*/ 347859 w 1681034"/>
                    <a:gd name="connsiteY2431" fmla="*/ 1522190 h 1682686"/>
                    <a:gd name="connsiteX2432" fmla="*/ 359574 w 1681034"/>
                    <a:gd name="connsiteY2432" fmla="*/ 1530001 h 1682686"/>
                    <a:gd name="connsiteX2433" fmla="*/ 354336 w 1681034"/>
                    <a:gd name="connsiteY2433" fmla="*/ 1524286 h 1682686"/>
                    <a:gd name="connsiteX2434" fmla="*/ 365575 w 1681034"/>
                    <a:gd name="connsiteY2434" fmla="*/ 1527905 h 1682686"/>
                    <a:gd name="connsiteX2435" fmla="*/ 365766 w 1681034"/>
                    <a:gd name="connsiteY2435" fmla="*/ 1536954 h 1682686"/>
                    <a:gd name="connsiteX2436" fmla="*/ 222129 w 1681034"/>
                    <a:gd name="connsiteY2436" fmla="*/ 1098328 h 1682686"/>
                    <a:gd name="connsiteX2437" fmla="*/ 226986 w 1681034"/>
                    <a:gd name="connsiteY2437" fmla="*/ 1100709 h 1682686"/>
                    <a:gd name="connsiteX2438" fmla="*/ 222129 w 1681034"/>
                    <a:gd name="connsiteY2438" fmla="*/ 1098328 h 1682686"/>
                    <a:gd name="connsiteX2439" fmla="*/ 341096 w 1681034"/>
                    <a:gd name="connsiteY2439" fmla="*/ 1515999 h 1682686"/>
                    <a:gd name="connsiteX2440" fmla="*/ 342048 w 1681034"/>
                    <a:gd name="connsiteY2440" fmla="*/ 1508474 h 1682686"/>
                    <a:gd name="connsiteX2441" fmla="*/ 346335 w 1681034"/>
                    <a:gd name="connsiteY2441" fmla="*/ 1512856 h 1682686"/>
                    <a:gd name="connsiteX2442" fmla="*/ 341096 w 1681034"/>
                    <a:gd name="connsiteY2442" fmla="*/ 1515999 h 1682686"/>
                    <a:gd name="connsiteX2443" fmla="*/ 220890 w 1681034"/>
                    <a:gd name="connsiteY2443" fmla="*/ 1087279 h 1682686"/>
                    <a:gd name="connsiteX2444" fmla="*/ 224224 w 1681034"/>
                    <a:gd name="connsiteY2444" fmla="*/ 1095185 h 1682686"/>
                    <a:gd name="connsiteX2445" fmla="*/ 220890 w 1681034"/>
                    <a:gd name="connsiteY2445" fmla="*/ 1087279 h 1682686"/>
                    <a:gd name="connsiteX2446" fmla="*/ 324141 w 1681034"/>
                    <a:gd name="connsiteY2446" fmla="*/ 1504664 h 1682686"/>
                    <a:gd name="connsiteX2447" fmla="*/ 343763 w 1681034"/>
                    <a:gd name="connsiteY2447" fmla="*/ 1519809 h 1682686"/>
                    <a:gd name="connsiteX2448" fmla="*/ 329094 w 1681034"/>
                    <a:gd name="connsiteY2448" fmla="*/ 1510570 h 1682686"/>
                    <a:gd name="connsiteX2449" fmla="*/ 328999 w 1681034"/>
                    <a:gd name="connsiteY2449" fmla="*/ 1508474 h 1682686"/>
                    <a:gd name="connsiteX2450" fmla="*/ 324141 w 1681034"/>
                    <a:gd name="connsiteY2450" fmla="*/ 1504664 h 1682686"/>
                    <a:gd name="connsiteX2451" fmla="*/ 315950 w 1681034"/>
                    <a:gd name="connsiteY2451" fmla="*/ 1495425 h 1682686"/>
                    <a:gd name="connsiteX2452" fmla="*/ 316617 w 1681034"/>
                    <a:gd name="connsiteY2452" fmla="*/ 1492663 h 1682686"/>
                    <a:gd name="connsiteX2453" fmla="*/ 337476 w 1681034"/>
                    <a:gd name="connsiteY2453" fmla="*/ 1508665 h 1682686"/>
                    <a:gd name="connsiteX2454" fmla="*/ 329666 w 1681034"/>
                    <a:gd name="connsiteY2454" fmla="*/ 1507712 h 1682686"/>
                    <a:gd name="connsiteX2455" fmla="*/ 315950 w 1681034"/>
                    <a:gd name="connsiteY2455" fmla="*/ 1495425 h 1682686"/>
                    <a:gd name="connsiteX2456" fmla="*/ 207651 w 1681034"/>
                    <a:gd name="connsiteY2456" fmla="*/ 1059180 h 1682686"/>
                    <a:gd name="connsiteX2457" fmla="*/ 213937 w 1681034"/>
                    <a:gd name="connsiteY2457" fmla="*/ 1064038 h 1682686"/>
                    <a:gd name="connsiteX2458" fmla="*/ 216985 w 1681034"/>
                    <a:gd name="connsiteY2458" fmla="*/ 1074515 h 1682686"/>
                    <a:gd name="connsiteX2459" fmla="*/ 212985 w 1681034"/>
                    <a:gd name="connsiteY2459" fmla="*/ 1075468 h 1682686"/>
                    <a:gd name="connsiteX2460" fmla="*/ 207651 w 1681034"/>
                    <a:gd name="connsiteY2460" fmla="*/ 1059180 h 1682686"/>
                    <a:gd name="connsiteX2461" fmla="*/ 303282 w 1681034"/>
                    <a:gd name="connsiteY2461" fmla="*/ 1492568 h 1682686"/>
                    <a:gd name="connsiteX2462" fmla="*/ 301662 w 1681034"/>
                    <a:gd name="connsiteY2462" fmla="*/ 1487805 h 1682686"/>
                    <a:gd name="connsiteX2463" fmla="*/ 299376 w 1681034"/>
                    <a:gd name="connsiteY2463" fmla="*/ 1487805 h 1682686"/>
                    <a:gd name="connsiteX2464" fmla="*/ 303282 w 1681034"/>
                    <a:gd name="connsiteY2464" fmla="*/ 1486376 h 1682686"/>
                    <a:gd name="connsiteX2465" fmla="*/ 307282 w 1681034"/>
                    <a:gd name="connsiteY2465" fmla="*/ 1491044 h 1682686"/>
                    <a:gd name="connsiteX2466" fmla="*/ 311187 w 1681034"/>
                    <a:gd name="connsiteY2466" fmla="*/ 1491520 h 1682686"/>
                    <a:gd name="connsiteX2467" fmla="*/ 313664 w 1681034"/>
                    <a:gd name="connsiteY2467" fmla="*/ 1495520 h 1682686"/>
                    <a:gd name="connsiteX2468" fmla="*/ 303282 w 1681034"/>
                    <a:gd name="connsiteY2468" fmla="*/ 1492568 h 1682686"/>
                    <a:gd name="connsiteX2469" fmla="*/ 292423 w 1681034"/>
                    <a:gd name="connsiteY2469" fmla="*/ 1473327 h 1682686"/>
                    <a:gd name="connsiteX2470" fmla="*/ 280898 w 1681034"/>
                    <a:gd name="connsiteY2470" fmla="*/ 1463040 h 1682686"/>
                    <a:gd name="connsiteX2471" fmla="*/ 292423 w 1681034"/>
                    <a:gd name="connsiteY2471" fmla="*/ 1473327 h 1682686"/>
                    <a:gd name="connsiteX2472" fmla="*/ 264229 w 1681034"/>
                    <a:gd name="connsiteY2472" fmla="*/ 1453039 h 1682686"/>
                    <a:gd name="connsiteX2473" fmla="*/ 253847 w 1681034"/>
                    <a:gd name="connsiteY2473" fmla="*/ 1443609 h 1682686"/>
                    <a:gd name="connsiteX2474" fmla="*/ 263467 w 1681034"/>
                    <a:gd name="connsiteY2474" fmla="*/ 1451610 h 1682686"/>
                    <a:gd name="connsiteX2475" fmla="*/ 263562 w 1681034"/>
                    <a:gd name="connsiteY2475" fmla="*/ 1449515 h 1682686"/>
                    <a:gd name="connsiteX2476" fmla="*/ 264229 w 1681034"/>
                    <a:gd name="connsiteY2476" fmla="*/ 1453039 h 1682686"/>
                    <a:gd name="connsiteX2477" fmla="*/ 241941 w 1681034"/>
                    <a:gd name="connsiteY2477" fmla="*/ 1425702 h 1682686"/>
                    <a:gd name="connsiteX2478" fmla="*/ 251847 w 1681034"/>
                    <a:gd name="connsiteY2478" fmla="*/ 1437323 h 1682686"/>
                    <a:gd name="connsiteX2479" fmla="*/ 241941 w 1681034"/>
                    <a:gd name="connsiteY2479" fmla="*/ 1425702 h 1682686"/>
                    <a:gd name="connsiteX2480" fmla="*/ 244893 w 1681034"/>
                    <a:gd name="connsiteY2480" fmla="*/ 1427417 h 1682686"/>
                    <a:gd name="connsiteX2481" fmla="*/ 241369 w 1681034"/>
                    <a:gd name="connsiteY2481" fmla="*/ 1424369 h 1682686"/>
                    <a:gd name="connsiteX2482" fmla="*/ 241750 w 1681034"/>
                    <a:gd name="connsiteY2482" fmla="*/ 1420273 h 1682686"/>
                    <a:gd name="connsiteX2483" fmla="*/ 246513 w 1681034"/>
                    <a:gd name="connsiteY2483" fmla="*/ 1426178 h 1682686"/>
                    <a:gd name="connsiteX2484" fmla="*/ 244893 w 1681034"/>
                    <a:gd name="connsiteY2484" fmla="*/ 1427417 h 1682686"/>
                    <a:gd name="connsiteX2485" fmla="*/ 221367 w 1681034"/>
                    <a:gd name="connsiteY2485" fmla="*/ 1401128 h 1682686"/>
                    <a:gd name="connsiteX2486" fmla="*/ 238797 w 1681034"/>
                    <a:gd name="connsiteY2486" fmla="*/ 1418558 h 1682686"/>
                    <a:gd name="connsiteX2487" fmla="*/ 221367 w 1681034"/>
                    <a:gd name="connsiteY2487" fmla="*/ 1401128 h 1682686"/>
                    <a:gd name="connsiteX2488" fmla="*/ 213556 w 1681034"/>
                    <a:gd name="connsiteY2488" fmla="*/ 1400842 h 1682686"/>
                    <a:gd name="connsiteX2489" fmla="*/ 229272 w 1681034"/>
                    <a:gd name="connsiteY2489" fmla="*/ 1414177 h 1682686"/>
                    <a:gd name="connsiteX2490" fmla="*/ 213556 w 1681034"/>
                    <a:gd name="connsiteY2490" fmla="*/ 1400842 h 1682686"/>
                    <a:gd name="connsiteX2491" fmla="*/ 194601 w 1681034"/>
                    <a:gd name="connsiteY2491" fmla="*/ 1367600 h 1682686"/>
                    <a:gd name="connsiteX2492" fmla="*/ 193935 w 1681034"/>
                    <a:gd name="connsiteY2492" fmla="*/ 1362647 h 1682686"/>
                    <a:gd name="connsiteX2493" fmla="*/ 206984 w 1681034"/>
                    <a:gd name="connsiteY2493" fmla="*/ 1377696 h 1682686"/>
                    <a:gd name="connsiteX2494" fmla="*/ 194601 w 1681034"/>
                    <a:gd name="connsiteY2494" fmla="*/ 1367600 h 1682686"/>
                    <a:gd name="connsiteX2495" fmla="*/ 135356 w 1681034"/>
                    <a:gd name="connsiteY2495" fmla="*/ 1297019 h 1682686"/>
                    <a:gd name="connsiteX2496" fmla="*/ 134022 w 1681034"/>
                    <a:gd name="connsiteY2496" fmla="*/ 1290828 h 1682686"/>
                    <a:gd name="connsiteX2497" fmla="*/ 138213 w 1681034"/>
                    <a:gd name="connsiteY2497" fmla="*/ 1300734 h 1682686"/>
                    <a:gd name="connsiteX2498" fmla="*/ 135356 w 1681034"/>
                    <a:gd name="connsiteY2498" fmla="*/ 1297019 h 1682686"/>
                    <a:gd name="connsiteX2499" fmla="*/ 25152 w 1681034"/>
                    <a:gd name="connsiteY2499" fmla="*/ 685991 h 1682686"/>
                    <a:gd name="connsiteX2500" fmla="*/ 29914 w 1681034"/>
                    <a:gd name="connsiteY2500" fmla="*/ 674751 h 1682686"/>
                    <a:gd name="connsiteX2501" fmla="*/ 28676 w 1681034"/>
                    <a:gd name="connsiteY2501" fmla="*/ 693801 h 1682686"/>
                    <a:gd name="connsiteX2502" fmla="*/ 26199 w 1681034"/>
                    <a:gd name="connsiteY2502" fmla="*/ 697706 h 1682686"/>
                    <a:gd name="connsiteX2503" fmla="*/ 25152 w 1681034"/>
                    <a:gd name="connsiteY2503" fmla="*/ 685991 h 1682686"/>
                    <a:gd name="connsiteX2504" fmla="*/ 40296 w 1681034"/>
                    <a:gd name="connsiteY2504" fmla="*/ 637794 h 1682686"/>
                    <a:gd name="connsiteX2505" fmla="*/ 34105 w 1681034"/>
                    <a:gd name="connsiteY2505" fmla="*/ 650081 h 1682686"/>
                    <a:gd name="connsiteX2506" fmla="*/ 40296 w 1681034"/>
                    <a:gd name="connsiteY2506" fmla="*/ 637794 h 1682686"/>
                    <a:gd name="connsiteX2507" fmla="*/ 463683 w 1681034"/>
                    <a:gd name="connsiteY2507" fmla="*/ 307277 h 1682686"/>
                    <a:gd name="connsiteX2508" fmla="*/ 466445 w 1681034"/>
                    <a:gd name="connsiteY2508" fmla="*/ 312801 h 1682686"/>
                    <a:gd name="connsiteX2509" fmla="*/ 458063 w 1681034"/>
                    <a:gd name="connsiteY2509" fmla="*/ 315278 h 1682686"/>
                    <a:gd name="connsiteX2510" fmla="*/ 463683 w 1681034"/>
                    <a:gd name="connsiteY2510" fmla="*/ 307277 h 1682686"/>
                    <a:gd name="connsiteX2511" fmla="*/ 456253 w 1681034"/>
                    <a:gd name="connsiteY2511" fmla="*/ 319564 h 1682686"/>
                    <a:gd name="connsiteX2512" fmla="*/ 451681 w 1681034"/>
                    <a:gd name="connsiteY2512" fmla="*/ 321374 h 1682686"/>
                    <a:gd name="connsiteX2513" fmla="*/ 449586 w 1681034"/>
                    <a:gd name="connsiteY2513" fmla="*/ 327755 h 1682686"/>
                    <a:gd name="connsiteX2514" fmla="*/ 446823 w 1681034"/>
                    <a:gd name="connsiteY2514" fmla="*/ 325279 h 1682686"/>
                    <a:gd name="connsiteX2515" fmla="*/ 454634 w 1681034"/>
                    <a:gd name="connsiteY2515" fmla="*/ 313849 h 1682686"/>
                    <a:gd name="connsiteX2516" fmla="*/ 456253 w 1681034"/>
                    <a:gd name="connsiteY2516" fmla="*/ 319564 h 1682686"/>
                    <a:gd name="connsiteX2517" fmla="*/ 91350 w 1681034"/>
                    <a:gd name="connsiteY2517" fmla="*/ 495586 h 1682686"/>
                    <a:gd name="connsiteX2518" fmla="*/ 97256 w 1681034"/>
                    <a:gd name="connsiteY2518" fmla="*/ 482918 h 1682686"/>
                    <a:gd name="connsiteX2519" fmla="*/ 95351 w 1681034"/>
                    <a:gd name="connsiteY2519" fmla="*/ 494538 h 1682686"/>
                    <a:gd name="connsiteX2520" fmla="*/ 91350 w 1681034"/>
                    <a:gd name="connsiteY2520" fmla="*/ 495586 h 1682686"/>
                    <a:gd name="connsiteX2521" fmla="*/ 479399 w 1681034"/>
                    <a:gd name="connsiteY2521" fmla="*/ 297275 h 1682686"/>
                    <a:gd name="connsiteX2522" fmla="*/ 483685 w 1681034"/>
                    <a:gd name="connsiteY2522" fmla="*/ 300704 h 1682686"/>
                    <a:gd name="connsiteX2523" fmla="*/ 475303 w 1681034"/>
                    <a:gd name="connsiteY2523" fmla="*/ 305753 h 1682686"/>
                    <a:gd name="connsiteX2524" fmla="*/ 479399 w 1681034"/>
                    <a:gd name="connsiteY2524" fmla="*/ 297275 h 1682686"/>
                    <a:gd name="connsiteX2525" fmla="*/ 107829 w 1681034"/>
                    <a:gd name="connsiteY2525" fmla="*/ 467963 h 1682686"/>
                    <a:gd name="connsiteX2526" fmla="*/ 102685 w 1681034"/>
                    <a:gd name="connsiteY2526" fmla="*/ 479298 h 1682686"/>
                    <a:gd name="connsiteX2527" fmla="*/ 107829 w 1681034"/>
                    <a:gd name="connsiteY2527" fmla="*/ 467963 h 1682686"/>
                    <a:gd name="connsiteX2528" fmla="*/ 482733 w 1681034"/>
                    <a:gd name="connsiteY2528" fmla="*/ 295847 h 1682686"/>
                    <a:gd name="connsiteX2529" fmla="*/ 489019 w 1681034"/>
                    <a:gd name="connsiteY2529" fmla="*/ 292037 h 1682686"/>
                    <a:gd name="connsiteX2530" fmla="*/ 485685 w 1681034"/>
                    <a:gd name="connsiteY2530" fmla="*/ 296513 h 1682686"/>
                    <a:gd name="connsiteX2531" fmla="*/ 482733 w 1681034"/>
                    <a:gd name="connsiteY2531" fmla="*/ 295847 h 1682686"/>
                    <a:gd name="connsiteX2532" fmla="*/ 415391 w 1681034"/>
                    <a:gd name="connsiteY2532" fmla="*/ 141256 h 1682686"/>
                    <a:gd name="connsiteX2533" fmla="*/ 400722 w 1681034"/>
                    <a:gd name="connsiteY2533" fmla="*/ 150019 h 1682686"/>
                    <a:gd name="connsiteX2534" fmla="*/ 415391 w 1681034"/>
                    <a:gd name="connsiteY2534" fmla="*/ 141256 h 1682686"/>
                    <a:gd name="connsiteX2535" fmla="*/ 437013 w 1681034"/>
                    <a:gd name="connsiteY2535" fmla="*/ 128492 h 1682686"/>
                    <a:gd name="connsiteX2536" fmla="*/ 416248 w 1681034"/>
                    <a:gd name="connsiteY2536" fmla="*/ 138970 h 1682686"/>
                    <a:gd name="connsiteX2537" fmla="*/ 437013 w 1681034"/>
                    <a:gd name="connsiteY2537" fmla="*/ 128492 h 1682686"/>
                    <a:gd name="connsiteX2538" fmla="*/ 445871 w 1681034"/>
                    <a:gd name="connsiteY2538" fmla="*/ 121253 h 1682686"/>
                    <a:gd name="connsiteX2539" fmla="*/ 440918 w 1681034"/>
                    <a:gd name="connsiteY2539" fmla="*/ 125921 h 1682686"/>
                    <a:gd name="connsiteX2540" fmla="*/ 436251 w 1681034"/>
                    <a:gd name="connsiteY2540" fmla="*/ 126587 h 1682686"/>
                    <a:gd name="connsiteX2541" fmla="*/ 445871 w 1681034"/>
                    <a:gd name="connsiteY2541" fmla="*/ 121253 h 1682686"/>
                    <a:gd name="connsiteX2542" fmla="*/ 913263 w 1681034"/>
                    <a:gd name="connsiteY2542" fmla="*/ 123825 h 1682686"/>
                    <a:gd name="connsiteX2543" fmla="*/ 909262 w 1681034"/>
                    <a:gd name="connsiteY2543" fmla="*/ 128492 h 1682686"/>
                    <a:gd name="connsiteX2544" fmla="*/ 882402 w 1681034"/>
                    <a:gd name="connsiteY2544" fmla="*/ 128873 h 1682686"/>
                    <a:gd name="connsiteX2545" fmla="*/ 880116 w 1681034"/>
                    <a:gd name="connsiteY2545" fmla="*/ 126587 h 1682686"/>
                    <a:gd name="connsiteX2546" fmla="*/ 913263 w 1681034"/>
                    <a:gd name="connsiteY2546" fmla="*/ 123825 h 1682686"/>
                    <a:gd name="connsiteX2547" fmla="*/ 950505 w 1681034"/>
                    <a:gd name="connsiteY2547" fmla="*/ 129540 h 1682686"/>
                    <a:gd name="connsiteX2548" fmla="*/ 952315 w 1681034"/>
                    <a:gd name="connsiteY2548" fmla="*/ 133064 h 1682686"/>
                    <a:gd name="connsiteX2549" fmla="*/ 924502 w 1681034"/>
                    <a:gd name="connsiteY2549" fmla="*/ 130016 h 1682686"/>
                    <a:gd name="connsiteX2550" fmla="*/ 950505 w 1681034"/>
                    <a:gd name="connsiteY2550" fmla="*/ 129540 h 1682686"/>
                    <a:gd name="connsiteX2551" fmla="*/ 716095 w 1681034"/>
                    <a:gd name="connsiteY2551" fmla="*/ 30575 h 1682686"/>
                    <a:gd name="connsiteX2552" fmla="*/ 697331 w 1681034"/>
                    <a:gd name="connsiteY2552" fmla="*/ 35909 h 1682686"/>
                    <a:gd name="connsiteX2553" fmla="*/ 716095 w 1681034"/>
                    <a:gd name="connsiteY2553" fmla="*/ 30575 h 1682686"/>
                    <a:gd name="connsiteX2554" fmla="*/ 992987 w 1681034"/>
                    <a:gd name="connsiteY2554" fmla="*/ 133731 h 1682686"/>
                    <a:gd name="connsiteX2555" fmla="*/ 963078 w 1681034"/>
                    <a:gd name="connsiteY2555" fmla="*/ 135160 h 1682686"/>
                    <a:gd name="connsiteX2556" fmla="*/ 958316 w 1681034"/>
                    <a:gd name="connsiteY2556" fmla="*/ 132112 h 1682686"/>
                    <a:gd name="connsiteX2557" fmla="*/ 992987 w 1681034"/>
                    <a:gd name="connsiteY2557" fmla="*/ 133731 h 1682686"/>
                    <a:gd name="connsiteX2558" fmla="*/ 828109 w 1681034"/>
                    <a:gd name="connsiteY2558" fmla="*/ 9144 h 1682686"/>
                    <a:gd name="connsiteX2559" fmla="*/ 836396 w 1681034"/>
                    <a:gd name="connsiteY2559" fmla="*/ 7906 h 1682686"/>
                    <a:gd name="connsiteX2560" fmla="*/ 841539 w 1681034"/>
                    <a:gd name="connsiteY2560" fmla="*/ 15335 h 1682686"/>
                    <a:gd name="connsiteX2561" fmla="*/ 824013 w 1681034"/>
                    <a:gd name="connsiteY2561" fmla="*/ 15145 h 1682686"/>
                    <a:gd name="connsiteX2562" fmla="*/ 828109 w 1681034"/>
                    <a:gd name="connsiteY2562" fmla="*/ 9144 h 1682686"/>
                    <a:gd name="connsiteX2563" fmla="*/ 1090618 w 1681034"/>
                    <a:gd name="connsiteY2563" fmla="*/ 167354 h 1682686"/>
                    <a:gd name="connsiteX2564" fmla="*/ 1088618 w 1681034"/>
                    <a:gd name="connsiteY2564" fmla="*/ 170974 h 1682686"/>
                    <a:gd name="connsiteX2565" fmla="*/ 1080331 w 1681034"/>
                    <a:gd name="connsiteY2565" fmla="*/ 166021 h 1682686"/>
                    <a:gd name="connsiteX2566" fmla="*/ 1090618 w 1681034"/>
                    <a:gd name="connsiteY2566" fmla="*/ 167354 h 1682686"/>
                    <a:gd name="connsiteX2567" fmla="*/ 1054614 w 1681034"/>
                    <a:gd name="connsiteY2567" fmla="*/ 109442 h 1682686"/>
                    <a:gd name="connsiteX2568" fmla="*/ 1064805 w 1681034"/>
                    <a:gd name="connsiteY2568" fmla="*/ 108585 h 1682686"/>
                    <a:gd name="connsiteX2569" fmla="*/ 1066234 w 1681034"/>
                    <a:gd name="connsiteY2569" fmla="*/ 112300 h 1682686"/>
                    <a:gd name="connsiteX2570" fmla="*/ 1070235 w 1681034"/>
                    <a:gd name="connsiteY2570" fmla="*/ 114205 h 1682686"/>
                    <a:gd name="connsiteX2571" fmla="*/ 1058900 w 1681034"/>
                    <a:gd name="connsiteY2571" fmla="*/ 114110 h 1682686"/>
                    <a:gd name="connsiteX2572" fmla="*/ 1054614 w 1681034"/>
                    <a:gd name="connsiteY2572" fmla="*/ 109442 h 1682686"/>
                    <a:gd name="connsiteX2573" fmla="*/ 1014418 w 1681034"/>
                    <a:gd name="connsiteY2573" fmla="*/ 46482 h 1682686"/>
                    <a:gd name="connsiteX2574" fmla="*/ 1003941 w 1681034"/>
                    <a:gd name="connsiteY2574" fmla="*/ 43434 h 1682686"/>
                    <a:gd name="connsiteX2575" fmla="*/ 1014418 w 1681034"/>
                    <a:gd name="connsiteY2575" fmla="*/ 46482 h 1682686"/>
                    <a:gd name="connsiteX2576" fmla="*/ 1056709 w 1681034"/>
                    <a:gd name="connsiteY2576" fmla="*/ 58388 h 1682686"/>
                    <a:gd name="connsiteX2577" fmla="*/ 1033468 w 1681034"/>
                    <a:gd name="connsiteY2577" fmla="*/ 53340 h 1682686"/>
                    <a:gd name="connsiteX2578" fmla="*/ 1056709 w 1681034"/>
                    <a:gd name="connsiteY2578" fmla="*/ 58388 h 1682686"/>
                    <a:gd name="connsiteX2579" fmla="*/ 1085951 w 1681034"/>
                    <a:gd name="connsiteY2579" fmla="*/ 69437 h 1682686"/>
                    <a:gd name="connsiteX2580" fmla="*/ 1074045 w 1681034"/>
                    <a:gd name="connsiteY2580" fmla="*/ 65342 h 1682686"/>
                    <a:gd name="connsiteX2581" fmla="*/ 1085951 w 1681034"/>
                    <a:gd name="connsiteY2581" fmla="*/ 69437 h 1682686"/>
                    <a:gd name="connsiteX2582" fmla="*/ 1087761 w 1681034"/>
                    <a:gd name="connsiteY2582" fmla="*/ 59055 h 1682686"/>
                    <a:gd name="connsiteX2583" fmla="*/ 1093761 w 1681034"/>
                    <a:gd name="connsiteY2583" fmla="*/ 61151 h 1682686"/>
                    <a:gd name="connsiteX2584" fmla="*/ 1083855 w 1681034"/>
                    <a:gd name="connsiteY2584" fmla="*/ 59912 h 1682686"/>
                    <a:gd name="connsiteX2585" fmla="*/ 1087761 w 1681034"/>
                    <a:gd name="connsiteY2585" fmla="*/ 59055 h 1682686"/>
                    <a:gd name="connsiteX2586" fmla="*/ 1320742 w 1681034"/>
                    <a:gd name="connsiteY2586" fmla="*/ 208979 h 1682686"/>
                    <a:gd name="connsiteX2587" fmla="*/ 1308931 w 1681034"/>
                    <a:gd name="connsiteY2587" fmla="*/ 203454 h 1682686"/>
                    <a:gd name="connsiteX2588" fmla="*/ 1320742 w 1681034"/>
                    <a:gd name="connsiteY2588" fmla="*/ 208979 h 1682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Lst>
                  <a:rect l="l" t="t" r="r" b="b"/>
                  <a:pathLst>
                    <a:path w="1681034" h="1682686">
                      <a:moveTo>
                        <a:pt x="1419231" y="473964"/>
                      </a:moveTo>
                      <a:cubicBezTo>
                        <a:pt x="1421231" y="477298"/>
                        <a:pt x="1423041" y="477965"/>
                        <a:pt x="1422279" y="474059"/>
                      </a:cubicBezTo>
                      <a:cubicBezTo>
                        <a:pt x="1423707" y="475393"/>
                        <a:pt x="1423612" y="477393"/>
                        <a:pt x="1424088" y="479108"/>
                      </a:cubicBezTo>
                      <a:cubicBezTo>
                        <a:pt x="1427803" y="482918"/>
                        <a:pt x="1428089" y="481108"/>
                        <a:pt x="1430851" y="483394"/>
                      </a:cubicBezTo>
                      <a:cubicBezTo>
                        <a:pt x="1435042" y="490252"/>
                        <a:pt x="1437995" y="497777"/>
                        <a:pt x="1443615" y="504158"/>
                      </a:cubicBezTo>
                      <a:cubicBezTo>
                        <a:pt x="1443329" y="514922"/>
                        <a:pt x="1452568" y="521684"/>
                        <a:pt x="1455235" y="531305"/>
                      </a:cubicBezTo>
                      <a:cubicBezTo>
                        <a:pt x="1451235" y="532162"/>
                        <a:pt x="1447329" y="518255"/>
                        <a:pt x="1443234" y="518732"/>
                      </a:cubicBezTo>
                      <a:cubicBezTo>
                        <a:pt x="1451806" y="531209"/>
                        <a:pt x="1451616" y="540830"/>
                        <a:pt x="1462569" y="554165"/>
                      </a:cubicBezTo>
                      <a:cubicBezTo>
                        <a:pt x="1462093" y="558546"/>
                        <a:pt x="1461141" y="561594"/>
                        <a:pt x="1466760" y="566833"/>
                      </a:cubicBezTo>
                      <a:cubicBezTo>
                        <a:pt x="1465998" y="570833"/>
                        <a:pt x="1462855" y="569881"/>
                        <a:pt x="1459807" y="564833"/>
                      </a:cubicBezTo>
                      <a:cubicBezTo>
                        <a:pt x="1459236" y="567309"/>
                        <a:pt x="1461712" y="568833"/>
                        <a:pt x="1461807" y="571119"/>
                      </a:cubicBezTo>
                      <a:cubicBezTo>
                        <a:pt x="1462474" y="568166"/>
                        <a:pt x="1467332" y="575596"/>
                        <a:pt x="1466760" y="569690"/>
                      </a:cubicBezTo>
                      <a:cubicBezTo>
                        <a:pt x="1467618" y="579120"/>
                        <a:pt x="1475333" y="586454"/>
                        <a:pt x="1477619" y="595598"/>
                      </a:cubicBezTo>
                      <a:cubicBezTo>
                        <a:pt x="1471523" y="584645"/>
                        <a:pt x="1465903" y="578358"/>
                        <a:pt x="1464855" y="575786"/>
                      </a:cubicBezTo>
                      <a:cubicBezTo>
                        <a:pt x="1462760" y="580549"/>
                        <a:pt x="1473809" y="593217"/>
                        <a:pt x="1477428" y="601123"/>
                      </a:cubicBezTo>
                      <a:cubicBezTo>
                        <a:pt x="1475047" y="602361"/>
                        <a:pt x="1478857" y="610838"/>
                        <a:pt x="1480762" y="615220"/>
                      </a:cubicBezTo>
                      <a:cubicBezTo>
                        <a:pt x="1481810" y="616077"/>
                        <a:pt x="1481524" y="613315"/>
                        <a:pt x="1482762" y="614744"/>
                      </a:cubicBezTo>
                      <a:cubicBezTo>
                        <a:pt x="1483524" y="615982"/>
                        <a:pt x="1483715" y="617315"/>
                        <a:pt x="1484667" y="618363"/>
                      </a:cubicBezTo>
                      <a:cubicBezTo>
                        <a:pt x="1484001" y="619030"/>
                        <a:pt x="1482381" y="617125"/>
                        <a:pt x="1482572" y="620173"/>
                      </a:cubicBezTo>
                      <a:cubicBezTo>
                        <a:pt x="1485810" y="630650"/>
                        <a:pt x="1491049" y="640937"/>
                        <a:pt x="1494764" y="651415"/>
                      </a:cubicBezTo>
                      <a:cubicBezTo>
                        <a:pt x="1494478" y="652272"/>
                        <a:pt x="1493716" y="651605"/>
                        <a:pt x="1493621" y="652939"/>
                      </a:cubicBezTo>
                      <a:cubicBezTo>
                        <a:pt x="1489144" y="641795"/>
                        <a:pt x="1486191" y="638461"/>
                        <a:pt x="1481905" y="628364"/>
                      </a:cubicBezTo>
                      <a:cubicBezTo>
                        <a:pt x="1482286" y="637699"/>
                        <a:pt x="1486953" y="646081"/>
                        <a:pt x="1488382" y="655130"/>
                      </a:cubicBezTo>
                      <a:cubicBezTo>
                        <a:pt x="1491144" y="657797"/>
                        <a:pt x="1487811" y="651129"/>
                        <a:pt x="1488858" y="649700"/>
                      </a:cubicBezTo>
                      <a:cubicBezTo>
                        <a:pt x="1490763" y="651605"/>
                        <a:pt x="1491240" y="653701"/>
                        <a:pt x="1492287" y="655796"/>
                      </a:cubicBezTo>
                      <a:cubicBezTo>
                        <a:pt x="1492287" y="661988"/>
                        <a:pt x="1488668" y="658178"/>
                        <a:pt x="1490097" y="664178"/>
                      </a:cubicBezTo>
                      <a:cubicBezTo>
                        <a:pt x="1491525" y="666464"/>
                        <a:pt x="1492097" y="665036"/>
                        <a:pt x="1493621" y="667607"/>
                      </a:cubicBezTo>
                      <a:cubicBezTo>
                        <a:pt x="1493811" y="666274"/>
                        <a:pt x="1492764" y="665036"/>
                        <a:pt x="1492192" y="663893"/>
                      </a:cubicBezTo>
                      <a:cubicBezTo>
                        <a:pt x="1492668" y="660749"/>
                        <a:pt x="1496859" y="660749"/>
                        <a:pt x="1492954" y="658463"/>
                      </a:cubicBezTo>
                      <a:cubicBezTo>
                        <a:pt x="1493811" y="650367"/>
                        <a:pt x="1497336" y="659225"/>
                        <a:pt x="1498098" y="664369"/>
                      </a:cubicBezTo>
                      <a:cubicBezTo>
                        <a:pt x="1494954" y="658178"/>
                        <a:pt x="1498098" y="671989"/>
                        <a:pt x="1494669" y="667512"/>
                      </a:cubicBezTo>
                      <a:cubicBezTo>
                        <a:pt x="1494573" y="671036"/>
                        <a:pt x="1499050" y="673989"/>
                        <a:pt x="1499241" y="677513"/>
                      </a:cubicBezTo>
                      <a:cubicBezTo>
                        <a:pt x="1498193" y="681609"/>
                        <a:pt x="1494573" y="672560"/>
                        <a:pt x="1493430" y="669036"/>
                      </a:cubicBezTo>
                      <a:cubicBezTo>
                        <a:pt x="1491240" y="666083"/>
                        <a:pt x="1491525" y="672560"/>
                        <a:pt x="1489335" y="669608"/>
                      </a:cubicBezTo>
                      <a:cubicBezTo>
                        <a:pt x="1489144" y="674465"/>
                        <a:pt x="1492764" y="678847"/>
                        <a:pt x="1492287" y="683705"/>
                      </a:cubicBezTo>
                      <a:cubicBezTo>
                        <a:pt x="1490001" y="683800"/>
                        <a:pt x="1489430" y="678847"/>
                        <a:pt x="1486287" y="676656"/>
                      </a:cubicBezTo>
                      <a:cubicBezTo>
                        <a:pt x="1484477" y="681704"/>
                        <a:pt x="1489620" y="685800"/>
                        <a:pt x="1488192" y="690753"/>
                      </a:cubicBezTo>
                      <a:cubicBezTo>
                        <a:pt x="1490573" y="692753"/>
                        <a:pt x="1487715" y="684943"/>
                        <a:pt x="1489430" y="682847"/>
                      </a:cubicBezTo>
                      <a:cubicBezTo>
                        <a:pt x="1490287" y="686657"/>
                        <a:pt x="1491716" y="690372"/>
                        <a:pt x="1491525" y="694373"/>
                      </a:cubicBezTo>
                      <a:cubicBezTo>
                        <a:pt x="1492478" y="688372"/>
                        <a:pt x="1494288" y="691325"/>
                        <a:pt x="1496955" y="692468"/>
                      </a:cubicBezTo>
                      <a:cubicBezTo>
                        <a:pt x="1497526" y="693706"/>
                        <a:pt x="1497431" y="695039"/>
                        <a:pt x="1498193" y="696278"/>
                      </a:cubicBezTo>
                      <a:cubicBezTo>
                        <a:pt x="1498288" y="702183"/>
                        <a:pt x="1495526" y="693325"/>
                        <a:pt x="1495621" y="699135"/>
                      </a:cubicBezTo>
                      <a:cubicBezTo>
                        <a:pt x="1497812" y="701707"/>
                        <a:pt x="1499907" y="710660"/>
                        <a:pt x="1500765" y="718661"/>
                      </a:cubicBezTo>
                      <a:cubicBezTo>
                        <a:pt x="1501527" y="726662"/>
                        <a:pt x="1500765" y="733806"/>
                        <a:pt x="1498669" y="732758"/>
                      </a:cubicBezTo>
                      <a:cubicBezTo>
                        <a:pt x="1501050" y="736092"/>
                        <a:pt x="1500765" y="740569"/>
                        <a:pt x="1502955" y="740378"/>
                      </a:cubicBezTo>
                      <a:cubicBezTo>
                        <a:pt x="1502384" y="747236"/>
                        <a:pt x="1500193" y="742855"/>
                        <a:pt x="1499241" y="746951"/>
                      </a:cubicBezTo>
                      <a:cubicBezTo>
                        <a:pt x="1498764" y="740474"/>
                        <a:pt x="1495716" y="734187"/>
                        <a:pt x="1495812" y="727710"/>
                      </a:cubicBezTo>
                      <a:cubicBezTo>
                        <a:pt x="1494097" y="731711"/>
                        <a:pt x="1496097" y="746665"/>
                        <a:pt x="1498288" y="754666"/>
                      </a:cubicBezTo>
                      <a:cubicBezTo>
                        <a:pt x="1497621" y="757238"/>
                        <a:pt x="1496002" y="752856"/>
                        <a:pt x="1495526" y="757238"/>
                      </a:cubicBezTo>
                      <a:cubicBezTo>
                        <a:pt x="1497621" y="762667"/>
                        <a:pt x="1500003" y="768287"/>
                        <a:pt x="1498002" y="776478"/>
                      </a:cubicBezTo>
                      <a:cubicBezTo>
                        <a:pt x="1500765" y="777145"/>
                        <a:pt x="1500955" y="782669"/>
                        <a:pt x="1503432" y="779145"/>
                      </a:cubicBezTo>
                      <a:cubicBezTo>
                        <a:pt x="1501527" y="782955"/>
                        <a:pt x="1505622" y="787813"/>
                        <a:pt x="1503622" y="794576"/>
                      </a:cubicBezTo>
                      <a:cubicBezTo>
                        <a:pt x="1507146" y="790861"/>
                        <a:pt x="1505718" y="805244"/>
                        <a:pt x="1508289" y="805148"/>
                      </a:cubicBezTo>
                      <a:cubicBezTo>
                        <a:pt x="1507242" y="814483"/>
                        <a:pt x="1504860" y="799528"/>
                        <a:pt x="1503717" y="806196"/>
                      </a:cubicBezTo>
                      <a:cubicBezTo>
                        <a:pt x="1506003" y="810197"/>
                        <a:pt x="1506384" y="814102"/>
                        <a:pt x="1505908" y="817912"/>
                      </a:cubicBezTo>
                      <a:cubicBezTo>
                        <a:pt x="1504765" y="818293"/>
                        <a:pt x="1503432" y="816864"/>
                        <a:pt x="1502193" y="816388"/>
                      </a:cubicBezTo>
                      <a:cubicBezTo>
                        <a:pt x="1499907" y="803148"/>
                        <a:pt x="1501812" y="790289"/>
                        <a:pt x="1497812" y="780288"/>
                      </a:cubicBezTo>
                      <a:cubicBezTo>
                        <a:pt x="1496097" y="783241"/>
                        <a:pt x="1499622" y="786289"/>
                        <a:pt x="1497145" y="789242"/>
                      </a:cubicBezTo>
                      <a:cubicBezTo>
                        <a:pt x="1503908" y="806196"/>
                        <a:pt x="1495907" y="822389"/>
                        <a:pt x="1500384" y="839438"/>
                      </a:cubicBezTo>
                      <a:cubicBezTo>
                        <a:pt x="1499145" y="843439"/>
                        <a:pt x="1498479" y="848201"/>
                        <a:pt x="1498288" y="853440"/>
                      </a:cubicBezTo>
                      <a:cubicBezTo>
                        <a:pt x="1497812" y="858584"/>
                        <a:pt x="1497526" y="864108"/>
                        <a:pt x="1497336" y="869252"/>
                      </a:cubicBezTo>
                      <a:cubicBezTo>
                        <a:pt x="1496955" y="879634"/>
                        <a:pt x="1496574" y="889064"/>
                        <a:pt x="1493335" y="892397"/>
                      </a:cubicBezTo>
                      <a:cubicBezTo>
                        <a:pt x="1492478" y="897446"/>
                        <a:pt x="1492002" y="902494"/>
                        <a:pt x="1490954" y="907447"/>
                      </a:cubicBezTo>
                      <a:cubicBezTo>
                        <a:pt x="1494573" y="910876"/>
                        <a:pt x="1491144" y="919067"/>
                        <a:pt x="1491049" y="925544"/>
                      </a:cubicBezTo>
                      <a:cubicBezTo>
                        <a:pt x="1490097" y="925830"/>
                        <a:pt x="1489620" y="923544"/>
                        <a:pt x="1488382" y="926211"/>
                      </a:cubicBezTo>
                      <a:cubicBezTo>
                        <a:pt x="1490954" y="927259"/>
                        <a:pt x="1489811" y="936308"/>
                        <a:pt x="1487620" y="935165"/>
                      </a:cubicBezTo>
                      <a:cubicBezTo>
                        <a:pt x="1489049" y="949833"/>
                        <a:pt x="1481715" y="962311"/>
                        <a:pt x="1481048" y="976598"/>
                      </a:cubicBezTo>
                      <a:cubicBezTo>
                        <a:pt x="1483239" y="973074"/>
                        <a:pt x="1482762" y="980313"/>
                        <a:pt x="1483048" y="982504"/>
                      </a:cubicBezTo>
                      <a:cubicBezTo>
                        <a:pt x="1481429" y="984409"/>
                        <a:pt x="1481715" y="976598"/>
                        <a:pt x="1480286" y="977646"/>
                      </a:cubicBezTo>
                      <a:cubicBezTo>
                        <a:pt x="1475523" y="988505"/>
                        <a:pt x="1475619" y="1000887"/>
                        <a:pt x="1473237" y="1012603"/>
                      </a:cubicBezTo>
                      <a:cubicBezTo>
                        <a:pt x="1469713" y="1011079"/>
                        <a:pt x="1465522" y="1024509"/>
                        <a:pt x="1467237" y="1027843"/>
                      </a:cubicBezTo>
                      <a:cubicBezTo>
                        <a:pt x="1464760" y="1029557"/>
                        <a:pt x="1465236" y="1032415"/>
                        <a:pt x="1463236" y="1034320"/>
                      </a:cubicBezTo>
                      <a:cubicBezTo>
                        <a:pt x="1467141" y="1042702"/>
                        <a:pt x="1451139" y="1064038"/>
                        <a:pt x="1450568" y="1079564"/>
                      </a:cubicBezTo>
                      <a:cubicBezTo>
                        <a:pt x="1441329" y="1087279"/>
                        <a:pt x="1442281" y="1110710"/>
                        <a:pt x="1433137" y="1115759"/>
                      </a:cubicBezTo>
                      <a:cubicBezTo>
                        <a:pt x="1435233" y="1112615"/>
                        <a:pt x="1436090" y="1108805"/>
                        <a:pt x="1437423" y="1105281"/>
                      </a:cubicBezTo>
                      <a:cubicBezTo>
                        <a:pt x="1433709" y="1106519"/>
                        <a:pt x="1432089" y="1119854"/>
                        <a:pt x="1426946" y="1128141"/>
                      </a:cubicBezTo>
                      <a:cubicBezTo>
                        <a:pt x="1425041" y="1131665"/>
                        <a:pt x="1415611" y="1142524"/>
                        <a:pt x="1418088" y="1144715"/>
                      </a:cubicBezTo>
                      <a:cubicBezTo>
                        <a:pt x="1417897" y="1147572"/>
                        <a:pt x="1414468" y="1148334"/>
                        <a:pt x="1412849" y="1150239"/>
                      </a:cubicBezTo>
                      <a:cubicBezTo>
                        <a:pt x="1410658" y="1159288"/>
                        <a:pt x="1404848" y="1165860"/>
                        <a:pt x="1402276" y="1174718"/>
                      </a:cubicBezTo>
                      <a:cubicBezTo>
                        <a:pt x="1398752" y="1178624"/>
                        <a:pt x="1394656" y="1185577"/>
                        <a:pt x="1389798" y="1192911"/>
                      </a:cubicBezTo>
                      <a:cubicBezTo>
                        <a:pt x="1384941" y="1200341"/>
                        <a:pt x="1379607" y="1208342"/>
                        <a:pt x="1375130" y="1215104"/>
                      </a:cubicBezTo>
                      <a:cubicBezTo>
                        <a:pt x="1344269" y="1257681"/>
                        <a:pt x="1308455" y="1296353"/>
                        <a:pt x="1269212" y="1330833"/>
                      </a:cubicBezTo>
                      <a:cubicBezTo>
                        <a:pt x="1249781" y="1348264"/>
                        <a:pt x="1228826" y="1363885"/>
                        <a:pt x="1207776" y="1379029"/>
                      </a:cubicBezTo>
                      <a:cubicBezTo>
                        <a:pt x="1186154" y="1393412"/>
                        <a:pt x="1164342" y="1407414"/>
                        <a:pt x="1141291" y="1419416"/>
                      </a:cubicBezTo>
                      <a:cubicBezTo>
                        <a:pt x="1050042" y="1468374"/>
                        <a:pt x="947648" y="1495330"/>
                        <a:pt x="844492" y="1498187"/>
                      </a:cubicBezTo>
                      <a:cubicBezTo>
                        <a:pt x="741336" y="1501235"/>
                        <a:pt x="637609" y="1479804"/>
                        <a:pt x="544455" y="1435799"/>
                      </a:cubicBezTo>
                      <a:cubicBezTo>
                        <a:pt x="497973" y="1413605"/>
                        <a:pt x="453872" y="1386269"/>
                        <a:pt x="413581" y="1353788"/>
                      </a:cubicBezTo>
                      <a:cubicBezTo>
                        <a:pt x="373481" y="1321118"/>
                        <a:pt x="337000" y="1283684"/>
                        <a:pt x="305377" y="1242727"/>
                      </a:cubicBezTo>
                      <a:cubicBezTo>
                        <a:pt x="304234" y="1239203"/>
                        <a:pt x="307092" y="1241012"/>
                        <a:pt x="309282" y="1241870"/>
                      </a:cubicBezTo>
                      <a:cubicBezTo>
                        <a:pt x="324427" y="1268921"/>
                        <a:pt x="350716" y="1288161"/>
                        <a:pt x="369766" y="1312164"/>
                      </a:cubicBezTo>
                      <a:cubicBezTo>
                        <a:pt x="373005" y="1312354"/>
                        <a:pt x="373957" y="1313593"/>
                        <a:pt x="377862" y="1316546"/>
                      </a:cubicBezTo>
                      <a:cubicBezTo>
                        <a:pt x="377958" y="1318070"/>
                        <a:pt x="376053" y="1315403"/>
                        <a:pt x="374052" y="1314926"/>
                      </a:cubicBezTo>
                      <a:cubicBezTo>
                        <a:pt x="376624" y="1319117"/>
                        <a:pt x="383101" y="1320070"/>
                        <a:pt x="384435" y="1325213"/>
                      </a:cubicBezTo>
                      <a:cubicBezTo>
                        <a:pt x="388054" y="1326928"/>
                        <a:pt x="385959" y="1322832"/>
                        <a:pt x="389292" y="1324261"/>
                      </a:cubicBezTo>
                      <a:cubicBezTo>
                        <a:pt x="392055" y="1330738"/>
                        <a:pt x="398055" y="1336643"/>
                        <a:pt x="404818" y="1342549"/>
                      </a:cubicBezTo>
                      <a:cubicBezTo>
                        <a:pt x="411581" y="1348454"/>
                        <a:pt x="419582" y="1353883"/>
                        <a:pt x="427392" y="1357979"/>
                      </a:cubicBezTo>
                      <a:cubicBezTo>
                        <a:pt x="432536" y="1362551"/>
                        <a:pt x="437489" y="1367219"/>
                        <a:pt x="442823" y="1371600"/>
                      </a:cubicBezTo>
                      <a:cubicBezTo>
                        <a:pt x="448347" y="1375696"/>
                        <a:pt x="454253" y="1379411"/>
                        <a:pt x="460730" y="1382268"/>
                      </a:cubicBezTo>
                      <a:cubicBezTo>
                        <a:pt x="461682" y="1383602"/>
                        <a:pt x="461587" y="1384173"/>
                        <a:pt x="460730" y="1384173"/>
                      </a:cubicBezTo>
                      <a:cubicBezTo>
                        <a:pt x="480066" y="1394270"/>
                        <a:pt x="503878" y="1412843"/>
                        <a:pt x="518356" y="1416082"/>
                      </a:cubicBezTo>
                      <a:cubicBezTo>
                        <a:pt x="520547" y="1418939"/>
                        <a:pt x="517594" y="1417892"/>
                        <a:pt x="521309" y="1420273"/>
                      </a:cubicBezTo>
                      <a:cubicBezTo>
                        <a:pt x="522738" y="1420368"/>
                        <a:pt x="521023" y="1418558"/>
                        <a:pt x="520356" y="1417320"/>
                      </a:cubicBezTo>
                      <a:cubicBezTo>
                        <a:pt x="531501" y="1425321"/>
                        <a:pt x="543026" y="1429988"/>
                        <a:pt x="554456" y="1434846"/>
                      </a:cubicBezTo>
                      <a:cubicBezTo>
                        <a:pt x="566267" y="1439037"/>
                        <a:pt x="577602" y="1444276"/>
                        <a:pt x="590079" y="1450943"/>
                      </a:cubicBezTo>
                      <a:cubicBezTo>
                        <a:pt x="593889" y="1448753"/>
                        <a:pt x="605415" y="1456754"/>
                        <a:pt x="611701" y="1458944"/>
                      </a:cubicBezTo>
                      <a:cubicBezTo>
                        <a:pt x="622369" y="1462469"/>
                        <a:pt x="631132" y="1461707"/>
                        <a:pt x="635037" y="1465898"/>
                      </a:cubicBezTo>
                      <a:cubicBezTo>
                        <a:pt x="645134" y="1466945"/>
                        <a:pt x="654564" y="1468946"/>
                        <a:pt x="662850" y="1474279"/>
                      </a:cubicBezTo>
                      <a:cubicBezTo>
                        <a:pt x="668375" y="1474851"/>
                        <a:pt x="660755" y="1471517"/>
                        <a:pt x="666279" y="1472089"/>
                      </a:cubicBezTo>
                      <a:cubicBezTo>
                        <a:pt x="667708" y="1471327"/>
                        <a:pt x="673137" y="1475613"/>
                        <a:pt x="670185" y="1475327"/>
                      </a:cubicBezTo>
                      <a:cubicBezTo>
                        <a:pt x="677424" y="1474184"/>
                        <a:pt x="682853" y="1477899"/>
                        <a:pt x="689711" y="1477899"/>
                      </a:cubicBezTo>
                      <a:cubicBezTo>
                        <a:pt x="691902" y="1479137"/>
                        <a:pt x="690568" y="1479518"/>
                        <a:pt x="689044" y="1479899"/>
                      </a:cubicBezTo>
                      <a:cubicBezTo>
                        <a:pt x="698093" y="1479423"/>
                        <a:pt x="705903" y="1482662"/>
                        <a:pt x="714666" y="1482662"/>
                      </a:cubicBezTo>
                      <a:cubicBezTo>
                        <a:pt x="714571" y="1486567"/>
                        <a:pt x="715238" y="1483138"/>
                        <a:pt x="721239" y="1485995"/>
                      </a:cubicBezTo>
                      <a:cubicBezTo>
                        <a:pt x="721620" y="1484662"/>
                        <a:pt x="724763" y="1484090"/>
                        <a:pt x="727811" y="1484662"/>
                      </a:cubicBezTo>
                      <a:cubicBezTo>
                        <a:pt x="727716" y="1485519"/>
                        <a:pt x="728763" y="1486662"/>
                        <a:pt x="730764" y="1487805"/>
                      </a:cubicBezTo>
                      <a:cubicBezTo>
                        <a:pt x="737241" y="1484662"/>
                        <a:pt x="748004" y="1491425"/>
                        <a:pt x="760196" y="1488853"/>
                      </a:cubicBezTo>
                      <a:cubicBezTo>
                        <a:pt x="762101" y="1489901"/>
                        <a:pt x="762101" y="1490758"/>
                        <a:pt x="760863" y="1491520"/>
                      </a:cubicBezTo>
                      <a:cubicBezTo>
                        <a:pt x="768102" y="1491520"/>
                        <a:pt x="779913" y="1492377"/>
                        <a:pt x="790390" y="1493139"/>
                      </a:cubicBezTo>
                      <a:cubicBezTo>
                        <a:pt x="800963" y="1493329"/>
                        <a:pt x="810202" y="1493234"/>
                        <a:pt x="812107" y="1492091"/>
                      </a:cubicBezTo>
                      <a:cubicBezTo>
                        <a:pt x="819441" y="1491901"/>
                        <a:pt x="826299" y="1495330"/>
                        <a:pt x="834015" y="1491425"/>
                      </a:cubicBezTo>
                      <a:cubicBezTo>
                        <a:pt x="840587" y="1493711"/>
                        <a:pt x="852684" y="1495235"/>
                        <a:pt x="855732" y="1492282"/>
                      </a:cubicBezTo>
                      <a:cubicBezTo>
                        <a:pt x="901356" y="1491996"/>
                        <a:pt x="942695" y="1483138"/>
                        <a:pt x="988796" y="1473327"/>
                      </a:cubicBezTo>
                      <a:cubicBezTo>
                        <a:pt x="990891" y="1472089"/>
                        <a:pt x="989463" y="1471708"/>
                        <a:pt x="990796" y="1470660"/>
                      </a:cubicBezTo>
                      <a:cubicBezTo>
                        <a:pt x="994701" y="1471232"/>
                        <a:pt x="995844" y="1470374"/>
                        <a:pt x="1001845" y="1470565"/>
                      </a:cubicBezTo>
                      <a:cubicBezTo>
                        <a:pt x="1025277" y="1460278"/>
                        <a:pt x="1060710" y="1455134"/>
                        <a:pt x="1085951" y="1438180"/>
                      </a:cubicBezTo>
                      <a:cubicBezTo>
                        <a:pt x="1088332" y="1438085"/>
                        <a:pt x="1087475" y="1439418"/>
                        <a:pt x="1090142" y="1439228"/>
                      </a:cubicBezTo>
                      <a:cubicBezTo>
                        <a:pt x="1100334" y="1434084"/>
                        <a:pt x="1109954" y="1427607"/>
                        <a:pt x="1120717" y="1423892"/>
                      </a:cubicBezTo>
                      <a:cubicBezTo>
                        <a:pt x="1119669" y="1422654"/>
                        <a:pt x="1115574" y="1419987"/>
                        <a:pt x="1124432" y="1413701"/>
                      </a:cubicBezTo>
                      <a:cubicBezTo>
                        <a:pt x="1128051" y="1414082"/>
                        <a:pt x="1126146" y="1416463"/>
                        <a:pt x="1132433" y="1414177"/>
                      </a:cubicBezTo>
                      <a:cubicBezTo>
                        <a:pt x="1134719" y="1414748"/>
                        <a:pt x="1128242" y="1420558"/>
                        <a:pt x="1125575" y="1419606"/>
                      </a:cubicBezTo>
                      <a:cubicBezTo>
                        <a:pt x="1122622" y="1423988"/>
                        <a:pt x="1134243" y="1419035"/>
                        <a:pt x="1132433" y="1417129"/>
                      </a:cubicBezTo>
                      <a:cubicBezTo>
                        <a:pt x="1139958" y="1415225"/>
                        <a:pt x="1146720" y="1411415"/>
                        <a:pt x="1153197" y="1407033"/>
                      </a:cubicBezTo>
                      <a:cubicBezTo>
                        <a:pt x="1159674" y="1402652"/>
                        <a:pt x="1166056" y="1398270"/>
                        <a:pt x="1173581" y="1396175"/>
                      </a:cubicBezTo>
                      <a:cubicBezTo>
                        <a:pt x="1175010" y="1391412"/>
                        <a:pt x="1183868" y="1386459"/>
                        <a:pt x="1191202" y="1385316"/>
                      </a:cubicBezTo>
                      <a:cubicBezTo>
                        <a:pt x="1193012" y="1383316"/>
                        <a:pt x="1191678" y="1383316"/>
                        <a:pt x="1190250" y="1383506"/>
                      </a:cubicBezTo>
                      <a:cubicBezTo>
                        <a:pt x="1202727" y="1377601"/>
                        <a:pt x="1213110" y="1367885"/>
                        <a:pt x="1225206" y="1361123"/>
                      </a:cubicBezTo>
                      <a:cubicBezTo>
                        <a:pt x="1225683" y="1359694"/>
                        <a:pt x="1224063" y="1359789"/>
                        <a:pt x="1224825" y="1358170"/>
                      </a:cubicBezTo>
                      <a:cubicBezTo>
                        <a:pt x="1233398" y="1353026"/>
                        <a:pt x="1241875" y="1344644"/>
                        <a:pt x="1250543" y="1337501"/>
                      </a:cubicBezTo>
                      <a:cubicBezTo>
                        <a:pt x="1259115" y="1330262"/>
                        <a:pt x="1266831" y="1322927"/>
                        <a:pt x="1273974" y="1319784"/>
                      </a:cubicBezTo>
                      <a:cubicBezTo>
                        <a:pt x="1274546" y="1318641"/>
                        <a:pt x="1272927" y="1319308"/>
                        <a:pt x="1272165" y="1319403"/>
                      </a:cubicBezTo>
                      <a:cubicBezTo>
                        <a:pt x="1280832" y="1312450"/>
                        <a:pt x="1288167" y="1304163"/>
                        <a:pt x="1296072" y="1296353"/>
                      </a:cubicBezTo>
                      <a:cubicBezTo>
                        <a:pt x="1304073" y="1288733"/>
                        <a:pt x="1311408" y="1280446"/>
                        <a:pt x="1319885" y="1273302"/>
                      </a:cubicBezTo>
                      <a:cubicBezTo>
                        <a:pt x="1324457" y="1266730"/>
                        <a:pt x="1331029" y="1258538"/>
                        <a:pt x="1337982" y="1250156"/>
                      </a:cubicBezTo>
                      <a:cubicBezTo>
                        <a:pt x="1341507" y="1245965"/>
                        <a:pt x="1345221" y="1241774"/>
                        <a:pt x="1348746" y="1237583"/>
                      </a:cubicBezTo>
                      <a:cubicBezTo>
                        <a:pt x="1352079" y="1233202"/>
                        <a:pt x="1355318" y="1229011"/>
                        <a:pt x="1358366" y="1225106"/>
                      </a:cubicBezTo>
                      <a:cubicBezTo>
                        <a:pt x="1360271" y="1220533"/>
                        <a:pt x="1355985" y="1224344"/>
                        <a:pt x="1357794" y="1219772"/>
                      </a:cubicBezTo>
                      <a:cubicBezTo>
                        <a:pt x="1358556" y="1218248"/>
                        <a:pt x="1359414" y="1216819"/>
                        <a:pt x="1360652" y="1215771"/>
                      </a:cubicBezTo>
                      <a:cubicBezTo>
                        <a:pt x="1361414" y="1219486"/>
                        <a:pt x="1364176" y="1216819"/>
                        <a:pt x="1367415" y="1212628"/>
                      </a:cubicBezTo>
                      <a:cubicBezTo>
                        <a:pt x="1370367" y="1208246"/>
                        <a:pt x="1373701" y="1202436"/>
                        <a:pt x="1376273" y="1199960"/>
                      </a:cubicBezTo>
                      <a:cubicBezTo>
                        <a:pt x="1375320" y="1196340"/>
                        <a:pt x="1372844" y="1204341"/>
                        <a:pt x="1370653" y="1204817"/>
                      </a:cubicBezTo>
                      <a:cubicBezTo>
                        <a:pt x="1367700" y="1205294"/>
                        <a:pt x="1372463" y="1199198"/>
                        <a:pt x="1373034" y="1197388"/>
                      </a:cubicBezTo>
                      <a:cubicBezTo>
                        <a:pt x="1377892" y="1195959"/>
                        <a:pt x="1381797" y="1191197"/>
                        <a:pt x="1385607" y="1185577"/>
                      </a:cubicBezTo>
                      <a:cubicBezTo>
                        <a:pt x="1389036" y="1179862"/>
                        <a:pt x="1392370" y="1173480"/>
                        <a:pt x="1396561" y="1168908"/>
                      </a:cubicBezTo>
                      <a:cubicBezTo>
                        <a:pt x="1397990" y="1164146"/>
                        <a:pt x="1394085" y="1168337"/>
                        <a:pt x="1395513" y="1163574"/>
                      </a:cubicBezTo>
                      <a:cubicBezTo>
                        <a:pt x="1395990" y="1161955"/>
                        <a:pt x="1397704" y="1161098"/>
                        <a:pt x="1397990" y="1159288"/>
                      </a:cubicBezTo>
                      <a:cubicBezTo>
                        <a:pt x="1399323" y="1158621"/>
                        <a:pt x="1398371" y="1162050"/>
                        <a:pt x="1398276" y="1163955"/>
                      </a:cubicBezTo>
                      <a:cubicBezTo>
                        <a:pt x="1401228" y="1161574"/>
                        <a:pt x="1403229" y="1158335"/>
                        <a:pt x="1403324" y="1153954"/>
                      </a:cubicBezTo>
                      <a:cubicBezTo>
                        <a:pt x="1402562" y="1153287"/>
                        <a:pt x="1399704" y="1156526"/>
                        <a:pt x="1400752" y="1152239"/>
                      </a:cubicBezTo>
                      <a:cubicBezTo>
                        <a:pt x="1398752" y="1153859"/>
                        <a:pt x="1399133" y="1157097"/>
                        <a:pt x="1396371" y="1158145"/>
                      </a:cubicBezTo>
                      <a:cubicBezTo>
                        <a:pt x="1396752" y="1153478"/>
                        <a:pt x="1400847" y="1151287"/>
                        <a:pt x="1400371" y="1146143"/>
                      </a:cubicBezTo>
                      <a:cubicBezTo>
                        <a:pt x="1404753" y="1144238"/>
                        <a:pt x="1405419" y="1139762"/>
                        <a:pt x="1407801" y="1136333"/>
                      </a:cubicBezTo>
                      <a:cubicBezTo>
                        <a:pt x="1410468" y="1136714"/>
                        <a:pt x="1403610" y="1143191"/>
                        <a:pt x="1403991" y="1147001"/>
                      </a:cubicBezTo>
                      <a:cubicBezTo>
                        <a:pt x="1410563" y="1141762"/>
                        <a:pt x="1403514" y="1150715"/>
                        <a:pt x="1403324" y="1153954"/>
                      </a:cubicBezTo>
                      <a:cubicBezTo>
                        <a:pt x="1411896" y="1145286"/>
                        <a:pt x="1407801" y="1144048"/>
                        <a:pt x="1415325" y="1135285"/>
                      </a:cubicBezTo>
                      <a:cubicBezTo>
                        <a:pt x="1415421" y="1132904"/>
                        <a:pt x="1411992" y="1137285"/>
                        <a:pt x="1411515" y="1135856"/>
                      </a:cubicBezTo>
                      <a:cubicBezTo>
                        <a:pt x="1411706" y="1134523"/>
                        <a:pt x="1412849" y="1133761"/>
                        <a:pt x="1413706" y="1132808"/>
                      </a:cubicBezTo>
                      <a:cubicBezTo>
                        <a:pt x="1413420" y="1130427"/>
                        <a:pt x="1412373" y="1131189"/>
                        <a:pt x="1410849" y="1133951"/>
                      </a:cubicBezTo>
                      <a:cubicBezTo>
                        <a:pt x="1411325" y="1126998"/>
                        <a:pt x="1414659" y="1121950"/>
                        <a:pt x="1414849" y="1114901"/>
                      </a:cubicBezTo>
                      <a:cubicBezTo>
                        <a:pt x="1417326" y="1111949"/>
                        <a:pt x="1418278" y="1110044"/>
                        <a:pt x="1419612" y="1111949"/>
                      </a:cubicBezTo>
                      <a:cubicBezTo>
                        <a:pt x="1421802" y="1107091"/>
                        <a:pt x="1420374" y="1100138"/>
                        <a:pt x="1423993" y="1096137"/>
                      </a:cubicBezTo>
                      <a:cubicBezTo>
                        <a:pt x="1425993" y="1093946"/>
                        <a:pt x="1424374" y="1100614"/>
                        <a:pt x="1424755" y="1102138"/>
                      </a:cubicBezTo>
                      <a:cubicBezTo>
                        <a:pt x="1427803" y="1099090"/>
                        <a:pt x="1426660" y="1094708"/>
                        <a:pt x="1424946" y="1095280"/>
                      </a:cubicBezTo>
                      <a:cubicBezTo>
                        <a:pt x="1424946" y="1091089"/>
                        <a:pt x="1429518" y="1089374"/>
                        <a:pt x="1429518" y="1085279"/>
                      </a:cubicBezTo>
                      <a:cubicBezTo>
                        <a:pt x="1430946" y="1084421"/>
                        <a:pt x="1430280" y="1088898"/>
                        <a:pt x="1433232" y="1084421"/>
                      </a:cubicBezTo>
                      <a:cubicBezTo>
                        <a:pt x="1432470" y="1080897"/>
                        <a:pt x="1433709" y="1074706"/>
                        <a:pt x="1435518" y="1069562"/>
                      </a:cubicBezTo>
                      <a:cubicBezTo>
                        <a:pt x="1437138" y="1064324"/>
                        <a:pt x="1439328" y="1060133"/>
                        <a:pt x="1441138" y="1060895"/>
                      </a:cubicBezTo>
                      <a:cubicBezTo>
                        <a:pt x="1442567" y="1055751"/>
                        <a:pt x="1445996" y="1051370"/>
                        <a:pt x="1444948" y="1045083"/>
                      </a:cubicBezTo>
                      <a:cubicBezTo>
                        <a:pt x="1451235" y="1040321"/>
                        <a:pt x="1449139" y="1028891"/>
                        <a:pt x="1453616" y="1027367"/>
                      </a:cubicBezTo>
                      <a:cubicBezTo>
                        <a:pt x="1449711" y="1018985"/>
                        <a:pt x="1463141" y="1006507"/>
                        <a:pt x="1460855" y="994505"/>
                      </a:cubicBezTo>
                      <a:cubicBezTo>
                        <a:pt x="1462665" y="989743"/>
                        <a:pt x="1463808" y="984695"/>
                        <a:pt x="1465046" y="979646"/>
                      </a:cubicBezTo>
                      <a:cubicBezTo>
                        <a:pt x="1466094" y="974598"/>
                        <a:pt x="1467046" y="969550"/>
                        <a:pt x="1468856" y="964692"/>
                      </a:cubicBezTo>
                      <a:cubicBezTo>
                        <a:pt x="1470856" y="961644"/>
                        <a:pt x="1467808" y="970978"/>
                        <a:pt x="1470856" y="965264"/>
                      </a:cubicBezTo>
                      <a:cubicBezTo>
                        <a:pt x="1469618" y="947738"/>
                        <a:pt x="1478000" y="932974"/>
                        <a:pt x="1477619" y="915734"/>
                      </a:cubicBezTo>
                      <a:cubicBezTo>
                        <a:pt x="1476476" y="917543"/>
                        <a:pt x="1476571" y="919734"/>
                        <a:pt x="1475238" y="921544"/>
                      </a:cubicBezTo>
                      <a:cubicBezTo>
                        <a:pt x="1474380" y="922401"/>
                        <a:pt x="1474095" y="919639"/>
                        <a:pt x="1473237" y="921068"/>
                      </a:cubicBezTo>
                      <a:cubicBezTo>
                        <a:pt x="1474857" y="913828"/>
                        <a:pt x="1477619" y="906875"/>
                        <a:pt x="1478571" y="899446"/>
                      </a:cubicBezTo>
                      <a:cubicBezTo>
                        <a:pt x="1477428" y="897922"/>
                        <a:pt x="1477333" y="901351"/>
                        <a:pt x="1476666" y="902875"/>
                      </a:cubicBezTo>
                      <a:cubicBezTo>
                        <a:pt x="1474571" y="904780"/>
                        <a:pt x="1477619" y="897350"/>
                        <a:pt x="1475333" y="895064"/>
                      </a:cubicBezTo>
                      <a:cubicBezTo>
                        <a:pt x="1476762" y="894874"/>
                        <a:pt x="1477333" y="893731"/>
                        <a:pt x="1477809" y="890492"/>
                      </a:cubicBezTo>
                      <a:cubicBezTo>
                        <a:pt x="1472856" y="883253"/>
                        <a:pt x="1480762" y="871061"/>
                        <a:pt x="1477333" y="860393"/>
                      </a:cubicBezTo>
                      <a:cubicBezTo>
                        <a:pt x="1478952" y="856107"/>
                        <a:pt x="1480286" y="856298"/>
                        <a:pt x="1481429" y="860870"/>
                      </a:cubicBezTo>
                      <a:cubicBezTo>
                        <a:pt x="1483334" y="857822"/>
                        <a:pt x="1481810" y="854202"/>
                        <a:pt x="1482762" y="850964"/>
                      </a:cubicBezTo>
                      <a:cubicBezTo>
                        <a:pt x="1481905" y="849535"/>
                        <a:pt x="1481143" y="852869"/>
                        <a:pt x="1480191" y="854393"/>
                      </a:cubicBezTo>
                      <a:cubicBezTo>
                        <a:pt x="1478095" y="850773"/>
                        <a:pt x="1478571" y="847535"/>
                        <a:pt x="1478095" y="844201"/>
                      </a:cubicBezTo>
                      <a:cubicBezTo>
                        <a:pt x="1479143" y="842391"/>
                        <a:pt x="1480191" y="843725"/>
                        <a:pt x="1481238" y="847058"/>
                      </a:cubicBezTo>
                      <a:cubicBezTo>
                        <a:pt x="1479143" y="838105"/>
                        <a:pt x="1480953" y="829628"/>
                        <a:pt x="1480572" y="820769"/>
                      </a:cubicBezTo>
                      <a:cubicBezTo>
                        <a:pt x="1481524" y="819436"/>
                        <a:pt x="1482762" y="823817"/>
                        <a:pt x="1483524" y="818483"/>
                      </a:cubicBezTo>
                      <a:cubicBezTo>
                        <a:pt x="1477714" y="813245"/>
                        <a:pt x="1480476" y="786765"/>
                        <a:pt x="1476762" y="778383"/>
                      </a:cubicBezTo>
                      <a:cubicBezTo>
                        <a:pt x="1479048" y="775526"/>
                        <a:pt x="1477333" y="765620"/>
                        <a:pt x="1480381" y="773430"/>
                      </a:cubicBezTo>
                      <a:cubicBezTo>
                        <a:pt x="1480381" y="768001"/>
                        <a:pt x="1478952" y="767620"/>
                        <a:pt x="1477143" y="767239"/>
                      </a:cubicBezTo>
                      <a:cubicBezTo>
                        <a:pt x="1476190" y="762095"/>
                        <a:pt x="1481715" y="760476"/>
                        <a:pt x="1478190" y="753428"/>
                      </a:cubicBezTo>
                      <a:cubicBezTo>
                        <a:pt x="1476762" y="755999"/>
                        <a:pt x="1478952" y="758380"/>
                        <a:pt x="1478095" y="760952"/>
                      </a:cubicBezTo>
                      <a:cubicBezTo>
                        <a:pt x="1477428" y="759333"/>
                        <a:pt x="1476857" y="759047"/>
                        <a:pt x="1476381" y="759714"/>
                      </a:cubicBezTo>
                      <a:cubicBezTo>
                        <a:pt x="1474761" y="747332"/>
                        <a:pt x="1476095" y="734663"/>
                        <a:pt x="1469713" y="722662"/>
                      </a:cubicBezTo>
                      <a:cubicBezTo>
                        <a:pt x="1472666" y="722757"/>
                        <a:pt x="1472094" y="721709"/>
                        <a:pt x="1473904" y="717328"/>
                      </a:cubicBezTo>
                      <a:cubicBezTo>
                        <a:pt x="1471618" y="713708"/>
                        <a:pt x="1471047" y="718852"/>
                        <a:pt x="1469999" y="721424"/>
                      </a:cubicBezTo>
                      <a:cubicBezTo>
                        <a:pt x="1464474" y="715328"/>
                        <a:pt x="1469904" y="708089"/>
                        <a:pt x="1465046" y="701897"/>
                      </a:cubicBezTo>
                      <a:cubicBezTo>
                        <a:pt x="1465427" y="694087"/>
                        <a:pt x="1469427" y="704564"/>
                        <a:pt x="1470475" y="699992"/>
                      </a:cubicBezTo>
                      <a:cubicBezTo>
                        <a:pt x="1467713" y="695706"/>
                        <a:pt x="1466284" y="698373"/>
                        <a:pt x="1464093" y="696944"/>
                      </a:cubicBezTo>
                      <a:cubicBezTo>
                        <a:pt x="1461141" y="692563"/>
                        <a:pt x="1464855" y="691896"/>
                        <a:pt x="1463331" y="689515"/>
                      </a:cubicBezTo>
                      <a:cubicBezTo>
                        <a:pt x="1463903" y="688086"/>
                        <a:pt x="1465522" y="691325"/>
                        <a:pt x="1466856" y="692849"/>
                      </a:cubicBezTo>
                      <a:cubicBezTo>
                        <a:pt x="1466475" y="688467"/>
                        <a:pt x="1463331" y="681990"/>
                        <a:pt x="1462188" y="684657"/>
                      </a:cubicBezTo>
                      <a:cubicBezTo>
                        <a:pt x="1463522" y="675608"/>
                        <a:pt x="1460474" y="676275"/>
                        <a:pt x="1462665" y="669417"/>
                      </a:cubicBezTo>
                      <a:cubicBezTo>
                        <a:pt x="1458759" y="661702"/>
                        <a:pt x="1459045" y="660940"/>
                        <a:pt x="1457807" y="652367"/>
                      </a:cubicBezTo>
                      <a:cubicBezTo>
                        <a:pt x="1456188" y="651605"/>
                        <a:pt x="1456092" y="656273"/>
                        <a:pt x="1453044" y="650748"/>
                      </a:cubicBezTo>
                      <a:lnTo>
                        <a:pt x="1452282" y="657225"/>
                      </a:lnTo>
                      <a:cubicBezTo>
                        <a:pt x="1453521" y="661607"/>
                        <a:pt x="1455616" y="658844"/>
                        <a:pt x="1454473" y="664369"/>
                      </a:cubicBezTo>
                      <a:cubicBezTo>
                        <a:pt x="1455807" y="666750"/>
                        <a:pt x="1456188" y="665512"/>
                        <a:pt x="1456569" y="663988"/>
                      </a:cubicBezTo>
                      <a:cubicBezTo>
                        <a:pt x="1458283" y="671513"/>
                        <a:pt x="1465332" y="694849"/>
                        <a:pt x="1459140" y="691229"/>
                      </a:cubicBezTo>
                      <a:cubicBezTo>
                        <a:pt x="1458474" y="693801"/>
                        <a:pt x="1461998" y="695801"/>
                        <a:pt x="1462855" y="698183"/>
                      </a:cubicBezTo>
                      <a:cubicBezTo>
                        <a:pt x="1461522" y="702659"/>
                        <a:pt x="1459331" y="699516"/>
                        <a:pt x="1457426" y="695135"/>
                      </a:cubicBezTo>
                      <a:cubicBezTo>
                        <a:pt x="1457521" y="697706"/>
                        <a:pt x="1460093" y="710089"/>
                        <a:pt x="1461522" y="704660"/>
                      </a:cubicBezTo>
                      <a:cubicBezTo>
                        <a:pt x="1463331" y="709898"/>
                        <a:pt x="1462093" y="715328"/>
                        <a:pt x="1466189" y="720376"/>
                      </a:cubicBezTo>
                      <a:cubicBezTo>
                        <a:pt x="1465427" y="722662"/>
                        <a:pt x="1462760" y="715613"/>
                        <a:pt x="1461807" y="717042"/>
                      </a:cubicBezTo>
                      <a:cubicBezTo>
                        <a:pt x="1460664" y="721424"/>
                        <a:pt x="1466951" y="733520"/>
                        <a:pt x="1461807" y="730568"/>
                      </a:cubicBezTo>
                      <a:cubicBezTo>
                        <a:pt x="1461045" y="733806"/>
                        <a:pt x="1463998" y="734759"/>
                        <a:pt x="1464189" y="732853"/>
                      </a:cubicBezTo>
                      <a:cubicBezTo>
                        <a:pt x="1464951" y="737330"/>
                        <a:pt x="1465427" y="741807"/>
                        <a:pt x="1464570" y="746379"/>
                      </a:cubicBezTo>
                      <a:cubicBezTo>
                        <a:pt x="1465617" y="747522"/>
                        <a:pt x="1466284" y="746093"/>
                        <a:pt x="1467332" y="747522"/>
                      </a:cubicBezTo>
                      <a:cubicBezTo>
                        <a:pt x="1468665" y="750380"/>
                        <a:pt x="1467808" y="753237"/>
                        <a:pt x="1469142" y="756095"/>
                      </a:cubicBezTo>
                      <a:cubicBezTo>
                        <a:pt x="1468284" y="756380"/>
                        <a:pt x="1467332" y="755809"/>
                        <a:pt x="1466379" y="754952"/>
                      </a:cubicBezTo>
                      <a:cubicBezTo>
                        <a:pt x="1469999" y="765524"/>
                        <a:pt x="1470475" y="776288"/>
                        <a:pt x="1470856" y="786860"/>
                      </a:cubicBezTo>
                      <a:cubicBezTo>
                        <a:pt x="1469713" y="789718"/>
                        <a:pt x="1470285" y="783050"/>
                        <a:pt x="1468284" y="781907"/>
                      </a:cubicBezTo>
                      <a:cubicBezTo>
                        <a:pt x="1467141" y="785527"/>
                        <a:pt x="1469999" y="789242"/>
                        <a:pt x="1467713" y="792861"/>
                      </a:cubicBezTo>
                      <a:cubicBezTo>
                        <a:pt x="1466284" y="787908"/>
                        <a:pt x="1465522" y="783050"/>
                        <a:pt x="1467332" y="778193"/>
                      </a:cubicBezTo>
                      <a:cubicBezTo>
                        <a:pt x="1462474" y="774573"/>
                        <a:pt x="1466665" y="761333"/>
                        <a:pt x="1462569" y="753809"/>
                      </a:cubicBezTo>
                      <a:cubicBezTo>
                        <a:pt x="1463331" y="761810"/>
                        <a:pt x="1463617" y="769525"/>
                        <a:pt x="1464474" y="776764"/>
                      </a:cubicBezTo>
                      <a:cubicBezTo>
                        <a:pt x="1465141" y="784003"/>
                        <a:pt x="1466189" y="790956"/>
                        <a:pt x="1465903" y="797719"/>
                      </a:cubicBezTo>
                      <a:cubicBezTo>
                        <a:pt x="1467903" y="800672"/>
                        <a:pt x="1466284" y="793909"/>
                        <a:pt x="1467713" y="792861"/>
                      </a:cubicBezTo>
                      <a:cubicBezTo>
                        <a:pt x="1470951" y="800767"/>
                        <a:pt x="1463617" y="800862"/>
                        <a:pt x="1466951" y="808768"/>
                      </a:cubicBezTo>
                      <a:cubicBezTo>
                        <a:pt x="1467332" y="806387"/>
                        <a:pt x="1467237" y="803910"/>
                        <a:pt x="1467618" y="801434"/>
                      </a:cubicBezTo>
                      <a:cubicBezTo>
                        <a:pt x="1470475" y="804767"/>
                        <a:pt x="1467332" y="807911"/>
                        <a:pt x="1470189" y="811340"/>
                      </a:cubicBezTo>
                      <a:cubicBezTo>
                        <a:pt x="1469523" y="814483"/>
                        <a:pt x="1468475" y="811816"/>
                        <a:pt x="1467522" y="810006"/>
                      </a:cubicBezTo>
                      <a:cubicBezTo>
                        <a:pt x="1467427" y="812006"/>
                        <a:pt x="1468380" y="814102"/>
                        <a:pt x="1467332" y="816102"/>
                      </a:cubicBezTo>
                      <a:cubicBezTo>
                        <a:pt x="1471332" y="818293"/>
                        <a:pt x="1469046" y="839438"/>
                        <a:pt x="1468284" y="849154"/>
                      </a:cubicBezTo>
                      <a:cubicBezTo>
                        <a:pt x="1465808" y="851059"/>
                        <a:pt x="1469332" y="843725"/>
                        <a:pt x="1467237" y="841724"/>
                      </a:cubicBezTo>
                      <a:cubicBezTo>
                        <a:pt x="1467903" y="850106"/>
                        <a:pt x="1467808" y="858488"/>
                        <a:pt x="1467332" y="866870"/>
                      </a:cubicBezTo>
                      <a:cubicBezTo>
                        <a:pt x="1466856" y="875252"/>
                        <a:pt x="1466475" y="883539"/>
                        <a:pt x="1464665" y="891635"/>
                      </a:cubicBezTo>
                      <a:cubicBezTo>
                        <a:pt x="1463712" y="892778"/>
                        <a:pt x="1463141" y="889349"/>
                        <a:pt x="1462474" y="887540"/>
                      </a:cubicBezTo>
                      <a:cubicBezTo>
                        <a:pt x="1459426" y="892302"/>
                        <a:pt x="1462665" y="896684"/>
                        <a:pt x="1464189" y="896493"/>
                      </a:cubicBezTo>
                      <a:cubicBezTo>
                        <a:pt x="1464093" y="903827"/>
                        <a:pt x="1461141" y="896017"/>
                        <a:pt x="1459426" y="902970"/>
                      </a:cubicBezTo>
                      <a:cubicBezTo>
                        <a:pt x="1459998" y="909923"/>
                        <a:pt x="1462284" y="898589"/>
                        <a:pt x="1463141" y="902494"/>
                      </a:cubicBezTo>
                      <a:cubicBezTo>
                        <a:pt x="1462284" y="912590"/>
                        <a:pt x="1463903" y="923353"/>
                        <a:pt x="1458950" y="932593"/>
                      </a:cubicBezTo>
                      <a:cubicBezTo>
                        <a:pt x="1461903" y="937070"/>
                        <a:pt x="1459807" y="941165"/>
                        <a:pt x="1459807" y="947833"/>
                      </a:cubicBezTo>
                      <a:cubicBezTo>
                        <a:pt x="1457997" y="951928"/>
                        <a:pt x="1457521" y="948690"/>
                        <a:pt x="1455902" y="951833"/>
                      </a:cubicBezTo>
                      <a:cubicBezTo>
                        <a:pt x="1456569" y="960025"/>
                        <a:pt x="1454664" y="967454"/>
                        <a:pt x="1453140" y="974979"/>
                      </a:cubicBezTo>
                      <a:cubicBezTo>
                        <a:pt x="1450949" y="976217"/>
                        <a:pt x="1453044" y="968312"/>
                        <a:pt x="1453235" y="966121"/>
                      </a:cubicBezTo>
                      <a:cubicBezTo>
                        <a:pt x="1451711" y="968312"/>
                        <a:pt x="1450949" y="971741"/>
                        <a:pt x="1450663" y="975551"/>
                      </a:cubicBezTo>
                      <a:cubicBezTo>
                        <a:pt x="1450187" y="979265"/>
                        <a:pt x="1450092" y="983361"/>
                        <a:pt x="1450377" y="986790"/>
                      </a:cubicBezTo>
                      <a:cubicBezTo>
                        <a:pt x="1448091" y="990981"/>
                        <a:pt x="1448282" y="985076"/>
                        <a:pt x="1446091" y="989171"/>
                      </a:cubicBezTo>
                      <a:cubicBezTo>
                        <a:pt x="1445234" y="985361"/>
                        <a:pt x="1447806" y="980694"/>
                        <a:pt x="1445615" y="980123"/>
                      </a:cubicBezTo>
                      <a:cubicBezTo>
                        <a:pt x="1441805" y="994886"/>
                        <a:pt x="1441138" y="1005078"/>
                        <a:pt x="1439805" y="1018889"/>
                      </a:cubicBezTo>
                      <a:cubicBezTo>
                        <a:pt x="1436471" y="1024795"/>
                        <a:pt x="1438090" y="1013651"/>
                        <a:pt x="1435137" y="1018318"/>
                      </a:cubicBezTo>
                      <a:cubicBezTo>
                        <a:pt x="1432089" y="1030796"/>
                        <a:pt x="1428470" y="1043273"/>
                        <a:pt x="1421421" y="1054037"/>
                      </a:cubicBezTo>
                      <a:cubicBezTo>
                        <a:pt x="1422564" y="1061466"/>
                        <a:pt x="1418373" y="1064514"/>
                        <a:pt x="1416468" y="1067467"/>
                      </a:cubicBezTo>
                      <a:cubicBezTo>
                        <a:pt x="1416564" y="1070134"/>
                        <a:pt x="1418945" y="1066800"/>
                        <a:pt x="1418373" y="1071086"/>
                      </a:cubicBezTo>
                      <a:cubicBezTo>
                        <a:pt x="1415135" y="1074706"/>
                        <a:pt x="1412754" y="1082040"/>
                        <a:pt x="1410563" y="1088517"/>
                      </a:cubicBezTo>
                      <a:cubicBezTo>
                        <a:pt x="1408372" y="1094994"/>
                        <a:pt x="1405896" y="1100233"/>
                        <a:pt x="1403610" y="1099661"/>
                      </a:cubicBezTo>
                      <a:cubicBezTo>
                        <a:pt x="1400657" y="1106519"/>
                        <a:pt x="1396656" y="1114425"/>
                        <a:pt x="1392561" y="1121759"/>
                      </a:cubicBezTo>
                      <a:cubicBezTo>
                        <a:pt x="1388370" y="1129094"/>
                        <a:pt x="1384750" y="1136047"/>
                        <a:pt x="1383512" y="1141667"/>
                      </a:cubicBezTo>
                      <a:cubicBezTo>
                        <a:pt x="1377797" y="1146810"/>
                        <a:pt x="1376178" y="1154906"/>
                        <a:pt x="1369320" y="1159193"/>
                      </a:cubicBezTo>
                      <a:cubicBezTo>
                        <a:pt x="1369034" y="1165384"/>
                        <a:pt x="1364462" y="1168337"/>
                        <a:pt x="1364367" y="1174623"/>
                      </a:cubicBezTo>
                      <a:cubicBezTo>
                        <a:pt x="1361128" y="1177671"/>
                        <a:pt x="1361985" y="1174528"/>
                        <a:pt x="1359318" y="1176719"/>
                      </a:cubicBezTo>
                      <a:cubicBezTo>
                        <a:pt x="1351698" y="1188244"/>
                        <a:pt x="1344555" y="1200150"/>
                        <a:pt x="1336077" y="1211104"/>
                      </a:cubicBezTo>
                      <a:cubicBezTo>
                        <a:pt x="1328172" y="1222439"/>
                        <a:pt x="1318742" y="1232630"/>
                        <a:pt x="1309026" y="1242251"/>
                      </a:cubicBezTo>
                      <a:cubicBezTo>
                        <a:pt x="1309503" y="1243775"/>
                        <a:pt x="1308550" y="1246918"/>
                        <a:pt x="1311598" y="1243203"/>
                      </a:cubicBezTo>
                      <a:cubicBezTo>
                        <a:pt x="1303788" y="1251490"/>
                        <a:pt x="1295215" y="1259110"/>
                        <a:pt x="1287500" y="1267492"/>
                      </a:cubicBezTo>
                      <a:cubicBezTo>
                        <a:pt x="1279499" y="1275683"/>
                        <a:pt x="1271403" y="1283684"/>
                        <a:pt x="1264164" y="1292733"/>
                      </a:cubicBezTo>
                      <a:cubicBezTo>
                        <a:pt x="1261020" y="1297591"/>
                        <a:pt x="1254448" y="1298258"/>
                        <a:pt x="1250733" y="1302258"/>
                      </a:cubicBezTo>
                      <a:cubicBezTo>
                        <a:pt x="1250448" y="1303496"/>
                        <a:pt x="1252734" y="1302258"/>
                        <a:pt x="1251972" y="1303877"/>
                      </a:cubicBezTo>
                      <a:cubicBezTo>
                        <a:pt x="1245971" y="1307687"/>
                        <a:pt x="1238922" y="1313021"/>
                        <a:pt x="1232445" y="1321022"/>
                      </a:cubicBezTo>
                      <a:lnTo>
                        <a:pt x="1225206" y="1322927"/>
                      </a:lnTo>
                      <a:cubicBezTo>
                        <a:pt x="1220920" y="1327214"/>
                        <a:pt x="1216634" y="1331500"/>
                        <a:pt x="1212062" y="1335310"/>
                      </a:cubicBezTo>
                      <a:cubicBezTo>
                        <a:pt x="1207395" y="1339025"/>
                        <a:pt x="1202537" y="1342549"/>
                        <a:pt x="1197679" y="1345978"/>
                      </a:cubicBezTo>
                      <a:cubicBezTo>
                        <a:pt x="1188154" y="1353122"/>
                        <a:pt x="1177486" y="1358551"/>
                        <a:pt x="1167390" y="1364647"/>
                      </a:cubicBezTo>
                      <a:cubicBezTo>
                        <a:pt x="1167009" y="1365504"/>
                        <a:pt x="1167866" y="1365599"/>
                        <a:pt x="1167104" y="1366647"/>
                      </a:cubicBezTo>
                      <a:cubicBezTo>
                        <a:pt x="1131385" y="1387031"/>
                        <a:pt x="1095476" y="1407986"/>
                        <a:pt x="1056709" y="1421702"/>
                      </a:cubicBezTo>
                      <a:cubicBezTo>
                        <a:pt x="1051851" y="1427036"/>
                        <a:pt x="1024419" y="1434084"/>
                        <a:pt x="1007274" y="1438847"/>
                      </a:cubicBezTo>
                      <a:cubicBezTo>
                        <a:pt x="998130" y="1441895"/>
                        <a:pt x="991082" y="1445514"/>
                        <a:pt x="983652" y="1444657"/>
                      </a:cubicBezTo>
                      <a:lnTo>
                        <a:pt x="979461" y="1447800"/>
                      </a:lnTo>
                      <a:cubicBezTo>
                        <a:pt x="976890" y="1446467"/>
                        <a:pt x="973270" y="1447800"/>
                        <a:pt x="969270" y="1449229"/>
                      </a:cubicBezTo>
                      <a:cubicBezTo>
                        <a:pt x="965269" y="1450467"/>
                        <a:pt x="960697" y="1451705"/>
                        <a:pt x="956506" y="1450753"/>
                      </a:cubicBezTo>
                      <a:cubicBezTo>
                        <a:pt x="951839" y="1452563"/>
                        <a:pt x="946600" y="1454087"/>
                        <a:pt x="940980" y="1455420"/>
                      </a:cubicBezTo>
                      <a:cubicBezTo>
                        <a:pt x="935361" y="1456563"/>
                        <a:pt x="929265" y="1457230"/>
                        <a:pt x="923169" y="1458087"/>
                      </a:cubicBezTo>
                      <a:cubicBezTo>
                        <a:pt x="910881" y="1459992"/>
                        <a:pt x="898118" y="1460564"/>
                        <a:pt x="886593" y="1463421"/>
                      </a:cubicBezTo>
                      <a:lnTo>
                        <a:pt x="881925" y="1461802"/>
                      </a:lnTo>
                      <a:cubicBezTo>
                        <a:pt x="852017" y="1467612"/>
                        <a:pt x="822585" y="1463421"/>
                        <a:pt x="792295" y="1465707"/>
                      </a:cubicBezTo>
                      <a:cubicBezTo>
                        <a:pt x="779817" y="1461135"/>
                        <a:pt x="765625" y="1465707"/>
                        <a:pt x="753243" y="1460468"/>
                      </a:cubicBezTo>
                      <a:cubicBezTo>
                        <a:pt x="744861" y="1462278"/>
                        <a:pt x="738098" y="1457992"/>
                        <a:pt x="729811" y="1459040"/>
                      </a:cubicBezTo>
                      <a:cubicBezTo>
                        <a:pt x="709047" y="1453229"/>
                        <a:pt x="687615" y="1449991"/>
                        <a:pt x="666184" y="1445419"/>
                      </a:cubicBezTo>
                      <a:cubicBezTo>
                        <a:pt x="620559" y="1431512"/>
                        <a:pt x="573792" y="1417415"/>
                        <a:pt x="532453" y="1392936"/>
                      </a:cubicBezTo>
                      <a:lnTo>
                        <a:pt x="527310" y="1392269"/>
                      </a:lnTo>
                      <a:cubicBezTo>
                        <a:pt x="525214" y="1391698"/>
                        <a:pt x="525976" y="1390460"/>
                        <a:pt x="527214" y="1390364"/>
                      </a:cubicBezTo>
                      <a:cubicBezTo>
                        <a:pt x="521499" y="1387507"/>
                        <a:pt x="516165" y="1384840"/>
                        <a:pt x="511022" y="1382268"/>
                      </a:cubicBezTo>
                      <a:cubicBezTo>
                        <a:pt x="506069" y="1379315"/>
                        <a:pt x="501306" y="1376553"/>
                        <a:pt x="496544" y="1373791"/>
                      </a:cubicBezTo>
                      <a:cubicBezTo>
                        <a:pt x="491781" y="1370933"/>
                        <a:pt x="486924" y="1368266"/>
                        <a:pt x="481971" y="1365218"/>
                      </a:cubicBezTo>
                      <a:cubicBezTo>
                        <a:pt x="477113" y="1362075"/>
                        <a:pt x="471969" y="1358837"/>
                        <a:pt x="466445" y="1355408"/>
                      </a:cubicBezTo>
                      <a:lnTo>
                        <a:pt x="464064" y="1351121"/>
                      </a:lnTo>
                      <a:cubicBezTo>
                        <a:pt x="459968" y="1348454"/>
                        <a:pt x="459968" y="1353122"/>
                        <a:pt x="455301" y="1347026"/>
                      </a:cubicBezTo>
                      <a:cubicBezTo>
                        <a:pt x="455015" y="1345502"/>
                        <a:pt x="457110" y="1347883"/>
                        <a:pt x="459015" y="1348073"/>
                      </a:cubicBezTo>
                      <a:cubicBezTo>
                        <a:pt x="456920" y="1345597"/>
                        <a:pt x="452634" y="1342835"/>
                        <a:pt x="451681" y="1344073"/>
                      </a:cubicBezTo>
                      <a:cubicBezTo>
                        <a:pt x="376719" y="1286161"/>
                        <a:pt x="313092" y="1214438"/>
                        <a:pt x="268992" y="1131570"/>
                      </a:cubicBezTo>
                      <a:cubicBezTo>
                        <a:pt x="246798" y="1090232"/>
                        <a:pt x="228987" y="1046321"/>
                        <a:pt x="216414" y="1000601"/>
                      </a:cubicBezTo>
                      <a:cubicBezTo>
                        <a:pt x="204222" y="954786"/>
                        <a:pt x="197078" y="907256"/>
                        <a:pt x="195744" y="859155"/>
                      </a:cubicBezTo>
                      <a:lnTo>
                        <a:pt x="194220" y="855440"/>
                      </a:lnTo>
                      <a:cubicBezTo>
                        <a:pt x="196125" y="829532"/>
                        <a:pt x="192030" y="802291"/>
                        <a:pt x="198507" y="776859"/>
                      </a:cubicBezTo>
                      <a:cubicBezTo>
                        <a:pt x="198411" y="772192"/>
                        <a:pt x="195554" y="767525"/>
                        <a:pt x="198792" y="767144"/>
                      </a:cubicBezTo>
                      <a:cubicBezTo>
                        <a:pt x="197554" y="763238"/>
                        <a:pt x="198602" y="752285"/>
                        <a:pt x="201555" y="745712"/>
                      </a:cubicBezTo>
                      <a:lnTo>
                        <a:pt x="200412" y="740474"/>
                      </a:lnTo>
                      <a:cubicBezTo>
                        <a:pt x="201936" y="731425"/>
                        <a:pt x="204984" y="722852"/>
                        <a:pt x="204984" y="713137"/>
                      </a:cubicBezTo>
                      <a:cubicBezTo>
                        <a:pt x="217080" y="671036"/>
                        <a:pt x="225367" y="625602"/>
                        <a:pt x="248608" y="587883"/>
                      </a:cubicBezTo>
                      <a:cubicBezTo>
                        <a:pt x="248608" y="586073"/>
                        <a:pt x="248894" y="584359"/>
                        <a:pt x="248989" y="582549"/>
                      </a:cubicBezTo>
                      <a:cubicBezTo>
                        <a:pt x="254514" y="577215"/>
                        <a:pt x="259562" y="565309"/>
                        <a:pt x="259181" y="560737"/>
                      </a:cubicBezTo>
                      <a:cubicBezTo>
                        <a:pt x="260991" y="559213"/>
                        <a:pt x="261086" y="560737"/>
                        <a:pt x="262991" y="559022"/>
                      </a:cubicBezTo>
                      <a:cubicBezTo>
                        <a:pt x="261276" y="554260"/>
                        <a:pt x="265372" y="551974"/>
                        <a:pt x="268039" y="549497"/>
                      </a:cubicBezTo>
                      <a:cubicBezTo>
                        <a:pt x="269468" y="543687"/>
                        <a:pt x="272135" y="537782"/>
                        <a:pt x="275278" y="531686"/>
                      </a:cubicBezTo>
                      <a:cubicBezTo>
                        <a:pt x="278707" y="525685"/>
                        <a:pt x="282898" y="519684"/>
                        <a:pt x="286994" y="513112"/>
                      </a:cubicBezTo>
                      <a:cubicBezTo>
                        <a:pt x="288804" y="511874"/>
                        <a:pt x="289566" y="512350"/>
                        <a:pt x="289661" y="513779"/>
                      </a:cubicBezTo>
                      <a:cubicBezTo>
                        <a:pt x="292042" y="511016"/>
                        <a:pt x="288804" y="508064"/>
                        <a:pt x="294423" y="503777"/>
                      </a:cubicBezTo>
                      <a:cubicBezTo>
                        <a:pt x="294709" y="502539"/>
                        <a:pt x="293280" y="503587"/>
                        <a:pt x="292518" y="503777"/>
                      </a:cubicBezTo>
                      <a:cubicBezTo>
                        <a:pt x="293947" y="500253"/>
                        <a:pt x="297471" y="498539"/>
                        <a:pt x="297757" y="494062"/>
                      </a:cubicBezTo>
                      <a:cubicBezTo>
                        <a:pt x="299757" y="492538"/>
                        <a:pt x="299567" y="493871"/>
                        <a:pt x="299281" y="495395"/>
                      </a:cubicBezTo>
                      <a:cubicBezTo>
                        <a:pt x="300615" y="491204"/>
                        <a:pt x="303948" y="483680"/>
                        <a:pt x="308235" y="477774"/>
                      </a:cubicBezTo>
                      <a:cubicBezTo>
                        <a:pt x="312235" y="476726"/>
                        <a:pt x="306996" y="481965"/>
                        <a:pt x="306330" y="485680"/>
                      </a:cubicBezTo>
                      <a:cubicBezTo>
                        <a:pt x="309378" y="478822"/>
                        <a:pt x="313283" y="472631"/>
                        <a:pt x="317188" y="466344"/>
                      </a:cubicBezTo>
                      <a:cubicBezTo>
                        <a:pt x="321093" y="460153"/>
                        <a:pt x="324808" y="453676"/>
                        <a:pt x="328904" y="447485"/>
                      </a:cubicBezTo>
                      <a:lnTo>
                        <a:pt x="334714" y="444818"/>
                      </a:lnTo>
                      <a:cubicBezTo>
                        <a:pt x="335667" y="447294"/>
                        <a:pt x="336048" y="441389"/>
                        <a:pt x="331666" y="445103"/>
                      </a:cubicBezTo>
                      <a:cubicBezTo>
                        <a:pt x="334143" y="438245"/>
                        <a:pt x="338715" y="434054"/>
                        <a:pt x="343382" y="425768"/>
                      </a:cubicBezTo>
                      <a:cubicBezTo>
                        <a:pt x="345954" y="425958"/>
                        <a:pt x="351383" y="419195"/>
                        <a:pt x="348716" y="424529"/>
                      </a:cubicBezTo>
                      <a:cubicBezTo>
                        <a:pt x="352145" y="422148"/>
                        <a:pt x="349383" y="419481"/>
                        <a:pt x="357288" y="415957"/>
                      </a:cubicBezTo>
                      <a:cubicBezTo>
                        <a:pt x="359765" y="410337"/>
                        <a:pt x="354050" y="416909"/>
                        <a:pt x="352526" y="417862"/>
                      </a:cubicBezTo>
                      <a:cubicBezTo>
                        <a:pt x="356717" y="409670"/>
                        <a:pt x="364146" y="405384"/>
                        <a:pt x="368242" y="396907"/>
                      </a:cubicBezTo>
                      <a:cubicBezTo>
                        <a:pt x="369576" y="396621"/>
                        <a:pt x="368147" y="398716"/>
                        <a:pt x="367766" y="400240"/>
                      </a:cubicBezTo>
                      <a:cubicBezTo>
                        <a:pt x="369861" y="399002"/>
                        <a:pt x="370623" y="396050"/>
                        <a:pt x="373767" y="396145"/>
                      </a:cubicBezTo>
                      <a:cubicBezTo>
                        <a:pt x="370242" y="395478"/>
                        <a:pt x="376148" y="392335"/>
                        <a:pt x="377862" y="387572"/>
                      </a:cubicBezTo>
                      <a:cubicBezTo>
                        <a:pt x="382339" y="384715"/>
                        <a:pt x="386340" y="381000"/>
                        <a:pt x="390150" y="376904"/>
                      </a:cubicBezTo>
                      <a:cubicBezTo>
                        <a:pt x="393960" y="372904"/>
                        <a:pt x="397770" y="368808"/>
                        <a:pt x="401484" y="364617"/>
                      </a:cubicBezTo>
                      <a:cubicBezTo>
                        <a:pt x="408819" y="356330"/>
                        <a:pt x="416248" y="348425"/>
                        <a:pt x="425487" y="345281"/>
                      </a:cubicBezTo>
                      <a:cubicBezTo>
                        <a:pt x="426059" y="339185"/>
                        <a:pt x="436727" y="331470"/>
                        <a:pt x="442632" y="326422"/>
                      </a:cubicBezTo>
                      <a:cubicBezTo>
                        <a:pt x="444061" y="329184"/>
                        <a:pt x="434441" y="333375"/>
                        <a:pt x="432250" y="337661"/>
                      </a:cubicBezTo>
                      <a:cubicBezTo>
                        <a:pt x="434346" y="337280"/>
                        <a:pt x="435774" y="335661"/>
                        <a:pt x="437965" y="335375"/>
                      </a:cubicBezTo>
                      <a:cubicBezTo>
                        <a:pt x="433203" y="340805"/>
                        <a:pt x="429297" y="347567"/>
                        <a:pt x="424344" y="352615"/>
                      </a:cubicBezTo>
                      <a:cubicBezTo>
                        <a:pt x="423106" y="350330"/>
                        <a:pt x="419296" y="352901"/>
                        <a:pt x="415867" y="356807"/>
                      </a:cubicBezTo>
                      <a:cubicBezTo>
                        <a:pt x="412438" y="360712"/>
                        <a:pt x="409104" y="365570"/>
                        <a:pt x="407866" y="367094"/>
                      </a:cubicBezTo>
                      <a:cubicBezTo>
                        <a:pt x="419868" y="359664"/>
                        <a:pt x="437108" y="344710"/>
                        <a:pt x="444918" y="332994"/>
                      </a:cubicBezTo>
                      <a:cubicBezTo>
                        <a:pt x="446442" y="333089"/>
                        <a:pt x="444061" y="335566"/>
                        <a:pt x="443204" y="337280"/>
                      </a:cubicBezTo>
                      <a:cubicBezTo>
                        <a:pt x="449014" y="332423"/>
                        <a:pt x="461778" y="323660"/>
                        <a:pt x="459682" y="319469"/>
                      </a:cubicBezTo>
                      <a:cubicBezTo>
                        <a:pt x="463016" y="315944"/>
                        <a:pt x="463302" y="319469"/>
                        <a:pt x="465969" y="318421"/>
                      </a:cubicBezTo>
                      <a:cubicBezTo>
                        <a:pt x="475970" y="308039"/>
                        <a:pt x="483590" y="303371"/>
                        <a:pt x="495115" y="292037"/>
                      </a:cubicBezTo>
                      <a:cubicBezTo>
                        <a:pt x="503402" y="287560"/>
                        <a:pt x="511593" y="282988"/>
                        <a:pt x="519594" y="277749"/>
                      </a:cubicBezTo>
                      <a:cubicBezTo>
                        <a:pt x="527786" y="272987"/>
                        <a:pt x="535882" y="267557"/>
                        <a:pt x="543502" y="260890"/>
                      </a:cubicBezTo>
                      <a:cubicBezTo>
                        <a:pt x="553789" y="256889"/>
                        <a:pt x="569410" y="247745"/>
                        <a:pt x="575125" y="241649"/>
                      </a:cubicBezTo>
                      <a:cubicBezTo>
                        <a:pt x="586936" y="238601"/>
                        <a:pt x="601224" y="229553"/>
                        <a:pt x="617511" y="222599"/>
                      </a:cubicBezTo>
                      <a:cubicBezTo>
                        <a:pt x="633513" y="214884"/>
                        <a:pt x="651420" y="209169"/>
                        <a:pt x="667518" y="208883"/>
                      </a:cubicBezTo>
                      <a:cubicBezTo>
                        <a:pt x="658564" y="204121"/>
                        <a:pt x="685234" y="201359"/>
                        <a:pt x="682567" y="195929"/>
                      </a:cubicBezTo>
                      <a:cubicBezTo>
                        <a:pt x="689235" y="194882"/>
                        <a:pt x="695426" y="187452"/>
                        <a:pt x="702474" y="190310"/>
                      </a:cubicBezTo>
                      <a:cubicBezTo>
                        <a:pt x="709047" y="187738"/>
                        <a:pt x="715619" y="185547"/>
                        <a:pt x="722191" y="183642"/>
                      </a:cubicBezTo>
                      <a:cubicBezTo>
                        <a:pt x="728859" y="181832"/>
                        <a:pt x="735526" y="180785"/>
                        <a:pt x="742289" y="179832"/>
                      </a:cubicBezTo>
                      <a:cubicBezTo>
                        <a:pt x="755719" y="177737"/>
                        <a:pt x="769149" y="178213"/>
                        <a:pt x="782389" y="179737"/>
                      </a:cubicBezTo>
                      <a:cubicBezTo>
                        <a:pt x="785818" y="177832"/>
                        <a:pt x="789628" y="175927"/>
                        <a:pt x="787818" y="174308"/>
                      </a:cubicBezTo>
                      <a:cubicBezTo>
                        <a:pt x="792105" y="173450"/>
                        <a:pt x="796391" y="174403"/>
                        <a:pt x="800487" y="176213"/>
                      </a:cubicBezTo>
                      <a:cubicBezTo>
                        <a:pt x="804582" y="173736"/>
                        <a:pt x="808297" y="174784"/>
                        <a:pt x="812202" y="174593"/>
                      </a:cubicBezTo>
                      <a:cubicBezTo>
                        <a:pt x="814107" y="171736"/>
                        <a:pt x="817632" y="172021"/>
                        <a:pt x="820489" y="169355"/>
                      </a:cubicBezTo>
                      <a:cubicBezTo>
                        <a:pt x="818013" y="168021"/>
                        <a:pt x="815250" y="170307"/>
                        <a:pt x="812774" y="169450"/>
                      </a:cubicBezTo>
                      <a:cubicBezTo>
                        <a:pt x="830014" y="165449"/>
                        <a:pt x="858494" y="166497"/>
                        <a:pt x="878496" y="173546"/>
                      </a:cubicBezTo>
                      <a:cubicBezTo>
                        <a:pt x="881544" y="169926"/>
                        <a:pt x="889069" y="169640"/>
                        <a:pt x="897356" y="171545"/>
                      </a:cubicBezTo>
                      <a:cubicBezTo>
                        <a:pt x="906024" y="168878"/>
                        <a:pt x="915930" y="166783"/>
                        <a:pt x="926312" y="166116"/>
                      </a:cubicBezTo>
                      <a:cubicBezTo>
                        <a:pt x="936694" y="165640"/>
                        <a:pt x="947648" y="165545"/>
                        <a:pt x="958506" y="166307"/>
                      </a:cubicBezTo>
                      <a:lnTo>
                        <a:pt x="965269" y="171069"/>
                      </a:lnTo>
                      <a:cubicBezTo>
                        <a:pt x="963936" y="167354"/>
                        <a:pt x="977366" y="171164"/>
                        <a:pt x="983557" y="170688"/>
                      </a:cubicBezTo>
                      <a:cubicBezTo>
                        <a:pt x="983938" y="171450"/>
                        <a:pt x="984224" y="172307"/>
                        <a:pt x="982795" y="172593"/>
                      </a:cubicBezTo>
                      <a:cubicBezTo>
                        <a:pt x="992320" y="173831"/>
                        <a:pt x="1001369" y="176213"/>
                        <a:pt x="1010132" y="177451"/>
                      </a:cubicBezTo>
                      <a:cubicBezTo>
                        <a:pt x="1018990" y="178689"/>
                        <a:pt x="1027372" y="179927"/>
                        <a:pt x="1035468" y="180213"/>
                      </a:cubicBezTo>
                      <a:cubicBezTo>
                        <a:pt x="1055280" y="185071"/>
                        <a:pt x="1081284" y="193262"/>
                        <a:pt x="1098905" y="194310"/>
                      </a:cubicBezTo>
                      <a:cubicBezTo>
                        <a:pt x="1105191" y="197358"/>
                        <a:pt x="1114812" y="200025"/>
                        <a:pt x="1124432" y="202311"/>
                      </a:cubicBezTo>
                      <a:cubicBezTo>
                        <a:pt x="1133862" y="205073"/>
                        <a:pt x="1143196" y="207264"/>
                        <a:pt x="1148816" y="208788"/>
                      </a:cubicBezTo>
                      <a:cubicBezTo>
                        <a:pt x="1158436" y="211074"/>
                        <a:pt x="1167199" y="214122"/>
                        <a:pt x="1175581" y="216599"/>
                      </a:cubicBezTo>
                      <a:cubicBezTo>
                        <a:pt x="1183963" y="219170"/>
                        <a:pt x="1192250" y="220885"/>
                        <a:pt x="1199775" y="222599"/>
                      </a:cubicBezTo>
                      <a:cubicBezTo>
                        <a:pt x="1195298" y="219742"/>
                        <a:pt x="1196250" y="218218"/>
                        <a:pt x="1194631" y="215741"/>
                      </a:cubicBezTo>
                      <a:cubicBezTo>
                        <a:pt x="1198917" y="216218"/>
                        <a:pt x="1201203" y="219456"/>
                        <a:pt x="1205394" y="220123"/>
                      </a:cubicBezTo>
                      <a:cubicBezTo>
                        <a:pt x="1200156" y="215551"/>
                        <a:pt x="1196536" y="215646"/>
                        <a:pt x="1194155" y="211836"/>
                      </a:cubicBezTo>
                      <a:cubicBezTo>
                        <a:pt x="1186249" y="211455"/>
                        <a:pt x="1178534" y="201359"/>
                        <a:pt x="1174438" y="203359"/>
                      </a:cubicBezTo>
                      <a:cubicBezTo>
                        <a:pt x="1171009" y="202597"/>
                        <a:pt x="1169961" y="198501"/>
                        <a:pt x="1167485" y="196310"/>
                      </a:cubicBezTo>
                      <a:cubicBezTo>
                        <a:pt x="1159103" y="192881"/>
                        <a:pt x="1150911" y="189262"/>
                        <a:pt x="1142910" y="185357"/>
                      </a:cubicBezTo>
                      <a:cubicBezTo>
                        <a:pt x="1151483" y="186785"/>
                        <a:pt x="1154817" y="188309"/>
                        <a:pt x="1167009" y="189643"/>
                      </a:cubicBezTo>
                      <a:cubicBezTo>
                        <a:pt x="1136624" y="175070"/>
                        <a:pt x="1093857" y="157544"/>
                        <a:pt x="1054804" y="151829"/>
                      </a:cubicBezTo>
                      <a:cubicBezTo>
                        <a:pt x="1050994" y="151257"/>
                        <a:pt x="1047756" y="149447"/>
                        <a:pt x="1044708" y="147257"/>
                      </a:cubicBezTo>
                      <a:cubicBezTo>
                        <a:pt x="1044041" y="147923"/>
                        <a:pt x="1044327" y="148971"/>
                        <a:pt x="1044898" y="150019"/>
                      </a:cubicBezTo>
                      <a:cubicBezTo>
                        <a:pt x="1040898" y="148685"/>
                        <a:pt x="1036611" y="148114"/>
                        <a:pt x="1032420" y="147352"/>
                      </a:cubicBezTo>
                      <a:cubicBezTo>
                        <a:pt x="1028134" y="141161"/>
                        <a:pt x="1010037" y="144209"/>
                        <a:pt x="1001845" y="145447"/>
                      </a:cubicBezTo>
                      <a:cubicBezTo>
                        <a:pt x="998511" y="142685"/>
                        <a:pt x="1004798" y="142685"/>
                        <a:pt x="1009084" y="142208"/>
                      </a:cubicBezTo>
                      <a:cubicBezTo>
                        <a:pt x="1005179" y="141732"/>
                        <a:pt x="999845" y="138779"/>
                        <a:pt x="1000702" y="137065"/>
                      </a:cubicBezTo>
                      <a:cubicBezTo>
                        <a:pt x="1008036" y="136779"/>
                        <a:pt x="1008703" y="138970"/>
                        <a:pt x="1014132" y="137160"/>
                      </a:cubicBezTo>
                      <a:cubicBezTo>
                        <a:pt x="1011561" y="134779"/>
                        <a:pt x="1006608" y="138494"/>
                        <a:pt x="1004512" y="134969"/>
                      </a:cubicBezTo>
                      <a:cubicBezTo>
                        <a:pt x="999178" y="134493"/>
                        <a:pt x="1002131" y="136398"/>
                        <a:pt x="998035" y="136303"/>
                      </a:cubicBezTo>
                      <a:cubicBezTo>
                        <a:pt x="996130" y="136017"/>
                        <a:pt x="994225" y="135922"/>
                        <a:pt x="992606" y="134969"/>
                      </a:cubicBezTo>
                      <a:cubicBezTo>
                        <a:pt x="993177" y="133350"/>
                        <a:pt x="999559" y="133064"/>
                        <a:pt x="999940" y="131445"/>
                      </a:cubicBezTo>
                      <a:cubicBezTo>
                        <a:pt x="1001369" y="131540"/>
                        <a:pt x="1002607" y="132207"/>
                        <a:pt x="1004131" y="132112"/>
                      </a:cubicBezTo>
                      <a:cubicBezTo>
                        <a:pt x="1000035" y="134207"/>
                        <a:pt x="1012323" y="135160"/>
                        <a:pt x="1017657" y="136017"/>
                      </a:cubicBezTo>
                      <a:cubicBezTo>
                        <a:pt x="1019943" y="137541"/>
                        <a:pt x="1018228" y="138017"/>
                        <a:pt x="1020705" y="139541"/>
                      </a:cubicBezTo>
                      <a:cubicBezTo>
                        <a:pt x="1033087" y="141256"/>
                        <a:pt x="1037183" y="136970"/>
                        <a:pt x="1048232" y="139637"/>
                      </a:cubicBezTo>
                      <a:cubicBezTo>
                        <a:pt x="1048613" y="141732"/>
                        <a:pt x="1037850" y="140113"/>
                        <a:pt x="1033849" y="140684"/>
                      </a:cubicBezTo>
                      <a:cubicBezTo>
                        <a:pt x="1038612" y="142399"/>
                        <a:pt x="1049184" y="144685"/>
                        <a:pt x="1047375" y="141446"/>
                      </a:cubicBezTo>
                      <a:cubicBezTo>
                        <a:pt x="1053471" y="144399"/>
                        <a:pt x="1060233" y="145923"/>
                        <a:pt x="1067282" y="146971"/>
                      </a:cubicBezTo>
                      <a:cubicBezTo>
                        <a:pt x="1074235" y="148114"/>
                        <a:pt x="1081474" y="149352"/>
                        <a:pt x="1088523" y="150495"/>
                      </a:cubicBezTo>
                      <a:cubicBezTo>
                        <a:pt x="1081284" y="146114"/>
                        <a:pt x="1071568" y="146209"/>
                        <a:pt x="1062805" y="145066"/>
                      </a:cubicBezTo>
                      <a:cubicBezTo>
                        <a:pt x="1069568" y="141732"/>
                        <a:pt x="1086237" y="146876"/>
                        <a:pt x="1093857" y="152591"/>
                      </a:cubicBezTo>
                      <a:cubicBezTo>
                        <a:pt x="1105477" y="153829"/>
                        <a:pt x="1116717" y="156496"/>
                        <a:pt x="1125670" y="162496"/>
                      </a:cubicBezTo>
                      <a:cubicBezTo>
                        <a:pt x="1143196" y="165926"/>
                        <a:pt x="1158817" y="173165"/>
                        <a:pt x="1174724" y="179737"/>
                      </a:cubicBezTo>
                      <a:cubicBezTo>
                        <a:pt x="1190059" y="187357"/>
                        <a:pt x="1205871" y="194405"/>
                        <a:pt x="1221968" y="201644"/>
                      </a:cubicBezTo>
                      <a:cubicBezTo>
                        <a:pt x="1217015" y="195548"/>
                        <a:pt x="1209395" y="192786"/>
                        <a:pt x="1204823" y="186119"/>
                      </a:cubicBezTo>
                      <a:cubicBezTo>
                        <a:pt x="1197012" y="182880"/>
                        <a:pt x="1189964" y="178689"/>
                        <a:pt x="1184344" y="172403"/>
                      </a:cubicBezTo>
                      <a:cubicBezTo>
                        <a:pt x="1181582" y="171545"/>
                        <a:pt x="1182534" y="172974"/>
                        <a:pt x="1180629" y="172593"/>
                      </a:cubicBezTo>
                      <a:cubicBezTo>
                        <a:pt x="1177105" y="166783"/>
                        <a:pt x="1169485" y="166688"/>
                        <a:pt x="1164723" y="162592"/>
                      </a:cubicBezTo>
                      <a:cubicBezTo>
                        <a:pt x="1162722" y="160211"/>
                        <a:pt x="1166532" y="160782"/>
                        <a:pt x="1170628" y="161544"/>
                      </a:cubicBezTo>
                      <a:cubicBezTo>
                        <a:pt x="1164818" y="156305"/>
                        <a:pt x="1156436" y="154877"/>
                        <a:pt x="1149768" y="150781"/>
                      </a:cubicBezTo>
                      <a:cubicBezTo>
                        <a:pt x="1145101" y="146971"/>
                        <a:pt x="1153578" y="150019"/>
                        <a:pt x="1150435" y="147066"/>
                      </a:cubicBezTo>
                      <a:cubicBezTo>
                        <a:pt x="1140720" y="140970"/>
                        <a:pt x="1133100" y="141923"/>
                        <a:pt x="1120431" y="137351"/>
                      </a:cubicBezTo>
                      <a:cubicBezTo>
                        <a:pt x="1118241" y="133255"/>
                        <a:pt x="1133195" y="137446"/>
                        <a:pt x="1138624" y="138303"/>
                      </a:cubicBezTo>
                      <a:cubicBezTo>
                        <a:pt x="1136433" y="137255"/>
                        <a:pt x="1134433" y="135731"/>
                        <a:pt x="1132719" y="133922"/>
                      </a:cubicBezTo>
                      <a:cubicBezTo>
                        <a:pt x="1131195" y="133826"/>
                        <a:pt x="1132814" y="135065"/>
                        <a:pt x="1133290" y="135922"/>
                      </a:cubicBezTo>
                      <a:cubicBezTo>
                        <a:pt x="1127289" y="134684"/>
                        <a:pt x="1125194" y="131350"/>
                        <a:pt x="1121479" y="132779"/>
                      </a:cubicBezTo>
                      <a:cubicBezTo>
                        <a:pt x="1119384" y="130874"/>
                        <a:pt x="1121193" y="130778"/>
                        <a:pt x="1118717" y="128683"/>
                      </a:cubicBezTo>
                      <a:cubicBezTo>
                        <a:pt x="1108716" y="126492"/>
                        <a:pt x="1099667" y="122587"/>
                        <a:pt x="1090713" y="118586"/>
                      </a:cubicBezTo>
                      <a:cubicBezTo>
                        <a:pt x="1086713" y="118491"/>
                        <a:pt x="1086141" y="119729"/>
                        <a:pt x="1088808" y="122206"/>
                      </a:cubicBezTo>
                      <a:cubicBezTo>
                        <a:pt x="1085379" y="122301"/>
                        <a:pt x="1082427" y="121730"/>
                        <a:pt x="1079664" y="120777"/>
                      </a:cubicBezTo>
                      <a:cubicBezTo>
                        <a:pt x="1077664" y="117729"/>
                        <a:pt x="1077378" y="115634"/>
                        <a:pt x="1076997" y="113252"/>
                      </a:cubicBezTo>
                      <a:cubicBezTo>
                        <a:pt x="1088523" y="116586"/>
                        <a:pt x="1106811" y="119634"/>
                        <a:pt x="1111954" y="116872"/>
                      </a:cubicBezTo>
                      <a:cubicBezTo>
                        <a:pt x="1120908" y="119444"/>
                        <a:pt x="1129671" y="122968"/>
                        <a:pt x="1138338" y="126302"/>
                      </a:cubicBezTo>
                      <a:cubicBezTo>
                        <a:pt x="1146911" y="129826"/>
                        <a:pt x="1155483" y="133445"/>
                        <a:pt x="1163199" y="138494"/>
                      </a:cubicBezTo>
                      <a:cubicBezTo>
                        <a:pt x="1161008" y="132779"/>
                        <a:pt x="1172819" y="140208"/>
                        <a:pt x="1179296" y="143923"/>
                      </a:cubicBezTo>
                      <a:cubicBezTo>
                        <a:pt x="1180058" y="146780"/>
                        <a:pt x="1172343" y="140303"/>
                        <a:pt x="1169104" y="140399"/>
                      </a:cubicBezTo>
                      <a:cubicBezTo>
                        <a:pt x="1174914" y="145923"/>
                        <a:pt x="1184630" y="145733"/>
                        <a:pt x="1192250" y="148876"/>
                      </a:cubicBezTo>
                      <a:cubicBezTo>
                        <a:pt x="1196441" y="152876"/>
                        <a:pt x="1187868" y="149257"/>
                        <a:pt x="1194631" y="153257"/>
                      </a:cubicBezTo>
                      <a:cubicBezTo>
                        <a:pt x="1198060" y="151162"/>
                        <a:pt x="1216253" y="161258"/>
                        <a:pt x="1225111" y="167354"/>
                      </a:cubicBezTo>
                      <a:cubicBezTo>
                        <a:pt x="1234636" y="169355"/>
                        <a:pt x="1242637" y="176308"/>
                        <a:pt x="1253972" y="181737"/>
                      </a:cubicBezTo>
                      <a:cubicBezTo>
                        <a:pt x="1257020" y="179546"/>
                        <a:pt x="1245209" y="175260"/>
                        <a:pt x="1241970" y="172688"/>
                      </a:cubicBezTo>
                      <a:cubicBezTo>
                        <a:pt x="1246923" y="174689"/>
                        <a:pt x="1255496" y="178213"/>
                        <a:pt x="1264449" y="183071"/>
                      </a:cubicBezTo>
                      <a:cubicBezTo>
                        <a:pt x="1273212" y="188214"/>
                        <a:pt x="1282356" y="194596"/>
                        <a:pt x="1288929" y="201359"/>
                      </a:cubicBezTo>
                      <a:cubicBezTo>
                        <a:pt x="1302168" y="205359"/>
                        <a:pt x="1333791" y="235649"/>
                        <a:pt x="1342364" y="231743"/>
                      </a:cubicBezTo>
                      <a:cubicBezTo>
                        <a:pt x="1349984" y="240030"/>
                        <a:pt x="1356461" y="239554"/>
                        <a:pt x="1362271" y="246698"/>
                      </a:cubicBezTo>
                      <a:cubicBezTo>
                        <a:pt x="1361128" y="248031"/>
                        <a:pt x="1356842" y="243554"/>
                        <a:pt x="1356080" y="246031"/>
                      </a:cubicBezTo>
                      <a:cubicBezTo>
                        <a:pt x="1376940" y="259747"/>
                        <a:pt x="1397990" y="273558"/>
                        <a:pt x="1404657" y="269939"/>
                      </a:cubicBezTo>
                      <a:cubicBezTo>
                        <a:pt x="1401609" y="264795"/>
                        <a:pt x="1395323" y="256508"/>
                        <a:pt x="1399228" y="256604"/>
                      </a:cubicBezTo>
                      <a:cubicBezTo>
                        <a:pt x="1391322" y="245650"/>
                        <a:pt x="1375416" y="231362"/>
                        <a:pt x="1376844" y="224409"/>
                      </a:cubicBezTo>
                      <a:cubicBezTo>
                        <a:pt x="1369986" y="222314"/>
                        <a:pt x="1362081" y="213836"/>
                        <a:pt x="1358747" y="215170"/>
                      </a:cubicBezTo>
                      <a:cubicBezTo>
                        <a:pt x="1359890" y="216884"/>
                        <a:pt x="1362271" y="217646"/>
                        <a:pt x="1364271" y="218694"/>
                      </a:cubicBezTo>
                      <a:cubicBezTo>
                        <a:pt x="1365224" y="222123"/>
                        <a:pt x="1362747" y="219170"/>
                        <a:pt x="1358747" y="217265"/>
                      </a:cubicBezTo>
                      <a:cubicBezTo>
                        <a:pt x="1357128" y="213170"/>
                        <a:pt x="1354270" y="210026"/>
                        <a:pt x="1350841" y="207550"/>
                      </a:cubicBezTo>
                      <a:cubicBezTo>
                        <a:pt x="1348269" y="203645"/>
                        <a:pt x="1350365" y="203930"/>
                        <a:pt x="1354746" y="206121"/>
                      </a:cubicBezTo>
                      <a:cubicBezTo>
                        <a:pt x="1351984" y="203168"/>
                        <a:pt x="1348650" y="201073"/>
                        <a:pt x="1347603" y="202025"/>
                      </a:cubicBezTo>
                      <a:cubicBezTo>
                        <a:pt x="1342269" y="193262"/>
                        <a:pt x="1322647" y="181451"/>
                        <a:pt x="1308836" y="174212"/>
                      </a:cubicBezTo>
                      <a:cubicBezTo>
                        <a:pt x="1297501" y="160401"/>
                        <a:pt x="1278261" y="154781"/>
                        <a:pt x="1260544" y="148400"/>
                      </a:cubicBezTo>
                      <a:lnTo>
                        <a:pt x="1258544" y="145923"/>
                      </a:lnTo>
                      <a:cubicBezTo>
                        <a:pt x="1267974" y="145447"/>
                        <a:pt x="1283214" y="154400"/>
                        <a:pt x="1292739" y="156972"/>
                      </a:cubicBezTo>
                      <a:cubicBezTo>
                        <a:pt x="1291119" y="154019"/>
                        <a:pt x="1287690" y="153162"/>
                        <a:pt x="1286357" y="149828"/>
                      </a:cubicBezTo>
                      <a:cubicBezTo>
                        <a:pt x="1259877" y="139732"/>
                        <a:pt x="1247019" y="128969"/>
                        <a:pt x="1221682" y="119444"/>
                      </a:cubicBezTo>
                      <a:cubicBezTo>
                        <a:pt x="1221111" y="118491"/>
                        <a:pt x="1222349" y="118586"/>
                        <a:pt x="1221206" y="117348"/>
                      </a:cubicBezTo>
                      <a:cubicBezTo>
                        <a:pt x="1229969" y="121539"/>
                        <a:pt x="1243971" y="126492"/>
                        <a:pt x="1249876" y="126778"/>
                      </a:cubicBezTo>
                      <a:cubicBezTo>
                        <a:pt x="1247114" y="123444"/>
                        <a:pt x="1242256" y="122777"/>
                        <a:pt x="1239494" y="119539"/>
                      </a:cubicBezTo>
                      <a:cubicBezTo>
                        <a:pt x="1239970" y="122301"/>
                        <a:pt x="1235970" y="120587"/>
                        <a:pt x="1231588" y="116777"/>
                      </a:cubicBezTo>
                      <a:cubicBezTo>
                        <a:pt x="1232064" y="118586"/>
                        <a:pt x="1231207" y="119729"/>
                        <a:pt x="1229016" y="120110"/>
                      </a:cubicBezTo>
                      <a:cubicBezTo>
                        <a:pt x="1225302" y="117348"/>
                        <a:pt x="1218634" y="113824"/>
                        <a:pt x="1213110" y="111633"/>
                      </a:cubicBezTo>
                      <a:cubicBezTo>
                        <a:pt x="1207490" y="109633"/>
                        <a:pt x="1203013" y="109157"/>
                        <a:pt x="1203775" y="111824"/>
                      </a:cubicBezTo>
                      <a:cubicBezTo>
                        <a:pt x="1199489" y="111538"/>
                        <a:pt x="1203966" y="108299"/>
                        <a:pt x="1197679" y="106966"/>
                      </a:cubicBezTo>
                      <a:cubicBezTo>
                        <a:pt x="1197298" y="105632"/>
                        <a:pt x="1203870" y="108871"/>
                        <a:pt x="1202346" y="105823"/>
                      </a:cubicBezTo>
                      <a:cubicBezTo>
                        <a:pt x="1196822" y="102584"/>
                        <a:pt x="1189678" y="103537"/>
                        <a:pt x="1190916" y="105728"/>
                      </a:cubicBezTo>
                      <a:cubicBezTo>
                        <a:pt x="1186725" y="104489"/>
                        <a:pt x="1189202" y="101822"/>
                        <a:pt x="1185963" y="99060"/>
                      </a:cubicBezTo>
                      <a:cubicBezTo>
                        <a:pt x="1177677" y="96584"/>
                        <a:pt x="1181677" y="100394"/>
                        <a:pt x="1176343" y="99346"/>
                      </a:cubicBezTo>
                      <a:cubicBezTo>
                        <a:pt x="1172057" y="98489"/>
                        <a:pt x="1172343" y="95536"/>
                        <a:pt x="1174724" y="96203"/>
                      </a:cubicBezTo>
                      <a:cubicBezTo>
                        <a:pt x="1169199" y="92488"/>
                        <a:pt x="1169009" y="96107"/>
                        <a:pt x="1167294" y="96203"/>
                      </a:cubicBezTo>
                      <a:cubicBezTo>
                        <a:pt x="1165580" y="95250"/>
                        <a:pt x="1160341" y="91440"/>
                        <a:pt x="1160341" y="89630"/>
                      </a:cubicBezTo>
                      <a:cubicBezTo>
                        <a:pt x="1164723" y="89535"/>
                        <a:pt x="1167771" y="91535"/>
                        <a:pt x="1171866" y="92012"/>
                      </a:cubicBezTo>
                      <a:cubicBezTo>
                        <a:pt x="1164151" y="86582"/>
                        <a:pt x="1158531" y="88106"/>
                        <a:pt x="1158055" y="90297"/>
                      </a:cubicBezTo>
                      <a:cubicBezTo>
                        <a:pt x="1147578" y="86297"/>
                        <a:pt x="1138338" y="82201"/>
                        <a:pt x="1129480" y="83249"/>
                      </a:cubicBezTo>
                      <a:cubicBezTo>
                        <a:pt x="1122527" y="79058"/>
                        <a:pt x="1131576" y="81153"/>
                        <a:pt x="1128623" y="78486"/>
                      </a:cubicBezTo>
                      <a:cubicBezTo>
                        <a:pt x="1135005" y="79915"/>
                        <a:pt x="1140910" y="82296"/>
                        <a:pt x="1147101" y="84201"/>
                      </a:cubicBezTo>
                      <a:cubicBezTo>
                        <a:pt x="1142529" y="79915"/>
                        <a:pt x="1143577" y="78105"/>
                        <a:pt x="1150340" y="78867"/>
                      </a:cubicBezTo>
                      <a:cubicBezTo>
                        <a:pt x="1147101" y="76295"/>
                        <a:pt x="1143006" y="75819"/>
                        <a:pt x="1142339" y="76962"/>
                      </a:cubicBezTo>
                      <a:cubicBezTo>
                        <a:pt x="1142720" y="74390"/>
                        <a:pt x="1135481" y="73819"/>
                        <a:pt x="1135195" y="70485"/>
                      </a:cubicBezTo>
                      <a:cubicBezTo>
                        <a:pt x="1125765" y="69818"/>
                        <a:pt x="1118241" y="66770"/>
                        <a:pt x="1107001" y="62675"/>
                      </a:cubicBezTo>
                      <a:cubicBezTo>
                        <a:pt x="1105477" y="60484"/>
                        <a:pt x="1116050" y="63341"/>
                        <a:pt x="1117574" y="66294"/>
                      </a:cubicBezTo>
                      <a:cubicBezTo>
                        <a:pt x="1119288" y="66580"/>
                        <a:pt x="1118717" y="66008"/>
                        <a:pt x="1118050" y="65437"/>
                      </a:cubicBezTo>
                      <a:lnTo>
                        <a:pt x="1121479" y="65723"/>
                      </a:lnTo>
                      <a:cubicBezTo>
                        <a:pt x="1116431" y="61817"/>
                        <a:pt x="1109573" y="61151"/>
                        <a:pt x="1103191" y="59627"/>
                      </a:cubicBezTo>
                      <a:cubicBezTo>
                        <a:pt x="1101096" y="56579"/>
                        <a:pt x="1105287" y="56007"/>
                        <a:pt x="1103191" y="52959"/>
                      </a:cubicBezTo>
                      <a:cubicBezTo>
                        <a:pt x="1099095" y="53816"/>
                        <a:pt x="1099286" y="52864"/>
                        <a:pt x="1092618" y="52578"/>
                      </a:cubicBezTo>
                      <a:cubicBezTo>
                        <a:pt x="1087475" y="49530"/>
                        <a:pt x="1089761" y="49054"/>
                        <a:pt x="1086713" y="46768"/>
                      </a:cubicBezTo>
                      <a:cubicBezTo>
                        <a:pt x="1082522" y="46292"/>
                        <a:pt x="1082998" y="47339"/>
                        <a:pt x="1080998" y="47530"/>
                      </a:cubicBezTo>
                      <a:cubicBezTo>
                        <a:pt x="1077188" y="45149"/>
                        <a:pt x="1081379" y="45434"/>
                        <a:pt x="1076331" y="42672"/>
                      </a:cubicBezTo>
                      <a:cubicBezTo>
                        <a:pt x="1066710" y="40577"/>
                        <a:pt x="1057566" y="37624"/>
                        <a:pt x="1048327" y="35052"/>
                      </a:cubicBezTo>
                      <a:cubicBezTo>
                        <a:pt x="1045089" y="31718"/>
                        <a:pt x="1052423" y="34862"/>
                        <a:pt x="1057566" y="33909"/>
                      </a:cubicBezTo>
                      <a:cubicBezTo>
                        <a:pt x="1053471" y="31337"/>
                        <a:pt x="1047565" y="32861"/>
                        <a:pt x="1043850" y="29432"/>
                      </a:cubicBezTo>
                      <a:cubicBezTo>
                        <a:pt x="1043565" y="30290"/>
                        <a:pt x="1039850" y="30099"/>
                        <a:pt x="1041279" y="31337"/>
                      </a:cubicBezTo>
                      <a:cubicBezTo>
                        <a:pt x="1035754" y="29337"/>
                        <a:pt x="1030134" y="27623"/>
                        <a:pt x="1024324" y="26289"/>
                      </a:cubicBezTo>
                      <a:cubicBezTo>
                        <a:pt x="1018514" y="25146"/>
                        <a:pt x="1012608" y="24194"/>
                        <a:pt x="1006703" y="23241"/>
                      </a:cubicBezTo>
                      <a:cubicBezTo>
                        <a:pt x="994892" y="21431"/>
                        <a:pt x="983176" y="19431"/>
                        <a:pt x="971746" y="16859"/>
                      </a:cubicBezTo>
                      <a:cubicBezTo>
                        <a:pt x="969936" y="17240"/>
                        <a:pt x="972794" y="18479"/>
                        <a:pt x="974223" y="19431"/>
                      </a:cubicBezTo>
                      <a:cubicBezTo>
                        <a:pt x="970127" y="20003"/>
                        <a:pt x="966031" y="20479"/>
                        <a:pt x="962412" y="19907"/>
                      </a:cubicBezTo>
                      <a:cubicBezTo>
                        <a:pt x="960411" y="15431"/>
                        <a:pt x="952506" y="14573"/>
                        <a:pt x="943552" y="14383"/>
                      </a:cubicBezTo>
                      <a:cubicBezTo>
                        <a:pt x="934503" y="14573"/>
                        <a:pt x="924502" y="15526"/>
                        <a:pt x="917930" y="13906"/>
                      </a:cubicBezTo>
                      <a:cubicBezTo>
                        <a:pt x="923454" y="7334"/>
                        <a:pt x="940314" y="10954"/>
                        <a:pt x="953744" y="10382"/>
                      </a:cubicBezTo>
                      <a:cubicBezTo>
                        <a:pt x="947267" y="7429"/>
                        <a:pt x="938313" y="10001"/>
                        <a:pt x="936694" y="6096"/>
                      </a:cubicBezTo>
                      <a:lnTo>
                        <a:pt x="926217" y="7811"/>
                      </a:lnTo>
                      <a:cubicBezTo>
                        <a:pt x="922407" y="6477"/>
                        <a:pt x="923550" y="5715"/>
                        <a:pt x="922121" y="4667"/>
                      </a:cubicBezTo>
                      <a:cubicBezTo>
                        <a:pt x="926407" y="5334"/>
                        <a:pt x="931265" y="3620"/>
                        <a:pt x="935265" y="5429"/>
                      </a:cubicBezTo>
                      <a:cubicBezTo>
                        <a:pt x="933456" y="2858"/>
                        <a:pt x="939552" y="4667"/>
                        <a:pt x="941076" y="2572"/>
                      </a:cubicBezTo>
                      <a:cubicBezTo>
                        <a:pt x="934694" y="-2381"/>
                        <a:pt x="924597" y="5620"/>
                        <a:pt x="918311" y="476"/>
                      </a:cubicBezTo>
                      <a:cubicBezTo>
                        <a:pt x="910500" y="2381"/>
                        <a:pt x="902404" y="4191"/>
                        <a:pt x="895260" y="6572"/>
                      </a:cubicBezTo>
                      <a:cubicBezTo>
                        <a:pt x="889069" y="4667"/>
                        <a:pt x="892689" y="3620"/>
                        <a:pt x="896213" y="2477"/>
                      </a:cubicBezTo>
                      <a:cubicBezTo>
                        <a:pt x="891450" y="-572"/>
                        <a:pt x="885640" y="857"/>
                        <a:pt x="880306" y="0"/>
                      </a:cubicBezTo>
                      <a:cubicBezTo>
                        <a:pt x="881163" y="1429"/>
                        <a:pt x="879449" y="2667"/>
                        <a:pt x="872972" y="3524"/>
                      </a:cubicBezTo>
                      <a:cubicBezTo>
                        <a:pt x="876020" y="4382"/>
                        <a:pt x="879639" y="2953"/>
                        <a:pt x="882402" y="5334"/>
                      </a:cubicBezTo>
                      <a:cubicBezTo>
                        <a:pt x="876782" y="6096"/>
                        <a:pt x="871448" y="5620"/>
                        <a:pt x="866400" y="4001"/>
                      </a:cubicBezTo>
                      <a:cubicBezTo>
                        <a:pt x="861256" y="5048"/>
                        <a:pt x="856208" y="6572"/>
                        <a:pt x="851064" y="7906"/>
                      </a:cubicBezTo>
                      <a:cubicBezTo>
                        <a:pt x="848874" y="4763"/>
                        <a:pt x="854398" y="5525"/>
                        <a:pt x="843540" y="5048"/>
                      </a:cubicBezTo>
                      <a:cubicBezTo>
                        <a:pt x="836110" y="3429"/>
                        <a:pt x="847540" y="2477"/>
                        <a:pt x="841063" y="857"/>
                      </a:cubicBezTo>
                      <a:cubicBezTo>
                        <a:pt x="838206" y="5810"/>
                        <a:pt x="829443" y="3810"/>
                        <a:pt x="818965" y="7906"/>
                      </a:cubicBezTo>
                      <a:cubicBezTo>
                        <a:pt x="809440" y="7144"/>
                        <a:pt x="799915" y="7334"/>
                        <a:pt x="790390" y="6096"/>
                      </a:cubicBezTo>
                      <a:cubicBezTo>
                        <a:pt x="782770" y="10954"/>
                        <a:pt x="773436" y="12573"/>
                        <a:pt x="762482" y="16002"/>
                      </a:cubicBezTo>
                      <a:cubicBezTo>
                        <a:pt x="755338" y="15050"/>
                        <a:pt x="767911" y="12954"/>
                        <a:pt x="766006" y="11716"/>
                      </a:cubicBezTo>
                      <a:cubicBezTo>
                        <a:pt x="751433" y="12954"/>
                        <a:pt x="736955" y="21050"/>
                        <a:pt x="730573" y="25622"/>
                      </a:cubicBezTo>
                      <a:cubicBezTo>
                        <a:pt x="745242" y="25051"/>
                        <a:pt x="749623" y="18288"/>
                        <a:pt x="759339" y="16192"/>
                      </a:cubicBezTo>
                      <a:cubicBezTo>
                        <a:pt x="762101" y="16859"/>
                        <a:pt x="762101" y="17717"/>
                        <a:pt x="760767" y="18669"/>
                      </a:cubicBezTo>
                      <a:cubicBezTo>
                        <a:pt x="764863" y="19336"/>
                        <a:pt x="771150" y="15716"/>
                        <a:pt x="767340" y="15240"/>
                      </a:cubicBezTo>
                      <a:cubicBezTo>
                        <a:pt x="780389" y="18098"/>
                        <a:pt x="806964" y="5620"/>
                        <a:pt x="824871" y="11144"/>
                      </a:cubicBezTo>
                      <a:cubicBezTo>
                        <a:pt x="813345" y="17240"/>
                        <a:pt x="789152" y="17621"/>
                        <a:pt x="773340" y="18002"/>
                      </a:cubicBezTo>
                      <a:cubicBezTo>
                        <a:pt x="763244" y="25813"/>
                        <a:pt x="741051" y="26384"/>
                        <a:pt x="721048" y="29718"/>
                      </a:cubicBezTo>
                      <a:cubicBezTo>
                        <a:pt x="726573" y="25908"/>
                        <a:pt x="729716" y="23241"/>
                        <a:pt x="730764" y="19336"/>
                      </a:cubicBezTo>
                      <a:cubicBezTo>
                        <a:pt x="726477" y="22003"/>
                        <a:pt x="722286" y="21431"/>
                        <a:pt x="718095" y="23717"/>
                      </a:cubicBezTo>
                      <a:cubicBezTo>
                        <a:pt x="703713" y="19622"/>
                        <a:pt x="698855" y="29051"/>
                        <a:pt x="685139" y="26384"/>
                      </a:cubicBezTo>
                      <a:cubicBezTo>
                        <a:pt x="670756" y="31242"/>
                        <a:pt x="675423" y="29718"/>
                        <a:pt x="661803" y="33623"/>
                      </a:cubicBezTo>
                      <a:cubicBezTo>
                        <a:pt x="666089" y="33719"/>
                        <a:pt x="661136" y="35433"/>
                        <a:pt x="663517" y="35909"/>
                      </a:cubicBezTo>
                      <a:cubicBezTo>
                        <a:pt x="659421" y="37529"/>
                        <a:pt x="655230" y="37719"/>
                        <a:pt x="651325" y="40481"/>
                      </a:cubicBezTo>
                      <a:cubicBezTo>
                        <a:pt x="644086" y="40005"/>
                        <a:pt x="652563" y="36957"/>
                        <a:pt x="657326" y="36100"/>
                      </a:cubicBezTo>
                      <a:cubicBezTo>
                        <a:pt x="655611" y="34100"/>
                        <a:pt x="638181" y="40767"/>
                        <a:pt x="639038" y="42958"/>
                      </a:cubicBezTo>
                      <a:cubicBezTo>
                        <a:pt x="632847" y="44101"/>
                        <a:pt x="626846" y="47244"/>
                        <a:pt x="620464" y="45815"/>
                      </a:cubicBezTo>
                      <a:cubicBezTo>
                        <a:pt x="611796" y="47720"/>
                        <a:pt x="603795" y="55340"/>
                        <a:pt x="595032" y="56007"/>
                      </a:cubicBezTo>
                      <a:cubicBezTo>
                        <a:pt x="588841" y="54578"/>
                        <a:pt x="597509" y="49340"/>
                        <a:pt x="601605" y="45244"/>
                      </a:cubicBezTo>
                      <a:cubicBezTo>
                        <a:pt x="590556" y="48578"/>
                        <a:pt x="586650" y="53721"/>
                        <a:pt x="571696" y="57817"/>
                      </a:cubicBezTo>
                      <a:cubicBezTo>
                        <a:pt x="565886" y="57531"/>
                        <a:pt x="568648" y="56198"/>
                        <a:pt x="562266" y="58484"/>
                      </a:cubicBezTo>
                      <a:cubicBezTo>
                        <a:pt x="557694" y="61913"/>
                        <a:pt x="571791" y="56198"/>
                        <a:pt x="567219" y="59627"/>
                      </a:cubicBezTo>
                      <a:cubicBezTo>
                        <a:pt x="571791" y="58388"/>
                        <a:pt x="576363" y="57341"/>
                        <a:pt x="580650" y="54959"/>
                      </a:cubicBezTo>
                      <a:cubicBezTo>
                        <a:pt x="583412" y="56960"/>
                        <a:pt x="581983" y="56864"/>
                        <a:pt x="590079" y="54483"/>
                      </a:cubicBezTo>
                      <a:cubicBezTo>
                        <a:pt x="591699" y="54769"/>
                        <a:pt x="588746" y="56198"/>
                        <a:pt x="587317" y="57341"/>
                      </a:cubicBezTo>
                      <a:cubicBezTo>
                        <a:pt x="583412" y="59436"/>
                        <a:pt x="578935" y="56960"/>
                        <a:pt x="574935" y="58865"/>
                      </a:cubicBezTo>
                      <a:cubicBezTo>
                        <a:pt x="575125" y="59722"/>
                        <a:pt x="571982" y="61532"/>
                        <a:pt x="573887" y="61913"/>
                      </a:cubicBezTo>
                      <a:cubicBezTo>
                        <a:pt x="569029" y="64294"/>
                        <a:pt x="563790" y="64770"/>
                        <a:pt x="558933" y="66485"/>
                      </a:cubicBezTo>
                      <a:cubicBezTo>
                        <a:pt x="556361" y="65818"/>
                        <a:pt x="557694" y="64865"/>
                        <a:pt x="561600" y="63532"/>
                      </a:cubicBezTo>
                      <a:cubicBezTo>
                        <a:pt x="564362" y="62103"/>
                        <a:pt x="563124" y="64008"/>
                        <a:pt x="566362" y="63722"/>
                      </a:cubicBezTo>
                      <a:cubicBezTo>
                        <a:pt x="566743" y="62008"/>
                        <a:pt x="568648" y="59817"/>
                        <a:pt x="564076" y="59531"/>
                      </a:cubicBezTo>
                      <a:cubicBezTo>
                        <a:pt x="554646" y="66675"/>
                        <a:pt x="545121" y="71819"/>
                        <a:pt x="535692" y="77057"/>
                      </a:cubicBezTo>
                      <a:cubicBezTo>
                        <a:pt x="526262" y="82201"/>
                        <a:pt x="516546" y="86392"/>
                        <a:pt x="507498" y="92393"/>
                      </a:cubicBezTo>
                      <a:cubicBezTo>
                        <a:pt x="505116" y="92583"/>
                        <a:pt x="502830" y="92869"/>
                        <a:pt x="504069" y="91535"/>
                      </a:cubicBezTo>
                      <a:cubicBezTo>
                        <a:pt x="503021" y="93821"/>
                        <a:pt x="489114" y="102870"/>
                        <a:pt x="479589" y="107347"/>
                      </a:cubicBezTo>
                      <a:cubicBezTo>
                        <a:pt x="477399" y="105347"/>
                        <a:pt x="492448" y="97441"/>
                        <a:pt x="490924" y="96488"/>
                      </a:cubicBezTo>
                      <a:cubicBezTo>
                        <a:pt x="495687" y="96965"/>
                        <a:pt x="498925" y="94202"/>
                        <a:pt x="492258" y="95345"/>
                      </a:cubicBezTo>
                      <a:cubicBezTo>
                        <a:pt x="476732" y="104299"/>
                        <a:pt x="463016" y="112586"/>
                        <a:pt x="450729" y="118586"/>
                      </a:cubicBezTo>
                      <a:cubicBezTo>
                        <a:pt x="444728" y="117634"/>
                        <a:pt x="464635" y="109252"/>
                        <a:pt x="462921" y="105918"/>
                      </a:cubicBezTo>
                      <a:cubicBezTo>
                        <a:pt x="457491" y="108680"/>
                        <a:pt x="455301" y="108585"/>
                        <a:pt x="453491" y="112109"/>
                      </a:cubicBezTo>
                      <a:cubicBezTo>
                        <a:pt x="448633" y="113729"/>
                        <a:pt x="443013" y="116396"/>
                        <a:pt x="437203" y="119729"/>
                      </a:cubicBezTo>
                      <a:cubicBezTo>
                        <a:pt x="431488" y="123254"/>
                        <a:pt x="425487" y="127445"/>
                        <a:pt x="419487" y="131826"/>
                      </a:cubicBezTo>
                      <a:cubicBezTo>
                        <a:pt x="413581" y="136208"/>
                        <a:pt x="407580" y="140494"/>
                        <a:pt x="402151" y="144685"/>
                      </a:cubicBezTo>
                      <a:cubicBezTo>
                        <a:pt x="396817" y="148971"/>
                        <a:pt x="391769" y="152876"/>
                        <a:pt x="387483" y="155924"/>
                      </a:cubicBezTo>
                      <a:cubicBezTo>
                        <a:pt x="382911" y="157067"/>
                        <a:pt x="396722" y="147161"/>
                        <a:pt x="388530" y="150495"/>
                      </a:cubicBezTo>
                      <a:cubicBezTo>
                        <a:pt x="387483" y="154591"/>
                        <a:pt x="381196" y="159449"/>
                        <a:pt x="375767" y="163640"/>
                      </a:cubicBezTo>
                      <a:cubicBezTo>
                        <a:pt x="379958" y="161639"/>
                        <a:pt x="384339" y="160020"/>
                        <a:pt x="387959" y="156877"/>
                      </a:cubicBezTo>
                      <a:cubicBezTo>
                        <a:pt x="389007" y="156877"/>
                        <a:pt x="388340" y="157829"/>
                        <a:pt x="389864" y="157544"/>
                      </a:cubicBezTo>
                      <a:cubicBezTo>
                        <a:pt x="382815" y="164211"/>
                        <a:pt x="373005" y="165354"/>
                        <a:pt x="367004" y="174117"/>
                      </a:cubicBezTo>
                      <a:cubicBezTo>
                        <a:pt x="364146" y="174974"/>
                        <a:pt x="365099" y="173355"/>
                        <a:pt x="362051" y="174308"/>
                      </a:cubicBezTo>
                      <a:cubicBezTo>
                        <a:pt x="357098" y="180594"/>
                        <a:pt x="350430" y="183166"/>
                        <a:pt x="345001" y="188309"/>
                      </a:cubicBezTo>
                      <a:cubicBezTo>
                        <a:pt x="342334" y="189071"/>
                        <a:pt x="341858" y="188405"/>
                        <a:pt x="342525" y="186881"/>
                      </a:cubicBezTo>
                      <a:cubicBezTo>
                        <a:pt x="339191" y="188214"/>
                        <a:pt x="337286" y="192310"/>
                        <a:pt x="333381" y="192691"/>
                      </a:cubicBezTo>
                      <a:cubicBezTo>
                        <a:pt x="331190" y="195263"/>
                        <a:pt x="332619" y="194977"/>
                        <a:pt x="334428" y="194501"/>
                      </a:cubicBezTo>
                      <a:cubicBezTo>
                        <a:pt x="322903" y="202978"/>
                        <a:pt x="313378" y="210312"/>
                        <a:pt x="304234" y="218027"/>
                      </a:cubicBezTo>
                      <a:cubicBezTo>
                        <a:pt x="295376" y="226028"/>
                        <a:pt x="286613" y="234125"/>
                        <a:pt x="276326" y="243840"/>
                      </a:cubicBezTo>
                      <a:cubicBezTo>
                        <a:pt x="273945" y="244507"/>
                        <a:pt x="274516" y="242697"/>
                        <a:pt x="276993" y="239268"/>
                      </a:cubicBezTo>
                      <a:cubicBezTo>
                        <a:pt x="273183" y="242030"/>
                        <a:pt x="270516" y="246221"/>
                        <a:pt x="266801" y="248984"/>
                      </a:cubicBezTo>
                      <a:cubicBezTo>
                        <a:pt x="262134" y="255175"/>
                        <a:pt x="270897" y="248984"/>
                        <a:pt x="266896" y="254508"/>
                      </a:cubicBezTo>
                      <a:cubicBezTo>
                        <a:pt x="260419" y="257651"/>
                        <a:pt x="255657" y="263366"/>
                        <a:pt x="251656" y="269939"/>
                      </a:cubicBezTo>
                      <a:cubicBezTo>
                        <a:pt x="247846" y="272034"/>
                        <a:pt x="250037" y="268700"/>
                        <a:pt x="245274" y="271653"/>
                      </a:cubicBezTo>
                      <a:cubicBezTo>
                        <a:pt x="244036" y="274415"/>
                        <a:pt x="247560" y="272796"/>
                        <a:pt x="246322" y="275654"/>
                      </a:cubicBezTo>
                      <a:cubicBezTo>
                        <a:pt x="238416" y="279559"/>
                        <a:pt x="241560" y="280988"/>
                        <a:pt x="233940" y="289655"/>
                      </a:cubicBezTo>
                      <a:cubicBezTo>
                        <a:pt x="230225" y="291941"/>
                        <a:pt x="232320" y="288417"/>
                        <a:pt x="227653" y="291560"/>
                      </a:cubicBezTo>
                      <a:cubicBezTo>
                        <a:pt x="227367" y="293084"/>
                        <a:pt x="227939" y="293751"/>
                        <a:pt x="230320" y="292513"/>
                      </a:cubicBezTo>
                      <a:cubicBezTo>
                        <a:pt x="227463" y="296609"/>
                        <a:pt x="221843" y="301752"/>
                        <a:pt x="216604" y="305562"/>
                      </a:cubicBezTo>
                      <a:cubicBezTo>
                        <a:pt x="211556" y="309563"/>
                        <a:pt x="206889" y="312325"/>
                        <a:pt x="205841" y="310896"/>
                      </a:cubicBezTo>
                      <a:cubicBezTo>
                        <a:pt x="197554" y="323279"/>
                        <a:pt x="215747" y="304324"/>
                        <a:pt x="211937" y="313373"/>
                      </a:cubicBezTo>
                      <a:cubicBezTo>
                        <a:pt x="208413" y="317278"/>
                        <a:pt x="208508" y="315087"/>
                        <a:pt x="203079" y="319469"/>
                      </a:cubicBezTo>
                      <a:cubicBezTo>
                        <a:pt x="199745" y="326327"/>
                        <a:pt x="192696" y="331470"/>
                        <a:pt x="193554" y="336423"/>
                      </a:cubicBezTo>
                      <a:cubicBezTo>
                        <a:pt x="189172" y="341566"/>
                        <a:pt x="184886" y="347948"/>
                        <a:pt x="180981" y="347663"/>
                      </a:cubicBezTo>
                      <a:lnTo>
                        <a:pt x="177933" y="355568"/>
                      </a:lnTo>
                      <a:cubicBezTo>
                        <a:pt x="183457" y="352997"/>
                        <a:pt x="177552" y="352520"/>
                        <a:pt x="183076" y="349949"/>
                      </a:cubicBezTo>
                      <a:cubicBezTo>
                        <a:pt x="183457" y="355949"/>
                        <a:pt x="166979" y="371475"/>
                        <a:pt x="161550" y="384429"/>
                      </a:cubicBezTo>
                      <a:cubicBezTo>
                        <a:pt x="161264" y="381286"/>
                        <a:pt x="159073" y="381286"/>
                        <a:pt x="162693" y="374999"/>
                      </a:cubicBezTo>
                      <a:cubicBezTo>
                        <a:pt x="154311" y="381857"/>
                        <a:pt x="158502" y="387763"/>
                        <a:pt x="152596" y="396907"/>
                      </a:cubicBezTo>
                      <a:cubicBezTo>
                        <a:pt x="145929" y="400526"/>
                        <a:pt x="144024" y="408337"/>
                        <a:pt x="141261" y="415290"/>
                      </a:cubicBezTo>
                      <a:cubicBezTo>
                        <a:pt x="134403" y="420719"/>
                        <a:pt x="130689" y="429006"/>
                        <a:pt x="126688" y="436816"/>
                      </a:cubicBezTo>
                      <a:cubicBezTo>
                        <a:pt x="123640" y="437388"/>
                        <a:pt x="130308" y="429578"/>
                        <a:pt x="130498" y="426149"/>
                      </a:cubicBezTo>
                      <a:cubicBezTo>
                        <a:pt x="127545" y="427768"/>
                        <a:pt x="130308" y="420719"/>
                        <a:pt x="127736" y="421862"/>
                      </a:cubicBezTo>
                      <a:cubicBezTo>
                        <a:pt x="125640" y="430816"/>
                        <a:pt x="119544" y="441484"/>
                        <a:pt x="118782" y="450056"/>
                      </a:cubicBezTo>
                      <a:cubicBezTo>
                        <a:pt x="116782" y="451676"/>
                        <a:pt x="115639" y="455390"/>
                        <a:pt x="111829" y="460058"/>
                      </a:cubicBezTo>
                      <a:cubicBezTo>
                        <a:pt x="107638" y="461296"/>
                        <a:pt x="120497" y="443675"/>
                        <a:pt x="111639" y="452247"/>
                      </a:cubicBezTo>
                      <a:cubicBezTo>
                        <a:pt x="112305" y="446913"/>
                        <a:pt x="116687" y="444627"/>
                        <a:pt x="117354" y="439198"/>
                      </a:cubicBezTo>
                      <a:cubicBezTo>
                        <a:pt x="113067" y="441770"/>
                        <a:pt x="110115" y="455486"/>
                        <a:pt x="107543" y="453009"/>
                      </a:cubicBezTo>
                      <a:cubicBezTo>
                        <a:pt x="106590" y="458438"/>
                        <a:pt x="103161" y="462820"/>
                        <a:pt x="100685" y="471011"/>
                      </a:cubicBezTo>
                      <a:cubicBezTo>
                        <a:pt x="97161" y="468344"/>
                        <a:pt x="96494" y="478822"/>
                        <a:pt x="90684" y="484537"/>
                      </a:cubicBezTo>
                      <a:cubicBezTo>
                        <a:pt x="89064" y="494633"/>
                        <a:pt x="84016" y="502349"/>
                        <a:pt x="81540" y="511683"/>
                      </a:cubicBezTo>
                      <a:cubicBezTo>
                        <a:pt x="83254" y="512826"/>
                        <a:pt x="88017" y="506635"/>
                        <a:pt x="88779" y="501777"/>
                      </a:cubicBezTo>
                      <a:cubicBezTo>
                        <a:pt x="91446" y="504254"/>
                        <a:pt x="83635" y="515398"/>
                        <a:pt x="81444" y="520637"/>
                      </a:cubicBezTo>
                      <a:cubicBezTo>
                        <a:pt x="79444" y="521208"/>
                        <a:pt x="79635" y="516636"/>
                        <a:pt x="80301" y="514445"/>
                      </a:cubicBezTo>
                      <a:cubicBezTo>
                        <a:pt x="78396" y="514636"/>
                        <a:pt x="76491" y="518732"/>
                        <a:pt x="74205" y="517874"/>
                      </a:cubicBezTo>
                      <a:cubicBezTo>
                        <a:pt x="78111" y="520541"/>
                        <a:pt x="71634" y="526828"/>
                        <a:pt x="71157" y="535877"/>
                      </a:cubicBezTo>
                      <a:cubicBezTo>
                        <a:pt x="74967" y="533972"/>
                        <a:pt x="73729" y="529114"/>
                        <a:pt x="76968" y="526828"/>
                      </a:cubicBezTo>
                      <a:cubicBezTo>
                        <a:pt x="75063" y="531686"/>
                        <a:pt x="74586" y="537305"/>
                        <a:pt x="70586" y="540830"/>
                      </a:cubicBezTo>
                      <a:cubicBezTo>
                        <a:pt x="69062" y="541782"/>
                        <a:pt x="71253" y="538258"/>
                        <a:pt x="71157" y="535781"/>
                      </a:cubicBezTo>
                      <a:cubicBezTo>
                        <a:pt x="69348" y="537401"/>
                        <a:pt x="68014" y="541592"/>
                        <a:pt x="67919" y="539210"/>
                      </a:cubicBezTo>
                      <a:cubicBezTo>
                        <a:pt x="64204" y="543782"/>
                        <a:pt x="70014" y="542639"/>
                        <a:pt x="65252" y="546545"/>
                      </a:cubicBezTo>
                      <a:cubicBezTo>
                        <a:pt x="67347" y="545783"/>
                        <a:pt x="70110" y="543782"/>
                        <a:pt x="69729" y="549212"/>
                      </a:cubicBezTo>
                      <a:cubicBezTo>
                        <a:pt x="67062" y="556070"/>
                        <a:pt x="68014" y="548831"/>
                        <a:pt x="64776" y="553403"/>
                      </a:cubicBezTo>
                      <a:cubicBezTo>
                        <a:pt x="64299" y="557879"/>
                        <a:pt x="66014" y="556927"/>
                        <a:pt x="67347" y="556641"/>
                      </a:cubicBezTo>
                      <a:cubicBezTo>
                        <a:pt x="66585" y="559118"/>
                        <a:pt x="64871" y="561118"/>
                        <a:pt x="64966" y="564071"/>
                      </a:cubicBezTo>
                      <a:cubicBezTo>
                        <a:pt x="60013" y="570548"/>
                        <a:pt x="62680" y="557784"/>
                        <a:pt x="58489" y="562261"/>
                      </a:cubicBezTo>
                      <a:cubicBezTo>
                        <a:pt x="59156" y="564452"/>
                        <a:pt x="59346" y="567500"/>
                        <a:pt x="60966" y="567119"/>
                      </a:cubicBezTo>
                      <a:cubicBezTo>
                        <a:pt x="61156" y="573024"/>
                        <a:pt x="55251" y="575596"/>
                        <a:pt x="56203" y="581978"/>
                      </a:cubicBezTo>
                      <a:cubicBezTo>
                        <a:pt x="53060" y="586835"/>
                        <a:pt x="52679" y="584645"/>
                        <a:pt x="50393" y="587502"/>
                      </a:cubicBezTo>
                      <a:cubicBezTo>
                        <a:pt x="50107" y="594836"/>
                        <a:pt x="46869" y="600551"/>
                        <a:pt x="44392" y="606743"/>
                      </a:cubicBezTo>
                      <a:cubicBezTo>
                        <a:pt x="46583" y="611696"/>
                        <a:pt x="41820" y="622078"/>
                        <a:pt x="39725" y="629888"/>
                      </a:cubicBezTo>
                      <a:cubicBezTo>
                        <a:pt x="37534" y="633603"/>
                        <a:pt x="40011" y="621411"/>
                        <a:pt x="36867" y="628650"/>
                      </a:cubicBezTo>
                      <a:cubicBezTo>
                        <a:pt x="38010" y="636365"/>
                        <a:pt x="34391" y="643223"/>
                        <a:pt x="32010" y="653225"/>
                      </a:cubicBezTo>
                      <a:cubicBezTo>
                        <a:pt x="31438" y="659797"/>
                        <a:pt x="35058" y="651320"/>
                        <a:pt x="34962" y="656082"/>
                      </a:cubicBezTo>
                      <a:cubicBezTo>
                        <a:pt x="33153" y="664940"/>
                        <a:pt x="31629" y="656653"/>
                        <a:pt x="28771" y="663512"/>
                      </a:cubicBezTo>
                      <a:cubicBezTo>
                        <a:pt x="28009" y="667512"/>
                        <a:pt x="28104" y="669322"/>
                        <a:pt x="29343" y="670274"/>
                      </a:cubicBezTo>
                      <a:cubicBezTo>
                        <a:pt x="20389" y="683228"/>
                        <a:pt x="25247" y="701326"/>
                        <a:pt x="19627" y="715423"/>
                      </a:cubicBezTo>
                      <a:cubicBezTo>
                        <a:pt x="22104" y="721424"/>
                        <a:pt x="20961" y="724662"/>
                        <a:pt x="21246" y="735044"/>
                      </a:cubicBezTo>
                      <a:cubicBezTo>
                        <a:pt x="20865" y="737807"/>
                        <a:pt x="18579" y="739235"/>
                        <a:pt x="18198" y="745236"/>
                      </a:cubicBezTo>
                      <a:cubicBezTo>
                        <a:pt x="15531" y="746379"/>
                        <a:pt x="17913" y="735806"/>
                        <a:pt x="17055" y="732187"/>
                      </a:cubicBezTo>
                      <a:cubicBezTo>
                        <a:pt x="13912" y="741236"/>
                        <a:pt x="15246" y="748760"/>
                        <a:pt x="16293" y="755714"/>
                      </a:cubicBezTo>
                      <a:cubicBezTo>
                        <a:pt x="14388" y="763143"/>
                        <a:pt x="13722" y="759428"/>
                        <a:pt x="11055" y="763810"/>
                      </a:cubicBezTo>
                      <a:cubicBezTo>
                        <a:pt x="11055" y="770001"/>
                        <a:pt x="8959" y="773335"/>
                        <a:pt x="11531" y="776573"/>
                      </a:cubicBezTo>
                      <a:cubicBezTo>
                        <a:pt x="10674" y="778478"/>
                        <a:pt x="9816" y="780383"/>
                        <a:pt x="8959" y="782193"/>
                      </a:cubicBezTo>
                      <a:cubicBezTo>
                        <a:pt x="11912" y="780002"/>
                        <a:pt x="11721" y="796480"/>
                        <a:pt x="7721" y="802291"/>
                      </a:cubicBezTo>
                      <a:cubicBezTo>
                        <a:pt x="11150" y="807625"/>
                        <a:pt x="8959" y="811721"/>
                        <a:pt x="8007" y="819531"/>
                      </a:cubicBezTo>
                      <a:cubicBezTo>
                        <a:pt x="9626" y="826008"/>
                        <a:pt x="8673" y="818960"/>
                        <a:pt x="10197" y="816864"/>
                      </a:cubicBezTo>
                      <a:cubicBezTo>
                        <a:pt x="11436" y="820674"/>
                        <a:pt x="10007" y="824008"/>
                        <a:pt x="10293" y="827723"/>
                      </a:cubicBezTo>
                      <a:cubicBezTo>
                        <a:pt x="7626" y="833438"/>
                        <a:pt x="7816" y="829247"/>
                        <a:pt x="6197" y="826961"/>
                      </a:cubicBezTo>
                      <a:cubicBezTo>
                        <a:pt x="5911" y="833628"/>
                        <a:pt x="5149" y="840296"/>
                        <a:pt x="1815" y="846487"/>
                      </a:cubicBezTo>
                      <a:cubicBezTo>
                        <a:pt x="1244" y="844868"/>
                        <a:pt x="1149" y="843248"/>
                        <a:pt x="1530" y="841724"/>
                      </a:cubicBezTo>
                      <a:cubicBezTo>
                        <a:pt x="-566" y="842486"/>
                        <a:pt x="101" y="857060"/>
                        <a:pt x="101" y="863346"/>
                      </a:cubicBezTo>
                      <a:cubicBezTo>
                        <a:pt x="1339" y="847153"/>
                        <a:pt x="5054" y="850297"/>
                        <a:pt x="6387" y="834771"/>
                      </a:cubicBezTo>
                      <a:cubicBezTo>
                        <a:pt x="10293" y="849725"/>
                        <a:pt x="2577" y="851059"/>
                        <a:pt x="3720" y="862298"/>
                      </a:cubicBezTo>
                      <a:cubicBezTo>
                        <a:pt x="6006" y="862013"/>
                        <a:pt x="8102" y="850678"/>
                        <a:pt x="10388" y="852392"/>
                      </a:cubicBezTo>
                      <a:cubicBezTo>
                        <a:pt x="8483" y="856393"/>
                        <a:pt x="8959" y="866966"/>
                        <a:pt x="6387" y="870299"/>
                      </a:cubicBezTo>
                      <a:cubicBezTo>
                        <a:pt x="8673" y="874681"/>
                        <a:pt x="10864" y="874967"/>
                        <a:pt x="13150" y="878777"/>
                      </a:cubicBezTo>
                      <a:cubicBezTo>
                        <a:pt x="9435" y="876872"/>
                        <a:pt x="9721" y="884587"/>
                        <a:pt x="8102" y="890588"/>
                      </a:cubicBezTo>
                      <a:cubicBezTo>
                        <a:pt x="6768" y="893540"/>
                        <a:pt x="5244" y="883920"/>
                        <a:pt x="4006" y="890207"/>
                      </a:cubicBezTo>
                      <a:cubicBezTo>
                        <a:pt x="5721" y="892969"/>
                        <a:pt x="5911" y="894398"/>
                        <a:pt x="8292" y="893731"/>
                      </a:cubicBezTo>
                      <a:cubicBezTo>
                        <a:pt x="8673" y="897827"/>
                        <a:pt x="7054" y="903446"/>
                        <a:pt x="9626" y="900017"/>
                      </a:cubicBezTo>
                      <a:cubicBezTo>
                        <a:pt x="9816" y="904589"/>
                        <a:pt x="8673" y="909066"/>
                        <a:pt x="7816" y="913638"/>
                      </a:cubicBezTo>
                      <a:cubicBezTo>
                        <a:pt x="6197" y="913828"/>
                        <a:pt x="6768" y="899541"/>
                        <a:pt x="3625" y="902494"/>
                      </a:cubicBezTo>
                      <a:cubicBezTo>
                        <a:pt x="4768" y="906685"/>
                        <a:pt x="7054" y="918020"/>
                        <a:pt x="8292" y="927545"/>
                      </a:cubicBezTo>
                      <a:cubicBezTo>
                        <a:pt x="9626" y="936974"/>
                        <a:pt x="10293" y="944594"/>
                        <a:pt x="6768" y="941261"/>
                      </a:cubicBezTo>
                      <a:cubicBezTo>
                        <a:pt x="7054" y="945928"/>
                        <a:pt x="10102" y="950595"/>
                        <a:pt x="8769" y="955167"/>
                      </a:cubicBezTo>
                      <a:cubicBezTo>
                        <a:pt x="11626" y="958310"/>
                        <a:pt x="12483" y="964025"/>
                        <a:pt x="13436" y="970312"/>
                      </a:cubicBezTo>
                      <a:cubicBezTo>
                        <a:pt x="14674" y="976598"/>
                        <a:pt x="16008" y="983456"/>
                        <a:pt x="19437" y="988886"/>
                      </a:cubicBezTo>
                      <a:cubicBezTo>
                        <a:pt x="16484" y="991934"/>
                        <a:pt x="20199" y="1001078"/>
                        <a:pt x="16674" y="998125"/>
                      </a:cubicBezTo>
                      <a:cubicBezTo>
                        <a:pt x="16674" y="1003459"/>
                        <a:pt x="19913" y="1001840"/>
                        <a:pt x="22008" y="1008698"/>
                      </a:cubicBezTo>
                      <a:cubicBezTo>
                        <a:pt x="24104" y="1020318"/>
                        <a:pt x="25056" y="1032129"/>
                        <a:pt x="30581" y="1043369"/>
                      </a:cubicBezTo>
                      <a:cubicBezTo>
                        <a:pt x="27819" y="1045083"/>
                        <a:pt x="31248" y="1054799"/>
                        <a:pt x="33438" y="1055370"/>
                      </a:cubicBezTo>
                      <a:cubicBezTo>
                        <a:pt x="31819" y="1060133"/>
                        <a:pt x="34772" y="1064514"/>
                        <a:pt x="34296" y="1069181"/>
                      </a:cubicBezTo>
                      <a:cubicBezTo>
                        <a:pt x="35629" y="1067467"/>
                        <a:pt x="35058" y="1065181"/>
                        <a:pt x="36867" y="1062704"/>
                      </a:cubicBezTo>
                      <a:cubicBezTo>
                        <a:pt x="38677" y="1068419"/>
                        <a:pt x="38391" y="1075468"/>
                        <a:pt x="37534" y="1078040"/>
                      </a:cubicBezTo>
                      <a:cubicBezTo>
                        <a:pt x="39153" y="1086041"/>
                        <a:pt x="41439" y="1081564"/>
                        <a:pt x="41725" y="1092899"/>
                      </a:cubicBezTo>
                      <a:cubicBezTo>
                        <a:pt x="42773" y="1093375"/>
                        <a:pt x="42868" y="1090803"/>
                        <a:pt x="44773" y="1094042"/>
                      </a:cubicBezTo>
                      <a:cubicBezTo>
                        <a:pt x="42011" y="1087755"/>
                        <a:pt x="40963" y="1081278"/>
                        <a:pt x="40963" y="1074515"/>
                      </a:cubicBezTo>
                      <a:cubicBezTo>
                        <a:pt x="43535" y="1085469"/>
                        <a:pt x="46869" y="1096232"/>
                        <a:pt x="50393" y="1106996"/>
                      </a:cubicBezTo>
                      <a:cubicBezTo>
                        <a:pt x="50202" y="1108043"/>
                        <a:pt x="49345" y="1107186"/>
                        <a:pt x="49345" y="1108710"/>
                      </a:cubicBezTo>
                      <a:cubicBezTo>
                        <a:pt x="46869" y="1103948"/>
                        <a:pt x="46107" y="1094232"/>
                        <a:pt x="42773" y="1094232"/>
                      </a:cubicBezTo>
                      <a:cubicBezTo>
                        <a:pt x="43630" y="1102328"/>
                        <a:pt x="49726" y="1108139"/>
                        <a:pt x="49917" y="1119473"/>
                      </a:cubicBezTo>
                      <a:cubicBezTo>
                        <a:pt x="51250" y="1121283"/>
                        <a:pt x="52679" y="1123188"/>
                        <a:pt x="52869" y="1125188"/>
                      </a:cubicBezTo>
                      <a:cubicBezTo>
                        <a:pt x="54108" y="1126236"/>
                        <a:pt x="54965" y="1125950"/>
                        <a:pt x="54870" y="1123188"/>
                      </a:cubicBezTo>
                      <a:cubicBezTo>
                        <a:pt x="58870" y="1129094"/>
                        <a:pt x="59346" y="1135761"/>
                        <a:pt x="63156" y="1141762"/>
                      </a:cubicBezTo>
                      <a:cubicBezTo>
                        <a:pt x="64014" y="1147286"/>
                        <a:pt x="61728" y="1143953"/>
                        <a:pt x="62204" y="1148239"/>
                      </a:cubicBezTo>
                      <a:cubicBezTo>
                        <a:pt x="65538" y="1153478"/>
                        <a:pt x="63537" y="1144429"/>
                        <a:pt x="66300" y="1152049"/>
                      </a:cubicBezTo>
                      <a:cubicBezTo>
                        <a:pt x="66966" y="1157859"/>
                        <a:pt x="62585" y="1149382"/>
                        <a:pt x="65347" y="1157002"/>
                      </a:cubicBezTo>
                      <a:cubicBezTo>
                        <a:pt x="67633" y="1160812"/>
                        <a:pt x="66776" y="1155859"/>
                        <a:pt x="68395" y="1157859"/>
                      </a:cubicBezTo>
                      <a:cubicBezTo>
                        <a:pt x="70014" y="1169861"/>
                        <a:pt x="75158" y="1182148"/>
                        <a:pt x="80492" y="1193673"/>
                      </a:cubicBezTo>
                      <a:cubicBezTo>
                        <a:pt x="86112" y="1205103"/>
                        <a:pt x="92303" y="1215676"/>
                        <a:pt x="95065" y="1225010"/>
                      </a:cubicBezTo>
                      <a:cubicBezTo>
                        <a:pt x="95256" y="1227773"/>
                        <a:pt x="91255" y="1221772"/>
                        <a:pt x="90779" y="1223201"/>
                      </a:cubicBezTo>
                      <a:cubicBezTo>
                        <a:pt x="93541" y="1231583"/>
                        <a:pt x="102018" y="1237774"/>
                        <a:pt x="102209" y="1246918"/>
                      </a:cubicBezTo>
                      <a:cubicBezTo>
                        <a:pt x="103638" y="1247680"/>
                        <a:pt x="104400" y="1247394"/>
                        <a:pt x="103923" y="1244632"/>
                      </a:cubicBezTo>
                      <a:cubicBezTo>
                        <a:pt x="107162" y="1246727"/>
                        <a:pt x="107448" y="1249871"/>
                        <a:pt x="110210" y="1252061"/>
                      </a:cubicBezTo>
                      <a:cubicBezTo>
                        <a:pt x="111353" y="1255967"/>
                        <a:pt x="108972" y="1253300"/>
                        <a:pt x="107067" y="1251585"/>
                      </a:cubicBezTo>
                      <a:cubicBezTo>
                        <a:pt x="108019" y="1256157"/>
                        <a:pt x="111734" y="1259681"/>
                        <a:pt x="113258" y="1264063"/>
                      </a:cubicBezTo>
                      <a:cubicBezTo>
                        <a:pt x="114687" y="1265206"/>
                        <a:pt x="113829" y="1262158"/>
                        <a:pt x="113734" y="1260539"/>
                      </a:cubicBezTo>
                      <a:cubicBezTo>
                        <a:pt x="116877" y="1262539"/>
                        <a:pt x="116687" y="1265968"/>
                        <a:pt x="119163" y="1268349"/>
                      </a:cubicBezTo>
                      <a:cubicBezTo>
                        <a:pt x="118687" y="1269111"/>
                        <a:pt x="116496" y="1267301"/>
                        <a:pt x="117544" y="1270635"/>
                      </a:cubicBezTo>
                      <a:cubicBezTo>
                        <a:pt x="119259" y="1272159"/>
                        <a:pt x="120973" y="1273683"/>
                        <a:pt x="122688" y="1275112"/>
                      </a:cubicBezTo>
                      <a:cubicBezTo>
                        <a:pt x="124021" y="1279303"/>
                        <a:pt x="121068" y="1276350"/>
                        <a:pt x="122973" y="1281684"/>
                      </a:cubicBezTo>
                      <a:cubicBezTo>
                        <a:pt x="131546" y="1294257"/>
                        <a:pt x="140023" y="1306735"/>
                        <a:pt x="148405" y="1319117"/>
                      </a:cubicBezTo>
                      <a:lnTo>
                        <a:pt x="147262" y="1314545"/>
                      </a:lnTo>
                      <a:cubicBezTo>
                        <a:pt x="149548" y="1317974"/>
                        <a:pt x="153930" y="1320356"/>
                        <a:pt x="155073" y="1324356"/>
                      </a:cubicBezTo>
                      <a:cubicBezTo>
                        <a:pt x="156597" y="1328071"/>
                        <a:pt x="153930" y="1325785"/>
                        <a:pt x="151929" y="1324261"/>
                      </a:cubicBezTo>
                      <a:cubicBezTo>
                        <a:pt x="153930" y="1328357"/>
                        <a:pt x="157835" y="1333405"/>
                        <a:pt x="161645" y="1337786"/>
                      </a:cubicBezTo>
                      <a:cubicBezTo>
                        <a:pt x="165645" y="1342073"/>
                        <a:pt x="169551" y="1345692"/>
                        <a:pt x="171265" y="1347026"/>
                      </a:cubicBezTo>
                      <a:cubicBezTo>
                        <a:pt x="170884" y="1350074"/>
                        <a:pt x="172694" y="1353312"/>
                        <a:pt x="177742" y="1357408"/>
                      </a:cubicBezTo>
                      <a:cubicBezTo>
                        <a:pt x="174599" y="1349978"/>
                        <a:pt x="178980" y="1355598"/>
                        <a:pt x="182314" y="1358360"/>
                      </a:cubicBezTo>
                      <a:cubicBezTo>
                        <a:pt x="172980" y="1347502"/>
                        <a:pt x="171551" y="1341406"/>
                        <a:pt x="161740" y="1329500"/>
                      </a:cubicBezTo>
                      <a:cubicBezTo>
                        <a:pt x="160026" y="1328642"/>
                        <a:pt x="162216" y="1330928"/>
                        <a:pt x="162502" y="1332548"/>
                      </a:cubicBezTo>
                      <a:cubicBezTo>
                        <a:pt x="158692" y="1331024"/>
                        <a:pt x="160216" y="1326833"/>
                        <a:pt x="156406" y="1325308"/>
                      </a:cubicBezTo>
                      <a:cubicBezTo>
                        <a:pt x="155930" y="1319975"/>
                        <a:pt x="155263" y="1320260"/>
                        <a:pt x="153263" y="1313212"/>
                      </a:cubicBezTo>
                      <a:cubicBezTo>
                        <a:pt x="157454" y="1321118"/>
                        <a:pt x="163645" y="1329881"/>
                        <a:pt x="169932" y="1337596"/>
                      </a:cubicBezTo>
                      <a:cubicBezTo>
                        <a:pt x="176218" y="1345406"/>
                        <a:pt x="182124" y="1352645"/>
                        <a:pt x="184600" y="1358837"/>
                      </a:cubicBezTo>
                      <a:cubicBezTo>
                        <a:pt x="185648" y="1359313"/>
                        <a:pt x="185457" y="1358265"/>
                        <a:pt x="186886" y="1359313"/>
                      </a:cubicBezTo>
                      <a:cubicBezTo>
                        <a:pt x="191363" y="1363504"/>
                        <a:pt x="184410" y="1359313"/>
                        <a:pt x="187458" y="1364266"/>
                      </a:cubicBezTo>
                      <a:cubicBezTo>
                        <a:pt x="196792" y="1369409"/>
                        <a:pt x="200697" y="1377696"/>
                        <a:pt x="205936" y="1385221"/>
                      </a:cubicBezTo>
                      <a:cubicBezTo>
                        <a:pt x="209937" y="1385602"/>
                        <a:pt x="213937" y="1390650"/>
                        <a:pt x="217557" y="1395889"/>
                      </a:cubicBezTo>
                      <a:cubicBezTo>
                        <a:pt x="214509" y="1395413"/>
                        <a:pt x="209270" y="1392460"/>
                        <a:pt x="210413" y="1396937"/>
                      </a:cubicBezTo>
                      <a:cubicBezTo>
                        <a:pt x="206984" y="1393793"/>
                        <a:pt x="202507" y="1387316"/>
                        <a:pt x="200697" y="1388554"/>
                      </a:cubicBezTo>
                      <a:cubicBezTo>
                        <a:pt x="204793" y="1392936"/>
                        <a:pt x="204603" y="1393317"/>
                        <a:pt x="204888" y="1396841"/>
                      </a:cubicBezTo>
                      <a:cubicBezTo>
                        <a:pt x="208413" y="1397413"/>
                        <a:pt x="210699" y="1400842"/>
                        <a:pt x="212889" y="1400842"/>
                      </a:cubicBezTo>
                      <a:cubicBezTo>
                        <a:pt x="216985" y="1404271"/>
                        <a:pt x="218890" y="1409129"/>
                        <a:pt x="224224" y="1411700"/>
                      </a:cubicBezTo>
                      <a:cubicBezTo>
                        <a:pt x="225462" y="1418558"/>
                        <a:pt x="236416" y="1427607"/>
                        <a:pt x="245274" y="1434370"/>
                      </a:cubicBezTo>
                      <a:cubicBezTo>
                        <a:pt x="243084" y="1436656"/>
                        <a:pt x="247275" y="1440275"/>
                        <a:pt x="254799" y="1444466"/>
                      </a:cubicBezTo>
                      <a:cubicBezTo>
                        <a:pt x="254990" y="1445895"/>
                        <a:pt x="254228" y="1446371"/>
                        <a:pt x="251656" y="1444943"/>
                      </a:cubicBezTo>
                      <a:cubicBezTo>
                        <a:pt x="257943" y="1453039"/>
                        <a:pt x="268039" y="1458278"/>
                        <a:pt x="274802" y="1465898"/>
                      </a:cubicBezTo>
                      <a:cubicBezTo>
                        <a:pt x="277659" y="1467041"/>
                        <a:pt x="273373" y="1461897"/>
                        <a:pt x="277183" y="1463897"/>
                      </a:cubicBezTo>
                      <a:cubicBezTo>
                        <a:pt x="280612" y="1465040"/>
                        <a:pt x="279755" y="1469708"/>
                        <a:pt x="284136" y="1470089"/>
                      </a:cubicBezTo>
                      <a:cubicBezTo>
                        <a:pt x="285565" y="1472470"/>
                        <a:pt x="284994" y="1473137"/>
                        <a:pt x="283279" y="1472851"/>
                      </a:cubicBezTo>
                      <a:cubicBezTo>
                        <a:pt x="286708" y="1476470"/>
                        <a:pt x="285089" y="1470660"/>
                        <a:pt x="290232" y="1476947"/>
                      </a:cubicBezTo>
                      <a:cubicBezTo>
                        <a:pt x="292423" y="1480280"/>
                        <a:pt x="292804" y="1481900"/>
                        <a:pt x="290232" y="1481042"/>
                      </a:cubicBezTo>
                      <a:cubicBezTo>
                        <a:pt x="297090" y="1485233"/>
                        <a:pt x="306044" y="1496473"/>
                        <a:pt x="310711" y="1495806"/>
                      </a:cubicBezTo>
                      <a:cubicBezTo>
                        <a:pt x="313378" y="1499235"/>
                        <a:pt x="309568" y="1497521"/>
                        <a:pt x="313283" y="1501807"/>
                      </a:cubicBezTo>
                      <a:cubicBezTo>
                        <a:pt x="315569" y="1499521"/>
                        <a:pt x="320046" y="1506569"/>
                        <a:pt x="319760" y="1506283"/>
                      </a:cubicBezTo>
                      <a:cubicBezTo>
                        <a:pt x="328809" y="1512665"/>
                        <a:pt x="333952" y="1512189"/>
                        <a:pt x="341858" y="1521428"/>
                      </a:cubicBezTo>
                      <a:cubicBezTo>
                        <a:pt x="345573" y="1520381"/>
                        <a:pt x="355098" y="1528953"/>
                        <a:pt x="361003" y="1532668"/>
                      </a:cubicBezTo>
                      <a:cubicBezTo>
                        <a:pt x="360908" y="1533620"/>
                        <a:pt x="358241" y="1532763"/>
                        <a:pt x="360527" y="1535525"/>
                      </a:cubicBezTo>
                      <a:cubicBezTo>
                        <a:pt x="366623" y="1535811"/>
                        <a:pt x="370719" y="1542669"/>
                        <a:pt x="379672" y="1544193"/>
                      </a:cubicBezTo>
                      <a:cubicBezTo>
                        <a:pt x="383101" y="1543812"/>
                        <a:pt x="374719" y="1537716"/>
                        <a:pt x="371576" y="1537049"/>
                      </a:cubicBezTo>
                      <a:cubicBezTo>
                        <a:pt x="369480" y="1535144"/>
                        <a:pt x="379101" y="1539050"/>
                        <a:pt x="380720" y="1540574"/>
                      </a:cubicBezTo>
                      <a:cubicBezTo>
                        <a:pt x="384720" y="1540193"/>
                        <a:pt x="375195" y="1536287"/>
                        <a:pt x="373576" y="1534763"/>
                      </a:cubicBezTo>
                      <a:cubicBezTo>
                        <a:pt x="372814" y="1533239"/>
                        <a:pt x="376910" y="1534858"/>
                        <a:pt x="379196" y="1535335"/>
                      </a:cubicBezTo>
                      <a:cubicBezTo>
                        <a:pt x="381482" y="1536478"/>
                        <a:pt x="384625" y="1542669"/>
                        <a:pt x="392150" y="1543717"/>
                      </a:cubicBezTo>
                      <a:cubicBezTo>
                        <a:pt x="394722" y="1546860"/>
                        <a:pt x="397198" y="1549813"/>
                        <a:pt x="393674" y="1549051"/>
                      </a:cubicBezTo>
                      <a:cubicBezTo>
                        <a:pt x="397293" y="1553528"/>
                        <a:pt x="403770" y="1554575"/>
                        <a:pt x="407104" y="1559433"/>
                      </a:cubicBezTo>
                      <a:cubicBezTo>
                        <a:pt x="409200" y="1559052"/>
                        <a:pt x="408723" y="1556766"/>
                        <a:pt x="414438" y="1560100"/>
                      </a:cubicBezTo>
                      <a:cubicBezTo>
                        <a:pt x="409104" y="1561624"/>
                        <a:pt x="397579" y="1557623"/>
                        <a:pt x="386435" y="1552956"/>
                      </a:cubicBezTo>
                      <a:cubicBezTo>
                        <a:pt x="390531" y="1556004"/>
                        <a:pt x="394245" y="1559719"/>
                        <a:pt x="398246" y="1563053"/>
                      </a:cubicBezTo>
                      <a:cubicBezTo>
                        <a:pt x="400818" y="1563433"/>
                        <a:pt x="402532" y="1562195"/>
                        <a:pt x="405866" y="1565910"/>
                      </a:cubicBezTo>
                      <a:cubicBezTo>
                        <a:pt x="407771" y="1566005"/>
                        <a:pt x="406723" y="1564386"/>
                        <a:pt x="408819" y="1564672"/>
                      </a:cubicBezTo>
                      <a:cubicBezTo>
                        <a:pt x="415677" y="1567053"/>
                        <a:pt x="411581" y="1567625"/>
                        <a:pt x="416629" y="1572197"/>
                      </a:cubicBezTo>
                      <a:cubicBezTo>
                        <a:pt x="418153" y="1567910"/>
                        <a:pt x="442156" y="1581436"/>
                        <a:pt x="442823" y="1586484"/>
                      </a:cubicBezTo>
                      <a:cubicBezTo>
                        <a:pt x="444252" y="1584293"/>
                        <a:pt x="448728" y="1589532"/>
                        <a:pt x="454062" y="1589342"/>
                      </a:cubicBezTo>
                      <a:cubicBezTo>
                        <a:pt x="450538" y="1585436"/>
                        <a:pt x="444347" y="1585246"/>
                        <a:pt x="440823" y="1581341"/>
                      </a:cubicBezTo>
                      <a:cubicBezTo>
                        <a:pt x="442061" y="1579817"/>
                        <a:pt x="452824" y="1587437"/>
                        <a:pt x="457396" y="1589913"/>
                      </a:cubicBezTo>
                      <a:cubicBezTo>
                        <a:pt x="458444" y="1589246"/>
                        <a:pt x="460444" y="1589151"/>
                        <a:pt x="464730" y="1590199"/>
                      </a:cubicBezTo>
                      <a:cubicBezTo>
                        <a:pt x="468636" y="1590866"/>
                        <a:pt x="467112" y="1593247"/>
                        <a:pt x="463587" y="1591913"/>
                      </a:cubicBezTo>
                      <a:cubicBezTo>
                        <a:pt x="468064" y="1595057"/>
                        <a:pt x="470160" y="1592199"/>
                        <a:pt x="467016" y="1589627"/>
                      </a:cubicBezTo>
                      <a:cubicBezTo>
                        <a:pt x="463397" y="1588579"/>
                        <a:pt x="460920" y="1585817"/>
                        <a:pt x="456444" y="1585913"/>
                      </a:cubicBezTo>
                      <a:cubicBezTo>
                        <a:pt x="455682" y="1584389"/>
                        <a:pt x="456158" y="1583436"/>
                        <a:pt x="455491" y="1581912"/>
                      </a:cubicBezTo>
                      <a:cubicBezTo>
                        <a:pt x="462730" y="1583912"/>
                        <a:pt x="467397" y="1589913"/>
                        <a:pt x="474732" y="1591818"/>
                      </a:cubicBezTo>
                      <a:cubicBezTo>
                        <a:pt x="475208" y="1594295"/>
                        <a:pt x="462159" y="1591913"/>
                        <a:pt x="471303" y="1597057"/>
                      </a:cubicBezTo>
                      <a:cubicBezTo>
                        <a:pt x="471112" y="1593723"/>
                        <a:pt x="473970" y="1596962"/>
                        <a:pt x="479780" y="1598295"/>
                      </a:cubicBezTo>
                      <a:cubicBezTo>
                        <a:pt x="479018" y="1601343"/>
                        <a:pt x="474255" y="1597343"/>
                        <a:pt x="483780" y="1603534"/>
                      </a:cubicBezTo>
                      <a:cubicBezTo>
                        <a:pt x="485400" y="1602010"/>
                        <a:pt x="486257" y="1601724"/>
                        <a:pt x="492829" y="1603629"/>
                      </a:cubicBezTo>
                      <a:cubicBezTo>
                        <a:pt x="493305" y="1608106"/>
                        <a:pt x="504069" y="1607249"/>
                        <a:pt x="508736" y="1613059"/>
                      </a:cubicBezTo>
                      <a:cubicBezTo>
                        <a:pt x="491400" y="1605725"/>
                        <a:pt x="476065" y="1602962"/>
                        <a:pt x="458539" y="1590961"/>
                      </a:cubicBezTo>
                      <a:cubicBezTo>
                        <a:pt x="463587" y="1597438"/>
                        <a:pt x="444918" y="1585817"/>
                        <a:pt x="445490" y="1590675"/>
                      </a:cubicBezTo>
                      <a:cubicBezTo>
                        <a:pt x="447204" y="1592675"/>
                        <a:pt x="449871" y="1593437"/>
                        <a:pt x="451586" y="1595533"/>
                      </a:cubicBezTo>
                      <a:cubicBezTo>
                        <a:pt x="455967" y="1594009"/>
                        <a:pt x="466445" y="1602105"/>
                        <a:pt x="467874" y="1605058"/>
                      </a:cubicBezTo>
                      <a:cubicBezTo>
                        <a:pt x="465397" y="1600486"/>
                        <a:pt x="475779" y="1606106"/>
                        <a:pt x="472446" y="1601057"/>
                      </a:cubicBezTo>
                      <a:cubicBezTo>
                        <a:pt x="476065" y="1603153"/>
                        <a:pt x="480828" y="1603248"/>
                        <a:pt x="483780" y="1606391"/>
                      </a:cubicBezTo>
                      <a:cubicBezTo>
                        <a:pt x="485876" y="1609154"/>
                        <a:pt x="472350" y="1601057"/>
                        <a:pt x="480923" y="1607915"/>
                      </a:cubicBezTo>
                      <a:cubicBezTo>
                        <a:pt x="476827" y="1608582"/>
                        <a:pt x="475875" y="1604296"/>
                        <a:pt x="471779" y="1604772"/>
                      </a:cubicBezTo>
                      <a:cubicBezTo>
                        <a:pt x="473970" y="1606868"/>
                        <a:pt x="472065" y="1606868"/>
                        <a:pt x="474636" y="1608963"/>
                      </a:cubicBezTo>
                      <a:cubicBezTo>
                        <a:pt x="484733" y="1609725"/>
                        <a:pt x="485781" y="1613154"/>
                        <a:pt x="486733" y="1616202"/>
                      </a:cubicBezTo>
                      <a:cubicBezTo>
                        <a:pt x="489114" y="1612392"/>
                        <a:pt x="505878" y="1623536"/>
                        <a:pt x="515499" y="1626013"/>
                      </a:cubicBezTo>
                      <a:cubicBezTo>
                        <a:pt x="519499" y="1625441"/>
                        <a:pt x="515594" y="1624584"/>
                        <a:pt x="512451" y="1622012"/>
                      </a:cubicBezTo>
                      <a:cubicBezTo>
                        <a:pt x="523785" y="1622774"/>
                        <a:pt x="538454" y="1632014"/>
                        <a:pt x="544836" y="1630966"/>
                      </a:cubicBezTo>
                      <a:cubicBezTo>
                        <a:pt x="550265" y="1634395"/>
                        <a:pt x="542931" y="1632776"/>
                        <a:pt x="544645" y="1634776"/>
                      </a:cubicBezTo>
                      <a:cubicBezTo>
                        <a:pt x="536739" y="1631823"/>
                        <a:pt x="528643" y="1629442"/>
                        <a:pt x="521214" y="1625537"/>
                      </a:cubicBezTo>
                      <a:cubicBezTo>
                        <a:pt x="517880" y="1625727"/>
                        <a:pt x="517213" y="1626870"/>
                        <a:pt x="519118" y="1629156"/>
                      </a:cubicBezTo>
                      <a:cubicBezTo>
                        <a:pt x="521595" y="1628966"/>
                        <a:pt x="523309" y="1630204"/>
                        <a:pt x="524928" y="1631442"/>
                      </a:cubicBezTo>
                      <a:cubicBezTo>
                        <a:pt x="525976" y="1631061"/>
                        <a:pt x="526929" y="1630775"/>
                        <a:pt x="525976" y="1629632"/>
                      </a:cubicBezTo>
                      <a:cubicBezTo>
                        <a:pt x="529405" y="1632680"/>
                        <a:pt x="536930" y="1635633"/>
                        <a:pt x="544455" y="1637729"/>
                      </a:cubicBezTo>
                      <a:cubicBezTo>
                        <a:pt x="551979" y="1639729"/>
                        <a:pt x="559599" y="1640491"/>
                        <a:pt x="562838" y="1640110"/>
                      </a:cubicBezTo>
                      <a:cubicBezTo>
                        <a:pt x="557028" y="1643634"/>
                        <a:pt x="572649" y="1646111"/>
                        <a:pt x="575030" y="1650778"/>
                      </a:cubicBezTo>
                      <a:cubicBezTo>
                        <a:pt x="577983" y="1650778"/>
                        <a:pt x="580459" y="1651635"/>
                        <a:pt x="582745" y="1652873"/>
                      </a:cubicBezTo>
                      <a:cubicBezTo>
                        <a:pt x="586650" y="1651254"/>
                        <a:pt x="576173" y="1650111"/>
                        <a:pt x="574649" y="1647920"/>
                      </a:cubicBezTo>
                      <a:cubicBezTo>
                        <a:pt x="572934" y="1644968"/>
                        <a:pt x="582078" y="1646873"/>
                        <a:pt x="590937" y="1646206"/>
                      </a:cubicBezTo>
                      <a:cubicBezTo>
                        <a:pt x="596842" y="1650873"/>
                        <a:pt x="583412" y="1647158"/>
                        <a:pt x="582745" y="1649063"/>
                      </a:cubicBezTo>
                      <a:cubicBezTo>
                        <a:pt x="589508" y="1653350"/>
                        <a:pt x="588746" y="1650587"/>
                        <a:pt x="596937" y="1651730"/>
                      </a:cubicBezTo>
                      <a:cubicBezTo>
                        <a:pt x="594842" y="1649825"/>
                        <a:pt x="596937" y="1649254"/>
                        <a:pt x="596937" y="1647920"/>
                      </a:cubicBezTo>
                      <a:cubicBezTo>
                        <a:pt x="600747" y="1648206"/>
                        <a:pt x="603319" y="1651445"/>
                        <a:pt x="607701" y="1650492"/>
                      </a:cubicBezTo>
                      <a:cubicBezTo>
                        <a:pt x="601986" y="1646682"/>
                        <a:pt x="593699" y="1648873"/>
                        <a:pt x="588841" y="1643444"/>
                      </a:cubicBezTo>
                      <a:cubicBezTo>
                        <a:pt x="580554" y="1642967"/>
                        <a:pt x="572268" y="1642110"/>
                        <a:pt x="565029" y="1639253"/>
                      </a:cubicBezTo>
                      <a:cubicBezTo>
                        <a:pt x="562933" y="1637157"/>
                        <a:pt x="572077" y="1640777"/>
                        <a:pt x="574363" y="1641348"/>
                      </a:cubicBezTo>
                      <a:cubicBezTo>
                        <a:pt x="577887" y="1640586"/>
                        <a:pt x="567410" y="1637062"/>
                        <a:pt x="568458" y="1639348"/>
                      </a:cubicBezTo>
                      <a:cubicBezTo>
                        <a:pt x="569505" y="1634300"/>
                        <a:pt x="580078" y="1637729"/>
                        <a:pt x="593699" y="1642301"/>
                      </a:cubicBezTo>
                      <a:cubicBezTo>
                        <a:pt x="607415" y="1646492"/>
                        <a:pt x="623988" y="1653159"/>
                        <a:pt x="636466" y="1654016"/>
                      </a:cubicBezTo>
                      <a:cubicBezTo>
                        <a:pt x="634466" y="1652873"/>
                        <a:pt x="632466" y="1651635"/>
                        <a:pt x="634180" y="1651349"/>
                      </a:cubicBezTo>
                      <a:cubicBezTo>
                        <a:pt x="631227" y="1649063"/>
                        <a:pt x="626465" y="1651254"/>
                        <a:pt x="623798" y="1648206"/>
                      </a:cubicBezTo>
                      <a:cubicBezTo>
                        <a:pt x="623417" y="1646777"/>
                        <a:pt x="635990" y="1647825"/>
                        <a:pt x="639228" y="1650968"/>
                      </a:cubicBezTo>
                      <a:cubicBezTo>
                        <a:pt x="636847" y="1647920"/>
                        <a:pt x="650658" y="1647825"/>
                        <a:pt x="655421" y="1651540"/>
                      </a:cubicBezTo>
                      <a:cubicBezTo>
                        <a:pt x="657040" y="1652492"/>
                        <a:pt x="645705" y="1651540"/>
                        <a:pt x="643038" y="1649730"/>
                      </a:cubicBezTo>
                      <a:cubicBezTo>
                        <a:pt x="644181" y="1653159"/>
                        <a:pt x="638847" y="1651826"/>
                        <a:pt x="636466" y="1654016"/>
                      </a:cubicBezTo>
                      <a:cubicBezTo>
                        <a:pt x="642657" y="1656683"/>
                        <a:pt x="640467" y="1656969"/>
                        <a:pt x="647515" y="1659827"/>
                      </a:cubicBezTo>
                      <a:cubicBezTo>
                        <a:pt x="636276" y="1658207"/>
                        <a:pt x="630465" y="1655254"/>
                        <a:pt x="615987" y="1655064"/>
                      </a:cubicBezTo>
                      <a:cubicBezTo>
                        <a:pt x="621607" y="1659160"/>
                        <a:pt x="614559" y="1657255"/>
                        <a:pt x="623512" y="1661541"/>
                      </a:cubicBezTo>
                      <a:cubicBezTo>
                        <a:pt x="623893" y="1659827"/>
                        <a:pt x="618750" y="1656779"/>
                        <a:pt x="628465" y="1657445"/>
                      </a:cubicBezTo>
                      <a:cubicBezTo>
                        <a:pt x="638657" y="1659827"/>
                        <a:pt x="648468" y="1663256"/>
                        <a:pt x="659040" y="1664684"/>
                      </a:cubicBezTo>
                      <a:cubicBezTo>
                        <a:pt x="655516" y="1662779"/>
                        <a:pt x="654373" y="1661446"/>
                        <a:pt x="657040" y="1661065"/>
                      </a:cubicBezTo>
                      <a:cubicBezTo>
                        <a:pt x="652659" y="1659541"/>
                        <a:pt x="648087" y="1658398"/>
                        <a:pt x="643515" y="1657350"/>
                      </a:cubicBezTo>
                      <a:cubicBezTo>
                        <a:pt x="644277" y="1656017"/>
                        <a:pt x="650468" y="1656493"/>
                        <a:pt x="653706" y="1656588"/>
                      </a:cubicBezTo>
                      <a:cubicBezTo>
                        <a:pt x="656564" y="1658017"/>
                        <a:pt x="654849" y="1658303"/>
                        <a:pt x="652944" y="1658588"/>
                      </a:cubicBezTo>
                      <a:cubicBezTo>
                        <a:pt x="661231" y="1661922"/>
                        <a:pt x="656088" y="1656302"/>
                        <a:pt x="665803" y="1659446"/>
                      </a:cubicBezTo>
                      <a:cubicBezTo>
                        <a:pt x="665898" y="1661065"/>
                        <a:pt x="661707" y="1661732"/>
                        <a:pt x="662660" y="1663541"/>
                      </a:cubicBezTo>
                      <a:cubicBezTo>
                        <a:pt x="674566" y="1661922"/>
                        <a:pt x="694378" y="1669542"/>
                        <a:pt x="706951" y="1667542"/>
                      </a:cubicBezTo>
                      <a:cubicBezTo>
                        <a:pt x="708856" y="1669066"/>
                        <a:pt x="704665" y="1669637"/>
                        <a:pt x="710571" y="1671733"/>
                      </a:cubicBezTo>
                      <a:cubicBezTo>
                        <a:pt x="716571" y="1671352"/>
                        <a:pt x="721905" y="1673447"/>
                        <a:pt x="728287" y="1671542"/>
                      </a:cubicBezTo>
                      <a:cubicBezTo>
                        <a:pt x="724477" y="1670018"/>
                        <a:pt x="723144" y="1668780"/>
                        <a:pt x="722858" y="1667637"/>
                      </a:cubicBezTo>
                      <a:cubicBezTo>
                        <a:pt x="730383" y="1667447"/>
                        <a:pt x="737336" y="1669352"/>
                        <a:pt x="744956" y="1668494"/>
                      </a:cubicBezTo>
                      <a:cubicBezTo>
                        <a:pt x="748099" y="1670971"/>
                        <a:pt x="738574" y="1673733"/>
                        <a:pt x="731907" y="1669923"/>
                      </a:cubicBezTo>
                      <a:cubicBezTo>
                        <a:pt x="735050" y="1671923"/>
                        <a:pt x="728859" y="1672685"/>
                        <a:pt x="732288" y="1674686"/>
                      </a:cubicBezTo>
                      <a:cubicBezTo>
                        <a:pt x="739431" y="1672019"/>
                        <a:pt x="746194" y="1674304"/>
                        <a:pt x="759720" y="1672971"/>
                      </a:cubicBezTo>
                      <a:cubicBezTo>
                        <a:pt x="756576" y="1670590"/>
                        <a:pt x="752195" y="1673257"/>
                        <a:pt x="748956" y="1671447"/>
                      </a:cubicBezTo>
                      <a:cubicBezTo>
                        <a:pt x="749718" y="1668971"/>
                        <a:pt x="758196" y="1671828"/>
                        <a:pt x="763434" y="1670114"/>
                      </a:cubicBezTo>
                      <a:cubicBezTo>
                        <a:pt x="766197" y="1671257"/>
                        <a:pt x="764387" y="1671923"/>
                        <a:pt x="767530" y="1673066"/>
                      </a:cubicBezTo>
                      <a:cubicBezTo>
                        <a:pt x="771912" y="1667828"/>
                        <a:pt x="785628" y="1674876"/>
                        <a:pt x="794391" y="1672304"/>
                      </a:cubicBezTo>
                      <a:cubicBezTo>
                        <a:pt x="798296" y="1676210"/>
                        <a:pt x="782103" y="1674686"/>
                        <a:pt x="780960" y="1676781"/>
                      </a:cubicBezTo>
                      <a:cubicBezTo>
                        <a:pt x="782389" y="1677448"/>
                        <a:pt x="784104" y="1676781"/>
                        <a:pt x="785723" y="1676495"/>
                      </a:cubicBezTo>
                      <a:cubicBezTo>
                        <a:pt x="792486" y="1677829"/>
                        <a:pt x="781532" y="1678400"/>
                        <a:pt x="788295" y="1679734"/>
                      </a:cubicBezTo>
                      <a:cubicBezTo>
                        <a:pt x="794105" y="1678400"/>
                        <a:pt x="802296" y="1680401"/>
                        <a:pt x="799725" y="1677638"/>
                      </a:cubicBezTo>
                      <a:cubicBezTo>
                        <a:pt x="805344" y="1675543"/>
                        <a:pt x="810012" y="1679067"/>
                        <a:pt x="815346" y="1678305"/>
                      </a:cubicBezTo>
                      <a:cubicBezTo>
                        <a:pt x="816393" y="1679734"/>
                        <a:pt x="813345" y="1681544"/>
                        <a:pt x="808773" y="1680115"/>
                      </a:cubicBezTo>
                      <a:cubicBezTo>
                        <a:pt x="809631" y="1683829"/>
                        <a:pt x="829252" y="1677924"/>
                        <a:pt x="830395" y="1682687"/>
                      </a:cubicBezTo>
                      <a:lnTo>
                        <a:pt x="840206" y="1679543"/>
                      </a:lnTo>
                      <a:cubicBezTo>
                        <a:pt x="836396" y="1678686"/>
                        <a:pt x="837348" y="1677829"/>
                        <a:pt x="835824" y="1676972"/>
                      </a:cubicBezTo>
                      <a:cubicBezTo>
                        <a:pt x="841920" y="1675638"/>
                        <a:pt x="841920" y="1677638"/>
                        <a:pt x="844968" y="1678972"/>
                      </a:cubicBezTo>
                      <a:cubicBezTo>
                        <a:pt x="854874" y="1674781"/>
                        <a:pt x="863923" y="1678686"/>
                        <a:pt x="880782" y="1679353"/>
                      </a:cubicBezTo>
                      <a:cubicBezTo>
                        <a:pt x="885450" y="1677638"/>
                        <a:pt x="892784" y="1677543"/>
                        <a:pt x="900880" y="1677448"/>
                      </a:cubicBezTo>
                      <a:cubicBezTo>
                        <a:pt x="908881" y="1677162"/>
                        <a:pt x="917549" y="1676686"/>
                        <a:pt x="924597" y="1674781"/>
                      </a:cubicBezTo>
                      <a:cubicBezTo>
                        <a:pt x="924788" y="1672304"/>
                        <a:pt x="918025" y="1674876"/>
                        <a:pt x="913739" y="1674400"/>
                      </a:cubicBezTo>
                      <a:cubicBezTo>
                        <a:pt x="915930" y="1671447"/>
                        <a:pt x="931360" y="1670399"/>
                        <a:pt x="938694" y="1669733"/>
                      </a:cubicBezTo>
                      <a:cubicBezTo>
                        <a:pt x="941457" y="1672019"/>
                        <a:pt x="928884" y="1670780"/>
                        <a:pt x="930884" y="1673162"/>
                      </a:cubicBezTo>
                      <a:cubicBezTo>
                        <a:pt x="935742" y="1673828"/>
                        <a:pt x="939647" y="1674209"/>
                        <a:pt x="940218" y="1675257"/>
                      </a:cubicBezTo>
                      <a:cubicBezTo>
                        <a:pt x="943933" y="1673733"/>
                        <a:pt x="950601" y="1669447"/>
                        <a:pt x="955744" y="1666685"/>
                      </a:cubicBezTo>
                      <a:cubicBezTo>
                        <a:pt x="962697" y="1664875"/>
                        <a:pt x="961269" y="1668590"/>
                        <a:pt x="966698" y="1668685"/>
                      </a:cubicBezTo>
                      <a:cubicBezTo>
                        <a:pt x="970508" y="1668494"/>
                        <a:pt x="981938" y="1663541"/>
                        <a:pt x="980700" y="1667066"/>
                      </a:cubicBezTo>
                      <a:cubicBezTo>
                        <a:pt x="992415" y="1661922"/>
                        <a:pt x="1004131" y="1660208"/>
                        <a:pt x="1015942" y="1658398"/>
                      </a:cubicBezTo>
                      <a:cubicBezTo>
                        <a:pt x="1023181" y="1658493"/>
                        <a:pt x="1010608" y="1662684"/>
                        <a:pt x="1017942" y="1662684"/>
                      </a:cubicBezTo>
                      <a:cubicBezTo>
                        <a:pt x="1026610" y="1659255"/>
                        <a:pt x="1014990" y="1660208"/>
                        <a:pt x="1022133" y="1656969"/>
                      </a:cubicBezTo>
                      <a:cubicBezTo>
                        <a:pt x="1028706" y="1653731"/>
                        <a:pt x="1029849" y="1657731"/>
                        <a:pt x="1034802" y="1658017"/>
                      </a:cubicBezTo>
                      <a:cubicBezTo>
                        <a:pt x="1038707" y="1655921"/>
                        <a:pt x="1042993" y="1656398"/>
                        <a:pt x="1046994" y="1654874"/>
                      </a:cubicBezTo>
                      <a:cubicBezTo>
                        <a:pt x="1046041" y="1656493"/>
                        <a:pt x="1047660" y="1657541"/>
                        <a:pt x="1053661" y="1657445"/>
                      </a:cubicBezTo>
                      <a:cubicBezTo>
                        <a:pt x="1053756" y="1656588"/>
                        <a:pt x="1055185" y="1654778"/>
                        <a:pt x="1058043" y="1654683"/>
                      </a:cubicBezTo>
                      <a:cubicBezTo>
                        <a:pt x="1061376" y="1652302"/>
                        <a:pt x="1053280" y="1655731"/>
                        <a:pt x="1051661" y="1654207"/>
                      </a:cubicBezTo>
                      <a:cubicBezTo>
                        <a:pt x="1055471" y="1651254"/>
                        <a:pt x="1059757" y="1652016"/>
                        <a:pt x="1063853" y="1650873"/>
                      </a:cubicBezTo>
                      <a:cubicBezTo>
                        <a:pt x="1066806" y="1648587"/>
                        <a:pt x="1057852" y="1650778"/>
                        <a:pt x="1056042" y="1651445"/>
                      </a:cubicBezTo>
                      <a:cubicBezTo>
                        <a:pt x="1055280" y="1650397"/>
                        <a:pt x="1056709" y="1648778"/>
                        <a:pt x="1057090" y="1647444"/>
                      </a:cubicBezTo>
                      <a:cubicBezTo>
                        <a:pt x="1062900" y="1645729"/>
                        <a:pt x="1063377" y="1647444"/>
                        <a:pt x="1065948" y="1643729"/>
                      </a:cubicBezTo>
                      <a:cubicBezTo>
                        <a:pt x="1072902" y="1644015"/>
                        <a:pt x="1064710" y="1646015"/>
                        <a:pt x="1064996" y="1647825"/>
                      </a:cubicBezTo>
                      <a:cubicBezTo>
                        <a:pt x="1071473" y="1647349"/>
                        <a:pt x="1070330" y="1644968"/>
                        <a:pt x="1072140" y="1642967"/>
                      </a:cubicBezTo>
                      <a:cubicBezTo>
                        <a:pt x="1078998" y="1640015"/>
                        <a:pt x="1086237" y="1639062"/>
                        <a:pt x="1093190" y="1636490"/>
                      </a:cubicBezTo>
                      <a:cubicBezTo>
                        <a:pt x="1093952" y="1637919"/>
                        <a:pt x="1089380" y="1640872"/>
                        <a:pt x="1089475" y="1642491"/>
                      </a:cubicBezTo>
                      <a:cubicBezTo>
                        <a:pt x="1096333" y="1641253"/>
                        <a:pt x="1103572" y="1643158"/>
                        <a:pt x="1111097" y="1638491"/>
                      </a:cubicBezTo>
                      <a:cubicBezTo>
                        <a:pt x="1117764" y="1639443"/>
                        <a:pt x="1119479" y="1640586"/>
                        <a:pt x="1133195" y="1636014"/>
                      </a:cubicBezTo>
                      <a:cubicBezTo>
                        <a:pt x="1129004" y="1636395"/>
                        <a:pt x="1123765" y="1638205"/>
                        <a:pt x="1123479" y="1636204"/>
                      </a:cubicBezTo>
                      <a:cubicBezTo>
                        <a:pt x="1127670" y="1633157"/>
                        <a:pt x="1132338" y="1632204"/>
                        <a:pt x="1136814" y="1630871"/>
                      </a:cubicBezTo>
                      <a:cubicBezTo>
                        <a:pt x="1139481" y="1628775"/>
                        <a:pt x="1134243" y="1629728"/>
                        <a:pt x="1139005" y="1626679"/>
                      </a:cubicBezTo>
                      <a:cubicBezTo>
                        <a:pt x="1133385" y="1629156"/>
                        <a:pt x="1121670" y="1630299"/>
                        <a:pt x="1121193" y="1633252"/>
                      </a:cubicBezTo>
                      <a:cubicBezTo>
                        <a:pt x="1120050" y="1632395"/>
                        <a:pt x="1118145" y="1631728"/>
                        <a:pt x="1121860" y="1629156"/>
                      </a:cubicBezTo>
                      <a:cubicBezTo>
                        <a:pt x="1126908" y="1627061"/>
                        <a:pt x="1126146" y="1630680"/>
                        <a:pt x="1132147" y="1624870"/>
                      </a:cubicBezTo>
                      <a:cubicBezTo>
                        <a:pt x="1139005" y="1623441"/>
                        <a:pt x="1129004" y="1628204"/>
                        <a:pt x="1135767" y="1626870"/>
                      </a:cubicBezTo>
                      <a:cubicBezTo>
                        <a:pt x="1133862" y="1624394"/>
                        <a:pt x="1141767" y="1621155"/>
                        <a:pt x="1148625" y="1619917"/>
                      </a:cubicBezTo>
                      <a:cubicBezTo>
                        <a:pt x="1151673" y="1616488"/>
                        <a:pt x="1146054" y="1618393"/>
                        <a:pt x="1142244" y="1620298"/>
                      </a:cubicBezTo>
                      <a:cubicBezTo>
                        <a:pt x="1144434" y="1618298"/>
                        <a:pt x="1147006" y="1617821"/>
                        <a:pt x="1149102" y="1615726"/>
                      </a:cubicBezTo>
                      <a:cubicBezTo>
                        <a:pt x="1151102" y="1616202"/>
                        <a:pt x="1160055" y="1613821"/>
                        <a:pt x="1157293" y="1616202"/>
                      </a:cubicBezTo>
                      <a:cubicBezTo>
                        <a:pt x="1159960" y="1615345"/>
                        <a:pt x="1168914" y="1608201"/>
                        <a:pt x="1167675" y="1612487"/>
                      </a:cubicBezTo>
                      <a:cubicBezTo>
                        <a:pt x="1172819" y="1611440"/>
                        <a:pt x="1173676" y="1605058"/>
                        <a:pt x="1181201" y="1603058"/>
                      </a:cubicBezTo>
                      <a:cubicBezTo>
                        <a:pt x="1182915" y="1603153"/>
                        <a:pt x="1179296" y="1605820"/>
                        <a:pt x="1177677" y="1607534"/>
                      </a:cubicBezTo>
                      <a:cubicBezTo>
                        <a:pt x="1184916" y="1604486"/>
                        <a:pt x="1198917" y="1600962"/>
                        <a:pt x="1200537" y="1596676"/>
                      </a:cubicBezTo>
                      <a:cubicBezTo>
                        <a:pt x="1202442" y="1595247"/>
                        <a:pt x="1212919" y="1591247"/>
                        <a:pt x="1206918" y="1595914"/>
                      </a:cubicBezTo>
                      <a:cubicBezTo>
                        <a:pt x="1219301" y="1589437"/>
                        <a:pt x="1233874" y="1577435"/>
                        <a:pt x="1235589" y="1569720"/>
                      </a:cubicBezTo>
                      <a:cubicBezTo>
                        <a:pt x="1238732" y="1567815"/>
                        <a:pt x="1242256" y="1566672"/>
                        <a:pt x="1245018" y="1563910"/>
                      </a:cubicBezTo>
                      <a:cubicBezTo>
                        <a:pt x="1251019" y="1562291"/>
                        <a:pt x="1241685" y="1569911"/>
                        <a:pt x="1249686" y="1567148"/>
                      </a:cubicBezTo>
                      <a:cubicBezTo>
                        <a:pt x="1244161" y="1572958"/>
                        <a:pt x="1243399" y="1571435"/>
                        <a:pt x="1238732" y="1573340"/>
                      </a:cubicBezTo>
                      <a:cubicBezTo>
                        <a:pt x="1232922" y="1578388"/>
                        <a:pt x="1232160" y="1580769"/>
                        <a:pt x="1237779" y="1579721"/>
                      </a:cubicBezTo>
                      <a:cubicBezTo>
                        <a:pt x="1238922" y="1578483"/>
                        <a:pt x="1236732" y="1579054"/>
                        <a:pt x="1235779" y="1579054"/>
                      </a:cubicBezTo>
                      <a:cubicBezTo>
                        <a:pt x="1239684" y="1575911"/>
                        <a:pt x="1243399" y="1572482"/>
                        <a:pt x="1248162" y="1571720"/>
                      </a:cubicBezTo>
                      <a:cubicBezTo>
                        <a:pt x="1251972" y="1571244"/>
                        <a:pt x="1243971" y="1574292"/>
                        <a:pt x="1243399" y="1576673"/>
                      </a:cubicBezTo>
                      <a:cubicBezTo>
                        <a:pt x="1247971" y="1576769"/>
                        <a:pt x="1250257" y="1571244"/>
                        <a:pt x="1254829" y="1571339"/>
                      </a:cubicBezTo>
                      <a:cubicBezTo>
                        <a:pt x="1255210" y="1565243"/>
                        <a:pt x="1271593" y="1559528"/>
                        <a:pt x="1282452" y="1555814"/>
                      </a:cubicBezTo>
                      <a:cubicBezTo>
                        <a:pt x="1286071" y="1551432"/>
                        <a:pt x="1287976" y="1545908"/>
                        <a:pt x="1278737" y="1551432"/>
                      </a:cubicBezTo>
                      <a:cubicBezTo>
                        <a:pt x="1282166" y="1552480"/>
                        <a:pt x="1276165" y="1555052"/>
                        <a:pt x="1271022" y="1557338"/>
                      </a:cubicBezTo>
                      <a:cubicBezTo>
                        <a:pt x="1269212" y="1557338"/>
                        <a:pt x="1272831" y="1555052"/>
                        <a:pt x="1274832" y="1554385"/>
                      </a:cubicBezTo>
                      <a:cubicBezTo>
                        <a:pt x="1271593" y="1553623"/>
                        <a:pt x="1258353" y="1563624"/>
                        <a:pt x="1251210" y="1566863"/>
                      </a:cubicBezTo>
                      <a:cubicBezTo>
                        <a:pt x="1271593" y="1550765"/>
                        <a:pt x="1305502" y="1532477"/>
                        <a:pt x="1328743" y="1511999"/>
                      </a:cubicBezTo>
                      <a:cubicBezTo>
                        <a:pt x="1330362" y="1511618"/>
                        <a:pt x="1328172" y="1514094"/>
                        <a:pt x="1327219" y="1515713"/>
                      </a:cubicBezTo>
                      <a:cubicBezTo>
                        <a:pt x="1330934" y="1513904"/>
                        <a:pt x="1334553" y="1511713"/>
                        <a:pt x="1336839" y="1507236"/>
                      </a:cubicBezTo>
                      <a:cubicBezTo>
                        <a:pt x="1340649" y="1508570"/>
                        <a:pt x="1342173" y="1503807"/>
                        <a:pt x="1347984" y="1501426"/>
                      </a:cubicBezTo>
                      <a:cubicBezTo>
                        <a:pt x="1352365" y="1499616"/>
                        <a:pt x="1340935" y="1509713"/>
                        <a:pt x="1348555" y="1505522"/>
                      </a:cubicBezTo>
                      <a:cubicBezTo>
                        <a:pt x="1351413" y="1499235"/>
                        <a:pt x="1354842" y="1498664"/>
                        <a:pt x="1364271" y="1492091"/>
                      </a:cubicBezTo>
                      <a:cubicBezTo>
                        <a:pt x="1366462" y="1486853"/>
                        <a:pt x="1370082" y="1481614"/>
                        <a:pt x="1378273" y="1479042"/>
                      </a:cubicBezTo>
                      <a:cubicBezTo>
                        <a:pt x="1381035" y="1473708"/>
                        <a:pt x="1385893" y="1471613"/>
                        <a:pt x="1388370" y="1465993"/>
                      </a:cubicBezTo>
                      <a:cubicBezTo>
                        <a:pt x="1396656" y="1463231"/>
                        <a:pt x="1405515" y="1455611"/>
                        <a:pt x="1415230" y="1446562"/>
                      </a:cubicBezTo>
                      <a:cubicBezTo>
                        <a:pt x="1424660" y="1437132"/>
                        <a:pt x="1434566" y="1426178"/>
                        <a:pt x="1445901" y="1417129"/>
                      </a:cubicBezTo>
                      <a:cubicBezTo>
                        <a:pt x="1443996" y="1415987"/>
                        <a:pt x="1447520" y="1409129"/>
                        <a:pt x="1451616" y="1409224"/>
                      </a:cubicBezTo>
                      <a:cubicBezTo>
                        <a:pt x="1455045" y="1403509"/>
                        <a:pt x="1453140" y="1403890"/>
                        <a:pt x="1452473" y="1402842"/>
                      </a:cubicBezTo>
                      <a:cubicBezTo>
                        <a:pt x="1453711" y="1401128"/>
                        <a:pt x="1454949" y="1399318"/>
                        <a:pt x="1456664" y="1398175"/>
                      </a:cubicBezTo>
                      <a:cubicBezTo>
                        <a:pt x="1457235" y="1399889"/>
                        <a:pt x="1459521" y="1399604"/>
                        <a:pt x="1456569" y="1405319"/>
                      </a:cubicBezTo>
                      <a:cubicBezTo>
                        <a:pt x="1463998" y="1399985"/>
                        <a:pt x="1455235" y="1400366"/>
                        <a:pt x="1464284" y="1395032"/>
                      </a:cubicBezTo>
                      <a:cubicBezTo>
                        <a:pt x="1463427" y="1390460"/>
                        <a:pt x="1466189" y="1389317"/>
                        <a:pt x="1471999" y="1382363"/>
                      </a:cubicBezTo>
                      <a:cubicBezTo>
                        <a:pt x="1474952" y="1380839"/>
                        <a:pt x="1473237" y="1384554"/>
                        <a:pt x="1471332" y="1388650"/>
                      </a:cubicBezTo>
                      <a:cubicBezTo>
                        <a:pt x="1479333" y="1375124"/>
                        <a:pt x="1495335" y="1358360"/>
                        <a:pt x="1497621" y="1345502"/>
                      </a:cubicBezTo>
                      <a:cubicBezTo>
                        <a:pt x="1501146" y="1338644"/>
                        <a:pt x="1502384" y="1339787"/>
                        <a:pt x="1505813" y="1335977"/>
                      </a:cubicBezTo>
                      <a:cubicBezTo>
                        <a:pt x="1509528" y="1333500"/>
                        <a:pt x="1505718" y="1341406"/>
                        <a:pt x="1510099" y="1337882"/>
                      </a:cubicBezTo>
                      <a:cubicBezTo>
                        <a:pt x="1512480" y="1332262"/>
                        <a:pt x="1510671" y="1332357"/>
                        <a:pt x="1508956" y="1332452"/>
                      </a:cubicBezTo>
                      <a:cubicBezTo>
                        <a:pt x="1513909" y="1326547"/>
                        <a:pt x="1511528" y="1327023"/>
                        <a:pt x="1514862" y="1320737"/>
                      </a:cubicBezTo>
                      <a:cubicBezTo>
                        <a:pt x="1519624" y="1318736"/>
                        <a:pt x="1516386" y="1329404"/>
                        <a:pt x="1512004" y="1335310"/>
                      </a:cubicBezTo>
                      <a:cubicBezTo>
                        <a:pt x="1514481" y="1333119"/>
                        <a:pt x="1514195" y="1334929"/>
                        <a:pt x="1512766" y="1335977"/>
                      </a:cubicBezTo>
                      <a:cubicBezTo>
                        <a:pt x="1521339" y="1329214"/>
                        <a:pt x="1532959" y="1318832"/>
                        <a:pt x="1537626" y="1300829"/>
                      </a:cubicBezTo>
                      <a:cubicBezTo>
                        <a:pt x="1541817" y="1296829"/>
                        <a:pt x="1535721" y="1308830"/>
                        <a:pt x="1540770" y="1303592"/>
                      </a:cubicBezTo>
                      <a:cubicBezTo>
                        <a:pt x="1541436" y="1296924"/>
                        <a:pt x="1553057" y="1285970"/>
                        <a:pt x="1557915" y="1276350"/>
                      </a:cubicBezTo>
                      <a:cubicBezTo>
                        <a:pt x="1558772" y="1273112"/>
                        <a:pt x="1557248" y="1274064"/>
                        <a:pt x="1558296" y="1270540"/>
                      </a:cubicBezTo>
                      <a:cubicBezTo>
                        <a:pt x="1559248" y="1270635"/>
                        <a:pt x="1558677" y="1273397"/>
                        <a:pt x="1561153" y="1270826"/>
                      </a:cubicBezTo>
                      <a:cubicBezTo>
                        <a:pt x="1564011" y="1265587"/>
                        <a:pt x="1561534" y="1268730"/>
                        <a:pt x="1562772" y="1263968"/>
                      </a:cubicBezTo>
                      <a:cubicBezTo>
                        <a:pt x="1564011" y="1263206"/>
                        <a:pt x="1562772" y="1266635"/>
                        <a:pt x="1564392" y="1265206"/>
                      </a:cubicBezTo>
                      <a:cubicBezTo>
                        <a:pt x="1569630" y="1260443"/>
                        <a:pt x="1571631" y="1253300"/>
                        <a:pt x="1569154" y="1252823"/>
                      </a:cubicBezTo>
                      <a:cubicBezTo>
                        <a:pt x="1570488" y="1251871"/>
                        <a:pt x="1571440" y="1250537"/>
                        <a:pt x="1572012" y="1248918"/>
                      </a:cubicBezTo>
                      <a:cubicBezTo>
                        <a:pt x="1573345" y="1247966"/>
                        <a:pt x="1572297" y="1251109"/>
                        <a:pt x="1572107" y="1252919"/>
                      </a:cubicBezTo>
                      <a:cubicBezTo>
                        <a:pt x="1579632" y="1239965"/>
                        <a:pt x="1593157" y="1220915"/>
                        <a:pt x="1594395" y="1210151"/>
                      </a:cubicBezTo>
                      <a:cubicBezTo>
                        <a:pt x="1602873" y="1198340"/>
                        <a:pt x="1598110" y="1199864"/>
                        <a:pt x="1603254" y="1193102"/>
                      </a:cubicBezTo>
                      <a:cubicBezTo>
                        <a:pt x="1603063" y="1183481"/>
                        <a:pt x="1605921" y="1179195"/>
                        <a:pt x="1608207" y="1168051"/>
                      </a:cubicBezTo>
                      <a:cubicBezTo>
                        <a:pt x="1605730" y="1170908"/>
                        <a:pt x="1604492" y="1174528"/>
                        <a:pt x="1602396" y="1177576"/>
                      </a:cubicBezTo>
                      <a:cubicBezTo>
                        <a:pt x="1602777" y="1172242"/>
                        <a:pt x="1607159" y="1169289"/>
                        <a:pt x="1607635" y="1164050"/>
                      </a:cubicBezTo>
                      <a:cubicBezTo>
                        <a:pt x="1608873" y="1162907"/>
                        <a:pt x="1608302" y="1166146"/>
                        <a:pt x="1608302" y="1168051"/>
                      </a:cubicBezTo>
                      <a:cubicBezTo>
                        <a:pt x="1612207" y="1158716"/>
                        <a:pt x="1617827" y="1150334"/>
                        <a:pt x="1621827" y="1141000"/>
                      </a:cubicBezTo>
                      <a:cubicBezTo>
                        <a:pt x="1623066" y="1139857"/>
                        <a:pt x="1622494" y="1143095"/>
                        <a:pt x="1622494" y="1145000"/>
                      </a:cubicBezTo>
                      <a:cubicBezTo>
                        <a:pt x="1624399" y="1140619"/>
                        <a:pt x="1626971" y="1136428"/>
                        <a:pt x="1627257" y="1131189"/>
                      </a:cubicBezTo>
                      <a:cubicBezTo>
                        <a:pt x="1623542" y="1123760"/>
                        <a:pt x="1641830" y="1096899"/>
                        <a:pt x="1642306" y="1079945"/>
                      </a:cubicBezTo>
                      <a:cubicBezTo>
                        <a:pt x="1636686" y="1097756"/>
                        <a:pt x="1629543" y="1115187"/>
                        <a:pt x="1622494" y="1132332"/>
                      </a:cubicBezTo>
                      <a:cubicBezTo>
                        <a:pt x="1623351" y="1125665"/>
                        <a:pt x="1626495" y="1120140"/>
                        <a:pt x="1628685" y="1114139"/>
                      </a:cubicBezTo>
                      <a:cubicBezTo>
                        <a:pt x="1627257" y="1110710"/>
                        <a:pt x="1625447" y="1121759"/>
                        <a:pt x="1623637" y="1124045"/>
                      </a:cubicBezTo>
                      <a:cubicBezTo>
                        <a:pt x="1623732" y="1120521"/>
                        <a:pt x="1623828" y="1117092"/>
                        <a:pt x="1623923" y="1113568"/>
                      </a:cubicBezTo>
                      <a:cubicBezTo>
                        <a:pt x="1625637" y="1111091"/>
                        <a:pt x="1625923" y="1112996"/>
                        <a:pt x="1627828" y="1110234"/>
                      </a:cubicBezTo>
                      <a:cubicBezTo>
                        <a:pt x="1630781" y="1096899"/>
                        <a:pt x="1626590" y="1095756"/>
                        <a:pt x="1632781" y="1081088"/>
                      </a:cubicBezTo>
                      <a:cubicBezTo>
                        <a:pt x="1634781" y="1080421"/>
                        <a:pt x="1632019" y="1092137"/>
                        <a:pt x="1631924" y="1096328"/>
                      </a:cubicBezTo>
                      <a:cubicBezTo>
                        <a:pt x="1633162" y="1096328"/>
                        <a:pt x="1635543" y="1093184"/>
                        <a:pt x="1635734" y="1096328"/>
                      </a:cubicBezTo>
                      <a:cubicBezTo>
                        <a:pt x="1636115" y="1092994"/>
                        <a:pt x="1632305" y="1082707"/>
                        <a:pt x="1638210" y="1071277"/>
                      </a:cubicBezTo>
                      <a:cubicBezTo>
                        <a:pt x="1639830" y="1069372"/>
                        <a:pt x="1640401" y="1071277"/>
                        <a:pt x="1640211" y="1075658"/>
                      </a:cubicBezTo>
                      <a:cubicBezTo>
                        <a:pt x="1643735" y="1069943"/>
                        <a:pt x="1639544" y="1061942"/>
                        <a:pt x="1643449" y="1052894"/>
                      </a:cubicBezTo>
                      <a:cubicBezTo>
                        <a:pt x="1646307" y="1046893"/>
                        <a:pt x="1644973" y="1058323"/>
                        <a:pt x="1648021" y="1051370"/>
                      </a:cubicBezTo>
                      <a:cubicBezTo>
                        <a:pt x="1648116" y="1049655"/>
                        <a:pt x="1647545" y="1050227"/>
                        <a:pt x="1647069" y="1050989"/>
                      </a:cubicBezTo>
                      <a:cubicBezTo>
                        <a:pt x="1645640" y="1050798"/>
                        <a:pt x="1648783" y="1042511"/>
                        <a:pt x="1645640" y="1043559"/>
                      </a:cubicBezTo>
                      <a:cubicBezTo>
                        <a:pt x="1646688" y="1040987"/>
                        <a:pt x="1649831" y="1030700"/>
                        <a:pt x="1646783" y="1032129"/>
                      </a:cubicBezTo>
                      <a:cubicBezTo>
                        <a:pt x="1648021" y="1028700"/>
                        <a:pt x="1647640" y="1024509"/>
                        <a:pt x="1649831" y="1021461"/>
                      </a:cubicBezTo>
                      <a:cubicBezTo>
                        <a:pt x="1651736" y="1021747"/>
                        <a:pt x="1650974" y="1033272"/>
                        <a:pt x="1653355" y="1031272"/>
                      </a:cubicBezTo>
                      <a:cubicBezTo>
                        <a:pt x="1653641" y="1027176"/>
                        <a:pt x="1654212" y="1021366"/>
                        <a:pt x="1654212" y="1016318"/>
                      </a:cubicBezTo>
                      <a:cubicBezTo>
                        <a:pt x="1656213" y="1012222"/>
                        <a:pt x="1656403" y="1016508"/>
                        <a:pt x="1658403" y="1011079"/>
                      </a:cubicBezTo>
                      <a:cubicBezTo>
                        <a:pt x="1659451" y="1001363"/>
                        <a:pt x="1661928" y="992124"/>
                        <a:pt x="1663642" y="982599"/>
                      </a:cubicBezTo>
                      <a:cubicBezTo>
                        <a:pt x="1665452" y="979646"/>
                        <a:pt x="1663166" y="988886"/>
                        <a:pt x="1664690" y="991362"/>
                      </a:cubicBezTo>
                      <a:cubicBezTo>
                        <a:pt x="1668405" y="979551"/>
                        <a:pt x="1662213" y="974979"/>
                        <a:pt x="1667643" y="963835"/>
                      </a:cubicBezTo>
                      <a:cubicBezTo>
                        <a:pt x="1667643" y="960501"/>
                        <a:pt x="1665357" y="956501"/>
                        <a:pt x="1666976" y="953643"/>
                      </a:cubicBezTo>
                      <a:cubicBezTo>
                        <a:pt x="1666023" y="949547"/>
                        <a:pt x="1666119" y="958501"/>
                        <a:pt x="1664118" y="959453"/>
                      </a:cubicBezTo>
                      <a:lnTo>
                        <a:pt x="1663261" y="954310"/>
                      </a:lnTo>
                      <a:cubicBezTo>
                        <a:pt x="1666309" y="945261"/>
                        <a:pt x="1666023" y="935260"/>
                        <a:pt x="1668786" y="926211"/>
                      </a:cubicBezTo>
                      <a:cubicBezTo>
                        <a:pt x="1671548" y="926402"/>
                        <a:pt x="1670500" y="939641"/>
                        <a:pt x="1667262" y="943832"/>
                      </a:cubicBezTo>
                      <a:cubicBezTo>
                        <a:pt x="1667928" y="948404"/>
                        <a:pt x="1668214" y="952881"/>
                        <a:pt x="1667547" y="957167"/>
                      </a:cubicBezTo>
                      <a:cubicBezTo>
                        <a:pt x="1668024" y="951928"/>
                        <a:pt x="1673548" y="940308"/>
                        <a:pt x="1670881" y="931545"/>
                      </a:cubicBezTo>
                      <a:cubicBezTo>
                        <a:pt x="1672977" y="925354"/>
                        <a:pt x="1673739" y="934022"/>
                        <a:pt x="1675834" y="927830"/>
                      </a:cubicBezTo>
                      <a:cubicBezTo>
                        <a:pt x="1672691" y="920877"/>
                        <a:pt x="1674977" y="901922"/>
                        <a:pt x="1675453" y="886778"/>
                      </a:cubicBezTo>
                      <a:cubicBezTo>
                        <a:pt x="1677453" y="883349"/>
                        <a:pt x="1675834" y="891921"/>
                        <a:pt x="1677168" y="893636"/>
                      </a:cubicBezTo>
                      <a:cubicBezTo>
                        <a:pt x="1677453" y="886778"/>
                        <a:pt x="1679073" y="890207"/>
                        <a:pt x="1680692" y="884492"/>
                      </a:cubicBezTo>
                      <a:cubicBezTo>
                        <a:pt x="1679549" y="875538"/>
                        <a:pt x="1681263" y="867156"/>
                        <a:pt x="1679644" y="858203"/>
                      </a:cubicBezTo>
                      <a:cubicBezTo>
                        <a:pt x="1683264" y="846677"/>
                        <a:pt x="1679073" y="846296"/>
                        <a:pt x="1675548" y="828485"/>
                      </a:cubicBezTo>
                      <a:cubicBezTo>
                        <a:pt x="1675929" y="835533"/>
                        <a:pt x="1677168" y="842677"/>
                        <a:pt x="1676215" y="849535"/>
                      </a:cubicBezTo>
                      <a:cubicBezTo>
                        <a:pt x="1676882" y="852964"/>
                        <a:pt x="1677644" y="851535"/>
                        <a:pt x="1678311" y="849821"/>
                      </a:cubicBezTo>
                      <a:cubicBezTo>
                        <a:pt x="1679073" y="854297"/>
                        <a:pt x="1678787" y="858584"/>
                        <a:pt x="1677930" y="862775"/>
                      </a:cubicBezTo>
                      <a:cubicBezTo>
                        <a:pt x="1676882" y="866394"/>
                        <a:pt x="1676787" y="857536"/>
                        <a:pt x="1677168" y="856107"/>
                      </a:cubicBezTo>
                      <a:cubicBezTo>
                        <a:pt x="1675453" y="858107"/>
                        <a:pt x="1670119" y="873252"/>
                        <a:pt x="1673072" y="881348"/>
                      </a:cubicBezTo>
                      <a:cubicBezTo>
                        <a:pt x="1670024" y="886111"/>
                        <a:pt x="1668976" y="903923"/>
                        <a:pt x="1669167" y="914686"/>
                      </a:cubicBezTo>
                      <a:cubicBezTo>
                        <a:pt x="1667357" y="918115"/>
                        <a:pt x="1666309" y="916019"/>
                        <a:pt x="1667928" y="922592"/>
                      </a:cubicBezTo>
                      <a:cubicBezTo>
                        <a:pt x="1663356" y="938308"/>
                        <a:pt x="1659832" y="954310"/>
                        <a:pt x="1659261" y="971169"/>
                      </a:cubicBezTo>
                      <a:cubicBezTo>
                        <a:pt x="1655927" y="970788"/>
                        <a:pt x="1655451" y="988124"/>
                        <a:pt x="1653069" y="982504"/>
                      </a:cubicBezTo>
                      <a:cubicBezTo>
                        <a:pt x="1653641" y="985361"/>
                        <a:pt x="1652593" y="990600"/>
                        <a:pt x="1651926" y="997077"/>
                      </a:cubicBezTo>
                      <a:cubicBezTo>
                        <a:pt x="1653355" y="994791"/>
                        <a:pt x="1653355" y="991934"/>
                        <a:pt x="1654879" y="989743"/>
                      </a:cubicBezTo>
                      <a:cubicBezTo>
                        <a:pt x="1654784" y="993077"/>
                        <a:pt x="1654212" y="996220"/>
                        <a:pt x="1654117" y="999458"/>
                      </a:cubicBezTo>
                      <a:cubicBezTo>
                        <a:pt x="1653069" y="1000411"/>
                        <a:pt x="1652212" y="1000125"/>
                        <a:pt x="1651926" y="997077"/>
                      </a:cubicBezTo>
                      <a:cubicBezTo>
                        <a:pt x="1649545" y="1000697"/>
                        <a:pt x="1649926" y="1005269"/>
                        <a:pt x="1647640" y="1008888"/>
                      </a:cubicBezTo>
                      <a:cubicBezTo>
                        <a:pt x="1647735" y="1012127"/>
                        <a:pt x="1648688" y="1010603"/>
                        <a:pt x="1649069" y="1012698"/>
                      </a:cubicBezTo>
                      <a:cubicBezTo>
                        <a:pt x="1646783" y="1015841"/>
                        <a:pt x="1644783" y="1018985"/>
                        <a:pt x="1646021" y="1023366"/>
                      </a:cubicBezTo>
                      <a:cubicBezTo>
                        <a:pt x="1644687" y="1025652"/>
                        <a:pt x="1642687" y="1027748"/>
                        <a:pt x="1642782" y="1030605"/>
                      </a:cubicBezTo>
                      <a:cubicBezTo>
                        <a:pt x="1640782" y="1034510"/>
                        <a:pt x="1642687" y="1021937"/>
                        <a:pt x="1639830" y="1029462"/>
                      </a:cubicBezTo>
                      <a:cubicBezTo>
                        <a:pt x="1641068" y="1033177"/>
                        <a:pt x="1639639" y="1041559"/>
                        <a:pt x="1637448" y="1049560"/>
                      </a:cubicBezTo>
                      <a:cubicBezTo>
                        <a:pt x="1635067" y="1057561"/>
                        <a:pt x="1631543" y="1065181"/>
                        <a:pt x="1629543" y="1067562"/>
                      </a:cubicBezTo>
                      <a:cubicBezTo>
                        <a:pt x="1626876" y="1072610"/>
                        <a:pt x="1630495" y="1069943"/>
                        <a:pt x="1629733" y="1074515"/>
                      </a:cubicBezTo>
                      <a:cubicBezTo>
                        <a:pt x="1629638" y="1076135"/>
                        <a:pt x="1628876" y="1077563"/>
                        <a:pt x="1628876" y="1079278"/>
                      </a:cubicBezTo>
                      <a:cubicBezTo>
                        <a:pt x="1626114" y="1084517"/>
                        <a:pt x="1626114" y="1080135"/>
                        <a:pt x="1623351" y="1085374"/>
                      </a:cubicBezTo>
                      <a:cubicBezTo>
                        <a:pt x="1623447" y="1096613"/>
                        <a:pt x="1614017" y="1114711"/>
                        <a:pt x="1608302" y="1128522"/>
                      </a:cubicBezTo>
                      <a:cubicBezTo>
                        <a:pt x="1608683" y="1132904"/>
                        <a:pt x="1606778" y="1136047"/>
                        <a:pt x="1606492" y="1140047"/>
                      </a:cubicBezTo>
                      <a:cubicBezTo>
                        <a:pt x="1611445" y="1133666"/>
                        <a:pt x="1607159" y="1133380"/>
                        <a:pt x="1611159" y="1126522"/>
                      </a:cubicBezTo>
                      <a:cubicBezTo>
                        <a:pt x="1611350" y="1130903"/>
                        <a:pt x="1611350" y="1129665"/>
                        <a:pt x="1614874" y="1126712"/>
                      </a:cubicBezTo>
                      <a:cubicBezTo>
                        <a:pt x="1614398" y="1137857"/>
                        <a:pt x="1609254" y="1145477"/>
                        <a:pt x="1605921" y="1146905"/>
                      </a:cubicBezTo>
                      <a:cubicBezTo>
                        <a:pt x="1605825" y="1142048"/>
                        <a:pt x="1611159" y="1140143"/>
                        <a:pt x="1610588" y="1135094"/>
                      </a:cubicBezTo>
                      <a:cubicBezTo>
                        <a:pt x="1607921" y="1141667"/>
                        <a:pt x="1604111" y="1143381"/>
                        <a:pt x="1604778" y="1137285"/>
                      </a:cubicBezTo>
                      <a:cubicBezTo>
                        <a:pt x="1601158" y="1146620"/>
                        <a:pt x="1596110" y="1155097"/>
                        <a:pt x="1592395" y="1164336"/>
                      </a:cubicBezTo>
                      <a:cubicBezTo>
                        <a:pt x="1590871" y="1160240"/>
                        <a:pt x="1591633" y="1162241"/>
                        <a:pt x="1587156" y="1168527"/>
                      </a:cubicBezTo>
                      <a:cubicBezTo>
                        <a:pt x="1588776" y="1163479"/>
                        <a:pt x="1591347" y="1159002"/>
                        <a:pt x="1594967" y="1155097"/>
                      </a:cubicBezTo>
                      <a:cubicBezTo>
                        <a:pt x="1595062" y="1152049"/>
                        <a:pt x="1591633" y="1157859"/>
                        <a:pt x="1592205" y="1153573"/>
                      </a:cubicBezTo>
                      <a:cubicBezTo>
                        <a:pt x="1590776" y="1159288"/>
                        <a:pt x="1587347" y="1163860"/>
                        <a:pt x="1585061" y="1169194"/>
                      </a:cubicBezTo>
                      <a:cubicBezTo>
                        <a:pt x="1584680" y="1173385"/>
                        <a:pt x="1588299" y="1168622"/>
                        <a:pt x="1591157" y="1165670"/>
                      </a:cubicBezTo>
                      <a:cubicBezTo>
                        <a:pt x="1588109" y="1174147"/>
                        <a:pt x="1583156" y="1181386"/>
                        <a:pt x="1581441" y="1190816"/>
                      </a:cubicBezTo>
                      <a:cubicBezTo>
                        <a:pt x="1582108" y="1192625"/>
                        <a:pt x="1584680" y="1190435"/>
                        <a:pt x="1584966" y="1193102"/>
                      </a:cubicBezTo>
                      <a:cubicBezTo>
                        <a:pt x="1581727" y="1202055"/>
                        <a:pt x="1582584" y="1191863"/>
                        <a:pt x="1578679" y="1198245"/>
                      </a:cubicBezTo>
                      <a:cubicBezTo>
                        <a:pt x="1577155" y="1199198"/>
                        <a:pt x="1579346" y="1195578"/>
                        <a:pt x="1579346" y="1193102"/>
                      </a:cubicBezTo>
                      <a:cubicBezTo>
                        <a:pt x="1572869" y="1199769"/>
                        <a:pt x="1564868" y="1219200"/>
                        <a:pt x="1556867" y="1226629"/>
                      </a:cubicBezTo>
                      <a:cubicBezTo>
                        <a:pt x="1554105" y="1239774"/>
                        <a:pt x="1545532" y="1249108"/>
                        <a:pt x="1539341" y="1259872"/>
                      </a:cubicBezTo>
                      <a:cubicBezTo>
                        <a:pt x="1535055" y="1261967"/>
                        <a:pt x="1541817" y="1251109"/>
                        <a:pt x="1539912" y="1248632"/>
                      </a:cubicBezTo>
                      <a:cubicBezTo>
                        <a:pt x="1533531" y="1255586"/>
                        <a:pt x="1536864" y="1260824"/>
                        <a:pt x="1531626" y="1259777"/>
                      </a:cubicBezTo>
                      <a:cubicBezTo>
                        <a:pt x="1531626" y="1263301"/>
                        <a:pt x="1532959" y="1264349"/>
                        <a:pt x="1535721" y="1263015"/>
                      </a:cubicBezTo>
                      <a:cubicBezTo>
                        <a:pt x="1531435" y="1273397"/>
                        <a:pt x="1524672" y="1281970"/>
                        <a:pt x="1517910" y="1290352"/>
                      </a:cubicBezTo>
                      <a:cubicBezTo>
                        <a:pt x="1519148" y="1295686"/>
                        <a:pt x="1512385" y="1303973"/>
                        <a:pt x="1507432" y="1309878"/>
                      </a:cubicBezTo>
                      <a:cubicBezTo>
                        <a:pt x="1506003" y="1310640"/>
                        <a:pt x="1507337" y="1307687"/>
                        <a:pt x="1507718" y="1305973"/>
                      </a:cubicBezTo>
                      <a:cubicBezTo>
                        <a:pt x="1508861" y="1303496"/>
                        <a:pt x="1511242" y="1302163"/>
                        <a:pt x="1513242" y="1300544"/>
                      </a:cubicBezTo>
                      <a:cubicBezTo>
                        <a:pt x="1514004" y="1298448"/>
                        <a:pt x="1513814" y="1297781"/>
                        <a:pt x="1512957" y="1298162"/>
                      </a:cubicBezTo>
                      <a:lnTo>
                        <a:pt x="1513909" y="1294829"/>
                      </a:lnTo>
                      <a:cubicBezTo>
                        <a:pt x="1509813" y="1298734"/>
                        <a:pt x="1509051" y="1305592"/>
                        <a:pt x="1503241" y="1307973"/>
                      </a:cubicBezTo>
                      <a:cubicBezTo>
                        <a:pt x="1504384" y="1304068"/>
                        <a:pt x="1507432" y="1302068"/>
                        <a:pt x="1508956" y="1298734"/>
                      </a:cubicBezTo>
                      <a:cubicBezTo>
                        <a:pt x="1507908" y="1295400"/>
                        <a:pt x="1502955" y="1305497"/>
                        <a:pt x="1500384" y="1307497"/>
                      </a:cubicBezTo>
                      <a:cubicBezTo>
                        <a:pt x="1502955" y="1296448"/>
                        <a:pt x="1492859" y="1316641"/>
                        <a:pt x="1486763" y="1321975"/>
                      </a:cubicBezTo>
                      <a:cubicBezTo>
                        <a:pt x="1488287" y="1322546"/>
                        <a:pt x="1489335" y="1326166"/>
                        <a:pt x="1485620" y="1331500"/>
                      </a:cubicBezTo>
                      <a:cubicBezTo>
                        <a:pt x="1486096" y="1326261"/>
                        <a:pt x="1481334" y="1332929"/>
                        <a:pt x="1478762" y="1331214"/>
                      </a:cubicBezTo>
                      <a:cubicBezTo>
                        <a:pt x="1478381" y="1332929"/>
                        <a:pt x="1477428" y="1334262"/>
                        <a:pt x="1476285" y="1335215"/>
                      </a:cubicBezTo>
                      <a:cubicBezTo>
                        <a:pt x="1480191" y="1334929"/>
                        <a:pt x="1473428" y="1342835"/>
                        <a:pt x="1474190" y="1346168"/>
                      </a:cubicBezTo>
                      <a:cubicBezTo>
                        <a:pt x="1471237" y="1349216"/>
                        <a:pt x="1461045" y="1357313"/>
                        <a:pt x="1457426" y="1366266"/>
                      </a:cubicBezTo>
                      <a:cubicBezTo>
                        <a:pt x="1452949" y="1369504"/>
                        <a:pt x="1455235" y="1364552"/>
                        <a:pt x="1454568" y="1363218"/>
                      </a:cubicBezTo>
                      <a:cubicBezTo>
                        <a:pt x="1448091" y="1368933"/>
                        <a:pt x="1442567" y="1374648"/>
                        <a:pt x="1438376" y="1377029"/>
                      </a:cubicBezTo>
                      <a:cubicBezTo>
                        <a:pt x="1437519" y="1379029"/>
                        <a:pt x="1436566" y="1381125"/>
                        <a:pt x="1435709" y="1383221"/>
                      </a:cubicBezTo>
                      <a:lnTo>
                        <a:pt x="1441138" y="1380173"/>
                      </a:lnTo>
                      <a:cubicBezTo>
                        <a:pt x="1442948" y="1373696"/>
                        <a:pt x="1448949" y="1372076"/>
                        <a:pt x="1452759" y="1367885"/>
                      </a:cubicBezTo>
                      <a:cubicBezTo>
                        <a:pt x="1449520" y="1374934"/>
                        <a:pt x="1442567" y="1377887"/>
                        <a:pt x="1439138" y="1384840"/>
                      </a:cubicBezTo>
                      <a:cubicBezTo>
                        <a:pt x="1434947" y="1379887"/>
                        <a:pt x="1426470" y="1395603"/>
                        <a:pt x="1415706" y="1401890"/>
                      </a:cubicBezTo>
                      <a:cubicBezTo>
                        <a:pt x="1419326" y="1399127"/>
                        <a:pt x="1421707" y="1394841"/>
                        <a:pt x="1425517" y="1392365"/>
                      </a:cubicBezTo>
                      <a:cubicBezTo>
                        <a:pt x="1424184" y="1390174"/>
                        <a:pt x="1416087" y="1399889"/>
                        <a:pt x="1412849" y="1403223"/>
                      </a:cubicBezTo>
                      <a:cubicBezTo>
                        <a:pt x="1412754" y="1405319"/>
                        <a:pt x="1413992" y="1405985"/>
                        <a:pt x="1413325" y="1408652"/>
                      </a:cubicBezTo>
                      <a:cubicBezTo>
                        <a:pt x="1407991" y="1415225"/>
                        <a:pt x="1408658" y="1409510"/>
                        <a:pt x="1405705" y="1411224"/>
                      </a:cubicBezTo>
                      <a:cubicBezTo>
                        <a:pt x="1404943" y="1413510"/>
                        <a:pt x="1403229" y="1414558"/>
                        <a:pt x="1401419" y="1415606"/>
                      </a:cubicBezTo>
                      <a:cubicBezTo>
                        <a:pt x="1403229" y="1418177"/>
                        <a:pt x="1398371" y="1423607"/>
                        <a:pt x="1390560" y="1426274"/>
                      </a:cubicBezTo>
                      <a:cubicBezTo>
                        <a:pt x="1396085" y="1425797"/>
                        <a:pt x="1389608" y="1428750"/>
                        <a:pt x="1386274" y="1435894"/>
                      </a:cubicBezTo>
                      <a:cubicBezTo>
                        <a:pt x="1378083" y="1439513"/>
                        <a:pt x="1392751" y="1426464"/>
                        <a:pt x="1383226" y="1431703"/>
                      </a:cubicBezTo>
                      <a:cubicBezTo>
                        <a:pt x="1383607" y="1436561"/>
                        <a:pt x="1378749" y="1439608"/>
                        <a:pt x="1377225" y="1444181"/>
                      </a:cubicBezTo>
                      <a:cubicBezTo>
                        <a:pt x="1370272" y="1447324"/>
                        <a:pt x="1382178" y="1436275"/>
                        <a:pt x="1379321" y="1436656"/>
                      </a:cubicBezTo>
                      <a:cubicBezTo>
                        <a:pt x="1373796" y="1441704"/>
                        <a:pt x="1372749" y="1442752"/>
                        <a:pt x="1370653" y="1448086"/>
                      </a:cubicBezTo>
                      <a:cubicBezTo>
                        <a:pt x="1364271" y="1450943"/>
                        <a:pt x="1373701" y="1443609"/>
                        <a:pt x="1371129" y="1443419"/>
                      </a:cubicBezTo>
                      <a:cubicBezTo>
                        <a:pt x="1359318" y="1449515"/>
                        <a:pt x="1358461" y="1455420"/>
                        <a:pt x="1349127" y="1465136"/>
                      </a:cubicBezTo>
                      <a:cubicBezTo>
                        <a:pt x="1345698" y="1466374"/>
                        <a:pt x="1346364" y="1464278"/>
                        <a:pt x="1341316" y="1466945"/>
                      </a:cubicBezTo>
                      <a:cubicBezTo>
                        <a:pt x="1337411" y="1473137"/>
                        <a:pt x="1331315" y="1475613"/>
                        <a:pt x="1326743" y="1480661"/>
                      </a:cubicBezTo>
                      <a:cubicBezTo>
                        <a:pt x="1324457" y="1480661"/>
                        <a:pt x="1326267" y="1477613"/>
                        <a:pt x="1324647" y="1477137"/>
                      </a:cubicBezTo>
                      <a:cubicBezTo>
                        <a:pt x="1325790" y="1475042"/>
                        <a:pt x="1327695" y="1474375"/>
                        <a:pt x="1328934" y="1472565"/>
                      </a:cubicBezTo>
                      <a:cubicBezTo>
                        <a:pt x="1333410" y="1470184"/>
                        <a:pt x="1329886" y="1474470"/>
                        <a:pt x="1330553" y="1475232"/>
                      </a:cubicBezTo>
                      <a:cubicBezTo>
                        <a:pt x="1337316" y="1468946"/>
                        <a:pt x="1338459" y="1465612"/>
                        <a:pt x="1347317" y="1459325"/>
                      </a:cubicBezTo>
                      <a:cubicBezTo>
                        <a:pt x="1341792" y="1462850"/>
                        <a:pt x="1335792" y="1465421"/>
                        <a:pt x="1331315" y="1470565"/>
                      </a:cubicBezTo>
                      <a:cubicBezTo>
                        <a:pt x="1326552" y="1472565"/>
                        <a:pt x="1337601" y="1465136"/>
                        <a:pt x="1332553" y="1466850"/>
                      </a:cubicBezTo>
                      <a:cubicBezTo>
                        <a:pt x="1338459" y="1463231"/>
                        <a:pt x="1343697" y="1458278"/>
                        <a:pt x="1349412" y="1454182"/>
                      </a:cubicBezTo>
                      <a:cubicBezTo>
                        <a:pt x="1349984" y="1452753"/>
                        <a:pt x="1347126" y="1454277"/>
                        <a:pt x="1348269" y="1452467"/>
                      </a:cubicBezTo>
                      <a:cubicBezTo>
                        <a:pt x="1352079" y="1447895"/>
                        <a:pt x="1350746" y="1452944"/>
                        <a:pt x="1355508" y="1449800"/>
                      </a:cubicBezTo>
                      <a:cubicBezTo>
                        <a:pt x="1356937" y="1447419"/>
                        <a:pt x="1358842" y="1445800"/>
                        <a:pt x="1360938" y="1444466"/>
                      </a:cubicBezTo>
                      <a:cubicBezTo>
                        <a:pt x="1357604" y="1438847"/>
                        <a:pt x="1372653" y="1435703"/>
                        <a:pt x="1376082" y="1427036"/>
                      </a:cubicBezTo>
                      <a:cubicBezTo>
                        <a:pt x="1380940" y="1424464"/>
                        <a:pt x="1377035" y="1430465"/>
                        <a:pt x="1382369" y="1425416"/>
                      </a:cubicBezTo>
                      <a:cubicBezTo>
                        <a:pt x="1384274" y="1420844"/>
                        <a:pt x="1378845" y="1423130"/>
                        <a:pt x="1380845" y="1418368"/>
                      </a:cubicBezTo>
                      <a:cubicBezTo>
                        <a:pt x="1376940" y="1419892"/>
                        <a:pt x="1375130" y="1424083"/>
                        <a:pt x="1371415" y="1425702"/>
                      </a:cubicBezTo>
                      <a:cubicBezTo>
                        <a:pt x="1370748" y="1427226"/>
                        <a:pt x="1373320" y="1425797"/>
                        <a:pt x="1374844" y="1425321"/>
                      </a:cubicBezTo>
                      <a:cubicBezTo>
                        <a:pt x="1372177" y="1430179"/>
                        <a:pt x="1367700" y="1432465"/>
                        <a:pt x="1363795" y="1435513"/>
                      </a:cubicBezTo>
                      <a:cubicBezTo>
                        <a:pt x="1361985" y="1434656"/>
                        <a:pt x="1366748" y="1431608"/>
                        <a:pt x="1366462" y="1428941"/>
                      </a:cubicBezTo>
                      <a:cubicBezTo>
                        <a:pt x="1370653" y="1424559"/>
                        <a:pt x="1375606" y="1421225"/>
                        <a:pt x="1379035" y="1415891"/>
                      </a:cubicBezTo>
                      <a:cubicBezTo>
                        <a:pt x="1383893" y="1413320"/>
                        <a:pt x="1380083" y="1419225"/>
                        <a:pt x="1385322" y="1414272"/>
                      </a:cubicBezTo>
                      <a:cubicBezTo>
                        <a:pt x="1387227" y="1401413"/>
                        <a:pt x="1413992" y="1382744"/>
                        <a:pt x="1426089" y="1367600"/>
                      </a:cubicBezTo>
                      <a:cubicBezTo>
                        <a:pt x="1427708" y="1367885"/>
                        <a:pt x="1423993" y="1374077"/>
                        <a:pt x="1426851" y="1372933"/>
                      </a:cubicBezTo>
                      <a:cubicBezTo>
                        <a:pt x="1414563" y="1386173"/>
                        <a:pt x="1400466" y="1397318"/>
                        <a:pt x="1388179" y="1410557"/>
                      </a:cubicBezTo>
                      <a:cubicBezTo>
                        <a:pt x="1387417" y="1413986"/>
                        <a:pt x="1394085" y="1407224"/>
                        <a:pt x="1394466" y="1404176"/>
                      </a:cubicBezTo>
                      <a:cubicBezTo>
                        <a:pt x="1398847" y="1402271"/>
                        <a:pt x="1402848" y="1397508"/>
                        <a:pt x="1399895" y="1403795"/>
                      </a:cubicBezTo>
                      <a:cubicBezTo>
                        <a:pt x="1403133" y="1399889"/>
                        <a:pt x="1406372" y="1395889"/>
                        <a:pt x="1409801" y="1392269"/>
                      </a:cubicBezTo>
                      <a:cubicBezTo>
                        <a:pt x="1411611" y="1392365"/>
                        <a:pt x="1408563" y="1397413"/>
                        <a:pt x="1414563" y="1393317"/>
                      </a:cubicBezTo>
                      <a:cubicBezTo>
                        <a:pt x="1415992" y="1387697"/>
                        <a:pt x="1417611" y="1387221"/>
                        <a:pt x="1422850" y="1382078"/>
                      </a:cubicBezTo>
                      <a:cubicBezTo>
                        <a:pt x="1427517" y="1378649"/>
                        <a:pt x="1423612" y="1384840"/>
                        <a:pt x="1428279" y="1381411"/>
                      </a:cubicBezTo>
                      <a:cubicBezTo>
                        <a:pt x="1435995" y="1374077"/>
                        <a:pt x="1443710" y="1362551"/>
                        <a:pt x="1446282" y="1356265"/>
                      </a:cubicBezTo>
                      <a:cubicBezTo>
                        <a:pt x="1446853" y="1356932"/>
                        <a:pt x="1449520" y="1355027"/>
                        <a:pt x="1449044" y="1357027"/>
                      </a:cubicBezTo>
                      <a:cubicBezTo>
                        <a:pt x="1447329" y="1361408"/>
                        <a:pt x="1447044" y="1355503"/>
                        <a:pt x="1445139" y="1361694"/>
                      </a:cubicBezTo>
                      <a:cubicBezTo>
                        <a:pt x="1452378" y="1356265"/>
                        <a:pt x="1456759" y="1347692"/>
                        <a:pt x="1463808" y="1341882"/>
                      </a:cubicBezTo>
                      <a:lnTo>
                        <a:pt x="1467903" y="1330928"/>
                      </a:lnTo>
                      <a:cubicBezTo>
                        <a:pt x="1470761" y="1329500"/>
                        <a:pt x="1471999" y="1330357"/>
                        <a:pt x="1476381" y="1326547"/>
                      </a:cubicBezTo>
                      <a:cubicBezTo>
                        <a:pt x="1477428" y="1319117"/>
                        <a:pt x="1471618" y="1327499"/>
                        <a:pt x="1469046" y="1327785"/>
                      </a:cubicBezTo>
                      <a:cubicBezTo>
                        <a:pt x="1471047" y="1322070"/>
                        <a:pt x="1478190" y="1321308"/>
                        <a:pt x="1479238" y="1314641"/>
                      </a:cubicBezTo>
                      <a:cubicBezTo>
                        <a:pt x="1484953" y="1310259"/>
                        <a:pt x="1478762" y="1322451"/>
                        <a:pt x="1485525" y="1316450"/>
                      </a:cubicBezTo>
                      <a:cubicBezTo>
                        <a:pt x="1486001" y="1314926"/>
                        <a:pt x="1484382" y="1316260"/>
                        <a:pt x="1483524" y="1316641"/>
                      </a:cubicBezTo>
                      <a:cubicBezTo>
                        <a:pt x="1488954" y="1305878"/>
                        <a:pt x="1497336" y="1297686"/>
                        <a:pt x="1504098" y="1288161"/>
                      </a:cubicBezTo>
                      <a:cubicBezTo>
                        <a:pt x="1505718" y="1281494"/>
                        <a:pt x="1498669" y="1288352"/>
                        <a:pt x="1495907" y="1293114"/>
                      </a:cubicBezTo>
                      <a:cubicBezTo>
                        <a:pt x="1498193" y="1287780"/>
                        <a:pt x="1497526" y="1279874"/>
                        <a:pt x="1502289" y="1276731"/>
                      </a:cubicBezTo>
                      <a:cubicBezTo>
                        <a:pt x="1505241" y="1275683"/>
                        <a:pt x="1499336" y="1282351"/>
                        <a:pt x="1501812" y="1282256"/>
                      </a:cubicBezTo>
                      <a:cubicBezTo>
                        <a:pt x="1505241" y="1281208"/>
                        <a:pt x="1504098" y="1276350"/>
                        <a:pt x="1507527" y="1275302"/>
                      </a:cubicBezTo>
                      <a:cubicBezTo>
                        <a:pt x="1507813" y="1271207"/>
                        <a:pt x="1505146" y="1274064"/>
                        <a:pt x="1508861" y="1266635"/>
                      </a:cubicBezTo>
                      <a:cubicBezTo>
                        <a:pt x="1511623" y="1264253"/>
                        <a:pt x="1512385" y="1264920"/>
                        <a:pt x="1511242" y="1268635"/>
                      </a:cubicBezTo>
                      <a:cubicBezTo>
                        <a:pt x="1517433" y="1262825"/>
                        <a:pt x="1512099" y="1259872"/>
                        <a:pt x="1517624" y="1254347"/>
                      </a:cubicBezTo>
                      <a:cubicBezTo>
                        <a:pt x="1520005" y="1253300"/>
                        <a:pt x="1515909" y="1263396"/>
                        <a:pt x="1520481" y="1258633"/>
                      </a:cubicBezTo>
                      <a:cubicBezTo>
                        <a:pt x="1522386" y="1252919"/>
                        <a:pt x="1520577" y="1253681"/>
                        <a:pt x="1521434" y="1249775"/>
                      </a:cubicBezTo>
                      <a:cubicBezTo>
                        <a:pt x="1522291" y="1247870"/>
                        <a:pt x="1523053" y="1245965"/>
                        <a:pt x="1524482" y="1244537"/>
                      </a:cubicBezTo>
                      <a:cubicBezTo>
                        <a:pt x="1526006" y="1245299"/>
                        <a:pt x="1521720" y="1252633"/>
                        <a:pt x="1524768" y="1252347"/>
                      </a:cubicBezTo>
                      <a:cubicBezTo>
                        <a:pt x="1528482" y="1245489"/>
                        <a:pt x="1528863" y="1247966"/>
                        <a:pt x="1534578" y="1242632"/>
                      </a:cubicBezTo>
                      <a:cubicBezTo>
                        <a:pt x="1543627" y="1231392"/>
                        <a:pt x="1548104" y="1216152"/>
                        <a:pt x="1552676" y="1206818"/>
                      </a:cubicBezTo>
                      <a:cubicBezTo>
                        <a:pt x="1552295" y="1211771"/>
                        <a:pt x="1555533" y="1206532"/>
                        <a:pt x="1559629" y="1199007"/>
                      </a:cubicBezTo>
                      <a:cubicBezTo>
                        <a:pt x="1563725" y="1191482"/>
                        <a:pt x="1568106" y="1181291"/>
                        <a:pt x="1570964" y="1176814"/>
                      </a:cubicBezTo>
                      <a:cubicBezTo>
                        <a:pt x="1573059" y="1178814"/>
                        <a:pt x="1564677" y="1189673"/>
                        <a:pt x="1564868" y="1196531"/>
                      </a:cubicBezTo>
                      <a:cubicBezTo>
                        <a:pt x="1572297" y="1186339"/>
                        <a:pt x="1572202" y="1173575"/>
                        <a:pt x="1578774" y="1167194"/>
                      </a:cubicBezTo>
                      <a:cubicBezTo>
                        <a:pt x="1578774" y="1165384"/>
                        <a:pt x="1576965" y="1167860"/>
                        <a:pt x="1575726" y="1169003"/>
                      </a:cubicBezTo>
                      <a:cubicBezTo>
                        <a:pt x="1575250" y="1163955"/>
                        <a:pt x="1579060" y="1161479"/>
                        <a:pt x="1578965" y="1156621"/>
                      </a:cubicBezTo>
                      <a:cubicBezTo>
                        <a:pt x="1587728" y="1148334"/>
                        <a:pt x="1589157" y="1131761"/>
                        <a:pt x="1595157" y="1126998"/>
                      </a:cubicBezTo>
                      <a:cubicBezTo>
                        <a:pt x="1597920" y="1112615"/>
                        <a:pt x="1602968" y="1105662"/>
                        <a:pt x="1603539" y="1093375"/>
                      </a:cubicBezTo>
                      <a:cubicBezTo>
                        <a:pt x="1601539" y="1098614"/>
                        <a:pt x="1602301" y="1094804"/>
                        <a:pt x="1599729" y="1098328"/>
                      </a:cubicBezTo>
                      <a:cubicBezTo>
                        <a:pt x="1602301" y="1080897"/>
                        <a:pt x="1608683" y="1078421"/>
                        <a:pt x="1612969" y="1079087"/>
                      </a:cubicBezTo>
                      <a:cubicBezTo>
                        <a:pt x="1612112" y="1074515"/>
                        <a:pt x="1609350" y="1076801"/>
                        <a:pt x="1608111" y="1073563"/>
                      </a:cubicBezTo>
                      <a:cubicBezTo>
                        <a:pt x="1610493" y="1067372"/>
                        <a:pt x="1612112" y="1060799"/>
                        <a:pt x="1615065" y="1054894"/>
                      </a:cubicBezTo>
                      <a:cubicBezTo>
                        <a:pt x="1616970" y="1053179"/>
                        <a:pt x="1613922" y="1063085"/>
                        <a:pt x="1614493" y="1066324"/>
                      </a:cubicBezTo>
                      <a:cubicBezTo>
                        <a:pt x="1612874" y="1067467"/>
                        <a:pt x="1622875" y="1044416"/>
                        <a:pt x="1622780" y="1039749"/>
                      </a:cubicBezTo>
                      <a:cubicBezTo>
                        <a:pt x="1624113" y="1036320"/>
                        <a:pt x="1626685" y="1037368"/>
                        <a:pt x="1624685" y="1040511"/>
                      </a:cubicBezTo>
                      <a:cubicBezTo>
                        <a:pt x="1627066" y="1041178"/>
                        <a:pt x="1626209" y="1034415"/>
                        <a:pt x="1626876" y="1031367"/>
                      </a:cubicBezTo>
                      <a:cubicBezTo>
                        <a:pt x="1626590" y="1029557"/>
                        <a:pt x="1625256" y="1032320"/>
                        <a:pt x="1624209" y="1033653"/>
                      </a:cubicBezTo>
                      <a:cubicBezTo>
                        <a:pt x="1625542" y="1027462"/>
                        <a:pt x="1628876" y="1020032"/>
                        <a:pt x="1631924" y="1011936"/>
                      </a:cubicBezTo>
                      <a:cubicBezTo>
                        <a:pt x="1634877" y="1003840"/>
                        <a:pt x="1637163" y="994886"/>
                        <a:pt x="1637448" y="985933"/>
                      </a:cubicBezTo>
                      <a:lnTo>
                        <a:pt x="1641354" y="978980"/>
                      </a:lnTo>
                      <a:cubicBezTo>
                        <a:pt x="1640877" y="975551"/>
                        <a:pt x="1643259" y="972979"/>
                        <a:pt x="1642020" y="969455"/>
                      </a:cubicBezTo>
                      <a:cubicBezTo>
                        <a:pt x="1649164" y="957548"/>
                        <a:pt x="1645830" y="942594"/>
                        <a:pt x="1652498" y="930307"/>
                      </a:cubicBezTo>
                      <a:cubicBezTo>
                        <a:pt x="1651069" y="915543"/>
                        <a:pt x="1654498" y="902018"/>
                        <a:pt x="1658594" y="888397"/>
                      </a:cubicBezTo>
                      <a:cubicBezTo>
                        <a:pt x="1659832" y="897350"/>
                        <a:pt x="1660689" y="898017"/>
                        <a:pt x="1661451" y="905066"/>
                      </a:cubicBezTo>
                      <a:cubicBezTo>
                        <a:pt x="1662975" y="889254"/>
                        <a:pt x="1659356" y="872585"/>
                        <a:pt x="1663071" y="865346"/>
                      </a:cubicBezTo>
                      <a:cubicBezTo>
                        <a:pt x="1658689" y="865156"/>
                        <a:pt x="1657070" y="853535"/>
                        <a:pt x="1652022" y="857250"/>
                      </a:cubicBezTo>
                      <a:cubicBezTo>
                        <a:pt x="1652974" y="849535"/>
                        <a:pt x="1654022" y="841820"/>
                        <a:pt x="1654689" y="834104"/>
                      </a:cubicBezTo>
                      <a:cubicBezTo>
                        <a:pt x="1650212" y="834390"/>
                        <a:pt x="1653069" y="862679"/>
                        <a:pt x="1647259" y="861251"/>
                      </a:cubicBezTo>
                      <a:cubicBezTo>
                        <a:pt x="1646211" y="857917"/>
                        <a:pt x="1649069" y="855250"/>
                        <a:pt x="1649640" y="852202"/>
                      </a:cubicBezTo>
                      <a:cubicBezTo>
                        <a:pt x="1646402" y="850583"/>
                        <a:pt x="1649355" y="839438"/>
                        <a:pt x="1646402" y="833057"/>
                      </a:cubicBezTo>
                      <a:cubicBezTo>
                        <a:pt x="1648116" y="834200"/>
                        <a:pt x="1649831" y="835247"/>
                        <a:pt x="1651545" y="827437"/>
                      </a:cubicBezTo>
                      <a:cubicBezTo>
                        <a:pt x="1649069" y="827818"/>
                        <a:pt x="1648497" y="822865"/>
                        <a:pt x="1646783" y="816007"/>
                      </a:cubicBezTo>
                      <a:cubicBezTo>
                        <a:pt x="1648783" y="811340"/>
                        <a:pt x="1650688" y="802577"/>
                        <a:pt x="1647735" y="802100"/>
                      </a:cubicBezTo>
                      <a:cubicBezTo>
                        <a:pt x="1648783" y="796480"/>
                        <a:pt x="1650783" y="799624"/>
                        <a:pt x="1650307" y="792956"/>
                      </a:cubicBezTo>
                      <a:cubicBezTo>
                        <a:pt x="1652117" y="789908"/>
                        <a:pt x="1651736" y="793623"/>
                        <a:pt x="1653165" y="797909"/>
                      </a:cubicBezTo>
                      <a:cubicBezTo>
                        <a:pt x="1653260" y="791147"/>
                        <a:pt x="1653355" y="784289"/>
                        <a:pt x="1651450" y="777430"/>
                      </a:cubicBezTo>
                      <a:cubicBezTo>
                        <a:pt x="1652879" y="772097"/>
                        <a:pt x="1655260" y="783336"/>
                        <a:pt x="1656594" y="777716"/>
                      </a:cubicBezTo>
                      <a:cubicBezTo>
                        <a:pt x="1655641" y="774859"/>
                        <a:pt x="1651355" y="772573"/>
                        <a:pt x="1653069" y="766572"/>
                      </a:cubicBezTo>
                      <a:cubicBezTo>
                        <a:pt x="1651736" y="765620"/>
                        <a:pt x="1650117" y="761619"/>
                        <a:pt x="1649545" y="768001"/>
                      </a:cubicBezTo>
                      <a:cubicBezTo>
                        <a:pt x="1647450" y="759143"/>
                        <a:pt x="1648021" y="760571"/>
                        <a:pt x="1644783" y="756952"/>
                      </a:cubicBezTo>
                      <a:cubicBezTo>
                        <a:pt x="1642687" y="753809"/>
                        <a:pt x="1646973" y="750761"/>
                        <a:pt x="1644878" y="747617"/>
                      </a:cubicBezTo>
                      <a:cubicBezTo>
                        <a:pt x="1642116" y="740474"/>
                        <a:pt x="1643259" y="751523"/>
                        <a:pt x="1642401" y="753809"/>
                      </a:cubicBezTo>
                      <a:cubicBezTo>
                        <a:pt x="1641544" y="749713"/>
                        <a:pt x="1642592" y="745522"/>
                        <a:pt x="1641068" y="741426"/>
                      </a:cubicBezTo>
                      <a:cubicBezTo>
                        <a:pt x="1642116" y="738283"/>
                        <a:pt x="1644497" y="747903"/>
                        <a:pt x="1645259" y="741521"/>
                      </a:cubicBezTo>
                      <a:cubicBezTo>
                        <a:pt x="1642878" y="739616"/>
                        <a:pt x="1643068" y="730472"/>
                        <a:pt x="1644973" y="733711"/>
                      </a:cubicBezTo>
                      <a:cubicBezTo>
                        <a:pt x="1639544" y="724472"/>
                        <a:pt x="1639068" y="708660"/>
                        <a:pt x="1640592" y="694753"/>
                      </a:cubicBezTo>
                      <a:cubicBezTo>
                        <a:pt x="1639353" y="694373"/>
                        <a:pt x="1637353" y="690658"/>
                        <a:pt x="1636020" y="690277"/>
                      </a:cubicBezTo>
                      <a:cubicBezTo>
                        <a:pt x="1636305" y="696849"/>
                        <a:pt x="1635639" y="693992"/>
                        <a:pt x="1634496" y="699707"/>
                      </a:cubicBezTo>
                      <a:cubicBezTo>
                        <a:pt x="1636020" y="703707"/>
                        <a:pt x="1636305" y="700373"/>
                        <a:pt x="1636877" y="698087"/>
                      </a:cubicBezTo>
                      <a:cubicBezTo>
                        <a:pt x="1639639" y="710946"/>
                        <a:pt x="1638591" y="723995"/>
                        <a:pt x="1638972" y="736854"/>
                      </a:cubicBezTo>
                      <a:cubicBezTo>
                        <a:pt x="1635734" y="725996"/>
                        <a:pt x="1638115" y="715137"/>
                        <a:pt x="1634686" y="704374"/>
                      </a:cubicBezTo>
                      <a:cubicBezTo>
                        <a:pt x="1634972" y="710089"/>
                        <a:pt x="1635162" y="715709"/>
                        <a:pt x="1634686" y="721424"/>
                      </a:cubicBezTo>
                      <a:cubicBezTo>
                        <a:pt x="1632495" y="715328"/>
                        <a:pt x="1634305" y="709041"/>
                        <a:pt x="1629828" y="703040"/>
                      </a:cubicBezTo>
                      <a:cubicBezTo>
                        <a:pt x="1630686" y="699802"/>
                        <a:pt x="1632972" y="705422"/>
                        <a:pt x="1633543" y="699802"/>
                      </a:cubicBezTo>
                      <a:cubicBezTo>
                        <a:pt x="1632210" y="697325"/>
                        <a:pt x="1632305" y="694658"/>
                        <a:pt x="1630686" y="692182"/>
                      </a:cubicBezTo>
                      <a:cubicBezTo>
                        <a:pt x="1630781" y="688181"/>
                        <a:pt x="1632305" y="691325"/>
                        <a:pt x="1633543" y="693611"/>
                      </a:cubicBezTo>
                      <a:cubicBezTo>
                        <a:pt x="1633924" y="690467"/>
                        <a:pt x="1631543" y="687515"/>
                        <a:pt x="1632781" y="684371"/>
                      </a:cubicBezTo>
                      <a:cubicBezTo>
                        <a:pt x="1629543" y="683038"/>
                        <a:pt x="1629257" y="672941"/>
                        <a:pt x="1626114" y="672370"/>
                      </a:cubicBezTo>
                      <a:cubicBezTo>
                        <a:pt x="1626114" y="663893"/>
                        <a:pt x="1629638" y="672275"/>
                        <a:pt x="1630019" y="665798"/>
                      </a:cubicBezTo>
                      <a:cubicBezTo>
                        <a:pt x="1627352" y="659702"/>
                        <a:pt x="1625828" y="645414"/>
                        <a:pt x="1627161" y="644176"/>
                      </a:cubicBezTo>
                      <a:cubicBezTo>
                        <a:pt x="1622875" y="634937"/>
                        <a:pt x="1626114" y="634555"/>
                        <a:pt x="1622494" y="625888"/>
                      </a:cubicBezTo>
                      <a:cubicBezTo>
                        <a:pt x="1623447" y="622078"/>
                        <a:pt x="1624304" y="630555"/>
                        <a:pt x="1626114" y="631698"/>
                      </a:cubicBezTo>
                      <a:cubicBezTo>
                        <a:pt x="1626114" y="622745"/>
                        <a:pt x="1621732" y="614363"/>
                        <a:pt x="1620589" y="605600"/>
                      </a:cubicBezTo>
                      <a:cubicBezTo>
                        <a:pt x="1618017" y="602552"/>
                        <a:pt x="1617255" y="601980"/>
                        <a:pt x="1614588" y="601790"/>
                      </a:cubicBezTo>
                      <a:cubicBezTo>
                        <a:pt x="1613541" y="596646"/>
                        <a:pt x="1609635" y="587216"/>
                        <a:pt x="1606873" y="587312"/>
                      </a:cubicBezTo>
                      <a:cubicBezTo>
                        <a:pt x="1605825" y="580454"/>
                        <a:pt x="1610016" y="590645"/>
                        <a:pt x="1608969" y="583787"/>
                      </a:cubicBezTo>
                      <a:cubicBezTo>
                        <a:pt x="1608302" y="579120"/>
                        <a:pt x="1604778" y="575024"/>
                        <a:pt x="1604968" y="570262"/>
                      </a:cubicBezTo>
                      <a:cubicBezTo>
                        <a:pt x="1601634" y="564928"/>
                        <a:pt x="1601825" y="569024"/>
                        <a:pt x="1599729" y="563404"/>
                      </a:cubicBezTo>
                      <a:cubicBezTo>
                        <a:pt x="1599634" y="558165"/>
                        <a:pt x="1605540" y="569595"/>
                        <a:pt x="1606968" y="568262"/>
                      </a:cubicBezTo>
                      <a:cubicBezTo>
                        <a:pt x="1609731" y="571405"/>
                        <a:pt x="1606206" y="575786"/>
                        <a:pt x="1610112" y="578739"/>
                      </a:cubicBezTo>
                      <a:cubicBezTo>
                        <a:pt x="1612112" y="576834"/>
                        <a:pt x="1607540" y="565118"/>
                        <a:pt x="1603825" y="559308"/>
                      </a:cubicBezTo>
                      <a:cubicBezTo>
                        <a:pt x="1602873" y="553688"/>
                        <a:pt x="1605254" y="557117"/>
                        <a:pt x="1604682" y="552641"/>
                      </a:cubicBezTo>
                      <a:cubicBezTo>
                        <a:pt x="1602492" y="549116"/>
                        <a:pt x="1599444" y="543592"/>
                        <a:pt x="1597158" y="538639"/>
                      </a:cubicBezTo>
                      <a:cubicBezTo>
                        <a:pt x="1594681" y="533781"/>
                        <a:pt x="1592967" y="529400"/>
                        <a:pt x="1593538" y="527780"/>
                      </a:cubicBezTo>
                      <a:cubicBezTo>
                        <a:pt x="1592967" y="525113"/>
                        <a:pt x="1591538" y="525304"/>
                        <a:pt x="1591443" y="526733"/>
                      </a:cubicBezTo>
                      <a:cubicBezTo>
                        <a:pt x="1588871" y="521494"/>
                        <a:pt x="1586013" y="516350"/>
                        <a:pt x="1586299" y="510254"/>
                      </a:cubicBezTo>
                      <a:cubicBezTo>
                        <a:pt x="1582965" y="507397"/>
                        <a:pt x="1582870" y="503587"/>
                        <a:pt x="1579536" y="500729"/>
                      </a:cubicBezTo>
                      <a:cubicBezTo>
                        <a:pt x="1583918" y="506540"/>
                        <a:pt x="1581346" y="514350"/>
                        <a:pt x="1586966" y="519779"/>
                      </a:cubicBezTo>
                      <a:cubicBezTo>
                        <a:pt x="1586204" y="524732"/>
                        <a:pt x="1582680" y="518922"/>
                        <a:pt x="1585537" y="529781"/>
                      </a:cubicBezTo>
                      <a:cubicBezTo>
                        <a:pt x="1578679" y="522351"/>
                        <a:pt x="1581251" y="518922"/>
                        <a:pt x="1580584" y="516636"/>
                      </a:cubicBezTo>
                      <a:cubicBezTo>
                        <a:pt x="1575726" y="511588"/>
                        <a:pt x="1581156" y="522923"/>
                        <a:pt x="1578965" y="523494"/>
                      </a:cubicBezTo>
                      <a:cubicBezTo>
                        <a:pt x="1581727" y="525971"/>
                        <a:pt x="1582965" y="528828"/>
                        <a:pt x="1582584" y="532162"/>
                      </a:cubicBezTo>
                      <a:cubicBezTo>
                        <a:pt x="1586013" y="535400"/>
                        <a:pt x="1586204" y="539210"/>
                        <a:pt x="1588109" y="538734"/>
                      </a:cubicBezTo>
                      <a:cubicBezTo>
                        <a:pt x="1587252" y="533591"/>
                        <a:pt x="1584299" y="529971"/>
                        <a:pt x="1587633" y="530828"/>
                      </a:cubicBezTo>
                      <a:cubicBezTo>
                        <a:pt x="1589919" y="533972"/>
                        <a:pt x="1588299" y="538067"/>
                        <a:pt x="1591252" y="541115"/>
                      </a:cubicBezTo>
                      <a:cubicBezTo>
                        <a:pt x="1590204" y="544163"/>
                        <a:pt x="1587156" y="537782"/>
                        <a:pt x="1589347" y="546354"/>
                      </a:cubicBezTo>
                      <a:cubicBezTo>
                        <a:pt x="1591728" y="542449"/>
                        <a:pt x="1591633" y="552926"/>
                        <a:pt x="1593538" y="558070"/>
                      </a:cubicBezTo>
                      <a:cubicBezTo>
                        <a:pt x="1593252" y="559118"/>
                        <a:pt x="1589728" y="558356"/>
                        <a:pt x="1589442" y="554260"/>
                      </a:cubicBezTo>
                      <a:cubicBezTo>
                        <a:pt x="1590966" y="558356"/>
                        <a:pt x="1591062" y="568547"/>
                        <a:pt x="1594776" y="575215"/>
                      </a:cubicBezTo>
                      <a:cubicBezTo>
                        <a:pt x="1592490" y="581597"/>
                        <a:pt x="1598110" y="590169"/>
                        <a:pt x="1595348" y="595408"/>
                      </a:cubicBezTo>
                      <a:cubicBezTo>
                        <a:pt x="1598586" y="602837"/>
                        <a:pt x="1600491" y="601409"/>
                        <a:pt x="1602873" y="609695"/>
                      </a:cubicBezTo>
                      <a:cubicBezTo>
                        <a:pt x="1602492" y="611410"/>
                        <a:pt x="1600396" y="607505"/>
                        <a:pt x="1598967" y="605695"/>
                      </a:cubicBezTo>
                      <a:cubicBezTo>
                        <a:pt x="1597539" y="612648"/>
                        <a:pt x="1601730" y="618649"/>
                        <a:pt x="1602015" y="625316"/>
                      </a:cubicBezTo>
                      <a:cubicBezTo>
                        <a:pt x="1603920" y="627412"/>
                        <a:pt x="1604111" y="625888"/>
                        <a:pt x="1603349" y="622078"/>
                      </a:cubicBezTo>
                      <a:cubicBezTo>
                        <a:pt x="1606968" y="625793"/>
                        <a:pt x="1606016" y="632651"/>
                        <a:pt x="1608588" y="632174"/>
                      </a:cubicBezTo>
                      <a:cubicBezTo>
                        <a:pt x="1608207" y="632746"/>
                        <a:pt x="1605825" y="634651"/>
                        <a:pt x="1608016" y="638461"/>
                      </a:cubicBezTo>
                      <a:cubicBezTo>
                        <a:pt x="1606778" y="641699"/>
                        <a:pt x="1606492" y="638080"/>
                        <a:pt x="1604301" y="634270"/>
                      </a:cubicBezTo>
                      <a:cubicBezTo>
                        <a:pt x="1604492" y="642461"/>
                        <a:pt x="1608969" y="650081"/>
                        <a:pt x="1607159" y="658368"/>
                      </a:cubicBezTo>
                      <a:cubicBezTo>
                        <a:pt x="1613350" y="660464"/>
                        <a:pt x="1606968" y="669703"/>
                        <a:pt x="1612969" y="676180"/>
                      </a:cubicBezTo>
                      <a:cubicBezTo>
                        <a:pt x="1609445" y="674942"/>
                        <a:pt x="1612969" y="682657"/>
                        <a:pt x="1610874" y="683990"/>
                      </a:cubicBezTo>
                      <a:cubicBezTo>
                        <a:pt x="1609350" y="678561"/>
                        <a:pt x="1607635" y="673132"/>
                        <a:pt x="1609064" y="667417"/>
                      </a:cubicBezTo>
                      <a:cubicBezTo>
                        <a:pt x="1604016" y="662940"/>
                        <a:pt x="1603825" y="648653"/>
                        <a:pt x="1603825" y="638937"/>
                      </a:cubicBezTo>
                      <a:cubicBezTo>
                        <a:pt x="1602111" y="638651"/>
                        <a:pt x="1600491" y="638270"/>
                        <a:pt x="1597348" y="632174"/>
                      </a:cubicBezTo>
                      <a:cubicBezTo>
                        <a:pt x="1601634" y="638937"/>
                        <a:pt x="1602492" y="649796"/>
                        <a:pt x="1603825" y="660464"/>
                      </a:cubicBezTo>
                      <a:cubicBezTo>
                        <a:pt x="1604778" y="671227"/>
                        <a:pt x="1606111" y="681800"/>
                        <a:pt x="1612207" y="688467"/>
                      </a:cubicBezTo>
                      <a:cubicBezTo>
                        <a:pt x="1613731" y="697897"/>
                        <a:pt x="1615827" y="707517"/>
                        <a:pt x="1615541" y="717042"/>
                      </a:cubicBezTo>
                      <a:cubicBezTo>
                        <a:pt x="1617255" y="719328"/>
                        <a:pt x="1617636" y="717804"/>
                        <a:pt x="1617160" y="713994"/>
                      </a:cubicBezTo>
                      <a:cubicBezTo>
                        <a:pt x="1618684" y="717042"/>
                        <a:pt x="1620113" y="719995"/>
                        <a:pt x="1621637" y="723043"/>
                      </a:cubicBezTo>
                      <a:cubicBezTo>
                        <a:pt x="1622399" y="726091"/>
                        <a:pt x="1622399" y="729139"/>
                        <a:pt x="1621923" y="732092"/>
                      </a:cubicBezTo>
                      <a:cubicBezTo>
                        <a:pt x="1619541" y="727615"/>
                        <a:pt x="1620684" y="723043"/>
                        <a:pt x="1617255" y="718566"/>
                      </a:cubicBezTo>
                      <a:cubicBezTo>
                        <a:pt x="1616589" y="723138"/>
                        <a:pt x="1617446" y="727615"/>
                        <a:pt x="1616684" y="732187"/>
                      </a:cubicBezTo>
                      <a:cubicBezTo>
                        <a:pt x="1617636" y="734187"/>
                        <a:pt x="1618684" y="736187"/>
                        <a:pt x="1619637" y="738188"/>
                      </a:cubicBezTo>
                      <a:cubicBezTo>
                        <a:pt x="1620018" y="740664"/>
                        <a:pt x="1620018" y="743236"/>
                        <a:pt x="1619922" y="745712"/>
                      </a:cubicBezTo>
                      <a:cubicBezTo>
                        <a:pt x="1619065" y="748760"/>
                        <a:pt x="1617446" y="745141"/>
                        <a:pt x="1615827" y="741140"/>
                      </a:cubicBezTo>
                      <a:cubicBezTo>
                        <a:pt x="1616112" y="752380"/>
                        <a:pt x="1621446" y="747141"/>
                        <a:pt x="1620875" y="759333"/>
                      </a:cubicBezTo>
                      <a:cubicBezTo>
                        <a:pt x="1621827" y="760571"/>
                        <a:pt x="1622780" y="760571"/>
                        <a:pt x="1623351" y="757904"/>
                      </a:cubicBezTo>
                      <a:cubicBezTo>
                        <a:pt x="1624590" y="760952"/>
                        <a:pt x="1625352" y="764000"/>
                        <a:pt x="1625352" y="767048"/>
                      </a:cubicBezTo>
                      <a:cubicBezTo>
                        <a:pt x="1622780" y="764000"/>
                        <a:pt x="1621732" y="768382"/>
                        <a:pt x="1621256" y="774478"/>
                      </a:cubicBezTo>
                      <a:cubicBezTo>
                        <a:pt x="1620589" y="780574"/>
                        <a:pt x="1620113" y="788480"/>
                        <a:pt x="1619446" y="792480"/>
                      </a:cubicBezTo>
                      <a:cubicBezTo>
                        <a:pt x="1618494" y="788003"/>
                        <a:pt x="1618684" y="780288"/>
                        <a:pt x="1618208" y="773716"/>
                      </a:cubicBezTo>
                      <a:cubicBezTo>
                        <a:pt x="1617636" y="767144"/>
                        <a:pt x="1616970" y="761905"/>
                        <a:pt x="1614969" y="762286"/>
                      </a:cubicBezTo>
                      <a:cubicBezTo>
                        <a:pt x="1613922" y="753237"/>
                        <a:pt x="1614969" y="744284"/>
                        <a:pt x="1613064" y="735235"/>
                      </a:cubicBezTo>
                      <a:cubicBezTo>
                        <a:pt x="1610112" y="734378"/>
                        <a:pt x="1613541" y="746189"/>
                        <a:pt x="1612683" y="750189"/>
                      </a:cubicBezTo>
                      <a:cubicBezTo>
                        <a:pt x="1610493" y="743141"/>
                        <a:pt x="1611731" y="743045"/>
                        <a:pt x="1608302" y="738188"/>
                      </a:cubicBezTo>
                      <a:cubicBezTo>
                        <a:pt x="1612302" y="734473"/>
                        <a:pt x="1607540" y="729520"/>
                        <a:pt x="1611731" y="726186"/>
                      </a:cubicBezTo>
                      <a:cubicBezTo>
                        <a:pt x="1608683" y="718757"/>
                        <a:pt x="1607349" y="722281"/>
                        <a:pt x="1605825" y="724853"/>
                      </a:cubicBezTo>
                      <a:cubicBezTo>
                        <a:pt x="1604016" y="719233"/>
                        <a:pt x="1607254" y="718852"/>
                        <a:pt x="1607540" y="715804"/>
                      </a:cubicBezTo>
                      <a:cubicBezTo>
                        <a:pt x="1605825" y="712375"/>
                        <a:pt x="1605825" y="708851"/>
                        <a:pt x="1603349" y="705517"/>
                      </a:cubicBezTo>
                      <a:cubicBezTo>
                        <a:pt x="1603539" y="699992"/>
                        <a:pt x="1605159" y="703612"/>
                        <a:pt x="1605540" y="699421"/>
                      </a:cubicBezTo>
                      <a:cubicBezTo>
                        <a:pt x="1601634" y="693039"/>
                        <a:pt x="1604682" y="695611"/>
                        <a:pt x="1604016" y="689039"/>
                      </a:cubicBezTo>
                      <a:cubicBezTo>
                        <a:pt x="1601063" y="682276"/>
                        <a:pt x="1600968" y="675227"/>
                        <a:pt x="1597729" y="668465"/>
                      </a:cubicBezTo>
                      <a:cubicBezTo>
                        <a:pt x="1597729" y="662273"/>
                        <a:pt x="1600301" y="669036"/>
                        <a:pt x="1601063" y="666655"/>
                      </a:cubicBezTo>
                      <a:cubicBezTo>
                        <a:pt x="1603444" y="673799"/>
                        <a:pt x="1603635" y="687419"/>
                        <a:pt x="1607540" y="685800"/>
                      </a:cubicBezTo>
                      <a:cubicBezTo>
                        <a:pt x="1607064" y="681800"/>
                        <a:pt x="1604301" y="677990"/>
                        <a:pt x="1603063" y="674084"/>
                      </a:cubicBezTo>
                      <a:cubicBezTo>
                        <a:pt x="1603730" y="673608"/>
                        <a:pt x="1604301" y="673132"/>
                        <a:pt x="1604587" y="670941"/>
                      </a:cubicBezTo>
                      <a:cubicBezTo>
                        <a:pt x="1600968" y="664655"/>
                        <a:pt x="1600682" y="663321"/>
                        <a:pt x="1601158" y="657606"/>
                      </a:cubicBezTo>
                      <a:cubicBezTo>
                        <a:pt x="1597158" y="649415"/>
                        <a:pt x="1597634" y="659035"/>
                        <a:pt x="1593633" y="650843"/>
                      </a:cubicBezTo>
                      <a:cubicBezTo>
                        <a:pt x="1592967" y="649415"/>
                        <a:pt x="1592871" y="647891"/>
                        <a:pt x="1592014" y="646462"/>
                      </a:cubicBezTo>
                      <a:cubicBezTo>
                        <a:pt x="1592014" y="641033"/>
                        <a:pt x="1594681" y="645700"/>
                        <a:pt x="1596110" y="645986"/>
                      </a:cubicBezTo>
                      <a:cubicBezTo>
                        <a:pt x="1597634" y="641795"/>
                        <a:pt x="1594300" y="638080"/>
                        <a:pt x="1595157" y="633984"/>
                      </a:cubicBezTo>
                      <a:cubicBezTo>
                        <a:pt x="1593729" y="631031"/>
                        <a:pt x="1593348" y="632555"/>
                        <a:pt x="1593062" y="634270"/>
                      </a:cubicBezTo>
                      <a:cubicBezTo>
                        <a:pt x="1589728" y="625602"/>
                        <a:pt x="1591824" y="616172"/>
                        <a:pt x="1584585" y="608171"/>
                      </a:cubicBezTo>
                      <a:cubicBezTo>
                        <a:pt x="1583061" y="600170"/>
                        <a:pt x="1580870" y="593217"/>
                        <a:pt x="1578870" y="586645"/>
                      </a:cubicBezTo>
                      <a:cubicBezTo>
                        <a:pt x="1576679" y="580168"/>
                        <a:pt x="1574774" y="573977"/>
                        <a:pt x="1574298" y="567214"/>
                      </a:cubicBezTo>
                      <a:cubicBezTo>
                        <a:pt x="1570011" y="563023"/>
                        <a:pt x="1570202" y="557784"/>
                        <a:pt x="1568106" y="553117"/>
                      </a:cubicBezTo>
                      <a:cubicBezTo>
                        <a:pt x="1565058" y="552069"/>
                        <a:pt x="1565344" y="554165"/>
                        <a:pt x="1561915" y="549974"/>
                      </a:cubicBezTo>
                      <a:cubicBezTo>
                        <a:pt x="1562296" y="557117"/>
                        <a:pt x="1562868" y="557117"/>
                        <a:pt x="1562106" y="562261"/>
                      </a:cubicBezTo>
                      <a:cubicBezTo>
                        <a:pt x="1565725" y="564737"/>
                        <a:pt x="1564106" y="562356"/>
                        <a:pt x="1568202" y="567023"/>
                      </a:cubicBezTo>
                      <a:cubicBezTo>
                        <a:pt x="1571154" y="573024"/>
                        <a:pt x="1571535" y="579596"/>
                        <a:pt x="1576393" y="585216"/>
                      </a:cubicBezTo>
                      <a:cubicBezTo>
                        <a:pt x="1575822" y="589217"/>
                        <a:pt x="1570488" y="579882"/>
                        <a:pt x="1568202" y="579311"/>
                      </a:cubicBezTo>
                      <a:cubicBezTo>
                        <a:pt x="1568106" y="583025"/>
                        <a:pt x="1573631" y="593217"/>
                        <a:pt x="1570107" y="592550"/>
                      </a:cubicBezTo>
                      <a:cubicBezTo>
                        <a:pt x="1572202" y="602266"/>
                        <a:pt x="1578870" y="611219"/>
                        <a:pt x="1577822" y="621411"/>
                      </a:cubicBezTo>
                      <a:cubicBezTo>
                        <a:pt x="1574488" y="615982"/>
                        <a:pt x="1573726" y="610076"/>
                        <a:pt x="1570583" y="604647"/>
                      </a:cubicBezTo>
                      <a:cubicBezTo>
                        <a:pt x="1571250" y="608552"/>
                        <a:pt x="1573059" y="612267"/>
                        <a:pt x="1572012" y="616458"/>
                      </a:cubicBezTo>
                      <a:cubicBezTo>
                        <a:pt x="1574679" y="617601"/>
                        <a:pt x="1575060" y="618935"/>
                        <a:pt x="1573726" y="622173"/>
                      </a:cubicBezTo>
                      <a:cubicBezTo>
                        <a:pt x="1580870" y="632555"/>
                        <a:pt x="1577631" y="644557"/>
                        <a:pt x="1581918" y="655320"/>
                      </a:cubicBezTo>
                      <a:cubicBezTo>
                        <a:pt x="1582299" y="661226"/>
                        <a:pt x="1579632" y="654844"/>
                        <a:pt x="1578108" y="652844"/>
                      </a:cubicBezTo>
                      <a:cubicBezTo>
                        <a:pt x="1577155" y="656844"/>
                        <a:pt x="1580013" y="660464"/>
                        <a:pt x="1579917" y="664369"/>
                      </a:cubicBezTo>
                      <a:cubicBezTo>
                        <a:pt x="1581156" y="661702"/>
                        <a:pt x="1583061" y="661321"/>
                        <a:pt x="1583061" y="653701"/>
                      </a:cubicBezTo>
                      <a:cubicBezTo>
                        <a:pt x="1583823" y="653320"/>
                        <a:pt x="1584870" y="653891"/>
                        <a:pt x="1586013" y="654844"/>
                      </a:cubicBezTo>
                      <a:cubicBezTo>
                        <a:pt x="1587061" y="658273"/>
                        <a:pt x="1587347" y="661702"/>
                        <a:pt x="1588014" y="665036"/>
                      </a:cubicBezTo>
                      <a:cubicBezTo>
                        <a:pt x="1587347" y="666845"/>
                        <a:pt x="1585251" y="661988"/>
                        <a:pt x="1585537" y="668274"/>
                      </a:cubicBezTo>
                      <a:cubicBezTo>
                        <a:pt x="1587156" y="671894"/>
                        <a:pt x="1587823" y="670941"/>
                        <a:pt x="1588966" y="672465"/>
                      </a:cubicBezTo>
                      <a:cubicBezTo>
                        <a:pt x="1589823" y="674370"/>
                        <a:pt x="1589061" y="676370"/>
                        <a:pt x="1590109" y="678275"/>
                      </a:cubicBezTo>
                      <a:cubicBezTo>
                        <a:pt x="1588585" y="682085"/>
                        <a:pt x="1588299" y="675323"/>
                        <a:pt x="1586394" y="675608"/>
                      </a:cubicBezTo>
                      <a:cubicBezTo>
                        <a:pt x="1584108" y="671417"/>
                        <a:pt x="1586585" y="666655"/>
                        <a:pt x="1583061" y="662654"/>
                      </a:cubicBezTo>
                      <a:cubicBezTo>
                        <a:pt x="1591062" y="707612"/>
                        <a:pt x="1597539" y="753237"/>
                        <a:pt x="1596396" y="798576"/>
                      </a:cubicBezTo>
                      <a:cubicBezTo>
                        <a:pt x="1600777" y="801815"/>
                        <a:pt x="1599539" y="816388"/>
                        <a:pt x="1596300" y="818960"/>
                      </a:cubicBezTo>
                      <a:cubicBezTo>
                        <a:pt x="1598586" y="822198"/>
                        <a:pt x="1600777" y="817721"/>
                        <a:pt x="1603063" y="821055"/>
                      </a:cubicBezTo>
                      <a:cubicBezTo>
                        <a:pt x="1604206" y="829628"/>
                        <a:pt x="1600015" y="828485"/>
                        <a:pt x="1601634" y="837152"/>
                      </a:cubicBezTo>
                      <a:cubicBezTo>
                        <a:pt x="1600968" y="838581"/>
                        <a:pt x="1600206" y="835533"/>
                        <a:pt x="1599539" y="833914"/>
                      </a:cubicBezTo>
                      <a:cubicBezTo>
                        <a:pt x="1598872" y="841248"/>
                        <a:pt x="1601634" y="848868"/>
                        <a:pt x="1600015" y="856012"/>
                      </a:cubicBezTo>
                      <a:cubicBezTo>
                        <a:pt x="1594776" y="846487"/>
                        <a:pt x="1596205" y="873157"/>
                        <a:pt x="1591633" y="884111"/>
                      </a:cubicBezTo>
                      <a:cubicBezTo>
                        <a:pt x="1592395" y="890111"/>
                        <a:pt x="1593729" y="883825"/>
                        <a:pt x="1594872" y="881729"/>
                      </a:cubicBezTo>
                      <a:cubicBezTo>
                        <a:pt x="1594205" y="893540"/>
                        <a:pt x="1593824" y="888206"/>
                        <a:pt x="1591633" y="898779"/>
                      </a:cubicBezTo>
                      <a:cubicBezTo>
                        <a:pt x="1592300" y="900684"/>
                        <a:pt x="1593633" y="895255"/>
                        <a:pt x="1594300" y="897827"/>
                      </a:cubicBezTo>
                      <a:cubicBezTo>
                        <a:pt x="1594395" y="900779"/>
                        <a:pt x="1593633" y="903637"/>
                        <a:pt x="1592490" y="906399"/>
                      </a:cubicBezTo>
                      <a:cubicBezTo>
                        <a:pt x="1593443" y="907066"/>
                        <a:pt x="1594395" y="908780"/>
                        <a:pt x="1595062" y="912876"/>
                      </a:cubicBezTo>
                      <a:cubicBezTo>
                        <a:pt x="1596110" y="919639"/>
                        <a:pt x="1592014" y="916781"/>
                        <a:pt x="1594014" y="924592"/>
                      </a:cubicBezTo>
                      <a:cubicBezTo>
                        <a:pt x="1592776" y="926592"/>
                        <a:pt x="1591919" y="924878"/>
                        <a:pt x="1591252" y="920972"/>
                      </a:cubicBezTo>
                      <a:cubicBezTo>
                        <a:pt x="1587918" y="938022"/>
                        <a:pt x="1586394" y="934879"/>
                        <a:pt x="1585061" y="956786"/>
                      </a:cubicBezTo>
                      <a:cubicBezTo>
                        <a:pt x="1584108" y="957644"/>
                        <a:pt x="1583251" y="957453"/>
                        <a:pt x="1582775" y="954691"/>
                      </a:cubicBezTo>
                      <a:cubicBezTo>
                        <a:pt x="1584013" y="968978"/>
                        <a:pt x="1578108" y="981361"/>
                        <a:pt x="1577727" y="995363"/>
                      </a:cubicBezTo>
                      <a:cubicBezTo>
                        <a:pt x="1576965" y="995744"/>
                        <a:pt x="1576107" y="996220"/>
                        <a:pt x="1575726" y="994696"/>
                      </a:cubicBezTo>
                      <a:cubicBezTo>
                        <a:pt x="1574774" y="999935"/>
                        <a:pt x="1574964" y="1005554"/>
                        <a:pt x="1575726" y="1011460"/>
                      </a:cubicBezTo>
                      <a:cubicBezTo>
                        <a:pt x="1573726" y="1015651"/>
                        <a:pt x="1572678" y="1015270"/>
                        <a:pt x="1572774" y="1010412"/>
                      </a:cubicBezTo>
                      <a:cubicBezTo>
                        <a:pt x="1571345" y="1019080"/>
                        <a:pt x="1568297" y="1027176"/>
                        <a:pt x="1565725" y="1035368"/>
                      </a:cubicBezTo>
                      <a:cubicBezTo>
                        <a:pt x="1562772" y="1043559"/>
                        <a:pt x="1560296" y="1051846"/>
                        <a:pt x="1560486" y="1061276"/>
                      </a:cubicBezTo>
                      <a:cubicBezTo>
                        <a:pt x="1557819" y="1066038"/>
                        <a:pt x="1558581" y="1059180"/>
                        <a:pt x="1555914" y="1063943"/>
                      </a:cubicBezTo>
                      <a:cubicBezTo>
                        <a:pt x="1555819" y="1060799"/>
                        <a:pt x="1558200" y="1058704"/>
                        <a:pt x="1557343" y="1055180"/>
                      </a:cubicBezTo>
                      <a:cubicBezTo>
                        <a:pt x="1554676" y="1068515"/>
                        <a:pt x="1551723" y="1085850"/>
                        <a:pt x="1544008" y="1101090"/>
                      </a:cubicBezTo>
                      <a:cubicBezTo>
                        <a:pt x="1545342" y="1104138"/>
                        <a:pt x="1549152" y="1090994"/>
                        <a:pt x="1548675" y="1100233"/>
                      </a:cubicBezTo>
                      <a:cubicBezTo>
                        <a:pt x="1544389" y="1106519"/>
                        <a:pt x="1540293" y="1111377"/>
                        <a:pt x="1538769" y="1117759"/>
                      </a:cubicBezTo>
                      <a:cubicBezTo>
                        <a:pt x="1540103" y="1123283"/>
                        <a:pt x="1541246" y="1112234"/>
                        <a:pt x="1543913" y="1109091"/>
                      </a:cubicBezTo>
                      <a:cubicBezTo>
                        <a:pt x="1544008" y="1115092"/>
                        <a:pt x="1540865" y="1119473"/>
                        <a:pt x="1539436" y="1124712"/>
                      </a:cubicBezTo>
                      <a:cubicBezTo>
                        <a:pt x="1537817" y="1124045"/>
                        <a:pt x="1536864" y="1121950"/>
                        <a:pt x="1535912" y="1119473"/>
                      </a:cubicBezTo>
                      <a:cubicBezTo>
                        <a:pt x="1533531" y="1126427"/>
                        <a:pt x="1532292" y="1132808"/>
                        <a:pt x="1530578" y="1139285"/>
                      </a:cubicBezTo>
                      <a:cubicBezTo>
                        <a:pt x="1528673" y="1145667"/>
                        <a:pt x="1526101" y="1152144"/>
                        <a:pt x="1521815" y="1159288"/>
                      </a:cubicBezTo>
                      <a:cubicBezTo>
                        <a:pt x="1520672" y="1160050"/>
                        <a:pt x="1521434" y="1156811"/>
                        <a:pt x="1520005" y="1158240"/>
                      </a:cubicBezTo>
                      <a:cubicBezTo>
                        <a:pt x="1518195" y="1159859"/>
                        <a:pt x="1517624" y="1162336"/>
                        <a:pt x="1515719" y="1163955"/>
                      </a:cubicBezTo>
                      <a:cubicBezTo>
                        <a:pt x="1515243" y="1169765"/>
                        <a:pt x="1516481" y="1167289"/>
                        <a:pt x="1514766" y="1173480"/>
                      </a:cubicBezTo>
                      <a:cubicBezTo>
                        <a:pt x="1513719" y="1173385"/>
                        <a:pt x="1512099" y="1174147"/>
                        <a:pt x="1509528" y="1176909"/>
                      </a:cubicBezTo>
                      <a:cubicBezTo>
                        <a:pt x="1507146" y="1183862"/>
                        <a:pt x="1503336" y="1189958"/>
                        <a:pt x="1500098" y="1196340"/>
                      </a:cubicBezTo>
                      <a:cubicBezTo>
                        <a:pt x="1497431" y="1198531"/>
                        <a:pt x="1500669" y="1191387"/>
                        <a:pt x="1501908" y="1190625"/>
                      </a:cubicBezTo>
                      <a:cubicBezTo>
                        <a:pt x="1496669" y="1193673"/>
                        <a:pt x="1494478" y="1206627"/>
                        <a:pt x="1494764" y="1211771"/>
                      </a:cubicBezTo>
                      <a:cubicBezTo>
                        <a:pt x="1489906" y="1217486"/>
                        <a:pt x="1492097" y="1210913"/>
                        <a:pt x="1492859" y="1206818"/>
                      </a:cubicBezTo>
                      <a:cubicBezTo>
                        <a:pt x="1487811" y="1215485"/>
                        <a:pt x="1486191" y="1226820"/>
                        <a:pt x="1479810" y="1234440"/>
                      </a:cubicBezTo>
                      <a:cubicBezTo>
                        <a:pt x="1477524" y="1236821"/>
                        <a:pt x="1479524" y="1228725"/>
                        <a:pt x="1481905" y="1228820"/>
                      </a:cubicBezTo>
                      <a:cubicBezTo>
                        <a:pt x="1479143" y="1228916"/>
                        <a:pt x="1476000" y="1233297"/>
                        <a:pt x="1472094" y="1239203"/>
                      </a:cubicBezTo>
                      <a:cubicBezTo>
                        <a:pt x="1473237" y="1237298"/>
                        <a:pt x="1476000" y="1231392"/>
                        <a:pt x="1471999" y="1235488"/>
                      </a:cubicBezTo>
                      <a:cubicBezTo>
                        <a:pt x="1472952" y="1232630"/>
                        <a:pt x="1475809" y="1231297"/>
                        <a:pt x="1475428" y="1227487"/>
                      </a:cubicBezTo>
                      <a:cubicBezTo>
                        <a:pt x="1471523" y="1230440"/>
                        <a:pt x="1470761" y="1235774"/>
                        <a:pt x="1467237" y="1239012"/>
                      </a:cubicBezTo>
                      <a:cubicBezTo>
                        <a:pt x="1469332" y="1238345"/>
                        <a:pt x="1469332" y="1243203"/>
                        <a:pt x="1465332" y="1246632"/>
                      </a:cubicBezTo>
                      <a:cubicBezTo>
                        <a:pt x="1465332" y="1248537"/>
                        <a:pt x="1466951" y="1244918"/>
                        <a:pt x="1468856" y="1244060"/>
                      </a:cubicBezTo>
                      <a:cubicBezTo>
                        <a:pt x="1466475" y="1249490"/>
                        <a:pt x="1463522" y="1254443"/>
                        <a:pt x="1462665" y="1261205"/>
                      </a:cubicBezTo>
                      <a:cubicBezTo>
                        <a:pt x="1457902" y="1266063"/>
                        <a:pt x="1462284" y="1256824"/>
                        <a:pt x="1457902" y="1260920"/>
                      </a:cubicBezTo>
                      <a:cubicBezTo>
                        <a:pt x="1456950" y="1265587"/>
                        <a:pt x="1452854" y="1271683"/>
                        <a:pt x="1454664" y="1273207"/>
                      </a:cubicBezTo>
                      <a:cubicBezTo>
                        <a:pt x="1447044" y="1282732"/>
                        <a:pt x="1437804" y="1293114"/>
                        <a:pt x="1433709" y="1300448"/>
                      </a:cubicBezTo>
                      <a:cubicBezTo>
                        <a:pt x="1434471" y="1301401"/>
                        <a:pt x="1436376" y="1300925"/>
                        <a:pt x="1433613" y="1306354"/>
                      </a:cubicBezTo>
                      <a:cubicBezTo>
                        <a:pt x="1428565" y="1307878"/>
                        <a:pt x="1432566" y="1300448"/>
                        <a:pt x="1424565" y="1309402"/>
                      </a:cubicBezTo>
                      <a:cubicBezTo>
                        <a:pt x="1425422" y="1304925"/>
                        <a:pt x="1428851" y="1303020"/>
                        <a:pt x="1430946" y="1299782"/>
                      </a:cubicBezTo>
                      <a:cubicBezTo>
                        <a:pt x="1428660" y="1298353"/>
                        <a:pt x="1422945" y="1310450"/>
                        <a:pt x="1418945" y="1313879"/>
                      </a:cubicBezTo>
                      <a:cubicBezTo>
                        <a:pt x="1419231" y="1314926"/>
                        <a:pt x="1421326" y="1313688"/>
                        <a:pt x="1419897" y="1316831"/>
                      </a:cubicBezTo>
                      <a:cubicBezTo>
                        <a:pt x="1416278" y="1319689"/>
                        <a:pt x="1414849" y="1322642"/>
                        <a:pt x="1410563" y="1323499"/>
                      </a:cubicBezTo>
                      <a:cubicBezTo>
                        <a:pt x="1407991" y="1328547"/>
                        <a:pt x="1411230" y="1326642"/>
                        <a:pt x="1408563" y="1331690"/>
                      </a:cubicBezTo>
                      <a:cubicBezTo>
                        <a:pt x="1405991" y="1335119"/>
                        <a:pt x="1399895" y="1334548"/>
                        <a:pt x="1397799" y="1343025"/>
                      </a:cubicBezTo>
                      <a:cubicBezTo>
                        <a:pt x="1394466" y="1345311"/>
                        <a:pt x="1396085" y="1341882"/>
                        <a:pt x="1391894" y="1344930"/>
                      </a:cubicBezTo>
                      <a:cubicBezTo>
                        <a:pt x="1393227" y="1341406"/>
                        <a:pt x="1395799" y="1339310"/>
                        <a:pt x="1398180" y="1337120"/>
                      </a:cubicBezTo>
                      <a:cubicBezTo>
                        <a:pt x="1380845" y="1349407"/>
                        <a:pt x="1361033" y="1377601"/>
                        <a:pt x="1340745" y="1393889"/>
                      </a:cubicBezTo>
                      <a:cubicBezTo>
                        <a:pt x="1339697" y="1392936"/>
                        <a:pt x="1340745" y="1390174"/>
                        <a:pt x="1342459" y="1386745"/>
                      </a:cubicBezTo>
                      <a:cubicBezTo>
                        <a:pt x="1338268" y="1389698"/>
                        <a:pt x="1335411" y="1394555"/>
                        <a:pt x="1330743" y="1396841"/>
                      </a:cubicBezTo>
                      <a:cubicBezTo>
                        <a:pt x="1328648" y="1400366"/>
                        <a:pt x="1330458" y="1400366"/>
                        <a:pt x="1331791" y="1400747"/>
                      </a:cubicBezTo>
                      <a:cubicBezTo>
                        <a:pt x="1322933" y="1409700"/>
                        <a:pt x="1301978" y="1419606"/>
                        <a:pt x="1296168" y="1433608"/>
                      </a:cubicBezTo>
                      <a:cubicBezTo>
                        <a:pt x="1291691" y="1434275"/>
                        <a:pt x="1298930" y="1428941"/>
                        <a:pt x="1297501" y="1427798"/>
                      </a:cubicBezTo>
                      <a:cubicBezTo>
                        <a:pt x="1290453" y="1433608"/>
                        <a:pt x="1288738" y="1434656"/>
                        <a:pt x="1282737" y="1438561"/>
                      </a:cubicBezTo>
                      <a:cubicBezTo>
                        <a:pt x="1282071" y="1440085"/>
                        <a:pt x="1283880" y="1439894"/>
                        <a:pt x="1282928" y="1441609"/>
                      </a:cubicBezTo>
                      <a:cubicBezTo>
                        <a:pt x="1275975" y="1447991"/>
                        <a:pt x="1260639" y="1452372"/>
                        <a:pt x="1258734" y="1458658"/>
                      </a:cubicBezTo>
                      <a:cubicBezTo>
                        <a:pt x="1255401" y="1459421"/>
                        <a:pt x="1256163" y="1457516"/>
                        <a:pt x="1251210" y="1459421"/>
                      </a:cubicBezTo>
                      <a:cubicBezTo>
                        <a:pt x="1247971" y="1462278"/>
                        <a:pt x="1245590" y="1466850"/>
                        <a:pt x="1240923" y="1466945"/>
                      </a:cubicBezTo>
                      <a:cubicBezTo>
                        <a:pt x="1238160" y="1475613"/>
                        <a:pt x="1220063" y="1478756"/>
                        <a:pt x="1212157" y="1487900"/>
                      </a:cubicBezTo>
                      <a:cubicBezTo>
                        <a:pt x="1212633" y="1486376"/>
                        <a:pt x="1206823" y="1488662"/>
                        <a:pt x="1208442" y="1486472"/>
                      </a:cubicBezTo>
                      <a:cubicBezTo>
                        <a:pt x="1202918" y="1491234"/>
                        <a:pt x="1197489" y="1496473"/>
                        <a:pt x="1189869" y="1496378"/>
                      </a:cubicBezTo>
                      <a:cubicBezTo>
                        <a:pt x="1187868" y="1498949"/>
                        <a:pt x="1185678" y="1500759"/>
                        <a:pt x="1183201" y="1502283"/>
                      </a:cubicBezTo>
                      <a:cubicBezTo>
                        <a:pt x="1182630" y="1501807"/>
                        <a:pt x="1181963" y="1501331"/>
                        <a:pt x="1179963" y="1501712"/>
                      </a:cubicBezTo>
                      <a:cubicBezTo>
                        <a:pt x="1179486" y="1503902"/>
                        <a:pt x="1172724" y="1507427"/>
                        <a:pt x="1175010" y="1504379"/>
                      </a:cubicBezTo>
                      <a:cubicBezTo>
                        <a:pt x="1171771" y="1507903"/>
                        <a:pt x="1165008" y="1510951"/>
                        <a:pt x="1157484" y="1513142"/>
                      </a:cubicBezTo>
                      <a:cubicBezTo>
                        <a:pt x="1159865" y="1514475"/>
                        <a:pt x="1156531" y="1516285"/>
                        <a:pt x="1151959" y="1518571"/>
                      </a:cubicBezTo>
                      <a:cubicBezTo>
                        <a:pt x="1150435" y="1518571"/>
                        <a:pt x="1152816" y="1516666"/>
                        <a:pt x="1153864" y="1515428"/>
                      </a:cubicBezTo>
                      <a:cubicBezTo>
                        <a:pt x="1147292" y="1517618"/>
                        <a:pt x="1141291" y="1521714"/>
                        <a:pt x="1134719" y="1523905"/>
                      </a:cubicBezTo>
                      <a:cubicBezTo>
                        <a:pt x="1138910" y="1519142"/>
                        <a:pt x="1141482" y="1521238"/>
                        <a:pt x="1142815" y="1517237"/>
                      </a:cubicBezTo>
                      <a:cubicBezTo>
                        <a:pt x="1138815" y="1518476"/>
                        <a:pt x="1134909" y="1519619"/>
                        <a:pt x="1131290" y="1522000"/>
                      </a:cubicBezTo>
                      <a:cubicBezTo>
                        <a:pt x="1129671" y="1521714"/>
                        <a:pt x="1132909" y="1519428"/>
                        <a:pt x="1134338" y="1517809"/>
                      </a:cubicBezTo>
                      <a:cubicBezTo>
                        <a:pt x="1138910" y="1515618"/>
                        <a:pt x="1144625" y="1516666"/>
                        <a:pt x="1148340" y="1511808"/>
                      </a:cubicBezTo>
                      <a:cubicBezTo>
                        <a:pt x="1143006" y="1515047"/>
                        <a:pt x="1143958" y="1509998"/>
                        <a:pt x="1138719" y="1513523"/>
                      </a:cubicBezTo>
                      <a:cubicBezTo>
                        <a:pt x="1136433" y="1512094"/>
                        <a:pt x="1141101" y="1509617"/>
                        <a:pt x="1145196" y="1507046"/>
                      </a:cubicBezTo>
                      <a:cubicBezTo>
                        <a:pt x="1147768" y="1507141"/>
                        <a:pt x="1145101" y="1509713"/>
                        <a:pt x="1145101" y="1511046"/>
                      </a:cubicBezTo>
                      <a:cubicBezTo>
                        <a:pt x="1150435" y="1510094"/>
                        <a:pt x="1151197" y="1506760"/>
                        <a:pt x="1153007" y="1504474"/>
                      </a:cubicBezTo>
                      <a:cubicBezTo>
                        <a:pt x="1157198" y="1502474"/>
                        <a:pt x="1161103" y="1499807"/>
                        <a:pt x="1165770" y="1499426"/>
                      </a:cubicBezTo>
                      <a:cubicBezTo>
                        <a:pt x="1156436" y="1503617"/>
                        <a:pt x="1160055" y="1505807"/>
                        <a:pt x="1152912" y="1508474"/>
                      </a:cubicBezTo>
                      <a:cubicBezTo>
                        <a:pt x="1151197" y="1511332"/>
                        <a:pt x="1161294" y="1505522"/>
                        <a:pt x="1153959" y="1511427"/>
                      </a:cubicBezTo>
                      <a:cubicBezTo>
                        <a:pt x="1149673" y="1515332"/>
                        <a:pt x="1153959" y="1507903"/>
                        <a:pt x="1149673" y="1511713"/>
                      </a:cubicBezTo>
                      <a:cubicBezTo>
                        <a:pt x="1143863" y="1516952"/>
                        <a:pt x="1149292" y="1513237"/>
                        <a:pt x="1153197" y="1513523"/>
                      </a:cubicBezTo>
                      <a:cubicBezTo>
                        <a:pt x="1151578" y="1514570"/>
                        <a:pt x="1149959" y="1515523"/>
                        <a:pt x="1148149" y="1515904"/>
                      </a:cubicBezTo>
                      <a:cubicBezTo>
                        <a:pt x="1154340" y="1515142"/>
                        <a:pt x="1169676" y="1504569"/>
                        <a:pt x="1179677" y="1500759"/>
                      </a:cubicBezTo>
                      <a:cubicBezTo>
                        <a:pt x="1175962" y="1499330"/>
                        <a:pt x="1184154" y="1497711"/>
                        <a:pt x="1183487" y="1495235"/>
                      </a:cubicBezTo>
                      <a:cubicBezTo>
                        <a:pt x="1177772" y="1498473"/>
                        <a:pt x="1172152" y="1501807"/>
                        <a:pt x="1167009" y="1506379"/>
                      </a:cubicBezTo>
                      <a:cubicBezTo>
                        <a:pt x="1161579" y="1501521"/>
                        <a:pt x="1182439" y="1492758"/>
                        <a:pt x="1187868" y="1487615"/>
                      </a:cubicBezTo>
                      <a:cubicBezTo>
                        <a:pt x="1197965" y="1485138"/>
                        <a:pt x="1190345" y="1492091"/>
                        <a:pt x="1197012" y="1491520"/>
                      </a:cubicBezTo>
                      <a:cubicBezTo>
                        <a:pt x="1196060" y="1488281"/>
                        <a:pt x="1205394" y="1487615"/>
                        <a:pt x="1208157" y="1482471"/>
                      </a:cubicBezTo>
                      <a:cubicBezTo>
                        <a:pt x="1204632" y="1485233"/>
                        <a:pt x="1193583" y="1490377"/>
                        <a:pt x="1195965" y="1485614"/>
                      </a:cubicBezTo>
                      <a:cubicBezTo>
                        <a:pt x="1204061" y="1484757"/>
                        <a:pt x="1201394" y="1480185"/>
                        <a:pt x="1211681" y="1476756"/>
                      </a:cubicBezTo>
                      <a:cubicBezTo>
                        <a:pt x="1217205" y="1475232"/>
                        <a:pt x="1211681" y="1480376"/>
                        <a:pt x="1217205" y="1478852"/>
                      </a:cubicBezTo>
                      <a:lnTo>
                        <a:pt x="1222158" y="1472851"/>
                      </a:lnTo>
                      <a:cubicBezTo>
                        <a:pt x="1220063" y="1473327"/>
                        <a:pt x="1217967" y="1473803"/>
                        <a:pt x="1218825" y="1472375"/>
                      </a:cubicBezTo>
                      <a:cubicBezTo>
                        <a:pt x="1229016" y="1463612"/>
                        <a:pt x="1239875" y="1456754"/>
                        <a:pt x="1250067" y="1448372"/>
                      </a:cubicBezTo>
                      <a:cubicBezTo>
                        <a:pt x="1245495" y="1448562"/>
                        <a:pt x="1242923" y="1452467"/>
                        <a:pt x="1238922" y="1453991"/>
                      </a:cubicBezTo>
                      <a:cubicBezTo>
                        <a:pt x="1244542" y="1448086"/>
                        <a:pt x="1255401" y="1439323"/>
                        <a:pt x="1259973" y="1440847"/>
                      </a:cubicBezTo>
                      <a:cubicBezTo>
                        <a:pt x="1256829" y="1442752"/>
                        <a:pt x="1254067" y="1445228"/>
                        <a:pt x="1251876" y="1449038"/>
                      </a:cubicBezTo>
                      <a:cubicBezTo>
                        <a:pt x="1251495" y="1451610"/>
                        <a:pt x="1257782" y="1445895"/>
                        <a:pt x="1256544" y="1449038"/>
                      </a:cubicBezTo>
                      <a:cubicBezTo>
                        <a:pt x="1263497" y="1443514"/>
                        <a:pt x="1267116" y="1435322"/>
                        <a:pt x="1274546" y="1435799"/>
                      </a:cubicBezTo>
                      <a:cubicBezTo>
                        <a:pt x="1276070" y="1431989"/>
                        <a:pt x="1279308" y="1431227"/>
                        <a:pt x="1282166" y="1429512"/>
                      </a:cubicBezTo>
                      <a:cubicBezTo>
                        <a:pt x="1281690" y="1428845"/>
                        <a:pt x="1283690" y="1426274"/>
                        <a:pt x="1281975" y="1426464"/>
                      </a:cubicBezTo>
                      <a:cubicBezTo>
                        <a:pt x="1291119" y="1421892"/>
                        <a:pt x="1302454" y="1407224"/>
                        <a:pt x="1309026" y="1407128"/>
                      </a:cubicBezTo>
                      <a:cubicBezTo>
                        <a:pt x="1313598" y="1403128"/>
                        <a:pt x="1317694" y="1398461"/>
                        <a:pt x="1321885" y="1393984"/>
                      </a:cubicBezTo>
                      <a:cubicBezTo>
                        <a:pt x="1322552" y="1394460"/>
                        <a:pt x="1322552" y="1395698"/>
                        <a:pt x="1322361" y="1397032"/>
                      </a:cubicBezTo>
                      <a:cubicBezTo>
                        <a:pt x="1326838" y="1394365"/>
                        <a:pt x="1323885" y="1392936"/>
                        <a:pt x="1325981" y="1390174"/>
                      </a:cubicBezTo>
                      <a:cubicBezTo>
                        <a:pt x="1331124" y="1387793"/>
                        <a:pt x="1329791" y="1391412"/>
                        <a:pt x="1329029" y="1394365"/>
                      </a:cubicBezTo>
                      <a:cubicBezTo>
                        <a:pt x="1334268" y="1390745"/>
                        <a:pt x="1339411" y="1384459"/>
                        <a:pt x="1343316" y="1385507"/>
                      </a:cubicBezTo>
                      <a:cubicBezTo>
                        <a:pt x="1343412" y="1382649"/>
                        <a:pt x="1338173" y="1384554"/>
                        <a:pt x="1341602" y="1378649"/>
                      </a:cubicBezTo>
                      <a:cubicBezTo>
                        <a:pt x="1334172" y="1383316"/>
                        <a:pt x="1341983" y="1384459"/>
                        <a:pt x="1332553" y="1389793"/>
                      </a:cubicBezTo>
                      <a:cubicBezTo>
                        <a:pt x="1329981" y="1389412"/>
                        <a:pt x="1330839" y="1386935"/>
                        <a:pt x="1334172" y="1382649"/>
                      </a:cubicBezTo>
                      <a:cubicBezTo>
                        <a:pt x="1341602" y="1374839"/>
                        <a:pt x="1352175" y="1371124"/>
                        <a:pt x="1358747" y="1362266"/>
                      </a:cubicBezTo>
                      <a:cubicBezTo>
                        <a:pt x="1363414" y="1361599"/>
                        <a:pt x="1356556" y="1366838"/>
                        <a:pt x="1354746" y="1370743"/>
                      </a:cubicBezTo>
                      <a:cubicBezTo>
                        <a:pt x="1358937" y="1368552"/>
                        <a:pt x="1361223" y="1363885"/>
                        <a:pt x="1363986" y="1359884"/>
                      </a:cubicBezTo>
                      <a:cubicBezTo>
                        <a:pt x="1363224" y="1359599"/>
                        <a:pt x="1362557" y="1359408"/>
                        <a:pt x="1360652" y="1360265"/>
                      </a:cubicBezTo>
                      <a:cubicBezTo>
                        <a:pt x="1362843" y="1357217"/>
                        <a:pt x="1365033" y="1357503"/>
                        <a:pt x="1363890" y="1355503"/>
                      </a:cubicBezTo>
                      <a:cubicBezTo>
                        <a:pt x="1370939" y="1351598"/>
                        <a:pt x="1372653" y="1341501"/>
                        <a:pt x="1381131" y="1339310"/>
                      </a:cubicBezTo>
                      <a:cubicBezTo>
                        <a:pt x="1380178" y="1336834"/>
                        <a:pt x="1387703" y="1327880"/>
                        <a:pt x="1390465" y="1328833"/>
                      </a:cubicBezTo>
                      <a:cubicBezTo>
                        <a:pt x="1390465" y="1325499"/>
                        <a:pt x="1392751" y="1321403"/>
                        <a:pt x="1395704" y="1317403"/>
                      </a:cubicBezTo>
                      <a:cubicBezTo>
                        <a:pt x="1398561" y="1313307"/>
                        <a:pt x="1402371" y="1309402"/>
                        <a:pt x="1405705" y="1306544"/>
                      </a:cubicBezTo>
                      <a:cubicBezTo>
                        <a:pt x="1406848" y="1303973"/>
                        <a:pt x="1405419" y="1304735"/>
                        <a:pt x="1405991" y="1302829"/>
                      </a:cubicBezTo>
                      <a:cubicBezTo>
                        <a:pt x="1411801" y="1298353"/>
                        <a:pt x="1415802" y="1290923"/>
                        <a:pt x="1418183" y="1293400"/>
                      </a:cubicBezTo>
                      <a:cubicBezTo>
                        <a:pt x="1419421" y="1290066"/>
                        <a:pt x="1420374" y="1286542"/>
                        <a:pt x="1421421" y="1283018"/>
                      </a:cubicBezTo>
                      <a:cubicBezTo>
                        <a:pt x="1428279" y="1276445"/>
                        <a:pt x="1422279" y="1287685"/>
                        <a:pt x="1426851" y="1284351"/>
                      </a:cubicBezTo>
                      <a:cubicBezTo>
                        <a:pt x="1428851" y="1277969"/>
                        <a:pt x="1432756" y="1273302"/>
                        <a:pt x="1437233" y="1269206"/>
                      </a:cubicBezTo>
                      <a:cubicBezTo>
                        <a:pt x="1436471" y="1267397"/>
                        <a:pt x="1438566" y="1261491"/>
                        <a:pt x="1438281" y="1259015"/>
                      </a:cubicBezTo>
                      <a:cubicBezTo>
                        <a:pt x="1442091" y="1257205"/>
                        <a:pt x="1437423" y="1267206"/>
                        <a:pt x="1442948" y="1263110"/>
                      </a:cubicBezTo>
                      <a:cubicBezTo>
                        <a:pt x="1439233" y="1259777"/>
                        <a:pt x="1449139" y="1244918"/>
                        <a:pt x="1455616" y="1239107"/>
                      </a:cubicBezTo>
                      <a:cubicBezTo>
                        <a:pt x="1458664" y="1232440"/>
                        <a:pt x="1455902" y="1231392"/>
                        <a:pt x="1460664" y="1225391"/>
                      </a:cubicBezTo>
                      <a:cubicBezTo>
                        <a:pt x="1461998" y="1226725"/>
                        <a:pt x="1461045" y="1232726"/>
                        <a:pt x="1464570" y="1224915"/>
                      </a:cubicBezTo>
                      <a:cubicBezTo>
                        <a:pt x="1466475" y="1224534"/>
                        <a:pt x="1465903" y="1228916"/>
                        <a:pt x="1464665" y="1233869"/>
                      </a:cubicBezTo>
                      <a:cubicBezTo>
                        <a:pt x="1465617" y="1233392"/>
                        <a:pt x="1465903" y="1232440"/>
                        <a:pt x="1466189" y="1231487"/>
                      </a:cubicBezTo>
                      <a:lnTo>
                        <a:pt x="1468475" y="1229678"/>
                      </a:lnTo>
                      <a:cubicBezTo>
                        <a:pt x="1469618" y="1224915"/>
                        <a:pt x="1466856" y="1227011"/>
                        <a:pt x="1467999" y="1222248"/>
                      </a:cubicBezTo>
                      <a:cubicBezTo>
                        <a:pt x="1470380" y="1215104"/>
                        <a:pt x="1473237" y="1218438"/>
                        <a:pt x="1478381" y="1212533"/>
                      </a:cubicBezTo>
                      <a:cubicBezTo>
                        <a:pt x="1479333" y="1206818"/>
                        <a:pt x="1484382" y="1204151"/>
                        <a:pt x="1485715" y="1198721"/>
                      </a:cubicBezTo>
                      <a:cubicBezTo>
                        <a:pt x="1480667" y="1202055"/>
                        <a:pt x="1478286" y="1207199"/>
                        <a:pt x="1476476" y="1212818"/>
                      </a:cubicBezTo>
                      <a:cubicBezTo>
                        <a:pt x="1475523" y="1212152"/>
                        <a:pt x="1472856" y="1214247"/>
                        <a:pt x="1469999" y="1216724"/>
                      </a:cubicBezTo>
                      <a:cubicBezTo>
                        <a:pt x="1473523" y="1211771"/>
                        <a:pt x="1471237" y="1211104"/>
                        <a:pt x="1476762" y="1206056"/>
                      </a:cubicBezTo>
                      <a:cubicBezTo>
                        <a:pt x="1479048" y="1199960"/>
                        <a:pt x="1473333" y="1207865"/>
                        <a:pt x="1475619" y="1201769"/>
                      </a:cubicBezTo>
                      <a:cubicBezTo>
                        <a:pt x="1480953" y="1198055"/>
                        <a:pt x="1486191" y="1185863"/>
                        <a:pt x="1491525" y="1177195"/>
                      </a:cubicBezTo>
                      <a:cubicBezTo>
                        <a:pt x="1491144" y="1174909"/>
                        <a:pt x="1486287" y="1183672"/>
                        <a:pt x="1485525" y="1186625"/>
                      </a:cubicBezTo>
                      <a:cubicBezTo>
                        <a:pt x="1481334" y="1186053"/>
                        <a:pt x="1488001" y="1174147"/>
                        <a:pt x="1491716" y="1169003"/>
                      </a:cubicBezTo>
                      <a:cubicBezTo>
                        <a:pt x="1495716" y="1166622"/>
                        <a:pt x="1487334" y="1177862"/>
                        <a:pt x="1490859" y="1175099"/>
                      </a:cubicBezTo>
                      <a:cubicBezTo>
                        <a:pt x="1496383" y="1170146"/>
                        <a:pt x="1491906" y="1169194"/>
                        <a:pt x="1496193" y="1163574"/>
                      </a:cubicBezTo>
                      <a:cubicBezTo>
                        <a:pt x="1497050" y="1173671"/>
                        <a:pt x="1504479" y="1143667"/>
                        <a:pt x="1512576" y="1137571"/>
                      </a:cubicBezTo>
                      <a:cubicBezTo>
                        <a:pt x="1512290" y="1133666"/>
                        <a:pt x="1514862" y="1123188"/>
                        <a:pt x="1515528" y="1115282"/>
                      </a:cubicBezTo>
                      <a:cubicBezTo>
                        <a:pt x="1519243" y="1118045"/>
                        <a:pt x="1524291" y="1095089"/>
                        <a:pt x="1523625" y="1091279"/>
                      </a:cubicBezTo>
                      <a:cubicBezTo>
                        <a:pt x="1524958" y="1089565"/>
                        <a:pt x="1526196" y="1087850"/>
                        <a:pt x="1526387" y="1089565"/>
                      </a:cubicBezTo>
                      <a:cubicBezTo>
                        <a:pt x="1525625" y="1086707"/>
                        <a:pt x="1529244" y="1081945"/>
                        <a:pt x="1529054" y="1075373"/>
                      </a:cubicBezTo>
                      <a:cubicBezTo>
                        <a:pt x="1533912" y="1072610"/>
                        <a:pt x="1532483" y="1066229"/>
                        <a:pt x="1534102" y="1056227"/>
                      </a:cubicBezTo>
                      <a:cubicBezTo>
                        <a:pt x="1535817" y="1054703"/>
                        <a:pt x="1535912" y="1058609"/>
                        <a:pt x="1538579" y="1053656"/>
                      </a:cubicBezTo>
                      <a:cubicBezTo>
                        <a:pt x="1539722" y="1044702"/>
                        <a:pt x="1541532" y="1038225"/>
                        <a:pt x="1543437" y="1031748"/>
                      </a:cubicBezTo>
                      <a:cubicBezTo>
                        <a:pt x="1545246" y="1025176"/>
                        <a:pt x="1546866" y="1018508"/>
                        <a:pt x="1548199" y="1009460"/>
                      </a:cubicBezTo>
                      <a:cubicBezTo>
                        <a:pt x="1549914" y="1007840"/>
                        <a:pt x="1550295" y="1011746"/>
                        <a:pt x="1551628" y="1006221"/>
                      </a:cubicBezTo>
                      <a:cubicBezTo>
                        <a:pt x="1547723" y="1004602"/>
                        <a:pt x="1552390" y="996220"/>
                        <a:pt x="1555724" y="992791"/>
                      </a:cubicBezTo>
                      <a:cubicBezTo>
                        <a:pt x="1552200" y="994696"/>
                        <a:pt x="1551723" y="984980"/>
                        <a:pt x="1554390" y="977646"/>
                      </a:cubicBezTo>
                      <a:cubicBezTo>
                        <a:pt x="1557343" y="976027"/>
                        <a:pt x="1552771" y="986314"/>
                        <a:pt x="1555533" y="985361"/>
                      </a:cubicBezTo>
                      <a:cubicBezTo>
                        <a:pt x="1556962" y="983361"/>
                        <a:pt x="1556867" y="980885"/>
                        <a:pt x="1558296" y="978884"/>
                      </a:cubicBezTo>
                      <a:cubicBezTo>
                        <a:pt x="1557343" y="976408"/>
                        <a:pt x="1555533" y="979551"/>
                        <a:pt x="1556581" y="973931"/>
                      </a:cubicBezTo>
                      <a:cubicBezTo>
                        <a:pt x="1557724" y="972503"/>
                        <a:pt x="1557534" y="978122"/>
                        <a:pt x="1558772" y="976027"/>
                      </a:cubicBezTo>
                      <a:cubicBezTo>
                        <a:pt x="1561725" y="967550"/>
                        <a:pt x="1560772" y="964311"/>
                        <a:pt x="1558867" y="964311"/>
                      </a:cubicBezTo>
                      <a:cubicBezTo>
                        <a:pt x="1559248" y="957167"/>
                        <a:pt x="1562106" y="965264"/>
                        <a:pt x="1562582" y="958025"/>
                      </a:cubicBezTo>
                      <a:cubicBezTo>
                        <a:pt x="1560010" y="958310"/>
                        <a:pt x="1560010" y="952024"/>
                        <a:pt x="1560105" y="945737"/>
                      </a:cubicBezTo>
                      <a:cubicBezTo>
                        <a:pt x="1563439" y="944023"/>
                        <a:pt x="1560772" y="941451"/>
                        <a:pt x="1563915" y="936593"/>
                      </a:cubicBezTo>
                      <a:cubicBezTo>
                        <a:pt x="1561725" y="936022"/>
                        <a:pt x="1562963" y="929069"/>
                        <a:pt x="1564487" y="925163"/>
                      </a:cubicBezTo>
                      <a:cubicBezTo>
                        <a:pt x="1565725" y="924973"/>
                        <a:pt x="1564677" y="928211"/>
                        <a:pt x="1566773" y="927164"/>
                      </a:cubicBezTo>
                      <a:cubicBezTo>
                        <a:pt x="1564011" y="924306"/>
                        <a:pt x="1569345" y="902970"/>
                        <a:pt x="1564201" y="905066"/>
                      </a:cubicBezTo>
                      <a:cubicBezTo>
                        <a:pt x="1566106" y="900208"/>
                        <a:pt x="1562010" y="894207"/>
                        <a:pt x="1564011" y="889349"/>
                      </a:cubicBezTo>
                      <a:cubicBezTo>
                        <a:pt x="1566582" y="885730"/>
                        <a:pt x="1565154" y="894207"/>
                        <a:pt x="1567344" y="898493"/>
                      </a:cubicBezTo>
                      <a:cubicBezTo>
                        <a:pt x="1568583" y="893445"/>
                        <a:pt x="1568011" y="888111"/>
                        <a:pt x="1568964" y="883063"/>
                      </a:cubicBezTo>
                      <a:cubicBezTo>
                        <a:pt x="1562582" y="879729"/>
                        <a:pt x="1566487" y="861060"/>
                        <a:pt x="1565439" y="855536"/>
                      </a:cubicBezTo>
                      <a:cubicBezTo>
                        <a:pt x="1567344" y="856202"/>
                        <a:pt x="1567821" y="863155"/>
                        <a:pt x="1568583" y="865918"/>
                      </a:cubicBezTo>
                      <a:cubicBezTo>
                        <a:pt x="1567821" y="868680"/>
                        <a:pt x="1567154" y="867251"/>
                        <a:pt x="1566582" y="865632"/>
                      </a:cubicBezTo>
                      <a:cubicBezTo>
                        <a:pt x="1565154" y="871633"/>
                        <a:pt x="1567916" y="870204"/>
                        <a:pt x="1568202" y="877253"/>
                      </a:cubicBezTo>
                      <a:cubicBezTo>
                        <a:pt x="1569249" y="867918"/>
                        <a:pt x="1568678" y="865537"/>
                        <a:pt x="1573155" y="858012"/>
                      </a:cubicBezTo>
                      <a:cubicBezTo>
                        <a:pt x="1572202" y="852011"/>
                        <a:pt x="1570773" y="858393"/>
                        <a:pt x="1569630" y="856107"/>
                      </a:cubicBezTo>
                      <a:cubicBezTo>
                        <a:pt x="1573440" y="848106"/>
                        <a:pt x="1569630" y="814578"/>
                        <a:pt x="1569821" y="802386"/>
                      </a:cubicBezTo>
                      <a:cubicBezTo>
                        <a:pt x="1569345" y="800481"/>
                        <a:pt x="1567154" y="790575"/>
                        <a:pt x="1565820" y="795147"/>
                      </a:cubicBezTo>
                      <a:cubicBezTo>
                        <a:pt x="1563153" y="787813"/>
                        <a:pt x="1567249" y="781241"/>
                        <a:pt x="1562963" y="780955"/>
                      </a:cubicBezTo>
                      <a:cubicBezTo>
                        <a:pt x="1563915" y="776764"/>
                        <a:pt x="1565820" y="781526"/>
                        <a:pt x="1567154" y="781145"/>
                      </a:cubicBezTo>
                      <a:cubicBezTo>
                        <a:pt x="1567821" y="783527"/>
                        <a:pt x="1566582" y="785813"/>
                        <a:pt x="1566011" y="788194"/>
                      </a:cubicBezTo>
                      <a:cubicBezTo>
                        <a:pt x="1568297" y="792671"/>
                        <a:pt x="1569154" y="784955"/>
                        <a:pt x="1570488" y="794004"/>
                      </a:cubicBezTo>
                      <a:cubicBezTo>
                        <a:pt x="1570011" y="786765"/>
                        <a:pt x="1568773" y="785717"/>
                        <a:pt x="1566297" y="776954"/>
                      </a:cubicBezTo>
                      <a:cubicBezTo>
                        <a:pt x="1566963" y="776573"/>
                        <a:pt x="1567630" y="776192"/>
                        <a:pt x="1568106" y="774192"/>
                      </a:cubicBezTo>
                      <a:cubicBezTo>
                        <a:pt x="1565820" y="769525"/>
                        <a:pt x="1567154" y="777145"/>
                        <a:pt x="1564582" y="775526"/>
                      </a:cubicBezTo>
                      <a:cubicBezTo>
                        <a:pt x="1563153" y="771335"/>
                        <a:pt x="1564677" y="767048"/>
                        <a:pt x="1561725" y="762857"/>
                      </a:cubicBezTo>
                      <a:cubicBezTo>
                        <a:pt x="1562010" y="784479"/>
                        <a:pt x="1562296" y="805815"/>
                        <a:pt x="1562487" y="827246"/>
                      </a:cubicBezTo>
                      <a:cubicBezTo>
                        <a:pt x="1561534" y="833342"/>
                        <a:pt x="1560391" y="823532"/>
                        <a:pt x="1559439" y="829723"/>
                      </a:cubicBezTo>
                      <a:cubicBezTo>
                        <a:pt x="1559439" y="834962"/>
                        <a:pt x="1560677" y="833533"/>
                        <a:pt x="1562010" y="836962"/>
                      </a:cubicBezTo>
                      <a:cubicBezTo>
                        <a:pt x="1560010" y="842391"/>
                        <a:pt x="1557819" y="833152"/>
                        <a:pt x="1555724" y="827913"/>
                      </a:cubicBezTo>
                      <a:cubicBezTo>
                        <a:pt x="1556105" y="816102"/>
                        <a:pt x="1559534" y="803053"/>
                        <a:pt x="1555629" y="787718"/>
                      </a:cubicBezTo>
                      <a:cubicBezTo>
                        <a:pt x="1555343" y="783527"/>
                        <a:pt x="1557057" y="779431"/>
                        <a:pt x="1556200" y="775240"/>
                      </a:cubicBezTo>
                      <a:cubicBezTo>
                        <a:pt x="1554295" y="779145"/>
                        <a:pt x="1554486" y="778002"/>
                        <a:pt x="1554581" y="769715"/>
                      </a:cubicBezTo>
                      <a:cubicBezTo>
                        <a:pt x="1553057" y="764858"/>
                        <a:pt x="1552485" y="769620"/>
                        <a:pt x="1551152" y="766858"/>
                      </a:cubicBezTo>
                      <a:cubicBezTo>
                        <a:pt x="1554009" y="756476"/>
                        <a:pt x="1550866" y="753999"/>
                        <a:pt x="1549818" y="744760"/>
                      </a:cubicBezTo>
                      <a:cubicBezTo>
                        <a:pt x="1550295" y="740855"/>
                        <a:pt x="1551819" y="744284"/>
                        <a:pt x="1552104" y="739140"/>
                      </a:cubicBezTo>
                      <a:cubicBezTo>
                        <a:pt x="1549914" y="739807"/>
                        <a:pt x="1547723" y="735521"/>
                        <a:pt x="1548104" y="729520"/>
                      </a:cubicBezTo>
                      <a:cubicBezTo>
                        <a:pt x="1548580" y="725615"/>
                        <a:pt x="1551247" y="736473"/>
                        <a:pt x="1551247" y="729425"/>
                      </a:cubicBezTo>
                      <a:cubicBezTo>
                        <a:pt x="1549914" y="727615"/>
                        <a:pt x="1550104" y="725710"/>
                        <a:pt x="1550390" y="723900"/>
                      </a:cubicBezTo>
                      <a:cubicBezTo>
                        <a:pt x="1549533" y="723805"/>
                        <a:pt x="1548390" y="722376"/>
                        <a:pt x="1547151" y="719900"/>
                      </a:cubicBezTo>
                      <a:cubicBezTo>
                        <a:pt x="1546770" y="707898"/>
                        <a:pt x="1545437" y="702088"/>
                        <a:pt x="1546199" y="692087"/>
                      </a:cubicBezTo>
                      <a:cubicBezTo>
                        <a:pt x="1541341" y="690182"/>
                        <a:pt x="1545437" y="682847"/>
                        <a:pt x="1541627" y="677132"/>
                      </a:cubicBezTo>
                      <a:cubicBezTo>
                        <a:pt x="1542960" y="674084"/>
                        <a:pt x="1543341" y="682276"/>
                        <a:pt x="1545532" y="683705"/>
                      </a:cubicBezTo>
                      <a:cubicBezTo>
                        <a:pt x="1544484" y="678656"/>
                        <a:pt x="1542865" y="673703"/>
                        <a:pt x="1542675" y="668560"/>
                      </a:cubicBezTo>
                      <a:cubicBezTo>
                        <a:pt x="1541532" y="665893"/>
                        <a:pt x="1538007" y="663512"/>
                        <a:pt x="1538579" y="660654"/>
                      </a:cubicBezTo>
                      <a:cubicBezTo>
                        <a:pt x="1536293" y="662750"/>
                        <a:pt x="1536198" y="661035"/>
                        <a:pt x="1532292" y="654463"/>
                      </a:cubicBezTo>
                      <a:cubicBezTo>
                        <a:pt x="1535531" y="664750"/>
                        <a:pt x="1533340" y="669512"/>
                        <a:pt x="1537531" y="677513"/>
                      </a:cubicBezTo>
                      <a:cubicBezTo>
                        <a:pt x="1536198" y="682847"/>
                        <a:pt x="1534959" y="674370"/>
                        <a:pt x="1534197" y="679228"/>
                      </a:cubicBezTo>
                      <a:cubicBezTo>
                        <a:pt x="1536864" y="684562"/>
                        <a:pt x="1538484" y="684752"/>
                        <a:pt x="1539627" y="682847"/>
                      </a:cubicBezTo>
                      <a:cubicBezTo>
                        <a:pt x="1541055" y="685991"/>
                        <a:pt x="1541055" y="689229"/>
                        <a:pt x="1543056" y="692277"/>
                      </a:cubicBezTo>
                      <a:cubicBezTo>
                        <a:pt x="1539722" y="692944"/>
                        <a:pt x="1543151" y="701516"/>
                        <a:pt x="1544770" y="705993"/>
                      </a:cubicBezTo>
                      <a:cubicBezTo>
                        <a:pt x="1543246" y="709708"/>
                        <a:pt x="1541627" y="700278"/>
                        <a:pt x="1538769" y="699516"/>
                      </a:cubicBezTo>
                      <a:cubicBezTo>
                        <a:pt x="1539341" y="704755"/>
                        <a:pt x="1540293" y="704850"/>
                        <a:pt x="1542484" y="707517"/>
                      </a:cubicBezTo>
                      <a:cubicBezTo>
                        <a:pt x="1542008" y="709327"/>
                        <a:pt x="1540770" y="713518"/>
                        <a:pt x="1541722" y="721424"/>
                      </a:cubicBezTo>
                      <a:cubicBezTo>
                        <a:pt x="1543056" y="721233"/>
                        <a:pt x="1545151" y="725900"/>
                        <a:pt x="1547151" y="729425"/>
                      </a:cubicBezTo>
                      <a:cubicBezTo>
                        <a:pt x="1545723" y="731234"/>
                        <a:pt x="1543627" y="729234"/>
                        <a:pt x="1542770" y="735044"/>
                      </a:cubicBezTo>
                      <a:cubicBezTo>
                        <a:pt x="1544865" y="738664"/>
                        <a:pt x="1543722" y="742378"/>
                        <a:pt x="1544389" y="745998"/>
                      </a:cubicBezTo>
                      <a:cubicBezTo>
                        <a:pt x="1542960" y="744569"/>
                        <a:pt x="1542198" y="747903"/>
                        <a:pt x="1540960" y="747427"/>
                      </a:cubicBezTo>
                      <a:cubicBezTo>
                        <a:pt x="1543341" y="762000"/>
                        <a:pt x="1544389" y="776573"/>
                        <a:pt x="1544008" y="791147"/>
                      </a:cubicBezTo>
                      <a:cubicBezTo>
                        <a:pt x="1547723" y="799528"/>
                        <a:pt x="1543627" y="807530"/>
                        <a:pt x="1546389" y="815912"/>
                      </a:cubicBezTo>
                      <a:cubicBezTo>
                        <a:pt x="1541151" y="829913"/>
                        <a:pt x="1550199" y="851440"/>
                        <a:pt x="1542770" y="860679"/>
                      </a:cubicBezTo>
                      <a:cubicBezTo>
                        <a:pt x="1544580" y="863632"/>
                        <a:pt x="1543151" y="866203"/>
                        <a:pt x="1544484" y="869156"/>
                      </a:cubicBezTo>
                      <a:cubicBezTo>
                        <a:pt x="1542389" y="872490"/>
                        <a:pt x="1542103" y="876110"/>
                        <a:pt x="1540960" y="879539"/>
                      </a:cubicBezTo>
                      <a:cubicBezTo>
                        <a:pt x="1539912" y="873824"/>
                        <a:pt x="1542198" y="869633"/>
                        <a:pt x="1538865" y="866966"/>
                      </a:cubicBezTo>
                      <a:cubicBezTo>
                        <a:pt x="1541532" y="869633"/>
                        <a:pt x="1540293" y="863822"/>
                        <a:pt x="1541246" y="859155"/>
                      </a:cubicBezTo>
                      <a:cubicBezTo>
                        <a:pt x="1539246" y="855536"/>
                        <a:pt x="1539531" y="860774"/>
                        <a:pt x="1538960" y="864299"/>
                      </a:cubicBezTo>
                      <a:cubicBezTo>
                        <a:pt x="1536769" y="857631"/>
                        <a:pt x="1538484" y="851535"/>
                        <a:pt x="1538388" y="845249"/>
                      </a:cubicBezTo>
                      <a:cubicBezTo>
                        <a:pt x="1539341" y="842867"/>
                        <a:pt x="1540198" y="851535"/>
                        <a:pt x="1539436" y="853535"/>
                      </a:cubicBezTo>
                      <a:cubicBezTo>
                        <a:pt x="1542198" y="851535"/>
                        <a:pt x="1539246" y="837248"/>
                        <a:pt x="1539817" y="830485"/>
                      </a:cubicBezTo>
                      <a:cubicBezTo>
                        <a:pt x="1537817" y="833438"/>
                        <a:pt x="1540293" y="836867"/>
                        <a:pt x="1538293" y="839819"/>
                      </a:cubicBezTo>
                      <a:cubicBezTo>
                        <a:pt x="1538674" y="827342"/>
                        <a:pt x="1536674" y="822484"/>
                        <a:pt x="1535245" y="811149"/>
                      </a:cubicBezTo>
                      <a:cubicBezTo>
                        <a:pt x="1536198" y="807244"/>
                        <a:pt x="1538103" y="820198"/>
                        <a:pt x="1538960" y="812768"/>
                      </a:cubicBezTo>
                      <a:lnTo>
                        <a:pt x="1536579" y="807149"/>
                      </a:lnTo>
                      <a:cubicBezTo>
                        <a:pt x="1538103" y="795433"/>
                        <a:pt x="1535626" y="781336"/>
                        <a:pt x="1532673" y="773335"/>
                      </a:cubicBezTo>
                      <a:cubicBezTo>
                        <a:pt x="1536388" y="781145"/>
                        <a:pt x="1534197" y="768287"/>
                        <a:pt x="1534007" y="761238"/>
                      </a:cubicBezTo>
                      <a:cubicBezTo>
                        <a:pt x="1532578" y="760476"/>
                        <a:pt x="1531054" y="757142"/>
                        <a:pt x="1531530" y="762572"/>
                      </a:cubicBezTo>
                      <a:cubicBezTo>
                        <a:pt x="1526577" y="753332"/>
                        <a:pt x="1532673" y="751713"/>
                        <a:pt x="1528292" y="743807"/>
                      </a:cubicBezTo>
                      <a:cubicBezTo>
                        <a:pt x="1529244" y="739902"/>
                        <a:pt x="1531149" y="741807"/>
                        <a:pt x="1532769" y="742283"/>
                      </a:cubicBezTo>
                      <a:cubicBezTo>
                        <a:pt x="1532959" y="738569"/>
                        <a:pt x="1528578" y="732853"/>
                        <a:pt x="1527720" y="732949"/>
                      </a:cubicBezTo>
                      <a:cubicBezTo>
                        <a:pt x="1525625" y="727520"/>
                        <a:pt x="1528673" y="716661"/>
                        <a:pt x="1524577" y="715613"/>
                      </a:cubicBezTo>
                      <a:cubicBezTo>
                        <a:pt x="1524101" y="713232"/>
                        <a:pt x="1523720" y="704183"/>
                        <a:pt x="1525339" y="706088"/>
                      </a:cubicBezTo>
                      <a:cubicBezTo>
                        <a:pt x="1521720" y="701230"/>
                        <a:pt x="1518672" y="686562"/>
                        <a:pt x="1517529" y="674275"/>
                      </a:cubicBezTo>
                      <a:cubicBezTo>
                        <a:pt x="1520386" y="681038"/>
                        <a:pt x="1519910" y="680276"/>
                        <a:pt x="1523910" y="685800"/>
                      </a:cubicBezTo>
                      <a:cubicBezTo>
                        <a:pt x="1524291" y="681228"/>
                        <a:pt x="1523815" y="676656"/>
                        <a:pt x="1523910" y="672084"/>
                      </a:cubicBezTo>
                      <a:cubicBezTo>
                        <a:pt x="1522291" y="668274"/>
                        <a:pt x="1521243" y="676656"/>
                        <a:pt x="1520958" y="671036"/>
                      </a:cubicBezTo>
                      <a:cubicBezTo>
                        <a:pt x="1517624" y="669036"/>
                        <a:pt x="1522577" y="677037"/>
                        <a:pt x="1522958" y="679037"/>
                      </a:cubicBezTo>
                      <a:cubicBezTo>
                        <a:pt x="1519815" y="680561"/>
                        <a:pt x="1513719" y="665512"/>
                        <a:pt x="1515624" y="658082"/>
                      </a:cubicBezTo>
                      <a:cubicBezTo>
                        <a:pt x="1513814" y="649129"/>
                        <a:pt x="1504384" y="641699"/>
                        <a:pt x="1505146" y="632365"/>
                      </a:cubicBezTo>
                      <a:lnTo>
                        <a:pt x="1501527" y="627602"/>
                      </a:lnTo>
                      <a:cubicBezTo>
                        <a:pt x="1501241" y="623030"/>
                        <a:pt x="1503622" y="627412"/>
                        <a:pt x="1504575" y="627031"/>
                      </a:cubicBezTo>
                      <a:cubicBezTo>
                        <a:pt x="1503717" y="621697"/>
                        <a:pt x="1498479" y="617220"/>
                        <a:pt x="1498669" y="611696"/>
                      </a:cubicBezTo>
                      <a:cubicBezTo>
                        <a:pt x="1499622" y="608552"/>
                        <a:pt x="1501812" y="616268"/>
                        <a:pt x="1503336" y="617601"/>
                      </a:cubicBezTo>
                      <a:cubicBezTo>
                        <a:pt x="1497145" y="603409"/>
                        <a:pt x="1490192" y="590550"/>
                        <a:pt x="1490668" y="580168"/>
                      </a:cubicBezTo>
                      <a:cubicBezTo>
                        <a:pt x="1488763" y="575977"/>
                        <a:pt x="1487430" y="571691"/>
                        <a:pt x="1483429" y="568166"/>
                      </a:cubicBezTo>
                      <a:cubicBezTo>
                        <a:pt x="1483810" y="571310"/>
                        <a:pt x="1483334" y="572357"/>
                        <a:pt x="1481429" y="570167"/>
                      </a:cubicBezTo>
                      <a:cubicBezTo>
                        <a:pt x="1481619" y="564452"/>
                        <a:pt x="1473237" y="551688"/>
                        <a:pt x="1471618" y="542068"/>
                      </a:cubicBezTo>
                      <a:cubicBezTo>
                        <a:pt x="1474190" y="544544"/>
                        <a:pt x="1476857" y="546926"/>
                        <a:pt x="1477143" y="550259"/>
                      </a:cubicBezTo>
                      <a:cubicBezTo>
                        <a:pt x="1477809" y="547211"/>
                        <a:pt x="1471523" y="534067"/>
                        <a:pt x="1468665" y="527304"/>
                      </a:cubicBezTo>
                      <a:cubicBezTo>
                        <a:pt x="1463522" y="522446"/>
                        <a:pt x="1470666" y="531590"/>
                        <a:pt x="1469142" y="534353"/>
                      </a:cubicBezTo>
                      <a:cubicBezTo>
                        <a:pt x="1465522" y="530828"/>
                        <a:pt x="1465141" y="526161"/>
                        <a:pt x="1461331" y="522732"/>
                      </a:cubicBezTo>
                      <a:cubicBezTo>
                        <a:pt x="1460950" y="523970"/>
                        <a:pt x="1460188" y="524256"/>
                        <a:pt x="1458283" y="522351"/>
                      </a:cubicBezTo>
                      <a:cubicBezTo>
                        <a:pt x="1458474" y="526066"/>
                        <a:pt x="1460188" y="526923"/>
                        <a:pt x="1458664" y="527971"/>
                      </a:cubicBezTo>
                      <a:cubicBezTo>
                        <a:pt x="1457807" y="526447"/>
                        <a:pt x="1456854" y="524828"/>
                        <a:pt x="1455426" y="523399"/>
                      </a:cubicBezTo>
                      <a:cubicBezTo>
                        <a:pt x="1456092" y="515779"/>
                        <a:pt x="1453997" y="514540"/>
                        <a:pt x="1451616" y="506159"/>
                      </a:cubicBezTo>
                      <a:cubicBezTo>
                        <a:pt x="1456092" y="509207"/>
                        <a:pt x="1454473" y="514731"/>
                        <a:pt x="1459045" y="517779"/>
                      </a:cubicBezTo>
                      <a:cubicBezTo>
                        <a:pt x="1459426" y="514255"/>
                        <a:pt x="1456664" y="511969"/>
                        <a:pt x="1456950" y="508445"/>
                      </a:cubicBezTo>
                      <a:cubicBezTo>
                        <a:pt x="1456378" y="511683"/>
                        <a:pt x="1448853" y="501301"/>
                        <a:pt x="1446472" y="496538"/>
                      </a:cubicBezTo>
                      <a:cubicBezTo>
                        <a:pt x="1446472" y="495110"/>
                        <a:pt x="1448377" y="497205"/>
                        <a:pt x="1449711" y="498158"/>
                      </a:cubicBezTo>
                      <a:cubicBezTo>
                        <a:pt x="1450282" y="493966"/>
                        <a:pt x="1446472" y="491681"/>
                        <a:pt x="1446472" y="487775"/>
                      </a:cubicBezTo>
                      <a:cubicBezTo>
                        <a:pt x="1444472" y="486156"/>
                        <a:pt x="1446377" y="491966"/>
                        <a:pt x="1444853" y="491395"/>
                      </a:cubicBezTo>
                      <a:cubicBezTo>
                        <a:pt x="1438662" y="483680"/>
                        <a:pt x="1435899" y="474631"/>
                        <a:pt x="1429899" y="467011"/>
                      </a:cubicBezTo>
                      <a:cubicBezTo>
                        <a:pt x="1427422" y="468154"/>
                        <a:pt x="1433804" y="472726"/>
                        <a:pt x="1434566" y="476726"/>
                      </a:cubicBezTo>
                      <a:cubicBezTo>
                        <a:pt x="1434566" y="477679"/>
                        <a:pt x="1433613" y="477203"/>
                        <a:pt x="1433804" y="478536"/>
                      </a:cubicBezTo>
                      <a:cubicBezTo>
                        <a:pt x="1431137" y="472154"/>
                        <a:pt x="1428375" y="471392"/>
                        <a:pt x="1423517" y="465487"/>
                      </a:cubicBezTo>
                      <a:cubicBezTo>
                        <a:pt x="1421040" y="467106"/>
                        <a:pt x="1425327" y="472345"/>
                        <a:pt x="1428851" y="473393"/>
                      </a:cubicBezTo>
                      <a:cubicBezTo>
                        <a:pt x="1430851" y="479298"/>
                        <a:pt x="1422945" y="469583"/>
                        <a:pt x="1427422" y="477012"/>
                      </a:cubicBezTo>
                      <a:cubicBezTo>
                        <a:pt x="1423326" y="474916"/>
                        <a:pt x="1417992" y="467106"/>
                        <a:pt x="1419231" y="473964"/>
                      </a:cubicBezTo>
                      <a:close/>
                      <a:moveTo>
                        <a:pt x="1487144" y="954500"/>
                      </a:moveTo>
                      <a:cubicBezTo>
                        <a:pt x="1488382" y="959644"/>
                        <a:pt x="1485334" y="963740"/>
                        <a:pt x="1484001" y="968121"/>
                      </a:cubicBezTo>
                      <a:cubicBezTo>
                        <a:pt x="1483334" y="963073"/>
                        <a:pt x="1485048" y="958787"/>
                        <a:pt x="1487144" y="954500"/>
                      </a:cubicBezTo>
                      <a:close/>
                      <a:moveTo>
                        <a:pt x="1305407" y="1283018"/>
                      </a:moveTo>
                      <a:cubicBezTo>
                        <a:pt x="1306359" y="1278446"/>
                        <a:pt x="1313313" y="1273588"/>
                        <a:pt x="1307026" y="1275779"/>
                      </a:cubicBezTo>
                      <a:cubicBezTo>
                        <a:pt x="1310646" y="1269587"/>
                        <a:pt x="1315789" y="1265015"/>
                        <a:pt x="1321218" y="1260729"/>
                      </a:cubicBezTo>
                      <a:cubicBezTo>
                        <a:pt x="1320456" y="1264729"/>
                        <a:pt x="1319028" y="1264349"/>
                        <a:pt x="1319123" y="1269206"/>
                      </a:cubicBezTo>
                      <a:cubicBezTo>
                        <a:pt x="1317313" y="1270254"/>
                        <a:pt x="1314932" y="1270730"/>
                        <a:pt x="1313979" y="1272635"/>
                      </a:cubicBezTo>
                      <a:cubicBezTo>
                        <a:pt x="1313408" y="1274350"/>
                        <a:pt x="1315599" y="1272921"/>
                        <a:pt x="1315408" y="1274159"/>
                      </a:cubicBezTo>
                      <a:cubicBezTo>
                        <a:pt x="1311789" y="1276731"/>
                        <a:pt x="1310646" y="1282160"/>
                        <a:pt x="1305407" y="1283018"/>
                      </a:cubicBezTo>
                      <a:close/>
                      <a:moveTo>
                        <a:pt x="1066710" y="117920"/>
                      </a:moveTo>
                      <a:cubicBezTo>
                        <a:pt x="1072235" y="118110"/>
                        <a:pt x="1071759" y="115729"/>
                        <a:pt x="1077093" y="119824"/>
                      </a:cubicBezTo>
                      <a:cubicBezTo>
                        <a:pt x="1076616" y="121253"/>
                        <a:pt x="1069854" y="120682"/>
                        <a:pt x="1066710" y="117920"/>
                      </a:cubicBezTo>
                      <a:close/>
                      <a:moveTo>
                        <a:pt x="1080141" y="63627"/>
                      </a:moveTo>
                      <a:cubicBezTo>
                        <a:pt x="1089951" y="65627"/>
                        <a:pt x="1091190" y="65342"/>
                        <a:pt x="1100429" y="65246"/>
                      </a:cubicBezTo>
                      <a:cubicBezTo>
                        <a:pt x="1102810" y="68580"/>
                        <a:pt x="1106811" y="68771"/>
                        <a:pt x="1111002" y="68866"/>
                      </a:cubicBezTo>
                      <a:cubicBezTo>
                        <a:pt x="1114812" y="72676"/>
                        <a:pt x="1115669" y="73247"/>
                        <a:pt x="1117288" y="76867"/>
                      </a:cubicBezTo>
                      <a:cubicBezTo>
                        <a:pt x="1125861" y="78010"/>
                        <a:pt x="1121574" y="74105"/>
                        <a:pt x="1120336" y="71438"/>
                      </a:cubicBezTo>
                      <a:cubicBezTo>
                        <a:pt x="1131957" y="77248"/>
                        <a:pt x="1128623" y="81248"/>
                        <a:pt x="1120431" y="80867"/>
                      </a:cubicBezTo>
                      <a:cubicBezTo>
                        <a:pt x="1111954" y="73628"/>
                        <a:pt x="1098524" y="75438"/>
                        <a:pt x="1088904" y="70485"/>
                      </a:cubicBezTo>
                      <a:cubicBezTo>
                        <a:pt x="1084522" y="66675"/>
                        <a:pt x="1095190" y="71342"/>
                        <a:pt x="1093285" y="68771"/>
                      </a:cubicBezTo>
                      <a:cubicBezTo>
                        <a:pt x="1088142" y="68199"/>
                        <a:pt x="1079474" y="65532"/>
                        <a:pt x="1080141" y="63627"/>
                      </a:cubicBezTo>
                      <a:close/>
                      <a:moveTo>
                        <a:pt x="205174" y="321278"/>
                      </a:moveTo>
                      <a:cubicBezTo>
                        <a:pt x="202698" y="326898"/>
                        <a:pt x="197364" y="329375"/>
                        <a:pt x="194220" y="334328"/>
                      </a:cubicBezTo>
                      <a:cubicBezTo>
                        <a:pt x="196697" y="328613"/>
                        <a:pt x="200602" y="324612"/>
                        <a:pt x="205174" y="321278"/>
                      </a:cubicBezTo>
                      <a:close/>
                      <a:moveTo>
                        <a:pt x="17151" y="760095"/>
                      </a:moveTo>
                      <a:cubicBezTo>
                        <a:pt x="15055" y="762286"/>
                        <a:pt x="14198" y="772668"/>
                        <a:pt x="12198" y="769811"/>
                      </a:cubicBezTo>
                      <a:cubicBezTo>
                        <a:pt x="15055" y="766191"/>
                        <a:pt x="14674" y="754761"/>
                        <a:pt x="17151" y="760095"/>
                      </a:cubicBezTo>
                      <a:close/>
                      <a:moveTo>
                        <a:pt x="51822" y="1121474"/>
                      </a:moveTo>
                      <a:cubicBezTo>
                        <a:pt x="51060" y="1117473"/>
                        <a:pt x="48012" y="1113854"/>
                        <a:pt x="49250" y="1109472"/>
                      </a:cubicBezTo>
                      <a:cubicBezTo>
                        <a:pt x="51726" y="1112234"/>
                        <a:pt x="54489" y="1122807"/>
                        <a:pt x="51822" y="1121474"/>
                      </a:cubicBezTo>
                      <a:close/>
                      <a:moveTo>
                        <a:pt x="1658022" y="992315"/>
                      </a:moveTo>
                      <a:cubicBezTo>
                        <a:pt x="1659165" y="985457"/>
                        <a:pt x="1660404" y="978599"/>
                        <a:pt x="1663166" y="972217"/>
                      </a:cubicBezTo>
                      <a:cubicBezTo>
                        <a:pt x="1662118" y="978122"/>
                        <a:pt x="1660499" y="992505"/>
                        <a:pt x="1658022" y="992315"/>
                      </a:cubicBezTo>
                      <a:close/>
                      <a:moveTo>
                        <a:pt x="1592871" y="1108520"/>
                      </a:moveTo>
                      <a:cubicBezTo>
                        <a:pt x="1590966" y="1107091"/>
                        <a:pt x="1600206" y="1081564"/>
                        <a:pt x="1601730" y="1087279"/>
                      </a:cubicBezTo>
                      <a:cubicBezTo>
                        <a:pt x="1596872" y="1093565"/>
                        <a:pt x="1597920" y="1102519"/>
                        <a:pt x="1592871" y="1108520"/>
                      </a:cubicBezTo>
                      <a:close/>
                      <a:moveTo>
                        <a:pt x="1601253" y="573119"/>
                      </a:moveTo>
                      <a:cubicBezTo>
                        <a:pt x="1602682" y="574453"/>
                        <a:pt x="1603254" y="573500"/>
                        <a:pt x="1605444" y="577025"/>
                      </a:cubicBezTo>
                      <a:cubicBezTo>
                        <a:pt x="1605254" y="579692"/>
                        <a:pt x="1606492" y="582073"/>
                        <a:pt x="1606302" y="584835"/>
                      </a:cubicBezTo>
                      <a:cubicBezTo>
                        <a:pt x="1603444" y="581120"/>
                        <a:pt x="1600777" y="577406"/>
                        <a:pt x="1601253" y="573119"/>
                      </a:cubicBezTo>
                      <a:close/>
                      <a:moveTo>
                        <a:pt x="1460474" y="1222915"/>
                      </a:moveTo>
                      <a:cubicBezTo>
                        <a:pt x="1466665" y="1211771"/>
                        <a:pt x="1469618" y="1207008"/>
                        <a:pt x="1475619" y="1197864"/>
                      </a:cubicBezTo>
                      <a:cubicBezTo>
                        <a:pt x="1472190" y="1207294"/>
                        <a:pt x="1466856" y="1215581"/>
                        <a:pt x="1460474" y="1222915"/>
                      </a:cubicBezTo>
                      <a:close/>
                      <a:moveTo>
                        <a:pt x="1554390" y="971074"/>
                      </a:moveTo>
                      <a:cubicBezTo>
                        <a:pt x="1555533" y="966978"/>
                        <a:pt x="1556772" y="955358"/>
                        <a:pt x="1558581" y="956310"/>
                      </a:cubicBezTo>
                      <a:cubicBezTo>
                        <a:pt x="1558200" y="960501"/>
                        <a:pt x="1556772" y="972122"/>
                        <a:pt x="1554390" y="971074"/>
                      </a:cubicBezTo>
                      <a:close/>
                      <a:moveTo>
                        <a:pt x="1569440" y="832771"/>
                      </a:moveTo>
                      <a:cubicBezTo>
                        <a:pt x="1568678" y="832771"/>
                        <a:pt x="1564963" y="827627"/>
                        <a:pt x="1567344" y="824103"/>
                      </a:cubicBezTo>
                      <a:cubicBezTo>
                        <a:pt x="1568678" y="821627"/>
                        <a:pt x="1570678" y="830866"/>
                        <a:pt x="1569440" y="832771"/>
                      </a:cubicBezTo>
                      <a:close/>
                      <a:moveTo>
                        <a:pt x="1449425" y="510540"/>
                      </a:moveTo>
                      <a:cubicBezTo>
                        <a:pt x="1448663" y="507778"/>
                        <a:pt x="1447996" y="509492"/>
                        <a:pt x="1446091" y="507492"/>
                      </a:cubicBezTo>
                      <a:cubicBezTo>
                        <a:pt x="1447234" y="502634"/>
                        <a:pt x="1440662" y="501015"/>
                        <a:pt x="1441805" y="496157"/>
                      </a:cubicBezTo>
                      <a:cubicBezTo>
                        <a:pt x="1446472" y="499110"/>
                        <a:pt x="1451044" y="509778"/>
                        <a:pt x="1449425" y="510540"/>
                      </a:cubicBezTo>
                      <a:close/>
                      <a:moveTo>
                        <a:pt x="1501336" y="690277"/>
                      </a:moveTo>
                      <a:cubicBezTo>
                        <a:pt x="1500574" y="686753"/>
                        <a:pt x="1497907" y="683609"/>
                        <a:pt x="1498955" y="679990"/>
                      </a:cubicBezTo>
                      <a:cubicBezTo>
                        <a:pt x="1503051" y="685133"/>
                        <a:pt x="1501431" y="689515"/>
                        <a:pt x="1501336" y="690277"/>
                      </a:cubicBezTo>
                      <a:close/>
                      <a:moveTo>
                        <a:pt x="1500288" y="868775"/>
                      </a:moveTo>
                      <a:cubicBezTo>
                        <a:pt x="1498288" y="868109"/>
                        <a:pt x="1498669" y="860012"/>
                        <a:pt x="1500860" y="855917"/>
                      </a:cubicBezTo>
                      <a:cubicBezTo>
                        <a:pt x="1502765" y="860489"/>
                        <a:pt x="1501336" y="864680"/>
                        <a:pt x="1500288" y="868775"/>
                      </a:cubicBezTo>
                      <a:close/>
                      <a:moveTo>
                        <a:pt x="1497240" y="905923"/>
                      </a:moveTo>
                      <a:cubicBezTo>
                        <a:pt x="1496383" y="901351"/>
                        <a:pt x="1498193" y="890588"/>
                        <a:pt x="1500669" y="890969"/>
                      </a:cubicBezTo>
                      <a:cubicBezTo>
                        <a:pt x="1498860" y="895731"/>
                        <a:pt x="1500384" y="901351"/>
                        <a:pt x="1497240" y="905923"/>
                      </a:cubicBezTo>
                      <a:close/>
                      <a:moveTo>
                        <a:pt x="1577060" y="623697"/>
                      </a:moveTo>
                      <a:cubicBezTo>
                        <a:pt x="1579632" y="633222"/>
                        <a:pt x="1583346" y="642842"/>
                        <a:pt x="1584585" y="652558"/>
                      </a:cubicBezTo>
                      <a:cubicBezTo>
                        <a:pt x="1579536" y="643985"/>
                        <a:pt x="1576679" y="628269"/>
                        <a:pt x="1577060" y="623697"/>
                      </a:cubicBezTo>
                      <a:close/>
                      <a:moveTo>
                        <a:pt x="1444281" y="1004411"/>
                      </a:moveTo>
                      <a:cubicBezTo>
                        <a:pt x="1442186" y="1002983"/>
                        <a:pt x="1444186" y="994982"/>
                        <a:pt x="1446853" y="991267"/>
                      </a:cubicBezTo>
                      <a:cubicBezTo>
                        <a:pt x="1448377" y="996410"/>
                        <a:pt x="1446567" y="1000601"/>
                        <a:pt x="1444281" y="1004411"/>
                      </a:cubicBezTo>
                      <a:close/>
                      <a:moveTo>
                        <a:pt x="1534959" y="849630"/>
                      </a:moveTo>
                      <a:cubicBezTo>
                        <a:pt x="1535055" y="845153"/>
                        <a:pt x="1533245" y="840486"/>
                        <a:pt x="1534864" y="836105"/>
                      </a:cubicBezTo>
                      <a:cubicBezTo>
                        <a:pt x="1536483" y="840010"/>
                        <a:pt x="1537626" y="850773"/>
                        <a:pt x="1534959" y="849630"/>
                      </a:cubicBezTo>
                      <a:close/>
                      <a:moveTo>
                        <a:pt x="1586299" y="622268"/>
                      </a:moveTo>
                      <a:cubicBezTo>
                        <a:pt x="1587156" y="619887"/>
                        <a:pt x="1582108" y="611124"/>
                        <a:pt x="1585728" y="613220"/>
                      </a:cubicBezTo>
                      <a:cubicBezTo>
                        <a:pt x="1586490" y="617315"/>
                        <a:pt x="1590585" y="625983"/>
                        <a:pt x="1586299" y="622268"/>
                      </a:cubicBezTo>
                      <a:close/>
                      <a:moveTo>
                        <a:pt x="1590681" y="632270"/>
                      </a:moveTo>
                      <a:cubicBezTo>
                        <a:pt x="1588395" y="635318"/>
                        <a:pt x="1591252" y="636937"/>
                        <a:pt x="1591728" y="642747"/>
                      </a:cubicBezTo>
                      <a:cubicBezTo>
                        <a:pt x="1590300" y="640461"/>
                        <a:pt x="1590871" y="646176"/>
                        <a:pt x="1589538" y="644557"/>
                      </a:cubicBezTo>
                      <a:cubicBezTo>
                        <a:pt x="1588014" y="637413"/>
                        <a:pt x="1590395" y="639032"/>
                        <a:pt x="1586585" y="632936"/>
                      </a:cubicBezTo>
                      <a:lnTo>
                        <a:pt x="1586966" y="628269"/>
                      </a:lnTo>
                      <a:cubicBezTo>
                        <a:pt x="1588204" y="629698"/>
                        <a:pt x="1588871" y="628745"/>
                        <a:pt x="1590681" y="632270"/>
                      </a:cubicBezTo>
                      <a:close/>
                      <a:moveTo>
                        <a:pt x="1590966" y="660845"/>
                      </a:moveTo>
                      <a:cubicBezTo>
                        <a:pt x="1589442" y="655987"/>
                        <a:pt x="1586394" y="651415"/>
                        <a:pt x="1587347" y="646271"/>
                      </a:cubicBezTo>
                      <a:cubicBezTo>
                        <a:pt x="1591062" y="650843"/>
                        <a:pt x="1591633" y="655892"/>
                        <a:pt x="1590966" y="660845"/>
                      </a:cubicBezTo>
                      <a:close/>
                      <a:moveTo>
                        <a:pt x="1559724" y="844391"/>
                      </a:moveTo>
                      <a:cubicBezTo>
                        <a:pt x="1560677" y="847249"/>
                        <a:pt x="1561153" y="850106"/>
                        <a:pt x="1560772" y="852869"/>
                      </a:cubicBezTo>
                      <a:cubicBezTo>
                        <a:pt x="1559058" y="846392"/>
                        <a:pt x="1554105" y="850011"/>
                        <a:pt x="1555533" y="841058"/>
                      </a:cubicBezTo>
                      <a:cubicBezTo>
                        <a:pt x="1558010" y="838962"/>
                        <a:pt x="1558105" y="849154"/>
                        <a:pt x="1559724" y="844391"/>
                      </a:cubicBezTo>
                      <a:close/>
                      <a:moveTo>
                        <a:pt x="1601634" y="706374"/>
                      </a:moveTo>
                      <a:cubicBezTo>
                        <a:pt x="1600587" y="704469"/>
                        <a:pt x="1599729" y="702469"/>
                        <a:pt x="1598586" y="700564"/>
                      </a:cubicBezTo>
                      <a:cubicBezTo>
                        <a:pt x="1598777" y="699135"/>
                        <a:pt x="1599063" y="697611"/>
                        <a:pt x="1599253" y="696087"/>
                      </a:cubicBezTo>
                      <a:cubicBezTo>
                        <a:pt x="1602111" y="699421"/>
                        <a:pt x="1601444" y="702945"/>
                        <a:pt x="1601634" y="706374"/>
                      </a:cubicBezTo>
                      <a:close/>
                      <a:moveTo>
                        <a:pt x="1612398" y="612172"/>
                      </a:moveTo>
                      <a:cubicBezTo>
                        <a:pt x="1615255" y="609124"/>
                        <a:pt x="1610302" y="606171"/>
                        <a:pt x="1609826" y="599980"/>
                      </a:cubicBezTo>
                      <a:cubicBezTo>
                        <a:pt x="1612779" y="598456"/>
                        <a:pt x="1618303" y="621506"/>
                        <a:pt x="1612398" y="612172"/>
                      </a:cubicBezTo>
                      <a:close/>
                      <a:moveTo>
                        <a:pt x="1559915" y="875252"/>
                      </a:moveTo>
                      <a:cubicBezTo>
                        <a:pt x="1558581" y="879634"/>
                        <a:pt x="1559153" y="884682"/>
                        <a:pt x="1559248" y="889254"/>
                      </a:cubicBezTo>
                      <a:cubicBezTo>
                        <a:pt x="1559248" y="893826"/>
                        <a:pt x="1558867" y="897827"/>
                        <a:pt x="1556295" y="899922"/>
                      </a:cubicBezTo>
                      <a:cubicBezTo>
                        <a:pt x="1559343" y="901255"/>
                        <a:pt x="1558391" y="910876"/>
                        <a:pt x="1556486" y="915543"/>
                      </a:cubicBezTo>
                      <a:cubicBezTo>
                        <a:pt x="1556962" y="902018"/>
                        <a:pt x="1553152" y="903732"/>
                        <a:pt x="1552009" y="890683"/>
                      </a:cubicBezTo>
                      <a:cubicBezTo>
                        <a:pt x="1556581" y="886016"/>
                        <a:pt x="1551819" y="885635"/>
                        <a:pt x="1555533" y="882968"/>
                      </a:cubicBezTo>
                      <a:cubicBezTo>
                        <a:pt x="1555057" y="875824"/>
                        <a:pt x="1553343" y="861251"/>
                        <a:pt x="1556010" y="859250"/>
                      </a:cubicBezTo>
                      <a:cubicBezTo>
                        <a:pt x="1555629" y="860393"/>
                        <a:pt x="1555819" y="868013"/>
                        <a:pt x="1556772" y="864965"/>
                      </a:cubicBezTo>
                      <a:cubicBezTo>
                        <a:pt x="1556295" y="860203"/>
                        <a:pt x="1556962" y="855631"/>
                        <a:pt x="1558296" y="851154"/>
                      </a:cubicBezTo>
                      <a:cubicBezTo>
                        <a:pt x="1560201" y="855155"/>
                        <a:pt x="1558581" y="858679"/>
                        <a:pt x="1556867" y="862203"/>
                      </a:cubicBezTo>
                      <a:cubicBezTo>
                        <a:pt x="1558200" y="866680"/>
                        <a:pt x="1557153" y="874586"/>
                        <a:pt x="1559915" y="875252"/>
                      </a:cubicBezTo>
                      <a:close/>
                      <a:moveTo>
                        <a:pt x="1478571" y="1004983"/>
                      </a:moveTo>
                      <a:cubicBezTo>
                        <a:pt x="1476095" y="1003935"/>
                        <a:pt x="1478476" y="997077"/>
                        <a:pt x="1479810" y="993267"/>
                      </a:cubicBezTo>
                      <a:cubicBezTo>
                        <a:pt x="1481715" y="994124"/>
                        <a:pt x="1480572" y="1001459"/>
                        <a:pt x="1478571" y="1004983"/>
                      </a:cubicBezTo>
                      <a:close/>
                      <a:moveTo>
                        <a:pt x="1568011" y="845344"/>
                      </a:moveTo>
                      <a:cubicBezTo>
                        <a:pt x="1567344" y="847153"/>
                        <a:pt x="1566678" y="848963"/>
                        <a:pt x="1566011" y="850773"/>
                      </a:cubicBezTo>
                      <a:cubicBezTo>
                        <a:pt x="1564677" y="847820"/>
                        <a:pt x="1564201" y="844963"/>
                        <a:pt x="1564963" y="842201"/>
                      </a:cubicBezTo>
                      <a:cubicBezTo>
                        <a:pt x="1565916" y="848582"/>
                        <a:pt x="1566963" y="838962"/>
                        <a:pt x="1568011" y="845344"/>
                      </a:cubicBezTo>
                      <a:close/>
                      <a:moveTo>
                        <a:pt x="1621065" y="665702"/>
                      </a:moveTo>
                      <a:cubicBezTo>
                        <a:pt x="1617827" y="661321"/>
                        <a:pt x="1621637" y="656368"/>
                        <a:pt x="1617446" y="652082"/>
                      </a:cubicBezTo>
                      <a:cubicBezTo>
                        <a:pt x="1617636" y="647128"/>
                        <a:pt x="1621256" y="652177"/>
                        <a:pt x="1619160" y="644176"/>
                      </a:cubicBezTo>
                      <a:cubicBezTo>
                        <a:pt x="1625447" y="654177"/>
                        <a:pt x="1619732" y="656558"/>
                        <a:pt x="1621065" y="665702"/>
                      </a:cubicBezTo>
                      <a:close/>
                      <a:moveTo>
                        <a:pt x="1605730" y="755428"/>
                      </a:moveTo>
                      <a:cubicBezTo>
                        <a:pt x="1603635" y="750951"/>
                        <a:pt x="1601063" y="746474"/>
                        <a:pt x="1602777" y="741998"/>
                      </a:cubicBezTo>
                      <a:cubicBezTo>
                        <a:pt x="1603444" y="746474"/>
                        <a:pt x="1607254" y="750951"/>
                        <a:pt x="1605730" y="755428"/>
                      </a:cubicBezTo>
                      <a:close/>
                      <a:moveTo>
                        <a:pt x="1616970" y="695039"/>
                      </a:moveTo>
                      <a:cubicBezTo>
                        <a:pt x="1618970" y="689420"/>
                        <a:pt x="1625447" y="704469"/>
                        <a:pt x="1624399" y="711613"/>
                      </a:cubicBezTo>
                      <a:cubicBezTo>
                        <a:pt x="1622399" y="711708"/>
                        <a:pt x="1620399" y="707517"/>
                        <a:pt x="1619637" y="704088"/>
                      </a:cubicBezTo>
                      <a:cubicBezTo>
                        <a:pt x="1622208" y="703802"/>
                        <a:pt x="1619732" y="697992"/>
                        <a:pt x="1616970" y="695039"/>
                      </a:cubicBezTo>
                      <a:close/>
                      <a:moveTo>
                        <a:pt x="1542960" y="959072"/>
                      </a:moveTo>
                      <a:cubicBezTo>
                        <a:pt x="1545627" y="959549"/>
                        <a:pt x="1544675" y="953929"/>
                        <a:pt x="1543151" y="950595"/>
                      </a:cubicBezTo>
                      <a:cubicBezTo>
                        <a:pt x="1543818" y="947071"/>
                        <a:pt x="1544484" y="945737"/>
                        <a:pt x="1545913" y="945642"/>
                      </a:cubicBezTo>
                      <a:cubicBezTo>
                        <a:pt x="1544675" y="935450"/>
                        <a:pt x="1550009" y="926783"/>
                        <a:pt x="1548009" y="916496"/>
                      </a:cubicBezTo>
                      <a:cubicBezTo>
                        <a:pt x="1549628" y="912305"/>
                        <a:pt x="1552485" y="917829"/>
                        <a:pt x="1550199" y="909923"/>
                      </a:cubicBezTo>
                      <a:cubicBezTo>
                        <a:pt x="1552104" y="905447"/>
                        <a:pt x="1556200" y="906018"/>
                        <a:pt x="1554009" y="913543"/>
                      </a:cubicBezTo>
                      <a:cubicBezTo>
                        <a:pt x="1553438" y="911828"/>
                        <a:pt x="1552866" y="910400"/>
                        <a:pt x="1552009" y="913067"/>
                      </a:cubicBezTo>
                      <a:cubicBezTo>
                        <a:pt x="1554867" y="914210"/>
                        <a:pt x="1555438" y="918686"/>
                        <a:pt x="1555438" y="924116"/>
                      </a:cubicBezTo>
                      <a:cubicBezTo>
                        <a:pt x="1555152" y="929545"/>
                        <a:pt x="1554295" y="935831"/>
                        <a:pt x="1554390" y="940594"/>
                      </a:cubicBezTo>
                      <a:lnTo>
                        <a:pt x="1550961" y="946880"/>
                      </a:lnTo>
                      <a:cubicBezTo>
                        <a:pt x="1550390" y="952405"/>
                        <a:pt x="1552771" y="958787"/>
                        <a:pt x="1549437" y="963644"/>
                      </a:cubicBezTo>
                      <a:cubicBezTo>
                        <a:pt x="1546961" y="960311"/>
                        <a:pt x="1547913" y="947547"/>
                        <a:pt x="1549723" y="940784"/>
                      </a:cubicBezTo>
                      <a:cubicBezTo>
                        <a:pt x="1548866" y="942023"/>
                        <a:pt x="1548961" y="939927"/>
                        <a:pt x="1549056" y="937832"/>
                      </a:cubicBezTo>
                      <a:cubicBezTo>
                        <a:pt x="1548294" y="942403"/>
                        <a:pt x="1545532" y="946404"/>
                        <a:pt x="1545151" y="950976"/>
                      </a:cubicBezTo>
                      <a:cubicBezTo>
                        <a:pt x="1547247" y="958596"/>
                        <a:pt x="1547913" y="966121"/>
                        <a:pt x="1544103" y="972122"/>
                      </a:cubicBezTo>
                      <a:cubicBezTo>
                        <a:pt x="1546294" y="961358"/>
                        <a:pt x="1543532" y="963644"/>
                        <a:pt x="1542960" y="959072"/>
                      </a:cubicBezTo>
                      <a:close/>
                      <a:moveTo>
                        <a:pt x="1608397" y="765905"/>
                      </a:moveTo>
                      <a:cubicBezTo>
                        <a:pt x="1609731" y="768572"/>
                        <a:pt x="1610112" y="762095"/>
                        <a:pt x="1611540" y="766001"/>
                      </a:cubicBezTo>
                      <a:cubicBezTo>
                        <a:pt x="1609540" y="768858"/>
                        <a:pt x="1613445" y="772001"/>
                        <a:pt x="1611445" y="774954"/>
                      </a:cubicBezTo>
                      <a:cubicBezTo>
                        <a:pt x="1609254" y="770382"/>
                        <a:pt x="1607635" y="771620"/>
                        <a:pt x="1605349" y="765810"/>
                      </a:cubicBezTo>
                      <a:lnTo>
                        <a:pt x="1606492" y="761333"/>
                      </a:lnTo>
                      <a:lnTo>
                        <a:pt x="1608397" y="765905"/>
                      </a:lnTo>
                      <a:close/>
                      <a:moveTo>
                        <a:pt x="1398942" y="1116902"/>
                      </a:moveTo>
                      <a:cubicBezTo>
                        <a:pt x="1396847" y="1117759"/>
                        <a:pt x="1398371" y="1109282"/>
                        <a:pt x="1401133" y="1108520"/>
                      </a:cubicBezTo>
                      <a:cubicBezTo>
                        <a:pt x="1400562" y="1111377"/>
                        <a:pt x="1401990" y="1115568"/>
                        <a:pt x="1398942" y="1116902"/>
                      </a:cubicBezTo>
                      <a:close/>
                      <a:moveTo>
                        <a:pt x="1452187" y="1078992"/>
                      </a:moveTo>
                      <a:cubicBezTo>
                        <a:pt x="1450282" y="1074801"/>
                        <a:pt x="1458664" y="1063847"/>
                        <a:pt x="1456569" y="1068515"/>
                      </a:cubicBezTo>
                      <a:cubicBezTo>
                        <a:pt x="1454949" y="1071848"/>
                        <a:pt x="1455521" y="1076325"/>
                        <a:pt x="1452187" y="1078992"/>
                      </a:cubicBezTo>
                      <a:close/>
                      <a:moveTo>
                        <a:pt x="1625923" y="749713"/>
                      </a:moveTo>
                      <a:lnTo>
                        <a:pt x="1623161" y="743617"/>
                      </a:lnTo>
                      <a:cubicBezTo>
                        <a:pt x="1623732" y="742093"/>
                        <a:pt x="1624018" y="739045"/>
                        <a:pt x="1624875" y="740569"/>
                      </a:cubicBezTo>
                      <a:cubicBezTo>
                        <a:pt x="1624494" y="743617"/>
                        <a:pt x="1627733" y="743903"/>
                        <a:pt x="1625923" y="749713"/>
                      </a:cubicBezTo>
                      <a:close/>
                      <a:moveTo>
                        <a:pt x="1618970" y="806863"/>
                      </a:moveTo>
                      <a:cubicBezTo>
                        <a:pt x="1617922" y="803910"/>
                        <a:pt x="1617160" y="804672"/>
                        <a:pt x="1616493" y="808196"/>
                      </a:cubicBezTo>
                      <a:lnTo>
                        <a:pt x="1613541" y="800481"/>
                      </a:lnTo>
                      <a:cubicBezTo>
                        <a:pt x="1613731" y="796004"/>
                        <a:pt x="1614874" y="791623"/>
                        <a:pt x="1615350" y="787146"/>
                      </a:cubicBezTo>
                      <a:cubicBezTo>
                        <a:pt x="1615922" y="793623"/>
                        <a:pt x="1617827" y="800195"/>
                        <a:pt x="1618970" y="806863"/>
                      </a:cubicBezTo>
                      <a:close/>
                      <a:moveTo>
                        <a:pt x="1627257" y="752761"/>
                      </a:moveTo>
                      <a:cubicBezTo>
                        <a:pt x="1629162" y="755809"/>
                        <a:pt x="1630590" y="754571"/>
                        <a:pt x="1632114" y="754380"/>
                      </a:cubicBezTo>
                      <a:cubicBezTo>
                        <a:pt x="1631448" y="757428"/>
                        <a:pt x="1633543" y="760571"/>
                        <a:pt x="1632019" y="763524"/>
                      </a:cubicBezTo>
                      <a:cubicBezTo>
                        <a:pt x="1627066" y="751142"/>
                        <a:pt x="1631352" y="774573"/>
                        <a:pt x="1628114" y="770953"/>
                      </a:cubicBezTo>
                      <a:cubicBezTo>
                        <a:pt x="1629066" y="764858"/>
                        <a:pt x="1624113" y="750665"/>
                        <a:pt x="1628019" y="749618"/>
                      </a:cubicBezTo>
                      <a:lnTo>
                        <a:pt x="1627257" y="752761"/>
                      </a:lnTo>
                      <a:close/>
                      <a:moveTo>
                        <a:pt x="1612302" y="833152"/>
                      </a:moveTo>
                      <a:cubicBezTo>
                        <a:pt x="1616017" y="831056"/>
                        <a:pt x="1612398" y="823246"/>
                        <a:pt x="1613731" y="816864"/>
                      </a:cubicBezTo>
                      <a:cubicBezTo>
                        <a:pt x="1618398" y="821150"/>
                        <a:pt x="1616303" y="837914"/>
                        <a:pt x="1612302" y="833152"/>
                      </a:cubicBezTo>
                      <a:close/>
                      <a:moveTo>
                        <a:pt x="1611350" y="844963"/>
                      </a:moveTo>
                      <a:cubicBezTo>
                        <a:pt x="1610874" y="850392"/>
                        <a:pt x="1608111" y="846296"/>
                        <a:pt x="1609350" y="850678"/>
                      </a:cubicBezTo>
                      <a:cubicBezTo>
                        <a:pt x="1610588" y="853440"/>
                        <a:pt x="1611731" y="849916"/>
                        <a:pt x="1612969" y="852678"/>
                      </a:cubicBezTo>
                      <a:cubicBezTo>
                        <a:pt x="1612207" y="854583"/>
                        <a:pt x="1611445" y="856488"/>
                        <a:pt x="1610683" y="858393"/>
                      </a:cubicBezTo>
                      <a:cubicBezTo>
                        <a:pt x="1609921" y="856012"/>
                        <a:pt x="1609159" y="852773"/>
                        <a:pt x="1608207" y="856488"/>
                      </a:cubicBezTo>
                      <a:cubicBezTo>
                        <a:pt x="1607064" y="852869"/>
                        <a:pt x="1605635" y="849249"/>
                        <a:pt x="1606778" y="845915"/>
                      </a:cubicBezTo>
                      <a:cubicBezTo>
                        <a:pt x="1607445" y="847630"/>
                        <a:pt x="1608207" y="849154"/>
                        <a:pt x="1608873" y="846201"/>
                      </a:cubicBezTo>
                      <a:cubicBezTo>
                        <a:pt x="1607826" y="840581"/>
                        <a:pt x="1606778" y="844201"/>
                        <a:pt x="1605730" y="839819"/>
                      </a:cubicBezTo>
                      <a:cubicBezTo>
                        <a:pt x="1607540" y="833152"/>
                        <a:pt x="1609445" y="843248"/>
                        <a:pt x="1611350" y="844963"/>
                      </a:cubicBezTo>
                      <a:close/>
                      <a:moveTo>
                        <a:pt x="1596777" y="884396"/>
                      </a:moveTo>
                      <a:cubicBezTo>
                        <a:pt x="1594872" y="877729"/>
                        <a:pt x="1595253" y="871347"/>
                        <a:pt x="1598110" y="865442"/>
                      </a:cubicBezTo>
                      <a:cubicBezTo>
                        <a:pt x="1599348" y="872014"/>
                        <a:pt x="1598491" y="878300"/>
                        <a:pt x="1596777" y="884396"/>
                      </a:cubicBezTo>
                      <a:close/>
                      <a:moveTo>
                        <a:pt x="1630114" y="775716"/>
                      </a:moveTo>
                      <a:cubicBezTo>
                        <a:pt x="1631829" y="783431"/>
                        <a:pt x="1628971" y="790956"/>
                        <a:pt x="1630876" y="798671"/>
                      </a:cubicBezTo>
                      <a:cubicBezTo>
                        <a:pt x="1628304" y="792099"/>
                        <a:pt x="1628590" y="787908"/>
                        <a:pt x="1628209" y="778669"/>
                      </a:cubicBezTo>
                      <a:cubicBezTo>
                        <a:pt x="1628971" y="780288"/>
                        <a:pt x="1629543" y="778002"/>
                        <a:pt x="1630114" y="775716"/>
                      </a:cubicBezTo>
                      <a:close/>
                      <a:moveTo>
                        <a:pt x="1542008" y="994791"/>
                      </a:moveTo>
                      <a:cubicBezTo>
                        <a:pt x="1541817" y="992791"/>
                        <a:pt x="1541436" y="990695"/>
                        <a:pt x="1541151" y="988695"/>
                      </a:cubicBezTo>
                      <a:cubicBezTo>
                        <a:pt x="1543913" y="985742"/>
                        <a:pt x="1544580" y="982123"/>
                        <a:pt x="1543151" y="977837"/>
                      </a:cubicBezTo>
                      <a:lnTo>
                        <a:pt x="1545437" y="974217"/>
                      </a:lnTo>
                      <a:cubicBezTo>
                        <a:pt x="1545913" y="981456"/>
                        <a:pt x="1543627" y="988028"/>
                        <a:pt x="1542008" y="994791"/>
                      </a:cubicBezTo>
                      <a:close/>
                      <a:moveTo>
                        <a:pt x="1627828" y="809149"/>
                      </a:moveTo>
                      <a:cubicBezTo>
                        <a:pt x="1628685" y="804672"/>
                        <a:pt x="1627352" y="800005"/>
                        <a:pt x="1628590" y="795528"/>
                      </a:cubicBezTo>
                      <a:cubicBezTo>
                        <a:pt x="1630781" y="799338"/>
                        <a:pt x="1630209" y="810673"/>
                        <a:pt x="1627828" y="809149"/>
                      </a:cubicBezTo>
                      <a:close/>
                      <a:moveTo>
                        <a:pt x="1424469" y="1135285"/>
                      </a:moveTo>
                      <a:cubicBezTo>
                        <a:pt x="1426184" y="1128522"/>
                        <a:pt x="1430851" y="1123569"/>
                        <a:pt x="1432947" y="1116997"/>
                      </a:cubicBezTo>
                      <a:cubicBezTo>
                        <a:pt x="1434852" y="1120807"/>
                        <a:pt x="1428184" y="1130332"/>
                        <a:pt x="1424469" y="1135285"/>
                      </a:cubicBezTo>
                      <a:close/>
                      <a:moveTo>
                        <a:pt x="1640496" y="776288"/>
                      </a:moveTo>
                      <a:cubicBezTo>
                        <a:pt x="1641639" y="775335"/>
                        <a:pt x="1643068" y="779145"/>
                        <a:pt x="1644402" y="781145"/>
                      </a:cubicBezTo>
                      <a:cubicBezTo>
                        <a:pt x="1645068" y="785336"/>
                        <a:pt x="1645354" y="789527"/>
                        <a:pt x="1645068" y="793623"/>
                      </a:cubicBezTo>
                      <a:cubicBezTo>
                        <a:pt x="1643640" y="795242"/>
                        <a:pt x="1641925" y="792671"/>
                        <a:pt x="1640306" y="791718"/>
                      </a:cubicBezTo>
                      <a:cubicBezTo>
                        <a:pt x="1644402" y="799243"/>
                        <a:pt x="1643640" y="806387"/>
                        <a:pt x="1644592" y="813721"/>
                      </a:cubicBezTo>
                      <a:cubicBezTo>
                        <a:pt x="1641068" y="820007"/>
                        <a:pt x="1641639" y="826199"/>
                        <a:pt x="1640115" y="836486"/>
                      </a:cubicBezTo>
                      <a:cubicBezTo>
                        <a:pt x="1637258" y="831533"/>
                        <a:pt x="1639639" y="815150"/>
                        <a:pt x="1639449" y="805529"/>
                      </a:cubicBezTo>
                      <a:cubicBezTo>
                        <a:pt x="1638687" y="808196"/>
                        <a:pt x="1637829" y="808101"/>
                        <a:pt x="1636972" y="806863"/>
                      </a:cubicBezTo>
                      <a:cubicBezTo>
                        <a:pt x="1636496" y="797624"/>
                        <a:pt x="1637163" y="795052"/>
                        <a:pt x="1639163" y="799338"/>
                      </a:cubicBezTo>
                      <a:cubicBezTo>
                        <a:pt x="1638210" y="792099"/>
                        <a:pt x="1635162" y="770001"/>
                        <a:pt x="1639258" y="763905"/>
                      </a:cubicBezTo>
                      <a:cubicBezTo>
                        <a:pt x="1638591" y="771430"/>
                        <a:pt x="1640401" y="769430"/>
                        <a:pt x="1640496" y="776288"/>
                      </a:cubicBezTo>
                      <a:close/>
                      <a:moveTo>
                        <a:pt x="1618589" y="854964"/>
                      </a:moveTo>
                      <a:cubicBezTo>
                        <a:pt x="1616112" y="852297"/>
                        <a:pt x="1614588" y="849440"/>
                        <a:pt x="1616017" y="841058"/>
                      </a:cubicBezTo>
                      <a:cubicBezTo>
                        <a:pt x="1615922" y="851154"/>
                        <a:pt x="1619065" y="844963"/>
                        <a:pt x="1618589" y="854964"/>
                      </a:cubicBezTo>
                      <a:close/>
                      <a:moveTo>
                        <a:pt x="1635448" y="797528"/>
                      </a:moveTo>
                      <a:cubicBezTo>
                        <a:pt x="1634877" y="801053"/>
                        <a:pt x="1635639" y="804672"/>
                        <a:pt x="1634496" y="808196"/>
                      </a:cubicBezTo>
                      <a:cubicBezTo>
                        <a:pt x="1632400" y="803720"/>
                        <a:pt x="1632972" y="792766"/>
                        <a:pt x="1635448" y="797528"/>
                      </a:cubicBezTo>
                      <a:close/>
                      <a:moveTo>
                        <a:pt x="1537531" y="1013651"/>
                      </a:moveTo>
                      <a:cubicBezTo>
                        <a:pt x="1536579" y="1015746"/>
                        <a:pt x="1536102" y="1018032"/>
                        <a:pt x="1536388" y="1020604"/>
                      </a:cubicBezTo>
                      <a:lnTo>
                        <a:pt x="1532388" y="1026414"/>
                      </a:lnTo>
                      <a:cubicBezTo>
                        <a:pt x="1532197" y="1036320"/>
                        <a:pt x="1529435" y="1037749"/>
                        <a:pt x="1528197" y="1048512"/>
                      </a:cubicBezTo>
                      <a:cubicBezTo>
                        <a:pt x="1528006" y="1045464"/>
                        <a:pt x="1525720" y="1049655"/>
                        <a:pt x="1526101" y="1044702"/>
                      </a:cubicBezTo>
                      <a:cubicBezTo>
                        <a:pt x="1529530" y="1040130"/>
                        <a:pt x="1530006" y="1034415"/>
                        <a:pt x="1530673" y="1028795"/>
                      </a:cubicBezTo>
                      <a:cubicBezTo>
                        <a:pt x="1528387" y="1030319"/>
                        <a:pt x="1526768" y="1030224"/>
                        <a:pt x="1526482" y="1024223"/>
                      </a:cubicBezTo>
                      <a:cubicBezTo>
                        <a:pt x="1528101" y="1020509"/>
                        <a:pt x="1529244" y="1016603"/>
                        <a:pt x="1531816" y="1013079"/>
                      </a:cubicBezTo>
                      <a:cubicBezTo>
                        <a:pt x="1532483" y="1017651"/>
                        <a:pt x="1530197" y="1021271"/>
                        <a:pt x="1531340" y="1026033"/>
                      </a:cubicBezTo>
                      <a:cubicBezTo>
                        <a:pt x="1533912" y="1024509"/>
                        <a:pt x="1535245" y="1013841"/>
                        <a:pt x="1537531" y="1013651"/>
                      </a:cubicBezTo>
                      <a:close/>
                      <a:moveTo>
                        <a:pt x="1534102" y="1016794"/>
                      </a:moveTo>
                      <a:cubicBezTo>
                        <a:pt x="1533721" y="1011746"/>
                        <a:pt x="1535150" y="1007459"/>
                        <a:pt x="1538293" y="1003649"/>
                      </a:cubicBezTo>
                      <a:cubicBezTo>
                        <a:pt x="1538388" y="1008602"/>
                        <a:pt x="1535721" y="1012508"/>
                        <a:pt x="1534102" y="1016794"/>
                      </a:cubicBezTo>
                      <a:close/>
                      <a:moveTo>
                        <a:pt x="1632495" y="837057"/>
                      </a:moveTo>
                      <a:cubicBezTo>
                        <a:pt x="1631543" y="843820"/>
                        <a:pt x="1630400" y="833057"/>
                        <a:pt x="1629447" y="839724"/>
                      </a:cubicBezTo>
                      <a:cubicBezTo>
                        <a:pt x="1628209" y="835533"/>
                        <a:pt x="1628114" y="831437"/>
                        <a:pt x="1629352" y="827532"/>
                      </a:cubicBezTo>
                      <a:cubicBezTo>
                        <a:pt x="1630686" y="827532"/>
                        <a:pt x="1632495" y="833057"/>
                        <a:pt x="1632495" y="837057"/>
                      </a:cubicBezTo>
                      <a:close/>
                      <a:moveTo>
                        <a:pt x="1387227" y="1174433"/>
                      </a:moveTo>
                      <a:cubicBezTo>
                        <a:pt x="1387893" y="1170813"/>
                        <a:pt x="1388465" y="1167289"/>
                        <a:pt x="1391322" y="1165384"/>
                      </a:cubicBezTo>
                      <a:cubicBezTo>
                        <a:pt x="1391227" y="1169194"/>
                        <a:pt x="1389227" y="1171861"/>
                        <a:pt x="1387227" y="1174433"/>
                      </a:cubicBezTo>
                      <a:close/>
                      <a:moveTo>
                        <a:pt x="1636496" y="828389"/>
                      </a:moveTo>
                      <a:cubicBezTo>
                        <a:pt x="1635639" y="831533"/>
                        <a:pt x="1634781" y="829818"/>
                        <a:pt x="1633924" y="832676"/>
                      </a:cubicBezTo>
                      <a:cubicBezTo>
                        <a:pt x="1632400" y="828961"/>
                        <a:pt x="1632876" y="825437"/>
                        <a:pt x="1634305" y="822008"/>
                      </a:cubicBezTo>
                      <a:lnTo>
                        <a:pt x="1636496" y="828389"/>
                      </a:lnTo>
                      <a:close/>
                      <a:moveTo>
                        <a:pt x="1589538" y="954405"/>
                      </a:moveTo>
                      <a:cubicBezTo>
                        <a:pt x="1588299" y="956786"/>
                        <a:pt x="1587252" y="958120"/>
                        <a:pt x="1586394" y="958120"/>
                      </a:cubicBezTo>
                      <a:cubicBezTo>
                        <a:pt x="1586680" y="951643"/>
                        <a:pt x="1586299" y="945071"/>
                        <a:pt x="1589442" y="939451"/>
                      </a:cubicBezTo>
                      <a:cubicBezTo>
                        <a:pt x="1591157" y="944785"/>
                        <a:pt x="1587728" y="948880"/>
                        <a:pt x="1589538" y="954405"/>
                      </a:cubicBezTo>
                      <a:close/>
                      <a:moveTo>
                        <a:pt x="1632019" y="853916"/>
                      </a:moveTo>
                      <a:cubicBezTo>
                        <a:pt x="1629733" y="861727"/>
                        <a:pt x="1632210" y="870395"/>
                        <a:pt x="1630019" y="878205"/>
                      </a:cubicBezTo>
                      <a:cubicBezTo>
                        <a:pt x="1630781" y="870109"/>
                        <a:pt x="1627352" y="861346"/>
                        <a:pt x="1629924" y="853630"/>
                      </a:cubicBezTo>
                      <a:cubicBezTo>
                        <a:pt x="1630590" y="855726"/>
                        <a:pt x="1631448" y="852488"/>
                        <a:pt x="1632019" y="853916"/>
                      </a:cubicBezTo>
                      <a:close/>
                      <a:moveTo>
                        <a:pt x="1619256" y="888492"/>
                      </a:moveTo>
                      <a:cubicBezTo>
                        <a:pt x="1619922" y="890683"/>
                        <a:pt x="1620399" y="892778"/>
                        <a:pt x="1620875" y="894874"/>
                      </a:cubicBezTo>
                      <a:cubicBezTo>
                        <a:pt x="1619541" y="896493"/>
                        <a:pt x="1618017" y="899922"/>
                        <a:pt x="1616874" y="898684"/>
                      </a:cubicBezTo>
                      <a:cubicBezTo>
                        <a:pt x="1619256" y="895636"/>
                        <a:pt x="1617255" y="891635"/>
                        <a:pt x="1619256" y="888492"/>
                      </a:cubicBezTo>
                      <a:close/>
                      <a:moveTo>
                        <a:pt x="1637734" y="846963"/>
                      </a:moveTo>
                      <a:cubicBezTo>
                        <a:pt x="1639163" y="849154"/>
                        <a:pt x="1640401" y="837152"/>
                        <a:pt x="1641830" y="844391"/>
                      </a:cubicBezTo>
                      <a:cubicBezTo>
                        <a:pt x="1641925" y="852107"/>
                        <a:pt x="1639639" y="844105"/>
                        <a:pt x="1638210" y="851630"/>
                      </a:cubicBezTo>
                      <a:cubicBezTo>
                        <a:pt x="1637353" y="848963"/>
                        <a:pt x="1636496" y="846296"/>
                        <a:pt x="1635543" y="843534"/>
                      </a:cubicBezTo>
                      <a:cubicBezTo>
                        <a:pt x="1636782" y="841915"/>
                        <a:pt x="1636115" y="832676"/>
                        <a:pt x="1638115" y="836200"/>
                      </a:cubicBezTo>
                      <a:cubicBezTo>
                        <a:pt x="1638687" y="839915"/>
                        <a:pt x="1637448" y="843344"/>
                        <a:pt x="1637734" y="846963"/>
                      </a:cubicBezTo>
                      <a:close/>
                      <a:moveTo>
                        <a:pt x="1521529" y="1062133"/>
                      </a:moveTo>
                      <a:cubicBezTo>
                        <a:pt x="1524291" y="1056894"/>
                        <a:pt x="1520958" y="1056323"/>
                        <a:pt x="1524577" y="1049941"/>
                      </a:cubicBezTo>
                      <a:cubicBezTo>
                        <a:pt x="1525530" y="1053941"/>
                        <a:pt x="1523910" y="1064514"/>
                        <a:pt x="1521529" y="1062133"/>
                      </a:cubicBezTo>
                      <a:close/>
                      <a:moveTo>
                        <a:pt x="1614303" y="928783"/>
                      </a:moveTo>
                      <a:cubicBezTo>
                        <a:pt x="1614493" y="923258"/>
                        <a:pt x="1614017" y="917543"/>
                        <a:pt x="1615255" y="912209"/>
                      </a:cubicBezTo>
                      <a:cubicBezTo>
                        <a:pt x="1617255" y="918210"/>
                        <a:pt x="1615350" y="923353"/>
                        <a:pt x="1614303" y="928783"/>
                      </a:cubicBezTo>
                      <a:close/>
                      <a:moveTo>
                        <a:pt x="1356366" y="1216914"/>
                      </a:moveTo>
                      <a:cubicBezTo>
                        <a:pt x="1357509" y="1214057"/>
                        <a:pt x="1358175" y="1211008"/>
                        <a:pt x="1361033" y="1209675"/>
                      </a:cubicBezTo>
                      <a:cubicBezTo>
                        <a:pt x="1362652" y="1210913"/>
                        <a:pt x="1360080" y="1215676"/>
                        <a:pt x="1356366" y="1216914"/>
                      </a:cubicBezTo>
                      <a:close/>
                      <a:moveTo>
                        <a:pt x="1598015" y="970502"/>
                      </a:moveTo>
                      <a:cubicBezTo>
                        <a:pt x="1599825" y="965359"/>
                        <a:pt x="1599348" y="959644"/>
                        <a:pt x="1601920" y="954786"/>
                      </a:cubicBezTo>
                      <a:cubicBezTo>
                        <a:pt x="1603349" y="959834"/>
                        <a:pt x="1599729" y="971360"/>
                        <a:pt x="1598015" y="970502"/>
                      </a:cubicBezTo>
                      <a:close/>
                      <a:moveTo>
                        <a:pt x="1511718" y="1090803"/>
                      </a:moveTo>
                      <a:cubicBezTo>
                        <a:pt x="1510099" y="1097090"/>
                        <a:pt x="1506575" y="1102519"/>
                        <a:pt x="1503813" y="1108329"/>
                      </a:cubicBezTo>
                      <a:cubicBezTo>
                        <a:pt x="1504098" y="1102043"/>
                        <a:pt x="1509242" y="1086422"/>
                        <a:pt x="1511718" y="1090803"/>
                      </a:cubicBezTo>
                      <a:close/>
                      <a:moveTo>
                        <a:pt x="1647640" y="909828"/>
                      </a:moveTo>
                      <a:cubicBezTo>
                        <a:pt x="1646307" y="903161"/>
                        <a:pt x="1646973" y="910400"/>
                        <a:pt x="1645354" y="912495"/>
                      </a:cubicBezTo>
                      <a:cubicBezTo>
                        <a:pt x="1643640" y="908399"/>
                        <a:pt x="1646973" y="905447"/>
                        <a:pt x="1645830" y="901446"/>
                      </a:cubicBezTo>
                      <a:cubicBezTo>
                        <a:pt x="1642592" y="906018"/>
                        <a:pt x="1643259" y="911447"/>
                        <a:pt x="1641449" y="916305"/>
                      </a:cubicBezTo>
                      <a:cubicBezTo>
                        <a:pt x="1640401" y="917448"/>
                        <a:pt x="1636496" y="922401"/>
                        <a:pt x="1638020" y="913924"/>
                      </a:cubicBezTo>
                      <a:cubicBezTo>
                        <a:pt x="1639639" y="917543"/>
                        <a:pt x="1639163" y="908114"/>
                        <a:pt x="1641258" y="906685"/>
                      </a:cubicBezTo>
                      <a:cubicBezTo>
                        <a:pt x="1638687" y="899827"/>
                        <a:pt x="1643068" y="894398"/>
                        <a:pt x="1641639" y="887921"/>
                      </a:cubicBezTo>
                      <a:cubicBezTo>
                        <a:pt x="1644306" y="883730"/>
                        <a:pt x="1645068" y="880682"/>
                        <a:pt x="1645354" y="872966"/>
                      </a:cubicBezTo>
                      <a:cubicBezTo>
                        <a:pt x="1644592" y="870299"/>
                        <a:pt x="1643544" y="876110"/>
                        <a:pt x="1642687" y="874109"/>
                      </a:cubicBezTo>
                      <a:cubicBezTo>
                        <a:pt x="1646021" y="860774"/>
                        <a:pt x="1647831" y="868871"/>
                        <a:pt x="1651926" y="875728"/>
                      </a:cubicBezTo>
                      <a:cubicBezTo>
                        <a:pt x="1650974" y="879158"/>
                        <a:pt x="1650212" y="876395"/>
                        <a:pt x="1649259" y="876872"/>
                      </a:cubicBezTo>
                      <a:cubicBezTo>
                        <a:pt x="1650021" y="879634"/>
                        <a:pt x="1647926" y="881920"/>
                        <a:pt x="1648402" y="884587"/>
                      </a:cubicBezTo>
                      <a:cubicBezTo>
                        <a:pt x="1649355" y="881920"/>
                        <a:pt x="1650307" y="880396"/>
                        <a:pt x="1651164" y="880396"/>
                      </a:cubicBezTo>
                      <a:cubicBezTo>
                        <a:pt x="1652593" y="886397"/>
                        <a:pt x="1650593" y="890302"/>
                        <a:pt x="1653355" y="888683"/>
                      </a:cubicBezTo>
                      <a:cubicBezTo>
                        <a:pt x="1653260" y="892397"/>
                        <a:pt x="1653450" y="896112"/>
                        <a:pt x="1651069" y="899351"/>
                      </a:cubicBezTo>
                      <a:cubicBezTo>
                        <a:pt x="1650117" y="897065"/>
                        <a:pt x="1651069" y="892874"/>
                        <a:pt x="1649926" y="894302"/>
                      </a:cubicBezTo>
                      <a:cubicBezTo>
                        <a:pt x="1649640" y="899636"/>
                        <a:pt x="1648688" y="904780"/>
                        <a:pt x="1647640" y="909828"/>
                      </a:cubicBezTo>
                      <a:close/>
                      <a:moveTo>
                        <a:pt x="1625352" y="951833"/>
                      </a:moveTo>
                      <a:cubicBezTo>
                        <a:pt x="1627161" y="952214"/>
                        <a:pt x="1625923" y="957263"/>
                        <a:pt x="1626114" y="961549"/>
                      </a:cubicBezTo>
                      <a:cubicBezTo>
                        <a:pt x="1622780" y="963454"/>
                        <a:pt x="1623732" y="972598"/>
                        <a:pt x="1621161" y="979075"/>
                      </a:cubicBezTo>
                      <a:cubicBezTo>
                        <a:pt x="1619446" y="971360"/>
                        <a:pt x="1619922" y="985552"/>
                        <a:pt x="1616493" y="987171"/>
                      </a:cubicBezTo>
                      <a:cubicBezTo>
                        <a:pt x="1616589" y="980313"/>
                        <a:pt x="1620113" y="974503"/>
                        <a:pt x="1620494" y="967835"/>
                      </a:cubicBezTo>
                      <a:cubicBezTo>
                        <a:pt x="1619160" y="955262"/>
                        <a:pt x="1612969" y="956977"/>
                        <a:pt x="1616398" y="944785"/>
                      </a:cubicBezTo>
                      <a:cubicBezTo>
                        <a:pt x="1616970" y="953834"/>
                        <a:pt x="1621637" y="965740"/>
                        <a:pt x="1625352" y="951833"/>
                      </a:cubicBezTo>
                      <a:close/>
                      <a:moveTo>
                        <a:pt x="1333410" y="1252157"/>
                      </a:moveTo>
                      <a:cubicBezTo>
                        <a:pt x="1331886" y="1252157"/>
                        <a:pt x="1335601" y="1245584"/>
                        <a:pt x="1331601" y="1248632"/>
                      </a:cubicBezTo>
                      <a:cubicBezTo>
                        <a:pt x="1328553" y="1254824"/>
                        <a:pt x="1331696" y="1253490"/>
                        <a:pt x="1331124" y="1256633"/>
                      </a:cubicBezTo>
                      <a:cubicBezTo>
                        <a:pt x="1329029" y="1257491"/>
                        <a:pt x="1328172" y="1259396"/>
                        <a:pt x="1326171" y="1260348"/>
                      </a:cubicBezTo>
                      <a:cubicBezTo>
                        <a:pt x="1325695" y="1254633"/>
                        <a:pt x="1328076" y="1250252"/>
                        <a:pt x="1327886" y="1245013"/>
                      </a:cubicBezTo>
                      <a:cubicBezTo>
                        <a:pt x="1336268" y="1240917"/>
                        <a:pt x="1337125" y="1239583"/>
                        <a:pt x="1343793" y="1233392"/>
                      </a:cubicBezTo>
                      <a:cubicBezTo>
                        <a:pt x="1342078" y="1238822"/>
                        <a:pt x="1339030" y="1245775"/>
                        <a:pt x="1333410" y="1252157"/>
                      </a:cubicBezTo>
                      <a:close/>
                      <a:moveTo>
                        <a:pt x="1499622" y="1121664"/>
                      </a:moveTo>
                      <a:cubicBezTo>
                        <a:pt x="1498574" y="1118616"/>
                        <a:pt x="1499717" y="1114044"/>
                        <a:pt x="1502860" y="1109377"/>
                      </a:cubicBezTo>
                      <a:cubicBezTo>
                        <a:pt x="1502193" y="1113758"/>
                        <a:pt x="1500765" y="1117664"/>
                        <a:pt x="1499622" y="1121664"/>
                      </a:cubicBezTo>
                      <a:close/>
                      <a:moveTo>
                        <a:pt x="1655451" y="874871"/>
                      </a:moveTo>
                      <a:cubicBezTo>
                        <a:pt x="1654498" y="871919"/>
                        <a:pt x="1653260" y="878586"/>
                        <a:pt x="1652403" y="874300"/>
                      </a:cubicBezTo>
                      <a:cubicBezTo>
                        <a:pt x="1652022" y="866775"/>
                        <a:pt x="1656594" y="867537"/>
                        <a:pt x="1655451" y="874871"/>
                      </a:cubicBezTo>
                      <a:close/>
                      <a:moveTo>
                        <a:pt x="1614398" y="978503"/>
                      </a:moveTo>
                      <a:cubicBezTo>
                        <a:pt x="1613731" y="974122"/>
                        <a:pt x="1613350" y="969740"/>
                        <a:pt x="1612493" y="965359"/>
                      </a:cubicBezTo>
                      <a:cubicBezTo>
                        <a:pt x="1613350" y="963549"/>
                        <a:pt x="1613064" y="961358"/>
                        <a:pt x="1614303" y="959644"/>
                      </a:cubicBezTo>
                      <a:cubicBezTo>
                        <a:pt x="1616779" y="958882"/>
                        <a:pt x="1617255" y="971931"/>
                        <a:pt x="1614398" y="978503"/>
                      </a:cubicBezTo>
                      <a:close/>
                      <a:moveTo>
                        <a:pt x="1494478" y="1131284"/>
                      </a:moveTo>
                      <a:cubicBezTo>
                        <a:pt x="1491906" y="1133951"/>
                        <a:pt x="1491049" y="1137285"/>
                        <a:pt x="1490478" y="1133761"/>
                      </a:cubicBezTo>
                      <a:cubicBezTo>
                        <a:pt x="1492478" y="1131761"/>
                        <a:pt x="1492097" y="1128427"/>
                        <a:pt x="1494764" y="1126808"/>
                      </a:cubicBezTo>
                      <a:lnTo>
                        <a:pt x="1494478" y="1131284"/>
                      </a:lnTo>
                      <a:close/>
                      <a:moveTo>
                        <a:pt x="1565154" y="1058037"/>
                      </a:moveTo>
                      <a:cubicBezTo>
                        <a:pt x="1560677" y="1064705"/>
                        <a:pt x="1563058" y="1051084"/>
                        <a:pt x="1565535" y="1047178"/>
                      </a:cubicBezTo>
                      <a:cubicBezTo>
                        <a:pt x="1566487" y="1051274"/>
                        <a:pt x="1564296" y="1054037"/>
                        <a:pt x="1565154" y="1058037"/>
                      </a:cubicBezTo>
                      <a:close/>
                      <a:moveTo>
                        <a:pt x="1642497" y="921353"/>
                      </a:moveTo>
                      <a:cubicBezTo>
                        <a:pt x="1642306" y="924497"/>
                        <a:pt x="1639544" y="930212"/>
                        <a:pt x="1638496" y="925163"/>
                      </a:cubicBezTo>
                      <a:cubicBezTo>
                        <a:pt x="1640020" y="921449"/>
                        <a:pt x="1641544" y="917924"/>
                        <a:pt x="1642497" y="921353"/>
                      </a:cubicBezTo>
                      <a:close/>
                      <a:moveTo>
                        <a:pt x="1493716" y="1140428"/>
                      </a:moveTo>
                      <a:cubicBezTo>
                        <a:pt x="1493716" y="1139571"/>
                        <a:pt x="1493716" y="1138809"/>
                        <a:pt x="1492859" y="1139857"/>
                      </a:cubicBezTo>
                      <a:cubicBezTo>
                        <a:pt x="1492668" y="1142429"/>
                        <a:pt x="1491716" y="1144524"/>
                        <a:pt x="1490478" y="1146429"/>
                      </a:cubicBezTo>
                      <a:cubicBezTo>
                        <a:pt x="1490954" y="1141381"/>
                        <a:pt x="1492478" y="1136999"/>
                        <a:pt x="1495335" y="1133380"/>
                      </a:cubicBezTo>
                      <a:cubicBezTo>
                        <a:pt x="1494859" y="1135761"/>
                        <a:pt x="1495145" y="1138619"/>
                        <a:pt x="1493716" y="1140428"/>
                      </a:cubicBezTo>
                      <a:close/>
                      <a:moveTo>
                        <a:pt x="1503908" y="1141667"/>
                      </a:moveTo>
                      <a:cubicBezTo>
                        <a:pt x="1507337" y="1138238"/>
                        <a:pt x="1506289" y="1132332"/>
                        <a:pt x="1509528" y="1128808"/>
                      </a:cubicBezTo>
                      <a:cubicBezTo>
                        <a:pt x="1509813" y="1133285"/>
                        <a:pt x="1505813" y="1143667"/>
                        <a:pt x="1503908" y="1141667"/>
                      </a:cubicBezTo>
                      <a:close/>
                      <a:moveTo>
                        <a:pt x="1677168" y="875443"/>
                      </a:moveTo>
                      <a:cubicBezTo>
                        <a:pt x="1675072" y="872109"/>
                        <a:pt x="1675929" y="881920"/>
                        <a:pt x="1677453" y="880396"/>
                      </a:cubicBezTo>
                      <a:cubicBezTo>
                        <a:pt x="1676120" y="884492"/>
                        <a:pt x="1674977" y="882491"/>
                        <a:pt x="1673834" y="881348"/>
                      </a:cubicBezTo>
                      <a:cubicBezTo>
                        <a:pt x="1674691" y="874205"/>
                        <a:pt x="1673167" y="875443"/>
                        <a:pt x="1674501" y="865251"/>
                      </a:cubicBezTo>
                      <a:cubicBezTo>
                        <a:pt x="1676025" y="867728"/>
                        <a:pt x="1677168" y="870871"/>
                        <a:pt x="1677168" y="875443"/>
                      </a:cubicBezTo>
                      <a:close/>
                      <a:moveTo>
                        <a:pt x="1274832" y="1311021"/>
                      </a:moveTo>
                      <a:cubicBezTo>
                        <a:pt x="1276165" y="1307402"/>
                        <a:pt x="1279404" y="1306354"/>
                        <a:pt x="1281785" y="1304163"/>
                      </a:cubicBezTo>
                      <a:cubicBezTo>
                        <a:pt x="1280737" y="1307973"/>
                        <a:pt x="1278451" y="1310354"/>
                        <a:pt x="1274832" y="1311021"/>
                      </a:cubicBezTo>
                      <a:close/>
                      <a:moveTo>
                        <a:pt x="1534007" y="1142714"/>
                      </a:moveTo>
                      <a:cubicBezTo>
                        <a:pt x="1533912" y="1138809"/>
                        <a:pt x="1535626" y="1135952"/>
                        <a:pt x="1538198" y="1133475"/>
                      </a:cubicBezTo>
                      <a:cubicBezTo>
                        <a:pt x="1538293" y="1137380"/>
                        <a:pt x="1536579" y="1140238"/>
                        <a:pt x="1534007" y="1142714"/>
                      </a:cubicBezTo>
                      <a:close/>
                      <a:moveTo>
                        <a:pt x="1438376" y="1228249"/>
                      </a:moveTo>
                      <a:cubicBezTo>
                        <a:pt x="1433709" y="1232535"/>
                        <a:pt x="1435614" y="1224344"/>
                        <a:pt x="1439709" y="1222343"/>
                      </a:cubicBezTo>
                      <a:cubicBezTo>
                        <a:pt x="1438662" y="1226439"/>
                        <a:pt x="1440948" y="1223963"/>
                        <a:pt x="1438376" y="1228249"/>
                      </a:cubicBezTo>
                      <a:close/>
                      <a:moveTo>
                        <a:pt x="1521624" y="1163860"/>
                      </a:moveTo>
                      <a:cubicBezTo>
                        <a:pt x="1521243" y="1167289"/>
                        <a:pt x="1519434" y="1172147"/>
                        <a:pt x="1517338" y="1176052"/>
                      </a:cubicBezTo>
                      <a:cubicBezTo>
                        <a:pt x="1515052" y="1179862"/>
                        <a:pt x="1512480" y="1182815"/>
                        <a:pt x="1510956" y="1182624"/>
                      </a:cubicBezTo>
                      <a:cubicBezTo>
                        <a:pt x="1516386" y="1178719"/>
                        <a:pt x="1516195" y="1171194"/>
                        <a:pt x="1518672" y="1165479"/>
                      </a:cubicBezTo>
                      <a:cubicBezTo>
                        <a:pt x="1518862" y="1168432"/>
                        <a:pt x="1520386" y="1161860"/>
                        <a:pt x="1521624" y="1163860"/>
                      </a:cubicBezTo>
                      <a:close/>
                      <a:moveTo>
                        <a:pt x="1226445" y="1349502"/>
                      </a:moveTo>
                      <a:cubicBezTo>
                        <a:pt x="1230159" y="1345597"/>
                        <a:pt x="1233779" y="1341596"/>
                        <a:pt x="1238922" y="1339882"/>
                      </a:cubicBezTo>
                      <a:cubicBezTo>
                        <a:pt x="1235779" y="1344168"/>
                        <a:pt x="1228921" y="1351121"/>
                        <a:pt x="1226445" y="1349502"/>
                      </a:cubicBezTo>
                      <a:close/>
                      <a:moveTo>
                        <a:pt x="1651164" y="1015079"/>
                      </a:moveTo>
                      <a:cubicBezTo>
                        <a:pt x="1652593" y="1012031"/>
                        <a:pt x="1654879" y="1000982"/>
                        <a:pt x="1656498" y="1003554"/>
                      </a:cubicBezTo>
                      <a:cubicBezTo>
                        <a:pt x="1656689" y="1007174"/>
                        <a:pt x="1652593" y="1017651"/>
                        <a:pt x="1651164" y="1015079"/>
                      </a:cubicBezTo>
                      <a:close/>
                      <a:moveTo>
                        <a:pt x="1587442" y="1129760"/>
                      </a:moveTo>
                      <a:cubicBezTo>
                        <a:pt x="1583251" y="1133285"/>
                        <a:pt x="1582394" y="1138619"/>
                        <a:pt x="1579060" y="1142524"/>
                      </a:cubicBezTo>
                      <a:cubicBezTo>
                        <a:pt x="1579441" y="1136428"/>
                        <a:pt x="1584108" y="1132523"/>
                        <a:pt x="1582965" y="1125665"/>
                      </a:cubicBezTo>
                      <a:cubicBezTo>
                        <a:pt x="1585442" y="1123474"/>
                        <a:pt x="1585347" y="1120045"/>
                        <a:pt x="1588014" y="1118045"/>
                      </a:cubicBezTo>
                      <a:cubicBezTo>
                        <a:pt x="1587347" y="1125474"/>
                        <a:pt x="1587252" y="1123760"/>
                        <a:pt x="1587442" y="1129760"/>
                      </a:cubicBezTo>
                      <a:close/>
                      <a:moveTo>
                        <a:pt x="1428089" y="1275398"/>
                      </a:moveTo>
                      <a:cubicBezTo>
                        <a:pt x="1423803" y="1278731"/>
                        <a:pt x="1421421" y="1279398"/>
                        <a:pt x="1423803" y="1273397"/>
                      </a:cubicBezTo>
                      <a:cubicBezTo>
                        <a:pt x="1426660" y="1270159"/>
                        <a:pt x="1429518" y="1270826"/>
                        <a:pt x="1433137" y="1265015"/>
                      </a:cubicBezTo>
                      <a:cubicBezTo>
                        <a:pt x="1432756" y="1269683"/>
                        <a:pt x="1428851" y="1271207"/>
                        <a:pt x="1428089" y="1275398"/>
                      </a:cubicBezTo>
                      <a:close/>
                      <a:moveTo>
                        <a:pt x="1616017" y="1123760"/>
                      </a:moveTo>
                      <a:cubicBezTo>
                        <a:pt x="1616303" y="1117378"/>
                        <a:pt x="1616779" y="1111187"/>
                        <a:pt x="1619351" y="1106043"/>
                      </a:cubicBezTo>
                      <a:cubicBezTo>
                        <a:pt x="1619065" y="1112425"/>
                        <a:pt x="1619732" y="1119188"/>
                        <a:pt x="1616017" y="1123760"/>
                      </a:cubicBezTo>
                      <a:close/>
                      <a:moveTo>
                        <a:pt x="1521339" y="1219772"/>
                      </a:moveTo>
                      <a:cubicBezTo>
                        <a:pt x="1521720" y="1215771"/>
                        <a:pt x="1523720" y="1213009"/>
                        <a:pt x="1526577" y="1210818"/>
                      </a:cubicBezTo>
                      <a:cubicBezTo>
                        <a:pt x="1526196" y="1214819"/>
                        <a:pt x="1524101" y="1217581"/>
                        <a:pt x="1521339" y="1219772"/>
                      </a:cubicBezTo>
                      <a:close/>
                      <a:moveTo>
                        <a:pt x="1558296" y="1190435"/>
                      </a:moveTo>
                      <a:cubicBezTo>
                        <a:pt x="1559248" y="1184434"/>
                        <a:pt x="1560772" y="1178814"/>
                        <a:pt x="1564868" y="1174814"/>
                      </a:cubicBezTo>
                      <a:cubicBezTo>
                        <a:pt x="1563725" y="1180719"/>
                        <a:pt x="1560772" y="1185386"/>
                        <a:pt x="1558296" y="1190435"/>
                      </a:cubicBezTo>
                      <a:close/>
                      <a:moveTo>
                        <a:pt x="1532578" y="1220533"/>
                      </a:moveTo>
                      <a:cubicBezTo>
                        <a:pt x="1527339" y="1226534"/>
                        <a:pt x="1525244" y="1235107"/>
                        <a:pt x="1520672" y="1241679"/>
                      </a:cubicBezTo>
                      <a:cubicBezTo>
                        <a:pt x="1520005" y="1235012"/>
                        <a:pt x="1526387" y="1228058"/>
                        <a:pt x="1531149" y="1217676"/>
                      </a:cubicBezTo>
                      <a:cubicBezTo>
                        <a:pt x="1531245" y="1215866"/>
                        <a:pt x="1529911" y="1215962"/>
                        <a:pt x="1532769" y="1213390"/>
                      </a:cubicBezTo>
                      <a:cubicBezTo>
                        <a:pt x="1533435" y="1214342"/>
                        <a:pt x="1533531" y="1216343"/>
                        <a:pt x="1532578" y="1220533"/>
                      </a:cubicBezTo>
                      <a:close/>
                      <a:moveTo>
                        <a:pt x="1435233" y="1303401"/>
                      </a:moveTo>
                      <a:cubicBezTo>
                        <a:pt x="1437900" y="1296067"/>
                        <a:pt x="1442281" y="1290447"/>
                        <a:pt x="1446758" y="1284827"/>
                      </a:cubicBezTo>
                      <a:cubicBezTo>
                        <a:pt x="1444281" y="1292257"/>
                        <a:pt x="1439709" y="1297781"/>
                        <a:pt x="1435233" y="1303401"/>
                      </a:cubicBezTo>
                      <a:close/>
                      <a:moveTo>
                        <a:pt x="1607064" y="1160240"/>
                      </a:moveTo>
                      <a:cubicBezTo>
                        <a:pt x="1607540" y="1155668"/>
                        <a:pt x="1609445" y="1151858"/>
                        <a:pt x="1610874" y="1147858"/>
                      </a:cubicBezTo>
                      <a:cubicBezTo>
                        <a:pt x="1611255" y="1151477"/>
                        <a:pt x="1614207" y="1148715"/>
                        <a:pt x="1614207" y="1153382"/>
                      </a:cubicBezTo>
                      <a:cubicBezTo>
                        <a:pt x="1610493" y="1159002"/>
                        <a:pt x="1610397" y="1155478"/>
                        <a:pt x="1607064" y="1160240"/>
                      </a:cubicBezTo>
                      <a:close/>
                      <a:moveTo>
                        <a:pt x="1614588" y="1135475"/>
                      </a:moveTo>
                      <a:cubicBezTo>
                        <a:pt x="1617922" y="1134237"/>
                        <a:pt x="1618208" y="1130141"/>
                        <a:pt x="1621637" y="1124903"/>
                      </a:cubicBezTo>
                      <a:cubicBezTo>
                        <a:pt x="1618779" y="1135571"/>
                        <a:pt x="1620208" y="1146048"/>
                        <a:pt x="1614398" y="1149858"/>
                      </a:cubicBezTo>
                      <a:cubicBezTo>
                        <a:pt x="1617160" y="1140905"/>
                        <a:pt x="1614969" y="1140524"/>
                        <a:pt x="1614588" y="1135475"/>
                      </a:cubicBezTo>
                      <a:close/>
                      <a:moveTo>
                        <a:pt x="1602396" y="1159383"/>
                      </a:moveTo>
                      <a:cubicBezTo>
                        <a:pt x="1605444" y="1157383"/>
                        <a:pt x="1607159" y="1145381"/>
                        <a:pt x="1608873" y="1148620"/>
                      </a:cubicBezTo>
                      <a:cubicBezTo>
                        <a:pt x="1606778" y="1154049"/>
                        <a:pt x="1605254" y="1159859"/>
                        <a:pt x="1601063" y="1164050"/>
                      </a:cubicBezTo>
                      <a:cubicBezTo>
                        <a:pt x="1601444" y="1160812"/>
                        <a:pt x="1600396" y="1161193"/>
                        <a:pt x="1598205" y="1164241"/>
                      </a:cubicBezTo>
                      <a:cubicBezTo>
                        <a:pt x="1598967" y="1158621"/>
                        <a:pt x="1600682" y="1153573"/>
                        <a:pt x="1603158" y="1149001"/>
                      </a:cubicBezTo>
                      <a:cubicBezTo>
                        <a:pt x="1603254" y="1151668"/>
                        <a:pt x="1599634" y="1161002"/>
                        <a:pt x="1602396" y="1159383"/>
                      </a:cubicBezTo>
                      <a:close/>
                      <a:moveTo>
                        <a:pt x="1529530" y="1240727"/>
                      </a:moveTo>
                      <a:cubicBezTo>
                        <a:pt x="1532483" y="1237774"/>
                        <a:pt x="1532959" y="1233107"/>
                        <a:pt x="1536483" y="1230725"/>
                      </a:cubicBezTo>
                      <a:cubicBezTo>
                        <a:pt x="1536198" y="1234535"/>
                        <a:pt x="1529816" y="1243298"/>
                        <a:pt x="1529530" y="1240727"/>
                      </a:cubicBezTo>
                      <a:close/>
                      <a:moveTo>
                        <a:pt x="1538484" y="1224725"/>
                      </a:moveTo>
                      <a:cubicBezTo>
                        <a:pt x="1537436" y="1229392"/>
                        <a:pt x="1542675" y="1221962"/>
                        <a:pt x="1540770" y="1228249"/>
                      </a:cubicBezTo>
                      <a:cubicBezTo>
                        <a:pt x="1536769" y="1233678"/>
                        <a:pt x="1535150" y="1229487"/>
                        <a:pt x="1538484" y="1224725"/>
                      </a:cubicBezTo>
                      <a:close/>
                      <a:moveTo>
                        <a:pt x="1513242" y="1249204"/>
                      </a:moveTo>
                      <a:cubicBezTo>
                        <a:pt x="1512671" y="1253776"/>
                        <a:pt x="1510290" y="1257014"/>
                        <a:pt x="1508766" y="1260824"/>
                      </a:cubicBezTo>
                      <a:cubicBezTo>
                        <a:pt x="1504860" y="1262825"/>
                        <a:pt x="1503146" y="1266539"/>
                        <a:pt x="1500574" y="1269683"/>
                      </a:cubicBezTo>
                      <a:cubicBezTo>
                        <a:pt x="1503241" y="1263587"/>
                        <a:pt x="1501622" y="1265968"/>
                        <a:pt x="1503051" y="1260158"/>
                      </a:cubicBezTo>
                      <a:cubicBezTo>
                        <a:pt x="1506099" y="1259205"/>
                        <a:pt x="1507813" y="1257967"/>
                        <a:pt x="1508956" y="1251490"/>
                      </a:cubicBezTo>
                      <a:cubicBezTo>
                        <a:pt x="1511052" y="1249680"/>
                        <a:pt x="1512480" y="1248823"/>
                        <a:pt x="1513242" y="1249204"/>
                      </a:cubicBezTo>
                      <a:close/>
                      <a:moveTo>
                        <a:pt x="1316837" y="1372553"/>
                      </a:moveTo>
                      <a:cubicBezTo>
                        <a:pt x="1318266" y="1368171"/>
                        <a:pt x="1323123" y="1365028"/>
                        <a:pt x="1321695" y="1363218"/>
                      </a:cubicBezTo>
                      <a:lnTo>
                        <a:pt x="1324362" y="1362170"/>
                      </a:lnTo>
                      <a:cubicBezTo>
                        <a:pt x="1324838" y="1361313"/>
                        <a:pt x="1325409" y="1360551"/>
                        <a:pt x="1326362" y="1360361"/>
                      </a:cubicBezTo>
                      <a:cubicBezTo>
                        <a:pt x="1326076" y="1363885"/>
                        <a:pt x="1322076" y="1369695"/>
                        <a:pt x="1316837" y="1372553"/>
                      </a:cubicBezTo>
                      <a:close/>
                      <a:moveTo>
                        <a:pt x="1145196" y="1407224"/>
                      </a:moveTo>
                      <a:cubicBezTo>
                        <a:pt x="1142053" y="1407986"/>
                        <a:pt x="1140053" y="1410557"/>
                        <a:pt x="1139196" y="1408652"/>
                      </a:cubicBezTo>
                      <a:cubicBezTo>
                        <a:pt x="1141196" y="1405128"/>
                        <a:pt x="1147482" y="1404271"/>
                        <a:pt x="1145196" y="1407224"/>
                      </a:cubicBezTo>
                      <a:close/>
                      <a:moveTo>
                        <a:pt x="1599158" y="1173956"/>
                      </a:moveTo>
                      <a:cubicBezTo>
                        <a:pt x="1601063" y="1169480"/>
                        <a:pt x="1603063" y="1165289"/>
                        <a:pt x="1606016" y="1161479"/>
                      </a:cubicBezTo>
                      <a:cubicBezTo>
                        <a:pt x="1607064" y="1166527"/>
                        <a:pt x="1599444" y="1175671"/>
                        <a:pt x="1599158" y="1173956"/>
                      </a:cubicBezTo>
                      <a:close/>
                      <a:moveTo>
                        <a:pt x="1349412" y="1365695"/>
                      </a:moveTo>
                      <a:cubicBezTo>
                        <a:pt x="1352556" y="1360742"/>
                        <a:pt x="1356366" y="1356741"/>
                        <a:pt x="1361128" y="1353788"/>
                      </a:cubicBezTo>
                      <a:cubicBezTo>
                        <a:pt x="1358080" y="1358741"/>
                        <a:pt x="1354175" y="1362742"/>
                        <a:pt x="1349412" y="1365695"/>
                      </a:cubicBezTo>
                      <a:close/>
                      <a:moveTo>
                        <a:pt x="1569440" y="1227868"/>
                      </a:moveTo>
                      <a:cubicBezTo>
                        <a:pt x="1571535" y="1225296"/>
                        <a:pt x="1569535" y="1225868"/>
                        <a:pt x="1570297" y="1222724"/>
                      </a:cubicBezTo>
                      <a:cubicBezTo>
                        <a:pt x="1573726" y="1217009"/>
                        <a:pt x="1576488" y="1218343"/>
                        <a:pt x="1578393" y="1209199"/>
                      </a:cubicBezTo>
                      <a:cubicBezTo>
                        <a:pt x="1577250" y="1207580"/>
                        <a:pt x="1573059" y="1216819"/>
                        <a:pt x="1573250" y="1211390"/>
                      </a:cubicBezTo>
                      <a:cubicBezTo>
                        <a:pt x="1576107" y="1205865"/>
                        <a:pt x="1578489" y="1202912"/>
                        <a:pt x="1581441" y="1201769"/>
                      </a:cubicBezTo>
                      <a:cubicBezTo>
                        <a:pt x="1580394" y="1211104"/>
                        <a:pt x="1573536" y="1226820"/>
                        <a:pt x="1569440" y="1227868"/>
                      </a:cubicBezTo>
                      <a:close/>
                      <a:moveTo>
                        <a:pt x="1390560" y="1349502"/>
                      </a:moveTo>
                      <a:cubicBezTo>
                        <a:pt x="1385988" y="1353503"/>
                        <a:pt x="1383893" y="1360646"/>
                        <a:pt x="1377702" y="1362742"/>
                      </a:cubicBezTo>
                      <a:cubicBezTo>
                        <a:pt x="1380083" y="1357503"/>
                        <a:pt x="1384083" y="1354169"/>
                        <a:pt x="1386655" y="1349216"/>
                      </a:cubicBezTo>
                      <a:cubicBezTo>
                        <a:pt x="1389798" y="1347311"/>
                        <a:pt x="1391322" y="1347121"/>
                        <a:pt x="1390560" y="1349502"/>
                      </a:cubicBezTo>
                      <a:close/>
                      <a:moveTo>
                        <a:pt x="1495050" y="1290638"/>
                      </a:moveTo>
                      <a:cubicBezTo>
                        <a:pt x="1493240" y="1293114"/>
                        <a:pt x="1491240" y="1295305"/>
                        <a:pt x="1488382" y="1296733"/>
                      </a:cubicBezTo>
                      <a:cubicBezTo>
                        <a:pt x="1489049" y="1291876"/>
                        <a:pt x="1496193" y="1285875"/>
                        <a:pt x="1495050" y="1290638"/>
                      </a:cubicBezTo>
                      <a:close/>
                      <a:moveTo>
                        <a:pt x="1557819" y="1248442"/>
                      </a:moveTo>
                      <a:cubicBezTo>
                        <a:pt x="1558391" y="1246061"/>
                        <a:pt x="1558105" y="1245203"/>
                        <a:pt x="1557724" y="1244441"/>
                      </a:cubicBezTo>
                      <a:cubicBezTo>
                        <a:pt x="1559439" y="1241870"/>
                        <a:pt x="1561344" y="1239393"/>
                        <a:pt x="1563915" y="1237298"/>
                      </a:cubicBezTo>
                      <a:cubicBezTo>
                        <a:pt x="1563058" y="1241870"/>
                        <a:pt x="1560963" y="1245584"/>
                        <a:pt x="1557819" y="1248442"/>
                      </a:cubicBezTo>
                      <a:close/>
                      <a:moveTo>
                        <a:pt x="1476762" y="1314736"/>
                      </a:moveTo>
                      <a:cubicBezTo>
                        <a:pt x="1479333" y="1310926"/>
                        <a:pt x="1479524" y="1305020"/>
                        <a:pt x="1483620" y="1302639"/>
                      </a:cubicBezTo>
                      <a:cubicBezTo>
                        <a:pt x="1482096" y="1307306"/>
                        <a:pt x="1479810" y="1311402"/>
                        <a:pt x="1476762" y="1314736"/>
                      </a:cubicBezTo>
                      <a:close/>
                      <a:moveTo>
                        <a:pt x="1443710" y="1343025"/>
                      </a:moveTo>
                      <a:cubicBezTo>
                        <a:pt x="1445615" y="1336643"/>
                        <a:pt x="1448949" y="1337310"/>
                        <a:pt x="1448472" y="1333024"/>
                      </a:cubicBezTo>
                      <a:cubicBezTo>
                        <a:pt x="1450758" y="1331500"/>
                        <a:pt x="1452378" y="1330833"/>
                        <a:pt x="1453140" y="1331309"/>
                      </a:cubicBezTo>
                      <a:cubicBezTo>
                        <a:pt x="1451425" y="1336643"/>
                        <a:pt x="1448282" y="1340549"/>
                        <a:pt x="1443710" y="1343025"/>
                      </a:cubicBezTo>
                      <a:close/>
                      <a:moveTo>
                        <a:pt x="1464855" y="1317879"/>
                      </a:moveTo>
                      <a:cubicBezTo>
                        <a:pt x="1459902" y="1321308"/>
                        <a:pt x="1459045" y="1328833"/>
                        <a:pt x="1453140" y="1331309"/>
                      </a:cubicBezTo>
                      <a:cubicBezTo>
                        <a:pt x="1454283" y="1325404"/>
                        <a:pt x="1463046" y="1316260"/>
                        <a:pt x="1464855" y="1317879"/>
                      </a:cubicBezTo>
                      <a:close/>
                      <a:moveTo>
                        <a:pt x="1541817" y="1263777"/>
                      </a:moveTo>
                      <a:cubicBezTo>
                        <a:pt x="1541817" y="1258443"/>
                        <a:pt x="1545723" y="1256348"/>
                        <a:pt x="1548961" y="1253490"/>
                      </a:cubicBezTo>
                      <a:cubicBezTo>
                        <a:pt x="1548294" y="1258253"/>
                        <a:pt x="1544294" y="1260443"/>
                        <a:pt x="1541817" y="1263777"/>
                      </a:cubicBezTo>
                      <a:close/>
                      <a:moveTo>
                        <a:pt x="1462569" y="1330262"/>
                      </a:moveTo>
                      <a:cubicBezTo>
                        <a:pt x="1463617" y="1325690"/>
                        <a:pt x="1467046" y="1323499"/>
                        <a:pt x="1469142" y="1319879"/>
                      </a:cubicBezTo>
                      <a:cubicBezTo>
                        <a:pt x="1470951" y="1321499"/>
                        <a:pt x="1466760" y="1328166"/>
                        <a:pt x="1462569" y="1330262"/>
                      </a:cubicBezTo>
                      <a:close/>
                      <a:moveTo>
                        <a:pt x="1454187" y="1347407"/>
                      </a:moveTo>
                      <a:cubicBezTo>
                        <a:pt x="1457616" y="1339691"/>
                        <a:pt x="1459521" y="1336929"/>
                        <a:pt x="1458093" y="1334262"/>
                      </a:cubicBezTo>
                      <a:cubicBezTo>
                        <a:pt x="1461522" y="1329976"/>
                        <a:pt x="1461617" y="1332548"/>
                        <a:pt x="1464093" y="1331786"/>
                      </a:cubicBezTo>
                      <a:cubicBezTo>
                        <a:pt x="1462950" y="1336262"/>
                        <a:pt x="1459998" y="1339025"/>
                        <a:pt x="1457997" y="1342739"/>
                      </a:cubicBezTo>
                      <a:cubicBezTo>
                        <a:pt x="1459617" y="1341501"/>
                        <a:pt x="1461998" y="1338072"/>
                        <a:pt x="1461998" y="1340263"/>
                      </a:cubicBezTo>
                      <a:cubicBezTo>
                        <a:pt x="1457045" y="1348264"/>
                        <a:pt x="1452949" y="1350169"/>
                        <a:pt x="1447806" y="1353788"/>
                      </a:cubicBezTo>
                      <a:cubicBezTo>
                        <a:pt x="1448187" y="1351883"/>
                        <a:pt x="1447044" y="1351979"/>
                        <a:pt x="1448853" y="1348359"/>
                      </a:cubicBezTo>
                      <a:cubicBezTo>
                        <a:pt x="1453425" y="1344454"/>
                        <a:pt x="1451901" y="1348264"/>
                        <a:pt x="1454187" y="1347407"/>
                      </a:cubicBezTo>
                      <a:close/>
                      <a:moveTo>
                        <a:pt x="1435804" y="1360742"/>
                      </a:moveTo>
                      <a:cubicBezTo>
                        <a:pt x="1441138" y="1351788"/>
                        <a:pt x="1447329" y="1343882"/>
                        <a:pt x="1454187" y="1336643"/>
                      </a:cubicBezTo>
                      <a:cubicBezTo>
                        <a:pt x="1456664" y="1341120"/>
                        <a:pt x="1443805" y="1354360"/>
                        <a:pt x="1435804" y="1360742"/>
                      </a:cubicBezTo>
                      <a:close/>
                      <a:moveTo>
                        <a:pt x="1556962" y="1269587"/>
                      </a:moveTo>
                      <a:cubicBezTo>
                        <a:pt x="1560201" y="1262063"/>
                        <a:pt x="1565249" y="1255871"/>
                        <a:pt x="1569345" y="1249108"/>
                      </a:cubicBezTo>
                      <a:cubicBezTo>
                        <a:pt x="1566297" y="1256729"/>
                        <a:pt x="1562677" y="1264063"/>
                        <a:pt x="1556962" y="1269587"/>
                      </a:cubicBezTo>
                      <a:close/>
                      <a:moveTo>
                        <a:pt x="1519719" y="1299972"/>
                      </a:moveTo>
                      <a:cubicBezTo>
                        <a:pt x="1518957" y="1298639"/>
                        <a:pt x="1517243" y="1296448"/>
                        <a:pt x="1522005" y="1291685"/>
                      </a:cubicBezTo>
                      <a:cubicBezTo>
                        <a:pt x="1522482" y="1292162"/>
                        <a:pt x="1522767" y="1297305"/>
                        <a:pt x="1519719" y="1299972"/>
                      </a:cubicBezTo>
                      <a:close/>
                      <a:moveTo>
                        <a:pt x="1534864" y="1298543"/>
                      </a:moveTo>
                      <a:cubicBezTo>
                        <a:pt x="1529149" y="1305116"/>
                        <a:pt x="1536483" y="1291685"/>
                        <a:pt x="1532959" y="1294829"/>
                      </a:cubicBezTo>
                      <a:cubicBezTo>
                        <a:pt x="1529911" y="1297686"/>
                        <a:pt x="1530006" y="1303306"/>
                        <a:pt x="1526101" y="1305497"/>
                      </a:cubicBezTo>
                      <a:cubicBezTo>
                        <a:pt x="1528863" y="1296829"/>
                        <a:pt x="1534293" y="1290447"/>
                        <a:pt x="1539055" y="1283494"/>
                      </a:cubicBezTo>
                      <a:cubicBezTo>
                        <a:pt x="1539627" y="1286637"/>
                        <a:pt x="1534197" y="1293304"/>
                        <a:pt x="1534864" y="1298543"/>
                      </a:cubicBezTo>
                      <a:close/>
                      <a:moveTo>
                        <a:pt x="1423707" y="1365123"/>
                      </a:moveTo>
                      <a:cubicBezTo>
                        <a:pt x="1419326" y="1374839"/>
                        <a:pt x="1409229" y="1379029"/>
                        <a:pt x="1409706" y="1373886"/>
                      </a:cubicBezTo>
                      <a:cubicBezTo>
                        <a:pt x="1414087" y="1371981"/>
                        <a:pt x="1414182" y="1373410"/>
                        <a:pt x="1423707" y="1365123"/>
                      </a:cubicBezTo>
                      <a:close/>
                      <a:moveTo>
                        <a:pt x="1427136" y="1371314"/>
                      </a:moveTo>
                      <a:lnTo>
                        <a:pt x="1430375" y="1363790"/>
                      </a:lnTo>
                      <a:cubicBezTo>
                        <a:pt x="1431899" y="1363123"/>
                        <a:pt x="1434280" y="1361408"/>
                        <a:pt x="1433804" y="1363028"/>
                      </a:cubicBezTo>
                      <a:cubicBezTo>
                        <a:pt x="1430470" y="1364456"/>
                        <a:pt x="1431423" y="1370838"/>
                        <a:pt x="1427136" y="1371314"/>
                      </a:cubicBezTo>
                      <a:close/>
                      <a:moveTo>
                        <a:pt x="1483334" y="1342263"/>
                      </a:moveTo>
                      <a:cubicBezTo>
                        <a:pt x="1479619" y="1345025"/>
                        <a:pt x="1481143" y="1341120"/>
                        <a:pt x="1481715" y="1338453"/>
                      </a:cubicBezTo>
                      <a:cubicBezTo>
                        <a:pt x="1483429" y="1337310"/>
                        <a:pt x="1484191" y="1335215"/>
                        <a:pt x="1486096" y="1334167"/>
                      </a:cubicBezTo>
                      <a:cubicBezTo>
                        <a:pt x="1485239" y="1336929"/>
                        <a:pt x="1484382" y="1339691"/>
                        <a:pt x="1483334" y="1342263"/>
                      </a:cubicBezTo>
                      <a:close/>
                      <a:moveTo>
                        <a:pt x="1507718" y="1329119"/>
                      </a:moveTo>
                      <a:cubicBezTo>
                        <a:pt x="1504289" y="1330643"/>
                        <a:pt x="1502955" y="1329214"/>
                        <a:pt x="1504479" y="1323880"/>
                      </a:cubicBezTo>
                      <a:cubicBezTo>
                        <a:pt x="1510099" y="1319213"/>
                        <a:pt x="1510956" y="1324166"/>
                        <a:pt x="1507718" y="1329119"/>
                      </a:cubicBezTo>
                      <a:close/>
                      <a:moveTo>
                        <a:pt x="1435995" y="1369886"/>
                      </a:moveTo>
                      <a:cubicBezTo>
                        <a:pt x="1434661" y="1375029"/>
                        <a:pt x="1427613" y="1378649"/>
                        <a:pt x="1426565" y="1377410"/>
                      </a:cubicBezTo>
                      <a:cubicBezTo>
                        <a:pt x="1429899" y="1370076"/>
                        <a:pt x="1430470" y="1373696"/>
                        <a:pt x="1435995" y="1369886"/>
                      </a:cubicBezTo>
                      <a:close/>
                      <a:moveTo>
                        <a:pt x="1492192" y="1351121"/>
                      </a:moveTo>
                      <a:cubicBezTo>
                        <a:pt x="1489906" y="1352550"/>
                        <a:pt x="1487811" y="1354169"/>
                        <a:pt x="1486191" y="1356170"/>
                      </a:cubicBezTo>
                      <a:cubicBezTo>
                        <a:pt x="1490001" y="1349216"/>
                        <a:pt x="1492668" y="1349502"/>
                        <a:pt x="1493145" y="1343216"/>
                      </a:cubicBezTo>
                      <a:cubicBezTo>
                        <a:pt x="1496955" y="1343501"/>
                        <a:pt x="1498098" y="1337310"/>
                        <a:pt x="1503336" y="1333500"/>
                      </a:cubicBezTo>
                      <a:cubicBezTo>
                        <a:pt x="1500574" y="1340358"/>
                        <a:pt x="1495050" y="1344358"/>
                        <a:pt x="1492192" y="1351121"/>
                      </a:cubicBezTo>
                      <a:close/>
                      <a:moveTo>
                        <a:pt x="1460760" y="1381601"/>
                      </a:moveTo>
                      <a:cubicBezTo>
                        <a:pt x="1469904" y="1376839"/>
                        <a:pt x="1477714" y="1358837"/>
                        <a:pt x="1483429" y="1357979"/>
                      </a:cubicBezTo>
                      <a:cubicBezTo>
                        <a:pt x="1477619" y="1364933"/>
                        <a:pt x="1463998" y="1386840"/>
                        <a:pt x="1460760" y="1381601"/>
                      </a:cubicBezTo>
                      <a:close/>
                      <a:moveTo>
                        <a:pt x="1466951" y="1374362"/>
                      </a:moveTo>
                      <a:cubicBezTo>
                        <a:pt x="1468189" y="1371219"/>
                        <a:pt x="1464093" y="1374648"/>
                        <a:pt x="1466760" y="1369695"/>
                      </a:cubicBezTo>
                      <a:cubicBezTo>
                        <a:pt x="1468761" y="1368076"/>
                        <a:pt x="1470189" y="1365790"/>
                        <a:pt x="1472761" y="1364742"/>
                      </a:cubicBezTo>
                      <a:cubicBezTo>
                        <a:pt x="1468951" y="1370648"/>
                        <a:pt x="1471904" y="1369695"/>
                        <a:pt x="1466951" y="1374362"/>
                      </a:cubicBezTo>
                      <a:close/>
                      <a:moveTo>
                        <a:pt x="1431232" y="1416463"/>
                      </a:moveTo>
                      <a:cubicBezTo>
                        <a:pt x="1427422" y="1417511"/>
                        <a:pt x="1426374" y="1421987"/>
                        <a:pt x="1422564" y="1423130"/>
                      </a:cubicBezTo>
                      <a:cubicBezTo>
                        <a:pt x="1424850" y="1419320"/>
                        <a:pt x="1427327" y="1415796"/>
                        <a:pt x="1430661" y="1413320"/>
                      </a:cubicBezTo>
                      <a:cubicBezTo>
                        <a:pt x="1429994" y="1415320"/>
                        <a:pt x="1431804" y="1414748"/>
                        <a:pt x="1431232" y="1416463"/>
                      </a:cubicBezTo>
                      <a:close/>
                      <a:moveTo>
                        <a:pt x="1308836" y="1479899"/>
                      </a:moveTo>
                      <a:cubicBezTo>
                        <a:pt x="1312932" y="1476566"/>
                        <a:pt x="1323885" y="1465326"/>
                        <a:pt x="1322838" y="1471327"/>
                      </a:cubicBezTo>
                      <a:cubicBezTo>
                        <a:pt x="1318075" y="1472089"/>
                        <a:pt x="1309693" y="1481995"/>
                        <a:pt x="1308836" y="1479899"/>
                      </a:cubicBezTo>
                      <a:close/>
                      <a:moveTo>
                        <a:pt x="1160722" y="1508665"/>
                      </a:moveTo>
                      <a:cubicBezTo>
                        <a:pt x="1154340" y="1510094"/>
                        <a:pt x="1160341" y="1503807"/>
                        <a:pt x="1164627" y="1503331"/>
                      </a:cubicBezTo>
                      <a:cubicBezTo>
                        <a:pt x="1161579" y="1506093"/>
                        <a:pt x="1165008" y="1505426"/>
                        <a:pt x="1160722" y="1508665"/>
                      </a:cubicBezTo>
                      <a:close/>
                      <a:moveTo>
                        <a:pt x="1313789" y="1479423"/>
                      </a:moveTo>
                      <a:cubicBezTo>
                        <a:pt x="1315789" y="1475994"/>
                        <a:pt x="1319218" y="1475042"/>
                        <a:pt x="1322457" y="1473518"/>
                      </a:cubicBezTo>
                      <a:cubicBezTo>
                        <a:pt x="1319694" y="1476756"/>
                        <a:pt x="1321885" y="1479423"/>
                        <a:pt x="1318266" y="1481233"/>
                      </a:cubicBezTo>
                      <a:cubicBezTo>
                        <a:pt x="1318647" y="1479233"/>
                        <a:pt x="1314932" y="1480280"/>
                        <a:pt x="1313789" y="1479423"/>
                      </a:cubicBezTo>
                      <a:close/>
                      <a:moveTo>
                        <a:pt x="1312455" y="1486186"/>
                      </a:moveTo>
                      <a:cubicBezTo>
                        <a:pt x="1305597" y="1489520"/>
                        <a:pt x="1309122" y="1482281"/>
                        <a:pt x="1314265" y="1480280"/>
                      </a:cubicBezTo>
                      <a:cubicBezTo>
                        <a:pt x="1314837" y="1481423"/>
                        <a:pt x="1316837" y="1481423"/>
                        <a:pt x="1312455" y="1486186"/>
                      </a:cubicBezTo>
                      <a:close/>
                      <a:moveTo>
                        <a:pt x="1374463" y="1467422"/>
                      </a:moveTo>
                      <a:cubicBezTo>
                        <a:pt x="1369224" y="1467993"/>
                        <a:pt x="1367796" y="1474184"/>
                        <a:pt x="1362843" y="1475137"/>
                      </a:cubicBezTo>
                      <a:cubicBezTo>
                        <a:pt x="1367891" y="1468660"/>
                        <a:pt x="1374082" y="1463897"/>
                        <a:pt x="1379607" y="1458563"/>
                      </a:cubicBezTo>
                      <a:lnTo>
                        <a:pt x="1374463" y="1467422"/>
                      </a:lnTo>
                      <a:close/>
                      <a:moveTo>
                        <a:pt x="1314551" y="1489805"/>
                      </a:moveTo>
                      <a:lnTo>
                        <a:pt x="1318361" y="1484376"/>
                      </a:lnTo>
                      <a:lnTo>
                        <a:pt x="1322838" y="1482947"/>
                      </a:lnTo>
                      <a:cubicBezTo>
                        <a:pt x="1321028" y="1486948"/>
                        <a:pt x="1317599" y="1487900"/>
                        <a:pt x="1314551" y="1489805"/>
                      </a:cubicBezTo>
                      <a:close/>
                      <a:moveTo>
                        <a:pt x="1287595" y="1496758"/>
                      </a:moveTo>
                      <a:cubicBezTo>
                        <a:pt x="1282452" y="1503426"/>
                        <a:pt x="1281213" y="1498949"/>
                        <a:pt x="1274165" y="1503331"/>
                      </a:cubicBezTo>
                      <a:cubicBezTo>
                        <a:pt x="1277975" y="1499711"/>
                        <a:pt x="1286262" y="1495235"/>
                        <a:pt x="1287595" y="1496758"/>
                      </a:cubicBezTo>
                      <a:close/>
                      <a:moveTo>
                        <a:pt x="1270164" y="1505331"/>
                      </a:moveTo>
                      <a:lnTo>
                        <a:pt x="1264259" y="1506760"/>
                      </a:lnTo>
                      <a:cubicBezTo>
                        <a:pt x="1265973" y="1503331"/>
                        <a:pt x="1274451" y="1496854"/>
                        <a:pt x="1274165" y="1500092"/>
                      </a:cubicBezTo>
                      <a:cubicBezTo>
                        <a:pt x="1270450" y="1501331"/>
                        <a:pt x="1270355" y="1504664"/>
                        <a:pt x="1270164" y="1505331"/>
                      </a:cubicBezTo>
                      <a:close/>
                      <a:moveTo>
                        <a:pt x="1120336" y="1528096"/>
                      </a:moveTo>
                      <a:cubicBezTo>
                        <a:pt x="1123289" y="1526572"/>
                        <a:pt x="1126623" y="1526477"/>
                        <a:pt x="1129861" y="1525810"/>
                      </a:cubicBezTo>
                      <a:cubicBezTo>
                        <a:pt x="1120908" y="1529906"/>
                        <a:pt x="1111954" y="1533906"/>
                        <a:pt x="1102905" y="1537621"/>
                      </a:cubicBezTo>
                      <a:cubicBezTo>
                        <a:pt x="1093761" y="1541145"/>
                        <a:pt x="1084332" y="1543812"/>
                        <a:pt x="1074902" y="1546003"/>
                      </a:cubicBezTo>
                      <a:cubicBezTo>
                        <a:pt x="1079283" y="1540383"/>
                        <a:pt x="1085856" y="1544003"/>
                        <a:pt x="1090428" y="1539335"/>
                      </a:cubicBezTo>
                      <a:cubicBezTo>
                        <a:pt x="1086713" y="1539335"/>
                        <a:pt x="1083665" y="1541050"/>
                        <a:pt x="1085856" y="1538192"/>
                      </a:cubicBezTo>
                      <a:cubicBezTo>
                        <a:pt x="1091666" y="1536097"/>
                        <a:pt x="1089761" y="1539145"/>
                        <a:pt x="1095952" y="1538478"/>
                      </a:cubicBezTo>
                      <a:cubicBezTo>
                        <a:pt x="1101000" y="1534001"/>
                        <a:pt x="1107573" y="1535240"/>
                        <a:pt x="1112335" y="1530191"/>
                      </a:cubicBezTo>
                      <a:cubicBezTo>
                        <a:pt x="1108811" y="1531144"/>
                        <a:pt x="1105477" y="1533144"/>
                        <a:pt x="1101477" y="1532477"/>
                      </a:cubicBezTo>
                      <a:cubicBezTo>
                        <a:pt x="1103667" y="1530001"/>
                        <a:pt x="1106620" y="1530191"/>
                        <a:pt x="1108620" y="1527239"/>
                      </a:cubicBezTo>
                      <a:cubicBezTo>
                        <a:pt x="1113478" y="1526096"/>
                        <a:pt x="1108716" y="1531620"/>
                        <a:pt x="1114621" y="1528096"/>
                      </a:cubicBezTo>
                      <a:cubicBezTo>
                        <a:pt x="1118050" y="1525429"/>
                        <a:pt x="1109954" y="1527429"/>
                        <a:pt x="1114907" y="1524095"/>
                      </a:cubicBezTo>
                      <a:cubicBezTo>
                        <a:pt x="1117383" y="1522667"/>
                        <a:pt x="1120050" y="1522095"/>
                        <a:pt x="1122908" y="1521904"/>
                      </a:cubicBezTo>
                      <a:cubicBezTo>
                        <a:pt x="1123098" y="1523619"/>
                        <a:pt x="1118241" y="1527334"/>
                        <a:pt x="1120336" y="1528096"/>
                      </a:cubicBezTo>
                      <a:close/>
                      <a:moveTo>
                        <a:pt x="1290929" y="1503236"/>
                      </a:moveTo>
                      <a:cubicBezTo>
                        <a:pt x="1283690" y="1504664"/>
                        <a:pt x="1279023" y="1510760"/>
                        <a:pt x="1272355" y="1513237"/>
                      </a:cubicBezTo>
                      <a:cubicBezTo>
                        <a:pt x="1274736" y="1509141"/>
                        <a:pt x="1269498" y="1510570"/>
                        <a:pt x="1276546" y="1504855"/>
                      </a:cubicBezTo>
                      <a:cubicBezTo>
                        <a:pt x="1283118" y="1502093"/>
                        <a:pt x="1279213" y="1506379"/>
                        <a:pt x="1280928" y="1506855"/>
                      </a:cubicBezTo>
                      <a:cubicBezTo>
                        <a:pt x="1284357" y="1503807"/>
                        <a:pt x="1288452" y="1501807"/>
                        <a:pt x="1291500" y="1497902"/>
                      </a:cubicBezTo>
                      <a:cubicBezTo>
                        <a:pt x="1296644" y="1495997"/>
                        <a:pt x="1294167" y="1499426"/>
                        <a:pt x="1290929" y="1503236"/>
                      </a:cubicBezTo>
                      <a:close/>
                      <a:moveTo>
                        <a:pt x="1346079" y="1489043"/>
                      </a:moveTo>
                      <a:cubicBezTo>
                        <a:pt x="1349222" y="1484281"/>
                        <a:pt x="1351984" y="1479137"/>
                        <a:pt x="1356937" y="1477328"/>
                      </a:cubicBezTo>
                      <a:cubicBezTo>
                        <a:pt x="1353413" y="1481328"/>
                        <a:pt x="1350936" y="1487138"/>
                        <a:pt x="1346079" y="1489043"/>
                      </a:cubicBezTo>
                      <a:close/>
                      <a:moveTo>
                        <a:pt x="1233017" y="1516571"/>
                      </a:moveTo>
                      <a:lnTo>
                        <a:pt x="1237208" y="1511618"/>
                      </a:lnTo>
                      <a:lnTo>
                        <a:pt x="1241685" y="1510760"/>
                      </a:lnTo>
                      <a:cubicBezTo>
                        <a:pt x="1239399" y="1513904"/>
                        <a:pt x="1236636" y="1516190"/>
                        <a:pt x="1233017" y="1516571"/>
                      </a:cubicBezTo>
                      <a:close/>
                      <a:moveTo>
                        <a:pt x="1198822" y="1550003"/>
                      </a:moveTo>
                      <a:cubicBezTo>
                        <a:pt x="1196727" y="1551623"/>
                        <a:pt x="1194536" y="1552766"/>
                        <a:pt x="1192059" y="1553051"/>
                      </a:cubicBezTo>
                      <a:cubicBezTo>
                        <a:pt x="1200632" y="1545431"/>
                        <a:pt x="1208061" y="1548765"/>
                        <a:pt x="1213586" y="1546765"/>
                      </a:cubicBezTo>
                      <a:lnTo>
                        <a:pt x="1219206" y="1540764"/>
                      </a:lnTo>
                      <a:cubicBezTo>
                        <a:pt x="1230636" y="1538288"/>
                        <a:pt x="1240065" y="1531334"/>
                        <a:pt x="1249686" y="1524667"/>
                      </a:cubicBezTo>
                      <a:cubicBezTo>
                        <a:pt x="1249686" y="1521714"/>
                        <a:pt x="1252543" y="1517618"/>
                        <a:pt x="1255210" y="1515332"/>
                      </a:cubicBezTo>
                      <a:cubicBezTo>
                        <a:pt x="1257687" y="1518571"/>
                        <a:pt x="1259306" y="1511046"/>
                        <a:pt x="1265688" y="1509713"/>
                      </a:cubicBezTo>
                      <a:cubicBezTo>
                        <a:pt x="1259115" y="1517618"/>
                        <a:pt x="1253115" y="1522857"/>
                        <a:pt x="1249876" y="1528858"/>
                      </a:cubicBezTo>
                      <a:cubicBezTo>
                        <a:pt x="1239589" y="1529715"/>
                        <a:pt x="1227016" y="1543526"/>
                        <a:pt x="1216253" y="1549527"/>
                      </a:cubicBezTo>
                      <a:cubicBezTo>
                        <a:pt x="1217110" y="1547908"/>
                        <a:pt x="1223968" y="1543050"/>
                        <a:pt x="1220444" y="1543812"/>
                      </a:cubicBezTo>
                      <a:cubicBezTo>
                        <a:pt x="1216158" y="1547813"/>
                        <a:pt x="1211014" y="1549908"/>
                        <a:pt x="1206728" y="1554099"/>
                      </a:cubicBezTo>
                      <a:cubicBezTo>
                        <a:pt x="1208728" y="1553623"/>
                        <a:pt x="1212252" y="1551432"/>
                        <a:pt x="1211300" y="1553432"/>
                      </a:cubicBezTo>
                      <a:cubicBezTo>
                        <a:pt x="1205680" y="1554480"/>
                        <a:pt x="1195012" y="1564005"/>
                        <a:pt x="1193393" y="1561243"/>
                      </a:cubicBezTo>
                      <a:cubicBezTo>
                        <a:pt x="1200441" y="1559052"/>
                        <a:pt x="1209014" y="1550003"/>
                        <a:pt x="1202251" y="1550670"/>
                      </a:cubicBezTo>
                      <a:cubicBezTo>
                        <a:pt x="1203013" y="1554671"/>
                        <a:pt x="1184630" y="1561814"/>
                        <a:pt x="1183487" y="1560195"/>
                      </a:cubicBezTo>
                      <a:cubicBezTo>
                        <a:pt x="1188630" y="1558004"/>
                        <a:pt x="1203489" y="1551718"/>
                        <a:pt x="1198822" y="1550003"/>
                      </a:cubicBezTo>
                      <a:close/>
                      <a:moveTo>
                        <a:pt x="1195298" y="1557719"/>
                      </a:moveTo>
                      <a:cubicBezTo>
                        <a:pt x="1195869" y="1558766"/>
                        <a:pt x="1190440" y="1563148"/>
                        <a:pt x="1186630" y="1564862"/>
                      </a:cubicBezTo>
                      <a:cubicBezTo>
                        <a:pt x="1188535" y="1562100"/>
                        <a:pt x="1180344" y="1567434"/>
                        <a:pt x="1177772" y="1566767"/>
                      </a:cubicBezTo>
                      <a:cubicBezTo>
                        <a:pt x="1183106" y="1562195"/>
                        <a:pt x="1189392" y="1560481"/>
                        <a:pt x="1195298" y="1557719"/>
                      </a:cubicBezTo>
                      <a:close/>
                      <a:moveTo>
                        <a:pt x="1345507" y="1488186"/>
                      </a:moveTo>
                      <a:cubicBezTo>
                        <a:pt x="1339983" y="1493901"/>
                        <a:pt x="1333315" y="1497997"/>
                        <a:pt x="1326743" y="1501997"/>
                      </a:cubicBezTo>
                      <a:cubicBezTo>
                        <a:pt x="1332077" y="1496663"/>
                        <a:pt x="1342269" y="1487329"/>
                        <a:pt x="1345507" y="1488186"/>
                      </a:cubicBezTo>
                      <a:close/>
                      <a:moveTo>
                        <a:pt x="1285881" y="1509713"/>
                      </a:moveTo>
                      <a:cubicBezTo>
                        <a:pt x="1288643" y="1508570"/>
                        <a:pt x="1290357" y="1505236"/>
                        <a:pt x="1293977" y="1505522"/>
                      </a:cubicBezTo>
                      <a:cubicBezTo>
                        <a:pt x="1293310" y="1509236"/>
                        <a:pt x="1284166" y="1512475"/>
                        <a:pt x="1285881" y="1509713"/>
                      </a:cubicBezTo>
                      <a:close/>
                      <a:moveTo>
                        <a:pt x="1261211" y="1524381"/>
                      </a:moveTo>
                      <a:cubicBezTo>
                        <a:pt x="1263783" y="1521238"/>
                        <a:pt x="1272736" y="1514094"/>
                        <a:pt x="1272831" y="1517333"/>
                      </a:cubicBezTo>
                      <a:cubicBezTo>
                        <a:pt x="1268640" y="1519047"/>
                        <a:pt x="1265402" y="1522762"/>
                        <a:pt x="1261211" y="1524381"/>
                      </a:cubicBezTo>
                      <a:close/>
                      <a:moveTo>
                        <a:pt x="1315789" y="1510760"/>
                      </a:moveTo>
                      <a:cubicBezTo>
                        <a:pt x="1315027" y="1509427"/>
                        <a:pt x="1320742" y="1503617"/>
                        <a:pt x="1325219" y="1502378"/>
                      </a:cubicBezTo>
                      <a:cubicBezTo>
                        <a:pt x="1322838" y="1506569"/>
                        <a:pt x="1319313" y="1508665"/>
                        <a:pt x="1315789" y="1510760"/>
                      </a:cubicBezTo>
                      <a:close/>
                      <a:moveTo>
                        <a:pt x="1060043" y="1549527"/>
                      </a:moveTo>
                      <a:cubicBezTo>
                        <a:pt x="1060614" y="1546955"/>
                        <a:pt x="1067949" y="1546670"/>
                        <a:pt x="1065948" y="1543907"/>
                      </a:cubicBezTo>
                      <a:cubicBezTo>
                        <a:pt x="1072806" y="1542860"/>
                        <a:pt x="1064520" y="1549908"/>
                        <a:pt x="1060043" y="1549527"/>
                      </a:cubicBezTo>
                      <a:close/>
                      <a:moveTo>
                        <a:pt x="1045470" y="1554385"/>
                      </a:moveTo>
                      <a:cubicBezTo>
                        <a:pt x="1044993" y="1552099"/>
                        <a:pt x="1051947" y="1550765"/>
                        <a:pt x="1055376" y="1547051"/>
                      </a:cubicBezTo>
                      <a:lnTo>
                        <a:pt x="1059662" y="1547336"/>
                      </a:lnTo>
                      <a:cubicBezTo>
                        <a:pt x="1055090" y="1550575"/>
                        <a:pt x="1050708" y="1554480"/>
                        <a:pt x="1045470" y="1554385"/>
                      </a:cubicBezTo>
                      <a:close/>
                      <a:moveTo>
                        <a:pt x="1225778" y="1544860"/>
                      </a:moveTo>
                      <a:cubicBezTo>
                        <a:pt x="1228921" y="1542860"/>
                        <a:pt x="1237779" y="1535049"/>
                        <a:pt x="1237779" y="1538478"/>
                      </a:cubicBezTo>
                      <a:cubicBezTo>
                        <a:pt x="1233588" y="1540193"/>
                        <a:pt x="1230445" y="1544193"/>
                        <a:pt x="1225778" y="1544860"/>
                      </a:cubicBezTo>
                      <a:close/>
                      <a:moveTo>
                        <a:pt x="1257115" y="1544860"/>
                      </a:moveTo>
                      <a:cubicBezTo>
                        <a:pt x="1259592" y="1541621"/>
                        <a:pt x="1262449" y="1539240"/>
                        <a:pt x="1266164" y="1538764"/>
                      </a:cubicBezTo>
                      <a:cubicBezTo>
                        <a:pt x="1263687" y="1542098"/>
                        <a:pt x="1260830" y="1544383"/>
                        <a:pt x="1257115" y="1544860"/>
                      </a:cubicBezTo>
                      <a:close/>
                      <a:moveTo>
                        <a:pt x="1168628" y="1567625"/>
                      </a:moveTo>
                      <a:cubicBezTo>
                        <a:pt x="1164913" y="1569149"/>
                        <a:pt x="1161484" y="1571244"/>
                        <a:pt x="1157769" y="1572768"/>
                      </a:cubicBezTo>
                      <a:cubicBezTo>
                        <a:pt x="1161675" y="1568958"/>
                        <a:pt x="1161103" y="1567053"/>
                        <a:pt x="1167675" y="1564672"/>
                      </a:cubicBezTo>
                      <a:cubicBezTo>
                        <a:pt x="1165675" y="1566863"/>
                        <a:pt x="1171962" y="1564958"/>
                        <a:pt x="1168628" y="1567625"/>
                      </a:cubicBezTo>
                      <a:close/>
                      <a:moveTo>
                        <a:pt x="1138529" y="1575911"/>
                      </a:moveTo>
                      <a:cubicBezTo>
                        <a:pt x="1135957" y="1576007"/>
                        <a:pt x="1133481" y="1576388"/>
                        <a:pt x="1131195" y="1577245"/>
                      </a:cubicBezTo>
                      <a:lnTo>
                        <a:pt x="1133671" y="1575054"/>
                      </a:lnTo>
                      <a:cubicBezTo>
                        <a:pt x="1132814" y="1575054"/>
                        <a:pt x="1132052" y="1574959"/>
                        <a:pt x="1133385" y="1574006"/>
                      </a:cubicBezTo>
                      <a:cubicBezTo>
                        <a:pt x="1141672" y="1573149"/>
                        <a:pt x="1134624" y="1571054"/>
                        <a:pt x="1138053" y="1568768"/>
                      </a:cubicBezTo>
                      <a:cubicBezTo>
                        <a:pt x="1141482" y="1568196"/>
                        <a:pt x="1144244" y="1565624"/>
                        <a:pt x="1148054" y="1566291"/>
                      </a:cubicBezTo>
                      <a:cubicBezTo>
                        <a:pt x="1142148" y="1570673"/>
                        <a:pt x="1142625" y="1572387"/>
                        <a:pt x="1138529" y="1575911"/>
                      </a:cubicBezTo>
                      <a:close/>
                      <a:moveTo>
                        <a:pt x="1157769" y="1577912"/>
                      </a:moveTo>
                      <a:cubicBezTo>
                        <a:pt x="1155674" y="1577816"/>
                        <a:pt x="1151673" y="1578578"/>
                        <a:pt x="1152816" y="1577150"/>
                      </a:cubicBezTo>
                      <a:cubicBezTo>
                        <a:pt x="1159674" y="1575435"/>
                        <a:pt x="1164913" y="1569244"/>
                        <a:pt x="1172343" y="1569339"/>
                      </a:cubicBezTo>
                      <a:cubicBezTo>
                        <a:pt x="1165866" y="1574197"/>
                        <a:pt x="1161294" y="1573911"/>
                        <a:pt x="1157769" y="1577912"/>
                      </a:cubicBezTo>
                      <a:close/>
                      <a:moveTo>
                        <a:pt x="755624" y="1486948"/>
                      </a:moveTo>
                      <a:cubicBezTo>
                        <a:pt x="751623" y="1484948"/>
                        <a:pt x="754957" y="1484090"/>
                        <a:pt x="758862" y="1483233"/>
                      </a:cubicBezTo>
                      <a:cubicBezTo>
                        <a:pt x="760291" y="1484186"/>
                        <a:pt x="761815" y="1484567"/>
                        <a:pt x="763434" y="1484757"/>
                      </a:cubicBezTo>
                      <a:cubicBezTo>
                        <a:pt x="763244" y="1486186"/>
                        <a:pt x="758767" y="1487519"/>
                        <a:pt x="755624" y="1486948"/>
                      </a:cubicBezTo>
                      <a:close/>
                      <a:moveTo>
                        <a:pt x="984986" y="1571339"/>
                      </a:moveTo>
                      <a:cubicBezTo>
                        <a:pt x="980509" y="1573340"/>
                        <a:pt x="975937" y="1573816"/>
                        <a:pt x="971270" y="1573054"/>
                      </a:cubicBezTo>
                      <a:cubicBezTo>
                        <a:pt x="975366" y="1570292"/>
                        <a:pt x="975270" y="1566386"/>
                        <a:pt x="983176" y="1566958"/>
                      </a:cubicBezTo>
                      <a:cubicBezTo>
                        <a:pt x="979366" y="1569815"/>
                        <a:pt x="976699" y="1572197"/>
                        <a:pt x="984986" y="1571339"/>
                      </a:cubicBezTo>
                      <a:close/>
                      <a:moveTo>
                        <a:pt x="1106239" y="1586960"/>
                      </a:moveTo>
                      <a:cubicBezTo>
                        <a:pt x="1111573" y="1584960"/>
                        <a:pt x="1113288" y="1586294"/>
                        <a:pt x="1112621" y="1588008"/>
                      </a:cubicBezTo>
                      <a:cubicBezTo>
                        <a:pt x="1121955" y="1582198"/>
                        <a:pt x="1138910" y="1575816"/>
                        <a:pt x="1145196" y="1577626"/>
                      </a:cubicBezTo>
                      <a:cubicBezTo>
                        <a:pt x="1132719" y="1580198"/>
                        <a:pt x="1119765" y="1587532"/>
                        <a:pt x="1112049" y="1592008"/>
                      </a:cubicBezTo>
                      <a:cubicBezTo>
                        <a:pt x="1113573" y="1590008"/>
                        <a:pt x="1111383" y="1589342"/>
                        <a:pt x="1108239" y="1588961"/>
                      </a:cubicBezTo>
                      <a:cubicBezTo>
                        <a:pt x="1108239" y="1591342"/>
                        <a:pt x="1107858" y="1591628"/>
                        <a:pt x="1101762" y="1594009"/>
                      </a:cubicBezTo>
                      <a:cubicBezTo>
                        <a:pt x="1098429" y="1594295"/>
                        <a:pt x="1100524" y="1592675"/>
                        <a:pt x="1099857" y="1592008"/>
                      </a:cubicBezTo>
                      <a:cubicBezTo>
                        <a:pt x="1097571" y="1595819"/>
                        <a:pt x="1097000" y="1594009"/>
                        <a:pt x="1091571" y="1596104"/>
                      </a:cubicBezTo>
                      <a:cubicBezTo>
                        <a:pt x="1096143" y="1596771"/>
                        <a:pt x="1087475" y="1600295"/>
                        <a:pt x="1083284" y="1600105"/>
                      </a:cubicBezTo>
                      <a:cubicBezTo>
                        <a:pt x="1082808" y="1598390"/>
                        <a:pt x="1088999" y="1596676"/>
                        <a:pt x="1092428" y="1592961"/>
                      </a:cubicBezTo>
                      <a:cubicBezTo>
                        <a:pt x="1102334" y="1590104"/>
                        <a:pt x="1103382" y="1591247"/>
                        <a:pt x="1106239" y="1586960"/>
                      </a:cubicBezTo>
                      <a:close/>
                      <a:moveTo>
                        <a:pt x="1225492" y="1582007"/>
                      </a:moveTo>
                      <a:cubicBezTo>
                        <a:pt x="1217396" y="1583912"/>
                        <a:pt x="1213967" y="1591437"/>
                        <a:pt x="1209776" y="1593914"/>
                      </a:cubicBezTo>
                      <a:cubicBezTo>
                        <a:pt x="1202823" y="1594390"/>
                        <a:pt x="1211776" y="1590389"/>
                        <a:pt x="1213586" y="1586008"/>
                      </a:cubicBezTo>
                      <a:cubicBezTo>
                        <a:pt x="1217110" y="1586484"/>
                        <a:pt x="1219110" y="1582769"/>
                        <a:pt x="1221587" y="1580579"/>
                      </a:cubicBezTo>
                      <a:cubicBezTo>
                        <a:pt x="1225492" y="1579626"/>
                        <a:pt x="1227207" y="1579912"/>
                        <a:pt x="1225492" y="1582007"/>
                      </a:cubicBezTo>
                      <a:close/>
                      <a:moveTo>
                        <a:pt x="1111192" y="1595057"/>
                      </a:moveTo>
                      <a:cubicBezTo>
                        <a:pt x="1104810" y="1596390"/>
                        <a:pt x="1098714" y="1598581"/>
                        <a:pt x="1092428" y="1600105"/>
                      </a:cubicBezTo>
                      <a:cubicBezTo>
                        <a:pt x="1096428" y="1597533"/>
                        <a:pt x="1100524" y="1595438"/>
                        <a:pt x="1104810" y="1594009"/>
                      </a:cubicBezTo>
                      <a:cubicBezTo>
                        <a:pt x="1102429" y="1595723"/>
                        <a:pt x="1116431" y="1590294"/>
                        <a:pt x="1111192" y="1595057"/>
                      </a:cubicBezTo>
                      <a:close/>
                      <a:moveTo>
                        <a:pt x="1172152" y="1599152"/>
                      </a:moveTo>
                      <a:cubicBezTo>
                        <a:pt x="1171581" y="1597914"/>
                        <a:pt x="1176915" y="1592485"/>
                        <a:pt x="1181201" y="1592008"/>
                      </a:cubicBezTo>
                      <a:cubicBezTo>
                        <a:pt x="1178153" y="1594104"/>
                        <a:pt x="1175772" y="1598581"/>
                        <a:pt x="1172152" y="1599152"/>
                      </a:cubicBezTo>
                      <a:close/>
                      <a:moveTo>
                        <a:pt x="1183773" y="1605058"/>
                      </a:moveTo>
                      <a:cubicBezTo>
                        <a:pt x="1186535" y="1601629"/>
                        <a:pt x="1190250" y="1601343"/>
                        <a:pt x="1192917" y="1597819"/>
                      </a:cubicBezTo>
                      <a:cubicBezTo>
                        <a:pt x="1188821" y="1598390"/>
                        <a:pt x="1185582" y="1600581"/>
                        <a:pt x="1187868" y="1597343"/>
                      </a:cubicBezTo>
                      <a:cubicBezTo>
                        <a:pt x="1192440" y="1595914"/>
                        <a:pt x="1203680" y="1589342"/>
                        <a:pt x="1204347" y="1592390"/>
                      </a:cubicBezTo>
                      <a:cubicBezTo>
                        <a:pt x="1198822" y="1596771"/>
                        <a:pt x="1193393" y="1602391"/>
                        <a:pt x="1183773" y="1605058"/>
                      </a:cubicBezTo>
                      <a:close/>
                      <a:moveTo>
                        <a:pt x="1076140" y="1601724"/>
                      </a:moveTo>
                      <a:cubicBezTo>
                        <a:pt x="1073092" y="1600105"/>
                        <a:pt x="1064234" y="1606868"/>
                        <a:pt x="1065853" y="1603248"/>
                      </a:cubicBezTo>
                      <a:cubicBezTo>
                        <a:pt x="1069663" y="1601533"/>
                        <a:pt x="1079760" y="1597343"/>
                        <a:pt x="1076140" y="1601724"/>
                      </a:cubicBezTo>
                      <a:close/>
                      <a:moveTo>
                        <a:pt x="1110049" y="1610297"/>
                      </a:moveTo>
                      <a:cubicBezTo>
                        <a:pt x="1115669" y="1607439"/>
                        <a:pt x="1121479" y="1605725"/>
                        <a:pt x="1127099" y="1602962"/>
                      </a:cubicBezTo>
                      <a:cubicBezTo>
                        <a:pt x="1127099" y="1604582"/>
                        <a:pt x="1111097" y="1612583"/>
                        <a:pt x="1110049" y="1610297"/>
                      </a:cubicBezTo>
                      <a:close/>
                      <a:moveTo>
                        <a:pt x="1168247" y="1607725"/>
                      </a:moveTo>
                      <a:cubicBezTo>
                        <a:pt x="1170057" y="1606201"/>
                        <a:pt x="1170342" y="1605344"/>
                        <a:pt x="1170533" y="1604486"/>
                      </a:cubicBezTo>
                      <a:cubicBezTo>
                        <a:pt x="1174248" y="1603915"/>
                        <a:pt x="1184725" y="1598295"/>
                        <a:pt x="1184058" y="1600962"/>
                      </a:cubicBezTo>
                      <a:cubicBezTo>
                        <a:pt x="1178439" y="1601915"/>
                        <a:pt x="1174152" y="1607629"/>
                        <a:pt x="1168247" y="1607725"/>
                      </a:cubicBezTo>
                      <a:close/>
                      <a:moveTo>
                        <a:pt x="1015752" y="1619536"/>
                      </a:moveTo>
                      <a:cubicBezTo>
                        <a:pt x="1024515" y="1615631"/>
                        <a:pt x="1038993" y="1612297"/>
                        <a:pt x="1050232" y="1608487"/>
                      </a:cubicBezTo>
                      <a:cubicBezTo>
                        <a:pt x="1047946" y="1607915"/>
                        <a:pt x="1044231" y="1607820"/>
                        <a:pt x="1048232" y="1605344"/>
                      </a:cubicBezTo>
                      <a:cubicBezTo>
                        <a:pt x="1050708" y="1609154"/>
                        <a:pt x="1054423" y="1604582"/>
                        <a:pt x="1062996" y="1604105"/>
                      </a:cubicBezTo>
                      <a:cubicBezTo>
                        <a:pt x="1058138" y="1607725"/>
                        <a:pt x="1053852" y="1609058"/>
                        <a:pt x="1056804" y="1611916"/>
                      </a:cubicBezTo>
                      <a:cubicBezTo>
                        <a:pt x="1046327" y="1609535"/>
                        <a:pt x="1029944" y="1618107"/>
                        <a:pt x="1015752" y="1619536"/>
                      </a:cubicBezTo>
                      <a:close/>
                      <a:moveTo>
                        <a:pt x="678471" y="1472946"/>
                      </a:moveTo>
                      <a:cubicBezTo>
                        <a:pt x="682091" y="1474661"/>
                        <a:pt x="687044" y="1472565"/>
                        <a:pt x="690187" y="1475804"/>
                      </a:cubicBezTo>
                      <a:cubicBezTo>
                        <a:pt x="686758" y="1475804"/>
                        <a:pt x="677043" y="1475137"/>
                        <a:pt x="678471" y="1472946"/>
                      </a:cubicBezTo>
                      <a:close/>
                      <a:moveTo>
                        <a:pt x="887164" y="1585532"/>
                      </a:moveTo>
                      <a:cubicBezTo>
                        <a:pt x="884402" y="1584008"/>
                        <a:pt x="881735" y="1584198"/>
                        <a:pt x="878782" y="1586008"/>
                      </a:cubicBezTo>
                      <a:cubicBezTo>
                        <a:pt x="873448" y="1583055"/>
                        <a:pt x="887926" y="1578769"/>
                        <a:pt x="895641" y="1579721"/>
                      </a:cubicBezTo>
                      <a:cubicBezTo>
                        <a:pt x="887450" y="1582674"/>
                        <a:pt x="887831" y="1582579"/>
                        <a:pt x="887164" y="1585532"/>
                      </a:cubicBezTo>
                      <a:close/>
                      <a:moveTo>
                        <a:pt x="1138910" y="1618774"/>
                      </a:moveTo>
                      <a:cubicBezTo>
                        <a:pt x="1147292" y="1614011"/>
                        <a:pt x="1156341" y="1611630"/>
                        <a:pt x="1165008" y="1607915"/>
                      </a:cubicBezTo>
                      <a:lnTo>
                        <a:pt x="1161103" y="1611249"/>
                      </a:lnTo>
                      <a:cubicBezTo>
                        <a:pt x="1153483" y="1612868"/>
                        <a:pt x="1146530" y="1617059"/>
                        <a:pt x="1138910" y="1618774"/>
                      </a:cubicBezTo>
                      <a:close/>
                      <a:moveTo>
                        <a:pt x="989558" y="1607820"/>
                      </a:moveTo>
                      <a:cubicBezTo>
                        <a:pt x="995368" y="1606772"/>
                        <a:pt x="1008513" y="1603248"/>
                        <a:pt x="1009846" y="1605629"/>
                      </a:cubicBezTo>
                      <a:cubicBezTo>
                        <a:pt x="1003941" y="1605820"/>
                        <a:pt x="990891" y="1611154"/>
                        <a:pt x="989558" y="1607820"/>
                      </a:cubicBezTo>
                      <a:close/>
                      <a:moveTo>
                        <a:pt x="1004893" y="1615250"/>
                      </a:moveTo>
                      <a:cubicBezTo>
                        <a:pt x="996987" y="1614583"/>
                        <a:pt x="989367" y="1618107"/>
                        <a:pt x="981462" y="1617821"/>
                      </a:cubicBezTo>
                      <a:cubicBezTo>
                        <a:pt x="989558" y="1613726"/>
                        <a:pt x="1005465" y="1611916"/>
                        <a:pt x="1009084" y="1612773"/>
                      </a:cubicBezTo>
                      <a:cubicBezTo>
                        <a:pt x="1006417" y="1612678"/>
                        <a:pt x="1004988" y="1614392"/>
                        <a:pt x="1004893" y="1615250"/>
                      </a:cubicBezTo>
                      <a:close/>
                      <a:moveTo>
                        <a:pt x="1127480" y="1624298"/>
                      </a:moveTo>
                      <a:cubicBezTo>
                        <a:pt x="1129671" y="1622584"/>
                        <a:pt x="1123765" y="1623822"/>
                        <a:pt x="1125384" y="1622298"/>
                      </a:cubicBezTo>
                      <a:cubicBezTo>
                        <a:pt x="1129575" y="1621917"/>
                        <a:pt x="1133100" y="1618679"/>
                        <a:pt x="1137291" y="1618869"/>
                      </a:cubicBezTo>
                      <a:cubicBezTo>
                        <a:pt x="1134338" y="1621631"/>
                        <a:pt x="1131195" y="1624108"/>
                        <a:pt x="1127480" y="1624298"/>
                      </a:cubicBezTo>
                      <a:close/>
                      <a:moveTo>
                        <a:pt x="1099095" y="1632871"/>
                      </a:moveTo>
                      <a:cubicBezTo>
                        <a:pt x="1103572" y="1629061"/>
                        <a:pt x="1108525" y="1627537"/>
                        <a:pt x="1113573" y="1626584"/>
                      </a:cubicBezTo>
                      <a:cubicBezTo>
                        <a:pt x="1108906" y="1628775"/>
                        <a:pt x="1104239" y="1632299"/>
                        <a:pt x="1099095" y="1632871"/>
                      </a:cubicBezTo>
                      <a:close/>
                      <a:moveTo>
                        <a:pt x="1004036" y="1622203"/>
                      </a:moveTo>
                      <a:cubicBezTo>
                        <a:pt x="995940" y="1626299"/>
                        <a:pt x="994035" y="1624013"/>
                        <a:pt x="987748" y="1622870"/>
                      </a:cubicBezTo>
                      <a:cubicBezTo>
                        <a:pt x="990320" y="1621441"/>
                        <a:pt x="991844" y="1620298"/>
                        <a:pt x="991939" y="1619441"/>
                      </a:cubicBezTo>
                      <a:cubicBezTo>
                        <a:pt x="992892" y="1619631"/>
                        <a:pt x="993939" y="1619726"/>
                        <a:pt x="994892" y="1619917"/>
                      </a:cubicBezTo>
                      <a:cubicBezTo>
                        <a:pt x="992415" y="1622965"/>
                        <a:pt x="996606" y="1622965"/>
                        <a:pt x="1004036" y="1622203"/>
                      </a:cubicBezTo>
                      <a:close/>
                      <a:moveTo>
                        <a:pt x="1115383" y="1634681"/>
                      </a:moveTo>
                      <a:cubicBezTo>
                        <a:pt x="1107287" y="1636776"/>
                        <a:pt x="1099953" y="1642301"/>
                        <a:pt x="1091285" y="1641920"/>
                      </a:cubicBezTo>
                      <a:cubicBezTo>
                        <a:pt x="1099095" y="1639062"/>
                        <a:pt x="1095857" y="1636490"/>
                        <a:pt x="1102429" y="1633823"/>
                      </a:cubicBezTo>
                      <a:cubicBezTo>
                        <a:pt x="1110716" y="1632014"/>
                        <a:pt x="1103286" y="1638586"/>
                        <a:pt x="1109192" y="1635824"/>
                      </a:cubicBezTo>
                      <a:cubicBezTo>
                        <a:pt x="1111097" y="1633823"/>
                        <a:pt x="1107192" y="1634014"/>
                        <a:pt x="1112907" y="1630680"/>
                      </a:cubicBezTo>
                      <a:cubicBezTo>
                        <a:pt x="1117479" y="1630585"/>
                        <a:pt x="1115764" y="1632871"/>
                        <a:pt x="1115383" y="1634681"/>
                      </a:cubicBezTo>
                      <a:close/>
                      <a:moveTo>
                        <a:pt x="1078236" y="1639443"/>
                      </a:moveTo>
                      <a:cubicBezTo>
                        <a:pt x="1078521" y="1638300"/>
                        <a:pt x="1079950" y="1636776"/>
                        <a:pt x="1083665" y="1634490"/>
                      </a:cubicBezTo>
                      <a:cubicBezTo>
                        <a:pt x="1088142" y="1635728"/>
                        <a:pt x="1091666" y="1632299"/>
                        <a:pt x="1095952" y="1632776"/>
                      </a:cubicBezTo>
                      <a:cubicBezTo>
                        <a:pt x="1095000" y="1633442"/>
                        <a:pt x="1094047" y="1634109"/>
                        <a:pt x="1093190" y="1634776"/>
                      </a:cubicBezTo>
                      <a:cubicBezTo>
                        <a:pt x="1088332" y="1634204"/>
                        <a:pt x="1085760" y="1637633"/>
                        <a:pt x="1078236" y="1639443"/>
                      </a:cubicBezTo>
                      <a:close/>
                      <a:moveTo>
                        <a:pt x="954030" y="1630299"/>
                      </a:moveTo>
                      <a:cubicBezTo>
                        <a:pt x="961078" y="1629442"/>
                        <a:pt x="979747" y="1621346"/>
                        <a:pt x="977652" y="1626489"/>
                      </a:cubicBezTo>
                      <a:cubicBezTo>
                        <a:pt x="969746" y="1625918"/>
                        <a:pt x="962031" y="1631537"/>
                        <a:pt x="954030" y="1630299"/>
                      </a:cubicBezTo>
                      <a:close/>
                      <a:moveTo>
                        <a:pt x="909929" y="1627537"/>
                      </a:moveTo>
                      <a:cubicBezTo>
                        <a:pt x="913834" y="1626108"/>
                        <a:pt x="917739" y="1625060"/>
                        <a:pt x="921645" y="1625251"/>
                      </a:cubicBezTo>
                      <a:cubicBezTo>
                        <a:pt x="921645" y="1626775"/>
                        <a:pt x="914215" y="1628775"/>
                        <a:pt x="909929" y="1627537"/>
                      </a:cubicBezTo>
                      <a:close/>
                      <a:moveTo>
                        <a:pt x="908310" y="1633347"/>
                      </a:moveTo>
                      <a:cubicBezTo>
                        <a:pt x="917358" y="1633538"/>
                        <a:pt x="939837" y="1627346"/>
                        <a:pt x="939361" y="1632490"/>
                      </a:cubicBezTo>
                      <a:cubicBezTo>
                        <a:pt x="929931" y="1631347"/>
                        <a:pt x="912691" y="1635919"/>
                        <a:pt x="908310" y="1633347"/>
                      </a:cubicBezTo>
                      <a:close/>
                      <a:moveTo>
                        <a:pt x="857637" y="1623727"/>
                      </a:moveTo>
                      <a:cubicBezTo>
                        <a:pt x="861732" y="1621727"/>
                        <a:pt x="865542" y="1621822"/>
                        <a:pt x="869352" y="1622108"/>
                      </a:cubicBezTo>
                      <a:cubicBezTo>
                        <a:pt x="869257" y="1623727"/>
                        <a:pt x="861828" y="1624679"/>
                        <a:pt x="857637" y="1623727"/>
                      </a:cubicBezTo>
                      <a:close/>
                      <a:moveTo>
                        <a:pt x="867257" y="1630966"/>
                      </a:moveTo>
                      <a:cubicBezTo>
                        <a:pt x="859351" y="1627156"/>
                        <a:pt x="850683" y="1630680"/>
                        <a:pt x="842492" y="1628966"/>
                      </a:cubicBezTo>
                      <a:cubicBezTo>
                        <a:pt x="847635" y="1625822"/>
                        <a:pt x="863733" y="1628204"/>
                        <a:pt x="873353" y="1627537"/>
                      </a:cubicBezTo>
                      <a:cubicBezTo>
                        <a:pt x="869162" y="1628870"/>
                        <a:pt x="872686" y="1629728"/>
                        <a:pt x="867257" y="1630966"/>
                      </a:cubicBezTo>
                      <a:close/>
                      <a:moveTo>
                        <a:pt x="864114" y="1633252"/>
                      </a:moveTo>
                      <a:cubicBezTo>
                        <a:pt x="855732" y="1630966"/>
                        <a:pt x="854208" y="1637348"/>
                        <a:pt x="844778" y="1635157"/>
                      </a:cubicBezTo>
                      <a:cubicBezTo>
                        <a:pt x="852969" y="1633347"/>
                        <a:pt x="848969" y="1633823"/>
                        <a:pt x="852588" y="1631442"/>
                      </a:cubicBezTo>
                      <a:cubicBezTo>
                        <a:pt x="856875" y="1631442"/>
                        <a:pt x="868781" y="1630108"/>
                        <a:pt x="864114" y="1633252"/>
                      </a:cubicBezTo>
                      <a:close/>
                      <a:moveTo>
                        <a:pt x="814107" y="1632395"/>
                      </a:moveTo>
                      <a:cubicBezTo>
                        <a:pt x="818870" y="1630490"/>
                        <a:pt x="823251" y="1630585"/>
                        <a:pt x="827633" y="1631156"/>
                      </a:cubicBezTo>
                      <a:cubicBezTo>
                        <a:pt x="827157" y="1633157"/>
                        <a:pt x="818298" y="1635347"/>
                        <a:pt x="814107" y="1632395"/>
                      </a:cubicBezTo>
                      <a:close/>
                      <a:moveTo>
                        <a:pt x="911739" y="1667828"/>
                      </a:moveTo>
                      <a:cubicBezTo>
                        <a:pt x="916977" y="1664494"/>
                        <a:pt x="922026" y="1665637"/>
                        <a:pt x="927169" y="1665161"/>
                      </a:cubicBezTo>
                      <a:cubicBezTo>
                        <a:pt x="922026" y="1666304"/>
                        <a:pt x="916787" y="1668494"/>
                        <a:pt x="911739" y="1667828"/>
                      </a:cubicBezTo>
                      <a:close/>
                      <a:moveTo>
                        <a:pt x="914691" y="1669542"/>
                      </a:moveTo>
                      <a:cubicBezTo>
                        <a:pt x="917930" y="1667637"/>
                        <a:pt x="928884" y="1666970"/>
                        <a:pt x="927074" y="1669256"/>
                      </a:cubicBezTo>
                      <a:cubicBezTo>
                        <a:pt x="922978" y="1668494"/>
                        <a:pt x="918787" y="1671828"/>
                        <a:pt x="914691" y="1669542"/>
                      </a:cubicBezTo>
                      <a:close/>
                      <a:moveTo>
                        <a:pt x="891831" y="1665827"/>
                      </a:moveTo>
                      <a:cubicBezTo>
                        <a:pt x="894498" y="1664684"/>
                        <a:pt x="887736" y="1664018"/>
                        <a:pt x="888974" y="1662875"/>
                      </a:cubicBezTo>
                      <a:cubicBezTo>
                        <a:pt x="892689" y="1661160"/>
                        <a:pt x="896213" y="1660398"/>
                        <a:pt x="899737" y="1661732"/>
                      </a:cubicBezTo>
                      <a:cubicBezTo>
                        <a:pt x="894784" y="1662970"/>
                        <a:pt x="899928" y="1666113"/>
                        <a:pt x="891831" y="1665827"/>
                      </a:cubicBezTo>
                      <a:close/>
                      <a:moveTo>
                        <a:pt x="892689" y="1676686"/>
                      </a:moveTo>
                      <a:cubicBezTo>
                        <a:pt x="893451" y="1675829"/>
                        <a:pt x="899547" y="1673733"/>
                        <a:pt x="897642" y="1671733"/>
                      </a:cubicBezTo>
                      <a:cubicBezTo>
                        <a:pt x="893927" y="1672971"/>
                        <a:pt x="890403" y="1671923"/>
                        <a:pt x="886878" y="1670780"/>
                      </a:cubicBezTo>
                      <a:cubicBezTo>
                        <a:pt x="894784" y="1668971"/>
                        <a:pt x="902595" y="1665351"/>
                        <a:pt x="910215" y="1666399"/>
                      </a:cubicBezTo>
                      <a:cubicBezTo>
                        <a:pt x="898404" y="1670018"/>
                        <a:pt x="907357" y="1678210"/>
                        <a:pt x="892689" y="1676686"/>
                      </a:cubicBezTo>
                      <a:close/>
                      <a:moveTo>
                        <a:pt x="761625" y="1620393"/>
                      </a:moveTo>
                      <a:cubicBezTo>
                        <a:pt x="764673" y="1618393"/>
                        <a:pt x="774293" y="1620012"/>
                        <a:pt x="771626" y="1621822"/>
                      </a:cubicBezTo>
                      <a:cubicBezTo>
                        <a:pt x="768387" y="1620774"/>
                        <a:pt x="764482" y="1622774"/>
                        <a:pt x="761625" y="1620393"/>
                      </a:cubicBezTo>
                      <a:close/>
                      <a:moveTo>
                        <a:pt x="870019" y="1670114"/>
                      </a:moveTo>
                      <a:cubicBezTo>
                        <a:pt x="873734" y="1668399"/>
                        <a:pt x="877353" y="1667637"/>
                        <a:pt x="880878" y="1668971"/>
                      </a:cubicBezTo>
                      <a:cubicBezTo>
                        <a:pt x="877163" y="1670780"/>
                        <a:pt x="873448" y="1671447"/>
                        <a:pt x="870019" y="1670114"/>
                      </a:cubicBezTo>
                      <a:close/>
                      <a:moveTo>
                        <a:pt x="776769" y="1633157"/>
                      </a:moveTo>
                      <a:cubicBezTo>
                        <a:pt x="769721" y="1633061"/>
                        <a:pt x="756576" y="1632585"/>
                        <a:pt x="755052" y="1629632"/>
                      </a:cubicBezTo>
                      <a:cubicBezTo>
                        <a:pt x="749337" y="1630966"/>
                        <a:pt x="739908" y="1626870"/>
                        <a:pt x="738384" y="1630299"/>
                      </a:cubicBezTo>
                      <a:lnTo>
                        <a:pt x="733050" y="1627537"/>
                      </a:lnTo>
                      <a:cubicBezTo>
                        <a:pt x="737336" y="1626108"/>
                        <a:pt x="740479" y="1627918"/>
                        <a:pt x="740955" y="1626013"/>
                      </a:cubicBezTo>
                      <a:cubicBezTo>
                        <a:pt x="749052" y="1628585"/>
                        <a:pt x="753433" y="1628680"/>
                        <a:pt x="756005" y="1625632"/>
                      </a:cubicBezTo>
                      <a:cubicBezTo>
                        <a:pt x="762101" y="1627251"/>
                        <a:pt x="756767" y="1627823"/>
                        <a:pt x="758196" y="1628966"/>
                      </a:cubicBezTo>
                      <a:lnTo>
                        <a:pt x="766101" y="1627061"/>
                      </a:lnTo>
                      <a:cubicBezTo>
                        <a:pt x="772769" y="1630585"/>
                        <a:pt x="765244" y="1631442"/>
                        <a:pt x="776769" y="1633157"/>
                      </a:cubicBezTo>
                      <a:close/>
                      <a:moveTo>
                        <a:pt x="724763" y="1624298"/>
                      </a:moveTo>
                      <a:cubicBezTo>
                        <a:pt x="717429" y="1620203"/>
                        <a:pt x="735717" y="1620488"/>
                        <a:pt x="740098" y="1623251"/>
                      </a:cubicBezTo>
                      <a:cubicBezTo>
                        <a:pt x="738193" y="1623822"/>
                        <a:pt x="739622" y="1624870"/>
                        <a:pt x="738003" y="1625537"/>
                      </a:cubicBezTo>
                      <a:cubicBezTo>
                        <a:pt x="728382" y="1624679"/>
                        <a:pt x="732192" y="1621060"/>
                        <a:pt x="724763" y="1624298"/>
                      </a:cubicBezTo>
                      <a:close/>
                      <a:moveTo>
                        <a:pt x="707713" y="1625537"/>
                      </a:moveTo>
                      <a:cubicBezTo>
                        <a:pt x="701141" y="1622298"/>
                        <a:pt x="708951" y="1622012"/>
                        <a:pt x="713714" y="1620679"/>
                      </a:cubicBezTo>
                      <a:cubicBezTo>
                        <a:pt x="715905" y="1621727"/>
                        <a:pt x="718762" y="1620488"/>
                        <a:pt x="720858" y="1622203"/>
                      </a:cubicBezTo>
                      <a:cubicBezTo>
                        <a:pt x="714666" y="1624775"/>
                        <a:pt x="712190" y="1622489"/>
                        <a:pt x="707713" y="1625537"/>
                      </a:cubicBezTo>
                      <a:close/>
                      <a:moveTo>
                        <a:pt x="675328" y="1607439"/>
                      </a:moveTo>
                      <a:cubicBezTo>
                        <a:pt x="679900" y="1607344"/>
                        <a:pt x="684567" y="1606963"/>
                        <a:pt x="688282" y="1609344"/>
                      </a:cubicBezTo>
                      <a:cubicBezTo>
                        <a:pt x="683520" y="1610297"/>
                        <a:pt x="679233" y="1609535"/>
                        <a:pt x="675328" y="1607439"/>
                      </a:cubicBezTo>
                      <a:close/>
                      <a:moveTo>
                        <a:pt x="402246" y="1334833"/>
                      </a:moveTo>
                      <a:cubicBezTo>
                        <a:pt x="399294" y="1333595"/>
                        <a:pt x="391674" y="1328261"/>
                        <a:pt x="394531" y="1327309"/>
                      </a:cubicBezTo>
                      <a:cubicBezTo>
                        <a:pt x="395960" y="1330262"/>
                        <a:pt x="400532" y="1331690"/>
                        <a:pt x="401484" y="1330738"/>
                      </a:cubicBezTo>
                      <a:cubicBezTo>
                        <a:pt x="402437" y="1332738"/>
                        <a:pt x="402818" y="1334167"/>
                        <a:pt x="402246" y="1334833"/>
                      </a:cubicBezTo>
                      <a:close/>
                      <a:moveTo>
                        <a:pt x="596080" y="1594771"/>
                      </a:moveTo>
                      <a:cubicBezTo>
                        <a:pt x="592651" y="1592008"/>
                        <a:pt x="596652" y="1591532"/>
                        <a:pt x="601224" y="1592199"/>
                      </a:cubicBezTo>
                      <a:cubicBezTo>
                        <a:pt x="605796" y="1592771"/>
                        <a:pt x="610939" y="1594295"/>
                        <a:pt x="609701" y="1596295"/>
                      </a:cubicBezTo>
                      <a:cubicBezTo>
                        <a:pt x="604272" y="1593247"/>
                        <a:pt x="603510" y="1596962"/>
                        <a:pt x="596080" y="1594771"/>
                      </a:cubicBezTo>
                      <a:close/>
                      <a:moveTo>
                        <a:pt x="387387" y="1322356"/>
                      </a:moveTo>
                      <a:cubicBezTo>
                        <a:pt x="382053" y="1318451"/>
                        <a:pt x="371290" y="1310545"/>
                        <a:pt x="372719" y="1306354"/>
                      </a:cubicBezTo>
                      <a:cubicBezTo>
                        <a:pt x="377767" y="1313498"/>
                        <a:pt x="377386" y="1307211"/>
                        <a:pt x="381101" y="1308830"/>
                      </a:cubicBezTo>
                      <a:cubicBezTo>
                        <a:pt x="382911" y="1313212"/>
                        <a:pt x="380244" y="1313307"/>
                        <a:pt x="379291" y="1315022"/>
                      </a:cubicBezTo>
                      <a:cubicBezTo>
                        <a:pt x="383863" y="1316069"/>
                        <a:pt x="389483" y="1320260"/>
                        <a:pt x="387387" y="1322356"/>
                      </a:cubicBezTo>
                      <a:close/>
                      <a:moveTo>
                        <a:pt x="360717" y="1295686"/>
                      </a:moveTo>
                      <a:cubicBezTo>
                        <a:pt x="362527" y="1298353"/>
                        <a:pt x="365861" y="1299782"/>
                        <a:pt x="367290" y="1302925"/>
                      </a:cubicBezTo>
                      <a:cubicBezTo>
                        <a:pt x="365289" y="1305497"/>
                        <a:pt x="355669" y="1293971"/>
                        <a:pt x="360717" y="1295686"/>
                      </a:cubicBezTo>
                      <a:close/>
                      <a:moveTo>
                        <a:pt x="582650" y="1634300"/>
                      </a:moveTo>
                      <a:cubicBezTo>
                        <a:pt x="588079" y="1634871"/>
                        <a:pt x="592937" y="1636395"/>
                        <a:pt x="597414" y="1638872"/>
                      </a:cubicBezTo>
                      <a:cubicBezTo>
                        <a:pt x="591413" y="1639729"/>
                        <a:pt x="587031" y="1637062"/>
                        <a:pt x="582650" y="1634300"/>
                      </a:cubicBezTo>
                      <a:close/>
                      <a:moveTo>
                        <a:pt x="554837" y="1628108"/>
                      </a:moveTo>
                      <a:cubicBezTo>
                        <a:pt x="549122" y="1630490"/>
                        <a:pt x="547788" y="1625632"/>
                        <a:pt x="543216" y="1623727"/>
                      </a:cubicBezTo>
                      <a:cubicBezTo>
                        <a:pt x="545693" y="1627632"/>
                        <a:pt x="537692" y="1626584"/>
                        <a:pt x="534453" y="1626965"/>
                      </a:cubicBezTo>
                      <a:cubicBezTo>
                        <a:pt x="528453" y="1622203"/>
                        <a:pt x="545121" y="1626394"/>
                        <a:pt x="539121" y="1621631"/>
                      </a:cubicBezTo>
                      <a:cubicBezTo>
                        <a:pt x="537216" y="1621822"/>
                        <a:pt x="537597" y="1622870"/>
                        <a:pt x="533501" y="1622203"/>
                      </a:cubicBezTo>
                      <a:cubicBezTo>
                        <a:pt x="531310" y="1621346"/>
                        <a:pt x="523119" y="1616202"/>
                        <a:pt x="526357" y="1616012"/>
                      </a:cubicBezTo>
                      <a:cubicBezTo>
                        <a:pt x="530072" y="1618393"/>
                        <a:pt x="540645" y="1620488"/>
                        <a:pt x="548931" y="1622489"/>
                      </a:cubicBezTo>
                      <a:cubicBezTo>
                        <a:pt x="557218" y="1624394"/>
                        <a:pt x="563409" y="1625822"/>
                        <a:pt x="558171" y="1628204"/>
                      </a:cubicBezTo>
                      <a:cubicBezTo>
                        <a:pt x="564076" y="1630299"/>
                        <a:pt x="578649" y="1632776"/>
                        <a:pt x="578268" y="1636109"/>
                      </a:cubicBezTo>
                      <a:cubicBezTo>
                        <a:pt x="574077" y="1636871"/>
                        <a:pt x="557028" y="1631633"/>
                        <a:pt x="554837" y="1628108"/>
                      </a:cubicBezTo>
                      <a:close/>
                      <a:moveTo>
                        <a:pt x="543693" y="1629537"/>
                      </a:moveTo>
                      <a:cubicBezTo>
                        <a:pt x="551789" y="1630871"/>
                        <a:pt x="559123" y="1633347"/>
                        <a:pt x="566457" y="1635919"/>
                      </a:cubicBezTo>
                      <a:cubicBezTo>
                        <a:pt x="558456" y="1634681"/>
                        <a:pt x="550074" y="1634014"/>
                        <a:pt x="543693" y="1629537"/>
                      </a:cubicBezTo>
                      <a:close/>
                      <a:moveTo>
                        <a:pt x="303186" y="1238060"/>
                      </a:moveTo>
                      <a:cubicBezTo>
                        <a:pt x="301091" y="1233202"/>
                        <a:pt x="290709" y="1225487"/>
                        <a:pt x="293376" y="1222629"/>
                      </a:cubicBezTo>
                      <a:cubicBezTo>
                        <a:pt x="296233" y="1227582"/>
                        <a:pt x="305282" y="1234726"/>
                        <a:pt x="303186" y="1238060"/>
                      </a:cubicBezTo>
                      <a:close/>
                      <a:moveTo>
                        <a:pt x="516546" y="1620965"/>
                      </a:moveTo>
                      <a:cubicBezTo>
                        <a:pt x="515022" y="1619441"/>
                        <a:pt x="511593" y="1617154"/>
                        <a:pt x="513498" y="1616964"/>
                      </a:cubicBezTo>
                      <a:cubicBezTo>
                        <a:pt x="519880" y="1621250"/>
                        <a:pt x="523309" y="1622012"/>
                        <a:pt x="527310" y="1620774"/>
                      </a:cubicBezTo>
                      <a:cubicBezTo>
                        <a:pt x="530453" y="1625156"/>
                        <a:pt x="522261" y="1622203"/>
                        <a:pt x="516546" y="1620965"/>
                      </a:cubicBezTo>
                      <a:close/>
                      <a:moveTo>
                        <a:pt x="492353" y="1604105"/>
                      </a:moveTo>
                      <a:cubicBezTo>
                        <a:pt x="490162" y="1600962"/>
                        <a:pt x="485114" y="1602105"/>
                        <a:pt x="483304" y="1598295"/>
                      </a:cubicBezTo>
                      <a:cubicBezTo>
                        <a:pt x="487876" y="1599152"/>
                        <a:pt x="497687" y="1604201"/>
                        <a:pt x="492353" y="1604105"/>
                      </a:cubicBezTo>
                      <a:close/>
                      <a:moveTo>
                        <a:pt x="497782" y="1619060"/>
                      </a:moveTo>
                      <a:cubicBezTo>
                        <a:pt x="494639" y="1616488"/>
                        <a:pt x="493782" y="1614964"/>
                        <a:pt x="496544" y="1615154"/>
                      </a:cubicBezTo>
                      <a:cubicBezTo>
                        <a:pt x="498163" y="1616488"/>
                        <a:pt x="499497" y="1618202"/>
                        <a:pt x="501687" y="1618583"/>
                      </a:cubicBezTo>
                      <a:cubicBezTo>
                        <a:pt x="503307" y="1618964"/>
                        <a:pt x="505116" y="1618964"/>
                        <a:pt x="506259" y="1620107"/>
                      </a:cubicBezTo>
                      <a:lnTo>
                        <a:pt x="497782" y="1619060"/>
                      </a:lnTo>
                      <a:close/>
                      <a:moveTo>
                        <a:pt x="269277" y="1187196"/>
                      </a:moveTo>
                      <a:cubicBezTo>
                        <a:pt x="270706" y="1187958"/>
                        <a:pt x="271182" y="1187006"/>
                        <a:pt x="273468" y="1189196"/>
                      </a:cubicBezTo>
                      <a:cubicBezTo>
                        <a:pt x="272992" y="1192530"/>
                        <a:pt x="275659" y="1194435"/>
                        <a:pt x="276421" y="1197197"/>
                      </a:cubicBezTo>
                      <a:cubicBezTo>
                        <a:pt x="272992" y="1194435"/>
                        <a:pt x="269849" y="1191387"/>
                        <a:pt x="269277" y="1187196"/>
                      </a:cubicBezTo>
                      <a:close/>
                      <a:moveTo>
                        <a:pt x="441775" y="1580198"/>
                      </a:moveTo>
                      <a:cubicBezTo>
                        <a:pt x="443204" y="1579912"/>
                        <a:pt x="436441" y="1575911"/>
                        <a:pt x="435965" y="1575149"/>
                      </a:cubicBezTo>
                      <a:cubicBezTo>
                        <a:pt x="433869" y="1574959"/>
                        <a:pt x="434822" y="1576483"/>
                        <a:pt x="433107" y="1576483"/>
                      </a:cubicBezTo>
                      <a:cubicBezTo>
                        <a:pt x="425773" y="1572768"/>
                        <a:pt x="425106" y="1569149"/>
                        <a:pt x="431869" y="1570387"/>
                      </a:cubicBezTo>
                      <a:cubicBezTo>
                        <a:pt x="438727" y="1575054"/>
                        <a:pt x="446347" y="1578388"/>
                        <a:pt x="453015" y="1583055"/>
                      </a:cubicBezTo>
                      <a:cubicBezTo>
                        <a:pt x="446919" y="1581245"/>
                        <a:pt x="444252" y="1581436"/>
                        <a:pt x="441775" y="1580198"/>
                      </a:cubicBezTo>
                      <a:close/>
                      <a:moveTo>
                        <a:pt x="262515" y="1166336"/>
                      </a:moveTo>
                      <a:lnTo>
                        <a:pt x="262896" y="1171385"/>
                      </a:lnTo>
                      <a:cubicBezTo>
                        <a:pt x="258895" y="1169099"/>
                        <a:pt x="258419" y="1162050"/>
                        <a:pt x="262515" y="1166336"/>
                      </a:cubicBezTo>
                      <a:close/>
                      <a:moveTo>
                        <a:pt x="408057" y="1558385"/>
                      </a:moveTo>
                      <a:cubicBezTo>
                        <a:pt x="403580" y="1556671"/>
                        <a:pt x="399484" y="1554385"/>
                        <a:pt x="396627" y="1550479"/>
                      </a:cubicBezTo>
                      <a:cubicBezTo>
                        <a:pt x="401675" y="1551623"/>
                        <a:pt x="405199" y="1554480"/>
                        <a:pt x="408723" y="1557528"/>
                      </a:cubicBezTo>
                      <a:cubicBezTo>
                        <a:pt x="407771" y="1557433"/>
                        <a:pt x="406914" y="1557338"/>
                        <a:pt x="408057" y="1558385"/>
                      </a:cubicBezTo>
                      <a:close/>
                      <a:moveTo>
                        <a:pt x="231463" y="1120997"/>
                      </a:moveTo>
                      <a:cubicBezTo>
                        <a:pt x="231082" y="1118140"/>
                        <a:pt x="229463" y="1115663"/>
                        <a:pt x="229653" y="1112615"/>
                      </a:cubicBezTo>
                      <a:cubicBezTo>
                        <a:pt x="230892" y="1114139"/>
                        <a:pt x="232701" y="1110329"/>
                        <a:pt x="233559" y="1115282"/>
                      </a:cubicBezTo>
                      <a:cubicBezTo>
                        <a:pt x="231273" y="1113377"/>
                        <a:pt x="231273" y="1116425"/>
                        <a:pt x="233463" y="1119188"/>
                      </a:cubicBezTo>
                      <a:cubicBezTo>
                        <a:pt x="234035" y="1117854"/>
                        <a:pt x="235083" y="1117568"/>
                        <a:pt x="236416" y="1118235"/>
                      </a:cubicBezTo>
                      <a:cubicBezTo>
                        <a:pt x="236416" y="1120807"/>
                        <a:pt x="238893" y="1122521"/>
                        <a:pt x="238226" y="1125284"/>
                      </a:cubicBezTo>
                      <a:cubicBezTo>
                        <a:pt x="234416" y="1120045"/>
                        <a:pt x="235273" y="1126141"/>
                        <a:pt x="231463" y="1120997"/>
                      </a:cubicBezTo>
                      <a:close/>
                      <a:moveTo>
                        <a:pt x="365766" y="1536954"/>
                      </a:moveTo>
                      <a:cubicBezTo>
                        <a:pt x="360908" y="1532287"/>
                        <a:pt x="347478" y="1524953"/>
                        <a:pt x="347859" y="1522190"/>
                      </a:cubicBezTo>
                      <a:cubicBezTo>
                        <a:pt x="351097" y="1525429"/>
                        <a:pt x="355764" y="1527239"/>
                        <a:pt x="359574" y="1530001"/>
                      </a:cubicBezTo>
                      <a:cubicBezTo>
                        <a:pt x="358241" y="1527715"/>
                        <a:pt x="355764" y="1526572"/>
                        <a:pt x="354336" y="1524286"/>
                      </a:cubicBezTo>
                      <a:cubicBezTo>
                        <a:pt x="358431" y="1526096"/>
                        <a:pt x="364337" y="1529525"/>
                        <a:pt x="365575" y="1527905"/>
                      </a:cubicBezTo>
                      <a:cubicBezTo>
                        <a:pt x="366718" y="1531715"/>
                        <a:pt x="366718" y="1534668"/>
                        <a:pt x="365766" y="1536954"/>
                      </a:cubicBezTo>
                      <a:close/>
                      <a:moveTo>
                        <a:pt x="222129" y="1098328"/>
                      </a:moveTo>
                      <a:cubicBezTo>
                        <a:pt x="224034" y="1099661"/>
                        <a:pt x="224605" y="1098137"/>
                        <a:pt x="226986" y="1100709"/>
                      </a:cubicBezTo>
                      <a:cubicBezTo>
                        <a:pt x="226701" y="1103757"/>
                        <a:pt x="222891" y="1104233"/>
                        <a:pt x="222129" y="1098328"/>
                      </a:cubicBezTo>
                      <a:close/>
                      <a:moveTo>
                        <a:pt x="341096" y="1515999"/>
                      </a:moveTo>
                      <a:cubicBezTo>
                        <a:pt x="336524" y="1509903"/>
                        <a:pt x="338715" y="1508570"/>
                        <a:pt x="342048" y="1508474"/>
                      </a:cubicBezTo>
                      <a:cubicBezTo>
                        <a:pt x="343191" y="1510189"/>
                        <a:pt x="344715" y="1511522"/>
                        <a:pt x="346335" y="1512856"/>
                      </a:cubicBezTo>
                      <a:cubicBezTo>
                        <a:pt x="342239" y="1512094"/>
                        <a:pt x="348716" y="1519142"/>
                        <a:pt x="341096" y="1515999"/>
                      </a:cubicBezTo>
                      <a:close/>
                      <a:moveTo>
                        <a:pt x="220890" y="1087279"/>
                      </a:moveTo>
                      <a:cubicBezTo>
                        <a:pt x="223272" y="1089565"/>
                        <a:pt x="224700" y="1092137"/>
                        <a:pt x="224224" y="1095185"/>
                      </a:cubicBezTo>
                      <a:cubicBezTo>
                        <a:pt x="221843" y="1092899"/>
                        <a:pt x="220414" y="1090327"/>
                        <a:pt x="220890" y="1087279"/>
                      </a:cubicBezTo>
                      <a:close/>
                      <a:moveTo>
                        <a:pt x="324141" y="1504664"/>
                      </a:moveTo>
                      <a:cubicBezTo>
                        <a:pt x="330999" y="1509427"/>
                        <a:pt x="337953" y="1514094"/>
                        <a:pt x="343763" y="1519809"/>
                      </a:cubicBezTo>
                      <a:cubicBezTo>
                        <a:pt x="336143" y="1515047"/>
                        <a:pt x="334143" y="1514666"/>
                        <a:pt x="329094" y="1510570"/>
                      </a:cubicBezTo>
                      <a:cubicBezTo>
                        <a:pt x="330142" y="1510760"/>
                        <a:pt x="330237" y="1510094"/>
                        <a:pt x="328999" y="1508474"/>
                      </a:cubicBezTo>
                      <a:cubicBezTo>
                        <a:pt x="326904" y="1507617"/>
                        <a:pt x="324903" y="1506665"/>
                        <a:pt x="324141" y="1504664"/>
                      </a:cubicBezTo>
                      <a:close/>
                      <a:moveTo>
                        <a:pt x="315950" y="1495425"/>
                      </a:moveTo>
                      <a:cubicBezTo>
                        <a:pt x="317950" y="1495901"/>
                        <a:pt x="315950" y="1493234"/>
                        <a:pt x="316617" y="1492663"/>
                      </a:cubicBezTo>
                      <a:cubicBezTo>
                        <a:pt x="324999" y="1496568"/>
                        <a:pt x="331476" y="1502283"/>
                        <a:pt x="337476" y="1508665"/>
                      </a:cubicBezTo>
                      <a:cubicBezTo>
                        <a:pt x="332619" y="1506569"/>
                        <a:pt x="334524" y="1509808"/>
                        <a:pt x="329666" y="1507712"/>
                      </a:cubicBezTo>
                      <a:cubicBezTo>
                        <a:pt x="325475" y="1503331"/>
                        <a:pt x="319950" y="1499997"/>
                        <a:pt x="315950" y="1495425"/>
                      </a:cubicBezTo>
                      <a:close/>
                      <a:moveTo>
                        <a:pt x="207651" y="1059180"/>
                      </a:moveTo>
                      <a:cubicBezTo>
                        <a:pt x="210413" y="1063085"/>
                        <a:pt x="212889" y="1065943"/>
                        <a:pt x="213937" y="1064038"/>
                      </a:cubicBezTo>
                      <a:cubicBezTo>
                        <a:pt x="213556" y="1067848"/>
                        <a:pt x="216604" y="1070896"/>
                        <a:pt x="216985" y="1074515"/>
                      </a:cubicBezTo>
                      <a:cubicBezTo>
                        <a:pt x="211365" y="1068800"/>
                        <a:pt x="216223" y="1078325"/>
                        <a:pt x="212985" y="1075468"/>
                      </a:cubicBezTo>
                      <a:cubicBezTo>
                        <a:pt x="212794" y="1069753"/>
                        <a:pt x="208317" y="1064895"/>
                        <a:pt x="207651" y="1059180"/>
                      </a:cubicBezTo>
                      <a:close/>
                      <a:moveTo>
                        <a:pt x="303282" y="1492568"/>
                      </a:moveTo>
                      <a:cubicBezTo>
                        <a:pt x="301377" y="1489901"/>
                        <a:pt x="303282" y="1490282"/>
                        <a:pt x="301662" y="1487805"/>
                      </a:cubicBezTo>
                      <a:cubicBezTo>
                        <a:pt x="300138" y="1487138"/>
                        <a:pt x="300424" y="1488091"/>
                        <a:pt x="299376" y="1487805"/>
                      </a:cubicBezTo>
                      <a:cubicBezTo>
                        <a:pt x="295185" y="1482471"/>
                        <a:pt x="298995" y="1484281"/>
                        <a:pt x="303282" y="1486376"/>
                      </a:cubicBezTo>
                      <a:cubicBezTo>
                        <a:pt x="304425" y="1488091"/>
                        <a:pt x="305282" y="1490091"/>
                        <a:pt x="307282" y="1491044"/>
                      </a:cubicBezTo>
                      <a:cubicBezTo>
                        <a:pt x="306615" y="1489615"/>
                        <a:pt x="308901" y="1490567"/>
                        <a:pt x="311187" y="1491520"/>
                      </a:cubicBezTo>
                      <a:cubicBezTo>
                        <a:pt x="312045" y="1492853"/>
                        <a:pt x="312807" y="1494187"/>
                        <a:pt x="313664" y="1495520"/>
                      </a:cubicBezTo>
                      <a:cubicBezTo>
                        <a:pt x="305472" y="1491901"/>
                        <a:pt x="306996" y="1492377"/>
                        <a:pt x="303282" y="1492568"/>
                      </a:cubicBezTo>
                      <a:close/>
                      <a:moveTo>
                        <a:pt x="292423" y="1473327"/>
                      </a:moveTo>
                      <a:cubicBezTo>
                        <a:pt x="287565" y="1470755"/>
                        <a:pt x="284803" y="1466469"/>
                        <a:pt x="280898" y="1463040"/>
                      </a:cubicBezTo>
                      <a:cubicBezTo>
                        <a:pt x="286708" y="1464850"/>
                        <a:pt x="294423" y="1471041"/>
                        <a:pt x="292423" y="1473327"/>
                      </a:cubicBezTo>
                      <a:close/>
                      <a:moveTo>
                        <a:pt x="264229" y="1453039"/>
                      </a:moveTo>
                      <a:cubicBezTo>
                        <a:pt x="260610" y="1450086"/>
                        <a:pt x="256323" y="1447610"/>
                        <a:pt x="253847" y="1443609"/>
                      </a:cubicBezTo>
                      <a:cubicBezTo>
                        <a:pt x="258705" y="1444943"/>
                        <a:pt x="260229" y="1449038"/>
                        <a:pt x="263467" y="1451610"/>
                      </a:cubicBezTo>
                      <a:cubicBezTo>
                        <a:pt x="263277" y="1450658"/>
                        <a:pt x="262134" y="1448848"/>
                        <a:pt x="263562" y="1449515"/>
                      </a:cubicBezTo>
                      <a:cubicBezTo>
                        <a:pt x="264610" y="1451515"/>
                        <a:pt x="264420" y="1452277"/>
                        <a:pt x="264229" y="1453039"/>
                      </a:cubicBezTo>
                      <a:close/>
                      <a:moveTo>
                        <a:pt x="241941" y="1425702"/>
                      </a:moveTo>
                      <a:cubicBezTo>
                        <a:pt x="244512" y="1430179"/>
                        <a:pt x="249751" y="1432560"/>
                        <a:pt x="251847" y="1437323"/>
                      </a:cubicBezTo>
                      <a:cubicBezTo>
                        <a:pt x="247656" y="1435322"/>
                        <a:pt x="239178" y="1426654"/>
                        <a:pt x="241941" y="1425702"/>
                      </a:cubicBezTo>
                      <a:close/>
                      <a:moveTo>
                        <a:pt x="244893" y="1427417"/>
                      </a:moveTo>
                      <a:cubicBezTo>
                        <a:pt x="244131" y="1426083"/>
                        <a:pt x="242893" y="1425035"/>
                        <a:pt x="241369" y="1424369"/>
                      </a:cubicBezTo>
                      <a:cubicBezTo>
                        <a:pt x="239559" y="1420844"/>
                        <a:pt x="239369" y="1419130"/>
                        <a:pt x="241750" y="1420273"/>
                      </a:cubicBezTo>
                      <a:cubicBezTo>
                        <a:pt x="242988" y="1422464"/>
                        <a:pt x="245179" y="1424083"/>
                        <a:pt x="246513" y="1426178"/>
                      </a:cubicBezTo>
                      <a:cubicBezTo>
                        <a:pt x="244608" y="1425131"/>
                        <a:pt x="246322" y="1427893"/>
                        <a:pt x="244893" y="1427417"/>
                      </a:cubicBezTo>
                      <a:close/>
                      <a:moveTo>
                        <a:pt x="221367" y="1401128"/>
                      </a:moveTo>
                      <a:cubicBezTo>
                        <a:pt x="228987" y="1405700"/>
                        <a:pt x="234321" y="1411891"/>
                        <a:pt x="238797" y="1418558"/>
                      </a:cubicBezTo>
                      <a:cubicBezTo>
                        <a:pt x="231368" y="1413891"/>
                        <a:pt x="227748" y="1406557"/>
                        <a:pt x="221367" y="1401128"/>
                      </a:cubicBezTo>
                      <a:close/>
                      <a:moveTo>
                        <a:pt x="213556" y="1400842"/>
                      </a:moveTo>
                      <a:cubicBezTo>
                        <a:pt x="218509" y="1401032"/>
                        <a:pt x="224700" y="1408462"/>
                        <a:pt x="229272" y="1414177"/>
                      </a:cubicBezTo>
                      <a:cubicBezTo>
                        <a:pt x="222795" y="1410557"/>
                        <a:pt x="216795" y="1406652"/>
                        <a:pt x="213556" y="1400842"/>
                      </a:cubicBezTo>
                      <a:close/>
                      <a:moveTo>
                        <a:pt x="194601" y="1367600"/>
                      </a:moveTo>
                      <a:cubicBezTo>
                        <a:pt x="194411" y="1365885"/>
                        <a:pt x="195554" y="1366171"/>
                        <a:pt x="193935" y="1362647"/>
                      </a:cubicBezTo>
                      <a:cubicBezTo>
                        <a:pt x="199745" y="1366838"/>
                        <a:pt x="204888" y="1371314"/>
                        <a:pt x="206984" y="1377696"/>
                      </a:cubicBezTo>
                      <a:cubicBezTo>
                        <a:pt x="201745" y="1371791"/>
                        <a:pt x="195935" y="1367028"/>
                        <a:pt x="194601" y="1367600"/>
                      </a:cubicBezTo>
                      <a:close/>
                      <a:moveTo>
                        <a:pt x="135356" y="1297019"/>
                      </a:moveTo>
                      <a:cubicBezTo>
                        <a:pt x="138594" y="1299496"/>
                        <a:pt x="133070" y="1292828"/>
                        <a:pt x="134022" y="1290828"/>
                      </a:cubicBezTo>
                      <a:cubicBezTo>
                        <a:pt x="136975" y="1292447"/>
                        <a:pt x="140785" y="1302068"/>
                        <a:pt x="138213" y="1300734"/>
                      </a:cubicBezTo>
                      <a:cubicBezTo>
                        <a:pt x="137261" y="1297591"/>
                        <a:pt x="136308" y="1299782"/>
                        <a:pt x="135356" y="1297019"/>
                      </a:cubicBezTo>
                      <a:close/>
                      <a:moveTo>
                        <a:pt x="25152" y="685991"/>
                      </a:moveTo>
                      <a:cubicBezTo>
                        <a:pt x="26866" y="682276"/>
                        <a:pt x="27247" y="678085"/>
                        <a:pt x="29914" y="674751"/>
                      </a:cubicBezTo>
                      <a:cubicBezTo>
                        <a:pt x="30771" y="681609"/>
                        <a:pt x="29628" y="687610"/>
                        <a:pt x="28676" y="693801"/>
                      </a:cubicBezTo>
                      <a:lnTo>
                        <a:pt x="26199" y="697706"/>
                      </a:lnTo>
                      <a:cubicBezTo>
                        <a:pt x="26961" y="688848"/>
                        <a:pt x="27152" y="690372"/>
                        <a:pt x="25152" y="685991"/>
                      </a:cubicBezTo>
                      <a:close/>
                      <a:moveTo>
                        <a:pt x="40296" y="637794"/>
                      </a:moveTo>
                      <a:cubicBezTo>
                        <a:pt x="36105" y="643223"/>
                        <a:pt x="37725" y="653510"/>
                        <a:pt x="34105" y="650081"/>
                      </a:cubicBezTo>
                      <a:cubicBezTo>
                        <a:pt x="36296" y="647033"/>
                        <a:pt x="38106" y="635413"/>
                        <a:pt x="40296" y="637794"/>
                      </a:cubicBezTo>
                      <a:close/>
                      <a:moveTo>
                        <a:pt x="463683" y="307277"/>
                      </a:moveTo>
                      <a:cubicBezTo>
                        <a:pt x="455777" y="316516"/>
                        <a:pt x="474446" y="301847"/>
                        <a:pt x="466445" y="312801"/>
                      </a:cubicBezTo>
                      <a:cubicBezTo>
                        <a:pt x="461873" y="313087"/>
                        <a:pt x="462825" y="312325"/>
                        <a:pt x="458063" y="315278"/>
                      </a:cubicBezTo>
                      <a:cubicBezTo>
                        <a:pt x="458253" y="313373"/>
                        <a:pt x="458063" y="308991"/>
                        <a:pt x="463683" y="307277"/>
                      </a:cubicBezTo>
                      <a:close/>
                      <a:moveTo>
                        <a:pt x="456253" y="319564"/>
                      </a:moveTo>
                      <a:cubicBezTo>
                        <a:pt x="454634" y="320040"/>
                        <a:pt x="452824" y="320040"/>
                        <a:pt x="451681" y="321374"/>
                      </a:cubicBezTo>
                      <a:cubicBezTo>
                        <a:pt x="450729" y="323279"/>
                        <a:pt x="454729" y="325088"/>
                        <a:pt x="449586" y="327755"/>
                      </a:cubicBezTo>
                      <a:cubicBezTo>
                        <a:pt x="448157" y="327279"/>
                        <a:pt x="450157" y="324517"/>
                        <a:pt x="446823" y="325279"/>
                      </a:cubicBezTo>
                      <a:cubicBezTo>
                        <a:pt x="452062" y="321183"/>
                        <a:pt x="449300" y="317849"/>
                        <a:pt x="454634" y="313849"/>
                      </a:cubicBezTo>
                      <a:cubicBezTo>
                        <a:pt x="456729" y="314706"/>
                        <a:pt x="459777" y="314992"/>
                        <a:pt x="456253" y="319564"/>
                      </a:cubicBezTo>
                      <a:close/>
                      <a:moveTo>
                        <a:pt x="91350" y="495586"/>
                      </a:moveTo>
                      <a:cubicBezTo>
                        <a:pt x="92208" y="490633"/>
                        <a:pt x="94970" y="486918"/>
                        <a:pt x="97256" y="482918"/>
                      </a:cubicBezTo>
                      <a:cubicBezTo>
                        <a:pt x="98780" y="483870"/>
                        <a:pt x="95351" y="489490"/>
                        <a:pt x="95351" y="494538"/>
                      </a:cubicBezTo>
                      <a:cubicBezTo>
                        <a:pt x="92017" y="498729"/>
                        <a:pt x="93636" y="493395"/>
                        <a:pt x="91350" y="495586"/>
                      </a:cubicBezTo>
                      <a:close/>
                      <a:moveTo>
                        <a:pt x="479399" y="297275"/>
                      </a:moveTo>
                      <a:cubicBezTo>
                        <a:pt x="483114" y="296990"/>
                        <a:pt x="482066" y="299657"/>
                        <a:pt x="483685" y="300704"/>
                      </a:cubicBezTo>
                      <a:cubicBezTo>
                        <a:pt x="480447" y="301466"/>
                        <a:pt x="479018" y="305943"/>
                        <a:pt x="475303" y="305753"/>
                      </a:cubicBezTo>
                      <a:cubicBezTo>
                        <a:pt x="477018" y="301657"/>
                        <a:pt x="477780" y="301562"/>
                        <a:pt x="479399" y="297275"/>
                      </a:cubicBezTo>
                      <a:close/>
                      <a:moveTo>
                        <a:pt x="107829" y="467963"/>
                      </a:moveTo>
                      <a:cubicBezTo>
                        <a:pt x="103352" y="473964"/>
                        <a:pt x="106971" y="474155"/>
                        <a:pt x="102685" y="479298"/>
                      </a:cubicBezTo>
                      <a:cubicBezTo>
                        <a:pt x="100780" y="479774"/>
                        <a:pt x="106019" y="464249"/>
                        <a:pt x="107829" y="467963"/>
                      </a:cubicBezTo>
                      <a:close/>
                      <a:moveTo>
                        <a:pt x="482733" y="295847"/>
                      </a:moveTo>
                      <a:cubicBezTo>
                        <a:pt x="484352" y="293465"/>
                        <a:pt x="486447" y="292227"/>
                        <a:pt x="489019" y="292037"/>
                      </a:cubicBezTo>
                      <a:cubicBezTo>
                        <a:pt x="488448" y="293846"/>
                        <a:pt x="487781" y="295275"/>
                        <a:pt x="485685" y="296513"/>
                      </a:cubicBezTo>
                      <a:cubicBezTo>
                        <a:pt x="486447" y="295180"/>
                        <a:pt x="484638" y="295561"/>
                        <a:pt x="482733" y="295847"/>
                      </a:cubicBezTo>
                      <a:close/>
                      <a:moveTo>
                        <a:pt x="415391" y="141256"/>
                      </a:moveTo>
                      <a:cubicBezTo>
                        <a:pt x="409771" y="142494"/>
                        <a:pt x="405961" y="148114"/>
                        <a:pt x="400722" y="150019"/>
                      </a:cubicBezTo>
                      <a:cubicBezTo>
                        <a:pt x="403580" y="144875"/>
                        <a:pt x="414819" y="138684"/>
                        <a:pt x="415391" y="141256"/>
                      </a:cubicBezTo>
                      <a:close/>
                      <a:moveTo>
                        <a:pt x="437013" y="128492"/>
                      </a:moveTo>
                      <a:cubicBezTo>
                        <a:pt x="430059" y="132017"/>
                        <a:pt x="423678" y="136874"/>
                        <a:pt x="416248" y="138970"/>
                      </a:cubicBezTo>
                      <a:cubicBezTo>
                        <a:pt x="422344" y="133445"/>
                        <a:pt x="429202" y="129635"/>
                        <a:pt x="437013" y="128492"/>
                      </a:cubicBezTo>
                      <a:close/>
                      <a:moveTo>
                        <a:pt x="445871" y="121253"/>
                      </a:moveTo>
                      <a:lnTo>
                        <a:pt x="440918" y="125921"/>
                      </a:lnTo>
                      <a:cubicBezTo>
                        <a:pt x="439299" y="126111"/>
                        <a:pt x="437870" y="126397"/>
                        <a:pt x="436251" y="126587"/>
                      </a:cubicBezTo>
                      <a:cubicBezTo>
                        <a:pt x="438727" y="122777"/>
                        <a:pt x="442537" y="122587"/>
                        <a:pt x="445871" y="121253"/>
                      </a:cubicBezTo>
                      <a:close/>
                      <a:moveTo>
                        <a:pt x="913263" y="123825"/>
                      </a:moveTo>
                      <a:cubicBezTo>
                        <a:pt x="917358" y="126111"/>
                        <a:pt x="913739" y="127349"/>
                        <a:pt x="909262" y="128492"/>
                      </a:cubicBezTo>
                      <a:cubicBezTo>
                        <a:pt x="902499" y="129064"/>
                        <a:pt x="892879" y="127254"/>
                        <a:pt x="882402" y="128873"/>
                      </a:cubicBezTo>
                      <a:cubicBezTo>
                        <a:pt x="881163" y="128111"/>
                        <a:pt x="878592" y="127159"/>
                        <a:pt x="880116" y="126587"/>
                      </a:cubicBezTo>
                      <a:cubicBezTo>
                        <a:pt x="887259" y="124301"/>
                        <a:pt x="902023" y="123920"/>
                        <a:pt x="913263" y="123825"/>
                      </a:cubicBezTo>
                      <a:close/>
                      <a:moveTo>
                        <a:pt x="950505" y="129540"/>
                      </a:moveTo>
                      <a:cubicBezTo>
                        <a:pt x="952506" y="130969"/>
                        <a:pt x="953553" y="132207"/>
                        <a:pt x="952315" y="133064"/>
                      </a:cubicBezTo>
                      <a:cubicBezTo>
                        <a:pt x="943076" y="131921"/>
                        <a:pt x="933456" y="131826"/>
                        <a:pt x="924502" y="130016"/>
                      </a:cubicBezTo>
                      <a:cubicBezTo>
                        <a:pt x="933170" y="129349"/>
                        <a:pt x="941647" y="130016"/>
                        <a:pt x="950505" y="129540"/>
                      </a:cubicBezTo>
                      <a:close/>
                      <a:moveTo>
                        <a:pt x="716095" y="30575"/>
                      </a:moveTo>
                      <a:cubicBezTo>
                        <a:pt x="714857" y="32861"/>
                        <a:pt x="703332" y="35909"/>
                        <a:pt x="697331" y="35909"/>
                      </a:cubicBezTo>
                      <a:cubicBezTo>
                        <a:pt x="703522" y="32099"/>
                        <a:pt x="709809" y="32004"/>
                        <a:pt x="716095" y="30575"/>
                      </a:cubicBezTo>
                      <a:close/>
                      <a:moveTo>
                        <a:pt x="992987" y="133731"/>
                      </a:moveTo>
                      <a:cubicBezTo>
                        <a:pt x="980319" y="133636"/>
                        <a:pt x="969841" y="132207"/>
                        <a:pt x="963078" y="135160"/>
                      </a:cubicBezTo>
                      <a:cubicBezTo>
                        <a:pt x="961554" y="134017"/>
                        <a:pt x="959935" y="133064"/>
                        <a:pt x="958316" y="132112"/>
                      </a:cubicBezTo>
                      <a:cubicBezTo>
                        <a:pt x="966793" y="132493"/>
                        <a:pt x="978128" y="128397"/>
                        <a:pt x="992987" y="133731"/>
                      </a:cubicBezTo>
                      <a:close/>
                      <a:moveTo>
                        <a:pt x="828109" y="9144"/>
                      </a:moveTo>
                      <a:cubicBezTo>
                        <a:pt x="830967" y="8287"/>
                        <a:pt x="833729" y="7906"/>
                        <a:pt x="836396" y="7906"/>
                      </a:cubicBezTo>
                      <a:cubicBezTo>
                        <a:pt x="844206" y="10668"/>
                        <a:pt x="830490" y="12478"/>
                        <a:pt x="841539" y="15335"/>
                      </a:cubicBezTo>
                      <a:cubicBezTo>
                        <a:pt x="835634" y="15526"/>
                        <a:pt x="829443" y="17717"/>
                        <a:pt x="824013" y="15145"/>
                      </a:cubicBezTo>
                      <a:cubicBezTo>
                        <a:pt x="834396" y="15621"/>
                        <a:pt x="837729" y="12192"/>
                        <a:pt x="828109" y="9144"/>
                      </a:cubicBezTo>
                      <a:close/>
                      <a:moveTo>
                        <a:pt x="1090618" y="167354"/>
                      </a:moveTo>
                      <a:cubicBezTo>
                        <a:pt x="1093857" y="170117"/>
                        <a:pt x="1088904" y="169640"/>
                        <a:pt x="1088618" y="170974"/>
                      </a:cubicBezTo>
                      <a:cubicBezTo>
                        <a:pt x="1085951" y="169069"/>
                        <a:pt x="1082331" y="169069"/>
                        <a:pt x="1080331" y="166021"/>
                      </a:cubicBezTo>
                      <a:cubicBezTo>
                        <a:pt x="1083951" y="166116"/>
                        <a:pt x="1086618" y="167831"/>
                        <a:pt x="1090618" y="167354"/>
                      </a:cubicBezTo>
                      <a:close/>
                      <a:moveTo>
                        <a:pt x="1054614" y="109442"/>
                      </a:moveTo>
                      <a:cubicBezTo>
                        <a:pt x="1058328" y="111347"/>
                        <a:pt x="1062424" y="108871"/>
                        <a:pt x="1064805" y="108585"/>
                      </a:cubicBezTo>
                      <a:cubicBezTo>
                        <a:pt x="1070330" y="111538"/>
                        <a:pt x="1065091" y="110871"/>
                        <a:pt x="1066234" y="112300"/>
                      </a:cubicBezTo>
                      <a:cubicBezTo>
                        <a:pt x="1067758" y="112490"/>
                        <a:pt x="1069092" y="113062"/>
                        <a:pt x="1070235" y="114205"/>
                      </a:cubicBezTo>
                      <a:cubicBezTo>
                        <a:pt x="1062996" y="112395"/>
                        <a:pt x="1057185" y="109919"/>
                        <a:pt x="1058900" y="114110"/>
                      </a:cubicBezTo>
                      <a:cubicBezTo>
                        <a:pt x="1055376" y="112967"/>
                        <a:pt x="1053756" y="110585"/>
                        <a:pt x="1054614" y="109442"/>
                      </a:cubicBezTo>
                      <a:close/>
                      <a:moveTo>
                        <a:pt x="1014418" y="46482"/>
                      </a:moveTo>
                      <a:cubicBezTo>
                        <a:pt x="1011370" y="44196"/>
                        <a:pt x="1006703" y="46292"/>
                        <a:pt x="1003941" y="43434"/>
                      </a:cubicBezTo>
                      <a:cubicBezTo>
                        <a:pt x="1007465" y="42005"/>
                        <a:pt x="1017466" y="45244"/>
                        <a:pt x="1014418" y="46482"/>
                      </a:cubicBezTo>
                      <a:close/>
                      <a:moveTo>
                        <a:pt x="1056709" y="58388"/>
                      </a:moveTo>
                      <a:cubicBezTo>
                        <a:pt x="1048422" y="57722"/>
                        <a:pt x="1040326" y="56960"/>
                        <a:pt x="1033468" y="53340"/>
                      </a:cubicBezTo>
                      <a:cubicBezTo>
                        <a:pt x="1041088" y="55340"/>
                        <a:pt x="1049946" y="54674"/>
                        <a:pt x="1056709" y="58388"/>
                      </a:cubicBezTo>
                      <a:close/>
                      <a:moveTo>
                        <a:pt x="1085951" y="69437"/>
                      </a:moveTo>
                      <a:cubicBezTo>
                        <a:pt x="1081569" y="69056"/>
                        <a:pt x="1077093" y="68580"/>
                        <a:pt x="1074045" y="65342"/>
                      </a:cubicBezTo>
                      <a:cubicBezTo>
                        <a:pt x="1078617" y="65532"/>
                        <a:pt x="1082617" y="66961"/>
                        <a:pt x="1085951" y="69437"/>
                      </a:cubicBezTo>
                      <a:close/>
                      <a:moveTo>
                        <a:pt x="1087761" y="59055"/>
                      </a:moveTo>
                      <a:cubicBezTo>
                        <a:pt x="1090999" y="61913"/>
                        <a:pt x="1092523" y="62389"/>
                        <a:pt x="1093761" y="61151"/>
                      </a:cubicBezTo>
                      <a:cubicBezTo>
                        <a:pt x="1099762" y="64961"/>
                        <a:pt x="1085570" y="62389"/>
                        <a:pt x="1083855" y="59912"/>
                      </a:cubicBezTo>
                      <a:cubicBezTo>
                        <a:pt x="1086237" y="60008"/>
                        <a:pt x="1086999" y="59531"/>
                        <a:pt x="1087761" y="59055"/>
                      </a:cubicBezTo>
                      <a:close/>
                      <a:moveTo>
                        <a:pt x="1320742" y="208979"/>
                      </a:moveTo>
                      <a:cubicBezTo>
                        <a:pt x="1319409" y="210312"/>
                        <a:pt x="1312360" y="206312"/>
                        <a:pt x="1308931" y="203454"/>
                      </a:cubicBezTo>
                      <a:cubicBezTo>
                        <a:pt x="1309788" y="202406"/>
                        <a:pt x="1318266" y="205073"/>
                        <a:pt x="1320742" y="208979"/>
                      </a:cubicBezTo>
                      <a:close/>
                    </a:path>
                  </a:pathLst>
                </a:custGeom>
                <a:solidFill>
                  <a:srgbClr val="D1C4B3"/>
                </a:solidFill>
                <a:ln w="9525" cap="flat">
                  <a:noFill/>
                  <a:prstDash val="solid"/>
                  <a:miter/>
                </a:ln>
              </p:spPr>
              <p:txBody>
                <a:bodyPr rtlCol="0" anchor="ctr"/>
                <a:lstStyle/>
                <a:p>
                  <a:endParaRPr lang="zh-CN" altLang="en-US"/>
                </a:p>
              </p:txBody>
            </p:sp>
            <p:sp>
              <p:nvSpPr>
                <p:cNvPr id="478" name="任意多边形: 形状 57479"/>
                <p:cNvSpPr/>
                <p:nvPr>
                  <p:custDataLst>
                    <p:tags r:id="rId933"/>
                  </p:custDataLst>
                </p:nvPr>
              </p:nvSpPr>
              <p:spPr>
                <a:xfrm>
                  <a:off x="6566344" y="4093367"/>
                  <a:ext cx="43401" cy="33147"/>
                </a:xfrm>
                <a:custGeom>
                  <a:gdLst>
                    <a:gd name="connsiteX0" fmla="*/ 43243 w 43401"/>
                    <a:gd name="connsiteY0" fmla="*/ 572 h 33147"/>
                    <a:gd name="connsiteX1" fmla="*/ 41243 w 43401"/>
                    <a:gd name="connsiteY1" fmla="*/ 96 h 33147"/>
                    <a:gd name="connsiteX2" fmla="*/ 0 w 43401"/>
                    <a:gd name="connsiteY2" fmla="*/ 33147 h 33147"/>
                    <a:gd name="connsiteX3" fmla="*/ 37147 w 43401"/>
                    <a:gd name="connsiteY3" fmla="*/ 9049 h 33147"/>
                    <a:gd name="connsiteX4" fmla="*/ 33623 w 43401"/>
                    <a:gd name="connsiteY4" fmla="*/ 9049 h 33147"/>
                    <a:gd name="connsiteX5" fmla="*/ 43243 w 43401"/>
                    <a:gd name="connsiteY5" fmla="*/ 572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1" h="33147">
                      <a:moveTo>
                        <a:pt x="43243" y="572"/>
                      </a:moveTo>
                      <a:cubicBezTo>
                        <a:pt x="44291" y="-1428"/>
                        <a:pt x="39719" y="2667"/>
                        <a:pt x="41243" y="96"/>
                      </a:cubicBezTo>
                      <a:cubicBezTo>
                        <a:pt x="29908" y="15240"/>
                        <a:pt x="13240" y="21051"/>
                        <a:pt x="0" y="33147"/>
                      </a:cubicBezTo>
                      <a:cubicBezTo>
                        <a:pt x="13049" y="26575"/>
                        <a:pt x="25432" y="18193"/>
                        <a:pt x="37147" y="9049"/>
                      </a:cubicBezTo>
                      <a:cubicBezTo>
                        <a:pt x="38100" y="7525"/>
                        <a:pt x="35242" y="8763"/>
                        <a:pt x="33623" y="9049"/>
                      </a:cubicBezTo>
                      <a:cubicBezTo>
                        <a:pt x="36957" y="6382"/>
                        <a:pt x="39624" y="2763"/>
                        <a:pt x="43243" y="572"/>
                      </a:cubicBezTo>
                      <a:close/>
                    </a:path>
                  </a:pathLst>
                </a:custGeom>
                <a:solidFill>
                  <a:srgbClr val="D1C4B3"/>
                </a:solidFill>
                <a:ln w="9525" cap="flat">
                  <a:noFill/>
                  <a:prstDash val="solid"/>
                  <a:miter/>
                </a:ln>
              </p:spPr>
              <p:txBody>
                <a:bodyPr rtlCol="0" anchor="ctr"/>
                <a:lstStyle/>
                <a:p>
                  <a:endParaRPr lang="zh-CN" altLang="en-US"/>
                </a:p>
              </p:txBody>
            </p:sp>
            <p:sp>
              <p:nvSpPr>
                <p:cNvPr id="479" name="任意多边形: 形状 57480"/>
                <p:cNvSpPr/>
                <p:nvPr>
                  <p:custDataLst>
                    <p:tags r:id="rId934"/>
                  </p:custDataLst>
                </p:nvPr>
              </p:nvSpPr>
              <p:spPr>
                <a:xfrm>
                  <a:off x="6719506" y="3177158"/>
                  <a:ext cx="5238" cy="11620"/>
                </a:xfrm>
                <a:custGeom>
                  <a:gdLst>
                    <a:gd name="connsiteX0" fmla="*/ 0 w 5238"/>
                    <a:gd name="connsiteY0" fmla="*/ 0 h 11620"/>
                    <a:gd name="connsiteX1" fmla="*/ 5239 w 5238"/>
                    <a:gd name="connsiteY1" fmla="*/ 11621 h 11620"/>
                    <a:gd name="connsiteX2" fmla="*/ 0 w 5238"/>
                    <a:gd name="connsiteY2" fmla="*/ 0 h 11620"/>
                  </a:gdLst>
                  <a:cxnLst>
                    <a:cxn ang="0">
                      <a:pos x="connsiteX0" y="connsiteY0"/>
                    </a:cxn>
                    <a:cxn ang="0">
                      <a:pos x="connsiteX1" y="connsiteY1"/>
                    </a:cxn>
                    <a:cxn ang="0">
                      <a:pos x="connsiteX2" y="connsiteY2"/>
                    </a:cxn>
                  </a:cxnLst>
                  <a:rect l="l" t="t" r="r" b="b"/>
                  <a:pathLst>
                    <a:path w="5238" h="11620">
                      <a:moveTo>
                        <a:pt x="0" y="0"/>
                      </a:moveTo>
                      <a:cubicBezTo>
                        <a:pt x="190" y="4286"/>
                        <a:pt x="3905" y="7620"/>
                        <a:pt x="5239" y="11621"/>
                      </a:cubicBezTo>
                      <a:cubicBezTo>
                        <a:pt x="4000" y="7620"/>
                        <a:pt x="3619" y="3334"/>
                        <a:pt x="0" y="0"/>
                      </a:cubicBezTo>
                      <a:close/>
                    </a:path>
                  </a:pathLst>
                </a:custGeom>
                <a:solidFill>
                  <a:srgbClr val="D1C4B3"/>
                </a:solidFill>
                <a:ln w="9525" cap="flat">
                  <a:noFill/>
                  <a:prstDash val="solid"/>
                  <a:miter/>
                </a:ln>
              </p:spPr>
              <p:txBody>
                <a:bodyPr rtlCol="0" anchor="ctr"/>
                <a:lstStyle/>
                <a:p>
                  <a:endParaRPr lang="zh-CN" altLang="en-US"/>
                </a:p>
              </p:txBody>
            </p:sp>
            <p:sp>
              <p:nvSpPr>
                <p:cNvPr id="480" name="任意多边形: 形状 57481"/>
                <p:cNvSpPr/>
                <p:nvPr>
                  <p:custDataLst>
                    <p:tags r:id="rId935"/>
                  </p:custDataLst>
                </p:nvPr>
              </p:nvSpPr>
              <p:spPr>
                <a:xfrm>
                  <a:off x="6772751" y="3394899"/>
                  <a:ext cx="3143" cy="9977"/>
                </a:xfrm>
                <a:custGeom>
                  <a:gdLst>
                    <a:gd name="connsiteX0" fmla="*/ 3143 w 3143"/>
                    <a:gd name="connsiteY0" fmla="*/ 4000 h 9977"/>
                    <a:gd name="connsiteX1" fmla="*/ 476 w 3143"/>
                    <a:gd name="connsiteY1" fmla="*/ 0 h 9977"/>
                    <a:gd name="connsiteX2" fmla="*/ 2096 w 3143"/>
                    <a:gd name="connsiteY2" fmla="*/ 6477 h 9977"/>
                    <a:gd name="connsiteX3" fmla="*/ 0 w 3143"/>
                    <a:gd name="connsiteY3" fmla="*/ 8858 h 9977"/>
                    <a:gd name="connsiteX4" fmla="*/ 3143 w 3143"/>
                    <a:gd name="connsiteY4" fmla="*/ 4000 h 99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9977">
                      <a:moveTo>
                        <a:pt x="3143" y="4000"/>
                      </a:moveTo>
                      <a:cubicBezTo>
                        <a:pt x="2286" y="762"/>
                        <a:pt x="1333" y="1333"/>
                        <a:pt x="476" y="0"/>
                      </a:cubicBezTo>
                      <a:cubicBezTo>
                        <a:pt x="95" y="2096"/>
                        <a:pt x="1429" y="4286"/>
                        <a:pt x="2096" y="6477"/>
                      </a:cubicBezTo>
                      <a:cubicBezTo>
                        <a:pt x="1429" y="6763"/>
                        <a:pt x="762" y="7144"/>
                        <a:pt x="0" y="8858"/>
                      </a:cubicBezTo>
                      <a:cubicBezTo>
                        <a:pt x="2000" y="12192"/>
                        <a:pt x="2096" y="7334"/>
                        <a:pt x="3143" y="4000"/>
                      </a:cubicBezTo>
                      <a:close/>
                    </a:path>
                  </a:pathLst>
                </a:custGeom>
                <a:solidFill>
                  <a:srgbClr val="D1C4B3"/>
                </a:solidFill>
                <a:ln w="9525" cap="flat">
                  <a:noFill/>
                  <a:prstDash val="solid"/>
                  <a:miter/>
                </a:ln>
              </p:spPr>
              <p:txBody>
                <a:bodyPr rtlCol="0" anchor="ctr"/>
                <a:lstStyle/>
                <a:p>
                  <a:endParaRPr lang="zh-CN" altLang="en-US"/>
                </a:p>
              </p:txBody>
            </p:sp>
            <p:sp>
              <p:nvSpPr>
                <p:cNvPr id="481" name="任意多边形: 形状 57482"/>
                <p:cNvSpPr/>
                <p:nvPr>
                  <p:custDataLst>
                    <p:tags r:id="rId936"/>
                  </p:custDataLst>
                </p:nvPr>
              </p:nvSpPr>
              <p:spPr>
                <a:xfrm>
                  <a:off x="6817901" y="3192964"/>
                  <a:ext cx="4094" cy="11044"/>
                </a:xfrm>
                <a:custGeom>
                  <a:gdLst>
                    <a:gd name="connsiteX0" fmla="*/ 665 w 4094"/>
                    <a:gd name="connsiteY0" fmla="*/ 1244 h 11044"/>
                    <a:gd name="connsiteX1" fmla="*/ 94 w 4094"/>
                    <a:gd name="connsiteY1" fmla="*/ 9912 h 11044"/>
                    <a:gd name="connsiteX2" fmla="*/ 4094 w 4094"/>
                    <a:gd name="connsiteY2" fmla="*/ 10674 h 11044"/>
                    <a:gd name="connsiteX3" fmla="*/ 665 w 4094"/>
                    <a:gd name="connsiteY3" fmla="*/ 1244 h 11044"/>
                  </a:gdLst>
                  <a:cxnLst>
                    <a:cxn ang="0">
                      <a:pos x="connsiteX0" y="connsiteY0"/>
                    </a:cxn>
                    <a:cxn ang="0">
                      <a:pos x="connsiteX1" y="connsiteY1"/>
                    </a:cxn>
                    <a:cxn ang="0">
                      <a:pos x="connsiteX2" y="connsiteY2"/>
                    </a:cxn>
                    <a:cxn ang="0">
                      <a:pos x="connsiteX3" y="connsiteY3"/>
                    </a:cxn>
                  </a:cxnLst>
                  <a:rect l="l" t="t" r="r" b="b"/>
                  <a:pathLst>
                    <a:path w="4094" h="11044">
                      <a:moveTo>
                        <a:pt x="665" y="1244"/>
                      </a:moveTo>
                      <a:cubicBezTo>
                        <a:pt x="-1621" y="-4185"/>
                        <a:pt x="2951" y="9912"/>
                        <a:pt x="94" y="9912"/>
                      </a:cubicBezTo>
                      <a:cubicBezTo>
                        <a:pt x="1999" y="12103"/>
                        <a:pt x="2761" y="10388"/>
                        <a:pt x="4094" y="10674"/>
                      </a:cubicBezTo>
                      <a:cubicBezTo>
                        <a:pt x="3713" y="4388"/>
                        <a:pt x="856" y="7626"/>
                        <a:pt x="665" y="1244"/>
                      </a:cubicBezTo>
                      <a:close/>
                    </a:path>
                  </a:pathLst>
                </a:custGeom>
                <a:solidFill>
                  <a:srgbClr val="D1C4B3"/>
                </a:solidFill>
                <a:ln w="9525" cap="flat">
                  <a:noFill/>
                  <a:prstDash val="solid"/>
                  <a:miter/>
                </a:ln>
              </p:spPr>
              <p:txBody>
                <a:bodyPr rtlCol="0" anchor="ctr"/>
                <a:lstStyle/>
                <a:p>
                  <a:endParaRPr lang="zh-CN" altLang="en-US"/>
                </a:p>
              </p:txBody>
            </p:sp>
            <p:sp>
              <p:nvSpPr>
                <p:cNvPr id="482" name="任意多边形: 形状 57483"/>
                <p:cNvSpPr/>
                <p:nvPr>
                  <p:custDataLst>
                    <p:tags r:id="rId937"/>
                  </p:custDataLst>
                </p:nvPr>
              </p:nvSpPr>
              <p:spPr>
                <a:xfrm>
                  <a:off x="6806374" y="3285290"/>
                  <a:ext cx="3581" cy="9605"/>
                </a:xfrm>
                <a:custGeom>
                  <a:gdLst>
                    <a:gd name="connsiteX0" fmla="*/ 3143 w 3581"/>
                    <a:gd name="connsiteY0" fmla="*/ 2263 h 9605"/>
                    <a:gd name="connsiteX1" fmla="*/ 0 w 3581"/>
                    <a:gd name="connsiteY1" fmla="*/ 2453 h 9605"/>
                    <a:gd name="connsiteX2" fmla="*/ 2762 w 3581"/>
                    <a:gd name="connsiteY2" fmla="*/ 9025 h 9605"/>
                    <a:gd name="connsiteX3" fmla="*/ 3143 w 3581"/>
                    <a:gd name="connsiteY3" fmla="*/ 2263 h 9605"/>
                  </a:gdLst>
                  <a:cxnLst>
                    <a:cxn ang="0">
                      <a:pos x="connsiteX0" y="connsiteY0"/>
                    </a:cxn>
                    <a:cxn ang="0">
                      <a:pos x="connsiteX1" y="connsiteY1"/>
                    </a:cxn>
                    <a:cxn ang="0">
                      <a:pos x="connsiteX2" y="connsiteY2"/>
                    </a:cxn>
                    <a:cxn ang="0">
                      <a:pos x="connsiteX3" y="connsiteY3"/>
                    </a:cxn>
                  </a:cxnLst>
                  <a:rect l="l" t="t" r="r" b="b"/>
                  <a:pathLst>
                    <a:path w="3581" h="9605">
                      <a:moveTo>
                        <a:pt x="3143" y="2263"/>
                      </a:moveTo>
                      <a:cubicBezTo>
                        <a:pt x="1524" y="-785"/>
                        <a:pt x="476" y="-785"/>
                        <a:pt x="0" y="2453"/>
                      </a:cubicBezTo>
                      <a:cubicBezTo>
                        <a:pt x="1333" y="2358"/>
                        <a:pt x="2667" y="5501"/>
                        <a:pt x="2762" y="9025"/>
                      </a:cubicBezTo>
                      <a:cubicBezTo>
                        <a:pt x="4572" y="11788"/>
                        <a:pt x="2762" y="3882"/>
                        <a:pt x="3143" y="2263"/>
                      </a:cubicBezTo>
                      <a:close/>
                    </a:path>
                  </a:pathLst>
                </a:custGeom>
                <a:solidFill>
                  <a:srgbClr val="D1C4B3"/>
                </a:solidFill>
                <a:ln w="9525" cap="flat">
                  <a:noFill/>
                  <a:prstDash val="solid"/>
                  <a:miter/>
                </a:ln>
              </p:spPr>
              <p:txBody>
                <a:bodyPr rtlCol="0" anchor="ctr"/>
                <a:lstStyle/>
                <a:p>
                  <a:endParaRPr lang="zh-CN" altLang="en-US"/>
                </a:p>
              </p:txBody>
            </p:sp>
            <p:sp>
              <p:nvSpPr>
                <p:cNvPr id="483" name="任意多边形: 形状 57484"/>
                <p:cNvSpPr/>
                <p:nvPr>
                  <p:custDataLst>
                    <p:tags r:id="rId938"/>
                  </p:custDataLst>
                </p:nvPr>
              </p:nvSpPr>
              <p:spPr>
                <a:xfrm>
                  <a:off x="6816816" y="3263645"/>
                  <a:ext cx="4226" cy="8548"/>
                </a:xfrm>
                <a:custGeom>
                  <a:gdLst>
                    <a:gd name="connsiteX0" fmla="*/ 1940 w 4226"/>
                    <a:gd name="connsiteY0" fmla="*/ 6763 h 8548"/>
                    <a:gd name="connsiteX1" fmla="*/ 4226 w 4226"/>
                    <a:gd name="connsiteY1" fmla="*/ 5144 h 8548"/>
                    <a:gd name="connsiteX2" fmla="*/ 35 w 4226"/>
                    <a:gd name="connsiteY2" fmla="*/ 0 h 8548"/>
                    <a:gd name="connsiteX3" fmla="*/ 1655 w 4226"/>
                    <a:gd name="connsiteY3" fmla="*/ 8192 h 8548"/>
                    <a:gd name="connsiteX4" fmla="*/ 1940 w 4226"/>
                    <a:gd name="connsiteY4" fmla="*/ 6763 h 85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26" h="8548">
                      <a:moveTo>
                        <a:pt x="1940" y="6763"/>
                      </a:moveTo>
                      <a:cubicBezTo>
                        <a:pt x="2702" y="6191"/>
                        <a:pt x="4036" y="8382"/>
                        <a:pt x="4226" y="5144"/>
                      </a:cubicBezTo>
                      <a:cubicBezTo>
                        <a:pt x="2512" y="1619"/>
                        <a:pt x="1178" y="286"/>
                        <a:pt x="35" y="0"/>
                      </a:cubicBezTo>
                      <a:cubicBezTo>
                        <a:pt x="-346" y="2762"/>
                        <a:pt x="2512" y="5334"/>
                        <a:pt x="1655" y="8192"/>
                      </a:cubicBezTo>
                      <a:cubicBezTo>
                        <a:pt x="2607" y="9335"/>
                        <a:pt x="2321" y="7429"/>
                        <a:pt x="1940" y="6763"/>
                      </a:cubicBezTo>
                      <a:close/>
                    </a:path>
                  </a:pathLst>
                </a:custGeom>
                <a:solidFill>
                  <a:srgbClr val="D1C4B3"/>
                </a:solidFill>
                <a:ln w="9525" cap="flat">
                  <a:noFill/>
                  <a:prstDash val="solid"/>
                  <a:miter/>
                </a:ln>
              </p:spPr>
              <p:txBody>
                <a:bodyPr rtlCol="0" anchor="ctr"/>
                <a:lstStyle/>
                <a:p>
                  <a:endParaRPr lang="zh-CN" altLang="en-US"/>
                </a:p>
              </p:txBody>
            </p:sp>
            <p:sp>
              <p:nvSpPr>
                <p:cNvPr id="484" name="任意多边形: 形状 57485"/>
                <p:cNvSpPr/>
                <p:nvPr>
                  <p:custDataLst>
                    <p:tags r:id="rId939"/>
                  </p:custDataLst>
                </p:nvPr>
              </p:nvSpPr>
              <p:spPr>
                <a:xfrm>
                  <a:off x="6757796" y="3457574"/>
                  <a:ext cx="4762" cy="33147"/>
                </a:xfrm>
                <a:custGeom>
                  <a:gdLst>
                    <a:gd name="connsiteX0" fmla="*/ 1524 w 4762"/>
                    <a:gd name="connsiteY0" fmla="*/ 0 h 33147"/>
                    <a:gd name="connsiteX1" fmla="*/ 3239 w 4762"/>
                    <a:gd name="connsiteY1" fmla="*/ 5334 h 33147"/>
                    <a:gd name="connsiteX2" fmla="*/ 762 w 4762"/>
                    <a:gd name="connsiteY2" fmla="*/ 9906 h 33147"/>
                    <a:gd name="connsiteX3" fmla="*/ 0 w 4762"/>
                    <a:gd name="connsiteY3" fmla="*/ 30004 h 33147"/>
                    <a:gd name="connsiteX4" fmla="*/ 2858 w 4762"/>
                    <a:gd name="connsiteY4" fmla="*/ 33147 h 33147"/>
                    <a:gd name="connsiteX5" fmla="*/ 4763 w 4762"/>
                    <a:gd name="connsiteY5" fmla="*/ 6858 h 33147"/>
                    <a:gd name="connsiteX6" fmla="*/ 1524 w 4762"/>
                    <a:gd name="connsiteY6" fmla="*/ 0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33147">
                      <a:moveTo>
                        <a:pt x="1524" y="0"/>
                      </a:moveTo>
                      <a:cubicBezTo>
                        <a:pt x="-952" y="4096"/>
                        <a:pt x="2667" y="3334"/>
                        <a:pt x="3239" y="5334"/>
                      </a:cubicBezTo>
                      <a:cubicBezTo>
                        <a:pt x="4096" y="9049"/>
                        <a:pt x="1619" y="5525"/>
                        <a:pt x="762" y="9906"/>
                      </a:cubicBezTo>
                      <a:cubicBezTo>
                        <a:pt x="3143" y="17050"/>
                        <a:pt x="1810" y="23622"/>
                        <a:pt x="0" y="30004"/>
                      </a:cubicBezTo>
                      <a:cubicBezTo>
                        <a:pt x="953" y="31433"/>
                        <a:pt x="1905" y="31718"/>
                        <a:pt x="2858" y="33147"/>
                      </a:cubicBezTo>
                      <a:cubicBezTo>
                        <a:pt x="1715" y="27337"/>
                        <a:pt x="2286" y="15716"/>
                        <a:pt x="4763" y="6858"/>
                      </a:cubicBezTo>
                      <a:cubicBezTo>
                        <a:pt x="2667" y="3715"/>
                        <a:pt x="3239" y="381"/>
                        <a:pt x="1524" y="0"/>
                      </a:cubicBezTo>
                      <a:close/>
                    </a:path>
                  </a:pathLst>
                </a:custGeom>
                <a:solidFill>
                  <a:srgbClr val="D1C4B3"/>
                </a:solidFill>
                <a:ln w="9525" cap="flat">
                  <a:noFill/>
                  <a:prstDash val="solid"/>
                  <a:miter/>
                </a:ln>
              </p:spPr>
              <p:txBody>
                <a:bodyPr rtlCol="0" anchor="ctr"/>
                <a:lstStyle/>
                <a:p>
                  <a:endParaRPr lang="zh-CN" altLang="en-US"/>
                </a:p>
              </p:txBody>
            </p:sp>
            <p:sp>
              <p:nvSpPr>
                <p:cNvPr id="485" name="任意多边形: 形状 57486"/>
                <p:cNvSpPr/>
                <p:nvPr>
                  <p:custDataLst>
                    <p:tags r:id="rId940"/>
                  </p:custDataLst>
                </p:nvPr>
              </p:nvSpPr>
              <p:spPr>
                <a:xfrm>
                  <a:off x="6828377" y="3255453"/>
                  <a:ext cx="12287" cy="44291"/>
                </a:xfrm>
                <a:custGeom>
                  <a:gdLst>
                    <a:gd name="connsiteX0" fmla="*/ 0 w 12287"/>
                    <a:gd name="connsiteY0" fmla="*/ 0 h 44291"/>
                    <a:gd name="connsiteX1" fmla="*/ 11335 w 12287"/>
                    <a:gd name="connsiteY1" fmla="*/ 44291 h 44291"/>
                    <a:gd name="connsiteX2" fmla="*/ 12287 w 12287"/>
                    <a:gd name="connsiteY2" fmla="*/ 40005 h 44291"/>
                    <a:gd name="connsiteX3" fmla="*/ 9239 w 12287"/>
                    <a:gd name="connsiteY3" fmla="*/ 30290 h 44291"/>
                    <a:gd name="connsiteX4" fmla="*/ 8763 w 12287"/>
                    <a:gd name="connsiteY4" fmla="*/ 14764 h 44291"/>
                    <a:gd name="connsiteX5" fmla="*/ 0 w 12287"/>
                    <a:gd name="connsiteY5" fmla="*/ 0 h 442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7" h="44291">
                      <a:moveTo>
                        <a:pt x="0" y="0"/>
                      </a:moveTo>
                      <a:cubicBezTo>
                        <a:pt x="4000" y="16859"/>
                        <a:pt x="6001" y="27908"/>
                        <a:pt x="11335" y="44291"/>
                      </a:cubicBezTo>
                      <a:cubicBezTo>
                        <a:pt x="12001" y="42196"/>
                        <a:pt x="10858" y="38291"/>
                        <a:pt x="12287" y="40005"/>
                      </a:cubicBezTo>
                      <a:cubicBezTo>
                        <a:pt x="12287" y="33814"/>
                        <a:pt x="10954" y="36385"/>
                        <a:pt x="9239" y="30290"/>
                      </a:cubicBezTo>
                      <a:cubicBezTo>
                        <a:pt x="12097" y="31147"/>
                        <a:pt x="5525" y="9335"/>
                        <a:pt x="8763" y="14764"/>
                      </a:cubicBezTo>
                      <a:cubicBezTo>
                        <a:pt x="10001" y="11049"/>
                        <a:pt x="3048"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486" name="任意多边形: 形状 57487"/>
                <p:cNvSpPr/>
                <p:nvPr>
                  <p:custDataLst>
                    <p:tags r:id="rId941"/>
                  </p:custDataLst>
                </p:nvPr>
              </p:nvSpPr>
              <p:spPr>
                <a:xfrm>
                  <a:off x="6730174" y="3518724"/>
                  <a:ext cx="5143" cy="24860"/>
                </a:xfrm>
                <a:custGeom>
                  <a:gdLst>
                    <a:gd name="connsiteX0" fmla="*/ 5143 w 5143"/>
                    <a:gd name="connsiteY0" fmla="*/ 0 h 24860"/>
                    <a:gd name="connsiteX1" fmla="*/ 0 w 5143"/>
                    <a:gd name="connsiteY1" fmla="*/ 24860 h 24860"/>
                    <a:gd name="connsiteX2" fmla="*/ 5143 w 5143"/>
                    <a:gd name="connsiteY2" fmla="*/ 0 h 24860"/>
                  </a:gdLst>
                  <a:cxnLst>
                    <a:cxn ang="0">
                      <a:pos x="connsiteX0" y="connsiteY0"/>
                    </a:cxn>
                    <a:cxn ang="0">
                      <a:pos x="connsiteX1" y="connsiteY1"/>
                    </a:cxn>
                    <a:cxn ang="0">
                      <a:pos x="connsiteX2" y="connsiteY2"/>
                    </a:cxn>
                  </a:cxnLst>
                  <a:rect l="l" t="t" r="r" b="b"/>
                  <a:pathLst>
                    <a:path w="5143" h="24860">
                      <a:moveTo>
                        <a:pt x="5143" y="0"/>
                      </a:moveTo>
                      <a:cubicBezTo>
                        <a:pt x="2762" y="3143"/>
                        <a:pt x="191" y="16954"/>
                        <a:pt x="0" y="24860"/>
                      </a:cubicBezTo>
                      <a:cubicBezTo>
                        <a:pt x="1524" y="16574"/>
                        <a:pt x="3715" y="8382"/>
                        <a:pt x="5143" y="0"/>
                      </a:cubicBezTo>
                      <a:close/>
                    </a:path>
                  </a:pathLst>
                </a:custGeom>
                <a:solidFill>
                  <a:srgbClr val="D1C4B3"/>
                </a:solidFill>
                <a:ln w="9525" cap="flat">
                  <a:noFill/>
                  <a:prstDash val="solid"/>
                  <a:miter/>
                </a:ln>
              </p:spPr>
              <p:txBody>
                <a:bodyPr rtlCol="0" anchor="ctr"/>
                <a:lstStyle/>
                <a:p>
                  <a:endParaRPr lang="zh-CN" altLang="en-US"/>
                </a:p>
              </p:txBody>
            </p:sp>
            <p:sp>
              <p:nvSpPr>
                <p:cNvPr id="487" name="任意多边形: 形状 57488"/>
                <p:cNvSpPr/>
                <p:nvPr>
                  <p:custDataLst>
                    <p:tags r:id="rId942"/>
                  </p:custDataLst>
                </p:nvPr>
              </p:nvSpPr>
              <p:spPr>
                <a:xfrm>
                  <a:off x="6838664" y="3039426"/>
                  <a:ext cx="8282" cy="12500"/>
                </a:xfrm>
                <a:custGeom>
                  <a:gdLst>
                    <a:gd name="connsiteX0" fmla="*/ 7144 w 8282"/>
                    <a:gd name="connsiteY0" fmla="*/ 7525 h 12500"/>
                    <a:gd name="connsiteX1" fmla="*/ 0 w 8282"/>
                    <a:gd name="connsiteY1" fmla="*/ 0 h 12500"/>
                    <a:gd name="connsiteX2" fmla="*/ 7715 w 8282"/>
                    <a:gd name="connsiteY2" fmla="*/ 12287 h 12500"/>
                    <a:gd name="connsiteX3" fmla="*/ 7144 w 8282"/>
                    <a:gd name="connsiteY3" fmla="*/ 7525 h 12500"/>
                  </a:gdLst>
                  <a:cxnLst>
                    <a:cxn ang="0">
                      <a:pos x="connsiteX0" y="connsiteY0"/>
                    </a:cxn>
                    <a:cxn ang="0">
                      <a:pos x="connsiteX1" y="connsiteY1"/>
                    </a:cxn>
                    <a:cxn ang="0">
                      <a:pos x="connsiteX2" y="connsiteY2"/>
                    </a:cxn>
                    <a:cxn ang="0">
                      <a:pos x="connsiteX3" y="connsiteY3"/>
                    </a:cxn>
                  </a:cxnLst>
                  <a:rect l="l" t="t" r="r" b="b"/>
                  <a:pathLst>
                    <a:path w="8282" h="12500">
                      <a:moveTo>
                        <a:pt x="7144" y="7525"/>
                      </a:moveTo>
                      <a:cubicBezTo>
                        <a:pt x="5334" y="8287"/>
                        <a:pt x="4096" y="2953"/>
                        <a:pt x="0" y="0"/>
                      </a:cubicBezTo>
                      <a:cubicBezTo>
                        <a:pt x="3620" y="9430"/>
                        <a:pt x="5048" y="8477"/>
                        <a:pt x="7715" y="12287"/>
                      </a:cubicBezTo>
                      <a:cubicBezTo>
                        <a:pt x="9334" y="13430"/>
                        <a:pt x="6953" y="9716"/>
                        <a:pt x="7144" y="7525"/>
                      </a:cubicBezTo>
                      <a:close/>
                    </a:path>
                  </a:pathLst>
                </a:custGeom>
                <a:solidFill>
                  <a:srgbClr val="D1C4B3"/>
                </a:solidFill>
                <a:ln w="9525" cap="flat">
                  <a:noFill/>
                  <a:prstDash val="solid"/>
                  <a:miter/>
                </a:ln>
              </p:spPr>
              <p:txBody>
                <a:bodyPr rtlCol="0" anchor="ctr"/>
                <a:lstStyle/>
                <a:p>
                  <a:endParaRPr lang="zh-CN" altLang="en-US"/>
                </a:p>
              </p:txBody>
            </p:sp>
            <p:sp>
              <p:nvSpPr>
                <p:cNvPr id="488" name="任意多边形: 形状 57489"/>
                <p:cNvSpPr/>
                <p:nvPr>
                  <p:custDataLst>
                    <p:tags r:id="rId943"/>
                  </p:custDataLst>
                </p:nvPr>
              </p:nvSpPr>
              <p:spPr>
                <a:xfrm>
                  <a:off x="6835330" y="3291458"/>
                  <a:ext cx="4265" cy="15240"/>
                </a:xfrm>
                <a:custGeom>
                  <a:gdLst>
                    <a:gd name="connsiteX0" fmla="*/ 0 w 4265"/>
                    <a:gd name="connsiteY0" fmla="*/ 0 h 15240"/>
                    <a:gd name="connsiteX1" fmla="*/ 3905 w 4265"/>
                    <a:gd name="connsiteY1" fmla="*/ 15240 h 15240"/>
                    <a:gd name="connsiteX2" fmla="*/ 0 w 4265"/>
                    <a:gd name="connsiteY2" fmla="*/ 0 h 15240"/>
                  </a:gdLst>
                  <a:cxnLst>
                    <a:cxn ang="0">
                      <a:pos x="connsiteX0" y="connsiteY0"/>
                    </a:cxn>
                    <a:cxn ang="0">
                      <a:pos x="connsiteX1" y="connsiteY1"/>
                    </a:cxn>
                    <a:cxn ang="0">
                      <a:pos x="connsiteX2" y="connsiteY2"/>
                    </a:cxn>
                  </a:cxnLst>
                  <a:rect l="l" t="t" r="r" b="b"/>
                  <a:pathLst>
                    <a:path w="4265" h="15240">
                      <a:moveTo>
                        <a:pt x="0" y="0"/>
                      </a:moveTo>
                      <a:cubicBezTo>
                        <a:pt x="1333" y="5048"/>
                        <a:pt x="762" y="10287"/>
                        <a:pt x="3905" y="15240"/>
                      </a:cubicBezTo>
                      <a:cubicBezTo>
                        <a:pt x="5525" y="10097"/>
                        <a:pt x="1238" y="5144"/>
                        <a:pt x="0" y="0"/>
                      </a:cubicBezTo>
                      <a:close/>
                    </a:path>
                  </a:pathLst>
                </a:custGeom>
                <a:solidFill>
                  <a:srgbClr val="D1C4B3"/>
                </a:solidFill>
                <a:ln w="9525" cap="flat">
                  <a:noFill/>
                  <a:prstDash val="solid"/>
                  <a:miter/>
                </a:ln>
              </p:spPr>
              <p:txBody>
                <a:bodyPr rtlCol="0" anchor="ctr"/>
                <a:lstStyle/>
                <a:p>
                  <a:endParaRPr lang="zh-CN" altLang="en-US"/>
                </a:p>
              </p:txBody>
            </p:sp>
            <p:sp>
              <p:nvSpPr>
                <p:cNvPr id="489" name="任意多边形: 形状 57490"/>
                <p:cNvSpPr/>
                <p:nvPr>
                  <p:custDataLst>
                    <p:tags r:id="rId944"/>
                  </p:custDataLst>
                </p:nvPr>
              </p:nvSpPr>
              <p:spPr>
                <a:xfrm>
                  <a:off x="6761032" y="3507676"/>
                  <a:ext cx="3145" cy="9345"/>
                </a:xfrm>
                <a:custGeom>
                  <a:gdLst>
                    <a:gd name="connsiteX0" fmla="*/ 3146 w 3145"/>
                    <a:gd name="connsiteY0" fmla="*/ 1905 h 9345"/>
                    <a:gd name="connsiteX1" fmla="*/ 765 w 3145"/>
                    <a:gd name="connsiteY1" fmla="*/ 0 h 9345"/>
                    <a:gd name="connsiteX2" fmla="*/ 98 w 3145"/>
                    <a:gd name="connsiteY2" fmla="*/ 8858 h 9345"/>
                    <a:gd name="connsiteX3" fmla="*/ 3146 w 3145"/>
                    <a:gd name="connsiteY3" fmla="*/ 1905 h 9345"/>
                  </a:gdLst>
                  <a:cxnLst>
                    <a:cxn ang="0">
                      <a:pos x="connsiteX0" y="connsiteY0"/>
                    </a:cxn>
                    <a:cxn ang="0">
                      <a:pos x="connsiteX1" y="connsiteY1"/>
                    </a:cxn>
                    <a:cxn ang="0">
                      <a:pos x="connsiteX2" y="connsiteY2"/>
                    </a:cxn>
                    <a:cxn ang="0">
                      <a:pos x="connsiteX3" y="connsiteY3"/>
                    </a:cxn>
                  </a:cxnLst>
                  <a:rect l="l" t="t" r="r" b="b"/>
                  <a:pathLst>
                    <a:path w="3145" h="9345">
                      <a:moveTo>
                        <a:pt x="3146" y="1905"/>
                      </a:moveTo>
                      <a:cubicBezTo>
                        <a:pt x="2765" y="-1810"/>
                        <a:pt x="1336" y="2096"/>
                        <a:pt x="765" y="0"/>
                      </a:cubicBezTo>
                      <a:cubicBezTo>
                        <a:pt x="-569" y="2667"/>
                        <a:pt x="289" y="5905"/>
                        <a:pt x="98" y="8858"/>
                      </a:cubicBezTo>
                      <a:cubicBezTo>
                        <a:pt x="1336" y="11430"/>
                        <a:pt x="193" y="3048"/>
                        <a:pt x="3146" y="1905"/>
                      </a:cubicBezTo>
                      <a:close/>
                    </a:path>
                  </a:pathLst>
                </a:custGeom>
                <a:solidFill>
                  <a:srgbClr val="D1C4B3"/>
                </a:solidFill>
                <a:ln w="9525" cap="flat">
                  <a:noFill/>
                  <a:prstDash val="solid"/>
                  <a:miter/>
                </a:ln>
              </p:spPr>
              <p:txBody>
                <a:bodyPr rtlCol="0" anchor="ctr"/>
                <a:lstStyle/>
                <a:p>
                  <a:endParaRPr lang="zh-CN" altLang="en-US"/>
                </a:p>
              </p:txBody>
            </p:sp>
            <p:sp>
              <p:nvSpPr>
                <p:cNvPr id="490" name="任意多边形: 形状 57491"/>
                <p:cNvSpPr/>
                <p:nvPr>
                  <p:custDataLst>
                    <p:tags r:id="rId945"/>
                  </p:custDataLst>
                </p:nvPr>
              </p:nvSpPr>
              <p:spPr>
                <a:xfrm>
                  <a:off x="6875430" y="3192017"/>
                  <a:ext cx="5905" cy="17525"/>
                </a:xfrm>
                <a:custGeom>
                  <a:gdLst>
                    <a:gd name="connsiteX0" fmla="*/ 476 w 5905"/>
                    <a:gd name="connsiteY0" fmla="*/ 10668 h 17525"/>
                    <a:gd name="connsiteX1" fmla="*/ 1619 w 5905"/>
                    <a:gd name="connsiteY1" fmla="*/ 8953 h 17525"/>
                    <a:gd name="connsiteX2" fmla="*/ 5905 w 5905"/>
                    <a:gd name="connsiteY2" fmla="*/ 17526 h 17525"/>
                    <a:gd name="connsiteX3" fmla="*/ 0 w 5905"/>
                    <a:gd name="connsiteY3" fmla="*/ 0 h 17525"/>
                    <a:gd name="connsiteX4" fmla="*/ 476 w 5905"/>
                    <a:gd name="connsiteY4" fmla="*/ 10668 h 17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7525">
                      <a:moveTo>
                        <a:pt x="476" y="10668"/>
                      </a:moveTo>
                      <a:cubicBezTo>
                        <a:pt x="1333" y="12001"/>
                        <a:pt x="1333" y="9906"/>
                        <a:pt x="1619" y="8953"/>
                      </a:cubicBezTo>
                      <a:cubicBezTo>
                        <a:pt x="3810" y="11716"/>
                        <a:pt x="3334" y="14859"/>
                        <a:pt x="5905" y="17526"/>
                      </a:cubicBezTo>
                      <a:cubicBezTo>
                        <a:pt x="5143" y="11525"/>
                        <a:pt x="4667" y="5334"/>
                        <a:pt x="0" y="0"/>
                      </a:cubicBezTo>
                      <a:cubicBezTo>
                        <a:pt x="667" y="5810"/>
                        <a:pt x="2667" y="7620"/>
                        <a:pt x="476" y="10668"/>
                      </a:cubicBezTo>
                      <a:close/>
                    </a:path>
                  </a:pathLst>
                </a:custGeom>
                <a:solidFill>
                  <a:srgbClr val="D1C4B3"/>
                </a:solidFill>
                <a:ln w="9525" cap="flat">
                  <a:noFill/>
                  <a:prstDash val="solid"/>
                  <a:miter/>
                </a:ln>
              </p:spPr>
              <p:txBody>
                <a:bodyPr rtlCol="0" anchor="ctr"/>
                <a:lstStyle/>
                <a:p>
                  <a:endParaRPr lang="zh-CN" altLang="en-US"/>
                </a:p>
              </p:txBody>
            </p:sp>
            <p:sp>
              <p:nvSpPr>
                <p:cNvPr id="491" name="任意多边形: 形状 57492"/>
                <p:cNvSpPr/>
                <p:nvPr>
                  <p:custDataLst>
                    <p:tags r:id="rId946"/>
                  </p:custDataLst>
                </p:nvPr>
              </p:nvSpPr>
              <p:spPr>
                <a:xfrm>
                  <a:off x="6872774" y="3368706"/>
                  <a:ext cx="4561" cy="20669"/>
                </a:xfrm>
                <a:custGeom>
                  <a:gdLst>
                    <a:gd name="connsiteX0" fmla="*/ 275 w 4561"/>
                    <a:gd name="connsiteY0" fmla="*/ 0 h 20669"/>
                    <a:gd name="connsiteX1" fmla="*/ 85 w 4561"/>
                    <a:gd name="connsiteY1" fmla="*/ 14478 h 20669"/>
                    <a:gd name="connsiteX2" fmla="*/ 4562 w 4561"/>
                    <a:gd name="connsiteY2" fmla="*/ 20669 h 20669"/>
                    <a:gd name="connsiteX3" fmla="*/ 275 w 4561"/>
                    <a:gd name="connsiteY3" fmla="*/ 0 h 20669"/>
                  </a:gdLst>
                  <a:cxnLst>
                    <a:cxn ang="0">
                      <a:pos x="connsiteX0" y="connsiteY0"/>
                    </a:cxn>
                    <a:cxn ang="0">
                      <a:pos x="connsiteX1" y="connsiteY1"/>
                    </a:cxn>
                    <a:cxn ang="0">
                      <a:pos x="connsiteX2" y="connsiteY2"/>
                    </a:cxn>
                    <a:cxn ang="0">
                      <a:pos x="connsiteX3" y="connsiteY3"/>
                    </a:cxn>
                  </a:cxnLst>
                  <a:rect l="l" t="t" r="r" b="b"/>
                  <a:pathLst>
                    <a:path w="4561" h="20669">
                      <a:moveTo>
                        <a:pt x="275" y="0"/>
                      </a:moveTo>
                      <a:cubicBezTo>
                        <a:pt x="2085" y="7620"/>
                        <a:pt x="-487" y="6382"/>
                        <a:pt x="85" y="14478"/>
                      </a:cubicBezTo>
                      <a:cubicBezTo>
                        <a:pt x="2752" y="18002"/>
                        <a:pt x="2657" y="17335"/>
                        <a:pt x="4562" y="20669"/>
                      </a:cubicBezTo>
                      <a:cubicBezTo>
                        <a:pt x="2847" y="14097"/>
                        <a:pt x="2371" y="1905"/>
                        <a:pt x="275" y="0"/>
                      </a:cubicBezTo>
                      <a:close/>
                    </a:path>
                  </a:pathLst>
                </a:custGeom>
                <a:solidFill>
                  <a:srgbClr val="D1C4B3"/>
                </a:solidFill>
                <a:ln w="9525" cap="flat">
                  <a:noFill/>
                  <a:prstDash val="solid"/>
                  <a:miter/>
                </a:ln>
              </p:spPr>
              <p:txBody>
                <a:bodyPr rtlCol="0" anchor="ctr"/>
                <a:lstStyle/>
                <a:p>
                  <a:endParaRPr lang="zh-CN" altLang="en-US"/>
                </a:p>
              </p:txBody>
            </p:sp>
            <p:sp>
              <p:nvSpPr>
                <p:cNvPr id="492" name="任意多边形: 形状 57493"/>
                <p:cNvSpPr/>
                <p:nvPr>
                  <p:custDataLst>
                    <p:tags r:id="rId947"/>
                  </p:custDataLst>
                </p:nvPr>
              </p:nvSpPr>
              <p:spPr>
                <a:xfrm>
                  <a:off x="6719030" y="3637961"/>
                  <a:ext cx="8096" cy="11952"/>
                </a:xfrm>
                <a:custGeom>
                  <a:gdLst>
                    <a:gd name="connsiteX0" fmla="*/ 3619 w 8096"/>
                    <a:gd name="connsiteY0" fmla="*/ 5922 h 11952"/>
                    <a:gd name="connsiteX1" fmla="*/ 4667 w 8096"/>
                    <a:gd name="connsiteY1" fmla="*/ 11923 h 11952"/>
                    <a:gd name="connsiteX2" fmla="*/ 8096 w 8096"/>
                    <a:gd name="connsiteY2" fmla="*/ 3922 h 11952"/>
                    <a:gd name="connsiteX3" fmla="*/ 2476 w 8096"/>
                    <a:gd name="connsiteY3" fmla="*/ 1255 h 11952"/>
                    <a:gd name="connsiteX4" fmla="*/ 0 w 8096"/>
                    <a:gd name="connsiteY4" fmla="*/ 10971 h 11952"/>
                    <a:gd name="connsiteX5" fmla="*/ 3619 w 8096"/>
                    <a:gd name="connsiteY5" fmla="*/ 5922 h 11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11952">
                      <a:moveTo>
                        <a:pt x="3619" y="5922"/>
                      </a:moveTo>
                      <a:cubicBezTo>
                        <a:pt x="6191" y="4589"/>
                        <a:pt x="2191" y="12495"/>
                        <a:pt x="4667" y="11923"/>
                      </a:cubicBezTo>
                      <a:cubicBezTo>
                        <a:pt x="7144" y="9923"/>
                        <a:pt x="5239" y="5732"/>
                        <a:pt x="8096" y="3922"/>
                      </a:cubicBezTo>
                      <a:cubicBezTo>
                        <a:pt x="5810" y="4113"/>
                        <a:pt x="7048" y="-2745"/>
                        <a:pt x="2476" y="1255"/>
                      </a:cubicBezTo>
                      <a:cubicBezTo>
                        <a:pt x="2381" y="4779"/>
                        <a:pt x="1905" y="8304"/>
                        <a:pt x="0" y="10971"/>
                      </a:cubicBezTo>
                      <a:cubicBezTo>
                        <a:pt x="286" y="14019"/>
                        <a:pt x="2572" y="7065"/>
                        <a:pt x="3619" y="5922"/>
                      </a:cubicBezTo>
                      <a:close/>
                    </a:path>
                  </a:pathLst>
                </a:custGeom>
                <a:solidFill>
                  <a:srgbClr val="D1C4B3"/>
                </a:solidFill>
                <a:ln w="9525" cap="flat">
                  <a:noFill/>
                  <a:prstDash val="solid"/>
                  <a:miter/>
                </a:ln>
              </p:spPr>
              <p:txBody>
                <a:bodyPr rtlCol="0" anchor="ctr"/>
                <a:lstStyle/>
                <a:p>
                  <a:endParaRPr lang="zh-CN" altLang="en-US"/>
                </a:p>
              </p:txBody>
            </p:sp>
            <p:sp>
              <p:nvSpPr>
                <p:cNvPr id="493" name="任意多边形: 形状 57494"/>
                <p:cNvSpPr/>
                <p:nvPr>
                  <p:custDataLst>
                    <p:tags r:id="rId948"/>
                  </p:custDataLst>
                </p:nvPr>
              </p:nvSpPr>
              <p:spPr>
                <a:xfrm>
                  <a:off x="6705123" y="3663695"/>
                  <a:ext cx="7524" cy="17015"/>
                </a:xfrm>
                <a:custGeom>
                  <a:gdLst>
                    <a:gd name="connsiteX0" fmla="*/ 7525 w 7524"/>
                    <a:gd name="connsiteY0" fmla="*/ 0 h 17015"/>
                    <a:gd name="connsiteX1" fmla="*/ 0 w 7524"/>
                    <a:gd name="connsiteY1" fmla="*/ 15431 h 17015"/>
                    <a:gd name="connsiteX2" fmla="*/ 2762 w 7524"/>
                    <a:gd name="connsiteY2" fmla="*/ 15621 h 17015"/>
                    <a:gd name="connsiteX3" fmla="*/ 7525 w 7524"/>
                    <a:gd name="connsiteY3" fmla="*/ 0 h 17015"/>
                  </a:gdLst>
                  <a:cxnLst>
                    <a:cxn ang="0">
                      <a:pos x="connsiteX0" y="connsiteY0"/>
                    </a:cxn>
                    <a:cxn ang="0">
                      <a:pos x="connsiteX1" y="connsiteY1"/>
                    </a:cxn>
                    <a:cxn ang="0">
                      <a:pos x="connsiteX2" y="connsiteY2"/>
                    </a:cxn>
                    <a:cxn ang="0">
                      <a:pos x="connsiteX3" y="connsiteY3"/>
                    </a:cxn>
                  </a:cxnLst>
                  <a:rect l="l" t="t" r="r" b="b"/>
                  <a:pathLst>
                    <a:path w="7524" h="17015">
                      <a:moveTo>
                        <a:pt x="7525" y="0"/>
                      </a:moveTo>
                      <a:cubicBezTo>
                        <a:pt x="3810" y="4572"/>
                        <a:pt x="5429" y="11811"/>
                        <a:pt x="0" y="15431"/>
                      </a:cubicBezTo>
                      <a:cubicBezTo>
                        <a:pt x="95" y="20002"/>
                        <a:pt x="2667" y="12954"/>
                        <a:pt x="2762" y="15621"/>
                      </a:cubicBezTo>
                      <a:cubicBezTo>
                        <a:pt x="4572" y="10477"/>
                        <a:pt x="6477" y="5525"/>
                        <a:pt x="7525" y="0"/>
                      </a:cubicBezTo>
                      <a:close/>
                    </a:path>
                  </a:pathLst>
                </a:custGeom>
                <a:solidFill>
                  <a:srgbClr val="D1C4B3"/>
                </a:solidFill>
                <a:ln w="9525" cap="flat">
                  <a:noFill/>
                  <a:prstDash val="solid"/>
                  <a:miter/>
                </a:ln>
              </p:spPr>
              <p:txBody>
                <a:bodyPr rtlCol="0" anchor="ctr"/>
                <a:lstStyle/>
                <a:p>
                  <a:endParaRPr lang="zh-CN" altLang="en-US"/>
                </a:p>
              </p:txBody>
            </p:sp>
            <p:sp>
              <p:nvSpPr>
                <p:cNvPr id="494" name="任意多边形: 形状 57495"/>
                <p:cNvSpPr/>
                <p:nvPr>
                  <p:custDataLst>
                    <p:tags r:id="rId949"/>
                  </p:custDataLst>
                </p:nvPr>
              </p:nvSpPr>
              <p:spPr>
                <a:xfrm>
                  <a:off x="6697122" y="3667464"/>
                  <a:ext cx="20097" cy="39855"/>
                </a:xfrm>
                <a:custGeom>
                  <a:gdLst>
                    <a:gd name="connsiteX0" fmla="*/ 7429 w 20097"/>
                    <a:gd name="connsiteY0" fmla="*/ 21377 h 39855"/>
                    <a:gd name="connsiteX1" fmla="*/ 11239 w 20097"/>
                    <a:gd name="connsiteY1" fmla="*/ 19282 h 39855"/>
                    <a:gd name="connsiteX2" fmla="*/ 20098 w 20097"/>
                    <a:gd name="connsiteY2" fmla="*/ 41 h 39855"/>
                    <a:gd name="connsiteX3" fmla="*/ 8763 w 20097"/>
                    <a:gd name="connsiteY3" fmla="*/ 14995 h 39855"/>
                    <a:gd name="connsiteX4" fmla="*/ 2667 w 20097"/>
                    <a:gd name="connsiteY4" fmla="*/ 25664 h 39855"/>
                    <a:gd name="connsiteX5" fmla="*/ 0 w 20097"/>
                    <a:gd name="connsiteY5" fmla="*/ 39856 h 39855"/>
                    <a:gd name="connsiteX6" fmla="*/ 4096 w 20097"/>
                    <a:gd name="connsiteY6" fmla="*/ 33664 h 39855"/>
                    <a:gd name="connsiteX7" fmla="*/ 2381 w 20097"/>
                    <a:gd name="connsiteY7" fmla="*/ 31188 h 39855"/>
                    <a:gd name="connsiteX8" fmla="*/ 3429 w 20097"/>
                    <a:gd name="connsiteY8" fmla="*/ 27568 h 39855"/>
                    <a:gd name="connsiteX9" fmla="*/ 7144 w 20097"/>
                    <a:gd name="connsiteY9" fmla="*/ 26902 h 39855"/>
                    <a:gd name="connsiteX10" fmla="*/ 7429 w 20097"/>
                    <a:gd name="connsiteY10" fmla="*/ 21377 h 398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7" h="39855">
                      <a:moveTo>
                        <a:pt x="7429" y="21377"/>
                      </a:moveTo>
                      <a:cubicBezTo>
                        <a:pt x="9144" y="19663"/>
                        <a:pt x="9334" y="21282"/>
                        <a:pt x="11239" y="19282"/>
                      </a:cubicBezTo>
                      <a:cubicBezTo>
                        <a:pt x="13145" y="12233"/>
                        <a:pt x="16288" y="6042"/>
                        <a:pt x="20098" y="41"/>
                      </a:cubicBezTo>
                      <a:cubicBezTo>
                        <a:pt x="15812" y="-816"/>
                        <a:pt x="14478" y="11947"/>
                        <a:pt x="8763" y="14995"/>
                      </a:cubicBezTo>
                      <a:cubicBezTo>
                        <a:pt x="9334" y="20044"/>
                        <a:pt x="6191" y="22996"/>
                        <a:pt x="2667" y="25664"/>
                      </a:cubicBezTo>
                      <a:cubicBezTo>
                        <a:pt x="286" y="32712"/>
                        <a:pt x="1524" y="33379"/>
                        <a:pt x="0" y="39856"/>
                      </a:cubicBezTo>
                      <a:cubicBezTo>
                        <a:pt x="1619" y="37951"/>
                        <a:pt x="2572" y="35665"/>
                        <a:pt x="4096" y="33664"/>
                      </a:cubicBezTo>
                      <a:cubicBezTo>
                        <a:pt x="4763" y="30045"/>
                        <a:pt x="2381" y="33283"/>
                        <a:pt x="2381" y="31188"/>
                      </a:cubicBezTo>
                      <a:cubicBezTo>
                        <a:pt x="2667" y="29854"/>
                        <a:pt x="3429" y="28902"/>
                        <a:pt x="3429" y="27568"/>
                      </a:cubicBezTo>
                      <a:cubicBezTo>
                        <a:pt x="4953" y="26806"/>
                        <a:pt x="4000" y="31188"/>
                        <a:pt x="7144" y="26902"/>
                      </a:cubicBezTo>
                      <a:cubicBezTo>
                        <a:pt x="8382" y="23854"/>
                        <a:pt x="8477" y="22425"/>
                        <a:pt x="7429" y="21377"/>
                      </a:cubicBezTo>
                      <a:close/>
                    </a:path>
                  </a:pathLst>
                </a:custGeom>
                <a:solidFill>
                  <a:srgbClr val="D1C4B3"/>
                </a:solidFill>
                <a:ln w="9525" cap="flat">
                  <a:noFill/>
                  <a:prstDash val="solid"/>
                  <a:miter/>
                </a:ln>
              </p:spPr>
              <p:txBody>
                <a:bodyPr rtlCol="0" anchor="ctr"/>
                <a:lstStyle/>
                <a:p>
                  <a:endParaRPr lang="zh-CN" altLang="en-US"/>
                </a:p>
              </p:txBody>
            </p:sp>
            <p:sp>
              <p:nvSpPr>
                <p:cNvPr id="495" name="任意多边形: 形状 57496"/>
                <p:cNvSpPr/>
                <p:nvPr>
                  <p:custDataLst>
                    <p:tags r:id="rId950"/>
                  </p:custDataLst>
                </p:nvPr>
              </p:nvSpPr>
              <p:spPr>
                <a:xfrm>
                  <a:off x="6956142" y="3353473"/>
                  <a:ext cx="2441" cy="13422"/>
                </a:xfrm>
                <a:custGeom>
                  <a:gdLst>
                    <a:gd name="connsiteX0" fmla="*/ 2441 w 2441"/>
                    <a:gd name="connsiteY0" fmla="*/ 564 h 13422"/>
                    <a:gd name="connsiteX1" fmla="*/ 1965 w 2441"/>
                    <a:gd name="connsiteY1" fmla="*/ 2183 h 13422"/>
                    <a:gd name="connsiteX2" fmla="*/ 60 w 2441"/>
                    <a:gd name="connsiteY2" fmla="*/ 5231 h 13422"/>
                    <a:gd name="connsiteX3" fmla="*/ 2060 w 2441"/>
                    <a:gd name="connsiteY3" fmla="*/ 13423 h 13422"/>
                    <a:gd name="connsiteX4" fmla="*/ 2441 w 2441"/>
                    <a:gd name="connsiteY4" fmla="*/ 564 h 134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41" h="13422">
                      <a:moveTo>
                        <a:pt x="2441" y="564"/>
                      </a:moveTo>
                      <a:cubicBezTo>
                        <a:pt x="1679" y="-1055"/>
                        <a:pt x="1679" y="1231"/>
                        <a:pt x="1965" y="2183"/>
                      </a:cubicBezTo>
                      <a:cubicBezTo>
                        <a:pt x="1394" y="4565"/>
                        <a:pt x="822" y="6946"/>
                        <a:pt x="60" y="5231"/>
                      </a:cubicBezTo>
                      <a:cubicBezTo>
                        <a:pt x="-321" y="7898"/>
                        <a:pt x="1203" y="10661"/>
                        <a:pt x="2060" y="13423"/>
                      </a:cubicBezTo>
                      <a:cubicBezTo>
                        <a:pt x="2727" y="9232"/>
                        <a:pt x="2251" y="4850"/>
                        <a:pt x="2441" y="564"/>
                      </a:cubicBezTo>
                      <a:close/>
                    </a:path>
                  </a:pathLst>
                </a:custGeom>
                <a:solidFill>
                  <a:srgbClr val="D1C4B3"/>
                </a:solidFill>
                <a:ln w="9525" cap="flat">
                  <a:noFill/>
                  <a:prstDash val="solid"/>
                  <a:miter/>
                </a:ln>
              </p:spPr>
              <p:txBody>
                <a:bodyPr rtlCol="0" anchor="ctr"/>
                <a:lstStyle/>
                <a:p>
                  <a:endParaRPr lang="zh-CN" altLang="en-US"/>
                </a:p>
              </p:txBody>
            </p:sp>
            <p:sp>
              <p:nvSpPr>
                <p:cNvPr id="496" name="任意多边形: 形状 57497"/>
                <p:cNvSpPr/>
                <p:nvPr>
                  <p:custDataLst>
                    <p:tags r:id="rId951"/>
                  </p:custDataLst>
                </p:nvPr>
              </p:nvSpPr>
              <p:spPr>
                <a:xfrm>
                  <a:off x="6936805" y="3507521"/>
                  <a:ext cx="5110" cy="28443"/>
                </a:xfrm>
                <a:custGeom>
                  <a:gdLst>
                    <a:gd name="connsiteX0" fmla="*/ 5110 w 5110"/>
                    <a:gd name="connsiteY0" fmla="*/ 249 h 28443"/>
                    <a:gd name="connsiteX1" fmla="*/ 348 w 5110"/>
                    <a:gd name="connsiteY1" fmla="*/ 28443 h 28443"/>
                    <a:gd name="connsiteX2" fmla="*/ 2634 w 5110"/>
                    <a:gd name="connsiteY2" fmla="*/ 19299 h 28443"/>
                    <a:gd name="connsiteX3" fmla="*/ 5110 w 5110"/>
                    <a:gd name="connsiteY3" fmla="*/ 249 h 28443"/>
                  </a:gdLst>
                  <a:cxnLst>
                    <a:cxn ang="0">
                      <a:pos x="connsiteX0" y="connsiteY0"/>
                    </a:cxn>
                    <a:cxn ang="0">
                      <a:pos x="connsiteX1" y="connsiteY1"/>
                    </a:cxn>
                    <a:cxn ang="0">
                      <a:pos x="connsiteX2" y="connsiteY2"/>
                    </a:cxn>
                    <a:cxn ang="0">
                      <a:pos x="connsiteX3" y="connsiteY3"/>
                    </a:cxn>
                  </a:cxnLst>
                  <a:rect l="l" t="t" r="r" b="b"/>
                  <a:pathLst>
                    <a:path w="5110" h="28443">
                      <a:moveTo>
                        <a:pt x="5110" y="249"/>
                      </a:moveTo>
                      <a:cubicBezTo>
                        <a:pt x="4348" y="-2608"/>
                        <a:pt x="-1462" y="19871"/>
                        <a:pt x="348" y="28443"/>
                      </a:cubicBezTo>
                      <a:cubicBezTo>
                        <a:pt x="1110" y="26253"/>
                        <a:pt x="633" y="15775"/>
                        <a:pt x="2634" y="19299"/>
                      </a:cubicBezTo>
                      <a:cubicBezTo>
                        <a:pt x="4634" y="13299"/>
                        <a:pt x="1872" y="5964"/>
                        <a:pt x="5110" y="249"/>
                      </a:cubicBezTo>
                      <a:close/>
                    </a:path>
                  </a:pathLst>
                </a:custGeom>
                <a:solidFill>
                  <a:srgbClr val="D1C4B3"/>
                </a:solidFill>
                <a:ln w="9525" cap="flat">
                  <a:noFill/>
                  <a:prstDash val="solid"/>
                  <a:miter/>
                </a:ln>
              </p:spPr>
              <p:txBody>
                <a:bodyPr rtlCol="0" anchor="ctr"/>
                <a:lstStyle/>
                <a:p>
                  <a:endParaRPr lang="zh-CN" altLang="en-US"/>
                </a:p>
              </p:txBody>
            </p:sp>
            <p:sp>
              <p:nvSpPr>
                <p:cNvPr id="497" name="任意多边形: 形状 57498"/>
                <p:cNvSpPr/>
                <p:nvPr>
                  <p:custDataLst>
                    <p:tags r:id="rId952"/>
                  </p:custDataLst>
                </p:nvPr>
              </p:nvSpPr>
              <p:spPr>
                <a:xfrm>
                  <a:off x="6915686" y="3585495"/>
                  <a:ext cx="8545" cy="17716"/>
                </a:xfrm>
                <a:custGeom>
                  <a:gdLst>
                    <a:gd name="connsiteX0" fmla="*/ 6131 w 8545"/>
                    <a:gd name="connsiteY0" fmla="*/ 0 h 17716"/>
                    <a:gd name="connsiteX1" fmla="*/ 35 w 8545"/>
                    <a:gd name="connsiteY1" fmla="*/ 17717 h 17716"/>
                    <a:gd name="connsiteX2" fmla="*/ 8512 w 8545"/>
                    <a:gd name="connsiteY2" fmla="*/ 4191 h 17716"/>
                    <a:gd name="connsiteX3" fmla="*/ 6131 w 8545"/>
                    <a:gd name="connsiteY3" fmla="*/ 0 h 17716"/>
                  </a:gdLst>
                  <a:cxnLst>
                    <a:cxn ang="0">
                      <a:pos x="connsiteX0" y="connsiteY0"/>
                    </a:cxn>
                    <a:cxn ang="0">
                      <a:pos x="connsiteX1" y="connsiteY1"/>
                    </a:cxn>
                    <a:cxn ang="0">
                      <a:pos x="connsiteX2" y="connsiteY2"/>
                    </a:cxn>
                    <a:cxn ang="0">
                      <a:pos x="connsiteX3" y="connsiteY3"/>
                    </a:cxn>
                  </a:cxnLst>
                  <a:rect l="l" t="t" r="r" b="b"/>
                  <a:pathLst>
                    <a:path w="8545" h="17716">
                      <a:moveTo>
                        <a:pt x="6131" y="0"/>
                      </a:moveTo>
                      <a:cubicBezTo>
                        <a:pt x="4036" y="6191"/>
                        <a:pt x="-441" y="7810"/>
                        <a:pt x="35" y="17717"/>
                      </a:cubicBezTo>
                      <a:cubicBezTo>
                        <a:pt x="4321" y="17335"/>
                        <a:pt x="4607" y="1048"/>
                        <a:pt x="8512" y="4191"/>
                      </a:cubicBezTo>
                      <a:cubicBezTo>
                        <a:pt x="8894" y="-3143"/>
                        <a:pt x="5845" y="7239"/>
                        <a:pt x="6131" y="0"/>
                      </a:cubicBezTo>
                      <a:close/>
                    </a:path>
                  </a:pathLst>
                </a:custGeom>
                <a:solidFill>
                  <a:srgbClr val="D1C4B3"/>
                </a:solidFill>
                <a:ln w="9525" cap="flat">
                  <a:noFill/>
                  <a:prstDash val="solid"/>
                  <a:miter/>
                </a:ln>
              </p:spPr>
              <p:txBody>
                <a:bodyPr rtlCol="0" anchor="ctr"/>
                <a:lstStyle/>
                <a:p>
                  <a:endParaRPr lang="zh-CN" altLang="en-US"/>
                </a:p>
              </p:txBody>
            </p:sp>
            <p:sp>
              <p:nvSpPr>
                <p:cNvPr id="498" name="任意多边形: 形状 57499"/>
                <p:cNvSpPr/>
                <p:nvPr>
                  <p:custDataLst>
                    <p:tags r:id="rId953"/>
                  </p:custDataLst>
                </p:nvPr>
              </p:nvSpPr>
              <p:spPr>
                <a:xfrm>
                  <a:off x="6738435" y="3819921"/>
                  <a:ext cx="6407" cy="11611"/>
                </a:xfrm>
                <a:custGeom>
                  <a:gdLst>
                    <a:gd name="connsiteX0" fmla="*/ 6408 w 6407"/>
                    <a:gd name="connsiteY0" fmla="*/ 1032 h 11611"/>
                    <a:gd name="connsiteX1" fmla="*/ 1359 w 6407"/>
                    <a:gd name="connsiteY1" fmla="*/ 5985 h 11611"/>
                    <a:gd name="connsiteX2" fmla="*/ 217 w 6407"/>
                    <a:gd name="connsiteY2" fmla="*/ 10557 h 11611"/>
                    <a:gd name="connsiteX3" fmla="*/ 979 w 6407"/>
                    <a:gd name="connsiteY3" fmla="*/ 11223 h 11611"/>
                    <a:gd name="connsiteX4" fmla="*/ 3360 w 6407"/>
                    <a:gd name="connsiteY4" fmla="*/ 9509 h 11611"/>
                    <a:gd name="connsiteX5" fmla="*/ 4503 w 6407"/>
                    <a:gd name="connsiteY5" fmla="*/ 4937 h 11611"/>
                    <a:gd name="connsiteX6" fmla="*/ 6408 w 6407"/>
                    <a:gd name="connsiteY6" fmla="*/ 1032 h 11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 h="11611">
                      <a:moveTo>
                        <a:pt x="6408" y="1032"/>
                      </a:moveTo>
                      <a:cubicBezTo>
                        <a:pt x="6408" y="-2778"/>
                        <a:pt x="2788" y="5128"/>
                        <a:pt x="1359" y="5985"/>
                      </a:cubicBezTo>
                      <a:cubicBezTo>
                        <a:pt x="502" y="8747"/>
                        <a:pt x="2407" y="8461"/>
                        <a:pt x="217" y="10557"/>
                      </a:cubicBezTo>
                      <a:cubicBezTo>
                        <a:pt x="-355" y="11986"/>
                        <a:pt x="312" y="11700"/>
                        <a:pt x="979" y="11223"/>
                      </a:cubicBezTo>
                      <a:lnTo>
                        <a:pt x="3360" y="9509"/>
                      </a:lnTo>
                      <a:cubicBezTo>
                        <a:pt x="1931" y="10366"/>
                        <a:pt x="4122" y="1317"/>
                        <a:pt x="4503" y="4937"/>
                      </a:cubicBezTo>
                      <a:cubicBezTo>
                        <a:pt x="6503" y="3032"/>
                        <a:pt x="4122" y="3032"/>
                        <a:pt x="6408" y="1032"/>
                      </a:cubicBezTo>
                      <a:close/>
                    </a:path>
                  </a:pathLst>
                </a:custGeom>
                <a:solidFill>
                  <a:srgbClr val="D1C4B3"/>
                </a:solidFill>
                <a:ln w="9525" cap="flat">
                  <a:noFill/>
                  <a:prstDash val="solid"/>
                  <a:miter/>
                </a:ln>
              </p:spPr>
              <p:txBody>
                <a:bodyPr rtlCol="0" anchor="ctr"/>
                <a:lstStyle/>
                <a:p>
                  <a:endParaRPr lang="zh-CN" altLang="en-US"/>
                </a:p>
              </p:txBody>
            </p:sp>
            <p:sp>
              <p:nvSpPr>
                <p:cNvPr id="499" name="任意多边形: 形状 57500"/>
                <p:cNvSpPr/>
                <p:nvPr>
                  <p:custDataLst>
                    <p:tags r:id="rId954"/>
                  </p:custDataLst>
                </p:nvPr>
              </p:nvSpPr>
              <p:spPr>
                <a:xfrm>
                  <a:off x="6841902" y="3752226"/>
                  <a:ext cx="21431" cy="26984"/>
                </a:xfrm>
                <a:custGeom>
                  <a:gdLst>
                    <a:gd name="connsiteX0" fmla="*/ 21431 w 21431"/>
                    <a:gd name="connsiteY0" fmla="*/ 52 h 26984"/>
                    <a:gd name="connsiteX1" fmla="*/ 11906 w 21431"/>
                    <a:gd name="connsiteY1" fmla="*/ 16054 h 26984"/>
                    <a:gd name="connsiteX2" fmla="*/ 0 w 21431"/>
                    <a:gd name="connsiteY2" fmla="*/ 26626 h 26984"/>
                    <a:gd name="connsiteX3" fmla="*/ 10858 w 21431"/>
                    <a:gd name="connsiteY3" fmla="*/ 24531 h 26984"/>
                    <a:gd name="connsiteX4" fmla="*/ 19717 w 21431"/>
                    <a:gd name="connsiteY4" fmla="*/ 6243 h 26984"/>
                    <a:gd name="connsiteX5" fmla="*/ 21431 w 21431"/>
                    <a:gd name="connsiteY5" fmla="*/ 52 h 26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26984">
                      <a:moveTo>
                        <a:pt x="21431" y="52"/>
                      </a:moveTo>
                      <a:cubicBezTo>
                        <a:pt x="19717" y="-901"/>
                        <a:pt x="14764" y="11577"/>
                        <a:pt x="11906" y="16054"/>
                      </a:cubicBezTo>
                      <a:cubicBezTo>
                        <a:pt x="10001" y="12815"/>
                        <a:pt x="2953" y="23293"/>
                        <a:pt x="0" y="26626"/>
                      </a:cubicBezTo>
                      <a:cubicBezTo>
                        <a:pt x="2667" y="27865"/>
                        <a:pt x="7144" y="25579"/>
                        <a:pt x="10858" y="24531"/>
                      </a:cubicBezTo>
                      <a:cubicBezTo>
                        <a:pt x="6858" y="20721"/>
                        <a:pt x="15621" y="15958"/>
                        <a:pt x="19717" y="6243"/>
                      </a:cubicBezTo>
                      <a:cubicBezTo>
                        <a:pt x="18859" y="5100"/>
                        <a:pt x="19050" y="3385"/>
                        <a:pt x="21431" y="52"/>
                      </a:cubicBezTo>
                      <a:close/>
                    </a:path>
                  </a:pathLst>
                </a:custGeom>
                <a:solidFill>
                  <a:srgbClr val="D1C4B3"/>
                </a:solidFill>
                <a:ln w="9525" cap="flat">
                  <a:noFill/>
                  <a:prstDash val="solid"/>
                  <a:miter/>
                </a:ln>
              </p:spPr>
              <p:txBody>
                <a:bodyPr rtlCol="0" anchor="ctr"/>
                <a:lstStyle/>
                <a:p>
                  <a:endParaRPr lang="zh-CN" altLang="en-US"/>
                </a:p>
              </p:txBody>
            </p:sp>
            <p:sp>
              <p:nvSpPr>
                <p:cNvPr id="500" name="任意多边形: 形状 57501"/>
                <p:cNvSpPr/>
                <p:nvPr>
                  <p:custDataLst>
                    <p:tags r:id="rId955"/>
                  </p:custDataLst>
                </p:nvPr>
              </p:nvSpPr>
              <p:spPr>
                <a:xfrm>
                  <a:off x="6819459" y="3793140"/>
                  <a:ext cx="13394" cy="21730"/>
                </a:xfrm>
                <a:custGeom>
                  <a:gdLst>
                    <a:gd name="connsiteX0" fmla="*/ 13394 w 13394"/>
                    <a:gd name="connsiteY0" fmla="*/ 0 h 21730"/>
                    <a:gd name="connsiteX1" fmla="*/ 59 w 13394"/>
                    <a:gd name="connsiteY1" fmla="*/ 20574 h 21730"/>
                    <a:gd name="connsiteX2" fmla="*/ 5679 w 13394"/>
                    <a:gd name="connsiteY2" fmla="*/ 17050 h 21730"/>
                    <a:gd name="connsiteX3" fmla="*/ 13394 w 13394"/>
                    <a:gd name="connsiteY3" fmla="*/ 0 h 21730"/>
                  </a:gdLst>
                  <a:cxnLst>
                    <a:cxn ang="0">
                      <a:pos x="connsiteX0" y="connsiteY0"/>
                    </a:cxn>
                    <a:cxn ang="0">
                      <a:pos x="connsiteX1" y="connsiteY1"/>
                    </a:cxn>
                    <a:cxn ang="0">
                      <a:pos x="connsiteX2" y="connsiteY2"/>
                    </a:cxn>
                    <a:cxn ang="0">
                      <a:pos x="connsiteX3" y="connsiteY3"/>
                    </a:cxn>
                  </a:cxnLst>
                  <a:rect l="l" t="t" r="r" b="b"/>
                  <a:pathLst>
                    <a:path w="13394" h="21730">
                      <a:moveTo>
                        <a:pt x="13394" y="0"/>
                      </a:moveTo>
                      <a:cubicBezTo>
                        <a:pt x="10537" y="667"/>
                        <a:pt x="4631" y="14954"/>
                        <a:pt x="59" y="20574"/>
                      </a:cubicBezTo>
                      <a:cubicBezTo>
                        <a:pt x="-703" y="25717"/>
                        <a:pt x="6155" y="11716"/>
                        <a:pt x="5679" y="17050"/>
                      </a:cubicBezTo>
                      <a:cubicBezTo>
                        <a:pt x="6536" y="14288"/>
                        <a:pt x="8822" y="5334"/>
                        <a:pt x="13394" y="0"/>
                      </a:cubicBezTo>
                      <a:close/>
                    </a:path>
                  </a:pathLst>
                </a:custGeom>
                <a:solidFill>
                  <a:srgbClr val="D1C4B3"/>
                </a:solidFill>
                <a:ln w="9525" cap="flat">
                  <a:noFill/>
                  <a:prstDash val="solid"/>
                  <a:miter/>
                </a:ln>
              </p:spPr>
              <p:txBody>
                <a:bodyPr rtlCol="0" anchor="ctr"/>
                <a:lstStyle/>
                <a:p>
                  <a:endParaRPr lang="zh-CN" altLang="en-US"/>
                </a:p>
              </p:txBody>
            </p:sp>
            <p:sp>
              <p:nvSpPr>
                <p:cNvPr id="501" name="任意多边形: 形状 57502"/>
                <p:cNvSpPr/>
                <p:nvPr>
                  <p:custDataLst>
                    <p:tags r:id="rId956"/>
                  </p:custDataLst>
                </p:nvPr>
              </p:nvSpPr>
              <p:spPr>
                <a:xfrm>
                  <a:off x="6836854" y="3781197"/>
                  <a:ext cx="10468" cy="17138"/>
                </a:xfrm>
                <a:custGeom>
                  <a:gdLst>
                    <a:gd name="connsiteX0" fmla="*/ 10001 w 10468"/>
                    <a:gd name="connsiteY0" fmla="*/ 2799 h 17138"/>
                    <a:gd name="connsiteX1" fmla="*/ 7715 w 10468"/>
                    <a:gd name="connsiteY1" fmla="*/ 4990 h 17138"/>
                    <a:gd name="connsiteX2" fmla="*/ 4858 w 10468"/>
                    <a:gd name="connsiteY2" fmla="*/ 4894 h 17138"/>
                    <a:gd name="connsiteX3" fmla="*/ 857 w 10468"/>
                    <a:gd name="connsiteY3" fmla="*/ 11467 h 17138"/>
                    <a:gd name="connsiteX4" fmla="*/ 0 w 10468"/>
                    <a:gd name="connsiteY4" fmla="*/ 16515 h 17138"/>
                    <a:gd name="connsiteX5" fmla="*/ 4286 w 10468"/>
                    <a:gd name="connsiteY5" fmla="*/ 13848 h 17138"/>
                    <a:gd name="connsiteX6" fmla="*/ 10001 w 10468"/>
                    <a:gd name="connsiteY6" fmla="*/ 2799 h 1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8" h="17138">
                      <a:moveTo>
                        <a:pt x="10001" y="2799"/>
                      </a:moveTo>
                      <a:cubicBezTo>
                        <a:pt x="11716" y="-3488"/>
                        <a:pt x="8192" y="2418"/>
                        <a:pt x="7715" y="4990"/>
                      </a:cubicBezTo>
                      <a:cubicBezTo>
                        <a:pt x="5715" y="6895"/>
                        <a:pt x="4953" y="6609"/>
                        <a:pt x="4858" y="4894"/>
                      </a:cubicBezTo>
                      <a:cubicBezTo>
                        <a:pt x="3238" y="6895"/>
                        <a:pt x="2572" y="9562"/>
                        <a:pt x="857" y="11467"/>
                      </a:cubicBezTo>
                      <a:cubicBezTo>
                        <a:pt x="2953" y="9371"/>
                        <a:pt x="6763" y="9466"/>
                        <a:pt x="0" y="16515"/>
                      </a:cubicBezTo>
                      <a:cubicBezTo>
                        <a:pt x="0" y="18515"/>
                        <a:pt x="2572" y="15182"/>
                        <a:pt x="4286" y="13848"/>
                      </a:cubicBezTo>
                      <a:cubicBezTo>
                        <a:pt x="5144" y="9466"/>
                        <a:pt x="7049" y="5847"/>
                        <a:pt x="10001" y="2799"/>
                      </a:cubicBezTo>
                      <a:close/>
                    </a:path>
                  </a:pathLst>
                </a:custGeom>
                <a:solidFill>
                  <a:srgbClr val="D1C4B3"/>
                </a:solidFill>
                <a:ln w="9525" cap="flat">
                  <a:noFill/>
                  <a:prstDash val="solid"/>
                  <a:miter/>
                </a:ln>
              </p:spPr>
              <p:txBody>
                <a:bodyPr rtlCol="0" anchor="ctr"/>
                <a:lstStyle/>
                <a:p>
                  <a:endParaRPr lang="zh-CN" altLang="en-US"/>
                </a:p>
              </p:txBody>
            </p:sp>
            <p:sp>
              <p:nvSpPr>
                <p:cNvPr id="502" name="任意多边形: 形状 57503"/>
                <p:cNvSpPr/>
                <p:nvPr>
                  <p:custDataLst>
                    <p:tags r:id="rId957"/>
                  </p:custDataLst>
                </p:nvPr>
              </p:nvSpPr>
              <p:spPr>
                <a:xfrm>
                  <a:off x="6805993" y="3839241"/>
                  <a:ext cx="5091" cy="12572"/>
                </a:xfrm>
                <a:custGeom>
                  <a:gdLst>
                    <a:gd name="connsiteX0" fmla="*/ 0 w 5091"/>
                    <a:gd name="connsiteY0" fmla="*/ 12573 h 12572"/>
                    <a:gd name="connsiteX1" fmla="*/ 4572 w 5091"/>
                    <a:gd name="connsiteY1" fmla="*/ 6286 h 12572"/>
                    <a:gd name="connsiteX2" fmla="*/ 4096 w 5091"/>
                    <a:gd name="connsiteY2" fmla="*/ 0 h 12572"/>
                    <a:gd name="connsiteX3" fmla="*/ 0 w 5091"/>
                    <a:gd name="connsiteY3" fmla="*/ 12573 h 12572"/>
                  </a:gdLst>
                  <a:cxnLst>
                    <a:cxn ang="0">
                      <a:pos x="connsiteX0" y="connsiteY0"/>
                    </a:cxn>
                    <a:cxn ang="0">
                      <a:pos x="connsiteX1" y="connsiteY1"/>
                    </a:cxn>
                    <a:cxn ang="0">
                      <a:pos x="connsiteX2" y="connsiteY2"/>
                    </a:cxn>
                    <a:cxn ang="0">
                      <a:pos x="connsiteX3" y="connsiteY3"/>
                    </a:cxn>
                  </a:cxnLst>
                  <a:rect l="l" t="t" r="r" b="b"/>
                  <a:pathLst>
                    <a:path w="5091" h="12572">
                      <a:moveTo>
                        <a:pt x="0" y="12573"/>
                      </a:moveTo>
                      <a:cubicBezTo>
                        <a:pt x="1810" y="10668"/>
                        <a:pt x="2762" y="8191"/>
                        <a:pt x="4572" y="6286"/>
                      </a:cubicBezTo>
                      <a:cubicBezTo>
                        <a:pt x="6572" y="381"/>
                        <a:pt x="2000" y="5905"/>
                        <a:pt x="4096" y="0"/>
                      </a:cubicBezTo>
                      <a:cubicBezTo>
                        <a:pt x="1715" y="4477"/>
                        <a:pt x="2762" y="5429"/>
                        <a:pt x="0" y="12573"/>
                      </a:cubicBezTo>
                      <a:close/>
                    </a:path>
                  </a:pathLst>
                </a:custGeom>
                <a:solidFill>
                  <a:srgbClr val="D1C4B3"/>
                </a:solidFill>
                <a:ln w="9525" cap="flat">
                  <a:noFill/>
                  <a:prstDash val="solid"/>
                  <a:miter/>
                </a:ln>
              </p:spPr>
              <p:txBody>
                <a:bodyPr rtlCol="0" anchor="ctr"/>
                <a:lstStyle/>
                <a:p>
                  <a:endParaRPr lang="zh-CN" altLang="en-US"/>
                </a:p>
              </p:txBody>
            </p:sp>
            <p:sp>
              <p:nvSpPr>
                <p:cNvPr id="503" name="任意多边形: 形状 57504"/>
                <p:cNvSpPr/>
                <p:nvPr>
                  <p:custDataLst>
                    <p:tags r:id="rId958"/>
                  </p:custDataLst>
                </p:nvPr>
              </p:nvSpPr>
              <p:spPr>
                <a:xfrm>
                  <a:off x="6778345" y="3916831"/>
                  <a:ext cx="7836" cy="12202"/>
                </a:xfrm>
                <a:custGeom>
                  <a:gdLst>
                    <a:gd name="connsiteX0" fmla="*/ 5550 w 7836"/>
                    <a:gd name="connsiteY0" fmla="*/ 7468 h 12202"/>
                    <a:gd name="connsiteX1" fmla="*/ 7837 w 7836"/>
                    <a:gd name="connsiteY1" fmla="*/ 801 h 12202"/>
                    <a:gd name="connsiteX2" fmla="*/ 2407 w 7836"/>
                    <a:gd name="connsiteY2" fmla="*/ 2134 h 12202"/>
                    <a:gd name="connsiteX3" fmla="*/ 693 w 7836"/>
                    <a:gd name="connsiteY3" fmla="*/ 7087 h 12202"/>
                    <a:gd name="connsiteX4" fmla="*/ 217 w 7836"/>
                    <a:gd name="connsiteY4" fmla="*/ 11088 h 12202"/>
                    <a:gd name="connsiteX5" fmla="*/ 5550 w 7836"/>
                    <a:gd name="connsiteY5" fmla="*/ 7468 h 122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 h="12202">
                      <a:moveTo>
                        <a:pt x="5550" y="7468"/>
                      </a:moveTo>
                      <a:cubicBezTo>
                        <a:pt x="4503" y="5659"/>
                        <a:pt x="6408" y="5278"/>
                        <a:pt x="7837" y="801"/>
                      </a:cubicBezTo>
                      <a:cubicBezTo>
                        <a:pt x="3360" y="4897"/>
                        <a:pt x="8122" y="-3771"/>
                        <a:pt x="2407" y="2134"/>
                      </a:cubicBezTo>
                      <a:lnTo>
                        <a:pt x="693" y="7087"/>
                      </a:lnTo>
                      <a:cubicBezTo>
                        <a:pt x="3455" y="5563"/>
                        <a:pt x="6217" y="4420"/>
                        <a:pt x="217" y="11088"/>
                      </a:cubicBezTo>
                      <a:cubicBezTo>
                        <a:pt x="-1022" y="14993"/>
                        <a:pt x="3360" y="7373"/>
                        <a:pt x="5550" y="7468"/>
                      </a:cubicBezTo>
                      <a:close/>
                    </a:path>
                  </a:pathLst>
                </a:custGeom>
                <a:solidFill>
                  <a:srgbClr val="D1C4B3"/>
                </a:solidFill>
                <a:ln w="9525" cap="flat">
                  <a:noFill/>
                  <a:prstDash val="solid"/>
                  <a:miter/>
                </a:ln>
              </p:spPr>
              <p:txBody>
                <a:bodyPr rtlCol="0" anchor="ctr"/>
                <a:lstStyle/>
                <a:p>
                  <a:endParaRPr lang="zh-CN" altLang="en-US"/>
                </a:p>
              </p:txBody>
            </p:sp>
            <p:sp>
              <p:nvSpPr>
                <p:cNvPr id="504" name="任意多边形: 形状 57505"/>
                <p:cNvSpPr/>
                <p:nvPr>
                  <p:custDataLst>
                    <p:tags r:id="rId959"/>
                  </p:custDataLst>
                </p:nvPr>
              </p:nvSpPr>
              <p:spPr>
                <a:xfrm>
                  <a:off x="6679017" y="3980306"/>
                  <a:ext cx="6525" cy="8261"/>
                </a:xfrm>
                <a:custGeom>
                  <a:gdLst>
                    <a:gd name="connsiteX0" fmla="*/ 5247 w 6525"/>
                    <a:gd name="connsiteY0" fmla="*/ 3905 h 8261"/>
                    <a:gd name="connsiteX1" fmla="*/ 3913 w 6525"/>
                    <a:gd name="connsiteY1" fmla="*/ 4572 h 8261"/>
                    <a:gd name="connsiteX2" fmla="*/ 4104 w 6525"/>
                    <a:gd name="connsiteY2" fmla="*/ 0 h 8261"/>
                    <a:gd name="connsiteX3" fmla="*/ 2389 w 6525"/>
                    <a:gd name="connsiteY3" fmla="*/ 7620 h 8261"/>
                    <a:gd name="connsiteX4" fmla="*/ 5247 w 6525"/>
                    <a:gd name="connsiteY4" fmla="*/ 3905 h 82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25" h="8261">
                      <a:moveTo>
                        <a:pt x="5247" y="3905"/>
                      </a:moveTo>
                      <a:cubicBezTo>
                        <a:pt x="8390" y="1619"/>
                        <a:pt x="4866" y="2286"/>
                        <a:pt x="3913" y="4572"/>
                      </a:cubicBezTo>
                      <a:cubicBezTo>
                        <a:pt x="2580" y="4477"/>
                        <a:pt x="2961" y="2667"/>
                        <a:pt x="4104" y="0"/>
                      </a:cubicBezTo>
                      <a:cubicBezTo>
                        <a:pt x="294" y="3048"/>
                        <a:pt x="-1992" y="10477"/>
                        <a:pt x="2389" y="7620"/>
                      </a:cubicBezTo>
                      <a:cubicBezTo>
                        <a:pt x="3056" y="5905"/>
                        <a:pt x="4009" y="4763"/>
                        <a:pt x="5247" y="3905"/>
                      </a:cubicBezTo>
                      <a:close/>
                    </a:path>
                  </a:pathLst>
                </a:custGeom>
                <a:solidFill>
                  <a:srgbClr val="D1C4B3"/>
                </a:solidFill>
                <a:ln w="9525" cap="flat">
                  <a:noFill/>
                  <a:prstDash val="solid"/>
                  <a:miter/>
                </a:ln>
              </p:spPr>
              <p:txBody>
                <a:bodyPr rtlCol="0" anchor="ctr"/>
                <a:lstStyle/>
                <a:p>
                  <a:endParaRPr lang="zh-CN" altLang="en-US"/>
                </a:p>
              </p:txBody>
            </p:sp>
            <p:sp>
              <p:nvSpPr>
                <p:cNvPr id="505" name="任意多边形: 形状 57506"/>
                <p:cNvSpPr/>
                <p:nvPr>
                  <p:custDataLst>
                    <p:tags r:id="rId960"/>
                  </p:custDataLst>
                </p:nvPr>
              </p:nvSpPr>
              <p:spPr>
                <a:xfrm>
                  <a:off x="6508241" y="4037456"/>
                  <a:ext cx="12199" cy="8667"/>
                </a:xfrm>
                <a:custGeom>
                  <a:gdLst>
                    <a:gd name="connsiteX0" fmla="*/ 11144 w 12199"/>
                    <a:gd name="connsiteY0" fmla="*/ 0 h 8667"/>
                    <a:gd name="connsiteX1" fmla="*/ 10192 w 12199"/>
                    <a:gd name="connsiteY1" fmla="*/ 1238 h 8667"/>
                    <a:gd name="connsiteX2" fmla="*/ 0 w 12199"/>
                    <a:gd name="connsiteY2" fmla="*/ 8668 h 8667"/>
                    <a:gd name="connsiteX3" fmla="*/ 12097 w 12199"/>
                    <a:gd name="connsiteY3" fmla="*/ 1810 h 8667"/>
                    <a:gd name="connsiteX4" fmla="*/ 11144 w 12199"/>
                    <a:gd name="connsiteY4" fmla="*/ 0 h 86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9" h="8667">
                      <a:moveTo>
                        <a:pt x="11144" y="0"/>
                      </a:moveTo>
                      <a:cubicBezTo>
                        <a:pt x="9334" y="571"/>
                        <a:pt x="9430" y="1429"/>
                        <a:pt x="10192" y="1238"/>
                      </a:cubicBezTo>
                      <a:cubicBezTo>
                        <a:pt x="7525" y="5143"/>
                        <a:pt x="2096" y="3524"/>
                        <a:pt x="0" y="8668"/>
                      </a:cubicBezTo>
                      <a:cubicBezTo>
                        <a:pt x="5048" y="8477"/>
                        <a:pt x="8096" y="4096"/>
                        <a:pt x="12097" y="1810"/>
                      </a:cubicBezTo>
                      <a:cubicBezTo>
                        <a:pt x="12763" y="571"/>
                        <a:pt x="9906" y="1619"/>
                        <a:pt x="11144" y="0"/>
                      </a:cubicBezTo>
                      <a:close/>
                    </a:path>
                  </a:pathLst>
                </a:custGeom>
                <a:solidFill>
                  <a:srgbClr val="D1C4B3"/>
                </a:solidFill>
                <a:ln w="9525" cap="flat">
                  <a:noFill/>
                  <a:prstDash val="solid"/>
                  <a:miter/>
                </a:ln>
              </p:spPr>
              <p:txBody>
                <a:bodyPr rtlCol="0" anchor="ctr"/>
                <a:lstStyle/>
                <a:p>
                  <a:endParaRPr lang="zh-CN" altLang="en-US"/>
                </a:p>
              </p:txBody>
            </p:sp>
            <p:sp>
              <p:nvSpPr>
                <p:cNvPr id="506" name="任意多边形: 形状 57507"/>
                <p:cNvSpPr/>
                <p:nvPr>
                  <p:custDataLst>
                    <p:tags r:id="rId961"/>
                  </p:custDataLst>
                </p:nvPr>
              </p:nvSpPr>
              <p:spPr>
                <a:xfrm>
                  <a:off x="6651212" y="4039932"/>
                  <a:ext cx="34099" cy="28575"/>
                </a:xfrm>
                <a:custGeom>
                  <a:gdLst>
                    <a:gd name="connsiteX0" fmla="*/ 19431 w 34099"/>
                    <a:gd name="connsiteY0" fmla="*/ 12097 h 28575"/>
                    <a:gd name="connsiteX1" fmla="*/ 34100 w 34099"/>
                    <a:gd name="connsiteY1" fmla="*/ 0 h 28575"/>
                    <a:gd name="connsiteX2" fmla="*/ 15335 w 34099"/>
                    <a:gd name="connsiteY2" fmla="*/ 11621 h 28575"/>
                    <a:gd name="connsiteX3" fmla="*/ 0 w 34099"/>
                    <a:gd name="connsiteY3" fmla="*/ 28575 h 28575"/>
                    <a:gd name="connsiteX4" fmla="*/ 19431 w 34099"/>
                    <a:gd name="connsiteY4" fmla="*/ 12097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99" h="28575">
                      <a:moveTo>
                        <a:pt x="19431" y="12097"/>
                      </a:moveTo>
                      <a:cubicBezTo>
                        <a:pt x="25337" y="9525"/>
                        <a:pt x="30004" y="5143"/>
                        <a:pt x="34100" y="0"/>
                      </a:cubicBezTo>
                      <a:cubicBezTo>
                        <a:pt x="26956" y="2667"/>
                        <a:pt x="22003" y="8382"/>
                        <a:pt x="15335" y="11621"/>
                      </a:cubicBezTo>
                      <a:cubicBezTo>
                        <a:pt x="14954" y="16954"/>
                        <a:pt x="5334" y="22288"/>
                        <a:pt x="0" y="28575"/>
                      </a:cubicBezTo>
                      <a:cubicBezTo>
                        <a:pt x="1048" y="27337"/>
                        <a:pt x="20003" y="15907"/>
                        <a:pt x="19431" y="12097"/>
                      </a:cubicBezTo>
                      <a:close/>
                    </a:path>
                  </a:pathLst>
                </a:custGeom>
                <a:solidFill>
                  <a:srgbClr val="D1C4B3"/>
                </a:solidFill>
                <a:ln w="9525" cap="flat">
                  <a:noFill/>
                  <a:prstDash val="solid"/>
                  <a:miter/>
                </a:ln>
              </p:spPr>
              <p:txBody>
                <a:bodyPr rtlCol="0" anchor="ctr"/>
                <a:lstStyle/>
                <a:p>
                  <a:endParaRPr lang="zh-CN" altLang="en-US"/>
                </a:p>
              </p:txBody>
            </p:sp>
            <p:sp>
              <p:nvSpPr>
                <p:cNvPr id="507" name="任意多边形: 形状 57508"/>
                <p:cNvSpPr/>
                <p:nvPr>
                  <p:custDataLst>
                    <p:tags r:id="rId962"/>
                  </p:custDataLst>
                </p:nvPr>
              </p:nvSpPr>
              <p:spPr>
                <a:xfrm>
                  <a:off x="6605016" y="4062316"/>
                  <a:ext cx="47910" cy="40862"/>
                </a:xfrm>
                <a:custGeom>
                  <a:gdLst>
                    <a:gd name="connsiteX0" fmla="*/ 47911 w 47910"/>
                    <a:gd name="connsiteY0" fmla="*/ 0 h 40862"/>
                    <a:gd name="connsiteX1" fmla="*/ 28384 w 47910"/>
                    <a:gd name="connsiteY1" fmla="*/ 16192 h 40862"/>
                    <a:gd name="connsiteX2" fmla="*/ 0 w 47910"/>
                    <a:gd name="connsiteY2" fmla="*/ 39529 h 40862"/>
                    <a:gd name="connsiteX3" fmla="*/ 2476 w 47910"/>
                    <a:gd name="connsiteY3" fmla="*/ 40862 h 40862"/>
                    <a:gd name="connsiteX4" fmla="*/ 19336 w 47910"/>
                    <a:gd name="connsiteY4" fmla="*/ 28861 h 40862"/>
                    <a:gd name="connsiteX5" fmla="*/ 42767 w 47910"/>
                    <a:gd name="connsiteY5" fmla="*/ 9620 h 40862"/>
                    <a:gd name="connsiteX6" fmla="*/ 37719 w 47910"/>
                    <a:gd name="connsiteY6" fmla="*/ 10477 h 40862"/>
                    <a:gd name="connsiteX7" fmla="*/ 47911 w 47910"/>
                    <a:gd name="connsiteY7" fmla="*/ 0 h 40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 h="40862">
                      <a:moveTo>
                        <a:pt x="47911" y="0"/>
                      </a:moveTo>
                      <a:cubicBezTo>
                        <a:pt x="41243" y="5048"/>
                        <a:pt x="36004" y="12763"/>
                        <a:pt x="28384" y="16192"/>
                      </a:cubicBezTo>
                      <a:cubicBezTo>
                        <a:pt x="30289" y="22288"/>
                        <a:pt x="7715" y="30194"/>
                        <a:pt x="0" y="39529"/>
                      </a:cubicBezTo>
                      <a:cubicBezTo>
                        <a:pt x="381" y="40386"/>
                        <a:pt x="3524" y="39052"/>
                        <a:pt x="2476" y="40862"/>
                      </a:cubicBezTo>
                      <a:cubicBezTo>
                        <a:pt x="7810" y="36290"/>
                        <a:pt x="12001" y="29813"/>
                        <a:pt x="19336" y="28861"/>
                      </a:cubicBezTo>
                      <a:cubicBezTo>
                        <a:pt x="26479" y="21146"/>
                        <a:pt x="35052" y="16097"/>
                        <a:pt x="42767" y="9620"/>
                      </a:cubicBezTo>
                      <a:cubicBezTo>
                        <a:pt x="43625" y="7810"/>
                        <a:pt x="39814" y="9811"/>
                        <a:pt x="37719" y="10477"/>
                      </a:cubicBezTo>
                      <a:cubicBezTo>
                        <a:pt x="40958" y="6667"/>
                        <a:pt x="45529" y="5239"/>
                        <a:pt x="47911" y="0"/>
                      </a:cubicBezTo>
                      <a:close/>
                    </a:path>
                  </a:pathLst>
                </a:custGeom>
                <a:solidFill>
                  <a:srgbClr val="D1C4B3"/>
                </a:solidFill>
                <a:ln w="9525" cap="flat">
                  <a:noFill/>
                  <a:prstDash val="solid"/>
                  <a:miter/>
                </a:ln>
              </p:spPr>
              <p:txBody>
                <a:bodyPr rtlCol="0" anchor="ctr"/>
                <a:lstStyle/>
                <a:p>
                  <a:endParaRPr lang="zh-CN" altLang="en-US"/>
                </a:p>
              </p:txBody>
            </p:sp>
            <p:sp>
              <p:nvSpPr>
                <p:cNvPr id="508" name="任意多边形: 形状 57509"/>
                <p:cNvSpPr/>
                <p:nvPr>
                  <p:custDataLst>
                    <p:tags r:id="rId963"/>
                  </p:custDataLst>
                </p:nvPr>
              </p:nvSpPr>
              <p:spPr>
                <a:xfrm>
                  <a:off x="6635686" y="4060810"/>
                  <a:ext cx="37242" cy="27795"/>
                </a:xfrm>
                <a:custGeom>
                  <a:gdLst>
                    <a:gd name="connsiteX0" fmla="*/ 37243 w 37242"/>
                    <a:gd name="connsiteY0" fmla="*/ 268 h 27795"/>
                    <a:gd name="connsiteX1" fmla="*/ 0 w 37242"/>
                    <a:gd name="connsiteY1" fmla="*/ 27795 h 27795"/>
                    <a:gd name="connsiteX2" fmla="*/ 37243 w 37242"/>
                    <a:gd name="connsiteY2" fmla="*/ 268 h 27795"/>
                  </a:gdLst>
                  <a:cxnLst>
                    <a:cxn ang="0">
                      <a:pos x="connsiteX0" y="connsiteY0"/>
                    </a:cxn>
                    <a:cxn ang="0">
                      <a:pos x="connsiteX1" y="connsiteY1"/>
                    </a:cxn>
                    <a:cxn ang="0">
                      <a:pos x="connsiteX2" y="connsiteY2"/>
                    </a:cxn>
                  </a:cxnLst>
                  <a:rect l="l" t="t" r="r" b="b"/>
                  <a:pathLst>
                    <a:path w="37242" h="27795">
                      <a:moveTo>
                        <a:pt x="37243" y="268"/>
                      </a:moveTo>
                      <a:cubicBezTo>
                        <a:pt x="32385" y="-2780"/>
                        <a:pt x="4763" y="21032"/>
                        <a:pt x="0" y="27795"/>
                      </a:cubicBezTo>
                      <a:cubicBezTo>
                        <a:pt x="11906" y="18747"/>
                        <a:pt x="27146" y="2649"/>
                        <a:pt x="37243" y="268"/>
                      </a:cubicBezTo>
                      <a:close/>
                    </a:path>
                  </a:pathLst>
                </a:custGeom>
                <a:solidFill>
                  <a:srgbClr val="D1C4B3"/>
                </a:solidFill>
                <a:ln w="9525" cap="flat">
                  <a:noFill/>
                  <a:prstDash val="solid"/>
                  <a:miter/>
                </a:ln>
              </p:spPr>
              <p:txBody>
                <a:bodyPr rtlCol="0" anchor="ctr"/>
                <a:lstStyle/>
                <a:p>
                  <a:endParaRPr lang="zh-CN" altLang="en-US"/>
                </a:p>
              </p:txBody>
            </p:sp>
            <p:sp>
              <p:nvSpPr>
                <p:cNvPr id="509" name="任意多边形: 形状 57510"/>
                <p:cNvSpPr/>
                <p:nvPr>
                  <p:custDataLst>
                    <p:tags r:id="rId964"/>
                  </p:custDataLst>
                </p:nvPr>
              </p:nvSpPr>
              <p:spPr>
                <a:xfrm>
                  <a:off x="6557676" y="4128706"/>
                  <a:ext cx="16573" cy="9635"/>
                </a:xfrm>
                <a:custGeom>
                  <a:gdLst>
                    <a:gd name="connsiteX0" fmla="*/ 16574 w 16573"/>
                    <a:gd name="connsiteY0" fmla="*/ 0 h 9635"/>
                    <a:gd name="connsiteX1" fmla="*/ 0 w 16573"/>
                    <a:gd name="connsiteY1" fmla="*/ 9334 h 9635"/>
                    <a:gd name="connsiteX2" fmla="*/ 16574 w 16573"/>
                    <a:gd name="connsiteY2" fmla="*/ 0 h 9635"/>
                  </a:gdLst>
                  <a:cxnLst>
                    <a:cxn ang="0">
                      <a:pos x="connsiteX0" y="connsiteY0"/>
                    </a:cxn>
                    <a:cxn ang="0">
                      <a:pos x="connsiteX1" y="connsiteY1"/>
                    </a:cxn>
                    <a:cxn ang="0">
                      <a:pos x="connsiteX2" y="connsiteY2"/>
                    </a:cxn>
                  </a:cxnLst>
                  <a:rect l="l" t="t" r="r" b="b"/>
                  <a:pathLst>
                    <a:path w="16573" h="9635">
                      <a:moveTo>
                        <a:pt x="16574" y="0"/>
                      </a:moveTo>
                      <a:cubicBezTo>
                        <a:pt x="11049" y="3143"/>
                        <a:pt x="5525" y="6191"/>
                        <a:pt x="0" y="9334"/>
                      </a:cubicBezTo>
                      <a:cubicBezTo>
                        <a:pt x="953" y="11239"/>
                        <a:pt x="12478" y="3619"/>
                        <a:pt x="16574" y="0"/>
                      </a:cubicBezTo>
                      <a:close/>
                    </a:path>
                  </a:pathLst>
                </a:custGeom>
                <a:solidFill>
                  <a:srgbClr val="D1C4B3"/>
                </a:solidFill>
                <a:ln w="9525" cap="flat">
                  <a:noFill/>
                  <a:prstDash val="solid"/>
                  <a:miter/>
                </a:ln>
              </p:spPr>
              <p:txBody>
                <a:bodyPr rtlCol="0" anchor="ctr"/>
                <a:lstStyle/>
                <a:p>
                  <a:endParaRPr lang="zh-CN" altLang="en-US"/>
                </a:p>
              </p:txBody>
            </p:sp>
            <p:sp>
              <p:nvSpPr>
                <p:cNvPr id="510" name="任意多边形: 形状 57511"/>
                <p:cNvSpPr/>
                <p:nvPr>
                  <p:custDataLst>
                    <p:tags r:id="rId965"/>
                  </p:custDataLst>
                </p:nvPr>
              </p:nvSpPr>
              <p:spPr>
                <a:xfrm>
                  <a:off x="6454235" y="4170139"/>
                  <a:ext cx="44862" cy="19908"/>
                </a:xfrm>
                <a:custGeom>
                  <a:gdLst>
                    <a:gd name="connsiteX0" fmla="*/ 44863 w 44862"/>
                    <a:gd name="connsiteY0" fmla="*/ 0 h 19908"/>
                    <a:gd name="connsiteX1" fmla="*/ 0 w 44862"/>
                    <a:gd name="connsiteY1" fmla="*/ 19907 h 19908"/>
                    <a:gd name="connsiteX2" fmla="*/ 15335 w 44862"/>
                    <a:gd name="connsiteY2" fmla="*/ 16192 h 19908"/>
                    <a:gd name="connsiteX3" fmla="*/ 31909 w 44862"/>
                    <a:gd name="connsiteY3" fmla="*/ 6001 h 19908"/>
                    <a:gd name="connsiteX4" fmla="*/ 37338 w 44862"/>
                    <a:gd name="connsiteY4" fmla="*/ 7429 h 19908"/>
                    <a:gd name="connsiteX5" fmla="*/ 44863 w 44862"/>
                    <a:gd name="connsiteY5" fmla="*/ 0 h 199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 h="19908">
                      <a:moveTo>
                        <a:pt x="44863" y="0"/>
                      </a:moveTo>
                      <a:cubicBezTo>
                        <a:pt x="35338" y="2858"/>
                        <a:pt x="13716" y="12763"/>
                        <a:pt x="0" y="19907"/>
                      </a:cubicBezTo>
                      <a:cubicBezTo>
                        <a:pt x="6953" y="20003"/>
                        <a:pt x="11906" y="13907"/>
                        <a:pt x="15335" y="16192"/>
                      </a:cubicBezTo>
                      <a:cubicBezTo>
                        <a:pt x="15240" y="12097"/>
                        <a:pt x="27242" y="11240"/>
                        <a:pt x="31909" y="6001"/>
                      </a:cubicBezTo>
                      <a:cubicBezTo>
                        <a:pt x="37814" y="4763"/>
                        <a:pt x="28956" y="11430"/>
                        <a:pt x="37338" y="7429"/>
                      </a:cubicBezTo>
                      <a:cubicBezTo>
                        <a:pt x="33814" y="5905"/>
                        <a:pt x="37814" y="3620"/>
                        <a:pt x="44863" y="0"/>
                      </a:cubicBezTo>
                      <a:close/>
                    </a:path>
                  </a:pathLst>
                </a:custGeom>
                <a:solidFill>
                  <a:srgbClr val="D1C4B3"/>
                </a:solidFill>
                <a:ln w="9525" cap="flat">
                  <a:noFill/>
                  <a:prstDash val="solid"/>
                  <a:miter/>
                </a:ln>
              </p:spPr>
              <p:txBody>
                <a:bodyPr rtlCol="0" anchor="ctr"/>
                <a:lstStyle/>
                <a:p>
                  <a:endParaRPr lang="zh-CN" altLang="en-US"/>
                </a:p>
              </p:txBody>
            </p:sp>
            <p:sp>
              <p:nvSpPr>
                <p:cNvPr id="511" name="任意多边形: 形状 57512"/>
                <p:cNvSpPr/>
                <p:nvPr>
                  <p:custDataLst>
                    <p:tags r:id="rId966"/>
                  </p:custDataLst>
                </p:nvPr>
              </p:nvSpPr>
              <p:spPr>
                <a:xfrm>
                  <a:off x="6485710" y="4173090"/>
                  <a:ext cx="17959" cy="9208"/>
                </a:xfrm>
                <a:custGeom>
                  <a:gdLst>
                    <a:gd name="connsiteX0" fmla="*/ 17959 w 17959"/>
                    <a:gd name="connsiteY0" fmla="*/ 478 h 9208"/>
                    <a:gd name="connsiteX1" fmla="*/ 433 w 17959"/>
                    <a:gd name="connsiteY1" fmla="*/ 8098 h 9208"/>
                    <a:gd name="connsiteX2" fmla="*/ 8530 w 17959"/>
                    <a:gd name="connsiteY2" fmla="*/ 7145 h 9208"/>
                    <a:gd name="connsiteX3" fmla="*/ 17959 w 17959"/>
                    <a:gd name="connsiteY3" fmla="*/ 478 h 9208"/>
                  </a:gdLst>
                  <a:cxnLst>
                    <a:cxn ang="0">
                      <a:pos x="connsiteX0" y="connsiteY0"/>
                    </a:cxn>
                    <a:cxn ang="0">
                      <a:pos x="connsiteX1" y="connsiteY1"/>
                    </a:cxn>
                    <a:cxn ang="0">
                      <a:pos x="connsiteX2" y="connsiteY2"/>
                    </a:cxn>
                    <a:cxn ang="0">
                      <a:pos x="connsiteX3" y="connsiteY3"/>
                    </a:cxn>
                  </a:cxnLst>
                  <a:rect l="l" t="t" r="r" b="b"/>
                  <a:pathLst>
                    <a:path w="17959" h="9208">
                      <a:moveTo>
                        <a:pt x="17959" y="478"/>
                      </a:moveTo>
                      <a:cubicBezTo>
                        <a:pt x="16912" y="-2094"/>
                        <a:pt x="5672" y="6479"/>
                        <a:pt x="433" y="8098"/>
                      </a:cubicBezTo>
                      <a:cubicBezTo>
                        <a:pt x="-1948" y="11432"/>
                        <a:pt x="6148" y="6097"/>
                        <a:pt x="8530" y="7145"/>
                      </a:cubicBezTo>
                      <a:cubicBezTo>
                        <a:pt x="12816" y="2668"/>
                        <a:pt x="11101" y="2668"/>
                        <a:pt x="17959" y="478"/>
                      </a:cubicBezTo>
                      <a:close/>
                    </a:path>
                  </a:pathLst>
                </a:custGeom>
                <a:solidFill>
                  <a:srgbClr val="D1C4B3"/>
                </a:solidFill>
                <a:ln w="9525" cap="flat">
                  <a:noFill/>
                  <a:prstDash val="solid"/>
                  <a:miter/>
                </a:ln>
              </p:spPr>
              <p:txBody>
                <a:bodyPr rtlCol="0" anchor="ctr"/>
                <a:lstStyle/>
                <a:p>
                  <a:endParaRPr lang="zh-CN" altLang="en-US"/>
                </a:p>
              </p:txBody>
            </p:sp>
            <p:sp>
              <p:nvSpPr>
                <p:cNvPr id="512" name="任意多边形: 形状 57513"/>
                <p:cNvSpPr/>
                <p:nvPr>
                  <p:custDataLst>
                    <p:tags r:id="rId967"/>
                  </p:custDataLst>
                </p:nvPr>
              </p:nvSpPr>
              <p:spPr>
                <a:xfrm>
                  <a:off x="6420135" y="4191190"/>
                  <a:ext cx="31146" cy="12278"/>
                </a:xfrm>
                <a:custGeom>
                  <a:gdLst>
                    <a:gd name="connsiteX0" fmla="*/ 31147 w 31146"/>
                    <a:gd name="connsiteY0" fmla="*/ 0 h 12278"/>
                    <a:gd name="connsiteX1" fmla="*/ 0 w 31146"/>
                    <a:gd name="connsiteY1" fmla="*/ 11239 h 12278"/>
                    <a:gd name="connsiteX2" fmla="*/ 31147 w 31146"/>
                    <a:gd name="connsiteY2" fmla="*/ 0 h 12278"/>
                  </a:gdLst>
                  <a:cxnLst>
                    <a:cxn ang="0">
                      <a:pos x="connsiteX0" y="connsiteY0"/>
                    </a:cxn>
                    <a:cxn ang="0">
                      <a:pos x="connsiteX1" y="connsiteY1"/>
                    </a:cxn>
                    <a:cxn ang="0">
                      <a:pos x="connsiteX2" y="connsiteY2"/>
                    </a:cxn>
                  </a:cxnLst>
                  <a:rect l="l" t="t" r="r" b="b"/>
                  <a:pathLst>
                    <a:path w="31146" h="12278">
                      <a:moveTo>
                        <a:pt x="31147" y="0"/>
                      </a:moveTo>
                      <a:cubicBezTo>
                        <a:pt x="20383" y="2762"/>
                        <a:pt x="10096" y="6667"/>
                        <a:pt x="0" y="11239"/>
                      </a:cubicBezTo>
                      <a:cubicBezTo>
                        <a:pt x="6382" y="15621"/>
                        <a:pt x="21908" y="5048"/>
                        <a:pt x="31147" y="0"/>
                      </a:cubicBezTo>
                      <a:close/>
                    </a:path>
                  </a:pathLst>
                </a:custGeom>
                <a:solidFill>
                  <a:srgbClr val="D1C4B3"/>
                </a:solidFill>
                <a:ln w="9525" cap="flat">
                  <a:noFill/>
                  <a:prstDash val="solid"/>
                  <a:miter/>
                </a:ln>
              </p:spPr>
              <p:txBody>
                <a:bodyPr rtlCol="0" anchor="ctr"/>
                <a:lstStyle/>
                <a:p>
                  <a:endParaRPr lang="zh-CN" altLang="en-US"/>
                </a:p>
              </p:txBody>
            </p:sp>
            <p:sp>
              <p:nvSpPr>
                <p:cNvPr id="513" name="任意多边形: 形状 57514"/>
                <p:cNvSpPr/>
                <p:nvPr>
                  <p:custDataLst>
                    <p:tags r:id="rId968"/>
                  </p:custDataLst>
                </p:nvPr>
              </p:nvSpPr>
              <p:spPr>
                <a:xfrm>
                  <a:off x="6271355" y="4239195"/>
                  <a:ext cx="16954" cy="4571"/>
                </a:xfrm>
                <a:custGeom>
                  <a:gdLst>
                    <a:gd name="connsiteX0" fmla="*/ 16954 w 16954"/>
                    <a:gd name="connsiteY0" fmla="*/ 0 h 4571"/>
                    <a:gd name="connsiteX1" fmla="*/ 0 w 16954"/>
                    <a:gd name="connsiteY1" fmla="*/ 3905 h 4571"/>
                    <a:gd name="connsiteX2" fmla="*/ 4667 w 16954"/>
                    <a:gd name="connsiteY2" fmla="*/ 4572 h 4571"/>
                    <a:gd name="connsiteX3" fmla="*/ 16954 w 16954"/>
                    <a:gd name="connsiteY3" fmla="*/ 0 h 4571"/>
                  </a:gdLst>
                  <a:cxnLst>
                    <a:cxn ang="0">
                      <a:pos x="connsiteX0" y="connsiteY0"/>
                    </a:cxn>
                    <a:cxn ang="0">
                      <a:pos x="connsiteX1" y="connsiteY1"/>
                    </a:cxn>
                    <a:cxn ang="0">
                      <a:pos x="connsiteX2" y="connsiteY2"/>
                    </a:cxn>
                    <a:cxn ang="0">
                      <a:pos x="connsiteX3" y="connsiteY3"/>
                    </a:cxn>
                  </a:cxnLst>
                  <a:rect l="l" t="t" r="r" b="b"/>
                  <a:pathLst>
                    <a:path w="16954" h="4571">
                      <a:moveTo>
                        <a:pt x="16954" y="0"/>
                      </a:moveTo>
                      <a:cubicBezTo>
                        <a:pt x="12382" y="476"/>
                        <a:pt x="7906" y="2000"/>
                        <a:pt x="0" y="3905"/>
                      </a:cubicBezTo>
                      <a:lnTo>
                        <a:pt x="4667" y="4572"/>
                      </a:lnTo>
                      <a:cubicBezTo>
                        <a:pt x="8668" y="1238"/>
                        <a:pt x="12954" y="2762"/>
                        <a:pt x="16954" y="0"/>
                      </a:cubicBezTo>
                      <a:close/>
                    </a:path>
                  </a:pathLst>
                </a:custGeom>
                <a:solidFill>
                  <a:srgbClr val="D1C4B3"/>
                </a:solidFill>
                <a:ln w="9525" cap="flat">
                  <a:noFill/>
                  <a:prstDash val="solid"/>
                  <a:miter/>
                </a:ln>
              </p:spPr>
              <p:txBody>
                <a:bodyPr rtlCol="0" anchor="ctr"/>
                <a:lstStyle/>
                <a:p>
                  <a:endParaRPr lang="zh-CN" altLang="en-US"/>
                </a:p>
              </p:txBody>
            </p:sp>
            <p:sp>
              <p:nvSpPr>
                <p:cNvPr id="514" name="任意多边形: 形状 57515"/>
                <p:cNvSpPr/>
                <p:nvPr>
                  <p:custDataLst>
                    <p:tags r:id="rId969"/>
                  </p:custDataLst>
                </p:nvPr>
              </p:nvSpPr>
              <p:spPr>
                <a:xfrm>
                  <a:off x="6191108" y="4256721"/>
                  <a:ext cx="18048" cy="4178"/>
                </a:xfrm>
                <a:custGeom>
                  <a:gdLst>
                    <a:gd name="connsiteX0" fmla="*/ 8524 w 18048"/>
                    <a:gd name="connsiteY0" fmla="*/ 4096 h 4178"/>
                    <a:gd name="connsiteX1" fmla="*/ 18049 w 18048"/>
                    <a:gd name="connsiteY1" fmla="*/ 0 h 4178"/>
                    <a:gd name="connsiteX2" fmla="*/ 713 w 18048"/>
                    <a:gd name="connsiteY2" fmla="*/ 3334 h 4178"/>
                    <a:gd name="connsiteX3" fmla="*/ 8524 w 18048"/>
                    <a:gd name="connsiteY3" fmla="*/ 4096 h 4178"/>
                  </a:gdLst>
                  <a:cxnLst>
                    <a:cxn ang="0">
                      <a:pos x="connsiteX0" y="connsiteY0"/>
                    </a:cxn>
                    <a:cxn ang="0">
                      <a:pos x="connsiteX1" y="connsiteY1"/>
                    </a:cxn>
                    <a:cxn ang="0">
                      <a:pos x="connsiteX2" y="connsiteY2"/>
                    </a:cxn>
                    <a:cxn ang="0">
                      <a:pos x="connsiteX3" y="connsiteY3"/>
                    </a:cxn>
                  </a:cxnLst>
                  <a:rect l="l" t="t" r="r" b="b"/>
                  <a:pathLst>
                    <a:path w="18048" h="4178">
                      <a:moveTo>
                        <a:pt x="8524" y="4096"/>
                      </a:moveTo>
                      <a:lnTo>
                        <a:pt x="18049" y="0"/>
                      </a:lnTo>
                      <a:cubicBezTo>
                        <a:pt x="10048" y="95"/>
                        <a:pt x="9952" y="4286"/>
                        <a:pt x="713" y="3334"/>
                      </a:cubicBezTo>
                      <a:cubicBezTo>
                        <a:pt x="-2620" y="5048"/>
                        <a:pt x="6714" y="3524"/>
                        <a:pt x="8524" y="4096"/>
                      </a:cubicBezTo>
                      <a:close/>
                    </a:path>
                  </a:pathLst>
                </a:custGeom>
                <a:solidFill>
                  <a:srgbClr val="D1C4B3"/>
                </a:solidFill>
                <a:ln w="9525" cap="flat">
                  <a:noFill/>
                  <a:prstDash val="solid"/>
                  <a:miter/>
                </a:ln>
              </p:spPr>
              <p:txBody>
                <a:bodyPr rtlCol="0" anchor="ctr"/>
                <a:lstStyle/>
                <a:p>
                  <a:endParaRPr lang="zh-CN" altLang="en-US"/>
                </a:p>
              </p:txBody>
            </p:sp>
            <p:sp>
              <p:nvSpPr>
                <p:cNvPr id="515" name="任意多边形: 形状 57516"/>
                <p:cNvSpPr/>
                <p:nvPr>
                  <p:custDataLst>
                    <p:tags r:id="rId970"/>
                  </p:custDataLst>
                </p:nvPr>
              </p:nvSpPr>
              <p:spPr>
                <a:xfrm>
                  <a:off x="6087808" y="4260055"/>
                  <a:ext cx="20478" cy="3298"/>
                </a:xfrm>
                <a:custGeom>
                  <a:gdLst>
                    <a:gd name="connsiteX0" fmla="*/ 20479 w 20478"/>
                    <a:gd name="connsiteY0" fmla="*/ 2953 h 3298"/>
                    <a:gd name="connsiteX1" fmla="*/ 3524 w 20478"/>
                    <a:gd name="connsiteY1" fmla="*/ 0 h 3298"/>
                    <a:gd name="connsiteX2" fmla="*/ 0 w 20478"/>
                    <a:gd name="connsiteY2" fmla="*/ 1905 h 3298"/>
                    <a:gd name="connsiteX3" fmla="*/ 20479 w 20478"/>
                    <a:gd name="connsiteY3" fmla="*/ 2953 h 3298"/>
                  </a:gdLst>
                  <a:cxnLst>
                    <a:cxn ang="0">
                      <a:pos x="connsiteX0" y="connsiteY0"/>
                    </a:cxn>
                    <a:cxn ang="0">
                      <a:pos x="connsiteX1" y="connsiteY1"/>
                    </a:cxn>
                    <a:cxn ang="0">
                      <a:pos x="connsiteX2" y="connsiteY2"/>
                    </a:cxn>
                    <a:cxn ang="0">
                      <a:pos x="connsiteX3" y="connsiteY3"/>
                    </a:cxn>
                  </a:cxnLst>
                  <a:rect l="l" t="t" r="r" b="b"/>
                  <a:pathLst>
                    <a:path w="20478" h="3298">
                      <a:moveTo>
                        <a:pt x="20479" y="2953"/>
                      </a:moveTo>
                      <a:cubicBezTo>
                        <a:pt x="18383" y="-1810"/>
                        <a:pt x="10763" y="5525"/>
                        <a:pt x="3524" y="0"/>
                      </a:cubicBezTo>
                      <a:cubicBezTo>
                        <a:pt x="2953" y="667"/>
                        <a:pt x="2381" y="1333"/>
                        <a:pt x="0" y="1905"/>
                      </a:cubicBezTo>
                      <a:cubicBezTo>
                        <a:pt x="6477" y="4382"/>
                        <a:pt x="13716" y="2762"/>
                        <a:pt x="20479" y="2953"/>
                      </a:cubicBezTo>
                      <a:close/>
                    </a:path>
                  </a:pathLst>
                </a:custGeom>
                <a:solidFill>
                  <a:srgbClr val="D1C4B3"/>
                </a:solidFill>
                <a:ln w="9525" cap="flat">
                  <a:noFill/>
                  <a:prstDash val="solid"/>
                  <a:miter/>
                </a:ln>
              </p:spPr>
              <p:txBody>
                <a:bodyPr rtlCol="0" anchor="ctr"/>
                <a:lstStyle/>
                <a:p>
                  <a:endParaRPr lang="zh-CN" altLang="en-US"/>
                </a:p>
              </p:txBody>
            </p:sp>
            <p:sp>
              <p:nvSpPr>
                <p:cNvPr id="516" name="任意多边形: 形状 57517"/>
                <p:cNvSpPr/>
                <p:nvPr>
                  <p:custDataLst>
                    <p:tags r:id="rId971"/>
                  </p:custDataLst>
                </p:nvPr>
              </p:nvSpPr>
              <p:spPr>
                <a:xfrm>
                  <a:off x="5916929" y="4239968"/>
                  <a:ext cx="44032" cy="10276"/>
                </a:xfrm>
                <a:custGeom>
                  <a:gdLst>
                    <a:gd name="connsiteX0" fmla="*/ 42101 w 44032"/>
                    <a:gd name="connsiteY0" fmla="*/ 9705 h 10276"/>
                    <a:gd name="connsiteX1" fmla="*/ 40767 w 44032"/>
                    <a:gd name="connsiteY1" fmla="*/ 8943 h 10276"/>
                    <a:gd name="connsiteX2" fmla="*/ 43434 w 44032"/>
                    <a:gd name="connsiteY2" fmla="*/ 5799 h 10276"/>
                    <a:gd name="connsiteX3" fmla="*/ 28004 w 44032"/>
                    <a:gd name="connsiteY3" fmla="*/ 2942 h 10276"/>
                    <a:gd name="connsiteX4" fmla="*/ 4191 w 44032"/>
                    <a:gd name="connsiteY4" fmla="*/ 84 h 10276"/>
                    <a:gd name="connsiteX5" fmla="*/ 0 w 44032"/>
                    <a:gd name="connsiteY5" fmla="*/ 2275 h 10276"/>
                    <a:gd name="connsiteX6" fmla="*/ 26670 w 44032"/>
                    <a:gd name="connsiteY6" fmla="*/ 6942 h 10276"/>
                    <a:gd name="connsiteX7" fmla="*/ 30480 w 44032"/>
                    <a:gd name="connsiteY7" fmla="*/ 10276 h 10276"/>
                    <a:gd name="connsiteX8" fmla="*/ 42101 w 44032"/>
                    <a:gd name="connsiteY8" fmla="*/ 9705 h 10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2" h="10276">
                      <a:moveTo>
                        <a:pt x="42101" y="9705"/>
                      </a:moveTo>
                      <a:cubicBezTo>
                        <a:pt x="45910" y="11038"/>
                        <a:pt x="43339" y="8562"/>
                        <a:pt x="40767" y="8943"/>
                      </a:cubicBezTo>
                      <a:cubicBezTo>
                        <a:pt x="38386" y="7228"/>
                        <a:pt x="42577" y="6847"/>
                        <a:pt x="43434" y="5799"/>
                      </a:cubicBezTo>
                      <a:cubicBezTo>
                        <a:pt x="38386" y="4656"/>
                        <a:pt x="32385" y="5990"/>
                        <a:pt x="28004" y="2942"/>
                      </a:cubicBezTo>
                      <a:cubicBezTo>
                        <a:pt x="20098" y="6371"/>
                        <a:pt x="12859" y="1323"/>
                        <a:pt x="4191" y="84"/>
                      </a:cubicBezTo>
                      <a:cubicBezTo>
                        <a:pt x="-3048" y="-582"/>
                        <a:pt x="7239" y="2942"/>
                        <a:pt x="0" y="2275"/>
                      </a:cubicBezTo>
                      <a:cubicBezTo>
                        <a:pt x="9144" y="3037"/>
                        <a:pt x="17145" y="7133"/>
                        <a:pt x="26670" y="6942"/>
                      </a:cubicBezTo>
                      <a:cubicBezTo>
                        <a:pt x="29337" y="8371"/>
                        <a:pt x="27432" y="8847"/>
                        <a:pt x="30480" y="10276"/>
                      </a:cubicBezTo>
                      <a:cubicBezTo>
                        <a:pt x="30861" y="8562"/>
                        <a:pt x="37814" y="8847"/>
                        <a:pt x="42101" y="9705"/>
                      </a:cubicBezTo>
                      <a:close/>
                    </a:path>
                  </a:pathLst>
                </a:custGeom>
                <a:solidFill>
                  <a:srgbClr val="D1C4B3"/>
                </a:solidFill>
                <a:ln w="9525" cap="flat">
                  <a:noFill/>
                  <a:prstDash val="solid"/>
                  <a:miter/>
                </a:ln>
              </p:spPr>
              <p:txBody>
                <a:bodyPr rtlCol="0" anchor="ctr"/>
                <a:lstStyle/>
                <a:p>
                  <a:endParaRPr lang="zh-CN" altLang="en-US"/>
                </a:p>
              </p:txBody>
            </p:sp>
            <p:sp>
              <p:nvSpPr>
                <p:cNvPr id="517" name="任意多边形: 形状 57518"/>
                <p:cNvSpPr/>
                <p:nvPr>
                  <p:custDataLst>
                    <p:tags r:id="rId972"/>
                  </p:custDataLst>
                </p:nvPr>
              </p:nvSpPr>
              <p:spPr>
                <a:xfrm>
                  <a:off x="5696932" y="4150325"/>
                  <a:ext cx="22354" cy="12480"/>
                </a:xfrm>
                <a:custGeom>
                  <a:gdLst>
                    <a:gd name="connsiteX0" fmla="*/ 22354 w 22354"/>
                    <a:gd name="connsiteY0" fmla="*/ 12480 h 12480"/>
                    <a:gd name="connsiteX1" fmla="*/ 637 w 22354"/>
                    <a:gd name="connsiteY1" fmla="*/ 2 h 12480"/>
                    <a:gd name="connsiteX2" fmla="*/ 3114 w 22354"/>
                    <a:gd name="connsiteY2" fmla="*/ 4384 h 12480"/>
                    <a:gd name="connsiteX3" fmla="*/ 22354 w 22354"/>
                    <a:gd name="connsiteY3" fmla="*/ 12480 h 12480"/>
                  </a:gdLst>
                  <a:cxnLst>
                    <a:cxn ang="0">
                      <a:pos x="connsiteX0" y="connsiteY0"/>
                    </a:cxn>
                    <a:cxn ang="0">
                      <a:pos x="connsiteX1" y="connsiteY1"/>
                    </a:cxn>
                    <a:cxn ang="0">
                      <a:pos x="connsiteX2" y="connsiteY2"/>
                    </a:cxn>
                    <a:cxn ang="0">
                      <a:pos x="connsiteX3" y="connsiteY3"/>
                    </a:cxn>
                  </a:cxnLst>
                  <a:rect l="l" t="t" r="r" b="b"/>
                  <a:pathLst>
                    <a:path w="22354" h="12480">
                      <a:moveTo>
                        <a:pt x="22354" y="12480"/>
                      </a:moveTo>
                      <a:cubicBezTo>
                        <a:pt x="16449" y="6575"/>
                        <a:pt x="6066" y="6479"/>
                        <a:pt x="637" y="2"/>
                      </a:cubicBezTo>
                      <a:cubicBezTo>
                        <a:pt x="-1363" y="-93"/>
                        <a:pt x="1875" y="2669"/>
                        <a:pt x="3114" y="4384"/>
                      </a:cubicBezTo>
                      <a:cubicBezTo>
                        <a:pt x="10924" y="5241"/>
                        <a:pt x="14448" y="11813"/>
                        <a:pt x="22354" y="12480"/>
                      </a:cubicBezTo>
                      <a:close/>
                    </a:path>
                  </a:pathLst>
                </a:custGeom>
                <a:solidFill>
                  <a:srgbClr val="D1C4B3"/>
                </a:solidFill>
                <a:ln w="9525" cap="flat">
                  <a:noFill/>
                  <a:prstDash val="solid"/>
                  <a:miter/>
                </a:ln>
              </p:spPr>
              <p:txBody>
                <a:bodyPr rtlCol="0" anchor="ctr"/>
                <a:lstStyle/>
                <a:p>
                  <a:endParaRPr lang="zh-CN" altLang="en-US"/>
                </a:p>
              </p:txBody>
            </p:sp>
            <p:sp>
              <p:nvSpPr>
                <p:cNvPr id="518" name="任意多边形: 形状 57519"/>
                <p:cNvSpPr/>
                <p:nvPr>
                  <p:custDataLst>
                    <p:tags r:id="rId973"/>
                  </p:custDataLst>
                </p:nvPr>
              </p:nvSpPr>
              <p:spPr>
                <a:xfrm>
                  <a:off x="5566029" y="4059229"/>
                  <a:ext cx="15028" cy="13755"/>
                </a:xfrm>
                <a:custGeom>
                  <a:gdLst>
                    <a:gd name="connsiteX0" fmla="*/ 14954 w 15028"/>
                    <a:gd name="connsiteY0" fmla="*/ 13756 h 13755"/>
                    <a:gd name="connsiteX1" fmla="*/ 0 w 15028"/>
                    <a:gd name="connsiteY1" fmla="*/ 40 h 13755"/>
                    <a:gd name="connsiteX2" fmla="*/ 14954 w 15028"/>
                    <a:gd name="connsiteY2" fmla="*/ 13756 h 13755"/>
                  </a:gdLst>
                  <a:cxnLst>
                    <a:cxn ang="0">
                      <a:pos x="connsiteX0" y="connsiteY0"/>
                    </a:cxn>
                    <a:cxn ang="0">
                      <a:pos x="connsiteX1" y="connsiteY1"/>
                    </a:cxn>
                    <a:cxn ang="0">
                      <a:pos x="connsiteX2" y="connsiteY2"/>
                    </a:cxn>
                  </a:cxnLst>
                  <a:rect l="l" t="t" r="r" b="b"/>
                  <a:pathLst>
                    <a:path w="15028" h="13755">
                      <a:moveTo>
                        <a:pt x="14954" y="13756"/>
                      </a:moveTo>
                      <a:cubicBezTo>
                        <a:pt x="16193" y="12517"/>
                        <a:pt x="1524" y="-818"/>
                        <a:pt x="0" y="40"/>
                      </a:cubicBezTo>
                      <a:cubicBezTo>
                        <a:pt x="4858" y="4707"/>
                        <a:pt x="10763" y="8517"/>
                        <a:pt x="14954" y="13756"/>
                      </a:cubicBezTo>
                      <a:close/>
                    </a:path>
                  </a:pathLst>
                </a:custGeom>
                <a:solidFill>
                  <a:srgbClr val="D1C4B3"/>
                </a:solidFill>
                <a:ln w="9525" cap="flat">
                  <a:noFill/>
                  <a:prstDash val="solid"/>
                  <a:miter/>
                </a:ln>
              </p:spPr>
              <p:txBody>
                <a:bodyPr rtlCol="0" anchor="ctr"/>
                <a:lstStyle/>
                <a:p>
                  <a:endParaRPr lang="zh-CN" altLang="en-US"/>
                </a:p>
              </p:txBody>
            </p:sp>
            <p:sp>
              <p:nvSpPr>
                <p:cNvPr id="519" name="任意多边形: 形状 57520"/>
                <p:cNvSpPr/>
                <p:nvPr>
                  <p:custDataLst>
                    <p:tags r:id="rId974"/>
                  </p:custDataLst>
                </p:nvPr>
              </p:nvSpPr>
              <p:spPr>
                <a:xfrm>
                  <a:off x="5474684" y="3955776"/>
                  <a:ext cx="8763" cy="9194"/>
                </a:xfrm>
                <a:custGeom>
                  <a:gdLst>
                    <a:gd name="connsiteX0" fmla="*/ 5524 w 8763"/>
                    <a:gd name="connsiteY0" fmla="*/ 432 h 9194"/>
                    <a:gd name="connsiteX1" fmla="*/ 0 w 8763"/>
                    <a:gd name="connsiteY1" fmla="*/ 241 h 9194"/>
                    <a:gd name="connsiteX2" fmla="*/ 8763 w 8763"/>
                    <a:gd name="connsiteY2" fmla="*/ 9195 h 9194"/>
                    <a:gd name="connsiteX3" fmla="*/ 2857 w 8763"/>
                    <a:gd name="connsiteY3" fmla="*/ 2051 h 9194"/>
                    <a:gd name="connsiteX4" fmla="*/ 5524 w 8763"/>
                    <a:gd name="connsiteY4" fmla="*/ 432 h 91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9194">
                      <a:moveTo>
                        <a:pt x="5524" y="432"/>
                      </a:moveTo>
                      <a:cubicBezTo>
                        <a:pt x="2857" y="-616"/>
                        <a:pt x="2095" y="622"/>
                        <a:pt x="0" y="241"/>
                      </a:cubicBezTo>
                      <a:cubicBezTo>
                        <a:pt x="2095" y="3765"/>
                        <a:pt x="5334" y="6623"/>
                        <a:pt x="8763" y="9195"/>
                      </a:cubicBezTo>
                      <a:cubicBezTo>
                        <a:pt x="8287" y="5861"/>
                        <a:pt x="4763" y="4432"/>
                        <a:pt x="2857" y="2051"/>
                      </a:cubicBezTo>
                      <a:cubicBezTo>
                        <a:pt x="1905" y="-616"/>
                        <a:pt x="10096" y="9195"/>
                        <a:pt x="5524" y="432"/>
                      </a:cubicBezTo>
                      <a:close/>
                    </a:path>
                  </a:pathLst>
                </a:custGeom>
                <a:solidFill>
                  <a:srgbClr val="D1C4B3"/>
                </a:solidFill>
                <a:ln w="9525" cap="flat">
                  <a:noFill/>
                  <a:prstDash val="solid"/>
                  <a:miter/>
                </a:ln>
              </p:spPr>
              <p:txBody>
                <a:bodyPr rtlCol="0" anchor="ctr"/>
                <a:lstStyle/>
                <a:p>
                  <a:endParaRPr lang="zh-CN" altLang="en-US"/>
                </a:p>
              </p:txBody>
            </p:sp>
            <p:sp>
              <p:nvSpPr>
                <p:cNvPr id="520" name="任意多边形: 形状 57521"/>
                <p:cNvSpPr/>
                <p:nvPr>
                  <p:custDataLst>
                    <p:tags r:id="rId975"/>
                  </p:custDataLst>
                </p:nvPr>
              </p:nvSpPr>
              <p:spPr>
                <a:xfrm>
                  <a:off x="5281898" y="3389673"/>
                  <a:ext cx="2666" cy="16197"/>
                </a:xfrm>
                <a:custGeom>
                  <a:gdLst>
                    <a:gd name="connsiteX0" fmla="*/ 0 w 2666"/>
                    <a:gd name="connsiteY0" fmla="*/ 16085 h 16197"/>
                    <a:gd name="connsiteX1" fmla="*/ 2667 w 2666"/>
                    <a:gd name="connsiteY1" fmla="*/ 1036 h 16197"/>
                    <a:gd name="connsiteX2" fmla="*/ 1619 w 2666"/>
                    <a:gd name="connsiteY2" fmla="*/ 845 h 16197"/>
                    <a:gd name="connsiteX3" fmla="*/ 476 w 2666"/>
                    <a:gd name="connsiteY3" fmla="*/ 3703 h 16197"/>
                    <a:gd name="connsiteX4" fmla="*/ 0 w 2666"/>
                    <a:gd name="connsiteY4" fmla="*/ 16085 h 16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6197">
                      <a:moveTo>
                        <a:pt x="0" y="16085"/>
                      </a:moveTo>
                      <a:cubicBezTo>
                        <a:pt x="2762" y="17514"/>
                        <a:pt x="1143" y="4941"/>
                        <a:pt x="2667" y="1036"/>
                      </a:cubicBezTo>
                      <a:cubicBezTo>
                        <a:pt x="2381" y="-679"/>
                        <a:pt x="2000" y="83"/>
                        <a:pt x="1619" y="845"/>
                      </a:cubicBezTo>
                      <a:cubicBezTo>
                        <a:pt x="1238" y="1798"/>
                        <a:pt x="857" y="2750"/>
                        <a:pt x="476" y="3703"/>
                      </a:cubicBezTo>
                      <a:cubicBezTo>
                        <a:pt x="1905" y="8084"/>
                        <a:pt x="0" y="11894"/>
                        <a:pt x="0" y="16085"/>
                      </a:cubicBezTo>
                      <a:close/>
                    </a:path>
                  </a:pathLst>
                </a:custGeom>
                <a:solidFill>
                  <a:srgbClr val="D1C4B3"/>
                </a:solidFill>
                <a:ln w="9525" cap="flat">
                  <a:noFill/>
                  <a:prstDash val="solid"/>
                  <a:miter/>
                </a:ln>
              </p:spPr>
              <p:txBody>
                <a:bodyPr rtlCol="0" anchor="ctr"/>
                <a:lstStyle/>
                <a:p>
                  <a:endParaRPr lang="zh-CN" altLang="en-US"/>
                </a:p>
              </p:txBody>
            </p:sp>
            <p:sp>
              <p:nvSpPr>
                <p:cNvPr id="521" name="任意多边形: 形状 57522"/>
                <p:cNvSpPr/>
                <p:nvPr>
                  <p:custDataLst>
                    <p:tags r:id="rId976"/>
                  </p:custDataLst>
                </p:nvPr>
              </p:nvSpPr>
              <p:spPr>
                <a:xfrm>
                  <a:off x="5608605" y="3002660"/>
                  <a:ext cx="24697" cy="32289"/>
                </a:xfrm>
                <a:custGeom>
                  <a:gdLst>
                    <a:gd name="connsiteX0" fmla="*/ 0 w 24697"/>
                    <a:gd name="connsiteY0" fmla="*/ 32290 h 32289"/>
                    <a:gd name="connsiteX1" fmla="*/ 13716 w 24697"/>
                    <a:gd name="connsiteY1" fmla="*/ 17335 h 32289"/>
                    <a:gd name="connsiteX2" fmla="*/ 24670 w 24697"/>
                    <a:gd name="connsiteY2" fmla="*/ 2762 h 32289"/>
                    <a:gd name="connsiteX3" fmla="*/ 24479 w 24697"/>
                    <a:gd name="connsiteY3" fmla="*/ 762 h 32289"/>
                    <a:gd name="connsiteX4" fmla="*/ 23813 w 24697"/>
                    <a:gd name="connsiteY4" fmla="*/ 0 h 32289"/>
                    <a:gd name="connsiteX5" fmla="*/ 0 w 24697"/>
                    <a:gd name="connsiteY5" fmla="*/ 32290 h 32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7" h="32289">
                      <a:moveTo>
                        <a:pt x="0" y="32290"/>
                      </a:moveTo>
                      <a:cubicBezTo>
                        <a:pt x="4381" y="27146"/>
                        <a:pt x="8572" y="21717"/>
                        <a:pt x="13716" y="17335"/>
                      </a:cubicBezTo>
                      <a:cubicBezTo>
                        <a:pt x="13430" y="13049"/>
                        <a:pt x="20383" y="7429"/>
                        <a:pt x="24670" y="2762"/>
                      </a:cubicBezTo>
                      <a:cubicBezTo>
                        <a:pt x="24860" y="1810"/>
                        <a:pt x="24003" y="2000"/>
                        <a:pt x="24479" y="762"/>
                      </a:cubicBezTo>
                      <a:cubicBezTo>
                        <a:pt x="23336" y="1333"/>
                        <a:pt x="23527" y="667"/>
                        <a:pt x="23813" y="0"/>
                      </a:cubicBezTo>
                      <a:cubicBezTo>
                        <a:pt x="16478" y="11525"/>
                        <a:pt x="6572" y="20383"/>
                        <a:pt x="0" y="32290"/>
                      </a:cubicBezTo>
                      <a:close/>
                    </a:path>
                  </a:pathLst>
                </a:custGeom>
                <a:solidFill>
                  <a:srgbClr val="D1C4B3"/>
                </a:solidFill>
                <a:ln w="9525" cap="flat">
                  <a:noFill/>
                  <a:prstDash val="solid"/>
                  <a:miter/>
                </a:ln>
              </p:spPr>
              <p:txBody>
                <a:bodyPr rtlCol="0" anchor="ctr"/>
                <a:lstStyle/>
                <a:p>
                  <a:endParaRPr lang="zh-CN" altLang="en-US"/>
                </a:p>
              </p:txBody>
            </p:sp>
            <p:sp>
              <p:nvSpPr>
                <p:cNvPr id="522" name="任意多边形: 形状 57523"/>
                <p:cNvSpPr/>
                <p:nvPr>
                  <p:custDataLst>
                    <p:tags r:id="rId977"/>
                  </p:custDataLst>
                </p:nvPr>
              </p:nvSpPr>
              <p:spPr>
                <a:xfrm>
                  <a:off x="5746406" y="2663189"/>
                  <a:ext cx="7360" cy="6914"/>
                </a:xfrm>
                <a:custGeom>
                  <a:gdLst>
                    <a:gd name="connsiteX0" fmla="*/ 2598 w 7360"/>
                    <a:gd name="connsiteY0" fmla="*/ 6477 h 6914"/>
                    <a:gd name="connsiteX1" fmla="*/ 7360 w 7360"/>
                    <a:gd name="connsiteY1" fmla="*/ 0 h 6914"/>
                    <a:gd name="connsiteX2" fmla="*/ 2788 w 7360"/>
                    <a:gd name="connsiteY2" fmla="*/ 1333 h 6914"/>
                    <a:gd name="connsiteX3" fmla="*/ 121 w 7360"/>
                    <a:gd name="connsiteY3" fmla="*/ 3619 h 6914"/>
                    <a:gd name="connsiteX4" fmla="*/ 2598 w 7360"/>
                    <a:gd name="connsiteY4" fmla="*/ 6477 h 6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0" h="6914">
                      <a:moveTo>
                        <a:pt x="2598" y="6477"/>
                      </a:moveTo>
                      <a:cubicBezTo>
                        <a:pt x="9932" y="1810"/>
                        <a:pt x="-69" y="4572"/>
                        <a:pt x="7360" y="0"/>
                      </a:cubicBezTo>
                      <a:cubicBezTo>
                        <a:pt x="5836" y="286"/>
                        <a:pt x="4407" y="1238"/>
                        <a:pt x="2788" y="1333"/>
                      </a:cubicBezTo>
                      <a:lnTo>
                        <a:pt x="121" y="3619"/>
                      </a:lnTo>
                      <a:cubicBezTo>
                        <a:pt x="8122" y="1238"/>
                        <a:pt x="-5308" y="8763"/>
                        <a:pt x="2598" y="6477"/>
                      </a:cubicBezTo>
                      <a:close/>
                    </a:path>
                  </a:pathLst>
                </a:custGeom>
                <a:solidFill>
                  <a:srgbClr val="D1C4B3"/>
                </a:solidFill>
                <a:ln w="9525" cap="flat">
                  <a:noFill/>
                  <a:prstDash val="solid"/>
                  <a:miter/>
                </a:ln>
              </p:spPr>
              <p:txBody>
                <a:bodyPr rtlCol="0" anchor="ctr"/>
                <a:lstStyle/>
                <a:p>
                  <a:endParaRPr lang="zh-CN" altLang="en-US"/>
                </a:p>
              </p:txBody>
            </p:sp>
            <p:sp>
              <p:nvSpPr>
                <p:cNvPr id="523" name="任意多边形: 形状 57524"/>
                <p:cNvSpPr/>
                <p:nvPr>
                  <p:custDataLst>
                    <p:tags r:id="rId978"/>
                  </p:custDataLst>
                </p:nvPr>
              </p:nvSpPr>
              <p:spPr>
                <a:xfrm>
                  <a:off x="5813964" y="2639725"/>
                  <a:ext cx="9333" cy="6319"/>
                </a:xfrm>
                <a:custGeom>
                  <a:gdLst>
                    <a:gd name="connsiteX0" fmla="*/ 2000 w 9333"/>
                    <a:gd name="connsiteY0" fmla="*/ 6319 h 6319"/>
                    <a:gd name="connsiteX1" fmla="*/ 8954 w 9333"/>
                    <a:gd name="connsiteY1" fmla="*/ 1080 h 6319"/>
                    <a:gd name="connsiteX2" fmla="*/ 0 w 9333"/>
                    <a:gd name="connsiteY2" fmla="*/ 4224 h 6319"/>
                    <a:gd name="connsiteX3" fmla="*/ 2000 w 9333"/>
                    <a:gd name="connsiteY3" fmla="*/ 6319 h 6319"/>
                  </a:gdLst>
                  <a:cxnLst>
                    <a:cxn ang="0">
                      <a:pos x="connsiteX0" y="connsiteY0"/>
                    </a:cxn>
                    <a:cxn ang="0">
                      <a:pos x="connsiteX1" y="connsiteY1"/>
                    </a:cxn>
                    <a:cxn ang="0">
                      <a:pos x="connsiteX2" y="connsiteY2"/>
                    </a:cxn>
                    <a:cxn ang="0">
                      <a:pos x="connsiteX3" y="connsiteY3"/>
                    </a:cxn>
                  </a:cxnLst>
                  <a:rect l="l" t="t" r="r" b="b"/>
                  <a:pathLst>
                    <a:path w="9333" h="6319">
                      <a:moveTo>
                        <a:pt x="2000" y="6319"/>
                      </a:moveTo>
                      <a:cubicBezTo>
                        <a:pt x="11049" y="6224"/>
                        <a:pt x="191" y="2795"/>
                        <a:pt x="8954" y="1080"/>
                      </a:cubicBezTo>
                      <a:cubicBezTo>
                        <a:pt x="11335" y="-1777"/>
                        <a:pt x="1810" y="1652"/>
                        <a:pt x="0" y="4224"/>
                      </a:cubicBezTo>
                      <a:cubicBezTo>
                        <a:pt x="3620" y="3938"/>
                        <a:pt x="4667" y="4509"/>
                        <a:pt x="2000" y="6319"/>
                      </a:cubicBezTo>
                      <a:close/>
                    </a:path>
                  </a:pathLst>
                </a:custGeom>
                <a:solidFill>
                  <a:srgbClr val="D1C4B3"/>
                </a:solidFill>
                <a:ln w="9525" cap="flat">
                  <a:noFill/>
                  <a:prstDash val="solid"/>
                  <a:miter/>
                </a:ln>
              </p:spPr>
              <p:txBody>
                <a:bodyPr rtlCol="0" anchor="ctr"/>
                <a:lstStyle/>
                <a:p>
                  <a:endParaRPr lang="zh-CN" altLang="en-US"/>
                </a:p>
              </p:txBody>
            </p:sp>
          </p:grpSp>
          <p:grpSp>
            <p:nvGrpSpPr>
              <p:cNvPr id="524" name="图形 52854"/>
              <p:cNvGrpSpPr/>
              <p:nvPr>
                <p:custDataLst>
                  <p:tags r:id="rId979"/>
                </p:custDataLst>
              </p:nvPr>
            </p:nvGrpSpPr>
            <p:grpSpPr>
              <a:xfrm>
                <a:off x="5210173" y="3422843"/>
                <a:ext cx="423616" cy="314354"/>
                <a:chOff x="5210173" y="3422843"/>
                <a:chExt cx="423616" cy="314354"/>
              </a:xfrm>
              <a:solidFill>
                <a:srgbClr val="050101"/>
              </a:solidFill>
            </p:grpSpPr>
            <p:sp>
              <p:nvSpPr>
                <p:cNvPr id="525" name="任意多边形: 形状 57526"/>
                <p:cNvSpPr/>
                <p:nvPr>
                  <p:custDataLst>
                    <p:tags r:id="rId980"/>
                  </p:custDataLst>
                </p:nvPr>
              </p:nvSpPr>
              <p:spPr>
                <a:xfrm>
                  <a:off x="5431204" y="3677785"/>
                  <a:ext cx="81699" cy="38647"/>
                </a:xfrm>
                <a:custGeom>
                  <a:gdLst>
                    <a:gd name="connsiteX0" fmla="*/ 1379 w 81699"/>
                    <a:gd name="connsiteY0" fmla="*/ 2579 h 38647"/>
                    <a:gd name="connsiteX1" fmla="*/ 42527 w 81699"/>
                    <a:gd name="connsiteY1" fmla="*/ 37250 h 38647"/>
                    <a:gd name="connsiteX2" fmla="*/ 44528 w 81699"/>
                    <a:gd name="connsiteY2" fmla="*/ 38107 h 38647"/>
                    <a:gd name="connsiteX3" fmla="*/ 60720 w 81699"/>
                    <a:gd name="connsiteY3" fmla="*/ 27154 h 38647"/>
                    <a:gd name="connsiteX4" fmla="*/ 80627 w 81699"/>
                    <a:gd name="connsiteY4" fmla="*/ 23439 h 38647"/>
                    <a:gd name="connsiteX5" fmla="*/ 80627 w 81699"/>
                    <a:gd name="connsiteY5" fmla="*/ 21248 h 38647"/>
                    <a:gd name="connsiteX6" fmla="*/ 58434 w 81699"/>
                    <a:gd name="connsiteY6" fmla="*/ 25629 h 38647"/>
                    <a:gd name="connsiteX7" fmla="*/ 42718 w 81699"/>
                    <a:gd name="connsiteY7" fmla="*/ 36964 h 38647"/>
                    <a:gd name="connsiteX8" fmla="*/ 44718 w 81699"/>
                    <a:gd name="connsiteY8" fmla="*/ 37821 h 38647"/>
                    <a:gd name="connsiteX9" fmla="*/ 903 w 81699"/>
                    <a:gd name="connsiteY9" fmla="*/ 483 h 38647"/>
                    <a:gd name="connsiteX10" fmla="*/ 1379 w 81699"/>
                    <a:gd name="connsiteY10" fmla="*/ 2579 h 38647"/>
                    <a:gd name="connsiteX11" fmla="*/ 1379 w 81699"/>
                    <a:gd name="connsiteY11" fmla="*/ 2579 h 38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699" h="38647">
                      <a:moveTo>
                        <a:pt x="1379" y="2579"/>
                      </a:moveTo>
                      <a:cubicBezTo>
                        <a:pt x="20429" y="-850"/>
                        <a:pt x="47099" y="16200"/>
                        <a:pt x="42527" y="37250"/>
                      </a:cubicBezTo>
                      <a:cubicBezTo>
                        <a:pt x="42242" y="38393"/>
                        <a:pt x="43956" y="39250"/>
                        <a:pt x="44528" y="38107"/>
                      </a:cubicBezTo>
                      <a:cubicBezTo>
                        <a:pt x="47290" y="32106"/>
                        <a:pt x="54815" y="29154"/>
                        <a:pt x="60720" y="27154"/>
                      </a:cubicBezTo>
                      <a:cubicBezTo>
                        <a:pt x="67007" y="24963"/>
                        <a:pt x="73865" y="23534"/>
                        <a:pt x="80627" y="23439"/>
                      </a:cubicBezTo>
                      <a:cubicBezTo>
                        <a:pt x="82056" y="23439"/>
                        <a:pt x="82056" y="21248"/>
                        <a:pt x="80627" y="21248"/>
                      </a:cubicBezTo>
                      <a:cubicBezTo>
                        <a:pt x="73103" y="21343"/>
                        <a:pt x="65483" y="23058"/>
                        <a:pt x="58434" y="25629"/>
                      </a:cubicBezTo>
                      <a:cubicBezTo>
                        <a:pt x="52529" y="27725"/>
                        <a:pt x="45480" y="31059"/>
                        <a:pt x="42718" y="36964"/>
                      </a:cubicBezTo>
                      <a:cubicBezTo>
                        <a:pt x="43385" y="37250"/>
                        <a:pt x="44051" y="37536"/>
                        <a:pt x="44718" y="37821"/>
                      </a:cubicBezTo>
                      <a:cubicBezTo>
                        <a:pt x="49671" y="14962"/>
                        <a:pt x="21668" y="-3231"/>
                        <a:pt x="903" y="483"/>
                      </a:cubicBezTo>
                      <a:cubicBezTo>
                        <a:pt x="-621" y="769"/>
                        <a:pt x="-49" y="2865"/>
                        <a:pt x="1379" y="2579"/>
                      </a:cubicBezTo>
                      <a:lnTo>
                        <a:pt x="1379" y="2579"/>
                      </a:lnTo>
                      <a:close/>
                    </a:path>
                  </a:pathLst>
                </a:custGeom>
                <a:solidFill>
                  <a:srgbClr val="050101"/>
                </a:solidFill>
                <a:ln w="9525" cap="flat">
                  <a:noFill/>
                  <a:prstDash val="solid"/>
                  <a:miter/>
                </a:ln>
              </p:spPr>
              <p:txBody>
                <a:bodyPr rtlCol="0" anchor="ctr"/>
                <a:lstStyle/>
                <a:p>
                  <a:endParaRPr lang="zh-CN" altLang="en-US"/>
                </a:p>
              </p:txBody>
            </p:sp>
            <p:sp>
              <p:nvSpPr>
                <p:cNvPr id="526" name="任意多边形: 形状 57527"/>
                <p:cNvSpPr/>
                <p:nvPr>
                  <p:custDataLst>
                    <p:tags r:id="rId981"/>
                  </p:custDataLst>
                </p:nvPr>
              </p:nvSpPr>
              <p:spPr>
                <a:xfrm>
                  <a:off x="5572133" y="3709221"/>
                  <a:ext cx="61656" cy="27976"/>
                </a:xfrm>
                <a:custGeom>
                  <a:gdLst>
                    <a:gd name="connsiteX0" fmla="*/ 1420 w 61656"/>
                    <a:gd name="connsiteY0" fmla="*/ 2575 h 27976"/>
                    <a:gd name="connsiteX1" fmla="*/ 38567 w 61656"/>
                    <a:gd name="connsiteY1" fmla="*/ 26578 h 27976"/>
                    <a:gd name="connsiteX2" fmla="*/ 40377 w 61656"/>
                    <a:gd name="connsiteY2" fmla="*/ 27626 h 27976"/>
                    <a:gd name="connsiteX3" fmla="*/ 60284 w 61656"/>
                    <a:gd name="connsiteY3" fmla="*/ 20196 h 27976"/>
                    <a:gd name="connsiteX4" fmla="*/ 60856 w 61656"/>
                    <a:gd name="connsiteY4" fmla="*/ 18101 h 27976"/>
                    <a:gd name="connsiteX5" fmla="*/ 38758 w 61656"/>
                    <a:gd name="connsiteY5" fmla="*/ 26006 h 27976"/>
                    <a:gd name="connsiteX6" fmla="*/ 40568 w 61656"/>
                    <a:gd name="connsiteY6" fmla="*/ 27054 h 27976"/>
                    <a:gd name="connsiteX7" fmla="*/ 753 w 61656"/>
                    <a:gd name="connsiteY7" fmla="*/ 384 h 27976"/>
                    <a:gd name="connsiteX8" fmla="*/ 1420 w 61656"/>
                    <a:gd name="connsiteY8" fmla="*/ 2575 h 27976"/>
                    <a:gd name="connsiteX9" fmla="*/ 1420 w 61656"/>
                    <a:gd name="connsiteY9" fmla="*/ 2575 h 279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56" h="27976">
                      <a:moveTo>
                        <a:pt x="1420" y="2575"/>
                      </a:moveTo>
                      <a:cubicBezTo>
                        <a:pt x="15612" y="479"/>
                        <a:pt x="41425" y="8099"/>
                        <a:pt x="38567" y="26578"/>
                      </a:cubicBezTo>
                      <a:cubicBezTo>
                        <a:pt x="38377" y="27626"/>
                        <a:pt x="39520" y="28483"/>
                        <a:pt x="40377" y="27626"/>
                      </a:cubicBezTo>
                      <a:cubicBezTo>
                        <a:pt x="45425" y="22482"/>
                        <a:pt x="52950" y="18672"/>
                        <a:pt x="60284" y="20196"/>
                      </a:cubicBezTo>
                      <a:cubicBezTo>
                        <a:pt x="61618" y="20482"/>
                        <a:pt x="62285" y="18386"/>
                        <a:pt x="60856" y="18101"/>
                      </a:cubicBezTo>
                      <a:cubicBezTo>
                        <a:pt x="52760" y="16291"/>
                        <a:pt x="44378" y="20387"/>
                        <a:pt x="38758" y="26006"/>
                      </a:cubicBezTo>
                      <a:cubicBezTo>
                        <a:pt x="39329" y="26387"/>
                        <a:pt x="39996" y="26673"/>
                        <a:pt x="40568" y="27054"/>
                      </a:cubicBezTo>
                      <a:cubicBezTo>
                        <a:pt x="43806" y="6671"/>
                        <a:pt x="16755" y="-1997"/>
                        <a:pt x="753" y="384"/>
                      </a:cubicBezTo>
                      <a:cubicBezTo>
                        <a:pt x="-580" y="670"/>
                        <a:pt x="-9" y="2765"/>
                        <a:pt x="1420" y="2575"/>
                      </a:cubicBezTo>
                      <a:lnTo>
                        <a:pt x="1420" y="2575"/>
                      </a:lnTo>
                      <a:close/>
                    </a:path>
                  </a:pathLst>
                </a:custGeom>
                <a:solidFill>
                  <a:srgbClr val="050101"/>
                </a:solidFill>
                <a:ln w="9525" cap="flat">
                  <a:noFill/>
                  <a:prstDash val="solid"/>
                  <a:miter/>
                </a:ln>
              </p:spPr>
              <p:txBody>
                <a:bodyPr rtlCol="0" anchor="ctr"/>
                <a:lstStyle/>
                <a:p>
                  <a:endParaRPr lang="zh-CN" altLang="en-US"/>
                </a:p>
              </p:txBody>
            </p:sp>
            <p:sp>
              <p:nvSpPr>
                <p:cNvPr id="527" name="任意多边形: 形状 57528"/>
                <p:cNvSpPr/>
                <p:nvPr>
                  <p:custDataLst>
                    <p:tags r:id="rId982"/>
                  </p:custDataLst>
                </p:nvPr>
              </p:nvSpPr>
              <p:spPr>
                <a:xfrm>
                  <a:off x="5533075" y="3633365"/>
                  <a:ext cx="70955" cy="30804"/>
                </a:xfrm>
                <a:custGeom>
                  <a:gdLst>
                    <a:gd name="connsiteX0" fmla="*/ 1330 w 70955"/>
                    <a:gd name="connsiteY0" fmla="*/ 2993 h 30804"/>
                    <a:gd name="connsiteX1" fmla="*/ 24571 w 70955"/>
                    <a:gd name="connsiteY1" fmla="*/ 7755 h 30804"/>
                    <a:gd name="connsiteX2" fmla="*/ 36859 w 70955"/>
                    <a:gd name="connsiteY2" fmla="*/ 29473 h 30804"/>
                    <a:gd name="connsiteX3" fmla="*/ 38668 w 70955"/>
                    <a:gd name="connsiteY3" fmla="*/ 30520 h 30804"/>
                    <a:gd name="connsiteX4" fmla="*/ 69625 w 70955"/>
                    <a:gd name="connsiteY4" fmla="*/ 27472 h 30804"/>
                    <a:gd name="connsiteX5" fmla="*/ 70196 w 70955"/>
                    <a:gd name="connsiteY5" fmla="*/ 25377 h 30804"/>
                    <a:gd name="connsiteX6" fmla="*/ 37144 w 70955"/>
                    <a:gd name="connsiteY6" fmla="*/ 28996 h 30804"/>
                    <a:gd name="connsiteX7" fmla="*/ 38954 w 70955"/>
                    <a:gd name="connsiteY7" fmla="*/ 30044 h 30804"/>
                    <a:gd name="connsiteX8" fmla="*/ 27048 w 70955"/>
                    <a:gd name="connsiteY8" fmla="*/ 6708 h 30804"/>
                    <a:gd name="connsiteX9" fmla="*/ 759 w 70955"/>
                    <a:gd name="connsiteY9" fmla="*/ 802 h 30804"/>
                    <a:gd name="connsiteX10" fmla="*/ 1330 w 70955"/>
                    <a:gd name="connsiteY10" fmla="*/ 2993 h 30804"/>
                    <a:gd name="connsiteX11" fmla="*/ 1330 w 70955"/>
                    <a:gd name="connsiteY11" fmla="*/ 2993 h 30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55" h="30804">
                      <a:moveTo>
                        <a:pt x="1330" y="2993"/>
                      </a:moveTo>
                      <a:cubicBezTo>
                        <a:pt x="9046" y="707"/>
                        <a:pt x="17999" y="3946"/>
                        <a:pt x="24571" y="7755"/>
                      </a:cubicBezTo>
                      <a:cubicBezTo>
                        <a:pt x="32382" y="12232"/>
                        <a:pt x="38859" y="20138"/>
                        <a:pt x="36859" y="29473"/>
                      </a:cubicBezTo>
                      <a:cubicBezTo>
                        <a:pt x="36668" y="30615"/>
                        <a:pt x="37811" y="31187"/>
                        <a:pt x="38668" y="30520"/>
                      </a:cubicBezTo>
                      <a:cubicBezTo>
                        <a:pt x="46860" y="23948"/>
                        <a:pt x="60100" y="24710"/>
                        <a:pt x="69625" y="27472"/>
                      </a:cubicBezTo>
                      <a:cubicBezTo>
                        <a:pt x="70958" y="27853"/>
                        <a:pt x="71530" y="25758"/>
                        <a:pt x="70196" y="25377"/>
                      </a:cubicBezTo>
                      <a:cubicBezTo>
                        <a:pt x="59814" y="22329"/>
                        <a:pt x="46098" y="21757"/>
                        <a:pt x="37144" y="28996"/>
                      </a:cubicBezTo>
                      <a:cubicBezTo>
                        <a:pt x="37716" y="29377"/>
                        <a:pt x="38383" y="29663"/>
                        <a:pt x="38954" y="30044"/>
                      </a:cubicBezTo>
                      <a:cubicBezTo>
                        <a:pt x="41050" y="20138"/>
                        <a:pt x="35049" y="12042"/>
                        <a:pt x="27048" y="6708"/>
                      </a:cubicBezTo>
                      <a:cubicBezTo>
                        <a:pt x="19904" y="1945"/>
                        <a:pt x="9331" y="-1674"/>
                        <a:pt x="759" y="802"/>
                      </a:cubicBezTo>
                      <a:cubicBezTo>
                        <a:pt x="-575" y="1374"/>
                        <a:pt x="-3" y="3469"/>
                        <a:pt x="1330" y="2993"/>
                      </a:cubicBezTo>
                      <a:lnTo>
                        <a:pt x="1330" y="2993"/>
                      </a:lnTo>
                      <a:close/>
                    </a:path>
                  </a:pathLst>
                </a:custGeom>
                <a:solidFill>
                  <a:srgbClr val="050101"/>
                </a:solidFill>
                <a:ln w="9525" cap="flat">
                  <a:noFill/>
                  <a:prstDash val="solid"/>
                  <a:miter/>
                </a:ln>
              </p:spPr>
              <p:txBody>
                <a:bodyPr rtlCol="0" anchor="ctr"/>
                <a:lstStyle/>
                <a:p>
                  <a:endParaRPr lang="zh-CN" altLang="en-US"/>
                </a:p>
              </p:txBody>
            </p:sp>
            <p:sp>
              <p:nvSpPr>
                <p:cNvPr id="528" name="任意多边形: 形状 57529"/>
                <p:cNvSpPr/>
                <p:nvPr>
                  <p:custDataLst>
                    <p:tags r:id="rId983"/>
                  </p:custDataLst>
                </p:nvPr>
              </p:nvSpPr>
              <p:spPr>
                <a:xfrm>
                  <a:off x="5210173" y="3483975"/>
                  <a:ext cx="112301" cy="53037"/>
                </a:xfrm>
                <a:custGeom>
                  <a:gdLst>
                    <a:gd name="connsiteX0" fmla="*/ 1907 w 112301"/>
                    <a:gd name="connsiteY0" fmla="*/ 3412 h 53037"/>
                    <a:gd name="connsiteX1" fmla="*/ 58485 w 112301"/>
                    <a:gd name="connsiteY1" fmla="*/ 51132 h 53037"/>
                    <a:gd name="connsiteX2" fmla="*/ 61247 w 112301"/>
                    <a:gd name="connsiteY2" fmla="*/ 52275 h 53037"/>
                    <a:gd name="connsiteX3" fmla="*/ 83536 w 112301"/>
                    <a:gd name="connsiteY3" fmla="*/ 37131 h 53037"/>
                    <a:gd name="connsiteX4" fmla="*/ 110873 w 112301"/>
                    <a:gd name="connsiteY4" fmla="*/ 32082 h 53037"/>
                    <a:gd name="connsiteX5" fmla="*/ 110873 w 112301"/>
                    <a:gd name="connsiteY5" fmla="*/ 29130 h 53037"/>
                    <a:gd name="connsiteX6" fmla="*/ 80297 w 112301"/>
                    <a:gd name="connsiteY6" fmla="*/ 35226 h 53037"/>
                    <a:gd name="connsiteX7" fmla="*/ 58676 w 112301"/>
                    <a:gd name="connsiteY7" fmla="*/ 50847 h 53037"/>
                    <a:gd name="connsiteX8" fmla="*/ 61438 w 112301"/>
                    <a:gd name="connsiteY8" fmla="*/ 51990 h 53037"/>
                    <a:gd name="connsiteX9" fmla="*/ 1145 w 112301"/>
                    <a:gd name="connsiteY9" fmla="*/ 650 h 53037"/>
                    <a:gd name="connsiteX10" fmla="*/ 1907 w 112301"/>
                    <a:gd name="connsiteY10" fmla="*/ 3412 h 53037"/>
                    <a:gd name="connsiteX11" fmla="*/ 1907 w 112301"/>
                    <a:gd name="connsiteY11" fmla="*/ 3412 h 53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301" h="53037">
                      <a:moveTo>
                        <a:pt x="1907" y="3412"/>
                      </a:moveTo>
                      <a:cubicBezTo>
                        <a:pt x="28196" y="-1255"/>
                        <a:pt x="64676" y="22081"/>
                        <a:pt x="58485" y="51132"/>
                      </a:cubicBezTo>
                      <a:cubicBezTo>
                        <a:pt x="58104" y="52656"/>
                        <a:pt x="60485" y="53895"/>
                        <a:pt x="61247" y="52275"/>
                      </a:cubicBezTo>
                      <a:cubicBezTo>
                        <a:pt x="65057" y="43989"/>
                        <a:pt x="75440" y="39988"/>
                        <a:pt x="83536" y="37131"/>
                      </a:cubicBezTo>
                      <a:cubicBezTo>
                        <a:pt x="92204" y="34178"/>
                        <a:pt x="101633" y="32178"/>
                        <a:pt x="110873" y="32082"/>
                      </a:cubicBezTo>
                      <a:cubicBezTo>
                        <a:pt x="112778" y="32082"/>
                        <a:pt x="112778" y="29130"/>
                        <a:pt x="110873" y="29130"/>
                      </a:cubicBezTo>
                      <a:cubicBezTo>
                        <a:pt x="100490" y="29225"/>
                        <a:pt x="90013" y="31701"/>
                        <a:pt x="80297" y="35226"/>
                      </a:cubicBezTo>
                      <a:cubicBezTo>
                        <a:pt x="72201" y="38178"/>
                        <a:pt x="62486" y="42655"/>
                        <a:pt x="58676" y="50847"/>
                      </a:cubicBezTo>
                      <a:cubicBezTo>
                        <a:pt x="59628" y="51228"/>
                        <a:pt x="60485" y="51609"/>
                        <a:pt x="61438" y="51990"/>
                      </a:cubicBezTo>
                      <a:cubicBezTo>
                        <a:pt x="68201" y="20652"/>
                        <a:pt x="29720" y="-4398"/>
                        <a:pt x="1145" y="650"/>
                      </a:cubicBezTo>
                      <a:cubicBezTo>
                        <a:pt x="-856" y="840"/>
                        <a:pt x="2" y="3698"/>
                        <a:pt x="1907" y="3412"/>
                      </a:cubicBezTo>
                      <a:lnTo>
                        <a:pt x="1907" y="3412"/>
                      </a:lnTo>
                      <a:close/>
                    </a:path>
                  </a:pathLst>
                </a:custGeom>
                <a:solidFill>
                  <a:srgbClr val="050101"/>
                </a:solidFill>
                <a:ln w="9525" cap="flat">
                  <a:noFill/>
                  <a:prstDash val="solid"/>
                  <a:miter/>
                </a:ln>
              </p:spPr>
              <p:txBody>
                <a:bodyPr rtlCol="0" anchor="ctr"/>
                <a:lstStyle/>
                <a:p>
                  <a:endParaRPr lang="zh-CN" altLang="en-US"/>
                </a:p>
              </p:txBody>
            </p:sp>
            <p:sp>
              <p:nvSpPr>
                <p:cNvPr id="529" name="任意多边形: 形状 57530"/>
                <p:cNvSpPr/>
                <p:nvPr>
                  <p:custDataLst>
                    <p:tags r:id="rId984"/>
                  </p:custDataLst>
                </p:nvPr>
              </p:nvSpPr>
              <p:spPr>
                <a:xfrm>
                  <a:off x="5403869" y="3527040"/>
                  <a:ext cx="84681" cy="38347"/>
                </a:xfrm>
                <a:custGeom>
                  <a:gdLst>
                    <a:gd name="connsiteX0" fmla="*/ 1949 w 84681"/>
                    <a:gd name="connsiteY0" fmla="*/ 3495 h 38347"/>
                    <a:gd name="connsiteX1" fmla="*/ 53003 w 84681"/>
                    <a:gd name="connsiteY1" fmla="*/ 36452 h 38347"/>
                    <a:gd name="connsiteX2" fmla="*/ 55480 w 84681"/>
                    <a:gd name="connsiteY2" fmla="*/ 37881 h 38347"/>
                    <a:gd name="connsiteX3" fmla="*/ 82816 w 84681"/>
                    <a:gd name="connsiteY3" fmla="*/ 27689 h 38347"/>
                    <a:gd name="connsiteX4" fmla="*/ 83578 w 84681"/>
                    <a:gd name="connsiteY4" fmla="*/ 24831 h 38347"/>
                    <a:gd name="connsiteX5" fmla="*/ 53289 w 84681"/>
                    <a:gd name="connsiteY5" fmla="*/ 35785 h 38347"/>
                    <a:gd name="connsiteX6" fmla="*/ 55765 w 84681"/>
                    <a:gd name="connsiteY6" fmla="*/ 37214 h 38347"/>
                    <a:gd name="connsiteX7" fmla="*/ 997 w 84681"/>
                    <a:gd name="connsiteY7" fmla="*/ 543 h 38347"/>
                    <a:gd name="connsiteX8" fmla="*/ 1949 w 84681"/>
                    <a:gd name="connsiteY8" fmla="*/ 3495 h 38347"/>
                    <a:gd name="connsiteX9" fmla="*/ 1949 w 84681"/>
                    <a:gd name="connsiteY9" fmla="*/ 3495 h 383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81" h="38347">
                      <a:moveTo>
                        <a:pt x="1949" y="3495"/>
                      </a:moveTo>
                      <a:cubicBezTo>
                        <a:pt x="21475" y="543"/>
                        <a:pt x="57004" y="11115"/>
                        <a:pt x="53003" y="36452"/>
                      </a:cubicBezTo>
                      <a:cubicBezTo>
                        <a:pt x="52813" y="37881"/>
                        <a:pt x="54337" y="39024"/>
                        <a:pt x="55480" y="37881"/>
                      </a:cubicBezTo>
                      <a:cubicBezTo>
                        <a:pt x="62433" y="30832"/>
                        <a:pt x="72815" y="25498"/>
                        <a:pt x="82816" y="27689"/>
                      </a:cubicBezTo>
                      <a:cubicBezTo>
                        <a:pt x="84721" y="28070"/>
                        <a:pt x="85483" y="25212"/>
                        <a:pt x="83578" y="24831"/>
                      </a:cubicBezTo>
                      <a:cubicBezTo>
                        <a:pt x="72434" y="22355"/>
                        <a:pt x="61004" y="27975"/>
                        <a:pt x="53289" y="35785"/>
                      </a:cubicBezTo>
                      <a:cubicBezTo>
                        <a:pt x="54146" y="36261"/>
                        <a:pt x="55003" y="36738"/>
                        <a:pt x="55765" y="37214"/>
                      </a:cubicBezTo>
                      <a:cubicBezTo>
                        <a:pt x="60147" y="9210"/>
                        <a:pt x="22999" y="-2791"/>
                        <a:pt x="997" y="543"/>
                      </a:cubicBezTo>
                      <a:cubicBezTo>
                        <a:pt x="-813" y="924"/>
                        <a:pt x="44" y="3781"/>
                        <a:pt x="1949" y="3495"/>
                      </a:cubicBezTo>
                      <a:lnTo>
                        <a:pt x="1949" y="3495"/>
                      </a:lnTo>
                      <a:close/>
                    </a:path>
                  </a:pathLst>
                </a:custGeom>
                <a:solidFill>
                  <a:srgbClr val="050101"/>
                </a:solidFill>
                <a:ln w="9525" cap="flat">
                  <a:noFill/>
                  <a:prstDash val="solid"/>
                  <a:miter/>
                </a:ln>
              </p:spPr>
              <p:txBody>
                <a:bodyPr rtlCol="0" anchor="ctr"/>
                <a:lstStyle/>
                <a:p>
                  <a:endParaRPr lang="zh-CN" altLang="en-US"/>
                </a:p>
              </p:txBody>
            </p:sp>
            <p:sp>
              <p:nvSpPr>
                <p:cNvPr id="530" name="任意多边形: 形状 57531"/>
                <p:cNvSpPr/>
                <p:nvPr>
                  <p:custDataLst>
                    <p:tags r:id="rId985"/>
                  </p:custDataLst>
                </p:nvPr>
              </p:nvSpPr>
              <p:spPr>
                <a:xfrm>
                  <a:off x="5350116" y="3422843"/>
                  <a:ext cx="97572" cy="42369"/>
                </a:xfrm>
                <a:custGeom>
                  <a:gdLst>
                    <a:gd name="connsiteX0" fmla="*/ 1886 w 97572"/>
                    <a:gd name="connsiteY0" fmla="*/ 4060 h 42369"/>
                    <a:gd name="connsiteX1" fmla="*/ 33795 w 97572"/>
                    <a:gd name="connsiteY1" fmla="*/ 10632 h 42369"/>
                    <a:gd name="connsiteX2" fmla="*/ 50749 w 97572"/>
                    <a:gd name="connsiteY2" fmla="*/ 40541 h 42369"/>
                    <a:gd name="connsiteX3" fmla="*/ 53226 w 97572"/>
                    <a:gd name="connsiteY3" fmla="*/ 41970 h 42369"/>
                    <a:gd name="connsiteX4" fmla="*/ 95707 w 97572"/>
                    <a:gd name="connsiteY4" fmla="*/ 37779 h 42369"/>
                    <a:gd name="connsiteX5" fmla="*/ 96469 w 97572"/>
                    <a:gd name="connsiteY5" fmla="*/ 34921 h 42369"/>
                    <a:gd name="connsiteX6" fmla="*/ 51035 w 97572"/>
                    <a:gd name="connsiteY6" fmla="*/ 39874 h 42369"/>
                    <a:gd name="connsiteX7" fmla="*/ 53512 w 97572"/>
                    <a:gd name="connsiteY7" fmla="*/ 41303 h 42369"/>
                    <a:gd name="connsiteX8" fmla="*/ 37129 w 97572"/>
                    <a:gd name="connsiteY8" fmla="*/ 9204 h 42369"/>
                    <a:gd name="connsiteX9" fmla="*/ 1029 w 97572"/>
                    <a:gd name="connsiteY9" fmla="*/ 1107 h 42369"/>
                    <a:gd name="connsiteX10" fmla="*/ 1886 w 97572"/>
                    <a:gd name="connsiteY10" fmla="*/ 4060 h 42369"/>
                    <a:gd name="connsiteX11" fmla="*/ 1886 w 97572"/>
                    <a:gd name="connsiteY11" fmla="*/ 4060 h 423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72" h="42369">
                      <a:moveTo>
                        <a:pt x="1886" y="4060"/>
                      </a:moveTo>
                      <a:cubicBezTo>
                        <a:pt x="12459" y="917"/>
                        <a:pt x="24746" y="5394"/>
                        <a:pt x="33795" y="10632"/>
                      </a:cubicBezTo>
                      <a:cubicBezTo>
                        <a:pt x="44463" y="16824"/>
                        <a:pt x="53416" y="27587"/>
                        <a:pt x="50749" y="40541"/>
                      </a:cubicBezTo>
                      <a:cubicBezTo>
                        <a:pt x="50464" y="42065"/>
                        <a:pt x="52083" y="42922"/>
                        <a:pt x="53226" y="41970"/>
                      </a:cubicBezTo>
                      <a:cubicBezTo>
                        <a:pt x="64465" y="32921"/>
                        <a:pt x="82658" y="33969"/>
                        <a:pt x="95707" y="37779"/>
                      </a:cubicBezTo>
                      <a:cubicBezTo>
                        <a:pt x="97612" y="38350"/>
                        <a:pt x="98374" y="35397"/>
                        <a:pt x="96469" y="34921"/>
                      </a:cubicBezTo>
                      <a:cubicBezTo>
                        <a:pt x="82182" y="30825"/>
                        <a:pt x="63322" y="29968"/>
                        <a:pt x="51035" y="39874"/>
                      </a:cubicBezTo>
                      <a:cubicBezTo>
                        <a:pt x="51892" y="40350"/>
                        <a:pt x="52750" y="40827"/>
                        <a:pt x="53512" y="41303"/>
                      </a:cubicBezTo>
                      <a:cubicBezTo>
                        <a:pt x="56369" y="27682"/>
                        <a:pt x="48082" y="16538"/>
                        <a:pt x="37129" y="9204"/>
                      </a:cubicBezTo>
                      <a:cubicBezTo>
                        <a:pt x="27318" y="2727"/>
                        <a:pt x="12840" y="-2322"/>
                        <a:pt x="1029" y="1107"/>
                      </a:cubicBezTo>
                      <a:cubicBezTo>
                        <a:pt x="-781" y="1774"/>
                        <a:pt x="-19" y="4632"/>
                        <a:pt x="1886" y="4060"/>
                      </a:cubicBezTo>
                      <a:lnTo>
                        <a:pt x="1886" y="4060"/>
                      </a:lnTo>
                      <a:close/>
                    </a:path>
                  </a:pathLst>
                </a:custGeom>
                <a:solidFill>
                  <a:srgbClr val="050101"/>
                </a:solidFill>
                <a:ln w="9525" cap="flat">
                  <a:noFill/>
                  <a:prstDash val="solid"/>
                  <a:miter/>
                </a:ln>
              </p:spPr>
              <p:txBody>
                <a:bodyPr rtlCol="0" anchor="ctr"/>
                <a:lstStyle/>
                <a:p>
                  <a:endParaRPr lang="zh-CN" altLang="en-US"/>
                </a:p>
              </p:txBody>
            </p:sp>
          </p:grpSp>
          <p:grpSp>
            <p:nvGrpSpPr>
              <p:cNvPr id="531" name="图形 52854"/>
              <p:cNvGrpSpPr/>
              <p:nvPr>
                <p:custDataLst>
                  <p:tags r:id="rId986"/>
                </p:custDataLst>
              </p:nvPr>
            </p:nvGrpSpPr>
            <p:grpSpPr>
              <a:xfrm>
                <a:off x="6567487" y="3474814"/>
                <a:ext cx="398525" cy="68294"/>
                <a:chOff x="6567487" y="3474814"/>
                <a:chExt cx="398525" cy="68294"/>
              </a:xfrm>
              <a:solidFill>
                <a:srgbClr val="040000"/>
              </a:solidFill>
            </p:grpSpPr>
            <p:sp>
              <p:nvSpPr>
                <p:cNvPr id="532" name="任意多边形: 形状 57533"/>
                <p:cNvSpPr/>
                <p:nvPr>
                  <p:custDataLst>
                    <p:tags r:id="rId987"/>
                  </p:custDataLst>
                </p:nvPr>
              </p:nvSpPr>
              <p:spPr>
                <a:xfrm>
                  <a:off x="6649974" y="3474814"/>
                  <a:ext cx="316039" cy="24669"/>
                </a:xfrm>
                <a:custGeom>
                  <a:gdLst>
                    <a:gd name="connsiteX0" fmla="*/ 309753 w 316039"/>
                    <a:gd name="connsiteY0" fmla="*/ 24670 h 24669"/>
                    <a:gd name="connsiteX1" fmla="*/ 289179 w 316039"/>
                    <a:gd name="connsiteY1" fmla="*/ 17335 h 24669"/>
                    <a:gd name="connsiteX2" fmla="*/ 276034 w 316039"/>
                    <a:gd name="connsiteY2" fmla="*/ 12383 h 24669"/>
                    <a:gd name="connsiteX3" fmla="*/ 262890 w 316039"/>
                    <a:gd name="connsiteY3" fmla="*/ 17335 h 24669"/>
                    <a:gd name="connsiteX4" fmla="*/ 242316 w 316039"/>
                    <a:gd name="connsiteY4" fmla="*/ 24670 h 24669"/>
                    <a:gd name="connsiteX5" fmla="*/ 221742 w 316039"/>
                    <a:gd name="connsiteY5" fmla="*/ 17335 h 24669"/>
                    <a:gd name="connsiteX6" fmla="*/ 208597 w 316039"/>
                    <a:gd name="connsiteY6" fmla="*/ 12383 h 24669"/>
                    <a:gd name="connsiteX7" fmla="*/ 195453 w 316039"/>
                    <a:gd name="connsiteY7" fmla="*/ 17335 h 24669"/>
                    <a:gd name="connsiteX8" fmla="*/ 174879 w 316039"/>
                    <a:gd name="connsiteY8" fmla="*/ 24670 h 24669"/>
                    <a:gd name="connsiteX9" fmla="*/ 154305 w 316039"/>
                    <a:gd name="connsiteY9" fmla="*/ 17335 h 24669"/>
                    <a:gd name="connsiteX10" fmla="*/ 141160 w 316039"/>
                    <a:gd name="connsiteY10" fmla="*/ 12383 h 24669"/>
                    <a:gd name="connsiteX11" fmla="*/ 128016 w 316039"/>
                    <a:gd name="connsiteY11" fmla="*/ 17335 h 24669"/>
                    <a:gd name="connsiteX12" fmla="*/ 107442 w 316039"/>
                    <a:gd name="connsiteY12" fmla="*/ 24670 h 24669"/>
                    <a:gd name="connsiteX13" fmla="*/ 86868 w 316039"/>
                    <a:gd name="connsiteY13" fmla="*/ 17335 h 24669"/>
                    <a:gd name="connsiteX14" fmla="*/ 73723 w 316039"/>
                    <a:gd name="connsiteY14" fmla="*/ 12383 h 24669"/>
                    <a:gd name="connsiteX15" fmla="*/ 60579 w 316039"/>
                    <a:gd name="connsiteY15" fmla="*/ 17335 h 24669"/>
                    <a:gd name="connsiteX16" fmla="*/ 40005 w 316039"/>
                    <a:gd name="connsiteY16" fmla="*/ 24670 h 24669"/>
                    <a:gd name="connsiteX17" fmla="*/ 19431 w 316039"/>
                    <a:gd name="connsiteY17" fmla="*/ 17335 h 24669"/>
                    <a:gd name="connsiteX18" fmla="*/ 6287 w 316039"/>
                    <a:gd name="connsiteY18" fmla="*/ 12383 h 24669"/>
                    <a:gd name="connsiteX19" fmla="*/ 0 w 316039"/>
                    <a:gd name="connsiteY19" fmla="*/ 6191 h 24669"/>
                    <a:gd name="connsiteX20" fmla="*/ 6287 w 316039"/>
                    <a:gd name="connsiteY20" fmla="*/ 0 h 24669"/>
                    <a:gd name="connsiteX21" fmla="*/ 26860 w 316039"/>
                    <a:gd name="connsiteY21" fmla="*/ 7334 h 24669"/>
                    <a:gd name="connsiteX22" fmla="*/ 40005 w 316039"/>
                    <a:gd name="connsiteY22" fmla="*/ 12287 h 24669"/>
                    <a:gd name="connsiteX23" fmla="*/ 53150 w 316039"/>
                    <a:gd name="connsiteY23" fmla="*/ 7334 h 24669"/>
                    <a:gd name="connsiteX24" fmla="*/ 73723 w 316039"/>
                    <a:gd name="connsiteY24" fmla="*/ 0 h 24669"/>
                    <a:gd name="connsiteX25" fmla="*/ 94297 w 316039"/>
                    <a:gd name="connsiteY25" fmla="*/ 7334 h 24669"/>
                    <a:gd name="connsiteX26" fmla="*/ 107442 w 316039"/>
                    <a:gd name="connsiteY26" fmla="*/ 12287 h 24669"/>
                    <a:gd name="connsiteX27" fmla="*/ 120587 w 316039"/>
                    <a:gd name="connsiteY27" fmla="*/ 7334 h 24669"/>
                    <a:gd name="connsiteX28" fmla="*/ 141160 w 316039"/>
                    <a:gd name="connsiteY28" fmla="*/ 0 h 24669"/>
                    <a:gd name="connsiteX29" fmla="*/ 161734 w 316039"/>
                    <a:gd name="connsiteY29" fmla="*/ 7334 h 24669"/>
                    <a:gd name="connsiteX30" fmla="*/ 174879 w 316039"/>
                    <a:gd name="connsiteY30" fmla="*/ 12287 h 24669"/>
                    <a:gd name="connsiteX31" fmla="*/ 188023 w 316039"/>
                    <a:gd name="connsiteY31" fmla="*/ 7334 h 24669"/>
                    <a:gd name="connsiteX32" fmla="*/ 208597 w 316039"/>
                    <a:gd name="connsiteY32" fmla="*/ 0 h 24669"/>
                    <a:gd name="connsiteX33" fmla="*/ 229171 w 316039"/>
                    <a:gd name="connsiteY33" fmla="*/ 7334 h 24669"/>
                    <a:gd name="connsiteX34" fmla="*/ 242316 w 316039"/>
                    <a:gd name="connsiteY34" fmla="*/ 12287 h 24669"/>
                    <a:gd name="connsiteX35" fmla="*/ 255460 w 316039"/>
                    <a:gd name="connsiteY35" fmla="*/ 7334 h 24669"/>
                    <a:gd name="connsiteX36" fmla="*/ 276034 w 316039"/>
                    <a:gd name="connsiteY36" fmla="*/ 0 h 24669"/>
                    <a:gd name="connsiteX37" fmla="*/ 296609 w 316039"/>
                    <a:gd name="connsiteY37" fmla="*/ 7334 h 24669"/>
                    <a:gd name="connsiteX38" fmla="*/ 309753 w 316039"/>
                    <a:gd name="connsiteY38" fmla="*/ 12287 h 24669"/>
                    <a:gd name="connsiteX39" fmla="*/ 316039 w 316039"/>
                    <a:gd name="connsiteY39" fmla="*/ 18479 h 24669"/>
                    <a:gd name="connsiteX40" fmla="*/ 309753 w 316039"/>
                    <a:gd name="connsiteY40" fmla="*/ 24670 h 24669"/>
                    <a:gd name="connsiteX41" fmla="*/ 309753 w 316039"/>
                    <a:gd name="connsiteY41" fmla="*/ 24670 h 2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039" h="24669">
                      <a:moveTo>
                        <a:pt x="309753" y="24670"/>
                      </a:moveTo>
                      <a:cubicBezTo>
                        <a:pt x="299275" y="24670"/>
                        <a:pt x="293656" y="20574"/>
                        <a:pt x="289179" y="17335"/>
                      </a:cubicBezTo>
                      <a:cubicBezTo>
                        <a:pt x="285274" y="14478"/>
                        <a:pt x="282416" y="12383"/>
                        <a:pt x="276034" y="12383"/>
                      </a:cubicBezTo>
                      <a:cubicBezTo>
                        <a:pt x="269653" y="12383"/>
                        <a:pt x="266795" y="14478"/>
                        <a:pt x="262890" y="17335"/>
                      </a:cubicBezTo>
                      <a:cubicBezTo>
                        <a:pt x="258413" y="20574"/>
                        <a:pt x="252793" y="24670"/>
                        <a:pt x="242316" y="24670"/>
                      </a:cubicBezTo>
                      <a:cubicBezTo>
                        <a:pt x="231838" y="24670"/>
                        <a:pt x="226219" y="20574"/>
                        <a:pt x="221742" y="17335"/>
                      </a:cubicBezTo>
                      <a:cubicBezTo>
                        <a:pt x="217837" y="14478"/>
                        <a:pt x="214979" y="12383"/>
                        <a:pt x="208597" y="12383"/>
                      </a:cubicBezTo>
                      <a:cubicBezTo>
                        <a:pt x="202216" y="12383"/>
                        <a:pt x="199358" y="14478"/>
                        <a:pt x="195453" y="17335"/>
                      </a:cubicBezTo>
                      <a:cubicBezTo>
                        <a:pt x="190976" y="20574"/>
                        <a:pt x="185356" y="24670"/>
                        <a:pt x="174879" y="24670"/>
                      </a:cubicBezTo>
                      <a:cubicBezTo>
                        <a:pt x="164401" y="24670"/>
                        <a:pt x="158782" y="20574"/>
                        <a:pt x="154305" y="17335"/>
                      </a:cubicBezTo>
                      <a:cubicBezTo>
                        <a:pt x="150400" y="14478"/>
                        <a:pt x="147542" y="12383"/>
                        <a:pt x="141160" y="12383"/>
                      </a:cubicBezTo>
                      <a:cubicBezTo>
                        <a:pt x="134779" y="12383"/>
                        <a:pt x="131921" y="14478"/>
                        <a:pt x="128016" y="17335"/>
                      </a:cubicBezTo>
                      <a:cubicBezTo>
                        <a:pt x="123539" y="20574"/>
                        <a:pt x="117919" y="24670"/>
                        <a:pt x="107442" y="24670"/>
                      </a:cubicBezTo>
                      <a:cubicBezTo>
                        <a:pt x="96964" y="24670"/>
                        <a:pt x="91345" y="20574"/>
                        <a:pt x="86868" y="17335"/>
                      </a:cubicBezTo>
                      <a:cubicBezTo>
                        <a:pt x="82963" y="14478"/>
                        <a:pt x="80105" y="12383"/>
                        <a:pt x="73723" y="12383"/>
                      </a:cubicBezTo>
                      <a:cubicBezTo>
                        <a:pt x="67342" y="12383"/>
                        <a:pt x="64484" y="14478"/>
                        <a:pt x="60579" y="17335"/>
                      </a:cubicBezTo>
                      <a:cubicBezTo>
                        <a:pt x="56102" y="20574"/>
                        <a:pt x="50483" y="24670"/>
                        <a:pt x="40005" y="24670"/>
                      </a:cubicBezTo>
                      <a:cubicBezTo>
                        <a:pt x="29527" y="24670"/>
                        <a:pt x="23908" y="20574"/>
                        <a:pt x="19431" y="17335"/>
                      </a:cubicBezTo>
                      <a:cubicBezTo>
                        <a:pt x="15526" y="14478"/>
                        <a:pt x="12668" y="12383"/>
                        <a:pt x="6287" y="12383"/>
                      </a:cubicBezTo>
                      <a:cubicBezTo>
                        <a:pt x="2858" y="12383"/>
                        <a:pt x="0" y="9620"/>
                        <a:pt x="0" y="6191"/>
                      </a:cubicBezTo>
                      <a:cubicBezTo>
                        <a:pt x="0" y="2762"/>
                        <a:pt x="2762" y="0"/>
                        <a:pt x="6287" y="0"/>
                      </a:cubicBezTo>
                      <a:cubicBezTo>
                        <a:pt x="16764" y="0"/>
                        <a:pt x="22384" y="4096"/>
                        <a:pt x="26860" y="7334"/>
                      </a:cubicBezTo>
                      <a:cubicBezTo>
                        <a:pt x="30766" y="10192"/>
                        <a:pt x="33623" y="12287"/>
                        <a:pt x="40005" y="12287"/>
                      </a:cubicBezTo>
                      <a:cubicBezTo>
                        <a:pt x="46387" y="12287"/>
                        <a:pt x="49244" y="10192"/>
                        <a:pt x="53150" y="7334"/>
                      </a:cubicBezTo>
                      <a:cubicBezTo>
                        <a:pt x="57626" y="4096"/>
                        <a:pt x="63246" y="0"/>
                        <a:pt x="73723" y="0"/>
                      </a:cubicBezTo>
                      <a:cubicBezTo>
                        <a:pt x="84201" y="0"/>
                        <a:pt x="89821" y="4096"/>
                        <a:pt x="94297" y="7334"/>
                      </a:cubicBezTo>
                      <a:cubicBezTo>
                        <a:pt x="98203" y="10192"/>
                        <a:pt x="101060" y="12287"/>
                        <a:pt x="107442" y="12287"/>
                      </a:cubicBezTo>
                      <a:cubicBezTo>
                        <a:pt x="113824" y="12287"/>
                        <a:pt x="116681" y="10192"/>
                        <a:pt x="120587" y="7334"/>
                      </a:cubicBezTo>
                      <a:cubicBezTo>
                        <a:pt x="125063" y="4096"/>
                        <a:pt x="130683" y="0"/>
                        <a:pt x="141160" y="0"/>
                      </a:cubicBezTo>
                      <a:cubicBezTo>
                        <a:pt x="151638" y="0"/>
                        <a:pt x="157258" y="4096"/>
                        <a:pt x="161734" y="7334"/>
                      </a:cubicBezTo>
                      <a:cubicBezTo>
                        <a:pt x="165640" y="10192"/>
                        <a:pt x="168497" y="12287"/>
                        <a:pt x="174879" y="12287"/>
                      </a:cubicBezTo>
                      <a:cubicBezTo>
                        <a:pt x="181261" y="12287"/>
                        <a:pt x="184118" y="10192"/>
                        <a:pt x="188023" y="7334"/>
                      </a:cubicBezTo>
                      <a:cubicBezTo>
                        <a:pt x="192500" y="4096"/>
                        <a:pt x="198120" y="0"/>
                        <a:pt x="208597" y="0"/>
                      </a:cubicBezTo>
                      <a:cubicBezTo>
                        <a:pt x="219075" y="0"/>
                        <a:pt x="224695" y="4096"/>
                        <a:pt x="229171" y="7334"/>
                      </a:cubicBezTo>
                      <a:cubicBezTo>
                        <a:pt x="233077" y="10192"/>
                        <a:pt x="235934" y="12287"/>
                        <a:pt x="242316" y="12287"/>
                      </a:cubicBezTo>
                      <a:cubicBezTo>
                        <a:pt x="248698" y="12287"/>
                        <a:pt x="251555" y="10192"/>
                        <a:pt x="255460" y="7334"/>
                      </a:cubicBezTo>
                      <a:cubicBezTo>
                        <a:pt x="259937" y="4096"/>
                        <a:pt x="265557" y="0"/>
                        <a:pt x="276034" y="0"/>
                      </a:cubicBezTo>
                      <a:cubicBezTo>
                        <a:pt x="286512" y="0"/>
                        <a:pt x="292132" y="4096"/>
                        <a:pt x="296609" y="7334"/>
                      </a:cubicBezTo>
                      <a:cubicBezTo>
                        <a:pt x="300514" y="10192"/>
                        <a:pt x="303371" y="12287"/>
                        <a:pt x="309753" y="12287"/>
                      </a:cubicBezTo>
                      <a:cubicBezTo>
                        <a:pt x="313182" y="12287"/>
                        <a:pt x="316039" y="15050"/>
                        <a:pt x="316039" y="18479"/>
                      </a:cubicBezTo>
                      <a:cubicBezTo>
                        <a:pt x="315944" y="21908"/>
                        <a:pt x="313182" y="24670"/>
                        <a:pt x="309753" y="24670"/>
                      </a:cubicBezTo>
                      <a:lnTo>
                        <a:pt x="309753" y="24670"/>
                      </a:lnTo>
                      <a:close/>
                    </a:path>
                  </a:pathLst>
                </a:custGeom>
                <a:solidFill>
                  <a:srgbClr val="040000"/>
                </a:solidFill>
                <a:ln w="9525" cap="flat">
                  <a:noFill/>
                  <a:prstDash val="solid"/>
                  <a:miter/>
                </a:ln>
              </p:spPr>
              <p:txBody>
                <a:bodyPr rtlCol="0" anchor="ctr"/>
                <a:lstStyle/>
                <a:p>
                  <a:endParaRPr lang="zh-CN" altLang="en-US"/>
                </a:p>
              </p:txBody>
            </p:sp>
            <p:sp>
              <p:nvSpPr>
                <p:cNvPr id="533" name="任意多边形: 形状 57534"/>
                <p:cNvSpPr/>
                <p:nvPr>
                  <p:custDataLst>
                    <p:tags r:id="rId988"/>
                  </p:custDataLst>
                </p:nvPr>
              </p:nvSpPr>
              <p:spPr>
                <a:xfrm>
                  <a:off x="6567487" y="3518439"/>
                  <a:ext cx="316039" cy="24669"/>
                </a:xfrm>
                <a:custGeom>
                  <a:gdLst>
                    <a:gd name="connsiteX0" fmla="*/ 309753 w 316039"/>
                    <a:gd name="connsiteY0" fmla="*/ 24670 h 24669"/>
                    <a:gd name="connsiteX1" fmla="*/ 289179 w 316039"/>
                    <a:gd name="connsiteY1" fmla="*/ 17335 h 24669"/>
                    <a:gd name="connsiteX2" fmla="*/ 276034 w 316039"/>
                    <a:gd name="connsiteY2" fmla="*/ 12383 h 24669"/>
                    <a:gd name="connsiteX3" fmla="*/ 262890 w 316039"/>
                    <a:gd name="connsiteY3" fmla="*/ 17335 h 24669"/>
                    <a:gd name="connsiteX4" fmla="*/ 242316 w 316039"/>
                    <a:gd name="connsiteY4" fmla="*/ 24670 h 24669"/>
                    <a:gd name="connsiteX5" fmla="*/ 221742 w 316039"/>
                    <a:gd name="connsiteY5" fmla="*/ 17335 h 24669"/>
                    <a:gd name="connsiteX6" fmla="*/ 208597 w 316039"/>
                    <a:gd name="connsiteY6" fmla="*/ 12383 h 24669"/>
                    <a:gd name="connsiteX7" fmla="*/ 195453 w 316039"/>
                    <a:gd name="connsiteY7" fmla="*/ 17335 h 24669"/>
                    <a:gd name="connsiteX8" fmla="*/ 174879 w 316039"/>
                    <a:gd name="connsiteY8" fmla="*/ 24670 h 24669"/>
                    <a:gd name="connsiteX9" fmla="*/ 154305 w 316039"/>
                    <a:gd name="connsiteY9" fmla="*/ 17335 h 24669"/>
                    <a:gd name="connsiteX10" fmla="*/ 141161 w 316039"/>
                    <a:gd name="connsiteY10" fmla="*/ 12383 h 24669"/>
                    <a:gd name="connsiteX11" fmla="*/ 128016 w 316039"/>
                    <a:gd name="connsiteY11" fmla="*/ 17335 h 24669"/>
                    <a:gd name="connsiteX12" fmla="*/ 107442 w 316039"/>
                    <a:gd name="connsiteY12" fmla="*/ 24670 h 24669"/>
                    <a:gd name="connsiteX13" fmla="*/ 86868 w 316039"/>
                    <a:gd name="connsiteY13" fmla="*/ 17335 h 24669"/>
                    <a:gd name="connsiteX14" fmla="*/ 73724 w 316039"/>
                    <a:gd name="connsiteY14" fmla="*/ 12383 h 24669"/>
                    <a:gd name="connsiteX15" fmla="*/ 60579 w 316039"/>
                    <a:gd name="connsiteY15" fmla="*/ 17335 h 24669"/>
                    <a:gd name="connsiteX16" fmla="*/ 40005 w 316039"/>
                    <a:gd name="connsiteY16" fmla="*/ 24670 h 24669"/>
                    <a:gd name="connsiteX17" fmla="*/ 19431 w 316039"/>
                    <a:gd name="connsiteY17" fmla="*/ 17335 h 24669"/>
                    <a:gd name="connsiteX18" fmla="*/ 6287 w 316039"/>
                    <a:gd name="connsiteY18" fmla="*/ 12383 h 24669"/>
                    <a:gd name="connsiteX19" fmla="*/ 0 w 316039"/>
                    <a:gd name="connsiteY19" fmla="*/ 6191 h 24669"/>
                    <a:gd name="connsiteX20" fmla="*/ 6287 w 316039"/>
                    <a:gd name="connsiteY20" fmla="*/ 0 h 24669"/>
                    <a:gd name="connsiteX21" fmla="*/ 26861 w 316039"/>
                    <a:gd name="connsiteY21" fmla="*/ 7334 h 24669"/>
                    <a:gd name="connsiteX22" fmla="*/ 40005 w 316039"/>
                    <a:gd name="connsiteY22" fmla="*/ 12287 h 24669"/>
                    <a:gd name="connsiteX23" fmla="*/ 53150 w 316039"/>
                    <a:gd name="connsiteY23" fmla="*/ 7334 h 24669"/>
                    <a:gd name="connsiteX24" fmla="*/ 73724 w 316039"/>
                    <a:gd name="connsiteY24" fmla="*/ 0 h 24669"/>
                    <a:gd name="connsiteX25" fmla="*/ 94297 w 316039"/>
                    <a:gd name="connsiteY25" fmla="*/ 7334 h 24669"/>
                    <a:gd name="connsiteX26" fmla="*/ 107442 w 316039"/>
                    <a:gd name="connsiteY26" fmla="*/ 12287 h 24669"/>
                    <a:gd name="connsiteX27" fmla="*/ 120587 w 316039"/>
                    <a:gd name="connsiteY27" fmla="*/ 7334 h 24669"/>
                    <a:gd name="connsiteX28" fmla="*/ 141161 w 316039"/>
                    <a:gd name="connsiteY28" fmla="*/ 0 h 24669"/>
                    <a:gd name="connsiteX29" fmla="*/ 161734 w 316039"/>
                    <a:gd name="connsiteY29" fmla="*/ 7334 h 24669"/>
                    <a:gd name="connsiteX30" fmla="*/ 174879 w 316039"/>
                    <a:gd name="connsiteY30" fmla="*/ 12287 h 24669"/>
                    <a:gd name="connsiteX31" fmla="*/ 188024 w 316039"/>
                    <a:gd name="connsiteY31" fmla="*/ 7334 h 24669"/>
                    <a:gd name="connsiteX32" fmla="*/ 208597 w 316039"/>
                    <a:gd name="connsiteY32" fmla="*/ 0 h 24669"/>
                    <a:gd name="connsiteX33" fmla="*/ 229171 w 316039"/>
                    <a:gd name="connsiteY33" fmla="*/ 7334 h 24669"/>
                    <a:gd name="connsiteX34" fmla="*/ 242316 w 316039"/>
                    <a:gd name="connsiteY34" fmla="*/ 12287 h 24669"/>
                    <a:gd name="connsiteX35" fmla="*/ 255461 w 316039"/>
                    <a:gd name="connsiteY35" fmla="*/ 7334 h 24669"/>
                    <a:gd name="connsiteX36" fmla="*/ 276034 w 316039"/>
                    <a:gd name="connsiteY36" fmla="*/ 0 h 24669"/>
                    <a:gd name="connsiteX37" fmla="*/ 296609 w 316039"/>
                    <a:gd name="connsiteY37" fmla="*/ 7334 h 24669"/>
                    <a:gd name="connsiteX38" fmla="*/ 309753 w 316039"/>
                    <a:gd name="connsiteY38" fmla="*/ 12287 h 24669"/>
                    <a:gd name="connsiteX39" fmla="*/ 316039 w 316039"/>
                    <a:gd name="connsiteY39" fmla="*/ 18479 h 24669"/>
                    <a:gd name="connsiteX40" fmla="*/ 309753 w 316039"/>
                    <a:gd name="connsiteY40" fmla="*/ 24670 h 24669"/>
                    <a:gd name="connsiteX41" fmla="*/ 309753 w 316039"/>
                    <a:gd name="connsiteY41" fmla="*/ 24670 h 2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039" h="24669">
                      <a:moveTo>
                        <a:pt x="309753" y="24670"/>
                      </a:moveTo>
                      <a:cubicBezTo>
                        <a:pt x="299275" y="24670"/>
                        <a:pt x="293656" y="20574"/>
                        <a:pt x="289179" y="17335"/>
                      </a:cubicBezTo>
                      <a:cubicBezTo>
                        <a:pt x="285274" y="14478"/>
                        <a:pt x="282416" y="12383"/>
                        <a:pt x="276034" y="12383"/>
                      </a:cubicBezTo>
                      <a:cubicBezTo>
                        <a:pt x="269653" y="12383"/>
                        <a:pt x="266795" y="14478"/>
                        <a:pt x="262890" y="17335"/>
                      </a:cubicBezTo>
                      <a:cubicBezTo>
                        <a:pt x="258413" y="20574"/>
                        <a:pt x="252793" y="24670"/>
                        <a:pt x="242316" y="24670"/>
                      </a:cubicBezTo>
                      <a:cubicBezTo>
                        <a:pt x="231838" y="24670"/>
                        <a:pt x="226219" y="20574"/>
                        <a:pt x="221742" y="17335"/>
                      </a:cubicBezTo>
                      <a:cubicBezTo>
                        <a:pt x="217837" y="14478"/>
                        <a:pt x="214979" y="12383"/>
                        <a:pt x="208597" y="12383"/>
                      </a:cubicBezTo>
                      <a:cubicBezTo>
                        <a:pt x="202216" y="12383"/>
                        <a:pt x="199358" y="14478"/>
                        <a:pt x="195453" y="17335"/>
                      </a:cubicBezTo>
                      <a:cubicBezTo>
                        <a:pt x="190976" y="20574"/>
                        <a:pt x="185357" y="24670"/>
                        <a:pt x="174879" y="24670"/>
                      </a:cubicBezTo>
                      <a:cubicBezTo>
                        <a:pt x="164401" y="24670"/>
                        <a:pt x="158782" y="20574"/>
                        <a:pt x="154305" y="17335"/>
                      </a:cubicBezTo>
                      <a:cubicBezTo>
                        <a:pt x="150400" y="14478"/>
                        <a:pt x="147542" y="12383"/>
                        <a:pt x="141161" y="12383"/>
                      </a:cubicBezTo>
                      <a:cubicBezTo>
                        <a:pt x="134779" y="12383"/>
                        <a:pt x="131921" y="14478"/>
                        <a:pt x="128016" y="17335"/>
                      </a:cubicBezTo>
                      <a:cubicBezTo>
                        <a:pt x="123539" y="20574"/>
                        <a:pt x="117920" y="24670"/>
                        <a:pt x="107442" y="24670"/>
                      </a:cubicBezTo>
                      <a:cubicBezTo>
                        <a:pt x="96964" y="24670"/>
                        <a:pt x="91345" y="20574"/>
                        <a:pt x="86868" y="17335"/>
                      </a:cubicBezTo>
                      <a:cubicBezTo>
                        <a:pt x="82963" y="14478"/>
                        <a:pt x="80105" y="12383"/>
                        <a:pt x="73724" y="12383"/>
                      </a:cubicBezTo>
                      <a:cubicBezTo>
                        <a:pt x="67342" y="12383"/>
                        <a:pt x="64484" y="14478"/>
                        <a:pt x="60579" y="17335"/>
                      </a:cubicBezTo>
                      <a:cubicBezTo>
                        <a:pt x="56102" y="20574"/>
                        <a:pt x="50483" y="24670"/>
                        <a:pt x="40005" y="24670"/>
                      </a:cubicBezTo>
                      <a:cubicBezTo>
                        <a:pt x="29528" y="24670"/>
                        <a:pt x="23908" y="20574"/>
                        <a:pt x="19431" y="17335"/>
                      </a:cubicBezTo>
                      <a:cubicBezTo>
                        <a:pt x="15526" y="14478"/>
                        <a:pt x="12668" y="12383"/>
                        <a:pt x="6287" y="12383"/>
                      </a:cubicBezTo>
                      <a:cubicBezTo>
                        <a:pt x="2858" y="12383"/>
                        <a:pt x="0" y="9620"/>
                        <a:pt x="0" y="6191"/>
                      </a:cubicBezTo>
                      <a:cubicBezTo>
                        <a:pt x="0" y="2762"/>
                        <a:pt x="2762" y="0"/>
                        <a:pt x="6287" y="0"/>
                      </a:cubicBezTo>
                      <a:cubicBezTo>
                        <a:pt x="16764" y="0"/>
                        <a:pt x="22384" y="4096"/>
                        <a:pt x="26861" y="7334"/>
                      </a:cubicBezTo>
                      <a:cubicBezTo>
                        <a:pt x="30766" y="10192"/>
                        <a:pt x="33623" y="12287"/>
                        <a:pt x="40005" y="12287"/>
                      </a:cubicBezTo>
                      <a:cubicBezTo>
                        <a:pt x="46387" y="12287"/>
                        <a:pt x="49244" y="10192"/>
                        <a:pt x="53150" y="7334"/>
                      </a:cubicBezTo>
                      <a:cubicBezTo>
                        <a:pt x="57626" y="4096"/>
                        <a:pt x="63246" y="0"/>
                        <a:pt x="73724" y="0"/>
                      </a:cubicBezTo>
                      <a:cubicBezTo>
                        <a:pt x="84201" y="0"/>
                        <a:pt x="89821" y="4096"/>
                        <a:pt x="94297" y="7334"/>
                      </a:cubicBezTo>
                      <a:cubicBezTo>
                        <a:pt x="98203" y="10192"/>
                        <a:pt x="101060" y="12287"/>
                        <a:pt x="107442" y="12287"/>
                      </a:cubicBezTo>
                      <a:cubicBezTo>
                        <a:pt x="113824" y="12287"/>
                        <a:pt x="116681" y="10192"/>
                        <a:pt x="120587" y="7334"/>
                      </a:cubicBezTo>
                      <a:cubicBezTo>
                        <a:pt x="125063" y="4096"/>
                        <a:pt x="130683" y="0"/>
                        <a:pt x="141161" y="0"/>
                      </a:cubicBezTo>
                      <a:cubicBezTo>
                        <a:pt x="151638" y="0"/>
                        <a:pt x="157258" y="4096"/>
                        <a:pt x="161734" y="7334"/>
                      </a:cubicBezTo>
                      <a:cubicBezTo>
                        <a:pt x="165640" y="10192"/>
                        <a:pt x="168497" y="12287"/>
                        <a:pt x="174879" y="12287"/>
                      </a:cubicBezTo>
                      <a:cubicBezTo>
                        <a:pt x="181261" y="12287"/>
                        <a:pt x="184118" y="10192"/>
                        <a:pt x="188024" y="7334"/>
                      </a:cubicBezTo>
                      <a:cubicBezTo>
                        <a:pt x="192500" y="4096"/>
                        <a:pt x="198120" y="0"/>
                        <a:pt x="208597" y="0"/>
                      </a:cubicBezTo>
                      <a:cubicBezTo>
                        <a:pt x="219075" y="0"/>
                        <a:pt x="224695" y="4096"/>
                        <a:pt x="229171" y="7334"/>
                      </a:cubicBezTo>
                      <a:cubicBezTo>
                        <a:pt x="233077" y="10192"/>
                        <a:pt x="235934" y="12287"/>
                        <a:pt x="242316" y="12287"/>
                      </a:cubicBezTo>
                      <a:cubicBezTo>
                        <a:pt x="248698" y="12287"/>
                        <a:pt x="251555" y="10192"/>
                        <a:pt x="255461" y="7334"/>
                      </a:cubicBezTo>
                      <a:cubicBezTo>
                        <a:pt x="259937" y="4096"/>
                        <a:pt x="265557" y="0"/>
                        <a:pt x="276034" y="0"/>
                      </a:cubicBezTo>
                      <a:cubicBezTo>
                        <a:pt x="286512" y="0"/>
                        <a:pt x="292132" y="4096"/>
                        <a:pt x="296609" y="7334"/>
                      </a:cubicBezTo>
                      <a:cubicBezTo>
                        <a:pt x="300514" y="10192"/>
                        <a:pt x="303371" y="12287"/>
                        <a:pt x="309753" y="12287"/>
                      </a:cubicBezTo>
                      <a:cubicBezTo>
                        <a:pt x="313182" y="12287"/>
                        <a:pt x="316039" y="15050"/>
                        <a:pt x="316039" y="18479"/>
                      </a:cubicBezTo>
                      <a:cubicBezTo>
                        <a:pt x="315944" y="21908"/>
                        <a:pt x="313182" y="24670"/>
                        <a:pt x="309753" y="24670"/>
                      </a:cubicBezTo>
                      <a:lnTo>
                        <a:pt x="309753" y="24670"/>
                      </a:lnTo>
                      <a:close/>
                    </a:path>
                  </a:pathLst>
                </a:custGeom>
                <a:solidFill>
                  <a:srgbClr val="040000"/>
                </a:solidFill>
                <a:ln w="9525" cap="flat">
                  <a:noFill/>
                  <a:prstDash val="solid"/>
                  <a:miter/>
                </a:ln>
              </p:spPr>
              <p:txBody>
                <a:bodyPr rtlCol="0" anchor="ctr"/>
                <a:lstStyle/>
                <a:p>
                  <a:endParaRPr lang="zh-CN" altLang="en-US"/>
                </a:p>
              </p:txBody>
            </p:sp>
          </p:grpSp>
        </p:grpSp>
        <p:sp>
          <p:nvSpPr>
            <p:cNvPr id="534" name="文本框 533" descr="7b0a20202020227461726765744d6f64756c65223a20226b6f6e6c696e65666f6e7473220a7d0a"/>
            <p:cNvSpPr txBox="1"/>
            <p:nvPr>
              <p:custDataLst>
                <p:tags r:id="rId989"/>
              </p:custDataLst>
            </p:nvPr>
          </p:nvSpPr>
          <p:spPr>
            <a:xfrm>
              <a:off x="8219" y="4208"/>
              <a:ext cx="3136" cy="2082"/>
            </a:xfrm>
            <a:prstGeom prst="rect">
              <a:avLst/>
            </a:prstGeom>
            <a:noFill/>
          </p:spPr>
          <p:txBody>
            <a:bodyPr wrap="square" rtlCol="0">
              <a:noAutofit/>
            </a:bodyPr>
            <a:lstStyle/>
            <a:p>
              <a:r>
                <a:rPr lang="zh-CN" altLang="en-US" sz="4000">
                  <a:solidFill>
                    <a:srgbClr val="0070C0"/>
                  </a:solidFill>
                  <a:latin typeface="汉仪雪君体简" panose="02010600000101010101" charset="-122"/>
                  <a:ea typeface="汉仪雪君体简" panose="02010600000101010101" charset="-122"/>
                  <a:sym typeface="汉仪北魏写经W" panose="00020600040101010101" charset="-122"/>
                </a:rPr>
                <a:t>音乐</a:t>
              </a:r>
            </a:p>
          </p:txBody>
        </p:sp>
      </p:grpSp>
      <p:grpSp>
        <p:nvGrpSpPr>
          <p:cNvPr id="535" name="组合 534" title=""/>
          <p:cNvGrpSpPr/>
          <p:nvPr>
            <p:custDataLst>
              <p:tags r:id="rId990"/>
            </p:custDataLst>
          </p:nvPr>
        </p:nvGrpSpPr>
        <p:grpSpPr>
          <a:xfrm>
            <a:off x="942340" y="4949190"/>
            <a:ext cx="1756410" cy="1608455"/>
            <a:chOff x="7447" y="3270"/>
            <a:chExt cx="4306" cy="4228"/>
          </a:xfrm>
        </p:grpSpPr>
        <p:grpSp>
          <p:nvGrpSpPr>
            <p:cNvPr id="536" name="组合 535"/>
            <p:cNvGrpSpPr/>
            <p:nvPr>
              <p:custDataLst>
                <p:tags r:id="rId991"/>
              </p:custDataLst>
            </p:nvPr>
          </p:nvGrpSpPr>
          <p:grpSpPr>
            <a:xfrm>
              <a:off x="7447" y="3270"/>
              <a:ext cx="4306" cy="4228"/>
              <a:chOff x="5210173" y="2566987"/>
              <a:chExt cx="1755839" cy="1724025"/>
            </a:xfrm>
          </p:grpSpPr>
          <p:grpSp>
            <p:nvGrpSpPr>
              <p:cNvPr id="537" name="图形 52854"/>
              <p:cNvGrpSpPr/>
              <p:nvPr>
                <p:custDataLst>
                  <p:tags r:id="rId992"/>
                </p:custDataLst>
              </p:nvPr>
            </p:nvGrpSpPr>
            <p:grpSpPr>
              <a:xfrm>
                <a:off x="5240464" y="2566987"/>
                <a:ext cx="1724024" cy="1724025"/>
                <a:chOff x="5240464" y="2566987"/>
                <a:chExt cx="1724024" cy="1724025"/>
              </a:xfrm>
            </p:grpSpPr>
            <p:sp>
              <p:nvSpPr>
                <p:cNvPr id="538" name="任意多边形: 形状 52859"/>
                <p:cNvSpPr/>
                <p:nvPr>
                  <p:custDataLst>
                    <p:tags r:id="rId993"/>
                  </p:custDataLst>
                </p:nvPr>
              </p:nvSpPr>
              <p:spPr>
                <a:xfrm>
                  <a:off x="5240464" y="2566987"/>
                  <a:ext cx="1724024" cy="1724025"/>
                </a:xfrm>
                <a:custGeom>
                  <a:gdLst>
                    <a:gd name="connsiteX0" fmla="*/ 1471612 w 1724024"/>
                    <a:gd name="connsiteY0" fmla="*/ 252508 h 1724025"/>
                    <a:gd name="connsiteX1" fmla="*/ 1191959 w 1724024"/>
                    <a:gd name="connsiteY1" fmla="*/ 65532 h 1724025"/>
                    <a:gd name="connsiteX2" fmla="*/ 862013 w 1724024"/>
                    <a:gd name="connsiteY2" fmla="*/ 0 h 1724025"/>
                    <a:gd name="connsiteX3" fmla="*/ 532162 w 1724024"/>
                    <a:gd name="connsiteY3" fmla="*/ 65532 h 1724025"/>
                    <a:gd name="connsiteX4" fmla="*/ 252413 w 1724024"/>
                    <a:gd name="connsiteY4" fmla="*/ 252508 h 1724025"/>
                    <a:gd name="connsiteX5" fmla="*/ 65437 w 1724024"/>
                    <a:gd name="connsiteY5" fmla="*/ 532162 h 1724025"/>
                    <a:gd name="connsiteX6" fmla="*/ 0 w 1724024"/>
                    <a:gd name="connsiteY6" fmla="*/ 862013 h 1724025"/>
                    <a:gd name="connsiteX7" fmla="*/ 65532 w 1724024"/>
                    <a:gd name="connsiteY7" fmla="*/ 1191863 h 1724025"/>
                    <a:gd name="connsiteX8" fmla="*/ 252508 w 1724024"/>
                    <a:gd name="connsiteY8" fmla="*/ 1471517 h 1724025"/>
                    <a:gd name="connsiteX9" fmla="*/ 532162 w 1724024"/>
                    <a:gd name="connsiteY9" fmla="*/ 1658493 h 1724025"/>
                    <a:gd name="connsiteX10" fmla="*/ 862013 w 1724024"/>
                    <a:gd name="connsiteY10" fmla="*/ 1724025 h 1724025"/>
                    <a:gd name="connsiteX11" fmla="*/ 1191863 w 1724024"/>
                    <a:gd name="connsiteY11" fmla="*/ 1658493 h 1724025"/>
                    <a:gd name="connsiteX12" fmla="*/ 1471517 w 1724024"/>
                    <a:gd name="connsiteY12" fmla="*/ 1471517 h 1724025"/>
                    <a:gd name="connsiteX13" fmla="*/ 1658493 w 1724024"/>
                    <a:gd name="connsiteY13" fmla="*/ 1191863 h 1724025"/>
                    <a:gd name="connsiteX14" fmla="*/ 1724025 w 1724024"/>
                    <a:gd name="connsiteY14" fmla="*/ 862013 h 1724025"/>
                    <a:gd name="connsiteX15" fmla="*/ 1658493 w 1724024"/>
                    <a:gd name="connsiteY15" fmla="*/ 532162 h 1724025"/>
                    <a:gd name="connsiteX16" fmla="*/ 1471612 w 1724024"/>
                    <a:gd name="connsiteY16" fmla="*/ 252508 h 1724025"/>
                    <a:gd name="connsiteX17" fmla="*/ 1294448 w 1724024"/>
                    <a:gd name="connsiteY17" fmla="*/ 429673 h 1724025"/>
                    <a:gd name="connsiteX18" fmla="*/ 1427036 w 1724024"/>
                    <a:gd name="connsiteY18" fmla="*/ 627983 h 1724025"/>
                    <a:gd name="connsiteX19" fmla="*/ 1473518 w 1724024"/>
                    <a:gd name="connsiteY19" fmla="*/ 862108 h 1724025"/>
                    <a:gd name="connsiteX20" fmla="*/ 1427036 w 1724024"/>
                    <a:gd name="connsiteY20" fmla="*/ 1096232 h 1724025"/>
                    <a:gd name="connsiteX21" fmla="*/ 1294448 w 1724024"/>
                    <a:gd name="connsiteY21" fmla="*/ 1294543 h 1724025"/>
                    <a:gd name="connsiteX22" fmla="*/ 1096137 w 1724024"/>
                    <a:gd name="connsiteY22" fmla="*/ 1427131 h 1724025"/>
                    <a:gd name="connsiteX23" fmla="*/ 862013 w 1724024"/>
                    <a:gd name="connsiteY23" fmla="*/ 1473613 h 1724025"/>
                    <a:gd name="connsiteX24" fmla="*/ 627888 w 1724024"/>
                    <a:gd name="connsiteY24" fmla="*/ 1427131 h 1724025"/>
                    <a:gd name="connsiteX25" fmla="*/ 429578 w 1724024"/>
                    <a:gd name="connsiteY25" fmla="*/ 1294543 h 1724025"/>
                    <a:gd name="connsiteX26" fmla="*/ 296990 w 1724024"/>
                    <a:gd name="connsiteY26" fmla="*/ 1096232 h 1724025"/>
                    <a:gd name="connsiteX27" fmla="*/ 250508 w 1724024"/>
                    <a:gd name="connsiteY27" fmla="*/ 862108 h 1724025"/>
                    <a:gd name="connsiteX28" fmla="*/ 296990 w 1724024"/>
                    <a:gd name="connsiteY28" fmla="*/ 627983 h 1724025"/>
                    <a:gd name="connsiteX29" fmla="*/ 429578 w 1724024"/>
                    <a:gd name="connsiteY29" fmla="*/ 429673 h 1724025"/>
                    <a:gd name="connsiteX30" fmla="*/ 627888 w 1724024"/>
                    <a:gd name="connsiteY30" fmla="*/ 297085 h 1724025"/>
                    <a:gd name="connsiteX31" fmla="*/ 862013 w 1724024"/>
                    <a:gd name="connsiteY31" fmla="*/ 250603 h 1724025"/>
                    <a:gd name="connsiteX32" fmla="*/ 1096137 w 1724024"/>
                    <a:gd name="connsiteY32" fmla="*/ 297085 h 1724025"/>
                    <a:gd name="connsiteX33" fmla="*/ 1294448 w 1724024"/>
                    <a:gd name="connsiteY33" fmla="*/ 429673 h 1724025"/>
                    <a:gd name="connsiteX34" fmla="*/ 1471612 w 1724024"/>
                    <a:gd name="connsiteY34" fmla="*/ 252508 h 1724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4024" h="1724025">
                      <a:moveTo>
                        <a:pt x="1471612" y="252508"/>
                      </a:moveTo>
                      <a:cubicBezTo>
                        <a:pt x="1392079" y="172974"/>
                        <a:pt x="1296353" y="108680"/>
                        <a:pt x="1191959" y="65532"/>
                      </a:cubicBezTo>
                      <a:cubicBezTo>
                        <a:pt x="1087565" y="22289"/>
                        <a:pt x="974788" y="0"/>
                        <a:pt x="862013" y="0"/>
                      </a:cubicBezTo>
                      <a:cubicBezTo>
                        <a:pt x="749236" y="0"/>
                        <a:pt x="636461" y="22289"/>
                        <a:pt x="532162" y="65532"/>
                      </a:cubicBezTo>
                      <a:cubicBezTo>
                        <a:pt x="427673" y="108585"/>
                        <a:pt x="332042" y="172879"/>
                        <a:pt x="252413" y="252508"/>
                      </a:cubicBezTo>
                      <a:cubicBezTo>
                        <a:pt x="172879" y="332042"/>
                        <a:pt x="108585" y="427768"/>
                        <a:pt x="65437" y="532162"/>
                      </a:cubicBezTo>
                      <a:cubicBezTo>
                        <a:pt x="22193" y="636556"/>
                        <a:pt x="0" y="749332"/>
                        <a:pt x="0" y="862013"/>
                      </a:cubicBezTo>
                      <a:cubicBezTo>
                        <a:pt x="0" y="974788"/>
                        <a:pt x="22289" y="1087565"/>
                        <a:pt x="65532" y="1191863"/>
                      </a:cubicBezTo>
                      <a:cubicBezTo>
                        <a:pt x="108585" y="1296257"/>
                        <a:pt x="172974" y="1391984"/>
                        <a:pt x="252508" y="1471517"/>
                      </a:cubicBezTo>
                      <a:cubicBezTo>
                        <a:pt x="332042" y="1551051"/>
                        <a:pt x="427768" y="1615345"/>
                        <a:pt x="532162" y="1658493"/>
                      </a:cubicBezTo>
                      <a:cubicBezTo>
                        <a:pt x="636556" y="1701737"/>
                        <a:pt x="749332" y="1724025"/>
                        <a:pt x="862013" y="1724025"/>
                      </a:cubicBezTo>
                      <a:cubicBezTo>
                        <a:pt x="974788" y="1724025"/>
                        <a:pt x="1087565" y="1701737"/>
                        <a:pt x="1191863" y="1658493"/>
                      </a:cubicBezTo>
                      <a:cubicBezTo>
                        <a:pt x="1296257" y="1615440"/>
                        <a:pt x="1391984" y="1551051"/>
                        <a:pt x="1471517" y="1471517"/>
                      </a:cubicBezTo>
                      <a:cubicBezTo>
                        <a:pt x="1551051" y="1391984"/>
                        <a:pt x="1615345" y="1296257"/>
                        <a:pt x="1658493" y="1191863"/>
                      </a:cubicBezTo>
                      <a:cubicBezTo>
                        <a:pt x="1701737" y="1087469"/>
                        <a:pt x="1724025" y="974693"/>
                        <a:pt x="1724025" y="862013"/>
                      </a:cubicBezTo>
                      <a:cubicBezTo>
                        <a:pt x="1724025" y="749237"/>
                        <a:pt x="1701737" y="636461"/>
                        <a:pt x="1658493" y="532162"/>
                      </a:cubicBezTo>
                      <a:cubicBezTo>
                        <a:pt x="1615440" y="427768"/>
                        <a:pt x="1551146" y="332042"/>
                        <a:pt x="1471612" y="252508"/>
                      </a:cubicBezTo>
                      <a:lnTo>
                        <a:pt x="1294448" y="429673"/>
                      </a:lnTo>
                      <a:cubicBezTo>
                        <a:pt x="1351216" y="486537"/>
                        <a:pt x="1396556" y="554069"/>
                        <a:pt x="1427036" y="627983"/>
                      </a:cubicBezTo>
                      <a:cubicBezTo>
                        <a:pt x="1457611" y="701802"/>
                        <a:pt x="1473518" y="781907"/>
                        <a:pt x="1473518" y="862108"/>
                      </a:cubicBezTo>
                      <a:cubicBezTo>
                        <a:pt x="1473518" y="942308"/>
                        <a:pt x="1457611" y="1022413"/>
                        <a:pt x="1427036" y="1096232"/>
                      </a:cubicBezTo>
                      <a:cubicBezTo>
                        <a:pt x="1396460" y="1170146"/>
                        <a:pt x="1351216" y="1237679"/>
                        <a:pt x="1294448" y="1294543"/>
                      </a:cubicBezTo>
                      <a:cubicBezTo>
                        <a:pt x="1237583" y="1351312"/>
                        <a:pt x="1170051" y="1396651"/>
                        <a:pt x="1096137" y="1427131"/>
                      </a:cubicBezTo>
                      <a:cubicBezTo>
                        <a:pt x="1022318" y="1457706"/>
                        <a:pt x="942213" y="1473613"/>
                        <a:pt x="862013" y="1473613"/>
                      </a:cubicBezTo>
                      <a:cubicBezTo>
                        <a:pt x="781812" y="1473613"/>
                        <a:pt x="701707" y="1457706"/>
                        <a:pt x="627888" y="1427131"/>
                      </a:cubicBezTo>
                      <a:cubicBezTo>
                        <a:pt x="553974" y="1396556"/>
                        <a:pt x="486442" y="1351312"/>
                        <a:pt x="429578" y="1294543"/>
                      </a:cubicBezTo>
                      <a:cubicBezTo>
                        <a:pt x="372809" y="1237679"/>
                        <a:pt x="327470" y="1170146"/>
                        <a:pt x="296990" y="1096232"/>
                      </a:cubicBezTo>
                      <a:cubicBezTo>
                        <a:pt x="266414" y="1022413"/>
                        <a:pt x="250508" y="942308"/>
                        <a:pt x="250508" y="862108"/>
                      </a:cubicBezTo>
                      <a:cubicBezTo>
                        <a:pt x="250508" y="781907"/>
                        <a:pt x="266414" y="701802"/>
                        <a:pt x="296990" y="627983"/>
                      </a:cubicBezTo>
                      <a:cubicBezTo>
                        <a:pt x="327565" y="554069"/>
                        <a:pt x="372809" y="486537"/>
                        <a:pt x="429578" y="429673"/>
                      </a:cubicBezTo>
                      <a:cubicBezTo>
                        <a:pt x="486442" y="372904"/>
                        <a:pt x="553974" y="327565"/>
                        <a:pt x="627888" y="297085"/>
                      </a:cubicBezTo>
                      <a:cubicBezTo>
                        <a:pt x="701707" y="266510"/>
                        <a:pt x="781812" y="250603"/>
                        <a:pt x="862013" y="250603"/>
                      </a:cubicBezTo>
                      <a:cubicBezTo>
                        <a:pt x="942213" y="250603"/>
                        <a:pt x="1022318" y="266510"/>
                        <a:pt x="1096137" y="297085"/>
                      </a:cubicBezTo>
                      <a:cubicBezTo>
                        <a:pt x="1170051" y="327660"/>
                        <a:pt x="1237583" y="372904"/>
                        <a:pt x="1294448" y="429673"/>
                      </a:cubicBezTo>
                      <a:lnTo>
                        <a:pt x="1471612" y="252508"/>
                      </a:lnTo>
                      <a:close/>
                    </a:path>
                  </a:pathLst>
                </a:custGeom>
                <a:noFill/>
                <a:ln w="9525" cap="flat">
                  <a:noFill/>
                  <a:prstDash val="solid"/>
                  <a:miter/>
                </a:ln>
              </p:spPr>
              <p:txBody>
                <a:bodyPr rtlCol="0" anchor="ctr"/>
                <a:lstStyle/>
                <a:p>
                  <a:endParaRPr lang="zh-CN" altLang="en-US"/>
                </a:p>
              </p:txBody>
            </p:sp>
            <p:sp>
              <p:nvSpPr>
                <p:cNvPr id="539" name="任意多边形: 形状 52860"/>
                <p:cNvSpPr/>
                <p:nvPr>
                  <p:custDataLst>
                    <p:tags r:id="rId994"/>
                  </p:custDataLst>
                </p:nvPr>
              </p:nvSpPr>
              <p:spPr>
                <a:xfrm>
                  <a:off x="6658070" y="2968275"/>
                  <a:ext cx="7143" cy="9905"/>
                </a:xfrm>
                <a:custGeom>
                  <a:gdLst>
                    <a:gd name="connsiteX0" fmla="*/ 0 w 7143"/>
                    <a:gd name="connsiteY0" fmla="*/ 0 h 9905"/>
                    <a:gd name="connsiteX1" fmla="*/ 7144 w 7143"/>
                    <a:gd name="connsiteY1" fmla="*/ 9906 h 9905"/>
                    <a:gd name="connsiteX2" fmla="*/ 0 w 7143"/>
                    <a:gd name="connsiteY2" fmla="*/ 0 h 9905"/>
                  </a:gdLst>
                  <a:cxnLst>
                    <a:cxn ang="0">
                      <a:pos x="connsiteX0" y="connsiteY0"/>
                    </a:cxn>
                    <a:cxn ang="0">
                      <a:pos x="connsiteX1" y="connsiteY1"/>
                    </a:cxn>
                    <a:cxn ang="0">
                      <a:pos x="connsiteX2" y="connsiteY2"/>
                    </a:cxn>
                  </a:cxnLst>
                  <a:rect l="l" t="t" r="r" b="b"/>
                  <a:pathLst>
                    <a:path w="7143" h="9905">
                      <a:moveTo>
                        <a:pt x="0" y="0"/>
                      </a:moveTo>
                      <a:cubicBezTo>
                        <a:pt x="1048" y="4096"/>
                        <a:pt x="3620" y="7239"/>
                        <a:pt x="7144" y="9906"/>
                      </a:cubicBezTo>
                      <a:cubicBezTo>
                        <a:pt x="4763" y="6572"/>
                        <a:pt x="4191" y="2191"/>
                        <a:pt x="0" y="0"/>
                      </a:cubicBezTo>
                      <a:close/>
                    </a:path>
                  </a:pathLst>
                </a:custGeom>
                <a:solidFill>
                  <a:srgbClr val="D1C4B3"/>
                </a:solidFill>
                <a:ln w="9525" cap="flat">
                  <a:noFill/>
                  <a:prstDash val="solid"/>
                  <a:miter/>
                </a:ln>
              </p:spPr>
              <p:txBody>
                <a:bodyPr rtlCol="0" anchor="ctr"/>
                <a:lstStyle/>
                <a:p>
                  <a:endParaRPr lang="zh-CN" altLang="en-US"/>
                </a:p>
              </p:txBody>
            </p:sp>
            <p:sp>
              <p:nvSpPr>
                <p:cNvPr id="540" name="任意多边形: 形状 52861"/>
                <p:cNvSpPr/>
                <p:nvPr>
                  <p:custDataLst>
                    <p:tags r:id="rId995"/>
                  </p:custDataLst>
                </p:nvPr>
              </p:nvSpPr>
              <p:spPr>
                <a:xfrm>
                  <a:off x="6669309" y="2974085"/>
                  <a:ext cx="6953" cy="10191"/>
                </a:xfrm>
                <a:custGeom>
                  <a:gdLst>
                    <a:gd name="connsiteX0" fmla="*/ 0 w 6953"/>
                    <a:gd name="connsiteY0" fmla="*/ 0 h 10191"/>
                    <a:gd name="connsiteX1" fmla="*/ 6953 w 6953"/>
                    <a:gd name="connsiteY1" fmla="*/ 10192 h 10191"/>
                    <a:gd name="connsiteX2" fmla="*/ 0 w 6953"/>
                    <a:gd name="connsiteY2" fmla="*/ 0 h 10191"/>
                  </a:gdLst>
                  <a:cxnLst>
                    <a:cxn ang="0">
                      <a:pos x="connsiteX0" y="connsiteY0"/>
                    </a:cxn>
                    <a:cxn ang="0">
                      <a:pos x="connsiteX1" y="connsiteY1"/>
                    </a:cxn>
                    <a:cxn ang="0">
                      <a:pos x="connsiteX2" y="connsiteY2"/>
                    </a:cxn>
                  </a:cxnLst>
                  <a:rect l="l" t="t" r="r" b="b"/>
                  <a:pathLst>
                    <a:path w="6952" h="10191">
                      <a:moveTo>
                        <a:pt x="0" y="0"/>
                      </a:moveTo>
                      <a:cubicBezTo>
                        <a:pt x="2953" y="3048"/>
                        <a:pt x="3048" y="7810"/>
                        <a:pt x="6953" y="10192"/>
                      </a:cubicBezTo>
                      <a:cubicBezTo>
                        <a:pt x="5048" y="6572"/>
                        <a:pt x="4667" y="2000"/>
                        <a:pt x="0" y="0"/>
                      </a:cubicBezTo>
                      <a:close/>
                    </a:path>
                  </a:pathLst>
                </a:custGeom>
                <a:solidFill>
                  <a:srgbClr val="D1C4B3"/>
                </a:solidFill>
                <a:ln w="9525" cap="flat">
                  <a:noFill/>
                  <a:prstDash val="solid"/>
                  <a:miter/>
                </a:ln>
              </p:spPr>
              <p:txBody>
                <a:bodyPr rtlCol="0" anchor="ctr"/>
                <a:lstStyle/>
                <a:p>
                  <a:endParaRPr lang="zh-CN" altLang="en-US"/>
                </a:p>
              </p:txBody>
            </p:sp>
            <p:sp>
              <p:nvSpPr>
                <p:cNvPr id="541" name="任意多边形: 形状 52862"/>
                <p:cNvSpPr/>
                <p:nvPr>
                  <p:custDataLst>
                    <p:tags r:id="rId996"/>
                  </p:custDataLst>
                </p:nvPr>
              </p:nvSpPr>
              <p:spPr>
                <a:xfrm>
                  <a:off x="6680834" y="3005137"/>
                  <a:ext cx="6953" cy="8477"/>
                </a:xfrm>
                <a:custGeom>
                  <a:gdLst>
                    <a:gd name="connsiteX0" fmla="*/ 0 w 6953"/>
                    <a:gd name="connsiteY0" fmla="*/ 0 h 8477"/>
                    <a:gd name="connsiteX1" fmla="*/ 6953 w 6953"/>
                    <a:gd name="connsiteY1" fmla="*/ 8477 h 8477"/>
                    <a:gd name="connsiteX2" fmla="*/ 4572 w 6953"/>
                    <a:gd name="connsiteY2" fmla="*/ 2096 h 8477"/>
                    <a:gd name="connsiteX3" fmla="*/ 0 w 6953"/>
                    <a:gd name="connsiteY3" fmla="*/ 0 h 8477"/>
                  </a:gdLst>
                  <a:cxnLst>
                    <a:cxn ang="0">
                      <a:pos x="connsiteX0" y="connsiteY0"/>
                    </a:cxn>
                    <a:cxn ang="0">
                      <a:pos x="connsiteX1" y="connsiteY1"/>
                    </a:cxn>
                    <a:cxn ang="0">
                      <a:pos x="connsiteX2" y="connsiteY2"/>
                    </a:cxn>
                    <a:cxn ang="0">
                      <a:pos x="connsiteX3" y="connsiteY3"/>
                    </a:cxn>
                  </a:cxnLst>
                  <a:rect l="l" t="t" r="r" b="b"/>
                  <a:pathLst>
                    <a:path w="6952" h="8477">
                      <a:moveTo>
                        <a:pt x="0" y="0"/>
                      </a:moveTo>
                      <a:cubicBezTo>
                        <a:pt x="1429" y="4286"/>
                        <a:pt x="2953" y="3524"/>
                        <a:pt x="6953" y="8477"/>
                      </a:cubicBezTo>
                      <a:cubicBezTo>
                        <a:pt x="6858" y="6001"/>
                        <a:pt x="5334" y="4286"/>
                        <a:pt x="4572" y="2096"/>
                      </a:cubicBezTo>
                      <a:cubicBezTo>
                        <a:pt x="2381" y="381"/>
                        <a:pt x="2381" y="1905"/>
                        <a:pt x="0" y="0"/>
                      </a:cubicBezTo>
                      <a:close/>
                    </a:path>
                  </a:pathLst>
                </a:custGeom>
                <a:solidFill>
                  <a:srgbClr val="D1C4B3"/>
                </a:solidFill>
                <a:ln w="9525" cap="flat">
                  <a:noFill/>
                  <a:prstDash val="solid"/>
                  <a:miter/>
                </a:ln>
              </p:spPr>
              <p:txBody>
                <a:bodyPr rtlCol="0" anchor="ctr"/>
                <a:lstStyle/>
                <a:p>
                  <a:endParaRPr lang="zh-CN" altLang="en-US"/>
                </a:p>
              </p:txBody>
            </p:sp>
            <p:sp>
              <p:nvSpPr>
                <p:cNvPr id="542" name="任意多边形: 形状 52863"/>
                <p:cNvSpPr/>
                <p:nvPr>
                  <p:custDataLst>
                    <p:tags r:id="rId997"/>
                  </p:custDataLst>
                </p:nvPr>
              </p:nvSpPr>
              <p:spPr>
                <a:xfrm>
                  <a:off x="6701313" y="3127628"/>
                  <a:ext cx="5429" cy="11430"/>
                </a:xfrm>
                <a:custGeom>
                  <a:gdLst>
                    <a:gd name="connsiteX0" fmla="*/ 0 w 5429"/>
                    <a:gd name="connsiteY0" fmla="*/ 0 h 11430"/>
                    <a:gd name="connsiteX1" fmla="*/ 191 w 5429"/>
                    <a:gd name="connsiteY1" fmla="*/ 5239 h 11430"/>
                    <a:gd name="connsiteX2" fmla="*/ 5429 w 5429"/>
                    <a:gd name="connsiteY2" fmla="*/ 11430 h 11430"/>
                    <a:gd name="connsiteX3" fmla="*/ 0 w 5429"/>
                    <a:gd name="connsiteY3" fmla="*/ 0 h 11430"/>
                  </a:gdLst>
                  <a:cxnLst>
                    <a:cxn ang="0">
                      <a:pos x="connsiteX0" y="connsiteY0"/>
                    </a:cxn>
                    <a:cxn ang="0">
                      <a:pos x="connsiteX1" y="connsiteY1"/>
                    </a:cxn>
                    <a:cxn ang="0">
                      <a:pos x="connsiteX2" y="connsiteY2"/>
                    </a:cxn>
                    <a:cxn ang="0">
                      <a:pos x="connsiteX3" y="connsiteY3"/>
                    </a:cxn>
                  </a:cxnLst>
                  <a:rect l="l" t="t" r="r" b="b"/>
                  <a:pathLst>
                    <a:path w="5429" h="11430">
                      <a:moveTo>
                        <a:pt x="0" y="0"/>
                      </a:moveTo>
                      <a:lnTo>
                        <a:pt x="191" y="5239"/>
                      </a:lnTo>
                      <a:cubicBezTo>
                        <a:pt x="3048" y="6858"/>
                        <a:pt x="2953" y="9620"/>
                        <a:pt x="5429" y="11430"/>
                      </a:cubicBezTo>
                      <a:cubicBezTo>
                        <a:pt x="5429" y="6953"/>
                        <a:pt x="3619" y="3143"/>
                        <a:pt x="0" y="0"/>
                      </a:cubicBezTo>
                      <a:close/>
                    </a:path>
                  </a:pathLst>
                </a:custGeom>
                <a:solidFill>
                  <a:srgbClr val="D1C4B3"/>
                </a:solidFill>
                <a:ln w="9525" cap="flat">
                  <a:noFill/>
                  <a:prstDash val="solid"/>
                  <a:miter/>
                </a:ln>
              </p:spPr>
              <p:txBody>
                <a:bodyPr rtlCol="0" anchor="ctr"/>
                <a:lstStyle/>
                <a:p>
                  <a:endParaRPr lang="zh-CN" altLang="en-US"/>
                </a:p>
              </p:txBody>
            </p:sp>
            <p:sp>
              <p:nvSpPr>
                <p:cNvPr id="543" name="任意多边形: 形状 52864"/>
                <p:cNvSpPr/>
                <p:nvPr>
                  <p:custDataLst>
                    <p:tags r:id="rId998"/>
                  </p:custDataLst>
                </p:nvPr>
              </p:nvSpPr>
              <p:spPr>
                <a:xfrm>
                  <a:off x="6682021" y="2993072"/>
                  <a:ext cx="5713" cy="8539"/>
                </a:xfrm>
                <a:custGeom>
                  <a:gdLst>
                    <a:gd name="connsiteX0" fmla="*/ 813 w 5713"/>
                    <a:gd name="connsiteY0" fmla="*/ 63 h 8539"/>
                    <a:gd name="connsiteX1" fmla="*/ 5195 w 5713"/>
                    <a:gd name="connsiteY1" fmla="*/ 8540 h 8539"/>
                    <a:gd name="connsiteX2" fmla="*/ 3385 w 5713"/>
                    <a:gd name="connsiteY2" fmla="*/ 1777 h 8539"/>
                    <a:gd name="connsiteX3" fmla="*/ 813 w 5713"/>
                    <a:gd name="connsiteY3" fmla="*/ 63 h 8539"/>
                  </a:gdLst>
                  <a:cxnLst>
                    <a:cxn ang="0">
                      <a:pos x="connsiteX0" y="connsiteY0"/>
                    </a:cxn>
                    <a:cxn ang="0">
                      <a:pos x="connsiteX1" y="connsiteY1"/>
                    </a:cxn>
                    <a:cxn ang="0">
                      <a:pos x="connsiteX2" y="connsiteY2"/>
                    </a:cxn>
                    <a:cxn ang="0">
                      <a:pos x="connsiteX3" y="connsiteY3"/>
                    </a:cxn>
                  </a:cxnLst>
                  <a:rect l="l" t="t" r="r" b="b"/>
                  <a:pathLst>
                    <a:path w="5713" h="8539">
                      <a:moveTo>
                        <a:pt x="813" y="63"/>
                      </a:moveTo>
                      <a:cubicBezTo>
                        <a:pt x="-1758" y="-795"/>
                        <a:pt x="2338" y="7397"/>
                        <a:pt x="5195" y="8540"/>
                      </a:cubicBezTo>
                      <a:cubicBezTo>
                        <a:pt x="6909" y="7492"/>
                        <a:pt x="3861" y="5587"/>
                        <a:pt x="3385" y="1777"/>
                      </a:cubicBezTo>
                      <a:cubicBezTo>
                        <a:pt x="2433" y="1777"/>
                        <a:pt x="1480" y="1872"/>
                        <a:pt x="813" y="63"/>
                      </a:cubicBezTo>
                      <a:close/>
                    </a:path>
                  </a:pathLst>
                </a:custGeom>
                <a:solidFill>
                  <a:srgbClr val="D1C4B3"/>
                </a:solidFill>
                <a:ln w="9525" cap="flat">
                  <a:noFill/>
                  <a:prstDash val="solid"/>
                  <a:miter/>
                </a:ln>
              </p:spPr>
              <p:txBody>
                <a:bodyPr rtlCol="0" anchor="ctr"/>
                <a:lstStyle/>
                <a:p>
                  <a:endParaRPr lang="zh-CN" altLang="en-US"/>
                </a:p>
              </p:txBody>
            </p:sp>
            <p:sp>
              <p:nvSpPr>
                <p:cNvPr id="544" name="任意多边形: 形状 52865"/>
                <p:cNvSpPr/>
                <p:nvPr>
                  <p:custDataLst>
                    <p:tags r:id="rId999"/>
                  </p:custDataLst>
                </p:nvPr>
              </p:nvSpPr>
              <p:spPr>
                <a:xfrm>
                  <a:off x="6707886" y="3144011"/>
                  <a:ext cx="4095" cy="8369"/>
                </a:xfrm>
                <a:custGeom>
                  <a:gdLst>
                    <a:gd name="connsiteX0" fmla="*/ 0 w 4095"/>
                    <a:gd name="connsiteY0" fmla="*/ 0 h 8369"/>
                    <a:gd name="connsiteX1" fmla="*/ 95 w 4095"/>
                    <a:gd name="connsiteY1" fmla="*/ 7906 h 8369"/>
                    <a:gd name="connsiteX2" fmla="*/ 4096 w 4095"/>
                    <a:gd name="connsiteY2" fmla="*/ 4000 h 8369"/>
                    <a:gd name="connsiteX3" fmla="*/ 0 w 4095"/>
                    <a:gd name="connsiteY3" fmla="*/ 0 h 8369"/>
                  </a:gdLst>
                  <a:cxnLst>
                    <a:cxn ang="0">
                      <a:pos x="connsiteX0" y="connsiteY0"/>
                    </a:cxn>
                    <a:cxn ang="0">
                      <a:pos x="connsiteX1" y="connsiteY1"/>
                    </a:cxn>
                    <a:cxn ang="0">
                      <a:pos x="connsiteX2" y="connsiteY2"/>
                    </a:cxn>
                    <a:cxn ang="0">
                      <a:pos x="connsiteX3" y="connsiteY3"/>
                    </a:cxn>
                  </a:cxnLst>
                  <a:rect l="l" t="t" r="r" b="b"/>
                  <a:pathLst>
                    <a:path w="4095" h="8369">
                      <a:moveTo>
                        <a:pt x="0" y="0"/>
                      </a:moveTo>
                      <a:cubicBezTo>
                        <a:pt x="2191" y="4381"/>
                        <a:pt x="381" y="5143"/>
                        <a:pt x="95" y="7906"/>
                      </a:cubicBezTo>
                      <a:cubicBezTo>
                        <a:pt x="2476" y="9239"/>
                        <a:pt x="3715" y="7620"/>
                        <a:pt x="4096" y="4000"/>
                      </a:cubicBezTo>
                      <a:cubicBezTo>
                        <a:pt x="2762" y="2572"/>
                        <a:pt x="1333"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545" name="任意多边形: 形状 52866"/>
                <p:cNvSpPr/>
                <p:nvPr>
                  <p:custDataLst>
                    <p:tags r:id="rId1000"/>
                  </p:custDataLst>
                </p:nvPr>
              </p:nvSpPr>
              <p:spPr>
                <a:xfrm>
                  <a:off x="6714240" y="3067584"/>
                  <a:ext cx="5866" cy="9561"/>
                </a:xfrm>
                <a:custGeom>
                  <a:gdLst>
                    <a:gd name="connsiteX0" fmla="*/ 790 w 5866"/>
                    <a:gd name="connsiteY0" fmla="*/ 37 h 9561"/>
                    <a:gd name="connsiteX1" fmla="*/ 5838 w 5866"/>
                    <a:gd name="connsiteY1" fmla="*/ 9562 h 9561"/>
                    <a:gd name="connsiteX2" fmla="*/ 790 w 5866"/>
                    <a:gd name="connsiteY2" fmla="*/ 37 h 9561"/>
                  </a:gdLst>
                  <a:cxnLst>
                    <a:cxn ang="0">
                      <a:pos x="connsiteX0" y="connsiteY0"/>
                    </a:cxn>
                    <a:cxn ang="0">
                      <a:pos x="connsiteX1" y="connsiteY1"/>
                    </a:cxn>
                    <a:cxn ang="0">
                      <a:pos x="connsiteX2" y="connsiteY2"/>
                    </a:cxn>
                  </a:cxnLst>
                  <a:rect l="l" t="t" r="r" b="b"/>
                  <a:pathLst>
                    <a:path w="5866" h="9561">
                      <a:moveTo>
                        <a:pt x="790" y="37"/>
                      </a:moveTo>
                      <a:cubicBezTo>
                        <a:pt x="-1687" y="-630"/>
                        <a:pt x="2123" y="8038"/>
                        <a:pt x="5838" y="9562"/>
                      </a:cubicBezTo>
                      <a:cubicBezTo>
                        <a:pt x="6314" y="5466"/>
                        <a:pt x="694" y="3942"/>
                        <a:pt x="790" y="37"/>
                      </a:cubicBezTo>
                      <a:close/>
                    </a:path>
                  </a:pathLst>
                </a:custGeom>
                <a:solidFill>
                  <a:srgbClr val="D1C4B3"/>
                </a:solidFill>
                <a:ln w="9525" cap="flat">
                  <a:noFill/>
                  <a:prstDash val="solid"/>
                  <a:miter/>
                </a:ln>
              </p:spPr>
              <p:txBody>
                <a:bodyPr rtlCol="0" anchor="ctr"/>
                <a:lstStyle/>
                <a:p>
                  <a:endParaRPr lang="zh-CN" altLang="en-US"/>
                </a:p>
              </p:txBody>
            </p:sp>
            <p:sp>
              <p:nvSpPr>
                <p:cNvPr id="546" name="任意多边形: 形状 52867"/>
                <p:cNvSpPr/>
                <p:nvPr>
                  <p:custDataLst>
                    <p:tags r:id="rId1001"/>
                  </p:custDataLst>
                </p:nvPr>
              </p:nvSpPr>
              <p:spPr>
                <a:xfrm>
                  <a:off x="6721697" y="3189530"/>
                  <a:ext cx="14954" cy="35157"/>
                </a:xfrm>
                <a:custGeom>
                  <a:gdLst>
                    <a:gd name="connsiteX0" fmla="*/ 0 w 14954"/>
                    <a:gd name="connsiteY0" fmla="*/ 10 h 35157"/>
                    <a:gd name="connsiteX1" fmla="*/ 762 w 14954"/>
                    <a:gd name="connsiteY1" fmla="*/ 3725 h 35157"/>
                    <a:gd name="connsiteX2" fmla="*/ 5334 w 14954"/>
                    <a:gd name="connsiteY2" fmla="*/ 10297 h 35157"/>
                    <a:gd name="connsiteX3" fmla="*/ 5525 w 14954"/>
                    <a:gd name="connsiteY3" fmla="*/ 21727 h 35157"/>
                    <a:gd name="connsiteX4" fmla="*/ 14954 w 14954"/>
                    <a:gd name="connsiteY4" fmla="*/ 35158 h 35157"/>
                    <a:gd name="connsiteX5" fmla="*/ 13240 w 14954"/>
                    <a:gd name="connsiteY5" fmla="*/ 24013 h 35157"/>
                    <a:gd name="connsiteX6" fmla="*/ 7906 w 14954"/>
                    <a:gd name="connsiteY6" fmla="*/ 17441 h 35157"/>
                    <a:gd name="connsiteX7" fmla="*/ 9049 w 14954"/>
                    <a:gd name="connsiteY7" fmla="*/ 14584 h 35157"/>
                    <a:gd name="connsiteX8" fmla="*/ 5620 w 14954"/>
                    <a:gd name="connsiteY8" fmla="*/ 5059 h 35157"/>
                    <a:gd name="connsiteX9" fmla="*/ 0 w 14954"/>
                    <a:gd name="connsiteY9" fmla="*/ 10 h 35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4" h="35157">
                      <a:moveTo>
                        <a:pt x="0" y="10"/>
                      </a:moveTo>
                      <a:cubicBezTo>
                        <a:pt x="476" y="1820"/>
                        <a:pt x="2476" y="4963"/>
                        <a:pt x="762" y="3725"/>
                      </a:cubicBezTo>
                      <a:cubicBezTo>
                        <a:pt x="476" y="6392"/>
                        <a:pt x="4000" y="8107"/>
                        <a:pt x="5334" y="10297"/>
                      </a:cubicBezTo>
                      <a:cubicBezTo>
                        <a:pt x="4096" y="12679"/>
                        <a:pt x="4763" y="16774"/>
                        <a:pt x="5525" y="21727"/>
                      </a:cubicBezTo>
                      <a:cubicBezTo>
                        <a:pt x="9525" y="20680"/>
                        <a:pt x="11716" y="28966"/>
                        <a:pt x="14954" y="35158"/>
                      </a:cubicBezTo>
                      <a:cubicBezTo>
                        <a:pt x="14002" y="31538"/>
                        <a:pt x="12192" y="28014"/>
                        <a:pt x="13240" y="24013"/>
                      </a:cubicBezTo>
                      <a:cubicBezTo>
                        <a:pt x="10477" y="24680"/>
                        <a:pt x="11049" y="22204"/>
                        <a:pt x="7906" y="17441"/>
                      </a:cubicBezTo>
                      <a:cubicBezTo>
                        <a:pt x="8477" y="16965"/>
                        <a:pt x="9049" y="16393"/>
                        <a:pt x="9049" y="14584"/>
                      </a:cubicBezTo>
                      <a:cubicBezTo>
                        <a:pt x="6667" y="11726"/>
                        <a:pt x="5525" y="8583"/>
                        <a:pt x="5620" y="5059"/>
                      </a:cubicBezTo>
                      <a:cubicBezTo>
                        <a:pt x="3429" y="2296"/>
                        <a:pt x="1238" y="-180"/>
                        <a:pt x="0" y="10"/>
                      </a:cubicBezTo>
                      <a:close/>
                    </a:path>
                  </a:pathLst>
                </a:custGeom>
                <a:solidFill>
                  <a:srgbClr val="D1C4B3"/>
                </a:solidFill>
                <a:ln w="9525" cap="flat">
                  <a:noFill/>
                  <a:prstDash val="solid"/>
                  <a:miter/>
                </a:ln>
              </p:spPr>
              <p:txBody>
                <a:bodyPr rtlCol="0" anchor="ctr"/>
                <a:lstStyle/>
                <a:p>
                  <a:endParaRPr lang="zh-CN" altLang="en-US"/>
                </a:p>
              </p:txBody>
            </p:sp>
            <p:sp>
              <p:nvSpPr>
                <p:cNvPr id="547" name="任意多边形: 形状 52868"/>
                <p:cNvSpPr/>
                <p:nvPr>
                  <p:custDataLst>
                    <p:tags r:id="rId1002"/>
                  </p:custDataLst>
                </p:nvPr>
              </p:nvSpPr>
              <p:spPr>
                <a:xfrm>
                  <a:off x="6721792" y="3083623"/>
                  <a:ext cx="4755" cy="8600"/>
                </a:xfrm>
                <a:custGeom>
                  <a:gdLst>
                    <a:gd name="connsiteX0" fmla="*/ 0 w 4755"/>
                    <a:gd name="connsiteY0" fmla="*/ 0 h 8600"/>
                    <a:gd name="connsiteX1" fmla="*/ 571 w 4755"/>
                    <a:gd name="connsiteY1" fmla="*/ 5524 h 8600"/>
                    <a:gd name="connsiteX2" fmla="*/ 3905 w 4755"/>
                    <a:gd name="connsiteY2" fmla="*/ 8477 h 8600"/>
                    <a:gd name="connsiteX3" fmla="*/ 0 w 4755"/>
                    <a:gd name="connsiteY3" fmla="*/ 0 h 8600"/>
                  </a:gdLst>
                  <a:cxnLst>
                    <a:cxn ang="0">
                      <a:pos x="connsiteX0" y="connsiteY0"/>
                    </a:cxn>
                    <a:cxn ang="0">
                      <a:pos x="connsiteX1" y="connsiteY1"/>
                    </a:cxn>
                    <a:cxn ang="0">
                      <a:pos x="connsiteX2" y="connsiteY2"/>
                    </a:cxn>
                    <a:cxn ang="0">
                      <a:pos x="connsiteX3" y="connsiteY3"/>
                    </a:cxn>
                  </a:cxnLst>
                  <a:rect l="l" t="t" r="r" b="b"/>
                  <a:pathLst>
                    <a:path w="4755" h="8600">
                      <a:moveTo>
                        <a:pt x="0" y="0"/>
                      </a:moveTo>
                      <a:lnTo>
                        <a:pt x="571" y="5524"/>
                      </a:lnTo>
                      <a:cubicBezTo>
                        <a:pt x="1333" y="5334"/>
                        <a:pt x="3429" y="6096"/>
                        <a:pt x="3905" y="8477"/>
                      </a:cubicBezTo>
                      <a:cubicBezTo>
                        <a:pt x="6287" y="9715"/>
                        <a:pt x="3238"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548" name="任意多边形: 形状 52869"/>
                <p:cNvSpPr/>
                <p:nvPr>
                  <p:custDataLst>
                    <p:tags r:id="rId1003"/>
                  </p:custDataLst>
                </p:nvPr>
              </p:nvSpPr>
              <p:spPr>
                <a:xfrm>
                  <a:off x="6743033" y="3092617"/>
                  <a:ext cx="6762" cy="10722"/>
                </a:xfrm>
                <a:custGeom>
                  <a:gdLst>
                    <a:gd name="connsiteX0" fmla="*/ 0 w 6762"/>
                    <a:gd name="connsiteY0" fmla="*/ 54 h 10722"/>
                    <a:gd name="connsiteX1" fmla="*/ 6763 w 6762"/>
                    <a:gd name="connsiteY1" fmla="*/ 10722 h 10722"/>
                    <a:gd name="connsiteX2" fmla="*/ 0 w 6762"/>
                    <a:gd name="connsiteY2" fmla="*/ 54 h 10722"/>
                  </a:gdLst>
                  <a:cxnLst>
                    <a:cxn ang="0">
                      <a:pos x="connsiteX0" y="connsiteY0"/>
                    </a:cxn>
                    <a:cxn ang="0">
                      <a:pos x="connsiteX1" y="connsiteY1"/>
                    </a:cxn>
                    <a:cxn ang="0">
                      <a:pos x="connsiteX2" y="connsiteY2"/>
                    </a:cxn>
                  </a:cxnLst>
                  <a:rect l="l" t="t" r="r" b="b"/>
                  <a:pathLst>
                    <a:path w="6762" h="10722">
                      <a:moveTo>
                        <a:pt x="0" y="54"/>
                      </a:moveTo>
                      <a:cubicBezTo>
                        <a:pt x="1143" y="3960"/>
                        <a:pt x="3429" y="7484"/>
                        <a:pt x="6763" y="10722"/>
                      </a:cubicBezTo>
                      <a:cubicBezTo>
                        <a:pt x="5239" y="6722"/>
                        <a:pt x="2477" y="-708"/>
                        <a:pt x="0" y="54"/>
                      </a:cubicBezTo>
                      <a:close/>
                    </a:path>
                  </a:pathLst>
                </a:custGeom>
                <a:solidFill>
                  <a:srgbClr val="D1C4B3"/>
                </a:solidFill>
                <a:ln w="9525" cap="flat">
                  <a:noFill/>
                  <a:prstDash val="solid"/>
                  <a:miter/>
                </a:ln>
              </p:spPr>
              <p:txBody>
                <a:bodyPr rtlCol="0" anchor="ctr"/>
                <a:lstStyle/>
                <a:p>
                  <a:endParaRPr lang="zh-CN" altLang="en-US"/>
                </a:p>
              </p:txBody>
            </p:sp>
            <p:sp>
              <p:nvSpPr>
                <p:cNvPr id="549" name="任意多边形: 形状 52870"/>
                <p:cNvSpPr/>
                <p:nvPr>
                  <p:custDataLst>
                    <p:tags r:id="rId1004"/>
                  </p:custDataLst>
                </p:nvPr>
              </p:nvSpPr>
              <p:spPr>
                <a:xfrm>
                  <a:off x="6738044" y="3292125"/>
                  <a:ext cx="3178" cy="9621"/>
                </a:xfrm>
                <a:custGeom>
                  <a:gdLst>
                    <a:gd name="connsiteX0" fmla="*/ 226 w 3178"/>
                    <a:gd name="connsiteY0" fmla="*/ 0 h 9621"/>
                    <a:gd name="connsiteX1" fmla="*/ 3179 w 3178"/>
                    <a:gd name="connsiteY1" fmla="*/ 9620 h 9621"/>
                    <a:gd name="connsiteX2" fmla="*/ 226 w 3178"/>
                    <a:gd name="connsiteY2" fmla="*/ 0 h 9621"/>
                  </a:gdLst>
                  <a:cxnLst>
                    <a:cxn ang="0">
                      <a:pos x="connsiteX0" y="connsiteY0"/>
                    </a:cxn>
                    <a:cxn ang="0">
                      <a:pos x="connsiteX1" y="connsiteY1"/>
                    </a:cxn>
                    <a:cxn ang="0">
                      <a:pos x="connsiteX2" y="connsiteY2"/>
                    </a:cxn>
                  </a:cxnLst>
                  <a:rect l="l" t="t" r="r" b="b"/>
                  <a:pathLst>
                    <a:path w="3178" h="9621">
                      <a:moveTo>
                        <a:pt x="226" y="0"/>
                      </a:moveTo>
                      <a:cubicBezTo>
                        <a:pt x="-632" y="3715"/>
                        <a:pt x="1083" y="9716"/>
                        <a:pt x="3179" y="9620"/>
                      </a:cubicBezTo>
                      <a:cubicBezTo>
                        <a:pt x="2417" y="6382"/>
                        <a:pt x="2131" y="3048"/>
                        <a:pt x="226" y="0"/>
                      </a:cubicBezTo>
                      <a:close/>
                    </a:path>
                  </a:pathLst>
                </a:custGeom>
                <a:solidFill>
                  <a:srgbClr val="D1C4B3"/>
                </a:solidFill>
                <a:ln w="9525" cap="flat">
                  <a:noFill/>
                  <a:prstDash val="solid"/>
                  <a:miter/>
                </a:ln>
              </p:spPr>
              <p:txBody>
                <a:bodyPr rtlCol="0" anchor="ctr"/>
                <a:lstStyle/>
                <a:p>
                  <a:endParaRPr lang="zh-CN" altLang="en-US"/>
                </a:p>
              </p:txBody>
            </p:sp>
            <p:sp>
              <p:nvSpPr>
                <p:cNvPr id="550" name="任意多边形: 形状 52871"/>
                <p:cNvSpPr/>
                <p:nvPr>
                  <p:custDataLst>
                    <p:tags r:id="rId1005"/>
                  </p:custDataLst>
                </p:nvPr>
              </p:nvSpPr>
              <p:spPr>
                <a:xfrm>
                  <a:off x="6759320" y="3130200"/>
                  <a:ext cx="5238" cy="12668"/>
                </a:xfrm>
                <a:custGeom>
                  <a:gdLst>
                    <a:gd name="connsiteX0" fmla="*/ 0 w 5238"/>
                    <a:gd name="connsiteY0" fmla="*/ 0 h 12668"/>
                    <a:gd name="connsiteX1" fmla="*/ 5239 w 5238"/>
                    <a:gd name="connsiteY1" fmla="*/ 12668 h 12668"/>
                    <a:gd name="connsiteX2" fmla="*/ 0 w 5238"/>
                    <a:gd name="connsiteY2" fmla="*/ 0 h 12668"/>
                  </a:gdLst>
                  <a:cxnLst>
                    <a:cxn ang="0">
                      <a:pos x="connsiteX0" y="connsiteY0"/>
                    </a:cxn>
                    <a:cxn ang="0">
                      <a:pos x="connsiteX1" y="connsiteY1"/>
                    </a:cxn>
                    <a:cxn ang="0">
                      <a:pos x="connsiteX2" y="connsiteY2"/>
                    </a:cxn>
                  </a:cxnLst>
                  <a:rect l="l" t="t" r="r" b="b"/>
                  <a:pathLst>
                    <a:path w="5238" h="12668">
                      <a:moveTo>
                        <a:pt x="0" y="0"/>
                      </a:moveTo>
                      <a:cubicBezTo>
                        <a:pt x="1524" y="4286"/>
                        <a:pt x="667" y="9239"/>
                        <a:pt x="5239" y="12668"/>
                      </a:cubicBezTo>
                      <a:cubicBezTo>
                        <a:pt x="4096" y="8287"/>
                        <a:pt x="3048" y="3810"/>
                        <a:pt x="0" y="0"/>
                      </a:cubicBezTo>
                      <a:close/>
                    </a:path>
                  </a:pathLst>
                </a:custGeom>
                <a:solidFill>
                  <a:srgbClr val="D1C4B3"/>
                </a:solidFill>
                <a:ln w="9525" cap="flat">
                  <a:noFill/>
                  <a:prstDash val="solid"/>
                  <a:miter/>
                </a:ln>
              </p:spPr>
              <p:txBody>
                <a:bodyPr rtlCol="0" anchor="ctr"/>
                <a:lstStyle/>
                <a:p>
                  <a:endParaRPr lang="zh-CN" altLang="en-US"/>
                </a:p>
              </p:txBody>
            </p:sp>
            <p:sp>
              <p:nvSpPr>
                <p:cNvPr id="551" name="任意多边形: 形状 52872"/>
                <p:cNvSpPr/>
                <p:nvPr>
                  <p:custDataLst>
                    <p:tags r:id="rId1006"/>
                  </p:custDataLst>
                </p:nvPr>
              </p:nvSpPr>
              <p:spPr>
                <a:xfrm>
                  <a:off x="6769131" y="3269464"/>
                  <a:ext cx="4857" cy="11706"/>
                </a:xfrm>
                <a:custGeom>
                  <a:gdLst>
                    <a:gd name="connsiteX0" fmla="*/ 0 w 4857"/>
                    <a:gd name="connsiteY0" fmla="*/ 467 h 11706"/>
                    <a:gd name="connsiteX1" fmla="*/ 4858 w 4857"/>
                    <a:gd name="connsiteY1" fmla="*/ 11707 h 11706"/>
                    <a:gd name="connsiteX2" fmla="*/ 4858 w 4857"/>
                    <a:gd name="connsiteY2" fmla="*/ 6468 h 11706"/>
                    <a:gd name="connsiteX3" fmla="*/ 0 w 4857"/>
                    <a:gd name="connsiteY3" fmla="*/ 467 h 11706"/>
                  </a:gdLst>
                  <a:cxnLst>
                    <a:cxn ang="0">
                      <a:pos x="connsiteX0" y="connsiteY0"/>
                    </a:cxn>
                    <a:cxn ang="0">
                      <a:pos x="connsiteX1" y="connsiteY1"/>
                    </a:cxn>
                    <a:cxn ang="0">
                      <a:pos x="connsiteX2" y="connsiteY2"/>
                    </a:cxn>
                    <a:cxn ang="0">
                      <a:pos x="connsiteX3" y="connsiteY3"/>
                    </a:cxn>
                  </a:cxnLst>
                  <a:rect l="l" t="t" r="r" b="b"/>
                  <a:pathLst>
                    <a:path w="4857" h="11706">
                      <a:moveTo>
                        <a:pt x="0" y="467"/>
                      </a:moveTo>
                      <a:cubicBezTo>
                        <a:pt x="191" y="6087"/>
                        <a:pt x="2381" y="5135"/>
                        <a:pt x="4858" y="11707"/>
                      </a:cubicBezTo>
                      <a:cubicBezTo>
                        <a:pt x="4667" y="9992"/>
                        <a:pt x="4477" y="8278"/>
                        <a:pt x="4858" y="6468"/>
                      </a:cubicBezTo>
                      <a:cubicBezTo>
                        <a:pt x="1143" y="4944"/>
                        <a:pt x="2572" y="-1819"/>
                        <a:pt x="0" y="467"/>
                      </a:cubicBezTo>
                      <a:close/>
                    </a:path>
                  </a:pathLst>
                </a:custGeom>
                <a:solidFill>
                  <a:srgbClr val="D1C4B3"/>
                </a:solidFill>
                <a:ln w="9525" cap="flat">
                  <a:noFill/>
                  <a:prstDash val="solid"/>
                  <a:miter/>
                </a:ln>
              </p:spPr>
              <p:txBody>
                <a:bodyPr rtlCol="0" anchor="ctr"/>
                <a:lstStyle/>
                <a:p>
                  <a:endParaRPr lang="zh-CN" altLang="en-US"/>
                </a:p>
              </p:txBody>
            </p:sp>
            <p:sp>
              <p:nvSpPr>
                <p:cNvPr id="552" name="任意多边形: 形状 52873"/>
                <p:cNvSpPr/>
                <p:nvPr>
                  <p:custDataLst>
                    <p:tags r:id="rId1007"/>
                  </p:custDataLst>
                </p:nvPr>
              </p:nvSpPr>
              <p:spPr>
                <a:xfrm>
                  <a:off x="6781803" y="3159696"/>
                  <a:ext cx="2304" cy="12130"/>
                </a:xfrm>
                <a:custGeom>
                  <a:gdLst>
                    <a:gd name="connsiteX0" fmla="*/ 1521 w 2304"/>
                    <a:gd name="connsiteY0" fmla="*/ 12033 h 12130"/>
                    <a:gd name="connsiteX1" fmla="*/ 1807 w 2304"/>
                    <a:gd name="connsiteY1" fmla="*/ 603 h 12130"/>
                    <a:gd name="connsiteX2" fmla="*/ 1521 w 2304"/>
                    <a:gd name="connsiteY2" fmla="*/ 12033 h 12130"/>
                  </a:gdLst>
                  <a:cxnLst>
                    <a:cxn ang="0">
                      <a:pos x="connsiteX0" y="connsiteY0"/>
                    </a:cxn>
                    <a:cxn ang="0">
                      <a:pos x="connsiteX1" y="connsiteY1"/>
                    </a:cxn>
                    <a:cxn ang="0">
                      <a:pos x="connsiteX2" y="connsiteY2"/>
                    </a:cxn>
                  </a:cxnLst>
                  <a:rect l="l" t="t" r="r" b="b"/>
                  <a:pathLst>
                    <a:path w="2304" h="12130">
                      <a:moveTo>
                        <a:pt x="1521" y="12033"/>
                      </a:moveTo>
                      <a:cubicBezTo>
                        <a:pt x="3712" y="13176"/>
                        <a:pt x="473" y="3937"/>
                        <a:pt x="1807" y="603"/>
                      </a:cubicBezTo>
                      <a:cubicBezTo>
                        <a:pt x="-1813" y="-2635"/>
                        <a:pt x="1045" y="8033"/>
                        <a:pt x="1521" y="12033"/>
                      </a:cubicBezTo>
                      <a:close/>
                    </a:path>
                  </a:pathLst>
                </a:custGeom>
                <a:solidFill>
                  <a:srgbClr val="D1C4B3"/>
                </a:solidFill>
                <a:ln w="9525" cap="flat">
                  <a:noFill/>
                  <a:prstDash val="solid"/>
                  <a:miter/>
                </a:ln>
              </p:spPr>
              <p:txBody>
                <a:bodyPr rtlCol="0" anchor="ctr"/>
                <a:lstStyle/>
                <a:p>
                  <a:endParaRPr lang="zh-CN" altLang="en-US"/>
                </a:p>
              </p:txBody>
            </p:sp>
            <p:sp>
              <p:nvSpPr>
                <p:cNvPr id="553" name="任意多边形: 形状 52874"/>
                <p:cNvSpPr/>
                <p:nvPr>
                  <p:custDataLst>
                    <p:tags r:id="rId1008"/>
                  </p:custDataLst>
                </p:nvPr>
              </p:nvSpPr>
              <p:spPr>
                <a:xfrm>
                  <a:off x="6794468" y="3214076"/>
                  <a:ext cx="4571" cy="17184"/>
                </a:xfrm>
                <a:custGeom>
                  <a:gdLst>
                    <a:gd name="connsiteX0" fmla="*/ 0 w 4571"/>
                    <a:gd name="connsiteY0" fmla="*/ 4135 h 17184"/>
                    <a:gd name="connsiteX1" fmla="*/ 4572 w 4571"/>
                    <a:gd name="connsiteY1" fmla="*/ 17184 h 17184"/>
                    <a:gd name="connsiteX2" fmla="*/ 2286 w 4571"/>
                    <a:gd name="connsiteY2" fmla="*/ 992 h 17184"/>
                    <a:gd name="connsiteX3" fmla="*/ 0 w 4571"/>
                    <a:gd name="connsiteY3" fmla="*/ 4135 h 17184"/>
                  </a:gdLst>
                  <a:cxnLst>
                    <a:cxn ang="0">
                      <a:pos x="connsiteX0" y="connsiteY0"/>
                    </a:cxn>
                    <a:cxn ang="0">
                      <a:pos x="connsiteX1" y="connsiteY1"/>
                    </a:cxn>
                    <a:cxn ang="0">
                      <a:pos x="connsiteX2" y="connsiteY2"/>
                    </a:cxn>
                    <a:cxn ang="0">
                      <a:pos x="connsiteX3" y="connsiteY3"/>
                    </a:cxn>
                  </a:cxnLst>
                  <a:rect l="l" t="t" r="r" b="b"/>
                  <a:pathLst>
                    <a:path w="4571" h="17184">
                      <a:moveTo>
                        <a:pt x="0" y="4135"/>
                      </a:moveTo>
                      <a:cubicBezTo>
                        <a:pt x="1619" y="8421"/>
                        <a:pt x="1714" y="12993"/>
                        <a:pt x="4572" y="17184"/>
                      </a:cubicBezTo>
                      <a:cubicBezTo>
                        <a:pt x="4096" y="11755"/>
                        <a:pt x="2572" y="6421"/>
                        <a:pt x="2286" y="992"/>
                      </a:cubicBezTo>
                      <a:cubicBezTo>
                        <a:pt x="-95" y="-3390"/>
                        <a:pt x="2381" y="8421"/>
                        <a:pt x="0" y="4135"/>
                      </a:cubicBezTo>
                      <a:close/>
                    </a:path>
                  </a:pathLst>
                </a:custGeom>
                <a:solidFill>
                  <a:srgbClr val="D1C4B3"/>
                </a:solidFill>
                <a:ln w="9525" cap="flat">
                  <a:noFill/>
                  <a:prstDash val="solid"/>
                  <a:miter/>
                </a:ln>
              </p:spPr>
              <p:txBody>
                <a:bodyPr rtlCol="0" anchor="ctr"/>
                <a:lstStyle/>
                <a:p>
                  <a:endParaRPr lang="zh-CN" altLang="en-US"/>
                </a:p>
              </p:txBody>
            </p:sp>
            <p:sp>
              <p:nvSpPr>
                <p:cNvPr id="554" name="任意多边形: 形状 52875"/>
                <p:cNvSpPr/>
                <p:nvPr>
                  <p:custDataLst>
                    <p:tags r:id="rId1009"/>
                  </p:custDataLst>
                </p:nvPr>
              </p:nvSpPr>
              <p:spPr>
                <a:xfrm>
                  <a:off x="6761052" y="3369083"/>
                  <a:ext cx="2255" cy="10368"/>
                </a:xfrm>
                <a:custGeom>
                  <a:gdLst>
                    <a:gd name="connsiteX0" fmla="*/ 1507 w 2255"/>
                    <a:gd name="connsiteY0" fmla="*/ 194 h 10368"/>
                    <a:gd name="connsiteX1" fmla="*/ 935 w 2255"/>
                    <a:gd name="connsiteY1" fmla="*/ 10196 h 10368"/>
                    <a:gd name="connsiteX2" fmla="*/ 1507 w 2255"/>
                    <a:gd name="connsiteY2" fmla="*/ 194 h 10368"/>
                  </a:gdLst>
                  <a:cxnLst>
                    <a:cxn ang="0">
                      <a:pos x="connsiteX0" y="connsiteY0"/>
                    </a:cxn>
                    <a:cxn ang="0">
                      <a:pos x="connsiteX1" y="connsiteY1"/>
                    </a:cxn>
                    <a:cxn ang="0">
                      <a:pos x="connsiteX2" y="connsiteY2"/>
                    </a:cxn>
                  </a:cxnLst>
                  <a:rect l="l" t="t" r="r" b="b"/>
                  <a:pathLst>
                    <a:path w="2255" h="10368">
                      <a:moveTo>
                        <a:pt x="1507" y="194"/>
                      </a:moveTo>
                      <a:cubicBezTo>
                        <a:pt x="-1732" y="-1425"/>
                        <a:pt x="1316" y="7529"/>
                        <a:pt x="935" y="10196"/>
                      </a:cubicBezTo>
                      <a:cubicBezTo>
                        <a:pt x="3698" y="11720"/>
                        <a:pt x="1221" y="2766"/>
                        <a:pt x="1507" y="194"/>
                      </a:cubicBezTo>
                      <a:close/>
                    </a:path>
                  </a:pathLst>
                </a:custGeom>
                <a:solidFill>
                  <a:srgbClr val="D1C4B3"/>
                </a:solidFill>
                <a:ln w="9525" cap="flat">
                  <a:noFill/>
                  <a:prstDash val="solid"/>
                  <a:miter/>
                </a:ln>
              </p:spPr>
              <p:txBody>
                <a:bodyPr rtlCol="0" anchor="ctr"/>
                <a:lstStyle/>
                <a:p>
                  <a:endParaRPr lang="zh-CN" altLang="en-US"/>
                </a:p>
              </p:txBody>
            </p:sp>
            <p:sp>
              <p:nvSpPr>
                <p:cNvPr id="555" name="任意多边形: 形状 52876"/>
                <p:cNvSpPr/>
                <p:nvPr>
                  <p:custDataLst>
                    <p:tags r:id="rId1010"/>
                  </p:custDataLst>
                </p:nvPr>
              </p:nvSpPr>
              <p:spPr>
                <a:xfrm>
                  <a:off x="6770941" y="3367800"/>
                  <a:ext cx="4095" cy="10622"/>
                </a:xfrm>
                <a:custGeom>
                  <a:gdLst>
                    <a:gd name="connsiteX0" fmla="*/ 2953 w 4095"/>
                    <a:gd name="connsiteY0" fmla="*/ 10621 h 10622"/>
                    <a:gd name="connsiteX1" fmla="*/ 4096 w 4095"/>
                    <a:gd name="connsiteY1" fmla="*/ 1763 h 10622"/>
                    <a:gd name="connsiteX2" fmla="*/ 0 w 4095"/>
                    <a:gd name="connsiteY2" fmla="*/ 1668 h 10622"/>
                    <a:gd name="connsiteX3" fmla="*/ 2953 w 4095"/>
                    <a:gd name="connsiteY3" fmla="*/ 10621 h 10622"/>
                  </a:gdLst>
                  <a:cxnLst>
                    <a:cxn ang="0">
                      <a:pos x="connsiteX0" y="connsiteY0"/>
                    </a:cxn>
                    <a:cxn ang="0">
                      <a:pos x="connsiteX1" y="connsiteY1"/>
                    </a:cxn>
                    <a:cxn ang="0">
                      <a:pos x="connsiteX2" y="connsiteY2"/>
                    </a:cxn>
                    <a:cxn ang="0">
                      <a:pos x="connsiteX3" y="connsiteY3"/>
                    </a:cxn>
                  </a:cxnLst>
                  <a:rect l="l" t="t" r="r" b="b"/>
                  <a:pathLst>
                    <a:path w="4095" h="10622">
                      <a:moveTo>
                        <a:pt x="2953" y="10621"/>
                      </a:moveTo>
                      <a:cubicBezTo>
                        <a:pt x="4763" y="7764"/>
                        <a:pt x="1524" y="4620"/>
                        <a:pt x="4096" y="1763"/>
                      </a:cubicBezTo>
                      <a:cubicBezTo>
                        <a:pt x="2572" y="-523"/>
                        <a:pt x="1238" y="-618"/>
                        <a:pt x="0" y="1668"/>
                      </a:cubicBezTo>
                      <a:cubicBezTo>
                        <a:pt x="2667" y="5287"/>
                        <a:pt x="381" y="10716"/>
                        <a:pt x="2953" y="10621"/>
                      </a:cubicBezTo>
                      <a:close/>
                    </a:path>
                  </a:pathLst>
                </a:custGeom>
                <a:solidFill>
                  <a:srgbClr val="D1C4B3"/>
                </a:solidFill>
                <a:ln w="9525" cap="flat">
                  <a:noFill/>
                  <a:prstDash val="solid"/>
                  <a:miter/>
                </a:ln>
              </p:spPr>
              <p:txBody>
                <a:bodyPr rtlCol="0" anchor="ctr"/>
                <a:lstStyle/>
                <a:p>
                  <a:endParaRPr lang="zh-CN" altLang="en-US"/>
                </a:p>
              </p:txBody>
            </p:sp>
            <p:sp>
              <p:nvSpPr>
                <p:cNvPr id="556" name="任意多边形: 形状 52877"/>
                <p:cNvSpPr/>
                <p:nvPr>
                  <p:custDataLst>
                    <p:tags r:id="rId1011"/>
                  </p:custDataLst>
                </p:nvPr>
              </p:nvSpPr>
              <p:spPr>
                <a:xfrm>
                  <a:off x="6742418" y="3447859"/>
                  <a:ext cx="1921" cy="13334"/>
                </a:xfrm>
                <a:custGeom>
                  <a:gdLst>
                    <a:gd name="connsiteX0" fmla="*/ 1757 w 1921"/>
                    <a:gd name="connsiteY0" fmla="*/ 0 h 13334"/>
                    <a:gd name="connsiteX1" fmla="*/ 614 w 1921"/>
                    <a:gd name="connsiteY1" fmla="*/ 13335 h 13334"/>
                    <a:gd name="connsiteX2" fmla="*/ 1757 w 1921"/>
                    <a:gd name="connsiteY2" fmla="*/ 0 h 13334"/>
                  </a:gdLst>
                  <a:cxnLst>
                    <a:cxn ang="0">
                      <a:pos x="connsiteX0" y="connsiteY0"/>
                    </a:cxn>
                    <a:cxn ang="0">
                      <a:pos x="connsiteX1" y="connsiteY1"/>
                    </a:cxn>
                    <a:cxn ang="0">
                      <a:pos x="connsiteX2" y="connsiteY2"/>
                    </a:cxn>
                  </a:cxnLst>
                  <a:rect l="l" t="t" r="r" b="b"/>
                  <a:pathLst>
                    <a:path w="1921" h="13333">
                      <a:moveTo>
                        <a:pt x="1757" y="0"/>
                      </a:moveTo>
                      <a:cubicBezTo>
                        <a:pt x="329" y="4286"/>
                        <a:pt x="-719" y="8572"/>
                        <a:pt x="614" y="13335"/>
                      </a:cubicBezTo>
                      <a:cubicBezTo>
                        <a:pt x="1281" y="8953"/>
                        <a:pt x="2329" y="4572"/>
                        <a:pt x="1757" y="0"/>
                      </a:cubicBezTo>
                      <a:close/>
                    </a:path>
                  </a:pathLst>
                </a:custGeom>
                <a:solidFill>
                  <a:srgbClr val="D1C4B3"/>
                </a:solidFill>
                <a:ln w="9525" cap="flat">
                  <a:noFill/>
                  <a:prstDash val="solid"/>
                  <a:miter/>
                </a:ln>
              </p:spPr>
              <p:txBody>
                <a:bodyPr rtlCol="0" anchor="ctr"/>
                <a:lstStyle/>
                <a:p>
                  <a:endParaRPr lang="zh-CN" altLang="en-US"/>
                </a:p>
              </p:txBody>
            </p:sp>
            <p:sp>
              <p:nvSpPr>
                <p:cNvPr id="557" name="任意多边形: 形状 52878"/>
                <p:cNvSpPr/>
                <p:nvPr>
                  <p:custDataLst>
                    <p:tags r:id="rId1012"/>
                  </p:custDataLst>
                </p:nvPr>
              </p:nvSpPr>
              <p:spPr>
                <a:xfrm>
                  <a:off x="6813161" y="3179349"/>
                  <a:ext cx="3976" cy="10686"/>
                </a:xfrm>
                <a:custGeom>
                  <a:gdLst>
                    <a:gd name="connsiteX0" fmla="*/ 261 w 3976"/>
                    <a:gd name="connsiteY0" fmla="*/ 0 h 10686"/>
                    <a:gd name="connsiteX1" fmla="*/ 738 w 3976"/>
                    <a:gd name="connsiteY1" fmla="*/ 8573 h 10686"/>
                    <a:gd name="connsiteX2" fmla="*/ 3976 w 3976"/>
                    <a:gd name="connsiteY2" fmla="*/ 5048 h 10686"/>
                    <a:gd name="connsiteX3" fmla="*/ 261 w 3976"/>
                    <a:gd name="connsiteY3" fmla="*/ 0 h 10686"/>
                  </a:gdLst>
                  <a:cxnLst>
                    <a:cxn ang="0">
                      <a:pos x="connsiteX0" y="connsiteY0"/>
                    </a:cxn>
                    <a:cxn ang="0">
                      <a:pos x="connsiteX1" y="connsiteY1"/>
                    </a:cxn>
                    <a:cxn ang="0">
                      <a:pos x="connsiteX2" y="connsiteY2"/>
                    </a:cxn>
                    <a:cxn ang="0">
                      <a:pos x="connsiteX3" y="connsiteY3"/>
                    </a:cxn>
                  </a:cxnLst>
                  <a:rect l="l" t="t" r="r" b="b"/>
                  <a:pathLst>
                    <a:path w="3976" h="10686">
                      <a:moveTo>
                        <a:pt x="261" y="0"/>
                      </a:moveTo>
                      <a:cubicBezTo>
                        <a:pt x="-691" y="3048"/>
                        <a:pt x="1309" y="5525"/>
                        <a:pt x="738" y="8573"/>
                      </a:cubicBezTo>
                      <a:cubicBezTo>
                        <a:pt x="3595" y="13144"/>
                        <a:pt x="3881" y="9525"/>
                        <a:pt x="3976" y="5048"/>
                      </a:cubicBezTo>
                      <a:lnTo>
                        <a:pt x="261" y="0"/>
                      </a:lnTo>
                      <a:close/>
                    </a:path>
                  </a:pathLst>
                </a:custGeom>
                <a:solidFill>
                  <a:srgbClr val="D1C4B3"/>
                </a:solidFill>
                <a:ln w="9525" cap="flat">
                  <a:noFill/>
                  <a:prstDash val="solid"/>
                  <a:miter/>
                </a:ln>
              </p:spPr>
              <p:txBody>
                <a:bodyPr rtlCol="0" anchor="ctr"/>
                <a:lstStyle/>
                <a:p>
                  <a:endParaRPr lang="zh-CN" altLang="en-US"/>
                </a:p>
              </p:txBody>
            </p:sp>
            <p:sp>
              <p:nvSpPr>
                <p:cNvPr id="558" name="任意多边形: 形状 52879"/>
                <p:cNvSpPr/>
                <p:nvPr>
                  <p:custDataLst>
                    <p:tags r:id="rId1013"/>
                  </p:custDataLst>
                </p:nvPr>
              </p:nvSpPr>
              <p:spPr>
                <a:xfrm>
                  <a:off x="6811215" y="3218116"/>
                  <a:ext cx="2755" cy="11282"/>
                </a:xfrm>
                <a:custGeom>
                  <a:gdLst>
                    <a:gd name="connsiteX0" fmla="*/ 493 w 2755"/>
                    <a:gd name="connsiteY0" fmla="*/ 0 h 11282"/>
                    <a:gd name="connsiteX1" fmla="*/ 1160 w 2755"/>
                    <a:gd name="connsiteY1" fmla="*/ 11144 h 11282"/>
                    <a:gd name="connsiteX2" fmla="*/ 493 w 2755"/>
                    <a:gd name="connsiteY2" fmla="*/ 0 h 11282"/>
                  </a:gdLst>
                  <a:cxnLst>
                    <a:cxn ang="0">
                      <a:pos x="connsiteX0" y="connsiteY0"/>
                    </a:cxn>
                    <a:cxn ang="0">
                      <a:pos x="connsiteX1" y="connsiteY1"/>
                    </a:cxn>
                    <a:cxn ang="0">
                      <a:pos x="connsiteX2" y="connsiteY2"/>
                    </a:cxn>
                  </a:cxnLst>
                  <a:rect l="l" t="t" r="r" b="b"/>
                  <a:pathLst>
                    <a:path w="2755" h="11282">
                      <a:moveTo>
                        <a:pt x="493" y="0"/>
                      </a:moveTo>
                      <a:cubicBezTo>
                        <a:pt x="-746" y="4000"/>
                        <a:pt x="683" y="7525"/>
                        <a:pt x="1160" y="11144"/>
                      </a:cubicBezTo>
                      <a:cubicBezTo>
                        <a:pt x="3160" y="12573"/>
                        <a:pt x="3636" y="2477"/>
                        <a:pt x="493" y="0"/>
                      </a:cubicBezTo>
                      <a:close/>
                    </a:path>
                  </a:pathLst>
                </a:custGeom>
                <a:solidFill>
                  <a:srgbClr val="D1C4B3"/>
                </a:solidFill>
                <a:ln w="9525" cap="flat">
                  <a:noFill/>
                  <a:prstDash val="solid"/>
                  <a:miter/>
                </a:ln>
              </p:spPr>
              <p:txBody>
                <a:bodyPr rtlCol="0" anchor="ctr"/>
                <a:lstStyle/>
                <a:p>
                  <a:endParaRPr lang="zh-CN" altLang="en-US"/>
                </a:p>
              </p:txBody>
            </p:sp>
            <p:sp>
              <p:nvSpPr>
                <p:cNvPr id="559" name="任意多边形: 形状 52880"/>
                <p:cNvSpPr/>
                <p:nvPr>
                  <p:custDataLst>
                    <p:tags r:id="rId1014"/>
                  </p:custDataLst>
                </p:nvPr>
              </p:nvSpPr>
              <p:spPr>
                <a:xfrm>
                  <a:off x="6820490" y="3208209"/>
                  <a:ext cx="13982" cy="40957"/>
                </a:xfrm>
                <a:custGeom>
                  <a:gdLst>
                    <a:gd name="connsiteX0" fmla="*/ 76 w 13982"/>
                    <a:gd name="connsiteY0" fmla="*/ 0 h 40957"/>
                    <a:gd name="connsiteX1" fmla="*/ 933 w 13982"/>
                    <a:gd name="connsiteY1" fmla="*/ 2762 h 40957"/>
                    <a:gd name="connsiteX2" fmla="*/ 7410 w 13982"/>
                    <a:gd name="connsiteY2" fmla="*/ 36004 h 40957"/>
                    <a:gd name="connsiteX3" fmla="*/ 13982 w 13982"/>
                    <a:gd name="connsiteY3" fmla="*/ 40958 h 40957"/>
                    <a:gd name="connsiteX4" fmla="*/ 9982 w 13982"/>
                    <a:gd name="connsiteY4" fmla="*/ 31433 h 40957"/>
                    <a:gd name="connsiteX5" fmla="*/ 10839 w 13982"/>
                    <a:gd name="connsiteY5" fmla="*/ 24194 h 40957"/>
                    <a:gd name="connsiteX6" fmla="*/ 4077 w 13982"/>
                    <a:gd name="connsiteY6" fmla="*/ 12287 h 40957"/>
                    <a:gd name="connsiteX7" fmla="*/ 3981 w 13982"/>
                    <a:gd name="connsiteY7" fmla="*/ 2286 h 40957"/>
                    <a:gd name="connsiteX8" fmla="*/ 76 w 13982"/>
                    <a:gd name="connsiteY8" fmla="*/ 0 h 40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40957">
                      <a:moveTo>
                        <a:pt x="76" y="0"/>
                      </a:moveTo>
                      <a:cubicBezTo>
                        <a:pt x="-210" y="1048"/>
                        <a:pt x="362" y="1810"/>
                        <a:pt x="933" y="2762"/>
                      </a:cubicBezTo>
                      <a:cubicBezTo>
                        <a:pt x="1505" y="14097"/>
                        <a:pt x="6553" y="24765"/>
                        <a:pt x="7410" y="36004"/>
                      </a:cubicBezTo>
                      <a:cubicBezTo>
                        <a:pt x="10649" y="41910"/>
                        <a:pt x="11411" y="37814"/>
                        <a:pt x="13982" y="40958"/>
                      </a:cubicBezTo>
                      <a:cubicBezTo>
                        <a:pt x="13982" y="34576"/>
                        <a:pt x="10935" y="36290"/>
                        <a:pt x="9982" y="31433"/>
                      </a:cubicBezTo>
                      <a:cubicBezTo>
                        <a:pt x="9982" y="26098"/>
                        <a:pt x="12078" y="29432"/>
                        <a:pt x="10839" y="24194"/>
                      </a:cubicBezTo>
                      <a:cubicBezTo>
                        <a:pt x="7982" y="24384"/>
                        <a:pt x="6744" y="16383"/>
                        <a:pt x="4077" y="12287"/>
                      </a:cubicBezTo>
                      <a:cubicBezTo>
                        <a:pt x="5219" y="8763"/>
                        <a:pt x="3791" y="5620"/>
                        <a:pt x="3981" y="2286"/>
                      </a:cubicBezTo>
                      <a:cubicBezTo>
                        <a:pt x="1124" y="-3715"/>
                        <a:pt x="3029" y="5906"/>
                        <a:pt x="76" y="0"/>
                      </a:cubicBezTo>
                      <a:close/>
                    </a:path>
                  </a:pathLst>
                </a:custGeom>
                <a:solidFill>
                  <a:srgbClr val="D1C4B3"/>
                </a:solidFill>
                <a:ln w="9525" cap="flat">
                  <a:noFill/>
                  <a:prstDash val="solid"/>
                  <a:miter/>
                </a:ln>
              </p:spPr>
              <p:txBody>
                <a:bodyPr rtlCol="0" anchor="ctr"/>
                <a:lstStyle/>
                <a:p>
                  <a:endParaRPr lang="zh-CN" altLang="en-US"/>
                </a:p>
              </p:txBody>
            </p:sp>
            <p:sp>
              <p:nvSpPr>
                <p:cNvPr id="560" name="任意多边形: 形状 52881"/>
                <p:cNvSpPr/>
                <p:nvPr>
                  <p:custDataLst>
                    <p:tags r:id="rId1015"/>
                  </p:custDataLst>
                </p:nvPr>
              </p:nvSpPr>
              <p:spPr>
                <a:xfrm>
                  <a:off x="6767512" y="3435286"/>
                  <a:ext cx="5905" cy="11076"/>
                </a:xfrm>
                <a:custGeom>
                  <a:gdLst>
                    <a:gd name="connsiteX0" fmla="*/ 2858 w 5905"/>
                    <a:gd name="connsiteY0" fmla="*/ 3810 h 11076"/>
                    <a:gd name="connsiteX1" fmla="*/ 4096 w 5905"/>
                    <a:gd name="connsiteY1" fmla="*/ 10382 h 11076"/>
                    <a:gd name="connsiteX2" fmla="*/ 5905 w 5905"/>
                    <a:gd name="connsiteY2" fmla="*/ 4286 h 11076"/>
                    <a:gd name="connsiteX3" fmla="*/ 2476 w 5905"/>
                    <a:gd name="connsiteY3" fmla="*/ 0 h 11076"/>
                    <a:gd name="connsiteX4" fmla="*/ 0 w 5905"/>
                    <a:gd name="connsiteY4" fmla="*/ 9811 h 11076"/>
                    <a:gd name="connsiteX5" fmla="*/ 2858 w 5905"/>
                    <a:gd name="connsiteY5" fmla="*/ 3810 h 11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11076">
                      <a:moveTo>
                        <a:pt x="2858" y="3810"/>
                      </a:moveTo>
                      <a:cubicBezTo>
                        <a:pt x="3620" y="1238"/>
                        <a:pt x="4477" y="8858"/>
                        <a:pt x="4096" y="10382"/>
                      </a:cubicBezTo>
                      <a:cubicBezTo>
                        <a:pt x="6667" y="13430"/>
                        <a:pt x="3905" y="5524"/>
                        <a:pt x="5905" y="4286"/>
                      </a:cubicBezTo>
                      <a:cubicBezTo>
                        <a:pt x="4953" y="-1048"/>
                        <a:pt x="3620" y="2000"/>
                        <a:pt x="2476" y="0"/>
                      </a:cubicBezTo>
                      <a:cubicBezTo>
                        <a:pt x="1333" y="3238"/>
                        <a:pt x="667" y="6572"/>
                        <a:pt x="0" y="9811"/>
                      </a:cubicBezTo>
                      <a:cubicBezTo>
                        <a:pt x="1524" y="13430"/>
                        <a:pt x="2762" y="7144"/>
                        <a:pt x="2858" y="3810"/>
                      </a:cubicBezTo>
                      <a:close/>
                    </a:path>
                  </a:pathLst>
                </a:custGeom>
                <a:solidFill>
                  <a:srgbClr val="D1C4B3"/>
                </a:solidFill>
                <a:ln w="9525" cap="flat">
                  <a:noFill/>
                  <a:prstDash val="solid"/>
                  <a:miter/>
                </a:ln>
              </p:spPr>
              <p:txBody>
                <a:bodyPr rtlCol="0" anchor="ctr"/>
                <a:lstStyle/>
                <a:p>
                  <a:endParaRPr lang="zh-CN" altLang="en-US"/>
                </a:p>
              </p:txBody>
            </p:sp>
            <p:sp>
              <p:nvSpPr>
                <p:cNvPr id="561" name="任意多边形: 形状 52882"/>
                <p:cNvSpPr/>
                <p:nvPr>
                  <p:custDataLst>
                    <p:tags r:id="rId1016"/>
                  </p:custDataLst>
                </p:nvPr>
              </p:nvSpPr>
              <p:spPr>
                <a:xfrm>
                  <a:off x="6831615" y="3101244"/>
                  <a:ext cx="4762" cy="14287"/>
                </a:xfrm>
                <a:custGeom>
                  <a:gdLst>
                    <a:gd name="connsiteX0" fmla="*/ 0 w 4762"/>
                    <a:gd name="connsiteY0" fmla="*/ 0 h 14287"/>
                    <a:gd name="connsiteX1" fmla="*/ 4763 w 4762"/>
                    <a:gd name="connsiteY1" fmla="*/ 14288 h 14287"/>
                    <a:gd name="connsiteX2" fmla="*/ 0 w 4762"/>
                    <a:gd name="connsiteY2" fmla="*/ 0 h 14287"/>
                  </a:gdLst>
                  <a:cxnLst>
                    <a:cxn ang="0">
                      <a:pos x="connsiteX0" y="connsiteY0"/>
                    </a:cxn>
                    <a:cxn ang="0">
                      <a:pos x="connsiteX1" y="connsiteY1"/>
                    </a:cxn>
                    <a:cxn ang="0">
                      <a:pos x="connsiteX2" y="connsiteY2"/>
                    </a:cxn>
                  </a:cxnLst>
                  <a:rect l="l" t="t" r="r" b="b"/>
                  <a:pathLst>
                    <a:path w="4762" h="14287">
                      <a:moveTo>
                        <a:pt x="0" y="0"/>
                      </a:moveTo>
                      <a:cubicBezTo>
                        <a:pt x="857" y="4953"/>
                        <a:pt x="476" y="10287"/>
                        <a:pt x="4763" y="14288"/>
                      </a:cubicBezTo>
                      <a:cubicBezTo>
                        <a:pt x="3429" y="9430"/>
                        <a:pt x="314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562" name="任意多边形: 形状 52883"/>
                <p:cNvSpPr/>
                <p:nvPr>
                  <p:custDataLst>
                    <p:tags r:id="rId1017"/>
                  </p:custDataLst>
                </p:nvPr>
              </p:nvSpPr>
              <p:spPr>
                <a:xfrm>
                  <a:off x="6833576" y="3098677"/>
                  <a:ext cx="4800" cy="10187"/>
                </a:xfrm>
                <a:custGeom>
                  <a:gdLst>
                    <a:gd name="connsiteX0" fmla="*/ 897 w 4800"/>
                    <a:gd name="connsiteY0" fmla="*/ 186 h 10187"/>
                    <a:gd name="connsiteX1" fmla="*/ 4516 w 4800"/>
                    <a:gd name="connsiteY1" fmla="*/ 10187 h 10187"/>
                    <a:gd name="connsiteX2" fmla="*/ 897 w 4800"/>
                    <a:gd name="connsiteY2" fmla="*/ 186 h 10187"/>
                  </a:gdLst>
                  <a:cxnLst>
                    <a:cxn ang="0">
                      <a:pos x="connsiteX0" y="connsiteY0"/>
                    </a:cxn>
                    <a:cxn ang="0">
                      <a:pos x="connsiteX1" y="connsiteY1"/>
                    </a:cxn>
                    <a:cxn ang="0">
                      <a:pos x="connsiteX2" y="connsiteY2"/>
                    </a:cxn>
                  </a:cxnLst>
                  <a:rect l="l" t="t" r="r" b="b"/>
                  <a:pathLst>
                    <a:path w="4800" h="10187">
                      <a:moveTo>
                        <a:pt x="897" y="186"/>
                      </a:moveTo>
                      <a:cubicBezTo>
                        <a:pt x="-1770" y="-1433"/>
                        <a:pt x="2135" y="7996"/>
                        <a:pt x="4516" y="10187"/>
                      </a:cubicBezTo>
                      <a:cubicBezTo>
                        <a:pt x="5945" y="6091"/>
                        <a:pt x="1563" y="3615"/>
                        <a:pt x="897" y="186"/>
                      </a:cubicBezTo>
                      <a:close/>
                    </a:path>
                  </a:pathLst>
                </a:custGeom>
                <a:solidFill>
                  <a:srgbClr val="D1C4B3"/>
                </a:solidFill>
                <a:ln w="9525" cap="flat">
                  <a:noFill/>
                  <a:prstDash val="solid"/>
                  <a:miter/>
                </a:ln>
              </p:spPr>
              <p:txBody>
                <a:bodyPr rtlCol="0" anchor="ctr"/>
                <a:lstStyle/>
                <a:p>
                  <a:endParaRPr lang="zh-CN" altLang="en-US"/>
                </a:p>
              </p:txBody>
            </p:sp>
            <p:sp>
              <p:nvSpPr>
                <p:cNvPr id="563" name="任意多边形: 形状 52884"/>
                <p:cNvSpPr/>
                <p:nvPr>
                  <p:custDataLst>
                    <p:tags r:id="rId1018"/>
                  </p:custDataLst>
                </p:nvPr>
              </p:nvSpPr>
              <p:spPr>
                <a:xfrm>
                  <a:off x="6838664" y="3115226"/>
                  <a:ext cx="5238" cy="7639"/>
                </a:xfrm>
                <a:custGeom>
                  <a:gdLst>
                    <a:gd name="connsiteX0" fmla="*/ 0 w 5238"/>
                    <a:gd name="connsiteY0" fmla="*/ 4306 h 7639"/>
                    <a:gd name="connsiteX1" fmla="*/ 5239 w 5238"/>
                    <a:gd name="connsiteY1" fmla="*/ 7640 h 7639"/>
                    <a:gd name="connsiteX2" fmla="*/ 2858 w 5238"/>
                    <a:gd name="connsiteY2" fmla="*/ 496 h 7639"/>
                    <a:gd name="connsiteX3" fmla="*/ 0 w 5238"/>
                    <a:gd name="connsiteY3" fmla="*/ 4306 h 7639"/>
                  </a:gdLst>
                  <a:cxnLst>
                    <a:cxn ang="0">
                      <a:pos x="connsiteX0" y="connsiteY0"/>
                    </a:cxn>
                    <a:cxn ang="0">
                      <a:pos x="connsiteX1" y="connsiteY1"/>
                    </a:cxn>
                    <a:cxn ang="0">
                      <a:pos x="connsiteX2" y="connsiteY2"/>
                    </a:cxn>
                    <a:cxn ang="0">
                      <a:pos x="connsiteX3" y="connsiteY3"/>
                    </a:cxn>
                  </a:cxnLst>
                  <a:rect l="l" t="t" r="r" b="b"/>
                  <a:pathLst>
                    <a:path w="5238" h="7639">
                      <a:moveTo>
                        <a:pt x="0" y="4306"/>
                      </a:moveTo>
                      <a:cubicBezTo>
                        <a:pt x="2667" y="7735"/>
                        <a:pt x="3238" y="5830"/>
                        <a:pt x="5239" y="7640"/>
                      </a:cubicBezTo>
                      <a:cubicBezTo>
                        <a:pt x="4763" y="5163"/>
                        <a:pt x="3238" y="2972"/>
                        <a:pt x="2858" y="496"/>
                      </a:cubicBezTo>
                      <a:cubicBezTo>
                        <a:pt x="762" y="-1028"/>
                        <a:pt x="191" y="1163"/>
                        <a:pt x="0" y="4306"/>
                      </a:cubicBezTo>
                      <a:close/>
                    </a:path>
                  </a:pathLst>
                </a:custGeom>
                <a:solidFill>
                  <a:srgbClr val="D1C4B3"/>
                </a:solidFill>
                <a:ln w="9525" cap="flat">
                  <a:noFill/>
                  <a:prstDash val="solid"/>
                  <a:miter/>
                </a:ln>
              </p:spPr>
              <p:txBody>
                <a:bodyPr rtlCol="0" anchor="ctr"/>
                <a:lstStyle/>
                <a:p>
                  <a:endParaRPr lang="zh-CN" altLang="en-US"/>
                </a:p>
              </p:txBody>
            </p:sp>
            <p:sp>
              <p:nvSpPr>
                <p:cNvPr id="564" name="任意多边形: 形状 52885"/>
                <p:cNvSpPr/>
                <p:nvPr>
                  <p:custDataLst>
                    <p:tags r:id="rId1019"/>
                  </p:custDataLst>
                </p:nvPr>
              </p:nvSpPr>
              <p:spPr>
                <a:xfrm>
                  <a:off x="6767226" y="3454382"/>
                  <a:ext cx="3614" cy="14230"/>
                </a:xfrm>
                <a:custGeom>
                  <a:gdLst>
                    <a:gd name="connsiteX0" fmla="*/ 3524 w 3614"/>
                    <a:gd name="connsiteY0" fmla="*/ 48 h 14230"/>
                    <a:gd name="connsiteX1" fmla="*/ 0 w 3614"/>
                    <a:gd name="connsiteY1" fmla="*/ 13479 h 14230"/>
                    <a:gd name="connsiteX2" fmla="*/ 3524 w 3614"/>
                    <a:gd name="connsiteY2" fmla="*/ 48 h 14230"/>
                  </a:gdLst>
                  <a:cxnLst>
                    <a:cxn ang="0">
                      <a:pos x="connsiteX0" y="connsiteY0"/>
                    </a:cxn>
                    <a:cxn ang="0">
                      <a:pos x="connsiteX1" y="connsiteY1"/>
                    </a:cxn>
                    <a:cxn ang="0">
                      <a:pos x="connsiteX2" y="connsiteY2"/>
                    </a:cxn>
                  </a:cxnLst>
                  <a:rect l="l" t="t" r="r" b="b"/>
                  <a:pathLst>
                    <a:path w="3614" h="14230">
                      <a:moveTo>
                        <a:pt x="3524" y="48"/>
                      </a:moveTo>
                      <a:cubicBezTo>
                        <a:pt x="381" y="-809"/>
                        <a:pt x="2096" y="9954"/>
                        <a:pt x="0" y="13479"/>
                      </a:cubicBezTo>
                      <a:cubicBezTo>
                        <a:pt x="3143" y="17479"/>
                        <a:pt x="3905" y="4430"/>
                        <a:pt x="3524" y="48"/>
                      </a:cubicBezTo>
                      <a:close/>
                    </a:path>
                  </a:pathLst>
                </a:custGeom>
                <a:solidFill>
                  <a:srgbClr val="D1C4B3"/>
                </a:solidFill>
                <a:ln w="9525" cap="flat">
                  <a:noFill/>
                  <a:prstDash val="solid"/>
                  <a:miter/>
                </a:ln>
              </p:spPr>
              <p:txBody>
                <a:bodyPr rtlCol="0" anchor="ctr"/>
                <a:lstStyle/>
                <a:p>
                  <a:endParaRPr lang="zh-CN" altLang="en-US"/>
                </a:p>
              </p:txBody>
            </p:sp>
            <p:sp>
              <p:nvSpPr>
                <p:cNvPr id="565" name="任意多边形: 形状 52886"/>
                <p:cNvSpPr/>
                <p:nvPr>
                  <p:custDataLst>
                    <p:tags r:id="rId1020"/>
                  </p:custDataLst>
                </p:nvPr>
              </p:nvSpPr>
              <p:spPr>
                <a:xfrm>
                  <a:off x="6848094" y="3057715"/>
                  <a:ext cx="12287" cy="17526"/>
                </a:xfrm>
                <a:custGeom>
                  <a:gdLst>
                    <a:gd name="connsiteX0" fmla="*/ 0 w 12287"/>
                    <a:gd name="connsiteY0" fmla="*/ 0 h 17526"/>
                    <a:gd name="connsiteX1" fmla="*/ 12287 w 12287"/>
                    <a:gd name="connsiteY1" fmla="*/ 17526 h 17526"/>
                    <a:gd name="connsiteX2" fmla="*/ 0 w 12287"/>
                    <a:gd name="connsiteY2" fmla="*/ 0 h 17526"/>
                  </a:gdLst>
                  <a:cxnLst>
                    <a:cxn ang="0">
                      <a:pos x="connsiteX0" y="connsiteY0"/>
                    </a:cxn>
                    <a:cxn ang="0">
                      <a:pos x="connsiteX1" y="connsiteY1"/>
                    </a:cxn>
                    <a:cxn ang="0">
                      <a:pos x="connsiteX2" y="connsiteY2"/>
                    </a:cxn>
                  </a:cxnLst>
                  <a:rect l="l" t="t" r="r" b="b"/>
                  <a:pathLst>
                    <a:path w="12287" h="17526">
                      <a:moveTo>
                        <a:pt x="0" y="0"/>
                      </a:moveTo>
                      <a:cubicBezTo>
                        <a:pt x="1429" y="4477"/>
                        <a:pt x="5905" y="10477"/>
                        <a:pt x="12287" y="17526"/>
                      </a:cubicBezTo>
                      <a:cubicBezTo>
                        <a:pt x="8287" y="11621"/>
                        <a:pt x="5620" y="5334"/>
                        <a:pt x="0" y="0"/>
                      </a:cubicBezTo>
                      <a:close/>
                    </a:path>
                  </a:pathLst>
                </a:custGeom>
                <a:solidFill>
                  <a:srgbClr val="D1C4B3"/>
                </a:solidFill>
                <a:ln w="9525" cap="flat">
                  <a:noFill/>
                  <a:prstDash val="solid"/>
                  <a:miter/>
                </a:ln>
              </p:spPr>
              <p:txBody>
                <a:bodyPr rtlCol="0" anchor="ctr"/>
                <a:lstStyle/>
                <a:p>
                  <a:endParaRPr lang="zh-CN" altLang="en-US"/>
                </a:p>
              </p:txBody>
            </p:sp>
            <p:sp>
              <p:nvSpPr>
                <p:cNvPr id="566" name="任意多边形: 形状 52887"/>
                <p:cNvSpPr/>
                <p:nvPr>
                  <p:custDataLst>
                    <p:tags r:id="rId1021"/>
                  </p:custDataLst>
                </p:nvPr>
              </p:nvSpPr>
              <p:spPr>
                <a:xfrm>
                  <a:off x="6762748" y="3492036"/>
                  <a:ext cx="4228" cy="9560"/>
                </a:xfrm>
                <a:custGeom>
                  <a:gdLst>
                    <a:gd name="connsiteX0" fmla="*/ 478 w 4228"/>
                    <a:gd name="connsiteY0" fmla="*/ 9543 h 9560"/>
                    <a:gd name="connsiteX1" fmla="*/ 3907 w 4228"/>
                    <a:gd name="connsiteY1" fmla="*/ 18 h 9560"/>
                    <a:gd name="connsiteX2" fmla="*/ 478 w 4228"/>
                    <a:gd name="connsiteY2" fmla="*/ 9543 h 9560"/>
                  </a:gdLst>
                  <a:cxnLst>
                    <a:cxn ang="0">
                      <a:pos x="connsiteX0" y="connsiteY0"/>
                    </a:cxn>
                    <a:cxn ang="0">
                      <a:pos x="connsiteX1" y="connsiteY1"/>
                    </a:cxn>
                    <a:cxn ang="0">
                      <a:pos x="connsiteX2" y="connsiteY2"/>
                    </a:cxn>
                  </a:cxnLst>
                  <a:rect l="l" t="t" r="r" b="b"/>
                  <a:pathLst>
                    <a:path w="4228" h="9560">
                      <a:moveTo>
                        <a:pt x="478" y="9543"/>
                      </a:moveTo>
                      <a:cubicBezTo>
                        <a:pt x="2097" y="9924"/>
                        <a:pt x="5241" y="4019"/>
                        <a:pt x="3907" y="18"/>
                      </a:cubicBezTo>
                      <a:cubicBezTo>
                        <a:pt x="2478" y="-363"/>
                        <a:pt x="-1332" y="5352"/>
                        <a:pt x="478" y="9543"/>
                      </a:cubicBezTo>
                      <a:close/>
                    </a:path>
                  </a:pathLst>
                </a:custGeom>
                <a:solidFill>
                  <a:srgbClr val="D1C4B3"/>
                </a:solidFill>
                <a:ln w="9525" cap="flat">
                  <a:noFill/>
                  <a:prstDash val="solid"/>
                  <a:miter/>
                </a:ln>
              </p:spPr>
              <p:txBody>
                <a:bodyPr rtlCol="0" anchor="ctr"/>
                <a:lstStyle/>
                <a:p>
                  <a:endParaRPr lang="zh-CN" altLang="en-US"/>
                </a:p>
              </p:txBody>
            </p:sp>
            <p:sp>
              <p:nvSpPr>
                <p:cNvPr id="567" name="任意多边形: 形状 52888"/>
                <p:cNvSpPr/>
                <p:nvPr>
                  <p:custDataLst>
                    <p:tags r:id="rId1022"/>
                  </p:custDataLst>
                </p:nvPr>
              </p:nvSpPr>
              <p:spPr>
                <a:xfrm>
                  <a:off x="6852977" y="3208972"/>
                  <a:ext cx="5879" cy="14968"/>
                </a:xfrm>
                <a:custGeom>
                  <a:gdLst>
                    <a:gd name="connsiteX0" fmla="*/ 70 w 5879"/>
                    <a:gd name="connsiteY0" fmla="*/ 0 h 14968"/>
                    <a:gd name="connsiteX1" fmla="*/ 5880 w 5879"/>
                    <a:gd name="connsiteY1" fmla="*/ 12573 h 14968"/>
                    <a:gd name="connsiteX2" fmla="*/ 70 w 5879"/>
                    <a:gd name="connsiteY2" fmla="*/ 0 h 14968"/>
                  </a:gdLst>
                  <a:cxnLst>
                    <a:cxn ang="0">
                      <a:pos x="connsiteX0" y="connsiteY0"/>
                    </a:cxn>
                    <a:cxn ang="0">
                      <a:pos x="connsiteX1" y="connsiteY1"/>
                    </a:cxn>
                    <a:cxn ang="0">
                      <a:pos x="connsiteX2" y="connsiteY2"/>
                    </a:cxn>
                  </a:cxnLst>
                  <a:rect l="l" t="t" r="r" b="b"/>
                  <a:pathLst>
                    <a:path w="5879" h="14967">
                      <a:moveTo>
                        <a:pt x="70" y="0"/>
                      </a:moveTo>
                      <a:cubicBezTo>
                        <a:pt x="-692" y="5048"/>
                        <a:pt x="5023" y="20955"/>
                        <a:pt x="5880" y="12573"/>
                      </a:cubicBezTo>
                      <a:cubicBezTo>
                        <a:pt x="2070" y="8668"/>
                        <a:pt x="2356" y="4191"/>
                        <a:pt x="70" y="0"/>
                      </a:cubicBezTo>
                      <a:close/>
                    </a:path>
                  </a:pathLst>
                </a:custGeom>
                <a:solidFill>
                  <a:srgbClr val="D1C4B3"/>
                </a:solidFill>
                <a:ln w="9525" cap="flat">
                  <a:noFill/>
                  <a:prstDash val="solid"/>
                  <a:miter/>
                </a:ln>
              </p:spPr>
              <p:txBody>
                <a:bodyPr rtlCol="0" anchor="ctr"/>
                <a:lstStyle/>
                <a:p>
                  <a:endParaRPr lang="zh-CN" altLang="en-US"/>
                </a:p>
              </p:txBody>
            </p:sp>
            <p:sp>
              <p:nvSpPr>
                <p:cNvPr id="568" name="任意多边形: 形状 52889"/>
                <p:cNvSpPr/>
                <p:nvPr>
                  <p:custDataLst>
                    <p:tags r:id="rId1023"/>
                  </p:custDataLst>
                </p:nvPr>
              </p:nvSpPr>
              <p:spPr>
                <a:xfrm>
                  <a:off x="6839136" y="3310984"/>
                  <a:ext cx="6142" cy="19621"/>
                </a:xfrm>
                <a:custGeom>
                  <a:gdLst>
                    <a:gd name="connsiteX0" fmla="*/ 1242 w 6142"/>
                    <a:gd name="connsiteY0" fmla="*/ 0 h 19621"/>
                    <a:gd name="connsiteX1" fmla="*/ 3719 w 6142"/>
                    <a:gd name="connsiteY1" fmla="*/ 19621 h 19621"/>
                    <a:gd name="connsiteX2" fmla="*/ 5814 w 6142"/>
                    <a:gd name="connsiteY2" fmla="*/ 19621 h 19621"/>
                    <a:gd name="connsiteX3" fmla="*/ 1242 w 6142"/>
                    <a:gd name="connsiteY3" fmla="*/ 0 h 19621"/>
                  </a:gdLst>
                  <a:cxnLst>
                    <a:cxn ang="0">
                      <a:pos x="connsiteX0" y="connsiteY0"/>
                    </a:cxn>
                    <a:cxn ang="0">
                      <a:pos x="connsiteX1" y="connsiteY1"/>
                    </a:cxn>
                    <a:cxn ang="0">
                      <a:pos x="connsiteX2" y="connsiteY2"/>
                    </a:cxn>
                    <a:cxn ang="0">
                      <a:pos x="connsiteX3" y="connsiteY3"/>
                    </a:cxn>
                  </a:cxnLst>
                  <a:rect l="l" t="t" r="r" b="b"/>
                  <a:pathLst>
                    <a:path w="6142" h="19621">
                      <a:moveTo>
                        <a:pt x="1242" y="0"/>
                      </a:moveTo>
                      <a:cubicBezTo>
                        <a:pt x="-1425" y="1143"/>
                        <a:pt x="576" y="13906"/>
                        <a:pt x="3719" y="19621"/>
                      </a:cubicBezTo>
                      <a:cubicBezTo>
                        <a:pt x="4100" y="16764"/>
                        <a:pt x="4957" y="18098"/>
                        <a:pt x="5814" y="19621"/>
                      </a:cubicBezTo>
                      <a:cubicBezTo>
                        <a:pt x="7719" y="12954"/>
                        <a:pt x="671" y="6477"/>
                        <a:pt x="1242" y="0"/>
                      </a:cubicBezTo>
                      <a:close/>
                    </a:path>
                  </a:pathLst>
                </a:custGeom>
                <a:solidFill>
                  <a:srgbClr val="D1C4B3"/>
                </a:solidFill>
                <a:ln w="9525" cap="flat">
                  <a:noFill/>
                  <a:prstDash val="solid"/>
                  <a:miter/>
                </a:ln>
              </p:spPr>
              <p:txBody>
                <a:bodyPr rtlCol="0" anchor="ctr"/>
                <a:lstStyle/>
                <a:p>
                  <a:endParaRPr lang="zh-CN" altLang="en-US"/>
                </a:p>
              </p:txBody>
            </p:sp>
            <p:sp>
              <p:nvSpPr>
                <p:cNvPr id="569" name="任意多边形: 形状 52890"/>
                <p:cNvSpPr/>
                <p:nvPr>
                  <p:custDataLst>
                    <p:tags r:id="rId1024"/>
                  </p:custDataLst>
                </p:nvPr>
              </p:nvSpPr>
              <p:spPr>
                <a:xfrm>
                  <a:off x="6864434" y="3139820"/>
                  <a:ext cx="5281" cy="17621"/>
                </a:xfrm>
                <a:custGeom>
                  <a:gdLst>
                    <a:gd name="connsiteX0" fmla="*/ 43 w 5281"/>
                    <a:gd name="connsiteY0" fmla="*/ 0 h 17621"/>
                    <a:gd name="connsiteX1" fmla="*/ 5282 w 5281"/>
                    <a:gd name="connsiteY1" fmla="*/ 17621 h 17621"/>
                    <a:gd name="connsiteX2" fmla="*/ 43 w 5281"/>
                    <a:gd name="connsiteY2" fmla="*/ 0 h 17621"/>
                  </a:gdLst>
                  <a:cxnLst>
                    <a:cxn ang="0">
                      <a:pos x="connsiteX0" y="connsiteY0"/>
                    </a:cxn>
                    <a:cxn ang="0">
                      <a:pos x="connsiteX1" y="connsiteY1"/>
                    </a:cxn>
                    <a:cxn ang="0">
                      <a:pos x="connsiteX2" y="connsiteY2"/>
                    </a:cxn>
                  </a:cxnLst>
                  <a:rect l="l" t="t" r="r" b="b"/>
                  <a:pathLst>
                    <a:path w="5281" h="17621">
                      <a:moveTo>
                        <a:pt x="43" y="0"/>
                      </a:moveTo>
                      <a:cubicBezTo>
                        <a:pt x="-338" y="6382"/>
                        <a:pt x="1853" y="12097"/>
                        <a:pt x="5282" y="17621"/>
                      </a:cubicBezTo>
                      <a:cubicBezTo>
                        <a:pt x="2615" y="11906"/>
                        <a:pt x="4044" y="5429"/>
                        <a:pt x="43" y="0"/>
                      </a:cubicBezTo>
                      <a:close/>
                    </a:path>
                  </a:pathLst>
                </a:custGeom>
                <a:solidFill>
                  <a:srgbClr val="D1C4B3"/>
                </a:solidFill>
                <a:ln w="9525" cap="flat">
                  <a:noFill/>
                  <a:prstDash val="solid"/>
                  <a:miter/>
                </a:ln>
              </p:spPr>
              <p:txBody>
                <a:bodyPr rtlCol="0" anchor="ctr"/>
                <a:lstStyle/>
                <a:p>
                  <a:endParaRPr lang="zh-CN" altLang="en-US"/>
                </a:p>
              </p:txBody>
            </p:sp>
            <p:sp>
              <p:nvSpPr>
                <p:cNvPr id="570" name="任意多边形: 形状 52891"/>
                <p:cNvSpPr/>
                <p:nvPr>
                  <p:custDataLst>
                    <p:tags r:id="rId1025"/>
                  </p:custDataLst>
                </p:nvPr>
              </p:nvSpPr>
              <p:spPr>
                <a:xfrm>
                  <a:off x="6753879" y="3524820"/>
                  <a:ext cx="5914" cy="26003"/>
                </a:xfrm>
                <a:custGeom>
                  <a:gdLst>
                    <a:gd name="connsiteX0" fmla="*/ 4489 w 5914"/>
                    <a:gd name="connsiteY0" fmla="*/ 0 h 26003"/>
                    <a:gd name="connsiteX1" fmla="*/ 3060 w 5914"/>
                    <a:gd name="connsiteY1" fmla="*/ 2191 h 26003"/>
                    <a:gd name="connsiteX2" fmla="*/ 108 w 5914"/>
                    <a:gd name="connsiteY2" fmla="*/ 26003 h 26003"/>
                    <a:gd name="connsiteX3" fmla="*/ 4489 w 5914"/>
                    <a:gd name="connsiteY3" fmla="*/ 0 h 26003"/>
                  </a:gdLst>
                  <a:cxnLst>
                    <a:cxn ang="0">
                      <a:pos x="connsiteX0" y="connsiteY0"/>
                    </a:cxn>
                    <a:cxn ang="0">
                      <a:pos x="connsiteX1" y="connsiteY1"/>
                    </a:cxn>
                    <a:cxn ang="0">
                      <a:pos x="connsiteX2" y="connsiteY2"/>
                    </a:cxn>
                    <a:cxn ang="0">
                      <a:pos x="connsiteX3" y="connsiteY3"/>
                    </a:cxn>
                  </a:cxnLst>
                  <a:rect l="l" t="t" r="r" b="b"/>
                  <a:pathLst>
                    <a:path w="5914" h="26002">
                      <a:moveTo>
                        <a:pt x="4489" y="0"/>
                      </a:moveTo>
                      <a:cubicBezTo>
                        <a:pt x="4013" y="1810"/>
                        <a:pt x="3537" y="3620"/>
                        <a:pt x="3060" y="2191"/>
                      </a:cubicBezTo>
                      <a:cubicBezTo>
                        <a:pt x="3822" y="10668"/>
                        <a:pt x="-750" y="17526"/>
                        <a:pt x="108" y="26003"/>
                      </a:cubicBezTo>
                      <a:cubicBezTo>
                        <a:pt x="1917" y="14478"/>
                        <a:pt x="8871" y="10287"/>
                        <a:pt x="4489" y="0"/>
                      </a:cubicBezTo>
                      <a:close/>
                    </a:path>
                  </a:pathLst>
                </a:custGeom>
                <a:solidFill>
                  <a:srgbClr val="D1C4B3"/>
                </a:solidFill>
                <a:ln w="9525" cap="flat">
                  <a:noFill/>
                  <a:prstDash val="solid"/>
                  <a:miter/>
                </a:ln>
              </p:spPr>
              <p:txBody>
                <a:bodyPr rtlCol="0" anchor="ctr"/>
                <a:lstStyle/>
                <a:p>
                  <a:endParaRPr lang="zh-CN" altLang="en-US"/>
                </a:p>
              </p:txBody>
            </p:sp>
            <p:sp>
              <p:nvSpPr>
                <p:cNvPr id="571" name="任意多边形: 形状 52892"/>
                <p:cNvSpPr/>
                <p:nvPr>
                  <p:custDataLst>
                    <p:tags r:id="rId1026"/>
                  </p:custDataLst>
                </p:nvPr>
              </p:nvSpPr>
              <p:spPr>
                <a:xfrm>
                  <a:off x="6865041" y="3272503"/>
                  <a:ext cx="3816" cy="10096"/>
                </a:xfrm>
                <a:custGeom>
                  <a:gdLst>
                    <a:gd name="connsiteX0" fmla="*/ 388 w 3816"/>
                    <a:gd name="connsiteY0" fmla="*/ 0 h 10096"/>
                    <a:gd name="connsiteX1" fmla="*/ 3817 w 3816"/>
                    <a:gd name="connsiteY1" fmla="*/ 10096 h 10096"/>
                    <a:gd name="connsiteX2" fmla="*/ 3817 w 3816"/>
                    <a:gd name="connsiteY2" fmla="*/ 4191 h 10096"/>
                    <a:gd name="connsiteX3" fmla="*/ 388 w 3816"/>
                    <a:gd name="connsiteY3" fmla="*/ 0 h 10096"/>
                  </a:gdLst>
                  <a:cxnLst>
                    <a:cxn ang="0">
                      <a:pos x="connsiteX0" y="connsiteY0"/>
                    </a:cxn>
                    <a:cxn ang="0">
                      <a:pos x="connsiteX1" y="connsiteY1"/>
                    </a:cxn>
                    <a:cxn ang="0">
                      <a:pos x="connsiteX2" y="connsiteY2"/>
                    </a:cxn>
                    <a:cxn ang="0">
                      <a:pos x="connsiteX3" y="connsiteY3"/>
                    </a:cxn>
                  </a:cxnLst>
                  <a:rect l="l" t="t" r="r" b="b"/>
                  <a:pathLst>
                    <a:path w="3816" h="10096">
                      <a:moveTo>
                        <a:pt x="388" y="0"/>
                      </a:moveTo>
                      <a:cubicBezTo>
                        <a:pt x="-1232" y="3524"/>
                        <a:pt x="2674" y="6667"/>
                        <a:pt x="3817" y="10096"/>
                      </a:cubicBezTo>
                      <a:cubicBezTo>
                        <a:pt x="3721" y="8096"/>
                        <a:pt x="3436" y="6191"/>
                        <a:pt x="3817" y="4191"/>
                      </a:cubicBezTo>
                      <a:cubicBezTo>
                        <a:pt x="2959" y="4096"/>
                        <a:pt x="1816" y="2572"/>
                        <a:pt x="388" y="0"/>
                      </a:cubicBezTo>
                      <a:close/>
                    </a:path>
                  </a:pathLst>
                </a:custGeom>
                <a:solidFill>
                  <a:srgbClr val="D1C4B3"/>
                </a:solidFill>
                <a:ln w="9525" cap="flat">
                  <a:noFill/>
                  <a:prstDash val="solid"/>
                  <a:miter/>
                </a:ln>
              </p:spPr>
              <p:txBody>
                <a:bodyPr rtlCol="0" anchor="ctr"/>
                <a:lstStyle/>
                <a:p>
                  <a:endParaRPr lang="zh-CN" altLang="en-US"/>
                </a:p>
              </p:txBody>
            </p:sp>
            <p:sp>
              <p:nvSpPr>
                <p:cNvPr id="572" name="任意多边形: 形状 52893"/>
                <p:cNvSpPr/>
                <p:nvPr>
                  <p:custDataLst>
                    <p:tags r:id="rId1027"/>
                  </p:custDataLst>
                </p:nvPr>
              </p:nvSpPr>
              <p:spPr>
                <a:xfrm>
                  <a:off x="6750462" y="3552364"/>
                  <a:ext cx="3047" cy="14556"/>
                </a:xfrm>
                <a:custGeom>
                  <a:gdLst>
                    <a:gd name="connsiteX0" fmla="*/ 3048 w 3047"/>
                    <a:gd name="connsiteY0" fmla="*/ 936 h 14556"/>
                    <a:gd name="connsiteX1" fmla="*/ 0 w 3047"/>
                    <a:gd name="connsiteY1" fmla="*/ 5222 h 14556"/>
                    <a:gd name="connsiteX2" fmla="*/ 381 w 3047"/>
                    <a:gd name="connsiteY2" fmla="*/ 14557 h 14556"/>
                    <a:gd name="connsiteX3" fmla="*/ 2953 w 3047"/>
                    <a:gd name="connsiteY3" fmla="*/ 6174 h 14556"/>
                    <a:gd name="connsiteX4" fmla="*/ 3048 w 3047"/>
                    <a:gd name="connsiteY4" fmla="*/ 936 h 145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 h="14556">
                      <a:moveTo>
                        <a:pt x="3048" y="936"/>
                      </a:moveTo>
                      <a:cubicBezTo>
                        <a:pt x="1810" y="-2493"/>
                        <a:pt x="1810" y="4555"/>
                        <a:pt x="0" y="5222"/>
                      </a:cubicBezTo>
                      <a:cubicBezTo>
                        <a:pt x="3619" y="3793"/>
                        <a:pt x="-857" y="9508"/>
                        <a:pt x="381" y="14557"/>
                      </a:cubicBezTo>
                      <a:cubicBezTo>
                        <a:pt x="3619" y="12556"/>
                        <a:pt x="-381" y="8175"/>
                        <a:pt x="2953" y="6174"/>
                      </a:cubicBezTo>
                      <a:cubicBezTo>
                        <a:pt x="2667" y="4365"/>
                        <a:pt x="2286" y="2460"/>
                        <a:pt x="3048" y="936"/>
                      </a:cubicBezTo>
                      <a:close/>
                    </a:path>
                  </a:pathLst>
                </a:custGeom>
                <a:solidFill>
                  <a:srgbClr val="D1C4B3"/>
                </a:solidFill>
                <a:ln w="9525" cap="flat">
                  <a:noFill/>
                  <a:prstDash val="solid"/>
                  <a:miter/>
                </a:ln>
              </p:spPr>
              <p:txBody>
                <a:bodyPr rtlCol="0" anchor="ctr"/>
                <a:lstStyle/>
                <a:p>
                  <a:endParaRPr lang="zh-CN" altLang="en-US"/>
                </a:p>
              </p:txBody>
            </p:sp>
            <p:sp>
              <p:nvSpPr>
                <p:cNvPr id="573" name="任意多边形: 形状 52894"/>
                <p:cNvSpPr/>
                <p:nvPr>
                  <p:custDataLst>
                    <p:tags r:id="rId1028"/>
                  </p:custDataLst>
                </p:nvPr>
              </p:nvSpPr>
              <p:spPr>
                <a:xfrm>
                  <a:off x="6742848" y="3567683"/>
                  <a:ext cx="6392" cy="14954"/>
                </a:xfrm>
                <a:custGeom>
                  <a:gdLst>
                    <a:gd name="connsiteX0" fmla="*/ 6281 w 6392"/>
                    <a:gd name="connsiteY0" fmla="*/ 0 h 14954"/>
                    <a:gd name="connsiteX1" fmla="*/ 89 w 6392"/>
                    <a:gd name="connsiteY1" fmla="*/ 14954 h 14954"/>
                    <a:gd name="connsiteX2" fmla="*/ 6090 w 6392"/>
                    <a:gd name="connsiteY2" fmla="*/ 11811 h 14954"/>
                    <a:gd name="connsiteX3" fmla="*/ 6281 w 6392"/>
                    <a:gd name="connsiteY3" fmla="*/ 0 h 14954"/>
                  </a:gdLst>
                  <a:cxnLst>
                    <a:cxn ang="0">
                      <a:pos x="connsiteX0" y="connsiteY0"/>
                    </a:cxn>
                    <a:cxn ang="0">
                      <a:pos x="connsiteX1" y="connsiteY1"/>
                    </a:cxn>
                    <a:cxn ang="0">
                      <a:pos x="connsiteX2" y="connsiteY2"/>
                    </a:cxn>
                    <a:cxn ang="0">
                      <a:pos x="connsiteX3" y="connsiteY3"/>
                    </a:cxn>
                  </a:cxnLst>
                  <a:rect l="l" t="t" r="r" b="b"/>
                  <a:pathLst>
                    <a:path w="6392" h="14954">
                      <a:moveTo>
                        <a:pt x="6281" y="0"/>
                      </a:moveTo>
                      <a:cubicBezTo>
                        <a:pt x="3614" y="7620"/>
                        <a:pt x="-673" y="7906"/>
                        <a:pt x="89" y="14954"/>
                      </a:cubicBezTo>
                      <a:cubicBezTo>
                        <a:pt x="3518" y="8001"/>
                        <a:pt x="2852" y="18193"/>
                        <a:pt x="6090" y="11811"/>
                      </a:cubicBezTo>
                      <a:cubicBezTo>
                        <a:pt x="2661" y="10478"/>
                        <a:pt x="7138" y="4381"/>
                        <a:pt x="6281" y="0"/>
                      </a:cubicBezTo>
                      <a:close/>
                    </a:path>
                  </a:pathLst>
                </a:custGeom>
                <a:solidFill>
                  <a:srgbClr val="D1C4B3"/>
                </a:solidFill>
                <a:ln w="9525" cap="flat">
                  <a:noFill/>
                  <a:prstDash val="solid"/>
                  <a:miter/>
                </a:ln>
              </p:spPr>
              <p:txBody>
                <a:bodyPr rtlCol="0" anchor="ctr"/>
                <a:lstStyle/>
                <a:p>
                  <a:endParaRPr lang="zh-CN" altLang="en-US"/>
                </a:p>
              </p:txBody>
            </p:sp>
            <p:sp>
              <p:nvSpPr>
                <p:cNvPr id="574" name="任意多边形: 形状 52895"/>
                <p:cNvSpPr/>
                <p:nvPr>
                  <p:custDataLst>
                    <p:tags r:id="rId1029"/>
                  </p:custDataLst>
                </p:nvPr>
              </p:nvSpPr>
              <p:spPr>
                <a:xfrm>
                  <a:off x="6888670" y="3275647"/>
                  <a:ext cx="5238" cy="12459"/>
                </a:xfrm>
                <a:custGeom>
                  <a:gdLst>
                    <a:gd name="connsiteX0" fmla="*/ 0 w 5238"/>
                    <a:gd name="connsiteY0" fmla="*/ 0 h 12459"/>
                    <a:gd name="connsiteX1" fmla="*/ 5239 w 5238"/>
                    <a:gd name="connsiteY1" fmla="*/ 10382 h 12459"/>
                    <a:gd name="connsiteX2" fmla="*/ 0 w 5238"/>
                    <a:gd name="connsiteY2" fmla="*/ 0 h 12459"/>
                  </a:gdLst>
                  <a:cxnLst>
                    <a:cxn ang="0">
                      <a:pos x="connsiteX0" y="connsiteY0"/>
                    </a:cxn>
                    <a:cxn ang="0">
                      <a:pos x="connsiteX1" y="connsiteY1"/>
                    </a:cxn>
                    <a:cxn ang="0">
                      <a:pos x="connsiteX2" y="connsiteY2"/>
                    </a:cxn>
                  </a:cxnLst>
                  <a:rect l="l" t="t" r="r" b="b"/>
                  <a:pathLst>
                    <a:path w="5238" h="12459">
                      <a:moveTo>
                        <a:pt x="0" y="0"/>
                      </a:moveTo>
                      <a:cubicBezTo>
                        <a:pt x="571" y="7048"/>
                        <a:pt x="3620" y="16764"/>
                        <a:pt x="5239" y="10382"/>
                      </a:cubicBezTo>
                      <a:cubicBezTo>
                        <a:pt x="2762" y="4763"/>
                        <a:pt x="2953"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575" name="任意多边形: 形状 52896"/>
                <p:cNvSpPr/>
                <p:nvPr>
                  <p:custDataLst>
                    <p:tags r:id="rId1030"/>
                  </p:custDataLst>
                </p:nvPr>
              </p:nvSpPr>
              <p:spPr>
                <a:xfrm>
                  <a:off x="6727031" y="3608736"/>
                  <a:ext cx="11144" cy="29051"/>
                </a:xfrm>
                <a:custGeom>
                  <a:gdLst>
                    <a:gd name="connsiteX0" fmla="*/ 11144 w 11144"/>
                    <a:gd name="connsiteY0" fmla="*/ 0 h 29051"/>
                    <a:gd name="connsiteX1" fmla="*/ 5715 w 11144"/>
                    <a:gd name="connsiteY1" fmla="*/ 13906 h 29051"/>
                    <a:gd name="connsiteX2" fmla="*/ 3620 w 11144"/>
                    <a:gd name="connsiteY2" fmla="*/ 8953 h 29051"/>
                    <a:gd name="connsiteX3" fmla="*/ 0 w 11144"/>
                    <a:gd name="connsiteY3" fmla="*/ 29051 h 29051"/>
                    <a:gd name="connsiteX4" fmla="*/ 5239 w 11144"/>
                    <a:gd name="connsiteY4" fmla="*/ 23241 h 29051"/>
                    <a:gd name="connsiteX5" fmla="*/ 1714 w 11144"/>
                    <a:gd name="connsiteY5" fmla="*/ 25717 h 29051"/>
                    <a:gd name="connsiteX6" fmla="*/ 11144 w 11144"/>
                    <a:gd name="connsiteY6" fmla="*/ 0 h 29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 h="29051">
                      <a:moveTo>
                        <a:pt x="11144" y="0"/>
                      </a:moveTo>
                      <a:cubicBezTo>
                        <a:pt x="7620" y="3905"/>
                        <a:pt x="8096" y="9430"/>
                        <a:pt x="5715" y="13906"/>
                      </a:cubicBezTo>
                      <a:cubicBezTo>
                        <a:pt x="3810" y="15811"/>
                        <a:pt x="3620" y="12478"/>
                        <a:pt x="3620" y="8953"/>
                      </a:cubicBezTo>
                      <a:cubicBezTo>
                        <a:pt x="-476" y="16573"/>
                        <a:pt x="4382" y="18193"/>
                        <a:pt x="0" y="29051"/>
                      </a:cubicBezTo>
                      <a:cubicBezTo>
                        <a:pt x="2858" y="27622"/>
                        <a:pt x="2000" y="26956"/>
                        <a:pt x="5239" y="23241"/>
                      </a:cubicBezTo>
                      <a:cubicBezTo>
                        <a:pt x="5239" y="17240"/>
                        <a:pt x="4000" y="24860"/>
                        <a:pt x="1714" y="25717"/>
                      </a:cubicBezTo>
                      <a:cubicBezTo>
                        <a:pt x="4286" y="16954"/>
                        <a:pt x="10668" y="9715"/>
                        <a:pt x="11144" y="0"/>
                      </a:cubicBezTo>
                      <a:close/>
                    </a:path>
                  </a:pathLst>
                </a:custGeom>
                <a:solidFill>
                  <a:srgbClr val="D1C4B3"/>
                </a:solidFill>
                <a:ln w="9525" cap="flat">
                  <a:noFill/>
                  <a:prstDash val="solid"/>
                  <a:miter/>
                </a:ln>
              </p:spPr>
              <p:txBody>
                <a:bodyPr rtlCol="0" anchor="ctr"/>
                <a:lstStyle/>
                <a:p>
                  <a:endParaRPr lang="zh-CN" altLang="en-US"/>
                </a:p>
              </p:txBody>
            </p:sp>
            <p:sp>
              <p:nvSpPr>
                <p:cNvPr id="576" name="任意多边形: 形状 52897"/>
                <p:cNvSpPr/>
                <p:nvPr>
                  <p:custDataLst>
                    <p:tags r:id="rId1031"/>
                  </p:custDataLst>
                </p:nvPr>
              </p:nvSpPr>
              <p:spPr>
                <a:xfrm>
                  <a:off x="6832207" y="3498722"/>
                  <a:ext cx="2783" cy="15811"/>
                </a:xfrm>
                <a:custGeom>
                  <a:gdLst>
                    <a:gd name="connsiteX0" fmla="*/ 1218 w 2783"/>
                    <a:gd name="connsiteY0" fmla="*/ 0 h 15811"/>
                    <a:gd name="connsiteX1" fmla="*/ 1694 w 2783"/>
                    <a:gd name="connsiteY1" fmla="*/ 15812 h 15811"/>
                    <a:gd name="connsiteX2" fmla="*/ 1218 w 2783"/>
                    <a:gd name="connsiteY2" fmla="*/ 0 h 15811"/>
                  </a:gdLst>
                  <a:cxnLst>
                    <a:cxn ang="0">
                      <a:pos x="connsiteX0" y="connsiteY0"/>
                    </a:cxn>
                    <a:cxn ang="0">
                      <a:pos x="connsiteX1" y="connsiteY1"/>
                    </a:cxn>
                    <a:cxn ang="0">
                      <a:pos x="connsiteX2" y="connsiteY2"/>
                    </a:cxn>
                  </a:cxnLst>
                  <a:rect l="l" t="t" r="r" b="b"/>
                  <a:pathLst>
                    <a:path w="2783" h="15811">
                      <a:moveTo>
                        <a:pt x="1218" y="0"/>
                      </a:moveTo>
                      <a:cubicBezTo>
                        <a:pt x="-973" y="5620"/>
                        <a:pt x="170" y="13049"/>
                        <a:pt x="1694" y="15812"/>
                      </a:cubicBezTo>
                      <a:cubicBezTo>
                        <a:pt x="2742" y="9811"/>
                        <a:pt x="3694" y="2953"/>
                        <a:pt x="1218" y="0"/>
                      </a:cubicBezTo>
                      <a:close/>
                    </a:path>
                  </a:pathLst>
                </a:custGeom>
                <a:solidFill>
                  <a:srgbClr val="D1C4B3"/>
                </a:solidFill>
                <a:ln w="9525" cap="flat">
                  <a:noFill/>
                  <a:prstDash val="solid"/>
                  <a:miter/>
                </a:ln>
              </p:spPr>
              <p:txBody>
                <a:bodyPr rtlCol="0" anchor="ctr"/>
                <a:lstStyle/>
                <a:p>
                  <a:endParaRPr lang="zh-CN" altLang="en-US"/>
                </a:p>
              </p:txBody>
            </p:sp>
            <p:sp>
              <p:nvSpPr>
                <p:cNvPr id="577" name="任意多边形: 形状 52898"/>
                <p:cNvSpPr/>
                <p:nvPr>
                  <p:custDataLst>
                    <p:tags r:id="rId1032"/>
                  </p:custDataLst>
                </p:nvPr>
              </p:nvSpPr>
              <p:spPr>
                <a:xfrm>
                  <a:off x="6872478" y="3412521"/>
                  <a:ext cx="3751" cy="7524"/>
                </a:xfrm>
                <a:custGeom>
                  <a:gdLst>
                    <a:gd name="connsiteX0" fmla="*/ 2000 w 3751"/>
                    <a:gd name="connsiteY0" fmla="*/ 0 h 7524"/>
                    <a:gd name="connsiteX1" fmla="*/ 0 w 3751"/>
                    <a:gd name="connsiteY1" fmla="*/ 5620 h 7524"/>
                    <a:gd name="connsiteX2" fmla="*/ 3619 w 3751"/>
                    <a:gd name="connsiteY2" fmla="*/ 7525 h 7524"/>
                    <a:gd name="connsiteX3" fmla="*/ 2000 w 3751"/>
                    <a:gd name="connsiteY3" fmla="*/ 0 h 7524"/>
                  </a:gdLst>
                  <a:cxnLst>
                    <a:cxn ang="0">
                      <a:pos x="connsiteX0" y="connsiteY0"/>
                    </a:cxn>
                    <a:cxn ang="0">
                      <a:pos x="connsiteX1" y="connsiteY1"/>
                    </a:cxn>
                    <a:cxn ang="0">
                      <a:pos x="connsiteX2" y="connsiteY2"/>
                    </a:cxn>
                    <a:cxn ang="0">
                      <a:pos x="connsiteX3" y="connsiteY3"/>
                    </a:cxn>
                  </a:cxnLst>
                  <a:rect l="l" t="t" r="r" b="b"/>
                  <a:pathLst>
                    <a:path w="3751" h="7524">
                      <a:moveTo>
                        <a:pt x="2000" y="0"/>
                      </a:moveTo>
                      <a:cubicBezTo>
                        <a:pt x="1905" y="5334"/>
                        <a:pt x="1333" y="1619"/>
                        <a:pt x="0" y="5620"/>
                      </a:cubicBezTo>
                      <a:cubicBezTo>
                        <a:pt x="1238" y="8287"/>
                        <a:pt x="2381" y="6858"/>
                        <a:pt x="3619" y="7525"/>
                      </a:cubicBezTo>
                      <a:cubicBezTo>
                        <a:pt x="4191" y="5144"/>
                        <a:pt x="2762" y="2477"/>
                        <a:pt x="2000" y="0"/>
                      </a:cubicBezTo>
                      <a:close/>
                    </a:path>
                  </a:pathLst>
                </a:custGeom>
                <a:solidFill>
                  <a:srgbClr val="D1C4B3"/>
                </a:solidFill>
                <a:ln w="9525" cap="flat">
                  <a:noFill/>
                  <a:prstDash val="solid"/>
                  <a:miter/>
                </a:ln>
              </p:spPr>
              <p:txBody>
                <a:bodyPr rtlCol="0" anchor="ctr"/>
                <a:lstStyle/>
                <a:p>
                  <a:endParaRPr lang="zh-CN" altLang="en-US"/>
                </a:p>
              </p:txBody>
            </p:sp>
            <p:sp>
              <p:nvSpPr>
                <p:cNvPr id="578" name="任意多边形: 形状 52899"/>
                <p:cNvSpPr/>
                <p:nvPr>
                  <p:custDataLst>
                    <p:tags r:id="rId1033"/>
                  </p:custDataLst>
                </p:nvPr>
              </p:nvSpPr>
              <p:spPr>
                <a:xfrm>
                  <a:off x="6855260" y="3544347"/>
                  <a:ext cx="3050" cy="18954"/>
                </a:xfrm>
                <a:custGeom>
                  <a:gdLst>
                    <a:gd name="connsiteX0" fmla="*/ 2358 w 3050"/>
                    <a:gd name="connsiteY0" fmla="*/ 0 h 18954"/>
                    <a:gd name="connsiteX1" fmla="*/ 358 w 3050"/>
                    <a:gd name="connsiteY1" fmla="*/ 18955 h 18954"/>
                    <a:gd name="connsiteX2" fmla="*/ 2358 w 3050"/>
                    <a:gd name="connsiteY2" fmla="*/ 0 h 18954"/>
                  </a:gdLst>
                  <a:cxnLst>
                    <a:cxn ang="0">
                      <a:pos x="connsiteX0" y="connsiteY0"/>
                    </a:cxn>
                    <a:cxn ang="0">
                      <a:pos x="connsiteX1" y="connsiteY1"/>
                    </a:cxn>
                    <a:cxn ang="0">
                      <a:pos x="connsiteX2" y="connsiteY2"/>
                    </a:cxn>
                  </a:cxnLst>
                  <a:rect l="l" t="t" r="r" b="b"/>
                  <a:pathLst>
                    <a:path w="3050" h="18954">
                      <a:moveTo>
                        <a:pt x="2358" y="0"/>
                      </a:moveTo>
                      <a:cubicBezTo>
                        <a:pt x="739" y="6001"/>
                        <a:pt x="-690" y="12097"/>
                        <a:pt x="358" y="18955"/>
                      </a:cubicBezTo>
                      <a:cubicBezTo>
                        <a:pt x="549" y="12763"/>
                        <a:pt x="4644" y="2191"/>
                        <a:pt x="2358" y="0"/>
                      </a:cubicBezTo>
                      <a:close/>
                    </a:path>
                  </a:pathLst>
                </a:custGeom>
                <a:solidFill>
                  <a:srgbClr val="D1C4B3"/>
                </a:solidFill>
                <a:ln w="9525" cap="flat">
                  <a:noFill/>
                  <a:prstDash val="solid"/>
                  <a:miter/>
                </a:ln>
              </p:spPr>
              <p:txBody>
                <a:bodyPr rtlCol="0" anchor="ctr"/>
                <a:lstStyle/>
                <a:p>
                  <a:endParaRPr lang="zh-CN" altLang="en-US"/>
                </a:p>
              </p:txBody>
            </p:sp>
            <p:sp>
              <p:nvSpPr>
                <p:cNvPr id="579" name="任意多边形: 形状 52900"/>
                <p:cNvSpPr/>
                <p:nvPr>
                  <p:custDataLst>
                    <p:tags r:id="rId1034"/>
                  </p:custDataLst>
                </p:nvPr>
              </p:nvSpPr>
              <p:spPr>
                <a:xfrm>
                  <a:off x="6925151" y="3464527"/>
                  <a:ext cx="3574" cy="11927"/>
                </a:xfrm>
                <a:custGeom>
                  <a:gdLst>
                    <a:gd name="connsiteX0" fmla="*/ 2286 w 3574"/>
                    <a:gd name="connsiteY0" fmla="*/ 0 h 11927"/>
                    <a:gd name="connsiteX1" fmla="*/ 0 w 3574"/>
                    <a:gd name="connsiteY1" fmla="*/ 10573 h 11927"/>
                    <a:gd name="connsiteX2" fmla="*/ 3334 w 3574"/>
                    <a:gd name="connsiteY2" fmla="*/ 8096 h 11927"/>
                    <a:gd name="connsiteX3" fmla="*/ 2286 w 3574"/>
                    <a:gd name="connsiteY3" fmla="*/ 0 h 11927"/>
                  </a:gdLst>
                  <a:cxnLst>
                    <a:cxn ang="0">
                      <a:pos x="connsiteX0" y="connsiteY0"/>
                    </a:cxn>
                    <a:cxn ang="0">
                      <a:pos x="connsiteX1" y="connsiteY1"/>
                    </a:cxn>
                    <a:cxn ang="0">
                      <a:pos x="connsiteX2" y="connsiteY2"/>
                    </a:cxn>
                    <a:cxn ang="0">
                      <a:pos x="connsiteX3" y="connsiteY3"/>
                    </a:cxn>
                  </a:cxnLst>
                  <a:rect l="l" t="t" r="r" b="b"/>
                  <a:pathLst>
                    <a:path w="3574" h="11927">
                      <a:moveTo>
                        <a:pt x="2286" y="0"/>
                      </a:moveTo>
                      <a:cubicBezTo>
                        <a:pt x="857" y="3429"/>
                        <a:pt x="1048" y="7144"/>
                        <a:pt x="0" y="10573"/>
                      </a:cubicBezTo>
                      <a:cubicBezTo>
                        <a:pt x="571" y="16097"/>
                        <a:pt x="2762" y="2572"/>
                        <a:pt x="3334" y="8096"/>
                      </a:cubicBezTo>
                      <a:cubicBezTo>
                        <a:pt x="4096" y="5620"/>
                        <a:pt x="2858" y="2857"/>
                        <a:pt x="2286" y="0"/>
                      </a:cubicBezTo>
                      <a:close/>
                    </a:path>
                  </a:pathLst>
                </a:custGeom>
                <a:solidFill>
                  <a:srgbClr val="D1C4B3"/>
                </a:solidFill>
                <a:ln w="9525" cap="flat">
                  <a:noFill/>
                  <a:prstDash val="solid"/>
                  <a:miter/>
                </a:ln>
              </p:spPr>
              <p:txBody>
                <a:bodyPr rtlCol="0" anchor="ctr"/>
                <a:lstStyle/>
                <a:p>
                  <a:endParaRPr lang="zh-CN" altLang="en-US"/>
                </a:p>
              </p:txBody>
            </p:sp>
            <p:sp>
              <p:nvSpPr>
                <p:cNvPr id="580" name="任意多边形: 形状 52901"/>
                <p:cNvSpPr/>
                <p:nvPr>
                  <p:custDataLst>
                    <p:tags r:id="rId1035"/>
                  </p:custDataLst>
                </p:nvPr>
              </p:nvSpPr>
              <p:spPr>
                <a:xfrm>
                  <a:off x="6955811" y="3386041"/>
                  <a:ext cx="2772" cy="19621"/>
                </a:xfrm>
                <a:custGeom>
                  <a:gdLst>
                    <a:gd name="connsiteX0" fmla="*/ 392 w 2772"/>
                    <a:gd name="connsiteY0" fmla="*/ 0 h 19621"/>
                    <a:gd name="connsiteX1" fmla="*/ 2773 w 2772"/>
                    <a:gd name="connsiteY1" fmla="*/ 19622 h 19621"/>
                    <a:gd name="connsiteX2" fmla="*/ 392 w 2772"/>
                    <a:gd name="connsiteY2" fmla="*/ 0 h 19621"/>
                  </a:gdLst>
                  <a:cxnLst>
                    <a:cxn ang="0">
                      <a:pos x="connsiteX0" y="connsiteY0"/>
                    </a:cxn>
                    <a:cxn ang="0">
                      <a:pos x="connsiteX1" y="connsiteY1"/>
                    </a:cxn>
                    <a:cxn ang="0">
                      <a:pos x="connsiteX2" y="connsiteY2"/>
                    </a:cxn>
                  </a:cxnLst>
                  <a:rect l="l" t="t" r="r" b="b"/>
                  <a:pathLst>
                    <a:path w="2772" h="19621">
                      <a:moveTo>
                        <a:pt x="392" y="0"/>
                      </a:moveTo>
                      <a:cubicBezTo>
                        <a:pt x="-656" y="6287"/>
                        <a:pt x="487" y="12859"/>
                        <a:pt x="2773" y="19622"/>
                      </a:cubicBezTo>
                      <a:cubicBezTo>
                        <a:pt x="2201" y="13335"/>
                        <a:pt x="2773" y="1429"/>
                        <a:pt x="392" y="0"/>
                      </a:cubicBezTo>
                      <a:close/>
                    </a:path>
                  </a:pathLst>
                </a:custGeom>
                <a:solidFill>
                  <a:srgbClr val="D1C4B3"/>
                </a:solidFill>
                <a:ln w="9525" cap="flat">
                  <a:noFill/>
                  <a:prstDash val="solid"/>
                  <a:miter/>
                </a:ln>
              </p:spPr>
              <p:txBody>
                <a:bodyPr rtlCol="0" anchor="ctr"/>
                <a:lstStyle/>
                <a:p>
                  <a:endParaRPr lang="zh-CN" altLang="en-US"/>
                </a:p>
              </p:txBody>
            </p:sp>
            <p:sp>
              <p:nvSpPr>
                <p:cNvPr id="581" name="任意多边形: 形状 52902"/>
                <p:cNvSpPr/>
                <p:nvPr>
                  <p:custDataLst>
                    <p:tags r:id="rId1036"/>
                  </p:custDataLst>
                </p:nvPr>
              </p:nvSpPr>
              <p:spPr>
                <a:xfrm>
                  <a:off x="6800278" y="3681793"/>
                  <a:ext cx="4133" cy="8074"/>
                </a:xfrm>
                <a:custGeom>
                  <a:gdLst>
                    <a:gd name="connsiteX0" fmla="*/ 4000 w 4133"/>
                    <a:gd name="connsiteY0" fmla="*/ 0 h 8074"/>
                    <a:gd name="connsiteX1" fmla="*/ 95 w 4133"/>
                    <a:gd name="connsiteY1" fmla="*/ 4286 h 8074"/>
                    <a:gd name="connsiteX2" fmla="*/ 0 w 4133"/>
                    <a:gd name="connsiteY2" fmla="*/ 7334 h 8074"/>
                    <a:gd name="connsiteX3" fmla="*/ 4000 w 4133"/>
                    <a:gd name="connsiteY3" fmla="*/ 0 h 8074"/>
                  </a:gdLst>
                  <a:cxnLst>
                    <a:cxn ang="0">
                      <a:pos x="connsiteX0" y="connsiteY0"/>
                    </a:cxn>
                    <a:cxn ang="0">
                      <a:pos x="connsiteX1" y="connsiteY1"/>
                    </a:cxn>
                    <a:cxn ang="0">
                      <a:pos x="connsiteX2" y="connsiteY2"/>
                    </a:cxn>
                    <a:cxn ang="0">
                      <a:pos x="connsiteX3" y="connsiteY3"/>
                    </a:cxn>
                  </a:cxnLst>
                  <a:rect l="l" t="t" r="r" b="b"/>
                  <a:pathLst>
                    <a:path w="4133" h="8074">
                      <a:moveTo>
                        <a:pt x="4000" y="0"/>
                      </a:moveTo>
                      <a:lnTo>
                        <a:pt x="95" y="4286"/>
                      </a:lnTo>
                      <a:cubicBezTo>
                        <a:pt x="667" y="5048"/>
                        <a:pt x="1143" y="5810"/>
                        <a:pt x="0" y="7334"/>
                      </a:cubicBezTo>
                      <a:cubicBezTo>
                        <a:pt x="476" y="10477"/>
                        <a:pt x="4953" y="2762"/>
                        <a:pt x="4000" y="0"/>
                      </a:cubicBezTo>
                      <a:close/>
                    </a:path>
                  </a:pathLst>
                </a:custGeom>
                <a:solidFill>
                  <a:srgbClr val="D1C4B3"/>
                </a:solidFill>
                <a:ln w="9525" cap="flat">
                  <a:noFill/>
                  <a:prstDash val="solid"/>
                  <a:miter/>
                </a:ln>
              </p:spPr>
              <p:txBody>
                <a:bodyPr rtlCol="0" anchor="ctr"/>
                <a:lstStyle/>
                <a:p>
                  <a:endParaRPr lang="zh-CN" altLang="en-US"/>
                </a:p>
              </p:txBody>
            </p:sp>
            <p:sp>
              <p:nvSpPr>
                <p:cNvPr id="582" name="任意多边形: 形状 52903"/>
                <p:cNvSpPr/>
                <p:nvPr>
                  <p:custDataLst>
                    <p:tags r:id="rId1037"/>
                  </p:custDataLst>
                </p:nvPr>
              </p:nvSpPr>
              <p:spPr>
                <a:xfrm>
                  <a:off x="6930390" y="3504628"/>
                  <a:ext cx="5714" cy="30575"/>
                </a:xfrm>
                <a:custGeom>
                  <a:gdLst>
                    <a:gd name="connsiteX0" fmla="*/ 5048 w 5714"/>
                    <a:gd name="connsiteY0" fmla="*/ 0 h 30575"/>
                    <a:gd name="connsiteX1" fmla="*/ 0 w 5714"/>
                    <a:gd name="connsiteY1" fmla="*/ 19717 h 30575"/>
                    <a:gd name="connsiteX2" fmla="*/ 3715 w 5714"/>
                    <a:gd name="connsiteY2" fmla="*/ 19145 h 30575"/>
                    <a:gd name="connsiteX3" fmla="*/ 3715 w 5714"/>
                    <a:gd name="connsiteY3" fmla="*/ 30575 h 30575"/>
                    <a:gd name="connsiteX4" fmla="*/ 5715 w 5714"/>
                    <a:gd name="connsiteY4" fmla="*/ 19717 h 30575"/>
                    <a:gd name="connsiteX5" fmla="*/ 5048 w 5714"/>
                    <a:gd name="connsiteY5" fmla="*/ 0 h 3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4" h="30575">
                      <a:moveTo>
                        <a:pt x="5048" y="0"/>
                      </a:moveTo>
                      <a:cubicBezTo>
                        <a:pt x="2857" y="6382"/>
                        <a:pt x="3619" y="13716"/>
                        <a:pt x="0" y="19717"/>
                      </a:cubicBezTo>
                      <a:cubicBezTo>
                        <a:pt x="762" y="22860"/>
                        <a:pt x="2476" y="19336"/>
                        <a:pt x="3715" y="19145"/>
                      </a:cubicBezTo>
                      <a:cubicBezTo>
                        <a:pt x="4096" y="23717"/>
                        <a:pt x="1333" y="30004"/>
                        <a:pt x="3715" y="30575"/>
                      </a:cubicBezTo>
                      <a:cubicBezTo>
                        <a:pt x="4953" y="27146"/>
                        <a:pt x="3143" y="22860"/>
                        <a:pt x="5715" y="19717"/>
                      </a:cubicBezTo>
                      <a:cubicBezTo>
                        <a:pt x="2476" y="15907"/>
                        <a:pt x="6858" y="7715"/>
                        <a:pt x="5048" y="0"/>
                      </a:cubicBezTo>
                      <a:close/>
                    </a:path>
                  </a:pathLst>
                </a:custGeom>
                <a:solidFill>
                  <a:srgbClr val="D1C4B3"/>
                </a:solidFill>
                <a:ln w="9525" cap="flat">
                  <a:noFill/>
                  <a:prstDash val="solid"/>
                  <a:miter/>
                </a:ln>
              </p:spPr>
              <p:txBody>
                <a:bodyPr rtlCol="0" anchor="ctr"/>
                <a:lstStyle/>
                <a:p>
                  <a:endParaRPr lang="zh-CN" altLang="en-US"/>
                </a:p>
              </p:txBody>
            </p:sp>
            <p:sp>
              <p:nvSpPr>
                <p:cNvPr id="583" name="任意多边形: 形状 52904"/>
                <p:cNvSpPr/>
                <p:nvPr>
                  <p:custDataLst>
                    <p:tags r:id="rId1038"/>
                  </p:custDataLst>
                </p:nvPr>
              </p:nvSpPr>
              <p:spPr>
                <a:xfrm>
                  <a:off x="6801441" y="3712558"/>
                  <a:ext cx="5364" cy="8788"/>
                </a:xfrm>
                <a:custGeom>
                  <a:gdLst>
                    <a:gd name="connsiteX0" fmla="*/ 3409 w 5364"/>
                    <a:gd name="connsiteY0" fmla="*/ 0 h 8788"/>
                    <a:gd name="connsiteX1" fmla="*/ 76 w 5364"/>
                    <a:gd name="connsiteY1" fmla="*/ 6287 h 8788"/>
                    <a:gd name="connsiteX2" fmla="*/ 5029 w 5364"/>
                    <a:gd name="connsiteY2" fmla="*/ 4191 h 8788"/>
                    <a:gd name="connsiteX3" fmla="*/ 3409 w 5364"/>
                    <a:gd name="connsiteY3" fmla="*/ 0 h 8788"/>
                  </a:gdLst>
                  <a:cxnLst>
                    <a:cxn ang="0">
                      <a:pos x="connsiteX0" y="connsiteY0"/>
                    </a:cxn>
                    <a:cxn ang="0">
                      <a:pos x="connsiteX1" y="connsiteY1"/>
                    </a:cxn>
                    <a:cxn ang="0">
                      <a:pos x="connsiteX2" y="connsiteY2"/>
                    </a:cxn>
                    <a:cxn ang="0">
                      <a:pos x="connsiteX3" y="connsiteY3"/>
                    </a:cxn>
                  </a:cxnLst>
                  <a:rect l="l" t="t" r="r" b="b"/>
                  <a:pathLst>
                    <a:path w="5364" h="8788">
                      <a:moveTo>
                        <a:pt x="3409" y="0"/>
                      </a:moveTo>
                      <a:cubicBezTo>
                        <a:pt x="2552" y="2286"/>
                        <a:pt x="457" y="3810"/>
                        <a:pt x="76" y="6287"/>
                      </a:cubicBezTo>
                      <a:cubicBezTo>
                        <a:pt x="-591" y="11144"/>
                        <a:pt x="3314" y="8096"/>
                        <a:pt x="5029" y="4191"/>
                      </a:cubicBezTo>
                      <a:cubicBezTo>
                        <a:pt x="6648" y="-2191"/>
                        <a:pt x="1790" y="6477"/>
                        <a:pt x="3409" y="0"/>
                      </a:cubicBezTo>
                      <a:close/>
                    </a:path>
                  </a:pathLst>
                </a:custGeom>
                <a:solidFill>
                  <a:srgbClr val="D1C4B3"/>
                </a:solidFill>
                <a:ln w="9525" cap="flat">
                  <a:noFill/>
                  <a:prstDash val="solid"/>
                  <a:miter/>
                </a:ln>
              </p:spPr>
              <p:txBody>
                <a:bodyPr rtlCol="0" anchor="ctr"/>
                <a:lstStyle/>
                <a:p>
                  <a:endParaRPr lang="zh-CN" altLang="en-US"/>
                </a:p>
              </p:txBody>
            </p:sp>
            <p:sp>
              <p:nvSpPr>
                <p:cNvPr id="584" name="任意多边形: 形状 52905"/>
                <p:cNvSpPr/>
                <p:nvPr>
                  <p:custDataLst>
                    <p:tags r:id="rId1039"/>
                  </p:custDataLst>
                </p:nvPr>
              </p:nvSpPr>
              <p:spPr>
                <a:xfrm>
                  <a:off x="6916865" y="3595779"/>
                  <a:ext cx="5904" cy="21624"/>
                </a:xfrm>
                <a:custGeom>
                  <a:gdLst>
                    <a:gd name="connsiteX0" fmla="*/ 5904 w 5904"/>
                    <a:gd name="connsiteY0" fmla="*/ 3 h 21624"/>
                    <a:gd name="connsiteX1" fmla="*/ 856 w 5904"/>
                    <a:gd name="connsiteY1" fmla="*/ 21625 h 21624"/>
                    <a:gd name="connsiteX2" fmla="*/ 5904 w 5904"/>
                    <a:gd name="connsiteY2" fmla="*/ 3 h 21624"/>
                  </a:gdLst>
                  <a:cxnLst>
                    <a:cxn ang="0">
                      <a:pos x="connsiteX0" y="connsiteY0"/>
                    </a:cxn>
                    <a:cxn ang="0">
                      <a:pos x="connsiteX1" y="connsiteY1"/>
                    </a:cxn>
                    <a:cxn ang="0">
                      <a:pos x="connsiteX2" y="connsiteY2"/>
                    </a:cxn>
                  </a:cxnLst>
                  <a:rect l="l" t="t" r="r" b="b"/>
                  <a:pathLst>
                    <a:path w="5904" h="21624">
                      <a:moveTo>
                        <a:pt x="5904" y="3"/>
                      </a:moveTo>
                      <a:cubicBezTo>
                        <a:pt x="3332" y="-283"/>
                        <a:pt x="-2097" y="19625"/>
                        <a:pt x="856" y="21625"/>
                      </a:cubicBezTo>
                      <a:cubicBezTo>
                        <a:pt x="2190" y="14291"/>
                        <a:pt x="2380" y="6575"/>
                        <a:pt x="5904" y="3"/>
                      </a:cubicBezTo>
                      <a:close/>
                    </a:path>
                  </a:pathLst>
                </a:custGeom>
                <a:solidFill>
                  <a:srgbClr val="D1C4B3"/>
                </a:solidFill>
                <a:ln w="9525" cap="flat">
                  <a:noFill/>
                  <a:prstDash val="solid"/>
                  <a:miter/>
                </a:ln>
              </p:spPr>
              <p:txBody>
                <a:bodyPr rtlCol="0" anchor="ctr"/>
                <a:lstStyle/>
                <a:p>
                  <a:endParaRPr lang="zh-CN" altLang="en-US"/>
                </a:p>
              </p:txBody>
            </p:sp>
            <p:sp>
              <p:nvSpPr>
                <p:cNvPr id="585" name="任意多边形: 形状 52906"/>
                <p:cNvSpPr/>
                <p:nvPr>
                  <p:custDataLst>
                    <p:tags r:id="rId1040"/>
                  </p:custDataLst>
                </p:nvPr>
              </p:nvSpPr>
              <p:spPr>
                <a:xfrm>
                  <a:off x="6940176" y="3587781"/>
                  <a:ext cx="2850" cy="16192"/>
                </a:xfrm>
                <a:custGeom>
                  <a:gdLst>
                    <a:gd name="connsiteX0" fmla="*/ 2786 w 2850"/>
                    <a:gd name="connsiteY0" fmla="*/ 0 h 16192"/>
                    <a:gd name="connsiteX1" fmla="*/ 310 w 2850"/>
                    <a:gd name="connsiteY1" fmla="*/ 16193 h 16192"/>
                    <a:gd name="connsiteX2" fmla="*/ 2786 w 2850"/>
                    <a:gd name="connsiteY2" fmla="*/ 0 h 16192"/>
                  </a:gdLst>
                  <a:cxnLst>
                    <a:cxn ang="0">
                      <a:pos x="connsiteX0" y="connsiteY0"/>
                    </a:cxn>
                    <a:cxn ang="0">
                      <a:pos x="connsiteX1" y="connsiteY1"/>
                    </a:cxn>
                    <a:cxn ang="0">
                      <a:pos x="connsiteX2" y="connsiteY2"/>
                    </a:cxn>
                  </a:cxnLst>
                  <a:rect l="l" t="t" r="r" b="b"/>
                  <a:pathLst>
                    <a:path w="2850" h="16192">
                      <a:moveTo>
                        <a:pt x="2786" y="0"/>
                      </a:moveTo>
                      <a:cubicBezTo>
                        <a:pt x="405" y="4763"/>
                        <a:pt x="-547" y="10192"/>
                        <a:pt x="310" y="16193"/>
                      </a:cubicBezTo>
                      <a:cubicBezTo>
                        <a:pt x="976" y="10763"/>
                        <a:pt x="3263" y="5906"/>
                        <a:pt x="2786" y="0"/>
                      </a:cubicBezTo>
                      <a:close/>
                    </a:path>
                  </a:pathLst>
                </a:custGeom>
                <a:solidFill>
                  <a:srgbClr val="D1C4B3"/>
                </a:solidFill>
                <a:ln w="9525" cap="flat">
                  <a:noFill/>
                  <a:prstDash val="solid"/>
                  <a:miter/>
                </a:ln>
              </p:spPr>
              <p:txBody>
                <a:bodyPr rtlCol="0" anchor="ctr"/>
                <a:lstStyle/>
                <a:p>
                  <a:endParaRPr lang="zh-CN" altLang="en-US"/>
                </a:p>
              </p:txBody>
            </p:sp>
            <p:sp>
              <p:nvSpPr>
                <p:cNvPr id="586" name="任意多边形: 形状 52907"/>
                <p:cNvSpPr/>
                <p:nvPr>
                  <p:custDataLst>
                    <p:tags r:id="rId1041"/>
                  </p:custDataLst>
                </p:nvPr>
              </p:nvSpPr>
              <p:spPr>
                <a:xfrm>
                  <a:off x="6889623" y="3668648"/>
                  <a:ext cx="5048" cy="14858"/>
                </a:xfrm>
                <a:custGeom>
                  <a:gdLst>
                    <a:gd name="connsiteX0" fmla="*/ 5048 w 5048"/>
                    <a:gd name="connsiteY0" fmla="*/ 0 h 14858"/>
                    <a:gd name="connsiteX1" fmla="*/ 0 w 5048"/>
                    <a:gd name="connsiteY1" fmla="*/ 14859 h 14858"/>
                    <a:gd name="connsiteX2" fmla="*/ 5048 w 5048"/>
                    <a:gd name="connsiteY2" fmla="*/ 0 h 14858"/>
                  </a:gdLst>
                  <a:cxnLst>
                    <a:cxn ang="0">
                      <a:pos x="connsiteX0" y="connsiteY0"/>
                    </a:cxn>
                    <a:cxn ang="0">
                      <a:pos x="connsiteX1" y="connsiteY1"/>
                    </a:cxn>
                    <a:cxn ang="0">
                      <a:pos x="connsiteX2" y="connsiteY2"/>
                    </a:cxn>
                  </a:cxnLst>
                  <a:rect l="l" t="t" r="r" b="b"/>
                  <a:pathLst>
                    <a:path w="5048" h="14858">
                      <a:moveTo>
                        <a:pt x="5048" y="0"/>
                      </a:moveTo>
                      <a:cubicBezTo>
                        <a:pt x="3048" y="4763"/>
                        <a:pt x="95" y="9144"/>
                        <a:pt x="0" y="14859"/>
                      </a:cubicBezTo>
                      <a:cubicBezTo>
                        <a:pt x="2381" y="10192"/>
                        <a:pt x="4667" y="5524"/>
                        <a:pt x="5048" y="0"/>
                      </a:cubicBezTo>
                      <a:close/>
                    </a:path>
                  </a:pathLst>
                </a:custGeom>
                <a:solidFill>
                  <a:srgbClr val="D1C4B3"/>
                </a:solidFill>
                <a:ln w="9525" cap="flat">
                  <a:noFill/>
                  <a:prstDash val="solid"/>
                  <a:miter/>
                </a:ln>
              </p:spPr>
              <p:txBody>
                <a:bodyPr rtlCol="0" anchor="ctr"/>
                <a:lstStyle/>
                <a:p>
                  <a:endParaRPr lang="zh-CN" altLang="en-US"/>
                </a:p>
              </p:txBody>
            </p:sp>
            <p:sp>
              <p:nvSpPr>
                <p:cNvPr id="587" name="任意多边形: 形状 52908"/>
                <p:cNvSpPr/>
                <p:nvPr>
                  <p:custDataLst>
                    <p:tags r:id="rId1042"/>
                  </p:custDataLst>
                </p:nvPr>
              </p:nvSpPr>
              <p:spPr>
                <a:xfrm>
                  <a:off x="6867525" y="3719702"/>
                  <a:ext cx="4476" cy="10467"/>
                </a:xfrm>
                <a:custGeom>
                  <a:gdLst>
                    <a:gd name="connsiteX0" fmla="*/ 4477 w 4476"/>
                    <a:gd name="connsiteY0" fmla="*/ 0 h 10467"/>
                    <a:gd name="connsiteX1" fmla="*/ 0 w 4476"/>
                    <a:gd name="connsiteY1" fmla="*/ 9906 h 10467"/>
                    <a:gd name="connsiteX2" fmla="*/ 4000 w 4476"/>
                    <a:gd name="connsiteY2" fmla="*/ 6858 h 10467"/>
                    <a:gd name="connsiteX3" fmla="*/ 4477 w 4476"/>
                    <a:gd name="connsiteY3" fmla="*/ 0 h 10467"/>
                  </a:gdLst>
                  <a:cxnLst>
                    <a:cxn ang="0">
                      <a:pos x="connsiteX0" y="connsiteY0"/>
                    </a:cxn>
                    <a:cxn ang="0">
                      <a:pos x="connsiteX1" y="connsiteY1"/>
                    </a:cxn>
                    <a:cxn ang="0">
                      <a:pos x="connsiteX2" y="connsiteY2"/>
                    </a:cxn>
                    <a:cxn ang="0">
                      <a:pos x="connsiteX3" y="connsiteY3"/>
                    </a:cxn>
                  </a:cxnLst>
                  <a:rect l="l" t="t" r="r" b="b"/>
                  <a:pathLst>
                    <a:path w="4476" h="10467">
                      <a:moveTo>
                        <a:pt x="4477" y="0"/>
                      </a:moveTo>
                      <a:cubicBezTo>
                        <a:pt x="2381" y="2953"/>
                        <a:pt x="2096" y="6953"/>
                        <a:pt x="0" y="9906"/>
                      </a:cubicBezTo>
                      <a:cubicBezTo>
                        <a:pt x="191" y="11811"/>
                        <a:pt x="2476" y="8382"/>
                        <a:pt x="4000" y="6858"/>
                      </a:cubicBezTo>
                      <a:lnTo>
                        <a:pt x="4477" y="0"/>
                      </a:lnTo>
                      <a:close/>
                    </a:path>
                  </a:pathLst>
                </a:custGeom>
                <a:solidFill>
                  <a:srgbClr val="D1C4B3"/>
                </a:solidFill>
                <a:ln w="9525" cap="flat">
                  <a:noFill/>
                  <a:prstDash val="solid"/>
                  <a:miter/>
                </a:ln>
              </p:spPr>
              <p:txBody>
                <a:bodyPr rtlCol="0" anchor="ctr"/>
                <a:lstStyle/>
                <a:p>
                  <a:endParaRPr lang="zh-CN" altLang="en-US"/>
                </a:p>
              </p:txBody>
            </p:sp>
            <p:sp>
              <p:nvSpPr>
                <p:cNvPr id="588" name="任意多边形: 形状 52909"/>
                <p:cNvSpPr/>
                <p:nvPr>
                  <p:custDataLst>
                    <p:tags r:id="rId1043"/>
                  </p:custDataLst>
                </p:nvPr>
              </p:nvSpPr>
              <p:spPr>
                <a:xfrm>
                  <a:off x="6858571" y="3742086"/>
                  <a:ext cx="6076" cy="11254"/>
                </a:xfrm>
                <a:custGeom>
                  <a:gdLst>
                    <a:gd name="connsiteX0" fmla="*/ 6001 w 6076"/>
                    <a:gd name="connsiteY0" fmla="*/ 0 h 11254"/>
                    <a:gd name="connsiteX1" fmla="*/ 0 w 6076"/>
                    <a:gd name="connsiteY1" fmla="*/ 10858 h 11254"/>
                    <a:gd name="connsiteX2" fmla="*/ 6001 w 6076"/>
                    <a:gd name="connsiteY2" fmla="*/ 0 h 11254"/>
                  </a:gdLst>
                  <a:cxnLst>
                    <a:cxn ang="0">
                      <a:pos x="connsiteX0" y="connsiteY0"/>
                    </a:cxn>
                    <a:cxn ang="0">
                      <a:pos x="connsiteX1" y="connsiteY1"/>
                    </a:cxn>
                    <a:cxn ang="0">
                      <a:pos x="connsiteX2" y="connsiteY2"/>
                    </a:cxn>
                  </a:cxnLst>
                  <a:rect l="l" t="t" r="r" b="b"/>
                  <a:pathLst>
                    <a:path w="6076" h="11254">
                      <a:moveTo>
                        <a:pt x="6001" y="0"/>
                      </a:moveTo>
                      <a:cubicBezTo>
                        <a:pt x="2667" y="2857"/>
                        <a:pt x="2572" y="7620"/>
                        <a:pt x="0" y="10858"/>
                      </a:cubicBezTo>
                      <a:cubicBezTo>
                        <a:pt x="191" y="13240"/>
                        <a:pt x="6858" y="4286"/>
                        <a:pt x="6001" y="0"/>
                      </a:cubicBezTo>
                      <a:close/>
                    </a:path>
                  </a:pathLst>
                </a:custGeom>
                <a:solidFill>
                  <a:srgbClr val="D1C4B3"/>
                </a:solidFill>
                <a:ln w="9525" cap="flat">
                  <a:noFill/>
                  <a:prstDash val="solid"/>
                  <a:miter/>
                </a:ln>
              </p:spPr>
              <p:txBody>
                <a:bodyPr rtlCol="0" anchor="ctr"/>
                <a:lstStyle/>
                <a:p>
                  <a:endParaRPr lang="zh-CN" altLang="en-US"/>
                </a:p>
              </p:txBody>
            </p:sp>
            <p:sp>
              <p:nvSpPr>
                <p:cNvPr id="589" name="任意多边形: 形状 52910"/>
                <p:cNvSpPr/>
                <p:nvPr>
                  <p:custDataLst>
                    <p:tags r:id="rId1044"/>
                  </p:custDataLst>
                </p:nvPr>
              </p:nvSpPr>
              <p:spPr>
                <a:xfrm>
                  <a:off x="6690656" y="3883364"/>
                  <a:ext cx="9212" cy="14265"/>
                </a:xfrm>
                <a:custGeom>
                  <a:gdLst>
                    <a:gd name="connsiteX0" fmla="*/ 6466 w 9212"/>
                    <a:gd name="connsiteY0" fmla="*/ 930 h 14265"/>
                    <a:gd name="connsiteX1" fmla="*/ 7228 w 9212"/>
                    <a:gd name="connsiteY1" fmla="*/ 1692 h 14265"/>
                    <a:gd name="connsiteX2" fmla="*/ 2942 w 9212"/>
                    <a:gd name="connsiteY2" fmla="*/ 5406 h 14265"/>
                    <a:gd name="connsiteX3" fmla="*/ 275 w 9212"/>
                    <a:gd name="connsiteY3" fmla="*/ 12836 h 14265"/>
                    <a:gd name="connsiteX4" fmla="*/ 3513 w 9212"/>
                    <a:gd name="connsiteY4" fmla="*/ 12074 h 14265"/>
                    <a:gd name="connsiteX5" fmla="*/ 6466 w 9212"/>
                    <a:gd name="connsiteY5" fmla="*/ 930 h 14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 h="14265">
                      <a:moveTo>
                        <a:pt x="6466" y="930"/>
                      </a:moveTo>
                      <a:cubicBezTo>
                        <a:pt x="5799" y="2358"/>
                        <a:pt x="6466" y="2073"/>
                        <a:pt x="7228" y="1692"/>
                      </a:cubicBezTo>
                      <a:cubicBezTo>
                        <a:pt x="6371" y="3502"/>
                        <a:pt x="4466" y="4263"/>
                        <a:pt x="2942" y="5406"/>
                      </a:cubicBezTo>
                      <a:cubicBezTo>
                        <a:pt x="1227" y="8454"/>
                        <a:pt x="4466" y="9407"/>
                        <a:pt x="275" y="12836"/>
                      </a:cubicBezTo>
                      <a:cubicBezTo>
                        <a:pt x="-1440" y="17979"/>
                        <a:pt x="5513" y="7216"/>
                        <a:pt x="3513" y="12074"/>
                      </a:cubicBezTo>
                      <a:cubicBezTo>
                        <a:pt x="6085" y="8359"/>
                        <a:pt x="13038" y="-3357"/>
                        <a:pt x="6466" y="930"/>
                      </a:cubicBezTo>
                      <a:close/>
                    </a:path>
                  </a:pathLst>
                </a:custGeom>
                <a:solidFill>
                  <a:srgbClr val="D1C4B3"/>
                </a:solidFill>
                <a:ln w="9525" cap="flat">
                  <a:noFill/>
                  <a:prstDash val="solid"/>
                  <a:miter/>
                </a:ln>
              </p:spPr>
              <p:txBody>
                <a:bodyPr rtlCol="0" anchor="ctr"/>
                <a:lstStyle/>
                <a:p>
                  <a:endParaRPr lang="zh-CN" altLang="en-US"/>
                </a:p>
              </p:txBody>
            </p:sp>
            <p:sp>
              <p:nvSpPr>
                <p:cNvPr id="590" name="任意多边形: 形状 52911"/>
                <p:cNvSpPr/>
                <p:nvPr>
                  <p:custDataLst>
                    <p:tags r:id="rId1045"/>
                  </p:custDataLst>
                </p:nvPr>
              </p:nvSpPr>
              <p:spPr>
                <a:xfrm>
                  <a:off x="6679406" y="3899153"/>
                  <a:ext cx="10477" cy="11525"/>
                </a:xfrm>
                <a:custGeom>
                  <a:gdLst>
                    <a:gd name="connsiteX0" fmla="*/ 10478 w 10477"/>
                    <a:gd name="connsiteY0" fmla="*/ 0 h 11525"/>
                    <a:gd name="connsiteX1" fmla="*/ 6858 w 10477"/>
                    <a:gd name="connsiteY1" fmla="*/ 4477 h 11525"/>
                    <a:gd name="connsiteX2" fmla="*/ 3620 w 10477"/>
                    <a:gd name="connsiteY2" fmla="*/ 5048 h 11525"/>
                    <a:gd name="connsiteX3" fmla="*/ 0 w 10477"/>
                    <a:gd name="connsiteY3" fmla="*/ 11525 h 11525"/>
                    <a:gd name="connsiteX4" fmla="*/ 6477 w 10477"/>
                    <a:gd name="connsiteY4" fmla="*/ 8096 h 11525"/>
                    <a:gd name="connsiteX5" fmla="*/ 10478 w 10477"/>
                    <a:gd name="connsiteY5" fmla="*/ 0 h 1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1525">
                      <a:moveTo>
                        <a:pt x="10478" y="0"/>
                      </a:moveTo>
                      <a:cubicBezTo>
                        <a:pt x="8572" y="667"/>
                        <a:pt x="7715" y="2572"/>
                        <a:pt x="6858" y="4477"/>
                      </a:cubicBezTo>
                      <a:cubicBezTo>
                        <a:pt x="5048" y="5620"/>
                        <a:pt x="3143" y="6667"/>
                        <a:pt x="3620" y="5048"/>
                      </a:cubicBezTo>
                      <a:cubicBezTo>
                        <a:pt x="1714" y="6382"/>
                        <a:pt x="1048" y="9239"/>
                        <a:pt x="0" y="11525"/>
                      </a:cubicBezTo>
                      <a:lnTo>
                        <a:pt x="6477" y="8096"/>
                      </a:lnTo>
                      <a:cubicBezTo>
                        <a:pt x="7049" y="4572"/>
                        <a:pt x="9620" y="3238"/>
                        <a:pt x="10478" y="0"/>
                      </a:cubicBezTo>
                      <a:close/>
                    </a:path>
                  </a:pathLst>
                </a:custGeom>
                <a:solidFill>
                  <a:srgbClr val="D1C4B3"/>
                </a:solidFill>
                <a:ln w="9525" cap="flat">
                  <a:noFill/>
                  <a:prstDash val="solid"/>
                  <a:miter/>
                </a:ln>
              </p:spPr>
              <p:txBody>
                <a:bodyPr rtlCol="0" anchor="ctr"/>
                <a:lstStyle/>
                <a:p>
                  <a:endParaRPr lang="zh-CN" altLang="en-US"/>
                </a:p>
              </p:txBody>
            </p:sp>
            <p:sp>
              <p:nvSpPr>
                <p:cNvPr id="591" name="任意多边形: 形状 52912"/>
                <p:cNvSpPr/>
                <p:nvPr>
                  <p:custDataLst>
                    <p:tags r:id="rId1046"/>
                  </p:custDataLst>
                </p:nvPr>
              </p:nvSpPr>
              <p:spPr>
                <a:xfrm>
                  <a:off x="6655022" y="3916298"/>
                  <a:ext cx="6762" cy="9143"/>
                </a:xfrm>
                <a:custGeom>
                  <a:gdLst>
                    <a:gd name="connsiteX0" fmla="*/ 6763 w 6762"/>
                    <a:gd name="connsiteY0" fmla="*/ 0 h 9143"/>
                    <a:gd name="connsiteX1" fmla="*/ 0 w 6762"/>
                    <a:gd name="connsiteY1" fmla="*/ 9144 h 9143"/>
                    <a:gd name="connsiteX2" fmla="*/ 6763 w 6762"/>
                    <a:gd name="connsiteY2" fmla="*/ 0 h 9143"/>
                  </a:gdLst>
                  <a:cxnLst>
                    <a:cxn ang="0">
                      <a:pos x="connsiteX0" y="connsiteY0"/>
                    </a:cxn>
                    <a:cxn ang="0">
                      <a:pos x="connsiteX1" y="connsiteY1"/>
                    </a:cxn>
                    <a:cxn ang="0">
                      <a:pos x="connsiteX2" y="connsiteY2"/>
                    </a:cxn>
                  </a:cxnLst>
                  <a:rect l="l" t="t" r="r" b="b"/>
                  <a:pathLst>
                    <a:path w="6762" h="9143">
                      <a:moveTo>
                        <a:pt x="6763" y="0"/>
                      </a:moveTo>
                      <a:cubicBezTo>
                        <a:pt x="3810" y="2286"/>
                        <a:pt x="1810" y="5620"/>
                        <a:pt x="0" y="9144"/>
                      </a:cubicBezTo>
                      <a:cubicBezTo>
                        <a:pt x="3715" y="7810"/>
                        <a:pt x="5334" y="4000"/>
                        <a:pt x="6763" y="0"/>
                      </a:cubicBezTo>
                      <a:close/>
                    </a:path>
                  </a:pathLst>
                </a:custGeom>
                <a:solidFill>
                  <a:srgbClr val="D1C4B3"/>
                </a:solidFill>
                <a:ln w="9525" cap="flat">
                  <a:noFill/>
                  <a:prstDash val="solid"/>
                  <a:miter/>
                </a:ln>
              </p:spPr>
              <p:txBody>
                <a:bodyPr rtlCol="0" anchor="ctr"/>
                <a:lstStyle/>
                <a:p>
                  <a:endParaRPr lang="zh-CN" altLang="en-US"/>
                </a:p>
              </p:txBody>
            </p:sp>
            <p:sp>
              <p:nvSpPr>
                <p:cNvPr id="592" name="任意多边形: 形状 52913"/>
                <p:cNvSpPr/>
                <p:nvPr>
                  <p:custDataLst>
                    <p:tags r:id="rId1047"/>
                  </p:custDataLst>
                </p:nvPr>
              </p:nvSpPr>
              <p:spPr>
                <a:xfrm>
                  <a:off x="6819384" y="3814952"/>
                  <a:ext cx="5030" cy="5910"/>
                </a:xfrm>
                <a:custGeom>
                  <a:gdLst>
                    <a:gd name="connsiteX0" fmla="*/ 1753 w 5030"/>
                    <a:gd name="connsiteY0" fmla="*/ 0 h 5910"/>
                    <a:gd name="connsiteX1" fmla="*/ 3563 w 5030"/>
                    <a:gd name="connsiteY1" fmla="*/ 5143 h 5910"/>
                    <a:gd name="connsiteX2" fmla="*/ 1753 w 5030"/>
                    <a:gd name="connsiteY2" fmla="*/ 0 h 5910"/>
                  </a:gdLst>
                  <a:cxnLst>
                    <a:cxn ang="0">
                      <a:pos x="connsiteX0" y="connsiteY0"/>
                    </a:cxn>
                    <a:cxn ang="0">
                      <a:pos x="connsiteX1" y="connsiteY1"/>
                    </a:cxn>
                    <a:cxn ang="0">
                      <a:pos x="connsiteX2" y="connsiteY2"/>
                    </a:cxn>
                  </a:cxnLst>
                  <a:rect l="l" t="t" r="r" b="b"/>
                  <a:pathLst>
                    <a:path w="5030" h="5910">
                      <a:moveTo>
                        <a:pt x="1753" y="0"/>
                      </a:moveTo>
                      <a:cubicBezTo>
                        <a:pt x="-2057" y="5429"/>
                        <a:pt x="1182" y="7048"/>
                        <a:pt x="3563" y="5143"/>
                      </a:cubicBezTo>
                      <a:cubicBezTo>
                        <a:pt x="7468" y="-1619"/>
                        <a:pt x="2420" y="1905"/>
                        <a:pt x="1753" y="0"/>
                      </a:cubicBezTo>
                      <a:close/>
                    </a:path>
                  </a:pathLst>
                </a:custGeom>
                <a:solidFill>
                  <a:srgbClr val="D1C4B3"/>
                </a:solidFill>
                <a:ln w="9525" cap="flat">
                  <a:noFill/>
                  <a:prstDash val="solid"/>
                  <a:miter/>
                </a:ln>
              </p:spPr>
              <p:txBody>
                <a:bodyPr rtlCol="0" anchor="ctr"/>
                <a:lstStyle/>
                <a:p>
                  <a:endParaRPr lang="zh-CN" altLang="en-US"/>
                </a:p>
              </p:txBody>
            </p:sp>
            <p:sp>
              <p:nvSpPr>
                <p:cNvPr id="593" name="任意多边形: 形状 52914"/>
                <p:cNvSpPr/>
                <p:nvPr>
                  <p:custDataLst>
                    <p:tags r:id="rId1048"/>
                  </p:custDataLst>
                </p:nvPr>
              </p:nvSpPr>
              <p:spPr>
                <a:xfrm>
                  <a:off x="6821832" y="3807808"/>
                  <a:ext cx="10450" cy="21240"/>
                </a:xfrm>
                <a:custGeom>
                  <a:gdLst>
                    <a:gd name="connsiteX0" fmla="*/ 10450 w 10450"/>
                    <a:gd name="connsiteY0" fmla="*/ 0 h 21240"/>
                    <a:gd name="connsiteX1" fmla="*/ 163 w 10450"/>
                    <a:gd name="connsiteY1" fmla="*/ 21241 h 21240"/>
                    <a:gd name="connsiteX2" fmla="*/ 10450 w 10450"/>
                    <a:gd name="connsiteY2" fmla="*/ 0 h 21240"/>
                  </a:gdLst>
                  <a:cxnLst>
                    <a:cxn ang="0">
                      <a:pos x="connsiteX0" y="connsiteY0"/>
                    </a:cxn>
                    <a:cxn ang="0">
                      <a:pos x="connsiteX1" y="connsiteY1"/>
                    </a:cxn>
                    <a:cxn ang="0">
                      <a:pos x="connsiteX2" y="connsiteY2"/>
                    </a:cxn>
                  </a:cxnLst>
                  <a:rect l="l" t="t" r="r" b="b"/>
                  <a:pathLst>
                    <a:path w="10450" h="21240">
                      <a:moveTo>
                        <a:pt x="10450" y="0"/>
                      </a:moveTo>
                      <a:cubicBezTo>
                        <a:pt x="5973" y="6763"/>
                        <a:pt x="-1170" y="15811"/>
                        <a:pt x="163" y="21241"/>
                      </a:cubicBezTo>
                      <a:cubicBezTo>
                        <a:pt x="3116" y="13811"/>
                        <a:pt x="9879" y="9049"/>
                        <a:pt x="10450" y="0"/>
                      </a:cubicBezTo>
                      <a:close/>
                    </a:path>
                  </a:pathLst>
                </a:custGeom>
                <a:solidFill>
                  <a:srgbClr val="D1C4B3"/>
                </a:solidFill>
                <a:ln w="9525" cap="flat">
                  <a:noFill/>
                  <a:prstDash val="solid"/>
                  <a:miter/>
                </a:ln>
              </p:spPr>
              <p:txBody>
                <a:bodyPr rtlCol="0" anchor="ctr"/>
                <a:lstStyle/>
                <a:p>
                  <a:endParaRPr lang="zh-CN" altLang="en-US"/>
                </a:p>
              </p:txBody>
            </p:sp>
            <p:sp>
              <p:nvSpPr>
                <p:cNvPr id="594" name="任意多边形: 形状 52915"/>
                <p:cNvSpPr/>
                <p:nvPr>
                  <p:custDataLst>
                    <p:tags r:id="rId1049"/>
                  </p:custDataLst>
                </p:nvPr>
              </p:nvSpPr>
              <p:spPr>
                <a:xfrm>
                  <a:off x="6809232" y="3824572"/>
                  <a:ext cx="8575" cy="14001"/>
                </a:xfrm>
                <a:custGeom>
                  <a:gdLst>
                    <a:gd name="connsiteX0" fmla="*/ 6953 w 8575"/>
                    <a:gd name="connsiteY0" fmla="*/ 0 h 14001"/>
                    <a:gd name="connsiteX1" fmla="*/ 0 w 8575"/>
                    <a:gd name="connsiteY1" fmla="*/ 14002 h 14001"/>
                    <a:gd name="connsiteX2" fmla="*/ 8572 w 8575"/>
                    <a:gd name="connsiteY2" fmla="*/ 1238 h 14001"/>
                    <a:gd name="connsiteX3" fmla="*/ 6953 w 8575"/>
                    <a:gd name="connsiteY3" fmla="*/ 0 h 14001"/>
                  </a:gdLst>
                  <a:cxnLst>
                    <a:cxn ang="0">
                      <a:pos x="connsiteX0" y="connsiteY0"/>
                    </a:cxn>
                    <a:cxn ang="0">
                      <a:pos x="connsiteX1" y="connsiteY1"/>
                    </a:cxn>
                    <a:cxn ang="0">
                      <a:pos x="connsiteX2" y="connsiteY2"/>
                    </a:cxn>
                    <a:cxn ang="0">
                      <a:pos x="connsiteX3" y="connsiteY3"/>
                    </a:cxn>
                  </a:cxnLst>
                  <a:rect l="l" t="t" r="r" b="b"/>
                  <a:pathLst>
                    <a:path w="8575" h="14001">
                      <a:moveTo>
                        <a:pt x="6953" y="0"/>
                      </a:moveTo>
                      <a:cubicBezTo>
                        <a:pt x="4763" y="4763"/>
                        <a:pt x="1429" y="8572"/>
                        <a:pt x="0" y="14002"/>
                      </a:cubicBezTo>
                      <a:cubicBezTo>
                        <a:pt x="3048" y="9906"/>
                        <a:pt x="5143" y="5048"/>
                        <a:pt x="8572" y="1238"/>
                      </a:cubicBezTo>
                      <a:cubicBezTo>
                        <a:pt x="8668" y="-286"/>
                        <a:pt x="6477" y="2191"/>
                        <a:pt x="6953" y="0"/>
                      </a:cubicBezTo>
                      <a:close/>
                    </a:path>
                  </a:pathLst>
                </a:custGeom>
                <a:solidFill>
                  <a:srgbClr val="D1C4B3"/>
                </a:solidFill>
                <a:ln w="9525" cap="flat">
                  <a:noFill/>
                  <a:prstDash val="solid"/>
                  <a:miter/>
                </a:ln>
              </p:spPr>
              <p:txBody>
                <a:bodyPr rtlCol="0" anchor="ctr"/>
                <a:lstStyle/>
                <a:p>
                  <a:endParaRPr lang="zh-CN" altLang="en-US"/>
                </a:p>
              </p:txBody>
            </p:sp>
            <p:sp>
              <p:nvSpPr>
                <p:cNvPr id="595" name="任意多边形: 形状 52916"/>
                <p:cNvSpPr/>
                <p:nvPr>
                  <p:custDataLst>
                    <p:tags r:id="rId1050"/>
                  </p:custDataLst>
                </p:nvPr>
              </p:nvSpPr>
              <p:spPr>
                <a:xfrm>
                  <a:off x="6789802" y="3841622"/>
                  <a:ext cx="6834" cy="11456"/>
                </a:xfrm>
                <a:custGeom>
                  <a:gdLst>
                    <a:gd name="connsiteX0" fmla="*/ 6190 w 6834"/>
                    <a:gd name="connsiteY0" fmla="*/ 0 h 11456"/>
                    <a:gd name="connsiteX1" fmla="*/ 5618 w 6834"/>
                    <a:gd name="connsiteY1" fmla="*/ 9430 h 11456"/>
                    <a:gd name="connsiteX2" fmla="*/ 6190 w 6834"/>
                    <a:gd name="connsiteY2" fmla="*/ 0 h 11456"/>
                  </a:gdLst>
                  <a:cxnLst>
                    <a:cxn ang="0">
                      <a:pos x="connsiteX0" y="connsiteY0"/>
                    </a:cxn>
                    <a:cxn ang="0">
                      <a:pos x="connsiteX1" y="connsiteY1"/>
                    </a:cxn>
                    <a:cxn ang="0">
                      <a:pos x="connsiteX2" y="connsiteY2"/>
                    </a:cxn>
                  </a:cxnLst>
                  <a:rect l="l" t="t" r="r" b="b"/>
                  <a:pathLst>
                    <a:path w="6834" h="11456">
                      <a:moveTo>
                        <a:pt x="6190" y="0"/>
                      </a:moveTo>
                      <a:cubicBezTo>
                        <a:pt x="-288" y="11906"/>
                        <a:pt x="-3431" y="13525"/>
                        <a:pt x="5618" y="9430"/>
                      </a:cubicBezTo>
                      <a:cubicBezTo>
                        <a:pt x="7904" y="3048"/>
                        <a:pt x="6285" y="2667"/>
                        <a:pt x="6190" y="0"/>
                      </a:cubicBezTo>
                      <a:close/>
                    </a:path>
                  </a:pathLst>
                </a:custGeom>
                <a:solidFill>
                  <a:srgbClr val="D1C4B3"/>
                </a:solidFill>
                <a:ln w="9525" cap="flat">
                  <a:noFill/>
                  <a:prstDash val="solid"/>
                  <a:miter/>
                </a:ln>
              </p:spPr>
              <p:txBody>
                <a:bodyPr rtlCol="0" anchor="ctr"/>
                <a:lstStyle/>
                <a:p>
                  <a:endParaRPr lang="zh-CN" altLang="en-US"/>
                </a:p>
              </p:txBody>
            </p:sp>
            <p:sp>
              <p:nvSpPr>
                <p:cNvPr id="596" name="任意多边形: 形状 52917"/>
                <p:cNvSpPr/>
                <p:nvPr>
                  <p:custDataLst>
                    <p:tags r:id="rId1051"/>
                  </p:custDataLst>
                </p:nvPr>
              </p:nvSpPr>
              <p:spPr>
                <a:xfrm>
                  <a:off x="6623399" y="3947635"/>
                  <a:ext cx="10001" cy="9810"/>
                </a:xfrm>
                <a:custGeom>
                  <a:gdLst>
                    <a:gd name="connsiteX0" fmla="*/ 10001 w 10001"/>
                    <a:gd name="connsiteY0" fmla="*/ 0 h 9810"/>
                    <a:gd name="connsiteX1" fmla="*/ 0 w 10001"/>
                    <a:gd name="connsiteY1" fmla="*/ 9811 h 9810"/>
                    <a:gd name="connsiteX2" fmla="*/ 10001 w 10001"/>
                    <a:gd name="connsiteY2" fmla="*/ 0 h 9810"/>
                  </a:gdLst>
                  <a:cxnLst>
                    <a:cxn ang="0">
                      <a:pos x="connsiteX0" y="connsiteY0"/>
                    </a:cxn>
                    <a:cxn ang="0">
                      <a:pos x="connsiteX1" y="connsiteY1"/>
                    </a:cxn>
                    <a:cxn ang="0">
                      <a:pos x="connsiteX2" y="connsiteY2"/>
                    </a:cxn>
                  </a:cxnLst>
                  <a:rect l="l" t="t" r="r" b="b"/>
                  <a:pathLst>
                    <a:path w="10001" h="9810">
                      <a:moveTo>
                        <a:pt x="10001" y="0"/>
                      </a:moveTo>
                      <a:cubicBezTo>
                        <a:pt x="5810" y="2096"/>
                        <a:pt x="2572" y="5525"/>
                        <a:pt x="0" y="9811"/>
                      </a:cubicBezTo>
                      <a:cubicBezTo>
                        <a:pt x="3715" y="6953"/>
                        <a:pt x="7811" y="4763"/>
                        <a:pt x="10001" y="0"/>
                      </a:cubicBezTo>
                      <a:close/>
                    </a:path>
                  </a:pathLst>
                </a:custGeom>
                <a:solidFill>
                  <a:srgbClr val="D1C4B3"/>
                </a:solidFill>
                <a:ln w="9525" cap="flat">
                  <a:noFill/>
                  <a:prstDash val="solid"/>
                  <a:miter/>
                </a:ln>
              </p:spPr>
              <p:txBody>
                <a:bodyPr rtlCol="0" anchor="ctr"/>
                <a:lstStyle/>
                <a:p>
                  <a:endParaRPr lang="zh-CN" altLang="en-US"/>
                </a:p>
              </p:txBody>
            </p:sp>
            <p:sp>
              <p:nvSpPr>
                <p:cNvPr id="597" name="任意多边形: 形状 52918"/>
                <p:cNvSpPr/>
                <p:nvPr>
                  <p:custDataLst>
                    <p:tags r:id="rId1052"/>
                  </p:custDataLst>
                </p:nvPr>
              </p:nvSpPr>
              <p:spPr>
                <a:xfrm>
                  <a:off x="6557009" y="3989286"/>
                  <a:ext cx="27624" cy="24166"/>
                </a:xfrm>
                <a:custGeom>
                  <a:gdLst>
                    <a:gd name="connsiteX0" fmla="*/ 22765 w 27624"/>
                    <a:gd name="connsiteY0" fmla="*/ 354 h 24166"/>
                    <a:gd name="connsiteX1" fmla="*/ 0 w 27624"/>
                    <a:gd name="connsiteY1" fmla="*/ 24167 h 24166"/>
                    <a:gd name="connsiteX2" fmla="*/ 12097 w 27624"/>
                    <a:gd name="connsiteY2" fmla="*/ 14546 h 24166"/>
                    <a:gd name="connsiteX3" fmla="*/ 23146 w 27624"/>
                    <a:gd name="connsiteY3" fmla="*/ 3402 h 24166"/>
                    <a:gd name="connsiteX4" fmla="*/ 22098 w 27624"/>
                    <a:gd name="connsiteY4" fmla="*/ 6926 h 24166"/>
                    <a:gd name="connsiteX5" fmla="*/ 22765 w 27624"/>
                    <a:gd name="connsiteY5" fmla="*/ 354 h 241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4" h="24166">
                      <a:moveTo>
                        <a:pt x="22765" y="354"/>
                      </a:moveTo>
                      <a:cubicBezTo>
                        <a:pt x="14383" y="11403"/>
                        <a:pt x="3905" y="16261"/>
                        <a:pt x="0" y="24167"/>
                      </a:cubicBezTo>
                      <a:cubicBezTo>
                        <a:pt x="4096" y="21023"/>
                        <a:pt x="8096" y="17880"/>
                        <a:pt x="12097" y="14546"/>
                      </a:cubicBezTo>
                      <a:cubicBezTo>
                        <a:pt x="15907" y="11117"/>
                        <a:pt x="19622" y="7403"/>
                        <a:pt x="23146" y="3402"/>
                      </a:cubicBezTo>
                      <a:cubicBezTo>
                        <a:pt x="24575" y="3116"/>
                        <a:pt x="22860" y="5402"/>
                        <a:pt x="22098" y="6926"/>
                      </a:cubicBezTo>
                      <a:cubicBezTo>
                        <a:pt x="30385" y="2450"/>
                        <a:pt x="28289" y="-1170"/>
                        <a:pt x="22765" y="354"/>
                      </a:cubicBezTo>
                      <a:close/>
                    </a:path>
                  </a:pathLst>
                </a:custGeom>
                <a:solidFill>
                  <a:srgbClr val="D1C4B3"/>
                </a:solidFill>
                <a:ln w="9525" cap="flat">
                  <a:noFill/>
                  <a:prstDash val="solid"/>
                  <a:miter/>
                </a:ln>
              </p:spPr>
              <p:txBody>
                <a:bodyPr rtlCol="0" anchor="ctr"/>
                <a:lstStyle/>
                <a:p>
                  <a:endParaRPr lang="zh-CN" altLang="en-US"/>
                </a:p>
              </p:txBody>
            </p:sp>
            <p:sp>
              <p:nvSpPr>
                <p:cNvPr id="598" name="任意多边形: 形状 52919"/>
                <p:cNvSpPr/>
                <p:nvPr>
                  <p:custDataLst>
                    <p:tags r:id="rId1053"/>
                  </p:custDataLst>
                </p:nvPr>
              </p:nvSpPr>
              <p:spPr>
                <a:xfrm>
                  <a:off x="6744080" y="3920125"/>
                  <a:ext cx="3817" cy="8403"/>
                </a:xfrm>
                <a:custGeom>
                  <a:gdLst>
                    <a:gd name="connsiteX0" fmla="*/ 2953 w 3817"/>
                    <a:gd name="connsiteY0" fmla="*/ 78 h 8403"/>
                    <a:gd name="connsiteX1" fmla="*/ 0 w 3817"/>
                    <a:gd name="connsiteY1" fmla="*/ 7984 h 8403"/>
                    <a:gd name="connsiteX2" fmla="*/ 2953 w 3817"/>
                    <a:gd name="connsiteY2" fmla="*/ 78 h 8403"/>
                  </a:gdLst>
                  <a:cxnLst>
                    <a:cxn ang="0">
                      <a:pos x="connsiteX0" y="connsiteY0"/>
                    </a:cxn>
                    <a:cxn ang="0">
                      <a:pos x="connsiteX1" y="connsiteY1"/>
                    </a:cxn>
                    <a:cxn ang="0">
                      <a:pos x="connsiteX2" y="connsiteY2"/>
                    </a:cxn>
                  </a:cxnLst>
                  <a:rect l="l" t="t" r="r" b="b"/>
                  <a:pathLst>
                    <a:path w="3817" h="8403">
                      <a:moveTo>
                        <a:pt x="2953" y="78"/>
                      </a:moveTo>
                      <a:cubicBezTo>
                        <a:pt x="-3143" y="5412"/>
                        <a:pt x="4001" y="5126"/>
                        <a:pt x="0" y="7984"/>
                      </a:cubicBezTo>
                      <a:cubicBezTo>
                        <a:pt x="2000" y="10746"/>
                        <a:pt x="5429" y="-1065"/>
                        <a:pt x="2953" y="78"/>
                      </a:cubicBezTo>
                      <a:close/>
                    </a:path>
                  </a:pathLst>
                </a:custGeom>
                <a:solidFill>
                  <a:srgbClr val="D1C4B3"/>
                </a:solidFill>
                <a:ln w="9525" cap="flat">
                  <a:noFill/>
                  <a:prstDash val="solid"/>
                  <a:miter/>
                </a:ln>
              </p:spPr>
              <p:txBody>
                <a:bodyPr rtlCol="0" anchor="ctr"/>
                <a:lstStyle/>
                <a:p>
                  <a:endParaRPr lang="zh-CN" altLang="en-US"/>
                </a:p>
              </p:txBody>
            </p:sp>
            <p:sp>
              <p:nvSpPr>
                <p:cNvPr id="599" name="任意多边形: 形状 52920"/>
                <p:cNvSpPr/>
                <p:nvPr>
                  <p:custDataLst>
                    <p:tags r:id="rId1054"/>
                  </p:custDataLst>
                </p:nvPr>
              </p:nvSpPr>
              <p:spPr>
                <a:xfrm>
                  <a:off x="6735699" y="3927347"/>
                  <a:ext cx="7620" cy="11906"/>
                </a:xfrm>
                <a:custGeom>
                  <a:gdLst>
                    <a:gd name="connsiteX0" fmla="*/ 7620 w 7620"/>
                    <a:gd name="connsiteY0" fmla="*/ 0 h 11906"/>
                    <a:gd name="connsiteX1" fmla="*/ 0 w 7620"/>
                    <a:gd name="connsiteY1" fmla="*/ 11906 h 11906"/>
                    <a:gd name="connsiteX2" fmla="*/ 7620 w 7620"/>
                    <a:gd name="connsiteY2" fmla="*/ 0 h 11906"/>
                  </a:gdLst>
                  <a:cxnLst>
                    <a:cxn ang="0">
                      <a:pos x="connsiteX0" y="connsiteY0"/>
                    </a:cxn>
                    <a:cxn ang="0">
                      <a:pos x="connsiteX1" y="connsiteY1"/>
                    </a:cxn>
                    <a:cxn ang="0">
                      <a:pos x="connsiteX2" y="connsiteY2"/>
                    </a:cxn>
                  </a:cxnLst>
                  <a:rect l="l" t="t" r="r" b="b"/>
                  <a:pathLst>
                    <a:path w="7620" h="11906">
                      <a:moveTo>
                        <a:pt x="7620" y="0"/>
                      </a:moveTo>
                      <a:cubicBezTo>
                        <a:pt x="4286" y="3143"/>
                        <a:pt x="1524" y="6763"/>
                        <a:pt x="0" y="11906"/>
                      </a:cubicBezTo>
                      <a:cubicBezTo>
                        <a:pt x="3334" y="8763"/>
                        <a:pt x="5810" y="4763"/>
                        <a:pt x="7620" y="0"/>
                      </a:cubicBezTo>
                      <a:close/>
                    </a:path>
                  </a:pathLst>
                </a:custGeom>
                <a:solidFill>
                  <a:srgbClr val="D1C4B3"/>
                </a:solidFill>
                <a:ln w="9525" cap="flat">
                  <a:noFill/>
                  <a:prstDash val="solid"/>
                  <a:miter/>
                </a:ln>
              </p:spPr>
              <p:txBody>
                <a:bodyPr rtlCol="0" anchor="ctr"/>
                <a:lstStyle/>
                <a:p>
                  <a:endParaRPr lang="zh-CN" altLang="en-US"/>
                </a:p>
              </p:txBody>
            </p:sp>
            <p:sp>
              <p:nvSpPr>
                <p:cNvPr id="600" name="任意多边形: 形状 52921"/>
                <p:cNvSpPr/>
                <p:nvPr>
                  <p:custDataLst>
                    <p:tags r:id="rId1055"/>
                  </p:custDataLst>
                </p:nvPr>
              </p:nvSpPr>
              <p:spPr>
                <a:xfrm>
                  <a:off x="6522624" y="4031836"/>
                  <a:ext cx="7905" cy="5905"/>
                </a:xfrm>
                <a:custGeom>
                  <a:gdLst>
                    <a:gd name="connsiteX0" fmla="*/ 7906 w 7905"/>
                    <a:gd name="connsiteY0" fmla="*/ 0 h 5905"/>
                    <a:gd name="connsiteX1" fmla="*/ 2286 w 7905"/>
                    <a:gd name="connsiteY1" fmla="*/ 1238 h 5905"/>
                    <a:gd name="connsiteX2" fmla="*/ 0 w 7905"/>
                    <a:gd name="connsiteY2" fmla="*/ 5906 h 5905"/>
                    <a:gd name="connsiteX3" fmla="*/ 7906 w 7905"/>
                    <a:gd name="connsiteY3" fmla="*/ 0 h 5905"/>
                  </a:gdLst>
                  <a:cxnLst>
                    <a:cxn ang="0">
                      <a:pos x="connsiteX0" y="connsiteY0"/>
                    </a:cxn>
                    <a:cxn ang="0">
                      <a:pos x="connsiteX1" y="connsiteY1"/>
                    </a:cxn>
                    <a:cxn ang="0">
                      <a:pos x="connsiteX2" y="connsiteY2"/>
                    </a:cxn>
                    <a:cxn ang="0">
                      <a:pos x="connsiteX3" y="connsiteY3"/>
                    </a:cxn>
                  </a:cxnLst>
                  <a:rect l="l" t="t" r="r" b="b"/>
                  <a:pathLst>
                    <a:path w="7903" h="5905">
                      <a:moveTo>
                        <a:pt x="7906" y="0"/>
                      </a:moveTo>
                      <a:lnTo>
                        <a:pt x="2286" y="1238"/>
                      </a:lnTo>
                      <a:cubicBezTo>
                        <a:pt x="476" y="3524"/>
                        <a:pt x="2000" y="3429"/>
                        <a:pt x="0" y="5906"/>
                      </a:cubicBezTo>
                      <a:cubicBezTo>
                        <a:pt x="2572" y="3715"/>
                        <a:pt x="5906" y="3048"/>
                        <a:pt x="7906" y="0"/>
                      </a:cubicBezTo>
                      <a:close/>
                    </a:path>
                  </a:pathLst>
                </a:custGeom>
                <a:solidFill>
                  <a:srgbClr val="D1C4B3"/>
                </a:solidFill>
                <a:ln w="9525" cap="flat">
                  <a:noFill/>
                  <a:prstDash val="solid"/>
                  <a:miter/>
                </a:ln>
              </p:spPr>
              <p:txBody>
                <a:bodyPr rtlCol="0" anchor="ctr"/>
                <a:lstStyle/>
                <a:p>
                  <a:endParaRPr lang="zh-CN" altLang="en-US"/>
                </a:p>
              </p:txBody>
            </p:sp>
            <p:sp>
              <p:nvSpPr>
                <p:cNvPr id="601" name="任意多边形: 形状 52922"/>
                <p:cNvSpPr/>
                <p:nvPr>
                  <p:custDataLst>
                    <p:tags r:id="rId1056"/>
                  </p:custDataLst>
                </p:nvPr>
              </p:nvSpPr>
              <p:spPr>
                <a:xfrm>
                  <a:off x="6665213" y="3989924"/>
                  <a:ext cx="5772" cy="8955"/>
                </a:xfrm>
                <a:custGeom>
                  <a:gdLst>
                    <a:gd name="connsiteX0" fmla="*/ 1143 w 5772"/>
                    <a:gd name="connsiteY0" fmla="*/ 2954 h 8955"/>
                    <a:gd name="connsiteX1" fmla="*/ 0 w 5772"/>
                    <a:gd name="connsiteY1" fmla="*/ 8955 h 8955"/>
                    <a:gd name="connsiteX2" fmla="*/ 1143 w 5772"/>
                    <a:gd name="connsiteY2" fmla="*/ 2954 h 8955"/>
                  </a:gdLst>
                  <a:cxnLst>
                    <a:cxn ang="0">
                      <a:pos x="connsiteX0" y="connsiteY0"/>
                    </a:cxn>
                    <a:cxn ang="0">
                      <a:pos x="connsiteX1" y="connsiteY1"/>
                    </a:cxn>
                    <a:cxn ang="0">
                      <a:pos x="connsiteX2" y="connsiteY2"/>
                    </a:cxn>
                  </a:cxnLst>
                  <a:rect l="l" t="t" r="r" b="b"/>
                  <a:pathLst>
                    <a:path w="5772" h="8955">
                      <a:moveTo>
                        <a:pt x="1143" y="2954"/>
                      </a:moveTo>
                      <a:cubicBezTo>
                        <a:pt x="191" y="5431"/>
                        <a:pt x="3810" y="3812"/>
                        <a:pt x="0" y="8955"/>
                      </a:cubicBezTo>
                      <a:cubicBezTo>
                        <a:pt x="5715" y="4574"/>
                        <a:pt x="8954" y="-4761"/>
                        <a:pt x="1143" y="2954"/>
                      </a:cubicBezTo>
                      <a:close/>
                    </a:path>
                  </a:pathLst>
                </a:custGeom>
                <a:solidFill>
                  <a:srgbClr val="D1C4B3"/>
                </a:solidFill>
                <a:ln w="9525" cap="flat">
                  <a:noFill/>
                  <a:prstDash val="solid"/>
                  <a:miter/>
                </a:ln>
              </p:spPr>
              <p:txBody>
                <a:bodyPr rtlCol="0" anchor="ctr"/>
                <a:lstStyle/>
                <a:p>
                  <a:endParaRPr lang="zh-CN" altLang="en-US"/>
                </a:p>
              </p:txBody>
            </p:sp>
            <p:sp>
              <p:nvSpPr>
                <p:cNvPr id="602" name="任意多边形: 形状 52923"/>
                <p:cNvSpPr/>
                <p:nvPr>
                  <p:custDataLst>
                    <p:tags r:id="rId1057"/>
                  </p:custDataLst>
                </p:nvPr>
              </p:nvSpPr>
              <p:spPr>
                <a:xfrm>
                  <a:off x="6505473" y="4159852"/>
                  <a:ext cx="11722" cy="9239"/>
                </a:xfrm>
                <a:custGeom>
                  <a:gdLst>
                    <a:gd name="connsiteX0" fmla="*/ 11722 w 11722"/>
                    <a:gd name="connsiteY0" fmla="*/ 0 h 9239"/>
                    <a:gd name="connsiteX1" fmla="*/ 7 w 11722"/>
                    <a:gd name="connsiteY1" fmla="*/ 9239 h 9239"/>
                    <a:gd name="connsiteX2" fmla="*/ 11722 w 11722"/>
                    <a:gd name="connsiteY2" fmla="*/ 0 h 9239"/>
                  </a:gdLst>
                  <a:cxnLst>
                    <a:cxn ang="0">
                      <a:pos x="connsiteX0" y="connsiteY0"/>
                    </a:cxn>
                    <a:cxn ang="0">
                      <a:pos x="connsiteX1" y="connsiteY1"/>
                    </a:cxn>
                    <a:cxn ang="0">
                      <a:pos x="connsiteX2" y="connsiteY2"/>
                    </a:cxn>
                  </a:cxnLst>
                  <a:rect l="l" t="t" r="r" b="b"/>
                  <a:pathLst>
                    <a:path w="11722" h="9239">
                      <a:moveTo>
                        <a:pt x="11722" y="0"/>
                      </a:moveTo>
                      <a:cubicBezTo>
                        <a:pt x="3721" y="857"/>
                        <a:pt x="-184" y="7049"/>
                        <a:pt x="7" y="9239"/>
                      </a:cubicBezTo>
                      <a:cubicBezTo>
                        <a:pt x="4198" y="6953"/>
                        <a:pt x="7912" y="3334"/>
                        <a:pt x="11722" y="0"/>
                      </a:cubicBezTo>
                      <a:close/>
                    </a:path>
                  </a:pathLst>
                </a:custGeom>
                <a:solidFill>
                  <a:srgbClr val="D1C4B3"/>
                </a:solidFill>
                <a:ln w="9525" cap="flat">
                  <a:noFill/>
                  <a:prstDash val="solid"/>
                  <a:miter/>
                </a:ln>
              </p:spPr>
              <p:txBody>
                <a:bodyPr rtlCol="0" anchor="ctr"/>
                <a:lstStyle/>
                <a:p>
                  <a:endParaRPr lang="zh-CN" altLang="en-US"/>
                </a:p>
              </p:txBody>
            </p:sp>
            <p:sp>
              <p:nvSpPr>
                <p:cNvPr id="603" name="任意多边形: 形状 52924"/>
                <p:cNvSpPr/>
                <p:nvPr>
                  <p:custDataLst>
                    <p:tags r:id="rId1058"/>
                  </p:custDataLst>
                </p:nvPr>
              </p:nvSpPr>
              <p:spPr>
                <a:xfrm>
                  <a:off x="6336696" y="4221288"/>
                  <a:ext cx="32861" cy="14192"/>
                </a:xfrm>
                <a:custGeom>
                  <a:gdLst>
                    <a:gd name="connsiteX0" fmla="*/ 32861 w 32861"/>
                    <a:gd name="connsiteY0" fmla="*/ 191 h 14192"/>
                    <a:gd name="connsiteX1" fmla="*/ 19336 w 32861"/>
                    <a:gd name="connsiteY1" fmla="*/ 4858 h 14192"/>
                    <a:gd name="connsiteX2" fmla="*/ 26480 w 32861"/>
                    <a:gd name="connsiteY2" fmla="*/ 0 h 14192"/>
                    <a:gd name="connsiteX3" fmla="*/ 13240 w 32861"/>
                    <a:gd name="connsiteY3" fmla="*/ 6668 h 14192"/>
                    <a:gd name="connsiteX4" fmla="*/ 19622 w 32861"/>
                    <a:gd name="connsiteY4" fmla="*/ 6858 h 14192"/>
                    <a:gd name="connsiteX5" fmla="*/ 0 w 32861"/>
                    <a:gd name="connsiteY5" fmla="*/ 14192 h 14192"/>
                    <a:gd name="connsiteX6" fmla="*/ 10954 w 32861"/>
                    <a:gd name="connsiteY6" fmla="*/ 12764 h 14192"/>
                    <a:gd name="connsiteX7" fmla="*/ 32290 w 32861"/>
                    <a:gd name="connsiteY7" fmla="*/ 6287 h 14192"/>
                    <a:gd name="connsiteX8" fmla="*/ 32861 w 32861"/>
                    <a:gd name="connsiteY8" fmla="*/ 191 h 141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 h="14191">
                      <a:moveTo>
                        <a:pt x="32861" y="191"/>
                      </a:moveTo>
                      <a:cubicBezTo>
                        <a:pt x="26003" y="286"/>
                        <a:pt x="27623" y="4572"/>
                        <a:pt x="19336" y="4858"/>
                      </a:cubicBezTo>
                      <a:cubicBezTo>
                        <a:pt x="15907" y="3905"/>
                        <a:pt x="24956" y="1715"/>
                        <a:pt x="26480" y="0"/>
                      </a:cubicBezTo>
                      <a:cubicBezTo>
                        <a:pt x="20193" y="667"/>
                        <a:pt x="15335" y="3715"/>
                        <a:pt x="13240" y="6668"/>
                      </a:cubicBezTo>
                      <a:cubicBezTo>
                        <a:pt x="17240" y="5620"/>
                        <a:pt x="18955" y="5715"/>
                        <a:pt x="19622" y="6858"/>
                      </a:cubicBezTo>
                      <a:cubicBezTo>
                        <a:pt x="13430" y="11430"/>
                        <a:pt x="6287" y="9716"/>
                        <a:pt x="0" y="14192"/>
                      </a:cubicBezTo>
                      <a:cubicBezTo>
                        <a:pt x="3620" y="13335"/>
                        <a:pt x="7144" y="11716"/>
                        <a:pt x="10954" y="12764"/>
                      </a:cubicBezTo>
                      <a:cubicBezTo>
                        <a:pt x="19145" y="7525"/>
                        <a:pt x="27242" y="6191"/>
                        <a:pt x="32290" y="6287"/>
                      </a:cubicBezTo>
                      <a:cubicBezTo>
                        <a:pt x="32099" y="4382"/>
                        <a:pt x="24860" y="4572"/>
                        <a:pt x="32861" y="191"/>
                      </a:cubicBezTo>
                      <a:close/>
                    </a:path>
                  </a:pathLst>
                </a:custGeom>
                <a:solidFill>
                  <a:srgbClr val="D1C4B3"/>
                </a:solidFill>
                <a:ln w="9525" cap="flat">
                  <a:noFill/>
                  <a:prstDash val="solid"/>
                  <a:miter/>
                </a:ln>
              </p:spPr>
              <p:txBody>
                <a:bodyPr rtlCol="0" anchor="ctr"/>
                <a:lstStyle/>
                <a:p>
                  <a:endParaRPr lang="zh-CN" altLang="en-US"/>
                </a:p>
              </p:txBody>
            </p:sp>
            <p:sp>
              <p:nvSpPr>
                <p:cNvPr id="604" name="任意多边形: 形状 52925"/>
                <p:cNvSpPr/>
                <p:nvPr>
                  <p:custDataLst>
                    <p:tags r:id="rId1059"/>
                  </p:custDataLst>
                </p:nvPr>
              </p:nvSpPr>
              <p:spPr>
                <a:xfrm>
                  <a:off x="6296501" y="4238053"/>
                  <a:ext cx="15335" cy="5298"/>
                </a:xfrm>
                <a:custGeom>
                  <a:gdLst>
                    <a:gd name="connsiteX0" fmla="*/ 15335 w 15335"/>
                    <a:gd name="connsiteY0" fmla="*/ 571 h 5298"/>
                    <a:gd name="connsiteX1" fmla="*/ 8953 w 15335"/>
                    <a:gd name="connsiteY1" fmla="*/ 0 h 5298"/>
                    <a:gd name="connsiteX2" fmla="*/ 0 w 15335"/>
                    <a:gd name="connsiteY2" fmla="*/ 5239 h 5298"/>
                    <a:gd name="connsiteX3" fmla="*/ 9334 w 15335"/>
                    <a:gd name="connsiteY3" fmla="*/ 4191 h 5298"/>
                    <a:gd name="connsiteX4" fmla="*/ 15335 w 15335"/>
                    <a:gd name="connsiteY4" fmla="*/ 571 h 52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5298">
                      <a:moveTo>
                        <a:pt x="15335" y="571"/>
                      </a:moveTo>
                      <a:lnTo>
                        <a:pt x="8953" y="0"/>
                      </a:lnTo>
                      <a:cubicBezTo>
                        <a:pt x="3334" y="3429"/>
                        <a:pt x="2953" y="2286"/>
                        <a:pt x="0" y="5239"/>
                      </a:cubicBezTo>
                      <a:cubicBezTo>
                        <a:pt x="5810" y="6001"/>
                        <a:pt x="13811" y="-857"/>
                        <a:pt x="9334" y="4191"/>
                      </a:cubicBezTo>
                      <a:cubicBezTo>
                        <a:pt x="13621" y="4381"/>
                        <a:pt x="14859" y="1143"/>
                        <a:pt x="15335" y="571"/>
                      </a:cubicBezTo>
                      <a:close/>
                    </a:path>
                  </a:pathLst>
                </a:custGeom>
                <a:solidFill>
                  <a:srgbClr val="D1C4B3"/>
                </a:solidFill>
                <a:ln w="9525" cap="flat">
                  <a:noFill/>
                  <a:prstDash val="solid"/>
                  <a:miter/>
                </a:ln>
              </p:spPr>
              <p:txBody>
                <a:bodyPr rtlCol="0" anchor="ctr"/>
                <a:lstStyle/>
                <a:p>
                  <a:endParaRPr lang="zh-CN" altLang="en-US"/>
                </a:p>
              </p:txBody>
            </p:sp>
            <p:sp>
              <p:nvSpPr>
                <p:cNvPr id="605" name="任意多边形: 形状 52926"/>
                <p:cNvSpPr/>
                <p:nvPr>
                  <p:custDataLst>
                    <p:tags r:id="rId1060"/>
                  </p:custDataLst>
                </p:nvPr>
              </p:nvSpPr>
              <p:spPr>
                <a:xfrm>
                  <a:off x="6279451" y="4241291"/>
                  <a:ext cx="13906" cy="6572"/>
                </a:xfrm>
                <a:custGeom>
                  <a:gdLst>
                    <a:gd name="connsiteX0" fmla="*/ 8953 w 13906"/>
                    <a:gd name="connsiteY0" fmla="*/ 0 h 6572"/>
                    <a:gd name="connsiteX1" fmla="*/ 0 w 13906"/>
                    <a:gd name="connsiteY1" fmla="*/ 6001 h 6572"/>
                    <a:gd name="connsiteX2" fmla="*/ 4763 w 13906"/>
                    <a:gd name="connsiteY2" fmla="*/ 6572 h 6572"/>
                    <a:gd name="connsiteX3" fmla="*/ 9430 w 13906"/>
                    <a:gd name="connsiteY3" fmla="*/ 5144 h 6572"/>
                    <a:gd name="connsiteX4" fmla="*/ 13906 w 13906"/>
                    <a:gd name="connsiteY4" fmla="*/ 1619 h 6572"/>
                    <a:gd name="connsiteX5" fmla="*/ 8953 w 13906"/>
                    <a:gd name="connsiteY5" fmla="*/ 0 h 6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5" h="6572">
                      <a:moveTo>
                        <a:pt x="8953" y="0"/>
                      </a:moveTo>
                      <a:cubicBezTo>
                        <a:pt x="9239" y="1333"/>
                        <a:pt x="4000" y="3810"/>
                        <a:pt x="0" y="6001"/>
                      </a:cubicBezTo>
                      <a:lnTo>
                        <a:pt x="4763" y="6572"/>
                      </a:lnTo>
                      <a:cubicBezTo>
                        <a:pt x="6286" y="5620"/>
                        <a:pt x="7810" y="5144"/>
                        <a:pt x="9430" y="5144"/>
                      </a:cubicBezTo>
                      <a:cubicBezTo>
                        <a:pt x="9334" y="3143"/>
                        <a:pt x="7715" y="4096"/>
                        <a:pt x="13906" y="1619"/>
                      </a:cubicBezTo>
                      <a:cubicBezTo>
                        <a:pt x="10858" y="1333"/>
                        <a:pt x="12382" y="191"/>
                        <a:pt x="8953" y="0"/>
                      </a:cubicBezTo>
                      <a:close/>
                    </a:path>
                  </a:pathLst>
                </a:custGeom>
                <a:solidFill>
                  <a:srgbClr val="D1C4B3"/>
                </a:solidFill>
                <a:ln w="9525" cap="flat">
                  <a:noFill/>
                  <a:prstDash val="solid"/>
                  <a:miter/>
                </a:ln>
              </p:spPr>
              <p:txBody>
                <a:bodyPr rtlCol="0" anchor="ctr"/>
                <a:lstStyle/>
                <a:p>
                  <a:endParaRPr lang="zh-CN" altLang="en-US"/>
                </a:p>
              </p:txBody>
            </p:sp>
            <p:sp>
              <p:nvSpPr>
                <p:cNvPr id="606" name="任意多边形: 形状 52927"/>
                <p:cNvSpPr/>
                <p:nvPr>
                  <p:custDataLst>
                    <p:tags r:id="rId1061"/>
                  </p:custDataLst>
                </p:nvPr>
              </p:nvSpPr>
              <p:spPr>
                <a:xfrm>
                  <a:off x="6248114" y="4244149"/>
                  <a:ext cx="21082" cy="4579"/>
                </a:xfrm>
                <a:custGeom>
                  <a:gdLst>
                    <a:gd name="connsiteX0" fmla="*/ 15526 w 21082"/>
                    <a:gd name="connsiteY0" fmla="*/ 0 h 4579"/>
                    <a:gd name="connsiteX1" fmla="*/ 0 w 21082"/>
                    <a:gd name="connsiteY1" fmla="*/ 4572 h 4579"/>
                    <a:gd name="connsiteX2" fmla="*/ 20288 w 21082"/>
                    <a:gd name="connsiteY2" fmla="*/ 2667 h 4579"/>
                    <a:gd name="connsiteX3" fmla="*/ 15526 w 21082"/>
                    <a:gd name="connsiteY3" fmla="*/ 0 h 4579"/>
                  </a:gdLst>
                  <a:cxnLst>
                    <a:cxn ang="0">
                      <a:pos x="connsiteX0" y="connsiteY0"/>
                    </a:cxn>
                    <a:cxn ang="0">
                      <a:pos x="connsiteX1" y="connsiteY1"/>
                    </a:cxn>
                    <a:cxn ang="0">
                      <a:pos x="connsiteX2" y="connsiteY2"/>
                    </a:cxn>
                    <a:cxn ang="0">
                      <a:pos x="connsiteX3" y="connsiteY3"/>
                    </a:cxn>
                  </a:cxnLst>
                  <a:rect l="l" t="t" r="r" b="b"/>
                  <a:pathLst>
                    <a:path w="21082" h="4579">
                      <a:moveTo>
                        <a:pt x="15526" y="0"/>
                      </a:moveTo>
                      <a:cubicBezTo>
                        <a:pt x="10477" y="3048"/>
                        <a:pt x="5239" y="2000"/>
                        <a:pt x="0" y="4572"/>
                      </a:cubicBezTo>
                      <a:cubicBezTo>
                        <a:pt x="6763" y="4763"/>
                        <a:pt x="13525" y="1333"/>
                        <a:pt x="20288" y="2667"/>
                      </a:cubicBezTo>
                      <a:cubicBezTo>
                        <a:pt x="23050" y="-191"/>
                        <a:pt x="17907" y="1905"/>
                        <a:pt x="15526" y="0"/>
                      </a:cubicBezTo>
                      <a:close/>
                    </a:path>
                  </a:pathLst>
                </a:custGeom>
                <a:solidFill>
                  <a:srgbClr val="D1C4B3"/>
                </a:solidFill>
                <a:ln w="9525" cap="flat">
                  <a:noFill/>
                  <a:prstDash val="solid"/>
                  <a:miter/>
                </a:ln>
              </p:spPr>
              <p:txBody>
                <a:bodyPr rtlCol="0" anchor="ctr"/>
                <a:lstStyle/>
                <a:p>
                  <a:endParaRPr lang="zh-CN" altLang="en-US"/>
                </a:p>
              </p:txBody>
            </p:sp>
            <p:sp>
              <p:nvSpPr>
                <p:cNvPr id="607" name="任意多边形: 形状 52928"/>
                <p:cNvSpPr/>
                <p:nvPr>
                  <p:custDataLst>
                    <p:tags r:id="rId1062"/>
                  </p:custDataLst>
                </p:nvPr>
              </p:nvSpPr>
              <p:spPr>
                <a:xfrm>
                  <a:off x="6234207" y="4249387"/>
                  <a:ext cx="8922" cy="3905"/>
                </a:xfrm>
                <a:custGeom>
                  <a:gdLst>
                    <a:gd name="connsiteX0" fmla="*/ 4667 w 8922"/>
                    <a:gd name="connsiteY0" fmla="*/ 3905 h 3905"/>
                    <a:gd name="connsiteX1" fmla="*/ 6191 w 8922"/>
                    <a:gd name="connsiteY1" fmla="*/ 0 h 3905"/>
                    <a:gd name="connsiteX2" fmla="*/ 0 w 8922"/>
                    <a:gd name="connsiteY2" fmla="*/ 2000 h 3905"/>
                    <a:gd name="connsiteX3" fmla="*/ 4667 w 8922"/>
                    <a:gd name="connsiteY3" fmla="*/ 3905 h 3905"/>
                  </a:gdLst>
                  <a:cxnLst>
                    <a:cxn ang="0">
                      <a:pos x="connsiteX0" y="connsiteY0"/>
                    </a:cxn>
                    <a:cxn ang="0">
                      <a:pos x="connsiteX1" y="connsiteY1"/>
                    </a:cxn>
                    <a:cxn ang="0">
                      <a:pos x="connsiteX2" y="connsiteY2"/>
                    </a:cxn>
                    <a:cxn ang="0">
                      <a:pos x="connsiteX3" y="connsiteY3"/>
                    </a:cxn>
                  </a:cxnLst>
                  <a:rect l="l" t="t" r="r" b="b"/>
                  <a:pathLst>
                    <a:path w="8922" h="3905">
                      <a:moveTo>
                        <a:pt x="4667" y="3905"/>
                      </a:moveTo>
                      <a:cubicBezTo>
                        <a:pt x="9144" y="2000"/>
                        <a:pt x="10763" y="571"/>
                        <a:pt x="6191" y="0"/>
                      </a:cubicBezTo>
                      <a:cubicBezTo>
                        <a:pt x="4096" y="476"/>
                        <a:pt x="2096" y="952"/>
                        <a:pt x="0" y="2000"/>
                      </a:cubicBezTo>
                      <a:cubicBezTo>
                        <a:pt x="190" y="2857"/>
                        <a:pt x="1810" y="3524"/>
                        <a:pt x="4667" y="3905"/>
                      </a:cubicBezTo>
                      <a:close/>
                    </a:path>
                  </a:pathLst>
                </a:custGeom>
                <a:solidFill>
                  <a:srgbClr val="D1C4B3"/>
                </a:solidFill>
                <a:ln w="9525" cap="flat">
                  <a:noFill/>
                  <a:prstDash val="solid"/>
                  <a:miter/>
                </a:ln>
              </p:spPr>
              <p:txBody>
                <a:bodyPr rtlCol="0" anchor="ctr"/>
                <a:lstStyle/>
                <a:p>
                  <a:endParaRPr lang="zh-CN" altLang="en-US"/>
                </a:p>
              </p:txBody>
            </p:sp>
            <p:sp>
              <p:nvSpPr>
                <p:cNvPr id="608" name="任意多边形: 形状 52929"/>
                <p:cNvSpPr/>
                <p:nvPr>
                  <p:custDataLst>
                    <p:tags r:id="rId1063"/>
                  </p:custDataLst>
                </p:nvPr>
              </p:nvSpPr>
              <p:spPr>
                <a:xfrm>
                  <a:off x="6224509" y="4250530"/>
                  <a:ext cx="9698" cy="4191"/>
                </a:xfrm>
                <a:custGeom>
                  <a:gdLst>
                    <a:gd name="connsiteX0" fmla="*/ 9698 w 9698"/>
                    <a:gd name="connsiteY0" fmla="*/ 1905 h 4191"/>
                    <a:gd name="connsiteX1" fmla="*/ 5031 w 9698"/>
                    <a:gd name="connsiteY1" fmla="*/ 0 h 4191"/>
                    <a:gd name="connsiteX2" fmla="*/ 364 w 9698"/>
                    <a:gd name="connsiteY2" fmla="*/ 2286 h 4191"/>
                    <a:gd name="connsiteX3" fmla="*/ 5031 w 9698"/>
                    <a:gd name="connsiteY3" fmla="*/ 4191 h 4191"/>
                    <a:gd name="connsiteX4" fmla="*/ 9698 w 9698"/>
                    <a:gd name="connsiteY4" fmla="*/ 1905 h 4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98" h="4191">
                      <a:moveTo>
                        <a:pt x="9698" y="1905"/>
                      </a:moveTo>
                      <a:cubicBezTo>
                        <a:pt x="6650" y="1524"/>
                        <a:pt x="8269" y="381"/>
                        <a:pt x="5031" y="0"/>
                      </a:cubicBezTo>
                      <a:cubicBezTo>
                        <a:pt x="1983" y="1238"/>
                        <a:pt x="3602" y="2476"/>
                        <a:pt x="364" y="2286"/>
                      </a:cubicBezTo>
                      <a:cubicBezTo>
                        <a:pt x="-1256" y="3429"/>
                        <a:pt x="2935" y="3620"/>
                        <a:pt x="5031" y="4191"/>
                      </a:cubicBezTo>
                      <a:lnTo>
                        <a:pt x="9698" y="1905"/>
                      </a:lnTo>
                      <a:close/>
                    </a:path>
                  </a:pathLst>
                </a:custGeom>
                <a:solidFill>
                  <a:srgbClr val="D1C4B3"/>
                </a:solidFill>
                <a:ln w="9525" cap="flat">
                  <a:noFill/>
                  <a:prstDash val="solid"/>
                  <a:miter/>
                </a:ln>
              </p:spPr>
              <p:txBody>
                <a:bodyPr rtlCol="0" anchor="ctr"/>
                <a:lstStyle/>
                <a:p>
                  <a:endParaRPr lang="zh-CN" altLang="en-US"/>
                </a:p>
              </p:txBody>
            </p:sp>
            <p:sp>
              <p:nvSpPr>
                <p:cNvPr id="609" name="任意多边形: 形状 52930"/>
                <p:cNvSpPr/>
                <p:nvPr>
                  <p:custDataLst>
                    <p:tags r:id="rId1064"/>
                  </p:custDataLst>
                </p:nvPr>
              </p:nvSpPr>
              <p:spPr>
                <a:xfrm>
                  <a:off x="6209061" y="4256411"/>
                  <a:ext cx="15768" cy="2226"/>
                </a:xfrm>
                <a:custGeom>
                  <a:gdLst>
                    <a:gd name="connsiteX0" fmla="*/ 15716 w 15768"/>
                    <a:gd name="connsiteY0" fmla="*/ 1644 h 2226"/>
                    <a:gd name="connsiteX1" fmla="*/ 0 w 15768"/>
                    <a:gd name="connsiteY1" fmla="*/ 1358 h 2226"/>
                    <a:gd name="connsiteX2" fmla="*/ 15716 w 15768"/>
                    <a:gd name="connsiteY2" fmla="*/ 1644 h 2226"/>
                  </a:gdLst>
                  <a:cxnLst>
                    <a:cxn ang="0">
                      <a:pos x="connsiteX0" y="connsiteY0"/>
                    </a:cxn>
                    <a:cxn ang="0">
                      <a:pos x="connsiteX1" y="connsiteY1"/>
                    </a:cxn>
                    <a:cxn ang="0">
                      <a:pos x="connsiteX2" y="connsiteY2"/>
                    </a:cxn>
                  </a:cxnLst>
                  <a:rect l="l" t="t" r="r" b="b"/>
                  <a:pathLst>
                    <a:path w="15768" h="2226">
                      <a:moveTo>
                        <a:pt x="15716" y="1644"/>
                      </a:moveTo>
                      <a:cubicBezTo>
                        <a:pt x="16669" y="596"/>
                        <a:pt x="4381" y="-1309"/>
                        <a:pt x="0" y="1358"/>
                      </a:cubicBezTo>
                      <a:cubicBezTo>
                        <a:pt x="5239" y="1644"/>
                        <a:pt x="10573" y="2977"/>
                        <a:pt x="15716" y="1644"/>
                      </a:cubicBezTo>
                      <a:close/>
                    </a:path>
                  </a:pathLst>
                </a:custGeom>
                <a:solidFill>
                  <a:srgbClr val="D1C4B3"/>
                </a:solidFill>
                <a:ln w="9525" cap="flat">
                  <a:noFill/>
                  <a:prstDash val="solid"/>
                  <a:miter/>
                </a:ln>
              </p:spPr>
              <p:txBody>
                <a:bodyPr rtlCol="0" anchor="ctr"/>
                <a:lstStyle/>
                <a:p>
                  <a:endParaRPr lang="zh-CN" altLang="en-US"/>
                </a:p>
              </p:txBody>
            </p:sp>
            <p:sp>
              <p:nvSpPr>
                <p:cNvPr id="610" name="任意多边形: 形状 52931"/>
                <p:cNvSpPr/>
                <p:nvPr>
                  <p:custDataLst>
                    <p:tags r:id="rId1065"/>
                  </p:custDataLst>
                </p:nvPr>
              </p:nvSpPr>
              <p:spPr>
                <a:xfrm>
                  <a:off x="6122479" y="4259674"/>
                  <a:ext cx="14803" cy="4095"/>
                </a:xfrm>
                <a:custGeom>
                  <a:gdLst>
                    <a:gd name="connsiteX0" fmla="*/ 11335 w 14803"/>
                    <a:gd name="connsiteY0" fmla="*/ 0 h 4095"/>
                    <a:gd name="connsiteX1" fmla="*/ 0 w 14803"/>
                    <a:gd name="connsiteY1" fmla="*/ 2667 h 4095"/>
                    <a:gd name="connsiteX2" fmla="*/ 10858 w 14803"/>
                    <a:gd name="connsiteY2" fmla="*/ 4096 h 4095"/>
                    <a:gd name="connsiteX3" fmla="*/ 11335 w 14803"/>
                    <a:gd name="connsiteY3" fmla="*/ 0 h 4095"/>
                  </a:gdLst>
                  <a:cxnLst>
                    <a:cxn ang="0">
                      <a:pos x="connsiteX0" y="connsiteY0"/>
                    </a:cxn>
                    <a:cxn ang="0">
                      <a:pos x="connsiteX1" y="connsiteY1"/>
                    </a:cxn>
                    <a:cxn ang="0">
                      <a:pos x="connsiteX2" y="connsiteY2"/>
                    </a:cxn>
                    <a:cxn ang="0">
                      <a:pos x="connsiteX3" y="connsiteY3"/>
                    </a:cxn>
                  </a:cxnLst>
                  <a:rect l="l" t="t" r="r" b="b"/>
                  <a:pathLst>
                    <a:path w="14803" h="4095">
                      <a:moveTo>
                        <a:pt x="11335" y="0"/>
                      </a:moveTo>
                      <a:cubicBezTo>
                        <a:pt x="7429" y="2000"/>
                        <a:pt x="3810" y="1429"/>
                        <a:pt x="0" y="2667"/>
                      </a:cubicBezTo>
                      <a:cubicBezTo>
                        <a:pt x="3429" y="4572"/>
                        <a:pt x="7429" y="2191"/>
                        <a:pt x="10858" y="4096"/>
                      </a:cubicBezTo>
                      <a:cubicBezTo>
                        <a:pt x="14192" y="2762"/>
                        <a:pt x="17526" y="1333"/>
                        <a:pt x="11335" y="0"/>
                      </a:cubicBezTo>
                      <a:close/>
                    </a:path>
                  </a:pathLst>
                </a:custGeom>
                <a:solidFill>
                  <a:srgbClr val="D1C4B3"/>
                </a:solidFill>
                <a:ln w="9525" cap="flat">
                  <a:noFill/>
                  <a:prstDash val="solid"/>
                  <a:miter/>
                </a:ln>
              </p:spPr>
              <p:txBody>
                <a:bodyPr rtlCol="0" anchor="ctr"/>
                <a:lstStyle/>
                <a:p>
                  <a:endParaRPr lang="zh-CN" altLang="en-US"/>
                </a:p>
              </p:txBody>
            </p:sp>
            <p:sp>
              <p:nvSpPr>
                <p:cNvPr id="611" name="任意多边形: 形状 52932"/>
                <p:cNvSpPr/>
                <p:nvPr>
                  <p:custDataLst>
                    <p:tags r:id="rId1066"/>
                  </p:custDataLst>
                </p:nvPr>
              </p:nvSpPr>
              <p:spPr>
                <a:xfrm>
                  <a:off x="6072282" y="4259638"/>
                  <a:ext cx="12572" cy="2989"/>
                </a:xfrm>
                <a:custGeom>
                  <a:gdLst>
                    <a:gd name="connsiteX0" fmla="*/ 12573 w 12572"/>
                    <a:gd name="connsiteY0" fmla="*/ 1179 h 2989"/>
                    <a:gd name="connsiteX1" fmla="*/ 0 w 12572"/>
                    <a:gd name="connsiteY1" fmla="*/ 703 h 2989"/>
                    <a:gd name="connsiteX2" fmla="*/ 5905 w 12572"/>
                    <a:gd name="connsiteY2" fmla="*/ 2989 h 2989"/>
                    <a:gd name="connsiteX3" fmla="*/ 12573 w 12572"/>
                    <a:gd name="connsiteY3" fmla="*/ 1179 h 2989"/>
                  </a:gdLst>
                  <a:cxnLst>
                    <a:cxn ang="0">
                      <a:pos x="connsiteX0" y="connsiteY0"/>
                    </a:cxn>
                    <a:cxn ang="0">
                      <a:pos x="connsiteX1" y="connsiteY1"/>
                    </a:cxn>
                    <a:cxn ang="0">
                      <a:pos x="connsiteX2" y="connsiteY2"/>
                    </a:cxn>
                    <a:cxn ang="0">
                      <a:pos x="connsiteX3" y="connsiteY3"/>
                    </a:cxn>
                  </a:cxnLst>
                  <a:rect l="l" t="t" r="r" b="b"/>
                  <a:pathLst>
                    <a:path w="12572" h="2989">
                      <a:moveTo>
                        <a:pt x="12573" y="1179"/>
                      </a:moveTo>
                      <a:cubicBezTo>
                        <a:pt x="8573" y="-250"/>
                        <a:pt x="4381" y="-345"/>
                        <a:pt x="0" y="703"/>
                      </a:cubicBezTo>
                      <a:lnTo>
                        <a:pt x="5905" y="2989"/>
                      </a:lnTo>
                      <a:lnTo>
                        <a:pt x="12573" y="1179"/>
                      </a:lnTo>
                      <a:close/>
                    </a:path>
                  </a:pathLst>
                </a:custGeom>
                <a:solidFill>
                  <a:srgbClr val="D1C4B3"/>
                </a:solidFill>
                <a:ln w="9525" cap="flat">
                  <a:noFill/>
                  <a:prstDash val="solid"/>
                  <a:miter/>
                </a:ln>
              </p:spPr>
              <p:txBody>
                <a:bodyPr rtlCol="0" anchor="ctr"/>
                <a:lstStyle/>
                <a:p>
                  <a:endParaRPr lang="zh-CN" altLang="en-US"/>
                </a:p>
              </p:txBody>
            </p:sp>
            <p:sp>
              <p:nvSpPr>
                <p:cNvPr id="612" name="任意多边形: 形状 52933"/>
                <p:cNvSpPr/>
                <p:nvPr>
                  <p:custDataLst>
                    <p:tags r:id="rId1067"/>
                  </p:custDataLst>
                </p:nvPr>
              </p:nvSpPr>
              <p:spPr>
                <a:xfrm>
                  <a:off x="6035369" y="4256055"/>
                  <a:ext cx="19768" cy="4267"/>
                </a:xfrm>
                <a:custGeom>
                  <a:gdLst>
                    <a:gd name="connsiteX0" fmla="*/ 19768 w 19768"/>
                    <a:gd name="connsiteY0" fmla="*/ 2667 h 4267"/>
                    <a:gd name="connsiteX1" fmla="*/ 1195 w 19768"/>
                    <a:gd name="connsiteY1" fmla="*/ 0 h 4267"/>
                    <a:gd name="connsiteX2" fmla="*/ 5100 w 19768"/>
                    <a:gd name="connsiteY2" fmla="*/ 4000 h 4267"/>
                    <a:gd name="connsiteX3" fmla="*/ 10148 w 19768"/>
                    <a:gd name="connsiteY3" fmla="*/ 2858 h 4267"/>
                    <a:gd name="connsiteX4" fmla="*/ 19768 w 19768"/>
                    <a:gd name="connsiteY4" fmla="*/ 2667 h 4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68" h="4267">
                      <a:moveTo>
                        <a:pt x="19768" y="2667"/>
                      </a:moveTo>
                      <a:cubicBezTo>
                        <a:pt x="13672" y="1524"/>
                        <a:pt x="7386" y="952"/>
                        <a:pt x="1195" y="0"/>
                      </a:cubicBezTo>
                      <a:cubicBezTo>
                        <a:pt x="-4139" y="762"/>
                        <a:pt x="10434" y="3238"/>
                        <a:pt x="5100" y="4000"/>
                      </a:cubicBezTo>
                      <a:cubicBezTo>
                        <a:pt x="8910" y="4858"/>
                        <a:pt x="8338" y="3429"/>
                        <a:pt x="10148" y="2858"/>
                      </a:cubicBezTo>
                      <a:cubicBezTo>
                        <a:pt x="13387" y="2572"/>
                        <a:pt x="16149" y="4572"/>
                        <a:pt x="19768" y="2667"/>
                      </a:cubicBezTo>
                      <a:close/>
                    </a:path>
                  </a:pathLst>
                </a:custGeom>
                <a:solidFill>
                  <a:srgbClr val="D1C4B3"/>
                </a:solidFill>
                <a:ln w="9525" cap="flat">
                  <a:noFill/>
                  <a:prstDash val="solid"/>
                  <a:miter/>
                </a:ln>
              </p:spPr>
              <p:txBody>
                <a:bodyPr rtlCol="0" anchor="ctr"/>
                <a:lstStyle/>
                <a:p>
                  <a:endParaRPr lang="zh-CN" altLang="en-US"/>
                </a:p>
              </p:txBody>
            </p:sp>
            <p:sp>
              <p:nvSpPr>
                <p:cNvPr id="613" name="任意多边形: 形状 52934"/>
                <p:cNvSpPr/>
                <p:nvPr>
                  <p:custDataLst>
                    <p:tags r:id="rId1068"/>
                  </p:custDataLst>
                </p:nvPr>
              </p:nvSpPr>
              <p:spPr>
                <a:xfrm>
                  <a:off x="6022371" y="4262056"/>
                  <a:ext cx="11260" cy="3524"/>
                </a:xfrm>
                <a:custGeom>
                  <a:gdLst>
                    <a:gd name="connsiteX0" fmla="*/ 11144 w 11260"/>
                    <a:gd name="connsiteY0" fmla="*/ 476 h 3524"/>
                    <a:gd name="connsiteX1" fmla="*/ 0 w 11260"/>
                    <a:gd name="connsiteY1" fmla="*/ 0 h 3524"/>
                    <a:gd name="connsiteX2" fmla="*/ 10478 w 11260"/>
                    <a:gd name="connsiteY2" fmla="*/ 3524 h 3524"/>
                    <a:gd name="connsiteX3" fmla="*/ 11144 w 11260"/>
                    <a:gd name="connsiteY3" fmla="*/ 476 h 3524"/>
                  </a:gdLst>
                  <a:cxnLst>
                    <a:cxn ang="0">
                      <a:pos x="connsiteX0" y="connsiteY0"/>
                    </a:cxn>
                    <a:cxn ang="0">
                      <a:pos x="connsiteX1" y="connsiteY1"/>
                    </a:cxn>
                    <a:cxn ang="0">
                      <a:pos x="connsiteX2" y="connsiteY2"/>
                    </a:cxn>
                    <a:cxn ang="0">
                      <a:pos x="connsiteX3" y="connsiteY3"/>
                    </a:cxn>
                  </a:cxnLst>
                  <a:rect l="l" t="t" r="r" b="b"/>
                  <a:pathLst>
                    <a:path w="11260" h="3524">
                      <a:moveTo>
                        <a:pt x="11144" y="476"/>
                      </a:moveTo>
                      <a:cubicBezTo>
                        <a:pt x="7715" y="-762"/>
                        <a:pt x="3429" y="1238"/>
                        <a:pt x="0" y="0"/>
                      </a:cubicBezTo>
                      <a:cubicBezTo>
                        <a:pt x="381" y="2000"/>
                        <a:pt x="4477" y="2572"/>
                        <a:pt x="10478" y="3524"/>
                      </a:cubicBezTo>
                      <a:cubicBezTo>
                        <a:pt x="13430" y="2762"/>
                        <a:pt x="6763" y="1143"/>
                        <a:pt x="11144" y="476"/>
                      </a:cubicBezTo>
                      <a:close/>
                    </a:path>
                  </a:pathLst>
                </a:custGeom>
                <a:solidFill>
                  <a:srgbClr val="D1C4B3"/>
                </a:solidFill>
                <a:ln w="9525" cap="flat">
                  <a:noFill/>
                  <a:prstDash val="solid"/>
                  <a:miter/>
                </a:ln>
              </p:spPr>
              <p:txBody>
                <a:bodyPr rtlCol="0" anchor="ctr"/>
                <a:lstStyle/>
                <a:p>
                  <a:endParaRPr lang="zh-CN" altLang="en-US"/>
                </a:p>
              </p:txBody>
            </p:sp>
            <p:sp>
              <p:nvSpPr>
                <p:cNvPr id="614" name="任意多边形: 形状 52935"/>
                <p:cNvSpPr/>
                <p:nvPr>
                  <p:custDataLst>
                    <p:tags r:id="rId1069"/>
                  </p:custDataLst>
                </p:nvPr>
              </p:nvSpPr>
              <p:spPr>
                <a:xfrm>
                  <a:off x="5970068" y="4246244"/>
                  <a:ext cx="39415" cy="11429"/>
                </a:xfrm>
                <a:custGeom>
                  <a:gdLst>
                    <a:gd name="connsiteX0" fmla="*/ 29444 w 39415"/>
                    <a:gd name="connsiteY0" fmla="*/ 4381 h 11429"/>
                    <a:gd name="connsiteX1" fmla="*/ 1631 w 39415"/>
                    <a:gd name="connsiteY1" fmla="*/ 0 h 11429"/>
                    <a:gd name="connsiteX2" fmla="*/ 15251 w 39415"/>
                    <a:gd name="connsiteY2" fmla="*/ 8668 h 11429"/>
                    <a:gd name="connsiteX3" fmla="*/ 25824 w 39415"/>
                    <a:gd name="connsiteY3" fmla="*/ 6001 h 11429"/>
                    <a:gd name="connsiteX4" fmla="*/ 38873 w 39415"/>
                    <a:gd name="connsiteY4" fmla="*/ 11430 h 11429"/>
                    <a:gd name="connsiteX5" fmla="*/ 29444 w 39415"/>
                    <a:gd name="connsiteY5" fmla="*/ 4381 h 11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11429">
                      <a:moveTo>
                        <a:pt x="29444" y="4381"/>
                      </a:moveTo>
                      <a:cubicBezTo>
                        <a:pt x="19252" y="6096"/>
                        <a:pt x="10775" y="1905"/>
                        <a:pt x="1631" y="0"/>
                      </a:cubicBezTo>
                      <a:cubicBezTo>
                        <a:pt x="-5323" y="1905"/>
                        <a:pt x="12013" y="5620"/>
                        <a:pt x="15251" y="8668"/>
                      </a:cubicBezTo>
                      <a:cubicBezTo>
                        <a:pt x="17442" y="6001"/>
                        <a:pt x="15156" y="5429"/>
                        <a:pt x="25824" y="6001"/>
                      </a:cubicBezTo>
                      <a:cubicBezTo>
                        <a:pt x="31920" y="9049"/>
                        <a:pt x="30587" y="10573"/>
                        <a:pt x="38873" y="11430"/>
                      </a:cubicBezTo>
                      <a:cubicBezTo>
                        <a:pt x="40874" y="8668"/>
                        <a:pt x="37254" y="7620"/>
                        <a:pt x="29444" y="4381"/>
                      </a:cubicBezTo>
                      <a:close/>
                    </a:path>
                  </a:pathLst>
                </a:custGeom>
                <a:solidFill>
                  <a:srgbClr val="D1C4B3"/>
                </a:solidFill>
                <a:ln w="9525" cap="flat">
                  <a:noFill/>
                  <a:prstDash val="solid"/>
                  <a:miter/>
                </a:ln>
              </p:spPr>
              <p:txBody>
                <a:bodyPr rtlCol="0" anchor="ctr"/>
                <a:lstStyle/>
                <a:p>
                  <a:endParaRPr lang="zh-CN" altLang="en-US"/>
                </a:p>
              </p:txBody>
            </p:sp>
            <p:sp>
              <p:nvSpPr>
                <p:cNvPr id="615" name="任意多边形: 形状 52936"/>
                <p:cNvSpPr/>
                <p:nvPr>
                  <p:custDataLst>
                    <p:tags r:id="rId1070"/>
                  </p:custDataLst>
                </p:nvPr>
              </p:nvSpPr>
              <p:spPr>
                <a:xfrm>
                  <a:off x="5975985" y="4253292"/>
                  <a:ext cx="20097" cy="4286"/>
                </a:xfrm>
                <a:custGeom>
                  <a:gdLst>
                    <a:gd name="connsiteX0" fmla="*/ 20098 w 20097"/>
                    <a:gd name="connsiteY0" fmla="*/ 3620 h 4286"/>
                    <a:gd name="connsiteX1" fmla="*/ 0 w 20097"/>
                    <a:gd name="connsiteY1" fmla="*/ 0 h 4286"/>
                    <a:gd name="connsiteX2" fmla="*/ 20098 w 20097"/>
                    <a:gd name="connsiteY2" fmla="*/ 3620 h 4286"/>
                  </a:gdLst>
                  <a:cxnLst>
                    <a:cxn ang="0">
                      <a:pos x="connsiteX0" y="connsiteY0"/>
                    </a:cxn>
                    <a:cxn ang="0">
                      <a:pos x="connsiteX1" y="connsiteY1"/>
                    </a:cxn>
                    <a:cxn ang="0">
                      <a:pos x="connsiteX2" y="connsiteY2"/>
                    </a:cxn>
                  </a:cxnLst>
                  <a:rect l="l" t="t" r="r" b="b"/>
                  <a:pathLst>
                    <a:path w="20097" h="4286">
                      <a:moveTo>
                        <a:pt x="20098" y="3620"/>
                      </a:moveTo>
                      <a:cubicBezTo>
                        <a:pt x="13525" y="2000"/>
                        <a:pt x="6382" y="2477"/>
                        <a:pt x="0" y="0"/>
                      </a:cubicBezTo>
                      <a:cubicBezTo>
                        <a:pt x="95" y="1715"/>
                        <a:pt x="13430" y="5906"/>
                        <a:pt x="20098" y="3620"/>
                      </a:cubicBezTo>
                      <a:close/>
                    </a:path>
                  </a:pathLst>
                </a:custGeom>
                <a:solidFill>
                  <a:srgbClr val="D1C4B3"/>
                </a:solidFill>
                <a:ln w="9525" cap="flat">
                  <a:noFill/>
                  <a:prstDash val="solid"/>
                  <a:miter/>
                </a:ln>
              </p:spPr>
              <p:txBody>
                <a:bodyPr rtlCol="0" anchor="ctr"/>
                <a:lstStyle/>
                <a:p>
                  <a:endParaRPr lang="zh-CN" altLang="en-US"/>
                </a:p>
              </p:txBody>
            </p:sp>
            <p:sp>
              <p:nvSpPr>
                <p:cNvPr id="616" name="任意多边形: 形状 52937"/>
                <p:cNvSpPr/>
                <p:nvPr>
                  <p:custDataLst>
                    <p:tags r:id="rId1071"/>
                  </p:custDataLst>
                </p:nvPr>
              </p:nvSpPr>
              <p:spPr>
                <a:xfrm>
                  <a:off x="5952267" y="4251102"/>
                  <a:ext cx="10286" cy="5094"/>
                </a:xfrm>
                <a:custGeom>
                  <a:gdLst>
                    <a:gd name="connsiteX0" fmla="*/ 10287 w 10286"/>
                    <a:gd name="connsiteY0" fmla="*/ 2953 h 5094"/>
                    <a:gd name="connsiteX1" fmla="*/ 3048 w 10286"/>
                    <a:gd name="connsiteY1" fmla="*/ 0 h 5094"/>
                    <a:gd name="connsiteX2" fmla="*/ 0 w 10286"/>
                    <a:gd name="connsiteY2" fmla="*/ 4191 h 5094"/>
                    <a:gd name="connsiteX3" fmla="*/ 9715 w 10286"/>
                    <a:gd name="connsiteY3" fmla="*/ 4953 h 5094"/>
                    <a:gd name="connsiteX4" fmla="*/ 10287 w 10286"/>
                    <a:gd name="connsiteY4" fmla="*/ 2953 h 50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5094">
                      <a:moveTo>
                        <a:pt x="10287" y="2953"/>
                      </a:moveTo>
                      <a:cubicBezTo>
                        <a:pt x="8001" y="1524"/>
                        <a:pt x="5239" y="1524"/>
                        <a:pt x="3048" y="0"/>
                      </a:cubicBezTo>
                      <a:cubicBezTo>
                        <a:pt x="-1715" y="667"/>
                        <a:pt x="6001" y="3715"/>
                        <a:pt x="0" y="4191"/>
                      </a:cubicBezTo>
                      <a:cubicBezTo>
                        <a:pt x="2953" y="5144"/>
                        <a:pt x="6286" y="5239"/>
                        <a:pt x="9715" y="4953"/>
                      </a:cubicBezTo>
                      <a:cubicBezTo>
                        <a:pt x="3619" y="2096"/>
                        <a:pt x="3238" y="3334"/>
                        <a:pt x="10287" y="2953"/>
                      </a:cubicBezTo>
                      <a:close/>
                    </a:path>
                  </a:pathLst>
                </a:custGeom>
                <a:solidFill>
                  <a:srgbClr val="D1C4B3"/>
                </a:solidFill>
                <a:ln w="9525" cap="flat">
                  <a:noFill/>
                  <a:prstDash val="solid"/>
                  <a:miter/>
                </a:ln>
              </p:spPr>
              <p:txBody>
                <a:bodyPr rtlCol="0" anchor="ctr"/>
                <a:lstStyle/>
                <a:p>
                  <a:endParaRPr lang="zh-CN" altLang="en-US"/>
                </a:p>
              </p:txBody>
            </p:sp>
            <p:sp>
              <p:nvSpPr>
                <p:cNvPr id="617" name="任意多边形: 形状 52938"/>
                <p:cNvSpPr/>
                <p:nvPr>
                  <p:custDataLst>
                    <p:tags r:id="rId1072"/>
                  </p:custDataLst>
                </p:nvPr>
              </p:nvSpPr>
              <p:spPr>
                <a:xfrm>
                  <a:off x="5909011" y="4241577"/>
                  <a:ext cx="8490" cy="3810"/>
                </a:xfrm>
                <a:custGeom>
                  <a:gdLst>
                    <a:gd name="connsiteX0" fmla="*/ 8490 w 8490"/>
                    <a:gd name="connsiteY0" fmla="*/ 3334 h 3810"/>
                    <a:gd name="connsiteX1" fmla="*/ 1346 w 8490"/>
                    <a:gd name="connsiteY1" fmla="*/ 0 h 3810"/>
                    <a:gd name="connsiteX2" fmla="*/ 1537 w 8490"/>
                    <a:gd name="connsiteY2" fmla="*/ 3810 h 3810"/>
                    <a:gd name="connsiteX3" fmla="*/ 8490 w 8490"/>
                    <a:gd name="connsiteY3" fmla="*/ 3334 h 3810"/>
                  </a:gdLst>
                  <a:cxnLst>
                    <a:cxn ang="0">
                      <a:pos x="connsiteX0" y="connsiteY0"/>
                    </a:cxn>
                    <a:cxn ang="0">
                      <a:pos x="connsiteX1" y="connsiteY1"/>
                    </a:cxn>
                    <a:cxn ang="0">
                      <a:pos x="connsiteX2" y="connsiteY2"/>
                    </a:cxn>
                    <a:cxn ang="0">
                      <a:pos x="connsiteX3" y="connsiteY3"/>
                    </a:cxn>
                  </a:cxnLst>
                  <a:rect l="l" t="t" r="r" b="b"/>
                  <a:pathLst>
                    <a:path w="8490" h="3810">
                      <a:moveTo>
                        <a:pt x="8490" y="3334"/>
                      </a:moveTo>
                      <a:cubicBezTo>
                        <a:pt x="6395" y="1524"/>
                        <a:pt x="3728" y="1143"/>
                        <a:pt x="1346" y="0"/>
                      </a:cubicBezTo>
                      <a:cubicBezTo>
                        <a:pt x="2108" y="1429"/>
                        <a:pt x="-2178" y="1619"/>
                        <a:pt x="1537" y="3810"/>
                      </a:cubicBezTo>
                      <a:cubicBezTo>
                        <a:pt x="2775" y="2191"/>
                        <a:pt x="3918" y="3810"/>
                        <a:pt x="8490" y="3334"/>
                      </a:cubicBezTo>
                      <a:close/>
                    </a:path>
                  </a:pathLst>
                </a:custGeom>
                <a:solidFill>
                  <a:srgbClr val="D1C4B3"/>
                </a:solidFill>
                <a:ln w="9525" cap="flat">
                  <a:noFill/>
                  <a:prstDash val="solid"/>
                  <a:miter/>
                </a:ln>
              </p:spPr>
              <p:txBody>
                <a:bodyPr rtlCol="0" anchor="ctr"/>
                <a:lstStyle/>
                <a:p>
                  <a:endParaRPr lang="zh-CN" altLang="en-US"/>
                </a:p>
              </p:txBody>
            </p:sp>
            <p:sp>
              <p:nvSpPr>
                <p:cNvPr id="618" name="任意多边形: 形状 52939"/>
                <p:cNvSpPr/>
                <p:nvPr>
                  <p:custDataLst>
                    <p:tags r:id="rId1073"/>
                  </p:custDataLst>
                </p:nvPr>
              </p:nvSpPr>
              <p:spPr>
                <a:xfrm>
                  <a:off x="5458872" y="3935062"/>
                  <a:ext cx="15620" cy="17787"/>
                </a:xfrm>
                <a:custGeom>
                  <a:gdLst>
                    <a:gd name="connsiteX0" fmla="*/ 15621 w 15620"/>
                    <a:gd name="connsiteY0" fmla="*/ 17526 h 17787"/>
                    <a:gd name="connsiteX1" fmla="*/ 0 w 15620"/>
                    <a:gd name="connsiteY1" fmla="*/ 0 h 17787"/>
                    <a:gd name="connsiteX2" fmla="*/ 10096 w 15620"/>
                    <a:gd name="connsiteY2" fmla="*/ 17335 h 17787"/>
                    <a:gd name="connsiteX3" fmla="*/ 15621 w 15620"/>
                    <a:gd name="connsiteY3" fmla="*/ 17526 h 17787"/>
                  </a:gdLst>
                  <a:cxnLst>
                    <a:cxn ang="0">
                      <a:pos x="connsiteX0" y="connsiteY0"/>
                    </a:cxn>
                    <a:cxn ang="0">
                      <a:pos x="connsiteX1" y="connsiteY1"/>
                    </a:cxn>
                    <a:cxn ang="0">
                      <a:pos x="connsiteX2" y="connsiteY2"/>
                    </a:cxn>
                    <a:cxn ang="0">
                      <a:pos x="connsiteX3" y="connsiteY3"/>
                    </a:cxn>
                  </a:cxnLst>
                  <a:rect l="l" t="t" r="r" b="b"/>
                  <a:pathLst>
                    <a:path w="15620" h="17787">
                      <a:moveTo>
                        <a:pt x="15621" y="17526"/>
                      </a:moveTo>
                      <a:cubicBezTo>
                        <a:pt x="12002" y="10763"/>
                        <a:pt x="6191" y="5334"/>
                        <a:pt x="0" y="0"/>
                      </a:cubicBezTo>
                      <a:cubicBezTo>
                        <a:pt x="3334" y="5715"/>
                        <a:pt x="5905" y="12097"/>
                        <a:pt x="10096" y="17335"/>
                      </a:cubicBezTo>
                      <a:cubicBezTo>
                        <a:pt x="12764" y="18383"/>
                        <a:pt x="13621" y="17240"/>
                        <a:pt x="15621" y="17526"/>
                      </a:cubicBezTo>
                      <a:close/>
                    </a:path>
                  </a:pathLst>
                </a:custGeom>
                <a:solidFill>
                  <a:srgbClr val="D1C4B3"/>
                </a:solidFill>
                <a:ln w="9525" cap="flat">
                  <a:noFill/>
                  <a:prstDash val="solid"/>
                  <a:miter/>
                </a:ln>
              </p:spPr>
              <p:txBody>
                <a:bodyPr rtlCol="0" anchor="ctr"/>
                <a:lstStyle/>
                <a:p>
                  <a:endParaRPr lang="zh-CN" altLang="en-US"/>
                </a:p>
              </p:txBody>
            </p:sp>
            <p:sp>
              <p:nvSpPr>
                <p:cNvPr id="619" name="任意多边形: 形状 52940"/>
                <p:cNvSpPr/>
                <p:nvPr>
                  <p:custDataLst>
                    <p:tags r:id="rId1074"/>
                  </p:custDataLst>
                </p:nvPr>
              </p:nvSpPr>
              <p:spPr>
                <a:xfrm>
                  <a:off x="5376780" y="3821553"/>
                  <a:ext cx="5525" cy="9972"/>
                </a:xfrm>
                <a:custGeom>
                  <a:gdLst>
                    <a:gd name="connsiteX0" fmla="*/ 5511 w 5525"/>
                    <a:gd name="connsiteY0" fmla="*/ 9972 h 9972"/>
                    <a:gd name="connsiteX1" fmla="*/ 844 w 5525"/>
                    <a:gd name="connsiteY1" fmla="*/ 162 h 9972"/>
                    <a:gd name="connsiteX2" fmla="*/ 5511 w 5525"/>
                    <a:gd name="connsiteY2" fmla="*/ 9972 h 9972"/>
                  </a:gdLst>
                  <a:cxnLst>
                    <a:cxn ang="0">
                      <a:pos x="connsiteX0" y="connsiteY0"/>
                    </a:cxn>
                    <a:cxn ang="0">
                      <a:pos x="connsiteX1" y="connsiteY1"/>
                    </a:cxn>
                    <a:cxn ang="0">
                      <a:pos x="connsiteX2" y="connsiteY2"/>
                    </a:cxn>
                  </a:cxnLst>
                  <a:rect l="l" t="t" r="r" b="b"/>
                  <a:pathLst>
                    <a:path w="5525" h="9972">
                      <a:moveTo>
                        <a:pt x="5511" y="9972"/>
                      </a:moveTo>
                      <a:cubicBezTo>
                        <a:pt x="5797" y="5972"/>
                        <a:pt x="1797" y="3591"/>
                        <a:pt x="844" y="162"/>
                      </a:cubicBezTo>
                      <a:cubicBezTo>
                        <a:pt x="-1728" y="-1362"/>
                        <a:pt x="2082" y="8353"/>
                        <a:pt x="5511" y="9972"/>
                      </a:cubicBezTo>
                      <a:close/>
                    </a:path>
                  </a:pathLst>
                </a:custGeom>
                <a:solidFill>
                  <a:srgbClr val="D1C4B3"/>
                </a:solidFill>
                <a:ln w="9525" cap="flat">
                  <a:noFill/>
                  <a:prstDash val="solid"/>
                  <a:miter/>
                </a:ln>
              </p:spPr>
              <p:txBody>
                <a:bodyPr rtlCol="0" anchor="ctr"/>
                <a:lstStyle/>
                <a:p>
                  <a:endParaRPr lang="zh-CN" altLang="en-US"/>
                </a:p>
              </p:txBody>
            </p:sp>
            <p:sp>
              <p:nvSpPr>
                <p:cNvPr id="620" name="任意多边形: 形状 52941"/>
                <p:cNvSpPr/>
                <p:nvPr>
                  <p:custDataLst>
                    <p:tags r:id="rId1075"/>
                  </p:custDataLst>
                </p:nvPr>
              </p:nvSpPr>
              <p:spPr>
                <a:xfrm>
                  <a:off x="5317426" y="3666838"/>
                  <a:ext cx="5981" cy="17811"/>
                </a:xfrm>
                <a:custGeom>
                  <a:gdLst>
                    <a:gd name="connsiteX0" fmla="*/ 5429 w 5981"/>
                    <a:gd name="connsiteY0" fmla="*/ 17812 h 17811"/>
                    <a:gd name="connsiteX1" fmla="*/ 0 w 5981"/>
                    <a:gd name="connsiteY1" fmla="*/ 0 h 17811"/>
                    <a:gd name="connsiteX2" fmla="*/ 5429 w 5981"/>
                    <a:gd name="connsiteY2" fmla="*/ 17812 h 17811"/>
                  </a:gdLst>
                  <a:cxnLst>
                    <a:cxn ang="0">
                      <a:pos x="connsiteX0" y="connsiteY0"/>
                    </a:cxn>
                    <a:cxn ang="0">
                      <a:pos x="connsiteX1" y="connsiteY1"/>
                    </a:cxn>
                    <a:cxn ang="0">
                      <a:pos x="connsiteX2" y="connsiteY2"/>
                    </a:cxn>
                  </a:cxnLst>
                  <a:rect l="l" t="t" r="r" b="b"/>
                  <a:pathLst>
                    <a:path w="5981" h="17811">
                      <a:moveTo>
                        <a:pt x="5429" y="17812"/>
                      </a:moveTo>
                      <a:cubicBezTo>
                        <a:pt x="7429" y="17431"/>
                        <a:pt x="3620" y="4667"/>
                        <a:pt x="0" y="0"/>
                      </a:cubicBezTo>
                      <a:cubicBezTo>
                        <a:pt x="1048" y="6096"/>
                        <a:pt x="3620" y="11906"/>
                        <a:pt x="5429" y="17812"/>
                      </a:cubicBezTo>
                      <a:close/>
                    </a:path>
                  </a:pathLst>
                </a:custGeom>
                <a:solidFill>
                  <a:srgbClr val="D1C4B3"/>
                </a:solidFill>
                <a:ln w="9525" cap="flat">
                  <a:noFill/>
                  <a:prstDash val="solid"/>
                  <a:miter/>
                </a:ln>
              </p:spPr>
              <p:txBody>
                <a:bodyPr rtlCol="0" anchor="ctr"/>
                <a:lstStyle/>
                <a:p>
                  <a:endParaRPr lang="zh-CN" altLang="en-US"/>
                </a:p>
              </p:txBody>
            </p:sp>
            <p:sp>
              <p:nvSpPr>
                <p:cNvPr id="621" name="任意多边形: 形状 52942"/>
                <p:cNvSpPr/>
                <p:nvPr>
                  <p:custDataLst>
                    <p:tags r:id="rId1076"/>
                  </p:custDataLst>
                </p:nvPr>
              </p:nvSpPr>
              <p:spPr>
                <a:xfrm>
                  <a:off x="5295995" y="3588543"/>
                  <a:ext cx="8286" cy="22574"/>
                </a:xfrm>
                <a:custGeom>
                  <a:gdLst>
                    <a:gd name="connsiteX0" fmla="*/ 8287 w 8286"/>
                    <a:gd name="connsiteY0" fmla="*/ 22574 h 22574"/>
                    <a:gd name="connsiteX1" fmla="*/ 0 w 8286"/>
                    <a:gd name="connsiteY1" fmla="*/ 0 h 22574"/>
                    <a:gd name="connsiteX2" fmla="*/ 8287 w 8286"/>
                    <a:gd name="connsiteY2" fmla="*/ 22574 h 22574"/>
                  </a:gdLst>
                  <a:cxnLst>
                    <a:cxn ang="0">
                      <a:pos x="connsiteX0" y="connsiteY0"/>
                    </a:cxn>
                    <a:cxn ang="0">
                      <a:pos x="connsiteX1" y="connsiteY1"/>
                    </a:cxn>
                    <a:cxn ang="0">
                      <a:pos x="connsiteX2" y="connsiteY2"/>
                    </a:cxn>
                  </a:cxnLst>
                  <a:rect l="l" t="t" r="r" b="b"/>
                  <a:pathLst>
                    <a:path w="8286" h="22574">
                      <a:moveTo>
                        <a:pt x="8287" y="22574"/>
                      </a:moveTo>
                      <a:cubicBezTo>
                        <a:pt x="5334" y="15526"/>
                        <a:pt x="2572" y="2191"/>
                        <a:pt x="0" y="0"/>
                      </a:cubicBezTo>
                      <a:cubicBezTo>
                        <a:pt x="1429" y="7144"/>
                        <a:pt x="4763" y="20479"/>
                        <a:pt x="8287" y="22574"/>
                      </a:cubicBezTo>
                      <a:close/>
                    </a:path>
                  </a:pathLst>
                </a:custGeom>
                <a:solidFill>
                  <a:srgbClr val="D1C4B3"/>
                </a:solidFill>
                <a:ln w="9525" cap="flat">
                  <a:noFill/>
                  <a:prstDash val="solid"/>
                  <a:miter/>
                </a:ln>
              </p:spPr>
              <p:txBody>
                <a:bodyPr rtlCol="0" anchor="ctr"/>
                <a:lstStyle/>
                <a:p>
                  <a:endParaRPr lang="zh-CN" altLang="en-US"/>
                </a:p>
              </p:txBody>
            </p:sp>
            <p:sp>
              <p:nvSpPr>
                <p:cNvPr id="622" name="任意多边形: 形状 52943"/>
                <p:cNvSpPr/>
                <p:nvPr>
                  <p:custDataLst>
                    <p:tags r:id="rId1077"/>
                  </p:custDataLst>
                </p:nvPr>
              </p:nvSpPr>
              <p:spPr>
                <a:xfrm>
                  <a:off x="5280346" y="3443077"/>
                  <a:ext cx="1862" cy="17068"/>
                </a:xfrm>
                <a:custGeom>
                  <a:gdLst>
                    <a:gd name="connsiteX0" fmla="*/ 1362 w 1862"/>
                    <a:gd name="connsiteY0" fmla="*/ 17068 h 17068"/>
                    <a:gd name="connsiteX1" fmla="*/ 1743 w 1862"/>
                    <a:gd name="connsiteY1" fmla="*/ 19 h 17068"/>
                    <a:gd name="connsiteX2" fmla="*/ 1362 w 1862"/>
                    <a:gd name="connsiteY2" fmla="*/ 17068 h 17068"/>
                  </a:gdLst>
                  <a:cxnLst>
                    <a:cxn ang="0">
                      <a:pos x="connsiteX0" y="connsiteY0"/>
                    </a:cxn>
                    <a:cxn ang="0">
                      <a:pos x="connsiteX1" y="connsiteY1"/>
                    </a:cxn>
                    <a:cxn ang="0">
                      <a:pos x="connsiteX2" y="connsiteY2"/>
                    </a:cxn>
                  </a:cxnLst>
                  <a:rect l="l" t="t" r="r" b="b"/>
                  <a:pathLst>
                    <a:path w="1862" h="17068">
                      <a:moveTo>
                        <a:pt x="1362" y="17068"/>
                      </a:moveTo>
                      <a:cubicBezTo>
                        <a:pt x="2505" y="11449"/>
                        <a:pt x="1266" y="5638"/>
                        <a:pt x="1743" y="19"/>
                      </a:cubicBezTo>
                      <a:cubicBezTo>
                        <a:pt x="123" y="-553"/>
                        <a:pt x="-1020" y="12115"/>
                        <a:pt x="1362" y="17068"/>
                      </a:cubicBezTo>
                      <a:close/>
                    </a:path>
                  </a:pathLst>
                </a:custGeom>
                <a:solidFill>
                  <a:srgbClr val="D1C4B3"/>
                </a:solidFill>
                <a:ln w="9525" cap="flat">
                  <a:noFill/>
                  <a:prstDash val="solid"/>
                  <a:miter/>
                </a:ln>
              </p:spPr>
              <p:txBody>
                <a:bodyPr rtlCol="0" anchor="ctr"/>
                <a:lstStyle/>
                <a:p>
                  <a:endParaRPr lang="zh-CN" altLang="en-US"/>
                </a:p>
              </p:txBody>
            </p:sp>
            <p:sp>
              <p:nvSpPr>
                <p:cNvPr id="623" name="任意多边形: 形状 52944"/>
                <p:cNvSpPr/>
                <p:nvPr>
                  <p:custDataLst>
                    <p:tags r:id="rId1078"/>
                  </p:custDataLst>
                </p:nvPr>
              </p:nvSpPr>
              <p:spPr>
                <a:xfrm>
                  <a:off x="5296517" y="3295744"/>
                  <a:ext cx="3478" cy="9429"/>
                </a:xfrm>
                <a:custGeom>
                  <a:gdLst>
                    <a:gd name="connsiteX0" fmla="*/ 3479 w 3478"/>
                    <a:gd name="connsiteY0" fmla="*/ 5715 h 9429"/>
                    <a:gd name="connsiteX1" fmla="*/ 812 w 3478"/>
                    <a:gd name="connsiteY1" fmla="*/ 0 h 9429"/>
                    <a:gd name="connsiteX2" fmla="*/ 145 w 3478"/>
                    <a:gd name="connsiteY2" fmla="*/ 9430 h 9429"/>
                    <a:gd name="connsiteX3" fmla="*/ 3479 w 3478"/>
                    <a:gd name="connsiteY3" fmla="*/ 5715 h 9429"/>
                  </a:gdLst>
                  <a:cxnLst>
                    <a:cxn ang="0">
                      <a:pos x="connsiteX0" y="connsiteY0"/>
                    </a:cxn>
                    <a:cxn ang="0">
                      <a:pos x="connsiteX1" y="connsiteY1"/>
                    </a:cxn>
                    <a:cxn ang="0">
                      <a:pos x="connsiteX2" y="connsiteY2"/>
                    </a:cxn>
                    <a:cxn ang="0">
                      <a:pos x="connsiteX3" y="connsiteY3"/>
                    </a:cxn>
                  </a:cxnLst>
                  <a:rect l="l" t="t" r="r" b="b"/>
                  <a:pathLst>
                    <a:path w="3478" h="9429">
                      <a:moveTo>
                        <a:pt x="3479" y="5715"/>
                      </a:moveTo>
                      <a:cubicBezTo>
                        <a:pt x="2431" y="4858"/>
                        <a:pt x="1955" y="857"/>
                        <a:pt x="812" y="0"/>
                      </a:cubicBezTo>
                      <a:cubicBezTo>
                        <a:pt x="-46" y="2953"/>
                        <a:pt x="-141" y="6096"/>
                        <a:pt x="145" y="9430"/>
                      </a:cubicBezTo>
                      <a:cubicBezTo>
                        <a:pt x="1574" y="6763"/>
                        <a:pt x="2050" y="8668"/>
                        <a:pt x="3479" y="5715"/>
                      </a:cubicBezTo>
                      <a:close/>
                    </a:path>
                  </a:pathLst>
                </a:custGeom>
                <a:solidFill>
                  <a:srgbClr val="D1C4B3"/>
                </a:solidFill>
                <a:ln w="9525" cap="flat">
                  <a:noFill/>
                  <a:prstDash val="solid"/>
                  <a:miter/>
                </a:ln>
              </p:spPr>
              <p:txBody>
                <a:bodyPr rtlCol="0" anchor="ctr"/>
                <a:lstStyle/>
                <a:p>
                  <a:endParaRPr lang="zh-CN" altLang="en-US"/>
                </a:p>
              </p:txBody>
            </p:sp>
            <p:sp>
              <p:nvSpPr>
                <p:cNvPr id="624" name="任意多边形: 形状 52945"/>
                <p:cNvSpPr/>
                <p:nvPr>
                  <p:custDataLst>
                    <p:tags r:id="rId1079"/>
                  </p:custDataLst>
                </p:nvPr>
              </p:nvSpPr>
              <p:spPr>
                <a:xfrm>
                  <a:off x="5657373" y="2955225"/>
                  <a:ext cx="20192" cy="21145"/>
                </a:xfrm>
                <a:custGeom>
                  <a:gdLst>
                    <a:gd name="connsiteX0" fmla="*/ 0 w 20192"/>
                    <a:gd name="connsiteY0" fmla="*/ 21146 h 21145"/>
                    <a:gd name="connsiteX1" fmla="*/ 20193 w 20192"/>
                    <a:gd name="connsiteY1" fmla="*/ 0 h 21145"/>
                    <a:gd name="connsiteX2" fmla="*/ 0 w 20192"/>
                    <a:gd name="connsiteY2" fmla="*/ 21146 h 21145"/>
                  </a:gdLst>
                  <a:cxnLst>
                    <a:cxn ang="0">
                      <a:pos x="connsiteX0" y="connsiteY0"/>
                    </a:cxn>
                    <a:cxn ang="0">
                      <a:pos x="connsiteX1" y="connsiteY1"/>
                    </a:cxn>
                    <a:cxn ang="0">
                      <a:pos x="connsiteX2" y="connsiteY2"/>
                    </a:cxn>
                  </a:cxnLst>
                  <a:rect l="l" t="t" r="r" b="b"/>
                  <a:pathLst>
                    <a:path w="20192" h="21145">
                      <a:moveTo>
                        <a:pt x="0" y="21146"/>
                      </a:moveTo>
                      <a:cubicBezTo>
                        <a:pt x="8001" y="15811"/>
                        <a:pt x="12192" y="5334"/>
                        <a:pt x="20193" y="0"/>
                      </a:cubicBezTo>
                      <a:cubicBezTo>
                        <a:pt x="14192" y="95"/>
                        <a:pt x="5429" y="13907"/>
                        <a:pt x="0" y="21146"/>
                      </a:cubicBezTo>
                      <a:close/>
                    </a:path>
                  </a:pathLst>
                </a:custGeom>
                <a:solidFill>
                  <a:srgbClr val="D1C4B3"/>
                </a:solidFill>
                <a:ln w="9525" cap="flat">
                  <a:noFill/>
                  <a:prstDash val="solid"/>
                  <a:miter/>
                </a:ln>
              </p:spPr>
              <p:txBody>
                <a:bodyPr rtlCol="0" anchor="ctr"/>
                <a:lstStyle/>
                <a:p>
                  <a:endParaRPr lang="zh-CN" altLang="en-US"/>
                </a:p>
              </p:txBody>
            </p:sp>
            <p:sp>
              <p:nvSpPr>
                <p:cNvPr id="625" name="任意多边形: 形状 52946"/>
                <p:cNvSpPr/>
                <p:nvPr>
                  <p:custDataLst>
                    <p:tags r:id="rId1080"/>
                  </p:custDataLst>
                </p:nvPr>
              </p:nvSpPr>
              <p:spPr>
                <a:xfrm>
                  <a:off x="5677566" y="2944748"/>
                  <a:ext cx="8763" cy="8477"/>
                </a:xfrm>
                <a:custGeom>
                  <a:gdLst>
                    <a:gd name="connsiteX0" fmla="*/ 0 w 8763"/>
                    <a:gd name="connsiteY0" fmla="*/ 8477 h 8477"/>
                    <a:gd name="connsiteX1" fmla="*/ 8763 w 8763"/>
                    <a:gd name="connsiteY1" fmla="*/ 0 h 8477"/>
                    <a:gd name="connsiteX2" fmla="*/ 0 w 8763"/>
                    <a:gd name="connsiteY2" fmla="*/ 8477 h 8477"/>
                  </a:gdLst>
                  <a:cxnLst>
                    <a:cxn ang="0">
                      <a:pos x="connsiteX0" y="connsiteY0"/>
                    </a:cxn>
                    <a:cxn ang="0">
                      <a:pos x="connsiteX1" y="connsiteY1"/>
                    </a:cxn>
                    <a:cxn ang="0">
                      <a:pos x="connsiteX2" y="connsiteY2"/>
                    </a:cxn>
                  </a:cxnLst>
                  <a:rect l="l" t="t" r="r" b="b"/>
                  <a:pathLst>
                    <a:path w="8763" h="8477">
                      <a:moveTo>
                        <a:pt x="0" y="8477"/>
                      </a:moveTo>
                      <a:cubicBezTo>
                        <a:pt x="4001" y="7239"/>
                        <a:pt x="6858" y="4286"/>
                        <a:pt x="8763" y="0"/>
                      </a:cubicBezTo>
                      <a:cubicBezTo>
                        <a:pt x="5429" y="2286"/>
                        <a:pt x="2477" y="5048"/>
                        <a:pt x="0" y="8477"/>
                      </a:cubicBezTo>
                      <a:close/>
                    </a:path>
                  </a:pathLst>
                </a:custGeom>
                <a:solidFill>
                  <a:srgbClr val="D1C4B3"/>
                </a:solidFill>
                <a:ln w="9525" cap="flat">
                  <a:noFill/>
                  <a:prstDash val="solid"/>
                  <a:miter/>
                </a:ln>
              </p:spPr>
              <p:txBody>
                <a:bodyPr rtlCol="0" anchor="ctr"/>
                <a:lstStyle/>
                <a:p>
                  <a:endParaRPr lang="zh-CN" altLang="en-US"/>
                </a:p>
              </p:txBody>
            </p:sp>
            <p:sp>
              <p:nvSpPr>
                <p:cNvPr id="626" name="任意多边形: 形状 52947"/>
                <p:cNvSpPr/>
                <p:nvPr>
                  <p:custDataLst>
                    <p:tags r:id="rId1081"/>
                  </p:custDataLst>
                </p:nvPr>
              </p:nvSpPr>
              <p:spPr>
                <a:xfrm>
                  <a:off x="5381625" y="3003803"/>
                  <a:ext cx="16002" cy="26765"/>
                </a:xfrm>
                <a:custGeom>
                  <a:gdLst>
                    <a:gd name="connsiteX0" fmla="*/ 6858 w 16002"/>
                    <a:gd name="connsiteY0" fmla="*/ 22289 h 26765"/>
                    <a:gd name="connsiteX1" fmla="*/ 4001 w 16002"/>
                    <a:gd name="connsiteY1" fmla="*/ 22003 h 26765"/>
                    <a:gd name="connsiteX2" fmla="*/ 16002 w 16002"/>
                    <a:gd name="connsiteY2" fmla="*/ 0 h 26765"/>
                    <a:gd name="connsiteX3" fmla="*/ 0 w 16002"/>
                    <a:gd name="connsiteY3" fmla="*/ 26765 h 26765"/>
                    <a:gd name="connsiteX4" fmla="*/ 6858 w 16002"/>
                    <a:gd name="connsiteY4" fmla="*/ 22289 h 267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02" h="26765">
                      <a:moveTo>
                        <a:pt x="6858" y="22289"/>
                      </a:moveTo>
                      <a:cubicBezTo>
                        <a:pt x="6763" y="20669"/>
                        <a:pt x="6096" y="20193"/>
                        <a:pt x="4001" y="22003"/>
                      </a:cubicBezTo>
                      <a:cubicBezTo>
                        <a:pt x="9334" y="12954"/>
                        <a:pt x="10478" y="10668"/>
                        <a:pt x="16002" y="0"/>
                      </a:cubicBezTo>
                      <a:cubicBezTo>
                        <a:pt x="9144" y="7810"/>
                        <a:pt x="4286" y="17050"/>
                        <a:pt x="0" y="26765"/>
                      </a:cubicBezTo>
                      <a:cubicBezTo>
                        <a:pt x="4001" y="22479"/>
                        <a:pt x="4096" y="24765"/>
                        <a:pt x="6858" y="22289"/>
                      </a:cubicBezTo>
                      <a:close/>
                    </a:path>
                  </a:pathLst>
                </a:custGeom>
                <a:solidFill>
                  <a:srgbClr val="D1C4B3"/>
                </a:solidFill>
                <a:ln w="9525" cap="flat">
                  <a:noFill/>
                  <a:prstDash val="solid"/>
                  <a:miter/>
                </a:ln>
              </p:spPr>
              <p:txBody>
                <a:bodyPr rtlCol="0" anchor="ctr"/>
                <a:lstStyle/>
                <a:p>
                  <a:endParaRPr lang="zh-CN" altLang="en-US"/>
                </a:p>
              </p:txBody>
            </p:sp>
            <p:sp>
              <p:nvSpPr>
                <p:cNvPr id="627" name="任意多边形: 形状 52948"/>
                <p:cNvSpPr/>
                <p:nvPr>
                  <p:custDataLst>
                    <p:tags r:id="rId1082"/>
                  </p:custDataLst>
                </p:nvPr>
              </p:nvSpPr>
              <p:spPr>
                <a:xfrm>
                  <a:off x="5415991" y="2983523"/>
                  <a:ext cx="4305" cy="6672"/>
                </a:xfrm>
                <a:custGeom>
                  <a:gdLst>
                    <a:gd name="connsiteX0" fmla="*/ 4305 w 4305"/>
                    <a:gd name="connsiteY0" fmla="*/ 5325 h 6672"/>
                    <a:gd name="connsiteX1" fmla="*/ 1638 w 4305"/>
                    <a:gd name="connsiteY1" fmla="*/ 944 h 6672"/>
                    <a:gd name="connsiteX2" fmla="*/ 4305 w 4305"/>
                    <a:gd name="connsiteY2" fmla="*/ 5325 h 6672"/>
                  </a:gdLst>
                  <a:cxnLst>
                    <a:cxn ang="0">
                      <a:pos x="connsiteX0" y="connsiteY0"/>
                    </a:cxn>
                    <a:cxn ang="0">
                      <a:pos x="connsiteX1" y="connsiteY1"/>
                    </a:cxn>
                    <a:cxn ang="0">
                      <a:pos x="connsiteX2" y="connsiteY2"/>
                    </a:cxn>
                  </a:cxnLst>
                  <a:rect l="l" t="t" r="r" b="b"/>
                  <a:pathLst>
                    <a:path w="4305" h="6672">
                      <a:moveTo>
                        <a:pt x="4305" y="5325"/>
                      </a:moveTo>
                      <a:cubicBezTo>
                        <a:pt x="2972" y="4468"/>
                        <a:pt x="5639" y="-2485"/>
                        <a:pt x="1638" y="944"/>
                      </a:cubicBezTo>
                      <a:cubicBezTo>
                        <a:pt x="-1696" y="6183"/>
                        <a:pt x="495" y="8278"/>
                        <a:pt x="4305" y="5325"/>
                      </a:cubicBezTo>
                      <a:close/>
                    </a:path>
                  </a:pathLst>
                </a:custGeom>
                <a:solidFill>
                  <a:srgbClr val="D1C4B3"/>
                </a:solidFill>
                <a:ln w="9525" cap="flat">
                  <a:noFill/>
                  <a:prstDash val="solid"/>
                  <a:miter/>
                </a:ln>
              </p:spPr>
              <p:txBody>
                <a:bodyPr rtlCol="0" anchor="ctr"/>
                <a:lstStyle/>
                <a:p>
                  <a:endParaRPr lang="zh-CN" altLang="en-US"/>
                </a:p>
              </p:txBody>
            </p:sp>
            <p:sp>
              <p:nvSpPr>
                <p:cNvPr id="628" name="任意多边形: 形状 52949"/>
                <p:cNvSpPr/>
                <p:nvPr>
                  <p:custDataLst>
                    <p:tags r:id="rId1083"/>
                  </p:custDataLst>
                </p:nvPr>
              </p:nvSpPr>
              <p:spPr>
                <a:xfrm>
                  <a:off x="5405238" y="2984658"/>
                  <a:ext cx="5790" cy="10054"/>
                </a:xfrm>
                <a:custGeom>
                  <a:gdLst>
                    <a:gd name="connsiteX0" fmla="*/ 9 w 5790"/>
                    <a:gd name="connsiteY0" fmla="*/ 9430 h 10054"/>
                    <a:gd name="connsiteX1" fmla="*/ 4486 w 5790"/>
                    <a:gd name="connsiteY1" fmla="*/ 7239 h 10054"/>
                    <a:gd name="connsiteX2" fmla="*/ 5533 w 5790"/>
                    <a:gd name="connsiteY2" fmla="*/ 0 h 10054"/>
                    <a:gd name="connsiteX3" fmla="*/ 9 w 5790"/>
                    <a:gd name="connsiteY3" fmla="*/ 9430 h 10054"/>
                  </a:gdLst>
                  <a:cxnLst>
                    <a:cxn ang="0">
                      <a:pos x="connsiteX0" y="connsiteY0"/>
                    </a:cxn>
                    <a:cxn ang="0">
                      <a:pos x="connsiteX1" y="connsiteY1"/>
                    </a:cxn>
                    <a:cxn ang="0">
                      <a:pos x="connsiteX2" y="connsiteY2"/>
                    </a:cxn>
                    <a:cxn ang="0">
                      <a:pos x="connsiteX3" y="connsiteY3"/>
                    </a:cxn>
                  </a:cxnLst>
                  <a:rect l="l" t="t" r="r" b="b"/>
                  <a:pathLst>
                    <a:path w="5790" h="10054">
                      <a:moveTo>
                        <a:pt x="9" y="9430"/>
                      </a:moveTo>
                      <a:cubicBezTo>
                        <a:pt x="-182" y="11335"/>
                        <a:pt x="2771" y="8382"/>
                        <a:pt x="4486" y="7239"/>
                      </a:cubicBezTo>
                      <a:cubicBezTo>
                        <a:pt x="5914" y="3143"/>
                        <a:pt x="6010" y="1048"/>
                        <a:pt x="5533" y="0"/>
                      </a:cubicBezTo>
                      <a:cubicBezTo>
                        <a:pt x="2866" y="2381"/>
                        <a:pt x="3247" y="7430"/>
                        <a:pt x="9" y="9430"/>
                      </a:cubicBezTo>
                      <a:close/>
                    </a:path>
                  </a:pathLst>
                </a:custGeom>
                <a:solidFill>
                  <a:srgbClr val="D1C4B3"/>
                </a:solidFill>
                <a:ln w="9525" cap="flat">
                  <a:noFill/>
                  <a:prstDash val="solid"/>
                  <a:miter/>
                </a:ln>
              </p:spPr>
              <p:txBody>
                <a:bodyPr rtlCol="0" anchor="ctr"/>
                <a:lstStyle/>
                <a:p>
                  <a:endParaRPr lang="zh-CN" altLang="en-US"/>
                </a:p>
              </p:txBody>
            </p:sp>
            <p:sp>
              <p:nvSpPr>
                <p:cNvPr id="629" name="任意多边形: 形状 52950"/>
                <p:cNvSpPr/>
                <p:nvPr>
                  <p:custDataLst>
                    <p:tags r:id="rId1084"/>
                  </p:custDataLst>
                </p:nvPr>
              </p:nvSpPr>
              <p:spPr>
                <a:xfrm>
                  <a:off x="5661755" y="2718529"/>
                  <a:ext cx="8382" cy="8096"/>
                </a:xfrm>
                <a:custGeom>
                  <a:gdLst>
                    <a:gd name="connsiteX0" fmla="*/ 0 w 8382"/>
                    <a:gd name="connsiteY0" fmla="*/ 8096 h 8096"/>
                    <a:gd name="connsiteX1" fmla="*/ 8382 w 8382"/>
                    <a:gd name="connsiteY1" fmla="*/ 0 h 8096"/>
                    <a:gd name="connsiteX2" fmla="*/ 667 w 8382"/>
                    <a:gd name="connsiteY2" fmla="*/ 5810 h 8096"/>
                    <a:gd name="connsiteX3" fmla="*/ 0 w 8382"/>
                    <a:gd name="connsiteY3" fmla="*/ 8096 h 8096"/>
                  </a:gdLst>
                  <a:cxnLst>
                    <a:cxn ang="0">
                      <a:pos x="connsiteX0" y="connsiteY0"/>
                    </a:cxn>
                    <a:cxn ang="0">
                      <a:pos x="connsiteX1" y="connsiteY1"/>
                    </a:cxn>
                    <a:cxn ang="0">
                      <a:pos x="connsiteX2" y="connsiteY2"/>
                    </a:cxn>
                    <a:cxn ang="0">
                      <a:pos x="connsiteX3" y="connsiteY3"/>
                    </a:cxn>
                  </a:cxnLst>
                  <a:rect l="l" t="t" r="r" b="b"/>
                  <a:pathLst>
                    <a:path w="8382" h="8096">
                      <a:moveTo>
                        <a:pt x="0" y="8096"/>
                      </a:moveTo>
                      <a:cubicBezTo>
                        <a:pt x="5429" y="5906"/>
                        <a:pt x="6572" y="2477"/>
                        <a:pt x="8382" y="0"/>
                      </a:cubicBezTo>
                      <a:cubicBezTo>
                        <a:pt x="5525" y="1333"/>
                        <a:pt x="3048" y="3429"/>
                        <a:pt x="667" y="5810"/>
                      </a:cubicBezTo>
                      <a:cubicBezTo>
                        <a:pt x="2191" y="5620"/>
                        <a:pt x="476" y="7239"/>
                        <a:pt x="0" y="8096"/>
                      </a:cubicBezTo>
                      <a:close/>
                    </a:path>
                  </a:pathLst>
                </a:custGeom>
                <a:solidFill>
                  <a:srgbClr val="D1C4B3"/>
                </a:solidFill>
                <a:ln w="9525" cap="flat">
                  <a:noFill/>
                  <a:prstDash val="solid"/>
                  <a:miter/>
                </a:ln>
              </p:spPr>
              <p:txBody>
                <a:bodyPr rtlCol="0" anchor="ctr"/>
                <a:lstStyle/>
                <a:p>
                  <a:endParaRPr lang="zh-CN" altLang="en-US"/>
                </a:p>
              </p:txBody>
            </p:sp>
            <p:sp>
              <p:nvSpPr>
                <p:cNvPr id="630" name="任意多边形: 形状 52951"/>
                <p:cNvSpPr/>
                <p:nvPr>
                  <p:custDataLst>
                    <p:tags r:id="rId1085"/>
                  </p:custDataLst>
                </p:nvPr>
              </p:nvSpPr>
              <p:spPr>
                <a:xfrm>
                  <a:off x="5679192" y="2700908"/>
                  <a:ext cx="7450" cy="7429"/>
                </a:xfrm>
                <a:custGeom>
                  <a:gdLst>
                    <a:gd name="connsiteX0" fmla="*/ 184 w 7450"/>
                    <a:gd name="connsiteY0" fmla="*/ 7429 h 7429"/>
                    <a:gd name="connsiteX1" fmla="*/ 7423 w 7450"/>
                    <a:gd name="connsiteY1" fmla="*/ 0 h 7429"/>
                    <a:gd name="connsiteX2" fmla="*/ 184 w 7450"/>
                    <a:gd name="connsiteY2" fmla="*/ 7429 h 7429"/>
                  </a:gdLst>
                  <a:cxnLst>
                    <a:cxn ang="0">
                      <a:pos x="connsiteX0" y="connsiteY0"/>
                    </a:cxn>
                    <a:cxn ang="0">
                      <a:pos x="connsiteX1" y="connsiteY1"/>
                    </a:cxn>
                    <a:cxn ang="0">
                      <a:pos x="connsiteX2" y="connsiteY2"/>
                    </a:cxn>
                  </a:cxnLst>
                  <a:rect l="l" t="t" r="r" b="b"/>
                  <a:pathLst>
                    <a:path w="7449" h="7429">
                      <a:moveTo>
                        <a:pt x="184" y="7429"/>
                      </a:moveTo>
                      <a:cubicBezTo>
                        <a:pt x="4184" y="6286"/>
                        <a:pt x="7804" y="667"/>
                        <a:pt x="7423" y="0"/>
                      </a:cubicBezTo>
                      <a:cubicBezTo>
                        <a:pt x="1422" y="3143"/>
                        <a:pt x="-673" y="5715"/>
                        <a:pt x="184" y="7429"/>
                      </a:cubicBezTo>
                      <a:close/>
                    </a:path>
                  </a:pathLst>
                </a:custGeom>
                <a:solidFill>
                  <a:srgbClr val="D1C4B3"/>
                </a:solidFill>
                <a:ln w="9525" cap="flat">
                  <a:noFill/>
                  <a:prstDash val="solid"/>
                  <a:miter/>
                </a:ln>
              </p:spPr>
              <p:txBody>
                <a:bodyPr rtlCol="0" anchor="ctr"/>
                <a:lstStyle/>
                <a:p>
                  <a:endParaRPr lang="zh-CN" altLang="en-US"/>
                </a:p>
              </p:txBody>
            </p:sp>
            <p:sp>
              <p:nvSpPr>
                <p:cNvPr id="631" name="任意多边形: 形状 52952"/>
                <p:cNvSpPr/>
                <p:nvPr>
                  <p:custDataLst>
                    <p:tags r:id="rId1086"/>
                  </p:custDataLst>
                </p:nvPr>
              </p:nvSpPr>
              <p:spPr>
                <a:xfrm>
                  <a:off x="5705570" y="2670523"/>
                  <a:ext cx="45434" cy="27241"/>
                </a:xfrm>
                <a:custGeom>
                  <a:gdLst>
                    <a:gd name="connsiteX0" fmla="*/ 0 w 45434"/>
                    <a:gd name="connsiteY0" fmla="*/ 27241 h 27241"/>
                    <a:gd name="connsiteX1" fmla="*/ 36481 w 45434"/>
                    <a:gd name="connsiteY1" fmla="*/ 8191 h 27241"/>
                    <a:gd name="connsiteX2" fmla="*/ 45434 w 45434"/>
                    <a:gd name="connsiteY2" fmla="*/ 0 h 27241"/>
                    <a:gd name="connsiteX3" fmla="*/ 0 w 45434"/>
                    <a:gd name="connsiteY3" fmla="*/ 27241 h 27241"/>
                  </a:gdLst>
                  <a:cxnLst>
                    <a:cxn ang="0">
                      <a:pos x="connsiteX0" y="connsiteY0"/>
                    </a:cxn>
                    <a:cxn ang="0">
                      <a:pos x="connsiteX1" y="connsiteY1"/>
                    </a:cxn>
                    <a:cxn ang="0">
                      <a:pos x="connsiteX2" y="connsiteY2"/>
                    </a:cxn>
                    <a:cxn ang="0">
                      <a:pos x="connsiteX3" y="connsiteY3"/>
                    </a:cxn>
                  </a:cxnLst>
                  <a:rect l="l" t="t" r="r" b="b"/>
                  <a:pathLst>
                    <a:path w="45434" h="27241">
                      <a:moveTo>
                        <a:pt x="0" y="27241"/>
                      </a:moveTo>
                      <a:cubicBezTo>
                        <a:pt x="12383" y="21717"/>
                        <a:pt x="24384" y="14764"/>
                        <a:pt x="36481" y="8191"/>
                      </a:cubicBezTo>
                      <a:cubicBezTo>
                        <a:pt x="32957" y="7144"/>
                        <a:pt x="40862" y="3905"/>
                        <a:pt x="45434" y="0"/>
                      </a:cubicBezTo>
                      <a:cubicBezTo>
                        <a:pt x="28289" y="8477"/>
                        <a:pt x="17812" y="16192"/>
                        <a:pt x="0" y="27241"/>
                      </a:cubicBezTo>
                      <a:close/>
                    </a:path>
                  </a:pathLst>
                </a:custGeom>
                <a:solidFill>
                  <a:srgbClr val="D1C4B3"/>
                </a:solidFill>
                <a:ln w="9525" cap="flat">
                  <a:noFill/>
                  <a:prstDash val="solid"/>
                  <a:miter/>
                </a:ln>
              </p:spPr>
              <p:txBody>
                <a:bodyPr rtlCol="0" anchor="ctr"/>
                <a:lstStyle/>
                <a:p>
                  <a:endParaRPr lang="zh-CN" altLang="en-US"/>
                </a:p>
              </p:txBody>
            </p:sp>
            <p:sp>
              <p:nvSpPr>
                <p:cNvPr id="632" name="任意多边形: 形状 52953"/>
                <p:cNvSpPr/>
                <p:nvPr>
                  <p:custDataLst>
                    <p:tags r:id="rId1087"/>
                  </p:custDataLst>
                </p:nvPr>
              </p:nvSpPr>
              <p:spPr>
                <a:xfrm>
                  <a:off x="5747385" y="2666618"/>
                  <a:ext cx="15525" cy="8382"/>
                </a:xfrm>
                <a:custGeom>
                  <a:gdLst>
                    <a:gd name="connsiteX0" fmla="*/ 0 w 15525"/>
                    <a:gd name="connsiteY0" fmla="*/ 8382 h 8382"/>
                    <a:gd name="connsiteX1" fmla="*/ 15526 w 15525"/>
                    <a:gd name="connsiteY1" fmla="*/ 0 h 8382"/>
                    <a:gd name="connsiteX2" fmla="*/ 0 w 15525"/>
                    <a:gd name="connsiteY2" fmla="*/ 8382 h 8382"/>
                  </a:gdLst>
                  <a:cxnLst>
                    <a:cxn ang="0">
                      <a:pos x="connsiteX0" y="connsiteY0"/>
                    </a:cxn>
                    <a:cxn ang="0">
                      <a:pos x="connsiteX1" y="connsiteY1"/>
                    </a:cxn>
                    <a:cxn ang="0">
                      <a:pos x="connsiteX2" y="connsiteY2"/>
                    </a:cxn>
                  </a:cxnLst>
                  <a:rect l="l" t="t" r="r" b="b"/>
                  <a:pathLst>
                    <a:path w="15525" h="8382">
                      <a:moveTo>
                        <a:pt x="0" y="8382"/>
                      </a:moveTo>
                      <a:cubicBezTo>
                        <a:pt x="5524" y="7144"/>
                        <a:pt x="10382" y="2858"/>
                        <a:pt x="15526" y="0"/>
                      </a:cubicBezTo>
                      <a:cubicBezTo>
                        <a:pt x="9906" y="1334"/>
                        <a:pt x="4477" y="3429"/>
                        <a:pt x="0" y="8382"/>
                      </a:cubicBezTo>
                      <a:close/>
                    </a:path>
                  </a:pathLst>
                </a:custGeom>
                <a:solidFill>
                  <a:srgbClr val="D1C4B3"/>
                </a:solidFill>
                <a:ln w="9525" cap="flat">
                  <a:noFill/>
                  <a:prstDash val="solid"/>
                  <a:miter/>
                </a:ln>
              </p:spPr>
              <p:txBody>
                <a:bodyPr rtlCol="0" anchor="ctr"/>
                <a:lstStyle/>
                <a:p>
                  <a:endParaRPr lang="zh-CN" altLang="en-US"/>
                </a:p>
              </p:txBody>
            </p:sp>
            <p:sp>
              <p:nvSpPr>
                <p:cNvPr id="633" name="任意多边形: 形状 52954"/>
                <p:cNvSpPr/>
                <p:nvPr>
                  <p:custDataLst>
                    <p:tags r:id="rId1088"/>
                  </p:custDataLst>
                </p:nvPr>
              </p:nvSpPr>
              <p:spPr>
                <a:xfrm>
                  <a:off x="5768720" y="2656624"/>
                  <a:ext cx="17526" cy="7517"/>
                </a:xfrm>
                <a:custGeom>
                  <a:gdLst>
                    <a:gd name="connsiteX0" fmla="*/ 0 w 17526"/>
                    <a:gd name="connsiteY0" fmla="*/ 7518 h 7517"/>
                    <a:gd name="connsiteX1" fmla="*/ 17526 w 17526"/>
                    <a:gd name="connsiteY1" fmla="*/ 279 h 7517"/>
                    <a:gd name="connsiteX2" fmla="*/ 0 w 17526"/>
                    <a:gd name="connsiteY2" fmla="*/ 7518 h 7517"/>
                  </a:gdLst>
                  <a:cxnLst>
                    <a:cxn ang="0">
                      <a:pos x="connsiteX0" y="connsiteY0"/>
                    </a:cxn>
                    <a:cxn ang="0">
                      <a:pos x="connsiteX1" y="connsiteY1"/>
                    </a:cxn>
                    <a:cxn ang="0">
                      <a:pos x="connsiteX2" y="connsiteY2"/>
                    </a:cxn>
                  </a:cxnLst>
                  <a:rect l="l" t="t" r="r" b="b"/>
                  <a:pathLst>
                    <a:path w="17526" h="7516">
                      <a:moveTo>
                        <a:pt x="0" y="7518"/>
                      </a:moveTo>
                      <a:cubicBezTo>
                        <a:pt x="5810" y="5041"/>
                        <a:pt x="12002" y="3708"/>
                        <a:pt x="17526" y="279"/>
                      </a:cubicBezTo>
                      <a:cubicBezTo>
                        <a:pt x="16097" y="-1055"/>
                        <a:pt x="4953" y="2565"/>
                        <a:pt x="0" y="7518"/>
                      </a:cubicBezTo>
                      <a:close/>
                    </a:path>
                  </a:pathLst>
                </a:custGeom>
                <a:solidFill>
                  <a:srgbClr val="D1C4B3"/>
                </a:solidFill>
                <a:ln w="9525" cap="flat">
                  <a:noFill/>
                  <a:prstDash val="solid"/>
                  <a:miter/>
                </a:ln>
              </p:spPr>
              <p:txBody>
                <a:bodyPr rtlCol="0" anchor="ctr"/>
                <a:lstStyle/>
                <a:p>
                  <a:endParaRPr lang="zh-CN" altLang="en-US"/>
                </a:p>
              </p:txBody>
            </p:sp>
            <p:sp>
              <p:nvSpPr>
                <p:cNvPr id="634" name="任意多边形: 形状 52955"/>
                <p:cNvSpPr/>
                <p:nvPr>
                  <p:custDataLst>
                    <p:tags r:id="rId1089"/>
                  </p:custDataLst>
                </p:nvPr>
              </p:nvSpPr>
              <p:spPr>
                <a:xfrm>
                  <a:off x="5785675" y="2651378"/>
                  <a:ext cx="19362" cy="9620"/>
                </a:xfrm>
                <a:custGeom>
                  <a:gdLst>
                    <a:gd name="connsiteX0" fmla="*/ 0 w 19362"/>
                    <a:gd name="connsiteY0" fmla="*/ 9620 h 9620"/>
                    <a:gd name="connsiteX1" fmla="*/ 15145 w 19362"/>
                    <a:gd name="connsiteY1" fmla="*/ 6096 h 9620"/>
                    <a:gd name="connsiteX2" fmla="*/ 16955 w 19362"/>
                    <a:gd name="connsiteY2" fmla="*/ 0 h 9620"/>
                    <a:gd name="connsiteX3" fmla="*/ 0 w 19362"/>
                    <a:gd name="connsiteY3" fmla="*/ 9620 h 9620"/>
                  </a:gdLst>
                  <a:cxnLst>
                    <a:cxn ang="0">
                      <a:pos x="connsiteX0" y="connsiteY0"/>
                    </a:cxn>
                    <a:cxn ang="0">
                      <a:pos x="connsiteX1" y="connsiteY1"/>
                    </a:cxn>
                    <a:cxn ang="0">
                      <a:pos x="connsiteX2" y="connsiteY2"/>
                    </a:cxn>
                    <a:cxn ang="0">
                      <a:pos x="connsiteX3" y="connsiteY3"/>
                    </a:cxn>
                  </a:cxnLst>
                  <a:rect l="l" t="t" r="r" b="b"/>
                  <a:pathLst>
                    <a:path w="19362" h="9620">
                      <a:moveTo>
                        <a:pt x="0" y="9620"/>
                      </a:moveTo>
                      <a:cubicBezTo>
                        <a:pt x="7239" y="6668"/>
                        <a:pt x="10573" y="6858"/>
                        <a:pt x="15145" y="6096"/>
                      </a:cubicBezTo>
                      <a:cubicBezTo>
                        <a:pt x="18669" y="2477"/>
                        <a:pt x="21622" y="1334"/>
                        <a:pt x="16955" y="0"/>
                      </a:cubicBezTo>
                      <a:cubicBezTo>
                        <a:pt x="16764" y="3905"/>
                        <a:pt x="5144" y="5429"/>
                        <a:pt x="0" y="9620"/>
                      </a:cubicBezTo>
                      <a:close/>
                    </a:path>
                  </a:pathLst>
                </a:custGeom>
                <a:solidFill>
                  <a:srgbClr val="D1C4B3"/>
                </a:solidFill>
                <a:ln w="9525" cap="flat">
                  <a:noFill/>
                  <a:prstDash val="solid"/>
                  <a:miter/>
                </a:ln>
              </p:spPr>
              <p:txBody>
                <a:bodyPr rtlCol="0" anchor="ctr"/>
                <a:lstStyle/>
                <a:p>
                  <a:endParaRPr lang="zh-CN" altLang="en-US"/>
                </a:p>
              </p:txBody>
            </p:sp>
            <p:sp>
              <p:nvSpPr>
                <p:cNvPr id="635" name="任意多边形: 形状 52956"/>
                <p:cNvSpPr/>
                <p:nvPr>
                  <p:custDataLst>
                    <p:tags r:id="rId1090"/>
                  </p:custDataLst>
                </p:nvPr>
              </p:nvSpPr>
              <p:spPr>
                <a:xfrm>
                  <a:off x="5787845" y="2624827"/>
                  <a:ext cx="12402" cy="5355"/>
                </a:xfrm>
                <a:custGeom>
                  <a:gdLst>
                    <a:gd name="connsiteX0" fmla="*/ 116 w 12402"/>
                    <a:gd name="connsiteY0" fmla="*/ 4453 h 5355"/>
                    <a:gd name="connsiteX1" fmla="*/ 12403 w 12402"/>
                    <a:gd name="connsiteY1" fmla="*/ 72 h 5355"/>
                    <a:gd name="connsiteX2" fmla="*/ 4402 w 12402"/>
                    <a:gd name="connsiteY2" fmla="*/ 1310 h 5355"/>
                    <a:gd name="connsiteX3" fmla="*/ 116 w 12402"/>
                    <a:gd name="connsiteY3" fmla="*/ 4453 h 5355"/>
                  </a:gdLst>
                  <a:cxnLst>
                    <a:cxn ang="0">
                      <a:pos x="connsiteX0" y="connsiteY0"/>
                    </a:cxn>
                    <a:cxn ang="0">
                      <a:pos x="connsiteX1" y="connsiteY1"/>
                    </a:cxn>
                    <a:cxn ang="0">
                      <a:pos x="connsiteX2" y="connsiteY2"/>
                    </a:cxn>
                    <a:cxn ang="0">
                      <a:pos x="connsiteX3" y="connsiteY3"/>
                    </a:cxn>
                  </a:cxnLst>
                  <a:rect l="l" t="t" r="r" b="b"/>
                  <a:pathLst>
                    <a:path w="12402" h="5355">
                      <a:moveTo>
                        <a:pt x="116" y="4453"/>
                      </a:moveTo>
                      <a:cubicBezTo>
                        <a:pt x="-1218" y="7406"/>
                        <a:pt x="9355" y="2358"/>
                        <a:pt x="12403" y="72"/>
                      </a:cubicBezTo>
                      <a:cubicBezTo>
                        <a:pt x="9545" y="-309"/>
                        <a:pt x="7069" y="929"/>
                        <a:pt x="4402" y="1310"/>
                      </a:cubicBezTo>
                      <a:cubicBezTo>
                        <a:pt x="1544" y="3120"/>
                        <a:pt x="3449" y="3977"/>
                        <a:pt x="116" y="4453"/>
                      </a:cubicBezTo>
                      <a:close/>
                    </a:path>
                  </a:pathLst>
                </a:custGeom>
                <a:solidFill>
                  <a:srgbClr val="D1C4B3"/>
                </a:solidFill>
                <a:ln w="9525" cap="flat">
                  <a:noFill/>
                  <a:prstDash val="solid"/>
                  <a:miter/>
                </a:ln>
              </p:spPr>
              <p:txBody>
                <a:bodyPr rtlCol="0" anchor="ctr"/>
                <a:lstStyle/>
                <a:p>
                  <a:endParaRPr lang="zh-CN" altLang="en-US"/>
                </a:p>
              </p:txBody>
            </p:sp>
            <p:sp>
              <p:nvSpPr>
                <p:cNvPr id="636" name="任意多边形: 形状 52957"/>
                <p:cNvSpPr/>
                <p:nvPr>
                  <p:custDataLst>
                    <p:tags r:id="rId1091"/>
                  </p:custDataLst>
                </p:nvPr>
              </p:nvSpPr>
              <p:spPr>
                <a:xfrm>
                  <a:off x="5862342" y="2613659"/>
                  <a:ext cx="33060" cy="12191"/>
                </a:xfrm>
                <a:custGeom>
                  <a:gdLst>
                    <a:gd name="connsiteX0" fmla="*/ 866 w 33060"/>
                    <a:gd name="connsiteY0" fmla="*/ 10954 h 12191"/>
                    <a:gd name="connsiteX1" fmla="*/ 1057 w 33060"/>
                    <a:gd name="connsiteY1" fmla="*/ 12001 h 12191"/>
                    <a:gd name="connsiteX2" fmla="*/ 4200 w 33060"/>
                    <a:gd name="connsiteY2" fmla="*/ 12192 h 12191"/>
                    <a:gd name="connsiteX3" fmla="*/ 33061 w 33060"/>
                    <a:gd name="connsiteY3" fmla="*/ 1143 h 12191"/>
                    <a:gd name="connsiteX4" fmla="*/ 31346 w 33060"/>
                    <a:gd name="connsiteY4" fmla="*/ 0 h 12191"/>
                    <a:gd name="connsiteX5" fmla="*/ 10105 w 33060"/>
                    <a:gd name="connsiteY5" fmla="*/ 8573 h 12191"/>
                    <a:gd name="connsiteX6" fmla="*/ 12677 w 33060"/>
                    <a:gd name="connsiteY6" fmla="*/ 3620 h 12191"/>
                    <a:gd name="connsiteX7" fmla="*/ 2104 w 33060"/>
                    <a:gd name="connsiteY7" fmla="*/ 7906 h 12191"/>
                    <a:gd name="connsiteX8" fmla="*/ 866 w 33060"/>
                    <a:gd name="connsiteY8" fmla="*/ 10954 h 12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0" h="12191">
                      <a:moveTo>
                        <a:pt x="866" y="10954"/>
                      </a:moveTo>
                      <a:cubicBezTo>
                        <a:pt x="-658" y="11716"/>
                        <a:pt x="104" y="11906"/>
                        <a:pt x="1057" y="12001"/>
                      </a:cubicBezTo>
                      <a:cubicBezTo>
                        <a:pt x="2104" y="12097"/>
                        <a:pt x="3152" y="12192"/>
                        <a:pt x="4200" y="12192"/>
                      </a:cubicBezTo>
                      <a:cubicBezTo>
                        <a:pt x="8010" y="8668"/>
                        <a:pt x="24298" y="6667"/>
                        <a:pt x="33061" y="1143"/>
                      </a:cubicBezTo>
                      <a:cubicBezTo>
                        <a:pt x="30965" y="1143"/>
                        <a:pt x="30584" y="667"/>
                        <a:pt x="31346" y="0"/>
                      </a:cubicBezTo>
                      <a:cubicBezTo>
                        <a:pt x="24298" y="3238"/>
                        <a:pt x="17059" y="4858"/>
                        <a:pt x="10105" y="8573"/>
                      </a:cubicBezTo>
                      <a:cubicBezTo>
                        <a:pt x="2009" y="8001"/>
                        <a:pt x="13344" y="5810"/>
                        <a:pt x="12677" y="3620"/>
                      </a:cubicBezTo>
                      <a:cubicBezTo>
                        <a:pt x="8867" y="2857"/>
                        <a:pt x="5914" y="8668"/>
                        <a:pt x="2104" y="7906"/>
                      </a:cubicBezTo>
                      <a:cubicBezTo>
                        <a:pt x="-277" y="9239"/>
                        <a:pt x="9439" y="9811"/>
                        <a:pt x="866" y="10954"/>
                      </a:cubicBezTo>
                      <a:close/>
                    </a:path>
                  </a:pathLst>
                </a:custGeom>
                <a:solidFill>
                  <a:srgbClr val="D1C4B3"/>
                </a:solidFill>
                <a:ln w="9525" cap="flat">
                  <a:noFill/>
                  <a:prstDash val="solid"/>
                  <a:miter/>
                </a:ln>
              </p:spPr>
              <p:txBody>
                <a:bodyPr rtlCol="0" anchor="ctr"/>
                <a:lstStyle/>
                <a:p>
                  <a:endParaRPr lang="zh-CN" altLang="en-US"/>
                </a:p>
              </p:txBody>
            </p:sp>
            <p:sp>
              <p:nvSpPr>
                <p:cNvPr id="637" name="任意多边形: 形状 52958"/>
                <p:cNvSpPr/>
                <p:nvPr>
                  <p:custDataLst>
                    <p:tags r:id="rId1092"/>
                  </p:custDataLst>
                </p:nvPr>
              </p:nvSpPr>
              <p:spPr>
                <a:xfrm>
                  <a:off x="5815298" y="2606515"/>
                  <a:ext cx="29146" cy="11810"/>
                </a:xfrm>
                <a:custGeom>
                  <a:gdLst>
                    <a:gd name="connsiteX0" fmla="*/ 0 w 29146"/>
                    <a:gd name="connsiteY0" fmla="*/ 11811 h 11810"/>
                    <a:gd name="connsiteX1" fmla="*/ 29146 w 29146"/>
                    <a:gd name="connsiteY1" fmla="*/ 0 h 11810"/>
                    <a:gd name="connsiteX2" fmla="*/ 0 w 29146"/>
                    <a:gd name="connsiteY2" fmla="*/ 11811 h 11810"/>
                  </a:gdLst>
                  <a:cxnLst>
                    <a:cxn ang="0">
                      <a:pos x="connsiteX0" y="connsiteY0"/>
                    </a:cxn>
                    <a:cxn ang="0">
                      <a:pos x="connsiteX1" y="connsiteY1"/>
                    </a:cxn>
                    <a:cxn ang="0">
                      <a:pos x="connsiteX2" y="connsiteY2"/>
                    </a:cxn>
                  </a:cxnLst>
                  <a:rect l="l" t="t" r="r" b="b"/>
                  <a:pathLst>
                    <a:path w="29146" h="11810">
                      <a:moveTo>
                        <a:pt x="0" y="11811"/>
                      </a:moveTo>
                      <a:cubicBezTo>
                        <a:pt x="9811" y="8668"/>
                        <a:pt x="19621" y="5429"/>
                        <a:pt x="29146" y="0"/>
                      </a:cubicBezTo>
                      <a:cubicBezTo>
                        <a:pt x="19241" y="3143"/>
                        <a:pt x="9525" y="7144"/>
                        <a:pt x="0" y="11811"/>
                      </a:cubicBezTo>
                      <a:close/>
                    </a:path>
                  </a:pathLst>
                </a:custGeom>
                <a:solidFill>
                  <a:srgbClr val="D1C4B3"/>
                </a:solidFill>
                <a:ln w="9525" cap="flat">
                  <a:noFill/>
                  <a:prstDash val="solid"/>
                  <a:miter/>
                </a:ln>
              </p:spPr>
              <p:txBody>
                <a:bodyPr rtlCol="0" anchor="ctr"/>
                <a:lstStyle/>
                <a:p>
                  <a:endParaRPr lang="zh-CN" altLang="en-US"/>
                </a:p>
              </p:txBody>
            </p:sp>
            <p:sp>
              <p:nvSpPr>
                <p:cNvPr id="638" name="任意多边形: 形状 52959"/>
                <p:cNvSpPr/>
                <p:nvPr>
                  <p:custDataLst>
                    <p:tags r:id="rId1093"/>
                  </p:custDataLst>
                </p:nvPr>
              </p:nvSpPr>
              <p:spPr>
                <a:xfrm>
                  <a:off x="5903023" y="2607563"/>
                  <a:ext cx="18573" cy="5909"/>
                </a:xfrm>
                <a:custGeom>
                  <a:gdLst>
                    <a:gd name="connsiteX0" fmla="*/ 0 w 18573"/>
                    <a:gd name="connsiteY0" fmla="*/ 4858 h 5909"/>
                    <a:gd name="connsiteX1" fmla="*/ 12668 w 18573"/>
                    <a:gd name="connsiteY1" fmla="*/ 5429 h 5909"/>
                    <a:gd name="connsiteX2" fmla="*/ 18574 w 18573"/>
                    <a:gd name="connsiteY2" fmla="*/ 0 h 5909"/>
                    <a:gd name="connsiteX3" fmla="*/ 0 w 18573"/>
                    <a:gd name="connsiteY3" fmla="*/ 4858 h 5909"/>
                  </a:gdLst>
                  <a:cxnLst>
                    <a:cxn ang="0">
                      <a:pos x="connsiteX0" y="connsiteY0"/>
                    </a:cxn>
                    <a:cxn ang="0">
                      <a:pos x="connsiteX1" y="connsiteY1"/>
                    </a:cxn>
                    <a:cxn ang="0">
                      <a:pos x="connsiteX2" y="connsiteY2"/>
                    </a:cxn>
                    <a:cxn ang="0">
                      <a:pos x="connsiteX3" y="connsiteY3"/>
                    </a:cxn>
                  </a:cxnLst>
                  <a:rect l="l" t="t" r="r" b="b"/>
                  <a:pathLst>
                    <a:path w="18573" h="5909">
                      <a:moveTo>
                        <a:pt x="0" y="4858"/>
                      </a:moveTo>
                      <a:cubicBezTo>
                        <a:pt x="5048" y="3619"/>
                        <a:pt x="5429" y="7144"/>
                        <a:pt x="12668" y="5429"/>
                      </a:cubicBezTo>
                      <a:cubicBezTo>
                        <a:pt x="9716" y="3905"/>
                        <a:pt x="10954" y="2381"/>
                        <a:pt x="18574" y="0"/>
                      </a:cubicBezTo>
                      <a:cubicBezTo>
                        <a:pt x="12287" y="95"/>
                        <a:pt x="6096" y="2667"/>
                        <a:pt x="0" y="4858"/>
                      </a:cubicBezTo>
                      <a:close/>
                    </a:path>
                  </a:pathLst>
                </a:custGeom>
                <a:solidFill>
                  <a:srgbClr val="D1C4B3"/>
                </a:solidFill>
                <a:ln w="9525" cap="flat">
                  <a:noFill/>
                  <a:prstDash val="solid"/>
                  <a:miter/>
                </a:ln>
              </p:spPr>
              <p:txBody>
                <a:bodyPr rtlCol="0" anchor="ctr"/>
                <a:lstStyle/>
                <a:p>
                  <a:endParaRPr lang="zh-CN" altLang="en-US"/>
                </a:p>
              </p:txBody>
            </p:sp>
            <p:sp>
              <p:nvSpPr>
                <p:cNvPr id="639" name="任意多边形: 形状 52960"/>
                <p:cNvSpPr/>
                <p:nvPr>
                  <p:custDataLst>
                    <p:tags r:id="rId1094"/>
                  </p:custDataLst>
                </p:nvPr>
              </p:nvSpPr>
              <p:spPr>
                <a:xfrm>
                  <a:off x="5913691" y="2600038"/>
                  <a:ext cx="21812" cy="6477"/>
                </a:xfrm>
                <a:custGeom>
                  <a:gdLst>
                    <a:gd name="connsiteX0" fmla="*/ 0 w 21812"/>
                    <a:gd name="connsiteY0" fmla="*/ 6477 h 6477"/>
                    <a:gd name="connsiteX1" fmla="*/ 21812 w 21812"/>
                    <a:gd name="connsiteY1" fmla="*/ 0 h 6477"/>
                    <a:gd name="connsiteX2" fmla="*/ 0 w 21812"/>
                    <a:gd name="connsiteY2" fmla="*/ 6477 h 6477"/>
                  </a:gdLst>
                  <a:cxnLst>
                    <a:cxn ang="0">
                      <a:pos x="connsiteX0" y="connsiteY0"/>
                    </a:cxn>
                    <a:cxn ang="0">
                      <a:pos x="connsiteX1" y="connsiteY1"/>
                    </a:cxn>
                    <a:cxn ang="0">
                      <a:pos x="connsiteX2" y="connsiteY2"/>
                    </a:cxn>
                  </a:cxnLst>
                  <a:rect l="l" t="t" r="r" b="b"/>
                  <a:pathLst>
                    <a:path w="21812" h="6477">
                      <a:moveTo>
                        <a:pt x="0" y="6477"/>
                      </a:moveTo>
                      <a:cubicBezTo>
                        <a:pt x="7334" y="6191"/>
                        <a:pt x="14573" y="2762"/>
                        <a:pt x="21812" y="0"/>
                      </a:cubicBezTo>
                      <a:cubicBezTo>
                        <a:pt x="10954" y="1333"/>
                        <a:pt x="9239" y="3524"/>
                        <a:pt x="0" y="6477"/>
                      </a:cubicBezTo>
                      <a:close/>
                    </a:path>
                  </a:pathLst>
                </a:custGeom>
                <a:solidFill>
                  <a:srgbClr val="D1C4B3"/>
                </a:solidFill>
                <a:ln w="9525" cap="flat">
                  <a:noFill/>
                  <a:prstDash val="solid"/>
                  <a:miter/>
                </a:ln>
              </p:spPr>
              <p:txBody>
                <a:bodyPr rtlCol="0" anchor="ctr"/>
                <a:lstStyle/>
                <a:p>
                  <a:endParaRPr lang="zh-CN" altLang="en-US"/>
                </a:p>
              </p:txBody>
            </p:sp>
            <p:sp>
              <p:nvSpPr>
                <p:cNvPr id="640" name="任意多边形: 形状 52961"/>
                <p:cNvSpPr/>
                <p:nvPr>
                  <p:custDataLst>
                    <p:tags r:id="rId1095"/>
                  </p:custDataLst>
                </p:nvPr>
              </p:nvSpPr>
              <p:spPr>
                <a:xfrm>
                  <a:off x="5951220" y="2591561"/>
                  <a:ext cx="33617" cy="8536"/>
                </a:xfrm>
                <a:custGeom>
                  <a:gdLst>
                    <a:gd name="connsiteX0" fmla="*/ 33242 w 33617"/>
                    <a:gd name="connsiteY0" fmla="*/ 2477 h 8536"/>
                    <a:gd name="connsiteX1" fmla="*/ 31623 w 33617"/>
                    <a:gd name="connsiteY1" fmla="*/ 0 h 8536"/>
                    <a:gd name="connsiteX2" fmla="*/ 0 w 33617"/>
                    <a:gd name="connsiteY2" fmla="*/ 6858 h 8536"/>
                    <a:gd name="connsiteX3" fmla="*/ 33242 w 33617"/>
                    <a:gd name="connsiteY3" fmla="*/ 2477 h 8536"/>
                  </a:gdLst>
                  <a:cxnLst>
                    <a:cxn ang="0">
                      <a:pos x="connsiteX0" y="connsiteY0"/>
                    </a:cxn>
                    <a:cxn ang="0">
                      <a:pos x="connsiteX1" y="connsiteY1"/>
                    </a:cxn>
                    <a:cxn ang="0">
                      <a:pos x="connsiteX2" y="connsiteY2"/>
                    </a:cxn>
                    <a:cxn ang="0">
                      <a:pos x="connsiteX3" y="connsiteY3"/>
                    </a:cxn>
                  </a:cxnLst>
                  <a:rect l="l" t="t" r="r" b="b"/>
                  <a:pathLst>
                    <a:path w="33617" h="8536">
                      <a:moveTo>
                        <a:pt x="33242" y="2477"/>
                      </a:moveTo>
                      <a:cubicBezTo>
                        <a:pt x="35147" y="1429"/>
                        <a:pt x="29051" y="1143"/>
                        <a:pt x="31623" y="0"/>
                      </a:cubicBezTo>
                      <a:cubicBezTo>
                        <a:pt x="20955" y="1334"/>
                        <a:pt x="10573" y="8287"/>
                        <a:pt x="0" y="6858"/>
                      </a:cubicBezTo>
                      <a:cubicBezTo>
                        <a:pt x="476" y="12573"/>
                        <a:pt x="22860" y="1810"/>
                        <a:pt x="33242" y="2477"/>
                      </a:cubicBezTo>
                      <a:close/>
                    </a:path>
                  </a:pathLst>
                </a:custGeom>
                <a:solidFill>
                  <a:srgbClr val="D1C4B3"/>
                </a:solidFill>
                <a:ln w="9525" cap="flat">
                  <a:noFill/>
                  <a:prstDash val="solid"/>
                  <a:miter/>
                </a:ln>
              </p:spPr>
              <p:txBody>
                <a:bodyPr rtlCol="0" anchor="ctr"/>
                <a:lstStyle/>
                <a:p>
                  <a:endParaRPr lang="zh-CN" altLang="en-US"/>
                </a:p>
              </p:txBody>
            </p:sp>
            <p:sp>
              <p:nvSpPr>
                <p:cNvPr id="641" name="任意多边形: 形状 52962"/>
                <p:cNvSpPr/>
                <p:nvPr>
                  <p:custDataLst>
                    <p:tags r:id="rId1096"/>
                  </p:custDataLst>
                </p:nvPr>
              </p:nvSpPr>
              <p:spPr>
                <a:xfrm>
                  <a:off x="5948076" y="2588127"/>
                  <a:ext cx="33242" cy="8672"/>
                </a:xfrm>
                <a:custGeom>
                  <a:gdLst>
                    <a:gd name="connsiteX0" fmla="*/ 0 w 33242"/>
                    <a:gd name="connsiteY0" fmla="*/ 8672 h 8672"/>
                    <a:gd name="connsiteX1" fmla="*/ 33242 w 33242"/>
                    <a:gd name="connsiteY1" fmla="*/ 5 h 8672"/>
                    <a:gd name="connsiteX2" fmla="*/ 0 w 33242"/>
                    <a:gd name="connsiteY2" fmla="*/ 8672 h 8672"/>
                  </a:gdLst>
                  <a:cxnLst>
                    <a:cxn ang="0">
                      <a:pos x="connsiteX0" y="connsiteY0"/>
                    </a:cxn>
                    <a:cxn ang="0">
                      <a:pos x="connsiteX1" y="connsiteY1"/>
                    </a:cxn>
                    <a:cxn ang="0">
                      <a:pos x="connsiteX2" y="connsiteY2"/>
                    </a:cxn>
                  </a:cxnLst>
                  <a:rect l="l" t="t" r="r" b="b"/>
                  <a:pathLst>
                    <a:path w="33242" h="8672">
                      <a:moveTo>
                        <a:pt x="0" y="8672"/>
                      </a:moveTo>
                      <a:cubicBezTo>
                        <a:pt x="11144" y="8482"/>
                        <a:pt x="22098" y="3434"/>
                        <a:pt x="33242" y="5"/>
                      </a:cubicBezTo>
                      <a:cubicBezTo>
                        <a:pt x="22098" y="-186"/>
                        <a:pt x="10954" y="5434"/>
                        <a:pt x="0" y="8672"/>
                      </a:cubicBezTo>
                      <a:close/>
                    </a:path>
                  </a:pathLst>
                </a:custGeom>
                <a:solidFill>
                  <a:srgbClr val="D1C4B3"/>
                </a:solidFill>
                <a:ln w="9525" cap="flat">
                  <a:noFill/>
                  <a:prstDash val="solid"/>
                  <a:miter/>
                </a:ln>
              </p:spPr>
              <p:txBody>
                <a:bodyPr rtlCol="0" anchor="ctr"/>
                <a:lstStyle/>
                <a:p>
                  <a:endParaRPr lang="zh-CN" altLang="en-US"/>
                </a:p>
              </p:txBody>
            </p:sp>
            <p:sp>
              <p:nvSpPr>
                <p:cNvPr id="642" name="任意多边形: 形状 52963"/>
                <p:cNvSpPr/>
                <p:nvPr>
                  <p:custDataLst>
                    <p:tags r:id="rId1097"/>
                  </p:custDataLst>
                </p:nvPr>
              </p:nvSpPr>
              <p:spPr>
                <a:xfrm>
                  <a:off x="5973266" y="2581439"/>
                  <a:ext cx="16148" cy="4056"/>
                </a:xfrm>
                <a:custGeom>
                  <a:gdLst>
                    <a:gd name="connsiteX0" fmla="*/ 51 w 16148"/>
                    <a:gd name="connsiteY0" fmla="*/ 3169 h 4056"/>
                    <a:gd name="connsiteX1" fmla="*/ 16149 w 16148"/>
                    <a:gd name="connsiteY1" fmla="*/ 121 h 4056"/>
                    <a:gd name="connsiteX2" fmla="*/ 51 w 16148"/>
                    <a:gd name="connsiteY2" fmla="*/ 3169 h 4056"/>
                  </a:gdLst>
                  <a:cxnLst>
                    <a:cxn ang="0">
                      <a:pos x="connsiteX0" y="connsiteY0"/>
                    </a:cxn>
                    <a:cxn ang="0">
                      <a:pos x="connsiteX1" y="connsiteY1"/>
                    </a:cxn>
                    <a:cxn ang="0">
                      <a:pos x="connsiteX2" y="connsiteY2"/>
                    </a:cxn>
                  </a:cxnLst>
                  <a:rect l="l" t="t" r="r" b="b"/>
                  <a:pathLst>
                    <a:path w="16148" h="4056">
                      <a:moveTo>
                        <a:pt x="51" y="3169"/>
                      </a:moveTo>
                      <a:cubicBezTo>
                        <a:pt x="-901" y="6026"/>
                        <a:pt x="11672" y="1168"/>
                        <a:pt x="16149" y="121"/>
                      </a:cubicBezTo>
                      <a:cubicBezTo>
                        <a:pt x="10719" y="-737"/>
                        <a:pt x="5385" y="3264"/>
                        <a:pt x="51" y="3169"/>
                      </a:cubicBezTo>
                      <a:close/>
                    </a:path>
                  </a:pathLst>
                </a:custGeom>
                <a:solidFill>
                  <a:srgbClr val="D1C4B3"/>
                </a:solidFill>
                <a:ln w="9525" cap="flat">
                  <a:noFill/>
                  <a:prstDash val="solid"/>
                  <a:miter/>
                </a:ln>
              </p:spPr>
              <p:txBody>
                <a:bodyPr rtlCol="0" anchor="ctr"/>
                <a:lstStyle/>
                <a:p>
                  <a:endParaRPr lang="zh-CN" altLang="en-US"/>
                </a:p>
              </p:txBody>
            </p:sp>
            <p:sp>
              <p:nvSpPr>
                <p:cNvPr id="643" name="任意多边形: 形状 52964"/>
                <p:cNvSpPr/>
                <p:nvPr>
                  <p:custDataLst>
                    <p:tags r:id="rId1098"/>
                  </p:custDataLst>
                </p:nvPr>
              </p:nvSpPr>
              <p:spPr>
                <a:xfrm>
                  <a:off x="5979699" y="2582227"/>
                  <a:ext cx="27241" cy="4476"/>
                </a:xfrm>
                <a:custGeom>
                  <a:gdLst>
                    <a:gd name="connsiteX0" fmla="*/ 0 w 27241"/>
                    <a:gd name="connsiteY0" fmla="*/ 4477 h 4476"/>
                    <a:gd name="connsiteX1" fmla="*/ 27242 w 27241"/>
                    <a:gd name="connsiteY1" fmla="*/ 0 h 4476"/>
                    <a:gd name="connsiteX2" fmla="*/ 0 w 27241"/>
                    <a:gd name="connsiteY2" fmla="*/ 4477 h 4476"/>
                  </a:gdLst>
                  <a:cxnLst>
                    <a:cxn ang="0">
                      <a:pos x="connsiteX0" y="connsiteY0"/>
                    </a:cxn>
                    <a:cxn ang="0">
                      <a:pos x="connsiteX1" y="connsiteY1"/>
                    </a:cxn>
                    <a:cxn ang="0">
                      <a:pos x="connsiteX2" y="connsiteY2"/>
                    </a:cxn>
                  </a:cxnLst>
                  <a:rect l="l" t="t" r="r" b="b"/>
                  <a:pathLst>
                    <a:path w="27241" h="4476">
                      <a:moveTo>
                        <a:pt x="0" y="4477"/>
                      </a:moveTo>
                      <a:cubicBezTo>
                        <a:pt x="9049" y="4096"/>
                        <a:pt x="18098" y="4858"/>
                        <a:pt x="27242" y="0"/>
                      </a:cubicBezTo>
                      <a:cubicBezTo>
                        <a:pt x="18193" y="3429"/>
                        <a:pt x="9144" y="953"/>
                        <a:pt x="0" y="4477"/>
                      </a:cubicBezTo>
                      <a:close/>
                    </a:path>
                  </a:pathLst>
                </a:custGeom>
                <a:solidFill>
                  <a:srgbClr val="D1C4B3"/>
                </a:solidFill>
                <a:ln w="9525" cap="flat">
                  <a:noFill/>
                  <a:prstDash val="solid"/>
                  <a:miter/>
                </a:ln>
              </p:spPr>
              <p:txBody>
                <a:bodyPr rtlCol="0" anchor="ctr"/>
                <a:lstStyle/>
                <a:p>
                  <a:endParaRPr lang="zh-CN" altLang="en-US"/>
                </a:p>
              </p:txBody>
            </p:sp>
            <p:sp>
              <p:nvSpPr>
                <p:cNvPr id="644" name="任意多边形: 形状 52965"/>
                <p:cNvSpPr/>
                <p:nvPr>
                  <p:custDataLst>
                    <p:tags r:id="rId1099"/>
                  </p:custDataLst>
                </p:nvPr>
              </p:nvSpPr>
              <p:spPr>
                <a:xfrm>
                  <a:off x="6003607" y="2571743"/>
                  <a:ext cx="70008" cy="19389"/>
                </a:xfrm>
                <a:custGeom>
                  <a:gdLst>
                    <a:gd name="connsiteX0" fmla="*/ 22288 w 70008"/>
                    <a:gd name="connsiteY0" fmla="*/ 14008 h 19389"/>
                    <a:gd name="connsiteX1" fmla="*/ 30575 w 70008"/>
                    <a:gd name="connsiteY1" fmla="*/ 9912 h 19389"/>
                    <a:gd name="connsiteX2" fmla="*/ 22288 w 70008"/>
                    <a:gd name="connsiteY2" fmla="*/ 14008 h 19389"/>
                    <a:gd name="connsiteX3" fmla="*/ 35052 w 70008"/>
                    <a:gd name="connsiteY3" fmla="*/ 14294 h 19389"/>
                    <a:gd name="connsiteX4" fmla="*/ 70009 w 70008"/>
                    <a:gd name="connsiteY4" fmla="*/ 1054 h 19389"/>
                    <a:gd name="connsiteX5" fmla="*/ 58674 w 70008"/>
                    <a:gd name="connsiteY5" fmla="*/ 1530 h 19389"/>
                    <a:gd name="connsiteX6" fmla="*/ 46863 w 70008"/>
                    <a:gd name="connsiteY6" fmla="*/ 6959 h 19389"/>
                    <a:gd name="connsiteX7" fmla="*/ 39148 w 70008"/>
                    <a:gd name="connsiteY7" fmla="*/ 3816 h 19389"/>
                    <a:gd name="connsiteX8" fmla="*/ 0 w 70008"/>
                    <a:gd name="connsiteY8" fmla="*/ 19247 h 19389"/>
                    <a:gd name="connsiteX9" fmla="*/ 22288 w 70008"/>
                    <a:gd name="connsiteY9" fmla="*/ 14008 h 19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08" h="19389">
                      <a:moveTo>
                        <a:pt x="22288" y="14008"/>
                      </a:moveTo>
                      <a:cubicBezTo>
                        <a:pt x="12954" y="12103"/>
                        <a:pt x="24289" y="9150"/>
                        <a:pt x="30575" y="9912"/>
                      </a:cubicBezTo>
                      <a:cubicBezTo>
                        <a:pt x="34766" y="11722"/>
                        <a:pt x="26670" y="12865"/>
                        <a:pt x="22288" y="14008"/>
                      </a:cubicBezTo>
                      <a:cubicBezTo>
                        <a:pt x="26384" y="16199"/>
                        <a:pt x="30861" y="12389"/>
                        <a:pt x="35052" y="14294"/>
                      </a:cubicBezTo>
                      <a:cubicBezTo>
                        <a:pt x="38195" y="9531"/>
                        <a:pt x="59912" y="2864"/>
                        <a:pt x="70009" y="1054"/>
                      </a:cubicBezTo>
                      <a:cubicBezTo>
                        <a:pt x="69913" y="-756"/>
                        <a:pt x="64389" y="6"/>
                        <a:pt x="58674" y="1530"/>
                      </a:cubicBezTo>
                      <a:cubicBezTo>
                        <a:pt x="53054" y="3245"/>
                        <a:pt x="47339" y="5816"/>
                        <a:pt x="46863" y="6959"/>
                      </a:cubicBezTo>
                      <a:cubicBezTo>
                        <a:pt x="45910" y="4007"/>
                        <a:pt x="34671" y="7055"/>
                        <a:pt x="39148" y="3816"/>
                      </a:cubicBezTo>
                      <a:cubicBezTo>
                        <a:pt x="26860" y="7817"/>
                        <a:pt x="16573" y="12198"/>
                        <a:pt x="0" y="19247"/>
                      </a:cubicBezTo>
                      <a:cubicBezTo>
                        <a:pt x="7239" y="20104"/>
                        <a:pt x="14668" y="16961"/>
                        <a:pt x="22288" y="14008"/>
                      </a:cubicBezTo>
                      <a:close/>
                    </a:path>
                  </a:pathLst>
                </a:custGeom>
                <a:solidFill>
                  <a:srgbClr val="D1C4B3"/>
                </a:solidFill>
                <a:ln w="9525" cap="flat">
                  <a:noFill/>
                  <a:prstDash val="solid"/>
                  <a:miter/>
                </a:ln>
              </p:spPr>
              <p:txBody>
                <a:bodyPr rtlCol="0" anchor="ctr"/>
                <a:lstStyle/>
                <a:p>
                  <a:endParaRPr lang="zh-CN" altLang="en-US"/>
                </a:p>
              </p:txBody>
            </p:sp>
            <p:sp>
              <p:nvSpPr>
                <p:cNvPr id="645" name="任意多边形: 形状 52966"/>
                <p:cNvSpPr/>
                <p:nvPr>
                  <p:custDataLst>
                    <p:tags r:id="rId1100"/>
                  </p:custDataLst>
                </p:nvPr>
              </p:nvSpPr>
              <p:spPr>
                <a:xfrm>
                  <a:off x="6069275" y="2574892"/>
                  <a:ext cx="20056" cy="5714"/>
                </a:xfrm>
                <a:custGeom>
                  <a:gdLst>
                    <a:gd name="connsiteX0" fmla="*/ 435 w 20056"/>
                    <a:gd name="connsiteY0" fmla="*/ 3143 h 5714"/>
                    <a:gd name="connsiteX1" fmla="*/ 5007 w 20056"/>
                    <a:gd name="connsiteY1" fmla="*/ 5715 h 5714"/>
                    <a:gd name="connsiteX2" fmla="*/ 18152 w 20056"/>
                    <a:gd name="connsiteY2" fmla="*/ 3524 h 5714"/>
                    <a:gd name="connsiteX3" fmla="*/ 20057 w 20056"/>
                    <a:gd name="connsiteY3" fmla="*/ 953 h 5714"/>
                    <a:gd name="connsiteX4" fmla="*/ 10532 w 20056"/>
                    <a:gd name="connsiteY4" fmla="*/ 0 h 5714"/>
                    <a:gd name="connsiteX5" fmla="*/ 435 w 20056"/>
                    <a:gd name="connsiteY5" fmla="*/ 3143 h 5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 h="5714">
                      <a:moveTo>
                        <a:pt x="435" y="3143"/>
                      </a:moveTo>
                      <a:cubicBezTo>
                        <a:pt x="-1374" y="4001"/>
                        <a:pt x="2912" y="4858"/>
                        <a:pt x="5007" y="5715"/>
                      </a:cubicBezTo>
                      <a:cubicBezTo>
                        <a:pt x="9293" y="5239"/>
                        <a:pt x="13866" y="3238"/>
                        <a:pt x="18152" y="3524"/>
                      </a:cubicBezTo>
                      <a:cubicBezTo>
                        <a:pt x="18818" y="2667"/>
                        <a:pt x="16342" y="1810"/>
                        <a:pt x="20057" y="953"/>
                      </a:cubicBezTo>
                      <a:cubicBezTo>
                        <a:pt x="16914" y="476"/>
                        <a:pt x="13675" y="476"/>
                        <a:pt x="10532" y="0"/>
                      </a:cubicBezTo>
                      <a:cubicBezTo>
                        <a:pt x="5960" y="1334"/>
                        <a:pt x="9198" y="4477"/>
                        <a:pt x="435" y="3143"/>
                      </a:cubicBezTo>
                      <a:close/>
                    </a:path>
                  </a:pathLst>
                </a:custGeom>
                <a:solidFill>
                  <a:srgbClr val="D1C4B3"/>
                </a:solidFill>
                <a:ln w="9525" cap="flat">
                  <a:noFill/>
                  <a:prstDash val="solid"/>
                  <a:miter/>
                </a:ln>
              </p:spPr>
              <p:txBody>
                <a:bodyPr rtlCol="0" anchor="ctr"/>
                <a:lstStyle/>
                <a:p>
                  <a:endParaRPr lang="zh-CN" altLang="en-US"/>
                </a:p>
              </p:txBody>
            </p:sp>
            <p:sp>
              <p:nvSpPr>
                <p:cNvPr id="646" name="任意多边形: 形状 52967"/>
                <p:cNvSpPr/>
                <p:nvPr>
                  <p:custDataLst>
                    <p:tags r:id="rId1101"/>
                  </p:custDataLst>
                </p:nvPr>
              </p:nvSpPr>
              <p:spPr>
                <a:xfrm>
                  <a:off x="6088475" y="2578226"/>
                  <a:ext cx="11187" cy="3714"/>
                </a:xfrm>
                <a:custGeom>
                  <a:gdLst>
                    <a:gd name="connsiteX0" fmla="*/ 0 w 11187"/>
                    <a:gd name="connsiteY0" fmla="*/ 3715 h 3714"/>
                    <a:gd name="connsiteX1" fmla="*/ 8573 w 11187"/>
                    <a:gd name="connsiteY1" fmla="*/ 0 h 3714"/>
                    <a:gd name="connsiteX2" fmla="*/ 0 w 11187"/>
                    <a:gd name="connsiteY2" fmla="*/ 3715 h 3714"/>
                  </a:gdLst>
                  <a:cxnLst>
                    <a:cxn ang="0">
                      <a:pos x="connsiteX0" y="connsiteY0"/>
                    </a:cxn>
                    <a:cxn ang="0">
                      <a:pos x="connsiteX1" y="connsiteY1"/>
                    </a:cxn>
                    <a:cxn ang="0">
                      <a:pos x="connsiteX2" y="connsiteY2"/>
                    </a:cxn>
                  </a:cxnLst>
                  <a:rect l="l" t="t" r="r" b="b"/>
                  <a:pathLst>
                    <a:path w="11187" h="3714">
                      <a:moveTo>
                        <a:pt x="0" y="3715"/>
                      </a:moveTo>
                      <a:cubicBezTo>
                        <a:pt x="4953" y="3429"/>
                        <a:pt x="16288" y="2000"/>
                        <a:pt x="8573" y="0"/>
                      </a:cubicBezTo>
                      <a:cubicBezTo>
                        <a:pt x="2286" y="1334"/>
                        <a:pt x="4000" y="2477"/>
                        <a:pt x="0" y="3715"/>
                      </a:cubicBezTo>
                      <a:close/>
                    </a:path>
                  </a:pathLst>
                </a:custGeom>
                <a:solidFill>
                  <a:srgbClr val="D1C4B3"/>
                </a:solidFill>
                <a:ln w="9525" cap="flat">
                  <a:noFill/>
                  <a:prstDash val="solid"/>
                  <a:miter/>
                </a:ln>
              </p:spPr>
              <p:txBody>
                <a:bodyPr rtlCol="0" anchor="ctr"/>
                <a:lstStyle/>
                <a:p>
                  <a:endParaRPr lang="zh-CN" altLang="en-US"/>
                </a:p>
              </p:txBody>
            </p:sp>
            <p:sp>
              <p:nvSpPr>
                <p:cNvPr id="647" name="任意多边形: 形状 52968"/>
                <p:cNvSpPr/>
                <p:nvPr>
                  <p:custDataLst>
                    <p:tags r:id="rId1102"/>
                  </p:custDataLst>
                </p:nvPr>
              </p:nvSpPr>
              <p:spPr>
                <a:xfrm>
                  <a:off x="6098431" y="2574460"/>
                  <a:ext cx="16904" cy="3479"/>
                </a:xfrm>
                <a:custGeom>
                  <a:gdLst>
                    <a:gd name="connsiteX0" fmla="*/ 616 w 16904"/>
                    <a:gd name="connsiteY0" fmla="*/ 1194 h 3479"/>
                    <a:gd name="connsiteX1" fmla="*/ 9951 w 16904"/>
                    <a:gd name="connsiteY1" fmla="*/ 3480 h 3479"/>
                    <a:gd name="connsiteX2" fmla="*/ 16904 w 16904"/>
                    <a:gd name="connsiteY2" fmla="*/ 622 h 3479"/>
                    <a:gd name="connsiteX3" fmla="*/ 616 w 16904"/>
                    <a:gd name="connsiteY3" fmla="*/ 1194 h 3479"/>
                  </a:gdLst>
                  <a:cxnLst>
                    <a:cxn ang="0">
                      <a:pos x="connsiteX0" y="connsiteY0"/>
                    </a:cxn>
                    <a:cxn ang="0">
                      <a:pos x="connsiteX1" y="connsiteY1"/>
                    </a:cxn>
                    <a:cxn ang="0">
                      <a:pos x="connsiteX2" y="connsiteY2"/>
                    </a:cxn>
                    <a:cxn ang="0">
                      <a:pos x="connsiteX3" y="connsiteY3"/>
                    </a:cxn>
                  </a:cxnLst>
                  <a:rect l="l" t="t" r="r" b="b"/>
                  <a:pathLst>
                    <a:path w="16904" h="3479">
                      <a:moveTo>
                        <a:pt x="616" y="1194"/>
                      </a:moveTo>
                      <a:cubicBezTo>
                        <a:pt x="-2622" y="3670"/>
                        <a:pt x="7855" y="1384"/>
                        <a:pt x="9951" y="3480"/>
                      </a:cubicBezTo>
                      <a:cubicBezTo>
                        <a:pt x="11665" y="1575"/>
                        <a:pt x="9856" y="1384"/>
                        <a:pt x="16904" y="622"/>
                      </a:cubicBezTo>
                      <a:cubicBezTo>
                        <a:pt x="11761" y="-1092"/>
                        <a:pt x="5950" y="1289"/>
                        <a:pt x="616" y="1194"/>
                      </a:cubicBezTo>
                      <a:close/>
                    </a:path>
                  </a:pathLst>
                </a:custGeom>
                <a:solidFill>
                  <a:srgbClr val="D1C4B3"/>
                </a:solidFill>
                <a:ln w="9525" cap="flat">
                  <a:noFill/>
                  <a:prstDash val="solid"/>
                  <a:miter/>
                </a:ln>
              </p:spPr>
              <p:txBody>
                <a:bodyPr rtlCol="0" anchor="ctr"/>
                <a:lstStyle/>
                <a:p>
                  <a:endParaRPr lang="zh-CN" altLang="en-US"/>
                </a:p>
              </p:txBody>
            </p:sp>
            <p:sp>
              <p:nvSpPr>
                <p:cNvPr id="648" name="任意多边形: 形状 52969"/>
                <p:cNvSpPr/>
                <p:nvPr>
                  <p:custDataLst>
                    <p:tags r:id="rId1103"/>
                  </p:custDataLst>
                </p:nvPr>
              </p:nvSpPr>
              <p:spPr>
                <a:xfrm>
                  <a:off x="6618161" y="2911125"/>
                  <a:ext cx="49243" cy="52863"/>
                </a:xfrm>
                <a:custGeom>
                  <a:gdLst>
                    <a:gd name="connsiteX0" fmla="*/ 6191 w 49243"/>
                    <a:gd name="connsiteY0" fmla="*/ 7429 h 52863"/>
                    <a:gd name="connsiteX1" fmla="*/ 8191 w 49243"/>
                    <a:gd name="connsiteY1" fmla="*/ 4191 h 52863"/>
                    <a:gd name="connsiteX2" fmla="*/ 2285 w 49243"/>
                    <a:gd name="connsiteY2" fmla="*/ 0 h 52863"/>
                    <a:gd name="connsiteX3" fmla="*/ 4952 w 49243"/>
                    <a:gd name="connsiteY3" fmla="*/ 6668 h 52863"/>
                    <a:gd name="connsiteX4" fmla="*/ 27336 w 49243"/>
                    <a:gd name="connsiteY4" fmla="*/ 34480 h 52863"/>
                    <a:gd name="connsiteX5" fmla="*/ 33051 w 49243"/>
                    <a:gd name="connsiteY5" fmla="*/ 42196 h 52863"/>
                    <a:gd name="connsiteX6" fmla="*/ 34766 w 49243"/>
                    <a:gd name="connsiteY6" fmla="*/ 41053 h 52863"/>
                    <a:gd name="connsiteX7" fmla="*/ 36956 w 49243"/>
                    <a:gd name="connsiteY7" fmla="*/ 47720 h 52863"/>
                    <a:gd name="connsiteX8" fmla="*/ 49244 w 49243"/>
                    <a:gd name="connsiteY8" fmla="*/ 52864 h 52863"/>
                    <a:gd name="connsiteX9" fmla="*/ 37338 w 49243"/>
                    <a:gd name="connsiteY9" fmla="*/ 42577 h 52863"/>
                    <a:gd name="connsiteX10" fmla="*/ 29813 w 49243"/>
                    <a:gd name="connsiteY10" fmla="*/ 32766 h 52863"/>
                    <a:gd name="connsiteX11" fmla="*/ 14668 w 49243"/>
                    <a:gd name="connsiteY11" fmla="*/ 9716 h 52863"/>
                    <a:gd name="connsiteX12" fmla="*/ 18288 w 49243"/>
                    <a:gd name="connsiteY12" fmla="*/ 19050 h 52863"/>
                    <a:gd name="connsiteX13" fmla="*/ 6191 w 49243"/>
                    <a:gd name="connsiteY13" fmla="*/ 7429 h 52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43" h="52863">
                      <a:moveTo>
                        <a:pt x="6191" y="7429"/>
                      </a:moveTo>
                      <a:cubicBezTo>
                        <a:pt x="5714" y="5143"/>
                        <a:pt x="11048" y="9144"/>
                        <a:pt x="8191" y="4191"/>
                      </a:cubicBezTo>
                      <a:cubicBezTo>
                        <a:pt x="5810" y="3048"/>
                        <a:pt x="4667" y="1048"/>
                        <a:pt x="2285" y="0"/>
                      </a:cubicBezTo>
                      <a:cubicBezTo>
                        <a:pt x="9620" y="8477"/>
                        <a:pt x="-8097" y="2286"/>
                        <a:pt x="4952" y="6668"/>
                      </a:cubicBezTo>
                      <a:cubicBezTo>
                        <a:pt x="12572" y="15811"/>
                        <a:pt x="21717" y="23813"/>
                        <a:pt x="27336" y="34480"/>
                      </a:cubicBezTo>
                      <a:cubicBezTo>
                        <a:pt x="32575" y="37338"/>
                        <a:pt x="33147" y="39243"/>
                        <a:pt x="33051" y="42196"/>
                      </a:cubicBezTo>
                      <a:cubicBezTo>
                        <a:pt x="34385" y="42672"/>
                        <a:pt x="33051" y="40005"/>
                        <a:pt x="34766" y="41053"/>
                      </a:cubicBezTo>
                      <a:cubicBezTo>
                        <a:pt x="38957" y="44482"/>
                        <a:pt x="34194" y="43434"/>
                        <a:pt x="36956" y="47720"/>
                      </a:cubicBezTo>
                      <a:cubicBezTo>
                        <a:pt x="39814" y="47244"/>
                        <a:pt x="41338" y="49625"/>
                        <a:pt x="49244" y="52864"/>
                      </a:cubicBezTo>
                      <a:cubicBezTo>
                        <a:pt x="46767" y="48482"/>
                        <a:pt x="41528" y="45815"/>
                        <a:pt x="37338" y="42577"/>
                      </a:cubicBezTo>
                      <a:cubicBezTo>
                        <a:pt x="37147" y="37814"/>
                        <a:pt x="32861" y="35623"/>
                        <a:pt x="29813" y="32766"/>
                      </a:cubicBezTo>
                      <a:cubicBezTo>
                        <a:pt x="27908" y="23050"/>
                        <a:pt x="16097" y="14668"/>
                        <a:pt x="14668" y="9716"/>
                      </a:cubicBezTo>
                      <a:cubicBezTo>
                        <a:pt x="8667" y="6477"/>
                        <a:pt x="16382" y="17240"/>
                        <a:pt x="18288" y="19050"/>
                      </a:cubicBezTo>
                      <a:cubicBezTo>
                        <a:pt x="12572" y="16383"/>
                        <a:pt x="12096" y="9906"/>
                        <a:pt x="6191" y="7429"/>
                      </a:cubicBezTo>
                      <a:close/>
                    </a:path>
                  </a:pathLst>
                </a:custGeom>
                <a:solidFill>
                  <a:srgbClr val="D1C4B3"/>
                </a:solidFill>
                <a:ln w="9525" cap="flat">
                  <a:noFill/>
                  <a:prstDash val="solid"/>
                  <a:miter/>
                </a:ln>
              </p:spPr>
              <p:txBody>
                <a:bodyPr rtlCol="0" anchor="ctr"/>
                <a:lstStyle/>
                <a:p>
                  <a:endParaRPr lang="zh-CN" altLang="en-US"/>
                </a:p>
              </p:txBody>
            </p:sp>
            <p:sp>
              <p:nvSpPr>
                <p:cNvPr id="649" name="任意多边形: 形状 52970"/>
                <p:cNvSpPr/>
                <p:nvPr>
                  <p:custDataLst>
                    <p:tags r:id="rId1104"/>
                  </p:custDataLst>
                </p:nvPr>
              </p:nvSpPr>
              <p:spPr>
                <a:xfrm>
                  <a:off x="6682263" y="3021139"/>
                  <a:ext cx="12002" cy="17811"/>
                </a:xfrm>
                <a:custGeom>
                  <a:gdLst>
                    <a:gd name="connsiteX0" fmla="*/ 0 w 12002"/>
                    <a:gd name="connsiteY0" fmla="*/ 0 h 17811"/>
                    <a:gd name="connsiteX1" fmla="*/ 11906 w 12002"/>
                    <a:gd name="connsiteY1" fmla="*/ 17812 h 17811"/>
                    <a:gd name="connsiteX2" fmla="*/ 11716 w 12002"/>
                    <a:gd name="connsiteY2" fmla="*/ 12001 h 17811"/>
                    <a:gd name="connsiteX3" fmla="*/ 0 w 12002"/>
                    <a:gd name="connsiteY3" fmla="*/ 0 h 17811"/>
                  </a:gdLst>
                  <a:cxnLst>
                    <a:cxn ang="0">
                      <a:pos x="connsiteX0" y="connsiteY0"/>
                    </a:cxn>
                    <a:cxn ang="0">
                      <a:pos x="connsiteX1" y="connsiteY1"/>
                    </a:cxn>
                    <a:cxn ang="0">
                      <a:pos x="connsiteX2" y="connsiteY2"/>
                    </a:cxn>
                    <a:cxn ang="0">
                      <a:pos x="connsiteX3" y="connsiteY3"/>
                    </a:cxn>
                  </a:cxnLst>
                  <a:rect l="l" t="t" r="r" b="b"/>
                  <a:pathLst>
                    <a:path w="12002" h="17811">
                      <a:moveTo>
                        <a:pt x="0" y="0"/>
                      </a:moveTo>
                      <a:cubicBezTo>
                        <a:pt x="2858" y="6572"/>
                        <a:pt x="7239" y="12192"/>
                        <a:pt x="11906" y="17812"/>
                      </a:cubicBezTo>
                      <a:cubicBezTo>
                        <a:pt x="10096" y="13240"/>
                        <a:pt x="12859" y="15526"/>
                        <a:pt x="11716" y="12001"/>
                      </a:cubicBezTo>
                      <a:cubicBezTo>
                        <a:pt x="6477" y="12001"/>
                        <a:pt x="495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650" name="任意多边形: 形状 52971"/>
                <p:cNvSpPr/>
                <p:nvPr>
                  <p:custDataLst>
                    <p:tags r:id="rId1105"/>
                  </p:custDataLst>
                </p:nvPr>
              </p:nvSpPr>
              <p:spPr>
                <a:xfrm>
                  <a:off x="5280749" y="2575559"/>
                  <a:ext cx="1681034" cy="1682686"/>
                </a:xfrm>
                <a:custGeom>
                  <a:gdLst>
                    <a:gd name="connsiteX0" fmla="*/ 1419231 w 1681034"/>
                    <a:gd name="connsiteY0" fmla="*/ 473964 h 1682686"/>
                    <a:gd name="connsiteX1" fmla="*/ 1422279 w 1681034"/>
                    <a:gd name="connsiteY1" fmla="*/ 474059 h 1682686"/>
                    <a:gd name="connsiteX2" fmla="*/ 1424088 w 1681034"/>
                    <a:gd name="connsiteY2" fmla="*/ 479108 h 1682686"/>
                    <a:gd name="connsiteX3" fmla="*/ 1430851 w 1681034"/>
                    <a:gd name="connsiteY3" fmla="*/ 483394 h 1682686"/>
                    <a:gd name="connsiteX4" fmla="*/ 1443615 w 1681034"/>
                    <a:gd name="connsiteY4" fmla="*/ 504158 h 1682686"/>
                    <a:gd name="connsiteX5" fmla="*/ 1455235 w 1681034"/>
                    <a:gd name="connsiteY5" fmla="*/ 531305 h 1682686"/>
                    <a:gd name="connsiteX6" fmla="*/ 1443234 w 1681034"/>
                    <a:gd name="connsiteY6" fmla="*/ 518732 h 1682686"/>
                    <a:gd name="connsiteX7" fmla="*/ 1462569 w 1681034"/>
                    <a:gd name="connsiteY7" fmla="*/ 554165 h 1682686"/>
                    <a:gd name="connsiteX8" fmla="*/ 1466760 w 1681034"/>
                    <a:gd name="connsiteY8" fmla="*/ 566833 h 1682686"/>
                    <a:gd name="connsiteX9" fmla="*/ 1459807 w 1681034"/>
                    <a:gd name="connsiteY9" fmla="*/ 564833 h 1682686"/>
                    <a:gd name="connsiteX10" fmla="*/ 1461807 w 1681034"/>
                    <a:gd name="connsiteY10" fmla="*/ 571119 h 1682686"/>
                    <a:gd name="connsiteX11" fmla="*/ 1466760 w 1681034"/>
                    <a:gd name="connsiteY11" fmla="*/ 569690 h 1682686"/>
                    <a:gd name="connsiteX12" fmla="*/ 1477619 w 1681034"/>
                    <a:gd name="connsiteY12" fmla="*/ 595598 h 1682686"/>
                    <a:gd name="connsiteX13" fmla="*/ 1464855 w 1681034"/>
                    <a:gd name="connsiteY13" fmla="*/ 575786 h 1682686"/>
                    <a:gd name="connsiteX14" fmla="*/ 1477428 w 1681034"/>
                    <a:gd name="connsiteY14" fmla="*/ 601123 h 1682686"/>
                    <a:gd name="connsiteX15" fmla="*/ 1480762 w 1681034"/>
                    <a:gd name="connsiteY15" fmla="*/ 615220 h 1682686"/>
                    <a:gd name="connsiteX16" fmla="*/ 1482762 w 1681034"/>
                    <a:gd name="connsiteY16" fmla="*/ 614744 h 1682686"/>
                    <a:gd name="connsiteX17" fmla="*/ 1484667 w 1681034"/>
                    <a:gd name="connsiteY17" fmla="*/ 618363 h 1682686"/>
                    <a:gd name="connsiteX18" fmla="*/ 1482572 w 1681034"/>
                    <a:gd name="connsiteY18" fmla="*/ 620173 h 1682686"/>
                    <a:gd name="connsiteX19" fmla="*/ 1494764 w 1681034"/>
                    <a:gd name="connsiteY19" fmla="*/ 651415 h 1682686"/>
                    <a:gd name="connsiteX20" fmla="*/ 1493621 w 1681034"/>
                    <a:gd name="connsiteY20" fmla="*/ 652939 h 1682686"/>
                    <a:gd name="connsiteX21" fmla="*/ 1481905 w 1681034"/>
                    <a:gd name="connsiteY21" fmla="*/ 628364 h 1682686"/>
                    <a:gd name="connsiteX22" fmla="*/ 1488382 w 1681034"/>
                    <a:gd name="connsiteY22" fmla="*/ 655130 h 1682686"/>
                    <a:gd name="connsiteX23" fmla="*/ 1488858 w 1681034"/>
                    <a:gd name="connsiteY23" fmla="*/ 649700 h 1682686"/>
                    <a:gd name="connsiteX24" fmla="*/ 1492287 w 1681034"/>
                    <a:gd name="connsiteY24" fmla="*/ 655796 h 1682686"/>
                    <a:gd name="connsiteX25" fmla="*/ 1490097 w 1681034"/>
                    <a:gd name="connsiteY25" fmla="*/ 664178 h 1682686"/>
                    <a:gd name="connsiteX26" fmla="*/ 1493621 w 1681034"/>
                    <a:gd name="connsiteY26" fmla="*/ 667607 h 1682686"/>
                    <a:gd name="connsiteX27" fmla="*/ 1492192 w 1681034"/>
                    <a:gd name="connsiteY27" fmla="*/ 663893 h 1682686"/>
                    <a:gd name="connsiteX28" fmla="*/ 1492954 w 1681034"/>
                    <a:gd name="connsiteY28" fmla="*/ 658463 h 1682686"/>
                    <a:gd name="connsiteX29" fmla="*/ 1498098 w 1681034"/>
                    <a:gd name="connsiteY29" fmla="*/ 664369 h 1682686"/>
                    <a:gd name="connsiteX30" fmla="*/ 1494669 w 1681034"/>
                    <a:gd name="connsiteY30" fmla="*/ 667512 h 1682686"/>
                    <a:gd name="connsiteX31" fmla="*/ 1499241 w 1681034"/>
                    <a:gd name="connsiteY31" fmla="*/ 677513 h 1682686"/>
                    <a:gd name="connsiteX32" fmla="*/ 1493430 w 1681034"/>
                    <a:gd name="connsiteY32" fmla="*/ 669036 h 1682686"/>
                    <a:gd name="connsiteX33" fmla="*/ 1489335 w 1681034"/>
                    <a:gd name="connsiteY33" fmla="*/ 669608 h 1682686"/>
                    <a:gd name="connsiteX34" fmla="*/ 1492287 w 1681034"/>
                    <a:gd name="connsiteY34" fmla="*/ 683705 h 1682686"/>
                    <a:gd name="connsiteX35" fmla="*/ 1486287 w 1681034"/>
                    <a:gd name="connsiteY35" fmla="*/ 676656 h 1682686"/>
                    <a:gd name="connsiteX36" fmla="*/ 1488192 w 1681034"/>
                    <a:gd name="connsiteY36" fmla="*/ 690753 h 1682686"/>
                    <a:gd name="connsiteX37" fmla="*/ 1489430 w 1681034"/>
                    <a:gd name="connsiteY37" fmla="*/ 682847 h 1682686"/>
                    <a:gd name="connsiteX38" fmla="*/ 1491525 w 1681034"/>
                    <a:gd name="connsiteY38" fmla="*/ 694373 h 1682686"/>
                    <a:gd name="connsiteX39" fmla="*/ 1496955 w 1681034"/>
                    <a:gd name="connsiteY39" fmla="*/ 692468 h 1682686"/>
                    <a:gd name="connsiteX40" fmla="*/ 1498193 w 1681034"/>
                    <a:gd name="connsiteY40" fmla="*/ 696278 h 1682686"/>
                    <a:gd name="connsiteX41" fmla="*/ 1495621 w 1681034"/>
                    <a:gd name="connsiteY41" fmla="*/ 699135 h 1682686"/>
                    <a:gd name="connsiteX42" fmla="*/ 1500765 w 1681034"/>
                    <a:gd name="connsiteY42" fmla="*/ 718661 h 1682686"/>
                    <a:gd name="connsiteX43" fmla="*/ 1498669 w 1681034"/>
                    <a:gd name="connsiteY43" fmla="*/ 732758 h 1682686"/>
                    <a:gd name="connsiteX44" fmla="*/ 1502955 w 1681034"/>
                    <a:gd name="connsiteY44" fmla="*/ 740378 h 1682686"/>
                    <a:gd name="connsiteX45" fmla="*/ 1499241 w 1681034"/>
                    <a:gd name="connsiteY45" fmla="*/ 746951 h 1682686"/>
                    <a:gd name="connsiteX46" fmla="*/ 1495812 w 1681034"/>
                    <a:gd name="connsiteY46" fmla="*/ 727710 h 1682686"/>
                    <a:gd name="connsiteX47" fmla="*/ 1498288 w 1681034"/>
                    <a:gd name="connsiteY47" fmla="*/ 754666 h 1682686"/>
                    <a:gd name="connsiteX48" fmla="*/ 1495526 w 1681034"/>
                    <a:gd name="connsiteY48" fmla="*/ 757333 h 1682686"/>
                    <a:gd name="connsiteX49" fmla="*/ 1498002 w 1681034"/>
                    <a:gd name="connsiteY49" fmla="*/ 776573 h 1682686"/>
                    <a:gd name="connsiteX50" fmla="*/ 1503432 w 1681034"/>
                    <a:gd name="connsiteY50" fmla="*/ 779240 h 1682686"/>
                    <a:gd name="connsiteX51" fmla="*/ 1503622 w 1681034"/>
                    <a:gd name="connsiteY51" fmla="*/ 794671 h 1682686"/>
                    <a:gd name="connsiteX52" fmla="*/ 1508289 w 1681034"/>
                    <a:gd name="connsiteY52" fmla="*/ 805244 h 1682686"/>
                    <a:gd name="connsiteX53" fmla="*/ 1503717 w 1681034"/>
                    <a:gd name="connsiteY53" fmla="*/ 806291 h 1682686"/>
                    <a:gd name="connsiteX54" fmla="*/ 1505908 w 1681034"/>
                    <a:gd name="connsiteY54" fmla="*/ 818007 h 1682686"/>
                    <a:gd name="connsiteX55" fmla="*/ 1502193 w 1681034"/>
                    <a:gd name="connsiteY55" fmla="*/ 816483 h 1682686"/>
                    <a:gd name="connsiteX56" fmla="*/ 1497812 w 1681034"/>
                    <a:gd name="connsiteY56" fmla="*/ 780383 h 1682686"/>
                    <a:gd name="connsiteX57" fmla="*/ 1497145 w 1681034"/>
                    <a:gd name="connsiteY57" fmla="*/ 789337 h 1682686"/>
                    <a:gd name="connsiteX58" fmla="*/ 1500384 w 1681034"/>
                    <a:gd name="connsiteY58" fmla="*/ 839534 h 1682686"/>
                    <a:gd name="connsiteX59" fmla="*/ 1498288 w 1681034"/>
                    <a:gd name="connsiteY59" fmla="*/ 853535 h 1682686"/>
                    <a:gd name="connsiteX60" fmla="*/ 1497336 w 1681034"/>
                    <a:gd name="connsiteY60" fmla="*/ 869347 h 1682686"/>
                    <a:gd name="connsiteX61" fmla="*/ 1493335 w 1681034"/>
                    <a:gd name="connsiteY61" fmla="*/ 892493 h 1682686"/>
                    <a:gd name="connsiteX62" fmla="*/ 1490954 w 1681034"/>
                    <a:gd name="connsiteY62" fmla="*/ 907542 h 1682686"/>
                    <a:gd name="connsiteX63" fmla="*/ 1491049 w 1681034"/>
                    <a:gd name="connsiteY63" fmla="*/ 925640 h 1682686"/>
                    <a:gd name="connsiteX64" fmla="*/ 1488382 w 1681034"/>
                    <a:gd name="connsiteY64" fmla="*/ 926306 h 1682686"/>
                    <a:gd name="connsiteX65" fmla="*/ 1487620 w 1681034"/>
                    <a:gd name="connsiteY65" fmla="*/ 935260 h 1682686"/>
                    <a:gd name="connsiteX66" fmla="*/ 1481048 w 1681034"/>
                    <a:gd name="connsiteY66" fmla="*/ 976694 h 1682686"/>
                    <a:gd name="connsiteX67" fmla="*/ 1483048 w 1681034"/>
                    <a:gd name="connsiteY67" fmla="*/ 982599 h 1682686"/>
                    <a:gd name="connsiteX68" fmla="*/ 1480286 w 1681034"/>
                    <a:gd name="connsiteY68" fmla="*/ 977741 h 1682686"/>
                    <a:gd name="connsiteX69" fmla="*/ 1473237 w 1681034"/>
                    <a:gd name="connsiteY69" fmla="*/ 1012698 h 1682686"/>
                    <a:gd name="connsiteX70" fmla="*/ 1467237 w 1681034"/>
                    <a:gd name="connsiteY70" fmla="*/ 1027938 h 1682686"/>
                    <a:gd name="connsiteX71" fmla="*/ 1463236 w 1681034"/>
                    <a:gd name="connsiteY71" fmla="*/ 1034415 h 1682686"/>
                    <a:gd name="connsiteX72" fmla="*/ 1450568 w 1681034"/>
                    <a:gd name="connsiteY72" fmla="*/ 1079659 h 1682686"/>
                    <a:gd name="connsiteX73" fmla="*/ 1433137 w 1681034"/>
                    <a:gd name="connsiteY73" fmla="*/ 1115854 h 1682686"/>
                    <a:gd name="connsiteX74" fmla="*/ 1437423 w 1681034"/>
                    <a:gd name="connsiteY74" fmla="*/ 1105376 h 1682686"/>
                    <a:gd name="connsiteX75" fmla="*/ 1426946 w 1681034"/>
                    <a:gd name="connsiteY75" fmla="*/ 1128236 h 1682686"/>
                    <a:gd name="connsiteX76" fmla="*/ 1418088 w 1681034"/>
                    <a:gd name="connsiteY76" fmla="*/ 1144810 h 1682686"/>
                    <a:gd name="connsiteX77" fmla="*/ 1412849 w 1681034"/>
                    <a:gd name="connsiteY77" fmla="*/ 1150334 h 1682686"/>
                    <a:gd name="connsiteX78" fmla="*/ 1402276 w 1681034"/>
                    <a:gd name="connsiteY78" fmla="*/ 1174814 h 1682686"/>
                    <a:gd name="connsiteX79" fmla="*/ 1389798 w 1681034"/>
                    <a:gd name="connsiteY79" fmla="*/ 1193006 h 1682686"/>
                    <a:gd name="connsiteX80" fmla="*/ 1375130 w 1681034"/>
                    <a:gd name="connsiteY80" fmla="*/ 1215200 h 1682686"/>
                    <a:gd name="connsiteX81" fmla="*/ 1269212 w 1681034"/>
                    <a:gd name="connsiteY81" fmla="*/ 1330928 h 1682686"/>
                    <a:gd name="connsiteX82" fmla="*/ 1207776 w 1681034"/>
                    <a:gd name="connsiteY82" fmla="*/ 1379125 h 1682686"/>
                    <a:gd name="connsiteX83" fmla="*/ 1141291 w 1681034"/>
                    <a:gd name="connsiteY83" fmla="*/ 1419511 h 1682686"/>
                    <a:gd name="connsiteX84" fmla="*/ 844492 w 1681034"/>
                    <a:gd name="connsiteY84" fmla="*/ 1498283 h 1682686"/>
                    <a:gd name="connsiteX85" fmla="*/ 544455 w 1681034"/>
                    <a:gd name="connsiteY85" fmla="*/ 1435894 h 1682686"/>
                    <a:gd name="connsiteX86" fmla="*/ 413581 w 1681034"/>
                    <a:gd name="connsiteY86" fmla="*/ 1353883 h 1682686"/>
                    <a:gd name="connsiteX87" fmla="*/ 305377 w 1681034"/>
                    <a:gd name="connsiteY87" fmla="*/ 1242822 h 1682686"/>
                    <a:gd name="connsiteX88" fmla="*/ 309282 w 1681034"/>
                    <a:gd name="connsiteY88" fmla="*/ 1241965 h 1682686"/>
                    <a:gd name="connsiteX89" fmla="*/ 369766 w 1681034"/>
                    <a:gd name="connsiteY89" fmla="*/ 1312259 h 1682686"/>
                    <a:gd name="connsiteX90" fmla="*/ 377862 w 1681034"/>
                    <a:gd name="connsiteY90" fmla="*/ 1316641 h 1682686"/>
                    <a:gd name="connsiteX91" fmla="*/ 374052 w 1681034"/>
                    <a:gd name="connsiteY91" fmla="*/ 1315022 h 1682686"/>
                    <a:gd name="connsiteX92" fmla="*/ 384435 w 1681034"/>
                    <a:gd name="connsiteY92" fmla="*/ 1325308 h 1682686"/>
                    <a:gd name="connsiteX93" fmla="*/ 389292 w 1681034"/>
                    <a:gd name="connsiteY93" fmla="*/ 1324356 h 1682686"/>
                    <a:gd name="connsiteX94" fmla="*/ 404818 w 1681034"/>
                    <a:gd name="connsiteY94" fmla="*/ 1342644 h 1682686"/>
                    <a:gd name="connsiteX95" fmla="*/ 427392 w 1681034"/>
                    <a:gd name="connsiteY95" fmla="*/ 1358075 h 1682686"/>
                    <a:gd name="connsiteX96" fmla="*/ 442823 w 1681034"/>
                    <a:gd name="connsiteY96" fmla="*/ 1371695 h 1682686"/>
                    <a:gd name="connsiteX97" fmla="*/ 460730 w 1681034"/>
                    <a:gd name="connsiteY97" fmla="*/ 1382363 h 1682686"/>
                    <a:gd name="connsiteX98" fmla="*/ 460730 w 1681034"/>
                    <a:gd name="connsiteY98" fmla="*/ 1384268 h 1682686"/>
                    <a:gd name="connsiteX99" fmla="*/ 518356 w 1681034"/>
                    <a:gd name="connsiteY99" fmla="*/ 1416177 h 1682686"/>
                    <a:gd name="connsiteX100" fmla="*/ 521309 w 1681034"/>
                    <a:gd name="connsiteY100" fmla="*/ 1420368 h 1682686"/>
                    <a:gd name="connsiteX101" fmla="*/ 520356 w 1681034"/>
                    <a:gd name="connsiteY101" fmla="*/ 1417415 h 1682686"/>
                    <a:gd name="connsiteX102" fmla="*/ 554456 w 1681034"/>
                    <a:gd name="connsiteY102" fmla="*/ 1434941 h 1682686"/>
                    <a:gd name="connsiteX103" fmla="*/ 590079 w 1681034"/>
                    <a:gd name="connsiteY103" fmla="*/ 1451039 h 1682686"/>
                    <a:gd name="connsiteX104" fmla="*/ 611701 w 1681034"/>
                    <a:gd name="connsiteY104" fmla="*/ 1459040 h 1682686"/>
                    <a:gd name="connsiteX105" fmla="*/ 635037 w 1681034"/>
                    <a:gd name="connsiteY105" fmla="*/ 1465993 h 1682686"/>
                    <a:gd name="connsiteX106" fmla="*/ 662850 w 1681034"/>
                    <a:gd name="connsiteY106" fmla="*/ 1474375 h 1682686"/>
                    <a:gd name="connsiteX107" fmla="*/ 666279 w 1681034"/>
                    <a:gd name="connsiteY107" fmla="*/ 1472184 h 1682686"/>
                    <a:gd name="connsiteX108" fmla="*/ 670185 w 1681034"/>
                    <a:gd name="connsiteY108" fmla="*/ 1475423 h 1682686"/>
                    <a:gd name="connsiteX109" fmla="*/ 689711 w 1681034"/>
                    <a:gd name="connsiteY109" fmla="*/ 1477994 h 1682686"/>
                    <a:gd name="connsiteX110" fmla="*/ 689044 w 1681034"/>
                    <a:gd name="connsiteY110" fmla="*/ 1479995 h 1682686"/>
                    <a:gd name="connsiteX111" fmla="*/ 714666 w 1681034"/>
                    <a:gd name="connsiteY111" fmla="*/ 1482757 h 1682686"/>
                    <a:gd name="connsiteX112" fmla="*/ 721239 w 1681034"/>
                    <a:gd name="connsiteY112" fmla="*/ 1486091 h 1682686"/>
                    <a:gd name="connsiteX113" fmla="*/ 727811 w 1681034"/>
                    <a:gd name="connsiteY113" fmla="*/ 1484757 h 1682686"/>
                    <a:gd name="connsiteX114" fmla="*/ 730764 w 1681034"/>
                    <a:gd name="connsiteY114" fmla="*/ 1487900 h 1682686"/>
                    <a:gd name="connsiteX115" fmla="*/ 760196 w 1681034"/>
                    <a:gd name="connsiteY115" fmla="*/ 1488948 h 1682686"/>
                    <a:gd name="connsiteX116" fmla="*/ 760863 w 1681034"/>
                    <a:gd name="connsiteY116" fmla="*/ 1491615 h 1682686"/>
                    <a:gd name="connsiteX117" fmla="*/ 790390 w 1681034"/>
                    <a:gd name="connsiteY117" fmla="*/ 1493234 h 1682686"/>
                    <a:gd name="connsiteX118" fmla="*/ 812107 w 1681034"/>
                    <a:gd name="connsiteY118" fmla="*/ 1492187 h 1682686"/>
                    <a:gd name="connsiteX119" fmla="*/ 834015 w 1681034"/>
                    <a:gd name="connsiteY119" fmla="*/ 1491520 h 1682686"/>
                    <a:gd name="connsiteX120" fmla="*/ 855732 w 1681034"/>
                    <a:gd name="connsiteY120" fmla="*/ 1492377 h 1682686"/>
                    <a:gd name="connsiteX121" fmla="*/ 988796 w 1681034"/>
                    <a:gd name="connsiteY121" fmla="*/ 1473422 h 1682686"/>
                    <a:gd name="connsiteX122" fmla="*/ 990796 w 1681034"/>
                    <a:gd name="connsiteY122" fmla="*/ 1470755 h 1682686"/>
                    <a:gd name="connsiteX123" fmla="*/ 1001845 w 1681034"/>
                    <a:gd name="connsiteY123" fmla="*/ 1470660 h 1682686"/>
                    <a:gd name="connsiteX124" fmla="*/ 1085951 w 1681034"/>
                    <a:gd name="connsiteY124" fmla="*/ 1438275 h 1682686"/>
                    <a:gd name="connsiteX125" fmla="*/ 1090142 w 1681034"/>
                    <a:gd name="connsiteY125" fmla="*/ 1439323 h 1682686"/>
                    <a:gd name="connsiteX126" fmla="*/ 1120717 w 1681034"/>
                    <a:gd name="connsiteY126" fmla="*/ 1423988 h 1682686"/>
                    <a:gd name="connsiteX127" fmla="*/ 1124432 w 1681034"/>
                    <a:gd name="connsiteY127" fmla="*/ 1413796 h 1682686"/>
                    <a:gd name="connsiteX128" fmla="*/ 1132433 w 1681034"/>
                    <a:gd name="connsiteY128" fmla="*/ 1414272 h 1682686"/>
                    <a:gd name="connsiteX129" fmla="*/ 1125575 w 1681034"/>
                    <a:gd name="connsiteY129" fmla="*/ 1419701 h 1682686"/>
                    <a:gd name="connsiteX130" fmla="*/ 1132433 w 1681034"/>
                    <a:gd name="connsiteY130" fmla="*/ 1417225 h 1682686"/>
                    <a:gd name="connsiteX131" fmla="*/ 1153197 w 1681034"/>
                    <a:gd name="connsiteY131" fmla="*/ 1407128 h 1682686"/>
                    <a:gd name="connsiteX132" fmla="*/ 1173581 w 1681034"/>
                    <a:gd name="connsiteY132" fmla="*/ 1396270 h 1682686"/>
                    <a:gd name="connsiteX133" fmla="*/ 1191202 w 1681034"/>
                    <a:gd name="connsiteY133" fmla="*/ 1385411 h 1682686"/>
                    <a:gd name="connsiteX134" fmla="*/ 1190250 w 1681034"/>
                    <a:gd name="connsiteY134" fmla="*/ 1383602 h 1682686"/>
                    <a:gd name="connsiteX135" fmla="*/ 1225206 w 1681034"/>
                    <a:gd name="connsiteY135" fmla="*/ 1361218 h 1682686"/>
                    <a:gd name="connsiteX136" fmla="*/ 1224825 w 1681034"/>
                    <a:gd name="connsiteY136" fmla="*/ 1358265 h 1682686"/>
                    <a:gd name="connsiteX137" fmla="*/ 1250543 w 1681034"/>
                    <a:gd name="connsiteY137" fmla="*/ 1337596 h 1682686"/>
                    <a:gd name="connsiteX138" fmla="*/ 1273974 w 1681034"/>
                    <a:gd name="connsiteY138" fmla="*/ 1319879 h 1682686"/>
                    <a:gd name="connsiteX139" fmla="*/ 1272165 w 1681034"/>
                    <a:gd name="connsiteY139" fmla="*/ 1319498 h 1682686"/>
                    <a:gd name="connsiteX140" fmla="*/ 1296072 w 1681034"/>
                    <a:gd name="connsiteY140" fmla="*/ 1296448 h 1682686"/>
                    <a:gd name="connsiteX141" fmla="*/ 1319885 w 1681034"/>
                    <a:gd name="connsiteY141" fmla="*/ 1273397 h 1682686"/>
                    <a:gd name="connsiteX142" fmla="*/ 1337982 w 1681034"/>
                    <a:gd name="connsiteY142" fmla="*/ 1250252 h 1682686"/>
                    <a:gd name="connsiteX143" fmla="*/ 1348746 w 1681034"/>
                    <a:gd name="connsiteY143" fmla="*/ 1237679 h 1682686"/>
                    <a:gd name="connsiteX144" fmla="*/ 1358366 w 1681034"/>
                    <a:gd name="connsiteY144" fmla="*/ 1225201 h 1682686"/>
                    <a:gd name="connsiteX145" fmla="*/ 1357794 w 1681034"/>
                    <a:gd name="connsiteY145" fmla="*/ 1219867 h 1682686"/>
                    <a:gd name="connsiteX146" fmla="*/ 1360652 w 1681034"/>
                    <a:gd name="connsiteY146" fmla="*/ 1215866 h 1682686"/>
                    <a:gd name="connsiteX147" fmla="*/ 1367415 w 1681034"/>
                    <a:gd name="connsiteY147" fmla="*/ 1212723 h 1682686"/>
                    <a:gd name="connsiteX148" fmla="*/ 1376273 w 1681034"/>
                    <a:gd name="connsiteY148" fmla="*/ 1200055 h 1682686"/>
                    <a:gd name="connsiteX149" fmla="*/ 1370653 w 1681034"/>
                    <a:gd name="connsiteY149" fmla="*/ 1204913 h 1682686"/>
                    <a:gd name="connsiteX150" fmla="*/ 1373034 w 1681034"/>
                    <a:gd name="connsiteY150" fmla="*/ 1197388 h 1682686"/>
                    <a:gd name="connsiteX151" fmla="*/ 1385607 w 1681034"/>
                    <a:gd name="connsiteY151" fmla="*/ 1185577 h 1682686"/>
                    <a:gd name="connsiteX152" fmla="*/ 1396561 w 1681034"/>
                    <a:gd name="connsiteY152" fmla="*/ 1168908 h 1682686"/>
                    <a:gd name="connsiteX153" fmla="*/ 1395513 w 1681034"/>
                    <a:gd name="connsiteY153" fmla="*/ 1163574 h 1682686"/>
                    <a:gd name="connsiteX154" fmla="*/ 1397990 w 1681034"/>
                    <a:gd name="connsiteY154" fmla="*/ 1159288 h 1682686"/>
                    <a:gd name="connsiteX155" fmla="*/ 1398276 w 1681034"/>
                    <a:gd name="connsiteY155" fmla="*/ 1163955 h 1682686"/>
                    <a:gd name="connsiteX156" fmla="*/ 1403324 w 1681034"/>
                    <a:gd name="connsiteY156" fmla="*/ 1153954 h 1682686"/>
                    <a:gd name="connsiteX157" fmla="*/ 1400752 w 1681034"/>
                    <a:gd name="connsiteY157" fmla="*/ 1152239 h 1682686"/>
                    <a:gd name="connsiteX158" fmla="*/ 1396371 w 1681034"/>
                    <a:gd name="connsiteY158" fmla="*/ 1158145 h 1682686"/>
                    <a:gd name="connsiteX159" fmla="*/ 1400371 w 1681034"/>
                    <a:gd name="connsiteY159" fmla="*/ 1146143 h 1682686"/>
                    <a:gd name="connsiteX160" fmla="*/ 1407801 w 1681034"/>
                    <a:gd name="connsiteY160" fmla="*/ 1136333 h 1682686"/>
                    <a:gd name="connsiteX161" fmla="*/ 1403991 w 1681034"/>
                    <a:gd name="connsiteY161" fmla="*/ 1147001 h 1682686"/>
                    <a:gd name="connsiteX162" fmla="*/ 1403324 w 1681034"/>
                    <a:gd name="connsiteY162" fmla="*/ 1153954 h 1682686"/>
                    <a:gd name="connsiteX163" fmla="*/ 1415325 w 1681034"/>
                    <a:gd name="connsiteY163" fmla="*/ 1135285 h 1682686"/>
                    <a:gd name="connsiteX164" fmla="*/ 1411515 w 1681034"/>
                    <a:gd name="connsiteY164" fmla="*/ 1135856 h 1682686"/>
                    <a:gd name="connsiteX165" fmla="*/ 1413706 w 1681034"/>
                    <a:gd name="connsiteY165" fmla="*/ 1132808 h 1682686"/>
                    <a:gd name="connsiteX166" fmla="*/ 1410849 w 1681034"/>
                    <a:gd name="connsiteY166" fmla="*/ 1133951 h 1682686"/>
                    <a:gd name="connsiteX167" fmla="*/ 1414849 w 1681034"/>
                    <a:gd name="connsiteY167" fmla="*/ 1114901 h 1682686"/>
                    <a:gd name="connsiteX168" fmla="*/ 1419612 w 1681034"/>
                    <a:gd name="connsiteY168" fmla="*/ 1111949 h 1682686"/>
                    <a:gd name="connsiteX169" fmla="*/ 1423993 w 1681034"/>
                    <a:gd name="connsiteY169" fmla="*/ 1096137 h 1682686"/>
                    <a:gd name="connsiteX170" fmla="*/ 1424755 w 1681034"/>
                    <a:gd name="connsiteY170" fmla="*/ 1102138 h 1682686"/>
                    <a:gd name="connsiteX171" fmla="*/ 1424946 w 1681034"/>
                    <a:gd name="connsiteY171" fmla="*/ 1095280 h 1682686"/>
                    <a:gd name="connsiteX172" fmla="*/ 1429518 w 1681034"/>
                    <a:gd name="connsiteY172" fmla="*/ 1085279 h 1682686"/>
                    <a:gd name="connsiteX173" fmla="*/ 1433232 w 1681034"/>
                    <a:gd name="connsiteY173" fmla="*/ 1084421 h 1682686"/>
                    <a:gd name="connsiteX174" fmla="*/ 1435518 w 1681034"/>
                    <a:gd name="connsiteY174" fmla="*/ 1069562 h 1682686"/>
                    <a:gd name="connsiteX175" fmla="*/ 1441138 w 1681034"/>
                    <a:gd name="connsiteY175" fmla="*/ 1060895 h 1682686"/>
                    <a:gd name="connsiteX176" fmla="*/ 1444948 w 1681034"/>
                    <a:gd name="connsiteY176" fmla="*/ 1045083 h 1682686"/>
                    <a:gd name="connsiteX177" fmla="*/ 1453616 w 1681034"/>
                    <a:gd name="connsiteY177" fmla="*/ 1027367 h 1682686"/>
                    <a:gd name="connsiteX178" fmla="*/ 1460855 w 1681034"/>
                    <a:gd name="connsiteY178" fmla="*/ 994505 h 1682686"/>
                    <a:gd name="connsiteX179" fmla="*/ 1465046 w 1681034"/>
                    <a:gd name="connsiteY179" fmla="*/ 979646 h 1682686"/>
                    <a:gd name="connsiteX180" fmla="*/ 1468856 w 1681034"/>
                    <a:gd name="connsiteY180" fmla="*/ 964692 h 1682686"/>
                    <a:gd name="connsiteX181" fmla="*/ 1470856 w 1681034"/>
                    <a:gd name="connsiteY181" fmla="*/ 965264 h 1682686"/>
                    <a:gd name="connsiteX182" fmla="*/ 1477619 w 1681034"/>
                    <a:gd name="connsiteY182" fmla="*/ 915734 h 1682686"/>
                    <a:gd name="connsiteX183" fmla="*/ 1475238 w 1681034"/>
                    <a:gd name="connsiteY183" fmla="*/ 921544 h 1682686"/>
                    <a:gd name="connsiteX184" fmla="*/ 1473237 w 1681034"/>
                    <a:gd name="connsiteY184" fmla="*/ 921068 h 1682686"/>
                    <a:gd name="connsiteX185" fmla="*/ 1478571 w 1681034"/>
                    <a:gd name="connsiteY185" fmla="*/ 899446 h 1682686"/>
                    <a:gd name="connsiteX186" fmla="*/ 1476666 w 1681034"/>
                    <a:gd name="connsiteY186" fmla="*/ 902875 h 1682686"/>
                    <a:gd name="connsiteX187" fmla="*/ 1475333 w 1681034"/>
                    <a:gd name="connsiteY187" fmla="*/ 895064 h 1682686"/>
                    <a:gd name="connsiteX188" fmla="*/ 1477809 w 1681034"/>
                    <a:gd name="connsiteY188" fmla="*/ 890492 h 1682686"/>
                    <a:gd name="connsiteX189" fmla="*/ 1477333 w 1681034"/>
                    <a:gd name="connsiteY189" fmla="*/ 860393 h 1682686"/>
                    <a:gd name="connsiteX190" fmla="*/ 1481429 w 1681034"/>
                    <a:gd name="connsiteY190" fmla="*/ 860870 h 1682686"/>
                    <a:gd name="connsiteX191" fmla="*/ 1482762 w 1681034"/>
                    <a:gd name="connsiteY191" fmla="*/ 850964 h 1682686"/>
                    <a:gd name="connsiteX192" fmla="*/ 1480191 w 1681034"/>
                    <a:gd name="connsiteY192" fmla="*/ 854393 h 1682686"/>
                    <a:gd name="connsiteX193" fmla="*/ 1478095 w 1681034"/>
                    <a:gd name="connsiteY193" fmla="*/ 844201 h 1682686"/>
                    <a:gd name="connsiteX194" fmla="*/ 1481238 w 1681034"/>
                    <a:gd name="connsiteY194" fmla="*/ 847058 h 1682686"/>
                    <a:gd name="connsiteX195" fmla="*/ 1480572 w 1681034"/>
                    <a:gd name="connsiteY195" fmla="*/ 820769 h 1682686"/>
                    <a:gd name="connsiteX196" fmla="*/ 1483524 w 1681034"/>
                    <a:gd name="connsiteY196" fmla="*/ 818483 h 1682686"/>
                    <a:gd name="connsiteX197" fmla="*/ 1476762 w 1681034"/>
                    <a:gd name="connsiteY197" fmla="*/ 778383 h 1682686"/>
                    <a:gd name="connsiteX198" fmla="*/ 1480381 w 1681034"/>
                    <a:gd name="connsiteY198" fmla="*/ 773430 h 1682686"/>
                    <a:gd name="connsiteX199" fmla="*/ 1477143 w 1681034"/>
                    <a:gd name="connsiteY199" fmla="*/ 767239 h 1682686"/>
                    <a:gd name="connsiteX200" fmla="*/ 1478190 w 1681034"/>
                    <a:gd name="connsiteY200" fmla="*/ 753523 h 1682686"/>
                    <a:gd name="connsiteX201" fmla="*/ 1478095 w 1681034"/>
                    <a:gd name="connsiteY201" fmla="*/ 761048 h 1682686"/>
                    <a:gd name="connsiteX202" fmla="*/ 1476381 w 1681034"/>
                    <a:gd name="connsiteY202" fmla="*/ 759809 h 1682686"/>
                    <a:gd name="connsiteX203" fmla="*/ 1469713 w 1681034"/>
                    <a:gd name="connsiteY203" fmla="*/ 722757 h 1682686"/>
                    <a:gd name="connsiteX204" fmla="*/ 1473904 w 1681034"/>
                    <a:gd name="connsiteY204" fmla="*/ 717423 h 1682686"/>
                    <a:gd name="connsiteX205" fmla="*/ 1469999 w 1681034"/>
                    <a:gd name="connsiteY205" fmla="*/ 721519 h 1682686"/>
                    <a:gd name="connsiteX206" fmla="*/ 1465046 w 1681034"/>
                    <a:gd name="connsiteY206" fmla="*/ 701993 h 1682686"/>
                    <a:gd name="connsiteX207" fmla="*/ 1470475 w 1681034"/>
                    <a:gd name="connsiteY207" fmla="*/ 700088 h 1682686"/>
                    <a:gd name="connsiteX208" fmla="*/ 1464093 w 1681034"/>
                    <a:gd name="connsiteY208" fmla="*/ 697040 h 1682686"/>
                    <a:gd name="connsiteX209" fmla="*/ 1463331 w 1681034"/>
                    <a:gd name="connsiteY209" fmla="*/ 689610 h 1682686"/>
                    <a:gd name="connsiteX210" fmla="*/ 1466856 w 1681034"/>
                    <a:gd name="connsiteY210" fmla="*/ 692944 h 1682686"/>
                    <a:gd name="connsiteX211" fmla="*/ 1462188 w 1681034"/>
                    <a:gd name="connsiteY211" fmla="*/ 684752 h 1682686"/>
                    <a:gd name="connsiteX212" fmla="*/ 1462665 w 1681034"/>
                    <a:gd name="connsiteY212" fmla="*/ 669512 h 1682686"/>
                    <a:gd name="connsiteX213" fmla="*/ 1457807 w 1681034"/>
                    <a:gd name="connsiteY213" fmla="*/ 652463 h 1682686"/>
                    <a:gd name="connsiteX214" fmla="*/ 1453044 w 1681034"/>
                    <a:gd name="connsiteY214" fmla="*/ 650843 h 1682686"/>
                    <a:gd name="connsiteX215" fmla="*/ 1452282 w 1681034"/>
                    <a:gd name="connsiteY215" fmla="*/ 657320 h 1682686"/>
                    <a:gd name="connsiteX216" fmla="*/ 1454473 w 1681034"/>
                    <a:gd name="connsiteY216" fmla="*/ 664464 h 1682686"/>
                    <a:gd name="connsiteX217" fmla="*/ 1456569 w 1681034"/>
                    <a:gd name="connsiteY217" fmla="*/ 664083 h 1682686"/>
                    <a:gd name="connsiteX218" fmla="*/ 1459140 w 1681034"/>
                    <a:gd name="connsiteY218" fmla="*/ 691325 h 1682686"/>
                    <a:gd name="connsiteX219" fmla="*/ 1462855 w 1681034"/>
                    <a:gd name="connsiteY219" fmla="*/ 698278 h 1682686"/>
                    <a:gd name="connsiteX220" fmla="*/ 1457426 w 1681034"/>
                    <a:gd name="connsiteY220" fmla="*/ 695230 h 1682686"/>
                    <a:gd name="connsiteX221" fmla="*/ 1461522 w 1681034"/>
                    <a:gd name="connsiteY221" fmla="*/ 704755 h 1682686"/>
                    <a:gd name="connsiteX222" fmla="*/ 1466189 w 1681034"/>
                    <a:gd name="connsiteY222" fmla="*/ 720471 h 1682686"/>
                    <a:gd name="connsiteX223" fmla="*/ 1461807 w 1681034"/>
                    <a:gd name="connsiteY223" fmla="*/ 717137 h 1682686"/>
                    <a:gd name="connsiteX224" fmla="*/ 1461807 w 1681034"/>
                    <a:gd name="connsiteY224" fmla="*/ 730663 h 1682686"/>
                    <a:gd name="connsiteX225" fmla="*/ 1464189 w 1681034"/>
                    <a:gd name="connsiteY225" fmla="*/ 732949 h 1682686"/>
                    <a:gd name="connsiteX226" fmla="*/ 1464570 w 1681034"/>
                    <a:gd name="connsiteY226" fmla="*/ 746474 h 1682686"/>
                    <a:gd name="connsiteX227" fmla="*/ 1467332 w 1681034"/>
                    <a:gd name="connsiteY227" fmla="*/ 747617 h 1682686"/>
                    <a:gd name="connsiteX228" fmla="*/ 1469142 w 1681034"/>
                    <a:gd name="connsiteY228" fmla="*/ 756190 h 1682686"/>
                    <a:gd name="connsiteX229" fmla="*/ 1466379 w 1681034"/>
                    <a:gd name="connsiteY229" fmla="*/ 755047 h 1682686"/>
                    <a:gd name="connsiteX230" fmla="*/ 1470856 w 1681034"/>
                    <a:gd name="connsiteY230" fmla="*/ 786955 h 1682686"/>
                    <a:gd name="connsiteX231" fmla="*/ 1468284 w 1681034"/>
                    <a:gd name="connsiteY231" fmla="*/ 782003 h 1682686"/>
                    <a:gd name="connsiteX232" fmla="*/ 1467713 w 1681034"/>
                    <a:gd name="connsiteY232" fmla="*/ 792956 h 1682686"/>
                    <a:gd name="connsiteX233" fmla="*/ 1467332 w 1681034"/>
                    <a:gd name="connsiteY233" fmla="*/ 778288 h 1682686"/>
                    <a:gd name="connsiteX234" fmla="*/ 1462569 w 1681034"/>
                    <a:gd name="connsiteY234" fmla="*/ 753904 h 1682686"/>
                    <a:gd name="connsiteX235" fmla="*/ 1464474 w 1681034"/>
                    <a:gd name="connsiteY235" fmla="*/ 776859 h 1682686"/>
                    <a:gd name="connsiteX236" fmla="*/ 1465903 w 1681034"/>
                    <a:gd name="connsiteY236" fmla="*/ 797814 h 1682686"/>
                    <a:gd name="connsiteX237" fmla="*/ 1467713 w 1681034"/>
                    <a:gd name="connsiteY237" fmla="*/ 792956 h 1682686"/>
                    <a:gd name="connsiteX238" fmla="*/ 1466951 w 1681034"/>
                    <a:gd name="connsiteY238" fmla="*/ 808863 h 1682686"/>
                    <a:gd name="connsiteX239" fmla="*/ 1467618 w 1681034"/>
                    <a:gd name="connsiteY239" fmla="*/ 801529 h 1682686"/>
                    <a:gd name="connsiteX240" fmla="*/ 1470189 w 1681034"/>
                    <a:gd name="connsiteY240" fmla="*/ 811435 h 1682686"/>
                    <a:gd name="connsiteX241" fmla="*/ 1467522 w 1681034"/>
                    <a:gd name="connsiteY241" fmla="*/ 810101 h 1682686"/>
                    <a:gd name="connsiteX242" fmla="*/ 1467332 w 1681034"/>
                    <a:gd name="connsiteY242" fmla="*/ 816197 h 1682686"/>
                    <a:gd name="connsiteX243" fmla="*/ 1468284 w 1681034"/>
                    <a:gd name="connsiteY243" fmla="*/ 849249 h 1682686"/>
                    <a:gd name="connsiteX244" fmla="*/ 1467237 w 1681034"/>
                    <a:gd name="connsiteY244" fmla="*/ 841820 h 1682686"/>
                    <a:gd name="connsiteX245" fmla="*/ 1467332 w 1681034"/>
                    <a:gd name="connsiteY245" fmla="*/ 866966 h 1682686"/>
                    <a:gd name="connsiteX246" fmla="*/ 1464665 w 1681034"/>
                    <a:gd name="connsiteY246" fmla="*/ 891730 h 1682686"/>
                    <a:gd name="connsiteX247" fmla="*/ 1462474 w 1681034"/>
                    <a:gd name="connsiteY247" fmla="*/ 887635 h 1682686"/>
                    <a:gd name="connsiteX248" fmla="*/ 1464189 w 1681034"/>
                    <a:gd name="connsiteY248" fmla="*/ 896588 h 1682686"/>
                    <a:gd name="connsiteX249" fmla="*/ 1459426 w 1681034"/>
                    <a:gd name="connsiteY249" fmla="*/ 903065 h 1682686"/>
                    <a:gd name="connsiteX250" fmla="*/ 1463141 w 1681034"/>
                    <a:gd name="connsiteY250" fmla="*/ 902589 h 1682686"/>
                    <a:gd name="connsiteX251" fmla="*/ 1458950 w 1681034"/>
                    <a:gd name="connsiteY251" fmla="*/ 932688 h 1682686"/>
                    <a:gd name="connsiteX252" fmla="*/ 1459807 w 1681034"/>
                    <a:gd name="connsiteY252" fmla="*/ 947928 h 1682686"/>
                    <a:gd name="connsiteX253" fmla="*/ 1455902 w 1681034"/>
                    <a:gd name="connsiteY253" fmla="*/ 951928 h 1682686"/>
                    <a:gd name="connsiteX254" fmla="*/ 1453140 w 1681034"/>
                    <a:gd name="connsiteY254" fmla="*/ 975074 h 1682686"/>
                    <a:gd name="connsiteX255" fmla="*/ 1453235 w 1681034"/>
                    <a:gd name="connsiteY255" fmla="*/ 966216 h 1682686"/>
                    <a:gd name="connsiteX256" fmla="*/ 1450663 w 1681034"/>
                    <a:gd name="connsiteY256" fmla="*/ 975646 h 1682686"/>
                    <a:gd name="connsiteX257" fmla="*/ 1450377 w 1681034"/>
                    <a:gd name="connsiteY257" fmla="*/ 986885 h 1682686"/>
                    <a:gd name="connsiteX258" fmla="*/ 1446091 w 1681034"/>
                    <a:gd name="connsiteY258" fmla="*/ 989267 h 1682686"/>
                    <a:gd name="connsiteX259" fmla="*/ 1445615 w 1681034"/>
                    <a:gd name="connsiteY259" fmla="*/ 980218 h 1682686"/>
                    <a:gd name="connsiteX260" fmla="*/ 1439805 w 1681034"/>
                    <a:gd name="connsiteY260" fmla="*/ 1018985 h 1682686"/>
                    <a:gd name="connsiteX261" fmla="*/ 1435137 w 1681034"/>
                    <a:gd name="connsiteY261" fmla="*/ 1018413 h 1682686"/>
                    <a:gd name="connsiteX262" fmla="*/ 1421421 w 1681034"/>
                    <a:gd name="connsiteY262" fmla="*/ 1054132 h 1682686"/>
                    <a:gd name="connsiteX263" fmla="*/ 1416468 w 1681034"/>
                    <a:gd name="connsiteY263" fmla="*/ 1067562 h 1682686"/>
                    <a:gd name="connsiteX264" fmla="*/ 1418373 w 1681034"/>
                    <a:gd name="connsiteY264" fmla="*/ 1071182 h 1682686"/>
                    <a:gd name="connsiteX265" fmla="*/ 1410563 w 1681034"/>
                    <a:gd name="connsiteY265" fmla="*/ 1088612 h 1682686"/>
                    <a:gd name="connsiteX266" fmla="*/ 1403610 w 1681034"/>
                    <a:gd name="connsiteY266" fmla="*/ 1099757 h 1682686"/>
                    <a:gd name="connsiteX267" fmla="*/ 1392561 w 1681034"/>
                    <a:gd name="connsiteY267" fmla="*/ 1121855 h 1682686"/>
                    <a:gd name="connsiteX268" fmla="*/ 1383512 w 1681034"/>
                    <a:gd name="connsiteY268" fmla="*/ 1141762 h 1682686"/>
                    <a:gd name="connsiteX269" fmla="*/ 1369320 w 1681034"/>
                    <a:gd name="connsiteY269" fmla="*/ 1159288 h 1682686"/>
                    <a:gd name="connsiteX270" fmla="*/ 1364367 w 1681034"/>
                    <a:gd name="connsiteY270" fmla="*/ 1174718 h 1682686"/>
                    <a:gd name="connsiteX271" fmla="*/ 1359318 w 1681034"/>
                    <a:gd name="connsiteY271" fmla="*/ 1176814 h 1682686"/>
                    <a:gd name="connsiteX272" fmla="*/ 1336077 w 1681034"/>
                    <a:gd name="connsiteY272" fmla="*/ 1211199 h 1682686"/>
                    <a:gd name="connsiteX273" fmla="*/ 1309026 w 1681034"/>
                    <a:gd name="connsiteY273" fmla="*/ 1242346 h 1682686"/>
                    <a:gd name="connsiteX274" fmla="*/ 1311598 w 1681034"/>
                    <a:gd name="connsiteY274" fmla="*/ 1243298 h 1682686"/>
                    <a:gd name="connsiteX275" fmla="*/ 1287500 w 1681034"/>
                    <a:gd name="connsiteY275" fmla="*/ 1267587 h 1682686"/>
                    <a:gd name="connsiteX276" fmla="*/ 1264164 w 1681034"/>
                    <a:gd name="connsiteY276" fmla="*/ 1292828 h 1682686"/>
                    <a:gd name="connsiteX277" fmla="*/ 1250733 w 1681034"/>
                    <a:gd name="connsiteY277" fmla="*/ 1302353 h 1682686"/>
                    <a:gd name="connsiteX278" fmla="*/ 1251972 w 1681034"/>
                    <a:gd name="connsiteY278" fmla="*/ 1303973 h 1682686"/>
                    <a:gd name="connsiteX279" fmla="*/ 1232445 w 1681034"/>
                    <a:gd name="connsiteY279" fmla="*/ 1321118 h 1682686"/>
                    <a:gd name="connsiteX280" fmla="*/ 1225206 w 1681034"/>
                    <a:gd name="connsiteY280" fmla="*/ 1323023 h 1682686"/>
                    <a:gd name="connsiteX281" fmla="*/ 1212062 w 1681034"/>
                    <a:gd name="connsiteY281" fmla="*/ 1335405 h 1682686"/>
                    <a:gd name="connsiteX282" fmla="*/ 1197679 w 1681034"/>
                    <a:gd name="connsiteY282" fmla="*/ 1346073 h 1682686"/>
                    <a:gd name="connsiteX283" fmla="*/ 1167390 w 1681034"/>
                    <a:gd name="connsiteY283" fmla="*/ 1364742 h 1682686"/>
                    <a:gd name="connsiteX284" fmla="*/ 1167104 w 1681034"/>
                    <a:gd name="connsiteY284" fmla="*/ 1366742 h 1682686"/>
                    <a:gd name="connsiteX285" fmla="*/ 1056709 w 1681034"/>
                    <a:gd name="connsiteY285" fmla="*/ 1421797 h 1682686"/>
                    <a:gd name="connsiteX286" fmla="*/ 1007274 w 1681034"/>
                    <a:gd name="connsiteY286" fmla="*/ 1438942 h 1682686"/>
                    <a:gd name="connsiteX287" fmla="*/ 983652 w 1681034"/>
                    <a:gd name="connsiteY287" fmla="*/ 1444752 h 1682686"/>
                    <a:gd name="connsiteX288" fmla="*/ 979461 w 1681034"/>
                    <a:gd name="connsiteY288" fmla="*/ 1447895 h 1682686"/>
                    <a:gd name="connsiteX289" fmla="*/ 969270 w 1681034"/>
                    <a:gd name="connsiteY289" fmla="*/ 1449324 h 1682686"/>
                    <a:gd name="connsiteX290" fmla="*/ 956506 w 1681034"/>
                    <a:gd name="connsiteY290" fmla="*/ 1450848 h 1682686"/>
                    <a:gd name="connsiteX291" fmla="*/ 940980 w 1681034"/>
                    <a:gd name="connsiteY291" fmla="*/ 1455515 h 1682686"/>
                    <a:gd name="connsiteX292" fmla="*/ 923169 w 1681034"/>
                    <a:gd name="connsiteY292" fmla="*/ 1458182 h 1682686"/>
                    <a:gd name="connsiteX293" fmla="*/ 886593 w 1681034"/>
                    <a:gd name="connsiteY293" fmla="*/ 1463516 h 1682686"/>
                    <a:gd name="connsiteX294" fmla="*/ 881925 w 1681034"/>
                    <a:gd name="connsiteY294" fmla="*/ 1461897 h 1682686"/>
                    <a:gd name="connsiteX295" fmla="*/ 792295 w 1681034"/>
                    <a:gd name="connsiteY295" fmla="*/ 1465802 h 1682686"/>
                    <a:gd name="connsiteX296" fmla="*/ 753243 w 1681034"/>
                    <a:gd name="connsiteY296" fmla="*/ 1460564 h 1682686"/>
                    <a:gd name="connsiteX297" fmla="*/ 729811 w 1681034"/>
                    <a:gd name="connsiteY297" fmla="*/ 1459135 h 1682686"/>
                    <a:gd name="connsiteX298" fmla="*/ 666184 w 1681034"/>
                    <a:gd name="connsiteY298" fmla="*/ 1445514 h 1682686"/>
                    <a:gd name="connsiteX299" fmla="*/ 532453 w 1681034"/>
                    <a:gd name="connsiteY299" fmla="*/ 1393031 h 1682686"/>
                    <a:gd name="connsiteX300" fmla="*/ 527310 w 1681034"/>
                    <a:gd name="connsiteY300" fmla="*/ 1392365 h 1682686"/>
                    <a:gd name="connsiteX301" fmla="*/ 527214 w 1681034"/>
                    <a:gd name="connsiteY301" fmla="*/ 1390460 h 1682686"/>
                    <a:gd name="connsiteX302" fmla="*/ 511022 w 1681034"/>
                    <a:gd name="connsiteY302" fmla="*/ 1382363 h 1682686"/>
                    <a:gd name="connsiteX303" fmla="*/ 496544 w 1681034"/>
                    <a:gd name="connsiteY303" fmla="*/ 1373886 h 1682686"/>
                    <a:gd name="connsiteX304" fmla="*/ 481971 w 1681034"/>
                    <a:gd name="connsiteY304" fmla="*/ 1365218 h 1682686"/>
                    <a:gd name="connsiteX305" fmla="*/ 466445 w 1681034"/>
                    <a:gd name="connsiteY305" fmla="*/ 1355408 h 1682686"/>
                    <a:gd name="connsiteX306" fmla="*/ 464064 w 1681034"/>
                    <a:gd name="connsiteY306" fmla="*/ 1351121 h 1682686"/>
                    <a:gd name="connsiteX307" fmla="*/ 455301 w 1681034"/>
                    <a:gd name="connsiteY307" fmla="*/ 1347026 h 1682686"/>
                    <a:gd name="connsiteX308" fmla="*/ 459015 w 1681034"/>
                    <a:gd name="connsiteY308" fmla="*/ 1348073 h 1682686"/>
                    <a:gd name="connsiteX309" fmla="*/ 451681 w 1681034"/>
                    <a:gd name="connsiteY309" fmla="*/ 1344073 h 1682686"/>
                    <a:gd name="connsiteX310" fmla="*/ 268992 w 1681034"/>
                    <a:gd name="connsiteY310" fmla="*/ 1131570 h 1682686"/>
                    <a:gd name="connsiteX311" fmla="*/ 216414 w 1681034"/>
                    <a:gd name="connsiteY311" fmla="*/ 1000601 h 1682686"/>
                    <a:gd name="connsiteX312" fmla="*/ 195744 w 1681034"/>
                    <a:gd name="connsiteY312" fmla="*/ 859155 h 1682686"/>
                    <a:gd name="connsiteX313" fmla="*/ 194220 w 1681034"/>
                    <a:gd name="connsiteY313" fmla="*/ 855440 h 1682686"/>
                    <a:gd name="connsiteX314" fmla="*/ 198507 w 1681034"/>
                    <a:gd name="connsiteY314" fmla="*/ 776859 h 1682686"/>
                    <a:gd name="connsiteX315" fmla="*/ 198792 w 1681034"/>
                    <a:gd name="connsiteY315" fmla="*/ 767144 h 1682686"/>
                    <a:gd name="connsiteX316" fmla="*/ 201555 w 1681034"/>
                    <a:gd name="connsiteY316" fmla="*/ 745712 h 1682686"/>
                    <a:gd name="connsiteX317" fmla="*/ 200412 w 1681034"/>
                    <a:gd name="connsiteY317" fmla="*/ 740474 h 1682686"/>
                    <a:gd name="connsiteX318" fmla="*/ 204984 w 1681034"/>
                    <a:gd name="connsiteY318" fmla="*/ 713137 h 1682686"/>
                    <a:gd name="connsiteX319" fmla="*/ 248608 w 1681034"/>
                    <a:gd name="connsiteY319" fmla="*/ 587883 h 1682686"/>
                    <a:gd name="connsiteX320" fmla="*/ 248989 w 1681034"/>
                    <a:gd name="connsiteY320" fmla="*/ 582549 h 1682686"/>
                    <a:gd name="connsiteX321" fmla="*/ 259181 w 1681034"/>
                    <a:gd name="connsiteY321" fmla="*/ 560737 h 1682686"/>
                    <a:gd name="connsiteX322" fmla="*/ 262991 w 1681034"/>
                    <a:gd name="connsiteY322" fmla="*/ 559022 h 1682686"/>
                    <a:gd name="connsiteX323" fmla="*/ 268039 w 1681034"/>
                    <a:gd name="connsiteY323" fmla="*/ 549497 h 1682686"/>
                    <a:gd name="connsiteX324" fmla="*/ 275278 w 1681034"/>
                    <a:gd name="connsiteY324" fmla="*/ 531686 h 1682686"/>
                    <a:gd name="connsiteX325" fmla="*/ 286994 w 1681034"/>
                    <a:gd name="connsiteY325" fmla="*/ 513112 h 1682686"/>
                    <a:gd name="connsiteX326" fmla="*/ 289661 w 1681034"/>
                    <a:gd name="connsiteY326" fmla="*/ 513779 h 1682686"/>
                    <a:gd name="connsiteX327" fmla="*/ 294423 w 1681034"/>
                    <a:gd name="connsiteY327" fmla="*/ 503777 h 1682686"/>
                    <a:gd name="connsiteX328" fmla="*/ 292518 w 1681034"/>
                    <a:gd name="connsiteY328" fmla="*/ 503777 h 1682686"/>
                    <a:gd name="connsiteX329" fmla="*/ 297757 w 1681034"/>
                    <a:gd name="connsiteY329" fmla="*/ 494062 h 1682686"/>
                    <a:gd name="connsiteX330" fmla="*/ 299281 w 1681034"/>
                    <a:gd name="connsiteY330" fmla="*/ 495395 h 1682686"/>
                    <a:gd name="connsiteX331" fmla="*/ 308235 w 1681034"/>
                    <a:gd name="connsiteY331" fmla="*/ 477774 h 1682686"/>
                    <a:gd name="connsiteX332" fmla="*/ 306330 w 1681034"/>
                    <a:gd name="connsiteY332" fmla="*/ 485680 h 1682686"/>
                    <a:gd name="connsiteX333" fmla="*/ 317188 w 1681034"/>
                    <a:gd name="connsiteY333" fmla="*/ 466344 h 1682686"/>
                    <a:gd name="connsiteX334" fmla="*/ 328904 w 1681034"/>
                    <a:gd name="connsiteY334" fmla="*/ 447485 h 1682686"/>
                    <a:gd name="connsiteX335" fmla="*/ 334714 w 1681034"/>
                    <a:gd name="connsiteY335" fmla="*/ 444818 h 1682686"/>
                    <a:gd name="connsiteX336" fmla="*/ 331666 w 1681034"/>
                    <a:gd name="connsiteY336" fmla="*/ 445103 h 1682686"/>
                    <a:gd name="connsiteX337" fmla="*/ 343382 w 1681034"/>
                    <a:gd name="connsiteY337" fmla="*/ 425768 h 1682686"/>
                    <a:gd name="connsiteX338" fmla="*/ 348716 w 1681034"/>
                    <a:gd name="connsiteY338" fmla="*/ 424529 h 1682686"/>
                    <a:gd name="connsiteX339" fmla="*/ 357288 w 1681034"/>
                    <a:gd name="connsiteY339" fmla="*/ 415957 h 1682686"/>
                    <a:gd name="connsiteX340" fmla="*/ 352526 w 1681034"/>
                    <a:gd name="connsiteY340" fmla="*/ 417862 h 1682686"/>
                    <a:gd name="connsiteX341" fmla="*/ 368242 w 1681034"/>
                    <a:gd name="connsiteY341" fmla="*/ 396907 h 1682686"/>
                    <a:gd name="connsiteX342" fmla="*/ 367766 w 1681034"/>
                    <a:gd name="connsiteY342" fmla="*/ 400240 h 1682686"/>
                    <a:gd name="connsiteX343" fmla="*/ 373767 w 1681034"/>
                    <a:gd name="connsiteY343" fmla="*/ 396145 h 1682686"/>
                    <a:gd name="connsiteX344" fmla="*/ 377862 w 1681034"/>
                    <a:gd name="connsiteY344" fmla="*/ 387572 h 1682686"/>
                    <a:gd name="connsiteX345" fmla="*/ 390150 w 1681034"/>
                    <a:gd name="connsiteY345" fmla="*/ 376904 h 1682686"/>
                    <a:gd name="connsiteX346" fmla="*/ 401484 w 1681034"/>
                    <a:gd name="connsiteY346" fmla="*/ 364617 h 1682686"/>
                    <a:gd name="connsiteX347" fmla="*/ 425487 w 1681034"/>
                    <a:gd name="connsiteY347" fmla="*/ 345281 h 1682686"/>
                    <a:gd name="connsiteX348" fmla="*/ 442632 w 1681034"/>
                    <a:gd name="connsiteY348" fmla="*/ 326422 h 1682686"/>
                    <a:gd name="connsiteX349" fmla="*/ 432250 w 1681034"/>
                    <a:gd name="connsiteY349" fmla="*/ 337661 h 1682686"/>
                    <a:gd name="connsiteX350" fmla="*/ 437965 w 1681034"/>
                    <a:gd name="connsiteY350" fmla="*/ 335375 h 1682686"/>
                    <a:gd name="connsiteX351" fmla="*/ 424344 w 1681034"/>
                    <a:gd name="connsiteY351" fmla="*/ 352615 h 1682686"/>
                    <a:gd name="connsiteX352" fmla="*/ 415867 w 1681034"/>
                    <a:gd name="connsiteY352" fmla="*/ 356807 h 1682686"/>
                    <a:gd name="connsiteX353" fmla="*/ 407866 w 1681034"/>
                    <a:gd name="connsiteY353" fmla="*/ 367094 h 1682686"/>
                    <a:gd name="connsiteX354" fmla="*/ 444918 w 1681034"/>
                    <a:gd name="connsiteY354" fmla="*/ 332994 h 1682686"/>
                    <a:gd name="connsiteX355" fmla="*/ 443204 w 1681034"/>
                    <a:gd name="connsiteY355" fmla="*/ 337280 h 1682686"/>
                    <a:gd name="connsiteX356" fmla="*/ 459682 w 1681034"/>
                    <a:gd name="connsiteY356" fmla="*/ 319469 h 1682686"/>
                    <a:gd name="connsiteX357" fmla="*/ 465969 w 1681034"/>
                    <a:gd name="connsiteY357" fmla="*/ 318421 h 1682686"/>
                    <a:gd name="connsiteX358" fmla="*/ 495115 w 1681034"/>
                    <a:gd name="connsiteY358" fmla="*/ 292037 h 1682686"/>
                    <a:gd name="connsiteX359" fmla="*/ 519594 w 1681034"/>
                    <a:gd name="connsiteY359" fmla="*/ 277749 h 1682686"/>
                    <a:gd name="connsiteX360" fmla="*/ 543502 w 1681034"/>
                    <a:gd name="connsiteY360" fmla="*/ 260890 h 1682686"/>
                    <a:gd name="connsiteX361" fmla="*/ 575125 w 1681034"/>
                    <a:gd name="connsiteY361" fmla="*/ 241649 h 1682686"/>
                    <a:gd name="connsiteX362" fmla="*/ 617511 w 1681034"/>
                    <a:gd name="connsiteY362" fmla="*/ 222599 h 1682686"/>
                    <a:gd name="connsiteX363" fmla="*/ 667518 w 1681034"/>
                    <a:gd name="connsiteY363" fmla="*/ 208883 h 1682686"/>
                    <a:gd name="connsiteX364" fmla="*/ 682567 w 1681034"/>
                    <a:gd name="connsiteY364" fmla="*/ 195929 h 1682686"/>
                    <a:gd name="connsiteX365" fmla="*/ 702474 w 1681034"/>
                    <a:gd name="connsiteY365" fmla="*/ 190310 h 1682686"/>
                    <a:gd name="connsiteX366" fmla="*/ 722191 w 1681034"/>
                    <a:gd name="connsiteY366" fmla="*/ 183642 h 1682686"/>
                    <a:gd name="connsiteX367" fmla="*/ 742289 w 1681034"/>
                    <a:gd name="connsiteY367" fmla="*/ 179832 h 1682686"/>
                    <a:gd name="connsiteX368" fmla="*/ 782484 w 1681034"/>
                    <a:gd name="connsiteY368" fmla="*/ 179737 h 1682686"/>
                    <a:gd name="connsiteX369" fmla="*/ 787914 w 1681034"/>
                    <a:gd name="connsiteY369" fmla="*/ 174308 h 1682686"/>
                    <a:gd name="connsiteX370" fmla="*/ 800582 w 1681034"/>
                    <a:gd name="connsiteY370" fmla="*/ 176213 h 1682686"/>
                    <a:gd name="connsiteX371" fmla="*/ 812298 w 1681034"/>
                    <a:gd name="connsiteY371" fmla="*/ 174593 h 1682686"/>
                    <a:gd name="connsiteX372" fmla="*/ 820584 w 1681034"/>
                    <a:gd name="connsiteY372" fmla="*/ 169355 h 1682686"/>
                    <a:gd name="connsiteX373" fmla="*/ 812869 w 1681034"/>
                    <a:gd name="connsiteY373" fmla="*/ 169450 h 1682686"/>
                    <a:gd name="connsiteX374" fmla="*/ 878592 w 1681034"/>
                    <a:gd name="connsiteY374" fmla="*/ 173546 h 1682686"/>
                    <a:gd name="connsiteX375" fmla="*/ 897451 w 1681034"/>
                    <a:gd name="connsiteY375" fmla="*/ 171545 h 1682686"/>
                    <a:gd name="connsiteX376" fmla="*/ 926407 w 1681034"/>
                    <a:gd name="connsiteY376" fmla="*/ 166116 h 1682686"/>
                    <a:gd name="connsiteX377" fmla="*/ 958602 w 1681034"/>
                    <a:gd name="connsiteY377" fmla="*/ 166307 h 1682686"/>
                    <a:gd name="connsiteX378" fmla="*/ 965364 w 1681034"/>
                    <a:gd name="connsiteY378" fmla="*/ 171069 h 1682686"/>
                    <a:gd name="connsiteX379" fmla="*/ 983652 w 1681034"/>
                    <a:gd name="connsiteY379" fmla="*/ 170688 h 1682686"/>
                    <a:gd name="connsiteX380" fmla="*/ 982890 w 1681034"/>
                    <a:gd name="connsiteY380" fmla="*/ 172593 h 1682686"/>
                    <a:gd name="connsiteX381" fmla="*/ 1010227 w 1681034"/>
                    <a:gd name="connsiteY381" fmla="*/ 177451 h 1682686"/>
                    <a:gd name="connsiteX382" fmla="*/ 1035564 w 1681034"/>
                    <a:gd name="connsiteY382" fmla="*/ 180213 h 1682686"/>
                    <a:gd name="connsiteX383" fmla="*/ 1099000 w 1681034"/>
                    <a:gd name="connsiteY383" fmla="*/ 194310 h 1682686"/>
                    <a:gd name="connsiteX384" fmla="*/ 1124527 w 1681034"/>
                    <a:gd name="connsiteY384" fmla="*/ 202311 h 1682686"/>
                    <a:gd name="connsiteX385" fmla="*/ 1148911 w 1681034"/>
                    <a:gd name="connsiteY385" fmla="*/ 208788 h 1682686"/>
                    <a:gd name="connsiteX386" fmla="*/ 1175676 w 1681034"/>
                    <a:gd name="connsiteY386" fmla="*/ 216599 h 1682686"/>
                    <a:gd name="connsiteX387" fmla="*/ 1199870 w 1681034"/>
                    <a:gd name="connsiteY387" fmla="*/ 222599 h 1682686"/>
                    <a:gd name="connsiteX388" fmla="*/ 1194726 w 1681034"/>
                    <a:gd name="connsiteY388" fmla="*/ 215741 h 1682686"/>
                    <a:gd name="connsiteX389" fmla="*/ 1205490 w 1681034"/>
                    <a:gd name="connsiteY389" fmla="*/ 220123 h 1682686"/>
                    <a:gd name="connsiteX390" fmla="*/ 1194250 w 1681034"/>
                    <a:gd name="connsiteY390" fmla="*/ 211836 h 1682686"/>
                    <a:gd name="connsiteX391" fmla="*/ 1174533 w 1681034"/>
                    <a:gd name="connsiteY391" fmla="*/ 203359 h 1682686"/>
                    <a:gd name="connsiteX392" fmla="*/ 1167580 w 1681034"/>
                    <a:gd name="connsiteY392" fmla="*/ 196310 h 1682686"/>
                    <a:gd name="connsiteX393" fmla="*/ 1143006 w 1681034"/>
                    <a:gd name="connsiteY393" fmla="*/ 185357 h 1682686"/>
                    <a:gd name="connsiteX394" fmla="*/ 1167104 w 1681034"/>
                    <a:gd name="connsiteY394" fmla="*/ 189643 h 1682686"/>
                    <a:gd name="connsiteX395" fmla="*/ 1054899 w 1681034"/>
                    <a:gd name="connsiteY395" fmla="*/ 151829 h 1682686"/>
                    <a:gd name="connsiteX396" fmla="*/ 1044803 w 1681034"/>
                    <a:gd name="connsiteY396" fmla="*/ 147257 h 1682686"/>
                    <a:gd name="connsiteX397" fmla="*/ 1044993 w 1681034"/>
                    <a:gd name="connsiteY397" fmla="*/ 150019 h 1682686"/>
                    <a:gd name="connsiteX398" fmla="*/ 1032420 w 1681034"/>
                    <a:gd name="connsiteY398" fmla="*/ 147352 h 1682686"/>
                    <a:gd name="connsiteX399" fmla="*/ 1001845 w 1681034"/>
                    <a:gd name="connsiteY399" fmla="*/ 145447 h 1682686"/>
                    <a:gd name="connsiteX400" fmla="*/ 1009084 w 1681034"/>
                    <a:gd name="connsiteY400" fmla="*/ 142208 h 1682686"/>
                    <a:gd name="connsiteX401" fmla="*/ 1000702 w 1681034"/>
                    <a:gd name="connsiteY401" fmla="*/ 137065 h 1682686"/>
                    <a:gd name="connsiteX402" fmla="*/ 1014132 w 1681034"/>
                    <a:gd name="connsiteY402" fmla="*/ 137160 h 1682686"/>
                    <a:gd name="connsiteX403" fmla="*/ 1004512 w 1681034"/>
                    <a:gd name="connsiteY403" fmla="*/ 134969 h 1682686"/>
                    <a:gd name="connsiteX404" fmla="*/ 998035 w 1681034"/>
                    <a:gd name="connsiteY404" fmla="*/ 136303 h 1682686"/>
                    <a:gd name="connsiteX405" fmla="*/ 992606 w 1681034"/>
                    <a:gd name="connsiteY405" fmla="*/ 134969 h 1682686"/>
                    <a:gd name="connsiteX406" fmla="*/ 999940 w 1681034"/>
                    <a:gd name="connsiteY406" fmla="*/ 131445 h 1682686"/>
                    <a:gd name="connsiteX407" fmla="*/ 1004131 w 1681034"/>
                    <a:gd name="connsiteY407" fmla="*/ 132112 h 1682686"/>
                    <a:gd name="connsiteX408" fmla="*/ 1017657 w 1681034"/>
                    <a:gd name="connsiteY408" fmla="*/ 136017 h 1682686"/>
                    <a:gd name="connsiteX409" fmla="*/ 1020705 w 1681034"/>
                    <a:gd name="connsiteY409" fmla="*/ 139541 h 1682686"/>
                    <a:gd name="connsiteX410" fmla="*/ 1048232 w 1681034"/>
                    <a:gd name="connsiteY410" fmla="*/ 139637 h 1682686"/>
                    <a:gd name="connsiteX411" fmla="*/ 1033849 w 1681034"/>
                    <a:gd name="connsiteY411" fmla="*/ 140684 h 1682686"/>
                    <a:gd name="connsiteX412" fmla="*/ 1047375 w 1681034"/>
                    <a:gd name="connsiteY412" fmla="*/ 141446 h 1682686"/>
                    <a:gd name="connsiteX413" fmla="*/ 1067282 w 1681034"/>
                    <a:gd name="connsiteY413" fmla="*/ 146971 h 1682686"/>
                    <a:gd name="connsiteX414" fmla="*/ 1088523 w 1681034"/>
                    <a:gd name="connsiteY414" fmla="*/ 150495 h 1682686"/>
                    <a:gd name="connsiteX415" fmla="*/ 1062805 w 1681034"/>
                    <a:gd name="connsiteY415" fmla="*/ 145066 h 1682686"/>
                    <a:gd name="connsiteX416" fmla="*/ 1093857 w 1681034"/>
                    <a:gd name="connsiteY416" fmla="*/ 152591 h 1682686"/>
                    <a:gd name="connsiteX417" fmla="*/ 1125670 w 1681034"/>
                    <a:gd name="connsiteY417" fmla="*/ 162496 h 1682686"/>
                    <a:gd name="connsiteX418" fmla="*/ 1174724 w 1681034"/>
                    <a:gd name="connsiteY418" fmla="*/ 179737 h 1682686"/>
                    <a:gd name="connsiteX419" fmla="*/ 1221968 w 1681034"/>
                    <a:gd name="connsiteY419" fmla="*/ 201644 h 1682686"/>
                    <a:gd name="connsiteX420" fmla="*/ 1204823 w 1681034"/>
                    <a:gd name="connsiteY420" fmla="*/ 186119 h 1682686"/>
                    <a:gd name="connsiteX421" fmla="*/ 1184344 w 1681034"/>
                    <a:gd name="connsiteY421" fmla="*/ 172403 h 1682686"/>
                    <a:gd name="connsiteX422" fmla="*/ 1180629 w 1681034"/>
                    <a:gd name="connsiteY422" fmla="*/ 172593 h 1682686"/>
                    <a:gd name="connsiteX423" fmla="*/ 1164723 w 1681034"/>
                    <a:gd name="connsiteY423" fmla="*/ 162592 h 1682686"/>
                    <a:gd name="connsiteX424" fmla="*/ 1170628 w 1681034"/>
                    <a:gd name="connsiteY424" fmla="*/ 161544 h 1682686"/>
                    <a:gd name="connsiteX425" fmla="*/ 1149768 w 1681034"/>
                    <a:gd name="connsiteY425" fmla="*/ 150781 h 1682686"/>
                    <a:gd name="connsiteX426" fmla="*/ 1150435 w 1681034"/>
                    <a:gd name="connsiteY426" fmla="*/ 147066 h 1682686"/>
                    <a:gd name="connsiteX427" fmla="*/ 1120431 w 1681034"/>
                    <a:gd name="connsiteY427" fmla="*/ 137351 h 1682686"/>
                    <a:gd name="connsiteX428" fmla="*/ 1138624 w 1681034"/>
                    <a:gd name="connsiteY428" fmla="*/ 138303 h 1682686"/>
                    <a:gd name="connsiteX429" fmla="*/ 1132719 w 1681034"/>
                    <a:gd name="connsiteY429" fmla="*/ 133922 h 1682686"/>
                    <a:gd name="connsiteX430" fmla="*/ 1133290 w 1681034"/>
                    <a:gd name="connsiteY430" fmla="*/ 135922 h 1682686"/>
                    <a:gd name="connsiteX431" fmla="*/ 1121479 w 1681034"/>
                    <a:gd name="connsiteY431" fmla="*/ 132779 h 1682686"/>
                    <a:gd name="connsiteX432" fmla="*/ 1118717 w 1681034"/>
                    <a:gd name="connsiteY432" fmla="*/ 128683 h 1682686"/>
                    <a:gd name="connsiteX433" fmla="*/ 1090713 w 1681034"/>
                    <a:gd name="connsiteY433" fmla="*/ 118586 h 1682686"/>
                    <a:gd name="connsiteX434" fmla="*/ 1088808 w 1681034"/>
                    <a:gd name="connsiteY434" fmla="*/ 122206 h 1682686"/>
                    <a:gd name="connsiteX435" fmla="*/ 1079664 w 1681034"/>
                    <a:gd name="connsiteY435" fmla="*/ 120777 h 1682686"/>
                    <a:gd name="connsiteX436" fmla="*/ 1076997 w 1681034"/>
                    <a:gd name="connsiteY436" fmla="*/ 113252 h 1682686"/>
                    <a:gd name="connsiteX437" fmla="*/ 1111954 w 1681034"/>
                    <a:gd name="connsiteY437" fmla="*/ 116872 h 1682686"/>
                    <a:gd name="connsiteX438" fmla="*/ 1138338 w 1681034"/>
                    <a:gd name="connsiteY438" fmla="*/ 126302 h 1682686"/>
                    <a:gd name="connsiteX439" fmla="*/ 1163199 w 1681034"/>
                    <a:gd name="connsiteY439" fmla="*/ 138494 h 1682686"/>
                    <a:gd name="connsiteX440" fmla="*/ 1179296 w 1681034"/>
                    <a:gd name="connsiteY440" fmla="*/ 143923 h 1682686"/>
                    <a:gd name="connsiteX441" fmla="*/ 1169104 w 1681034"/>
                    <a:gd name="connsiteY441" fmla="*/ 140399 h 1682686"/>
                    <a:gd name="connsiteX442" fmla="*/ 1192250 w 1681034"/>
                    <a:gd name="connsiteY442" fmla="*/ 148876 h 1682686"/>
                    <a:gd name="connsiteX443" fmla="*/ 1194631 w 1681034"/>
                    <a:gd name="connsiteY443" fmla="*/ 153257 h 1682686"/>
                    <a:gd name="connsiteX444" fmla="*/ 1225111 w 1681034"/>
                    <a:gd name="connsiteY444" fmla="*/ 167354 h 1682686"/>
                    <a:gd name="connsiteX445" fmla="*/ 1253972 w 1681034"/>
                    <a:gd name="connsiteY445" fmla="*/ 181737 h 1682686"/>
                    <a:gd name="connsiteX446" fmla="*/ 1241970 w 1681034"/>
                    <a:gd name="connsiteY446" fmla="*/ 172688 h 1682686"/>
                    <a:gd name="connsiteX447" fmla="*/ 1264449 w 1681034"/>
                    <a:gd name="connsiteY447" fmla="*/ 183071 h 1682686"/>
                    <a:gd name="connsiteX448" fmla="*/ 1288929 w 1681034"/>
                    <a:gd name="connsiteY448" fmla="*/ 201359 h 1682686"/>
                    <a:gd name="connsiteX449" fmla="*/ 1342364 w 1681034"/>
                    <a:gd name="connsiteY449" fmla="*/ 231743 h 1682686"/>
                    <a:gd name="connsiteX450" fmla="*/ 1362271 w 1681034"/>
                    <a:gd name="connsiteY450" fmla="*/ 246698 h 1682686"/>
                    <a:gd name="connsiteX451" fmla="*/ 1356080 w 1681034"/>
                    <a:gd name="connsiteY451" fmla="*/ 246031 h 1682686"/>
                    <a:gd name="connsiteX452" fmla="*/ 1404657 w 1681034"/>
                    <a:gd name="connsiteY452" fmla="*/ 269939 h 1682686"/>
                    <a:gd name="connsiteX453" fmla="*/ 1399228 w 1681034"/>
                    <a:gd name="connsiteY453" fmla="*/ 256604 h 1682686"/>
                    <a:gd name="connsiteX454" fmla="*/ 1376844 w 1681034"/>
                    <a:gd name="connsiteY454" fmla="*/ 224409 h 1682686"/>
                    <a:gd name="connsiteX455" fmla="*/ 1358747 w 1681034"/>
                    <a:gd name="connsiteY455" fmla="*/ 215170 h 1682686"/>
                    <a:gd name="connsiteX456" fmla="*/ 1364271 w 1681034"/>
                    <a:gd name="connsiteY456" fmla="*/ 218694 h 1682686"/>
                    <a:gd name="connsiteX457" fmla="*/ 1358747 w 1681034"/>
                    <a:gd name="connsiteY457" fmla="*/ 217265 h 1682686"/>
                    <a:gd name="connsiteX458" fmla="*/ 1350841 w 1681034"/>
                    <a:gd name="connsiteY458" fmla="*/ 207550 h 1682686"/>
                    <a:gd name="connsiteX459" fmla="*/ 1354746 w 1681034"/>
                    <a:gd name="connsiteY459" fmla="*/ 206121 h 1682686"/>
                    <a:gd name="connsiteX460" fmla="*/ 1347603 w 1681034"/>
                    <a:gd name="connsiteY460" fmla="*/ 202025 h 1682686"/>
                    <a:gd name="connsiteX461" fmla="*/ 1308836 w 1681034"/>
                    <a:gd name="connsiteY461" fmla="*/ 174212 h 1682686"/>
                    <a:gd name="connsiteX462" fmla="*/ 1260544 w 1681034"/>
                    <a:gd name="connsiteY462" fmla="*/ 148400 h 1682686"/>
                    <a:gd name="connsiteX463" fmla="*/ 1258544 w 1681034"/>
                    <a:gd name="connsiteY463" fmla="*/ 145923 h 1682686"/>
                    <a:gd name="connsiteX464" fmla="*/ 1292739 w 1681034"/>
                    <a:gd name="connsiteY464" fmla="*/ 156972 h 1682686"/>
                    <a:gd name="connsiteX465" fmla="*/ 1286357 w 1681034"/>
                    <a:gd name="connsiteY465" fmla="*/ 149828 h 1682686"/>
                    <a:gd name="connsiteX466" fmla="*/ 1221682 w 1681034"/>
                    <a:gd name="connsiteY466" fmla="*/ 119444 h 1682686"/>
                    <a:gd name="connsiteX467" fmla="*/ 1221206 w 1681034"/>
                    <a:gd name="connsiteY467" fmla="*/ 117348 h 1682686"/>
                    <a:gd name="connsiteX468" fmla="*/ 1249876 w 1681034"/>
                    <a:gd name="connsiteY468" fmla="*/ 126778 h 1682686"/>
                    <a:gd name="connsiteX469" fmla="*/ 1239494 w 1681034"/>
                    <a:gd name="connsiteY469" fmla="*/ 119539 h 1682686"/>
                    <a:gd name="connsiteX470" fmla="*/ 1231588 w 1681034"/>
                    <a:gd name="connsiteY470" fmla="*/ 116777 h 1682686"/>
                    <a:gd name="connsiteX471" fmla="*/ 1229016 w 1681034"/>
                    <a:gd name="connsiteY471" fmla="*/ 120110 h 1682686"/>
                    <a:gd name="connsiteX472" fmla="*/ 1213110 w 1681034"/>
                    <a:gd name="connsiteY472" fmla="*/ 111633 h 1682686"/>
                    <a:gd name="connsiteX473" fmla="*/ 1203775 w 1681034"/>
                    <a:gd name="connsiteY473" fmla="*/ 111824 h 1682686"/>
                    <a:gd name="connsiteX474" fmla="*/ 1197679 w 1681034"/>
                    <a:gd name="connsiteY474" fmla="*/ 106966 h 1682686"/>
                    <a:gd name="connsiteX475" fmla="*/ 1202346 w 1681034"/>
                    <a:gd name="connsiteY475" fmla="*/ 105823 h 1682686"/>
                    <a:gd name="connsiteX476" fmla="*/ 1190916 w 1681034"/>
                    <a:gd name="connsiteY476" fmla="*/ 105728 h 1682686"/>
                    <a:gd name="connsiteX477" fmla="*/ 1185963 w 1681034"/>
                    <a:gd name="connsiteY477" fmla="*/ 99060 h 1682686"/>
                    <a:gd name="connsiteX478" fmla="*/ 1176343 w 1681034"/>
                    <a:gd name="connsiteY478" fmla="*/ 99346 h 1682686"/>
                    <a:gd name="connsiteX479" fmla="*/ 1174724 w 1681034"/>
                    <a:gd name="connsiteY479" fmla="*/ 96203 h 1682686"/>
                    <a:gd name="connsiteX480" fmla="*/ 1167294 w 1681034"/>
                    <a:gd name="connsiteY480" fmla="*/ 96203 h 1682686"/>
                    <a:gd name="connsiteX481" fmla="*/ 1160341 w 1681034"/>
                    <a:gd name="connsiteY481" fmla="*/ 89630 h 1682686"/>
                    <a:gd name="connsiteX482" fmla="*/ 1171866 w 1681034"/>
                    <a:gd name="connsiteY482" fmla="*/ 92012 h 1682686"/>
                    <a:gd name="connsiteX483" fmla="*/ 1158055 w 1681034"/>
                    <a:gd name="connsiteY483" fmla="*/ 90297 h 1682686"/>
                    <a:gd name="connsiteX484" fmla="*/ 1129480 w 1681034"/>
                    <a:gd name="connsiteY484" fmla="*/ 83249 h 1682686"/>
                    <a:gd name="connsiteX485" fmla="*/ 1128623 w 1681034"/>
                    <a:gd name="connsiteY485" fmla="*/ 78486 h 1682686"/>
                    <a:gd name="connsiteX486" fmla="*/ 1147101 w 1681034"/>
                    <a:gd name="connsiteY486" fmla="*/ 84201 h 1682686"/>
                    <a:gd name="connsiteX487" fmla="*/ 1150340 w 1681034"/>
                    <a:gd name="connsiteY487" fmla="*/ 78867 h 1682686"/>
                    <a:gd name="connsiteX488" fmla="*/ 1142339 w 1681034"/>
                    <a:gd name="connsiteY488" fmla="*/ 76962 h 1682686"/>
                    <a:gd name="connsiteX489" fmla="*/ 1135195 w 1681034"/>
                    <a:gd name="connsiteY489" fmla="*/ 70485 h 1682686"/>
                    <a:gd name="connsiteX490" fmla="*/ 1107001 w 1681034"/>
                    <a:gd name="connsiteY490" fmla="*/ 62675 h 1682686"/>
                    <a:gd name="connsiteX491" fmla="*/ 1117574 w 1681034"/>
                    <a:gd name="connsiteY491" fmla="*/ 66294 h 1682686"/>
                    <a:gd name="connsiteX492" fmla="*/ 1118050 w 1681034"/>
                    <a:gd name="connsiteY492" fmla="*/ 65437 h 1682686"/>
                    <a:gd name="connsiteX493" fmla="*/ 1121479 w 1681034"/>
                    <a:gd name="connsiteY493" fmla="*/ 65723 h 1682686"/>
                    <a:gd name="connsiteX494" fmla="*/ 1103191 w 1681034"/>
                    <a:gd name="connsiteY494" fmla="*/ 59627 h 1682686"/>
                    <a:gd name="connsiteX495" fmla="*/ 1103191 w 1681034"/>
                    <a:gd name="connsiteY495" fmla="*/ 52959 h 1682686"/>
                    <a:gd name="connsiteX496" fmla="*/ 1092618 w 1681034"/>
                    <a:gd name="connsiteY496" fmla="*/ 52578 h 1682686"/>
                    <a:gd name="connsiteX497" fmla="*/ 1086713 w 1681034"/>
                    <a:gd name="connsiteY497" fmla="*/ 46768 h 1682686"/>
                    <a:gd name="connsiteX498" fmla="*/ 1080998 w 1681034"/>
                    <a:gd name="connsiteY498" fmla="*/ 47530 h 1682686"/>
                    <a:gd name="connsiteX499" fmla="*/ 1076331 w 1681034"/>
                    <a:gd name="connsiteY499" fmla="*/ 42672 h 1682686"/>
                    <a:gd name="connsiteX500" fmla="*/ 1048327 w 1681034"/>
                    <a:gd name="connsiteY500" fmla="*/ 35052 h 1682686"/>
                    <a:gd name="connsiteX501" fmla="*/ 1057566 w 1681034"/>
                    <a:gd name="connsiteY501" fmla="*/ 33909 h 1682686"/>
                    <a:gd name="connsiteX502" fmla="*/ 1043850 w 1681034"/>
                    <a:gd name="connsiteY502" fmla="*/ 29432 h 1682686"/>
                    <a:gd name="connsiteX503" fmla="*/ 1041279 w 1681034"/>
                    <a:gd name="connsiteY503" fmla="*/ 31337 h 1682686"/>
                    <a:gd name="connsiteX504" fmla="*/ 1024324 w 1681034"/>
                    <a:gd name="connsiteY504" fmla="*/ 26289 h 1682686"/>
                    <a:gd name="connsiteX505" fmla="*/ 1006703 w 1681034"/>
                    <a:gd name="connsiteY505" fmla="*/ 23241 h 1682686"/>
                    <a:gd name="connsiteX506" fmla="*/ 971746 w 1681034"/>
                    <a:gd name="connsiteY506" fmla="*/ 16859 h 1682686"/>
                    <a:gd name="connsiteX507" fmla="*/ 974223 w 1681034"/>
                    <a:gd name="connsiteY507" fmla="*/ 19431 h 1682686"/>
                    <a:gd name="connsiteX508" fmla="*/ 962412 w 1681034"/>
                    <a:gd name="connsiteY508" fmla="*/ 19907 h 1682686"/>
                    <a:gd name="connsiteX509" fmla="*/ 943552 w 1681034"/>
                    <a:gd name="connsiteY509" fmla="*/ 14383 h 1682686"/>
                    <a:gd name="connsiteX510" fmla="*/ 917930 w 1681034"/>
                    <a:gd name="connsiteY510" fmla="*/ 13906 h 1682686"/>
                    <a:gd name="connsiteX511" fmla="*/ 953744 w 1681034"/>
                    <a:gd name="connsiteY511" fmla="*/ 10382 h 1682686"/>
                    <a:gd name="connsiteX512" fmla="*/ 936694 w 1681034"/>
                    <a:gd name="connsiteY512" fmla="*/ 6096 h 1682686"/>
                    <a:gd name="connsiteX513" fmla="*/ 926217 w 1681034"/>
                    <a:gd name="connsiteY513" fmla="*/ 7811 h 1682686"/>
                    <a:gd name="connsiteX514" fmla="*/ 922121 w 1681034"/>
                    <a:gd name="connsiteY514" fmla="*/ 4667 h 1682686"/>
                    <a:gd name="connsiteX515" fmla="*/ 935265 w 1681034"/>
                    <a:gd name="connsiteY515" fmla="*/ 5429 h 1682686"/>
                    <a:gd name="connsiteX516" fmla="*/ 941076 w 1681034"/>
                    <a:gd name="connsiteY516" fmla="*/ 2572 h 1682686"/>
                    <a:gd name="connsiteX517" fmla="*/ 918311 w 1681034"/>
                    <a:gd name="connsiteY517" fmla="*/ 476 h 1682686"/>
                    <a:gd name="connsiteX518" fmla="*/ 895260 w 1681034"/>
                    <a:gd name="connsiteY518" fmla="*/ 6572 h 1682686"/>
                    <a:gd name="connsiteX519" fmla="*/ 896213 w 1681034"/>
                    <a:gd name="connsiteY519" fmla="*/ 2477 h 1682686"/>
                    <a:gd name="connsiteX520" fmla="*/ 880401 w 1681034"/>
                    <a:gd name="connsiteY520" fmla="*/ 0 h 1682686"/>
                    <a:gd name="connsiteX521" fmla="*/ 873067 w 1681034"/>
                    <a:gd name="connsiteY521" fmla="*/ 3524 h 1682686"/>
                    <a:gd name="connsiteX522" fmla="*/ 882497 w 1681034"/>
                    <a:gd name="connsiteY522" fmla="*/ 5334 h 1682686"/>
                    <a:gd name="connsiteX523" fmla="*/ 866495 w 1681034"/>
                    <a:gd name="connsiteY523" fmla="*/ 4001 h 1682686"/>
                    <a:gd name="connsiteX524" fmla="*/ 851160 w 1681034"/>
                    <a:gd name="connsiteY524" fmla="*/ 7906 h 1682686"/>
                    <a:gd name="connsiteX525" fmla="*/ 843635 w 1681034"/>
                    <a:gd name="connsiteY525" fmla="*/ 5048 h 1682686"/>
                    <a:gd name="connsiteX526" fmla="*/ 841158 w 1681034"/>
                    <a:gd name="connsiteY526" fmla="*/ 857 h 1682686"/>
                    <a:gd name="connsiteX527" fmla="*/ 819060 w 1681034"/>
                    <a:gd name="connsiteY527" fmla="*/ 7906 h 1682686"/>
                    <a:gd name="connsiteX528" fmla="*/ 790485 w 1681034"/>
                    <a:gd name="connsiteY528" fmla="*/ 6096 h 1682686"/>
                    <a:gd name="connsiteX529" fmla="*/ 762577 w 1681034"/>
                    <a:gd name="connsiteY529" fmla="*/ 16002 h 1682686"/>
                    <a:gd name="connsiteX530" fmla="*/ 766101 w 1681034"/>
                    <a:gd name="connsiteY530" fmla="*/ 11716 h 1682686"/>
                    <a:gd name="connsiteX531" fmla="*/ 730668 w 1681034"/>
                    <a:gd name="connsiteY531" fmla="*/ 25622 h 1682686"/>
                    <a:gd name="connsiteX532" fmla="*/ 759434 w 1681034"/>
                    <a:gd name="connsiteY532" fmla="*/ 16192 h 1682686"/>
                    <a:gd name="connsiteX533" fmla="*/ 760863 w 1681034"/>
                    <a:gd name="connsiteY533" fmla="*/ 18669 h 1682686"/>
                    <a:gd name="connsiteX534" fmla="*/ 767435 w 1681034"/>
                    <a:gd name="connsiteY534" fmla="*/ 15240 h 1682686"/>
                    <a:gd name="connsiteX535" fmla="*/ 824966 w 1681034"/>
                    <a:gd name="connsiteY535" fmla="*/ 11144 h 1682686"/>
                    <a:gd name="connsiteX536" fmla="*/ 773436 w 1681034"/>
                    <a:gd name="connsiteY536" fmla="*/ 18002 h 1682686"/>
                    <a:gd name="connsiteX537" fmla="*/ 721143 w 1681034"/>
                    <a:gd name="connsiteY537" fmla="*/ 29718 h 1682686"/>
                    <a:gd name="connsiteX538" fmla="*/ 730859 w 1681034"/>
                    <a:gd name="connsiteY538" fmla="*/ 19336 h 1682686"/>
                    <a:gd name="connsiteX539" fmla="*/ 718191 w 1681034"/>
                    <a:gd name="connsiteY539" fmla="*/ 23717 h 1682686"/>
                    <a:gd name="connsiteX540" fmla="*/ 685234 w 1681034"/>
                    <a:gd name="connsiteY540" fmla="*/ 26384 h 1682686"/>
                    <a:gd name="connsiteX541" fmla="*/ 661898 w 1681034"/>
                    <a:gd name="connsiteY541" fmla="*/ 33623 h 1682686"/>
                    <a:gd name="connsiteX542" fmla="*/ 663612 w 1681034"/>
                    <a:gd name="connsiteY542" fmla="*/ 35909 h 1682686"/>
                    <a:gd name="connsiteX543" fmla="*/ 651420 w 1681034"/>
                    <a:gd name="connsiteY543" fmla="*/ 40481 h 1682686"/>
                    <a:gd name="connsiteX544" fmla="*/ 657421 w 1681034"/>
                    <a:gd name="connsiteY544" fmla="*/ 36100 h 1682686"/>
                    <a:gd name="connsiteX545" fmla="*/ 639133 w 1681034"/>
                    <a:gd name="connsiteY545" fmla="*/ 42958 h 1682686"/>
                    <a:gd name="connsiteX546" fmla="*/ 620559 w 1681034"/>
                    <a:gd name="connsiteY546" fmla="*/ 45815 h 1682686"/>
                    <a:gd name="connsiteX547" fmla="*/ 595128 w 1681034"/>
                    <a:gd name="connsiteY547" fmla="*/ 56007 h 1682686"/>
                    <a:gd name="connsiteX548" fmla="*/ 601700 w 1681034"/>
                    <a:gd name="connsiteY548" fmla="*/ 45244 h 1682686"/>
                    <a:gd name="connsiteX549" fmla="*/ 571791 w 1681034"/>
                    <a:gd name="connsiteY549" fmla="*/ 57817 h 1682686"/>
                    <a:gd name="connsiteX550" fmla="*/ 562362 w 1681034"/>
                    <a:gd name="connsiteY550" fmla="*/ 58484 h 1682686"/>
                    <a:gd name="connsiteX551" fmla="*/ 567315 w 1681034"/>
                    <a:gd name="connsiteY551" fmla="*/ 59627 h 1682686"/>
                    <a:gd name="connsiteX552" fmla="*/ 580745 w 1681034"/>
                    <a:gd name="connsiteY552" fmla="*/ 54959 h 1682686"/>
                    <a:gd name="connsiteX553" fmla="*/ 590175 w 1681034"/>
                    <a:gd name="connsiteY553" fmla="*/ 54483 h 1682686"/>
                    <a:gd name="connsiteX554" fmla="*/ 587412 w 1681034"/>
                    <a:gd name="connsiteY554" fmla="*/ 57341 h 1682686"/>
                    <a:gd name="connsiteX555" fmla="*/ 575030 w 1681034"/>
                    <a:gd name="connsiteY555" fmla="*/ 58865 h 1682686"/>
                    <a:gd name="connsiteX556" fmla="*/ 573982 w 1681034"/>
                    <a:gd name="connsiteY556" fmla="*/ 61913 h 1682686"/>
                    <a:gd name="connsiteX557" fmla="*/ 559028 w 1681034"/>
                    <a:gd name="connsiteY557" fmla="*/ 66485 h 1682686"/>
                    <a:gd name="connsiteX558" fmla="*/ 561695 w 1681034"/>
                    <a:gd name="connsiteY558" fmla="*/ 63532 h 1682686"/>
                    <a:gd name="connsiteX559" fmla="*/ 566457 w 1681034"/>
                    <a:gd name="connsiteY559" fmla="*/ 63722 h 1682686"/>
                    <a:gd name="connsiteX560" fmla="*/ 564171 w 1681034"/>
                    <a:gd name="connsiteY560" fmla="*/ 59531 h 1682686"/>
                    <a:gd name="connsiteX561" fmla="*/ 535787 w 1681034"/>
                    <a:gd name="connsiteY561" fmla="*/ 77057 h 1682686"/>
                    <a:gd name="connsiteX562" fmla="*/ 507593 w 1681034"/>
                    <a:gd name="connsiteY562" fmla="*/ 92393 h 1682686"/>
                    <a:gd name="connsiteX563" fmla="*/ 504164 w 1681034"/>
                    <a:gd name="connsiteY563" fmla="*/ 91535 h 1682686"/>
                    <a:gd name="connsiteX564" fmla="*/ 479685 w 1681034"/>
                    <a:gd name="connsiteY564" fmla="*/ 107347 h 1682686"/>
                    <a:gd name="connsiteX565" fmla="*/ 491019 w 1681034"/>
                    <a:gd name="connsiteY565" fmla="*/ 96488 h 1682686"/>
                    <a:gd name="connsiteX566" fmla="*/ 492353 w 1681034"/>
                    <a:gd name="connsiteY566" fmla="*/ 95345 h 1682686"/>
                    <a:gd name="connsiteX567" fmla="*/ 450824 w 1681034"/>
                    <a:gd name="connsiteY567" fmla="*/ 118586 h 1682686"/>
                    <a:gd name="connsiteX568" fmla="*/ 463016 w 1681034"/>
                    <a:gd name="connsiteY568" fmla="*/ 105918 h 1682686"/>
                    <a:gd name="connsiteX569" fmla="*/ 453586 w 1681034"/>
                    <a:gd name="connsiteY569" fmla="*/ 112109 h 1682686"/>
                    <a:gd name="connsiteX570" fmla="*/ 437298 w 1681034"/>
                    <a:gd name="connsiteY570" fmla="*/ 119729 h 1682686"/>
                    <a:gd name="connsiteX571" fmla="*/ 419582 w 1681034"/>
                    <a:gd name="connsiteY571" fmla="*/ 131826 h 1682686"/>
                    <a:gd name="connsiteX572" fmla="*/ 402246 w 1681034"/>
                    <a:gd name="connsiteY572" fmla="*/ 144685 h 1682686"/>
                    <a:gd name="connsiteX573" fmla="*/ 387578 w 1681034"/>
                    <a:gd name="connsiteY573" fmla="*/ 155924 h 1682686"/>
                    <a:gd name="connsiteX574" fmla="*/ 388626 w 1681034"/>
                    <a:gd name="connsiteY574" fmla="*/ 150495 h 1682686"/>
                    <a:gd name="connsiteX575" fmla="*/ 375862 w 1681034"/>
                    <a:gd name="connsiteY575" fmla="*/ 163640 h 1682686"/>
                    <a:gd name="connsiteX576" fmla="*/ 388054 w 1681034"/>
                    <a:gd name="connsiteY576" fmla="*/ 156877 h 1682686"/>
                    <a:gd name="connsiteX577" fmla="*/ 389959 w 1681034"/>
                    <a:gd name="connsiteY577" fmla="*/ 157544 h 1682686"/>
                    <a:gd name="connsiteX578" fmla="*/ 367099 w 1681034"/>
                    <a:gd name="connsiteY578" fmla="*/ 174117 h 1682686"/>
                    <a:gd name="connsiteX579" fmla="*/ 362146 w 1681034"/>
                    <a:gd name="connsiteY579" fmla="*/ 174308 h 1682686"/>
                    <a:gd name="connsiteX580" fmla="*/ 345096 w 1681034"/>
                    <a:gd name="connsiteY580" fmla="*/ 188309 h 1682686"/>
                    <a:gd name="connsiteX581" fmla="*/ 342620 w 1681034"/>
                    <a:gd name="connsiteY581" fmla="*/ 186881 h 1682686"/>
                    <a:gd name="connsiteX582" fmla="*/ 333476 w 1681034"/>
                    <a:gd name="connsiteY582" fmla="*/ 192691 h 1682686"/>
                    <a:gd name="connsiteX583" fmla="*/ 334524 w 1681034"/>
                    <a:gd name="connsiteY583" fmla="*/ 194501 h 1682686"/>
                    <a:gd name="connsiteX584" fmla="*/ 304329 w 1681034"/>
                    <a:gd name="connsiteY584" fmla="*/ 218027 h 1682686"/>
                    <a:gd name="connsiteX585" fmla="*/ 276421 w 1681034"/>
                    <a:gd name="connsiteY585" fmla="*/ 243840 h 1682686"/>
                    <a:gd name="connsiteX586" fmla="*/ 277088 w 1681034"/>
                    <a:gd name="connsiteY586" fmla="*/ 239268 h 1682686"/>
                    <a:gd name="connsiteX587" fmla="*/ 266896 w 1681034"/>
                    <a:gd name="connsiteY587" fmla="*/ 248984 h 1682686"/>
                    <a:gd name="connsiteX588" fmla="*/ 266991 w 1681034"/>
                    <a:gd name="connsiteY588" fmla="*/ 254508 h 1682686"/>
                    <a:gd name="connsiteX589" fmla="*/ 251751 w 1681034"/>
                    <a:gd name="connsiteY589" fmla="*/ 269939 h 1682686"/>
                    <a:gd name="connsiteX590" fmla="*/ 245370 w 1681034"/>
                    <a:gd name="connsiteY590" fmla="*/ 271653 h 1682686"/>
                    <a:gd name="connsiteX591" fmla="*/ 246417 w 1681034"/>
                    <a:gd name="connsiteY591" fmla="*/ 275654 h 1682686"/>
                    <a:gd name="connsiteX592" fmla="*/ 234035 w 1681034"/>
                    <a:gd name="connsiteY592" fmla="*/ 289655 h 1682686"/>
                    <a:gd name="connsiteX593" fmla="*/ 227748 w 1681034"/>
                    <a:gd name="connsiteY593" fmla="*/ 291560 h 1682686"/>
                    <a:gd name="connsiteX594" fmla="*/ 230415 w 1681034"/>
                    <a:gd name="connsiteY594" fmla="*/ 292513 h 1682686"/>
                    <a:gd name="connsiteX595" fmla="*/ 216699 w 1681034"/>
                    <a:gd name="connsiteY595" fmla="*/ 305562 h 1682686"/>
                    <a:gd name="connsiteX596" fmla="*/ 205936 w 1681034"/>
                    <a:gd name="connsiteY596" fmla="*/ 310896 h 1682686"/>
                    <a:gd name="connsiteX597" fmla="*/ 212032 w 1681034"/>
                    <a:gd name="connsiteY597" fmla="*/ 313373 h 1682686"/>
                    <a:gd name="connsiteX598" fmla="*/ 203174 w 1681034"/>
                    <a:gd name="connsiteY598" fmla="*/ 319469 h 1682686"/>
                    <a:gd name="connsiteX599" fmla="*/ 193649 w 1681034"/>
                    <a:gd name="connsiteY599" fmla="*/ 336423 h 1682686"/>
                    <a:gd name="connsiteX600" fmla="*/ 181076 w 1681034"/>
                    <a:gd name="connsiteY600" fmla="*/ 347663 h 1682686"/>
                    <a:gd name="connsiteX601" fmla="*/ 178028 w 1681034"/>
                    <a:gd name="connsiteY601" fmla="*/ 355568 h 1682686"/>
                    <a:gd name="connsiteX602" fmla="*/ 183171 w 1681034"/>
                    <a:gd name="connsiteY602" fmla="*/ 349949 h 1682686"/>
                    <a:gd name="connsiteX603" fmla="*/ 161645 w 1681034"/>
                    <a:gd name="connsiteY603" fmla="*/ 384429 h 1682686"/>
                    <a:gd name="connsiteX604" fmla="*/ 162788 w 1681034"/>
                    <a:gd name="connsiteY604" fmla="*/ 374999 h 1682686"/>
                    <a:gd name="connsiteX605" fmla="*/ 152691 w 1681034"/>
                    <a:gd name="connsiteY605" fmla="*/ 396907 h 1682686"/>
                    <a:gd name="connsiteX606" fmla="*/ 141357 w 1681034"/>
                    <a:gd name="connsiteY606" fmla="*/ 415290 h 1682686"/>
                    <a:gd name="connsiteX607" fmla="*/ 126783 w 1681034"/>
                    <a:gd name="connsiteY607" fmla="*/ 436816 h 1682686"/>
                    <a:gd name="connsiteX608" fmla="*/ 130593 w 1681034"/>
                    <a:gd name="connsiteY608" fmla="*/ 426149 h 1682686"/>
                    <a:gd name="connsiteX609" fmla="*/ 127831 w 1681034"/>
                    <a:gd name="connsiteY609" fmla="*/ 421862 h 1682686"/>
                    <a:gd name="connsiteX610" fmla="*/ 118878 w 1681034"/>
                    <a:gd name="connsiteY610" fmla="*/ 450056 h 1682686"/>
                    <a:gd name="connsiteX611" fmla="*/ 111924 w 1681034"/>
                    <a:gd name="connsiteY611" fmla="*/ 460058 h 1682686"/>
                    <a:gd name="connsiteX612" fmla="*/ 111734 w 1681034"/>
                    <a:gd name="connsiteY612" fmla="*/ 452247 h 1682686"/>
                    <a:gd name="connsiteX613" fmla="*/ 117449 w 1681034"/>
                    <a:gd name="connsiteY613" fmla="*/ 439198 h 1682686"/>
                    <a:gd name="connsiteX614" fmla="*/ 107638 w 1681034"/>
                    <a:gd name="connsiteY614" fmla="*/ 453009 h 1682686"/>
                    <a:gd name="connsiteX615" fmla="*/ 100780 w 1681034"/>
                    <a:gd name="connsiteY615" fmla="*/ 471011 h 1682686"/>
                    <a:gd name="connsiteX616" fmla="*/ 90779 w 1681034"/>
                    <a:gd name="connsiteY616" fmla="*/ 484537 h 1682686"/>
                    <a:gd name="connsiteX617" fmla="*/ 81635 w 1681034"/>
                    <a:gd name="connsiteY617" fmla="*/ 511683 h 1682686"/>
                    <a:gd name="connsiteX618" fmla="*/ 88874 w 1681034"/>
                    <a:gd name="connsiteY618" fmla="*/ 501777 h 1682686"/>
                    <a:gd name="connsiteX619" fmla="*/ 81540 w 1681034"/>
                    <a:gd name="connsiteY619" fmla="*/ 520637 h 1682686"/>
                    <a:gd name="connsiteX620" fmla="*/ 80397 w 1681034"/>
                    <a:gd name="connsiteY620" fmla="*/ 514445 h 1682686"/>
                    <a:gd name="connsiteX621" fmla="*/ 74301 w 1681034"/>
                    <a:gd name="connsiteY621" fmla="*/ 517874 h 1682686"/>
                    <a:gd name="connsiteX622" fmla="*/ 71253 w 1681034"/>
                    <a:gd name="connsiteY622" fmla="*/ 535877 h 1682686"/>
                    <a:gd name="connsiteX623" fmla="*/ 77063 w 1681034"/>
                    <a:gd name="connsiteY623" fmla="*/ 526828 h 1682686"/>
                    <a:gd name="connsiteX624" fmla="*/ 70681 w 1681034"/>
                    <a:gd name="connsiteY624" fmla="*/ 540830 h 1682686"/>
                    <a:gd name="connsiteX625" fmla="*/ 71253 w 1681034"/>
                    <a:gd name="connsiteY625" fmla="*/ 535781 h 1682686"/>
                    <a:gd name="connsiteX626" fmla="*/ 68014 w 1681034"/>
                    <a:gd name="connsiteY626" fmla="*/ 539210 h 1682686"/>
                    <a:gd name="connsiteX627" fmla="*/ 65347 w 1681034"/>
                    <a:gd name="connsiteY627" fmla="*/ 546545 h 1682686"/>
                    <a:gd name="connsiteX628" fmla="*/ 69824 w 1681034"/>
                    <a:gd name="connsiteY628" fmla="*/ 549212 h 1682686"/>
                    <a:gd name="connsiteX629" fmla="*/ 64871 w 1681034"/>
                    <a:gd name="connsiteY629" fmla="*/ 553403 h 1682686"/>
                    <a:gd name="connsiteX630" fmla="*/ 67443 w 1681034"/>
                    <a:gd name="connsiteY630" fmla="*/ 556641 h 1682686"/>
                    <a:gd name="connsiteX631" fmla="*/ 65061 w 1681034"/>
                    <a:gd name="connsiteY631" fmla="*/ 564071 h 1682686"/>
                    <a:gd name="connsiteX632" fmla="*/ 58584 w 1681034"/>
                    <a:gd name="connsiteY632" fmla="*/ 562261 h 1682686"/>
                    <a:gd name="connsiteX633" fmla="*/ 61061 w 1681034"/>
                    <a:gd name="connsiteY633" fmla="*/ 567119 h 1682686"/>
                    <a:gd name="connsiteX634" fmla="*/ 56298 w 1681034"/>
                    <a:gd name="connsiteY634" fmla="*/ 581978 h 1682686"/>
                    <a:gd name="connsiteX635" fmla="*/ 50488 w 1681034"/>
                    <a:gd name="connsiteY635" fmla="*/ 587502 h 1682686"/>
                    <a:gd name="connsiteX636" fmla="*/ 44487 w 1681034"/>
                    <a:gd name="connsiteY636" fmla="*/ 606743 h 1682686"/>
                    <a:gd name="connsiteX637" fmla="*/ 39820 w 1681034"/>
                    <a:gd name="connsiteY637" fmla="*/ 629888 h 1682686"/>
                    <a:gd name="connsiteX638" fmla="*/ 36963 w 1681034"/>
                    <a:gd name="connsiteY638" fmla="*/ 628650 h 1682686"/>
                    <a:gd name="connsiteX639" fmla="*/ 32105 w 1681034"/>
                    <a:gd name="connsiteY639" fmla="*/ 653225 h 1682686"/>
                    <a:gd name="connsiteX640" fmla="*/ 35058 w 1681034"/>
                    <a:gd name="connsiteY640" fmla="*/ 656082 h 1682686"/>
                    <a:gd name="connsiteX641" fmla="*/ 28866 w 1681034"/>
                    <a:gd name="connsiteY641" fmla="*/ 663512 h 1682686"/>
                    <a:gd name="connsiteX642" fmla="*/ 29438 w 1681034"/>
                    <a:gd name="connsiteY642" fmla="*/ 670274 h 1682686"/>
                    <a:gd name="connsiteX643" fmla="*/ 19722 w 1681034"/>
                    <a:gd name="connsiteY643" fmla="*/ 715423 h 1682686"/>
                    <a:gd name="connsiteX644" fmla="*/ 21342 w 1681034"/>
                    <a:gd name="connsiteY644" fmla="*/ 735044 h 1682686"/>
                    <a:gd name="connsiteX645" fmla="*/ 18294 w 1681034"/>
                    <a:gd name="connsiteY645" fmla="*/ 745236 h 1682686"/>
                    <a:gd name="connsiteX646" fmla="*/ 17151 w 1681034"/>
                    <a:gd name="connsiteY646" fmla="*/ 732187 h 1682686"/>
                    <a:gd name="connsiteX647" fmla="*/ 16293 w 1681034"/>
                    <a:gd name="connsiteY647" fmla="*/ 755714 h 1682686"/>
                    <a:gd name="connsiteX648" fmla="*/ 11055 w 1681034"/>
                    <a:gd name="connsiteY648" fmla="*/ 763810 h 1682686"/>
                    <a:gd name="connsiteX649" fmla="*/ 11531 w 1681034"/>
                    <a:gd name="connsiteY649" fmla="*/ 776573 h 1682686"/>
                    <a:gd name="connsiteX650" fmla="*/ 8959 w 1681034"/>
                    <a:gd name="connsiteY650" fmla="*/ 782193 h 1682686"/>
                    <a:gd name="connsiteX651" fmla="*/ 7721 w 1681034"/>
                    <a:gd name="connsiteY651" fmla="*/ 802291 h 1682686"/>
                    <a:gd name="connsiteX652" fmla="*/ 8007 w 1681034"/>
                    <a:gd name="connsiteY652" fmla="*/ 819531 h 1682686"/>
                    <a:gd name="connsiteX653" fmla="*/ 10197 w 1681034"/>
                    <a:gd name="connsiteY653" fmla="*/ 816864 h 1682686"/>
                    <a:gd name="connsiteX654" fmla="*/ 10293 w 1681034"/>
                    <a:gd name="connsiteY654" fmla="*/ 827723 h 1682686"/>
                    <a:gd name="connsiteX655" fmla="*/ 6197 w 1681034"/>
                    <a:gd name="connsiteY655" fmla="*/ 826961 h 1682686"/>
                    <a:gd name="connsiteX656" fmla="*/ 1815 w 1681034"/>
                    <a:gd name="connsiteY656" fmla="*/ 846487 h 1682686"/>
                    <a:gd name="connsiteX657" fmla="*/ 1530 w 1681034"/>
                    <a:gd name="connsiteY657" fmla="*/ 841724 h 1682686"/>
                    <a:gd name="connsiteX658" fmla="*/ 101 w 1681034"/>
                    <a:gd name="connsiteY658" fmla="*/ 863346 h 1682686"/>
                    <a:gd name="connsiteX659" fmla="*/ 6387 w 1681034"/>
                    <a:gd name="connsiteY659" fmla="*/ 834771 h 1682686"/>
                    <a:gd name="connsiteX660" fmla="*/ 3720 w 1681034"/>
                    <a:gd name="connsiteY660" fmla="*/ 862298 h 1682686"/>
                    <a:gd name="connsiteX661" fmla="*/ 10388 w 1681034"/>
                    <a:gd name="connsiteY661" fmla="*/ 852392 h 1682686"/>
                    <a:gd name="connsiteX662" fmla="*/ 6387 w 1681034"/>
                    <a:gd name="connsiteY662" fmla="*/ 870299 h 1682686"/>
                    <a:gd name="connsiteX663" fmla="*/ 13150 w 1681034"/>
                    <a:gd name="connsiteY663" fmla="*/ 878777 h 1682686"/>
                    <a:gd name="connsiteX664" fmla="*/ 8102 w 1681034"/>
                    <a:gd name="connsiteY664" fmla="*/ 890588 h 1682686"/>
                    <a:gd name="connsiteX665" fmla="*/ 4006 w 1681034"/>
                    <a:gd name="connsiteY665" fmla="*/ 890207 h 1682686"/>
                    <a:gd name="connsiteX666" fmla="*/ 8292 w 1681034"/>
                    <a:gd name="connsiteY666" fmla="*/ 893731 h 1682686"/>
                    <a:gd name="connsiteX667" fmla="*/ 9626 w 1681034"/>
                    <a:gd name="connsiteY667" fmla="*/ 900017 h 1682686"/>
                    <a:gd name="connsiteX668" fmla="*/ 7816 w 1681034"/>
                    <a:gd name="connsiteY668" fmla="*/ 913638 h 1682686"/>
                    <a:gd name="connsiteX669" fmla="*/ 3625 w 1681034"/>
                    <a:gd name="connsiteY669" fmla="*/ 902494 h 1682686"/>
                    <a:gd name="connsiteX670" fmla="*/ 8292 w 1681034"/>
                    <a:gd name="connsiteY670" fmla="*/ 927545 h 1682686"/>
                    <a:gd name="connsiteX671" fmla="*/ 6768 w 1681034"/>
                    <a:gd name="connsiteY671" fmla="*/ 941261 h 1682686"/>
                    <a:gd name="connsiteX672" fmla="*/ 8769 w 1681034"/>
                    <a:gd name="connsiteY672" fmla="*/ 955167 h 1682686"/>
                    <a:gd name="connsiteX673" fmla="*/ 13436 w 1681034"/>
                    <a:gd name="connsiteY673" fmla="*/ 970312 h 1682686"/>
                    <a:gd name="connsiteX674" fmla="*/ 19437 w 1681034"/>
                    <a:gd name="connsiteY674" fmla="*/ 988886 h 1682686"/>
                    <a:gd name="connsiteX675" fmla="*/ 16674 w 1681034"/>
                    <a:gd name="connsiteY675" fmla="*/ 998125 h 1682686"/>
                    <a:gd name="connsiteX676" fmla="*/ 22008 w 1681034"/>
                    <a:gd name="connsiteY676" fmla="*/ 1008698 h 1682686"/>
                    <a:gd name="connsiteX677" fmla="*/ 30581 w 1681034"/>
                    <a:gd name="connsiteY677" fmla="*/ 1043369 h 1682686"/>
                    <a:gd name="connsiteX678" fmla="*/ 33438 w 1681034"/>
                    <a:gd name="connsiteY678" fmla="*/ 1055370 h 1682686"/>
                    <a:gd name="connsiteX679" fmla="*/ 34296 w 1681034"/>
                    <a:gd name="connsiteY679" fmla="*/ 1069181 h 1682686"/>
                    <a:gd name="connsiteX680" fmla="*/ 36867 w 1681034"/>
                    <a:gd name="connsiteY680" fmla="*/ 1062704 h 1682686"/>
                    <a:gd name="connsiteX681" fmla="*/ 37534 w 1681034"/>
                    <a:gd name="connsiteY681" fmla="*/ 1078040 h 1682686"/>
                    <a:gd name="connsiteX682" fmla="*/ 41725 w 1681034"/>
                    <a:gd name="connsiteY682" fmla="*/ 1092899 h 1682686"/>
                    <a:gd name="connsiteX683" fmla="*/ 44773 w 1681034"/>
                    <a:gd name="connsiteY683" fmla="*/ 1094042 h 1682686"/>
                    <a:gd name="connsiteX684" fmla="*/ 40963 w 1681034"/>
                    <a:gd name="connsiteY684" fmla="*/ 1074515 h 1682686"/>
                    <a:gd name="connsiteX685" fmla="*/ 50393 w 1681034"/>
                    <a:gd name="connsiteY685" fmla="*/ 1106996 h 1682686"/>
                    <a:gd name="connsiteX686" fmla="*/ 49345 w 1681034"/>
                    <a:gd name="connsiteY686" fmla="*/ 1108710 h 1682686"/>
                    <a:gd name="connsiteX687" fmla="*/ 42773 w 1681034"/>
                    <a:gd name="connsiteY687" fmla="*/ 1094232 h 1682686"/>
                    <a:gd name="connsiteX688" fmla="*/ 49917 w 1681034"/>
                    <a:gd name="connsiteY688" fmla="*/ 1119473 h 1682686"/>
                    <a:gd name="connsiteX689" fmla="*/ 52869 w 1681034"/>
                    <a:gd name="connsiteY689" fmla="*/ 1125188 h 1682686"/>
                    <a:gd name="connsiteX690" fmla="*/ 54870 w 1681034"/>
                    <a:gd name="connsiteY690" fmla="*/ 1123188 h 1682686"/>
                    <a:gd name="connsiteX691" fmla="*/ 63156 w 1681034"/>
                    <a:gd name="connsiteY691" fmla="*/ 1141762 h 1682686"/>
                    <a:gd name="connsiteX692" fmla="*/ 62204 w 1681034"/>
                    <a:gd name="connsiteY692" fmla="*/ 1148239 h 1682686"/>
                    <a:gd name="connsiteX693" fmla="*/ 66300 w 1681034"/>
                    <a:gd name="connsiteY693" fmla="*/ 1152049 h 1682686"/>
                    <a:gd name="connsiteX694" fmla="*/ 65347 w 1681034"/>
                    <a:gd name="connsiteY694" fmla="*/ 1157002 h 1682686"/>
                    <a:gd name="connsiteX695" fmla="*/ 68395 w 1681034"/>
                    <a:gd name="connsiteY695" fmla="*/ 1157859 h 1682686"/>
                    <a:gd name="connsiteX696" fmla="*/ 80492 w 1681034"/>
                    <a:gd name="connsiteY696" fmla="*/ 1193673 h 1682686"/>
                    <a:gd name="connsiteX697" fmla="*/ 95065 w 1681034"/>
                    <a:gd name="connsiteY697" fmla="*/ 1225010 h 1682686"/>
                    <a:gd name="connsiteX698" fmla="*/ 90779 w 1681034"/>
                    <a:gd name="connsiteY698" fmla="*/ 1223201 h 1682686"/>
                    <a:gd name="connsiteX699" fmla="*/ 102209 w 1681034"/>
                    <a:gd name="connsiteY699" fmla="*/ 1246918 h 1682686"/>
                    <a:gd name="connsiteX700" fmla="*/ 103923 w 1681034"/>
                    <a:gd name="connsiteY700" fmla="*/ 1244632 h 1682686"/>
                    <a:gd name="connsiteX701" fmla="*/ 110210 w 1681034"/>
                    <a:gd name="connsiteY701" fmla="*/ 1252061 h 1682686"/>
                    <a:gd name="connsiteX702" fmla="*/ 107067 w 1681034"/>
                    <a:gd name="connsiteY702" fmla="*/ 1251585 h 1682686"/>
                    <a:gd name="connsiteX703" fmla="*/ 113258 w 1681034"/>
                    <a:gd name="connsiteY703" fmla="*/ 1264063 h 1682686"/>
                    <a:gd name="connsiteX704" fmla="*/ 113734 w 1681034"/>
                    <a:gd name="connsiteY704" fmla="*/ 1260539 h 1682686"/>
                    <a:gd name="connsiteX705" fmla="*/ 119163 w 1681034"/>
                    <a:gd name="connsiteY705" fmla="*/ 1268349 h 1682686"/>
                    <a:gd name="connsiteX706" fmla="*/ 117544 w 1681034"/>
                    <a:gd name="connsiteY706" fmla="*/ 1270635 h 1682686"/>
                    <a:gd name="connsiteX707" fmla="*/ 122688 w 1681034"/>
                    <a:gd name="connsiteY707" fmla="*/ 1275112 h 1682686"/>
                    <a:gd name="connsiteX708" fmla="*/ 122973 w 1681034"/>
                    <a:gd name="connsiteY708" fmla="*/ 1281684 h 1682686"/>
                    <a:gd name="connsiteX709" fmla="*/ 148405 w 1681034"/>
                    <a:gd name="connsiteY709" fmla="*/ 1319117 h 1682686"/>
                    <a:gd name="connsiteX710" fmla="*/ 147262 w 1681034"/>
                    <a:gd name="connsiteY710" fmla="*/ 1314545 h 1682686"/>
                    <a:gd name="connsiteX711" fmla="*/ 155073 w 1681034"/>
                    <a:gd name="connsiteY711" fmla="*/ 1324356 h 1682686"/>
                    <a:gd name="connsiteX712" fmla="*/ 151929 w 1681034"/>
                    <a:gd name="connsiteY712" fmla="*/ 1324261 h 1682686"/>
                    <a:gd name="connsiteX713" fmla="*/ 161645 w 1681034"/>
                    <a:gd name="connsiteY713" fmla="*/ 1337786 h 1682686"/>
                    <a:gd name="connsiteX714" fmla="*/ 171265 w 1681034"/>
                    <a:gd name="connsiteY714" fmla="*/ 1347026 h 1682686"/>
                    <a:gd name="connsiteX715" fmla="*/ 177742 w 1681034"/>
                    <a:gd name="connsiteY715" fmla="*/ 1357408 h 1682686"/>
                    <a:gd name="connsiteX716" fmla="*/ 182314 w 1681034"/>
                    <a:gd name="connsiteY716" fmla="*/ 1358360 h 1682686"/>
                    <a:gd name="connsiteX717" fmla="*/ 161740 w 1681034"/>
                    <a:gd name="connsiteY717" fmla="*/ 1329500 h 1682686"/>
                    <a:gd name="connsiteX718" fmla="*/ 162502 w 1681034"/>
                    <a:gd name="connsiteY718" fmla="*/ 1332548 h 1682686"/>
                    <a:gd name="connsiteX719" fmla="*/ 156406 w 1681034"/>
                    <a:gd name="connsiteY719" fmla="*/ 1325308 h 1682686"/>
                    <a:gd name="connsiteX720" fmla="*/ 153263 w 1681034"/>
                    <a:gd name="connsiteY720" fmla="*/ 1313212 h 1682686"/>
                    <a:gd name="connsiteX721" fmla="*/ 169932 w 1681034"/>
                    <a:gd name="connsiteY721" fmla="*/ 1337596 h 1682686"/>
                    <a:gd name="connsiteX722" fmla="*/ 184600 w 1681034"/>
                    <a:gd name="connsiteY722" fmla="*/ 1358837 h 1682686"/>
                    <a:gd name="connsiteX723" fmla="*/ 186886 w 1681034"/>
                    <a:gd name="connsiteY723" fmla="*/ 1359313 h 1682686"/>
                    <a:gd name="connsiteX724" fmla="*/ 187458 w 1681034"/>
                    <a:gd name="connsiteY724" fmla="*/ 1364266 h 1682686"/>
                    <a:gd name="connsiteX725" fmla="*/ 205936 w 1681034"/>
                    <a:gd name="connsiteY725" fmla="*/ 1385221 h 1682686"/>
                    <a:gd name="connsiteX726" fmla="*/ 217557 w 1681034"/>
                    <a:gd name="connsiteY726" fmla="*/ 1395889 h 1682686"/>
                    <a:gd name="connsiteX727" fmla="*/ 210413 w 1681034"/>
                    <a:gd name="connsiteY727" fmla="*/ 1396937 h 1682686"/>
                    <a:gd name="connsiteX728" fmla="*/ 200697 w 1681034"/>
                    <a:gd name="connsiteY728" fmla="*/ 1388554 h 1682686"/>
                    <a:gd name="connsiteX729" fmla="*/ 204888 w 1681034"/>
                    <a:gd name="connsiteY729" fmla="*/ 1396841 h 1682686"/>
                    <a:gd name="connsiteX730" fmla="*/ 212889 w 1681034"/>
                    <a:gd name="connsiteY730" fmla="*/ 1400842 h 1682686"/>
                    <a:gd name="connsiteX731" fmla="*/ 224224 w 1681034"/>
                    <a:gd name="connsiteY731" fmla="*/ 1411700 h 1682686"/>
                    <a:gd name="connsiteX732" fmla="*/ 245274 w 1681034"/>
                    <a:gd name="connsiteY732" fmla="*/ 1434370 h 1682686"/>
                    <a:gd name="connsiteX733" fmla="*/ 254799 w 1681034"/>
                    <a:gd name="connsiteY733" fmla="*/ 1444466 h 1682686"/>
                    <a:gd name="connsiteX734" fmla="*/ 251656 w 1681034"/>
                    <a:gd name="connsiteY734" fmla="*/ 1444943 h 1682686"/>
                    <a:gd name="connsiteX735" fmla="*/ 274802 w 1681034"/>
                    <a:gd name="connsiteY735" fmla="*/ 1465898 h 1682686"/>
                    <a:gd name="connsiteX736" fmla="*/ 277183 w 1681034"/>
                    <a:gd name="connsiteY736" fmla="*/ 1463897 h 1682686"/>
                    <a:gd name="connsiteX737" fmla="*/ 284136 w 1681034"/>
                    <a:gd name="connsiteY737" fmla="*/ 1470089 h 1682686"/>
                    <a:gd name="connsiteX738" fmla="*/ 283279 w 1681034"/>
                    <a:gd name="connsiteY738" fmla="*/ 1472851 h 1682686"/>
                    <a:gd name="connsiteX739" fmla="*/ 290232 w 1681034"/>
                    <a:gd name="connsiteY739" fmla="*/ 1476947 h 1682686"/>
                    <a:gd name="connsiteX740" fmla="*/ 290232 w 1681034"/>
                    <a:gd name="connsiteY740" fmla="*/ 1481042 h 1682686"/>
                    <a:gd name="connsiteX741" fmla="*/ 310711 w 1681034"/>
                    <a:gd name="connsiteY741" fmla="*/ 1495806 h 1682686"/>
                    <a:gd name="connsiteX742" fmla="*/ 313283 w 1681034"/>
                    <a:gd name="connsiteY742" fmla="*/ 1501807 h 1682686"/>
                    <a:gd name="connsiteX743" fmla="*/ 319760 w 1681034"/>
                    <a:gd name="connsiteY743" fmla="*/ 1506283 h 1682686"/>
                    <a:gd name="connsiteX744" fmla="*/ 341858 w 1681034"/>
                    <a:gd name="connsiteY744" fmla="*/ 1521428 h 1682686"/>
                    <a:gd name="connsiteX745" fmla="*/ 361003 w 1681034"/>
                    <a:gd name="connsiteY745" fmla="*/ 1532668 h 1682686"/>
                    <a:gd name="connsiteX746" fmla="*/ 360527 w 1681034"/>
                    <a:gd name="connsiteY746" fmla="*/ 1535525 h 1682686"/>
                    <a:gd name="connsiteX747" fmla="*/ 379672 w 1681034"/>
                    <a:gd name="connsiteY747" fmla="*/ 1544193 h 1682686"/>
                    <a:gd name="connsiteX748" fmla="*/ 371576 w 1681034"/>
                    <a:gd name="connsiteY748" fmla="*/ 1537049 h 1682686"/>
                    <a:gd name="connsiteX749" fmla="*/ 380720 w 1681034"/>
                    <a:gd name="connsiteY749" fmla="*/ 1540574 h 1682686"/>
                    <a:gd name="connsiteX750" fmla="*/ 373576 w 1681034"/>
                    <a:gd name="connsiteY750" fmla="*/ 1534763 h 1682686"/>
                    <a:gd name="connsiteX751" fmla="*/ 379196 w 1681034"/>
                    <a:gd name="connsiteY751" fmla="*/ 1535335 h 1682686"/>
                    <a:gd name="connsiteX752" fmla="*/ 392150 w 1681034"/>
                    <a:gd name="connsiteY752" fmla="*/ 1543717 h 1682686"/>
                    <a:gd name="connsiteX753" fmla="*/ 393674 w 1681034"/>
                    <a:gd name="connsiteY753" fmla="*/ 1549051 h 1682686"/>
                    <a:gd name="connsiteX754" fmla="*/ 407104 w 1681034"/>
                    <a:gd name="connsiteY754" fmla="*/ 1559433 h 1682686"/>
                    <a:gd name="connsiteX755" fmla="*/ 414438 w 1681034"/>
                    <a:gd name="connsiteY755" fmla="*/ 1560100 h 1682686"/>
                    <a:gd name="connsiteX756" fmla="*/ 386435 w 1681034"/>
                    <a:gd name="connsiteY756" fmla="*/ 1552956 h 1682686"/>
                    <a:gd name="connsiteX757" fmla="*/ 398246 w 1681034"/>
                    <a:gd name="connsiteY757" fmla="*/ 1563053 h 1682686"/>
                    <a:gd name="connsiteX758" fmla="*/ 405866 w 1681034"/>
                    <a:gd name="connsiteY758" fmla="*/ 1565910 h 1682686"/>
                    <a:gd name="connsiteX759" fmla="*/ 408819 w 1681034"/>
                    <a:gd name="connsiteY759" fmla="*/ 1564672 h 1682686"/>
                    <a:gd name="connsiteX760" fmla="*/ 416629 w 1681034"/>
                    <a:gd name="connsiteY760" fmla="*/ 1572197 h 1682686"/>
                    <a:gd name="connsiteX761" fmla="*/ 442823 w 1681034"/>
                    <a:gd name="connsiteY761" fmla="*/ 1586484 h 1682686"/>
                    <a:gd name="connsiteX762" fmla="*/ 454062 w 1681034"/>
                    <a:gd name="connsiteY762" fmla="*/ 1589342 h 1682686"/>
                    <a:gd name="connsiteX763" fmla="*/ 440823 w 1681034"/>
                    <a:gd name="connsiteY763" fmla="*/ 1581341 h 1682686"/>
                    <a:gd name="connsiteX764" fmla="*/ 457396 w 1681034"/>
                    <a:gd name="connsiteY764" fmla="*/ 1589913 h 1682686"/>
                    <a:gd name="connsiteX765" fmla="*/ 464730 w 1681034"/>
                    <a:gd name="connsiteY765" fmla="*/ 1590199 h 1682686"/>
                    <a:gd name="connsiteX766" fmla="*/ 463587 w 1681034"/>
                    <a:gd name="connsiteY766" fmla="*/ 1591913 h 1682686"/>
                    <a:gd name="connsiteX767" fmla="*/ 467016 w 1681034"/>
                    <a:gd name="connsiteY767" fmla="*/ 1589627 h 1682686"/>
                    <a:gd name="connsiteX768" fmla="*/ 456444 w 1681034"/>
                    <a:gd name="connsiteY768" fmla="*/ 1585913 h 1682686"/>
                    <a:gd name="connsiteX769" fmla="*/ 455491 w 1681034"/>
                    <a:gd name="connsiteY769" fmla="*/ 1581912 h 1682686"/>
                    <a:gd name="connsiteX770" fmla="*/ 474732 w 1681034"/>
                    <a:gd name="connsiteY770" fmla="*/ 1591818 h 1682686"/>
                    <a:gd name="connsiteX771" fmla="*/ 471303 w 1681034"/>
                    <a:gd name="connsiteY771" fmla="*/ 1597057 h 1682686"/>
                    <a:gd name="connsiteX772" fmla="*/ 479780 w 1681034"/>
                    <a:gd name="connsiteY772" fmla="*/ 1598295 h 1682686"/>
                    <a:gd name="connsiteX773" fmla="*/ 483780 w 1681034"/>
                    <a:gd name="connsiteY773" fmla="*/ 1603534 h 1682686"/>
                    <a:gd name="connsiteX774" fmla="*/ 492829 w 1681034"/>
                    <a:gd name="connsiteY774" fmla="*/ 1603629 h 1682686"/>
                    <a:gd name="connsiteX775" fmla="*/ 508736 w 1681034"/>
                    <a:gd name="connsiteY775" fmla="*/ 1613059 h 1682686"/>
                    <a:gd name="connsiteX776" fmla="*/ 458539 w 1681034"/>
                    <a:gd name="connsiteY776" fmla="*/ 1590961 h 1682686"/>
                    <a:gd name="connsiteX777" fmla="*/ 445490 w 1681034"/>
                    <a:gd name="connsiteY777" fmla="*/ 1590675 h 1682686"/>
                    <a:gd name="connsiteX778" fmla="*/ 451586 w 1681034"/>
                    <a:gd name="connsiteY778" fmla="*/ 1595533 h 1682686"/>
                    <a:gd name="connsiteX779" fmla="*/ 467874 w 1681034"/>
                    <a:gd name="connsiteY779" fmla="*/ 1605058 h 1682686"/>
                    <a:gd name="connsiteX780" fmla="*/ 472446 w 1681034"/>
                    <a:gd name="connsiteY780" fmla="*/ 1601057 h 1682686"/>
                    <a:gd name="connsiteX781" fmla="*/ 483780 w 1681034"/>
                    <a:gd name="connsiteY781" fmla="*/ 1606391 h 1682686"/>
                    <a:gd name="connsiteX782" fmla="*/ 480923 w 1681034"/>
                    <a:gd name="connsiteY782" fmla="*/ 1607915 h 1682686"/>
                    <a:gd name="connsiteX783" fmla="*/ 471779 w 1681034"/>
                    <a:gd name="connsiteY783" fmla="*/ 1604772 h 1682686"/>
                    <a:gd name="connsiteX784" fmla="*/ 474636 w 1681034"/>
                    <a:gd name="connsiteY784" fmla="*/ 1608963 h 1682686"/>
                    <a:gd name="connsiteX785" fmla="*/ 486733 w 1681034"/>
                    <a:gd name="connsiteY785" fmla="*/ 1616202 h 1682686"/>
                    <a:gd name="connsiteX786" fmla="*/ 515499 w 1681034"/>
                    <a:gd name="connsiteY786" fmla="*/ 1626013 h 1682686"/>
                    <a:gd name="connsiteX787" fmla="*/ 512451 w 1681034"/>
                    <a:gd name="connsiteY787" fmla="*/ 1622012 h 1682686"/>
                    <a:gd name="connsiteX788" fmla="*/ 544836 w 1681034"/>
                    <a:gd name="connsiteY788" fmla="*/ 1630966 h 1682686"/>
                    <a:gd name="connsiteX789" fmla="*/ 544645 w 1681034"/>
                    <a:gd name="connsiteY789" fmla="*/ 1634776 h 1682686"/>
                    <a:gd name="connsiteX790" fmla="*/ 521214 w 1681034"/>
                    <a:gd name="connsiteY790" fmla="*/ 1625537 h 1682686"/>
                    <a:gd name="connsiteX791" fmla="*/ 519118 w 1681034"/>
                    <a:gd name="connsiteY791" fmla="*/ 1629156 h 1682686"/>
                    <a:gd name="connsiteX792" fmla="*/ 524928 w 1681034"/>
                    <a:gd name="connsiteY792" fmla="*/ 1631442 h 1682686"/>
                    <a:gd name="connsiteX793" fmla="*/ 525976 w 1681034"/>
                    <a:gd name="connsiteY793" fmla="*/ 1629632 h 1682686"/>
                    <a:gd name="connsiteX794" fmla="*/ 544455 w 1681034"/>
                    <a:gd name="connsiteY794" fmla="*/ 1637729 h 1682686"/>
                    <a:gd name="connsiteX795" fmla="*/ 562838 w 1681034"/>
                    <a:gd name="connsiteY795" fmla="*/ 1640110 h 1682686"/>
                    <a:gd name="connsiteX796" fmla="*/ 575030 w 1681034"/>
                    <a:gd name="connsiteY796" fmla="*/ 1650778 h 1682686"/>
                    <a:gd name="connsiteX797" fmla="*/ 582745 w 1681034"/>
                    <a:gd name="connsiteY797" fmla="*/ 1652873 h 1682686"/>
                    <a:gd name="connsiteX798" fmla="*/ 574649 w 1681034"/>
                    <a:gd name="connsiteY798" fmla="*/ 1647920 h 1682686"/>
                    <a:gd name="connsiteX799" fmla="*/ 590937 w 1681034"/>
                    <a:gd name="connsiteY799" fmla="*/ 1646206 h 1682686"/>
                    <a:gd name="connsiteX800" fmla="*/ 582745 w 1681034"/>
                    <a:gd name="connsiteY800" fmla="*/ 1649063 h 1682686"/>
                    <a:gd name="connsiteX801" fmla="*/ 596937 w 1681034"/>
                    <a:gd name="connsiteY801" fmla="*/ 1651730 h 1682686"/>
                    <a:gd name="connsiteX802" fmla="*/ 596937 w 1681034"/>
                    <a:gd name="connsiteY802" fmla="*/ 1647920 h 1682686"/>
                    <a:gd name="connsiteX803" fmla="*/ 607701 w 1681034"/>
                    <a:gd name="connsiteY803" fmla="*/ 1650492 h 1682686"/>
                    <a:gd name="connsiteX804" fmla="*/ 588841 w 1681034"/>
                    <a:gd name="connsiteY804" fmla="*/ 1643444 h 1682686"/>
                    <a:gd name="connsiteX805" fmla="*/ 565029 w 1681034"/>
                    <a:gd name="connsiteY805" fmla="*/ 1639253 h 1682686"/>
                    <a:gd name="connsiteX806" fmla="*/ 574363 w 1681034"/>
                    <a:gd name="connsiteY806" fmla="*/ 1641348 h 1682686"/>
                    <a:gd name="connsiteX807" fmla="*/ 568458 w 1681034"/>
                    <a:gd name="connsiteY807" fmla="*/ 1639348 h 1682686"/>
                    <a:gd name="connsiteX808" fmla="*/ 593699 w 1681034"/>
                    <a:gd name="connsiteY808" fmla="*/ 1642301 h 1682686"/>
                    <a:gd name="connsiteX809" fmla="*/ 636466 w 1681034"/>
                    <a:gd name="connsiteY809" fmla="*/ 1654016 h 1682686"/>
                    <a:gd name="connsiteX810" fmla="*/ 634180 w 1681034"/>
                    <a:gd name="connsiteY810" fmla="*/ 1651349 h 1682686"/>
                    <a:gd name="connsiteX811" fmla="*/ 623798 w 1681034"/>
                    <a:gd name="connsiteY811" fmla="*/ 1648206 h 1682686"/>
                    <a:gd name="connsiteX812" fmla="*/ 639228 w 1681034"/>
                    <a:gd name="connsiteY812" fmla="*/ 1650968 h 1682686"/>
                    <a:gd name="connsiteX813" fmla="*/ 655421 w 1681034"/>
                    <a:gd name="connsiteY813" fmla="*/ 1651540 h 1682686"/>
                    <a:gd name="connsiteX814" fmla="*/ 643038 w 1681034"/>
                    <a:gd name="connsiteY814" fmla="*/ 1649730 h 1682686"/>
                    <a:gd name="connsiteX815" fmla="*/ 636466 w 1681034"/>
                    <a:gd name="connsiteY815" fmla="*/ 1654016 h 1682686"/>
                    <a:gd name="connsiteX816" fmla="*/ 647515 w 1681034"/>
                    <a:gd name="connsiteY816" fmla="*/ 1659827 h 1682686"/>
                    <a:gd name="connsiteX817" fmla="*/ 615987 w 1681034"/>
                    <a:gd name="connsiteY817" fmla="*/ 1655064 h 1682686"/>
                    <a:gd name="connsiteX818" fmla="*/ 623512 w 1681034"/>
                    <a:gd name="connsiteY818" fmla="*/ 1661541 h 1682686"/>
                    <a:gd name="connsiteX819" fmla="*/ 628465 w 1681034"/>
                    <a:gd name="connsiteY819" fmla="*/ 1657445 h 1682686"/>
                    <a:gd name="connsiteX820" fmla="*/ 659040 w 1681034"/>
                    <a:gd name="connsiteY820" fmla="*/ 1664684 h 1682686"/>
                    <a:gd name="connsiteX821" fmla="*/ 657040 w 1681034"/>
                    <a:gd name="connsiteY821" fmla="*/ 1661065 h 1682686"/>
                    <a:gd name="connsiteX822" fmla="*/ 643515 w 1681034"/>
                    <a:gd name="connsiteY822" fmla="*/ 1657350 h 1682686"/>
                    <a:gd name="connsiteX823" fmla="*/ 653706 w 1681034"/>
                    <a:gd name="connsiteY823" fmla="*/ 1656588 h 1682686"/>
                    <a:gd name="connsiteX824" fmla="*/ 652944 w 1681034"/>
                    <a:gd name="connsiteY824" fmla="*/ 1658588 h 1682686"/>
                    <a:gd name="connsiteX825" fmla="*/ 665803 w 1681034"/>
                    <a:gd name="connsiteY825" fmla="*/ 1659446 h 1682686"/>
                    <a:gd name="connsiteX826" fmla="*/ 662660 w 1681034"/>
                    <a:gd name="connsiteY826" fmla="*/ 1663541 h 1682686"/>
                    <a:gd name="connsiteX827" fmla="*/ 706951 w 1681034"/>
                    <a:gd name="connsiteY827" fmla="*/ 1667542 h 1682686"/>
                    <a:gd name="connsiteX828" fmla="*/ 710571 w 1681034"/>
                    <a:gd name="connsiteY828" fmla="*/ 1671733 h 1682686"/>
                    <a:gd name="connsiteX829" fmla="*/ 728287 w 1681034"/>
                    <a:gd name="connsiteY829" fmla="*/ 1671542 h 1682686"/>
                    <a:gd name="connsiteX830" fmla="*/ 722858 w 1681034"/>
                    <a:gd name="connsiteY830" fmla="*/ 1667637 h 1682686"/>
                    <a:gd name="connsiteX831" fmla="*/ 744956 w 1681034"/>
                    <a:gd name="connsiteY831" fmla="*/ 1668494 h 1682686"/>
                    <a:gd name="connsiteX832" fmla="*/ 731907 w 1681034"/>
                    <a:gd name="connsiteY832" fmla="*/ 1669923 h 1682686"/>
                    <a:gd name="connsiteX833" fmla="*/ 732288 w 1681034"/>
                    <a:gd name="connsiteY833" fmla="*/ 1674686 h 1682686"/>
                    <a:gd name="connsiteX834" fmla="*/ 759720 w 1681034"/>
                    <a:gd name="connsiteY834" fmla="*/ 1672971 h 1682686"/>
                    <a:gd name="connsiteX835" fmla="*/ 748956 w 1681034"/>
                    <a:gd name="connsiteY835" fmla="*/ 1671447 h 1682686"/>
                    <a:gd name="connsiteX836" fmla="*/ 763434 w 1681034"/>
                    <a:gd name="connsiteY836" fmla="*/ 1670114 h 1682686"/>
                    <a:gd name="connsiteX837" fmla="*/ 767530 w 1681034"/>
                    <a:gd name="connsiteY837" fmla="*/ 1673066 h 1682686"/>
                    <a:gd name="connsiteX838" fmla="*/ 794391 w 1681034"/>
                    <a:gd name="connsiteY838" fmla="*/ 1672304 h 1682686"/>
                    <a:gd name="connsiteX839" fmla="*/ 780960 w 1681034"/>
                    <a:gd name="connsiteY839" fmla="*/ 1676781 h 1682686"/>
                    <a:gd name="connsiteX840" fmla="*/ 785723 w 1681034"/>
                    <a:gd name="connsiteY840" fmla="*/ 1676495 h 1682686"/>
                    <a:gd name="connsiteX841" fmla="*/ 788295 w 1681034"/>
                    <a:gd name="connsiteY841" fmla="*/ 1679734 h 1682686"/>
                    <a:gd name="connsiteX842" fmla="*/ 799725 w 1681034"/>
                    <a:gd name="connsiteY842" fmla="*/ 1677638 h 1682686"/>
                    <a:gd name="connsiteX843" fmla="*/ 815346 w 1681034"/>
                    <a:gd name="connsiteY843" fmla="*/ 1678305 h 1682686"/>
                    <a:gd name="connsiteX844" fmla="*/ 808773 w 1681034"/>
                    <a:gd name="connsiteY844" fmla="*/ 1680115 h 1682686"/>
                    <a:gd name="connsiteX845" fmla="*/ 830395 w 1681034"/>
                    <a:gd name="connsiteY845" fmla="*/ 1682687 h 1682686"/>
                    <a:gd name="connsiteX846" fmla="*/ 840206 w 1681034"/>
                    <a:gd name="connsiteY846" fmla="*/ 1679543 h 1682686"/>
                    <a:gd name="connsiteX847" fmla="*/ 835824 w 1681034"/>
                    <a:gd name="connsiteY847" fmla="*/ 1676972 h 1682686"/>
                    <a:gd name="connsiteX848" fmla="*/ 844968 w 1681034"/>
                    <a:gd name="connsiteY848" fmla="*/ 1678972 h 1682686"/>
                    <a:gd name="connsiteX849" fmla="*/ 880782 w 1681034"/>
                    <a:gd name="connsiteY849" fmla="*/ 1679353 h 1682686"/>
                    <a:gd name="connsiteX850" fmla="*/ 900880 w 1681034"/>
                    <a:gd name="connsiteY850" fmla="*/ 1677448 h 1682686"/>
                    <a:gd name="connsiteX851" fmla="*/ 924597 w 1681034"/>
                    <a:gd name="connsiteY851" fmla="*/ 1674781 h 1682686"/>
                    <a:gd name="connsiteX852" fmla="*/ 913739 w 1681034"/>
                    <a:gd name="connsiteY852" fmla="*/ 1674400 h 1682686"/>
                    <a:gd name="connsiteX853" fmla="*/ 938694 w 1681034"/>
                    <a:gd name="connsiteY853" fmla="*/ 1669733 h 1682686"/>
                    <a:gd name="connsiteX854" fmla="*/ 930884 w 1681034"/>
                    <a:gd name="connsiteY854" fmla="*/ 1673162 h 1682686"/>
                    <a:gd name="connsiteX855" fmla="*/ 940218 w 1681034"/>
                    <a:gd name="connsiteY855" fmla="*/ 1675257 h 1682686"/>
                    <a:gd name="connsiteX856" fmla="*/ 955744 w 1681034"/>
                    <a:gd name="connsiteY856" fmla="*/ 1666685 h 1682686"/>
                    <a:gd name="connsiteX857" fmla="*/ 966698 w 1681034"/>
                    <a:gd name="connsiteY857" fmla="*/ 1668685 h 1682686"/>
                    <a:gd name="connsiteX858" fmla="*/ 980700 w 1681034"/>
                    <a:gd name="connsiteY858" fmla="*/ 1667066 h 1682686"/>
                    <a:gd name="connsiteX859" fmla="*/ 1015942 w 1681034"/>
                    <a:gd name="connsiteY859" fmla="*/ 1658398 h 1682686"/>
                    <a:gd name="connsiteX860" fmla="*/ 1017942 w 1681034"/>
                    <a:gd name="connsiteY860" fmla="*/ 1662684 h 1682686"/>
                    <a:gd name="connsiteX861" fmla="*/ 1022133 w 1681034"/>
                    <a:gd name="connsiteY861" fmla="*/ 1656969 h 1682686"/>
                    <a:gd name="connsiteX862" fmla="*/ 1034802 w 1681034"/>
                    <a:gd name="connsiteY862" fmla="*/ 1658017 h 1682686"/>
                    <a:gd name="connsiteX863" fmla="*/ 1046994 w 1681034"/>
                    <a:gd name="connsiteY863" fmla="*/ 1654874 h 1682686"/>
                    <a:gd name="connsiteX864" fmla="*/ 1053661 w 1681034"/>
                    <a:gd name="connsiteY864" fmla="*/ 1657445 h 1682686"/>
                    <a:gd name="connsiteX865" fmla="*/ 1058043 w 1681034"/>
                    <a:gd name="connsiteY865" fmla="*/ 1654683 h 1682686"/>
                    <a:gd name="connsiteX866" fmla="*/ 1051661 w 1681034"/>
                    <a:gd name="connsiteY866" fmla="*/ 1654207 h 1682686"/>
                    <a:gd name="connsiteX867" fmla="*/ 1063853 w 1681034"/>
                    <a:gd name="connsiteY867" fmla="*/ 1650873 h 1682686"/>
                    <a:gd name="connsiteX868" fmla="*/ 1056042 w 1681034"/>
                    <a:gd name="connsiteY868" fmla="*/ 1651445 h 1682686"/>
                    <a:gd name="connsiteX869" fmla="*/ 1057090 w 1681034"/>
                    <a:gd name="connsiteY869" fmla="*/ 1647444 h 1682686"/>
                    <a:gd name="connsiteX870" fmla="*/ 1065948 w 1681034"/>
                    <a:gd name="connsiteY870" fmla="*/ 1643729 h 1682686"/>
                    <a:gd name="connsiteX871" fmla="*/ 1064996 w 1681034"/>
                    <a:gd name="connsiteY871" fmla="*/ 1647825 h 1682686"/>
                    <a:gd name="connsiteX872" fmla="*/ 1072140 w 1681034"/>
                    <a:gd name="connsiteY872" fmla="*/ 1642967 h 1682686"/>
                    <a:gd name="connsiteX873" fmla="*/ 1093190 w 1681034"/>
                    <a:gd name="connsiteY873" fmla="*/ 1636490 h 1682686"/>
                    <a:gd name="connsiteX874" fmla="*/ 1089475 w 1681034"/>
                    <a:gd name="connsiteY874" fmla="*/ 1642491 h 1682686"/>
                    <a:gd name="connsiteX875" fmla="*/ 1111097 w 1681034"/>
                    <a:gd name="connsiteY875" fmla="*/ 1638491 h 1682686"/>
                    <a:gd name="connsiteX876" fmla="*/ 1133195 w 1681034"/>
                    <a:gd name="connsiteY876" fmla="*/ 1636014 h 1682686"/>
                    <a:gd name="connsiteX877" fmla="*/ 1123479 w 1681034"/>
                    <a:gd name="connsiteY877" fmla="*/ 1636204 h 1682686"/>
                    <a:gd name="connsiteX878" fmla="*/ 1136814 w 1681034"/>
                    <a:gd name="connsiteY878" fmla="*/ 1630871 h 1682686"/>
                    <a:gd name="connsiteX879" fmla="*/ 1139005 w 1681034"/>
                    <a:gd name="connsiteY879" fmla="*/ 1626679 h 1682686"/>
                    <a:gd name="connsiteX880" fmla="*/ 1121193 w 1681034"/>
                    <a:gd name="connsiteY880" fmla="*/ 1633252 h 1682686"/>
                    <a:gd name="connsiteX881" fmla="*/ 1121860 w 1681034"/>
                    <a:gd name="connsiteY881" fmla="*/ 1629156 h 1682686"/>
                    <a:gd name="connsiteX882" fmla="*/ 1132147 w 1681034"/>
                    <a:gd name="connsiteY882" fmla="*/ 1624870 h 1682686"/>
                    <a:gd name="connsiteX883" fmla="*/ 1135767 w 1681034"/>
                    <a:gd name="connsiteY883" fmla="*/ 1626870 h 1682686"/>
                    <a:gd name="connsiteX884" fmla="*/ 1148625 w 1681034"/>
                    <a:gd name="connsiteY884" fmla="*/ 1619917 h 1682686"/>
                    <a:gd name="connsiteX885" fmla="*/ 1142244 w 1681034"/>
                    <a:gd name="connsiteY885" fmla="*/ 1620298 h 1682686"/>
                    <a:gd name="connsiteX886" fmla="*/ 1149102 w 1681034"/>
                    <a:gd name="connsiteY886" fmla="*/ 1615726 h 1682686"/>
                    <a:gd name="connsiteX887" fmla="*/ 1157293 w 1681034"/>
                    <a:gd name="connsiteY887" fmla="*/ 1616202 h 1682686"/>
                    <a:gd name="connsiteX888" fmla="*/ 1167675 w 1681034"/>
                    <a:gd name="connsiteY888" fmla="*/ 1612487 h 1682686"/>
                    <a:gd name="connsiteX889" fmla="*/ 1181201 w 1681034"/>
                    <a:gd name="connsiteY889" fmla="*/ 1603058 h 1682686"/>
                    <a:gd name="connsiteX890" fmla="*/ 1177677 w 1681034"/>
                    <a:gd name="connsiteY890" fmla="*/ 1607534 h 1682686"/>
                    <a:gd name="connsiteX891" fmla="*/ 1200537 w 1681034"/>
                    <a:gd name="connsiteY891" fmla="*/ 1596676 h 1682686"/>
                    <a:gd name="connsiteX892" fmla="*/ 1206918 w 1681034"/>
                    <a:gd name="connsiteY892" fmla="*/ 1595914 h 1682686"/>
                    <a:gd name="connsiteX893" fmla="*/ 1235589 w 1681034"/>
                    <a:gd name="connsiteY893" fmla="*/ 1569720 h 1682686"/>
                    <a:gd name="connsiteX894" fmla="*/ 1245018 w 1681034"/>
                    <a:gd name="connsiteY894" fmla="*/ 1563910 h 1682686"/>
                    <a:gd name="connsiteX895" fmla="*/ 1249686 w 1681034"/>
                    <a:gd name="connsiteY895" fmla="*/ 1567148 h 1682686"/>
                    <a:gd name="connsiteX896" fmla="*/ 1238732 w 1681034"/>
                    <a:gd name="connsiteY896" fmla="*/ 1573340 h 1682686"/>
                    <a:gd name="connsiteX897" fmla="*/ 1237779 w 1681034"/>
                    <a:gd name="connsiteY897" fmla="*/ 1579721 h 1682686"/>
                    <a:gd name="connsiteX898" fmla="*/ 1235779 w 1681034"/>
                    <a:gd name="connsiteY898" fmla="*/ 1579054 h 1682686"/>
                    <a:gd name="connsiteX899" fmla="*/ 1248162 w 1681034"/>
                    <a:gd name="connsiteY899" fmla="*/ 1571720 h 1682686"/>
                    <a:gd name="connsiteX900" fmla="*/ 1243399 w 1681034"/>
                    <a:gd name="connsiteY900" fmla="*/ 1576673 h 1682686"/>
                    <a:gd name="connsiteX901" fmla="*/ 1254829 w 1681034"/>
                    <a:gd name="connsiteY901" fmla="*/ 1571339 h 1682686"/>
                    <a:gd name="connsiteX902" fmla="*/ 1282452 w 1681034"/>
                    <a:gd name="connsiteY902" fmla="*/ 1555814 h 1682686"/>
                    <a:gd name="connsiteX903" fmla="*/ 1278737 w 1681034"/>
                    <a:gd name="connsiteY903" fmla="*/ 1551432 h 1682686"/>
                    <a:gd name="connsiteX904" fmla="*/ 1271022 w 1681034"/>
                    <a:gd name="connsiteY904" fmla="*/ 1557338 h 1682686"/>
                    <a:gd name="connsiteX905" fmla="*/ 1274832 w 1681034"/>
                    <a:gd name="connsiteY905" fmla="*/ 1554385 h 1682686"/>
                    <a:gd name="connsiteX906" fmla="*/ 1251210 w 1681034"/>
                    <a:gd name="connsiteY906" fmla="*/ 1566863 h 1682686"/>
                    <a:gd name="connsiteX907" fmla="*/ 1328743 w 1681034"/>
                    <a:gd name="connsiteY907" fmla="*/ 1511999 h 1682686"/>
                    <a:gd name="connsiteX908" fmla="*/ 1327219 w 1681034"/>
                    <a:gd name="connsiteY908" fmla="*/ 1515713 h 1682686"/>
                    <a:gd name="connsiteX909" fmla="*/ 1336839 w 1681034"/>
                    <a:gd name="connsiteY909" fmla="*/ 1507236 h 1682686"/>
                    <a:gd name="connsiteX910" fmla="*/ 1347984 w 1681034"/>
                    <a:gd name="connsiteY910" fmla="*/ 1501426 h 1682686"/>
                    <a:gd name="connsiteX911" fmla="*/ 1348555 w 1681034"/>
                    <a:gd name="connsiteY911" fmla="*/ 1505522 h 1682686"/>
                    <a:gd name="connsiteX912" fmla="*/ 1364271 w 1681034"/>
                    <a:gd name="connsiteY912" fmla="*/ 1492091 h 1682686"/>
                    <a:gd name="connsiteX913" fmla="*/ 1378273 w 1681034"/>
                    <a:gd name="connsiteY913" fmla="*/ 1479042 h 1682686"/>
                    <a:gd name="connsiteX914" fmla="*/ 1388370 w 1681034"/>
                    <a:gd name="connsiteY914" fmla="*/ 1465993 h 1682686"/>
                    <a:gd name="connsiteX915" fmla="*/ 1415230 w 1681034"/>
                    <a:gd name="connsiteY915" fmla="*/ 1446562 h 1682686"/>
                    <a:gd name="connsiteX916" fmla="*/ 1445901 w 1681034"/>
                    <a:gd name="connsiteY916" fmla="*/ 1417129 h 1682686"/>
                    <a:gd name="connsiteX917" fmla="*/ 1451616 w 1681034"/>
                    <a:gd name="connsiteY917" fmla="*/ 1409224 h 1682686"/>
                    <a:gd name="connsiteX918" fmla="*/ 1452473 w 1681034"/>
                    <a:gd name="connsiteY918" fmla="*/ 1402842 h 1682686"/>
                    <a:gd name="connsiteX919" fmla="*/ 1456664 w 1681034"/>
                    <a:gd name="connsiteY919" fmla="*/ 1398175 h 1682686"/>
                    <a:gd name="connsiteX920" fmla="*/ 1456569 w 1681034"/>
                    <a:gd name="connsiteY920" fmla="*/ 1405319 h 1682686"/>
                    <a:gd name="connsiteX921" fmla="*/ 1464284 w 1681034"/>
                    <a:gd name="connsiteY921" fmla="*/ 1395032 h 1682686"/>
                    <a:gd name="connsiteX922" fmla="*/ 1471999 w 1681034"/>
                    <a:gd name="connsiteY922" fmla="*/ 1382363 h 1682686"/>
                    <a:gd name="connsiteX923" fmla="*/ 1471332 w 1681034"/>
                    <a:gd name="connsiteY923" fmla="*/ 1388650 h 1682686"/>
                    <a:gd name="connsiteX924" fmla="*/ 1497621 w 1681034"/>
                    <a:gd name="connsiteY924" fmla="*/ 1345502 h 1682686"/>
                    <a:gd name="connsiteX925" fmla="*/ 1505813 w 1681034"/>
                    <a:gd name="connsiteY925" fmla="*/ 1335977 h 1682686"/>
                    <a:gd name="connsiteX926" fmla="*/ 1510099 w 1681034"/>
                    <a:gd name="connsiteY926" fmla="*/ 1337882 h 1682686"/>
                    <a:gd name="connsiteX927" fmla="*/ 1508956 w 1681034"/>
                    <a:gd name="connsiteY927" fmla="*/ 1332452 h 1682686"/>
                    <a:gd name="connsiteX928" fmla="*/ 1514862 w 1681034"/>
                    <a:gd name="connsiteY928" fmla="*/ 1320737 h 1682686"/>
                    <a:gd name="connsiteX929" fmla="*/ 1512004 w 1681034"/>
                    <a:gd name="connsiteY929" fmla="*/ 1335310 h 1682686"/>
                    <a:gd name="connsiteX930" fmla="*/ 1512766 w 1681034"/>
                    <a:gd name="connsiteY930" fmla="*/ 1335977 h 1682686"/>
                    <a:gd name="connsiteX931" fmla="*/ 1537626 w 1681034"/>
                    <a:gd name="connsiteY931" fmla="*/ 1300829 h 1682686"/>
                    <a:gd name="connsiteX932" fmla="*/ 1540770 w 1681034"/>
                    <a:gd name="connsiteY932" fmla="*/ 1303592 h 1682686"/>
                    <a:gd name="connsiteX933" fmla="*/ 1557915 w 1681034"/>
                    <a:gd name="connsiteY933" fmla="*/ 1276350 h 1682686"/>
                    <a:gd name="connsiteX934" fmla="*/ 1558296 w 1681034"/>
                    <a:gd name="connsiteY934" fmla="*/ 1270540 h 1682686"/>
                    <a:gd name="connsiteX935" fmla="*/ 1561153 w 1681034"/>
                    <a:gd name="connsiteY935" fmla="*/ 1270826 h 1682686"/>
                    <a:gd name="connsiteX936" fmla="*/ 1562772 w 1681034"/>
                    <a:gd name="connsiteY936" fmla="*/ 1263968 h 1682686"/>
                    <a:gd name="connsiteX937" fmla="*/ 1564392 w 1681034"/>
                    <a:gd name="connsiteY937" fmla="*/ 1265206 h 1682686"/>
                    <a:gd name="connsiteX938" fmla="*/ 1569154 w 1681034"/>
                    <a:gd name="connsiteY938" fmla="*/ 1252823 h 1682686"/>
                    <a:gd name="connsiteX939" fmla="*/ 1572012 w 1681034"/>
                    <a:gd name="connsiteY939" fmla="*/ 1248918 h 1682686"/>
                    <a:gd name="connsiteX940" fmla="*/ 1572107 w 1681034"/>
                    <a:gd name="connsiteY940" fmla="*/ 1252919 h 1682686"/>
                    <a:gd name="connsiteX941" fmla="*/ 1594395 w 1681034"/>
                    <a:gd name="connsiteY941" fmla="*/ 1210151 h 1682686"/>
                    <a:gd name="connsiteX942" fmla="*/ 1603254 w 1681034"/>
                    <a:gd name="connsiteY942" fmla="*/ 1193102 h 1682686"/>
                    <a:gd name="connsiteX943" fmla="*/ 1608207 w 1681034"/>
                    <a:gd name="connsiteY943" fmla="*/ 1168051 h 1682686"/>
                    <a:gd name="connsiteX944" fmla="*/ 1602396 w 1681034"/>
                    <a:gd name="connsiteY944" fmla="*/ 1177576 h 1682686"/>
                    <a:gd name="connsiteX945" fmla="*/ 1607635 w 1681034"/>
                    <a:gd name="connsiteY945" fmla="*/ 1164050 h 1682686"/>
                    <a:gd name="connsiteX946" fmla="*/ 1608302 w 1681034"/>
                    <a:gd name="connsiteY946" fmla="*/ 1168051 h 1682686"/>
                    <a:gd name="connsiteX947" fmla="*/ 1621827 w 1681034"/>
                    <a:gd name="connsiteY947" fmla="*/ 1141000 h 1682686"/>
                    <a:gd name="connsiteX948" fmla="*/ 1622494 w 1681034"/>
                    <a:gd name="connsiteY948" fmla="*/ 1145000 h 1682686"/>
                    <a:gd name="connsiteX949" fmla="*/ 1627257 w 1681034"/>
                    <a:gd name="connsiteY949" fmla="*/ 1131189 h 1682686"/>
                    <a:gd name="connsiteX950" fmla="*/ 1642306 w 1681034"/>
                    <a:gd name="connsiteY950" fmla="*/ 1079945 h 1682686"/>
                    <a:gd name="connsiteX951" fmla="*/ 1622494 w 1681034"/>
                    <a:gd name="connsiteY951" fmla="*/ 1132332 h 1682686"/>
                    <a:gd name="connsiteX952" fmla="*/ 1628685 w 1681034"/>
                    <a:gd name="connsiteY952" fmla="*/ 1114139 h 1682686"/>
                    <a:gd name="connsiteX953" fmla="*/ 1623637 w 1681034"/>
                    <a:gd name="connsiteY953" fmla="*/ 1124045 h 1682686"/>
                    <a:gd name="connsiteX954" fmla="*/ 1623923 w 1681034"/>
                    <a:gd name="connsiteY954" fmla="*/ 1113568 h 1682686"/>
                    <a:gd name="connsiteX955" fmla="*/ 1627828 w 1681034"/>
                    <a:gd name="connsiteY955" fmla="*/ 1110234 h 1682686"/>
                    <a:gd name="connsiteX956" fmla="*/ 1632781 w 1681034"/>
                    <a:gd name="connsiteY956" fmla="*/ 1081088 h 1682686"/>
                    <a:gd name="connsiteX957" fmla="*/ 1631924 w 1681034"/>
                    <a:gd name="connsiteY957" fmla="*/ 1096328 h 1682686"/>
                    <a:gd name="connsiteX958" fmla="*/ 1635734 w 1681034"/>
                    <a:gd name="connsiteY958" fmla="*/ 1096328 h 1682686"/>
                    <a:gd name="connsiteX959" fmla="*/ 1638210 w 1681034"/>
                    <a:gd name="connsiteY959" fmla="*/ 1071277 h 1682686"/>
                    <a:gd name="connsiteX960" fmla="*/ 1640211 w 1681034"/>
                    <a:gd name="connsiteY960" fmla="*/ 1075658 h 1682686"/>
                    <a:gd name="connsiteX961" fmla="*/ 1643449 w 1681034"/>
                    <a:gd name="connsiteY961" fmla="*/ 1052894 h 1682686"/>
                    <a:gd name="connsiteX962" fmla="*/ 1648021 w 1681034"/>
                    <a:gd name="connsiteY962" fmla="*/ 1051370 h 1682686"/>
                    <a:gd name="connsiteX963" fmla="*/ 1647069 w 1681034"/>
                    <a:gd name="connsiteY963" fmla="*/ 1050989 h 1682686"/>
                    <a:gd name="connsiteX964" fmla="*/ 1645640 w 1681034"/>
                    <a:gd name="connsiteY964" fmla="*/ 1043559 h 1682686"/>
                    <a:gd name="connsiteX965" fmla="*/ 1646783 w 1681034"/>
                    <a:gd name="connsiteY965" fmla="*/ 1032129 h 1682686"/>
                    <a:gd name="connsiteX966" fmla="*/ 1649831 w 1681034"/>
                    <a:gd name="connsiteY966" fmla="*/ 1021461 h 1682686"/>
                    <a:gd name="connsiteX967" fmla="*/ 1653355 w 1681034"/>
                    <a:gd name="connsiteY967" fmla="*/ 1031272 h 1682686"/>
                    <a:gd name="connsiteX968" fmla="*/ 1654212 w 1681034"/>
                    <a:gd name="connsiteY968" fmla="*/ 1016318 h 1682686"/>
                    <a:gd name="connsiteX969" fmla="*/ 1658403 w 1681034"/>
                    <a:gd name="connsiteY969" fmla="*/ 1011079 h 1682686"/>
                    <a:gd name="connsiteX970" fmla="*/ 1663642 w 1681034"/>
                    <a:gd name="connsiteY970" fmla="*/ 982599 h 1682686"/>
                    <a:gd name="connsiteX971" fmla="*/ 1664690 w 1681034"/>
                    <a:gd name="connsiteY971" fmla="*/ 991362 h 1682686"/>
                    <a:gd name="connsiteX972" fmla="*/ 1667643 w 1681034"/>
                    <a:gd name="connsiteY972" fmla="*/ 963835 h 1682686"/>
                    <a:gd name="connsiteX973" fmla="*/ 1666976 w 1681034"/>
                    <a:gd name="connsiteY973" fmla="*/ 953643 h 1682686"/>
                    <a:gd name="connsiteX974" fmla="*/ 1664118 w 1681034"/>
                    <a:gd name="connsiteY974" fmla="*/ 959453 h 1682686"/>
                    <a:gd name="connsiteX975" fmla="*/ 1663261 w 1681034"/>
                    <a:gd name="connsiteY975" fmla="*/ 954310 h 1682686"/>
                    <a:gd name="connsiteX976" fmla="*/ 1668786 w 1681034"/>
                    <a:gd name="connsiteY976" fmla="*/ 926211 h 1682686"/>
                    <a:gd name="connsiteX977" fmla="*/ 1667262 w 1681034"/>
                    <a:gd name="connsiteY977" fmla="*/ 943832 h 1682686"/>
                    <a:gd name="connsiteX978" fmla="*/ 1667547 w 1681034"/>
                    <a:gd name="connsiteY978" fmla="*/ 957167 h 1682686"/>
                    <a:gd name="connsiteX979" fmla="*/ 1670881 w 1681034"/>
                    <a:gd name="connsiteY979" fmla="*/ 931545 h 1682686"/>
                    <a:gd name="connsiteX980" fmla="*/ 1675834 w 1681034"/>
                    <a:gd name="connsiteY980" fmla="*/ 927830 h 1682686"/>
                    <a:gd name="connsiteX981" fmla="*/ 1675453 w 1681034"/>
                    <a:gd name="connsiteY981" fmla="*/ 886778 h 1682686"/>
                    <a:gd name="connsiteX982" fmla="*/ 1677168 w 1681034"/>
                    <a:gd name="connsiteY982" fmla="*/ 893636 h 1682686"/>
                    <a:gd name="connsiteX983" fmla="*/ 1680692 w 1681034"/>
                    <a:gd name="connsiteY983" fmla="*/ 884492 h 1682686"/>
                    <a:gd name="connsiteX984" fmla="*/ 1679644 w 1681034"/>
                    <a:gd name="connsiteY984" fmla="*/ 858203 h 1682686"/>
                    <a:gd name="connsiteX985" fmla="*/ 1675548 w 1681034"/>
                    <a:gd name="connsiteY985" fmla="*/ 828485 h 1682686"/>
                    <a:gd name="connsiteX986" fmla="*/ 1676215 w 1681034"/>
                    <a:gd name="connsiteY986" fmla="*/ 849535 h 1682686"/>
                    <a:gd name="connsiteX987" fmla="*/ 1678311 w 1681034"/>
                    <a:gd name="connsiteY987" fmla="*/ 849821 h 1682686"/>
                    <a:gd name="connsiteX988" fmla="*/ 1677930 w 1681034"/>
                    <a:gd name="connsiteY988" fmla="*/ 862775 h 1682686"/>
                    <a:gd name="connsiteX989" fmla="*/ 1677168 w 1681034"/>
                    <a:gd name="connsiteY989" fmla="*/ 856107 h 1682686"/>
                    <a:gd name="connsiteX990" fmla="*/ 1673072 w 1681034"/>
                    <a:gd name="connsiteY990" fmla="*/ 881348 h 1682686"/>
                    <a:gd name="connsiteX991" fmla="*/ 1669167 w 1681034"/>
                    <a:gd name="connsiteY991" fmla="*/ 914686 h 1682686"/>
                    <a:gd name="connsiteX992" fmla="*/ 1667928 w 1681034"/>
                    <a:gd name="connsiteY992" fmla="*/ 922592 h 1682686"/>
                    <a:gd name="connsiteX993" fmla="*/ 1659261 w 1681034"/>
                    <a:gd name="connsiteY993" fmla="*/ 971169 h 1682686"/>
                    <a:gd name="connsiteX994" fmla="*/ 1653069 w 1681034"/>
                    <a:gd name="connsiteY994" fmla="*/ 982504 h 1682686"/>
                    <a:gd name="connsiteX995" fmla="*/ 1651926 w 1681034"/>
                    <a:gd name="connsiteY995" fmla="*/ 997077 h 1682686"/>
                    <a:gd name="connsiteX996" fmla="*/ 1654879 w 1681034"/>
                    <a:gd name="connsiteY996" fmla="*/ 989743 h 1682686"/>
                    <a:gd name="connsiteX997" fmla="*/ 1654117 w 1681034"/>
                    <a:gd name="connsiteY997" fmla="*/ 999458 h 1682686"/>
                    <a:gd name="connsiteX998" fmla="*/ 1651926 w 1681034"/>
                    <a:gd name="connsiteY998" fmla="*/ 997077 h 1682686"/>
                    <a:gd name="connsiteX999" fmla="*/ 1647640 w 1681034"/>
                    <a:gd name="connsiteY999" fmla="*/ 1008888 h 1682686"/>
                    <a:gd name="connsiteX1000" fmla="*/ 1649069 w 1681034"/>
                    <a:gd name="connsiteY1000" fmla="*/ 1012698 h 1682686"/>
                    <a:gd name="connsiteX1001" fmla="*/ 1646021 w 1681034"/>
                    <a:gd name="connsiteY1001" fmla="*/ 1023366 h 1682686"/>
                    <a:gd name="connsiteX1002" fmla="*/ 1642782 w 1681034"/>
                    <a:gd name="connsiteY1002" fmla="*/ 1030605 h 1682686"/>
                    <a:gd name="connsiteX1003" fmla="*/ 1639830 w 1681034"/>
                    <a:gd name="connsiteY1003" fmla="*/ 1029462 h 1682686"/>
                    <a:gd name="connsiteX1004" fmla="*/ 1637448 w 1681034"/>
                    <a:gd name="connsiteY1004" fmla="*/ 1049560 h 1682686"/>
                    <a:gd name="connsiteX1005" fmla="*/ 1629543 w 1681034"/>
                    <a:gd name="connsiteY1005" fmla="*/ 1067562 h 1682686"/>
                    <a:gd name="connsiteX1006" fmla="*/ 1629733 w 1681034"/>
                    <a:gd name="connsiteY1006" fmla="*/ 1074515 h 1682686"/>
                    <a:gd name="connsiteX1007" fmla="*/ 1628876 w 1681034"/>
                    <a:gd name="connsiteY1007" fmla="*/ 1079278 h 1682686"/>
                    <a:gd name="connsiteX1008" fmla="*/ 1623351 w 1681034"/>
                    <a:gd name="connsiteY1008" fmla="*/ 1085374 h 1682686"/>
                    <a:gd name="connsiteX1009" fmla="*/ 1608302 w 1681034"/>
                    <a:gd name="connsiteY1009" fmla="*/ 1128522 h 1682686"/>
                    <a:gd name="connsiteX1010" fmla="*/ 1606492 w 1681034"/>
                    <a:gd name="connsiteY1010" fmla="*/ 1140047 h 1682686"/>
                    <a:gd name="connsiteX1011" fmla="*/ 1611159 w 1681034"/>
                    <a:gd name="connsiteY1011" fmla="*/ 1126522 h 1682686"/>
                    <a:gd name="connsiteX1012" fmla="*/ 1614874 w 1681034"/>
                    <a:gd name="connsiteY1012" fmla="*/ 1126712 h 1682686"/>
                    <a:gd name="connsiteX1013" fmla="*/ 1605921 w 1681034"/>
                    <a:gd name="connsiteY1013" fmla="*/ 1146905 h 1682686"/>
                    <a:gd name="connsiteX1014" fmla="*/ 1610588 w 1681034"/>
                    <a:gd name="connsiteY1014" fmla="*/ 1135094 h 1682686"/>
                    <a:gd name="connsiteX1015" fmla="*/ 1604778 w 1681034"/>
                    <a:gd name="connsiteY1015" fmla="*/ 1137285 h 1682686"/>
                    <a:gd name="connsiteX1016" fmla="*/ 1592395 w 1681034"/>
                    <a:gd name="connsiteY1016" fmla="*/ 1164336 h 1682686"/>
                    <a:gd name="connsiteX1017" fmla="*/ 1587156 w 1681034"/>
                    <a:gd name="connsiteY1017" fmla="*/ 1168527 h 1682686"/>
                    <a:gd name="connsiteX1018" fmla="*/ 1594967 w 1681034"/>
                    <a:gd name="connsiteY1018" fmla="*/ 1155097 h 1682686"/>
                    <a:gd name="connsiteX1019" fmla="*/ 1592205 w 1681034"/>
                    <a:gd name="connsiteY1019" fmla="*/ 1153573 h 1682686"/>
                    <a:gd name="connsiteX1020" fmla="*/ 1585061 w 1681034"/>
                    <a:gd name="connsiteY1020" fmla="*/ 1169194 h 1682686"/>
                    <a:gd name="connsiteX1021" fmla="*/ 1591157 w 1681034"/>
                    <a:gd name="connsiteY1021" fmla="*/ 1165670 h 1682686"/>
                    <a:gd name="connsiteX1022" fmla="*/ 1581441 w 1681034"/>
                    <a:gd name="connsiteY1022" fmla="*/ 1190816 h 1682686"/>
                    <a:gd name="connsiteX1023" fmla="*/ 1584966 w 1681034"/>
                    <a:gd name="connsiteY1023" fmla="*/ 1193102 h 1682686"/>
                    <a:gd name="connsiteX1024" fmla="*/ 1578679 w 1681034"/>
                    <a:gd name="connsiteY1024" fmla="*/ 1198245 h 1682686"/>
                    <a:gd name="connsiteX1025" fmla="*/ 1579346 w 1681034"/>
                    <a:gd name="connsiteY1025" fmla="*/ 1193102 h 1682686"/>
                    <a:gd name="connsiteX1026" fmla="*/ 1556867 w 1681034"/>
                    <a:gd name="connsiteY1026" fmla="*/ 1226629 h 1682686"/>
                    <a:gd name="connsiteX1027" fmla="*/ 1539341 w 1681034"/>
                    <a:gd name="connsiteY1027" fmla="*/ 1259872 h 1682686"/>
                    <a:gd name="connsiteX1028" fmla="*/ 1539912 w 1681034"/>
                    <a:gd name="connsiteY1028" fmla="*/ 1248632 h 1682686"/>
                    <a:gd name="connsiteX1029" fmla="*/ 1531626 w 1681034"/>
                    <a:gd name="connsiteY1029" fmla="*/ 1259777 h 1682686"/>
                    <a:gd name="connsiteX1030" fmla="*/ 1535721 w 1681034"/>
                    <a:gd name="connsiteY1030" fmla="*/ 1263015 h 1682686"/>
                    <a:gd name="connsiteX1031" fmla="*/ 1517910 w 1681034"/>
                    <a:gd name="connsiteY1031" fmla="*/ 1290352 h 1682686"/>
                    <a:gd name="connsiteX1032" fmla="*/ 1507432 w 1681034"/>
                    <a:gd name="connsiteY1032" fmla="*/ 1309878 h 1682686"/>
                    <a:gd name="connsiteX1033" fmla="*/ 1507718 w 1681034"/>
                    <a:gd name="connsiteY1033" fmla="*/ 1305973 h 1682686"/>
                    <a:gd name="connsiteX1034" fmla="*/ 1513242 w 1681034"/>
                    <a:gd name="connsiteY1034" fmla="*/ 1300544 h 1682686"/>
                    <a:gd name="connsiteX1035" fmla="*/ 1512957 w 1681034"/>
                    <a:gd name="connsiteY1035" fmla="*/ 1298162 h 1682686"/>
                    <a:gd name="connsiteX1036" fmla="*/ 1513909 w 1681034"/>
                    <a:gd name="connsiteY1036" fmla="*/ 1294829 h 1682686"/>
                    <a:gd name="connsiteX1037" fmla="*/ 1503241 w 1681034"/>
                    <a:gd name="connsiteY1037" fmla="*/ 1307973 h 1682686"/>
                    <a:gd name="connsiteX1038" fmla="*/ 1508956 w 1681034"/>
                    <a:gd name="connsiteY1038" fmla="*/ 1298734 h 1682686"/>
                    <a:gd name="connsiteX1039" fmla="*/ 1500384 w 1681034"/>
                    <a:gd name="connsiteY1039" fmla="*/ 1307497 h 1682686"/>
                    <a:gd name="connsiteX1040" fmla="*/ 1486763 w 1681034"/>
                    <a:gd name="connsiteY1040" fmla="*/ 1321975 h 1682686"/>
                    <a:gd name="connsiteX1041" fmla="*/ 1485620 w 1681034"/>
                    <a:gd name="connsiteY1041" fmla="*/ 1331500 h 1682686"/>
                    <a:gd name="connsiteX1042" fmla="*/ 1478762 w 1681034"/>
                    <a:gd name="connsiteY1042" fmla="*/ 1331214 h 1682686"/>
                    <a:gd name="connsiteX1043" fmla="*/ 1476285 w 1681034"/>
                    <a:gd name="connsiteY1043" fmla="*/ 1335215 h 1682686"/>
                    <a:gd name="connsiteX1044" fmla="*/ 1474190 w 1681034"/>
                    <a:gd name="connsiteY1044" fmla="*/ 1346168 h 1682686"/>
                    <a:gd name="connsiteX1045" fmla="*/ 1457426 w 1681034"/>
                    <a:gd name="connsiteY1045" fmla="*/ 1366266 h 1682686"/>
                    <a:gd name="connsiteX1046" fmla="*/ 1454568 w 1681034"/>
                    <a:gd name="connsiteY1046" fmla="*/ 1363218 h 1682686"/>
                    <a:gd name="connsiteX1047" fmla="*/ 1438376 w 1681034"/>
                    <a:gd name="connsiteY1047" fmla="*/ 1377029 h 1682686"/>
                    <a:gd name="connsiteX1048" fmla="*/ 1435709 w 1681034"/>
                    <a:gd name="connsiteY1048" fmla="*/ 1383221 h 1682686"/>
                    <a:gd name="connsiteX1049" fmla="*/ 1441138 w 1681034"/>
                    <a:gd name="connsiteY1049" fmla="*/ 1380173 h 1682686"/>
                    <a:gd name="connsiteX1050" fmla="*/ 1452759 w 1681034"/>
                    <a:gd name="connsiteY1050" fmla="*/ 1367885 h 1682686"/>
                    <a:gd name="connsiteX1051" fmla="*/ 1439138 w 1681034"/>
                    <a:gd name="connsiteY1051" fmla="*/ 1384840 h 1682686"/>
                    <a:gd name="connsiteX1052" fmla="*/ 1415706 w 1681034"/>
                    <a:gd name="connsiteY1052" fmla="*/ 1401890 h 1682686"/>
                    <a:gd name="connsiteX1053" fmla="*/ 1425517 w 1681034"/>
                    <a:gd name="connsiteY1053" fmla="*/ 1392365 h 1682686"/>
                    <a:gd name="connsiteX1054" fmla="*/ 1412849 w 1681034"/>
                    <a:gd name="connsiteY1054" fmla="*/ 1403223 h 1682686"/>
                    <a:gd name="connsiteX1055" fmla="*/ 1413325 w 1681034"/>
                    <a:gd name="connsiteY1055" fmla="*/ 1408652 h 1682686"/>
                    <a:gd name="connsiteX1056" fmla="*/ 1405705 w 1681034"/>
                    <a:gd name="connsiteY1056" fmla="*/ 1411224 h 1682686"/>
                    <a:gd name="connsiteX1057" fmla="*/ 1401419 w 1681034"/>
                    <a:gd name="connsiteY1057" fmla="*/ 1415606 h 1682686"/>
                    <a:gd name="connsiteX1058" fmla="*/ 1390560 w 1681034"/>
                    <a:gd name="connsiteY1058" fmla="*/ 1426369 h 1682686"/>
                    <a:gd name="connsiteX1059" fmla="*/ 1386274 w 1681034"/>
                    <a:gd name="connsiteY1059" fmla="*/ 1435989 h 1682686"/>
                    <a:gd name="connsiteX1060" fmla="*/ 1383226 w 1681034"/>
                    <a:gd name="connsiteY1060" fmla="*/ 1431798 h 1682686"/>
                    <a:gd name="connsiteX1061" fmla="*/ 1377225 w 1681034"/>
                    <a:gd name="connsiteY1061" fmla="*/ 1444276 h 1682686"/>
                    <a:gd name="connsiteX1062" fmla="*/ 1379321 w 1681034"/>
                    <a:gd name="connsiteY1062" fmla="*/ 1436751 h 1682686"/>
                    <a:gd name="connsiteX1063" fmla="*/ 1370653 w 1681034"/>
                    <a:gd name="connsiteY1063" fmla="*/ 1448181 h 1682686"/>
                    <a:gd name="connsiteX1064" fmla="*/ 1371129 w 1681034"/>
                    <a:gd name="connsiteY1064" fmla="*/ 1443514 h 1682686"/>
                    <a:gd name="connsiteX1065" fmla="*/ 1349127 w 1681034"/>
                    <a:gd name="connsiteY1065" fmla="*/ 1465231 h 1682686"/>
                    <a:gd name="connsiteX1066" fmla="*/ 1341316 w 1681034"/>
                    <a:gd name="connsiteY1066" fmla="*/ 1467041 h 1682686"/>
                    <a:gd name="connsiteX1067" fmla="*/ 1326743 w 1681034"/>
                    <a:gd name="connsiteY1067" fmla="*/ 1480757 h 1682686"/>
                    <a:gd name="connsiteX1068" fmla="*/ 1324647 w 1681034"/>
                    <a:gd name="connsiteY1068" fmla="*/ 1477232 h 1682686"/>
                    <a:gd name="connsiteX1069" fmla="*/ 1328934 w 1681034"/>
                    <a:gd name="connsiteY1069" fmla="*/ 1472660 h 1682686"/>
                    <a:gd name="connsiteX1070" fmla="*/ 1330553 w 1681034"/>
                    <a:gd name="connsiteY1070" fmla="*/ 1475327 h 1682686"/>
                    <a:gd name="connsiteX1071" fmla="*/ 1347317 w 1681034"/>
                    <a:gd name="connsiteY1071" fmla="*/ 1459421 h 1682686"/>
                    <a:gd name="connsiteX1072" fmla="*/ 1331315 w 1681034"/>
                    <a:gd name="connsiteY1072" fmla="*/ 1470660 h 1682686"/>
                    <a:gd name="connsiteX1073" fmla="*/ 1332553 w 1681034"/>
                    <a:gd name="connsiteY1073" fmla="*/ 1466945 h 1682686"/>
                    <a:gd name="connsiteX1074" fmla="*/ 1349412 w 1681034"/>
                    <a:gd name="connsiteY1074" fmla="*/ 1454277 h 1682686"/>
                    <a:gd name="connsiteX1075" fmla="*/ 1348269 w 1681034"/>
                    <a:gd name="connsiteY1075" fmla="*/ 1452563 h 1682686"/>
                    <a:gd name="connsiteX1076" fmla="*/ 1355508 w 1681034"/>
                    <a:gd name="connsiteY1076" fmla="*/ 1449896 h 1682686"/>
                    <a:gd name="connsiteX1077" fmla="*/ 1360938 w 1681034"/>
                    <a:gd name="connsiteY1077" fmla="*/ 1444562 h 1682686"/>
                    <a:gd name="connsiteX1078" fmla="*/ 1376082 w 1681034"/>
                    <a:gd name="connsiteY1078" fmla="*/ 1427131 h 1682686"/>
                    <a:gd name="connsiteX1079" fmla="*/ 1382369 w 1681034"/>
                    <a:gd name="connsiteY1079" fmla="*/ 1425512 h 1682686"/>
                    <a:gd name="connsiteX1080" fmla="*/ 1380845 w 1681034"/>
                    <a:gd name="connsiteY1080" fmla="*/ 1418463 h 1682686"/>
                    <a:gd name="connsiteX1081" fmla="*/ 1371415 w 1681034"/>
                    <a:gd name="connsiteY1081" fmla="*/ 1425797 h 1682686"/>
                    <a:gd name="connsiteX1082" fmla="*/ 1374844 w 1681034"/>
                    <a:gd name="connsiteY1082" fmla="*/ 1425416 h 1682686"/>
                    <a:gd name="connsiteX1083" fmla="*/ 1363795 w 1681034"/>
                    <a:gd name="connsiteY1083" fmla="*/ 1435608 h 1682686"/>
                    <a:gd name="connsiteX1084" fmla="*/ 1366462 w 1681034"/>
                    <a:gd name="connsiteY1084" fmla="*/ 1429036 h 1682686"/>
                    <a:gd name="connsiteX1085" fmla="*/ 1379035 w 1681034"/>
                    <a:gd name="connsiteY1085" fmla="*/ 1415987 h 1682686"/>
                    <a:gd name="connsiteX1086" fmla="*/ 1385322 w 1681034"/>
                    <a:gd name="connsiteY1086" fmla="*/ 1414367 h 1682686"/>
                    <a:gd name="connsiteX1087" fmla="*/ 1426089 w 1681034"/>
                    <a:gd name="connsiteY1087" fmla="*/ 1367695 h 1682686"/>
                    <a:gd name="connsiteX1088" fmla="*/ 1426851 w 1681034"/>
                    <a:gd name="connsiteY1088" fmla="*/ 1373029 h 1682686"/>
                    <a:gd name="connsiteX1089" fmla="*/ 1388179 w 1681034"/>
                    <a:gd name="connsiteY1089" fmla="*/ 1410653 h 1682686"/>
                    <a:gd name="connsiteX1090" fmla="*/ 1394466 w 1681034"/>
                    <a:gd name="connsiteY1090" fmla="*/ 1404271 h 1682686"/>
                    <a:gd name="connsiteX1091" fmla="*/ 1399895 w 1681034"/>
                    <a:gd name="connsiteY1091" fmla="*/ 1403890 h 1682686"/>
                    <a:gd name="connsiteX1092" fmla="*/ 1409801 w 1681034"/>
                    <a:gd name="connsiteY1092" fmla="*/ 1392365 h 1682686"/>
                    <a:gd name="connsiteX1093" fmla="*/ 1414563 w 1681034"/>
                    <a:gd name="connsiteY1093" fmla="*/ 1393412 h 1682686"/>
                    <a:gd name="connsiteX1094" fmla="*/ 1422850 w 1681034"/>
                    <a:gd name="connsiteY1094" fmla="*/ 1382173 h 1682686"/>
                    <a:gd name="connsiteX1095" fmla="*/ 1428279 w 1681034"/>
                    <a:gd name="connsiteY1095" fmla="*/ 1381506 h 1682686"/>
                    <a:gd name="connsiteX1096" fmla="*/ 1446282 w 1681034"/>
                    <a:gd name="connsiteY1096" fmla="*/ 1356360 h 1682686"/>
                    <a:gd name="connsiteX1097" fmla="*/ 1449044 w 1681034"/>
                    <a:gd name="connsiteY1097" fmla="*/ 1357122 h 1682686"/>
                    <a:gd name="connsiteX1098" fmla="*/ 1445139 w 1681034"/>
                    <a:gd name="connsiteY1098" fmla="*/ 1361789 h 1682686"/>
                    <a:gd name="connsiteX1099" fmla="*/ 1463808 w 1681034"/>
                    <a:gd name="connsiteY1099" fmla="*/ 1341977 h 1682686"/>
                    <a:gd name="connsiteX1100" fmla="*/ 1467903 w 1681034"/>
                    <a:gd name="connsiteY1100" fmla="*/ 1331024 h 1682686"/>
                    <a:gd name="connsiteX1101" fmla="*/ 1476381 w 1681034"/>
                    <a:gd name="connsiteY1101" fmla="*/ 1326642 h 1682686"/>
                    <a:gd name="connsiteX1102" fmla="*/ 1469046 w 1681034"/>
                    <a:gd name="connsiteY1102" fmla="*/ 1327880 h 1682686"/>
                    <a:gd name="connsiteX1103" fmla="*/ 1479238 w 1681034"/>
                    <a:gd name="connsiteY1103" fmla="*/ 1314736 h 1682686"/>
                    <a:gd name="connsiteX1104" fmla="*/ 1485525 w 1681034"/>
                    <a:gd name="connsiteY1104" fmla="*/ 1316546 h 1682686"/>
                    <a:gd name="connsiteX1105" fmla="*/ 1483524 w 1681034"/>
                    <a:gd name="connsiteY1105" fmla="*/ 1316736 h 1682686"/>
                    <a:gd name="connsiteX1106" fmla="*/ 1504098 w 1681034"/>
                    <a:gd name="connsiteY1106" fmla="*/ 1288256 h 1682686"/>
                    <a:gd name="connsiteX1107" fmla="*/ 1495907 w 1681034"/>
                    <a:gd name="connsiteY1107" fmla="*/ 1293209 h 1682686"/>
                    <a:gd name="connsiteX1108" fmla="*/ 1502289 w 1681034"/>
                    <a:gd name="connsiteY1108" fmla="*/ 1276826 h 1682686"/>
                    <a:gd name="connsiteX1109" fmla="*/ 1501812 w 1681034"/>
                    <a:gd name="connsiteY1109" fmla="*/ 1282351 h 1682686"/>
                    <a:gd name="connsiteX1110" fmla="*/ 1507527 w 1681034"/>
                    <a:gd name="connsiteY1110" fmla="*/ 1275398 h 1682686"/>
                    <a:gd name="connsiteX1111" fmla="*/ 1508861 w 1681034"/>
                    <a:gd name="connsiteY1111" fmla="*/ 1266730 h 1682686"/>
                    <a:gd name="connsiteX1112" fmla="*/ 1511242 w 1681034"/>
                    <a:gd name="connsiteY1112" fmla="*/ 1268730 h 1682686"/>
                    <a:gd name="connsiteX1113" fmla="*/ 1517624 w 1681034"/>
                    <a:gd name="connsiteY1113" fmla="*/ 1254443 h 1682686"/>
                    <a:gd name="connsiteX1114" fmla="*/ 1520481 w 1681034"/>
                    <a:gd name="connsiteY1114" fmla="*/ 1258729 h 1682686"/>
                    <a:gd name="connsiteX1115" fmla="*/ 1521434 w 1681034"/>
                    <a:gd name="connsiteY1115" fmla="*/ 1249871 h 1682686"/>
                    <a:gd name="connsiteX1116" fmla="*/ 1524482 w 1681034"/>
                    <a:gd name="connsiteY1116" fmla="*/ 1244632 h 1682686"/>
                    <a:gd name="connsiteX1117" fmla="*/ 1524768 w 1681034"/>
                    <a:gd name="connsiteY1117" fmla="*/ 1252442 h 1682686"/>
                    <a:gd name="connsiteX1118" fmla="*/ 1534578 w 1681034"/>
                    <a:gd name="connsiteY1118" fmla="*/ 1242727 h 1682686"/>
                    <a:gd name="connsiteX1119" fmla="*/ 1552676 w 1681034"/>
                    <a:gd name="connsiteY1119" fmla="*/ 1206913 h 1682686"/>
                    <a:gd name="connsiteX1120" fmla="*/ 1559629 w 1681034"/>
                    <a:gd name="connsiteY1120" fmla="*/ 1199102 h 1682686"/>
                    <a:gd name="connsiteX1121" fmla="*/ 1570964 w 1681034"/>
                    <a:gd name="connsiteY1121" fmla="*/ 1176909 h 1682686"/>
                    <a:gd name="connsiteX1122" fmla="*/ 1564868 w 1681034"/>
                    <a:gd name="connsiteY1122" fmla="*/ 1196626 h 1682686"/>
                    <a:gd name="connsiteX1123" fmla="*/ 1578774 w 1681034"/>
                    <a:gd name="connsiteY1123" fmla="*/ 1167289 h 1682686"/>
                    <a:gd name="connsiteX1124" fmla="*/ 1575726 w 1681034"/>
                    <a:gd name="connsiteY1124" fmla="*/ 1169099 h 1682686"/>
                    <a:gd name="connsiteX1125" fmla="*/ 1578965 w 1681034"/>
                    <a:gd name="connsiteY1125" fmla="*/ 1156716 h 1682686"/>
                    <a:gd name="connsiteX1126" fmla="*/ 1595157 w 1681034"/>
                    <a:gd name="connsiteY1126" fmla="*/ 1127093 h 1682686"/>
                    <a:gd name="connsiteX1127" fmla="*/ 1603539 w 1681034"/>
                    <a:gd name="connsiteY1127" fmla="*/ 1093470 h 1682686"/>
                    <a:gd name="connsiteX1128" fmla="*/ 1599729 w 1681034"/>
                    <a:gd name="connsiteY1128" fmla="*/ 1098423 h 1682686"/>
                    <a:gd name="connsiteX1129" fmla="*/ 1612969 w 1681034"/>
                    <a:gd name="connsiteY1129" fmla="*/ 1079183 h 1682686"/>
                    <a:gd name="connsiteX1130" fmla="*/ 1608111 w 1681034"/>
                    <a:gd name="connsiteY1130" fmla="*/ 1073658 h 1682686"/>
                    <a:gd name="connsiteX1131" fmla="*/ 1615065 w 1681034"/>
                    <a:gd name="connsiteY1131" fmla="*/ 1054989 h 1682686"/>
                    <a:gd name="connsiteX1132" fmla="*/ 1614493 w 1681034"/>
                    <a:gd name="connsiteY1132" fmla="*/ 1066419 h 1682686"/>
                    <a:gd name="connsiteX1133" fmla="*/ 1622780 w 1681034"/>
                    <a:gd name="connsiteY1133" fmla="*/ 1039844 h 1682686"/>
                    <a:gd name="connsiteX1134" fmla="*/ 1624685 w 1681034"/>
                    <a:gd name="connsiteY1134" fmla="*/ 1040606 h 1682686"/>
                    <a:gd name="connsiteX1135" fmla="*/ 1626876 w 1681034"/>
                    <a:gd name="connsiteY1135" fmla="*/ 1031462 h 1682686"/>
                    <a:gd name="connsiteX1136" fmla="*/ 1624209 w 1681034"/>
                    <a:gd name="connsiteY1136" fmla="*/ 1033748 h 1682686"/>
                    <a:gd name="connsiteX1137" fmla="*/ 1631924 w 1681034"/>
                    <a:gd name="connsiteY1137" fmla="*/ 1012031 h 1682686"/>
                    <a:gd name="connsiteX1138" fmla="*/ 1637448 w 1681034"/>
                    <a:gd name="connsiteY1138" fmla="*/ 986028 h 1682686"/>
                    <a:gd name="connsiteX1139" fmla="*/ 1641354 w 1681034"/>
                    <a:gd name="connsiteY1139" fmla="*/ 979075 h 1682686"/>
                    <a:gd name="connsiteX1140" fmla="*/ 1642020 w 1681034"/>
                    <a:gd name="connsiteY1140" fmla="*/ 969550 h 1682686"/>
                    <a:gd name="connsiteX1141" fmla="*/ 1652498 w 1681034"/>
                    <a:gd name="connsiteY1141" fmla="*/ 930402 h 1682686"/>
                    <a:gd name="connsiteX1142" fmla="*/ 1658594 w 1681034"/>
                    <a:gd name="connsiteY1142" fmla="*/ 888492 h 1682686"/>
                    <a:gd name="connsiteX1143" fmla="*/ 1661451 w 1681034"/>
                    <a:gd name="connsiteY1143" fmla="*/ 905161 h 1682686"/>
                    <a:gd name="connsiteX1144" fmla="*/ 1663071 w 1681034"/>
                    <a:gd name="connsiteY1144" fmla="*/ 865442 h 1682686"/>
                    <a:gd name="connsiteX1145" fmla="*/ 1652022 w 1681034"/>
                    <a:gd name="connsiteY1145" fmla="*/ 857345 h 1682686"/>
                    <a:gd name="connsiteX1146" fmla="*/ 1654689 w 1681034"/>
                    <a:gd name="connsiteY1146" fmla="*/ 834200 h 1682686"/>
                    <a:gd name="connsiteX1147" fmla="*/ 1647259 w 1681034"/>
                    <a:gd name="connsiteY1147" fmla="*/ 861346 h 1682686"/>
                    <a:gd name="connsiteX1148" fmla="*/ 1649640 w 1681034"/>
                    <a:gd name="connsiteY1148" fmla="*/ 852297 h 1682686"/>
                    <a:gd name="connsiteX1149" fmla="*/ 1646402 w 1681034"/>
                    <a:gd name="connsiteY1149" fmla="*/ 833152 h 1682686"/>
                    <a:gd name="connsiteX1150" fmla="*/ 1651545 w 1681034"/>
                    <a:gd name="connsiteY1150" fmla="*/ 827532 h 1682686"/>
                    <a:gd name="connsiteX1151" fmla="*/ 1646783 w 1681034"/>
                    <a:gd name="connsiteY1151" fmla="*/ 816102 h 1682686"/>
                    <a:gd name="connsiteX1152" fmla="*/ 1647735 w 1681034"/>
                    <a:gd name="connsiteY1152" fmla="*/ 802196 h 1682686"/>
                    <a:gd name="connsiteX1153" fmla="*/ 1650307 w 1681034"/>
                    <a:gd name="connsiteY1153" fmla="*/ 793052 h 1682686"/>
                    <a:gd name="connsiteX1154" fmla="*/ 1653165 w 1681034"/>
                    <a:gd name="connsiteY1154" fmla="*/ 798005 h 1682686"/>
                    <a:gd name="connsiteX1155" fmla="*/ 1651450 w 1681034"/>
                    <a:gd name="connsiteY1155" fmla="*/ 777526 h 1682686"/>
                    <a:gd name="connsiteX1156" fmla="*/ 1656594 w 1681034"/>
                    <a:gd name="connsiteY1156" fmla="*/ 777812 h 1682686"/>
                    <a:gd name="connsiteX1157" fmla="*/ 1653069 w 1681034"/>
                    <a:gd name="connsiteY1157" fmla="*/ 766667 h 1682686"/>
                    <a:gd name="connsiteX1158" fmla="*/ 1649545 w 1681034"/>
                    <a:gd name="connsiteY1158" fmla="*/ 768096 h 1682686"/>
                    <a:gd name="connsiteX1159" fmla="*/ 1644783 w 1681034"/>
                    <a:gd name="connsiteY1159" fmla="*/ 757047 h 1682686"/>
                    <a:gd name="connsiteX1160" fmla="*/ 1644878 w 1681034"/>
                    <a:gd name="connsiteY1160" fmla="*/ 747713 h 1682686"/>
                    <a:gd name="connsiteX1161" fmla="*/ 1642401 w 1681034"/>
                    <a:gd name="connsiteY1161" fmla="*/ 753904 h 1682686"/>
                    <a:gd name="connsiteX1162" fmla="*/ 1641068 w 1681034"/>
                    <a:gd name="connsiteY1162" fmla="*/ 741521 h 1682686"/>
                    <a:gd name="connsiteX1163" fmla="*/ 1645259 w 1681034"/>
                    <a:gd name="connsiteY1163" fmla="*/ 741617 h 1682686"/>
                    <a:gd name="connsiteX1164" fmla="*/ 1644973 w 1681034"/>
                    <a:gd name="connsiteY1164" fmla="*/ 733806 h 1682686"/>
                    <a:gd name="connsiteX1165" fmla="*/ 1640592 w 1681034"/>
                    <a:gd name="connsiteY1165" fmla="*/ 694849 h 1682686"/>
                    <a:gd name="connsiteX1166" fmla="*/ 1636020 w 1681034"/>
                    <a:gd name="connsiteY1166" fmla="*/ 690372 h 1682686"/>
                    <a:gd name="connsiteX1167" fmla="*/ 1634496 w 1681034"/>
                    <a:gd name="connsiteY1167" fmla="*/ 699802 h 1682686"/>
                    <a:gd name="connsiteX1168" fmla="*/ 1636877 w 1681034"/>
                    <a:gd name="connsiteY1168" fmla="*/ 698183 h 1682686"/>
                    <a:gd name="connsiteX1169" fmla="*/ 1638972 w 1681034"/>
                    <a:gd name="connsiteY1169" fmla="*/ 736949 h 1682686"/>
                    <a:gd name="connsiteX1170" fmla="*/ 1634686 w 1681034"/>
                    <a:gd name="connsiteY1170" fmla="*/ 704469 h 1682686"/>
                    <a:gd name="connsiteX1171" fmla="*/ 1634686 w 1681034"/>
                    <a:gd name="connsiteY1171" fmla="*/ 721519 h 1682686"/>
                    <a:gd name="connsiteX1172" fmla="*/ 1629828 w 1681034"/>
                    <a:gd name="connsiteY1172" fmla="*/ 703136 h 1682686"/>
                    <a:gd name="connsiteX1173" fmla="*/ 1633543 w 1681034"/>
                    <a:gd name="connsiteY1173" fmla="*/ 699897 h 1682686"/>
                    <a:gd name="connsiteX1174" fmla="*/ 1630686 w 1681034"/>
                    <a:gd name="connsiteY1174" fmla="*/ 692277 h 1682686"/>
                    <a:gd name="connsiteX1175" fmla="*/ 1633543 w 1681034"/>
                    <a:gd name="connsiteY1175" fmla="*/ 693706 h 1682686"/>
                    <a:gd name="connsiteX1176" fmla="*/ 1632781 w 1681034"/>
                    <a:gd name="connsiteY1176" fmla="*/ 684467 h 1682686"/>
                    <a:gd name="connsiteX1177" fmla="*/ 1626114 w 1681034"/>
                    <a:gd name="connsiteY1177" fmla="*/ 672465 h 1682686"/>
                    <a:gd name="connsiteX1178" fmla="*/ 1630019 w 1681034"/>
                    <a:gd name="connsiteY1178" fmla="*/ 665893 h 1682686"/>
                    <a:gd name="connsiteX1179" fmla="*/ 1627161 w 1681034"/>
                    <a:gd name="connsiteY1179" fmla="*/ 644271 h 1682686"/>
                    <a:gd name="connsiteX1180" fmla="*/ 1622494 w 1681034"/>
                    <a:gd name="connsiteY1180" fmla="*/ 625983 h 1682686"/>
                    <a:gd name="connsiteX1181" fmla="*/ 1626114 w 1681034"/>
                    <a:gd name="connsiteY1181" fmla="*/ 631793 h 1682686"/>
                    <a:gd name="connsiteX1182" fmla="*/ 1620589 w 1681034"/>
                    <a:gd name="connsiteY1182" fmla="*/ 605695 h 1682686"/>
                    <a:gd name="connsiteX1183" fmla="*/ 1614588 w 1681034"/>
                    <a:gd name="connsiteY1183" fmla="*/ 601885 h 1682686"/>
                    <a:gd name="connsiteX1184" fmla="*/ 1606873 w 1681034"/>
                    <a:gd name="connsiteY1184" fmla="*/ 587407 h 1682686"/>
                    <a:gd name="connsiteX1185" fmla="*/ 1608969 w 1681034"/>
                    <a:gd name="connsiteY1185" fmla="*/ 583883 h 1682686"/>
                    <a:gd name="connsiteX1186" fmla="*/ 1604968 w 1681034"/>
                    <a:gd name="connsiteY1186" fmla="*/ 570357 h 1682686"/>
                    <a:gd name="connsiteX1187" fmla="*/ 1599729 w 1681034"/>
                    <a:gd name="connsiteY1187" fmla="*/ 563499 h 1682686"/>
                    <a:gd name="connsiteX1188" fmla="*/ 1606968 w 1681034"/>
                    <a:gd name="connsiteY1188" fmla="*/ 568357 h 1682686"/>
                    <a:gd name="connsiteX1189" fmla="*/ 1610112 w 1681034"/>
                    <a:gd name="connsiteY1189" fmla="*/ 578834 h 1682686"/>
                    <a:gd name="connsiteX1190" fmla="*/ 1603825 w 1681034"/>
                    <a:gd name="connsiteY1190" fmla="*/ 559403 h 1682686"/>
                    <a:gd name="connsiteX1191" fmla="*/ 1604682 w 1681034"/>
                    <a:gd name="connsiteY1191" fmla="*/ 552736 h 1682686"/>
                    <a:gd name="connsiteX1192" fmla="*/ 1597158 w 1681034"/>
                    <a:gd name="connsiteY1192" fmla="*/ 538734 h 1682686"/>
                    <a:gd name="connsiteX1193" fmla="*/ 1593538 w 1681034"/>
                    <a:gd name="connsiteY1193" fmla="*/ 527876 h 1682686"/>
                    <a:gd name="connsiteX1194" fmla="*/ 1591443 w 1681034"/>
                    <a:gd name="connsiteY1194" fmla="*/ 526828 h 1682686"/>
                    <a:gd name="connsiteX1195" fmla="*/ 1586299 w 1681034"/>
                    <a:gd name="connsiteY1195" fmla="*/ 510350 h 1682686"/>
                    <a:gd name="connsiteX1196" fmla="*/ 1579536 w 1681034"/>
                    <a:gd name="connsiteY1196" fmla="*/ 500825 h 1682686"/>
                    <a:gd name="connsiteX1197" fmla="*/ 1586966 w 1681034"/>
                    <a:gd name="connsiteY1197" fmla="*/ 519875 h 1682686"/>
                    <a:gd name="connsiteX1198" fmla="*/ 1585537 w 1681034"/>
                    <a:gd name="connsiteY1198" fmla="*/ 529876 h 1682686"/>
                    <a:gd name="connsiteX1199" fmla="*/ 1580584 w 1681034"/>
                    <a:gd name="connsiteY1199" fmla="*/ 516731 h 1682686"/>
                    <a:gd name="connsiteX1200" fmla="*/ 1578965 w 1681034"/>
                    <a:gd name="connsiteY1200" fmla="*/ 523589 h 1682686"/>
                    <a:gd name="connsiteX1201" fmla="*/ 1582584 w 1681034"/>
                    <a:gd name="connsiteY1201" fmla="*/ 532257 h 1682686"/>
                    <a:gd name="connsiteX1202" fmla="*/ 1588109 w 1681034"/>
                    <a:gd name="connsiteY1202" fmla="*/ 538829 h 1682686"/>
                    <a:gd name="connsiteX1203" fmla="*/ 1587633 w 1681034"/>
                    <a:gd name="connsiteY1203" fmla="*/ 530924 h 1682686"/>
                    <a:gd name="connsiteX1204" fmla="*/ 1591252 w 1681034"/>
                    <a:gd name="connsiteY1204" fmla="*/ 541211 h 1682686"/>
                    <a:gd name="connsiteX1205" fmla="*/ 1589347 w 1681034"/>
                    <a:gd name="connsiteY1205" fmla="*/ 546449 h 1682686"/>
                    <a:gd name="connsiteX1206" fmla="*/ 1593538 w 1681034"/>
                    <a:gd name="connsiteY1206" fmla="*/ 558165 h 1682686"/>
                    <a:gd name="connsiteX1207" fmla="*/ 1589442 w 1681034"/>
                    <a:gd name="connsiteY1207" fmla="*/ 554355 h 1682686"/>
                    <a:gd name="connsiteX1208" fmla="*/ 1594776 w 1681034"/>
                    <a:gd name="connsiteY1208" fmla="*/ 575310 h 1682686"/>
                    <a:gd name="connsiteX1209" fmla="*/ 1595348 w 1681034"/>
                    <a:gd name="connsiteY1209" fmla="*/ 595503 h 1682686"/>
                    <a:gd name="connsiteX1210" fmla="*/ 1602873 w 1681034"/>
                    <a:gd name="connsiteY1210" fmla="*/ 609791 h 1682686"/>
                    <a:gd name="connsiteX1211" fmla="*/ 1598967 w 1681034"/>
                    <a:gd name="connsiteY1211" fmla="*/ 605790 h 1682686"/>
                    <a:gd name="connsiteX1212" fmla="*/ 1602015 w 1681034"/>
                    <a:gd name="connsiteY1212" fmla="*/ 625412 h 1682686"/>
                    <a:gd name="connsiteX1213" fmla="*/ 1603349 w 1681034"/>
                    <a:gd name="connsiteY1213" fmla="*/ 622173 h 1682686"/>
                    <a:gd name="connsiteX1214" fmla="*/ 1608588 w 1681034"/>
                    <a:gd name="connsiteY1214" fmla="*/ 632270 h 1682686"/>
                    <a:gd name="connsiteX1215" fmla="*/ 1608016 w 1681034"/>
                    <a:gd name="connsiteY1215" fmla="*/ 638556 h 1682686"/>
                    <a:gd name="connsiteX1216" fmla="*/ 1604301 w 1681034"/>
                    <a:gd name="connsiteY1216" fmla="*/ 634365 h 1682686"/>
                    <a:gd name="connsiteX1217" fmla="*/ 1607159 w 1681034"/>
                    <a:gd name="connsiteY1217" fmla="*/ 658463 h 1682686"/>
                    <a:gd name="connsiteX1218" fmla="*/ 1612969 w 1681034"/>
                    <a:gd name="connsiteY1218" fmla="*/ 676275 h 1682686"/>
                    <a:gd name="connsiteX1219" fmla="*/ 1610874 w 1681034"/>
                    <a:gd name="connsiteY1219" fmla="*/ 684086 h 1682686"/>
                    <a:gd name="connsiteX1220" fmla="*/ 1609064 w 1681034"/>
                    <a:gd name="connsiteY1220" fmla="*/ 667512 h 1682686"/>
                    <a:gd name="connsiteX1221" fmla="*/ 1603825 w 1681034"/>
                    <a:gd name="connsiteY1221" fmla="*/ 639032 h 1682686"/>
                    <a:gd name="connsiteX1222" fmla="*/ 1597348 w 1681034"/>
                    <a:gd name="connsiteY1222" fmla="*/ 632270 h 1682686"/>
                    <a:gd name="connsiteX1223" fmla="*/ 1603825 w 1681034"/>
                    <a:gd name="connsiteY1223" fmla="*/ 660559 h 1682686"/>
                    <a:gd name="connsiteX1224" fmla="*/ 1612207 w 1681034"/>
                    <a:gd name="connsiteY1224" fmla="*/ 688562 h 1682686"/>
                    <a:gd name="connsiteX1225" fmla="*/ 1615541 w 1681034"/>
                    <a:gd name="connsiteY1225" fmla="*/ 717137 h 1682686"/>
                    <a:gd name="connsiteX1226" fmla="*/ 1617160 w 1681034"/>
                    <a:gd name="connsiteY1226" fmla="*/ 714089 h 1682686"/>
                    <a:gd name="connsiteX1227" fmla="*/ 1621637 w 1681034"/>
                    <a:gd name="connsiteY1227" fmla="*/ 723138 h 1682686"/>
                    <a:gd name="connsiteX1228" fmla="*/ 1621923 w 1681034"/>
                    <a:gd name="connsiteY1228" fmla="*/ 732187 h 1682686"/>
                    <a:gd name="connsiteX1229" fmla="*/ 1617255 w 1681034"/>
                    <a:gd name="connsiteY1229" fmla="*/ 718661 h 1682686"/>
                    <a:gd name="connsiteX1230" fmla="*/ 1616684 w 1681034"/>
                    <a:gd name="connsiteY1230" fmla="*/ 732282 h 1682686"/>
                    <a:gd name="connsiteX1231" fmla="*/ 1619637 w 1681034"/>
                    <a:gd name="connsiteY1231" fmla="*/ 738283 h 1682686"/>
                    <a:gd name="connsiteX1232" fmla="*/ 1619922 w 1681034"/>
                    <a:gd name="connsiteY1232" fmla="*/ 745808 h 1682686"/>
                    <a:gd name="connsiteX1233" fmla="*/ 1615827 w 1681034"/>
                    <a:gd name="connsiteY1233" fmla="*/ 741236 h 1682686"/>
                    <a:gd name="connsiteX1234" fmla="*/ 1620875 w 1681034"/>
                    <a:gd name="connsiteY1234" fmla="*/ 759428 h 1682686"/>
                    <a:gd name="connsiteX1235" fmla="*/ 1623351 w 1681034"/>
                    <a:gd name="connsiteY1235" fmla="*/ 758000 h 1682686"/>
                    <a:gd name="connsiteX1236" fmla="*/ 1625352 w 1681034"/>
                    <a:gd name="connsiteY1236" fmla="*/ 767144 h 1682686"/>
                    <a:gd name="connsiteX1237" fmla="*/ 1621256 w 1681034"/>
                    <a:gd name="connsiteY1237" fmla="*/ 774573 h 1682686"/>
                    <a:gd name="connsiteX1238" fmla="*/ 1619446 w 1681034"/>
                    <a:gd name="connsiteY1238" fmla="*/ 792575 h 1682686"/>
                    <a:gd name="connsiteX1239" fmla="*/ 1618208 w 1681034"/>
                    <a:gd name="connsiteY1239" fmla="*/ 773811 h 1682686"/>
                    <a:gd name="connsiteX1240" fmla="*/ 1614969 w 1681034"/>
                    <a:gd name="connsiteY1240" fmla="*/ 762381 h 1682686"/>
                    <a:gd name="connsiteX1241" fmla="*/ 1613064 w 1681034"/>
                    <a:gd name="connsiteY1241" fmla="*/ 735330 h 1682686"/>
                    <a:gd name="connsiteX1242" fmla="*/ 1612683 w 1681034"/>
                    <a:gd name="connsiteY1242" fmla="*/ 750284 h 1682686"/>
                    <a:gd name="connsiteX1243" fmla="*/ 1608302 w 1681034"/>
                    <a:gd name="connsiteY1243" fmla="*/ 738283 h 1682686"/>
                    <a:gd name="connsiteX1244" fmla="*/ 1611731 w 1681034"/>
                    <a:gd name="connsiteY1244" fmla="*/ 726281 h 1682686"/>
                    <a:gd name="connsiteX1245" fmla="*/ 1605825 w 1681034"/>
                    <a:gd name="connsiteY1245" fmla="*/ 724948 h 1682686"/>
                    <a:gd name="connsiteX1246" fmla="*/ 1607540 w 1681034"/>
                    <a:gd name="connsiteY1246" fmla="*/ 715899 h 1682686"/>
                    <a:gd name="connsiteX1247" fmla="*/ 1603349 w 1681034"/>
                    <a:gd name="connsiteY1247" fmla="*/ 705612 h 1682686"/>
                    <a:gd name="connsiteX1248" fmla="*/ 1605540 w 1681034"/>
                    <a:gd name="connsiteY1248" fmla="*/ 699516 h 1682686"/>
                    <a:gd name="connsiteX1249" fmla="*/ 1604016 w 1681034"/>
                    <a:gd name="connsiteY1249" fmla="*/ 689134 h 1682686"/>
                    <a:gd name="connsiteX1250" fmla="*/ 1597729 w 1681034"/>
                    <a:gd name="connsiteY1250" fmla="*/ 668560 h 1682686"/>
                    <a:gd name="connsiteX1251" fmla="*/ 1601063 w 1681034"/>
                    <a:gd name="connsiteY1251" fmla="*/ 666750 h 1682686"/>
                    <a:gd name="connsiteX1252" fmla="*/ 1607540 w 1681034"/>
                    <a:gd name="connsiteY1252" fmla="*/ 685895 h 1682686"/>
                    <a:gd name="connsiteX1253" fmla="*/ 1603063 w 1681034"/>
                    <a:gd name="connsiteY1253" fmla="*/ 674180 h 1682686"/>
                    <a:gd name="connsiteX1254" fmla="*/ 1604587 w 1681034"/>
                    <a:gd name="connsiteY1254" fmla="*/ 671036 h 1682686"/>
                    <a:gd name="connsiteX1255" fmla="*/ 1601158 w 1681034"/>
                    <a:gd name="connsiteY1255" fmla="*/ 657701 h 1682686"/>
                    <a:gd name="connsiteX1256" fmla="*/ 1593633 w 1681034"/>
                    <a:gd name="connsiteY1256" fmla="*/ 650939 h 1682686"/>
                    <a:gd name="connsiteX1257" fmla="*/ 1592014 w 1681034"/>
                    <a:gd name="connsiteY1257" fmla="*/ 646557 h 1682686"/>
                    <a:gd name="connsiteX1258" fmla="*/ 1596110 w 1681034"/>
                    <a:gd name="connsiteY1258" fmla="*/ 646081 h 1682686"/>
                    <a:gd name="connsiteX1259" fmla="*/ 1595157 w 1681034"/>
                    <a:gd name="connsiteY1259" fmla="*/ 634079 h 1682686"/>
                    <a:gd name="connsiteX1260" fmla="*/ 1593062 w 1681034"/>
                    <a:gd name="connsiteY1260" fmla="*/ 634365 h 1682686"/>
                    <a:gd name="connsiteX1261" fmla="*/ 1584585 w 1681034"/>
                    <a:gd name="connsiteY1261" fmla="*/ 608267 h 1682686"/>
                    <a:gd name="connsiteX1262" fmla="*/ 1578870 w 1681034"/>
                    <a:gd name="connsiteY1262" fmla="*/ 586740 h 1682686"/>
                    <a:gd name="connsiteX1263" fmla="*/ 1574298 w 1681034"/>
                    <a:gd name="connsiteY1263" fmla="*/ 567309 h 1682686"/>
                    <a:gd name="connsiteX1264" fmla="*/ 1568106 w 1681034"/>
                    <a:gd name="connsiteY1264" fmla="*/ 553212 h 1682686"/>
                    <a:gd name="connsiteX1265" fmla="*/ 1561915 w 1681034"/>
                    <a:gd name="connsiteY1265" fmla="*/ 550069 h 1682686"/>
                    <a:gd name="connsiteX1266" fmla="*/ 1562106 w 1681034"/>
                    <a:gd name="connsiteY1266" fmla="*/ 562356 h 1682686"/>
                    <a:gd name="connsiteX1267" fmla="*/ 1568202 w 1681034"/>
                    <a:gd name="connsiteY1267" fmla="*/ 567119 h 1682686"/>
                    <a:gd name="connsiteX1268" fmla="*/ 1576393 w 1681034"/>
                    <a:gd name="connsiteY1268" fmla="*/ 585311 h 1682686"/>
                    <a:gd name="connsiteX1269" fmla="*/ 1568202 w 1681034"/>
                    <a:gd name="connsiteY1269" fmla="*/ 579406 h 1682686"/>
                    <a:gd name="connsiteX1270" fmla="*/ 1570107 w 1681034"/>
                    <a:gd name="connsiteY1270" fmla="*/ 592646 h 1682686"/>
                    <a:gd name="connsiteX1271" fmla="*/ 1577822 w 1681034"/>
                    <a:gd name="connsiteY1271" fmla="*/ 621506 h 1682686"/>
                    <a:gd name="connsiteX1272" fmla="*/ 1570583 w 1681034"/>
                    <a:gd name="connsiteY1272" fmla="*/ 604742 h 1682686"/>
                    <a:gd name="connsiteX1273" fmla="*/ 1572012 w 1681034"/>
                    <a:gd name="connsiteY1273" fmla="*/ 616553 h 1682686"/>
                    <a:gd name="connsiteX1274" fmla="*/ 1573726 w 1681034"/>
                    <a:gd name="connsiteY1274" fmla="*/ 622268 h 1682686"/>
                    <a:gd name="connsiteX1275" fmla="*/ 1581918 w 1681034"/>
                    <a:gd name="connsiteY1275" fmla="*/ 655415 h 1682686"/>
                    <a:gd name="connsiteX1276" fmla="*/ 1578108 w 1681034"/>
                    <a:gd name="connsiteY1276" fmla="*/ 652939 h 1682686"/>
                    <a:gd name="connsiteX1277" fmla="*/ 1579917 w 1681034"/>
                    <a:gd name="connsiteY1277" fmla="*/ 664464 h 1682686"/>
                    <a:gd name="connsiteX1278" fmla="*/ 1583061 w 1681034"/>
                    <a:gd name="connsiteY1278" fmla="*/ 653796 h 1682686"/>
                    <a:gd name="connsiteX1279" fmla="*/ 1586013 w 1681034"/>
                    <a:gd name="connsiteY1279" fmla="*/ 654939 h 1682686"/>
                    <a:gd name="connsiteX1280" fmla="*/ 1588014 w 1681034"/>
                    <a:gd name="connsiteY1280" fmla="*/ 665131 h 1682686"/>
                    <a:gd name="connsiteX1281" fmla="*/ 1585537 w 1681034"/>
                    <a:gd name="connsiteY1281" fmla="*/ 668369 h 1682686"/>
                    <a:gd name="connsiteX1282" fmla="*/ 1588966 w 1681034"/>
                    <a:gd name="connsiteY1282" fmla="*/ 672560 h 1682686"/>
                    <a:gd name="connsiteX1283" fmla="*/ 1590109 w 1681034"/>
                    <a:gd name="connsiteY1283" fmla="*/ 678371 h 1682686"/>
                    <a:gd name="connsiteX1284" fmla="*/ 1586394 w 1681034"/>
                    <a:gd name="connsiteY1284" fmla="*/ 675703 h 1682686"/>
                    <a:gd name="connsiteX1285" fmla="*/ 1583061 w 1681034"/>
                    <a:gd name="connsiteY1285" fmla="*/ 662750 h 1682686"/>
                    <a:gd name="connsiteX1286" fmla="*/ 1596396 w 1681034"/>
                    <a:gd name="connsiteY1286" fmla="*/ 798671 h 1682686"/>
                    <a:gd name="connsiteX1287" fmla="*/ 1596300 w 1681034"/>
                    <a:gd name="connsiteY1287" fmla="*/ 819055 h 1682686"/>
                    <a:gd name="connsiteX1288" fmla="*/ 1603063 w 1681034"/>
                    <a:gd name="connsiteY1288" fmla="*/ 821150 h 1682686"/>
                    <a:gd name="connsiteX1289" fmla="*/ 1601634 w 1681034"/>
                    <a:gd name="connsiteY1289" fmla="*/ 837248 h 1682686"/>
                    <a:gd name="connsiteX1290" fmla="*/ 1599539 w 1681034"/>
                    <a:gd name="connsiteY1290" fmla="*/ 834009 h 1682686"/>
                    <a:gd name="connsiteX1291" fmla="*/ 1600015 w 1681034"/>
                    <a:gd name="connsiteY1291" fmla="*/ 856107 h 1682686"/>
                    <a:gd name="connsiteX1292" fmla="*/ 1591633 w 1681034"/>
                    <a:gd name="connsiteY1292" fmla="*/ 884206 h 1682686"/>
                    <a:gd name="connsiteX1293" fmla="*/ 1594872 w 1681034"/>
                    <a:gd name="connsiteY1293" fmla="*/ 881825 h 1682686"/>
                    <a:gd name="connsiteX1294" fmla="*/ 1591633 w 1681034"/>
                    <a:gd name="connsiteY1294" fmla="*/ 898874 h 1682686"/>
                    <a:gd name="connsiteX1295" fmla="*/ 1594300 w 1681034"/>
                    <a:gd name="connsiteY1295" fmla="*/ 897922 h 1682686"/>
                    <a:gd name="connsiteX1296" fmla="*/ 1592490 w 1681034"/>
                    <a:gd name="connsiteY1296" fmla="*/ 906494 h 1682686"/>
                    <a:gd name="connsiteX1297" fmla="*/ 1595062 w 1681034"/>
                    <a:gd name="connsiteY1297" fmla="*/ 912971 h 1682686"/>
                    <a:gd name="connsiteX1298" fmla="*/ 1594014 w 1681034"/>
                    <a:gd name="connsiteY1298" fmla="*/ 924687 h 1682686"/>
                    <a:gd name="connsiteX1299" fmla="*/ 1591252 w 1681034"/>
                    <a:gd name="connsiteY1299" fmla="*/ 921068 h 1682686"/>
                    <a:gd name="connsiteX1300" fmla="*/ 1585061 w 1681034"/>
                    <a:gd name="connsiteY1300" fmla="*/ 956882 h 1682686"/>
                    <a:gd name="connsiteX1301" fmla="*/ 1582775 w 1681034"/>
                    <a:gd name="connsiteY1301" fmla="*/ 954786 h 1682686"/>
                    <a:gd name="connsiteX1302" fmla="*/ 1577727 w 1681034"/>
                    <a:gd name="connsiteY1302" fmla="*/ 995458 h 1682686"/>
                    <a:gd name="connsiteX1303" fmla="*/ 1575726 w 1681034"/>
                    <a:gd name="connsiteY1303" fmla="*/ 994791 h 1682686"/>
                    <a:gd name="connsiteX1304" fmla="*/ 1575726 w 1681034"/>
                    <a:gd name="connsiteY1304" fmla="*/ 1011555 h 1682686"/>
                    <a:gd name="connsiteX1305" fmla="*/ 1572774 w 1681034"/>
                    <a:gd name="connsiteY1305" fmla="*/ 1010507 h 1682686"/>
                    <a:gd name="connsiteX1306" fmla="*/ 1565725 w 1681034"/>
                    <a:gd name="connsiteY1306" fmla="*/ 1035463 h 1682686"/>
                    <a:gd name="connsiteX1307" fmla="*/ 1560486 w 1681034"/>
                    <a:gd name="connsiteY1307" fmla="*/ 1061371 h 1682686"/>
                    <a:gd name="connsiteX1308" fmla="*/ 1555914 w 1681034"/>
                    <a:gd name="connsiteY1308" fmla="*/ 1064038 h 1682686"/>
                    <a:gd name="connsiteX1309" fmla="*/ 1557343 w 1681034"/>
                    <a:gd name="connsiteY1309" fmla="*/ 1055275 h 1682686"/>
                    <a:gd name="connsiteX1310" fmla="*/ 1544008 w 1681034"/>
                    <a:gd name="connsiteY1310" fmla="*/ 1101185 h 1682686"/>
                    <a:gd name="connsiteX1311" fmla="*/ 1548675 w 1681034"/>
                    <a:gd name="connsiteY1311" fmla="*/ 1100328 h 1682686"/>
                    <a:gd name="connsiteX1312" fmla="*/ 1538769 w 1681034"/>
                    <a:gd name="connsiteY1312" fmla="*/ 1117854 h 1682686"/>
                    <a:gd name="connsiteX1313" fmla="*/ 1543913 w 1681034"/>
                    <a:gd name="connsiteY1313" fmla="*/ 1109186 h 1682686"/>
                    <a:gd name="connsiteX1314" fmla="*/ 1539436 w 1681034"/>
                    <a:gd name="connsiteY1314" fmla="*/ 1124807 h 1682686"/>
                    <a:gd name="connsiteX1315" fmla="*/ 1535912 w 1681034"/>
                    <a:gd name="connsiteY1315" fmla="*/ 1119569 h 1682686"/>
                    <a:gd name="connsiteX1316" fmla="*/ 1530578 w 1681034"/>
                    <a:gd name="connsiteY1316" fmla="*/ 1139381 h 1682686"/>
                    <a:gd name="connsiteX1317" fmla="*/ 1521815 w 1681034"/>
                    <a:gd name="connsiteY1317" fmla="*/ 1159383 h 1682686"/>
                    <a:gd name="connsiteX1318" fmla="*/ 1520005 w 1681034"/>
                    <a:gd name="connsiteY1318" fmla="*/ 1158335 h 1682686"/>
                    <a:gd name="connsiteX1319" fmla="*/ 1515719 w 1681034"/>
                    <a:gd name="connsiteY1319" fmla="*/ 1164050 h 1682686"/>
                    <a:gd name="connsiteX1320" fmla="*/ 1514766 w 1681034"/>
                    <a:gd name="connsiteY1320" fmla="*/ 1173575 h 1682686"/>
                    <a:gd name="connsiteX1321" fmla="*/ 1509528 w 1681034"/>
                    <a:gd name="connsiteY1321" fmla="*/ 1177004 h 1682686"/>
                    <a:gd name="connsiteX1322" fmla="*/ 1500098 w 1681034"/>
                    <a:gd name="connsiteY1322" fmla="*/ 1196435 h 1682686"/>
                    <a:gd name="connsiteX1323" fmla="*/ 1501908 w 1681034"/>
                    <a:gd name="connsiteY1323" fmla="*/ 1190720 h 1682686"/>
                    <a:gd name="connsiteX1324" fmla="*/ 1494764 w 1681034"/>
                    <a:gd name="connsiteY1324" fmla="*/ 1211866 h 1682686"/>
                    <a:gd name="connsiteX1325" fmla="*/ 1492859 w 1681034"/>
                    <a:gd name="connsiteY1325" fmla="*/ 1206913 h 1682686"/>
                    <a:gd name="connsiteX1326" fmla="*/ 1479810 w 1681034"/>
                    <a:gd name="connsiteY1326" fmla="*/ 1234535 h 1682686"/>
                    <a:gd name="connsiteX1327" fmla="*/ 1481905 w 1681034"/>
                    <a:gd name="connsiteY1327" fmla="*/ 1228916 h 1682686"/>
                    <a:gd name="connsiteX1328" fmla="*/ 1472094 w 1681034"/>
                    <a:gd name="connsiteY1328" fmla="*/ 1239298 h 1682686"/>
                    <a:gd name="connsiteX1329" fmla="*/ 1471999 w 1681034"/>
                    <a:gd name="connsiteY1329" fmla="*/ 1235583 h 1682686"/>
                    <a:gd name="connsiteX1330" fmla="*/ 1475428 w 1681034"/>
                    <a:gd name="connsiteY1330" fmla="*/ 1227582 h 1682686"/>
                    <a:gd name="connsiteX1331" fmla="*/ 1467237 w 1681034"/>
                    <a:gd name="connsiteY1331" fmla="*/ 1239107 h 1682686"/>
                    <a:gd name="connsiteX1332" fmla="*/ 1465332 w 1681034"/>
                    <a:gd name="connsiteY1332" fmla="*/ 1246727 h 1682686"/>
                    <a:gd name="connsiteX1333" fmla="*/ 1468856 w 1681034"/>
                    <a:gd name="connsiteY1333" fmla="*/ 1244156 h 1682686"/>
                    <a:gd name="connsiteX1334" fmla="*/ 1462665 w 1681034"/>
                    <a:gd name="connsiteY1334" fmla="*/ 1261301 h 1682686"/>
                    <a:gd name="connsiteX1335" fmla="*/ 1457902 w 1681034"/>
                    <a:gd name="connsiteY1335" fmla="*/ 1261015 h 1682686"/>
                    <a:gd name="connsiteX1336" fmla="*/ 1454664 w 1681034"/>
                    <a:gd name="connsiteY1336" fmla="*/ 1273302 h 1682686"/>
                    <a:gd name="connsiteX1337" fmla="*/ 1433709 w 1681034"/>
                    <a:gd name="connsiteY1337" fmla="*/ 1300544 h 1682686"/>
                    <a:gd name="connsiteX1338" fmla="*/ 1433613 w 1681034"/>
                    <a:gd name="connsiteY1338" fmla="*/ 1306449 h 1682686"/>
                    <a:gd name="connsiteX1339" fmla="*/ 1424565 w 1681034"/>
                    <a:gd name="connsiteY1339" fmla="*/ 1309497 h 1682686"/>
                    <a:gd name="connsiteX1340" fmla="*/ 1430946 w 1681034"/>
                    <a:gd name="connsiteY1340" fmla="*/ 1299877 h 1682686"/>
                    <a:gd name="connsiteX1341" fmla="*/ 1418945 w 1681034"/>
                    <a:gd name="connsiteY1341" fmla="*/ 1313974 h 1682686"/>
                    <a:gd name="connsiteX1342" fmla="*/ 1419897 w 1681034"/>
                    <a:gd name="connsiteY1342" fmla="*/ 1316927 h 1682686"/>
                    <a:gd name="connsiteX1343" fmla="*/ 1410563 w 1681034"/>
                    <a:gd name="connsiteY1343" fmla="*/ 1323594 h 1682686"/>
                    <a:gd name="connsiteX1344" fmla="*/ 1408563 w 1681034"/>
                    <a:gd name="connsiteY1344" fmla="*/ 1331786 h 1682686"/>
                    <a:gd name="connsiteX1345" fmla="*/ 1397799 w 1681034"/>
                    <a:gd name="connsiteY1345" fmla="*/ 1343120 h 1682686"/>
                    <a:gd name="connsiteX1346" fmla="*/ 1391894 w 1681034"/>
                    <a:gd name="connsiteY1346" fmla="*/ 1345025 h 1682686"/>
                    <a:gd name="connsiteX1347" fmla="*/ 1398180 w 1681034"/>
                    <a:gd name="connsiteY1347" fmla="*/ 1337215 h 1682686"/>
                    <a:gd name="connsiteX1348" fmla="*/ 1340745 w 1681034"/>
                    <a:gd name="connsiteY1348" fmla="*/ 1393984 h 1682686"/>
                    <a:gd name="connsiteX1349" fmla="*/ 1342459 w 1681034"/>
                    <a:gd name="connsiteY1349" fmla="*/ 1386840 h 1682686"/>
                    <a:gd name="connsiteX1350" fmla="*/ 1330743 w 1681034"/>
                    <a:gd name="connsiteY1350" fmla="*/ 1396937 h 1682686"/>
                    <a:gd name="connsiteX1351" fmla="*/ 1331791 w 1681034"/>
                    <a:gd name="connsiteY1351" fmla="*/ 1400842 h 1682686"/>
                    <a:gd name="connsiteX1352" fmla="*/ 1296168 w 1681034"/>
                    <a:gd name="connsiteY1352" fmla="*/ 1433703 h 1682686"/>
                    <a:gd name="connsiteX1353" fmla="*/ 1297501 w 1681034"/>
                    <a:gd name="connsiteY1353" fmla="*/ 1427893 h 1682686"/>
                    <a:gd name="connsiteX1354" fmla="*/ 1282737 w 1681034"/>
                    <a:gd name="connsiteY1354" fmla="*/ 1438656 h 1682686"/>
                    <a:gd name="connsiteX1355" fmla="*/ 1282928 w 1681034"/>
                    <a:gd name="connsiteY1355" fmla="*/ 1441704 h 1682686"/>
                    <a:gd name="connsiteX1356" fmla="*/ 1258734 w 1681034"/>
                    <a:gd name="connsiteY1356" fmla="*/ 1458754 h 1682686"/>
                    <a:gd name="connsiteX1357" fmla="*/ 1251210 w 1681034"/>
                    <a:gd name="connsiteY1357" fmla="*/ 1459516 h 1682686"/>
                    <a:gd name="connsiteX1358" fmla="*/ 1240923 w 1681034"/>
                    <a:gd name="connsiteY1358" fmla="*/ 1467041 h 1682686"/>
                    <a:gd name="connsiteX1359" fmla="*/ 1212157 w 1681034"/>
                    <a:gd name="connsiteY1359" fmla="*/ 1487996 h 1682686"/>
                    <a:gd name="connsiteX1360" fmla="*/ 1208442 w 1681034"/>
                    <a:gd name="connsiteY1360" fmla="*/ 1486567 h 1682686"/>
                    <a:gd name="connsiteX1361" fmla="*/ 1189869 w 1681034"/>
                    <a:gd name="connsiteY1361" fmla="*/ 1496473 h 1682686"/>
                    <a:gd name="connsiteX1362" fmla="*/ 1183201 w 1681034"/>
                    <a:gd name="connsiteY1362" fmla="*/ 1502378 h 1682686"/>
                    <a:gd name="connsiteX1363" fmla="*/ 1179963 w 1681034"/>
                    <a:gd name="connsiteY1363" fmla="*/ 1501807 h 1682686"/>
                    <a:gd name="connsiteX1364" fmla="*/ 1175010 w 1681034"/>
                    <a:gd name="connsiteY1364" fmla="*/ 1504474 h 1682686"/>
                    <a:gd name="connsiteX1365" fmla="*/ 1157484 w 1681034"/>
                    <a:gd name="connsiteY1365" fmla="*/ 1513237 h 1682686"/>
                    <a:gd name="connsiteX1366" fmla="*/ 1151959 w 1681034"/>
                    <a:gd name="connsiteY1366" fmla="*/ 1518666 h 1682686"/>
                    <a:gd name="connsiteX1367" fmla="*/ 1153864 w 1681034"/>
                    <a:gd name="connsiteY1367" fmla="*/ 1515523 h 1682686"/>
                    <a:gd name="connsiteX1368" fmla="*/ 1134719 w 1681034"/>
                    <a:gd name="connsiteY1368" fmla="*/ 1524000 h 1682686"/>
                    <a:gd name="connsiteX1369" fmla="*/ 1142815 w 1681034"/>
                    <a:gd name="connsiteY1369" fmla="*/ 1517333 h 1682686"/>
                    <a:gd name="connsiteX1370" fmla="*/ 1131290 w 1681034"/>
                    <a:gd name="connsiteY1370" fmla="*/ 1522095 h 1682686"/>
                    <a:gd name="connsiteX1371" fmla="*/ 1134338 w 1681034"/>
                    <a:gd name="connsiteY1371" fmla="*/ 1517904 h 1682686"/>
                    <a:gd name="connsiteX1372" fmla="*/ 1148340 w 1681034"/>
                    <a:gd name="connsiteY1372" fmla="*/ 1511903 h 1682686"/>
                    <a:gd name="connsiteX1373" fmla="*/ 1138719 w 1681034"/>
                    <a:gd name="connsiteY1373" fmla="*/ 1513618 h 1682686"/>
                    <a:gd name="connsiteX1374" fmla="*/ 1145196 w 1681034"/>
                    <a:gd name="connsiteY1374" fmla="*/ 1507141 h 1682686"/>
                    <a:gd name="connsiteX1375" fmla="*/ 1145101 w 1681034"/>
                    <a:gd name="connsiteY1375" fmla="*/ 1511141 h 1682686"/>
                    <a:gd name="connsiteX1376" fmla="*/ 1153007 w 1681034"/>
                    <a:gd name="connsiteY1376" fmla="*/ 1504569 h 1682686"/>
                    <a:gd name="connsiteX1377" fmla="*/ 1165770 w 1681034"/>
                    <a:gd name="connsiteY1377" fmla="*/ 1499521 h 1682686"/>
                    <a:gd name="connsiteX1378" fmla="*/ 1152912 w 1681034"/>
                    <a:gd name="connsiteY1378" fmla="*/ 1508570 h 1682686"/>
                    <a:gd name="connsiteX1379" fmla="*/ 1153959 w 1681034"/>
                    <a:gd name="connsiteY1379" fmla="*/ 1511522 h 1682686"/>
                    <a:gd name="connsiteX1380" fmla="*/ 1149673 w 1681034"/>
                    <a:gd name="connsiteY1380" fmla="*/ 1511808 h 1682686"/>
                    <a:gd name="connsiteX1381" fmla="*/ 1153197 w 1681034"/>
                    <a:gd name="connsiteY1381" fmla="*/ 1513618 h 1682686"/>
                    <a:gd name="connsiteX1382" fmla="*/ 1148149 w 1681034"/>
                    <a:gd name="connsiteY1382" fmla="*/ 1515999 h 1682686"/>
                    <a:gd name="connsiteX1383" fmla="*/ 1179677 w 1681034"/>
                    <a:gd name="connsiteY1383" fmla="*/ 1500854 h 1682686"/>
                    <a:gd name="connsiteX1384" fmla="*/ 1183487 w 1681034"/>
                    <a:gd name="connsiteY1384" fmla="*/ 1495330 h 1682686"/>
                    <a:gd name="connsiteX1385" fmla="*/ 1167009 w 1681034"/>
                    <a:gd name="connsiteY1385" fmla="*/ 1506474 h 1682686"/>
                    <a:gd name="connsiteX1386" fmla="*/ 1187868 w 1681034"/>
                    <a:gd name="connsiteY1386" fmla="*/ 1487710 h 1682686"/>
                    <a:gd name="connsiteX1387" fmla="*/ 1197012 w 1681034"/>
                    <a:gd name="connsiteY1387" fmla="*/ 1491615 h 1682686"/>
                    <a:gd name="connsiteX1388" fmla="*/ 1208157 w 1681034"/>
                    <a:gd name="connsiteY1388" fmla="*/ 1482566 h 1682686"/>
                    <a:gd name="connsiteX1389" fmla="*/ 1195965 w 1681034"/>
                    <a:gd name="connsiteY1389" fmla="*/ 1485710 h 1682686"/>
                    <a:gd name="connsiteX1390" fmla="*/ 1211681 w 1681034"/>
                    <a:gd name="connsiteY1390" fmla="*/ 1476851 h 1682686"/>
                    <a:gd name="connsiteX1391" fmla="*/ 1217205 w 1681034"/>
                    <a:gd name="connsiteY1391" fmla="*/ 1478947 h 1682686"/>
                    <a:gd name="connsiteX1392" fmla="*/ 1222158 w 1681034"/>
                    <a:gd name="connsiteY1392" fmla="*/ 1472946 h 1682686"/>
                    <a:gd name="connsiteX1393" fmla="*/ 1218825 w 1681034"/>
                    <a:gd name="connsiteY1393" fmla="*/ 1472470 h 1682686"/>
                    <a:gd name="connsiteX1394" fmla="*/ 1250067 w 1681034"/>
                    <a:gd name="connsiteY1394" fmla="*/ 1448467 h 1682686"/>
                    <a:gd name="connsiteX1395" fmla="*/ 1238922 w 1681034"/>
                    <a:gd name="connsiteY1395" fmla="*/ 1454087 h 1682686"/>
                    <a:gd name="connsiteX1396" fmla="*/ 1259973 w 1681034"/>
                    <a:gd name="connsiteY1396" fmla="*/ 1440942 h 1682686"/>
                    <a:gd name="connsiteX1397" fmla="*/ 1251876 w 1681034"/>
                    <a:gd name="connsiteY1397" fmla="*/ 1449133 h 1682686"/>
                    <a:gd name="connsiteX1398" fmla="*/ 1256544 w 1681034"/>
                    <a:gd name="connsiteY1398" fmla="*/ 1449133 h 1682686"/>
                    <a:gd name="connsiteX1399" fmla="*/ 1274546 w 1681034"/>
                    <a:gd name="connsiteY1399" fmla="*/ 1435894 h 1682686"/>
                    <a:gd name="connsiteX1400" fmla="*/ 1282166 w 1681034"/>
                    <a:gd name="connsiteY1400" fmla="*/ 1429607 h 1682686"/>
                    <a:gd name="connsiteX1401" fmla="*/ 1281975 w 1681034"/>
                    <a:gd name="connsiteY1401" fmla="*/ 1426559 h 1682686"/>
                    <a:gd name="connsiteX1402" fmla="*/ 1309026 w 1681034"/>
                    <a:gd name="connsiteY1402" fmla="*/ 1407224 h 1682686"/>
                    <a:gd name="connsiteX1403" fmla="*/ 1321885 w 1681034"/>
                    <a:gd name="connsiteY1403" fmla="*/ 1394079 h 1682686"/>
                    <a:gd name="connsiteX1404" fmla="*/ 1322361 w 1681034"/>
                    <a:gd name="connsiteY1404" fmla="*/ 1397127 h 1682686"/>
                    <a:gd name="connsiteX1405" fmla="*/ 1325981 w 1681034"/>
                    <a:gd name="connsiteY1405" fmla="*/ 1390269 h 1682686"/>
                    <a:gd name="connsiteX1406" fmla="*/ 1329029 w 1681034"/>
                    <a:gd name="connsiteY1406" fmla="*/ 1394460 h 1682686"/>
                    <a:gd name="connsiteX1407" fmla="*/ 1343316 w 1681034"/>
                    <a:gd name="connsiteY1407" fmla="*/ 1385602 h 1682686"/>
                    <a:gd name="connsiteX1408" fmla="*/ 1341602 w 1681034"/>
                    <a:gd name="connsiteY1408" fmla="*/ 1378744 h 1682686"/>
                    <a:gd name="connsiteX1409" fmla="*/ 1332553 w 1681034"/>
                    <a:gd name="connsiteY1409" fmla="*/ 1389888 h 1682686"/>
                    <a:gd name="connsiteX1410" fmla="*/ 1334172 w 1681034"/>
                    <a:gd name="connsiteY1410" fmla="*/ 1382744 h 1682686"/>
                    <a:gd name="connsiteX1411" fmla="*/ 1358747 w 1681034"/>
                    <a:gd name="connsiteY1411" fmla="*/ 1362361 h 1682686"/>
                    <a:gd name="connsiteX1412" fmla="*/ 1354746 w 1681034"/>
                    <a:gd name="connsiteY1412" fmla="*/ 1370838 h 1682686"/>
                    <a:gd name="connsiteX1413" fmla="*/ 1363986 w 1681034"/>
                    <a:gd name="connsiteY1413" fmla="*/ 1359979 h 1682686"/>
                    <a:gd name="connsiteX1414" fmla="*/ 1360652 w 1681034"/>
                    <a:gd name="connsiteY1414" fmla="*/ 1360361 h 1682686"/>
                    <a:gd name="connsiteX1415" fmla="*/ 1363890 w 1681034"/>
                    <a:gd name="connsiteY1415" fmla="*/ 1355598 h 1682686"/>
                    <a:gd name="connsiteX1416" fmla="*/ 1381131 w 1681034"/>
                    <a:gd name="connsiteY1416" fmla="*/ 1339406 h 1682686"/>
                    <a:gd name="connsiteX1417" fmla="*/ 1390465 w 1681034"/>
                    <a:gd name="connsiteY1417" fmla="*/ 1328928 h 1682686"/>
                    <a:gd name="connsiteX1418" fmla="*/ 1395704 w 1681034"/>
                    <a:gd name="connsiteY1418" fmla="*/ 1317498 h 1682686"/>
                    <a:gd name="connsiteX1419" fmla="*/ 1405705 w 1681034"/>
                    <a:gd name="connsiteY1419" fmla="*/ 1306640 h 1682686"/>
                    <a:gd name="connsiteX1420" fmla="*/ 1405991 w 1681034"/>
                    <a:gd name="connsiteY1420" fmla="*/ 1302925 h 1682686"/>
                    <a:gd name="connsiteX1421" fmla="*/ 1418183 w 1681034"/>
                    <a:gd name="connsiteY1421" fmla="*/ 1293495 h 1682686"/>
                    <a:gd name="connsiteX1422" fmla="*/ 1421421 w 1681034"/>
                    <a:gd name="connsiteY1422" fmla="*/ 1283113 h 1682686"/>
                    <a:gd name="connsiteX1423" fmla="*/ 1426851 w 1681034"/>
                    <a:gd name="connsiteY1423" fmla="*/ 1284446 h 1682686"/>
                    <a:gd name="connsiteX1424" fmla="*/ 1437233 w 1681034"/>
                    <a:gd name="connsiteY1424" fmla="*/ 1269302 h 1682686"/>
                    <a:gd name="connsiteX1425" fmla="*/ 1438281 w 1681034"/>
                    <a:gd name="connsiteY1425" fmla="*/ 1259110 h 1682686"/>
                    <a:gd name="connsiteX1426" fmla="*/ 1442948 w 1681034"/>
                    <a:gd name="connsiteY1426" fmla="*/ 1263206 h 1682686"/>
                    <a:gd name="connsiteX1427" fmla="*/ 1455616 w 1681034"/>
                    <a:gd name="connsiteY1427" fmla="*/ 1239203 h 1682686"/>
                    <a:gd name="connsiteX1428" fmla="*/ 1460664 w 1681034"/>
                    <a:gd name="connsiteY1428" fmla="*/ 1225487 h 1682686"/>
                    <a:gd name="connsiteX1429" fmla="*/ 1464570 w 1681034"/>
                    <a:gd name="connsiteY1429" fmla="*/ 1225010 h 1682686"/>
                    <a:gd name="connsiteX1430" fmla="*/ 1464665 w 1681034"/>
                    <a:gd name="connsiteY1430" fmla="*/ 1233964 h 1682686"/>
                    <a:gd name="connsiteX1431" fmla="*/ 1466189 w 1681034"/>
                    <a:gd name="connsiteY1431" fmla="*/ 1231583 h 1682686"/>
                    <a:gd name="connsiteX1432" fmla="*/ 1468475 w 1681034"/>
                    <a:gd name="connsiteY1432" fmla="*/ 1229773 h 1682686"/>
                    <a:gd name="connsiteX1433" fmla="*/ 1467999 w 1681034"/>
                    <a:gd name="connsiteY1433" fmla="*/ 1222343 h 1682686"/>
                    <a:gd name="connsiteX1434" fmla="*/ 1478381 w 1681034"/>
                    <a:gd name="connsiteY1434" fmla="*/ 1212628 h 1682686"/>
                    <a:gd name="connsiteX1435" fmla="*/ 1485715 w 1681034"/>
                    <a:gd name="connsiteY1435" fmla="*/ 1198817 h 1682686"/>
                    <a:gd name="connsiteX1436" fmla="*/ 1476476 w 1681034"/>
                    <a:gd name="connsiteY1436" fmla="*/ 1212914 h 1682686"/>
                    <a:gd name="connsiteX1437" fmla="*/ 1469999 w 1681034"/>
                    <a:gd name="connsiteY1437" fmla="*/ 1216819 h 1682686"/>
                    <a:gd name="connsiteX1438" fmla="*/ 1476762 w 1681034"/>
                    <a:gd name="connsiteY1438" fmla="*/ 1206151 h 1682686"/>
                    <a:gd name="connsiteX1439" fmla="*/ 1475619 w 1681034"/>
                    <a:gd name="connsiteY1439" fmla="*/ 1201865 h 1682686"/>
                    <a:gd name="connsiteX1440" fmla="*/ 1491525 w 1681034"/>
                    <a:gd name="connsiteY1440" fmla="*/ 1177290 h 1682686"/>
                    <a:gd name="connsiteX1441" fmla="*/ 1485525 w 1681034"/>
                    <a:gd name="connsiteY1441" fmla="*/ 1186720 h 1682686"/>
                    <a:gd name="connsiteX1442" fmla="*/ 1491716 w 1681034"/>
                    <a:gd name="connsiteY1442" fmla="*/ 1169099 h 1682686"/>
                    <a:gd name="connsiteX1443" fmla="*/ 1490859 w 1681034"/>
                    <a:gd name="connsiteY1443" fmla="*/ 1175195 h 1682686"/>
                    <a:gd name="connsiteX1444" fmla="*/ 1496193 w 1681034"/>
                    <a:gd name="connsiteY1444" fmla="*/ 1163669 h 1682686"/>
                    <a:gd name="connsiteX1445" fmla="*/ 1512576 w 1681034"/>
                    <a:gd name="connsiteY1445" fmla="*/ 1137666 h 1682686"/>
                    <a:gd name="connsiteX1446" fmla="*/ 1515528 w 1681034"/>
                    <a:gd name="connsiteY1446" fmla="*/ 1115378 h 1682686"/>
                    <a:gd name="connsiteX1447" fmla="*/ 1523625 w 1681034"/>
                    <a:gd name="connsiteY1447" fmla="*/ 1091375 h 1682686"/>
                    <a:gd name="connsiteX1448" fmla="*/ 1526387 w 1681034"/>
                    <a:gd name="connsiteY1448" fmla="*/ 1089660 h 1682686"/>
                    <a:gd name="connsiteX1449" fmla="*/ 1529054 w 1681034"/>
                    <a:gd name="connsiteY1449" fmla="*/ 1075468 h 1682686"/>
                    <a:gd name="connsiteX1450" fmla="*/ 1534102 w 1681034"/>
                    <a:gd name="connsiteY1450" fmla="*/ 1056323 h 1682686"/>
                    <a:gd name="connsiteX1451" fmla="*/ 1538579 w 1681034"/>
                    <a:gd name="connsiteY1451" fmla="*/ 1053751 h 1682686"/>
                    <a:gd name="connsiteX1452" fmla="*/ 1543437 w 1681034"/>
                    <a:gd name="connsiteY1452" fmla="*/ 1031843 h 1682686"/>
                    <a:gd name="connsiteX1453" fmla="*/ 1548199 w 1681034"/>
                    <a:gd name="connsiteY1453" fmla="*/ 1009555 h 1682686"/>
                    <a:gd name="connsiteX1454" fmla="*/ 1551628 w 1681034"/>
                    <a:gd name="connsiteY1454" fmla="*/ 1006316 h 1682686"/>
                    <a:gd name="connsiteX1455" fmla="*/ 1555724 w 1681034"/>
                    <a:gd name="connsiteY1455" fmla="*/ 992886 h 1682686"/>
                    <a:gd name="connsiteX1456" fmla="*/ 1554390 w 1681034"/>
                    <a:gd name="connsiteY1456" fmla="*/ 977741 h 1682686"/>
                    <a:gd name="connsiteX1457" fmla="*/ 1555533 w 1681034"/>
                    <a:gd name="connsiteY1457" fmla="*/ 985457 h 1682686"/>
                    <a:gd name="connsiteX1458" fmla="*/ 1558296 w 1681034"/>
                    <a:gd name="connsiteY1458" fmla="*/ 978980 h 1682686"/>
                    <a:gd name="connsiteX1459" fmla="*/ 1556581 w 1681034"/>
                    <a:gd name="connsiteY1459" fmla="*/ 974027 h 1682686"/>
                    <a:gd name="connsiteX1460" fmla="*/ 1558772 w 1681034"/>
                    <a:gd name="connsiteY1460" fmla="*/ 976122 h 1682686"/>
                    <a:gd name="connsiteX1461" fmla="*/ 1558867 w 1681034"/>
                    <a:gd name="connsiteY1461" fmla="*/ 964406 h 1682686"/>
                    <a:gd name="connsiteX1462" fmla="*/ 1562582 w 1681034"/>
                    <a:gd name="connsiteY1462" fmla="*/ 958120 h 1682686"/>
                    <a:gd name="connsiteX1463" fmla="*/ 1560105 w 1681034"/>
                    <a:gd name="connsiteY1463" fmla="*/ 945833 h 1682686"/>
                    <a:gd name="connsiteX1464" fmla="*/ 1563915 w 1681034"/>
                    <a:gd name="connsiteY1464" fmla="*/ 936689 h 1682686"/>
                    <a:gd name="connsiteX1465" fmla="*/ 1564487 w 1681034"/>
                    <a:gd name="connsiteY1465" fmla="*/ 925259 h 1682686"/>
                    <a:gd name="connsiteX1466" fmla="*/ 1566773 w 1681034"/>
                    <a:gd name="connsiteY1466" fmla="*/ 927259 h 1682686"/>
                    <a:gd name="connsiteX1467" fmla="*/ 1564201 w 1681034"/>
                    <a:gd name="connsiteY1467" fmla="*/ 905161 h 1682686"/>
                    <a:gd name="connsiteX1468" fmla="*/ 1564011 w 1681034"/>
                    <a:gd name="connsiteY1468" fmla="*/ 889445 h 1682686"/>
                    <a:gd name="connsiteX1469" fmla="*/ 1567344 w 1681034"/>
                    <a:gd name="connsiteY1469" fmla="*/ 898589 h 1682686"/>
                    <a:gd name="connsiteX1470" fmla="*/ 1568964 w 1681034"/>
                    <a:gd name="connsiteY1470" fmla="*/ 883158 h 1682686"/>
                    <a:gd name="connsiteX1471" fmla="*/ 1565439 w 1681034"/>
                    <a:gd name="connsiteY1471" fmla="*/ 855631 h 1682686"/>
                    <a:gd name="connsiteX1472" fmla="*/ 1568583 w 1681034"/>
                    <a:gd name="connsiteY1472" fmla="*/ 866013 h 1682686"/>
                    <a:gd name="connsiteX1473" fmla="*/ 1566582 w 1681034"/>
                    <a:gd name="connsiteY1473" fmla="*/ 865727 h 1682686"/>
                    <a:gd name="connsiteX1474" fmla="*/ 1568202 w 1681034"/>
                    <a:gd name="connsiteY1474" fmla="*/ 877348 h 1682686"/>
                    <a:gd name="connsiteX1475" fmla="*/ 1573155 w 1681034"/>
                    <a:gd name="connsiteY1475" fmla="*/ 858107 h 1682686"/>
                    <a:gd name="connsiteX1476" fmla="*/ 1569630 w 1681034"/>
                    <a:gd name="connsiteY1476" fmla="*/ 856202 h 1682686"/>
                    <a:gd name="connsiteX1477" fmla="*/ 1569821 w 1681034"/>
                    <a:gd name="connsiteY1477" fmla="*/ 802481 h 1682686"/>
                    <a:gd name="connsiteX1478" fmla="*/ 1565820 w 1681034"/>
                    <a:gd name="connsiteY1478" fmla="*/ 795242 h 1682686"/>
                    <a:gd name="connsiteX1479" fmla="*/ 1562963 w 1681034"/>
                    <a:gd name="connsiteY1479" fmla="*/ 781050 h 1682686"/>
                    <a:gd name="connsiteX1480" fmla="*/ 1567154 w 1681034"/>
                    <a:gd name="connsiteY1480" fmla="*/ 781241 h 1682686"/>
                    <a:gd name="connsiteX1481" fmla="*/ 1566011 w 1681034"/>
                    <a:gd name="connsiteY1481" fmla="*/ 788289 h 1682686"/>
                    <a:gd name="connsiteX1482" fmla="*/ 1570488 w 1681034"/>
                    <a:gd name="connsiteY1482" fmla="*/ 794099 h 1682686"/>
                    <a:gd name="connsiteX1483" fmla="*/ 1566297 w 1681034"/>
                    <a:gd name="connsiteY1483" fmla="*/ 777050 h 1682686"/>
                    <a:gd name="connsiteX1484" fmla="*/ 1568106 w 1681034"/>
                    <a:gd name="connsiteY1484" fmla="*/ 774287 h 1682686"/>
                    <a:gd name="connsiteX1485" fmla="*/ 1564582 w 1681034"/>
                    <a:gd name="connsiteY1485" fmla="*/ 775621 h 1682686"/>
                    <a:gd name="connsiteX1486" fmla="*/ 1561725 w 1681034"/>
                    <a:gd name="connsiteY1486" fmla="*/ 762953 h 1682686"/>
                    <a:gd name="connsiteX1487" fmla="*/ 1562487 w 1681034"/>
                    <a:gd name="connsiteY1487" fmla="*/ 827342 h 1682686"/>
                    <a:gd name="connsiteX1488" fmla="*/ 1559439 w 1681034"/>
                    <a:gd name="connsiteY1488" fmla="*/ 829818 h 1682686"/>
                    <a:gd name="connsiteX1489" fmla="*/ 1562010 w 1681034"/>
                    <a:gd name="connsiteY1489" fmla="*/ 837057 h 1682686"/>
                    <a:gd name="connsiteX1490" fmla="*/ 1555724 w 1681034"/>
                    <a:gd name="connsiteY1490" fmla="*/ 828008 h 1682686"/>
                    <a:gd name="connsiteX1491" fmla="*/ 1555629 w 1681034"/>
                    <a:gd name="connsiteY1491" fmla="*/ 787813 h 1682686"/>
                    <a:gd name="connsiteX1492" fmla="*/ 1556200 w 1681034"/>
                    <a:gd name="connsiteY1492" fmla="*/ 775335 h 1682686"/>
                    <a:gd name="connsiteX1493" fmla="*/ 1554581 w 1681034"/>
                    <a:gd name="connsiteY1493" fmla="*/ 769811 h 1682686"/>
                    <a:gd name="connsiteX1494" fmla="*/ 1551152 w 1681034"/>
                    <a:gd name="connsiteY1494" fmla="*/ 766953 h 1682686"/>
                    <a:gd name="connsiteX1495" fmla="*/ 1549818 w 1681034"/>
                    <a:gd name="connsiteY1495" fmla="*/ 744855 h 1682686"/>
                    <a:gd name="connsiteX1496" fmla="*/ 1552104 w 1681034"/>
                    <a:gd name="connsiteY1496" fmla="*/ 739235 h 1682686"/>
                    <a:gd name="connsiteX1497" fmla="*/ 1548104 w 1681034"/>
                    <a:gd name="connsiteY1497" fmla="*/ 729615 h 1682686"/>
                    <a:gd name="connsiteX1498" fmla="*/ 1551247 w 1681034"/>
                    <a:gd name="connsiteY1498" fmla="*/ 729520 h 1682686"/>
                    <a:gd name="connsiteX1499" fmla="*/ 1550390 w 1681034"/>
                    <a:gd name="connsiteY1499" fmla="*/ 723995 h 1682686"/>
                    <a:gd name="connsiteX1500" fmla="*/ 1547151 w 1681034"/>
                    <a:gd name="connsiteY1500" fmla="*/ 719995 h 1682686"/>
                    <a:gd name="connsiteX1501" fmla="*/ 1546199 w 1681034"/>
                    <a:gd name="connsiteY1501" fmla="*/ 692182 h 1682686"/>
                    <a:gd name="connsiteX1502" fmla="*/ 1541627 w 1681034"/>
                    <a:gd name="connsiteY1502" fmla="*/ 677228 h 1682686"/>
                    <a:gd name="connsiteX1503" fmla="*/ 1545532 w 1681034"/>
                    <a:gd name="connsiteY1503" fmla="*/ 683800 h 1682686"/>
                    <a:gd name="connsiteX1504" fmla="*/ 1542675 w 1681034"/>
                    <a:gd name="connsiteY1504" fmla="*/ 668655 h 1682686"/>
                    <a:gd name="connsiteX1505" fmla="*/ 1538579 w 1681034"/>
                    <a:gd name="connsiteY1505" fmla="*/ 660749 h 1682686"/>
                    <a:gd name="connsiteX1506" fmla="*/ 1532292 w 1681034"/>
                    <a:gd name="connsiteY1506" fmla="*/ 654558 h 1682686"/>
                    <a:gd name="connsiteX1507" fmla="*/ 1537531 w 1681034"/>
                    <a:gd name="connsiteY1507" fmla="*/ 677609 h 1682686"/>
                    <a:gd name="connsiteX1508" fmla="*/ 1534197 w 1681034"/>
                    <a:gd name="connsiteY1508" fmla="*/ 679323 h 1682686"/>
                    <a:gd name="connsiteX1509" fmla="*/ 1539627 w 1681034"/>
                    <a:gd name="connsiteY1509" fmla="*/ 682943 h 1682686"/>
                    <a:gd name="connsiteX1510" fmla="*/ 1543056 w 1681034"/>
                    <a:gd name="connsiteY1510" fmla="*/ 692372 h 1682686"/>
                    <a:gd name="connsiteX1511" fmla="*/ 1544770 w 1681034"/>
                    <a:gd name="connsiteY1511" fmla="*/ 706088 h 1682686"/>
                    <a:gd name="connsiteX1512" fmla="*/ 1538769 w 1681034"/>
                    <a:gd name="connsiteY1512" fmla="*/ 699611 h 1682686"/>
                    <a:gd name="connsiteX1513" fmla="*/ 1542484 w 1681034"/>
                    <a:gd name="connsiteY1513" fmla="*/ 707612 h 1682686"/>
                    <a:gd name="connsiteX1514" fmla="*/ 1541722 w 1681034"/>
                    <a:gd name="connsiteY1514" fmla="*/ 721519 h 1682686"/>
                    <a:gd name="connsiteX1515" fmla="*/ 1547151 w 1681034"/>
                    <a:gd name="connsiteY1515" fmla="*/ 729520 h 1682686"/>
                    <a:gd name="connsiteX1516" fmla="*/ 1542770 w 1681034"/>
                    <a:gd name="connsiteY1516" fmla="*/ 735140 h 1682686"/>
                    <a:gd name="connsiteX1517" fmla="*/ 1544389 w 1681034"/>
                    <a:gd name="connsiteY1517" fmla="*/ 746093 h 1682686"/>
                    <a:gd name="connsiteX1518" fmla="*/ 1540960 w 1681034"/>
                    <a:gd name="connsiteY1518" fmla="*/ 747522 h 1682686"/>
                    <a:gd name="connsiteX1519" fmla="*/ 1544008 w 1681034"/>
                    <a:gd name="connsiteY1519" fmla="*/ 791242 h 1682686"/>
                    <a:gd name="connsiteX1520" fmla="*/ 1546389 w 1681034"/>
                    <a:gd name="connsiteY1520" fmla="*/ 816007 h 1682686"/>
                    <a:gd name="connsiteX1521" fmla="*/ 1542770 w 1681034"/>
                    <a:gd name="connsiteY1521" fmla="*/ 860774 h 1682686"/>
                    <a:gd name="connsiteX1522" fmla="*/ 1544484 w 1681034"/>
                    <a:gd name="connsiteY1522" fmla="*/ 869252 h 1682686"/>
                    <a:gd name="connsiteX1523" fmla="*/ 1540960 w 1681034"/>
                    <a:gd name="connsiteY1523" fmla="*/ 879634 h 1682686"/>
                    <a:gd name="connsiteX1524" fmla="*/ 1538865 w 1681034"/>
                    <a:gd name="connsiteY1524" fmla="*/ 867061 h 1682686"/>
                    <a:gd name="connsiteX1525" fmla="*/ 1541246 w 1681034"/>
                    <a:gd name="connsiteY1525" fmla="*/ 859250 h 1682686"/>
                    <a:gd name="connsiteX1526" fmla="*/ 1538960 w 1681034"/>
                    <a:gd name="connsiteY1526" fmla="*/ 864394 h 1682686"/>
                    <a:gd name="connsiteX1527" fmla="*/ 1538388 w 1681034"/>
                    <a:gd name="connsiteY1527" fmla="*/ 845344 h 1682686"/>
                    <a:gd name="connsiteX1528" fmla="*/ 1539436 w 1681034"/>
                    <a:gd name="connsiteY1528" fmla="*/ 853630 h 1682686"/>
                    <a:gd name="connsiteX1529" fmla="*/ 1539817 w 1681034"/>
                    <a:gd name="connsiteY1529" fmla="*/ 830580 h 1682686"/>
                    <a:gd name="connsiteX1530" fmla="*/ 1538293 w 1681034"/>
                    <a:gd name="connsiteY1530" fmla="*/ 839915 h 1682686"/>
                    <a:gd name="connsiteX1531" fmla="*/ 1535245 w 1681034"/>
                    <a:gd name="connsiteY1531" fmla="*/ 811244 h 1682686"/>
                    <a:gd name="connsiteX1532" fmla="*/ 1538960 w 1681034"/>
                    <a:gd name="connsiteY1532" fmla="*/ 812864 h 1682686"/>
                    <a:gd name="connsiteX1533" fmla="*/ 1536579 w 1681034"/>
                    <a:gd name="connsiteY1533" fmla="*/ 807244 h 1682686"/>
                    <a:gd name="connsiteX1534" fmla="*/ 1532673 w 1681034"/>
                    <a:gd name="connsiteY1534" fmla="*/ 773430 h 1682686"/>
                    <a:gd name="connsiteX1535" fmla="*/ 1534007 w 1681034"/>
                    <a:gd name="connsiteY1535" fmla="*/ 761333 h 1682686"/>
                    <a:gd name="connsiteX1536" fmla="*/ 1531530 w 1681034"/>
                    <a:gd name="connsiteY1536" fmla="*/ 762667 h 1682686"/>
                    <a:gd name="connsiteX1537" fmla="*/ 1528292 w 1681034"/>
                    <a:gd name="connsiteY1537" fmla="*/ 743903 h 1682686"/>
                    <a:gd name="connsiteX1538" fmla="*/ 1532769 w 1681034"/>
                    <a:gd name="connsiteY1538" fmla="*/ 742378 h 1682686"/>
                    <a:gd name="connsiteX1539" fmla="*/ 1527720 w 1681034"/>
                    <a:gd name="connsiteY1539" fmla="*/ 733044 h 1682686"/>
                    <a:gd name="connsiteX1540" fmla="*/ 1524577 w 1681034"/>
                    <a:gd name="connsiteY1540" fmla="*/ 715709 h 1682686"/>
                    <a:gd name="connsiteX1541" fmla="*/ 1525339 w 1681034"/>
                    <a:gd name="connsiteY1541" fmla="*/ 706184 h 1682686"/>
                    <a:gd name="connsiteX1542" fmla="*/ 1517529 w 1681034"/>
                    <a:gd name="connsiteY1542" fmla="*/ 674370 h 1682686"/>
                    <a:gd name="connsiteX1543" fmla="*/ 1523910 w 1681034"/>
                    <a:gd name="connsiteY1543" fmla="*/ 685895 h 1682686"/>
                    <a:gd name="connsiteX1544" fmla="*/ 1523910 w 1681034"/>
                    <a:gd name="connsiteY1544" fmla="*/ 672179 h 1682686"/>
                    <a:gd name="connsiteX1545" fmla="*/ 1520958 w 1681034"/>
                    <a:gd name="connsiteY1545" fmla="*/ 671132 h 1682686"/>
                    <a:gd name="connsiteX1546" fmla="*/ 1522958 w 1681034"/>
                    <a:gd name="connsiteY1546" fmla="*/ 679133 h 1682686"/>
                    <a:gd name="connsiteX1547" fmla="*/ 1515624 w 1681034"/>
                    <a:gd name="connsiteY1547" fmla="*/ 658178 h 1682686"/>
                    <a:gd name="connsiteX1548" fmla="*/ 1505146 w 1681034"/>
                    <a:gd name="connsiteY1548" fmla="*/ 632460 h 1682686"/>
                    <a:gd name="connsiteX1549" fmla="*/ 1501527 w 1681034"/>
                    <a:gd name="connsiteY1549" fmla="*/ 627698 h 1682686"/>
                    <a:gd name="connsiteX1550" fmla="*/ 1504575 w 1681034"/>
                    <a:gd name="connsiteY1550" fmla="*/ 627126 h 1682686"/>
                    <a:gd name="connsiteX1551" fmla="*/ 1498669 w 1681034"/>
                    <a:gd name="connsiteY1551" fmla="*/ 611791 h 1682686"/>
                    <a:gd name="connsiteX1552" fmla="*/ 1503336 w 1681034"/>
                    <a:gd name="connsiteY1552" fmla="*/ 617696 h 1682686"/>
                    <a:gd name="connsiteX1553" fmla="*/ 1490668 w 1681034"/>
                    <a:gd name="connsiteY1553" fmla="*/ 580263 h 1682686"/>
                    <a:gd name="connsiteX1554" fmla="*/ 1483429 w 1681034"/>
                    <a:gd name="connsiteY1554" fmla="*/ 568262 h 1682686"/>
                    <a:gd name="connsiteX1555" fmla="*/ 1481429 w 1681034"/>
                    <a:gd name="connsiteY1555" fmla="*/ 570262 h 1682686"/>
                    <a:gd name="connsiteX1556" fmla="*/ 1471618 w 1681034"/>
                    <a:gd name="connsiteY1556" fmla="*/ 542163 h 1682686"/>
                    <a:gd name="connsiteX1557" fmla="*/ 1477143 w 1681034"/>
                    <a:gd name="connsiteY1557" fmla="*/ 550355 h 1682686"/>
                    <a:gd name="connsiteX1558" fmla="*/ 1468665 w 1681034"/>
                    <a:gd name="connsiteY1558" fmla="*/ 527399 h 1682686"/>
                    <a:gd name="connsiteX1559" fmla="*/ 1469142 w 1681034"/>
                    <a:gd name="connsiteY1559" fmla="*/ 534448 h 1682686"/>
                    <a:gd name="connsiteX1560" fmla="*/ 1461331 w 1681034"/>
                    <a:gd name="connsiteY1560" fmla="*/ 522827 h 1682686"/>
                    <a:gd name="connsiteX1561" fmla="*/ 1458283 w 1681034"/>
                    <a:gd name="connsiteY1561" fmla="*/ 522446 h 1682686"/>
                    <a:gd name="connsiteX1562" fmla="*/ 1458664 w 1681034"/>
                    <a:gd name="connsiteY1562" fmla="*/ 528066 h 1682686"/>
                    <a:gd name="connsiteX1563" fmla="*/ 1455426 w 1681034"/>
                    <a:gd name="connsiteY1563" fmla="*/ 523494 h 1682686"/>
                    <a:gd name="connsiteX1564" fmla="*/ 1451616 w 1681034"/>
                    <a:gd name="connsiteY1564" fmla="*/ 506254 h 1682686"/>
                    <a:gd name="connsiteX1565" fmla="*/ 1459045 w 1681034"/>
                    <a:gd name="connsiteY1565" fmla="*/ 517874 h 1682686"/>
                    <a:gd name="connsiteX1566" fmla="*/ 1456950 w 1681034"/>
                    <a:gd name="connsiteY1566" fmla="*/ 508540 h 1682686"/>
                    <a:gd name="connsiteX1567" fmla="*/ 1446472 w 1681034"/>
                    <a:gd name="connsiteY1567" fmla="*/ 496634 h 1682686"/>
                    <a:gd name="connsiteX1568" fmla="*/ 1449711 w 1681034"/>
                    <a:gd name="connsiteY1568" fmla="*/ 498253 h 1682686"/>
                    <a:gd name="connsiteX1569" fmla="*/ 1446472 w 1681034"/>
                    <a:gd name="connsiteY1569" fmla="*/ 487871 h 1682686"/>
                    <a:gd name="connsiteX1570" fmla="*/ 1444853 w 1681034"/>
                    <a:gd name="connsiteY1570" fmla="*/ 491490 h 1682686"/>
                    <a:gd name="connsiteX1571" fmla="*/ 1429899 w 1681034"/>
                    <a:gd name="connsiteY1571" fmla="*/ 467106 h 1682686"/>
                    <a:gd name="connsiteX1572" fmla="*/ 1434566 w 1681034"/>
                    <a:gd name="connsiteY1572" fmla="*/ 476822 h 1682686"/>
                    <a:gd name="connsiteX1573" fmla="*/ 1433804 w 1681034"/>
                    <a:gd name="connsiteY1573" fmla="*/ 478631 h 1682686"/>
                    <a:gd name="connsiteX1574" fmla="*/ 1423517 w 1681034"/>
                    <a:gd name="connsiteY1574" fmla="*/ 465582 h 1682686"/>
                    <a:gd name="connsiteX1575" fmla="*/ 1428851 w 1681034"/>
                    <a:gd name="connsiteY1575" fmla="*/ 473488 h 1682686"/>
                    <a:gd name="connsiteX1576" fmla="*/ 1427422 w 1681034"/>
                    <a:gd name="connsiteY1576" fmla="*/ 477107 h 1682686"/>
                    <a:gd name="connsiteX1577" fmla="*/ 1419231 w 1681034"/>
                    <a:gd name="connsiteY1577" fmla="*/ 473964 h 1682686"/>
                    <a:gd name="connsiteX1578" fmla="*/ 1487144 w 1681034"/>
                    <a:gd name="connsiteY1578" fmla="*/ 954500 h 1682686"/>
                    <a:gd name="connsiteX1579" fmla="*/ 1484001 w 1681034"/>
                    <a:gd name="connsiteY1579" fmla="*/ 968121 h 1682686"/>
                    <a:gd name="connsiteX1580" fmla="*/ 1487144 w 1681034"/>
                    <a:gd name="connsiteY1580" fmla="*/ 954500 h 1682686"/>
                    <a:gd name="connsiteX1581" fmla="*/ 1305407 w 1681034"/>
                    <a:gd name="connsiteY1581" fmla="*/ 1283018 h 1682686"/>
                    <a:gd name="connsiteX1582" fmla="*/ 1307026 w 1681034"/>
                    <a:gd name="connsiteY1582" fmla="*/ 1275779 h 1682686"/>
                    <a:gd name="connsiteX1583" fmla="*/ 1321218 w 1681034"/>
                    <a:gd name="connsiteY1583" fmla="*/ 1260729 h 1682686"/>
                    <a:gd name="connsiteX1584" fmla="*/ 1319123 w 1681034"/>
                    <a:gd name="connsiteY1584" fmla="*/ 1269206 h 1682686"/>
                    <a:gd name="connsiteX1585" fmla="*/ 1313979 w 1681034"/>
                    <a:gd name="connsiteY1585" fmla="*/ 1272635 h 1682686"/>
                    <a:gd name="connsiteX1586" fmla="*/ 1315408 w 1681034"/>
                    <a:gd name="connsiteY1586" fmla="*/ 1274159 h 1682686"/>
                    <a:gd name="connsiteX1587" fmla="*/ 1305407 w 1681034"/>
                    <a:gd name="connsiteY1587" fmla="*/ 1283018 h 1682686"/>
                    <a:gd name="connsiteX1588" fmla="*/ 1066710 w 1681034"/>
                    <a:gd name="connsiteY1588" fmla="*/ 117920 h 1682686"/>
                    <a:gd name="connsiteX1589" fmla="*/ 1077093 w 1681034"/>
                    <a:gd name="connsiteY1589" fmla="*/ 119824 h 1682686"/>
                    <a:gd name="connsiteX1590" fmla="*/ 1066710 w 1681034"/>
                    <a:gd name="connsiteY1590" fmla="*/ 117920 h 1682686"/>
                    <a:gd name="connsiteX1591" fmla="*/ 1080141 w 1681034"/>
                    <a:gd name="connsiteY1591" fmla="*/ 63627 h 1682686"/>
                    <a:gd name="connsiteX1592" fmla="*/ 1100429 w 1681034"/>
                    <a:gd name="connsiteY1592" fmla="*/ 65246 h 1682686"/>
                    <a:gd name="connsiteX1593" fmla="*/ 1111002 w 1681034"/>
                    <a:gd name="connsiteY1593" fmla="*/ 68866 h 1682686"/>
                    <a:gd name="connsiteX1594" fmla="*/ 1117288 w 1681034"/>
                    <a:gd name="connsiteY1594" fmla="*/ 76867 h 1682686"/>
                    <a:gd name="connsiteX1595" fmla="*/ 1120336 w 1681034"/>
                    <a:gd name="connsiteY1595" fmla="*/ 71438 h 1682686"/>
                    <a:gd name="connsiteX1596" fmla="*/ 1120431 w 1681034"/>
                    <a:gd name="connsiteY1596" fmla="*/ 80867 h 1682686"/>
                    <a:gd name="connsiteX1597" fmla="*/ 1088904 w 1681034"/>
                    <a:gd name="connsiteY1597" fmla="*/ 70485 h 1682686"/>
                    <a:gd name="connsiteX1598" fmla="*/ 1093285 w 1681034"/>
                    <a:gd name="connsiteY1598" fmla="*/ 68771 h 1682686"/>
                    <a:gd name="connsiteX1599" fmla="*/ 1080141 w 1681034"/>
                    <a:gd name="connsiteY1599" fmla="*/ 63627 h 1682686"/>
                    <a:gd name="connsiteX1600" fmla="*/ 205174 w 1681034"/>
                    <a:gd name="connsiteY1600" fmla="*/ 321278 h 1682686"/>
                    <a:gd name="connsiteX1601" fmla="*/ 194316 w 1681034"/>
                    <a:gd name="connsiteY1601" fmla="*/ 334328 h 1682686"/>
                    <a:gd name="connsiteX1602" fmla="*/ 205174 w 1681034"/>
                    <a:gd name="connsiteY1602" fmla="*/ 321278 h 1682686"/>
                    <a:gd name="connsiteX1603" fmla="*/ 17151 w 1681034"/>
                    <a:gd name="connsiteY1603" fmla="*/ 760095 h 1682686"/>
                    <a:gd name="connsiteX1604" fmla="*/ 12198 w 1681034"/>
                    <a:gd name="connsiteY1604" fmla="*/ 769811 h 1682686"/>
                    <a:gd name="connsiteX1605" fmla="*/ 17151 w 1681034"/>
                    <a:gd name="connsiteY1605" fmla="*/ 760095 h 1682686"/>
                    <a:gd name="connsiteX1606" fmla="*/ 51822 w 1681034"/>
                    <a:gd name="connsiteY1606" fmla="*/ 1121474 h 1682686"/>
                    <a:gd name="connsiteX1607" fmla="*/ 49250 w 1681034"/>
                    <a:gd name="connsiteY1607" fmla="*/ 1109472 h 1682686"/>
                    <a:gd name="connsiteX1608" fmla="*/ 51822 w 1681034"/>
                    <a:gd name="connsiteY1608" fmla="*/ 1121474 h 1682686"/>
                    <a:gd name="connsiteX1609" fmla="*/ 1658022 w 1681034"/>
                    <a:gd name="connsiteY1609" fmla="*/ 992315 h 1682686"/>
                    <a:gd name="connsiteX1610" fmla="*/ 1663166 w 1681034"/>
                    <a:gd name="connsiteY1610" fmla="*/ 972217 h 1682686"/>
                    <a:gd name="connsiteX1611" fmla="*/ 1658022 w 1681034"/>
                    <a:gd name="connsiteY1611" fmla="*/ 992315 h 1682686"/>
                    <a:gd name="connsiteX1612" fmla="*/ 1592871 w 1681034"/>
                    <a:gd name="connsiteY1612" fmla="*/ 1108520 h 1682686"/>
                    <a:gd name="connsiteX1613" fmla="*/ 1601730 w 1681034"/>
                    <a:gd name="connsiteY1613" fmla="*/ 1087279 h 1682686"/>
                    <a:gd name="connsiteX1614" fmla="*/ 1592871 w 1681034"/>
                    <a:gd name="connsiteY1614" fmla="*/ 1108520 h 1682686"/>
                    <a:gd name="connsiteX1615" fmla="*/ 1601253 w 1681034"/>
                    <a:gd name="connsiteY1615" fmla="*/ 573119 h 1682686"/>
                    <a:gd name="connsiteX1616" fmla="*/ 1605444 w 1681034"/>
                    <a:gd name="connsiteY1616" fmla="*/ 577025 h 1682686"/>
                    <a:gd name="connsiteX1617" fmla="*/ 1606302 w 1681034"/>
                    <a:gd name="connsiteY1617" fmla="*/ 584835 h 1682686"/>
                    <a:gd name="connsiteX1618" fmla="*/ 1601253 w 1681034"/>
                    <a:gd name="connsiteY1618" fmla="*/ 573119 h 1682686"/>
                    <a:gd name="connsiteX1619" fmla="*/ 1460474 w 1681034"/>
                    <a:gd name="connsiteY1619" fmla="*/ 1222915 h 1682686"/>
                    <a:gd name="connsiteX1620" fmla="*/ 1475619 w 1681034"/>
                    <a:gd name="connsiteY1620" fmla="*/ 1197864 h 1682686"/>
                    <a:gd name="connsiteX1621" fmla="*/ 1460474 w 1681034"/>
                    <a:gd name="connsiteY1621" fmla="*/ 1222915 h 1682686"/>
                    <a:gd name="connsiteX1622" fmla="*/ 1554390 w 1681034"/>
                    <a:gd name="connsiteY1622" fmla="*/ 971074 h 1682686"/>
                    <a:gd name="connsiteX1623" fmla="*/ 1558581 w 1681034"/>
                    <a:gd name="connsiteY1623" fmla="*/ 956310 h 1682686"/>
                    <a:gd name="connsiteX1624" fmla="*/ 1554390 w 1681034"/>
                    <a:gd name="connsiteY1624" fmla="*/ 971074 h 1682686"/>
                    <a:gd name="connsiteX1625" fmla="*/ 1569440 w 1681034"/>
                    <a:gd name="connsiteY1625" fmla="*/ 832771 h 1682686"/>
                    <a:gd name="connsiteX1626" fmla="*/ 1567344 w 1681034"/>
                    <a:gd name="connsiteY1626" fmla="*/ 824103 h 1682686"/>
                    <a:gd name="connsiteX1627" fmla="*/ 1569440 w 1681034"/>
                    <a:gd name="connsiteY1627" fmla="*/ 832771 h 1682686"/>
                    <a:gd name="connsiteX1628" fmla="*/ 1449425 w 1681034"/>
                    <a:gd name="connsiteY1628" fmla="*/ 510540 h 1682686"/>
                    <a:gd name="connsiteX1629" fmla="*/ 1446091 w 1681034"/>
                    <a:gd name="connsiteY1629" fmla="*/ 507492 h 1682686"/>
                    <a:gd name="connsiteX1630" fmla="*/ 1441805 w 1681034"/>
                    <a:gd name="connsiteY1630" fmla="*/ 496157 h 1682686"/>
                    <a:gd name="connsiteX1631" fmla="*/ 1449425 w 1681034"/>
                    <a:gd name="connsiteY1631" fmla="*/ 510540 h 1682686"/>
                    <a:gd name="connsiteX1632" fmla="*/ 1501336 w 1681034"/>
                    <a:gd name="connsiteY1632" fmla="*/ 690277 h 1682686"/>
                    <a:gd name="connsiteX1633" fmla="*/ 1498955 w 1681034"/>
                    <a:gd name="connsiteY1633" fmla="*/ 679990 h 1682686"/>
                    <a:gd name="connsiteX1634" fmla="*/ 1501336 w 1681034"/>
                    <a:gd name="connsiteY1634" fmla="*/ 690277 h 1682686"/>
                    <a:gd name="connsiteX1635" fmla="*/ 1500288 w 1681034"/>
                    <a:gd name="connsiteY1635" fmla="*/ 868775 h 1682686"/>
                    <a:gd name="connsiteX1636" fmla="*/ 1500860 w 1681034"/>
                    <a:gd name="connsiteY1636" fmla="*/ 855917 h 1682686"/>
                    <a:gd name="connsiteX1637" fmla="*/ 1500288 w 1681034"/>
                    <a:gd name="connsiteY1637" fmla="*/ 868775 h 1682686"/>
                    <a:gd name="connsiteX1638" fmla="*/ 1497240 w 1681034"/>
                    <a:gd name="connsiteY1638" fmla="*/ 905923 h 1682686"/>
                    <a:gd name="connsiteX1639" fmla="*/ 1500669 w 1681034"/>
                    <a:gd name="connsiteY1639" fmla="*/ 890969 h 1682686"/>
                    <a:gd name="connsiteX1640" fmla="*/ 1497240 w 1681034"/>
                    <a:gd name="connsiteY1640" fmla="*/ 905923 h 1682686"/>
                    <a:gd name="connsiteX1641" fmla="*/ 1577060 w 1681034"/>
                    <a:gd name="connsiteY1641" fmla="*/ 623697 h 1682686"/>
                    <a:gd name="connsiteX1642" fmla="*/ 1584585 w 1681034"/>
                    <a:gd name="connsiteY1642" fmla="*/ 652558 h 1682686"/>
                    <a:gd name="connsiteX1643" fmla="*/ 1577060 w 1681034"/>
                    <a:gd name="connsiteY1643" fmla="*/ 623697 h 1682686"/>
                    <a:gd name="connsiteX1644" fmla="*/ 1444281 w 1681034"/>
                    <a:gd name="connsiteY1644" fmla="*/ 1004411 h 1682686"/>
                    <a:gd name="connsiteX1645" fmla="*/ 1446853 w 1681034"/>
                    <a:gd name="connsiteY1645" fmla="*/ 991267 h 1682686"/>
                    <a:gd name="connsiteX1646" fmla="*/ 1444281 w 1681034"/>
                    <a:gd name="connsiteY1646" fmla="*/ 1004411 h 1682686"/>
                    <a:gd name="connsiteX1647" fmla="*/ 1534959 w 1681034"/>
                    <a:gd name="connsiteY1647" fmla="*/ 849630 h 1682686"/>
                    <a:gd name="connsiteX1648" fmla="*/ 1534864 w 1681034"/>
                    <a:gd name="connsiteY1648" fmla="*/ 836105 h 1682686"/>
                    <a:gd name="connsiteX1649" fmla="*/ 1534959 w 1681034"/>
                    <a:gd name="connsiteY1649" fmla="*/ 849630 h 1682686"/>
                    <a:gd name="connsiteX1650" fmla="*/ 1586299 w 1681034"/>
                    <a:gd name="connsiteY1650" fmla="*/ 622268 h 1682686"/>
                    <a:gd name="connsiteX1651" fmla="*/ 1585728 w 1681034"/>
                    <a:gd name="connsiteY1651" fmla="*/ 613220 h 1682686"/>
                    <a:gd name="connsiteX1652" fmla="*/ 1586299 w 1681034"/>
                    <a:gd name="connsiteY1652" fmla="*/ 622268 h 1682686"/>
                    <a:gd name="connsiteX1653" fmla="*/ 1590681 w 1681034"/>
                    <a:gd name="connsiteY1653" fmla="*/ 632270 h 1682686"/>
                    <a:gd name="connsiteX1654" fmla="*/ 1591728 w 1681034"/>
                    <a:gd name="connsiteY1654" fmla="*/ 642747 h 1682686"/>
                    <a:gd name="connsiteX1655" fmla="*/ 1589538 w 1681034"/>
                    <a:gd name="connsiteY1655" fmla="*/ 644557 h 1682686"/>
                    <a:gd name="connsiteX1656" fmla="*/ 1586585 w 1681034"/>
                    <a:gd name="connsiteY1656" fmla="*/ 632936 h 1682686"/>
                    <a:gd name="connsiteX1657" fmla="*/ 1586966 w 1681034"/>
                    <a:gd name="connsiteY1657" fmla="*/ 628269 h 1682686"/>
                    <a:gd name="connsiteX1658" fmla="*/ 1590681 w 1681034"/>
                    <a:gd name="connsiteY1658" fmla="*/ 632270 h 1682686"/>
                    <a:gd name="connsiteX1659" fmla="*/ 1590966 w 1681034"/>
                    <a:gd name="connsiteY1659" fmla="*/ 660845 h 1682686"/>
                    <a:gd name="connsiteX1660" fmla="*/ 1587347 w 1681034"/>
                    <a:gd name="connsiteY1660" fmla="*/ 646271 h 1682686"/>
                    <a:gd name="connsiteX1661" fmla="*/ 1590966 w 1681034"/>
                    <a:gd name="connsiteY1661" fmla="*/ 660845 h 1682686"/>
                    <a:gd name="connsiteX1662" fmla="*/ 1559724 w 1681034"/>
                    <a:gd name="connsiteY1662" fmla="*/ 844391 h 1682686"/>
                    <a:gd name="connsiteX1663" fmla="*/ 1560772 w 1681034"/>
                    <a:gd name="connsiteY1663" fmla="*/ 852869 h 1682686"/>
                    <a:gd name="connsiteX1664" fmla="*/ 1555533 w 1681034"/>
                    <a:gd name="connsiteY1664" fmla="*/ 841058 h 1682686"/>
                    <a:gd name="connsiteX1665" fmla="*/ 1559724 w 1681034"/>
                    <a:gd name="connsiteY1665" fmla="*/ 844391 h 1682686"/>
                    <a:gd name="connsiteX1666" fmla="*/ 1601634 w 1681034"/>
                    <a:gd name="connsiteY1666" fmla="*/ 706374 h 1682686"/>
                    <a:gd name="connsiteX1667" fmla="*/ 1598586 w 1681034"/>
                    <a:gd name="connsiteY1667" fmla="*/ 700564 h 1682686"/>
                    <a:gd name="connsiteX1668" fmla="*/ 1599253 w 1681034"/>
                    <a:gd name="connsiteY1668" fmla="*/ 696087 h 1682686"/>
                    <a:gd name="connsiteX1669" fmla="*/ 1601634 w 1681034"/>
                    <a:gd name="connsiteY1669" fmla="*/ 706374 h 1682686"/>
                    <a:gd name="connsiteX1670" fmla="*/ 1612398 w 1681034"/>
                    <a:gd name="connsiteY1670" fmla="*/ 612172 h 1682686"/>
                    <a:gd name="connsiteX1671" fmla="*/ 1609826 w 1681034"/>
                    <a:gd name="connsiteY1671" fmla="*/ 599980 h 1682686"/>
                    <a:gd name="connsiteX1672" fmla="*/ 1612398 w 1681034"/>
                    <a:gd name="connsiteY1672" fmla="*/ 612172 h 1682686"/>
                    <a:gd name="connsiteX1673" fmla="*/ 1559915 w 1681034"/>
                    <a:gd name="connsiteY1673" fmla="*/ 875252 h 1682686"/>
                    <a:gd name="connsiteX1674" fmla="*/ 1559248 w 1681034"/>
                    <a:gd name="connsiteY1674" fmla="*/ 889254 h 1682686"/>
                    <a:gd name="connsiteX1675" fmla="*/ 1556295 w 1681034"/>
                    <a:gd name="connsiteY1675" fmla="*/ 899922 h 1682686"/>
                    <a:gd name="connsiteX1676" fmla="*/ 1556486 w 1681034"/>
                    <a:gd name="connsiteY1676" fmla="*/ 915543 h 1682686"/>
                    <a:gd name="connsiteX1677" fmla="*/ 1552009 w 1681034"/>
                    <a:gd name="connsiteY1677" fmla="*/ 890683 h 1682686"/>
                    <a:gd name="connsiteX1678" fmla="*/ 1555533 w 1681034"/>
                    <a:gd name="connsiteY1678" fmla="*/ 882968 h 1682686"/>
                    <a:gd name="connsiteX1679" fmla="*/ 1556010 w 1681034"/>
                    <a:gd name="connsiteY1679" fmla="*/ 859250 h 1682686"/>
                    <a:gd name="connsiteX1680" fmla="*/ 1556772 w 1681034"/>
                    <a:gd name="connsiteY1680" fmla="*/ 864965 h 1682686"/>
                    <a:gd name="connsiteX1681" fmla="*/ 1558296 w 1681034"/>
                    <a:gd name="connsiteY1681" fmla="*/ 851154 h 1682686"/>
                    <a:gd name="connsiteX1682" fmla="*/ 1556867 w 1681034"/>
                    <a:gd name="connsiteY1682" fmla="*/ 862203 h 1682686"/>
                    <a:gd name="connsiteX1683" fmla="*/ 1559915 w 1681034"/>
                    <a:gd name="connsiteY1683" fmla="*/ 875252 h 1682686"/>
                    <a:gd name="connsiteX1684" fmla="*/ 1478571 w 1681034"/>
                    <a:gd name="connsiteY1684" fmla="*/ 1004983 h 1682686"/>
                    <a:gd name="connsiteX1685" fmla="*/ 1479810 w 1681034"/>
                    <a:gd name="connsiteY1685" fmla="*/ 993267 h 1682686"/>
                    <a:gd name="connsiteX1686" fmla="*/ 1478571 w 1681034"/>
                    <a:gd name="connsiteY1686" fmla="*/ 1004983 h 1682686"/>
                    <a:gd name="connsiteX1687" fmla="*/ 1568011 w 1681034"/>
                    <a:gd name="connsiteY1687" fmla="*/ 845344 h 1682686"/>
                    <a:gd name="connsiteX1688" fmla="*/ 1566011 w 1681034"/>
                    <a:gd name="connsiteY1688" fmla="*/ 850773 h 1682686"/>
                    <a:gd name="connsiteX1689" fmla="*/ 1564963 w 1681034"/>
                    <a:gd name="connsiteY1689" fmla="*/ 842201 h 1682686"/>
                    <a:gd name="connsiteX1690" fmla="*/ 1568011 w 1681034"/>
                    <a:gd name="connsiteY1690" fmla="*/ 845344 h 1682686"/>
                    <a:gd name="connsiteX1691" fmla="*/ 1621065 w 1681034"/>
                    <a:gd name="connsiteY1691" fmla="*/ 665702 h 1682686"/>
                    <a:gd name="connsiteX1692" fmla="*/ 1617446 w 1681034"/>
                    <a:gd name="connsiteY1692" fmla="*/ 652082 h 1682686"/>
                    <a:gd name="connsiteX1693" fmla="*/ 1619160 w 1681034"/>
                    <a:gd name="connsiteY1693" fmla="*/ 644176 h 1682686"/>
                    <a:gd name="connsiteX1694" fmla="*/ 1621065 w 1681034"/>
                    <a:gd name="connsiteY1694" fmla="*/ 665702 h 1682686"/>
                    <a:gd name="connsiteX1695" fmla="*/ 1605730 w 1681034"/>
                    <a:gd name="connsiteY1695" fmla="*/ 755428 h 1682686"/>
                    <a:gd name="connsiteX1696" fmla="*/ 1602777 w 1681034"/>
                    <a:gd name="connsiteY1696" fmla="*/ 741998 h 1682686"/>
                    <a:gd name="connsiteX1697" fmla="*/ 1605730 w 1681034"/>
                    <a:gd name="connsiteY1697" fmla="*/ 755428 h 1682686"/>
                    <a:gd name="connsiteX1698" fmla="*/ 1616970 w 1681034"/>
                    <a:gd name="connsiteY1698" fmla="*/ 695039 h 1682686"/>
                    <a:gd name="connsiteX1699" fmla="*/ 1624399 w 1681034"/>
                    <a:gd name="connsiteY1699" fmla="*/ 711613 h 1682686"/>
                    <a:gd name="connsiteX1700" fmla="*/ 1619637 w 1681034"/>
                    <a:gd name="connsiteY1700" fmla="*/ 704088 h 1682686"/>
                    <a:gd name="connsiteX1701" fmla="*/ 1616970 w 1681034"/>
                    <a:gd name="connsiteY1701" fmla="*/ 695039 h 1682686"/>
                    <a:gd name="connsiteX1702" fmla="*/ 1542960 w 1681034"/>
                    <a:gd name="connsiteY1702" fmla="*/ 959072 h 1682686"/>
                    <a:gd name="connsiteX1703" fmla="*/ 1543151 w 1681034"/>
                    <a:gd name="connsiteY1703" fmla="*/ 950595 h 1682686"/>
                    <a:gd name="connsiteX1704" fmla="*/ 1545913 w 1681034"/>
                    <a:gd name="connsiteY1704" fmla="*/ 945642 h 1682686"/>
                    <a:gd name="connsiteX1705" fmla="*/ 1548009 w 1681034"/>
                    <a:gd name="connsiteY1705" fmla="*/ 916496 h 1682686"/>
                    <a:gd name="connsiteX1706" fmla="*/ 1550199 w 1681034"/>
                    <a:gd name="connsiteY1706" fmla="*/ 909923 h 1682686"/>
                    <a:gd name="connsiteX1707" fmla="*/ 1554009 w 1681034"/>
                    <a:gd name="connsiteY1707" fmla="*/ 913543 h 1682686"/>
                    <a:gd name="connsiteX1708" fmla="*/ 1552009 w 1681034"/>
                    <a:gd name="connsiteY1708" fmla="*/ 913067 h 1682686"/>
                    <a:gd name="connsiteX1709" fmla="*/ 1555438 w 1681034"/>
                    <a:gd name="connsiteY1709" fmla="*/ 924116 h 1682686"/>
                    <a:gd name="connsiteX1710" fmla="*/ 1554390 w 1681034"/>
                    <a:gd name="connsiteY1710" fmla="*/ 940594 h 1682686"/>
                    <a:gd name="connsiteX1711" fmla="*/ 1550961 w 1681034"/>
                    <a:gd name="connsiteY1711" fmla="*/ 946880 h 1682686"/>
                    <a:gd name="connsiteX1712" fmla="*/ 1549437 w 1681034"/>
                    <a:gd name="connsiteY1712" fmla="*/ 963644 h 1682686"/>
                    <a:gd name="connsiteX1713" fmla="*/ 1549723 w 1681034"/>
                    <a:gd name="connsiteY1713" fmla="*/ 940784 h 1682686"/>
                    <a:gd name="connsiteX1714" fmla="*/ 1549056 w 1681034"/>
                    <a:gd name="connsiteY1714" fmla="*/ 937832 h 1682686"/>
                    <a:gd name="connsiteX1715" fmla="*/ 1545151 w 1681034"/>
                    <a:gd name="connsiteY1715" fmla="*/ 950976 h 1682686"/>
                    <a:gd name="connsiteX1716" fmla="*/ 1544103 w 1681034"/>
                    <a:gd name="connsiteY1716" fmla="*/ 972122 h 1682686"/>
                    <a:gd name="connsiteX1717" fmla="*/ 1542960 w 1681034"/>
                    <a:gd name="connsiteY1717" fmla="*/ 959072 h 1682686"/>
                    <a:gd name="connsiteX1718" fmla="*/ 1608397 w 1681034"/>
                    <a:gd name="connsiteY1718" fmla="*/ 765905 h 1682686"/>
                    <a:gd name="connsiteX1719" fmla="*/ 1611540 w 1681034"/>
                    <a:gd name="connsiteY1719" fmla="*/ 766001 h 1682686"/>
                    <a:gd name="connsiteX1720" fmla="*/ 1611445 w 1681034"/>
                    <a:gd name="connsiteY1720" fmla="*/ 774954 h 1682686"/>
                    <a:gd name="connsiteX1721" fmla="*/ 1605349 w 1681034"/>
                    <a:gd name="connsiteY1721" fmla="*/ 765810 h 1682686"/>
                    <a:gd name="connsiteX1722" fmla="*/ 1606492 w 1681034"/>
                    <a:gd name="connsiteY1722" fmla="*/ 761333 h 1682686"/>
                    <a:gd name="connsiteX1723" fmla="*/ 1608397 w 1681034"/>
                    <a:gd name="connsiteY1723" fmla="*/ 765905 h 1682686"/>
                    <a:gd name="connsiteX1724" fmla="*/ 1398942 w 1681034"/>
                    <a:gd name="connsiteY1724" fmla="*/ 1116902 h 1682686"/>
                    <a:gd name="connsiteX1725" fmla="*/ 1401133 w 1681034"/>
                    <a:gd name="connsiteY1725" fmla="*/ 1108520 h 1682686"/>
                    <a:gd name="connsiteX1726" fmla="*/ 1398942 w 1681034"/>
                    <a:gd name="connsiteY1726" fmla="*/ 1116902 h 1682686"/>
                    <a:gd name="connsiteX1727" fmla="*/ 1452187 w 1681034"/>
                    <a:gd name="connsiteY1727" fmla="*/ 1078992 h 1682686"/>
                    <a:gd name="connsiteX1728" fmla="*/ 1456569 w 1681034"/>
                    <a:gd name="connsiteY1728" fmla="*/ 1068515 h 1682686"/>
                    <a:gd name="connsiteX1729" fmla="*/ 1452187 w 1681034"/>
                    <a:gd name="connsiteY1729" fmla="*/ 1078992 h 1682686"/>
                    <a:gd name="connsiteX1730" fmla="*/ 1625923 w 1681034"/>
                    <a:gd name="connsiteY1730" fmla="*/ 749713 h 1682686"/>
                    <a:gd name="connsiteX1731" fmla="*/ 1623161 w 1681034"/>
                    <a:gd name="connsiteY1731" fmla="*/ 743617 h 1682686"/>
                    <a:gd name="connsiteX1732" fmla="*/ 1624875 w 1681034"/>
                    <a:gd name="connsiteY1732" fmla="*/ 740569 h 1682686"/>
                    <a:gd name="connsiteX1733" fmla="*/ 1625923 w 1681034"/>
                    <a:gd name="connsiteY1733" fmla="*/ 749713 h 1682686"/>
                    <a:gd name="connsiteX1734" fmla="*/ 1618970 w 1681034"/>
                    <a:gd name="connsiteY1734" fmla="*/ 806863 h 1682686"/>
                    <a:gd name="connsiteX1735" fmla="*/ 1616493 w 1681034"/>
                    <a:gd name="connsiteY1735" fmla="*/ 808196 h 1682686"/>
                    <a:gd name="connsiteX1736" fmla="*/ 1613541 w 1681034"/>
                    <a:gd name="connsiteY1736" fmla="*/ 800481 h 1682686"/>
                    <a:gd name="connsiteX1737" fmla="*/ 1615350 w 1681034"/>
                    <a:gd name="connsiteY1737" fmla="*/ 787146 h 1682686"/>
                    <a:gd name="connsiteX1738" fmla="*/ 1618970 w 1681034"/>
                    <a:gd name="connsiteY1738" fmla="*/ 806863 h 1682686"/>
                    <a:gd name="connsiteX1739" fmla="*/ 1627257 w 1681034"/>
                    <a:gd name="connsiteY1739" fmla="*/ 752761 h 1682686"/>
                    <a:gd name="connsiteX1740" fmla="*/ 1632114 w 1681034"/>
                    <a:gd name="connsiteY1740" fmla="*/ 754380 h 1682686"/>
                    <a:gd name="connsiteX1741" fmla="*/ 1632019 w 1681034"/>
                    <a:gd name="connsiteY1741" fmla="*/ 763524 h 1682686"/>
                    <a:gd name="connsiteX1742" fmla="*/ 1628114 w 1681034"/>
                    <a:gd name="connsiteY1742" fmla="*/ 770953 h 1682686"/>
                    <a:gd name="connsiteX1743" fmla="*/ 1628019 w 1681034"/>
                    <a:gd name="connsiteY1743" fmla="*/ 749618 h 1682686"/>
                    <a:gd name="connsiteX1744" fmla="*/ 1627257 w 1681034"/>
                    <a:gd name="connsiteY1744" fmla="*/ 752761 h 1682686"/>
                    <a:gd name="connsiteX1745" fmla="*/ 1612302 w 1681034"/>
                    <a:gd name="connsiteY1745" fmla="*/ 833152 h 1682686"/>
                    <a:gd name="connsiteX1746" fmla="*/ 1613731 w 1681034"/>
                    <a:gd name="connsiteY1746" fmla="*/ 816864 h 1682686"/>
                    <a:gd name="connsiteX1747" fmla="*/ 1612302 w 1681034"/>
                    <a:gd name="connsiteY1747" fmla="*/ 833152 h 1682686"/>
                    <a:gd name="connsiteX1748" fmla="*/ 1611350 w 1681034"/>
                    <a:gd name="connsiteY1748" fmla="*/ 844963 h 1682686"/>
                    <a:gd name="connsiteX1749" fmla="*/ 1609350 w 1681034"/>
                    <a:gd name="connsiteY1749" fmla="*/ 850678 h 1682686"/>
                    <a:gd name="connsiteX1750" fmla="*/ 1612969 w 1681034"/>
                    <a:gd name="connsiteY1750" fmla="*/ 852678 h 1682686"/>
                    <a:gd name="connsiteX1751" fmla="*/ 1610683 w 1681034"/>
                    <a:gd name="connsiteY1751" fmla="*/ 858393 h 1682686"/>
                    <a:gd name="connsiteX1752" fmla="*/ 1608207 w 1681034"/>
                    <a:gd name="connsiteY1752" fmla="*/ 856488 h 1682686"/>
                    <a:gd name="connsiteX1753" fmla="*/ 1606778 w 1681034"/>
                    <a:gd name="connsiteY1753" fmla="*/ 845915 h 1682686"/>
                    <a:gd name="connsiteX1754" fmla="*/ 1608873 w 1681034"/>
                    <a:gd name="connsiteY1754" fmla="*/ 846201 h 1682686"/>
                    <a:gd name="connsiteX1755" fmla="*/ 1605730 w 1681034"/>
                    <a:gd name="connsiteY1755" fmla="*/ 839819 h 1682686"/>
                    <a:gd name="connsiteX1756" fmla="*/ 1611350 w 1681034"/>
                    <a:gd name="connsiteY1756" fmla="*/ 844963 h 1682686"/>
                    <a:gd name="connsiteX1757" fmla="*/ 1596777 w 1681034"/>
                    <a:gd name="connsiteY1757" fmla="*/ 884396 h 1682686"/>
                    <a:gd name="connsiteX1758" fmla="*/ 1598110 w 1681034"/>
                    <a:gd name="connsiteY1758" fmla="*/ 865442 h 1682686"/>
                    <a:gd name="connsiteX1759" fmla="*/ 1596777 w 1681034"/>
                    <a:gd name="connsiteY1759" fmla="*/ 884396 h 1682686"/>
                    <a:gd name="connsiteX1760" fmla="*/ 1630114 w 1681034"/>
                    <a:gd name="connsiteY1760" fmla="*/ 775716 h 1682686"/>
                    <a:gd name="connsiteX1761" fmla="*/ 1630876 w 1681034"/>
                    <a:gd name="connsiteY1761" fmla="*/ 798671 h 1682686"/>
                    <a:gd name="connsiteX1762" fmla="*/ 1628209 w 1681034"/>
                    <a:gd name="connsiteY1762" fmla="*/ 778669 h 1682686"/>
                    <a:gd name="connsiteX1763" fmla="*/ 1630114 w 1681034"/>
                    <a:gd name="connsiteY1763" fmla="*/ 775716 h 1682686"/>
                    <a:gd name="connsiteX1764" fmla="*/ 1542008 w 1681034"/>
                    <a:gd name="connsiteY1764" fmla="*/ 994791 h 1682686"/>
                    <a:gd name="connsiteX1765" fmla="*/ 1541151 w 1681034"/>
                    <a:gd name="connsiteY1765" fmla="*/ 988695 h 1682686"/>
                    <a:gd name="connsiteX1766" fmla="*/ 1543151 w 1681034"/>
                    <a:gd name="connsiteY1766" fmla="*/ 977837 h 1682686"/>
                    <a:gd name="connsiteX1767" fmla="*/ 1545437 w 1681034"/>
                    <a:gd name="connsiteY1767" fmla="*/ 974217 h 1682686"/>
                    <a:gd name="connsiteX1768" fmla="*/ 1542008 w 1681034"/>
                    <a:gd name="connsiteY1768" fmla="*/ 994791 h 1682686"/>
                    <a:gd name="connsiteX1769" fmla="*/ 1627828 w 1681034"/>
                    <a:gd name="connsiteY1769" fmla="*/ 809149 h 1682686"/>
                    <a:gd name="connsiteX1770" fmla="*/ 1628590 w 1681034"/>
                    <a:gd name="connsiteY1770" fmla="*/ 795528 h 1682686"/>
                    <a:gd name="connsiteX1771" fmla="*/ 1627828 w 1681034"/>
                    <a:gd name="connsiteY1771" fmla="*/ 809149 h 1682686"/>
                    <a:gd name="connsiteX1772" fmla="*/ 1424469 w 1681034"/>
                    <a:gd name="connsiteY1772" fmla="*/ 1135285 h 1682686"/>
                    <a:gd name="connsiteX1773" fmla="*/ 1432947 w 1681034"/>
                    <a:gd name="connsiteY1773" fmla="*/ 1116997 h 1682686"/>
                    <a:gd name="connsiteX1774" fmla="*/ 1424469 w 1681034"/>
                    <a:gd name="connsiteY1774" fmla="*/ 1135285 h 1682686"/>
                    <a:gd name="connsiteX1775" fmla="*/ 1640496 w 1681034"/>
                    <a:gd name="connsiteY1775" fmla="*/ 776288 h 1682686"/>
                    <a:gd name="connsiteX1776" fmla="*/ 1644402 w 1681034"/>
                    <a:gd name="connsiteY1776" fmla="*/ 781145 h 1682686"/>
                    <a:gd name="connsiteX1777" fmla="*/ 1645068 w 1681034"/>
                    <a:gd name="connsiteY1777" fmla="*/ 793623 h 1682686"/>
                    <a:gd name="connsiteX1778" fmla="*/ 1640306 w 1681034"/>
                    <a:gd name="connsiteY1778" fmla="*/ 791718 h 1682686"/>
                    <a:gd name="connsiteX1779" fmla="*/ 1644592 w 1681034"/>
                    <a:gd name="connsiteY1779" fmla="*/ 813721 h 1682686"/>
                    <a:gd name="connsiteX1780" fmla="*/ 1640115 w 1681034"/>
                    <a:gd name="connsiteY1780" fmla="*/ 836486 h 1682686"/>
                    <a:gd name="connsiteX1781" fmla="*/ 1639449 w 1681034"/>
                    <a:gd name="connsiteY1781" fmla="*/ 805529 h 1682686"/>
                    <a:gd name="connsiteX1782" fmla="*/ 1636972 w 1681034"/>
                    <a:gd name="connsiteY1782" fmla="*/ 806863 h 1682686"/>
                    <a:gd name="connsiteX1783" fmla="*/ 1639163 w 1681034"/>
                    <a:gd name="connsiteY1783" fmla="*/ 799338 h 1682686"/>
                    <a:gd name="connsiteX1784" fmla="*/ 1639258 w 1681034"/>
                    <a:gd name="connsiteY1784" fmla="*/ 763905 h 1682686"/>
                    <a:gd name="connsiteX1785" fmla="*/ 1640496 w 1681034"/>
                    <a:gd name="connsiteY1785" fmla="*/ 776288 h 1682686"/>
                    <a:gd name="connsiteX1786" fmla="*/ 1618589 w 1681034"/>
                    <a:gd name="connsiteY1786" fmla="*/ 854964 h 1682686"/>
                    <a:gd name="connsiteX1787" fmla="*/ 1616017 w 1681034"/>
                    <a:gd name="connsiteY1787" fmla="*/ 841058 h 1682686"/>
                    <a:gd name="connsiteX1788" fmla="*/ 1618589 w 1681034"/>
                    <a:gd name="connsiteY1788" fmla="*/ 854964 h 1682686"/>
                    <a:gd name="connsiteX1789" fmla="*/ 1635448 w 1681034"/>
                    <a:gd name="connsiteY1789" fmla="*/ 797528 h 1682686"/>
                    <a:gd name="connsiteX1790" fmla="*/ 1634496 w 1681034"/>
                    <a:gd name="connsiteY1790" fmla="*/ 808196 h 1682686"/>
                    <a:gd name="connsiteX1791" fmla="*/ 1635448 w 1681034"/>
                    <a:gd name="connsiteY1791" fmla="*/ 797528 h 1682686"/>
                    <a:gd name="connsiteX1792" fmla="*/ 1537531 w 1681034"/>
                    <a:gd name="connsiteY1792" fmla="*/ 1013651 h 1682686"/>
                    <a:gd name="connsiteX1793" fmla="*/ 1536388 w 1681034"/>
                    <a:gd name="connsiteY1793" fmla="*/ 1020604 h 1682686"/>
                    <a:gd name="connsiteX1794" fmla="*/ 1532388 w 1681034"/>
                    <a:gd name="connsiteY1794" fmla="*/ 1026414 h 1682686"/>
                    <a:gd name="connsiteX1795" fmla="*/ 1528197 w 1681034"/>
                    <a:gd name="connsiteY1795" fmla="*/ 1048512 h 1682686"/>
                    <a:gd name="connsiteX1796" fmla="*/ 1526101 w 1681034"/>
                    <a:gd name="connsiteY1796" fmla="*/ 1044702 h 1682686"/>
                    <a:gd name="connsiteX1797" fmla="*/ 1530673 w 1681034"/>
                    <a:gd name="connsiteY1797" fmla="*/ 1028795 h 1682686"/>
                    <a:gd name="connsiteX1798" fmla="*/ 1526482 w 1681034"/>
                    <a:gd name="connsiteY1798" fmla="*/ 1024223 h 1682686"/>
                    <a:gd name="connsiteX1799" fmla="*/ 1531816 w 1681034"/>
                    <a:gd name="connsiteY1799" fmla="*/ 1013079 h 1682686"/>
                    <a:gd name="connsiteX1800" fmla="*/ 1531340 w 1681034"/>
                    <a:gd name="connsiteY1800" fmla="*/ 1026033 h 1682686"/>
                    <a:gd name="connsiteX1801" fmla="*/ 1537531 w 1681034"/>
                    <a:gd name="connsiteY1801" fmla="*/ 1013651 h 1682686"/>
                    <a:gd name="connsiteX1802" fmla="*/ 1534102 w 1681034"/>
                    <a:gd name="connsiteY1802" fmla="*/ 1016794 h 1682686"/>
                    <a:gd name="connsiteX1803" fmla="*/ 1538293 w 1681034"/>
                    <a:gd name="connsiteY1803" fmla="*/ 1003649 h 1682686"/>
                    <a:gd name="connsiteX1804" fmla="*/ 1534102 w 1681034"/>
                    <a:gd name="connsiteY1804" fmla="*/ 1016794 h 1682686"/>
                    <a:gd name="connsiteX1805" fmla="*/ 1632495 w 1681034"/>
                    <a:gd name="connsiteY1805" fmla="*/ 837057 h 1682686"/>
                    <a:gd name="connsiteX1806" fmla="*/ 1629447 w 1681034"/>
                    <a:gd name="connsiteY1806" fmla="*/ 839724 h 1682686"/>
                    <a:gd name="connsiteX1807" fmla="*/ 1629352 w 1681034"/>
                    <a:gd name="connsiteY1807" fmla="*/ 827532 h 1682686"/>
                    <a:gd name="connsiteX1808" fmla="*/ 1632495 w 1681034"/>
                    <a:gd name="connsiteY1808" fmla="*/ 837057 h 1682686"/>
                    <a:gd name="connsiteX1809" fmla="*/ 1387227 w 1681034"/>
                    <a:gd name="connsiteY1809" fmla="*/ 1174433 h 1682686"/>
                    <a:gd name="connsiteX1810" fmla="*/ 1391322 w 1681034"/>
                    <a:gd name="connsiteY1810" fmla="*/ 1165384 h 1682686"/>
                    <a:gd name="connsiteX1811" fmla="*/ 1387227 w 1681034"/>
                    <a:gd name="connsiteY1811" fmla="*/ 1174433 h 1682686"/>
                    <a:gd name="connsiteX1812" fmla="*/ 1636496 w 1681034"/>
                    <a:gd name="connsiteY1812" fmla="*/ 828389 h 1682686"/>
                    <a:gd name="connsiteX1813" fmla="*/ 1633924 w 1681034"/>
                    <a:gd name="connsiteY1813" fmla="*/ 832676 h 1682686"/>
                    <a:gd name="connsiteX1814" fmla="*/ 1634305 w 1681034"/>
                    <a:gd name="connsiteY1814" fmla="*/ 822008 h 1682686"/>
                    <a:gd name="connsiteX1815" fmla="*/ 1636496 w 1681034"/>
                    <a:gd name="connsiteY1815" fmla="*/ 828389 h 1682686"/>
                    <a:gd name="connsiteX1816" fmla="*/ 1589538 w 1681034"/>
                    <a:gd name="connsiteY1816" fmla="*/ 954405 h 1682686"/>
                    <a:gd name="connsiteX1817" fmla="*/ 1586394 w 1681034"/>
                    <a:gd name="connsiteY1817" fmla="*/ 958120 h 1682686"/>
                    <a:gd name="connsiteX1818" fmla="*/ 1589442 w 1681034"/>
                    <a:gd name="connsiteY1818" fmla="*/ 939451 h 1682686"/>
                    <a:gd name="connsiteX1819" fmla="*/ 1589538 w 1681034"/>
                    <a:gd name="connsiteY1819" fmla="*/ 954405 h 1682686"/>
                    <a:gd name="connsiteX1820" fmla="*/ 1632019 w 1681034"/>
                    <a:gd name="connsiteY1820" fmla="*/ 853916 h 1682686"/>
                    <a:gd name="connsiteX1821" fmla="*/ 1630019 w 1681034"/>
                    <a:gd name="connsiteY1821" fmla="*/ 878205 h 1682686"/>
                    <a:gd name="connsiteX1822" fmla="*/ 1629924 w 1681034"/>
                    <a:gd name="connsiteY1822" fmla="*/ 853630 h 1682686"/>
                    <a:gd name="connsiteX1823" fmla="*/ 1632019 w 1681034"/>
                    <a:gd name="connsiteY1823" fmla="*/ 853916 h 1682686"/>
                    <a:gd name="connsiteX1824" fmla="*/ 1619256 w 1681034"/>
                    <a:gd name="connsiteY1824" fmla="*/ 888492 h 1682686"/>
                    <a:gd name="connsiteX1825" fmla="*/ 1620875 w 1681034"/>
                    <a:gd name="connsiteY1825" fmla="*/ 894874 h 1682686"/>
                    <a:gd name="connsiteX1826" fmla="*/ 1616874 w 1681034"/>
                    <a:gd name="connsiteY1826" fmla="*/ 898684 h 1682686"/>
                    <a:gd name="connsiteX1827" fmla="*/ 1619256 w 1681034"/>
                    <a:gd name="connsiteY1827" fmla="*/ 888492 h 1682686"/>
                    <a:gd name="connsiteX1828" fmla="*/ 1637734 w 1681034"/>
                    <a:gd name="connsiteY1828" fmla="*/ 846963 h 1682686"/>
                    <a:gd name="connsiteX1829" fmla="*/ 1641830 w 1681034"/>
                    <a:gd name="connsiteY1829" fmla="*/ 844391 h 1682686"/>
                    <a:gd name="connsiteX1830" fmla="*/ 1638210 w 1681034"/>
                    <a:gd name="connsiteY1830" fmla="*/ 851630 h 1682686"/>
                    <a:gd name="connsiteX1831" fmla="*/ 1635543 w 1681034"/>
                    <a:gd name="connsiteY1831" fmla="*/ 843534 h 1682686"/>
                    <a:gd name="connsiteX1832" fmla="*/ 1638115 w 1681034"/>
                    <a:gd name="connsiteY1832" fmla="*/ 836200 h 1682686"/>
                    <a:gd name="connsiteX1833" fmla="*/ 1637734 w 1681034"/>
                    <a:gd name="connsiteY1833" fmla="*/ 846963 h 1682686"/>
                    <a:gd name="connsiteX1834" fmla="*/ 1521529 w 1681034"/>
                    <a:gd name="connsiteY1834" fmla="*/ 1062133 h 1682686"/>
                    <a:gd name="connsiteX1835" fmla="*/ 1524577 w 1681034"/>
                    <a:gd name="connsiteY1835" fmla="*/ 1049941 h 1682686"/>
                    <a:gd name="connsiteX1836" fmla="*/ 1521529 w 1681034"/>
                    <a:gd name="connsiteY1836" fmla="*/ 1062133 h 1682686"/>
                    <a:gd name="connsiteX1837" fmla="*/ 1614303 w 1681034"/>
                    <a:gd name="connsiteY1837" fmla="*/ 928783 h 1682686"/>
                    <a:gd name="connsiteX1838" fmla="*/ 1615255 w 1681034"/>
                    <a:gd name="connsiteY1838" fmla="*/ 912209 h 1682686"/>
                    <a:gd name="connsiteX1839" fmla="*/ 1614303 w 1681034"/>
                    <a:gd name="connsiteY1839" fmla="*/ 928783 h 1682686"/>
                    <a:gd name="connsiteX1840" fmla="*/ 1356366 w 1681034"/>
                    <a:gd name="connsiteY1840" fmla="*/ 1216914 h 1682686"/>
                    <a:gd name="connsiteX1841" fmla="*/ 1361033 w 1681034"/>
                    <a:gd name="connsiteY1841" fmla="*/ 1209675 h 1682686"/>
                    <a:gd name="connsiteX1842" fmla="*/ 1356366 w 1681034"/>
                    <a:gd name="connsiteY1842" fmla="*/ 1216914 h 1682686"/>
                    <a:gd name="connsiteX1843" fmla="*/ 1598015 w 1681034"/>
                    <a:gd name="connsiteY1843" fmla="*/ 970502 h 1682686"/>
                    <a:gd name="connsiteX1844" fmla="*/ 1601920 w 1681034"/>
                    <a:gd name="connsiteY1844" fmla="*/ 954786 h 1682686"/>
                    <a:gd name="connsiteX1845" fmla="*/ 1598015 w 1681034"/>
                    <a:gd name="connsiteY1845" fmla="*/ 970502 h 1682686"/>
                    <a:gd name="connsiteX1846" fmla="*/ 1511718 w 1681034"/>
                    <a:gd name="connsiteY1846" fmla="*/ 1090803 h 1682686"/>
                    <a:gd name="connsiteX1847" fmla="*/ 1503813 w 1681034"/>
                    <a:gd name="connsiteY1847" fmla="*/ 1108329 h 1682686"/>
                    <a:gd name="connsiteX1848" fmla="*/ 1511718 w 1681034"/>
                    <a:gd name="connsiteY1848" fmla="*/ 1090803 h 1682686"/>
                    <a:gd name="connsiteX1849" fmla="*/ 1647640 w 1681034"/>
                    <a:gd name="connsiteY1849" fmla="*/ 909828 h 1682686"/>
                    <a:gd name="connsiteX1850" fmla="*/ 1645354 w 1681034"/>
                    <a:gd name="connsiteY1850" fmla="*/ 912495 h 1682686"/>
                    <a:gd name="connsiteX1851" fmla="*/ 1645830 w 1681034"/>
                    <a:gd name="connsiteY1851" fmla="*/ 901446 h 1682686"/>
                    <a:gd name="connsiteX1852" fmla="*/ 1641449 w 1681034"/>
                    <a:gd name="connsiteY1852" fmla="*/ 916305 h 1682686"/>
                    <a:gd name="connsiteX1853" fmla="*/ 1638020 w 1681034"/>
                    <a:gd name="connsiteY1853" fmla="*/ 913924 h 1682686"/>
                    <a:gd name="connsiteX1854" fmla="*/ 1641258 w 1681034"/>
                    <a:gd name="connsiteY1854" fmla="*/ 906685 h 1682686"/>
                    <a:gd name="connsiteX1855" fmla="*/ 1641639 w 1681034"/>
                    <a:gd name="connsiteY1855" fmla="*/ 887921 h 1682686"/>
                    <a:gd name="connsiteX1856" fmla="*/ 1645354 w 1681034"/>
                    <a:gd name="connsiteY1856" fmla="*/ 872966 h 1682686"/>
                    <a:gd name="connsiteX1857" fmla="*/ 1642687 w 1681034"/>
                    <a:gd name="connsiteY1857" fmla="*/ 874109 h 1682686"/>
                    <a:gd name="connsiteX1858" fmla="*/ 1651926 w 1681034"/>
                    <a:gd name="connsiteY1858" fmla="*/ 875728 h 1682686"/>
                    <a:gd name="connsiteX1859" fmla="*/ 1649259 w 1681034"/>
                    <a:gd name="connsiteY1859" fmla="*/ 876872 h 1682686"/>
                    <a:gd name="connsiteX1860" fmla="*/ 1648402 w 1681034"/>
                    <a:gd name="connsiteY1860" fmla="*/ 884587 h 1682686"/>
                    <a:gd name="connsiteX1861" fmla="*/ 1651164 w 1681034"/>
                    <a:gd name="connsiteY1861" fmla="*/ 880396 h 1682686"/>
                    <a:gd name="connsiteX1862" fmla="*/ 1653355 w 1681034"/>
                    <a:gd name="connsiteY1862" fmla="*/ 888683 h 1682686"/>
                    <a:gd name="connsiteX1863" fmla="*/ 1651069 w 1681034"/>
                    <a:gd name="connsiteY1863" fmla="*/ 899351 h 1682686"/>
                    <a:gd name="connsiteX1864" fmla="*/ 1649926 w 1681034"/>
                    <a:gd name="connsiteY1864" fmla="*/ 894302 h 1682686"/>
                    <a:gd name="connsiteX1865" fmla="*/ 1647640 w 1681034"/>
                    <a:gd name="connsiteY1865" fmla="*/ 909828 h 1682686"/>
                    <a:gd name="connsiteX1866" fmla="*/ 1625352 w 1681034"/>
                    <a:gd name="connsiteY1866" fmla="*/ 951833 h 1682686"/>
                    <a:gd name="connsiteX1867" fmla="*/ 1626114 w 1681034"/>
                    <a:gd name="connsiteY1867" fmla="*/ 961549 h 1682686"/>
                    <a:gd name="connsiteX1868" fmla="*/ 1621161 w 1681034"/>
                    <a:gd name="connsiteY1868" fmla="*/ 979075 h 1682686"/>
                    <a:gd name="connsiteX1869" fmla="*/ 1616493 w 1681034"/>
                    <a:gd name="connsiteY1869" fmla="*/ 987171 h 1682686"/>
                    <a:gd name="connsiteX1870" fmla="*/ 1620494 w 1681034"/>
                    <a:gd name="connsiteY1870" fmla="*/ 967835 h 1682686"/>
                    <a:gd name="connsiteX1871" fmla="*/ 1616398 w 1681034"/>
                    <a:gd name="connsiteY1871" fmla="*/ 944785 h 1682686"/>
                    <a:gd name="connsiteX1872" fmla="*/ 1625352 w 1681034"/>
                    <a:gd name="connsiteY1872" fmla="*/ 951833 h 1682686"/>
                    <a:gd name="connsiteX1873" fmla="*/ 1333410 w 1681034"/>
                    <a:gd name="connsiteY1873" fmla="*/ 1252157 h 1682686"/>
                    <a:gd name="connsiteX1874" fmla="*/ 1331601 w 1681034"/>
                    <a:gd name="connsiteY1874" fmla="*/ 1248632 h 1682686"/>
                    <a:gd name="connsiteX1875" fmla="*/ 1331124 w 1681034"/>
                    <a:gd name="connsiteY1875" fmla="*/ 1256633 h 1682686"/>
                    <a:gd name="connsiteX1876" fmla="*/ 1326171 w 1681034"/>
                    <a:gd name="connsiteY1876" fmla="*/ 1260348 h 1682686"/>
                    <a:gd name="connsiteX1877" fmla="*/ 1327886 w 1681034"/>
                    <a:gd name="connsiteY1877" fmla="*/ 1245013 h 1682686"/>
                    <a:gd name="connsiteX1878" fmla="*/ 1343793 w 1681034"/>
                    <a:gd name="connsiteY1878" fmla="*/ 1233392 h 1682686"/>
                    <a:gd name="connsiteX1879" fmla="*/ 1333410 w 1681034"/>
                    <a:gd name="connsiteY1879" fmla="*/ 1252157 h 1682686"/>
                    <a:gd name="connsiteX1880" fmla="*/ 1499622 w 1681034"/>
                    <a:gd name="connsiteY1880" fmla="*/ 1121664 h 1682686"/>
                    <a:gd name="connsiteX1881" fmla="*/ 1502860 w 1681034"/>
                    <a:gd name="connsiteY1881" fmla="*/ 1109377 h 1682686"/>
                    <a:gd name="connsiteX1882" fmla="*/ 1499622 w 1681034"/>
                    <a:gd name="connsiteY1882" fmla="*/ 1121664 h 1682686"/>
                    <a:gd name="connsiteX1883" fmla="*/ 1655451 w 1681034"/>
                    <a:gd name="connsiteY1883" fmla="*/ 874871 h 1682686"/>
                    <a:gd name="connsiteX1884" fmla="*/ 1652403 w 1681034"/>
                    <a:gd name="connsiteY1884" fmla="*/ 874300 h 1682686"/>
                    <a:gd name="connsiteX1885" fmla="*/ 1655451 w 1681034"/>
                    <a:gd name="connsiteY1885" fmla="*/ 874871 h 1682686"/>
                    <a:gd name="connsiteX1886" fmla="*/ 1614398 w 1681034"/>
                    <a:gd name="connsiteY1886" fmla="*/ 978503 h 1682686"/>
                    <a:gd name="connsiteX1887" fmla="*/ 1612493 w 1681034"/>
                    <a:gd name="connsiteY1887" fmla="*/ 965359 h 1682686"/>
                    <a:gd name="connsiteX1888" fmla="*/ 1614303 w 1681034"/>
                    <a:gd name="connsiteY1888" fmla="*/ 959644 h 1682686"/>
                    <a:gd name="connsiteX1889" fmla="*/ 1614398 w 1681034"/>
                    <a:gd name="connsiteY1889" fmla="*/ 978503 h 1682686"/>
                    <a:gd name="connsiteX1890" fmla="*/ 1494478 w 1681034"/>
                    <a:gd name="connsiteY1890" fmla="*/ 1131380 h 1682686"/>
                    <a:gd name="connsiteX1891" fmla="*/ 1490478 w 1681034"/>
                    <a:gd name="connsiteY1891" fmla="*/ 1133856 h 1682686"/>
                    <a:gd name="connsiteX1892" fmla="*/ 1494764 w 1681034"/>
                    <a:gd name="connsiteY1892" fmla="*/ 1126903 h 1682686"/>
                    <a:gd name="connsiteX1893" fmla="*/ 1494478 w 1681034"/>
                    <a:gd name="connsiteY1893" fmla="*/ 1131380 h 1682686"/>
                    <a:gd name="connsiteX1894" fmla="*/ 1565154 w 1681034"/>
                    <a:gd name="connsiteY1894" fmla="*/ 1058037 h 1682686"/>
                    <a:gd name="connsiteX1895" fmla="*/ 1565535 w 1681034"/>
                    <a:gd name="connsiteY1895" fmla="*/ 1047178 h 1682686"/>
                    <a:gd name="connsiteX1896" fmla="*/ 1565154 w 1681034"/>
                    <a:gd name="connsiteY1896" fmla="*/ 1058037 h 1682686"/>
                    <a:gd name="connsiteX1897" fmla="*/ 1642497 w 1681034"/>
                    <a:gd name="connsiteY1897" fmla="*/ 921353 h 1682686"/>
                    <a:gd name="connsiteX1898" fmla="*/ 1638496 w 1681034"/>
                    <a:gd name="connsiteY1898" fmla="*/ 925163 h 1682686"/>
                    <a:gd name="connsiteX1899" fmla="*/ 1642497 w 1681034"/>
                    <a:gd name="connsiteY1899" fmla="*/ 921353 h 1682686"/>
                    <a:gd name="connsiteX1900" fmla="*/ 1493716 w 1681034"/>
                    <a:gd name="connsiteY1900" fmla="*/ 1140428 h 1682686"/>
                    <a:gd name="connsiteX1901" fmla="*/ 1492859 w 1681034"/>
                    <a:gd name="connsiteY1901" fmla="*/ 1139857 h 1682686"/>
                    <a:gd name="connsiteX1902" fmla="*/ 1490478 w 1681034"/>
                    <a:gd name="connsiteY1902" fmla="*/ 1146429 h 1682686"/>
                    <a:gd name="connsiteX1903" fmla="*/ 1495335 w 1681034"/>
                    <a:gd name="connsiteY1903" fmla="*/ 1133380 h 1682686"/>
                    <a:gd name="connsiteX1904" fmla="*/ 1493716 w 1681034"/>
                    <a:gd name="connsiteY1904" fmla="*/ 1140428 h 1682686"/>
                    <a:gd name="connsiteX1905" fmla="*/ 1503908 w 1681034"/>
                    <a:gd name="connsiteY1905" fmla="*/ 1141667 h 1682686"/>
                    <a:gd name="connsiteX1906" fmla="*/ 1509528 w 1681034"/>
                    <a:gd name="connsiteY1906" fmla="*/ 1128808 h 1682686"/>
                    <a:gd name="connsiteX1907" fmla="*/ 1503908 w 1681034"/>
                    <a:gd name="connsiteY1907" fmla="*/ 1141667 h 1682686"/>
                    <a:gd name="connsiteX1908" fmla="*/ 1677168 w 1681034"/>
                    <a:gd name="connsiteY1908" fmla="*/ 875443 h 1682686"/>
                    <a:gd name="connsiteX1909" fmla="*/ 1677453 w 1681034"/>
                    <a:gd name="connsiteY1909" fmla="*/ 880396 h 1682686"/>
                    <a:gd name="connsiteX1910" fmla="*/ 1673834 w 1681034"/>
                    <a:gd name="connsiteY1910" fmla="*/ 881348 h 1682686"/>
                    <a:gd name="connsiteX1911" fmla="*/ 1674501 w 1681034"/>
                    <a:gd name="connsiteY1911" fmla="*/ 865251 h 1682686"/>
                    <a:gd name="connsiteX1912" fmla="*/ 1677168 w 1681034"/>
                    <a:gd name="connsiteY1912" fmla="*/ 875443 h 1682686"/>
                    <a:gd name="connsiteX1913" fmla="*/ 1274832 w 1681034"/>
                    <a:gd name="connsiteY1913" fmla="*/ 1311021 h 1682686"/>
                    <a:gd name="connsiteX1914" fmla="*/ 1281785 w 1681034"/>
                    <a:gd name="connsiteY1914" fmla="*/ 1304163 h 1682686"/>
                    <a:gd name="connsiteX1915" fmla="*/ 1274832 w 1681034"/>
                    <a:gd name="connsiteY1915" fmla="*/ 1311021 h 1682686"/>
                    <a:gd name="connsiteX1916" fmla="*/ 1534007 w 1681034"/>
                    <a:gd name="connsiteY1916" fmla="*/ 1142714 h 1682686"/>
                    <a:gd name="connsiteX1917" fmla="*/ 1538198 w 1681034"/>
                    <a:gd name="connsiteY1917" fmla="*/ 1133475 h 1682686"/>
                    <a:gd name="connsiteX1918" fmla="*/ 1534007 w 1681034"/>
                    <a:gd name="connsiteY1918" fmla="*/ 1142714 h 1682686"/>
                    <a:gd name="connsiteX1919" fmla="*/ 1438376 w 1681034"/>
                    <a:gd name="connsiteY1919" fmla="*/ 1228249 h 1682686"/>
                    <a:gd name="connsiteX1920" fmla="*/ 1439709 w 1681034"/>
                    <a:gd name="connsiteY1920" fmla="*/ 1222343 h 1682686"/>
                    <a:gd name="connsiteX1921" fmla="*/ 1438376 w 1681034"/>
                    <a:gd name="connsiteY1921" fmla="*/ 1228249 h 1682686"/>
                    <a:gd name="connsiteX1922" fmla="*/ 1521624 w 1681034"/>
                    <a:gd name="connsiteY1922" fmla="*/ 1163860 h 1682686"/>
                    <a:gd name="connsiteX1923" fmla="*/ 1517338 w 1681034"/>
                    <a:gd name="connsiteY1923" fmla="*/ 1176052 h 1682686"/>
                    <a:gd name="connsiteX1924" fmla="*/ 1510956 w 1681034"/>
                    <a:gd name="connsiteY1924" fmla="*/ 1182624 h 1682686"/>
                    <a:gd name="connsiteX1925" fmla="*/ 1518672 w 1681034"/>
                    <a:gd name="connsiteY1925" fmla="*/ 1165479 h 1682686"/>
                    <a:gd name="connsiteX1926" fmla="*/ 1521624 w 1681034"/>
                    <a:gd name="connsiteY1926" fmla="*/ 1163860 h 1682686"/>
                    <a:gd name="connsiteX1927" fmla="*/ 1226445 w 1681034"/>
                    <a:gd name="connsiteY1927" fmla="*/ 1349502 h 1682686"/>
                    <a:gd name="connsiteX1928" fmla="*/ 1238922 w 1681034"/>
                    <a:gd name="connsiteY1928" fmla="*/ 1339882 h 1682686"/>
                    <a:gd name="connsiteX1929" fmla="*/ 1226445 w 1681034"/>
                    <a:gd name="connsiteY1929" fmla="*/ 1349502 h 1682686"/>
                    <a:gd name="connsiteX1930" fmla="*/ 1651164 w 1681034"/>
                    <a:gd name="connsiteY1930" fmla="*/ 1015079 h 1682686"/>
                    <a:gd name="connsiteX1931" fmla="*/ 1656498 w 1681034"/>
                    <a:gd name="connsiteY1931" fmla="*/ 1003554 h 1682686"/>
                    <a:gd name="connsiteX1932" fmla="*/ 1651164 w 1681034"/>
                    <a:gd name="connsiteY1932" fmla="*/ 1015079 h 1682686"/>
                    <a:gd name="connsiteX1933" fmla="*/ 1587442 w 1681034"/>
                    <a:gd name="connsiteY1933" fmla="*/ 1129760 h 1682686"/>
                    <a:gd name="connsiteX1934" fmla="*/ 1579060 w 1681034"/>
                    <a:gd name="connsiteY1934" fmla="*/ 1142524 h 1682686"/>
                    <a:gd name="connsiteX1935" fmla="*/ 1582965 w 1681034"/>
                    <a:gd name="connsiteY1935" fmla="*/ 1125665 h 1682686"/>
                    <a:gd name="connsiteX1936" fmla="*/ 1588014 w 1681034"/>
                    <a:gd name="connsiteY1936" fmla="*/ 1118045 h 1682686"/>
                    <a:gd name="connsiteX1937" fmla="*/ 1587442 w 1681034"/>
                    <a:gd name="connsiteY1937" fmla="*/ 1129760 h 1682686"/>
                    <a:gd name="connsiteX1938" fmla="*/ 1428089 w 1681034"/>
                    <a:gd name="connsiteY1938" fmla="*/ 1275398 h 1682686"/>
                    <a:gd name="connsiteX1939" fmla="*/ 1423803 w 1681034"/>
                    <a:gd name="connsiteY1939" fmla="*/ 1273397 h 1682686"/>
                    <a:gd name="connsiteX1940" fmla="*/ 1433137 w 1681034"/>
                    <a:gd name="connsiteY1940" fmla="*/ 1265015 h 1682686"/>
                    <a:gd name="connsiteX1941" fmla="*/ 1428089 w 1681034"/>
                    <a:gd name="connsiteY1941" fmla="*/ 1275398 h 1682686"/>
                    <a:gd name="connsiteX1942" fmla="*/ 1616017 w 1681034"/>
                    <a:gd name="connsiteY1942" fmla="*/ 1123760 h 1682686"/>
                    <a:gd name="connsiteX1943" fmla="*/ 1619351 w 1681034"/>
                    <a:gd name="connsiteY1943" fmla="*/ 1106043 h 1682686"/>
                    <a:gd name="connsiteX1944" fmla="*/ 1616017 w 1681034"/>
                    <a:gd name="connsiteY1944" fmla="*/ 1123760 h 1682686"/>
                    <a:gd name="connsiteX1945" fmla="*/ 1521339 w 1681034"/>
                    <a:gd name="connsiteY1945" fmla="*/ 1219772 h 1682686"/>
                    <a:gd name="connsiteX1946" fmla="*/ 1526577 w 1681034"/>
                    <a:gd name="connsiteY1946" fmla="*/ 1210818 h 1682686"/>
                    <a:gd name="connsiteX1947" fmla="*/ 1521339 w 1681034"/>
                    <a:gd name="connsiteY1947" fmla="*/ 1219772 h 1682686"/>
                    <a:gd name="connsiteX1948" fmla="*/ 1558296 w 1681034"/>
                    <a:gd name="connsiteY1948" fmla="*/ 1190435 h 1682686"/>
                    <a:gd name="connsiteX1949" fmla="*/ 1564868 w 1681034"/>
                    <a:gd name="connsiteY1949" fmla="*/ 1174814 h 1682686"/>
                    <a:gd name="connsiteX1950" fmla="*/ 1558296 w 1681034"/>
                    <a:gd name="connsiteY1950" fmla="*/ 1190435 h 1682686"/>
                    <a:gd name="connsiteX1951" fmla="*/ 1532578 w 1681034"/>
                    <a:gd name="connsiteY1951" fmla="*/ 1220533 h 1682686"/>
                    <a:gd name="connsiteX1952" fmla="*/ 1520672 w 1681034"/>
                    <a:gd name="connsiteY1952" fmla="*/ 1241679 h 1682686"/>
                    <a:gd name="connsiteX1953" fmla="*/ 1531149 w 1681034"/>
                    <a:gd name="connsiteY1953" fmla="*/ 1217676 h 1682686"/>
                    <a:gd name="connsiteX1954" fmla="*/ 1532769 w 1681034"/>
                    <a:gd name="connsiteY1954" fmla="*/ 1213390 h 1682686"/>
                    <a:gd name="connsiteX1955" fmla="*/ 1532578 w 1681034"/>
                    <a:gd name="connsiteY1955" fmla="*/ 1220533 h 1682686"/>
                    <a:gd name="connsiteX1956" fmla="*/ 1435233 w 1681034"/>
                    <a:gd name="connsiteY1956" fmla="*/ 1303401 h 1682686"/>
                    <a:gd name="connsiteX1957" fmla="*/ 1446758 w 1681034"/>
                    <a:gd name="connsiteY1957" fmla="*/ 1284827 h 1682686"/>
                    <a:gd name="connsiteX1958" fmla="*/ 1435233 w 1681034"/>
                    <a:gd name="connsiteY1958" fmla="*/ 1303401 h 1682686"/>
                    <a:gd name="connsiteX1959" fmla="*/ 1607064 w 1681034"/>
                    <a:gd name="connsiteY1959" fmla="*/ 1160240 h 1682686"/>
                    <a:gd name="connsiteX1960" fmla="*/ 1610874 w 1681034"/>
                    <a:gd name="connsiteY1960" fmla="*/ 1147858 h 1682686"/>
                    <a:gd name="connsiteX1961" fmla="*/ 1614207 w 1681034"/>
                    <a:gd name="connsiteY1961" fmla="*/ 1153382 h 1682686"/>
                    <a:gd name="connsiteX1962" fmla="*/ 1607064 w 1681034"/>
                    <a:gd name="connsiteY1962" fmla="*/ 1160240 h 1682686"/>
                    <a:gd name="connsiteX1963" fmla="*/ 1614588 w 1681034"/>
                    <a:gd name="connsiteY1963" fmla="*/ 1135475 h 1682686"/>
                    <a:gd name="connsiteX1964" fmla="*/ 1621637 w 1681034"/>
                    <a:gd name="connsiteY1964" fmla="*/ 1124903 h 1682686"/>
                    <a:gd name="connsiteX1965" fmla="*/ 1614398 w 1681034"/>
                    <a:gd name="connsiteY1965" fmla="*/ 1149858 h 1682686"/>
                    <a:gd name="connsiteX1966" fmla="*/ 1614588 w 1681034"/>
                    <a:gd name="connsiteY1966" fmla="*/ 1135475 h 1682686"/>
                    <a:gd name="connsiteX1967" fmla="*/ 1602396 w 1681034"/>
                    <a:gd name="connsiteY1967" fmla="*/ 1159383 h 1682686"/>
                    <a:gd name="connsiteX1968" fmla="*/ 1608873 w 1681034"/>
                    <a:gd name="connsiteY1968" fmla="*/ 1148620 h 1682686"/>
                    <a:gd name="connsiteX1969" fmla="*/ 1601063 w 1681034"/>
                    <a:gd name="connsiteY1969" fmla="*/ 1164050 h 1682686"/>
                    <a:gd name="connsiteX1970" fmla="*/ 1598205 w 1681034"/>
                    <a:gd name="connsiteY1970" fmla="*/ 1164241 h 1682686"/>
                    <a:gd name="connsiteX1971" fmla="*/ 1603158 w 1681034"/>
                    <a:gd name="connsiteY1971" fmla="*/ 1149001 h 1682686"/>
                    <a:gd name="connsiteX1972" fmla="*/ 1602396 w 1681034"/>
                    <a:gd name="connsiteY1972" fmla="*/ 1159383 h 1682686"/>
                    <a:gd name="connsiteX1973" fmla="*/ 1529530 w 1681034"/>
                    <a:gd name="connsiteY1973" fmla="*/ 1240727 h 1682686"/>
                    <a:gd name="connsiteX1974" fmla="*/ 1536483 w 1681034"/>
                    <a:gd name="connsiteY1974" fmla="*/ 1230725 h 1682686"/>
                    <a:gd name="connsiteX1975" fmla="*/ 1529530 w 1681034"/>
                    <a:gd name="connsiteY1975" fmla="*/ 1240727 h 1682686"/>
                    <a:gd name="connsiteX1976" fmla="*/ 1538484 w 1681034"/>
                    <a:gd name="connsiteY1976" fmla="*/ 1224725 h 1682686"/>
                    <a:gd name="connsiteX1977" fmla="*/ 1540770 w 1681034"/>
                    <a:gd name="connsiteY1977" fmla="*/ 1228249 h 1682686"/>
                    <a:gd name="connsiteX1978" fmla="*/ 1538484 w 1681034"/>
                    <a:gd name="connsiteY1978" fmla="*/ 1224725 h 1682686"/>
                    <a:gd name="connsiteX1979" fmla="*/ 1513242 w 1681034"/>
                    <a:gd name="connsiteY1979" fmla="*/ 1249204 h 1682686"/>
                    <a:gd name="connsiteX1980" fmla="*/ 1508766 w 1681034"/>
                    <a:gd name="connsiteY1980" fmla="*/ 1260824 h 1682686"/>
                    <a:gd name="connsiteX1981" fmla="*/ 1500574 w 1681034"/>
                    <a:gd name="connsiteY1981" fmla="*/ 1269683 h 1682686"/>
                    <a:gd name="connsiteX1982" fmla="*/ 1503051 w 1681034"/>
                    <a:gd name="connsiteY1982" fmla="*/ 1260158 h 1682686"/>
                    <a:gd name="connsiteX1983" fmla="*/ 1508956 w 1681034"/>
                    <a:gd name="connsiteY1983" fmla="*/ 1251490 h 1682686"/>
                    <a:gd name="connsiteX1984" fmla="*/ 1513242 w 1681034"/>
                    <a:gd name="connsiteY1984" fmla="*/ 1249204 h 1682686"/>
                    <a:gd name="connsiteX1985" fmla="*/ 1316837 w 1681034"/>
                    <a:gd name="connsiteY1985" fmla="*/ 1372553 h 1682686"/>
                    <a:gd name="connsiteX1986" fmla="*/ 1321695 w 1681034"/>
                    <a:gd name="connsiteY1986" fmla="*/ 1363218 h 1682686"/>
                    <a:gd name="connsiteX1987" fmla="*/ 1324362 w 1681034"/>
                    <a:gd name="connsiteY1987" fmla="*/ 1362170 h 1682686"/>
                    <a:gd name="connsiteX1988" fmla="*/ 1326362 w 1681034"/>
                    <a:gd name="connsiteY1988" fmla="*/ 1360361 h 1682686"/>
                    <a:gd name="connsiteX1989" fmla="*/ 1316837 w 1681034"/>
                    <a:gd name="connsiteY1989" fmla="*/ 1372553 h 1682686"/>
                    <a:gd name="connsiteX1990" fmla="*/ 1145196 w 1681034"/>
                    <a:gd name="connsiteY1990" fmla="*/ 1407224 h 1682686"/>
                    <a:gd name="connsiteX1991" fmla="*/ 1139196 w 1681034"/>
                    <a:gd name="connsiteY1991" fmla="*/ 1408652 h 1682686"/>
                    <a:gd name="connsiteX1992" fmla="*/ 1145196 w 1681034"/>
                    <a:gd name="connsiteY1992" fmla="*/ 1407224 h 1682686"/>
                    <a:gd name="connsiteX1993" fmla="*/ 1599158 w 1681034"/>
                    <a:gd name="connsiteY1993" fmla="*/ 1173956 h 1682686"/>
                    <a:gd name="connsiteX1994" fmla="*/ 1606016 w 1681034"/>
                    <a:gd name="connsiteY1994" fmla="*/ 1161479 h 1682686"/>
                    <a:gd name="connsiteX1995" fmla="*/ 1599158 w 1681034"/>
                    <a:gd name="connsiteY1995" fmla="*/ 1173956 h 1682686"/>
                    <a:gd name="connsiteX1996" fmla="*/ 1349412 w 1681034"/>
                    <a:gd name="connsiteY1996" fmla="*/ 1365695 h 1682686"/>
                    <a:gd name="connsiteX1997" fmla="*/ 1361128 w 1681034"/>
                    <a:gd name="connsiteY1997" fmla="*/ 1353788 h 1682686"/>
                    <a:gd name="connsiteX1998" fmla="*/ 1349412 w 1681034"/>
                    <a:gd name="connsiteY1998" fmla="*/ 1365695 h 1682686"/>
                    <a:gd name="connsiteX1999" fmla="*/ 1569440 w 1681034"/>
                    <a:gd name="connsiteY1999" fmla="*/ 1227868 h 1682686"/>
                    <a:gd name="connsiteX2000" fmla="*/ 1570297 w 1681034"/>
                    <a:gd name="connsiteY2000" fmla="*/ 1222724 h 1682686"/>
                    <a:gd name="connsiteX2001" fmla="*/ 1578393 w 1681034"/>
                    <a:gd name="connsiteY2001" fmla="*/ 1209199 h 1682686"/>
                    <a:gd name="connsiteX2002" fmla="*/ 1573250 w 1681034"/>
                    <a:gd name="connsiteY2002" fmla="*/ 1211390 h 1682686"/>
                    <a:gd name="connsiteX2003" fmla="*/ 1581441 w 1681034"/>
                    <a:gd name="connsiteY2003" fmla="*/ 1201769 h 1682686"/>
                    <a:gd name="connsiteX2004" fmla="*/ 1569440 w 1681034"/>
                    <a:gd name="connsiteY2004" fmla="*/ 1227868 h 1682686"/>
                    <a:gd name="connsiteX2005" fmla="*/ 1390560 w 1681034"/>
                    <a:gd name="connsiteY2005" fmla="*/ 1349502 h 1682686"/>
                    <a:gd name="connsiteX2006" fmla="*/ 1377702 w 1681034"/>
                    <a:gd name="connsiteY2006" fmla="*/ 1362742 h 1682686"/>
                    <a:gd name="connsiteX2007" fmla="*/ 1386655 w 1681034"/>
                    <a:gd name="connsiteY2007" fmla="*/ 1349216 h 1682686"/>
                    <a:gd name="connsiteX2008" fmla="*/ 1390560 w 1681034"/>
                    <a:gd name="connsiteY2008" fmla="*/ 1349502 h 1682686"/>
                    <a:gd name="connsiteX2009" fmla="*/ 1495050 w 1681034"/>
                    <a:gd name="connsiteY2009" fmla="*/ 1290638 h 1682686"/>
                    <a:gd name="connsiteX2010" fmla="*/ 1488382 w 1681034"/>
                    <a:gd name="connsiteY2010" fmla="*/ 1296733 h 1682686"/>
                    <a:gd name="connsiteX2011" fmla="*/ 1495050 w 1681034"/>
                    <a:gd name="connsiteY2011" fmla="*/ 1290638 h 1682686"/>
                    <a:gd name="connsiteX2012" fmla="*/ 1557819 w 1681034"/>
                    <a:gd name="connsiteY2012" fmla="*/ 1248442 h 1682686"/>
                    <a:gd name="connsiteX2013" fmla="*/ 1557724 w 1681034"/>
                    <a:gd name="connsiteY2013" fmla="*/ 1244441 h 1682686"/>
                    <a:gd name="connsiteX2014" fmla="*/ 1563915 w 1681034"/>
                    <a:gd name="connsiteY2014" fmla="*/ 1237298 h 1682686"/>
                    <a:gd name="connsiteX2015" fmla="*/ 1557819 w 1681034"/>
                    <a:gd name="connsiteY2015" fmla="*/ 1248442 h 1682686"/>
                    <a:gd name="connsiteX2016" fmla="*/ 1476762 w 1681034"/>
                    <a:gd name="connsiteY2016" fmla="*/ 1314736 h 1682686"/>
                    <a:gd name="connsiteX2017" fmla="*/ 1483620 w 1681034"/>
                    <a:gd name="connsiteY2017" fmla="*/ 1302639 h 1682686"/>
                    <a:gd name="connsiteX2018" fmla="*/ 1476762 w 1681034"/>
                    <a:gd name="connsiteY2018" fmla="*/ 1314736 h 1682686"/>
                    <a:gd name="connsiteX2019" fmla="*/ 1443710 w 1681034"/>
                    <a:gd name="connsiteY2019" fmla="*/ 1343025 h 1682686"/>
                    <a:gd name="connsiteX2020" fmla="*/ 1448472 w 1681034"/>
                    <a:gd name="connsiteY2020" fmla="*/ 1333024 h 1682686"/>
                    <a:gd name="connsiteX2021" fmla="*/ 1453140 w 1681034"/>
                    <a:gd name="connsiteY2021" fmla="*/ 1331309 h 1682686"/>
                    <a:gd name="connsiteX2022" fmla="*/ 1443710 w 1681034"/>
                    <a:gd name="connsiteY2022" fmla="*/ 1343025 h 1682686"/>
                    <a:gd name="connsiteX2023" fmla="*/ 1464855 w 1681034"/>
                    <a:gd name="connsiteY2023" fmla="*/ 1317879 h 1682686"/>
                    <a:gd name="connsiteX2024" fmla="*/ 1453140 w 1681034"/>
                    <a:gd name="connsiteY2024" fmla="*/ 1331309 h 1682686"/>
                    <a:gd name="connsiteX2025" fmla="*/ 1464855 w 1681034"/>
                    <a:gd name="connsiteY2025" fmla="*/ 1317879 h 1682686"/>
                    <a:gd name="connsiteX2026" fmla="*/ 1541817 w 1681034"/>
                    <a:gd name="connsiteY2026" fmla="*/ 1263777 h 1682686"/>
                    <a:gd name="connsiteX2027" fmla="*/ 1548961 w 1681034"/>
                    <a:gd name="connsiteY2027" fmla="*/ 1253490 h 1682686"/>
                    <a:gd name="connsiteX2028" fmla="*/ 1541817 w 1681034"/>
                    <a:gd name="connsiteY2028" fmla="*/ 1263777 h 1682686"/>
                    <a:gd name="connsiteX2029" fmla="*/ 1462569 w 1681034"/>
                    <a:gd name="connsiteY2029" fmla="*/ 1330262 h 1682686"/>
                    <a:gd name="connsiteX2030" fmla="*/ 1469142 w 1681034"/>
                    <a:gd name="connsiteY2030" fmla="*/ 1319879 h 1682686"/>
                    <a:gd name="connsiteX2031" fmla="*/ 1462569 w 1681034"/>
                    <a:gd name="connsiteY2031" fmla="*/ 1330262 h 1682686"/>
                    <a:gd name="connsiteX2032" fmla="*/ 1454187 w 1681034"/>
                    <a:gd name="connsiteY2032" fmla="*/ 1347407 h 1682686"/>
                    <a:gd name="connsiteX2033" fmla="*/ 1458093 w 1681034"/>
                    <a:gd name="connsiteY2033" fmla="*/ 1334262 h 1682686"/>
                    <a:gd name="connsiteX2034" fmla="*/ 1464093 w 1681034"/>
                    <a:gd name="connsiteY2034" fmla="*/ 1331786 h 1682686"/>
                    <a:gd name="connsiteX2035" fmla="*/ 1457997 w 1681034"/>
                    <a:gd name="connsiteY2035" fmla="*/ 1342739 h 1682686"/>
                    <a:gd name="connsiteX2036" fmla="*/ 1461998 w 1681034"/>
                    <a:gd name="connsiteY2036" fmla="*/ 1340263 h 1682686"/>
                    <a:gd name="connsiteX2037" fmla="*/ 1447806 w 1681034"/>
                    <a:gd name="connsiteY2037" fmla="*/ 1353788 h 1682686"/>
                    <a:gd name="connsiteX2038" fmla="*/ 1448853 w 1681034"/>
                    <a:gd name="connsiteY2038" fmla="*/ 1348359 h 1682686"/>
                    <a:gd name="connsiteX2039" fmla="*/ 1454187 w 1681034"/>
                    <a:gd name="connsiteY2039" fmla="*/ 1347407 h 1682686"/>
                    <a:gd name="connsiteX2040" fmla="*/ 1435804 w 1681034"/>
                    <a:gd name="connsiteY2040" fmla="*/ 1360742 h 1682686"/>
                    <a:gd name="connsiteX2041" fmla="*/ 1454187 w 1681034"/>
                    <a:gd name="connsiteY2041" fmla="*/ 1336643 h 1682686"/>
                    <a:gd name="connsiteX2042" fmla="*/ 1435804 w 1681034"/>
                    <a:gd name="connsiteY2042" fmla="*/ 1360742 h 1682686"/>
                    <a:gd name="connsiteX2043" fmla="*/ 1556962 w 1681034"/>
                    <a:gd name="connsiteY2043" fmla="*/ 1269587 h 1682686"/>
                    <a:gd name="connsiteX2044" fmla="*/ 1569345 w 1681034"/>
                    <a:gd name="connsiteY2044" fmla="*/ 1249108 h 1682686"/>
                    <a:gd name="connsiteX2045" fmla="*/ 1556962 w 1681034"/>
                    <a:gd name="connsiteY2045" fmla="*/ 1269587 h 1682686"/>
                    <a:gd name="connsiteX2046" fmla="*/ 1519719 w 1681034"/>
                    <a:gd name="connsiteY2046" fmla="*/ 1299972 h 1682686"/>
                    <a:gd name="connsiteX2047" fmla="*/ 1522005 w 1681034"/>
                    <a:gd name="connsiteY2047" fmla="*/ 1291685 h 1682686"/>
                    <a:gd name="connsiteX2048" fmla="*/ 1519719 w 1681034"/>
                    <a:gd name="connsiteY2048" fmla="*/ 1299972 h 1682686"/>
                    <a:gd name="connsiteX2049" fmla="*/ 1534864 w 1681034"/>
                    <a:gd name="connsiteY2049" fmla="*/ 1298543 h 1682686"/>
                    <a:gd name="connsiteX2050" fmla="*/ 1532959 w 1681034"/>
                    <a:gd name="connsiteY2050" fmla="*/ 1294829 h 1682686"/>
                    <a:gd name="connsiteX2051" fmla="*/ 1526101 w 1681034"/>
                    <a:gd name="connsiteY2051" fmla="*/ 1305497 h 1682686"/>
                    <a:gd name="connsiteX2052" fmla="*/ 1539055 w 1681034"/>
                    <a:gd name="connsiteY2052" fmla="*/ 1283494 h 1682686"/>
                    <a:gd name="connsiteX2053" fmla="*/ 1534864 w 1681034"/>
                    <a:gd name="connsiteY2053" fmla="*/ 1298543 h 1682686"/>
                    <a:gd name="connsiteX2054" fmla="*/ 1423707 w 1681034"/>
                    <a:gd name="connsiteY2054" fmla="*/ 1365123 h 1682686"/>
                    <a:gd name="connsiteX2055" fmla="*/ 1409706 w 1681034"/>
                    <a:gd name="connsiteY2055" fmla="*/ 1373886 h 1682686"/>
                    <a:gd name="connsiteX2056" fmla="*/ 1423707 w 1681034"/>
                    <a:gd name="connsiteY2056" fmla="*/ 1365123 h 1682686"/>
                    <a:gd name="connsiteX2057" fmla="*/ 1427136 w 1681034"/>
                    <a:gd name="connsiteY2057" fmla="*/ 1371314 h 1682686"/>
                    <a:gd name="connsiteX2058" fmla="*/ 1430375 w 1681034"/>
                    <a:gd name="connsiteY2058" fmla="*/ 1363790 h 1682686"/>
                    <a:gd name="connsiteX2059" fmla="*/ 1433804 w 1681034"/>
                    <a:gd name="connsiteY2059" fmla="*/ 1363028 h 1682686"/>
                    <a:gd name="connsiteX2060" fmla="*/ 1427136 w 1681034"/>
                    <a:gd name="connsiteY2060" fmla="*/ 1371314 h 1682686"/>
                    <a:gd name="connsiteX2061" fmla="*/ 1483334 w 1681034"/>
                    <a:gd name="connsiteY2061" fmla="*/ 1342263 h 1682686"/>
                    <a:gd name="connsiteX2062" fmla="*/ 1481715 w 1681034"/>
                    <a:gd name="connsiteY2062" fmla="*/ 1338453 h 1682686"/>
                    <a:gd name="connsiteX2063" fmla="*/ 1486096 w 1681034"/>
                    <a:gd name="connsiteY2063" fmla="*/ 1334167 h 1682686"/>
                    <a:gd name="connsiteX2064" fmla="*/ 1483334 w 1681034"/>
                    <a:gd name="connsiteY2064" fmla="*/ 1342263 h 1682686"/>
                    <a:gd name="connsiteX2065" fmla="*/ 1507718 w 1681034"/>
                    <a:gd name="connsiteY2065" fmla="*/ 1329119 h 1682686"/>
                    <a:gd name="connsiteX2066" fmla="*/ 1504479 w 1681034"/>
                    <a:gd name="connsiteY2066" fmla="*/ 1323880 h 1682686"/>
                    <a:gd name="connsiteX2067" fmla="*/ 1507718 w 1681034"/>
                    <a:gd name="connsiteY2067" fmla="*/ 1329119 h 1682686"/>
                    <a:gd name="connsiteX2068" fmla="*/ 1435995 w 1681034"/>
                    <a:gd name="connsiteY2068" fmla="*/ 1369886 h 1682686"/>
                    <a:gd name="connsiteX2069" fmla="*/ 1426565 w 1681034"/>
                    <a:gd name="connsiteY2069" fmla="*/ 1377410 h 1682686"/>
                    <a:gd name="connsiteX2070" fmla="*/ 1435995 w 1681034"/>
                    <a:gd name="connsiteY2070" fmla="*/ 1369886 h 1682686"/>
                    <a:gd name="connsiteX2071" fmla="*/ 1492192 w 1681034"/>
                    <a:gd name="connsiteY2071" fmla="*/ 1351121 h 1682686"/>
                    <a:gd name="connsiteX2072" fmla="*/ 1486191 w 1681034"/>
                    <a:gd name="connsiteY2072" fmla="*/ 1356170 h 1682686"/>
                    <a:gd name="connsiteX2073" fmla="*/ 1493145 w 1681034"/>
                    <a:gd name="connsiteY2073" fmla="*/ 1343216 h 1682686"/>
                    <a:gd name="connsiteX2074" fmla="*/ 1503336 w 1681034"/>
                    <a:gd name="connsiteY2074" fmla="*/ 1333500 h 1682686"/>
                    <a:gd name="connsiteX2075" fmla="*/ 1492192 w 1681034"/>
                    <a:gd name="connsiteY2075" fmla="*/ 1351121 h 1682686"/>
                    <a:gd name="connsiteX2076" fmla="*/ 1460760 w 1681034"/>
                    <a:gd name="connsiteY2076" fmla="*/ 1381601 h 1682686"/>
                    <a:gd name="connsiteX2077" fmla="*/ 1483429 w 1681034"/>
                    <a:gd name="connsiteY2077" fmla="*/ 1357979 h 1682686"/>
                    <a:gd name="connsiteX2078" fmla="*/ 1460760 w 1681034"/>
                    <a:gd name="connsiteY2078" fmla="*/ 1381601 h 1682686"/>
                    <a:gd name="connsiteX2079" fmla="*/ 1466951 w 1681034"/>
                    <a:gd name="connsiteY2079" fmla="*/ 1374362 h 1682686"/>
                    <a:gd name="connsiteX2080" fmla="*/ 1466760 w 1681034"/>
                    <a:gd name="connsiteY2080" fmla="*/ 1369695 h 1682686"/>
                    <a:gd name="connsiteX2081" fmla="*/ 1472761 w 1681034"/>
                    <a:gd name="connsiteY2081" fmla="*/ 1364742 h 1682686"/>
                    <a:gd name="connsiteX2082" fmla="*/ 1466951 w 1681034"/>
                    <a:gd name="connsiteY2082" fmla="*/ 1374362 h 1682686"/>
                    <a:gd name="connsiteX2083" fmla="*/ 1431232 w 1681034"/>
                    <a:gd name="connsiteY2083" fmla="*/ 1416463 h 1682686"/>
                    <a:gd name="connsiteX2084" fmla="*/ 1422564 w 1681034"/>
                    <a:gd name="connsiteY2084" fmla="*/ 1423130 h 1682686"/>
                    <a:gd name="connsiteX2085" fmla="*/ 1430661 w 1681034"/>
                    <a:gd name="connsiteY2085" fmla="*/ 1413320 h 1682686"/>
                    <a:gd name="connsiteX2086" fmla="*/ 1431232 w 1681034"/>
                    <a:gd name="connsiteY2086" fmla="*/ 1416463 h 1682686"/>
                    <a:gd name="connsiteX2087" fmla="*/ 1308836 w 1681034"/>
                    <a:gd name="connsiteY2087" fmla="*/ 1479899 h 1682686"/>
                    <a:gd name="connsiteX2088" fmla="*/ 1322838 w 1681034"/>
                    <a:gd name="connsiteY2088" fmla="*/ 1471327 h 1682686"/>
                    <a:gd name="connsiteX2089" fmla="*/ 1308836 w 1681034"/>
                    <a:gd name="connsiteY2089" fmla="*/ 1479899 h 1682686"/>
                    <a:gd name="connsiteX2090" fmla="*/ 1160722 w 1681034"/>
                    <a:gd name="connsiteY2090" fmla="*/ 1508665 h 1682686"/>
                    <a:gd name="connsiteX2091" fmla="*/ 1164627 w 1681034"/>
                    <a:gd name="connsiteY2091" fmla="*/ 1503331 h 1682686"/>
                    <a:gd name="connsiteX2092" fmla="*/ 1160722 w 1681034"/>
                    <a:gd name="connsiteY2092" fmla="*/ 1508665 h 1682686"/>
                    <a:gd name="connsiteX2093" fmla="*/ 1313789 w 1681034"/>
                    <a:gd name="connsiteY2093" fmla="*/ 1479423 h 1682686"/>
                    <a:gd name="connsiteX2094" fmla="*/ 1322457 w 1681034"/>
                    <a:gd name="connsiteY2094" fmla="*/ 1473518 h 1682686"/>
                    <a:gd name="connsiteX2095" fmla="*/ 1318266 w 1681034"/>
                    <a:gd name="connsiteY2095" fmla="*/ 1481233 h 1682686"/>
                    <a:gd name="connsiteX2096" fmla="*/ 1313789 w 1681034"/>
                    <a:gd name="connsiteY2096" fmla="*/ 1479423 h 1682686"/>
                    <a:gd name="connsiteX2097" fmla="*/ 1312455 w 1681034"/>
                    <a:gd name="connsiteY2097" fmla="*/ 1486186 h 1682686"/>
                    <a:gd name="connsiteX2098" fmla="*/ 1314265 w 1681034"/>
                    <a:gd name="connsiteY2098" fmla="*/ 1480280 h 1682686"/>
                    <a:gd name="connsiteX2099" fmla="*/ 1312455 w 1681034"/>
                    <a:gd name="connsiteY2099" fmla="*/ 1486186 h 1682686"/>
                    <a:gd name="connsiteX2100" fmla="*/ 1374463 w 1681034"/>
                    <a:gd name="connsiteY2100" fmla="*/ 1467422 h 1682686"/>
                    <a:gd name="connsiteX2101" fmla="*/ 1362843 w 1681034"/>
                    <a:gd name="connsiteY2101" fmla="*/ 1475137 h 1682686"/>
                    <a:gd name="connsiteX2102" fmla="*/ 1379607 w 1681034"/>
                    <a:gd name="connsiteY2102" fmla="*/ 1458563 h 1682686"/>
                    <a:gd name="connsiteX2103" fmla="*/ 1374463 w 1681034"/>
                    <a:gd name="connsiteY2103" fmla="*/ 1467422 h 1682686"/>
                    <a:gd name="connsiteX2104" fmla="*/ 1314551 w 1681034"/>
                    <a:gd name="connsiteY2104" fmla="*/ 1489805 h 1682686"/>
                    <a:gd name="connsiteX2105" fmla="*/ 1318361 w 1681034"/>
                    <a:gd name="connsiteY2105" fmla="*/ 1484376 h 1682686"/>
                    <a:gd name="connsiteX2106" fmla="*/ 1322838 w 1681034"/>
                    <a:gd name="connsiteY2106" fmla="*/ 1482947 h 1682686"/>
                    <a:gd name="connsiteX2107" fmla="*/ 1314551 w 1681034"/>
                    <a:gd name="connsiteY2107" fmla="*/ 1489805 h 1682686"/>
                    <a:gd name="connsiteX2108" fmla="*/ 1287595 w 1681034"/>
                    <a:gd name="connsiteY2108" fmla="*/ 1496758 h 1682686"/>
                    <a:gd name="connsiteX2109" fmla="*/ 1274165 w 1681034"/>
                    <a:gd name="connsiteY2109" fmla="*/ 1503331 h 1682686"/>
                    <a:gd name="connsiteX2110" fmla="*/ 1287595 w 1681034"/>
                    <a:gd name="connsiteY2110" fmla="*/ 1496758 h 1682686"/>
                    <a:gd name="connsiteX2111" fmla="*/ 1270164 w 1681034"/>
                    <a:gd name="connsiteY2111" fmla="*/ 1505331 h 1682686"/>
                    <a:gd name="connsiteX2112" fmla="*/ 1264259 w 1681034"/>
                    <a:gd name="connsiteY2112" fmla="*/ 1506760 h 1682686"/>
                    <a:gd name="connsiteX2113" fmla="*/ 1274165 w 1681034"/>
                    <a:gd name="connsiteY2113" fmla="*/ 1500092 h 1682686"/>
                    <a:gd name="connsiteX2114" fmla="*/ 1270164 w 1681034"/>
                    <a:gd name="connsiteY2114" fmla="*/ 1505331 h 1682686"/>
                    <a:gd name="connsiteX2115" fmla="*/ 1120336 w 1681034"/>
                    <a:gd name="connsiteY2115" fmla="*/ 1528096 h 1682686"/>
                    <a:gd name="connsiteX2116" fmla="*/ 1129861 w 1681034"/>
                    <a:gd name="connsiteY2116" fmla="*/ 1525810 h 1682686"/>
                    <a:gd name="connsiteX2117" fmla="*/ 1102905 w 1681034"/>
                    <a:gd name="connsiteY2117" fmla="*/ 1537621 h 1682686"/>
                    <a:gd name="connsiteX2118" fmla="*/ 1074902 w 1681034"/>
                    <a:gd name="connsiteY2118" fmla="*/ 1546003 h 1682686"/>
                    <a:gd name="connsiteX2119" fmla="*/ 1090428 w 1681034"/>
                    <a:gd name="connsiteY2119" fmla="*/ 1539335 h 1682686"/>
                    <a:gd name="connsiteX2120" fmla="*/ 1085856 w 1681034"/>
                    <a:gd name="connsiteY2120" fmla="*/ 1538192 h 1682686"/>
                    <a:gd name="connsiteX2121" fmla="*/ 1095952 w 1681034"/>
                    <a:gd name="connsiteY2121" fmla="*/ 1538478 h 1682686"/>
                    <a:gd name="connsiteX2122" fmla="*/ 1112335 w 1681034"/>
                    <a:gd name="connsiteY2122" fmla="*/ 1530191 h 1682686"/>
                    <a:gd name="connsiteX2123" fmla="*/ 1101477 w 1681034"/>
                    <a:gd name="connsiteY2123" fmla="*/ 1532477 h 1682686"/>
                    <a:gd name="connsiteX2124" fmla="*/ 1108620 w 1681034"/>
                    <a:gd name="connsiteY2124" fmla="*/ 1527239 h 1682686"/>
                    <a:gd name="connsiteX2125" fmla="*/ 1114621 w 1681034"/>
                    <a:gd name="connsiteY2125" fmla="*/ 1528096 h 1682686"/>
                    <a:gd name="connsiteX2126" fmla="*/ 1114907 w 1681034"/>
                    <a:gd name="connsiteY2126" fmla="*/ 1524095 h 1682686"/>
                    <a:gd name="connsiteX2127" fmla="*/ 1122908 w 1681034"/>
                    <a:gd name="connsiteY2127" fmla="*/ 1521904 h 1682686"/>
                    <a:gd name="connsiteX2128" fmla="*/ 1120336 w 1681034"/>
                    <a:gd name="connsiteY2128" fmla="*/ 1528096 h 1682686"/>
                    <a:gd name="connsiteX2129" fmla="*/ 1290929 w 1681034"/>
                    <a:gd name="connsiteY2129" fmla="*/ 1503236 h 1682686"/>
                    <a:gd name="connsiteX2130" fmla="*/ 1272355 w 1681034"/>
                    <a:gd name="connsiteY2130" fmla="*/ 1513237 h 1682686"/>
                    <a:gd name="connsiteX2131" fmla="*/ 1276546 w 1681034"/>
                    <a:gd name="connsiteY2131" fmla="*/ 1504855 h 1682686"/>
                    <a:gd name="connsiteX2132" fmla="*/ 1280928 w 1681034"/>
                    <a:gd name="connsiteY2132" fmla="*/ 1506855 h 1682686"/>
                    <a:gd name="connsiteX2133" fmla="*/ 1291500 w 1681034"/>
                    <a:gd name="connsiteY2133" fmla="*/ 1497902 h 1682686"/>
                    <a:gd name="connsiteX2134" fmla="*/ 1290929 w 1681034"/>
                    <a:gd name="connsiteY2134" fmla="*/ 1503236 h 1682686"/>
                    <a:gd name="connsiteX2135" fmla="*/ 1346079 w 1681034"/>
                    <a:gd name="connsiteY2135" fmla="*/ 1489043 h 1682686"/>
                    <a:gd name="connsiteX2136" fmla="*/ 1356937 w 1681034"/>
                    <a:gd name="connsiteY2136" fmla="*/ 1477328 h 1682686"/>
                    <a:gd name="connsiteX2137" fmla="*/ 1346079 w 1681034"/>
                    <a:gd name="connsiteY2137" fmla="*/ 1489043 h 1682686"/>
                    <a:gd name="connsiteX2138" fmla="*/ 1233017 w 1681034"/>
                    <a:gd name="connsiteY2138" fmla="*/ 1516571 h 1682686"/>
                    <a:gd name="connsiteX2139" fmla="*/ 1237208 w 1681034"/>
                    <a:gd name="connsiteY2139" fmla="*/ 1511618 h 1682686"/>
                    <a:gd name="connsiteX2140" fmla="*/ 1241685 w 1681034"/>
                    <a:gd name="connsiteY2140" fmla="*/ 1510760 h 1682686"/>
                    <a:gd name="connsiteX2141" fmla="*/ 1233017 w 1681034"/>
                    <a:gd name="connsiteY2141" fmla="*/ 1516571 h 1682686"/>
                    <a:gd name="connsiteX2142" fmla="*/ 1198822 w 1681034"/>
                    <a:gd name="connsiteY2142" fmla="*/ 1550003 h 1682686"/>
                    <a:gd name="connsiteX2143" fmla="*/ 1192059 w 1681034"/>
                    <a:gd name="connsiteY2143" fmla="*/ 1553051 h 1682686"/>
                    <a:gd name="connsiteX2144" fmla="*/ 1213586 w 1681034"/>
                    <a:gd name="connsiteY2144" fmla="*/ 1546765 h 1682686"/>
                    <a:gd name="connsiteX2145" fmla="*/ 1219206 w 1681034"/>
                    <a:gd name="connsiteY2145" fmla="*/ 1540764 h 1682686"/>
                    <a:gd name="connsiteX2146" fmla="*/ 1249686 w 1681034"/>
                    <a:gd name="connsiteY2146" fmla="*/ 1524667 h 1682686"/>
                    <a:gd name="connsiteX2147" fmla="*/ 1255210 w 1681034"/>
                    <a:gd name="connsiteY2147" fmla="*/ 1515332 h 1682686"/>
                    <a:gd name="connsiteX2148" fmla="*/ 1265688 w 1681034"/>
                    <a:gd name="connsiteY2148" fmla="*/ 1509713 h 1682686"/>
                    <a:gd name="connsiteX2149" fmla="*/ 1249876 w 1681034"/>
                    <a:gd name="connsiteY2149" fmla="*/ 1528858 h 1682686"/>
                    <a:gd name="connsiteX2150" fmla="*/ 1216253 w 1681034"/>
                    <a:gd name="connsiteY2150" fmla="*/ 1549527 h 1682686"/>
                    <a:gd name="connsiteX2151" fmla="*/ 1220444 w 1681034"/>
                    <a:gd name="connsiteY2151" fmla="*/ 1543812 h 1682686"/>
                    <a:gd name="connsiteX2152" fmla="*/ 1206728 w 1681034"/>
                    <a:gd name="connsiteY2152" fmla="*/ 1554099 h 1682686"/>
                    <a:gd name="connsiteX2153" fmla="*/ 1211300 w 1681034"/>
                    <a:gd name="connsiteY2153" fmla="*/ 1553432 h 1682686"/>
                    <a:gd name="connsiteX2154" fmla="*/ 1193393 w 1681034"/>
                    <a:gd name="connsiteY2154" fmla="*/ 1561243 h 1682686"/>
                    <a:gd name="connsiteX2155" fmla="*/ 1202251 w 1681034"/>
                    <a:gd name="connsiteY2155" fmla="*/ 1550670 h 1682686"/>
                    <a:gd name="connsiteX2156" fmla="*/ 1183487 w 1681034"/>
                    <a:gd name="connsiteY2156" fmla="*/ 1560290 h 1682686"/>
                    <a:gd name="connsiteX2157" fmla="*/ 1198822 w 1681034"/>
                    <a:gd name="connsiteY2157" fmla="*/ 1550003 h 1682686"/>
                    <a:gd name="connsiteX2158" fmla="*/ 1195298 w 1681034"/>
                    <a:gd name="connsiteY2158" fmla="*/ 1557719 h 1682686"/>
                    <a:gd name="connsiteX2159" fmla="*/ 1186630 w 1681034"/>
                    <a:gd name="connsiteY2159" fmla="*/ 1564862 h 1682686"/>
                    <a:gd name="connsiteX2160" fmla="*/ 1177772 w 1681034"/>
                    <a:gd name="connsiteY2160" fmla="*/ 1566767 h 1682686"/>
                    <a:gd name="connsiteX2161" fmla="*/ 1195298 w 1681034"/>
                    <a:gd name="connsiteY2161" fmla="*/ 1557719 h 1682686"/>
                    <a:gd name="connsiteX2162" fmla="*/ 1345507 w 1681034"/>
                    <a:gd name="connsiteY2162" fmla="*/ 1488186 h 1682686"/>
                    <a:gd name="connsiteX2163" fmla="*/ 1326743 w 1681034"/>
                    <a:gd name="connsiteY2163" fmla="*/ 1501997 h 1682686"/>
                    <a:gd name="connsiteX2164" fmla="*/ 1345507 w 1681034"/>
                    <a:gd name="connsiteY2164" fmla="*/ 1488186 h 1682686"/>
                    <a:gd name="connsiteX2165" fmla="*/ 1285881 w 1681034"/>
                    <a:gd name="connsiteY2165" fmla="*/ 1509713 h 1682686"/>
                    <a:gd name="connsiteX2166" fmla="*/ 1293977 w 1681034"/>
                    <a:gd name="connsiteY2166" fmla="*/ 1505522 h 1682686"/>
                    <a:gd name="connsiteX2167" fmla="*/ 1285881 w 1681034"/>
                    <a:gd name="connsiteY2167" fmla="*/ 1509713 h 1682686"/>
                    <a:gd name="connsiteX2168" fmla="*/ 1261211 w 1681034"/>
                    <a:gd name="connsiteY2168" fmla="*/ 1524381 h 1682686"/>
                    <a:gd name="connsiteX2169" fmla="*/ 1272831 w 1681034"/>
                    <a:gd name="connsiteY2169" fmla="*/ 1517333 h 1682686"/>
                    <a:gd name="connsiteX2170" fmla="*/ 1261211 w 1681034"/>
                    <a:gd name="connsiteY2170" fmla="*/ 1524381 h 1682686"/>
                    <a:gd name="connsiteX2171" fmla="*/ 1315789 w 1681034"/>
                    <a:gd name="connsiteY2171" fmla="*/ 1510760 h 1682686"/>
                    <a:gd name="connsiteX2172" fmla="*/ 1325219 w 1681034"/>
                    <a:gd name="connsiteY2172" fmla="*/ 1502378 h 1682686"/>
                    <a:gd name="connsiteX2173" fmla="*/ 1315789 w 1681034"/>
                    <a:gd name="connsiteY2173" fmla="*/ 1510760 h 1682686"/>
                    <a:gd name="connsiteX2174" fmla="*/ 1060043 w 1681034"/>
                    <a:gd name="connsiteY2174" fmla="*/ 1549527 h 1682686"/>
                    <a:gd name="connsiteX2175" fmla="*/ 1065948 w 1681034"/>
                    <a:gd name="connsiteY2175" fmla="*/ 1543907 h 1682686"/>
                    <a:gd name="connsiteX2176" fmla="*/ 1060043 w 1681034"/>
                    <a:gd name="connsiteY2176" fmla="*/ 1549527 h 1682686"/>
                    <a:gd name="connsiteX2177" fmla="*/ 1045470 w 1681034"/>
                    <a:gd name="connsiteY2177" fmla="*/ 1554385 h 1682686"/>
                    <a:gd name="connsiteX2178" fmla="*/ 1055376 w 1681034"/>
                    <a:gd name="connsiteY2178" fmla="*/ 1547051 h 1682686"/>
                    <a:gd name="connsiteX2179" fmla="*/ 1059662 w 1681034"/>
                    <a:gd name="connsiteY2179" fmla="*/ 1547336 h 1682686"/>
                    <a:gd name="connsiteX2180" fmla="*/ 1045470 w 1681034"/>
                    <a:gd name="connsiteY2180" fmla="*/ 1554385 h 1682686"/>
                    <a:gd name="connsiteX2181" fmla="*/ 1225778 w 1681034"/>
                    <a:gd name="connsiteY2181" fmla="*/ 1544860 h 1682686"/>
                    <a:gd name="connsiteX2182" fmla="*/ 1237779 w 1681034"/>
                    <a:gd name="connsiteY2182" fmla="*/ 1538478 h 1682686"/>
                    <a:gd name="connsiteX2183" fmla="*/ 1225778 w 1681034"/>
                    <a:gd name="connsiteY2183" fmla="*/ 1544860 h 1682686"/>
                    <a:gd name="connsiteX2184" fmla="*/ 1257115 w 1681034"/>
                    <a:gd name="connsiteY2184" fmla="*/ 1544860 h 1682686"/>
                    <a:gd name="connsiteX2185" fmla="*/ 1266164 w 1681034"/>
                    <a:gd name="connsiteY2185" fmla="*/ 1538764 h 1682686"/>
                    <a:gd name="connsiteX2186" fmla="*/ 1257115 w 1681034"/>
                    <a:gd name="connsiteY2186" fmla="*/ 1544860 h 1682686"/>
                    <a:gd name="connsiteX2187" fmla="*/ 1168628 w 1681034"/>
                    <a:gd name="connsiteY2187" fmla="*/ 1567625 h 1682686"/>
                    <a:gd name="connsiteX2188" fmla="*/ 1157769 w 1681034"/>
                    <a:gd name="connsiteY2188" fmla="*/ 1572768 h 1682686"/>
                    <a:gd name="connsiteX2189" fmla="*/ 1167675 w 1681034"/>
                    <a:gd name="connsiteY2189" fmla="*/ 1564672 h 1682686"/>
                    <a:gd name="connsiteX2190" fmla="*/ 1168628 w 1681034"/>
                    <a:gd name="connsiteY2190" fmla="*/ 1567625 h 1682686"/>
                    <a:gd name="connsiteX2191" fmla="*/ 1138529 w 1681034"/>
                    <a:gd name="connsiteY2191" fmla="*/ 1575911 h 1682686"/>
                    <a:gd name="connsiteX2192" fmla="*/ 1131195 w 1681034"/>
                    <a:gd name="connsiteY2192" fmla="*/ 1577245 h 1682686"/>
                    <a:gd name="connsiteX2193" fmla="*/ 1133671 w 1681034"/>
                    <a:gd name="connsiteY2193" fmla="*/ 1575054 h 1682686"/>
                    <a:gd name="connsiteX2194" fmla="*/ 1133385 w 1681034"/>
                    <a:gd name="connsiteY2194" fmla="*/ 1574102 h 1682686"/>
                    <a:gd name="connsiteX2195" fmla="*/ 1138053 w 1681034"/>
                    <a:gd name="connsiteY2195" fmla="*/ 1568863 h 1682686"/>
                    <a:gd name="connsiteX2196" fmla="*/ 1148054 w 1681034"/>
                    <a:gd name="connsiteY2196" fmla="*/ 1566386 h 1682686"/>
                    <a:gd name="connsiteX2197" fmla="*/ 1138529 w 1681034"/>
                    <a:gd name="connsiteY2197" fmla="*/ 1575911 h 1682686"/>
                    <a:gd name="connsiteX2198" fmla="*/ 1157769 w 1681034"/>
                    <a:gd name="connsiteY2198" fmla="*/ 1577912 h 1682686"/>
                    <a:gd name="connsiteX2199" fmla="*/ 1152816 w 1681034"/>
                    <a:gd name="connsiteY2199" fmla="*/ 1577150 h 1682686"/>
                    <a:gd name="connsiteX2200" fmla="*/ 1172343 w 1681034"/>
                    <a:gd name="connsiteY2200" fmla="*/ 1569339 h 1682686"/>
                    <a:gd name="connsiteX2201" fmla="*/ 1157769 w 1681034"/>
                    <a:gd name="connsiteY2201" fmla="*/ 1577912 h 1682686"/>
                    <a:gd name="connsiteX2202" fmla="*/ 755624 w 1681034"/>
                    <a:gd name="connsiteY2202" fmla="*/ 1486948 h 1682686"/>
                    <a:gd name="connsiteX2203" fmla="*/ 758862 w 1681034"/>
                    <a:gd name="connsiteY2203" fmla="*/ 1483233 h 1682686"/>
                    <a:gd name="connsiteX2204" fmla="*/ 763434 w 1681034"/>
                    <a:gd name="connsiteY2204" fmla="*/ 1484757 h 1682686"/>
                    <a:gd name="connsiteX2205" fmla="*/ 755624 w 1681034"/>
                    <a:gd name="connsiteY2205" fmla="*/ 1486948 h 1682686"/>
                    <a:gd name="connsiteX2206" fmla="*/ 984986 w 1681034"/>
                    <a:gd name="connsiteY2206" fmla="*/ 1571339 h 1682686"/>
                    <a:gd name="connsiteX2207" fmla="*/ 971270 w 1681034"/>
                    <a:gd name="connsiteY2207" fmla="*/ 1573054 h 1682686"/>
                    <a:gd name="connsiteX2208" fmla="*/ 983176 w 1681034"/>
                    <a:gd name="connsiteY2208" fmla="*/ 1566958 h 1682686"/>
                    <a:gd name="connsiteX2209" fmla="*/ 984986 w 1681034"/>
                    <a:gd name="connsiteY2209" fmla="*/ 1571339 h 1682686"/>
                    <a:gd name="connsiteX2210" fmla="*/ 1106239 w 1681034"/>
                    <a:gd name="connsiteY2210" fmla="*/ 1586960 h 1682686"/>
                    <a:gd name="connsiteX2211" fmla="*/ 1112621 w 1681034"/>
                    <a:gd name="connsiteY2211" fmla="*/ 1588008 h 1682686"/>
                    <a:gd name="connsiteX2212" fmla="*/ 1145196 w 1681034"/>
                    <a:gd name="connsiteY2212" fmla="*/ 1577626 h 1682686"/>
                    <a:gd name="connsiteX2213" fmla="*/ 1112049 w 1681034"/>
                    <a:gd name="connsiteY2213" fmla="*/ 1592008 h 1682686"/>
                    <a:gd name="connsiteX2214" fmla="*/ 1108239 w 1681034"/>
                    <a:gd name="connsiteY2214" fmla="*/ 1588961 h 1682686"/>
                    <a:gd name="connsiteX2215" fmla="*/ 1101762 w 1681034"/>
                    <a:gd name="connsiteY2215" fmla="*/ 1594009 h 1682686"/>
                    <a:gd name="connsiteX2216" fmla="*/ 1099857 w 1681034"/>
                    <a:gd name="connsiteY2216" fmla="*/ 1592008 h 1682686"/>
                    <a:gd name="connsiteX2217" fmla="*/ 1091571 w 1681034"/>
                    <a:gd name="connsiteY2217" fmla="*/ 1596104 h 1682686"/>
                    <a:gd name="connsiteX2218" fmla="*/ 1083284 w 1681034"/>
                    <a:gd name="connsiteY2218" fmla="*/ 1600105 h 1682686"/>
                    <a:gd name="connsiteX2219" fmla="*/ 1092428 w 1681034"/>
                    <a:gd name="connsiteY2219" fmla="*/ 1592961 h 1682686"/>
                    <a:gd name="connsiteX2220" fmla="*/ 1106239 w 1681034"/>
                    <a:gd name="connsiteY2220" fmla="*/ 1586960 h 1682686"/>
                    <a:gd name="connsiteX2221" fmla="*/ 1225492 w 1681034"/>
                    <a:gd name="connsiteY2221" fmla="*/ 1582007 h 1682686"/>
                    <a:gd name="connsiteX2222" fmla="*/ 1209776 w 1681034"/>
                    <a:gd name="connsiteY2222" fmla="*/ 1593914 h 1682686"/>
                    <a:gd name="connsiteX2223" fmla="*/ 1213586 w 1681034"/>
                    <a:gd name="connsiteY2223" fmla="*/ 1586008 h 1682686"/>
                    <a:gd name="connsiteX2224" fmla="*/ 1221587 w 1681034"/>
                    <a:gd name="connsiteY2224" fmla="*/ 1580579 h 1682686"/>
                    <a:gd name="connsiteX2225" fmla="*/ 1225492 w 1681034"/>
                    <a:gd name="connsiteY2225" fmla="*/ 1582007 h 1682686"/>
                    <a:gd name="connsiteX2226" fmla="*/ 1111192 w 1681034"/>
                    <a:gd name="connsiteY2226" fmla="*/ 1595057 h 1682686"/>
                    <a:gd name="connsiteX2227" fmla="*/ 1092428 w 1681034"/>
                    <a:gd name="connsiteY2227" fmla="*/ 1600105 h 1682686"/>
                    <a:gd name="connsiteX2228" fmla="*/ 1104810 w 1681034"/>
                    <a:gd name="connsiteY2228" fmla="*/ 1594009 h 1682686"/>
                    <a:gd name="connsiteX2229" fmla="*/ 1111192 w 1681034"/>
                    <a:gd name="connsiteY2229" fmla="*/ 1595057 h 1682686"/>
                    <a:gd name="connsiteX2230" fmla="*/ 1172152 w 1681034"/>
                    <a:gd name="connsiteY2230" fmla="*/ 1599152 h 1682686"/>
                    <a:gd name="connsiteX2231" fmla="*/ 1181201 w 1681034"/>
                    <a:gd name="connsiteY2231" fmla="*/ 1592008 h 1682686"/>
                    <a:gd name="connsiteX2232" fmla="*/ 1172152 w 1681034"/>
                    <a:gd name="connsiteY2232" fmla="*/ 1599152 h 1682686"/>
                    <a:gd name="connsiteX2233" fmla="*/ 1183773 w 1681034"/>
                    <a:gd name="connsiteY2233" fmla="*/ 1605058 h 1682686"/>
                    <a:gd name="connsiteX2234" fmla="*/ 1192917 w 1681034"/>
                    <a:gd name="connsiteY2234" fmla="*/ 1597819 h 1682686"/>
                    <a:gd name="connsiteX2235" fmla="*/ 1187868 w 1681034"/>
                    <a:gd name="connsiteY2235" fmla="*/ 1597343 h 1682686"/>
                    <a:gd name="connsiteX2236" fmla="*/ 1204347 w 1681034"/>
                    <a:gd name="connsiteY2236" fmla="*/ 1592390 h 1682686"/>
                    <a:gd name="connsiteX2237" fmla="*/ 1183773 w 1681034"/>
                    <a:gd name="connsiteY2237" fmla="*/ 1605058 h 1682686"/>
                    <a:gd name="connsiteX2238" fmla="*/ 1076140 w 1681034"/>
                    <a:gd name="connsiteY2238" fmla="*/ 1601724 h 1682686"/>
                    <a:gd name="connsiteX2239" fmla="*/ 1065853 w 1681034"/>
                    <a:gd name="connsiteY2239" fmla="*/ 1603248 h 1682686"/>
                    <a:gd name="connsiteX2240" fmla="*/ 1076140 w 1681034"/>
                    <a:gd name="connsiteY2240" fmla="*/ 1601724 h 1682686"/>
                    <a:gd name="connsiteX2241" fmla="*/ 1110049 w 1681034"/>
                    <a:gd name="connsiteY2241" fmla="*/ 1610297 h 1682686"/>
                    <a:gd name="connsiteX2242" fmla="*/ 1127099 w 1681034"/>
                    <a:gd name="connsiteY2242" fmla="*/ 1602962 h 1682686"/>
                    <a:gd name="connsiteX2243" fmla="*/ 1110049 w 1681034"/>
                    <a:gd name="connsiteY2243" fmla="*/ 1610297 h 1682686"/>
                    <a:gd name="connsiteX2244" fmla="*/ 1168247 w 1681034"/>
                    <a:gd name="connsiteY2244" fmla="*/ 1607725 h 1682686"/>
                    <a:gd name="connsiteX2245" fmla="*/ 1170533 w 1681034"/>
                    <a:gd name="connsiteY2245" fmla="*/ 1604486 h 1682686"/>
                    <a:gd name="connsiteX2246" fmla="*/ 1184058 w 1681034"/>
                    <a:gd name="connsiteY2246" fmla="*/ 1600962 h 1682686"/>
                    <a:gd name="connsiteX2247" fmla="*/ 1168247 w 1681034"/>
                    <a:gd name="connsiteY2247" fmla="*/ 1607725 h 1682686"/>
                    <a:gd name="connsiteX2248" fmla="*/ 1015752 w 1681034"/>
                    <a:gd name="connsiteY2248" fmla="*/ 1619536 h 1682686"/>
                    <a:gd name="connsiteX2249" fmla="*/ 1050232 w 1681034"/>
                    <a:gd name="connsiteY2249" fmla="*/ 1608487 h 1682686"/>
                    <a:gd name="connsiteX2250" fmla="*/ 1048232 w 1681034"/>
                    <a:gd name="connsiteY2250" fmla="*/ 1605344 h 1682686"/>
                    <a:gd name="connsiteX2251" fmla="*/ 1062996 w 1681034"/>
                    <a:gd name="connsiteY2251" fmla="*/ 1604105 h 1682686"/>
                    <a:gd name="connsiteX2252" fmla="*/ 1056804 w 1681034"/>
                    <a:gd name="connsiteY2252" fmla="*/ 1611916 h 1682686"/>
                    <a:gd name="connsiteX2253" fmla="*/ 1015752 w 1681034"/>
                    <a:gd name="connsiteY2253" fmla="*/ 1619536 h 1682686"/>
                    <a:gd name="connsiteX2254" fmla="*/ 678471 w 1681034"/>
                    <a:gd name="connsiteY2254" fmla="*/ 1472946 h 1682686"/>
                    <a:gd name="connsiteX2255" fmla="*/ 690187 w 1681034"/>
                    <a:gd name="connsiteY2255" fmla="*/ 1475804 h 1682686"/>
                    <a:gd name="connsiteX2256" fmla="*/ 678471 w 1681034"/>
                    <a:gd name="connsiteY2256" fmla="*/ 1472946 h 1682686"/>
                    <a:gd name="connsiteX2257" fmla="*/ 887164 w 1681034"/>
                    <a:gd name="connsiteY2257" fmla="*/ 1585532 h 1682686"/>
                    <a:gd name="connsiteX2258" fmla="*/ 878782 w 1681034"/>
                    <a:gd name="connsiteY2258" fmla="*/ 1586008 h 1682686"/>
                    <a:gd name="connsiteX2259" fmla="*/ 895641 w 1681034"/>
                    <a:gd name="connsiteY2259" fmla="*/ 1579721 h 1682686"/>
                    <a:gd name="connsiteX2260" fmla="*/ 887164 w 1681034"/>
                    <a:gd name="connsiteY2260" fmla="*/ 1585532 h 1682686"/>
                    <a:gd name="connsiteX2261" fmla="*/ 1138910 w 1681034"/>
                    <a:gd name="connsiteY2261" fmla="*/ 1618774 h 1682686"/>
                    <a:gd name="connsiteX2262" fmla="*/ 1165008 w 1681034"/>
                    <a:gd name="connsiteY2262" fmla="*/ 1607915 h 1682686"/>
                    <a:gd name="connsiteX2263" fmla="*/ 1161103 w 1681034"/>
                    <a:gd name="connsiteY2263" fmla="*/ 1611249 h 1682686"/>
                    <a:gd name="connsiteX2264" fmla="*/ 1138910 w 1681034"/>
                    <a:gd name="connsiteY2264" fmla="*/ 1618774 h 1682686"/>
                    <a:gd name="connsiteX2265" fmla="*/ 989558 w 1681034"/>
                    <a:gd name="connsiteY2265" fmla="*/ 1607820 h 1682686"/>
                    <a:gd name="connsiteX2266" fmla="*/ 1009846 w 1681034"/>
                    <a:gd name="connsiteY2266" fmla="*/ 1605629 h 1682686"/>
                    <a:gd name="connsiteX2267" fmla="*/ 989558 w 1681034"/>
                    <a:gd name="connsiteY2267" fmla="*/ 1607820 h 1682686"/>
                    <a:gd name="connsiteX2268" fmla="*/ 1004893 w 1681034"/>
                    <a:gd name="connsiteY2268" fmla="*/ 1615250 h 1682686"/>
                    <a:gd name="connsiteX2269" fmla="*/ 981462 w 1681034"/>
                    <a:gd name="connsiteY2269" fmla="*/ 1617821 h 1682686"/>
                    <a:gd name="connsiteX2270" fmla="*/ 1009084 w 1681034"/>
                    <a:gd name="connsiteY2270" fmla="*/ 1612773 h 1682686"/>
                    <a:gd name="connsiteX2271" fmla="*/ 1004893 w 1681034"/>
                    <a:gd name="connsiteY2271" fmla="*/ 1615250 h 1682686"/>
                    <a:gd name="connsiteX2272" fmla="*/ 1127480 w 1681034"/>
                    <a:gd name="connsiteY2272" fmla="*/ 1624298 h 1682686"/>
                    <a:gd name="connsiteX2273" fmla="*/ 1125384 w 1681034"/>
                    <a:gd name="connsiteY2273" fmla="*/ 1622298 h 1682686"/>
                    <a:gd name="connsiteX2274" fmla="*/ 1137291 w 1681034"/>
                    <a:gd name="connsiteY2274" fmla="*/ 1618869 h 1682686"/>
                    <a:gd name="connsiteX2275" fmla="*/ 1127480 w 1681034"/>
                    <a:gd name="connsiteY2275" fmla="*/ 1624298 h 1682686"/>
                    <a:gd name="connsiteX2276" fmla="*/ 1099095 w 1681034"/>
                    <a:gd name="connsiteY2276" fmla="*/ 1632871 h 1682686"/>
                    <a:gd name="connsiteX2277" fmla="*/ 1113573 w 1681034"/>
                    <a:gd name="connsiteY2277" fmla="*/ 1626584 h 1682686"/>
                    <a:gd name="connsiteX2278" fmla="*/ 1099095 w 1681034"/>
                    <a:gd name="connsiteY2278" fmla="*/ 1632871 h 1682686"/>
                    <a:gd name="connsiteX2279" fmla="*/ 1004036 w 1681034"/>
                    <a:gd name="connsiteY2279" fmla="*/ 1622203 h 1682686"/>
                    <a:gd name="connsiteX2280" fmla="*/ 987748 w 1681034"/>
                    <a:gd name="connsiteY2280" fmla="*/ 1622870 h 1682686"/>
                    <a:gd name="connsiteX2281" fmla="*/ 991939 w 1681034"/>
                    <a:gd name="connsiteY2281" fmla="*/ 1619441 h 1682686"/>
                    <a:gd name="connsiteX2282" fmla="*/ 994892 w 1681034"/>
                    <a:gd name="connsiteY2282" fmla="*/ 1619917 h 1682686"/>
                    <a:gd name="connsiteX2283" fmla="*/ 1004036 w 1681034"/>
                    <a:gd name="connsiteY2283" fmla="*/ 1622203 h 1682686"/>
                    <a:gd name="connsiteX2284" fmla="*/ 1115383 w 1681034"/>
                    <a:gd name="connsiteY2284" fmla="*/ 1634681 h 1682686"/>
                    <a:gd name="connsiteX2285" fmla="*/ 1091285 w 1681034"/>
                    <a:gd name="connsiteY2285" fmla="*/ 1641920 h 1682686"/>
                    <a:gd name="connsiteX2286" fmla="*/ 1102429 w 1681034"/>
                    <a:gd name="connsiteY2286" fmla="*/ 1633823 h 1682686"/>
                    <a:gd name="connsiteX2287" fmla="*/ 1109192 w 1681034"/>
                    <a:gd name="connsiteY2287" fmla="*/ 1635824 h 1682686"/>
                    <a:gd name="connsiteX2288" fmla="*/ 1112907 w 1681034"/>
                    <a:gd name="connsiteY2288" fmla="*/ 1630680 h 1682686"/>
                    <a:gd name="connsiteX2289" fmla="*/ 1115383 w 1681034"/>
                    <a:gd name="connsiteY2289" fmla="*/ 1634681 h 1682686"/>
                    <a:gd name="connsiteX2290" fmla="*/ 1078236 w 1681034"/>
                    <a:gd name="connsiteY2290" fmla="*/ 1639443 h 1682686"/>
                    <a:gd name="connsiteX2291" fmla="*/ 1083665 w 1681034"/>
                    <a:gd name="connsiteY2291" fmla="*/ 1634490 h 1682686"/>
                    <a:gd name="connsiteX2292" fmla="*/ 1095952 w 1681034"/>
                    <a:gd name="connsiteY2292" fmla="*/ 1632776 h 1682686"/>
                    <a:gd name="connsiteX2293" fmla="*/ 1093190 w 1681034"/>
                    <a:gd name="connsiteY2293" fmla="*/ 1634776 h 1682686"/>
                    <a:gd name="connsiteX2294" fmla="*/ 1078236 w 1681034"/>
                    <a:gd name="connsiteY2294" fmla="*/ 1639443 h 1682686"/>
                    <a:gd name="connsiteX2295" fmla="*/ 954030 w 1681034"/>
                    <a:gd name="connsiteY2295" fmla="*/ 1630299 h 1682686"/>
                    <a:gd name="connsiteX2296" fmla="*/ 977652 w 1681034"/>
                    <a:gd name="connsiteY2296" fmla="*/ 1626489 h 1682686"/>
                    <a:gd name="connsiteX2297" fmla="*/ 954030 w 1681034"/>
                    <a:gd name="connsiteY2297" fmla="*/ 1630299 h 1682686"/>
                    <a:gd name="connsiteX2298" fmla="*/ 909929 w 1681034"/>
                    <a:gd name="connsiteY2298" fmla="*/ 1627537 h 1682686"/>
                    <a:gd name="connsiteX2299" fmla="*/ 921645 w 1681034"/>
                    <a:gd name="connsiteY2299" fmla="*/ 1625251 h 1682686"/>
                    <a:gd name="connsiteX2300" fmla="*/ 909929 w 1681034"/>
                    <a:gd name="connsiteY2300" fmla="*/ 1627537 h 1682686"/>
                    <a:gd name="connsiteX2301" fmla="*/ 908310 w 1681034"/>
                    <a:gd name="connsiteY2301" fmla="*/ 1633347 h 1682686"/>
                    <a:gd name="connsiteX2302" fmla="*/ 939361 w 1681034"/>
                    <a:gd name="connsiteY2302" fmla="*/ 1632490 h 1682686"/>
                    <a:gd name="connsiteX2303" fmla="*/ 908310 w 1681034"/>
                    <a:gd name="connsiteY2303" fmla="*/ 1633347 h 1682686"/>
                    <a:gd name="connsiteX2304" fmla="*/ 857637 w 1681034"/>
                    <a:gd name="connsiteY2304" fmla="*/ 1623727 h 1682686"/>
                    <a:gd name="connsiteX2305" fmla="*/ 869352 w 1681034"/>
                    <a:gd name="connsiteY2305" fmla="*/ 1622108 h 1682686"/>
                    <a:gd name="connsiteX2306" fmla="*/ 857637 w 1681034"/>
                    <a:gd name="connsiteY2306" fmla="*/ 1623727 h 1682686"/>
                    <a:gd name="connsiteX2307" fmla="*/ 867257 w 1681034"/>
                    <a:gd name="connsiteY2307" fmla="*/ 1630966 h 1682686"/>
                    <a:gd name="connsiteX2308" fmla="*/ 842492 w 1681034"/>
                    <a:gd name="connsiteY2308" fmla="*/ 1628966 h 1682686"/>
                    <a:gd name="connsiteX2309" fmla="*/ 873353 w 1681034"/>
                    <a:gd name="connsiteY2309" fmla="*/ 1627537 h 1682686"/>
                    <a:gd name="connsiteX2310" fmla="*/ 867257 w 1681034"/>
                    <a:gd name="connsiteY2310" fmla="*/ 1630966 h 1682686"/>
                    <a:gd name="connsiteX2311" fmla="*/ 864114 w 1681034"/>
                    <a:gd name="connsiteY2311" fmla="*/ 1633252 h 1682686"/>
                    <a:gd name="connsiteX2312" fmla="*/ 844778 w 1681034"/>
                    <a:gd name="connsiteY2312" fmla="*/ 1635157 h 1682686"/>
                    <a:gd name="connsiteX2313" fmla="*/ 852588 w 1681034"/>
                    <a:gd name="connsiteY2313" fmla="*/ 1631442 h 1682686"/>
                    <a:gd name="connsiteX2314" fmla="*/ 864114 w 1681034"/>
                    <a:gd name="connsiteY2314" fmla="*/ 1633252 h 1682686"/>
                    <a:gd name="connsiteX2315" fmla="*/ 814107 w 1681034"/>
                    <a:gd name="connsiteY2315" fmla="*/ 1632395 h 1682686"/>
                    <a:gd name="connsiteX2316" fmla="*/ 827633 w 1681034"/>
                    <a:gd name="connsiteY2316" fmla="*/ 1631156 h 1682686"/>
                    <a:gd name="connsiteX2317" fmla="*/ 814107 w 1681034"/>
                    <a:gd name="connsiteY2317" fmla="*/ 1632395 h 1682686"/>
                    <a:gd name="connsiteX2318" fmla="*/ 911739 w 1681034"/>
                    <a:gd name="connsiteY2318" fmla="*/ 1667828 h 1682686"/>
                    <a:gd name="connsiteX2319" fmla="*/ 927169 w 1681034"/>
                    <a:gd name="connsiteY2319" fmla="*/ 1665161 h 1682686"/>
                    <a:gd name="connsiteX2320" fmla="*/ 911739 w 1681034"/>
                    <a:gd name="connsiteY2320" fmla="*/ 1667828 h 1682686"/>
                    <a:gd name="connsiteX2321" fmla="*/ 914691 w 1681034"/>
                    <a:gd name="connsiteY2321" fmla="*/ 1669542 h 1682686"/>
                    <a:gd name="connsiteX2322" fmla="*/ 927074 w 1681034"/>
                    <a:gd name="connsiteY2322" fmla="*/ 1669256 h 1682686"/>
                    <a:gd name="connsiteX2323" fmla="*/ 914691 w 1681034"/>
                    <a:gd name="connsiteY2323" fmla="*/ 1669542 h 1682686"/>
                    <a:gd name="connsiteX2324" fmla="*/ 891831 w 1681034"/>
                    <a:gd name="connsiteY2324" fmla="*/ 1665827 h 1682686"/>
                    <a:gd name="connsiteX2325" fmla="*/ 888974 w 1681034"/>
                    <a:gd name="connsiteY2325" fmla="*/ 1662875 h 1682686"/>
                    <a:gd name="connsiteX2326" fmla="*/ 899737 w 1681034"/>
                    <a:gd name="connsiteY2326" fmla="*/ 1661732 h 1682686"/>
                    <a:gd name="connsiteX2327" fmla="*/ 891831 w 1681034"/>
                    <a:gd name="connsiteY2327" fmla="*/ 1665827 h 1682686"/>
                    <a:gd name="connsiteX2328" fmla="*/ 892689 w 1681034"/>
                    <a:gd name="connsiteY2328" fmla="*/ 1676686 h 1682686"/>
                    <a:gd name="connsiteX2329" fmla="*/ 897642 w 1681034"/>
                    <a:gd name="connsiteY2329" fmla="*/ 1671733 h 1682686"/>
                    <a:gd name="connsiteX2330" fmla="*/ 886878 w 1681034"/>
                    <a:gd name="connsiteY2330" fmla="*/ 1670780 h 1682686"/>
                    <a:gd name="connsiteX2331" fmla="*/ 910215 w 1681034"/>
                    <a:gd name="connsiteY2331" fmla="*/ 1666399 h 1682686"/>
                    <a:gd name="connsiteX2332" fmla="*/ 892689 w 1681034"/>
                    <a:gd name="connsiteY2332" fmla="*/ 1676686 h 1682686"/>
                    <a:gd name="connsiteX2333" fmla="*/ 761625 w 1681034"/>
                    <a:gd name="connsiteY2333" fmla="*/ 1620393 h 1682686"/>
                    <a:gd name="connsiteX2334" fmla="*/ 771626 w 1681034"/>
                    <a:gd name="connsiteY2334" fmla="*/ 1621822 h 1682686"/>
                    <a:gd name="connsiteX2335" fmla="*/ 761625 w 1681034"/>
                    <a:gd name="connsiteY2335" fmla="*/ 1620393 h 1682686"/>
                    <a:gd name="connsiteX2336" fmla="*/ 870019 w 1681034"/>
                    <a:gd name="connsiteY2336" fmla="*/ 1670114 h 1682686"/>
                    <a:gd name="connsiteX2337" fmla="*/ 880878 w 1681034"/>
                    <a:gd name="connsiteY2337" fmla="*/ 1668971 h 1682686"/>
                    <a:gd name="connsiteX2338" fmla="*/ 870019 w 1681034"/>
                    <a:gd name="connsiteY2338" fmla="*/ 1670114 h 1682686"/>
                    <a:gd name="connsiteX2339" fmla="*/ 776769 w 1681034"/>
                    <a:gd name="connsiteY2339" fmla="*/ 1633157 h 1682686"/>
                    <a:gd name="connsiteX2340" fmla="*/ 755052 w 1681034"/>
                    <a:gd name="connsiteY2340" fmla="*/ 1629632 h 1682686"/>
                    <a:gd name="connsiteX2341" fmla="*/ 738384 w 1681034"/>
                    <a:gd name="connsiteY2341" fmla="*/ 1630299 h 1682686"/>
                    <a:gd name="connsiteX2342" fmla="*/ 733050 w 1681034"/>
                    <a:gd name="connsiteY2342" fmla="*/ 1627537 h 1682686"/>
                    <a:gd name="connsiteX2343" fmla="*/ 740955 w 1681034"/>
                    <a:gd name="connsiteY2343" fmla="*/ 1626013 h 1682686"/>
                    <a:gd name="connsiteX2344" fmla="*/ 756005 w 1681034"/>
                    <a:gd name="connsiteY2344" fmla="*/ 1625632 h 1682686"/>
                    <a:gd name="connsiteX2345" fmla="*/ 758196 w 1681034"/>
                    <a:gd name="connsiteY2345" fmla="*/ 1628966 h 1682686"/>
                    <a:gd name="connsiteX2346" fmla="*/ 766101 w 1681034"/>
                    <a:gd name="connsiteY2346" fmla="*/ 1627061 h 1682686"/>
                    <a:gd name="connsiteX2347" fmla="*/ 776769 w 1681034"/>
                    <a:gd name="connsiteY2347" fmla="*/ 1633157 h 1682686"/>
                    <a:gd name="connsiteX2348" fmla="*/ 724763 w 1681034"/>
                    <a:gd name="connsiteY2348" fmla="*/ 1624298 h 1682686"/>
                    <a:gd name="connsiteX2349" fmla="*/ 740098 w 1681034"/>
                    <a:gd name="connsiteY2349" fmla="*/ 1623251 h 1682686"/>
                    <a:gd name="connsiteX2350" fmla="*/ 738003 w 1681034"/>
                    <a:gd name="connsiteY2350" fmla="*/ 1625537 h 1682686"/>
                    <a:gd name="connsiteX2351" fmla="*/ 724763 w 1681034"/>
                    <a:gd name="connsiteY2351" fmla="*/ 1624298 h 1682686"/>
                    <a:gd name="connsiteX2352" fmla="*/ 707713 w 1681034"/>
                    <a:gd name="connsiteY2352" fmla="*/ 1625537 h 1682686"/>
                    <a:gd name="connsiteX2353" fmla="*/ 713714 w 1681034"/>
                    <a:gd name="connsiteY2353" fmla="*/ 1620679 h 1682686"/>
                    <a:gd name="connsiteX2354" fmla="*/ 720858 w 1681034"/>
                    <a:gd name="connsiteY2354" fmla="*/ 1622203 h 1682686"/>
                    <a:gd name="connsiteX2355" fmla="*/ 707713 w 1681034"/>
                    <a:gd name="connsiteY2355" fmla="*/ 1625537 h 1682686"/>
                    <a:gd name="connsiteX2356" fmla="*/ 675328 w 1681034"/>
                    <a:gd name="connsiteY2356" fmla="*/ 1607439 h 1682686"/>
                    <a:gd name="connsiteX2357" fmla="*/ 688282 w 1681034"/>
                    <a:gd name="connsiteY2357" fmla="*/ 1609344 h 1682686"/>
                    <a:gd name="connsiteX2358" fmla="*/ 675328 w 1681034"/>
                    <a:gd name="connsiteY2358" fmla="*/ 1607439 h 1682686"/>
                    <a:gd name="connsiteX2359" fmla="*/ 402246 w 1681034"/>
                    <a:gd name="connsiteY2359" fmla="*/ 1334833 h 1682686"/>
                    <a:gd name="connsiteX2360" fmla="*/ 394531 w 1681034"/>
                    <a:gd name="connsiteY2360" fmla="*/ 1327309 h 1682686"/>
                    <a:gd name="connsiteX2361" fmla="*/ 401484 w 1681034"/>
                    <a:gd name="connsiteY2361" fmla="*/ 1330738 h 1682686"/>
                    <a:gd name="connsiteX2362" fmla="*/ 402246 w 1681034"/>
                    <a:gd name="connsiteY2362" fmla="*/ 1334833 h 1682686"/>
                    <a:gd name="connsiteX2363" fmla="*/ 596080 w 1681034"/>
                    <a:gd name="connsiteY2363" fmla="*/ 1594771 h 1682686"/>
                    <a:gd name="connsiteX2364" fmla="*/ 601224 w 1681034"/>
                    <a:gd name="connsiteY2364" fmla="*/ 1592199 h 1682686"/>
                    <a:gd name="connsiteX2365" fmla="*/ 609701 w 1681034"/>
                    <a:gd name="connsiteY2365" fmla="*/ 1596295 h 1682686"/>
                    <a:gd name="connsiteX2366" fmla="*/ 596080 w 1681034"/>
                    <a:gd name="connsiteY2366" fmla="*/ 1594771 h 1682686"/>
                    <a:gd name="connsiteX2367" fmla="*/ 387387 w 1681034"/>
                    <a:gd name="connsiteY2367" fmla="*/ 1322356 h 1682686"/>
                    <a:gd name="connsiteX2368" fmla="*/ 372719 w 1681034"/>
                    <a:gd name="connsiteY2368" fmla="*/ 1306354 h 1682686"/>
                    <a:gd name="connsiteX2369" fmla="*/ 381101 w 1681034"/>
                    <a:gd name="connsiteY2369" fmla="*/ 1308830 h 1682686"/>
                    <a:gd name="connsiteX2370" fmla="*/ 379291 w 1681034"/>
                    <a:gd name="connsiteY2370" fmla="*/ 1315022 h 1682686"/>
                    <a:gd name="connsiteX2371" fmla="*/ 387387 w 1681034"/>
                    <a:gd name="connsiteY2371" fmla="*/ 1322356 h 1682686"/>
                    <a:gd name="connsiteX2372" fmla="*/ 360717 w 1681034"/>
                    <a:gd name="connsiteY2372" fmla="*/ 1295686 h 1682686"/>
                    <a:gd name="connsiteX2373" fmla="*/ 367290 w 1681034"/>
                    <a:gd name="connsiteY2373" fmla="*/ 1302925 h 1682686"/>
                    <a:gd name="connsiteX2374" fmla="*/ 360717 w 1681034"/>
                    <a:gd name="connsiteY2374" fmla="*/ 1295686 h 1682686"/>
                    <a:gd name="connsiteX2375" fmla="*/ 582650 w 1681034"/>
                    <a:gd name="connsiteY2375" fmla="*/ 1634300 h 1682686"/>
                    <a:gd name="connsiteX2376" fmla="*/ 597414 w 1681034"/>
                    <a:gd name="connsiteY2376" fmla="*/ 1638872 h 1682686"/>
                    <a:gd name="connsiteX2377" fmla="*/ 582650 w 1681034"/>
                    <a:gd name="connsiteY2377" fmla="*/ 1634300 h 1682686"/>
                    <a:gd name="connsiteX2378" fmla="*/ 554837 w 1681034"/>
                    <a:gd name="connsiteY2378" fmla="*/ 1628108 h 1682686"/>
                    <a:gd name="connsiteX2379" fmla="*/ 543216 w 1681034"/>
                    <a:gd name="connsiteY2379" fmla="*/ 1623727 h 1682686"/>
                    <a:gd name="connsiteX2380" fmla="*/ 534453 w 1681034"/>
                    <a:gd name="connsiteY2380" fmla="*/ 1626965 h 1682686"/>
                    <a:gd name="connsiteX2381" fmla="*/ 539121 w 1681034"/>
                    <a:gd name="connsiteY2381" fmla="*/ 1621631 h 1682686"/>
                    <a:gd name="connsiteX2382" fmla="*/ 533501 w 1681034"/>
                    <a:gd name="connsiteY2382" fmla="*/ 1622203 h 1682686"/>
                    <a:gd name="connsiteX2383" fmla="*/ 526357 w 1681034"/>
                    <a:gd name="connsiteY2383" fmla="*/ 1616012 h 1682686"/>
                    <a:gd name="connsiteX2384" fmla="*/ 548931 w 1681034"/>
                    <a:gd name="connsiteY2384" fmla="*/ 1622489 h 1682686"/>
                    <a:gd name="connsiteX2385" fmla="*/ 558171 w 1681034"/>
                    <a:gd name="connsiteY2385" fmla="*/ 1628204 h 1682686"/>
                    <a:gd name="connsiteX2386" fmla="*/ 578268 w 1681034"/>
                    <a:gd name="connsiteY2386" fmla="*/ 1636109 h 1682686"/>
                    <a:gd name="connsiteX2387" fmla="*/ 554837 w 1681034"/>
                    <a:gd name="connsiteY2387" fmla="*/ 1628108 h 1682686"/>
                    <a:gd name="connsiteX2388" fmla="*/ 543693 w 1681034"/>
                    <a:gd name="connsiteY2388" fmla="*/ 1629537 h 1682686"/>
                    <a:gd name="connsiteX2389" fmla="*/ 566457 w 1681034"/>
                    <a:gd name="connsiteY2389" fmla="*/ 1635919 h 1682686"/>
                    <a:gd name="connsiteX2390" fmla="*/ 543693 w 1681034"/>
                    <a:gd name="connsiteY2390" fmla="*/ 1629537 h 1682686"/>
                    <a:gd name="connsiteX2391" fmla="*/ 303186 w 1681034"/>
                    <a:gd name="connsiteY2391" fmla="*/ 1238060 h 1682686"/>
                    <a:gd name="connsiteX2392" fmla="*/ 293376 w 1681034"/>
                    <a:gd name="connsiteY2392" fmla="*/ 1222629 h 1682686"/>
                    <a:gd name="connsiteX2393" fmla="*/ 303186 w 1681034"/>
                    <a:gd name="connsiteY2393" fmla="*/ 1238060 h 1682686"/>
                    <a:gd name="connsiteX2394" fmla="*/ 516546 w 1681034"/>
                    <a:gd name="connsiteY2394" fmla="*/ 1620965 h 1682686"/>
                    <a:gd name="connsiteX2395" fmla="*/ 513498 w 1681034"/>
                    <a:gd name="connsiteY2395" fmla="*/ 1616964 h 1682686"/>
                    <a:gd name="connsiteX2396" fmla="*/ 527310 w 1681034"/>
                    <a:gd name="connsiteY2396" fmla="*/ 1620774 h 1682686"/>
                    <a:gd name="connsiteX2397" fmla="*/ 516546 w 1681034"/>
                    <a:gd name="connsiteY2397" fmla="*/ 1620965 h 1682686"/>
                    <a:gd name="connsiteX2398" fmla="*/ 492353 w 1681034"/>
                    <a:gd name="connsiteY2398" fmla="*/ 1604105 h 1682686"/>
                    <a:gd name="connsiteX2399" fmla="*/ 483304 w 1681034"/>
                    <a:gd name="connsiteY2399" fmla="*/ 1598295 h 1682686"/>
                    <a:gd name="connsiteX2400" fmla="*/ 492353 w 1681034"/>
                    <a:gd name="connsiteY2400" fmla="*/ 1604105 h 1682686"/>
                    <a:gd name="connsiteX2401" fmla="*/ 497782 w 1681034"/>
                    <a:gd name="connsiteY2401" fmla="*/ 1619060 h 1682686"/>
                    <a:gd name="connsiteX2402" fmla="*/ 496544 w 1681034"/>
                    <a:gd name="connsiteY2402" fmla="*/ 1615154 h 1682686"/>
                    <a:gd name="connsiteX2403" fmla="*/ 501687 w 1681034"/>
                    <a:gd name="connsiteY2403" fmla="*/ 1618583 h 1682686"/>
                    <a:gd name="connsiteX2404" fmla="*/ 506259 w 1681034"/>
                    <a:gd name="connsiteY2404" fmla="*/ 1620107 h 1682686"/>
                    <a:gd name="connsiteX2405" fmla="*/ 497782 w 1681034"/>
                    <a:gd name="connsiteY2405" fmla="*/ 1619060 h 1682686"/>
                    <a:gd name="connsiteX2406" fmla="*/ 269277 w 1681034"/>
                    <a:gd name="connsiteY2406" fmla="*/ 1187196 h 1682686"/>
                    <a:gd name="connsiteX2407" fmla="*/ 273468 w 1681034"/>
                    <a:gd name="connsiteY2407" fmla="*/ 1189196 h 1682686"/>
                    <a:gd name="connsiteX2408" fmla="*/ 276421 w 1681034"/>
                    <a:gd name="connsiteY2408" fmla="*/ 1197197 h 1682686"/>
                    <a:gd name="connsiteX2409" fmla="*/ 269277 w 1681034"/>
                    <a:gd name="connsiteY2409" fmla="*/ 1187196 h 1682686"/>
                    <a:gd name="connsiteX2410" fmla="*/ 441775 w 1681034"/>
                    <a:gd name="connsiteY2410" fmla="*/ 1580198 h 1682686"/>
                    <a:gd name="connsiteX2411" fmla="*/ 435965 w 1681034"/>
                    <a:gd name="connsiteY2411" fmla="*/ 1575149 h 1682686"/>
                    <a:gd name="connsiteX2412" fmla="*/ 433107 w 1681034"/>
                    <a:gd name="connsiteY2412" fmla="*/ 1576483 h 1682686"/>
                    <a:gd name="connsiteX2413" fmla="*/ 431869 w 1681034"/>
                    <a:gd name="connsiteY2413" fmla="*/ 1570387 h 1682686"/>
                    <a:gd name="connsiteX2414" fmla="*/ 453015 w 1681034"/>
                    <a:gd name="connsiteY2414" fmla="*/ 1583055 h 1682686"/>
                    <a:gd name="connsiteX2415" fmla="*/ 441775 w 1681034"/>
                    <a:gd name="connsiteY2415" fmla="*/ 1580198 h 1682686"/>
                    <a:gd name="connsiteX2416" fmla="*/ 262515 w 1681034"/>
                    <a:gd name="connsiteY2416" fmla="*/ 1166336 h 1682686"/>
                    <a:gd name="connsiteX2417" fmla="*/ 262896 w 1681034"/>
                    <a:gd name="connsiteY2417" fmla="*/ 1171385 h 1682686"/>
                    <a:gd name="connsiteX2418" fmla="*/ 262515 w 1681034"/>
                    <a:gd name="connsiteY2418" fmla="*/ 1166336 h 1682686"/>
                    <a:gd name="connsiteX2419" fmla="*/ 408057 w 1681034"/>
                    <a:gd name="connsiteY2419" fmla="*/ 1558385 h 1682686"/>
                    <a:gd name="connsiteX2420" fmla="*/ 396627 w 1681034"/>
                    <a:gd name="connsiteY2420" fmla="*/ 1550479 h 1682686"/>
                    <a:gd name="connsiteX2421" fmla="*/ 408723 w 1681034"/>
                    <a:gd name="connsiteY2421" fmla="*/ 1557528 h 1682686"/>
                    <a:gd name="connsiteX2422" fmla="*/ 408057 w 1681034"/>
                    <a:gd name="connsiteY2422" fmla="*/ 1558385 h 1682686"/>
                    <a:gd name="connsiteX2423" fmla="*/ 231463 w 1681034"/>
                    <a:gd name="connsiteY2423" fmla="*/ 1120997 h 1682686"/>
                    <a:gd name="connsiteX2424" fmla="*/ 229653 w 1681034"/>
                    <a:gd name="connsiteY2424" fmla="*/ 1112615 h 1682686"/>
                    <a:gd name="connsiteX2425" fmla="*/ 233559 w 1681034"/>
                    <a:gd name="connsiteY2425" fmla="*/ 1115282 h 1682686"/>
                    <a:gd name="connsiteX2426" fmla="*/ 233463 w 1681034"/>
                    <a:gd name="connsiteY2426" fmla="*/ 1119188 h 1682686"/>
                    <a:gd name="connsiteX2427" fmla="*/ 236416 w 1681034"/>
                    <a:gd name="connsiteY2427" fmla="*/ 1118235 h 1682686"/>
                    <a:gd name="connsiteX2428" fmla="*/ 238226 w 1681034"/>
                    <a:gd name="connsiteY2428" fmla="*/ 1125284 h 1682686"/>
                    <a:gd name="connsiteX2429" fmla="*/ 231463 w 1681034"/>
                    <a:gd name="connsiteY2429" fmla="*/ 1120997 h 1682686"/>
                    <a:gd name="connsiteX2430" fmla="*/ 365766 w 1681034"/>
                    <a:gd name="connsiteY2430" fmla="*/ 1536954 h 1682686"/>
                    <a:gd name="connsiteX2431" fmla="*/ 347859 w 1681034"/>
                    <a:gd name="connsiteY2431" fmla="*/ 1522190 h 1682686"/>
                    <a:gd name="connsiteX2432" fmla="*/ 359574 w 1681034"/>
                    <a:gd name="connsiteY2432" fmla="*/ 1530001 h 1682686"/>
                    <a:gd name="connsiteX2433" fmla="*/ 354336 w 1681034"/>
                    <a:gd name="connsiteY2433" fmla="*/ 1524286 h 1682686"/>
                    <a:gd name="connsiteX2434" fmla="*/ 365575 w 1681034"/>
                    <a:gd name="connsiteY2434" fmla="*/ 1527905 h 1682686"/>
                    <a:gd name="connsiteX2435" fmla="*/ 365766 w 1681034"/>
                    <a:gd name="connsiteY2435" fmla="*/ 1536954 h 1682686"/>
                    <a:gd name="connsiteX2436" fmla="*/ 222129 w 1681034"/>
                    <a:gd name="connsiteY2436" fmla="*/ 1098328 h 1682686"/>
                    <a:gd name="connsiteX2437" fmla="*/ 226986 w 1681034"/>
                    <a:gd name="connsiteY2437" fmla="*/ 1100709 h 1682686"/>
                    <a:gd name="connsiteX2438" fmla="*/ 222129 w 1681034"/>
                    <a:gd name="connsiteY2438" fmla="*/ 1098328 h 1682686"/>
                    <a:gd name="connsiteX2439" fmla="*/ 341096 w 1681034"/>
                    <a:gd name="connsiteY2439" fmla="*/ 1515999 h 1682686"/>
                    <a:gd name="connsiteX2440" fmla="*/ 342048 w 1681034"/>
                    <a:gd name="connsiteY2440" fmla="*/ 1508474 h 1682686"/>
                    <a:gd name="connsiteX2441" fmla="*/ 346335 w 1681034"/>
                    <a:gd name="connsiteY2441" fmla="*/ 1512856 h 1682686"/>
                    <a:gd name="connsiteX2442" fmla="*/ 341096 w 1681034"/>
                    <a:gd name="connsiteY2442" fmla="*/ 1515999 h 1682686"/>
                    <a:gd name="connsiteX2443" fmla="*/ 220890 w 1681034"/>
                    <a:gd name="connsiteY2443" fmla="*/ 1087279 h 1682686"/>
                    <a:gd name="connsiteX2444" fmla="*/ 224224 w 1681034"/>
                    <a:gd name="connsiteY2444" fmla="*/ 1095185 h 1682686"/>
                    <a:gd name="connsiteX2445" fmla="*/ 220890 w 1681034"/>
                    <a:gd name="connsiteY2445" fmla="*/ 1087279 h 1682686"/>
                    <a:gd name="connsiteX2446" fmla="*/ 324141 w 1681034"/>
                    <a:gd name="connsiteY2446" fmla="*/ 1504664 h 1682686"/>
                    <a:gd name="connsiteX2447" fmla="*/ 343763 w 1681034"/>
                    <a:gd name="connsiteY2447" fmla="*/ 1519809 h 1682686"/>
                    <a:gd name="connsiteX2448" fmla="*/ 329094 w 1681034"/>
                    <a:gd name="connsiteY2448" fmla="*/ 1510570 h 1682686"/>
                    <a:gd name="connsiteX2449" fmla="*/ 328999 w 1681034"/>
                    <a:gd name="connsiteY2449" fmla="*/ 1508474 h 1682686"/>
                    <a:gd name="connsiteX2450" fmla="*/ 324141 w 1681034"/>
                    <a:gd name="connsiteY2450" fmla="*/ 1504664 h 1682686"/>
                    <a:gd name="connsiteX2451" fmla="*/ 315950 w 1681034"/>
                    <a:gd name="connsiteY2451" fmla="*/ 1495425 h 1682686"/>
                    <a:gd name="connsiteX2452" fmla="*/ 316617 w 1681034"/>
                    <a:gd name="connsiteY2452" fmla="*/ 1492663 h 1682686"/>
                    <a:gd name="connsiteX2453" fmla="*/ 337476 w 1681034"/>
                    <a:gd name="connsiteY2453" fmla="*/ 1508665 h 1682686"/>
                    <a:gd name="connsiteX2454" fmla="*/ 329666 w 1681034"/>
                    <a:gd name="connsiteY2454" fmla="*/ 1507712 h 1682686"/>
                    <a:gd name="connsiteX2455" fmla="*/ 315950 w 1681034"/>
                    <a:gd name="connsiteY2455" fmla="*/ 1495425 h 1682686"/>
                    <a:gd name="connsiteX2456" fmla="*/ 207651 w 1681034"/>
                    <a:gd name="connsiteY2456" fmla="*/ 1059180 h 1682686"/>
                    <a:gd name="connsiteX2457" fmla="*/ 213937 w 1681034"/>
                    <a:gd name="connsiteY2457" fmla="*/ 1064038 h 1682686"/>
                    <a:gd name="connsiteX2458" fmla="*/ 216985 w 1681034"/>
                    <a:gd name="connsiteY2458" fmla="*/ 1074515 h 1682686"/>
                    <a:gd name="connsiteX2459" fmla="*/ 212985 w 1681034"/>
                    <a:gd name="connsiteY2459" fmla="*/ 1075468 h 1682686"/>
                    <a:gd name="connsiteX2460" fmla="*/ 207651 w 1681034"/>
                    <a:gd name="connsiteY2460" fmla="*/ 1059180 h 1682686"/>
                    <a:gd name="connsiteX2461" fmla="*/ 303282 w 1681034"/>
                    <a:gd name="connsiteY2461" fmla="*/ 1492568 h 1682686"/>
                    <a:gd name="connsiteX2462" fmla="*/ 301662 w 1681034"/>
                    <a:gd name="connsiteY2462" fmla="*/ 1487805 h 1682686"/>
                    <a:gd name="connsiteX2463" fmla="*/ 299376 w 1681034"/>
                    <a:gd name="connsiteY2463" fmla="*/ 1487805 h 1682686"/>
                    <a:gd name="connsiteX2464" fmla="*/ 303282 w 1681034"/>
                    <a:gd name="connsiteY2464" fmla="*/ 1486376 h 1682686"/>
                    <a:gd name="connsiteX2465" fmla="*/ 307282 w 1681034"/>
                    <a:gd name="connsiteY2465" fmla="*/ 1491044 h 1682686"/>
                    <a:gd name="connsiteX2466" fmla="*/ 311187 w 1681034"/>
                    <a:gd name="connsiteY2466" fmla="*/ 1491520 h 1682686"/>
                    <a:gd name="connsiteX2467" fmla="*/ 313664 w 1681034"/>
                    <a:gd name="connsiteY2467" fmla="*/ 1495520 h 1682686"/>
                    <a:gd name="connsiteX2468" fmla="*/ 303282 w 1681034"/>
                    <a:gd name="connsiteY2468" fmla="*/ 1492568 h 1682686"/>
                    <a:gd name="connsiteX2469" fmla="*/ 292423 w 1681034"/>
                    <a:gd name="connsiteY2469" fmla="*/ 1473327 h 1682686"/>
                    <a:gd name="connsiteX2470" fmla="*/ 280898 w 1681034"/>
                    <a:gd name="connsiteY2470" fmla="*/ 1463040 h 1682686"/>
                    <a:gd name="connsiteX2471" fmla="*/ 292423 w 1681034"/>
                    <a:gd name="connsiteY2471" fmla="*/ 1473327 h 1682686"/>
                    <a:gd name="connsiteX2472" fmla="*/ 264229 w 1681034"/>
                    <a:gd name="connsiteY2472" fmla="*/ 1453039 h 1682686"/>
                    <a:gd name="connsiteX2473" fmla="*/ 253847 w 1681034"/>
                    <a:gd name="connsiteY2473" fmla="*/ 1443609 h 1682686"/>
                    <a:gd name="connsiteX2474" fmla="*/ 263467 w 1681034"/>
                    <a:gd name="connsiteY2474" fmla="*/ 1451610 h 1682686"/>
                    <a:gd name="connsiteX2475" fmla="*/ 263562 w 1681034"/>
                    <a:gd name="connsiteY2475" fmla="*/ 1449515 h 1682686"/>
                    <a:gd name="connsiteX2476" fmla="*/ 264229 w 1681034"/>
                    <a:gd name="connsiteY2476" fmla="*/ 1453039 h 1682686"/>
                    <a:gd name="connsiteX2477" fmla="*/ 241941 w 1681034"/>
                    <a:gd name="connsiteY2477" fmla="*/ 1425702 h 1682686"/>
                    <a:gd name="connsiteX2478" fmla="*/ 251847 w 1681034"/>
                    <a:gd name="connsiteY2478" fmla="*/ 1437323 h 1682686"/>
                    <a:gd name="connsiteX2479" fmla="*/ 241941 w 1681034"/>
                    <a:gd name="connsiteY2479" fmla="*/ 1425702 h 1682686"/>
                    <a:gd name="connsiteX2480" fmla="*/ 244893 w 1681034"/>
                    <a:gd name="connsiteY2480" fmla="*/ 1427417 h 1682686"/>
                    <a:gd name="connsiteX2481" fmla="*/ 241369 w 1681034"/>
                    <a:gd name="connsiteY2481" fmla="*/ 1424369 h 1682686"/>
                    <a:gd name="connsiteX2482" fmla="*/ 241750 w 1681034"/>
                    <a:gd name="connsiteY2482" fmla="*/ 1420273 h 1682686"/>
                    <a:gd name="connsiteX2483" fmla="*/ 246513 w 1681034"/>
                    <a:gd name="connsiteY2483" fmla="*/ 1426178 h 1682686"/>
                    <a:gd name="connsiteX2484" fmla="*/ 244893 w 1681034"/>
                    <a:gd name="connsiteY2484" fmla="*/ 1427417 h 1682686"/>
                    <a:gd name="connsiteX2485" fmla="*/ 221367 w 1681034"/>
                    <a:gd name="connsiteY2485" fmla="*/ 1401128 h 1682686"/>
                    <a:gd name="connsiteX2486" fmla="*/ 238797 w 1681034"/>
                    <a:gd name="connsiteY2486" fmla="*/ 1418558 h 1682686"/>
                    <a:gd name="connsiteX2487" fmla="*/ 221367 w 1681034"/>
                    <a:gd name="connsiteY2487" fmla="*/ 1401128 h 1682686"/>
                    <a:gd name="connsiteX2488" fmla="*/ 213556 w 1681034"/>
                    <a:gd name="connsiteY2488" fmla="*/ 1400842 h 1682686"/>
                    <a:gd name="connsiteX2489" fmla="*/ 229272 w 1681034"/>
                    <a:gd name="connsiteY2489" fmla="*/ 1414177 h 1682686"/>
                    <a:gd name="connsiteX2490" fmla="*/ 213556 w 1681034"/>
                    <a:gd name="connsiteY2490" fmla="*/ 1400842 h 1682686"/>
                    <a:gd name="connsiteX2491" fmla="*/ 194601 w 1681034"/>
                    <a:gd name="connsiteY2491" fmla="*/ 1367600 h 1682686"/>
                    <a:gd name="connsiteX2492" fmla="*/ 193935 w 1681034"/>
                    <a:gd name="connsiteY2492" fmla="*/ 1362647 h 1682686"/>
                    <a:gd name="connsiteX2493" fmla="*/ 206984 w 1681034"/>
                    <a:gd name="connsiteY2493" fmla="*/ 1377696 h 1682686"/>
                    <a:gd name="connsiteX2494" fmla="*/ 194601 w 1681034"/>
                    <a:gd name="connsiteY2494" fmla="*/ 1367600 h 1682686"/>
                    <a:gd name="connsiteX2495" fmla="*/ 135356 w 1681034"/>
                    <a:gd name="connsiteY2495" fmla="*/ 1297019 h 1682686"/>
                    <a:gd name="connsiteX2496" fmla="*/ 134022 w 1681034"/>
                    <a:gd name="connsiteY2496" fmla="*/ 1290828 h 1682686"/>
                    <a:gd name="connsiteX2497" fmla="*/ 138213 w 1681034"/>
                    <a:gd name="connsiteY2497" fmla="*/ 1300734 h 1682686"/>
                    <a:gd name="connsiteX2498" fmla="*/ 135356 w 1681034"/>
                    <a:gd name="connsiteY2498" fmla="*/ 1297019 h 1682686"/>
                    <a:gd name="connsiteX2499" fmla="*/ 25152 w 1681034"/>
                    <a:gd name="connsiteY2499" fmla="*/ 685991 h 1682686"/>
                    <a:gd name="connsiteX2500" fmla="*/ 29914 w 1681034"/>
                    <a:gd name="connsiteY2500" fmla="*/ 674751 h 1682686"/>
                    <a:gd name="connsiteX2501" fmla="*/ 28676 w 1681034"/>
                    <a:gd name="connsiteY2501" fmla="*/ 693801 h 1682686"/>
                    <a:gd name="connsiteX2502" fmla="*/ 26199 w 1681034"/>
                    <a:gd name="connsiteY2502" fmla="*/ 697706 h 1682686"/>
                    <a:gd name="connsiteX2503" fmla="*/ 25152 w 1681034"/>
                    <a:gd name="connsiteY2503" fmla="*/ 685991 h 1682686"/>
                    <a:gd name="connsiteX2504" fmla="*/ 40296 w 1681034"/>
                    <a:gd name="connsiteY2504" fmla="*/ 637889 h 1682686"/>
                    <a:gd name="connsiteX2505" fmla="*/ 34105 w 1681034"/>
                    <a:gd name="connsiteY2505" fmla="*/ 650177 h 1682686"/>
                    <a:gd name="connsiteX2506" fmla="*/ 40296 w 1681034"/>
                    <a:gd name="connsiteY2506" fmla="*/ 637889 h 1682686"/>
                    <a:gd name="connsiteX2507" fmla="*/ 463683 w 1681034"/>
                    <a:gd name="connsiteY2507" fmla="*/ 307277 h 1682686"/>
                    <a:gd name="connsiteX2508" fmla="*/ 466445 w 1681034"/>
                    <a:gd name="connsiteY2508" fmla="*/ 312801 h 1682686"/>
                    <a:gd name="connsiteX2509" fmla="*/ 458063 w 1681034"/>
                    <a:gd name="connsiteY2509" fmla="*/ 315278 h 1682686"/>
                    <a:gd name="connsiteX2510" fmla="*/ 463683 w 1681034"/>
                    <a:gd name="connsiteY2510" fmla="*/ 307277 h 1682686"/>
                    <a:gd name="connsiteX2511" fmla="*/ 456253 w 1681034"/>
                    <a:gd name="connsiteY2511" fmla="*/ 319564 h 1682686"/>
                    <a:gd name="connsiteX2512" fmla="*/ 451681 w 1681034"/>
                    <a:gd name="connsiteY2512" fmla="*/ 321374 h 1682686"/>
                    <a:gd name="connsiteX2513" fmla="*/ 449586 w 1681034"/>
                    <a:gd name="connsiteY2513" fmla="*/ 327755 h 1682686"/>
                    <a:gd name="connsiteX2514" fmla="*/ 446823 w 1681034"/>
                    <a:gd name="connsiteY2514" fmla="*/ 325279 h 1682686"/>
                    <a:gd name="connsiteX2515" fmla="*/ 454634 w 1681034"/>
                    <a:gd name="connsiteY2515" fmla="*/ 313849 h 1682686"/>
                    <a:gd name="connsiteX2516" fmla="*/ 456253 w 1681034"/>
                    <a:gd name="connsiteY2516" fmla="*/ 319564 h 1682686"/>
                    <a:gd name="connsiteX2517" fmla="*/ 91350 w 1681034"/>
                    <a:gd name="connsiteY2517" fmla="*/ 495586 h 1682686"/>
                    <a:gd name="connsiteX2518" fmla="*/ 97256 w 1681034"/>
                    <a:gd name="connsiteY2518" fmla="*/ 482918 h 1682686"/>
                    <a:gd name="connsiteX2519" fmla="*/ 95351 w 1681034"/>
                    <a:gd name="connsiteY2519" fmla="*/ 494538 h 1682686"/>
                    <a:gd name="connsiteX2520" fmla="*/ 91350 w 1681034"/>
                    <a:gd name="connsiteY2520" fmla="*/ 495586 h 1682686"/>
                    <a:gd name="connsiteX2521" fmla="*/ 479399 w 1681034"/>
                    <a:gd name="connsiteY2521" fmla="*/ 297275 h 1682686"/>
                    <a:gd name="connsiteX2522" fmla="*/ 483685 w 1681034"/>
                    <a:gd name="connsiteY2522" fmla="*/ 300704 h 1682686"/>
                    <a:gd name="connsiteX2523" fmla="*/ 475303 w 1681034"/>
                    <a:gd name="connsiteY2523" fmla="*/ 305753 h 1682686"/>
                    <a:gd name="connsiteX2524" fmla="*/ 479399 w 1681034"/>
                    <a:gd name="connsiteY2524" fmla="*/ 297275 h 1682686"/>
                    <a:gd name="connsiteX2525" fmla="*/ 107829 w 1681034"/>
                    <a:gd name="connsiteY2525" fmla="*/ 467963 h 1682686"/>
                    <a:gd name="connsiteX2526" fmla="*/ 102685 w 1681034"/>
                    <a:gd name="connsiteY2526" fmla="*/ 479298 h 1682686"/>
                    <a:gd name="connsiteX2527" fmla="*/ 107829 w 1681034"/>
                    <a:gd name="connsiteY2527" fmla="*/ 467963 h 1682686"/>
                    <a:gd name="connsiteX2528" fmla="*/ 482733 w 1681034"/>
                    <a:gd name="connsiteY2528" fmla="*/ 295847 h 1682686"/>
                    <a:gd name="connsiteX2529" fmla="*/ 489019 w 1681034"/>
                    <a:gd name="connsiteY2529" fmla="*/ 292037 h 1682686"/>
                    <a:gd name="connsiteX2530" fmla="*/ 485685 w 1681034"/>
                    <a:gd name="connsiteY2530" fmla="*/ 296513 h 1682686"/>
                    <a:gd name="connsiteX2531" fmla="*/ 482733 w 1681034"/>
                    <a:gd name="connsiteY2531" fmla="*/ 295847 h 1682686"/>
                    <a:gd name="connsiteX2532" fmla="*/ 415391 w 1681034"/>
                    <a:gd name="connsiteY2532" fmla="*/ 141256 h 1682686"/>
                    <a:gd name="connsiteX2533" fmla="*/ 400722 w 1681034"/>
                    <a:gd name="connsiteY2533" fmla="*/ 150019 h 1682686"/>
                    <a:gd name="connsiteX2534" fmla="*/ 415391 w 1681034"/>
                    <a:gd name="connsiteY2534" fmla="*/ 141256 h 1682686"/>
                    <a:gd name="connsiteX2535" fmla="*/ 437013 w 1681034"/>
                    <a:gd name="connsiteY2535" fmla="*/ 128492 h 1682686"/>
                    <a:gd name="connsiteX2536" fmla="*/ 416248 w 1681034"/>
                    <a:gd name="connsiteY2536" fmla="*/ 138970 h 1682686"/>
                    <a:gd name="connsiteX2537" fmla="*/ 437013 w 1681034"/>
                    <a:gd name="connsiteY2537" fmla="*/ 128492 h 1682686"/>
                    <a:gd name="connsiteX2538" fmla="*/ 445871 w 1681034"/>
                    <a:gd name="connsiteY2538" fmla="*/ 121253 h 1682686"/>
                    <a:gd name="connsiteX2539" fmla="*/ 440918 w 1681034"/>
                    <a:gd name="connsiteY2539" fmla="*/ 125921 h 1682686"/>
                    <a:gd name="connsiteX2540" fmla="*/ 436251 w 1681034"/>
                    <a:gd name="connsiteY2540" fmla="*/ 126587 h 1682686"/>
                    <a:gd name="connsiteX2541" fmla="*/ 445871 w 1681034"/>
                    <a:gd name="connsiteY2541" fmla="*/ 121253 h 1682686"/>
                    <a:gd name="connsiteX2542" fmla="*/ 913263 w 1681034"/>
                    <a:gd name="connsiteY2542" fmla="*/ 123825 h 1682686"/>
                    <a:gd name="connsiteX2543" fmla="*/ 909262 w 1681034"/>
                    <a:gd name="connsiteY2543" fmla="*/ 128492 h 1682686"/>
                    <a:gd name="connsiteX2544" fmla="*/ 882402 w 1681034"/>
                    <a:gd name="connsiteY2544" fmla="*/ 128873 h 1682686"/>
                    <a:gd name="connsiteX2545" fmla="*/ 880116 w 1681034"/>
                    <a:gd name="connsiteY2545" fmla="*/ 126587 h 1682686"/>
                    <a:gd name="connsiteX2546" fmla="*/ 913263 w 1681034"/>
                    <a:gd name="connsiteY2546" fmla="*/ 123825 h 1682686"/>
                    <a:gd name="connsiteX2547" fmla="*/ 950505 w 1681034"/>
                    <a:gd name="connsiteY2547" fmla="*/ 129540 h 1682686"/>
                    <a:gd name="connsiteX2548" fmla="*/ 952315 w 1681034"/>
                    <a:gd name="connsiteY2548" fmla="*/ 133064 h 1682686"/>
                    <a:gd name="connsiteX2549" fmla="*/ 924502 w 1681034"/>
                    <a:gd name="connsiteY2549" fmla="*/ 130016 h 1682686"/>
                    <a:gd name="connsiteX2550" fmla="*/ 950505 w 1681034"/>
                    <a:gd name="connsiteY2550" fmla="*/ 129540 h 1682686"/>
                    <a:gd name="connsiteX2551" fmla="*/ 716095 w 1681034"/>
                    <a:gd name="connsiteY2551" fmla="*/ 30575 h 1682686"/>
                    <a:gd name="connsiteX2552" fmla="*/ 697331 w 1681034"/>
                    <a:gd name="connsiteY2552" fmla="*/ 35909 h 1682686"/>
                    <a:gd name="connsiteX2553" fmla="*/ 716095 w 1681034"/>
                    <a:gd name="connsiteY2553" fmla="*/ 30575 h 1682686"/>
                    <a:gd name="connsiteX2554" fmla="*/ 992987 w 1681034"/>
                    <a:gd name="connsiteY2554" fmla="*/ 133731 h 1682686"/>
                    <a:gd name="connsiteX2555" fmla="*/ 963078 w 1681034"/>
                    <a:gd name="connsiteY2555" fmla="*/ 135160 h 1682686"/>
                    <a:gd name="connsiteX2556" fmla="*/ 958316 w 1681034"/>
                    <a:gd name="connsiteY2556" fmla="*/ 132112 h 1682686"/>
                    <a:gd name="connsiteX2557" fmla="*/ 992987 w 1681034"/>
                    <a:gd name="connsiteY2557" fmla="*/ 133731 h 1682686"/>
                    <a:gd name="connsiteX2558" fmla="*/ 828109 w 1681034"/>
                    <a:gd name="connsiteY2558" fmla="*/ 9144 h 1682686"/>
                    <a:gd name="connsiteX2559" fmla="*/ 836396 w 1681034"/>
                    <a:gd name="connsiteY2559" fmla="*/ 7906 h 1682686"/>
                    <a:gd name="connsiteX2560" fmla="*/ 841539 w 1681034"/>
                    <a:gd name="connsiteY2560" fmla="*/ 15335 h 1682686"/>
                    <a:gd name="connsiteX2561" fmla="*/ 824013 w 1681034"/>
                    <a:gd name="connsiteY2561" fmla="*/ 15145 h 1682686"/>
                    <a:gd name="connsiteX2562" fmla="*/ 828109 w 1681034"/>
                    <a:gd name="connsiteY2562" fmla="*/ 9144 h 1682686"/>
                    <a:gd name="connsiteX2563" fmla="*/ 1090618 w 1681034"/>
                    <a:gd name="connsiteY2563" fmla="*/ 167354 h 1682686"/>
                    <a:gd name="connsiteX2564" fmla="*/ 1088618 w 1681034"/>
                    <a:gd name="connsiteY2564" fmla="*/ 170974 h 1682686"/>
                    <a:gd name="connsiteX2565" fmla="*/ 1080331 w 1681034"/>
                    <a:gd name="connsiteY2565" fmla="*/ 166021 h 1682686"/>
                    <a:gd name="connsiteX2566" fmla="*/ 1090618 w 1681034"/>
                    <a:gd name="connsiteY2566" fmla="*/ 167354 h 1682686"/>
                    <a:gd name="connsiteX2567" fmla="*/ 1054614 w 1681034"/>
                    <a:gd name="connsiteY2567" fmla="*/ 109442 h 1682686"/>
                    <a:gd name="connsiteX2568" fmla="*/ 1064805 w 1681034"/>
                    <a:gd name="connsiteY2568" fmla="*/ 108585 h 1682686"/>
                    <a:gd name="connsiteX2569" fmla="*/ 1066234 w 1681034"/>
                    <a:gd name="connsiteY2569" fmla="*/ 112300 h 1682686"/>
                    <a:gd name="connsiteX2570" fmla="*/ 1070235 w 1681034"/>
                    <a:gd name="connsiteY2570" fmla="*/ 114205 h 1682686"/>
                    <a:gd name="connsiteX2571" fmla="*/ 1058900 w 1681034"/>
                    <a:gd name="connsiteY2571" fmla="*/ 114110 h 1682686"/>
                    <a:gd name="connsiteX2572" fmla="*/ 1054614 w 1681034"/>
                    <a:gd name="connsiteY2572" fmla="*/ 109442 h 1682686"/>
                    <a:gd name="connsiteX2573" fmla="*/ 1014418 w 1681034"/>
                    <a:gd name="connsiteY2573" fmla="*/ 46482 h 1682686"/>
                    <a:gd name="connsiteX2574" fmla="*/ 1003941 w 1681034"/>
                    <a:gd name="connsiteY2574" fmla="*/ 43434 h 1682686"/>
                    <a:gd name="connsiteX2575" fmla="*/ 1014418 w 1681034"/>
                    <a:gd name="connsiteY2575" fmla="*/ 46482 h 1682686"/>
                    <a:gd name="connsiteX2576" fmla="*/ 1056709 w 1681034"/>
                    <a:gd name="connsiteY2576" fmla="*/ 58388 h 1682686"/>
                    <a:gd name="connsiteX2577" fmla="*/ 1033468 w 1681034"/>
                    <a:gd name="connsiteY2577" fmla="*/ 53340 h 1682686"/>
                    <a:gd name="connsiteX2578" fmla="*/ 1056709 w 1681034"/>
                    <a:gd name="connsiteY2578" fmla="*/ 58388 h 1682686"/>
                    <a:gd name="connsiteX2579" fmla="*/ 1085951 w 1681034"/>
                    <a:gd name="connsiteY2579" fmla="*/ 69437 h 1682686"/>
                    <a:gd name="connsiteX2580" fmla="*/ 1074045 w 1681034"/>
                    <a:gd name="connsiteY2580" fmla="*/ 65342 h 1682686"/>
                    <a:gd name="connsiteX2581" fmla="*/ 1085951 w 1681034"/>
                    <a:gd name="connsiteY2581" fmla="*/ 69437 h 1682686"/>
                    <a:gd name="connsiteX2582" fmla="*/ 1087761 w 1681034"/>
                    <a:gd name="connsiteY2582" fmla="*/ 59055 h 1682686"/>
                    <a:gd name="connsiteX2583" fmla="*/ 1093761 w 1681034"/>
                    <a:gd name="connsiteY2583" fmla="*/ 61151 h 1682686"/>
                    <a:gd name="connsiteX2584" fmla="*/ 1083855 w 1681034"/>
                    <a:gd name="connsiteY2584" fmla="*/ 59912 h 1682686"/>
                    <a:gd name="connsiteX2585" fmla="*/ 1087761 w 1681034"/>
                    <a:gd name="connsiteY2585" fmla="*/ 59055 h 1682686"/>
                    <a:gd name="connsiteX2586" fmla="*/ 1320742 w 1681034"/>
                    <a:gd name="connsiteY2586" fmla="*/ 208979 h 1682686"/>
                    <a:gd name="connsiteX2587" fmla="*/ 1308931 w 1681034"/>
                    <a:gd name="connsiteY2587" fmla="*/ 203454 h 1682686"/>
                    <a:gd name="connsiteX2588" fmla="*/ 1320742 w 1681034"/>
                    <a:gd name="connsiteY2588" fmla="*/ 208979 h 1682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Lst>
                  <a:rect l="l" t="t" r="r" b="b"/>
                  <a:pathLst>
                    <a:path w="1681034" h="1682686">
                      <a:moveTo>
                        <a:pt x="1419231" y="473964"/>
                      </a:moveTo>
                      <a:cubicBezTo>
                        <a:pt x="1421231" y="477298"/>
                        <a:pt x="1423041" y="477965"/>
                        <a:pt x="1422279" y="474059"/>
                      </a:cubicBezTo>
                      <a:cubicBezTo>
                        <a:pt x="1423707" y="475393"/>
                        <a:pt x="1423612" y="477393"/>
                        <a:pt x="1424088" y="479108"/>
                      </a:cubicBezTo>
                      <a:cubicBezTo>
                        <a:pt x="1427803" y="482918"/>
                        <a:pt x="1428089" y="481108"/>
                        <a:pt x="1430851" y="483394"/>
                      </a:cubicBezTo>
                      <a:cubicBezTo>
                        <a:pt x="1435042" y="490252"/>
                        <a:pt x="1437995" y="497777"/>
                        <a:pt x="1443615" y="504158"/>
                      </a:cubicBezTo>
                      <a:cubicBezTo>
                        <a:pt x="1443329" y="514922"/>
                        <a:pt x="1452568" y="521684"/>
                        <a:pt x="1455235" y="531305"/>
                      </a:cubicBezTo>
                      <a:cubicBezTo>
                        <a:pt x="1451235" y="532162"/>
                        <a:pt x="1447329" y="518255"/>
                        <a:pt x="1443234" y="518732"/>
                      </a:cubicBezTo>
                      <a:cubicBezTo>
                        <a:pt x="1451806" y="531209"/>
                        <a:pt x="1451616" y="540830"/>
                        <a:pt x="1462569" y="554165"/>
                      </a:cubicBezTo>
                      <a:cubicBezTo>
                        <a:pt x="1462093" y="558546"/>
                        <a:pt x="1461141" y="561594"/>
                        <a:pt x="1466760" y="566833"/>
                      </a:cubicBezTo>
                      <a:cubicBezTo>
                        <a:pt x="1465998" y="570833"/>
                        <a:pt x="1462855" y="569881"/>
                        <a:pt x="1459807" y="564833"/>
                      </a:cubicBezTo>
                      <a:cubicBezTo>
                        <a:pt x="1459236" y="567309"/>
                        <a:pt x="1461712" y="568833"/>
                        <a:pt x="1461807" y="571119"/>
                      </a:cubicBezTo>
                      <a:cubicBezTo>
                        <a:pt x="1462474" y="568166"/>
                        <a:pt x="1467332" y="575596"/>
                        <a:pt x="1466760" y="569690"/>
                      </a:cubicBezTo>
                      <a:cubicBezTo>
                        <a:pt x="1467618" y="579120"/>
                        <a:pt x="1475333" y="586454"/>
                        <a:pt x="1477619" y="595598"/>
                      </a:cubicBezTo>
                      <a:cubicBezTo>
                        <a:pt x="1471523" y="584645"/>
                        <a:pt x="1465903" y="578358"/>
                        <a:pt x="1464855" y="575786"/>
                      </a:cubicBezTo>
                      <a:cubicBezTo>
                        <a:pt x="1462760" y="580549"/>
                        <a:pt x="1473809" y="593217"/>
                        <a:pt x="1477428" y="601123"/>
                      </a:cubicBezTo>
                      <a:cubicBezTo>
                        <a:pt x="1475047" y="602361"/>
                        <a:pt x="1478857" y="610838"/>
                        <a:pt x="1480762" y="615220"/>
                      </a:cubicBezTo>
                      <a:cubicBezTo>
                        <a:pt x="1481810" y="616077"/>
                        <a:pt x="1481524" y="613315"/>
                        <a:pt x="1482762" y="614744"/>
                      </a:cubicBezTo>
                      <a:cubicBezTo>
                        <a:pt x="1483524" y="615982"/>
                        <a:pt x="1483715" y="617315"/>
                        <a:pt x="1484667" y="618363"/>
                      </a:cubicBezTo>
                      <a:cubicBezTo>
                        <a:pt x="1484001" y="619030"/>
                        <a:pt x="1482381" y="617125"/>
                        <a:pt x="1482572" y="620173"/>
                      </a:cubicBezTo>
                      <a:cubicBezTo>
                        <a:pt x="1485810" y="630650"/>
                        <a:pt x="1491049" y="640937"/>
                        <a:pt x="1494764" y="651415"/>
                      </a:cubicBezTo>
                      <a:cubicBezTo>
                        <a:pt x="1494478" y="652272"/>
                        <a:pt x="1493716" y="651605"/>
                        <a:pt x="1493621" y="652939"/>
                      </a:cubicBezTo>
                      <a:cubicBezTo>
                        <a:pt x="1489144" y="641795"/>
                        <a:pt x="1486191" y="638461"/>
                        <a:pt x="1481905" y="628364"/>
                      </a:cubicBezTo>
                      <a:cubicBezTo>
                        <a:pt x="1482286" y="637699"/>
                        <a:pt x="1486953" y="646081"/>
                        <a:pt x="1488382" y="655130"/>
                      </a:cubicBezTo>
                      <a:cubicBezTo>
                        <a:pt x="1491144" y="657797"/>
                        <a:pt x="1487811" y="651129"/>
                        <a:pt x="1488858" y="649700"/>
                      </a:cubicBezTo>
                      <a:cubicBezTo>
                        <a:pt x="1490763" y="651605"/>
                        <a:pt x="1491240" y="653701"/>
                        <a:pt x="1492287" y="655796"/>
                      </a:cubicBezTo>
                      <a:cubicBezTo>
                        <a:pt x="1492287" y="661988"/>
                        <a:pt x="1488668" y="658178"/>
                        <a:pt x="1490097" y="664178"/>
                      </a:cubicBezTo>
                      <a:cubicBezTo>
                        <a:pt x="1491525" y="666464"/>
                        <a:pt x="1492097" y="665036"/>
                        <a:pt x="1493621" y="667607"/>
                      </a:cubicBezTo>
                      <a:cubicBezTo>
                        <a:pt x="1493811" y="666274"/>
                        <a:pt x="1492764" y="665036"/>
                        <a:pt x="1492192" y="663893"/>
                      </a:cubicBezTo>
                      <a:cubicBezTo>
                        <a:pt x="1492668" y="660749"/>
                        <a:pt x="1496859" y="660749"/>
                        <a:pt x="1492954" y="658463"/>
                      </a:cubicBezTo>
                      <a:cubicBezTo>
                        <a:pt x="1493811" y="650367"/>
                        <a:pt x="1497336" y="659225"/>
                        <a:pt x="1498098" y="664369"/>
                      </a:cubicBezTo>
                      <a:cubicBezTo>
                        <a:pt x="1494954" y="658178"/>
                        <a:pt x="1498098" y="672084"/>
                        <a:pt x="1494669" y="667512"/>
                      </a:cubicBezTo>
                      <a:cubicBezTo>
                        <a:pt x="1494573" y="671036"/>
                        <a:pt x="1499050" y="673989"/>
                        <a:pt x="1499241" y="677513"/>
                      </a:cubicBezTo>
                      <a:cubicBezTo>
                        <a:pt x="1498193" y="681609"/>
                        <a:pt x="1494573" y="672560"/>
                        <a:pt x="1493430" y="669036"/>
                      </a:cubicBezTo>
                      <a:cubicBezTo>
                        <a:pt x="1491240" y="666083"/>
                        <a:pt x="1491525" y="672560"/>
                        <a:pt x="1489335" y="669608"/>
                      </a:cubicBezTo>
                      <a:cubicBezTo>
                        <a:pt x="1489144" y="674465"/>
                        <a:pt x="1492764" y="678847"/>
                        <a:pt x="1492287" y="683705"/>
                      </a:cubicBezTo>
                      <a:cubicBezTo>
                        <a:pt x="1490001" y="683800"/>
                        <a:pt x="1489430" y="678847"/>
                        <a:pt x="1486287" y="676656"/>
                      </a:cubicBezTo>
                      <a:cubicBezTo>
                        <a:pt x="1484477" y="681704"/>
                        <a:pt x="1489620" y="685800"/>
                        <a:pt x="1488192" y="690753"/>
                      </a:cubicBezTo>
                      <a:cubicBezTo>
                        <a:pt x="1490573" y="692753"/>
                        <a:pt x="1487715" y="684943"/>
                        <a:pt x="1489430" y="682847"/>
                      </a:cubicBezTo>
                      <a:cubicBezTo>
                        <a:pt x="1490287" y="686657"/>
                        <a:pt x="1491716" y="690372"/>
                        <a:pt x="1491525" y="694373"/>
                      </a:cubicBezTo>
                      <a:cubicBezTo>
                        <a:pt x="1492478" y="688372"/>
                        <a:pt x="1494288" y="691325"/>
                        <a:pt x="1496955" y="692468"/>
                      </a:cubicBezTo>
                      <a:cubicBezTo>
                        <a:pt x="1497526" y="693706"/>
                        <a:pt x="1497431" y="695039"/>
                        <a:pt x="1498193" y="696278"/>
                      </a:cubicBezTo>
                      <a:cubicBezTo>
                        <a:pt x="1498288" y="702183"/>
                        <a:pt x="1495526" y="693325"/>
                        <a:pt x="1495621" y="699135"/>
                      </a:cubicBezTo>
                      <a:cubicBezTo>
                        <a:pt x="1497812" y="701707"/>
                        <a:pt x="1499907" y="710660"/>
                        <a:pt x="1500765" y="718661"/>
                      </a:cubicBezTo>
                      <a:cubicBezTo>
                        <a:pt x="1501527" y="726662"/>
                        <a:pt x="1500765" y="733806"/>
                        <a:pt x="1498669" y="732758"/>
                      </a:cubicBezTo>
                      <a:cubicBezTo>
                        <a:pt x="1501050" y="736092"/>
                        <a:pt x="1500765" y="740569"/>
                        <a:pt x="1502955" y="740378"/>
                      </a:cubicBezTo>
                      <a:cubicBezTo>
                        <a:pt x="1502384" y="747236"/>
                        <a:pt x="1500193" y="742855"/>
                        <a:pt x="1499241" y="746951"/>
                      </a:cubicBezTo>
                      <a:cubicBezTo>
                        <a:pt x="1498764" y="740474"/>
                        <a:pt x="1495716" y="734187"/>
                        <a:pt x="1495812" y="727710"/>
                      </a:cubicBezTo>
                      <a:cubicBezTo>
                        <a:pt x="1494097" y="731711"/>
                        <a:pt x="1496097" y="746665"/>
                        <a:pt x="1498288" y="754666"/>
                      </a:cubicBezTo>
                      <a:cubicBezTo>
                        <a:pt x="1497621" y="757238"/>
                        <a:pt x="1496002" y="752856"/>
                        <a:pt x="1495526" y="757333"/>
                      </a:cubicBezTo>
                      <a:cubicBezTo>
                        <a:pt x="1497621" y="762762"/>
                        <a:pt x="1500003" y="768382"/>
                        <a:pt x="1498002" y="776573"/>
                      </a:cubicBezTo>
                      <a:cubicBezTo>
                        <a:pt x="1500765" y="777240"/>
                        <a:pt x="1500955" y="782765"/>
                        <a:pt x="1503432" y="779240"/>
                      </a:cubicBezTo>
                      <a:cubicBezTo>
                        <a:pt x="1501527" y="783050"/>
                        <a:pt x="1505622" y="787908"/>
                        <a:pt x="1503622" y="794671"/>
                      </a:cubicBezTo>
                      <a:cubicBezTo>
                        <a:pt x="1507146" y="790956"/>
                        <a:pt x="1505718" y="805339"/>
                        <a:pt x="1508289" y="805244"/>
                      </a:cubicBezTo>
                      <a:cubicBezTo>
                        <a:pt x="1507242" y="814578"/>
                        <a:pt x="1504860" y="799624"/>
                        <a:pt x="1503717" y="806291"/>
                      </a:cubicBezTo>
                      <a:cubicBezTo>
                        <a:pt x="1506003" y="810292"/>
                        <a:pt x="1506384" y="814197"/>
                        <a:pt x="1505908" y="818007"/>
                      </a:cubicBezTo>
                      <a:cubicBezTo>
                        <a:pt x="1504765" y="818388"/>
                        <a:pt x="1503432" y="816959"/>
                        <a:pt x="1502193" y="816483"/>
                      </a:cubicBezTo>
                      <a:cubicBezTo>
                        <a:pt x="1499907" y="803243"/>
                        <a:pt x="1501812" y="790385"/>
                        <a:pt x="1497812" y="780383"/>
                      </a:cubicBezTo>
                      <a:cubicBezTo>
                        <a:pt x="1496097" y="783336"/>
                        <a:pt x="1499622" y="786384"/>
                        <a:pt x="1497145" y="789337"/>
                      </a:cubicBezTo>
                      <a:cubicBezTo>
                        <a:pt x="1503908" y="806291"/>
                        <a:pt x="1495907" y="822484"/>
                        <a:pt x="1500384" y="839534"/>
                      </a:cubicBezTo>
                      <a:cubicBezTo>
                        <a:pt x="1499145" y="843534"/>
                        <a:pt x="1498479" y="848297"/>
                        <a:pt x="1498288" y="853535"/>
                      </a:cubicBezTo>
                      <a:cubicBezTo>
                        <a:pt x="1497812" y="858679"/>
                        <a:pt x="1497526" y="864203"/>
                        <a:pt x="1497336" y="869347"/>
                      </a:cubicBezTo>
                      <a:cubicBezTo>
                        <a:pt x="1496955" y="879729"/>
                        <a:pt x="1496574" y="889159"/>
                        <a:pt x="1493335" y="892493"/>
                      </a:cubicBezTo>
                      <a:cubicBezTo>
                        <a:pt x="1492478" y="897541"/>
                        <a:pt x="1492002" y="902589"/>
                        <a:pt x="1490954" y="907542"/>
                      </a:cubicBezTo>
                      <a:cubicBezTo>
                        <a:pt x="1494573" y="910971"/>
                        <a:pt x="1491144" y="919163"/>
                        <a:pt x="1491049" y="925640"/>
                      </a:cubicBezTo>
                      <a:cubicBezTo>
                        <a:pt x="1490097" y="925925"/>
                        <a:pt x="1489620" y="923639"/>
                        <a:pt x="1488382" y="926306"/>
                      </a:cubicBezTo>
                      <a:cubicBezTo>
                        <a:pt x="1490954" y="927354"/>
                        <a:pt x="1489811" y="936403"/>
                        <a:pt x="1487620" y="935260"/>
                      </a:cubicBezTo>
                      <a:cubicBezTo>
                        <a:pt x="1489049" y="949928"/>
                        <a:pt x="1481715" y="962406"/>
                        <a:pt x="1481048" y="976694"/>
                      </a:cubicBezTo>
                      <a:cubicBezTo>
                        <a:pt x="1483239" y="973169"/>
                        <a:pt x="1482762" y="980408"/>
                        <a:pt x="1483048" y="982599"/>
                      </a:cubicBezTo>
                      <a:cubicBezTo>
                        <a:pt x="1481429" y="984504"/>
                        <a:pt x="1481715" y="976694"/>
                        <a:pt x="1480286" y="977741"/>
                      </a:cubicBezTo>
                      <a:cubicBezTo>
                        <a:pt x="1475523" y="988600"/>
                        <a:pt x="1475619" y="1000982"/>
                        <a:pt x="1473237" y="1012698"/>
                      </a:cubicBezTo>
                      <a:cubicBezTo>
                        <a:pt x="1469713" y="1011174"/>
                        <a:pt x="1465522" y="1024604"/>
                        <a:pt x="1467237" y="1027938"/>
                      </a:cubicBezTo>
                      <a:cubicBezTo>
                        <a:pt x="1464760" y="1029653"/>
                        <a:pt x="1465236" y="1032510"/>
                        <a:pt x="1463236" y="1034415"/>
                      </a:cubicBezTo>
                      <a:cubicBezTo>
                        <a:pt x="1467141" y="1042797"/>
                        <a:pt x="1451139" y="1064133"/>
                        <a:pt x="1450568" y="1079659"/>
                      </a:cubicBezTo>
                      <a:cubicBezTo>
                        <a:pt x="1441329" y="1087374"/>
                        <a:pt x="1442281" y="1110806"/>
                        <a:pt x="1433137" y="1115854"/>
                      </a:cubicBezTo>
                      <a:cubicBezTo>
                        <a:pt x="1435233" y="1112711"/>
                        <a:pt x="1436090" y="1108901"/>
                        <a:pt x="1437423" y="1105376"/>
                      </a:cubicBezTo>
                      <a:cubicBezTo>
                        <a:pt x="1433709" y="1106615"/>
                        <a:pt x="1432089" y="1119950"/>
                        <a:pt x="1426946" y="1128236"/>
                      </a:cubicBezTo>
                      <a:cubicBezTo>
                        <a:pt x="1425041" y="1131761"/>
                        <a:pt x="1415611" y="1142619"/>
                        <a:pt x="1418088" y="1144810"/>
                      </a:cubicBezTo>
                      <a:cubicBezTo>
                        <a:pt x="1417897" y="1147667"/>
                        <a:pt x="1414468" y="1148429"/>
                        <a:pt x="1412849" y="1150334"/>
                      </a:cubicBezTo>
                      <a:cubicBezTo>
                        <a:pt x="1410658" y="1159383"/>
                        <a:pt x="1404848" y="1165955"/>
                        <a:pt x="1402276" y="1174814"/>
                      </a:cubicBezTo>
                      <a:cubicBezTo>
                        <a:pt x="1398752" y="1178719"/>
                        <a:pt x="1394656" y="1185672"/>
                        <a:pt x="1389798" y="1193006"/>
                      </a:cubicBezTo>
                      <a:cubicBezTo>
                        <a:pt x="1384941" y="1200436"/>
                        <a:pt x="1379607" y="1208437"/>
                        <a:pt x="1375130" y="1215200"/>
                      </a:cubicBezTo>
                      <a:cubicBezTo>
                        <a:pt x="1344269" y="1257776"/>
                        <a:pt x="1308455" y="1296448"/>
                        <a:pt x="1269212" y="1330928"/>
                      </a:cubicBezTo>
                      <a:cubicBezTo>
                        <a:pt x="1249781" y="1348359"/>
                        <a:pt x="1228826" y="1363980"/>
                        <a:pt x="1207776" y="1379125"/>
                      </a:cubicBezTo>
                      <a:cubicBezTo>
                        <a:pt x="1186154" y="1393508"/>
                        <a:pt x="1164342" y="1407509"/>
                        <a:pt x="1141291" y="1419511"/>
                      </a:cubicBezTo>
                      <a:cubicBezTo>
                        <a:pt x="1050042" y="1468469"/>
                        <a:pt x="947648" y="1495425"/>
                        <a:pt x="844492" y="1498283"/>
                      </a:cubicBezTo>
                      <a:cubicBezTo>
                        <a:pt x="741336" y="1501331"/>
                        <a:pt x="637609" y="1479899"/>
                        <a:pt x="544455" y="1435894"/>
                      </a:cubicBezTo>
                      <a:cubicBezTo>
                        <a:pt x="497973" y="1413701"/>
                        <a:pt x="453872" y="1386364"/>
                        <a:pt x="413581" y="1353883"/>
                      </a:cubicBezTo>
                      <a:cubicBezTo>
                        <a:pt x="373481" y="1321213"/>
                        <a:pt x="337000" y="1283779"/>
                        <a:pt x="305377" y="1242822"/>
                      </a:cubicBezTo>
                      <a:cubicBezTo>
                        <a:pt x="304234" y="1239298"/>
                        <a:pt x="307092" y="1241108"/>
                        <a:pt x="309282" y="1241965"/>
                      </a:cubicBezTo>
                      <a:cubicBezTo>
                        <a:pt x="324427" y="1269016"/>
                        <a:pt x="350716" y="1288256"/>
                        <a:pt x="369766" y="1312259"/>
                      </a:cubicBezTo>
                      <a:cubicBezTo>
                        <a:pt x="373005" y="1312450"/>
                        <a:pt x="373957" y="1313688"/>
                        <a:pt x="377862" y="1316641"/>
                      </a:cubicBezTo>
                      <a:cubicBezTo>
                        <a:pt x="377958" y="1318165"/>
                        <a:pt x="376053" y="1315498"/>
                        <a:pt x="374052" y="1315022"/>
                      </a:cubicBezTo>
                      <a:cubicBezTo>
                        <a:pt x="376624" y="1319213"/>
                        <a:pt x="383101" y="1320165"/>
                        <a:pt x="384435" y="1325308"/>
                      </a:cubicBezTo>
                      <a:cubicBezTo>
                        <a:pt x="388054" y="1327023"/>
                        <a:pt x="385959" y="1322927"/>
                        <a:pt x="389292" y="1324356"/>
                      </a:cubicBezTo>
                      <a:cubicBezTo>
                        <a:pt x="392055" y="1330833"/>
                        <a:pt x="398055" y="1336739"/>
                        <a:pt x="404818" y="1342644"/>
                      </a:cubicBezTo>
                      <a:cubicBezTo>
                        <a:pt x="411581" y="1348550"/>
                        <a:pt x="419582" y="1353979"/>
                        <a:pt x="427392" y="1358075"/>
                      </a:cubicBezTo>
                      <a:cubicBezTo>
                        <a:pt x="432536" y="1362647"/>
                        <a:pt x="437489" y="1367314"/>
                        <a:pt x="442823" y="1371695"/>
                      </a:cubicBezTo>
                      <a:cubicBezTo>
                        <a:pt x="448347" y="1375791"/>
                        <a:pt x="454253" y="1379506"/>
                        <a:pt x="460730" y="1382363"/>
                      </a:cubicBezTo>
                      <a:cubicBezTo>
                        <a:pt x="461682" y="1383697"/>
                        <a:pt x="461587" y="1384268"/>
                        <a:pt x="460730" y="1384268"/>
                      </a:cubicBezTo>
                      <a:cubicBezTo>
                        <a:pt x="480066" y="1394365"/>
                        <a:pt x="503878" y="1412939"/>
                        <a:pt x="518356" y="1416177"/>
                      </a:cubicBezTo>
                      <a:cubicBezTo>
                        <a:pt x="520547" y="1419035"/>
                        <a:pt x="517594" y="1417987"/>
                        <a:pt x="521309" y="1420368"/>
                      </a:cubicBezTo>
                      <a:cubicBezTo>
                        <a:pt x="522738" y="1420463"/>
                        <a:pt x="521023" y="1418654"/>
                        <a:pt x="520356" y="1417415"/>
                      </a:cubicBezTo>
                      <a:cubicBezTo>
                        <a:pt x="531501" y="1425416"/>
                        <a:pt x="543026" y="1430083"/>
                        <a:pt x="554456" y="1434941"/>
                      </a:cubicBezTo>
                      <a:cubicBezTo>
                        <a:pt x="566267" y="1439132"/>
                        <a:pt x="577602" y="1444371"/>
                        <a:pt x="590079" y="1451039"/>
                      </a:cubicBezTo>
                      <a:cubicBezTo>
                        <a:pt x="593889" y="1448848"/>
                        <a:pt x="605415" y="1456849"/>
                        <a:pt x="611701" y="1459040"/>
                      </a:cubicBezTo>
                      <a:cubicBezTo>
                        <a:pt x="622369" y="1462564"/>
                        <a:pt x="631132" y="1461802"/>
                        <a:pt x="635037" y="1465993"/>
                      </a:cubicBezTo>
                      <a:cubicBezTo>
                        <a:pt x="645134" y="1467041"/>
                        <a:pt x="654564" y="1469041"/>
                        <a:pt x="662850" y="1474375"/>
                      </a:cubicBezTo>
                      <a:cubicBezTo>
                        <a:pt x="668375" y="1474946"/>
                        <a:pt x="660755" y="1471613"/>
                        <a:pt x="666279" y="1472184"/>
                      </a:cubicBezTo>
                      <a:cubicBezTo>
                        <a:pt x="667708" y="1471422"/>
                        <a:pt x="673137" y="1475708"/>
                        <a:pt x="670185" y="1475423"/>
                      </a:cubicBezTo>
                      <a:cubicBezTo>
                        <a:pt x="677424" y="1474279"/>
                        <a:pt x="682853" y="1477994"/>
                        <a:pt x="689711" y="1477994"/>
                      </a:cubicBezTo>
                      <a:cubicBezTo>
                        <a:pt x="691902" y="1479233"/>
                        <a:pt x="690568" y="1479614"/>
                        <a:pt x="689044" y="1479995"/>
                      </a:cubicBezTo>
                      <a:cubicBezTo>
                        <a:pt x="698093" y="1479518"/>
                        <a:pt x="705903" y="1482757"/>
                        <a:pt x="714666" y="1482757"/>
                      </a:cubicBezTo>
                      <a:cubicBezTo>
                        <a:pt x="714571" y="1486662"/>
                        <a:pt x="715238" y="1483233"/>
                        <a:pt x="721239" y="1486091"/>
                      </a:cubicBezTo>
                      <a:cubicBezTo>
                        <a:pt x="721620" y="1484757"/>
                        <a:pt x="724763" y="1484186"/>
                        <a:pt x="727811" y="1484757"/>
                      </a:cubicBezTo>
                      <a:cubicBezTo>
                        <a:pt x="727716" y="1485614"/>
                        <a:pt x="728763" y="1486757"/>
                        <a:pt x="730764" y="1487900"/>
                      </a:cubicBezTo>
                      <a:cubicBezTo>
                        <a:pt x="737241" y="1484757"/>
                        <a:pt x="748004" y="1491520"/>
                        <a:pt x="760196" y="1488948"/>
                      </a:cubicBezTo>
                      <a:cubicBezTo>
                        <a:pt x="762101" y="1489996"/>
                        <a:pt x="762101" y="1490853"/>
                        <a:pt x="760863" y="1491615"/>
                      </a:cubicBezTo>
                      <a:cubicBezTo>
                        <a:pt x="768102" y="1491615"/>
                        <a:pt x="779913" y="1492472"/>
                        <a:pt x="790390" y="1493234"/>
                      </a:cubicBezTo>
                      <a:cubicBezTo>
                        <a:pt x="800963" y="1493425"/>
                        <a:pt x="810202" y="1493329"/>
                        <a:pt x="812107" y="1492187"/>
                      </a:cubicBezTo>
                      <a:cubicBezTo>
                        <a:pt x="819441" y="1491996"/>
                        <a:pt x="826299" y="1495425"/>
                        <a:pt x="834015" y="1491520"/>
                      </a:cubicBezTo>
                      <a:cubicBezTo>
                        <a:pt x="840587" y="1493806"/>
                        <a:pt x="852684" y="1495330"/>
                        <a:pt x="855732" y="1492377"/>
                      </a:cubicBezTo>
                      <a:cubicBezTo>
                        <a:pt x="901356" y="1492091"/>
                        <a:pt x="942695" y="1483233"/>
                        <a:pt x="988796" y="1473422"/>
                      </a:cubicBezTo>
                      <a:cubicBezTo>
                        <a:pt x="990891" y="1472184"/>
                        <a:pt x="989463" y="1471803"/>
                        <a:pt x="990796" y="1470755"/>
                      </a:cubicBezTo>
                      <a:cubicBezTo>
                        <a:pt x="994701" y="1471327"/>
                        <a:pt x="995844" y="1470470"/>
                        <a:pt x="1001845" y="1470660"/>
                      </a:cubicBezTo>
                      <a:cubicBezTo>
                        <a:pt x="1025277" y="1460373"/>
                        <a:pt x="1060710" y="1455229"/>
                        <a:pt x="1085951" y="1438275"/>
                      </a:cubicBezTo>
                      <a:cubicBezTo>
                        <a:pt x="1088332" y="1438180"/>
                        <a:pt x="1087475" y="1439513"/>
                        <a:pt x="1090142" y="1439323"/>
                      </a:cubicBezTo>
                      <a:cubicBezTo>
                        <a:pt x="1100334" y="1434179"/>
                        <a:pt x="1109954" y="1427702"/>
                        <a:pt x="1120717" y="1423988"/>
                      </a:cubicBezTo>
                      <a:cubicBezTo>
                        <a:pt x="1119669" y="1422749"/>
                        <a:pt x="1115574" y="1420082"/>
                        <a:pt x="1124432" y="1413796"/>
                      </a:cubicBezTo>
                      <a:cubicBezTo>
                        <a:pt x="1128051" y="1414177"/>
                        <a:pt x="1126146" y="1416558"/>
                        <a:pt x="1132433" y="1414272"/>
                      </a:cubicBezTo>
                      <a:cubicBezTo>
                        <a:pt x="1134719" y="1414844"/>
                        <a:pt x="1128242" y="1420654"/>
                        <a:pt x="1125575" y="1419701"/>
                      </a:cubicBezTo>
                      <a:cubicBezTo>
                        <a:pt x="1122622" y="1424083"/>
                        <a:pt x="1134243" y="1419130"/>
                        <a:pt x="1132433" y="1417225"/>
                      </a:cubicBezTo>
                      <a:cubicBezTo>
                        <a:pt x="1139958" y="1415320"/>
                        <a:pt x="1146720" y="1411510"/>
                        <a:pt x="1153197" y="1407128"/>
                      </a:cubicBezTo>
                      <a:cubicBezTo>
                        <a:pt x="1159674" y="1402747"/>
                        <a:pt x="1166056" y="1398365"/>
                        <a:pt x="1173581" y="1396270"/>
                      </a:cubicBezTo>
                      <a:cubicBezTo>
                        <a:pt x="1175010" y="1391507"/>
                        <a:pt x="1183868" y="1386554"/>
                        <a:pt x="1191202" y="1385411"/>
                      </a:cubicBezTo>
                      <a:cubicBezTo>
                        <a:pt x="1193012" y="1383411"/>
                        <a:pt x="1191678" y="1383411"/>
                        <a:pt x="1190250" y="1383602"/>
                      </a:cubicBezTo>
                      <a:cubicBezTo>
                        <a:pt x="1202727" y="1377696"/>
                        <a:pt x="1213110" y="1367981"/>
                        <a:pt x="1225206" y="1361218"/>
                      </a:cubicBezTo>
                      <a:cubicBezTo>
                        <a:pt x="1225683" y="1359789"/>
                        <a:pt x="1224063" y="1359884"/>
                        <a:pt x="1224825" y="1358265"/>
                      </a:cubicBezTo>
                      <a:cubicBezTo>
                        <a:pt x="1233398" y="1353122"/>
                        <a:pt x="1241875" y="1344740"/>
                        <a:pt x="1250543" y="1337596"/>
                      </a:cubicBezTo>
                      <a:cubicBezTo>
                        <a:pt x="1259115" y="1330357"/>
                        <a:pt x="1266831" y="1323023"/>
                        <a:pt x="1273974" y="1319879"/>
                      </a:cubicBezTo>
                      <a:cubicBezTo>
                        <a:pt x="1274546" y="1318736"/>
                        <a:pt x="1272927" y="1319403"/>
                        <a:pt x="1272165" y="1319498"/>
                      </a:cubicBezTo>
                      <a:cubicBezTo>
                        <a:pt x="1280832" y="1312545"/>
                        <a:pt x="1288167" y="1304258"/>
                        <a:pt x="1296072" y="1296448"/>
                      </a:cubicBezTo>
                      <a:cubicBezTo>
                        <a:pt x="1304073" y="1288828"/>
                        <a:pt x="1311408" y="1280541"/>
                        <a:pt x="1319885" y="1273397"/>
                      </a:cubicBezTo>
                      <a:cubicBezTo>
                        <a:pt x="1324457" y="1266825"/>
                        <a:pt x="1331029" y="1258633"/>
                        <a:pt x="1337982" y="1250252"/>
                      </a:cubicBezTo>
                      <a:cubicBezTo>
                        <a:pt x="1341507" y="1246061"/>
                        <a:pt x="1345221" y="1241870"/>
                        <a:pt x="1348746" y="1237679"/>
                      </a:cubicBezTo>
                      <a:cubicBezTo>
                        <a:pt x="1352079" y="1233297"/>
                        <a:pt x="1355318" y="1229106"/>
                        <a:pt x="1358366" y="1225201"/>
                      </a:cubicBezTo>
                      <a:cubicBezTo>
                        <a:pt x="1360271" y="1220629"/>
                        <a:pt x="1355985" y="1224439"/>
                        <a:pt x="1357794" y="1219867"/>
                      </a:cubicBezTo>
                      <a:cubicBezTo>
                        <a:pt x="1358556" y="1218343"/>
                        <a:pt x="1359414" y="1216914"/>
                        <a:pt x="1360652" y="1215866"/>
                      </a:cubicBezTo>
                      <a:cubicBezTo>
                        <a:pt x="1361414" y="1219581"/>
                        <a:pt x="1364176" y="1216914"/>
                        <a:pt x="1367415" y="1212723"/>
                      </a:cubicBezTo>
                      <a:cubicBezTo>
                        <a:pt x="1370367" y="1208342"/>
                        <a:pt x="1373701" y="1202531"/>
                        <a:pt x="1376273" y="1200055"/>
                      </a:cubicBezTo>
                      <a:cubicBezTo>
                        <a:pt x="1375320" y="1196435"/>
                        <a:pt x="1372844" y="1204436"/>
                        <a:pt x="1370653" y="1204913"/>
                      </a:cubicBezTo>
                      <a:cubicBezTo>
                        <a:pt x="1367700" y="1205389"/>
                        <a:pt x="1372463" y="1199293"/>
                        <a:pt x="1373034" y="1197388"/>
                      </a:cubicBezTo>
                      <a:cubicBezTo>
                        <a:pt x="1377892" y="1195959"/>
                        <a:pt x="1381797" y="1191197"/>
                        <a:pt x="1385607" y="1185577"/>
                      </a:cubicBezTo>
                      <a:cubicBezTo>
                        <a:pt x="1389036" y="1179862"/>
                        <a:pt x="1392370" y="1173480"/>
                        <a:pt x="1396561" y="1168908"/>
                      </a:cubicBezTo>
                      <a:cubicBezTo>
                        <a:pt x="1397990" y="1164146"/>
                        <a:pt x="1394085" y="1168337"/>
                        <a:pt x="1395513" y="1163574"/>
                      </a:cubicBezTo>
                      <a:cubicBezTo>
                        <a:pt x="1395990" y="1161955"/>
                        <a:pt x="1397704" y="1161098"/>
                        <a:pt x="1397990" y="1159288"/>
                      </a:cubicBezTo>
                      <a:cubicBezTo>
                        <a:pt x="1399323" y="1158621"/>
                        <a:pt x="1398371" y="1162050"/>
                        <a:pt x="1398276" y="1163955"/>
                      </a:cubicBezTo>
                      <a:cubicBezTo>
                        <a:pt x="1401228" y="1161574"/>
                        <a:pt x="1403229" y="1158335"/>
                        <a:pt x="1403324" y="1153954"/>
                      </a:cubicBezTo>
                      <a:cubicBezTo>
                        <a:pt x="1402562" y="1153287"/>
                        <a:pt x="1399704" y="1156526"/>
                        <a:pt x="1400752" y="1152239"/>
                      </a:cubicBezTo>
                      <a:cubicBezTo>
                        <a:pt x="1398752" y="1153859"/>
                        <a:pt x="1399133" y="1157097"/>
                        <a:pt x="1396371" y="1158145"/>
                      </a:cubicBezTo>
                      <a:cubicBezTo>
                        <a:pt x="1396752" y="1153478"/>
                        <a:pt x="1400847" y="1151287"/>
                        <a:pt x="1400371" y="1146143"/>
                      </a:cubicBezTo>
                      <a:cubicBezTo>
                        <a:pt x="1404753" y="1144238"/>
                        <a:pt x="1405419" y="1139762"/>
                        <a:pt x="1407801" y="1136333"/>
                      </a:cubicBezTo>
                      <a:cubicBezTo>
                        <a:pt x="1410468" y="1136714"/>
                        <a:pt x="1403610" y="1143191"/>
                        <a:pt x="1403991" y="1147001"/>
                      </a:cubicBezTo>
                      <a:cubicBezTo>
                        <a:pt x="1410563" y="1141762"/>
                        <a:pt x="1403514" y="1150715"/>
                        <a:pt x="1403324" y="1153954"/>
                      </a:cubicBezTo>
                      <a:cubicBezTo>
                        <a:pt x="1411896" y="1145286"/>
                        <a:pt x="1407801" y="1144048"/>
                        <a:pt x="1415325" y="1135285"/>
                      </a:cubicBezTo>
                      <a:cubicBezTo>
                        <a:pt x="1415421" y="1132904"/>
                        <a:pt x="1411992" y="1137285"/>
                        <a:pt x="1411515" y="1135856"/>
                      </a:cubicBezTo>
                      <a:cubicBezTo>
                        <a:pt x="1411706" y="1134523"/>
                        <a:pt x="1412849" y="1133761"/>
                        <a:pt x="1413706" y="1132808"/>
                      </a:cubicBezTo>
                      <a:cubicBezTo>
                        <a:pt x="1413420" y="1130427"/>
                        <a:pt x="1412373" y="1131189"/>
                        <a:pt x="1410849" y="1133951"/>
                      </a:cubicBezTo>
                      <a:cubicBezTo>
                        <a:pt x="1411325" y="1126998"/>
                        <a:pt x="1414659" y="1121950"/>
                        <a:pt x="1414849" y="1114901"/>
                      </a:cubicBezTo>
                      <a:cubicBezTo>
                        <a:pt x="1417326" y="1111949"/>
                        <a:pt x="1418278" y="1110044"/>
                        <a:pt x="1419612" y="1111949"/>
                      </a:cubicBezTo>
                      <a:cubicBezTo>
                        <a:pt x="1421802" y="1107091"/>
                        <a:pt x="1420374" y="1100138"/>
                        <a:pt x="1423993" y="1096137"/>
                      </a:cubicBezTo>
                      <a:cubicBezTo>
                        <a:pt x="1425993" y="1093946"/>
                        <a:pt x="1424374" y="1100614"/>
                        <a:pt x="1424755" y="1102138"/>
                      </a:cubicBezTo>
                      <a:cubicBezTo>
                        <a:pt x="1427803" y="1099090"/>
                        <a:pt x="1426660" y="1094708"/>
                        <a:pt x="1424946" y="1095280"/>
                      </a:cubicBezTo>
                      <a:cubicBezTo>
                        <a:pt x="1424946" y="1091089"/>
                        <a:pt x="1429518" y="1089374"/>
                        <a:pt x="1429518" y="1085279"/>
                      </a:cubicBezTo>
                      <a:cubicBezTo>
                        <a:pt x="1430946" y="1084421"/>
                        <a:pt x="1430280" y="1088898"/>
                        <a:pt x="1433232" y="1084421"/>
                      </a:cubicBezTo>
                      <a:cubicBezTo>
                        <a:pt x="1432470" y="1080897"/>
                        <a:pt x="1433709" y="1074706"/>
                        <a:pt x="1435518" y="1069562"/>
                      </a:cubicBezTo>
                      <a:cubicBezTo>
                        <a:pt x="1437138" y="1064324"/>
                        <a:pt x="1439328" y="1060133"/>
                        <a:pt x="1441138" y="1060895"/>
                      </a:cubicBezTo>
                      <a:cubicBezTo>
                        <a:pt x="1442567" y="1055751"/>
                        <a:pt x="1445996" y="1051370"/>
                        <a:pt x="1444948" y="1045083"/>
                      </a:cubicBezTo>
                      <a:cubicBezTo>
                        <a:pt x="1451235" y="1040321"/>
                        <a:pt x="1449139" y="1028891"/>
                        <a:pt x="1453616" y="1027367"/>
                      </a:cubicBezTo>
                      <a:cubicBezTo>
                        <a:pt x="1449711" y="1018985"/>
                        <a:pt x="1463141" y="1006507"/>
                        <a:pt x="1460855" y="994505"/>
                      </a:cubicBezTo>
                      <a:cubicBezTo>
                        <a:pt x="1462665" y="989743"/>
                        <a:pt x="1463808" y="984695"/>
                        <a:pt x="1465046" y="979646"/>
                      </a:cubicBezTo>
                      <a:cubicBezTo>
                        <a:pt x="1466094" y="974598"/>
                        <a:pt x="1467046" y="969550"/>
                        <a:pt x="1468856" y="964692"/>
                      </a:cubicBezTo>
                      <a:cubicBezTo>
                        <a:pt x="1470856" y="961644"/>
                        <a:pt x="1467808" y="970978"/>
                        <a:pt x="1470856" y="965264"/>
                      </a:cubicBezTo>
                      <a:cubicBezTo>
                        <a:pt x="1469618" y="947738"/>
                        <a:pt x="1478000" y="932974"/>
                        <a:pt x="1477619" y="915734"/>
                      </a:cubicBezTo>
                      <a:cubicBezTo>
                        <a:pt x="1476476" y="917543"/>
                        <a:pt x="1476571" y="919734"/>
                        <a:pt x="1475238" y="921544"/>
                      </a:cubicBezTo>
                      <a:cubicBezTo>
                        <a:pt x="1474380" y="922401"/>
                        <a:pt x="1474095" y="919639"/>
                        <a:pt x="1473237" y="921068"/>
                      </a:cubicBezTo>
                      <a:cubicBezTo>
                        <a:pt x="1474857" y="913828"/>
                        <a:pt x="1477619" y="906875"/>
                        <a:pt x="1478571" y="899446"/>
                      </a:cubicBezTo>
                      <a:cubicBezTo>
                        <a:pt x="1477428" y="897922"/>
                        <a:pt x="1477333" y="901351"/>
                        <a:pt x="1476666" y="902875"/>
                      </a:cubicBezTo>
                      <a:cubicBezTo>
                        <a:pt x="1474571" y="904780"/>
                        <a:pt x="1477619" y="897350"/>
                        <a:pt x="1475333" y="895064"/>
                      </a:cubicBezTo>
                      <a:cubicBezTo>
                        <a:pt x="1476762" y="894874"/>
                        <a:pt x="1477333" y="893731"/>
                        <a:pt x="1477809" y="890492"/>
                      </a:cubicBezTo>
                      <a:cubicBezTo>
                        <a:pt x="1472856" y="883253"/>
                        <a:pt x="1480762" y="871061"/>
                        <a:pt x="1477333" y="860393"/>
                      </a:cubicBezTo>
                      <a:cubicBezTo>
                        <a:pt x="1478952" y="856107"/>
                        <a:pt x="1480286" y="856298"/>
                        <a:pt x="1481429" y="860870"/>
                      </a:cubicBezTo>
                      <a:cubicBezTo>
                        <a:pt x="1483334" y="857822"/>
                        <a:pt x="1481810" y="854202"/>
                        <a:pt x="1482762" y="850964"/>
                      </a:cubicBezTo>
                      <a:cubicBezTo>
                        <a:pt x="1481905" y="849535"/>
                        <a:pt x="1481143" y="852869"/>
                        <a:pt x="1480191" y="854393"/>
                      </a:cubicBezTo>
                      <a:cubicBezTo>
                        <a:pt x="1478095" y="850773"/>
                        <a:pt x="1478571" y="847535"/>
                        <a:pt x="1478095" y="844201"/>
                      </a:cubicBezTo>
                      <a:cubicBezTo>
                        <a:pt x="1479143" y="842391"/>
                        <a:pt x="1480191" y="843725"/>
                        <a:pt x="1481238" y="847058"/>
                      </a:cubicBezTo>
                      <a:cubicBezTo>
                        <a:pt x="1479143" y="838105"/>
                        <a:pt x="1480953" y="829628"/>
                        <a:pt x="1480572" y="820769"/>
                      </a:cubicBezTo>
                      <a:cubicBezTo>
                        <a:pt x="1481524" y="819436"/>
                        <a:pt x="1482762" y="823817"/>
                        <a:pt x="1483524" y="818483"/>
                      </a:cubicBezTo>
                      <a:cubicBezTo>
                        <a:pt x="1477714" y="813245"/>
                        <a:pt x="1480476" y="786765"/>
                        <a:pt x="1476762" y="778383"/>
                      </a:cubicBezTo>
                      <a:cubicBezTo>
                        <a:pt x="1479048" y="775526"/>
                        <a:pt x="1477333" y="765620"/>
                        <a:pt x="1480381" y="773430"/>
                      </a:cubicBezTo>
                      <a:cubicBezTo>
                        <a:pt x="1480381" y="768001"/>
                        <a:pt x="1478952" y="767620"/>
                        <a:pt x="1477143" y="767239"/>
                      </a:cubicBezTo>
                      <a:cubicBezTo>
                        <a:pt x="1476190" y="762095"/>
                        <a:pt x="1481715" y="760476"/>
                        <a:pt x="1478190" y="753523"/>
                      </a:cubicBezTo>
                      <a:cubicBezTo>
                        <a:pt x="1476762" y="756095"/>
                        <a:pt x="1478952" y="758476"/>
                        <a:pt x="1478095" y="761048"/>
                      </a:cubicBezTo>
                      <a:cubicBezTo>
                        <a:pt x="1477428" y="759428"/>
                        <a:pt x="1476857" y="759143"/>
                        <a:pt x="1476381" y="759809"/>
                      </a:cubicBezTo>
                      <a:cubicBezTo>
                        <a:pt x="1474761" y="747427"/>
                        <a:pt x="1476095" y="734759"/>
                        <a:pt x="1469713" y="722757"/>
                      </a:cubicBezTo>
                      <a:cubicBezTo>
                        <a:pt x="1472666" y="722852"/>
                        <a:pt x="1472094" y="721805"/>
                        <a:pt x="1473904" y="717423"/>
                      </a:cubicBezTo>
                      <a:cubicBezTo>
                        <a:pt x="1471618" y="713803"/>
                        <a:pt x="1471047" y="718947"/>
                        <a:pt x="1469999" y="721519"/>
                      </a:cubicBezTo>
                      <a:cubicBezTo>
                        <a:pt x="1464474" y="715423"/>
                        <a:pt x="1469904" y="708184"/>
                        <a:pt x="1465046" y="701993"/>
                      </a:cubicBezTo>
                      <a:cubicBezTo>
                        <a:pt x="1465427" y="694182"/>
                        <a:pt x="1469427" y="704660"/>
                        <a:pt x="1470475" y="700088"/>
                      </a:cubicBezTo>
                      <a:cubicBezTo>
                        <a:pt x="1467713" y="695801"/>
                        <a:pt x="1466284" y="698468"/>
                        <a:pt x="1464093" y="697040"/>
                      </a:cubicBezTo>
                      <a:cubicBezTo>
                        <a:pt x="1461141" y="692658"/>
                        <a:pt x="1464855" y="691991"/>
                        <a:pt x="1463331" y="689610"/>
                      </a:cubicBezTo>
                      <a:cubicBezTo>
                        <a:pt x="1463903" y="688181"/>
                        <a:pt x="1465522" y="691420"/>
                        <a:pt x="1466856" y="692944"/>
                      </a:cubicBezTo>
                      <a:cubicBezTo>
                        <a:pt x="1466475" y="688562"/>
                        <a:pt x="1463331" y="682085"/>
                        <a:pt x="1462188" y="684752"/>
                      </a:cubicBezTo>
                      <a:cubicBezTo>
                        <a:pt x="1463522" y="675703"/>
                        <a:pt x="1460474" y="676370"/>
                        <a:pt x="1462665" y="669512"/>
                      </a:cubicBezTo>
                      <a:cubicBezTo>
                        <a:pt x="1458759" y="661797"/>
                        <a:pt x="1459045" y="661035"/>
                        <a:pt x="1457807" y="652463"/>
                      </a:cubicBezTo>
                      <a:cubicBezTo>
                        <a:pt x="1456188" y="651701"/>
                        <a:pt x="1456092" y="656368"/>
                        <a:pt x="1453044" y="650843"/>
                      </a:cubicBezTo>
                      <a:lnTo>
                        <a:pt x="1452282" y="657320"/>
                      </a:lnTo>
                      <a:cubicBezTo>
                        <a:pt x="1453521" y="661702"/>
                        <a:pt x="1455616" y="658940"/>
                        <a:pt x="1454473" y="664464"/>
                      </a:cubicBezTo>
                      <a:cubicBezTo>
                        <a:pt x="1455807" y="666845"/>
                        <a:pt x="1456188" y="665607"/>
                        <a:pt x="1456569" y="664083"/>
                      </a:cubicBezTo>
                      <a:cubicBezTo>
                        <a:pt x="1458283" y="671608"/>
                        <a:pt x="1465332" y="694944"/>
                        <a:pt x="1459140" y="691325"/>
                      </a:cubicBezTo>
                      <a:cubicBezTo>
                        <a:pt x="1458474" y="693896"/>
                        <a:pt x="1461998" y="695897"/>
                        <a:pt x="1462855" y="698278"/>
                      </a:cubicBezTo>
                      <a:cubicBezTo>
                        <a:pt x="1461522" y="702755"/>
                        <a:pt x="1459331" y="699611"/>
                        <a:pt x="1457426" y="695230"/>
                      </a:cubicBezTo>
                      <a:cubicBezTo>
                        <a:pt x="1457521" y="697802"/>
                        <a:pt x="1460093" y="710184"/>
                        <a:pt x="1461522" y="704755"/>
                      </a:cubicBezTo>
                      <a:cubicBezTo>
                        <a:pt x="1463331" y="709994"/>
                        <a:pt x="1462093" y="715423"/>
                        <a:pt x="1466189" y="720471"/>
                      </a:cubicBezTo>
                      <a:cubicBezTo>
                        <a:pt x="1465427" y="722757"/>
                        <a:pt x="1462760" y="715709"/>
                        <a:pt x="1461807" y="717137"/>
                      </a:cubicBezTo>
                      <a:cubicBezTo>
                        <a:pt x="1460664" y="721519"/>
                        <a:pt x="1466951" y="733616"/>
                        <a:pt x="1461807" y="730663"/>
                      </a:cubicBezTo>
                      <a:cubicBezTo>
                        <a:pt x="1461045" y="733901"/>
                        <a:pt x="1463998" y="734854"/>
                        <a:pt x="1464189" y="732949"/>
                      </a:cubicBezTo>
                      <a:cubicBezTo>
                        <a:pt x="1464951" y="737426"/>
                        <a:pt x="1465427" y="741902"/>
                        <a:pt x="1464570" y="746474"/>
                      </a:cubicBezTo>
                      <a:cubicBezTo>
                        <a:pt x="1465617" y="747617"/>
                        <a:pt x="1466284" y="746189"/>
                        <a:pt x="1467332" y="747617"/>
                      </a:cubicBezTo>
                      <a:cubicBezTo>
                        <a:pt x="1468665" y="750475"/>
                        <a:pt x="1467808" y="753332"/>
                        <a:pt x="1469142" y="756190"/>
                      </a:cubicBezTo>
                      <a:cubicBezTo>
                        <a:pt x="1468284" y="756476"/>
                        <a:pt x="1467332" y="755904"/>
                        <a:pt x="1466379" y="755047"/>
                      </a:cubicBezTo>
                      <a:cubicBezTo>
                        <a:pt x="1469999" y="765620"/>
                        <a:pt x="1470475" y="776383"/>
                        <a:pt x="1470856" y="786955"/>
                      </a:cubicBezTo>
                      <a:cubicBezTo>
                        <a:pt x="1469713" y="789813"/>
                        <a:pt x="1470285" y="783146"/>
                        <a:pt x="1468284" y="782003"/>
                      </a:cubicBezTo>
                      <a:cubicBezTo>
                        <a:pt x="1467141" y="785622"/>
                        <a:pt x="1469999" y="789337"/>
                        <a:pt x="1467713" y="792956"/>
                      </a:cubicBezTo>
                      <a:cubicBezTo>
                        <a:pt x="1466284" y="788003"/>
                        <a:pt x="1465522" y="783146"/>
                        <a:pt x="1467332" y="778288"/>
                      </a:cubicBezTo>
                      <a:cubicBezTo>
                        <a:pt x="1462474" y="774668"/>
                        <a:pt x="1466665" y="761428"/>
                        <a:pt x="1462569" y="753904"/>
                      </a:cubicBezTo>
                      <a:cubicBezTo>
                        <a:pt x="1463331" y="761905"/>
                        <a:pt x="1463617" y="769620"/>
                        <a:pt x="1464474" y="776859"/>
                      </a:cubicBezTo>
                      <a:cubicBezTo>
                        <a:pt x="1465141" y="784098"/>
                        <a:pt x="1466189" y="791051"/>
                        <a:pt x="1465903" y="797814"/>
                      </a:cubicBezTo>
                      <a:cubicBezTo>
                        <a:pt x="1467903" y="800767"/>
                        <a:pt x="1466284" y="794004"/>
                        <a:pt x="1467713" y="792956"/>
                      </a:cubicBezTo>
                      <a:cubicBezTo>
                        <a:pt x="1470951" y="800862"/>
                        <a:pt x="1463617" y="800957"/>
                        <a:pt x="1466951" y="808863"/>
                      </a:cubicBezTo>
                      <a:cubicBezTo>
                        <a:pt x="1467332" y="806482"/>
                        <a:pt x="1467237" y="804005"/>
                        <a:pt x="1467618" y="801529"/>
                      </a:cubicBezTo>
                      <a:cubicBezTo>
                        <a:pt x="1470475" y="804863"/>
                        <a:pt x="1467332" y="808006"/>
                        <a:pt x="1470189" y="811435"/>
                      </a:cubicBezTo>
                      <a:cubicBezTo>
                        <a:pt x="1469523" y="814578"/>
                        <a:pt x="1468475" y="811911"/>
                        <a:pt x="1467522" y="810101"/>
                      </a:cubicBezTo>
                      <a:cubicBezTo>
                        <a:pt x="1467427" y="812102"/>
                        <a:pt x="1468380" y="814197"/>
                        <a:pt x="1467332" y="816197"/>
                      </a:cubicBezTo>
                      <a:cubicBezTo>
                        <a:pt x="1471332" y="818388"/>
                        <a:pt x="1469046" y="839534"/>
                        <a:pt x="1468284" y="849249"/>
                      </a:cubicBezTo>
                      <a:cubicBezTo>
                        <a:pt x="1465808" y="851154"/>
                        <a:pt x="1469332" y="843820"/>
                        <a:pt x="1467237" y="841820"/>
                      </a:cubicBezTo>
                      <a:cubicBezTo>
                        <a:pt x="1467903" y="850202"/>
                        <a:pt x="1467808" y="858584"/>
                        <a:pt x="1467332" y="866966"/>
                      </a:cubicBezTo>
                      <a:cubicBezTo>
                        <a:pt x="1466856" y="875348"/>
                        <a:pt x="1466475" y="883634"/>
                        <a:pt x="1464665" y="891730"/>
                      </a:cubicBezTo>
                      <a:cubicBezTo>
                        <a:pt x="1463712" y="892874"/>
                        <a:pt x="1463141" y="889445"/>
                        <a:pt x="1462474" y="887635"/>
                      </a:cubicBezTo>
                      <a:cubicBezTo>
                        <a:pt x="1459426" y="892397"/>
                        <a:pt x="1462665" y="896779"/>
                        <a:pt x="1464189" y="896588"/>
                      </a:cubicBezTo>
                      <a:cubicBezTo>
                        <a:pt x="1464093" y="903923"/>
                        <a:pt x="1461141" y="896112"/>
                        <a:pt x="1459426" y="903065"/>
                      </a:cubicBezTo>
                      <a:cubicBezTo>
                        <a:pt x="1459998" y="910019"/>
                        <a:pt x="1462284" y="898684"/>
                        <a:pt x="1463141" y="902589"/>
                      </a:cubicBezTo>
                      <a:cubicBezTo>
                        <a:pt x="1462284" y="912686"/>
                        <a:pt x="1463903" y="923449"/>
                        <a:pt x="1458950" y="932688"/>
                      </a:cubicBezTo>
                      <a:cubicBezTo>
                        <a:pt x="1461903" y="937165"/>
                        <a:pt x="1459807" y="941261"/>
                        <a:pt x="1459807" y="947928"/>
                      </a:cubicBezTo>
                      <a:cubicBezTo>
                        <a:pt x="1457997" y="952024"/>
                        <a:pt x="1457521" y="948785"/>
                        <a:pt x="1455902" y="951928"/>
                      </a:cubicBezTo>
                      <a:cubicBezTo>
                        <a:pt x="1456569" y="960120"/>
                        <a:pt x="1454664" y="967550"/>
                        <a:pt x="1453140" y="975074"/>
                      </a:cubicBezTo>
                      <a:cubicBezTo>
                        <a:pt x="1450949" y="976313"/>
                        <a:pt x="1453044" y="968407"/>
                        <a:pt x="1453235" y="966216"/>
                      </a:cubicBezTo>
                      <a:cubicBezTo>
                        <a:pt x="1451711" y="968407"/>
                        <a:pt x="1450949" y="971836"/>
                        <a:pt x="1450663" y="975646"/>
                      </a:cubicBezTo>
                      <a:cubicBezTo>
                        <a:pt x="1450187" y="979361"/>
                        <a:pt x="1450092" y="983456"/>
                        <a:pt x="1450377" y="986885"/>
                      </a:cubicBezTo>
                      <a:cubicBezTo>
                        <a:pt x="1448187" y="991076"/>
                        <a:pt x="1448282" y="985171"/>
                        <a:pt x="1446091" y="989267"/>
                      </a:cubicBezTo>
                      <a:cubicBezTo>
                        <a:pt x="1445234" y="985457"/>
                        <a:pt x="1447806" y="980789"/>
                        <a:pt x="1445615" y="980218"/>
                      </a:cubicBezTo>
                      <a:cubicBezTo>
                        <a:pt x="1441805" y="994982"/>
                        <a:pt x="1441138" y="1005173"/>
                        <a:pt x="1439805" y="1018985"/>
                      </a:cubicBezTo>
                      <a:cubicBezTo>
                        <a:pt x="1436471" y="1024890"/>
                        <a:pt x="1438090" y="1013746"/>
                        <a:pt x="1435137" y="1018413"/>
                      </a:cubicBezTo>
                      <a:cubicBezTo>
                        <a:pt x="1432089" y="1030891"/>
                        <a:pt x="1428470" y="1043369"/>
                        <a:pt x="1421421" y="1054132"/>
                      </a:cubicBezTo>
                      <a:cubicBezTo>
                        <a:pt x="1422564" y="1061561"/>
                        <a:pt x="1418373" y="1064609"/>
                        <a:pt x="1416468" y="1067562"/>
                      </a:cubicBezTo>
                      <a:cubicBezTo>
                        <a:pt x="1416564" y="1070229"/>
                        <a:pt x="1418945" y="1066895"/>
                        <a:pt x="1418373" y="1071182"/>
                      </a:cubicBezTo>
                      <a:cubicBezTo>
                        <a:pt x="1415135" y="1074801"/>
                        <a:pt x="1412754" y="1082135"/>
                        <a:pt x="1410563" y="1088612"/>
                      </a:cubicBezTo>
                      <a:cubicBezTo>
                        <a:pt x="1408372" y="1095089"/>
                        <a:pt x="1405896" y="1100328"/>
                        <a:pt x="1403610" y="1099757"/>
                      </a:cubicBezTo>
                      <a:cubicBezTo>
                        <a:pt x="1400657" y="1106615"/>
                        <a:pt x="1396656" y="1114520"/>
                        <a:pt x="1392561" y="1121855"/>
                      </a:cubicBezTo>
                      <a:cubicBezTo>
                        <a:pt x="1388370" y="1129189"/>
                        <a:pt x="1384750" y="1136142"/>
                        <a:pt x="1383512" y="1141762"/>
                      </a:cubicBezTo>
                      <a:cubicBezTo>
                        <a:pt x="1377797" y="1146905"/>
                        <a:pt x="1376178" y="1155002"/>
                        <a:pt x="1369320" y="1159288"/>
                      </a:cubicBezTo>
                      <a:cubicBezTo>
                        <a:pt x="1369034" y="1165479"/>
                        <a:pt x="1364462" y="1168432"/>
                        <a:pt x="1364367" y="1174718"/>
                      </a:cubicBezTo>
                      <a:cubicBezTo>
                        <a:pt x="1361128" y="1177766"/>
                        <a:pt x="1361985" y="1174623"/>
                        <a:pt x="1359318" y="1176814"/>
                      </a:cubicBezTo>
                      <a:cubicBezTo>
                        <a:pt x="1351698" y="1188339"/>
                        <a:pt x="1344555" y="1200245"/>
                        <a:pt x="1336077" y="1211199"/>
                      </a:cubicBezTo>
                      <a:cubicBezTo>
                        <a:pt x="1328172" y="1222534"/>
                        <a:pt x="1318742" y="1232726"/>
                        <a:pt x="1309026" y="1242346"/>
                      </a:cubicBezTo>
                      <a:cubicBezTo>
                        <a:pt x="1309503" y="1243870"/>
                        <a:pt x="1308550" y="1247013"/>
                        <a:pt x="1311598" y="1243298"/>
                      </a:cubicBezTo>
                      <a:cubicBezTo>
                        <a:pt x="1303788" y="1251585"/>
                        <a:pt x="1295215" y="1259205"/>
                        <a:pt x="1287500" y="1267587"/>
                      </a:cubicBezTo>
                      <a:cubicBezTo>
                        <a:pt x="1279499" y="1275779"/>
                        <a:pt x="1271403" y="1283779"/>
                        <a:pt x="1264164" y="1292828"/>
                      </a:cubicBezTo>
                      <a:cubicBezTo>
                        <a:pt x="1261020" y="1297686"/>
                        <a:pt x="1254448" y="1298353"/>
                        <a:pt x="1250733" y="1302353"/>
                      </a:cubicBezTo>
                      <a:cubicBezTo>
                        <a:pt x="1250448" y="1303592"/>
                        <a:pt x="1252734" y="1302353"/>
                        <a:pt x="1251972" y="1303973"/>
                      </a:cubicBezTo>
                      <a:cubicBezTo>
                        <a:pt x="1245971" y="1307783"/>
                        <a:pt x="1238922" y="1313117"/>
                        <a:pt x="1232445" y="1321118"/>
                      </a:cubicBezTo>
                      <a:lnTo>
                        <a:pt x="1225206" y="1323023"/>
                      </a:lnTo>
                      <a:cubicBezTo>
                        <a:pt x="1220920" y="1327309"/>
                        <a:pt x="1216634" y="1331595"/>
                        <a:pt x="1212062" y="1335405"/>
                      </a:cubicBezTo>
                      <a:cubicBezTo>
                        <a:pt x="1207395" y="1339120"/>
                        <a:pt x="1202537" y="1342644"/>
                        <a:pt x="1197679" y="1346073"/>
                      </a:cubicBezTo>
                      <a:cubicBezTo>
                        <a:pt x="1188154" y="1353217"/>
                        <a:pt x="1177486" y="1358646"/>
                        <a:pt x="1167390" y="1364742"/>
                      </a:cubicBezTo>
                      <a:cubicBezTo>
                        <a:pt x="1167009" y="1365599"/>
                        <a:pt x="1167866" y="1365695"/>
                        <a:pt x="1167104" y="1366742"/>
                      </a:cubicBezTo>
                      <a:cubicBezTo>
                        <a:pt x="1131385" y="1387126"/>
                        <a:pt x="1095476" y="1408081"/>
                        <a:pt x="1056709" y="1421797"/>
                      </a:cubicBezTo>
                      <a:cubicBezTo>
                        <a:pt x="1051756" y="1427131"/>
                        <a:pt x="1024419" y="1434179"/>
                        <a:pt x="1007274" y="1438942"/>
                      </a:cubicBezTo>
                      <a:cubicBezTo>
                        <a:pt x="998130" y="1441990"/>
                        <a:pt x="991082" y="1445609"/>
                        <a:pt x="983652" y="1444752"/>
                      </a:cubicBezTo>
                      <a:lnTo>
                        <a:pt x="979461" y="1447895"/>
                      </a:lnTo>
                      <a:cubicBezTo>
                        <a:pt x="976890" y="1446562"/>
                        <a:pt x="973270" y="1447895"/>
                        <a:pt x="969270" y="1449324"/>
                      </a:cubicBezTo>
                      <a:cubicBezTo>
                        <a:pt x="965269" y="1450562"/>
                        <a:pt x="960697" y="1451801"/>
                        <a:pt x="956506" y="1450848"/>
                      </a:cubicBezTo>
                      <a:cubicBezTo>
                        <a:pt x="951839" y="1452658"/>
                        <a:pt x="946600" y="1454182"/>
                        <a:pt x="940980" y="1455515"/>
                      </a:cubicBezTo>
                      <a:cubicBezTo>
                        <a:pt x="935361" y="1456658"/>
                        <a:pt x="929265" y="1457325"/>
                        <a:pt x="923169" y="1458182"/>
                      </a:cubicBezTo>
                      <a:cubicBezTo>
                        <a:pt x="910881" y="1460087"/>
                        <a:pt x="898118" y="1460659"/>
                        <a:pt x="886593" y="1463516"/>
                      </a:cubicBezTo>
                      <a:lnTo>
                        <a:pt x="881925" y="1461897"/>
                      </a:lnTo>
                      <a:cubicBezTo>
                        <a:pt x="852017" y="1467707"/>
                        <a:pt x="822585" y="1463516"/>
                        <a:pt x="792295" y="1465802"/>
                      </a:cubicBezTo>
                      <a:cubicBezTo>
                        <a:pt x="779817" y="1461230"/>
                        <a:pt x="765625" y="1465802"/>
                        <a:pt x="753243" y="1460564"/>
                      </a:cubicBezTo>
                      <a:cubicBezTo>
                        <a:pt x="744861" y="1462373"/>
                        <a:pt x="738098" y="1458087"/>
                        <a:pt x="729811" y="1459135"/>
                      </a:cubicBezTo>
                      <a:cubicBezTo>
                        <a:pt x="709047" y="1453325"/>
                        <a:pt x="687615" y="1450086"/>
                        <a:pt x="666184" y="1445514"/>
                      </a:cubicBezTo>
                      <a:cubicBezTo>
                        <a:pt x="620559" y="1431608"/>
                        <a:pt x="573792" y="1417511"/>
                        <a:pt x="532453" y="1393031"/>
                      </a:cubicBezTo>
                      <a:lnTo>
                        <a:pt x="527310" y="1392365"/>
                      </a:lnTo>
                      <a:cubicBezTo>
                        <a:pt x="525214" y="1391793"/>
                        <a:pt x="525976" y="1390555"/>
                        <a:pt x="527214" y="1390460"/>
                      </a:cubicBezTo>
                      <a:cubicBezTo>
                        <a:pt x="521499" y="1387602"/>
                        <a:pt x="516165" y="1384935"/>
                        <a:pt x="511022" y="1382363"/>
                      </a:cubicBezTo>
                      <a:cubicBezTo>
                        <a:pt x="506069" y="1379411"/>
                        <a:pt x="501306" y="1376648"/>
                        <a:pt x="496544" y="1373886"/>
                      </a:cubicBezTo>
                      <a:cubicBezTo>
                        <a:pt x="491781" y="1371029"/>
                        <a:pt x="486924" y="1368362"/>
                        <a:pt x="481971" y="1365218"/>
                      </a:cubicBezTo>
                      <a:cubicBezTo>
                        <a:pt x="477113" y="1362075"/>
                        <a:pt x="471969" y="1358837"/>
                        <a:pt x="466445" y="1355408"/>
                      </a:cubicBezTo>
                      <a:lnTo>
                        <a:pt x="464064" y="1351121"/>
                      </a:lnTo>
                      <a:cubicBezTo>
                        <a:pt x="459968" y="1348454"/>
                        <a:pt x="459968" y="1353122"/>
                        <a:pt x="455301" y="1347026"/>
                      </a:cubicBezTo>
                      <a:cubicBezTo>
                        <a:pt x="455015" y="1345502"/>
                        <a:pt x="457110" y="1347883"/>
                        <a:pt x="459015" y="1348073"/>
                      </a:cubicBezTo>
                      <a:cubicBezTo>
                        <a:pt x="456920" y="1345597"/>
                        <a:pt x="452634" y="1342835"/>
                        <a:pt x="451681" y="1344073"/>
                      </a:cubicBezTo>
                      <a:cubicBezTo>
                        <a:pt x="376719" y="1286161"/>
                        <a:pt x="313092" y="1214438"/>
                        <a:pt x="268992" y="1131570"/>
                      </a:cubicBezTo>
                      <a:cubicBezTo>
                        <a:pt x="246798" y="1090232"/>
                        <a:pt x="228987" y="1046321"/>
                        <a:pt x="216414" y="1000601"/>
                      </a:cubicBezTo>
                      <a:cubicBezTo>
                        <a:pt x="204222" y="954786"/>
                        <a:pt x="197078" y="907256"/>
                        <a:pt x="195744" y="859155"/>
                      </a:cubicBezTo>
                      <a:lnTo>
                        <a:pt x="194220" y="855440"/>
                      </a:lnTo>
                      <a:cubicBezTo>
                        <a:pt x="196125" y="829532"/>
                        <a:pt x="192030" y="802291"/>
                        <a:pt x="198507" y="776859"/>
                      </a:cubicBezTo>
                      <a:cubicBezTo>
                        <a:pt x="198411" y="772192"/>
                        <a:pt x="195554" y="767525"/>
                        <a:pt x="198792" y="767144"/>
                      </a:cubicBezTo>
                      <a:cubicBezTo>
                        <a:pt x="197554" y="763238"/>
                        <a:pt x="198602" y="752285"/>
                        <a:pt x="201555" y="745712"/>
                      </a:cubicBezTo>
                      <a:lnTo>
                        <a:pt x="200412" y="740474"/>
                      </a:lnTo>
                      <a:cubicBezTo>
                        <a:pt x="201936" y="731425"/>
                        <a:pt x="204984" y="722852"/>
                        <a:pt x="204984" y="713137"/>
                      </a:cubicBezTo>
                      <a:cubicBezTo>
                        <a:pt x="217080" y="671036"/>
                        <a:pt x="225367" y="625602"/>
                        <a:pt x="248608" y="587883"/>
                      </a:cubicBezTo>
                      <a:cubicBezTo>
                        <a:pt x="248608" y="586073"/>
                        <a:pt x="248894" y="584359"/>
                        <a:pt x="248989" y="582549"/>
                      </a:cubicBezTo>
                      <a:cubicBezTo>
                        <a:pt x="254514" y="577215"/>
                        <a:pt x="259562" y="565309"/>
                        <a:pt x="259181" y="560737"/>
                      </a:cubicBezTo>
                      <a:cubicBezTo>
                        <a:pt x="260991" y="559213"/>
                        <a:pt x="261086" y="560737"/>
                        <a:pt x="262991" y="559022"/>
                      </a:cubicBezTo>
                      <a:cubicBezTo>
                        <a:pt x="261276" y="554260"/>
                        <a:pt x="265372" y="551974"/>
                        <a:pt x="268039" y="549497"/>
                      </a:cubicBezTo>
                      <a:cubicBezTo>
                        <a:pt x="269468" y="543687"/>
                        <a:pt x="272135" y="537782"/>
                        <a:pt x="275278" y="531686"/>
                      </a:cubicBezTo>
                      <a:cubicBezTo>
                        <a:pt x="278707" y="525685"/>
                        <a:pt x="282898" y="519684"/>
                        <a:pt x="286994" y="513112"/>
                      </a:cubicBezTo>
                      <a:cubicBezTo>
                        <a:pt x="288804" y="511874"/>
                        <a:pt x="289566" y="512350"/>
                        <a:pt x="289661" y="513779"/>
                      </a:cubicBezTo>
                      <a:cubicBezTo>
                        <a:pt x="292042" y="511016"/>
                        <a:pt x="288804" y="508064"/>
                        <a:pt x="294423" y="503777"/>
                      </a:cubicBezTo>
                      <a:cubicBezTo>
                        <a:pt x="294709" y="502539"/>
                        <a:pt x="293280" y="503587"/>
                        <a:pt x="292518" y="503777"/>
                      </a:cubicBezTo>
                      <a:cubicBezTo>
                        <a:pt x="293947" y="500253"/>
                        <a:pt x="297471" y="498539"/>
                        <a:pt x="297757" y="494062"/>
                      </a:cubicBezTo>
                      <a:cubicBezTo>
                        <a:pt x="299757" y="492538"/>
                        <a:pt x="299567" y="493871"/>
                        <a:pt x="299281" y="495395"/>
                      </a:cubicBezTo>
                      <a:cubicBezTo>
                        <a:pt x="300615" y="491204"/>
                        <a:pt x="303948" y="483680"/>
                        <a:pt x="308235" y="477774"/>
                      </a:cubicBezTo>
                      <a:cubicBezTo>
                        <a:pt x="312235" y="476726"/>
                        <a:pt x="306996" y="481965"/>
                        <a:pt x="306330" y="485680"/>
                      </a:cubicBezTo>
                      <a:cubicBezTo>
                        <a:pt x="309378" y="478822"/>
                        <a:pt x="313283" y="472631"/>
                        <a:pt x="317188" y="466344"/>
                      </a:cubicBezTo>
                      <a:cubicBezTo>
                        <a:pt x="321093" y="460153"/>
                        <a:pt x="324808" y="453676"/>
                        <a:pt x="328904" y="447485"/>
                      </a:cubicBezTo>
                      <a:lnTo>
                        <a:pt x="334714" y="444818"/>
                      </a:lnTo>
                      <a:cubicBezTo>
                        <a:pt x="335667" y="447294"/>
                        <a:pt x="336048" y="441389"/>
                        <a:pt x="331666" y="445103"/>
                      </a:cubicBezTo>
                      <a:cubicBezTo>
                        <a:pt x="334143" y="438245"/>
                        <a:pt x="338715" y="434054"/>
                        <a:pt x="343382" y="425768"/>
                      </a:cubicBezTo>
                      <a:cubicBezTo>
                        <a:pt x="345954" y="425958"/>
                        <a:pt x="351383" y="419195"/>
                        <a:pt x="348716" y="424529"/>
                      </a:cubicBezTo>
                      <a:cubicBezTo>
                        <a:pt x="352145" y="422148"/>
                        <a:pt x="349383" y="419481"/>
                        <a:pt x="357288" y="415957"/>
                      </a:cubicBezTo>
                      <a:cubicBezTo>
                        <a:pt x="359765" y="410337"/>
                        <a:pt x="354050" y="416909"/>
                        <a:pt x="352526" y="417862"/>
                      </a:cubicBezTo>
                      <a:cubicBezTo>
                        <a:pt x="356717" y="409670"/>
                        <a:pt x="364146" y="405384"/>
                        <a:pt x="368242" y="396907"/>
                      </a:cubicBezTo>
                      <a:cubicBezTo>
                        <a:pt x="369576" y="396621"/>
                        <a:pt x="368147" y="398716"/>
                        <a:pt x="367766" y="400240"/>
                      </a:cubicBezTo>
                      <a:cubicBezTo>
                        <a:pt x="369861" y="399002"/>
                        <a:pt x="370623" y="396050"/>
                        <a:pt x="373767" y="396145"/>
                      </a:cubicBezTo>
                      <a:cubicBezTo>
                        <a:pt x="370242" y="395478"/>
                        <a:pt x="376148" y="392335"/>
                        <a:pt x="377862" y="387572"/>
                      </a:cubicBezTo>
                      <a:cubicBezTo>
                        <a:pt x="382339" y="384715"/>
                        <a:pt x="386340" y="381000"/>
                        <a:pt x="390150" y="376904"/>
                      </a:cubicBezTo>
                      <a:cubicBezTo>
                        <a:pt x="393960" y="372904"/>
                        <a:pt x="397770" y="368808"/>
                        <a:pt x="401484" y="364617"/>
                      </a:cubicBezTo>
                      <a:cubicBezTo>
                        <a:pt x="408819" y="356330"/>
                        <a:pt x="416248" y="348425"/>
                        <a:pt x="425487" y="345281"/>
                      </a:cubicBezTo>
                      <a:cubicBezTo>
                        <a:pt x="426059" y="339185"/>
                        <a:pt x="436727" y="331470"/>
                        <a:pt x="442632" y="326422"/>
                      </a:cubicBezTo>
                      <a:cubicBezTo>
                        <a:pt x="444061" y="329184"/>
                        <a:pt x="434441" y="333375"/>
                        <a:pt x="432250" y="337661"/>
                      </a:cubicBezTo>
                      <a:cubicBezTo>
                        <a:pt x="434346" y="337280"/>
                        <a:pt x="435774" y="335661"/>
                        <a:pt x="437965" y="335375"/>
                      </a:cubicBezTo>
                      <a:cubicBezTo>
                        <a:pt x="433203" y="340805"/>
                        <a:pt x="429297" y="347567"/>
                        <a:pt x="424344" y="352615"/>
                      </a:cubicBezTo>
                      <a:cubicBezTo>
                        <a:pt x="423106" y="350330"/>
                        <a:pt x="419296" y="352901"/>
                        <a:pt x="415867" y="356807"/>
                      </a:cubicBezTo>
                      <a:cubicBezTo>
                        <a:pt x="412438" y="360712"/>
                        <a:pt x="409104" y="365570"/>
                        <a:pt x="407866" y="367094"/>
                      </a:cubicBezTo>
                      <a:cubicBezTo>
                        <a:pt x="419868" y="359664"/>
                        <a:pt x="437108" y="344710"/>
                        <a:pt x="444918" y="332994"/>
                      </a:cubicBezTo>
                      <a:cubicBezTo>
                        <a:pt x="446442" y="333089"/>
                        <a:pt x="444061" y="335566"/>
                        <a:pt x="443204" y="337280"/>
                      </a:cubicBezTo>
                      <a:cubicBezTo>
                        <a:pt x="449014" y="332423"/>
                        <a:pt x="461778" y="323660"/>
                        <a:pt x="459682" y="319469"/>
                      </a:cubicBezTo>
                      <a:cubicBezTo>
                        <a:pt x="463016" y="315944"/>
                        <a:pt x="463302" y="319469"/>
                        <a:pt x="465969" y="318421"/>
                      </a:cubicBezTo>
                      <a:cubicBezTo>
                        <a:pt x="475970" y="308039"/>
                        <a:pt x="483590" y="303371"/>
                        <a:pt x="495115" y="292037"/>
                      </a:cubicBezTo>
                      <a:cubicBezTo>
                        <a:pt x="503402" y="287560"/>
                        <a:pt x="511593" y="282988"/>
                        <a:pt x="519594" y="277749"/>
                      </a:cubicBezTo>
                      <a:cubicBezTo>
                        <a:pt x="527786" y="272987"/>
                        <a:pt x="535882" y="267557"/>
                        <a:pt x="543502" y="260890"/>
                      </a:cubicBezTo>
                      <a:cubicBezTo>
                        <a:pt x="553789" y="256889"/>
                        <a:pt x="569410" y="247745"/>
                        <a:pt x="575125" y="241649"/>
                      </a:cubicBezTo>
                      <a:cubicBezTo>
                        <a:pt x="586936" y="238601"/>
                        <a:pt x="601224" y="229553"/>
                        <a:pt x="617511" y="222599"/>
                      </a:cubicBezTo>
                      <a:cubicBezTo>
                        <a:pt x="633513" y="214884"/>
                        <a:pt x="651420" y="209169"/>
                        <a:pt x="667518" y="208883"/>
                      </a:cubicBezTo>
                      <a:cubicBezTo>
                        <a:pt x="658564" y="204121"/>
                        <a:pt x="685234" y="201359"/>
                        <a:pt x="682567" y="195929"/>
                      </a:cubicBezTo>
                      <a:cubicBezTo>
                        <a:pt x="689235" y="194882"/>
                        <a:pt x="695426" y="187452"/>
                        <a:pt x="702474" y="190310"/>
                      </a:cubicBezTo>
                      <a:cubicBezTo>
                        <a:pt x="709047" y="187738"/>
                        <a:pt x="715619" y="185547"/>
                        <a:pt x="722191" y="183642"/>
                      </a:cubicBezTo>
                      <a:cubicBezTo>
                        <a:pt x="728859" y="181832"/>
                        <a:pt x="735526" y="180785"/>
                        <a:pt x="742289" y="179832"/>
                      </a:cubicBezTo>
                      <a:cubicBezTo>
                        <a:pt x="755719" y="177737"/>
                        <a:pt x="769149" y="178213"/>
                        <a:pt x="782484" y="179737"/>
                      </a:cubicBezTo>
                      <a:cubicBezTo>
                        <a:pt x="785913" y="177832"/>
                        <a:pt x="789723" y="175927"/>
                        <a:pt x="787914" y="174308"/>
                      </a:cubicBezTo>
                      <a:cubicBezTo>
                        <a:pt x="792200" y="173450"/>
                        <a:pt x="796486" y="174403"/>
                        <a:pt x="800582" y="176213"/>
                      </a:cubicBezTo>
                      <a:cubicBezTo>
                        <a:pt x="804678" y="173736"/>
                        <a:pt x="808392" y="174784"/>
                        <a:pt x="812298" y="174593"/>
                      </a:cubicBezTo>
                      <a:cubicBezTo>
                        <a:pt x="814203" y="171736"/>
                        <a:pt x="817727" y="172021"/>
                        <a:pt x="820584" y="169355"/>
                      </a:cubicBezTo>
                      <a:cubicBezTo>
                        <a:pt x="818108" y="168021"/>
                        <a:pt x="815346" y="170307"/>
                        <a:pt x="812869" y="169450"/>
                      </a:cubicBezTo>
                      <a:cubicBezTo>
                        <a:pt x="830109" y="165449"/>
                        <a:pt x="858589" y="166497"/>
                        <a:pt x="878592" y="173546"/>
                      </a:cubicBezTo>
                      <a:cubicBezTo>
                        <a:pt x="881640" y="169926"/>
                        <a:pt x="889164" y="169640"/>
                        <a:pt x="897451" y="171545"/>
                      </a:cubicBezTo>
                      <a:cubicBezTo>
                        <a:pt x="906119" y="168878"/>
                        <a:pt x="916025" y="166783"/>
                        <a:pt x="926407" y="166116"/>
                      </a:cubicBezTo>
                      <a:cubicBezTo>
                        <a:pt x="936789" y="165640"/>
                        <a:pt x="947743" y="165545"/>
                        <a:pt x="958602" y="166307"/>
                      </a:cubicBezTo>
                      <a:lnTo>
                        <a:pt x="965364" y="171069"/>
                      </a:lnTo>
                      <a:cubicBezTo>
                        <a:pt x="964031" y="167354"/>
                        <a:pt x="977461" y="171164"/>
                        <a:pt x="983652" y="170688"/>
                      </a:cubicBezTo>
                      <a:cubicBezTo>
                        <a:pt x="984033" y="171450"/>
                        <a:pt x="984319" y="172307"/>
                        <a:pt x="982890" y="172593"/>
                      </a:cubicBezTo>
                      <a:cubicBezTo>
                        <a:pt x="992415" y="173831"/>
                        <a:pt x="1001464" y="176213"/>
                        <a:pt x="1010227" y="177451"/>
                      </a:cubicBezTo>
                      <a:cubicBezTo>
                        <a:pt x="1019085" y="178689"/>
                        <a:pt x="1027467" y="179927"/>
                        <a:pt x="1035564" y="180213"/>
                      </a:cubicBezTo>
                      <a:cubicBezTo>
                        <a:pt x="1055376" y="185071"/>
                        <a:pt x="1081379" y="193262"/>
                        <a:pt x="1099000" y="194310"/>
                      </a:cubicBezTo>
                      <a:cubicBezTo>
                        <a:pt x="1105287" y="197358"/>
                        <a:pt x="1114907" y="200025"/>
                        <a:pt x="1124527" y="202311"/>
                      </a:cubicBezTo>
                      <a:cubicBezTo>
                        <a:pt x="1133957" y="205073"/>
                        <a:pt x="1143291" y="207264"/>
                        <a:pt x="1148911" y="208788"/>
                      </a:cubicBezTo>
                      <a:cubicBezTo>
                        <a:pt x="1158531" y="211074"/>
                        <a:pt x="1167294" y="214122"/>
                        <a:pt x="1175676" y="216599"/>
                      </a:cubicBezTo>
                      <a:cubicBezTo>
                        <a:pt x="1184058" y="219170"/>
                        <a:pt x="1192345" y="220885"/>
                        <a:pt x="1199870" y="222599"/>
                      </a:cubicBezTo>
                      <a:cubicBezTo>
                        <a:pt x="1195393" y="219742"/>
                        <a:pt x="1196346" y="218218"/>
                        <a:pt x="1194726" y="215741"/>
                      </a:cubicBezTo>
                      <a:cubicBezTo>
                        <a:pt x="1199013" y="216218"/>
                        <a:pt x="1201299" y="219456"/>
                        <a:pt x="1205490" y="220123"/>
                      </a:cubicBezTo>
                      <a:cubicBezTo>
                        <a:pt x="1200251" y="215551"/>
                        <a:pt x="1196631" y="215646"/>
                        <a:pt x="1194250" y="211836"/>
                      </a:cubicBezTo>
                      <a:cubicBezTo>
                        <a:pt x="1186344" y="211455"/>
                        <a:pt x="1178629" y="201359"/>
                        <a:pt x="1174533" y="203359"/>
                      </a:cubicBezTo>
                      <a:cubicBezTo>
                        <a:pt x="1171104" y="202597"/>
                        <a:pt x="1170057" y="198501"/>
                        <a:pt x="1167580" y="196310"/>
                      </a:cubicBezTo>
                      <a:cubicBezTo>
                        <a:pt x="1159198" y="192881"/>
                        <a:pt x="1151007" y="189262"/>
                        <a:pt x="1143006" y="185357"/>
                      </a:cubicBezTo>
                      <a:cubicBezTo>
                        <a:pt x="1151578" y="186785"/>
                        <a:pt x="1154912" y="188309"/>
                        <a:pt x="1167104" y="189643"/>
                      </a:cubicBezTo>
                      <a:cubicBezTo>
                        <a:pt x="1136719" y="175070"/>
                        <a:pt x="1093952" y="157544"/>
                        <a:pt x="1054899" y="151829"/>
                      </a:cubicBezTo>
                      <a:cubicBezTo>
                        <a:pt x="1051089" y="151257"/>
                        <a:pt x="1047851" y="149447"/>
                        <a:pt x="1044803" y="147257"/>
                      </a:cubicBezTo>
                      <a:cubicBezTo>
                        <a:pt x="1044136" y="147923"/>
                        <a:pt x="1044422" y="148971"/>
                        <a:pt x="1044993" y="150019"/>
                      </a:cubicBezTo>
                      <a:cubicBezTo>
                        <a:pt x="1040993" y="148685"/>
                        <a:pt x="1036707" y="148114"/>
                        <a:pt x="1032420" y="147352"/>
                      </a:cubicBezTo>
                      <a:cubicBezTo>
                        <a:pt x="1028134" y="141161"/>
                        <a:pt x="1010037" y="144209"/>
                        <a:pt x="1001845" y="145447"/>
                      </a:cubicBezTo>
                      <a:cubicBezTo>
                        <a:pt x="998511" y="142685"/>
                        <a:pt x="1004798" y="142685"/>
                        <a:pt x="1009084" y="142208"/>
                      </a:cubicBezTo>
                      <a:cubicBezTo>
                        <a:pt x="1005179" y="141732"/>
                        <a:pt x="999845" y="138779"/>
                        <a:pt x="1000702" y="137065"/>
                      </a:cubicBezTo>
                      <a:cubicBezTo>
                        <a:pt x="1008036" y="136779"/>
                        <a:pt x="1008703" y="138970"/>
                        <a:pt x="1014132" y="137160"/>
                      </a:cubicBezTo>
                      <a:cubicBezTo>
                        <a:pt x="1011561" y="134874"/>
                        <a:pt x="1006608" y="138494"/>
                        <a:pt x="1004512" y="134969"/>
                      </a:cubicBezTo>
                      <a:cubicBezTo>
                        <a:pt x="999178" y="134493"/>
                        <a:pt x="1002131" y="136398"/>
                        <a:pt x="998035" y="136303"/>
                      </a:cubicBezTo>
                      <a:cubicBezTo>
                        <a:pt x="996130" y="136017"/>
                        <a:pt x="994225" y="135922"/>
                        <a:pt x="992606" y="134969"/>
                      </a:cubicBezTo>
                      <a:cubicBezTo>
                        <a:pt x="993177" y="133350"/>
                        <a:pt x="999559" y="133064"/>
                        <a:pt x="999940" y="131445"/>
                      </a:cubicBezTo>
                      <a:cubicBezTo>
                        <a:pt x="1001369" y="131540"/>
                        <a:pt x="1002607" y="132207"/>
                        <a:pt x="1004131" y="132112"/>
                      </a:cubicBezTo>
                      <a:cubicBezTo>
                        <a:pt x="1000035" y="134207"/>
                        <a:pt x="1012323" y="135160"/>
                        <a:pt x="1017657" y="136017"/>
                      </a:cubicBezTo>
                      <a:cubicBezTo>
                        <a:pt x="1019943" y="137541"/>
                        <a:pt x="1018228" y="138017"/>
                        <a:pt x="1020705" y="139541"/>
                      </a:cubicBezTo>
                      <a:cubicBezTo>
                        <a:pt x="1033087" y="141256"/>
                        <a:pt x="1037183" y="136970"/>
                        <a:pt x="1048232" y="139637"/>
                      </a:cubicBezTo>
                      <a:cubicBezTo>
                        <a:pt x="1048613" y="141732"/>
                        <a:pt x="1037850" y="140113"/>
                        <a:pt x="1033849" y="140684"/>
                      </a:cubicBezTo>
                      <a:cubicBezTo>
                        <a:pt x="1038612" y="142399"/>
                        <a:pt x="1049184" y="144685"/>
                        <a:pt x="1047375" y="141446"/>
                      </a:cubicBezTo>
                      <a:cubicBezTo>
                        <a:pt x="1053471" y="144399"/>
                        <a:pt x="1060233" y="145923"/>
                        <a:pt x="1067282" y="146971"/>
                      </a:cubicBezTo>
                      <a:cubicBezTo>
                        <a:pt x="1074235" y="148114"/>
                        <a:pt x="1081474" y="149352"/>
                        <a:pt x="1088523" y="150495"/>
                      </a:cubicBezTo>
                      <a:cubicBezTo>
                        <a:pt x="1081284" y="146114"/>
                        <a:pt x="1071568" y="146209"/>
                        <a:pt x="1062805" y="145066"/>
                      </a:cubicBezTo>
                      <a:cubicBezTo>
                        <a:pt x="1069568" y="141732"/>
                        <a:pt x="1086237" y="146876"/>
                        <a:pt x="1093857" y="152591"/>
                      </a:cubicBezTo>
                      <a:cubicBezTo>
                        <a:pt x="1105477" y="153829"/>
                        <a:pt x="1116717" y="156496"/>
                        <a:pt x="1125670" y="162496"/>
                      </a:cubicBezTo>
                      <a:cubicBezTo>
                        <a:pt x="1143196" y="165926"/>
                        <a:pt x="1158817" y="173165"/>
                        <a:pt x="1174724" y="179737"/>
                      </a:cubicBezTo>
                      <a:cubicBezTo>
                        <a:pt x="1190059" y="187357"/>
                        <a:pt x="1205871" y="194310"/>
                        <a:pt x="1221968" y="201644"/>
                      </a:cubicBezTo>
                      <a:cubicBezTo>
                        <a:pt x="1217015" y="195548"/>
                        <a:pt x="1209395" y="192786"/>
                        <a:pt x="1204823" y="186119"/>
                      </a:cubicBezTo>
                      <a:cubicBezTo>
                        <a:pt x="1197012" y="182880"/>
                        <a:pt x="1189964" y="178689"/>
                        <a:pt x="1184344" y="172403"/>
                      </a:cubicBezTo>
                      <a:cubicBezTo>
                        <a:pt x="1181582" y="171545"/>
                        <a:pt x="1182534" y="172974"/>
                        <a:pt x="1180629" y="172593"/>
                      </a:cubicBezTo>
                      <a:cubicBezTo>
                        <a:pt x="1177105" y="166783"/>
                        <a:pt x="1169485" y="166688"/>
                        <a:pt x="1164723" y="162592"/>
                      </a:cubicBezTo>
                      <a:cubicBezTo>
                        <a:pt x="1162722" y="160211"/>
                        <a:pt x="1166532" y="160782"/>
                        <a:pt x="1170628" y="161544"/>
                      </a:cubicBezTo>
                      <a:cubicBezTo>
                        <a:pt x="1164818" y="156305"/>
                        <a:pt x="1156436" y="154877"/>
                        <a:pt x="1149768" y="150781"/>
                      </a:cubicBezTo>
                      <a:cubicBezTo>
                        <a:pt x="1145101" y="146971"/>
                        <a:pt x="1153578" y="150019"/>
                        <a:pt x="1150435" y="147066"/>
                      </a:cubicBezTo>
                      <a:cubicBezTo>
                        <a:pt x="1140720" y="140970"/>
                        <a:pt x="1133100" y="141923"/>
                        <a:pt x="1120431" y="137351"/>
                      </a:cubicBezTo>
                      <a:cubicBezTo>
                        <a:pt x="1118241" y="133255"/>
                        <a:pt x="1133195" y="137446"/>
                        <a:pt x="1138624" y="138303"/>
                      </a:cubicBezTo>
                      <a:cubicBezTo>
                        <a:pt x="1136433" y="137255"/>
                        <a:pt x="1134433" y="135731"/>
                        <a:pt x="1132719" y="133922"/>
                      </a:cubicBezTo>
                      <a:cubicBezTo>
                        <a:pt x="1131195" y="133826"/>
                        <a:pt x="1132814" y="135065"/>
                        <a:pt x="1133290" y="135922"/>
                      </a:cubicBezTo>
                      <a:cubicBezTo>
                        <a:pt x="1127289" y="134684"/>
                        <a:pt x="1125194" y="131350"/>
                        <a:pt x="1121479" y="132779"/>
                      </a:cubicBezTo>
                      <a:cubicBezTo>
                        <a:pt x="1119384" y="130874"/>
                        <a:pt x="1121193" y="130778"/>
                        <a:pt x="1118717" y="128683"/>
                      </a:cubicBezTo>
                      <a:cubicBezTo>
                        <a:pt x="1108716" y="126492"/>
                        <a:pt x="1099667" y="122587"/>
                        <a:pt x="1090713" y="118586"/>
                      </a:cubicBezTo>
                      <a:cubicBezTo>
                        <a:pt x="1086713" y="118491"/>
                        <a:pt x="1086141" y="119729"/>
                        <a:pt x="1088808" y="122206"/>
                      </a:cubicBezTo>
                      <a:cubicBezTo>
                        <a:pt x="1085379" y="122301"/>
                        <a:pt x="1082427" y="121730"/>
                        <a:pt x="1079664" y="120777"/>
                      </a:cubicBezTo>
                      <a:cubicBezTo>
                        <a:pt x="1077664" y="117729"/>
                        <a:pt x="1077378" y="115634"/>
                        <a:pt x="1076997" y="113252"/>
                      </a:cubicBezTo>
                      <a:cubicBezTo>
                        <a:pt x="1088523" y="116586"/>
                        <a:pt x="1106811" y="119634"/>
                        <a:pt x="1111954" y="116872"/>
                      </a:cubicBezTo>
                      <a:cubicBezTo>
                        <a:pt x="1120908" y="119444"/>
                        <a:pt x="1129671" y="122968"/>
                        <a:pt x="1138338" y="126302"/>
                      </a:cubicBezTo>
                      <a:cubicBezTo>
                        <a:pt x="1146911" y="129826"/>
                        <a:pt x="1155483" y="133445"/>
                        <a:pt x="1163199" y="138494"/>
                      </a:cubicBezTo>
                      <a:cubicBezTo>
                        <a:pt x="1161008" y="132779"/>
                        <a:pt x="1172819" y="140208"/>
                        <a:pt x="1179296" y="143923"/>
                      </a:cubicBezTo>
                      <a:cubicBezTo>
                        <a:pt x="1180058" y="146780"/>
                        <a:pt x="1172343" y="140303"/>
                        <a:pt x="1169104" y="140399"/>
                      </a:cubicBezTo>
                      <a:cubicBezTo>
                        <a:pt x="1174914" y="145923"/>
                        <a:pt x="1184630" y="145733"/>
                        <a:pt x="1192250" y="148876"/>
                      </a:cubicBezTo>
                      <a:cubicBezTo>
                        <a:pt x="1196441" y="152876"/>
                        <a:pt x="1187868" y="149257"/>
                        <a:pt x="1194631" y="153257"/>
                      </a:cubicBezTo>
                      <a:cubicBezTo>
                        <a:pt x="1198060" y="151162"/>
                        <a:pt x="1216253" y="161258"/>
                        <a:pt x="1225111" y="167354"/>
                      </a:cubicBezTo>
                      <a:cubicBezTo>
                        <a:pt x="1234636" y="169355"/>
                        <a:pt x="1242637" y="176308"/>
                        <a:pt x="1253972" y="181737"/>
                      </a:cubicBezTo>
                      <a:cubicBezTo>
                        <a:pt x="1257020" y="179546"/>
                        <a:pt x="1245209" y="175260"/>
                        <a:pt x="1241970" y="172688"/>
                      </a:cubicBezTo>
                      <a:cubicBezTo>
                        <a:pt x="1246923" y="174689"/>
                        <a:pt x="1255496" y="178213"/>
                        <a:pt x="1264449" y="183071"/>
                      </a:cubicBezTo>
                      <a:cubicBezTo>
                        <a:pt x="1273212" y="188214"/>
                        <a:pt x="1282356" y="194596"/>
                        <a:pt x="1288929" y="201359"/>
                      </a:cubicBezTo>
                      <a:cubicBezTo>
                        <a:pt x="1302168" y="205359"/>
                        <a:pt x="1333791" y="235649"/>
                        <a:pt x="1342364" y="231743"/>
                      </a:cubicBezTo>
                      <a:cubicBezTo>
                        <a:pt x="1349984" y="240030"/>
                        <a:pt x="1356461" y="239554"/>
                        <a:pt x="1362271" y="246698"/>
                      </a:cubicBezTo>
                      <a:cubicBezTo>
                        <a:pt x="1361128" y="248031"/>
                        <a:pt x="1356842" y="243554"/>
                        <a:pt x="1356080" y="246031"/>
                      </a:cubicBezTo>
                      <a:cubicBezTo>
                        <a:pt x="1376940" y="259747"/>
                        <a:pt x="1397990" y="273558"/>
                        <a:pt x="1404657" y="269939"/>
                      </a:cubicBezTo>
                      <a:cubicBezTo>
                        <a:pt x="1401609" y="264795"/>
                        <a:pt x="1395323" y="256508"/>
                        <a:pt x="1399228" y="256604"/>
                      </a:cubicBezTo>
                      <a:cubicBezTo>
                        <a:pt x="1391322" y="245650"/>
                        <a:pt x="1375416" y="231362"/>
                        <a:pt x="1376844" y="224409"/>
                      </a:cubicBezTo>
                      <a:cubicBezTo>
                        <a:pt x="1369986" y="222314"/>
                        <a:pt x="1362081" y="213836"/>
                        <a:pt x="1358747" y="215170"/>
                      </a:cubicBezTo>
                      <a:cubicBezTo>
                        <a:pt x="1359890" y="216884"/>
                        <a:pt x="1362271" y="217646"/>
                        <a:pt x="1364271" y="218694"/>
                      </a:cubicBezTo>
                      <a:cubicBezTo>
                        <a:pt x="1365224" y="222123"/>
                        <a:pt x="1362747" y="219170"/>
                        <a:pt x="1358747" y="217265"/>
                      </a:cubicBezTo>
                      <a:cubicBezTo>
                        <a:pt x="1357128" y="213170"/>
                        <a:pt x="1354270" y="210026"/>
                        <a:pt x="1350841" y="207550"/>
                      </a:cubicBezTo>
                      <a:cubicBezTo>
                        <a:pt x="1348269" y="203645"/>
                        <a:pt x="1350365" y="203930"/>
                        <a:pt x="1354746" y="206121"/>
                      </a:cubicBezTo>
                      <a:cubicBezTo>
                        <a:pt x="1351984" y="203168"/>
                        <a:pt x="1348650" y="201073"/>
                        <a:pt x="1347603" y="202025"/>
                      </a:cubicBezTo>
                      <a:cubicBezTo>
                        <a:pt x="1342269" y="193262"/>
                        <a:pt x="1322647" y="181451"/>
                        <a:pt x="1308836" y="174212"/>
                      </a:cubicBezTo>
                      <a:cubicBezTo>
                        <a:pt x="1297501" y="160401"/>
                        <a:pt x="1278261" y="154781"/>
                        <a:pt x="1260544" y="148400"/>
                      </a:cubicBezTo>
                      <a:lnTo>
                        <a:pt x="1258544" y="145923"/>
                      </a:lnTo>
                      <a:cubicBezTo>
                        <a:pt x="1267974" y="145447"/>
                        <a:pt x="1283214" y="154400"/>
                        <a:pt x="1292739" y="156972"/>
                      </a:cubicBezTo>
                      <a:cubicBezTo>
                        <a:pt x="1291119" y="154019"/>
                        <a:pt x="1287690" y="153162"/>
                        <a:pt x="1286357" y="149828"/>
                      </a:cubicBezTo>
                      <a:cubicBezTo>
                        <a:pt x="1259877" y="139732"/>
                        <a:pt x="1247019" y="128969"/>
                        <a:pt x="1221682" y="119444"/>
                      </a:cubicBezTo>
                      <a:cubicBezTo>
                        <a:pt x="1221111" y="118491"/>
                        <a:pt x="1222349" y="118586"/>
                        <a:pt x="1221206" y="117348"/>
                      </a:cubicBezTo>
                      <a:cubicBezTo>
                        <a:pt x="1229969" y="121539"/>
                        <a:pt x="1243971" y="126492"/>
                        <a:pt x="1249876" y="126778"/>
                      </a:cubicBezTo>
                      <a:cubicBezTo>
                        <a:pt x="1247114" y="123444"/>
                        <a:pt x="1242256" y="122777"/>
                        <a:pt x="1239494" y="119539"/>
                      </a:cubicBezTo>
                      <a:cubicBezTo>
                        <a:pt x="1239970" y="122301"/>
                        <a:pt x="1235970" y="120587"/>
                        <a:pt x="1231588" y="116777"/>
                      </a:cubicBezTo>
                      <a:cubicBezTo>
                        <a:pt x="1232064" y="118586"/>
                        <a:pt x="1231207" y="119729"/>
                        <a:pt x="1229016" y="120110"/>
                      </a:cubicBezTo>
                      <a:cubicBezTo>
                        <a:pt x="1225302" y="117348"/>
                        <a:pt x="1218634" y="113824"/>
                        <a:pt x="1213110" y="111633"/>
                      </a:cubicBezTo>
                      <a:cubicBezTo>
                        <a:pt x="1207490" y="109633"/>
                        <a:pt x="1203013" y="109157"/>
                        <a:pt x="1203775" y="111824"/>
                      </a:cubicBezTo>
                      <a:cubicBezTo>
                        <a:pt x="1199489" y="111538"/>
                        <a:pt x="1203966" y="108299"/>
                        <a:pt x="1197679" y="106966"/>
                      </a:cubicBezTo>
                      <a:cubicBezTo>
                        <a:pt x="1197298" y="105632"/>
                        <a:pt x="1203870" y="108871"/>
                        <a:pt x="1202346" y="105823"/>
                      </a:cubicBezTo>
                      <a:cubicBezTo>
                        <a:pt x="1196822" y="102584"/>
                        <a:pt x="1189678" y="103537"/>
                        <a:pt x="1190916" y="105728"/>
                      </a:cubicBezTo>
                      <a:cubicBezTo>
                        <a:pt x="1186725" y="104489"/>
                        <a:pt x="1189202" y="101822"/>
                        <a:pt x="1185963" y="99060"/>
                      </a:cubicBezTo>
                      <a:cubicBezTo>
                        <a:pt x="1177677" y="96584"/>
                        <a:pt x="1181677" y="100394"/>
                        <a:pt x="1176343" y="99346"/>
                      </a:cubicBezTo>
                      <a:cubicBezTo>
                        <a:pt x="1172057" y="98489"/>
                        <a:pt x="1172343" y="95536"/>
                        <a:pt x="1174724" y="96203"/>
                      </a:cubicBezTo>
                      <a:cubicBezTo>
                        <a:pt x="1169199" y="92488"/>
                        <a:pt x="1169009" y="96107"/>
                        <a:pt x="1167294" y="96203"/>
                      </a:cubicBezTo>
                      <a:cubicBezTo>
                        <a:pt x="1165580" y="95250"/>
                        <a:pt x="1160341" y="91440"/>
                        <a:pt x="1160341" y="89630"/>
                      </a:cubicBezTo>
                      <a:cubicBezTo>
                        <a:pt x="1164723" y="89535"/>
                        <a:pt x="1167771" y="91535"/>
                        <a:pt x="1171866" y="92012"/>
                      </a:cubicBezTo>
                      <a:cubicBezTo>
                        <a:pt x="1164151" y="86582"/>
                        <a:pt x="1158531" y="88106"/>
                        <a:pt x="1158055" y="90297"/>
                      </a:cubicBezTo>
                      <a:cubicBezTo>
                        <a:pt x="1147578" y="86297"/>
                        <a:pt x="1138338" y="82201"/>
                        <a:pt x="1129480" y="83249"/>
                      </a:cubicBezTo>
                      <a:cubicBezTo>
                        <a:pt x="1122527" y="79058"/>
                        <a:pt x="1131576" y="81153"/>
                        <a:pt x="1128623" y="78486"/>
                      </a:cubicBezTo>
                      <a:cubicBezTo>
                        <a:pt x="1135005" y="79915"/>
                        <a:pt x="1140910" y="82296"/>
                        <a:pt x="1147101" y="84201"/>
                      </a:cubicBezTo>
                      <a:cubicBezTo>
                        <a:pt x="1142529" y="79915"/>
                        <a:pt x="1143577" y="78105"/>
                        <a:pt x="1150340" y="78867"/>
                      </a:cubicBezTo>
                      <a:cubicBezTo>
                        <a:pt x="1147101" y="76295"/>
                        <a:pt x="1143006" y="75819"/>
                        <a:pt x="1142339" y="76962"/>
                      </a:cubicBezTo>
                      <a:cubicBezTo>
                        <a:pt x="1142720" y="74390"/>
                        <a:pt x="1135481" y="73819"/>
                        <a:pt x="1135195" y="70485"/>
                      </a:cubicBezTo>
                      <a:cubicBezTo>
                        <a:pt x="1125765" y="69818"/>
                        <a:pt x="1118241" y="66770"/>
                        <a:pt x="1107001" y="62675"/>
                      </a:cubicBezTo>
                      <a:cubicBezTo>
                        <a:pt x="1105477" y="60484"/>
                        <a:pt x="1116050" y="63341"/>
                        <a:pt x="1117574" y="66294"/>
                      </a:cubicBezTo>
                      <a:cubicBezTo>
                        <a:pt x="1119288" y="66580"/>
                        <a:pt x="1118717" y="66008"/>
                        <a:pt x="1118050" y="65437"/>
                      </a:cubicBezTo>
                      <a:lnTo>
                        <a:pt x="1121479" y="65723"/>
                      </a:lnTo>
                      <a:cubicBezTo>
                        <a:pt x="1116431" y="61817"/>
                        <a:pt x="1109573" y="61151"/>
                        <a:pt x="1103191" y="59627"/>
                      </a:cubicBezTo>
                      <a:cubicBezTo>
                        <a:pt x="1101096" y="56579"/>
                        <a:pt x="1105287" y="56007"/>
                        <a:pt x="1103191" y="52959"/>
                      </a:cubicBezTo>
                      <a:cubicBezTo>
                        <a:pt x="1099095" y="53816"/>
                        <a:pt x="1099286" y="52864"/>
                        <a:pt x="1092618" y="52578"/>
                      </a:cubicBezTo>
                      <a:cubicBezTo>
                        <a:pt x="1087475" y="49530"/>
                        <a:pt x="1089761" y="49054"/>
                        <a:pt x="1086713" y="46768"/>
                      </a:cubicBezTo>
                      <a:cubicBezTo>
                        <a:pt x="1082522" y="46292"/>
                        <a:pt x="1082998" y="47339"/>
                        <a:pt x="1080998" y="47530"/>
                      </a:cubicBezTo>
                      <a:cubicBezTo>
                        <a:pt x="1077188" y="45149"/>
                        <a:pt x="1081379" y="45434"/>
                        <a:pt x="1076331" y="42672"/>
                      </a:cubicBezTo>
                      <a:cubicBezTo>
                        <a:pt x="1066710" y="40577"/>
                        <a:pt x="1057566" y="37624"/>
                        <a:pt x="1048327" y="35052"/>
                      </a:cubicBezTo>
                      <a:cubicBezTo>
                        <a:pt x="1045089" y="31718"/>
                        <a:pt x="1052423" y="34862"/>
                        <a:pt x="1057566" y="33909"/>
                      </a:cubicBezTo>
                      <a:cubicBezTo>
                        <a:pt x="1053471" y="31337"/>
                        <a:pt x="1047565" y="32861"/>
                        <a:pt x="1043850" y="29432"/>
                      </a:cubicBezTo>
                      <a:cubicBezTo>
                        <a:pt x="1043565" y="30290"/>
                        <a:pt x="1039850" y="30099"/>
                        <a:pt x="1041279" y="31337"/>
                      </a:cubicBezTo>
                      <a:cubicBezTo>
                        <a:pt x="1035754" y="29337"/>
                        <a:pt x="1030134" y="27623"/>
                        <a:pt x="1024324" y="26289"/>
                      </a:cubicBezTo>
                      <a:cubicBezTo>
                        <a:pt x="1018514" y="25146"/>
                        <a:pt x="1012608" y="24194"/>
                        <a:pt x="1006703" y="23241"/>
                      </a:cubicBezTo>
                      <a:cubicBezTo>
                        <a:pt x="994892" y="21431"/>
                        <a:pt x="983176" y="19431"/>
                        <a:pt x="971746" y="16859"/>
                      </a:cubicBezTo>
                      <a:cubicBezTo>
                        <a:pt x="969936" y="17240"/>
                        <a:pt x="972794" y="18479"/>
                        <a:pt x="974223" y="19431"/>
                      </a:cubicBezTo>
                      <a:cubicBezTo>
                        <a:pt x="970127" y="20003"/>
                        <a:pt x="966031" y="20479"/>
                        <a:pt x="962412" y="19907"/>
                      </a:cubicBezTo>
                      <a:cubicBezTo>
                        <a:pt x="960411" y="15431"/>
                        <a:pt x="952506" y="14573"/>
                        <a:pt x="943552" y="14383"/>
                      </a:cubicBezTo>
                      <a:cubicBezTo>
                        <a:pt x="934503" y="14573"/>
                        <a:pt x="924502" y="15526"/>
                        <a:pt x="917930" y="13906"/>
                      </a:cubicBezTo>
                      <a:cubicBezTo>
                        <a:pt x="923454" y="7334"/>
                        <a:pt x="940314" y="10954"/>
                        <a:pt x="953744" y="10382"/>
                      </a:cubicBezTo>
                      <a:cubicBezTo>
                        <a:pt x="947267" y="7429"/>
                        <a:pt x="938313" y="10001"/>
                        <a:pt x="936694" y="6096"/>
                      </a:cubicBezTo>
                      <a:lnTo>
                        <a:pt x="926217" y="7811"/>
                      </a:lnTo>
                      <a:cubicBezTo>
                        <a:pt x="922407" y="6477"/>
                        <a:pt x="923550" y="5715"/>
                        <a:pt x="922121" y="4667"/>
                      </a:cubicBezTo>
                      <a:cubicBezTo>
                        <a:pt x="926407" y="5334"/>
                        <a:pt x="931265" y="3620"/>
                        <a:pt x="935265" y="5429"/>
                      </a:cubicBezTo>
                      <a:cubicBezTo>
                        <a:pt x="933456" y="2858"/>
                        <a:pt x="939552" y="4667"/>
                        <a:pt x="941076" y="2572"/>
                      </a:cubicBezTo>
                      <a:cubicBezTo>
                        <a:pt x="934694" y="-2381"/>
                        <a:pt x="924597" y="5620"/>
                        <a:pt x="918311" y="476"/>
                      </a:cubicBezTo>
                      <a:cubicBezTo>
                        <a:pt x="910500" y="2381"/>
                        <a:pt x="902404" y="4191"/>
                        <a:pt x="895260" y="6572"/>
                      </a:cubicBezTo>
                      <a:cubicBezTo>
                        <a:pt x="889069" y="4667"/>
                        <a:pt x="892689" y="3620"/>
                        <a:pt x="896213" y="2477"/>
                      </a:cubicBezTo>
                      <a:cubicBezTo>
                        <a:pt x="891450" y="-572"/>
                        <a:pt x="885640" y="857"/>
                        <a:pt x="880401" y="0"/>
                      </a:cubicBezTo>
                      <a:cubicBezTo>
                        <a:pt x="881259" y="1429"/>
                        <a:pt x="879544" y="2667"/>
                        <a:pt x="873067" y="3524"/>
                      </a:cubicBezTo>
                      <a:cubicBezTo>
                        <a:pt x="876115" y="4382"/>
                        <a:pt x="879735" y="2953"/>
                        <a:pt x="882497" y="5334"/>
                      </a:cubicBezTo>
                      <a:cubicBezTo>
                        <a:pt x="876877" y="6096"/>
                        <a:pt x="871543" y="5620"/>
                        <a:pt x="866495" y="4001"/>
                      </a:cubicBezTo>
                      <a:cubicBezTo>
                        <a:pt x="861351" y="5048"/>
                        <a:pt x="856303" y="6572"/>
                        <a:pt x="851160" y="7906"/>
                      </a:cubicBezTo>
                      <a:cubicBezTo>
                        <a:pt x="848969" y="4763"/>
                        <a:pt x="854493" y="5525"/>
                        <a:pt x="843635" y="5048"/>
                      </a:cubicBezTo>
                      <a:cubicBezTo>
                        <a:pt x="836205" y="3429"/>
                        <a:pt x="847635" y="2477"/>
                        <a:pt x="841158" y="857"/>
                      </a:cubicBezTo>
                      <a:cubicBezTo>
                        <a:pt x="838301" y="5810"/>
                        <a:pt x="829538" y="3810"/>
                        <a:pt x="819060" y="7906"/>
                      </a:cubicBezTo>
                      <a:cubicBezTo>
                        <a:pt x="809535" y="7144"/>
                        <a:pt x="800010" y="7334"/>
                        <a:pt x="790485" y="6096"/>
                      </a:cubicBezTo>
                      <a:cubicBezTo>
                        <a:pt x="782865" y="10954"/>
                        <a:pt x="773531" y="12573"/>
                        <a:pt x="762577" y="16002"/>
                      </a:cubicBezTo>
                      <a:cubicBezTo>
                        <a:pt x="755433" y="15050"/>
                        <a:pt x="768006" y="12954"/>
                        <a:pt x="766101" y="11716"/>
                      </a:cubicBezTo>
                      <a:cubicBezTo>
                        <a:pt x="751528" y="12954"/>
                        <a:pt x="737050" y="21050"/>
                        <a:pt x="730668" y="25622"/>
                      </a:cubicBezTo>
                      <a:cubicBezTo>
                        <a:pt x="745337" y="25051"/>
                        <a:pt x="749718" y="18288"/>
                        <a:pt x="759434" y="16192"/>
                      </a:cubicBezTo>
                      <a:cubicBezTo>
                        <a:pt x="762196" y="16859"/>
                        <a:pt x="762196" y="17717"/>
                        <a:pt x="760863" y="18669"/>
                      </a:cubicBezTo>
                      <a:cubicBezTo>
                        <a:pt x="764958" y="19336"/>
                        <a:pt x="771245" y="15716"/>
                        <a:pt x="767435" y="15240"/>
                      </a:cubicBezTo>
                      <a:cubicBezTo>
                        <a:pt x="780484" y="18098"/>
                        <a:pt x="807059" y="5620"/>
                        <a:pt x="824966" y="11144"/>
                      </a:cubicBezTo>
                      <a:cubicBezTo>
                        <a:pt x="813441" y="17240"/>
                        <a:pt x="789247" y="17621"/>
                        <a:pt x="773436" y="18002"/>
                      </a:cubicBezTo>
                      <a:cubicBezTo>
                        <a:pt x="763339" y="25813"/>
                        <a:pt x="741146" y="26384"/>
                        <a:pt x="721143" y="29718"/>
                      </a:cubicBezTo>
                      <a:cubicBezTo>
                        <a:pt x="726668" y="25908"/>
                        <a:pt x="729811" y="23241"/>
                        <a:pt x="730859" y="19336"/>
                      </a:cubicBezTo>
                      <a:cubicBezTo>
                        <a:pt x="726573" y="22003"/>
                        <a:pt x="722382" y="21431"/>
                        <a:pt x="718191" y="23717"/>
                      </a:cubicBezTo>
                      <a:cubicBezTo>
                        <a:pt x="703808" y="19622"/>
                        <a:pt x="698950" y="29051"/>
                        <a:pt x="685234" y="26384"/>
                      </a:cubicBezTo>
                      <a:cubicBezTo>
                        <a:pt x="670851" y="31242"/>
                        <a:pt x="675519" y="29718"/>
                        <a:pt x="661898" y="33623"/>
                      </a:cubicBezTo>
                      <a:cubicBezTo>
                        <a:pt x="666184" y="33719"/>
                        <a:pt x="661231" y="35433"/>
                        <a:pt x="663612" y="35909"/>
                      </a:cubicBezTo>
                      <a:cubicBezTo>
                        <a:pt x="659517" y="37529"/>
                        <a:pt x="655326" y="37719"/>
                        <a:pt x="651420" y="40481"/>
                      </a:cubicBezTo>
                      <a:cubicBezTo>
                        <a:pt x="644181" y="40005"/>
                        <a:pt x="652659" y="36957"/>
                        <a:pt x="657421" y="36100"/>
                      </a:cubicBezTo>
                      <a:cubicBezTo>
                        <a:pt x="655707" y="34100"/>
                        <a:pt x="638276" y="40767"/>
                        <a:pt x="639133" y="42958"/>
                      </a:cubicBezTo>
                      <a:cubicBezTo>
                        <a:pt x="632942" y="44101"/>
                        <a:pt x="626941" y="47244"/>
                        <a:pt x="620559" y="45815"/>
                      </a:cubicBezTo>
                      <a:cubicBezTo>
                        <a:pt x="611892" y="47720"/>
                        <a:pt x="603891" y="55340"/>
                        <a:pt x="595128" y="56007"/>
                      </a:cubicBezTo>
                      <a:cubicBezTo>
                        <a:pt x="588936" y="54578"/>
                        <a:pt x="597604" y="49340"/>
                        <a:pt x="601700" y="45244"/>
                      </a:cubicBezTo>
                      <a:cubicBezTo>
                        <a:pt x="590651" y="48578"/>
                        <a:pt x="586746" y="53721"/>
                        <a:pt x="571791" y="57817"/>
                      </a:cubicBezTo>
                      <a:cubicBezTo>
                        <a:pt x="565981" y="57531"/>
                        <a:pt x="568743" y="56198"/>
                        <a:pt x="562362" y="58484"/>
                      </a:cubicBezTo>
                      <a:cubicBezTo>
                        <a:pt x="557790" y="61913"/>
                        <a:pt x="571887" y="56198"/>
                        <a:pt x="567315" y="59627"/>
                      </a:cubicBezTo>
                      <a:cubicBezTo>
                        <a:pt x="571887" y="58388"/>
                        <a:pt x="576459" y="57341"/>
                        <a:pt x="580745" y="54959"/>
                      </a:cubicBezTo>
                      <a:cubicBezTo>
                        <a:pt x="583507" y="56960"/>
                        <a:pt x="582078" y="56864"/>
                        <a:pt x="590175" y="54483"/>
                      </a:cubicBezTo>
                      <a:cubicBezTo>
                        <a:pt x="591794" y="54769"/>
                        <a:pt x="588841" y="56198"/>
                        <a:pt x="587412" y="57341"/>
                      </a:cubicBezTo>
                      <a:cubicBezTo>
                        <a:pt x="583507" y="59436"/>
                        <a:pt x="579030" y="56960"/>
                        <a:pt x="575030" y="58865"/>
                      </a:cubicBezTo>
                      <a:cubicBezTo>
                        <a:pt x="575220" y="59722"/>
                        <a:pt x="572077" y="61532"/>
                        <a:pt x="573982" y="61913"/>
                      </a:cubicBezTo>
                      <a:cubicBezTo>
                        <a:pt x="569124" y="64294"/>
                        <a:pt x="563886" y="64770"/>
                        <a:pt x="559028" y="66485"/>
                      </a:cubicBezTo>
                      <a:cubicBezTo>
                        <a:pt x="556456" y="65818"/>
                        <a:pt x="557790" y="64865"/>
                        <a:pt x="561695" y="63532"/>
                      </a:cubicBezTo>
                      <a:cubicBezTo>
                        <a:pt x="564457" y="62103"/>
                        <a:pt x="563219" y="64008"/>
                        <a:pt x="566457" y="63722"/>
                      </a:cubicBezTo>
                      <a:cubicBezTo>
                        <a:pt x="566838" y="62008"/>
                        <a:pt x="568743" y="59817"/>
                        <a:pt x="564171" y="59531"/>
                      </a:cubicBezTo>
                      <a:cubicBezTo>
                        <a:pt x="554742" y="66675"/>
                        <a:pt x="545217" y="71819"/>
                        <a:pt x="535787" y="77057"/>
                      </a:cubicBezTo>
                      <a:cubicBezTo>
                        <a:pt x="526357" y="82201"/>
                        <a:pt x="516642" y="86392"/>
                        <a:pt x="507593" y="92393"/>
                      </a:cubicBezTo>
                      <a:cubicBezTo>
                        <a:pt x="505212" y="92583"/>
                        <a:pt x="502926" y="92869"/>
                        <a:pt x="504164" y="91535"/>
                      </a:cubicBezTo>
                      <a:cubicBezTo>
                        <a:pt x="503116" y="93821"/>
                        <a:pt x="489210" y="102870"/>
                        <a:pt x="479685" y="107347"/>
                      </a:cubicBezTo>
                      <a:cubicBezTo>
                        <a:pt x="477494" y="105347"/>
                        <a:pt x="492543" y="97441"/>
                        <a:pt x="491019" y="96488"/>
                      </a:cubicBezTo>
                      <a:cubicBezTo>
                        <a:pt x="495782" y="96965"/>
                        <a:pt x="499020" y="94202"/>
                        <a:pt x="492353" y="95345"/>
                      </a:cubicBezTo>
                      <a:cubicBezTo>
                        <a:pt x="476827" y="104299"/>
                        <a:pt x="463111" y="112586"/>
                        <a:pt x="450824" y="118586"/>
                      </a:cubicBezTo>
                      <a:cubicBezTo>
                        <a:pt x="444823" y="117634"/>
                        <a:pt x="464730" y="109252"/>
                        <a:pt x="463016" y="105918"/>
                      </a:cubicBezTo>
                      <a:cubicBezTo>
                        <a:pt x="457587" y="108680"/>
                        <a:pt x="455396" y="108585"/>
                        <a:pt x="453586" y="112109"/>
                      </a:cubicBezTo>
                      <a:cubicBezTo>
                        <a:pt x="448728" y="113729"/>
                        <a:pt x="443109" y="116396"/>
                        <a:pt x="437298" y="119729"/>
                      </a:cubicBezTo>
                      <a:cubicBezTo>
                        <a:pt x="431583" y="123254"/>
                        <a:pt x="425583" y="127445"/>
                        <a:pt x="419582" y="131826"/>
                      </a:cubicBezTo>
                      <a:cubicBezTo>
                        <a:pt x="413676" y="136208"/>
                        <a:pt x="407676" y="140494"/>
                        <a:pt x="402246" y="144685"/>
                      </a:cubicBezTo>
                      <a:cubicBezTo>
                        <a:pt x="396912" y="148971"/>
                        <a:pt x="391864" y="152876"/>
                        <a:pt x="387578" y="155924"/>
                      </a:cubicBezTo>
                      <a:cubicBezTo>
                        <a:pt x="383006" y="157067"/>
                        <a:pt x="396817" y="147161"/>
                        <a:pt x="388626" y="150495"/>
                      </a:cubicBezTo>
                      <a:cubicBezTo>
                        <a:pt x="387578" y="154591"/>
                        <a:pt x="381291" y="159449"/>
                        <a:pt x="375862" y="163640"/>
                      </a:cubicBezTo>
                      <a:cubicBezTo>
                        <a:pt x="380053" y="161639"/>
                        <a:pt x="384435" y="160020"/>
                        <a:pt x="388054" y="156877"/>
                      </a:cubicBezTo>
                      <a:cubicBezTo>
                        <a:pt x="389102" y="156877"/>
                        <a:pt x="388435" y="157829"/>
                        <a:pt x="389959" y="157544"/>
                      </a:cubicBezTo>
                      <a:cubicBezTo>
                        <a:pt x="382911" y="164211"/>
                        <a:pt x="373100" y="165354"/>
                        <a:pt x="367099" y="174117"/>
                      </a:cubicBezTo>
                      <a:cubicBezTo>
                        <a:pt x="364242" y="174974"/>
                        <a:pt x="365194" y="173355"/>
                        <a:pt x="362146" y="174308"/>
                      </a:cubicBezTo>
                      <a:cubicBezTo>
                        <a:pt x="357193" y="180594"/>
                        <a:pt x="350526" y="183166"/>
                        <a:pt x="345096" y="188309"/>
                      </a:cubicBezTo>
                      <a:cubicBezTo>
                        <a:pt x="342429" y="189071"/>
                        <a:pt x="341953" y="188405"/>
                        <a:pt x="342620" y="186881"/>
                      </a:cubicBezTo>
                      <a:cubicBezTo>
                        <a:pt x="339286" y="188214"/>
                        <a:pt x="337381" y="192310"/>
                        <a:pt x="333476" y="192691"/>
                      </a:cubicBezTo>
                      <a:cubicBezTo>
                        <a:pt x="331285" y="195263"/>
                        <a:pt x="332714" y="194977"/>
                        <a:pt x="334524" y="194501"/>
                      </a:cubicBezTo>
                      <a:cubicBezTo>
                        <a:pt x="322998" y="202978"/>
                        <a:pt x="313473" y="210312"/>
                        <a:pt x="304329" y="218027"/>
                      </a:cubicBezTo>
                      <a:cubicBezTo>
                        <a:pt x="295376" y="226028"/>
                        <a:pt x="286708" y="234125"/>
                        <a:pt x="276421" y="243840"/>
                      </a:cubicBezTo>
                      <a:cubicBezTo>
                        <a:pt x="274040" y="244507"/>
                        <a:pt x="274611" y="242697"/>
                        <a:pt x="277088" y="239268"/>
                      </a:cubicBezTo>
                      <a:cubicBezTo>
                        <a:pt x="273278" y="242030"/>
                        <a:pt x="270611" y="246221"/>
                        <a:pt x="266896" y="248984"/>
                      </a:cubicBezTo>
                      <a:cubicBezTo>
                        <a:pt x="262229" y="255175"/>
                        <a:pt x="270992" y="248984"/>
                        <a:pt x="266991" y="254508"/>
                      </a:cubicBezTo>
                      <a:cubicBezTo>
                        <a:pt x="260514" y="257651"/>
                        <a:pt x="255752" y="263366"/>
                        <a:pt x="251751" y="269939"/>
                      </a:cubicBezTo>
                      <a:cubicBezTo>
                        <a:pt x="247941" y="272034"/>
                        <a:pt x="250132" y="268700"/>
                        <a:pt x="245370" y="271653"/>
                      </a:cubicBezTo>
                      <a:cubicBezTo>
                        <a:pt x="244131" y="274415"/>
                        <a:pt x="247656" y="272796"/>
                        <a:pt x="246417" y="275654"/>
                      </a:cubicBezTo>
                      <a:cubicBezTo>
                        <a:pt x="238512" y="279559"/>
                        <a:pt x="241655" y="280988"/>
                        <a:pt x="234035" y="289655"/>
                      </a:cubicBezTo>
                      <a:cubicBezTo>
                        <a:pt x="230320" y="291941"/>
                        <a:pt x="232416" y="288417"/>
                        <a:pt x="227748" y="291560"/>
                      </a:cubicBezTo>
                      <a:cubicBezTo>
                        <a:pt x="227463" y="293084"/>
                        <a:pt x="228034" y="293751"/>
                        <a:pt x="230415" y="292513"/>
                      </a:cubicBezTo>
                      <a:cubicBezTo>
                        <a:pt x="227558" y="296609"/>
                        <a:pt x="221938" y="301752"/>
                        <a:pt x="216699" y="305562"/>
                      </a:cubicBezTo>
                      <a:cubicBezTo>
                        <a:pt x="211651" y="309563"/>
                        <a:pt x="206984" y="312325"/>
                        <a:pt x="205936" y="310896"/>
                      </a:cubicBezTo>
                      <a:cubicBezTo>
                        <a:pt x="197649" y="323279"/>
                        <a:pt x="215842" y="304324"/>
                        <a:pt x="212032" y="313373"/>
                      </a:cubicBezTo>
                      <a:cubicBezTo>
                        <a:pt x="208508" y="317278"/>
                        <a:pt x="208603" y="315087"/>
                        <a:pt x="203174" y="319469"/>
                      </a:cubicBezTo>
                      <a:cubicBezTo>
                        <a:pt x="199840" y="326327"/>
                        <a:pt x="192792" y="331470"/>
                        <a:pt x="193649" y="336423"/>
                      </a:cubicBezTo>
                      <a:cubicBezTo>
                        <a:pt x="189267" y="341566"/>
                        <a:pt x="184981" y="347948"/>
                        <a:pt x="181076" y="347663"/>
                      </a:cubicBezTo>
                      <a:lnTo>
                        <a:pt x="178028" y="355568"/>
                      </a:lnTo>
                      <a:cubicBezTo>
                        <a:pt x="183552" y="352997"/>
                        <a:pt x="177647" y="352520"/>
                        <a:pt x="183171" y="349949"/>
                      </a:cubicBezTo>
                      <a:cubicBezTo>
                        <a:pt x="183552" y="355949"/>
                        <a:pt x="167074" y="371475"/>
                        <a:pt x="161645" y="384429"/>
                      </a:cubicBezTo>
                      <a:cubicBezTo>
                        <a:pt x="161359" y="381286"/>
                        <a:pt x="159168" y="381286"/>
                        <a:pt x="162788" y="374999"/>
                      </a:cubicBezTo>
                      <a:cubicBezTo>
                        <a:pt x="154406" y="381857"/>
                        <a:pt x="158597" y="387763"/>
                        <a:pt x="152691" y="396907"/>
                      </a:cubicBezTo>
                      <a:cubicBezTo>
                        <a:pt x="146024" y="400526"/>
                        <a:pt x="144119" y="408337"/>
                        <a:pt x="141357" y="415290"/>
                      </a:cubicBezTo>
                      <a:cubicBezTo>
                        <a:pt x="134499" y="420719"/>
                        <a:pt x="130784" y="429006"/>
                        <a:pt x="126783" y="436816"/>
                      </a:cubicBezTo>
                      <a:cubicBezTo>
                        <a:pt x="123735" y="437388"/>
                        <a:pt x="130403" y="429578"/>
                        <a:pt x="130593" y="426149"/>
                      </a:cubicBezTo>
                      <a:cubicBezTo>
                        <a:pt x="127641" y="427768"/>
                        <a:pt x="130403" y="420719"/>
                        <a:pt x="127831" y="421862"/>
                      </a:cubicBezTo>
                      <a:cubicBezTo>
                        <a:pt x="125736" y="430816"/>
                        <a:pt x="119640" y="441484"/>
                        <a:pt x="118878" y="450056"/>
                      </a:cubicBezTo>
                      <a:cubicBezTo>
                        <a:pt x="116877" y="451676"/>
                        <a:pt x="115734" y="455390"/>
                        <a:pt x="111924" y="460058"/>
                      </a:cubicBezTo>
                      <a:cubicBezTo>
                        <a:pt x="107733" y="461296"/>
                        <a:pt x="120592" y="443675"/>
                        <a:pt x="111734" y="452247"/>
                      </a:cubicBezTo>
                      <a:cubicBezTo>
                        <a:pt x="112401" y="446913"/>
                        <a:pt x="116782" y="444627"/>
                        <a:pt x="117449" y="439198"/>
                      </a:cubicBezTo>
                      <a:cubicBezTo>
                        <a:pt x="113163" y="441770"/>
                        <a:pt x="110210" y="455486"/>
                        <a:pt x="107638" y="453009"/>
                      </a:cubicBezTo>
                      <a:cubicBezTo>
                        <a:pt x="106686" y="458438"/>
                        <a:pt x="103257" y="462820"/>
                        <a:pt x="100780" y="471011"/>
                      </a:cubicBezTo>
                      <a:cubicBezTo>
                        <a:pt x="97256" y="468344"/>
                        <a:pt x="96589" y="478822"/>
                        <a:pt x="90779" y="484537"/>
                      </a:cubicBezTo>
                      <a:cubicBezTo>
                        <a:pt x="89160" y="494633"/>
                        <a:pt x="84111" y="502349"/>
                        <a:pt x="81635" y="511683"/>
                      </a:cubicBezTo>
                      <a:cubicBezTo>
                        <a:pt x="83349" y="512826"/>
                        <a:pt x="88112" y="506635"/>
                        <a:pt x="88874" y="501777"/>
                      </a:cubicBezTo>
                      <a:cubicBezTo>
                        <a:pt x="91541" y="504254"/>
                        <a:pt x="83730" y="515398"/>
                        <a:pt x="81540" y="520637"/>
                      </a:cubicBezTo>
                      <a:cubicBezTo>
                        <a:pt x="79539" y="521208"/>
                        <a:pt x="79730" y="516636"/>
                        <a:pt x="80397" y="514445"/>
                      </a:cubicBezTo>
                      <a:cubicBezTo>
                        <a:pt x="78492" y="514636"/>
                        <a:pt x="76587" y="518732"/>
                        <a:pt x="74301" y="517874"/>
                      </a:cubicBezTo>
                      <a:cubicBezTo>
                        <a:pt x="78206" y="520541"/>
                        <a:pt x="71729" y="526828"/>
                        <a:pt x="71253" y="535877"/>
                      </a:cubicBezTo>
                      <a:cubicBezTo>
                        <a:pt x="75063" y="533972"/>
                        <a:pt x="73824" y="529114"/>
                        <a:pt x="77063" y="526828"/>
                      </a:cubicBezTo>
                      <a:cubicBezTo>
                        <a:pt x="75158" y="531686"/>
                        <a:pt x="74682" y="537305"/>
                        <a:pt x="70681" y="540830"/>
                      </a:cubicBezTo>
                      <a:cubicBezTo>
                        <a:pt x="69157" y="541782"/>
                        <a:pt x="71348" y="538258"/>
                        <a:pt x="71253" y="535781"/>
                      </a:cubicBezTo>
                      <a:cubicBezTo>
                        <a:pt x="69443" y="537401"/>
                        <a:pt x="68109" y="541592"/>
                        <a:pt x="68014" y="539210"/>
                      </a:cubicBezTo>
                      <a:cubicBezTo>
                        <a:pt x="64299" y="543782"/>
                        <a:pt x="70110" y="542639"/>
                        <a:pt x="65347" y="546545"/>
                      </a:cubicBezTo>
                      <a:cubicBezTo>
                        <a:pt x="67443" y="545783"/>
                        <a:pt x="70205" y="543782"/>
                        <a:pt x="69824" y="549212"/>
                      </a:cubicBezTo>
                      <a:cubicBezTo>
                        <a:pt x="67157" y="556070"/>
                        <a:pt x="68109" y="548831"/>
                        <a:pt x="64871" y="553403"/>
                      </a:cubicBezTo>
                      <a:cubicBezTo>
                        <a:pt x="64395" y="557879"/>
                        <a:pt x="66109" y="556927"/>
                        <a:pt x="67443" y="556641"/>
                      </a:cubicBezTo>
                      <a:cubicBezTo>
                        <a:pt x="66681" y="559118"/>
                        <a:pt x="64966" y="561118"/>
                        <a:pt x="65061" y="564071"/>
                      </a:cubicBezTo>
                      <a:cubicBezTo>
                        <a:pt x="60108" y="570548"/>
                        <a:pt x="62775" y="557784"/>
                        <a:pt x="58584" y="562261"/>
                      </a:cubicBezTo>
                      <a:cubicBezTo>
                        <a:pt x="59251" y="564452"/>
                        <a:pt x="59442" y="567500"/>
                        <a:pt x="61061" y="567119"/>
                      </a:cubicBezTo>
                      <a:cubicBezTo>
                        <a:pt x="61251" y="573024"/>
                        <a:pt x="55346" y="575596"/>
                        <a:pt x="56298" y="581978"/>
                      </a:cubicBezTo>
                      <a:cubicBezTo>
                        <a:pt x="53155" y="586835"/>
                        <a:pt x="52774" y="584645"/>
                        <a:pt x="50488" y="587502"/>
                      </a:cubicBezTo>
                      <a:cubicBezTo>
                        <a:pt x="50202" y="594836"/>
                        <a:pt x="46964" y="600551"/>
                        <a:pt x="44487" y="606743"/>
                      </a:cubicBezTo>
                      <a:cubicBezTo>
                        <a:pt x="46678" y="611696"/>
                        <a:pt x="41916" y="622078"/>
                        <a:pt x="39820" y="629888"/>
                      </a:cubicBezTo>
                      <a:cubicBezTo>
                        <a:pt x="37629" y="633603"/>
                        <a:pt x="40106" y="621411"/>
                        <a:pt x="36963" y="628650"/>
                      </a:cubicBezTo>
                      <a:cubicBezTo>
                        <a:pt x="38106" y="636365"/>
                        <a:pt x="34486" y="643223"/>
                        <a:pt x="32105" y="653225"/>
                      </a:cubicBezTo>
                      <a:cubicBezTo>
                        <a:pt x="31533" y="659797"/>
                        <a:pt x="35153" y="651320"/>
                        <a:pt x="35058" y="656082"/>
                      </a:cubicBezTo>
                      <a:cubicBezTo>
                        <a:pt x="33248" y="664940"/>
                        <a:pt x="31724" y="656653"/>
                        <a:pt x="28866" y="663512"/>
                      </a:cubicBezTo>
                      <a:cubicBezTo>
                        <a:pt x="28104" y="667512"/>
                        <a:pt x="28200" y="669322"/>
                        <a:pt x="29438" y="670274"/>
                      </a:cubicBezTo>
                      <a:cubicBezTo>
                        <a:pt x="20484" y="683228"/>
                        <a:pt x="25342" y="701326"/>
                        <a:pt x="19722" y="715423"/>
                      </a:cubicBezTo>
                      <a:cubicBezTo>
                        <a:pt x="22199" y="721424"/>
                        <a:pt x="21056" y="724662"/>
                        <a:pt x="21342" y="735044"/>
                      </a:cubicBezTo>
                      <a:cubicBezTo>
                        <a:pt x="20961" y="737807"/>
                        <a:pt x="18675" y="739235"/>
                        <a:pt x="18294" y="745236"/>
                      </a:cubicBezTo>
                      <a:cubicBezTo>
                        <a:pt x="15627" y="746379"/>
                        <a:pt x="18008" y="735806"/>
                        <a:pt x="17151" y="732187"/>
                      </a:cubicBezTo>
                      <a:cubicBezTo>
                        <a:pt x="14007" y="741236"/>
                        <a:pt x="15341" y="748760"/>
                        <a:pt x="16293" y="755714"/>
                      </a:cubicBezTo>
                      <a:cubicBezTo>
                        <a:pt x="14388" y="763143"/>
                        <a:pt x="13722" y="759428"/>
                        <a:pt x="11055" y="763810"/>
                      </a:cubicBezTo>
                      <a:cubicBezTo>
                        <a:pt x="11055" y="770001"/>
                        <a:pt x="8959" y="773335"/>
                        <a:pt x="11531" y="776573"/>
                      </a:cubicBezTo>
                      <a:cubicBezTo>
                        <a:pt x="10674" y="778478"/>
                        <a:pt x="9816" y="780383"/>
                        <a:pt x="8959" y="782193"/>
                      </a:cubicBezTo>
                      <a:cubicBezTo>
                        <a:pt x="11912" y="780002"/>
                        <a:pt x="11721" y="796480"/>
                        <a:pt x="7721" y="802291"/>
                      </a:cubicBezTo>
                      <a:cubicBezTo>
                        <a:pt x="11150" y="807625"/>
                        <a:pt x="8959" y="811721"/>
                        <a:pt x="8007" y="819531"/>
                      </a:cubicBezTo>
                      <a:cubicBezTo>
                        <a:pt x="9626" y="826008"/>
                        <a:pt x="8673" y="818960"/>
                        <a:pt x="10197" y="816864"/>
                      </a:cubicBezTo>
                      <a:cubicBezTo>
                        <a:pt x="11436" y="820674"/>
                        <a:pt x="10007" y="824008"/>
                        <a:pt x="10293" y="827723"/>
                      </a:cubicBezTo>
                      <a:cubicBezTo>
                        <a:pt x="7626" y="833438"/>
                        <a:pt x="7816" y="829247"/>
                        <a:pt x="6197" y="826961"/>
                      </a:cubicBezTo>
                      <a:cubicBezTo>
                        <a:pt x="5911" y="833628"/>
                        <a:pt x="5149" y="840296"/>
                        <a:pt x="1815" y="846487"/>
                      </a:cubicBezTo>
                      <a:cubicBezTo>
                        <a:pt x="1244" y="844868"/>
                        <a:pt x="1149" y="843248"/>
                        <a:pt x="1530" y="841724"/>
                      </a:cubicBezTo>
                      <a:cubicBezTo>
                        <a:pt x="-566" y="842486"/>
                        <a:pt x="101" y="857060"/>
                        <a:pt x="101" y="863346"/>
                      </a:cubicBezTo>
                      <a:cubicBezTo>
                        <a:pt x="1339" y="847153"/>
                        <a:pt x="5054" y="850297"/>
                        <a:pt x="6387" y="834771"/>
                      </a:cubicBezTo>
                      <a:cubicBezTo>
                        <a:pt x="10293" y="849725"/>
                        <a:pt x="2577" y="851059"/>
                        <a:pt x="3720" y="862298"/>
                      </a:cubicBezTo>
                      <a:cubicBezTo>
                        <a:pt x="6006" y="862013"/>
                        <a:pt x="8102" y="850678"/>
                        <a:pt x="10388" y="852392"/>
                      </a:cubicBezTo>
                      <a:cubicBezTo>
                        <a:pt x="8483" y="856393"/>
                        <a:pt x="8959" y="866966"/>
                        <a:pt x="6387" y="870299"/>
                      </a:cubicBezTo>
                      <a:cubicBezTo>
                        <a:pt x="8673" y="874681"/>
                        <a:pt x="10864" y="874967"/>
                        <a:pt x="13150" y="878777"/>
                      </a:cubicBezTo>
                      <a:cubicBezTo>
                        <a:pt x="9435" y="876872"/>
                        <a:pt x="9721" y="884587"/>
                        <a:pt x="8102" y="890588"/>
                      </a:cubicBezTo>
                      <a:cubicBezTo>
                        <a:pt x="6768" y="893540"/>
                        <a:pt x="5244" y="883920"/>
                        <a:pt x="4006" y="890207"/>
                      </a:cubicBezTo>
                      <a:cubicBezTo>
                        <a:pt x="5721" y="892969"/>
                        <a:pt x="5911" y="894398"/>
                        <a:pt x="8292" y="893731"/>
                      </a:cubicBezTo>
                      <a:cubicBezTo>
                        <a:pt x="8673" y="897827"/>
                        <a:pt x="7054" y="903446"/>
                        <a:pt x="9626" y="900017"/>
                      </a:cubicBezTo>
                      <a:cubicBezTo>
                        <a:pt x="9816" y="904589"/>
                        <a:pt x="8673" y="909066"/>
                        <a:pt x="7816" y="913638"/>
                      </a:cubicBezTo>
                      <a:cubicBezTo>
                        <a:pt x="6197" y="913828"/>
                        <a:pt x="6768" y="899541"/>
                        <a:pt x="3625" y="902494"/>
                      </a:cubicBezTo>
                      <a:cubicBezTo>
                        <a:pt x="4768" y="906685"/>
                        <a:pt x="7054" y="918020"/>
                        <a:pt x="8292" y="927545"/>
                      </a:cubicBezTo>
                      <a:cubicBezTo>
                        <a:pt x="9626" y="936974"/>
                        <a:pt x="10293" y="944594"/>
                        <a:pt x="6768" y="941261"/>
                      </a:cubicBezTo>
                      <a:cubicBezTo>
                        <a:pt x="7054" y="945928"/>
                        <a:pt x="10102" y="950595"/>
                        <a:pt x="8769" y="955167"/>
                      </a:cubicBezTo>
                      <a:cubicBezTo>
                        <a:pt x="11626" y="958310"/>
                        <a:pt x="12483" y="964025"/>
                        <a:pt x="13436" y="970312"/>
                      </a:cubicBezTo>
                      <a:cubicBezTo>
                        <a:pt x="14674" y="976598"/>
                        <a:pt x="16008" y="983456"/>
                        <a:pt x="19437" y="988886"/>
                      </a:cubicBezTo>
                      <a:cubicBezTo>
                        <a:pt x="16484" y="991934"/>
                        <a:pt x="20199" y="1001078"/>
                        <a:pt x="16674" y="998125"/>
                      </a:cubicBezTo>
                      <a:cubicBezTo>
                        <a:pt x="16674" y="1003459"/>
                        <a:pt x="19913" y="1001840"/>
                        <a:pt x="22008" y="1008698"/>
                      </a:cubicBezTo>
                      <a:cubicBezTo>
                        <a:pt x="24104" y="1020318"/>
                        <a:pt x="25056" y="1032034"/>
                        <a:pt x="30581" y="1043369"/>
                      </a:cubicBezTo>
                      <a:cubicBezTo>
                        <a:pt x="27819" y="1045083"/>
                        <a:pt x="31248" y="1054799"/>
                        <a:pt x="33438" y="1055370"/>
                      </a:cubicBezTo>
                      <a:cubicBezTo>
                        <a:pt x="31819" y="1060133"/>
                        <a:pt x="34772" y="1064514"/>
                        <a:pt x="34296" y="1069181"/>
                      </a:cubicBezTo>
                      <a:cubicBezTo>
                        <a:pt x="35629" y="1067467"/>
                        <a:pt x="35058" y="1065181"/>
                        <a:pt x="36867" y="1062704"/>
                      </a:cubicBezTo>
                      <a:cubicBezTo>
                        <a:pt x="38677" y="1068419"/>
                        <a:pt x="38391" y="1075468"/>
                        <a:pt x="37534" y="1078040"/>
                      </a:cubicBezTo>
                      <a:cubicBezTo>
                        <a:pt x="39153" y="1086041"/>
                        <a:pt x="41439" y="1081564"/>
                        <a:pt x="41725" y="1092899"/>
                      </a:cubicBezTo>
                      <a:cubicBezTo>
                        <a:pt x="42773" y="1093375"/>
                        <a:pt x="42868" y="1090803"/>
                        <a:pt x="44773" y="1094042"/>
                      </a:cubicBezTo>
                      <a:cubicBezTo>
                        <a:pt x="42011" y="1087755"/>
                        <a:pt x="40963" y="1081278"/>
                        <a:pt x="40963" y="1074515"/>
                      </a:cubicBezTo>
                      <a:cubicBezTo>
                        <a:pt x="43535" y="1085469"/>
                        <a:pt x="46869" y="1096232"/>
                        <a:pt x="50393" y="1106996"/>
                      </a:cubicBezTo>
                      <a:cubicBezTo>
                        <a:pt x="50202" y="1108043"/>
                        <a:pt x="49345" y="1107186"/>
                        <a:pt x="49345" y="1108710"/>
                      </a:cubicBezTo>
                      <a:cubicBezTo>
                        <a:pt x="46869" y="1103948"/>
                        <a:pt x="46107" y="1094232"/>
                        <a:pt x="42773" y="1094232"/>
                      </a:cubicBezTo>
                      <a:cubicBezTo>
                        <a:pt x="43630" y="1102328"/>
                        <a:pt x="49726" y="1108139"/>
                        <a:pt x="49917" y="1119473"/>
                      </a:cubicBezTo>
                      <a:cubicBezTo>
                        <a:pt x="51250" y="1121283"/>
                        <a:pt x="52679" y="1123188"/>
                        <a:pt x="52869" y="1125188"/>
                      </a:cubicBezTo>
                      <a:cubicBezTo>
                        <a:pt x="54108" y="1126236"/>
                        <a:pt x="54965" y="1125950"/>
                        <a:pt x="54870" y="1123188"/>
                      </a:cubicBezTo>
                      <a:cubicBezTo>
                        <a:pt x="58870" y="1129094"/>
                        <a:pt x="59346" y="1135761"/>
                        <a:pt x="63156" y="1141762"/>
                      </a:cubicBezTo>
                      <a:cubicBezTo>
                        <a:pt x="64014" y="1147286"/>
                        <a:pt x="61728" y="1143953"/>
                        <a:pt x="62204" y="1148239"/>
                      </a:cubicBezTo>
                      <a:cubicBezTo>
                        <a:pt x="65538" y="1153478"/>
                        <a:pt x="63537" y="1144429"/>
                        <a:pt x="66300" y="1152049"/>
                      </a:cubicBezTo>
                      <a:cubicBezTo>
                        <a:pt x="66966" y="1157859"/>
                        <a:pt x="62585" y="1149382"/>
                        <a:pt x="65347" y="1157002"/>
                      </a:cubicBezTo>
                      <a:cubicBezTo>
                        <a:pt x="67633" y="1160812"/>
                        <a:pt x="66776" y="1155859"/>
                        <a:pt x="68395" y="1157859"/>
                      </a:cubicBezTo>
                      <a:cubicBezTo>
                        <a:pt x="70014" y="1169861"/>
                        <a:pt x="75158" y="1182148"/>
                        <a:pt x="80492" y="1193673"/>
                      </a:cubicBezTo>
                      <a:cubicBezTo>
                        <a:pt x="86112" y="1205103"/>
                        <a:pt x="92303" y="1215676"/>
                        <a:pt x="95065" y="1225010"/>
                      </a:cubicBezTo>
                      <a:cubicBezTo>
                        <a:pt x="95256" y="1227773"/>
                        <a:pt x="91255" y="1221772"/>
                        <a:pt x="90779" y="1223201"/>
                      </a:cubicBezTo>
                      <a:cubicBezTo>
                        <a:pt x="93541" y="1231583"/>
                        <a:pt x="102018" y="1237774"/>
                        <a:pt x="102209" y="1246918"/>
                      </a:cubicBezTo>
                      <a:cubicBezTo>
                        <a:pt x="103638" y="1247680"/>
                        <a:pt x="104400" y="1247394"/>
                        <a:pt x="103923" y="1244632"/>
                      </a:cubicBezTo>
                      <a:cubicBezTo>
                        <a:pt x="107162" y="1246727"/>
                        <a:pt x="107448" y="1249871"/>
                        <a:pt x="110210" y="1252061"/>
                      </a:cubicBezTo>
                      <a:cubicBezTo>
                        <a:pt x="111353" y="1255967"/>
                        <a:pt x="108972" y="1253300"/>
                        <a:pt x="107067" y="1251585"/>
                      </a:cubicBezTo>
                      <a:cubicBezTo>
                        <a:pt x="108019" y="1256157"/>
                        <a:pt x="111734" y="1259681"/>
                        <a:pt x="113258" y="1264063"/>
                      </a:cubicBezTo>
                      <a:cubicBezTo>
                        <a:pt x="114687" y="1265206"/>
                        <a:pt x="113829" y="1262158"/>
                        <a:pt x="113734" y="1260539"/>
                      </a:cubicBezTo>
                      <a:cubicBezTo>
                        <a:pt x="116877" y="1262539"/>
                        <a:pt x="116687" y="1265968"/>
                        <a:pt x="119163" y="1268349"/>
                      </a:cubicBezTo>
                      <a:cubicBezTo>
                        <a:pt x="118687" y="1269111"/>
                        <a:pt x="116496" y="1267301"/>
                        <a:pt x="117544" y="1270635"/>
                      </a:cubicBezTo>
                      <a:cubicBezTo>
                        <a:pt x="119259" y="1272159"/>
                        <a:pt x="120973" y="1273683"/>
                        <a:pt x="122688" y="1275112"/>
                      </a:cubicBezTo>
                      <a:cubicBezTo>
                        <a:pt x="124021" y="1279303"/>
                        <a:pt x="121068" y="1276350"/>
                        <a:pt x="122973" y="1281684"/>
                      </a:cubicBezTo>
                      <a:cubicBezTo>
                        <a:pt x="131546" y="1294257"/>
                        <a:pt x="140023" y="1306735"/>
                        <a:pt x="148405" y="1319117"/>
                      </a:cubicBezTo>
                      <a:lnTo>
                        <a:pt x="147262" y="1314545"/>
                      </a:lnTo>
                      <a:cubicBezTo>
                        <a:pt x="149548" y="1317974"/>
                        <a:pt x="153930" y="1320356"/>
                        <a:pt x="155073" y="1324356"/>
                      </a:cubicBezTo>
                      <a:cubicBezTo>
                        <a:pt x="156597" y="1328071"/>
                        <a:pt x="153930" y="1325785"/>
                        <a:pt x="151929" y="1324261"/>
                      </a:cubicBezTo>
                      <a:cubicBezTo>
                        <a:pt x="153930" y="1328357"/>
                        <a:pt x="157835" y="1333405"/>
                        <a:pt x="161645" y="1337786"/>
                      </a:cubicBezTo>
                      <a:cubicBezTo>
                        <a:pt x="165645" y="1342073"/>
                        <a:pt x="169551" y="1345692"/>
                        <a:pt x="171265" y="1347026"/>
                      </a:cubicBezTo>
                      <a:cubicBezTo>
                        <a:pt x="170884" y="1350074"/>
                        <a:pt x="172694" y="1353312"/>
                        <a:pt x="177742" y="1357408"/>
                      </a:cubicBezTo>
                      <a:cubicBezTo>
                        <a:pt x="174599" y="1349978"/>
                        <a:pt x="178980" y="1355598"/>
                        <a:pt x="182314" y="1358360"/>
                      </a:cubicBezTo>
                      <a:cubicBezTo>
                        <a:pt x="172980" y="1347502"/>
                        <a:pt x="171551" y="1341406"/>
                        <a:pt x="161740" y="1329500"/>
                      </a:cubicBezTo>
                      <a:cubicBezTo>
                        <a:pt x="160026" y="1328642"/>
                        <a:pt x="162216" y="1330928"/>
                        <a:pt x="162502" y="1332548"/>
                      </a:cubicBezTo>
                      <a:cubicBezTo>
                        <a:pt x="158692" y="1331024"/>
                        <a:pt x="160216" y="1326833"/>
                        <a:pt x="156406" y="1325308"/>
                      </a:cubicBezTo>
                      <a:cubicBezTo>
                        <a:pt x="155930" y="1319975"/>
                        <a:pt x="155263" y="1320260"/>
                        <a:pt x="153263" y="1313212"/>
                      </a:cubicBezTo>
                      <a:cubicBezTo>
                        <a:pt x="157454" y="1321118"/>
                        <a:pt x="163645" y="1329881"/>
                        <a:pt x="169932" y="1337596"/>
                      </a:cubicBezTo>
                      <a:cubicBezTo>
                        <a:pt x="176218" y="1345406"/>
                        <a:pt x="182124" y="1352645"/>
                        <a:pt x="184600" y="1358837"/>
                      </a:cubicBezTo>
                      <a:cubicBezTo>
                        <a:pt x="185648" y="1359313"/>
                        <a:pt x="185457" y="1358265"/>
                        <a:pt x="186886" y="1359313"/>
                      </a:cubicBezTo>
                      <a:cubicBezTo>
                        <a:pt x="191363" y="1363504"/>
                        <a:pt x="184410" y="1359313"/>
                        <a:pt x="187458" y="1364266"/>
                      </a:cubicBezTo>
                      <a:cubicBezTo>
                        <a:pt x="196792" y="1369409"/>
                        <a:pt x="200697" y="1377696"/>
                        <a:pt x="205936" y="1385221"/>
                      </a:cubicBezTo>
                      <a:cubicBezTo>
                        <a:pt x="209937" y="1385602"/>
                        <a:pt x="213937" y="1390650"/>
                        <a:pt x="217557" y="1395889"/>
                      </a:cubicBezTo>
                      <a:cubicBezTo>
                        <a:pt x="214509" y="1395413"/>
                        <a:pt x="209270" y="1392460"/>
                        <a:pt x="210413" y="1396937"/>
                      </a:cubicBezTo>
                      <a:cubicBezTo>
                        <a:pt x="206984" y="1393793"/>
                        <a:pt x="202507" y="1387316"/>
                        <a:pt x="200697" y="1388554"/>
                      </a:cubicBezTo>
                      <a:cubicBezTo>
                        <a:pt x="204793" y="1392936"/>
                        <a:pt x="204603" y="1393317"/>
                        <a:pt x="204888" y="1396841"/>
                      </a:cubicBezTo>
                      <a:cubicBezTo>
                        <a:pt x="208413" y="1397413"/>
                        <a:pt x="210699" y="1400842"/>
                        <a:pt x="212889" y="1400842"/>
                      </a:cubicBezTo>
                      <a:cubicBezTo>
                        <a:pt x="216985" y="1404271"/>
                        <a:pt x="218890" y="1409129"/>
                        <a:pt x="224224" y="1411700"/>
                      </a:cubicBezTo>
                      <a:cubicBezTo>
                        <a:pt x="225462" y="1418558"/>
                        <a:pt x="236416" y="1427607"/>
                        <a:pt x="245274" y="1434370"/>
                      </a:cubicBezTo>
                      <a:cubicBezTo>
                        <a:pt x="243084" y="1436656"/>
                        <a:pt x="247275" y="1440275"/>
                        <a:pt x="254799" y="1444466"/>
                      </a:cubicBezTo>
                      <a:cubicBezTo>
                        <a:pt x="254990" y="1445895"/>
                        <a:pt x="254228" y="1446371"/>
                        <a:pt x="251656" y="1444943"/>
                      </a:cubicBezTo>
                      <a:cubicBezTo>
                        <a:pt x="257943" y="1453039"/>
                        <a:pt x="268039" y="1458278"/>
                        <a:pt x="274802" y="1465898"/>
                      </a:cubicBezTo>
                      <a:cubicBezTo>
                        <a:pt x="277659" y="1467041"/>
                        <a:pt x="273373" y="1461897"/>
                        <a:pt x="277183" y="1463897"/>
                      </a:cubicBezTo>
                      <a:cubicBezTo>
                        <a:pt x="280612" y="1465040"/>
                        <a:pt x="279755" y="1469708"/>
                        <a:pt x="284136" y="1470089"/>
                      </a:cubicBezTo>
                      <a:cubicBezTo>
                        <a:pt x="285565" y="1472470"/>
                        <a:pt x="284994" y="1473137"/>
                        <a:pt x="283279" y="1472851"/>
                      </a:cubicBezTo>
                      <a:cubicBezTo>
                        <a:pt x="286708" y="1476470"/>
                        <a:pt x="285089" y="1470660"/>
                        <a:pt x="290232" y="1476947"/>
                      </a:cubicBezTo>
                      <a:cubicBezTo>
                        <a:pt x="292423" y="1480280"/>
                        <a:pt x="292804" y="1481900"/>
                        <a:pt x="290232" y="1481042"/>
                      </a:cubicBezTo>
                      <a:cubicBezTo>
                        <a:pt x="297090" y="1485233"/>
                        <a:pt x="306044" y="1496473"/>
                        <a:pt x="310711" y="1495806"/>
                      </a:cubicBezTo>
                      <a:cubicBezTo>
                        <a:pt x="313378" y="1499235"/>
                        <a:pt x="309568" y="1497521"/>
                        <a:pt x="313283" y="1501807"/>
                      </a:cubicBezTo>
                      <a:cubicBezTo>
                        <a:pt x="315569" y="1499521"/>
                        <a:pt x="320046" y="1506569"/>
                        <a:pt x="319760" y="1506283"/>
                      </a:cubicBezTo>
                      <a:cubicBezTo>
                        <a:pt x="328809" y="1512665"/>
                        <a:pt x="333952" y="1512189"/>
                        <a:pt x="341858" y="1521428"/>
                      </a:cubicBezTo>
                      <a:cubicBezTo>
                        <a:pt x="345573" y="1520381"/>
                        <a:pt x="355098" y="1528953"/>
                        <a:pt x="361003" y="1532668"/>
                      </a:cubicBezTo>
                      <a:cubicBezTo>
                        <a:pt x="360908" y="1533620"/>
                        <a:pt x="358241" y="1532763"/>
                        <a:pt x="360527" y="1535525"/>
                      </a:cubicBezTo>
                      <a:cubicBezTo>
                        <a:pt x="366623" y="1535811"/>
                        <a:pt x="370719" y="1542669"/>
                        <a:pt x="379672" y="1544193"/>
                      </a:cubicBezTo>
                      <a:cubicBezTo>
                        <a:pt x="383101" y="1543812"/>
                        <a:pt x="374719" y="1537716"/>
                        <a:pt x="371576" y="1537049"/>
                      </a:cubicBezTo>
                      <a:cubicBezTo>
                        <a:pt x="369480" y="1535144"/>
                        <a:pt x="379101" y="1539050"/>
                        <a:pt x="380720" y="1540574"/>
                      </a:cubicBezTo>
                      <a:cubicBezTo>
                        <a:pt x="384720" y="1540193"/>
                        <a:pt x="375195" y="1536287"/>
                        <a:pt x="373576" y="1534763"/>
                      </a:cubicBezTo>
                      <a:cubicBezTo>
                        <a:pt x="372814" y="1533239"/>
                        <a:pt x="376910" y="1534858"/>
                        <a:pt x="379196" y="1535335"/>
                      </a:cubicBezTo>
                      <a:cubicBezTo>
                        <a:pt x="381482" y="1536478"/>
                        <a:pt x="384625" y="1542669"/>
                        <a:pt x="392150" y="1543717"/>
                      </a:cubicBezTo>
                      <a:cubicBezTo>
                        <a:pt x="394722" y="1546860"/>
                        <a:pt x="397198" y="1549813"/>
                        <a:pt x="393674" y="1549051"/>
                      </a:cubicBezTo>
                      <a:cubicBezTo>
                        <a:pt x="397293" y="1553528"/>
                        <a:pt x="403770" y="1554575"/>
                        <a:pt x="407104" y="1559433"/>
                      </a:cubicBezTo>
                      <a:cubicBezTo>
                        <a:pt x="409200" y="1559052"/>
                        <a:pt x="408723" y="1556766"/>
                        <a:pt x="414438" y="1560100"/>
                      </a:cubicBezTo>
                      <a:cubicBezTo>
                        <a:pt x="409104" y="1561624"/>
                        <a:pt x="397579" y="1557623"/>
                        <a:pt x="386435" y="1552956"/>
                      </a:cubicBezTo>
                      <a:cubicBezTo>
                        <a:pt x="390531" y="1556004"/>
                        <a:pt x="394245" y="1559719"/>
                        <a:pt x="398246" y="1563053"/>
                      </a:cubicBezTo>
                      <a:cubicBezTo>
                        <a:pt x="400818" y="1563433"/>
                        <a:pt x="402532" y="1562195"/>
                        <a:pt x="405866" y="1565910"/>
                      </a:cubicBezTo>
                      <a:cubicBezTo>
                        <a:pt x="407771" y="1566005"/>
                        <a:pt x="406723" y="1564386"/>
                        <a:pt x="408819" y="1564672"/>
                      </a:cubicBezTo>
                      <a:cubicBezTo>
                        <a:pt x="415677" y="1567053"/>
                        <a:pt x="411581" y="1567625"/>
                        <a:pt x="416629" y="1572197"/>
                      </a:cubicBezTo>
                      <a:cubicBezTo>
                        <a:pt x="418153" y="1567910"/>
                        <a:pt x="442156" y="1581436"/>
                        <a:pt x="442823" y="1586484"/>
                      </a:cubicBezTo>
                      <a:cubicBezTo>
                        <a:pt x="444252" y="1584293"/>
                        <a:pt x="448728" y="1589532"/>
                        <a:pt x="454062" y="1589342"/>
                      </a:cubicBezTo>
                      <a:cubicBezTo>
                        <a:pt x="450538" y="1585436"/>
                        <a:pt x="444347" y="1585246"/>
                        <a:pt x="440823" y="1581341"/>
                      </a:cubicBezTo>
                      <a:cubicBezTo>
                        <a:pt x="442061" y="1579817"/>
                        <a:pt x="452824" y="1587437"/>
                        <a:pt x="457396" y="1589913"/>
                      </a:cubicBezTo>
                      <a:cubicBezTo>
                        <a:pt x="458444" y="1589246"/>
                        <a:pt x="460444" y="1589151"/>
                        <a:pt x="464730" y="1590199"/>
                      </a:cubicBezTo>
                      <a:cubicBezTo>
                        <a:pt x="468636" y="1590866"/>
                        <a:pt x="467112" y="1593247"/>
                        <a:pt x="463587" y="1591913"/>
                      </a:cubicBezTo>
                      <a:cubicBezTo>
                        <a:pt x="468064" y="1595057"/>
                        <a:pt x="470160" y="1592199"/>
                        <a:pt x="467016" y="1589627"/>
                      </a:cubicBezTo>
                      <a:cubicBezTo>
                        <a:pt x="463397" y="1588579"/>
                        <a:pt x="460920" y="1585817"/>
                        <a:pt x="456444" y="1585913"/>
                      </a:cubicBezTo>
                      <a:cubicBezTo>
                        <a:pt x="455682" y="1584389"/>
                        <a:pt x="456158" y="1583436"/>
                        <a:pt x="455491" y="1581912"/>
                      </a:cubicBezTo>
                      <a:cubicBezTo>
                        <a:pt x="462730" y="1583912"/>
                        <a:pt x="467397" y="1589913"/>
                        <a:pt x="474732" y="1591818"/>
                      </a:cubicBezTo>
                      <a:cubicBezTo>
                        <a:pt x="475208" y="1594295"/>
                        <a:pt x="462159" y="1591913"/>
                        <a:pt x="471303" y="1597057"/>
                      </a:cubicBezTo>
                      <a:cubicBezTo>
                        <a:pt x="471112" y="1593723"/>
                        <a:pt x="473970" y="1596962"/>
                        <a:pt x="479780" y="1598295"/>
                      </a:cubicBezTo>
                      <a:cubicBezTo>
                        <a:pt x="479018" y="1601343"/>
                        <a:pt x="474255" y="1597343"/>
                        <a:pt x="483780" y="1603534"/>
                      </a:cubicBezTo>
                      <a:cubicBezTo>
                        <a:pt x="485400" y="1602010"/>
                        <a:pt x="486257" y="1601724"/>
                        <a:pt x="492829" y="1603629"/>
                      </a:cubicBezTo>
                      <a:cubicBezTo>
                        <a:pt x="493305" y="1608106"/>
                        <a:pt x="504069" y="1607249"/>
                        <a:pt x="508736" y="1613059"/>
                      </a:cubicBezTo>
                      <a:cubicBezTo>
                        <a:pt x="491400" y="1605725"/>
                        <a:pt x="476065" y="1602962"/>
                        <a:pt x="458539" y="1590961"/>
                      </a:cubicBezTo>
                      <a:cubicBezTo>
                        <a:pt x="463587" y="1597438"/>
                        <a:pt x="444918" y="1585817"/>
                        <a:pt x="445490" y="1590675"/>
                      </a:cubicBezTo>
                      <a:cubicBezTo>
                        <a:pt x="447204" y="1592675"/>
                        <a:pt x="449871" y="1593437"/>
                        <a:pt x="451586" y="1595533"/>
                      </a:cubicBezTo>
                      <a:cubicBezTo>
                        <a:pt x="455967" y="1594009"/>
                        <a:pt x="466445" y="1602105"/>
                        <a:pt x="467874" y="1605058"/>
                      </a:cubicBezTo>
                      <a:cubicBezTo>
                        <a:pt x="465397" y="1600486"/>
                        <a:pt x="475779" y="1606106"/>
                        <a:pt x="472446" y="1601057"/>
                      </a:cubicBezTo>
                      <a:cubicBezTo>
                        <a:pt x="476065" y="1603153"/>
                        <a:pt x="480828" y="1603248"/>
                        <a:pt x="483780" y="1606391"/>
                      </a:cubicBezTo>
                      <a:cubicBezTo>
                        <a:pt x="485876" y="1609154"/>
                        <a:pt x="472350" y="1601057"/>
                        <a:pt x="480923" y="1607915"/>
                      </a:cubicBezTo>
                      <a:cubicBezTo>
                        <a:pt x="476827" y="1608582"/>
                        <a:pt x="475875" y="1604296"/>
                        <a:pt x="471779" y="1604772"/>
                      </a:cubicBezTo>
                      <a:cubicBezTo>
                        <a:pt x="473970" y="1606868"/>
                        <a:pt x="472065" y="1606868"/>
                        <a:pt x="474636" y="1608963"/>
                      </a:cubicBezTo>
                      <a:cubicBezTo>
                        <a:pt x="484733" y="1609725"/>
                        <a:pt x="485781" y="1613154"/>
                        <a:pt x="486733" y="1616202"/>
                      </a:cubicBezTo>
                      <a:cubicBezTo>
                        <a:pt x="489114" y="1612392"/>
                        <a:pt x="505878" y="1623536"/>
                        <a:pt x="515499" y="1626013"/>
                      </a:cubicBezTo>
                      <a:cubicBezTo>
                        <a:pt x="519499" y="1625441"/>
                        <a:pt x="515594" y="1624584"/>
                        <a:pt x="512451" y="1622012"/>
                      </a:cubicBezTo>
                      <a:cubicBezTo>
                        <a:pt x="523785" y="1622774"/>
                        <a:pt x="538454" y="1632014"/>
                        <a:pt x="544836" y="1630966"/>
                      </a:cubicBezTo>
                      <a:cubicBezTo>
                        <a:pt x="550265" y="1634395"/>
                        <a:pt x="542931" y="1632776"/>
                        <a:pt x="544645" y="1634776"/>
                      </a:cubicBezTo>
                      <a:cubicBezTo>
                        <a:pt x="536739" y="1631823"/>
                        <a:pt x="528643" y="1629442"/>
                        <a:pt x="521214" y="1625537"/>
                      </a:cubicBezTo>
                      <a:cubicBezTo>
                        <a:pt x="517880" y="1625727"/>
                        <a:pt x="517213" y="1626870"/>
                        <a:pt x="519118" y="1629156"/>
                      </a:cubicBezTo>
                      <a:cubicBezTo>
                        <a:pt x="521595" y="1628966"/>
                        <a:pt x="523309" y="1630204"/>
                        <a:pt x="524928" y="1631442"/>
                      </a:cubicBezTo>
                      <a:cubicBezTo>
                        <a:pt x="525976" y="1631061"/>
                        <a:pt x="526929" y="1630775"/>
                        <a:pt x="525976" y="1629632"/>
                      </a:cubicBezTo>
                      <a:cubicBezTo>
                        <a:pt x="529405" y="1632680"/>
                        <a:pt x="536930" y="1635633"/>
                        <a:pt x="544455" y="1637729"/>
                      </a:cubicBezTo>
                      <a:cubicBezTo>
                        <a:pt x="551979" y="1639729"/>
                        <a:pt x="559599" y="1640491"/>
                        <a:pt x="562838" y="1640110"/>
                      </a:cubicBezTo>
                      <a:cubicBezTo>
                        <a:pt x="557028" y="1643634"/>
                        <a:pt x="572649" y="1646111"/>
                        <a:pt x="575030" y="1650778"/>
                      </a:cubicBezTo>
                      <a:cubicBezTo>
                        <a:pt x="577983" y="1650778"/>
                        <a:pt x="580459" y="1651635"/>
                        <a:pt x="582745" y="1652873"/>
                      </a:cubicBezTo>
                      <a:cubicBezTo>
                        <a:pt x="586650" y="1651254"/>
                        <a:pt x="576173" y="1650111"/>
                        <a:pt x="574649" y="1647920"/>
                      </a:cubicBezTo>
                      <a:cubicBezTo>
                        <a:pt x="572934" y="1644968"/>
                        <a:pt x="582078" y="1646873"/>
                        <a:pt x="590937" y="1646206"/>
                      </a:cubicBezTo>
                      <a:cubicBezTo>
                        <a:pt x="596842" y="1650873"/>
                        <a:pt x="583412" y="1647158"/>
                        <a:pt x="582745" y="1649063"/>
                      </a:cubicBezTo>
                      <a:cubicBezTo>
                        <a:pt x="589508" y="1653350"/>
                        <a:pt x="588746" y="1650587"/>
                        <a:pt x="596937" y="1651730"/>
                      </a:cubicBezTo>
                      <a:cubicBezTo>
                        <a:pt x="594842" y="1649825"/>
                        <a:pt x="596937" y="1649254"/>
                        <a:pt x="596937" y="1647920"/>
                      </a:cubicBezTo>
                      <a:cubicBezTo>
                        <a:pt x="600747" y="1648206"/>
                        <a:pt x="603319" y="1651445"/>
                        <a:pt x="607701" y="1650492"/>
                      </a:cubicBezTo>
                      <a:cubicBezTo>
                        <a:pt x="601986" y="1646682"/>
                        <a:pt x="593699" y="1648873"/>
                        <a:pt x="588841" y="1643444"/>
                      </a:cubicBezTo>
                      <a:cubicBezTo>
                        <a:pt x="580554" y="1642967"/>
                        <a:pt x="572268" y="1642110"/>
                        <a:pt x="565029" y="1639253"/>
                      </a:cubicBezTo>
                      <a:cubicBezTo>
                        <a:pt x="562933" y="1637157"/>
                        <a:pt x="572077" y="1640777"/>
                        <a:pt x="574363" y="1641348"/>
                      </a:cubicBezTo>
                      <a:cubicBezTo>
                        <a:pt x="577887" y="1640586"/>
                        <a:pt x="567410" y="1637062"/>
                        <a:pt x="568458" y="1639348"/>
                      </a:cubicBezTo>
                      <a:cubicBezTo>
                        <a:pt x="569505" y="1634300"/>
                        <a:pt x="580078" y="1637729"/>
                        <a:pt x="593699" y="1642301"/>
                      </a:cubicBezTo>
                      <a:cubicBezTo>
                        <a:pt x="607415" y="1646492"/>
                        <a:pt x="623988" y="1653159"/>
                        <a:pt x="636466" y="1654016"/>
                      </a:cubicBezTo>
                      <a:cubicBezTo>
                        <a:pt x="634466" y="1652873"/>
                        <a:pt x="632466" y="1651635"/>
                        <a:pt x="634180" y="1651349"/>
                      </a:cubicBezTo>
                      <a:cubicBezTo>
                        <a:pt x="631227" y="1649063"/>
                        <a:pt x="626465" y="1651254"/>
                        <a:pt x="623798" y="1648206"/>
                      </a:cubicBezTo>
                      <a:cubicBezTo>
                        <a:pt x="623417" y="1646777"/>
                        <a:pt x="635990" y="1647825"/>
                        <a:pt x="639228" y="1650968"/>
                      </a:cubicBezTo>
                      <a:cubicBezTo>
                        <a:pt x="636847" y="1647920"/>
                        <a:pt x="650658" y="1647825"/>
                        <a:pt x="655421" y="1651540"/>
                      </a:cubicBezTo>
                      <a:cubicBezTo>
                        <a:pt x="657040" y="1652492"/>
                        <a:pt x="645705" y="1651540"/>
                        <a:pt x="643038" y="1649730"/>
                      </a:cubicBezTo>
                      <a:cubicBezTo>
                        <a:pt x="644181" y="1653159"/>
                        <a:pt x="638847" y="1651826"/>
                        <a:pt x="636466" y="1654016"/>
                      </a:cubicBezTo>
                      <a:cubicBezTo>
                        <a:pt x="642657" y="1656683"/>
                        <a:pt x="640467" y="1656969"/>
                        <a:pt x="647515" y="1659827"/>
                      </a:cubicBezTo>
                      <a:cubicBezTo>
                        <a:pt x="636276" y="1658207"/>
                        <a:pt x="630465" y="1655254"/>
                        <a:pt x="615987" y="1655064"/>
                      </a:cubicBezTo>
                      <a:cubicBezTo>
                        <a:pt x="621607" y="1659160"/>
                        <a:pt x="614559" y="1657255"/>
                        <a:pt x="623512" y="1661541"/>
                      </a:cubicBezTo>
                      <a:cubicBezTo>
                        <a:pt x="623893" y="1659827"/>
                        <a:pt x="618750" y="1656779"/>
                        <a:pt x="628465" y="1657445"/>
                      </a:cubicBezTo>
                      <a:cubicBezTo>
                        <a:pt x="638657" y="1659827"/>
                        <a:pt x="648468" y="1663256"/>
                        <a:pt x="659040" y="1664684"/>
                      </a:cubicBezTo>
                      <a:cubicBezTo>
                        <a:pt x="655516" y="1662779"/>
                        <a:pt x="654373" y="1661446"/>
                        <a:pt x="657040" y="1661065"/>
                      </a:cubicBezTo>
                      <a:cubicBezTo>
                        <a:pt x="652659" y="1659541"/>
                        <a:pt x="648087" y="1658398"/>
                        <a:pt x="643515" y="1657350"/>
                      </a:cubicBezTo>
                      <a:cubicBezTo>
                        <a:pt x="644277" y="1656017"/>
                        <a:pt x="650468" y="1656493"/>
                        <a:pt x="653706" y="1656588"/>
                      </a:cubicBezTo>
                      <a:cubicBezTo>
                        <a:pt x="656564" y="1658017"/>
                        <a:pt x="654849" y="1658303"/>
                        <a:pt x="652944" y="1658588"/>
                      </a:cubicBezTo>
                      <a:cubicBezTo>
                        <a:pt x="661231" y="1661922"/>
                        <a:pt x="656088" y="1656302"/>
                        <a:pt x="665803" y="1659446"/>
                      </a:cubicBezTo>
                      <a:cubicBezTo>
                        <a:pt x="665898" y="1661065"/>
                        <a:pt x="661707" y="1661732"/>
                        <a:pt x="662660" y="1663541"/>
                      </a:cubicBezTo>
                      <a:cubicBezTo>
                        <a:pt x="674566" y="1661922"/>
                        <a:pt x="694378" y="1669542"/>
                        <a:pt x="706951" y="1667542"/>
                      </a:cubicBezTo>
                      <a:cubicBezTo>
                        <a:pt x="708856" y="1669066"/>
                        <a:pt x="704665" y="1669637"/>
                        <a:pt x="710571" y="1671733"/>
                      </a:cubicBezTo>
                      <a:cubicBezTo>
                        <a:pt x="716571" y="1671352"/>
                        <a:pt x="721905" y="1673447"/>
                        <a:pt x="728287" y="1671542"/>
                      </a:cubicBezTo>
                      <a:cubicBezTo>
                        <a:pt x="724477" y="1670018"/>
                        <a:pt x="723144" y="1668780"/>
                        <a:pt x="722858" y="1667637"/>
                      </a:cubicBezTo>
                      <a:cubicBezTo>
                        <a:pt x="730383" y="1667447"/>
                        <a:pt x="737336" y="1669352"/>
                        <a:pt x="744956" y="1668494"/>
                      </a:cubicBezTo>
                      <a:cubicBezTo>
                        <a:pt x="748099" y="1670971"/>
                        <a:pt x="738574" y="1673733"/>
                        <a:pt x="731907" y="1669923"/>
                      </a:cubicBezTo>
                      <a:cubicBezTo>
                        <a:pt x="735050" y="1671923"/>
                        <a:pt x="728859" y="1672685"/>
                        <a:pt x="732288" y="1674686"/>
                      </a:cubicBezTo>
                      <a:cubicBezTo>
                        <a:pt x="739431" y="1672019"/>
                        <a:pt x="746194" y="1674304"/>
                        <a:pt x="759720" y="1672971"/>
                      </a:cubicBezTo>
                      <a:cubicBezTo>
                        <a:pt x="756576" y="1670590"/>
                        <a:pt x="752195" y="1673257"/>
                        <a:pt x="748956" y="1671447"/>
                      </a:cubicBezTo>
                      <a:cubicBezTo>
                        <a:pt x="749718" y="1668971"/>
                        <a:pt x="758196" y="1671828"/>
                        <a:pt x="763434" y="1670114"/>
                      </a:cubicBezTo>
                      <a:cubicBezTo>
                        <a:pt x="766197" y="1671257"/>
                        <a:pt x="764387" y="1671923"/>
                        <a:pt x="767530" y="1673066"/>
                      </a:cubicBezTo>
                      <a:cubicBezTo>
                        <a:pt x="771912" y="1667828"/>
                        <a:pt x="785628" y="1674876"/>
                        <a:pt x="794391" y="1672304"/>
                      </a:cubicBezTo>
                      <a:cubicBezTo>
                        <a:pt x="798296" y="1676210"/>
                        <a:pt x="782103" y="1674686"/>
                        <a:pt x="780960" y="1676781"/>
                      </a:cubicBezTo>
                      <a:cubicBezTo>
                        <a:pt x="782389" y="1677448"/>
                        <a:pt x="784104" y="1676781"/>
                        <a:pt x="785723" y="1676495"/>
                      </a:cubicBezTo>
                      <a:cubicBezTo>
                        <a:pt x="792486" y="1677829"/>
                        <a:pt x="781532" y="1678400"/>
                        <a:pt x="788295" y="1679734"/>
                      </a:cubicBezTo>
                      <a:cubicBezTo>
                        <a:pt x="794105" y="1678400"/>
                        <a:pt x="802296" y="1680401"/>
                        <a:pt x="799725" y="1677638"/>
                      </a:cubicBezTo>
                      <a:cubicBezTo>
                        <a:pt x="805344" y="1675543"/>
                        <a:pt x="810012" y="1679067"/>
                        <a:pt x="815346" y="1678305"/>
                      </a:cubicBezTo>
                      <a:cubicBezTo>
                        <a:pt x="816393" y="1679734"/>
                        <a:pt x="813345" y="1681544"/>
                        <a:pt x="808773" y="1680115"/>
                      </a:cubicBezTo>
                      <a:cubicBezTo>
                        <a:pt x="809631" y="1683829"/>
                        <a:pt x="829252" y="1677924"/>
                        <a:pt x="830395" y="1682687"/>
                      </a:cubicBezTo>
                      <a:lnTo>
                        <a:pt x="840206" y="1679543"/>
                      </a:lnTo>
                      <a:cubicBezTo>
                        <a:pt x="836396" y="1678686"/>
                        <a:pt x="837348" y="1677829"/>
                        <a:pt x="835824" y="1676972"/>
                      </a:cubicBezTo>
                      <a:cubicBezTo>
                        <a:pt x="841920" y="1675638"/>
                        <a:pt x="841920" y="1677638"/>
                        <a:pt x="844968" y="1678972"/>
                      </a:cubicBezTo>
                      <a:cubicBezTo>
                        <a:pt x="854874" y="1674781"/>
                        <a:pt x="863923" y="1678686"/>
                        <a:pt x="880782" y="1679353"/>
                      </a:cubicBezTo>
                      <a:cubicBezTo>
                        <a:pt x="885450" y="1677638"/>
                        <a:pt x="892784" y="1677543"/>
                        <a:pt x="900880" y="1677448"/>
                      </a:cubicBezTo>
                      <a:cubicBezTo>
                        <a:pt x="908881" y="1677162"/>
                        <a:pt x="917549" y="1676686"/>
                        <a:pt x="924597" y="1674781"/>
                      </a:cubicBezTo>
                      <a:cubicBezTo>
                        <a:pt x="924788" y="1672304"/>
                        <a:pt x="918025" y="1674876"/>
                        <a:pt x="913739" y="1674400"/>
                      </a:cubicBezTo>
                      <a:cubicBezTo>
                        <a:pt x="915930" y="1671447"/>
                        <a:pt x="931360" y="1670399"/>
                        <a:pt x="938694" y="1669733"/>
                      </a:cubicBezTo>
                      <a:cubicBezTo>
                        <a:pt x="941457" y="1672019"/>
                        <a:pt x="928884" y="1670780"/>
                        <a:pt x="930884" y="1673162"/>
                      </a:cubicBezTo>
                      <a:cubicBezTo>
                        <a:pt x="935742" y="1673828"/>
                        <a:pt x="939647" y="1674209"/>
                        <a:pt x="940218" y="1675257"/>
                      </a:cubicBezTo>
                      <a:cubicBezTo>
                        <a:pt x="943933" y="1673733"/>
                        <a:pt x="950601" y="1669447"/>
                        <a:pt x="955744" y="1666685"/>
                      </a:cubicBezTo>
                      <a:cubicBezTo>
                        <a:pt x="962697" y="1664875"/>
                        <a:pt x="961269" y="1668590"/>
                        <a:pt x="966698" y="1668685"/>
                      </a:cubicBezTo>
                      <a:cubicBezTo>
                        <a:pt x="970508" y="1668494"/>
                        <a:pt x="981938" y="1663541"/>
                        <a:pt x="980700" y="1667066"/>
                      </a:cubicBezTo>
                      <a:cubicBezTo>
                        <a:pt x="992415" y="1661922"/>
                        <a:pt x="1004131" y="1660208"/>
                        <a:pt x="1015942" y="1658398"/>
                      </a:cubicBezTo>
                      <a:cubicBezTo>
                        <a:pt x="1023181" y="1658493"/>
                        <a:pt x="1010608" y="1662684"/>
                        <a:pt x="1017942" y="1662684"/>
                      </a:cubicBezTo>
                      <a:cubicBezTo>
                        <a:pt x="1026610" y="1659255"/>
                        <a:pt x="1014990" y="1660208"/>
                        <a:pt x="1022133" y="1656969"/>
                      </a:cubicBezTo>
                      <a:cubicBezTo>
                        <a:pt x="1028706" y="1653731"/>
                        <a:pt x="1029849" y="1657731"/>
                        <a:pt x="1034802" y="1658017"/>
                      </a:cubicBezTo>
                      <a:cubicBezTo>
                        <a:pt x="1038707" y="1655921"/>
                        <a:pt x="1042993" y="1656398"/>
                        <a:pt x="1046994" y="1654874"/>
                      </a:cubicBezTo>
                      <a:cubicBezTo>
                        <a:pt x="1046041" y="1656588"/>
                        <a:pt x="1047660" y="1657541"/>
                        <a:pt x="1053661" y="1657445"/>
                      </a:cubicBezTo>
                      <a:cubicBezTo>
                        <a:pt x="1053756" y="1656588"/>
                        <a:pt x="1055185" y="1654778"/>
                        <a:pt x="1058043" y="1654683"/>
                      </a:cubicBezTo>
                      <a:cubicBezTo>
                        <a:pt x="1061376" y="1652302"/>
                        <a:pt x="1053280" y="1655731"/>
                        <a:pt x="1051661" y="1654207"/>
                      </a:cubicBezTo>
                      <a:cubicBezTo>
                        <a:pt x="1055471" y="1651254"/>
                        <a:pt x="1059757" y="1652111"/>
                        <a:pt x="1063853" y="1650873"/>
                      </a:cubicBezTo>
                      <a:cubicBezTo>
                        <a:pt x="1066806" y="1648587"/>
                        <a:pt x="1057852" y="1650778"/>
                        <a:pt x="1056042" y="1651445"/>
                      </a:cubicBezTo>
                      <a:cubicBezTo>
                        <a:pt x="1055280" y="1650397"/>
                        <a:pt x="1056709" y="1648778"/>
                        <a:pt x="1057090" y="1647444"/>
                      </a:cubicBezTo>
                      <a:cubicBezTo>
                        <a:pt x="1062900" y="1645729"/>
                        <a:pt x="1063377" y="1647444"/>
                        <a:pt x="1065948" y="1643729"/>
                      </a:cubicBezTo>
                      <a:cubicBezTo>
                        <a:pt x="1072902" y="1644015"/>
                        <a:pt x="1064710" y="1646015"/>
                        <a:pt x="1064996" y="1647825"/>
                      </a:cubicBezTo>
                      <a:cubicBezTo>
                        <a:pt x="1071473" y="1647349"/>
                        <a:pt x="1070330" y="1644968"/>
                        <a:pt x="1072140" y="1642967"/>
                      </a:cubicBezTo>
                      <a:cubicBezTo>
                        <a:pt x="1078998" y="1640015"/>
                        <a:pt x="1086237" y="1639062"/>
                        <a:pt x="1093190" y="1636490"/>
                      </a:cubicBezTo>
                      <a:cubicBezTo>
                        <a:pt x="1093952" y="1637919"/>
                        <a:pt x="1089380" y="1640872"/>
                        <a:pt x="1089475" y="1642491"/>
                      </a:cubicBezTo>
                      <a:cubicBezTo>
                        <a:pt x="1096333" y="1641253"/>
                        <a:pt x="1103572" y="1643158"/>
                        <a:pt x="1111097" y="1638491"/>
                      </a:cubicBezTo>
                      <a:cubicBezTo>
                        <a:pt x="1117764" y="1639443"/>
                        <a:pt x="1119479" y="1640586"/>
                        <a:pt x="1133195" y="1636014"/>
                      </a:cubicBezTo>
                      <a:cubicBezTo>
                        <a:pt x="1129004" y="1636395"/>
                        <a:pt x="1123765" y="1638205"/>
                        <a:pt x="1123479" y="1636204"/>
                      </a:cubicBezTo>
                      <a:cubicBezTo>
                        <a:pt x="1127670" y="1633157"/>
                        <a:pt x="1132338" y="1632204"/>
                        <a:pt x="1136814" y="1630871"/>
                      </a:cubicBezTo>
                      <a:cubicBezTo>
                        <a:pt x="1139481" y="1628775"/>
                        <a:pt x="1134243" y="1629728"/>
                        <a:pt x="1139005" y="1626679"/>
                      </a:cubicBezTo>
                      <a:cubicBezTo>
                        <a:pt x="1133385" y="1629156"/>
                        <a:pt x="1121670" y="1630299"/>
                        <a:pt x="1121193" y="1633252"/>
                      </a:cubicBezTo>
                      <a:cubicBezTo>
                        <a:pt x="1120050" y="1632395"/>
                        <a:pt x="1118145" y="1631728"/>
                        <a:pt x="1121860" y="1629156"/>
                      </a:cubicBezTo>
                      <a:cubicBezTo>
                        <a:pt x="1126908" y="1627061"/>
                        <a:pt x="1126146" y="1630680"/>
                        <a:pt x="1132147" y="1624870"/>
                      </a:cubicBezTo>
                      <a:cubicBezTo>
                        <a:pt x="1139005" y="1623441"/>
                        <a:pt x="1129004" y="1628204"/>
                        <a:pt x="1135767" y="1626870"/>
                      </a:cubicBezTo>
                      <a:cubicBezTo>
                        <a:pt x="1133862" y="1624394"/>
                        <a:pt x="1141767" y="1621155"/>
                        <a:pt x="1148625" y="1619917"/>
                      </a:cubicBezTo>
                      <a:cubicBezTo>
                        <a:pt x="1151673" y="1616488"/>
                        <a:pt x="1146054" y="1618393"/>
                        <a:pt x="1142244" y="1620298"/>
                      </a:cubicBezTo>
                      <a:cubicBezTo>
                        <a:pt x="1144434" y="1618298"/>
                        <a:pt x="1147006" y="1617821"/>
                        <a:pt x="1149102" y="1615726"/>
                      </a:cubicBezTo>
                      <a:cubicBezTo>
                        <a:pt x="1151102" y="1616202"/>
                        <a:pt x="1160055" y="1613821"/>
                        <a:pt x="1157293" y="1616202"/>
                      </a:cubicBezTo>
                      <a:cubicBezTo>
                        <a:pt x="1159960" y="1615345"/>
                        <a:pt x="1168914" y="1608201"/>
                        <a:pt x="1167675" y="1612487"/>
                      </a:cubicBezTo>
                      <a:cubicBezTo>
                        <a:pt x="1172819" y="1611440"/>
                        <a:pt x="1173581" y="1605058"/>
                        <a:pt x="1181201" y="1603058"/>
                      </a:cubicBezTo>
                      <a:cubicBezTo>
                        <a:pt x="1182915" y="1603153"/>
                        <a:pt x="1179296" y="1605820"/>
                        <a:pt x="1177677" y="1607534"/>
                      </a:cubicBezTo>
                      <a:cubicBezTo>
                        <a:pt x="1184916" y="1604486"/>
                        <a:pt x="1198917" y="1600962"/>
                        <a:pt x="1200537" y="1596676"/>
                      </a:cubicBezTo>
                      <a:cubicBezTo>
                        <a:pt x="1202442" y="1595247"/>
                        <a:pt x="1212919" y="1591247"/>
                        <a:pt x="1206918" y="1595914"/>
                      </a:cubicBezTo>
                      <a:cubicBezTo>
                        <a:pt x="1219301" y="1589437"/>
                        <a:pt x="1233874" y="1577435"/>
                        <a:pt x="1235589" y="1569720"/>
                      </a:cubicBezTo>
                      <a:cubicBezTo>
                        <a:pt x="1238732" y="1567815"/>
                        <a:pt x="1242256" y="1566672"/>
                        <a:pt x="1245018" y="1563910"/>
                      </a:cubicBezTo>
                      <a:cubicBezTo>
                        <a:pt x="1251019" y="1562291"/>
                        <a:pt x="1241685" y="1569911"/>
                        <a:pt x="1249686" y="1567148"/>
                      </a:cubicBezTo>
                      <a:cubicBezTo>
                        <a:pt x="1244161" y="1572958"/>
                        <a:pt x="1243399" y="1571435"/>
                        <a:pt x="1238732" y="1573340"/>
                      </a:cubicBezTo>
                      <a:cubicBezTo>
                        <a:pt x="1232922" y="1578388"/>
                        <a:pt x="1232160" y="1580769"/>
                        <a:pt x="1237779" y="1579721"/>
                      </a:cubicBezTo>
                      <a:cubicBezTo>
                        <a:pt x="1238922" y="1578483"/>
                        <a:pt x="1236732" y="1579054"/>
                        <a:pt x="1235779" y="1579054"/>
                      </a:cubicBezTo>
                      <a:cubicBezTo>
                        <a:pt x="1239684" y="1575911"/>
                        <a:pt x="1243399" y="1572482"/>
                        <a:pt x="1248162" y="1571720"/>
                      </a:cubicBezTo>
                      <a:cubicBezTo>
                        <a:pt x="1251972" y="1571244"/>
                        <a:pt x="1243971" y="1574292"/>
                        <a:pt x="1243399" y="1576673"/>
                      </a:cubicBezTo>
                      <a:cubicBezTo>
                        <a:pt x="1247971" y="1576769"/>
                        <a:pt x="1250257" y="1571244"/>
                        <a:pt x="1254829" y="1571339"/>
                      </a:cubicBezTo>
                      <a:cubicBezTo>
                        <a:pt x="1255210" y="1565243"/>
                        <a:pt x="1271593" y="1559528"/>
                        <a:pt x="1282452" y="1555814"/>
                      </a:cubicBezTo>
                      <a:cubicBezTo>
                        <a:pt x="1286071" y="1551432"/>
                        <a:pt x="1287976" y="1545908"/>
                        <a:pt x="1278737" y="1551432"/>
                      </a:cubicBezTo>
                      <a:cubicBezTo>
                        <a:pt x="1282166" y="1552480"/>
                        <a:pt x="1276165" y="1555052"/>
                        <a:pt x="1271022" y="1557338"/>
                      </a:cubicBezTo>
                      <a:cubicBezTo>
                        <a:pt x="1269212" y="1557338"/>
                        <a:pt x="1272831" y="1555052"/>
                        <a:pt x="1274832" y="1554385"/>
                      </a:cubicBezTo>
                      <a:cubicBezTo>
                        <a:pt x="1271593" y="1553623"/>
                        <a:pt x="1258353" y="1563624"/>
                        <a:pt x="1251210" y="1566863"/>
                      </a:cubicBezTo>
                      <a:cubicBezTo>
                        <a:pt x="1271593" y="1550765"/>
                        <a:pt x="1305502" y="1532477"/>
                        <a:pt x="1328743" y="1511999"/>
                      </a:cubicBezTo>
                      <a:cubicBezTo>
                        <a:pt x="1330362" y="1511618"/>
                        <a:pt x="1328172" y="1514094"/>
                        <a:pt x="1327219" y="1515713"/>
                      </a:cubicBezTo>
                      <a:cubicBezTo>
                        <a:pt x="1330934" y="1513904"/>
                        <a:pt x="1334553" y="1511713"/>
                        <a:pt x="1336839" y="1507236"/>
                      </a:cubicBezTo>
                      <a:cubicBezTo>
                        <a:pt x="1340649" y="1508570"/>
                        <a:pt x="1342173" y="1503807"/>
                        <a:pt x="1347984" y="1501426"/>
                      </a:cubicBezTo>
                      <a:cubicBezTo>
                        <a:pt x="1352365" y="1499616"/>
                        <a:pt x="1340935" y="1509713"/>
                        <a:pt x="1348555" y="1505522"/>
                      </a:cubicBezTo>
                      <a:cubicBezTo>
                        <a:pt x="1351413" y="1499235"/>
                        <a:pt x="1354842" y="1498664"/>
                        <a:pt x="1364271" y="1492091"/>
                      </a:cubicBezTo>
                      <a:cubicBezTo>
                        <a:pt x="1366462" y="1486853"/>
                        <a:pt x="1370082" y="1481614"/>
                        <a:pt x="1378273" y="1479042"/>
                      </a:cubicBezTo>
                      <a:cubicBezTo>
                        <a:pt x="1381035" y="1473708"/>
                        <a:pt x="1385893" y="1471613"/>
                        <a:pt x="1388370" y="1465993"/>
                      </a:cubicBezTo>
                      <a:cubicBezTo>
                        <a:pt x="1396656" y="1463231"/>
                        <a:pt x="1405515" y="1455611"/>
                        <a:pt x="1415230" y="1446562"/>
                      </a:cubicBezTo>
                      <a:cubicBezTo>
                        <a:pt x="1424660" y="1437132"/>
                        <a:pt x="1434566" y="1426178"/>
                        <a:pt x="1445901" y="1417129"/>
                      </a:cubicBezTo>
                      <a:cubicBezTo>
                        <a:pt x="1443996" y="1415987"/>
                        <a:pt x="1447520" y="1409129"/>
                        <a:pt x="1451616" y="1409224"/>
                      </a:cubicBezTo>
                      <a:cubicBezTo>
                        <a:pt x="1455045" y="1403509"/>
                        <a:pt x="1453140" y="1403890"/>
                        <a:pt x="1452473" y="1402842"/>
                      </a:cubicBezTo>
                      <a:cubicBezTo>
                        <a:pt x="1453711" y="1401128"/>
                        <a:pt x="1454949" y="1399318"/>
                        <a:pt x="1456664" y="1398175"/>
                      </a:cubicBezTo>
                      <a:cubicBezTo>
                        <a:pt x="1457235" y="1399889"/>
                        <a:pt x="1459521" y="1399604"/>
                        <a:pt x="1456569" y="1405319"/>
                      </a:cubicBezTo>
                      <a:cubicBezTo>
                        <a:pt x="1463998" y="1399985"/>
                        <a:pt x="1455235" y="1400366"/>
                        <a:pt x="1464284" y="1395032"/>
                      </a:cubicBezTo>
                      <a:cubicBezTo>
                        <a:pt x="1463427" y="1390460"/>
                        <a:pt x="1466189" y="1389317"/>
                        <a:pt x="1471999" y="1382363"/>
                      </a:cubicBezTo>
                      <a:cubicBezTo>
                        <a:pt x="1474952" y="1380839"/>
                        <a:pt x="1473237" y="1384554"/>
                        <a:pt x="1471332" y="1388650"/>
                      </a:cubicBezTo>
                      <a:cubicBezTo>
                        <a:pt x="1479333" y="1375124"/>
                        <a:pt x="1495335" y="1358360"/>
                        <a:pt x="1497621" y="1345502"/>
                      </a:cubicBezTo>
                      <a:cubicBezTo>
                        <a:pt x="1501146" y="1338644"/>
                        <a:pt x="1502384" y="1339787"/>
                        <a:pt x="1505813" y="1335977"/>
                      </a:cubicBezTo>
                      <a:cubicBezTo>
                        <a:pt x="1509528" y="1333500"/>
                        <a:pt x="1505718" y="1341406"/>
                        <a:pt x="1510099" y="1337882"/>
                      </a:cubicBezTo>
                      <a:cubicBezTo>
                        <a:pt x="1512480" y="1332262"/>
                        <a:pt x="1510671" y="1332357"/>
                        <a:pt x="1508956" y="1332452"/>
                      </a:cubicBezTo>
                      <a:cubicBezTo>
                        <a:pt x="1513909" y="1326547"/>
                        <a:pt x="1511528" y="1327023"/>
                        <a:pt x="1514862" y="1320737"/>
                      </a:cubicBezTo>
                      <a:cubicBezTo>
                        <a:pt x="1519624" y="1318736"/>
                        <a:pt x="1516386" y="1329404"/>
                        <a:pt x="1512004" y="1335310"/>
                      </a:cubicBezTo>
                      <a:cubicBezTo>
                        <a:pt x="1514481" y="1333119"/>
                        <a:pt x="1514195" y="1334929"/>
                        <a:pt x="1512766" y="1335977"/>
                      </a:cubicBezTo>
                      <a:cubicBezTo>
                        <a:pt x="1521339" y="1329214"/>
                        <a:pt x="1532959" y="1318832"/>
                        <a:pt x="1537626" y="1300829"/>
                      </a:cubicBezTo>
                      <a:cubicBezTo>
                        <a:pt x="1541817" y="1296829"/>
                        <a:pt x="1535721" y="1308830"/>
                        <a:pt x="1540770" y="1303592"/>
                      </a:cubicBezTo>
                      <a:cubicBezTo>
                        <a:pt x="1541436" y="1296924"/>
                        <a:pt x="1553057" y="1285970"/>
                        <a:pt x="1557915" y="1276350"/>
                      </a:cubicBezTo>
                      <a:cubicBezTo>
                        <a:pt x="1558772" y="1273112"/>
                        <a:pt x="1557248" y="1274064"/>
                        <a:pt x="1558296" y="1270540"/>
                      </a:cubicBezTo>
                      <a:cubicBezTo>
                        <a:pt x="1559248" y="1270635"/>
                        <a:pt x="1558677" y="1273397"/>
                        <a:pt x="1561153" y="1270826"/>
                      </a:cubicBezTo>
                      <a:cubicBezTo>
                        <a:pt x="1564011" y="1265587"/>
                        <a:pt x="1561534" y="1268730"/>
                        <a:pt x="1562772" y="1263968"/>
                      </a:cubicBezTo>
                      <a:cubicBezTo>
                        <a:pt x="1564011" y="1263206"/>
                        <a:pt x="1562772" y="1266635"/>
                        <a:pt x="1564392" y="1265206"/>
                      </a:cubicBezTo>
                      <a:cubicBezTo>
                        <a:pt x="1569630" y="1260443"/>
                        <a:pt x="1571631" y="1253300"/>
                        <a:pt x="1569154" y="1252823"/>
                      </a:cubicBezTo>
                      <a:cubicBezTo>
                        <a:pt x="1570488" y="1251871"/>
                        <a:pt x="1571440" y="1250537"/>
                        <a:pt x="1572012" y="1248918"/>
                      </a:cubicBezTo>
                      <a:cubicBezTo>
                        <a:pt x="1573345" y="1247966"/>
                        <a:pt x="1572297" y="1251109"/>
                        <a:pt x="1572107" y="1252919"/>
                      </a:cubicBezTo>
                      <a:cubicBezTo>
                        <a:pt x="1579632" y="1239965"/>
                        <a:pt x="1593157" y="1220915"/>
                        <a:pt x="1594395" y="1210151"/>
                      </a:cubicBezTo>
                      <a:cubicBezTo>
                        <a:pt x="1602873" y="1198340"/>
                        <a:pt x="1598110" y="1199864"/>
                        <a:pt x="1603254" y="1193102"/>
                      </a:cubicBezTo>
                      <a:cubicBezTo>
                        <a:pt x="1603063" y="1183481"/>
                        <a:pt x="1605921" y="1179195"/>
                        <a:pt x="1608207" y="1168051"/>
                      </a:cubicBezTo>
                      <a:cubicBezTo>
                        <a:pt x="1605730" y="1170908"/>
                        <a:pt x="1604492" y="1174528"/>
                        <a:pt x="1602396" y="1177576"/>
                      </a:cubicBezTo>
                      <a:cubicBezTo>
                        <a:pt x="1602777" y="1172242"/>
                        <a:pt x="1607159" y="1169289"/>
                        <a:pt x="1607635" y="1164050"/>
                      </a:cubicBezTo>
                      <a:cubicBezTo>
                        <a:pt x="1608873" y="1162907"/>
                        <a:pt x="1608302" y="1166146"/>
                        <a:pt x="1608302" y="1168051"/>
                      </a:cubicBezTo>
                      <a:cubicBezTo>
                        <a:pt x="1612207" y="1158716"/>
                        <a:pt x="1617827" y="1150334"/>
                        <a:pt x="1621827" y="1141000"/>
                      </a:cubicBezTo>
                      <a:cubicBezTo>
                        <a:pt x="1623066" y="1139857"/>
                        <a:pt x="1622494" y="1143095"/>
                        <a:pt x="1622494" y="1145000"/>
                      </a:cubicBezTo>
                      <a:cubicBezTo>
                        <a:pt x="1624399" y="1140619"/>
                        <a:pt x="1626971" y="1136428"/>
                        <a:pt x="1627257" y="1131189"/>
                      </a:cubicBezTo>
                      <a:cubicBezTo>
                        <a:pt x="1623542" y="1123760"/>
                        <a:pt x="1641830" y="1096899"/>
                        <a:pt x="1642306" y="1079945"/>
                      </a:cubicBezTo>
                      <a:cubicBezTo>
                        <a:pt x="1636686" y="1097756"/>
                        <a:pt x="1629543" y="1115187"/>
                        <a:pt x="1622494" y="1132332"/>
                      </a:cubicBezTo>
                      <a:cubicBezTo>
                        <a:pt x="1623351" y="1125665"/>
                        <a:pt x="1626495" y="1120140"/>
                        <a:pt x="1628685" y="1114139"/>
                      </a:cubicBezTo>
                      <a:cubicBezTo>
                        <a:pt x="1627257" y="1110710"/>
                        <a:pt x="1625447" y="1121759"/>
                        <a:pt x="1623637" y="1124045"/>
                      </a:cubicBezTo>
                      <a:cubicBezTo>
                        <a:pt x="1623732" y="1120521"/>
                        <a:pt x="1623828" y="1117092"/>
                        <a:pt x="1623923" y="1113568"/>
                      </a:cubicBezTo>
                      <a:cubicBezTo>
                        <a:pt x="1625637" y="1111091"/>
                        <a:pt x="1625923" y="1112996"/>
                        <a:pt x="1627828" y="1110234"/>
                      </a:cubicBezTo>
                      <a:cubicBezTo>
                        <a:pt x="1630781" y="1096899"/>
                        <a:pt x="1626590" y="1095756"/>
                        <a:pt x="1632781" y="1081088"/>
                      </a:cubicBezTo>
                      <a:cubicBezTo>
                        <a:pt x="1634781" y="1080421"/>
                        <a:pt x="1632019" y="1092137"/>
                        <a:pt x="1631924" y="1096328"/>
                      </a:cubicBezTo>
                      <a:cubicBezTo>
                        <a:pt x="1633162" y="1096328"/>
                        <a:pt x="1635543" y="1093184"/>
                        <a:pt x="1635734" y="1096328"/>
                      </a:cubicBezTo>
                      <a:cubicBezTo>
                        <a:pt x="1636115" y="1092994"/>
                        <a:pt x="1632305" y="1082707"/>
                        <a:pt x="1638210" y="1071277"/>
                      </a:cubicBezTo>
                      <a:cubicBezTo>
                        <a:pt x="1639830" y="1069372"/>
                        <a:pt x="1640401" y="1071277"/>
                        <a:pt x="1640211" y="1075658"/>
                      </a:cubicBezTo>
                      <a:cubicBezTo>
                        <a:pt x="1643735" y="1069943"/>
                        <a:pt x="1639544" y="1061942"/>
                        <a:pt x="1643449" y="1052894"/>
                      </a:cubicBezTo>
                      <a:cubicBezTo>
                        <a:pt x="1646307" y="1046893"/>
                        <a:pt x="1644973" y="1058323"/>
                        <a:pt x="1648021" y="1051370"/>
                      </a:cubicBezTo>
                      <a:cubicBezTo>
                        <a:pt x="1648116" y="1049655"/>
                        <a:pt x="1647545" y="1050227"/>
                        <a:pt x="1647069" y="1050989"/>
                      </a:cubicBezTo>
                      <a:cubicBezTo>
                        <a:pt x="1645640" y="1050798"/>
                        <a:pt x="1648783" y="1042511"/>
                        <a:pt x="1645640" y="1043559"/>
                      </a:cubicBezTo>
                      <a:cubicBezTo>
                        <a:pt x="1646688" y="1040987"/>
                        <a:pt x="1649831" y="1030700"/>
                        <a:pt x="1646783" y="1032129"/>
                      </a:cubicBezTo>
                      <a:cubicBezTo>
                        <a:pt x="1648021" y="1028700"/>
                        <a:pt x="1647640" y="1024509"/>
                        <a:pt x="1649831" y="1021461"/>
                      </a:cubicBezTo>
                      <a:cubicBezTo>
                        <a:pt x="1651736" y="1021747"/>
                        <a:pt x="1650974" y="1033272"/>
                        <a:pt x="1653355" y="1031272"/>
                      </a:cubicBezTo>
                      <a:cubicBezTo>
                        <a:pt x="1653641" y="1027176"/>
                        <a:pt x="1654212" y="1021366"/>
                        <a:pt x="1654212" y="1016318"/>
                      </a:cubicBezTo>
                      <a:cubicBezTo>
                        <a:pt x="1656213" y="1012222"/>
                        <a:pt x="1656403" y="1016508"/>
                        <a:pt x="1658403" y="1011079"/>
                      </a:cubicBezTo>
                      <a:cubicBezTo>
                        <a:pt x="1659451" y="1001363"/>
                        <a:pt x="1661928" y="992124"/>
                        <a:pt x="1663642" y="982599"/>
                      </a:cubicBezTo>
                      <a:cubicBezTo>
                        <a:pt x="1665452" y="979646"/>
                        <a:pt x="1663166" y="988886"/>
                        <a:pt x="1664690" y="991362"/>
                      </a:cubicBezTo>
                      <a:cubicBezTo>
                        <a:pt x="1668405" y="979551"/>
                        <a:pt x="1662213" y="974979"/>
                        <a:pt x="1667643" y="963835"/>
                      </a:cubicBezTo>
                      <a:cubicBezTo>
                        <a:pt x="1667643" y="960501"/>
                        <a:pt x="1665357" y="956501"/>
                        <a:pt x="1666976" y="953643"/>
                      </a:cubicBezTo>
                      <a:cubicBezTo>
                        <a:pt x="1666023" y="949547"/>
                        <a:pt x="1666119" y="958501"/>
                        <a:pt x="1664118" y="959453"/>
                      </a:cubicBezTo>
                      <a:lnTo>
                        <a:pt x="1663261" y="954310"/>
                      </a:lnTo>
                      <a:cubicBezTo>
                        <a:pt x="1666309" y="945261"/>
                        <a:pt x="1666023" y="935260"/>
                        <a:pt x="1668786" y="926211"/>
                      </a:cubicBezTo>
                      <a:cubicBezTo>
                        <a:pt x="1671548" y="926402"/>
                        <a:pt x="1670500" y="939641"/>
                        <a:pt x="1667262" y="943832"/>
                      </a:cubicBezTo>
                      <a:cubicBezTo>
                        <a:pt x="1667928" y="948404"/>
                        <a:pt x="1668214" y="952881"/>
                        <a:pt x="1667547" y="957167"/>
                      </a:cubicBezTo>
                      <a:cubicBezTo>
                        <a:pt x="1668024" y="951928"/>
                        <a:pt x="1673548" y="940308"/>
                        <a:pt x="1670881" y="931545"/>
                      </a:cubicBezTo>
                      <a:cubicBezTo>
                        <a:pt x="1672977" y="925354"/>
                        <a:pt x="1673739" y="934022"/>
                        <a:pt x="1675834" y="927830"/>
                      </a:cubicBezTo>
                      <a:cubicBezTo>
                        <a:pt x="1672691" y="920877"/>
                        <a:pt x="1674977" y="901922"/>
                        <a:pt x="1675453" y="886778"/>
                      </a:cubicBezTo>
                      <a:cubicBezTo>
                        <a:pt x="1677453" y="883349"/>
                        <a:pt x="1675834" y="891921"/>
                        <a:pt x="1677168" y="893636"/>
                      </a:cubicBezTo>
                      <a:cubicBezTo>
                        <a:pt x="1677453" y="886778"/>
                        <a:pt x="1679073" y="890207"/>
                        <a:pt x="1680692" y="884492"/>
                      </a:cubicBezTo>
                      <a:cubicBezTo>
                        <a:pt x="1679549" y="875538"/>
                        <a:pt x="1681263" y="867156"/>
                        <a:pt x="1679644" y="858203"/>
                      </a:cubicBezTo>
                      <a:cubicBezTo>
                        <a:pt x="1683264" y="846677"/>
                        <a:pt x="1679073" y="846296"/>
                        <a:pt x="1675548" y="828485"/>
                      </a:cubicBezTo>
                      <a:cubicBezTo>
                        <a:pt x="1675929" y="835533"/>
                        <a:pt x="1677168" y="842677"/>
                        <a:pt x="1676215" y="849535"/>
                      </a:cubicBezTo>
                      <a:cubicBezTo>
                        <a:pt x="1676882" y="852964"/>
                        <a:pt x="1677644" y="851535"/>
                        <a:pt x="1678311" y="849821"/>
                      </a:cubicBezTo>
                      <a:cubicBezTo>
                        <a:pt x="1679073" y="854297"/>
                        <a:pt x="1678787" y="858584"/>
                        <a:pt x="1677930" y="862775"/>
                      </a:cubicBezTo>
                      <a:cubicBezTo>
                        <a:pt x="1676882" y="866394"/>
                        <a:pt x="1676787" y="857536"/>
                        <a:pt x="1677168" y="856107"/>
                      </a:cubicBezTo>
                      <a:cubicBezTo>
                        <a:pt x="1675453" y="858107"/>
                        <a:pt x="1670119" y="873252"/>
                        <a:pt x="1673072" y="881348"/>
                      </a:cubicBezTo>
                      <a:cubicBezTo>
                        <a:pt x="1670024" y="886111"/>
                        <a:pt x="1668976" y="903923"/>
                        <a:pt x="1669167" y="914686"/>
                      </a:cubicBezTo>
                      <a:cubicBezTo>
                        <a:pt x="1667357" y="918115"/>
                        <a:pt x="1666309" y="916019"/>
                        <a:pt x="1667928" y="922592"/>
                      </a:cubicBezTo>
                      <a:cubicBezTo>
                        <a:pt x="1663356" y="938308"/>
                        <a:pt x="1659832" y="954310"/>
                        <a:pt x="1659261" y="971169"/>
                      </a:cubicBezTo>
                      <a:cubicBezTo>
                        <a:pt x="1655927" y="970788"/>
                        <a:pt x="1655451" y="988124"/>
                        <a:pt x="1653069" y="982504"/>
                      </a:cubicBezTo>
                      <a:cubicBezTo>
                        <a:pt x="1653641" y="985361"/>
                        <a:pt x="1652593" y="990600"/>
                        <a:pt x="1651926" y="997077"/>
                      </a:cubicBezTo>
                      <a:cubicBezTo>
                        <a:pt x="1653355" y="994791"/>
                        <a:pt x="1653355" y="991934"/>
                        <a:pt x="1654879" y="989743"/>
                      </a:cubicBezTo>
                      <a:cubicBezTo>
                        <a:pt x="1654784" y="993077"/>
                        <a:pt x="1654212" y="996220"/>
                        <a:pt x="1654117" y="999458"/>
                      </a:cubicBezTo>
                      <a:cubicBezTo>
                        <a:pt x="1653069" y="1000411"/>
                        <a:pt x="1652212" y="1000125"/>
                        <a:pt x="1651926" y="997077"/>
                      </a:cubicBezTo>
                      <a:cubicBezTo>
                        <a:pt x="1649545" y="1000697"/>
                        <a:pt x="1649926" y="1005269"/>
                        <a:pt x="1647640" y="1008888"/>
                      </a:cubicBezTo>
                      <a:cubicBezTo>
                        <a:pt x="1647735" y="1012127"/>
                        <a:pt x="1648688" y="1010603"/>
                        <a:pt x="1649069" y="1012698"/>
                      </a:cubicBezTo>
                      <a:cubicBezTo>
                        <a:pt x="1646783" y="1015841"/>
                        <a:pt x="1644783" y="1018985"/>
                        <a:pt x="1646021" y="1023366"/>
                      </a:cubicBezTo>
                      <a:cubicBezTo>
                        <a:pt x="1644687" y="1025652"/>
                        <a:pt x="1642687" y="1027748"/>
                        <a:pt x="1642782" y="1030605"/>
                      </a:cubicBezTo>
                      <a:cubicBezTo>
                        <a:pt x="1640782" y="1034510"/>
                        <a:pt x="1642687" y="1021937"/>
                        <a:pt x="1639830" y="1029462"/>
                      </a:cubicBezTo>
                      <a:cubicBezTo>
                        <a:pt x="1641068" y="1033177"/>
                        <a:pt x="1639639" y="1041559"/>
                        <a:pt x="1637448" y="1049560"/>
                      </a:cubicBezTo>
                      <a:cubicBezTo>
                        <a:pt x="1635067" y="1057561"/>
                        <a:pt x="1631543" y="1065181"/>
                        <a:pt x="1629543" y="1067562"/>
                      </a:cubicBezTo>
                      <a:cubicBezTo>
                        <a:pt x="1626876" y="1072610"/>
                        <a:pt x="1630495" y="1069943"/>
                        <a:pt x="1629733" y="1074515"/>
                      </a:cubicBezTo>
                      <a:cubicBezTo>
                        <a:pt x="1629638" y="1076135"/>
                        <a:pt x="1628876" y="1077563"/>
                        <a:pt x="1628876" y="1079278"/>
                      </a:cubicBezTo>
                      <a:cubicBezTo>
                        <a:pt x="1626114" y="1084517"/>
                        <a:pt x="1626114" y="1080135"/>
                        <a:pt x="1623351" y="1085374"/>
                      </a:cubicBezTo>
                      <a:cubicBezTo>
                        <a:pt x="1623447" y="1096613"/>
                        <a:pt x="1614017" y="1114711"/>
                        <a:pt x="1608302" y="1128522"/>
                      </a:cubicBezTo>
                      <a:cubicBezTo>
                        <a:pt x="1608683" y="1132904"/>
                        <a:pt x="1606778" y="1136047"/>
                        <a:pt x="1606492" y="1140047"/>
                      </a:cubicBezTo>
                      <a:cubicBezTo>
                        <a:pt x="1611445" y="1133666"/>
                        <a:pt x="1607159" y="1133380"/>
                        <a:pt x="1611159" y="1126522"/>
                      </a:cubicBezTo>
                      <a:cubicBezTo>
                        <a:pt x="1611350" y="1130903"/>
                        <a:pt x="1611350" y="1129665"/>
                        <a:pt x="1614874" y="1126712"/>
                      </a:cubicBezTo>
                      <a:cubicBezTo>
                        <a:pt x="1614398" y="1137857"/>
                        <a:pt x="1609254" y="1145477"/>
                        <a:pt x="1605921" y="1146905"/>
                      </a:cubicBezTo>
                      <a:cubicBezTo>
                        <a:pt x="1605825" y="1142048"/>
                        <a:pt x="1611159" y="1140143"/>
                        <a:pt x="1610588" y="1135094"/>
                      </a:cubicBezTo>
                      <a:cubicBezTo>
                        <a:pt x="1607921" y="1141667"/>
                        <a:pt x="1604111" y="1143381"/>
                        <a:pt x="1604778" y="1137285"/>
                      </a:cubicBezTo>
                      <a:cubicBezTo>
                        <a:pt x="1601158" y="1146620"/>
                        <a:pt x="1596110" y="1155097"/>
                        <a:pt x="1592395" y="1164336"/>
                      </a:cubicBezTo>
                      <a:cubicBezTo>
                        <a:pt x="1590871" y="1160240"/>
                        <a:pt x="1591633" y="1162241"/>
                        <a:pt x="1587156" y="1168527"/>
                      </a:cubicBezTo>
                      <a:cubicBezTo>
                        <a:pt x="1588776" y="1163479"/>
                        <a:pt x="1591347" y="1159002"/>
                        <a:pt x="1594967" y="1155097"/>
                      </a:cubicBezTo>
                      <a:cubicBezTo>
                        <a:pt x="1595062" y="1152049"/>
                        <a:pt x="1591633" y="1157859"/>
                        <a:pt x="1592205" y="1153573"/>
                      </a:cubicBezTo>
                      <a:cubicBezTo>
                        <a:pt x="1590776" y="1159288"/>
                        <a:pt x="1587347" y="1163860"/>
                        <a:pt x="1585061" y="1169194"/>
                      </a:cubicBezTo>
                      <a:cubicBezTo>
                        <a:pt x="1584680" y="1173385"/>
                        <a:pt x="1588299" y="1168622"/>
                        <a:pt x="1591157" y="1165670"/>
                      </a:cubicBezTo>
                      <a:cubicBezTo>
                        <a:pt x="1588109" y="1174147"/>
                        <a:pt x="1583156" y="1181386"/>
                        <a:pt x="1581441" y="1190816"/>
                      </a:cubicBezTo>
                      <a:cubicBezTo>
                        <a:pt x="1582108" y="1192625"/>
                        <a:pt x="1584680" y="1190435"/>
                        <a:pt x="1584966" y="1193102"/>
                      </a:cubicBezTo>
                      <a:cubicBezTo>
                        <a:pt x="1581727" y="1202055"/>
                        <a:pt x="1582584" y="1191863"/>
                        <a:pt x="1578679" y="1198245"/>
                      </a:cubicBezTo>
                      <a:cubicBezTo>
                        <a:pt x="1577155" y="1199198"/>
                        <a:pt x="1579346" y="1195578"/>
                        <a:pt x="1579346" y="1193102"/>
                      </a:cubicBezTo>
                      <a:cubicBezTo>
                        <a:pt x="1572869" y="1199769"/>
                        <a:pt x="1564868" y="1219200"/>
                        <a:pt x="1556867" y="1226629"/>
                      </a:cubicBezTo>
                      <a:cubicBezTo>
                        <a:pt x="1554105" y="1239774"/>
                        <a:pt x="1545532" y="1249108"/>
                        <a:pt x="1539341" y="1259872"/>
                      </a:cubicBezTo>
                      <a:cubicBezTo>
                        <a:pt x="1535055" y="1261967"/>
                        <a:pt x="1541817" y="1251109"/>
                        <a:pt x="1539912" y="1248632"/>
                      </a:cubicBezTo>
                      <a:cubicBezTo>
                        <a:pt x="1533531" y="1255586"/>
                        <a:pt x="1536864" y="1260824"/>
                        <a:pt x="1531626" y="1259777"/>
                      </a:cubicBezTo>
                      <a:cubicBezTo>
                        <a:pt x="1531626" y="1263301"/>
                        <a:pt x="1532959" y="1264349"/>
                        <a:pt x="1535721" y="1263015"/>
                      </a:cubicBezTo>
                      <a:cubicBezTo>
                        <a:pt x="1531435" y="1273397"/>
                        <a:pt x="1524672" y="1281970"/>
                        <a:pt x="1517910" y="1290352"/>
                      </a:cubicBezTo>
                      <a:cubicBezTo>
                        <a:pt x="1519148" y="1295686"/>
                        <a:pt x="1512385" y="1303973"/>
                        <a:pt x="1507432" y="1309878"/>
                      </a:cubicBezTo>
                      <a:cubicBezTo>
                        <a:pt x="1506003" y="1310640"/>
                        <a:pt x="1507337" y="1307687"/>
                        <a:pt x="1507718" y="1305973"/>
                      </a:cubicBezTo>
                      <a:cubicBezTo>
                        <a:pt x="1508861" y="1303496"/>
                        <a:pt x="1511242" y="1302163"/>
                        <a:pt x="1513242" y="1300544"/>
                      </a:cubicBezTo>
                      <a:cubicBezTo>
                        <a:pt x="1514004" y="1298448"/>
                        <a:pt x="1513814" y="1297781"/>
                        <a:pt x="1512957" y="1298162"/>
                      </a:cubicBezTo>
                      <a:lnTo>
                        <a:pt x="1513909" y="1294829"/>
                      </a:lnTo>
                      <a:cubicBezTo>
                        <a:pt x="1509813" y="1298734"/>
                        <a:pt x="1509051" y="1305592"/>
                        <a:pt x="1503241" y="1307973"/>
                      </a:cubicBezTo>
                      <a:cubicBezTo>
                        <a:pt x="1504384" y="1304068"/>
                        <a:pt x="1507432" y="1302068"/>
                        <a:pt x="1508956" y="1298734"/>
                      </a:cubicBezTo>
                      <a:cubicBezTo>
                        <a:pt x="1507908" y="1295400"/>
                        <a:pt x="1502955" y="1305497"/>
                        <a:pt x="1500384" y="1307497"/>
                      </a:cubicBezTo>
                      <a:cubicBezTo>
                        <a:pt x="1502955" y="1296448"/>
                        <a:pt x="1492859" y="1316641"/>
                        <a:pt x="1486763" y="1321975"/>
                      </a:cubicBezTo>
                      <a:cubicBezTo>
                        <a:pt x="1488287" y="1322546"/>
                        <a:pt x="1489335" y="1326166"/>
                        <a:pt x="1485620" y="1331500"/>
                      </a:cubicBezTo>
                      <a:cubicBezTo>
                        <a:pt x="1486096" y="1326261"/>
                        <a:pt x="1481334" y="1332929"/>
                        <a:pt x="1478762" y="1331214"/>
                      </a:cubicBezTo>
                      <a:cubicBezTo>
                        <a:pt x="1478381" y="1332929"/>
                        <a:pt x="1477428" y="1334262"/>
                        <a:pt x="1476285" y="1335215"/>
                      </a:cubicBezTo>
                      <a:cubicBezTo>
                        <a:pt x="1480191" y="1334929"/>
                        <a:pt x="1473428" y="1342835"/>
                        <a:pt x="1474190" y="1346168"/>
                      </a:cubicBezTo>
                      <a:cubicBezTo>
                        <a:pt x="1471237" y="1349216"/>
                        <a:pt x="1461045" y="1357313"/>
                        <a:pt x="1457426" y="1366266"/>
                      </a:cubicBezTo>
                      <a:cubicBezTo>
                        <a:pt x="1452949" y="1369504"/>
                        <a:pt x="1455235" y="1364552"/>
                        <a:pt x="1454568" y="1363218"/>
                      </a:cubicBezTo>
                      <a:cubicBezTo>
                        <a:pt x="1448091" y="1368933"/>
                        <a:pt x="1442567" y="1374648"/>
                        <a:pt x="1438376" y="1377029"/>
                      </a:cubicBezTo>
                      <a:cubicBezTo>
                        <a:pt x="1437519" y="1379029"/>
                        <a:pt x="1436566" y="1381125"/>
                        <a:pt x="1435709" y="1383221"/>
                      </a:cubicBezTo>
                      <a:lnTo>
                        <a:pt x="1441138" y="1380173"/>
                      </a:lnTo>
                      <a:cubicBezTo>
                        <a:pt x="1442948" y="1373696"/>
                        <a:pt x="1448949" y="1372076"/>
                        <a:pt x="1452759" y="1367885"/>
                      </a:cubicBezTo>
                      <a:cubicBezTo>
                        <a:pt x="1449520" y="1374934"/>
                        <a:pt x="1442567" y="1377887"/>
                        <a:pt x="1439138" y="1384840"/>
                      </a:cubicBezTo>
                      <a:cubicBezTo>
                        <a:pt x="1434947" y="1379887"/>
                        <a:pt x="1426470" y="1395603"/>
                        <a:pt x="1415706" y="1401890"/>
                      </a:cubicBezTo>
                      <a:cubicBezTo>
                        <a:pt x="1419326" y="1399127"/>
                        <a:pt x="1421707" y="1394841"/>
                        <a:pt x="1425517" y="1392365"/>
                      </a:cubicBezTo>
                      <a:cubicBezTo>
                        <a:pt x="1424184" y="1390174"/>
                        <a:pt x="1416087" y="1399889"/>
                        <a:pt x="1412849" y="1403223"/>
                      </a:cubicBezTo>
                      <a:cubicBezTo>
                        <a:pt x="1412754" y="1405319"/>
                        <a:pt x="1413992" y="1405985"/>
                        <a:pt x="1413325" y="1408652"/>
                      </a:cubicBezTo>
                      <a:cubicBezTo>
                        <a:pt x="1407991" y="1415225"/>
                        <a:pt x="1408658" y="1409510"/>
                        <a:pt x="1405705" y="1411224"/>
                      </a:cubicBezTo>
                      <a:cubicBezTo>
                        <a:pt x="1404943" y="1413510"/>
                        <a:pt x="1403229" y="1414558"/>
                        <a:pt x="1401419" y="1415606"/>
                      </a:cubicBezTo>
                      <a:cubicBezTo>
                        <a:pt x="1403229" y="1418177"/>
                        <a:pt x="1398371" y="1423607"/>
                        <a:pt x="1390560" y="1426369"/>
                      </a:cubicBezTo>
                      <a:cubicBezTo>
                        <a:pt x="1396085" y="1425893"/>
                        <a:pt x="1389608" y="1428845"/>
                        <a:pt x="1386274" y="1435989"/>
                      </a:cubicBezTo>
                      <a:cubicBezTo>
                        <a:pt x="1378083" y="1439608"/>
                        <a:pt x="1392751" y="1426559"/>
                        <a:pt x="1383226" y="1431798"/>
                      </a:cubicBezTo>
                      <a:cubicBezTo>
                        <a:pt x="1383607" y="1436656"/>
                        <a:pt x="1378749" y="1439704"/>
                        <a:pt x="1377225" y="1444276"/>
                      </a:cubicBezTo>
                      <a:cubicBezTo>
                        <a:pt x="1370272" y="1447419"/>
                        <a:pt x="1382178" y="1436370"/>
                        <a:pt x="1379321" y="1436751"/>
                      </a:cubicBezTo>
                      <a:cubicBezTo>
                        <a:pt x="1373796" y="1441799"/>
                        <a:pt x="1372749" y="1442847"/>
                        <a:pt x="1370653" y="1448181"/>
                      </a:cubicBezTo>
                      <a:cubicBezTo>
                        <a:pt x="1364271" y="1451039"/>
                        <a:pt x="1373701" y="1443704"/>
                        <a:pt x="1371129" y="1443514"/>
                      </a:cubicBezTo>
                      <a:cubicBezTo>
                        <a:pt x="1359318" y="1449610"/>
                        <a:pt x="1358461" y="1455515"/>
                        <a:pt x="1349127" y="1465231"/>
                      </a:cubicBezTo>
                      <a:cubicBezTo>
                        <a:pt x="1345698" y="1466469"/>
                        <a:pt x="1346364" y="1464374"/>
                        <a:pt x="1341316" y="1467041"/>
                      </a:cubicBezTo>
                      <a:cubicBezTo>
                        <a:pt x="1337411" y="1473232"/>
                        <a:pt x="1331315" y="1475708"/>
                        <a:pt x="1326743" y="1480757"/>
                      </a:cubicBezTo>
                      <a:cubicBezTo>
                        <a:pt x="1324457" y="1480757"/>
                        <a:pt x="1326267" y="1477708"/>
                        <a:pt x="1324647" y="1477232"/>
                      </a:cubicBezTo>
                      <a:cubicBezTo>
                        <a:pt x="1325790" y="1475137"/>
                        <a:pt x="1327695" y="1474470"/>
                        <a:pt x="1328934" y="1472660"/>
                      </a:cubicBezTo>
                      <a:cubicBezTo>
                        <a:pt x="1333410" y="1470279"/>
                        <a:pt x="1329886" y="1474565"/>
                        <a:pt x="1330553" y="1475327"/>
                      </a:cubicBezTo>
                      <a:cubicBezTo>
                        <a:pt x="1337316" y="1469041"/>
                        <a:pt x="1338459" y="1465707"/>
                        <a:pt x="1347317" y="1459421"/>
                      </a:cubicBezTo>
                      <a:cubicBezTo>
                        <a:pt x="1341792" y="1462945"/>
                        <a:pt x="1335792" y="1465517"/>
                        <a:pt x="1331315" y="1470660"/>
                      </a:cubicBezTo>
                      <a:cubicBezTo>
                        <a:pt x="1326552" y="1472660"/>
                        <a:pt x="1337601" y="1465231"/>
                        <a:pt x="1332553" y="1466945"/>
                      </a:cubicBezTo>
                      <a:cubicBezTo>
                        <a:pt x="1338459" y="1463326"/>
                        <a:pt x="1343697" y="1458373"/>
                        <a:pt x="1349412" y="1454277"/>
                      </a:cubicBezTo>
                      <a:cubicBezTo>
                        <a:pt x="1349984" y="1452848"/>
                        <a:pt x="1347126" y="1454372"/>
                        <a:pt x="1348269" y="1452563"/>
                      </a:cubicBezTo>
                      <a:cubicBezTo>
                        <a:pt x="1352079" y="1447991"/>
                        <a:pt x="1350746" y="1453039"/>
                        <a:pt x="1355508" y="1449896"/>
                      </a:cubicBezTo>
                      <a:cubicBezTo>
                        <a:pt x="1356937" y="1447514"/>
                        <a:pt x="1358842" y="1445895"/>
                        <a:pt x="1360938" y="1444562"/>
                      </a:cubicBezTo>
                      <a:cubicBezTo>
                        <a:pt x="1357604" y="1438942"/>
                        <a:pt x="1372653" y="1435799"/>
                        <a:pt x="1376082" y="1427131"/>
                      </a:cubicBezTo>
                      <a:cubicBezTo>
                        <a:pt x="1380940" y="1424559"/>
                        <a:pt x="1377035" y="1430560"/>
                        <a:pt x="1382369" y="1425512"/>
                      </a:cubicBezTo>
                      <a:cubicBezTo>
                        <a:pt x="1384274" y="1420940"/>
                        <a:pt x="1378845" y="1423226"/>
                        <a:pt x="1380845" y="1418463"/>
                      </a:cubicBezTo>
                      <a:cubicBezTo>
                        <a:pt x="1377035" y="1419987"/>
                        <a:pt x="1375130" y="1424178"/>
                        <a:pt x="1371415" y="1425797"/>
                      </a:cubicBezTo>
                      <a:cubicBezTo>
                        <a:pt x="1370748" y="1427417"/>
                        <a:pt x="1373320" y="1425893"/>
                        <a:pt x="1374844" y="1425416"/>
                      </a:cubicBezTo>
                      <a:cubicBezTo>
                        <a:pt x="1372177" y="1430274"/>
                        <a:pt x="1367700" y="1432560"/>
                        <a:pt x="1363795" y="1435608"/>
                      </a:cubicBezTo>
                      <a:cubicBezTo>
                        <a:pt x="1361985" y="1434751"/>
                        <a:pt x="1366748" y="1431703"/>
                        <a:pt x="1366462" y="1429036"/>
                      </a:cubicBezTo>
                      <a:cubicBezTo>
                        <a:pt x="1370653" y="1424654"/>
                        <a:pt x="1375606" y="1421321"/>
                        <a:pt x="1379035" y="1415987"/>
                      </a:cubicBezTo>
                      <a:cubicBezTo>
                        <a:pt x="1383893" y="1413415"/>
                        <a:pt x="1380083" y="1419320"/>
                        <a:pt x="1385322" y="1414367"/>
                      </a:cubicBezTo>
                      <a:cubicBezTo>
                        <a:pt x="1387227" y="1401508"/>
                        <a:pt x="1413992" y="1382840"/>
                        <a:pt x="1426089" y="1367695"/>
                      </a:cubicBezTo>
                      <a:cubicBezTo>
                        <a:pt x="1427708" y="1367981"/>
                        <a:pt x="1423993" y="1374172"/>
                        <a:pt x="1426851" y="1373029"/>
                      </a:cubicBezTo>
                      <a:cubicBezTo>
                        <a:pt x="1414563" y="1386269"/>
                        <a:pt x="1400466" y="1397413"/>
                        <a:pt x="1388179" y="1410653"/>
                      </a:cubicBezTo>
                      <a:cubicBezTo>
                        <a:pt x="1387417" y="1414082"/>
                        <a:pt x="1394085" y="1407319"/>
                        <a:pt x="1394466" y="1404271"/>
                      </a:cubicBezTo>
                      <a:cubicBezTo>
                        <a:pt x="1398847" y="1402366"/>
                        <a:pt x="1402848" y="1397603"/>
                        <a:pt x="1399895" y="1403890"/>
                      </a:cubicBezTo>
                      <a:cubicBezTo>
                        <a:pt x="1403133" y="1399985"/>
                        <a:pt x="1406372" y="1395984"/>
                        <a:pt x="1409801" y="1392365"/>
                      </a:cubicBezTo>
                      <a:cubicBezTo>
                        <a:pt x="1411611" y="1392460"/>
                        <a:pt x="1408563" y="1397508"/>
                        <a:pt x="1414563" y="1393412"/>
                      </a:cubicBezTo>
                      <a:cubicBezTo>
                        <a:pt x="1415992" y="1387793"/>
                        <a:pt x="1417611" y="1387316"/>
                        <a:pt x="1422850" y="1382173"/>
                      </a:cubicBezTo>
                      <a:cubicBezTo>
                        <a:pt x="1427517" y="1378744"/>
                        <a:pt x="1423612" y="1384935"/>
                        <a:pt x="1428279" y="1381506"/>
                      </a:cubicBezTo>
                      <a:cubicBezTo>
                        <a:pt x="1435995" y="1374172"/>
                        <a:pt x="1443710" y="1362647"/>
                        <a:pt x="1446282" y="1356360"/>
                      </a:cubicBezTo>
                      <a:cubicBezTo>
                        <a:pt x="1446853" y="1357027"/>
                        <a:pt x="1449520" y="1355122"/>
                        <a:pt x="1449044" y="1357122"/>
                      </a:cubicBezTo>
                      <a:cubicBezTo>
                        <a:pt x="1447329" y="1361504"/>
                        <a:pt x="1447044" y="1355598"/>
                        <a:pt x="1445139" y="1361789"/>
                      </a:cubicBezTo>
                      <a:cubicBezTo>
                        <a:pt x="1452378" y="1356360"/>
                        <a:pt x="1456759" y="1347788"/>
                        <a:pt x="1463808" y="1341977"/>
                      </a:cubicBezTo>
                      <a:lnTo>
                        <a:pt x="1467903" y="1331024"/>
                      </a:lnTo>
                      <a:cubicBezTo>
                        <a:pt x="1470761" y="1329595"/>
                        <a:pt x="1471999" y="1330452"/>
                        <a:pt x="1476381" y="1326642"/>
                      </a:cubicBezTo>
                      <a:cubicBezTo>
                        <a:pt x="1477428" y="1319213"/>
                        <a:pt x="1471618" y="1327595"/>
                        <a:pt x="1469046" y="1327880"/>
                      </a:cubicBezTo>
                      <a:cubicBezTo>
                        <a:pt x="1471142" y="1322165"/>
                        <a:pt x="1478190" y="1321403"/>
                        <a:pt x="1479238" y="1314736"/>
                      </a:cubicBezTo>
                      <a:cubicBezTo>
                        <a:pt x="1484953" y="1310354"/>
                        <a:pt x="1478762" y="1322546"/>
                        <a:pt x="1485525" y="1316546"/>
                      </a:cubicBezTo>
                      <a:cubicBezTo>
                        <a:pt x="1486001" y="1315022"/>
                        <a:pt x="1484382" y="1316355"/>
                        <a:pt x="1483524" y="1316736"/>
                      </a:cubicBezTo>
                      <a:cubicBezTo>
                        <a:pt x="1488954" y="1305973"/>
                        <a:pt x="1497336" y="1297781"/>
                        <a:pt x="1504098" y="1288256"/>
                      </a:cubicBezTo>
                      <a:cubicBezTo>
                        <a:pt x="1505718" y="1281589"/>
                        <a:pt x="1498669" y="1288447"/>
                        <a:pt x="1495907" y="1293209"/>
                      </a:cubicBezTo>
                      <a:cubicBezTo>
                        <a:pt x="1498193" y="1287875"/>
                        <a:pt x="1497526" y="1279970"/>
                        <a:pt x="1502289" y="1276826"/>
                      </a:cubicBezTo>
                      <a:cubicBezTo>
                        <a:pt x="1505241" y="1275779"/>
                        <a:pt x="1499336" y="1282446"/>
                        <a:pt x="1501812" y="1282351"/>
                      </a:cubicBezTo>
                      <a:cubicBezTo>
                        <a:pt x="1505241" y="1281303"/>
                        <a:pt x="1504098" y="1276445"/>
                        <a:pt x="1507527" y="1275398"/>
                      </a:cubicBezTo>
                      <a:cubicBezTo>
                        <a:pt x="1507813" y="1271302"/>
                        <a:pt x="1505146" y="1274159"/>
                        <a:pt x="1508861" y="1266730"/>
                      </a:cubicBezTo>
                      <a:cubicBezTo>
                        <a:pt x="1511623" y="1264349"/>
                        <a:pt x="1512385" y="1265015"/>
                        <a:pt x="1511242" y="1268730"/>
                      </a:cubicBezTo>
                      <a:cubicBezTo>
                        <a:pt x="1517433" y="1262920"/>
                        <a:pt x="1512099" y="1259967"/>
                        <a:pt x="1517624" y="1254443"/>
                      </a:cubicBezTo>
                      <a:cubicBezTo>
                        <a:pt x="1520005" y="1253395"/>
                        <a:pt x="1515909" y="1263491"/>
                        <a:pt x="1520481" y="1258729"/>
                      </a:cubicBezTo>
                      <a:cubicBezTo>
                        <a:pt x="1522386" y="1253014"/>
                        <a:pt x="1520577" y="1253776"/>
                        <a:pt x="1521434" y="1249871"/>
                      </a:cubicBezTo>
                      <a:cubicBezTo>
                        <a:pt x="1522291" y="1247966"/>
                        <a:pt x="1523053" y="1246061"/>
                        <a:pt x="1524482" y="1244632"/>
                      </a:cubicBezTo>
                      <a:cubicBezTo>
                        <a:pt x="1526006" y="1245394"/>
                        <a:pt x="1521720" y="1252728"/>
                        <a:pt x="1524768" y="1252442"/>
                      </a:cubicBezTo>
                      <a:cubicBezTo>
                        <a:pt x="1528482" y="1245584"/>
                        <a:pt x="1528863" y="1248061"/>
                        <a:pt x="1534578" y="1242727"/>
                      </a:cubicBezTo>
                      <a:cubicBezTo>
                        <a:pt x="1543627" y="1231487"/>
                        <a:pt x="1548104" y="1216247"/>
                        <a:pt x="1552676" y="1206913"/>
                      </a:cubicBezTo>
                      <a:cubicBezTo>
                        <a:pt x="1552295" y="1211866"/>
                        <a:pt x="1555533" y="1206627"/>
                        <a:pt x="1559629" y="1199102"/>
                      </a:cubicBezTo>
                      <a:cubicBezTo>
                        <a:pt x="1563725" y="1191578"/>
                        <a:pt x="1568106" y="1181386"/>
                        <a:pt x="1570964" y="1176909"/>
                      </a:cubicBezTo>
                      <a:cubicBezTo>
                        <a:pt x="1573059" y="1178909"/>
                        <a:pt x="1564677" y="1189768"/>
                        <a:pt x="1564868" y="1196626"/>
                      </a:cubicBezTo>
                      <a:cubicBezTo>
                        <a:pt x="1572297" y="1186434"/>
                        <a:pt x="1572202" y="1173671"/>
                        <a:pt x="1578774" y="1167289"/>
                      </a:cubicBezTo>
                      <a:cubicBezTo>
                        <a:pt x="1578774" y="1165479"/>
                        <a:pt x="1576965" y="1167956"/>
                        <a:pt x="1575726" y="1169099"/>
                      </a:cubicBezTo>
                      <a:cubicBezTo>
                        <a:pt x="1575250" y="1164050"/>
                        <a:pt x="1579060" y="1161574"/>
                        <a:pt x="1578965" y="1156716"/>
                      </a:cubicBezTo>
                      <a:cubicBezTo>
                        <a:pt x="1587728" y="1148429"/>
                        <a:pt x="1589157" y="1131856"/>
                        <a:pt x="1595157" y="1127093"/>
                      </a:cubicBezTo>
                      <a:cubicBezTo>
                        <a:pt x="1597920" y="1112711"/>
                        <a:pt x="1602968" y="1105757"/>
                        <a:pt x="1603539" y="1093470"/>
                      </a:cubicBezTo>
                      <a:cubicBezTo>
                        <a:pt x="1601539" y="1098709"/>
                        <a:pt x="1602301" y="1094899"/>
                        <a:pt x="1599729" y="1098423"/>
                      </a:cubicBezTo>
                      <a:cubicBezTo>
                        <a:pt x="1602301" y="1080992"/>
                        <a:pt x="1608683" y="1078516"/>
                        <a:pt x="1612969" y="1079183"/>
                      </a:cubicBezTo>
                      <a:cubicBezTo>
                        <a:pt x="1612112" y="1074611"/>
                        <a:pt x="1609350" y="1076897"/>
                        <a:pt x="1608111" y="1073658"/>
                      </a:cubicBezTo>
                      <a:cubicBezTo>
                        <a:pt x="1610493" y="1067467"/>
                        <a:pt x="1612112" y="1060895"/>
                        <a:pt x="1615065" y="1054989"/>
                      </a:cubicBezTo>
                      <a:cubicBezTo>
                        <a:pt x="1616970" y="1053275"/>
                        <a:pt x="1613922" y="1063181"/>
                        <a:pt x="1614493" y="1066419"/>
                      </a:cubicBezTo>
                      <a:cubicBezTo>
                        <a:pt x="1612874" y="1067562"/>
                        <a:pt x="1622875" y="1044512"/>
                        <a:pt x="1622780" y="1039844"/>
                      </a:cubicBezTo>
                      <a:cubicBezTo>
                        <a:pt x="1624113" y="1036415"/>
                        <a:pt x="1626685" y="1037463"/>
                        <a:pt x="1624685" y="1040606"/>
                      </a:cubicBezTo>
                      <a:cubicBezTo>
                        <a:pt x="1627066" y="1041273"/>
                        <a:pt x="1626209" y="1034510"/>
                        <a:pt x="1626876" y="1031462"/>
                      </a:cubicBezTo>
                      <a:cubicBezTo>
                        <a:pt x="1626590" y="1029653"/>
                        <a:pt x="1625256" y="1032415"/>
                        <a:pt x="1624209" y="1033748"/>
                      </a:cubicBezTo>
                      <a:cubicBezTo>
                        <a:pt x="1625542" y="1027557"/>
                        <a:pt x="1628876" y="1020128"/>
                        <a:pt x="1631924" y="1012031"/>
                      </a:cubicBezTo>
                      <a:cubicBezTo>
                        <a:pt x="1634877" y="1003935"/>
                        <a:pt x="1637163" y="994982"/>
                        <a:pt x="1637448" y="986028"/>
                      </a:cubicBezTo>
                      <a:lnTo>
                        <a:pt x="1641354" y="979075"/>
                      </a:lnTo>
                      <a:cubicBezTo>
                        <a:pt x="1640877" y="975646"/>
                        <a:pt x="1643259" y="973074"/>
                        <a:pt x="1642020" y="969550"/>
                      </a:cubicBezTo>
                      <a:cubicBezTo>
                        <a:pt x="1649164" y="957644"/>
                        <a:pt x="1645830" y="942689"/>
                        <a:pt x="1652498" y="930402"/>
                      </a:cubicBezTo>
                      <a:cubicBezTo>
                        <a:pt x="1651069" y="915638"/>
                        <a:pt x="1654498" y="902113"/>
                        <a:pt x="1658594" y="888492"/>
                      </a:cubicBezTo>
                      <a:cubicBezTo>
                        <a:pt x="1659832" y="897446"/>
                        <a:pt x="1660689" y="898112"/>
                        <a:pt x="1661451" y="905161"/>
                      </a:cubicBezTo>
                      <a:cubicBezTo>
                        <a:pt x="1662975" y="889349"/>
                        <a:pt x="1659356" y="872680"/>
                        <a:pt x="1663071" y="865442"/>
                      </a:cubicBezTo>
                      <a:cubicBezTo>
                        <a:pt x="1658689" y="865251"/>
                        <a:pt x="1657070" y="853630"/>
                        <a:pt x="1652022" y="857345"/>
                      </a:cubicBezTo>
                      <a:cubicBezTo>
                        <a:pt x="1652974" y="849630"/>
                        <a:pt x="1654022" y="841915"/>
                        <a:pt x="1654689" y="834200"/>
                      </a:cubicBezTo>
                      <a:cubicBezTo>
                        <a:pt x="1650212" y="834485"/>
                        <a:pt x="1653069" y="862775"/>
                        <a:pt x="1647259" y="861346"/>
                      </a:cubicBezTo>
                      <a:cubicBezTo>
                        <a:pt x="1646211" y="858012"/>
                        <a:pt x="1649069" y="855345"/>
                        <a:pt x="1649640" y="852297"/>
                      </a:cubicBezTo>
                      <a:cubicBezTo>
                        <a:pt x="1646402" y="850678"/>
                        <a:pt x="1649355" y="839534"/>
                        <a:pt x="1646402" y="833152"/>
                      </a:cubicBezTo>
                      <a:cubicBezTo>
                        <a:pt x="1648116" y="834295"/>
                        <a:pt x="1649831" y="835343"/>
                        <a:pt x="1651545" y="827532"/>
                      </a:cubicBezTo>
                      <a:cubicBezTo>
                        <a:pt x="1649069" y="827913"/>
                        <a:pt x="1648497" y="822960"/>
                        <a:pt x="1646783" y="816102"/>
                      </a:cubicBezTo>
                      <a:cubicBezTo>
                        <a:pt x="1648783" y="811435"/>
                        <a:pt x="1650688" y="802672"/>
                        <a:pt x="1647735" y="802196"/>
                      </a:cubicBezTo>
                      <a:cubicBezTo>
                        <a:pt x="1648783" y="796576"/>
                        <a:pt x="1650783" y="799719"/>
                        <a:pt x="1650307" y="793052"/>
                      </a:cubicBezTo>
                      <a:cubicBezTo>
                        <a:pt x="1652117" y="790003"/>
                        <a:pt x="1651736" y="793718"/>
                        <a:pt x="1653165" y="798005"/>
                      </a:cubicBezTo>
                      <a:cubicBezTo>
                        <a:pt x="1653260" y="791242"/>
                        <a:pt x="1653355" y="784384"/>
                        <a:pt x="1651450" y="777526"/>
                      </a:cubicBezTo>
                      <a:cubicBezTo>
                        <a:pt x="1652879" y="772192"/>
                        <a:pt x="1655260" y="783431"/>
                        <a:pt x="1656594" y="777812"/>
                      </a:cubicBezTo>
                      <a:cubicBezTo>
                        <a:pt x="1655641" y="774954"/>
                        <a:pt x="1651355" y="772668"/>
                        <a:pt x="1653069" y="766667"/>
                      </a:cubicBezTo>
                      <a:cubicBezTo>
                        <a:pt x="1651736" y="765715"/>
                        <a:pt x="1650117" y="761714"/>
                        <a:pt x="1649545" y="768096"/>
                      </a:cubicBezTo>
                      <a:cubicBezTo>
                        <a:pt x="1647450" y="759238"/>
                        <a:pt x="1648021" y="760667"/>
                        <a:pt x="1644783" y="757047"/>
                      </a:cubicBezTo>
                      <a:cubicBezTo>
                        <a:pt x="1642687" y="753904"/>
                        <a:pt x="1646973" y="750856"/>
                        <a:pt x="1644878" y="747713"/>
                      </a:cubicBezTo>
                      <a:cubicBezTo>
                        <a:pt x="1642116" y="740569"/>
                        <a:pt x="1643259" y="751618"/>
                        <a:pt x="1642401" y="753904"/>
                      </a:cubicBezTo>
                      <a:cubicBezTo>
                        <a:pt x="1641544" y="749808"/>
                        <a:pt x="1642592" y="745617"/>
                        <a:pt x="1641068" y="741521"/>
                      </a:cubicBezTo>
                      <a:cubicBezTo>
                        <a:pt x="1642116" y="738378"/>
                        <a:pt x="1644497" y="747998"/>
                        <a:pt x="1645259" y="741617"/>
                      </a:cubicBezTo>
                      <a:cubicBezTo>
                        <a:pt x="1642878" y="739712"/>
                        <a:pt x="1643068" y="730568"/>
                        <a:pt x="1644973" y="733806"/>
                      </a:cubicBezTo>
                      <a:cubicBezTo>
                        <a:pt x="1639544" y="724567"/>
                        <a:pt x="1639068" y="708755"/>
                        <a:pt x="1640592" y="694849"/>
                      </a:cubicBezTo>
                      <a:cubicBezTo>
                        <a:pt x="1639353" y="694468"/>
                        <a:pt x="1637353" y="690753"/>
                        <a:pt x="1636020" y="690372"/>
                      </a:cubicBezTo>
                      <a:cubicBezTo>
                        <a:pt x="1636305" y="696944"/>
                        <a:pt x="1635639" y="694087"/>
                        <a:pt x="1634496" y="699802"/>
                      </a:cubicBezTo>
                      <a:cubicBezTo>
                        <a:pt x="1636020" y="703802"/>
                        <a:pt x="1636305" y="700469"/>
                        <a:pt x="1636877" y="698183"/>
                      </a:cubicBezTo>
                      <a:cubicBezTo>
                        <a:pt x="1639639" y="711041"/>
                        <a:pt x="1638591" y="724091"/>
                        <a:pt x="1638972" y="736949"/>
                      </a:cubicBezTo>
                      <a:cubicBezTo>
                        <a:pt x="1635734" y="726091"/>
                        <a:pt x="1638115" y="715232"/>
                        <a:pt x="1634686" y="704469"/>
                      </a:cubicBezTo>
                      <a:cubicBezTo>
                        <a:pt x="1634972" y="710184"/>
                        <a:pt x="1635162" y="715804"/>
                        <a:pt x="1634686" y="721519"/>
                      </a:cubicBezTo>
                      <a:cubicBezTo>
                        <a:pt x="1632495" y="715423"/>
                        <a:pt x="1634305" y="709136"/>
                        <a:pt x="1629828" y="703136"/>
                      </a:cubicBezTo>
                      <a:cubicBezTo>
                        <a:pt x="1630686" y="699897"/>
                        <a:pt x="1632972" y="705517"/>
                        <a:pt x="1633543" y="699897"/>
                      </a:cubicBezTo>
                      <a:cubicBezTo>
                        <a:pt x="1632210" y="697421"/>
                        <a:pt x="1632305" y="694753"/>
                        <a:pt x="1630686" y="692277"/>
                      </a:cubicBezTo>
                      <a:cubicBezTo>
                        <a:pt x="1630781" y="688277"/>
                        <a:pt x="1632305" y="691420"/>
                        <a:pt x="1633543" y="693706"/>
                      </a:cubicBezTo>
                      <a:cubicBezTo>
                        <a:pt x="1633924" y="690563"/>
                        <a:pt x="1631543" y="687610"/>
                        <a:pt x="1632781" y="684467"/>
                      </a:cubicBezTo>
                      <a:cubicBezTo>
                        <a:pt x="1629543" y="683133"/>
                        <a:pt x="1629257" y="673037"/>
                        <a:pt x="1626114" y="672465"/>
                      </a:cubicBezTo>
                      <a:cubicBezTo>
                        <a:pt x="1626114" y="663988"/>
                        <a:pt x="1629638" y="672370"/>
                        <a:pt x="1630019" y="665893"/>
                      </a:cubicBezTo>
                      <a:cubicBezTo>
                        <a:pt x="1627352" y="659797"/>
                        <a:pt x="1625828" y="645509"/>
                        <a:pt x="1627161" y="644271"/>
                      </a:cubicBezTo>
                      <a:cubicBezTo>
                        <a:pt x="1622875" y="635032"/>
                        <a:pt x="1626114" y="634651"/>
                        <a:pt x="1622494" y="625983"/>
                      </a:cubicBezTo>
                      <a:cubicBezTo>
                        <a:pt x="1623447" y="622173"/>
                        <a:pt x="1624304" y="630650"/>
                        <a:pt x="1626114" y="631793"/>
                      </a:cubicBezTo>
                      <a:cubicBezTo>
                        <a:pt x="1626114" y="622840"/>
                        <a:pt x="1621732" y="614458"/>
                        <a:pt x="1620589" y="605695"/>
                      </a:cubicBezTo>
                      <a:cubicBezTo>
                        <a:pt x="1618017" y="602647"/>
                        <a:pt x="1617255" y="602075"/>
                        <a:pt x="1614588" y="601885"/>
                      </a:cubicBezTo>
                      <a:cubicBezTo>
                        <a:pt x="1613541" y="596741"/>
                        <a:pt x="1609635" y="587312"/>
                        <a:pt x="1606873" y="587407"/>
                      </a:cubicBezTo>
                      <a:cubicBezTo>
                        <a:pt x="1605825" y="580549"/>
                        <a:pt x="1610016" y="590741"/>
                        <a:pt x="1608969" y="583883"/>
                      </a:cubicBezTo>
                      <a:cubicBezTo>
                        <a:pt x="1608302" y="579215"/>
                        <a:pt x="1604778" y="575120"/>
                        <a:pt x="1604968" y="570357"/>
                      </a:cubicBezTo>
                      <a:cubicBezTo>
                        <a:pt x="1601634" y="565023"/>
                        <a:pt x="1601825" y="569119"/>
                        <a:pt x="1599729" y="563499"/>
                      </a:cubicBezTo>
                      <a:cubicBezTo>
                        <a:pt x="1599634" y="558260"/>
                        <a:pt x="1605540" y="569690"/>
                        <a:pt x="1606968" y="568357"/>
                      </a:cubicBezTo>
                      <a:cubicBezTo>
                        <a:pt x="1609731" y="571500"/>
                        <a:pt x="1606206" y="575882"/>
                        <a:pt x="1610112" y="578834"/>
                      </a:cubicBezTo>
                      <a:cubicBezTo>
                        <a:pt x="1612112" y="576929"/>
                        <a:pt x="1607540" y="565214"/>
                        <a:pt x="1603825" y="559403"/>
                      </a:cubicBezTo>
                      <a:cubicBezTo>
                        <a:pt x="1602873" y="553784"/>
                        <a:pt x="1605254" y="557213"/>
                        <a:pt x="1604682" y="552736"/>
                      </a:cubicBezTo>
                      <a:cubicBezTo>
                        <a:pt x="1602492" y="549212"/>
                        <a:pt x="1599444" y="543687"/>
                        <a:pt x="1597158" y="538734"/>
                      </a:cubicBezTo>
                      <a:cubicBezTo>
                        <a:pt x="1594681" y="533876"/>
                        <a:pt x="1592967" y="529495"/>
                        <a:pt x="1593538" y="527876"/>
                      </a:cubicBezTo>
                      <a:cubicBezTo>
                        <a:pt x="1592967" y="525209"/>
                        <a:pt x="1591538" y="525399"/>
                        <a:pt x="1591443" y="526828"/>
                      </a:cubicBezTo>
                      <a:cubicBezTo>
                        <a:pt x="1588871" y="521589"/>
                        <a:pt x="1586013" y="516446"/>
                        <a:pt x="1586299" y="510350"/>
                      </a:cubicBezTo>
                      <a:cubicBezTo>
                        <a:pt x="1582965" y="507492"/>
                        <a:pt x="1582870" y="503682"/>
                        <a:pt x="1579536" y="500825"/>
                      </a:cubicBezTo>
                      <a:cubicBezTo>
                        <a:pt x="1583918" y="506635"/>
                        <a:pt x="1581346" y="514445"/>
                        <a:pt x="1586966" y="519875"/>
                      </a:cubicBezTo>
                      <a:cubicBezTo>
                        <a:pt x="1586204" y="524828"/>
                        <a:pt x="1582680" y="519017"/>
                        <a:pt x="1585537" y="529876"/>
                      </a:cubicBezTo>
                      <a:cubicBezTo>
                        <a:pt x="1578679" y="522446"/>
                        <a:pt x="1581251" y="519017"/>
                        <a:pt x="1580584" y="516731"/>
                      </a:cubicBezTo>
                      <a:cubicBezTo>
                        <a:pt x="1575726" y="511683"/>
                        <a:pt x="1581156" y="523018"/>
                        <a:pt x="1578965" y="523589"/>
                      </a:cubicBezTo>
                      <a:cubicBezTo>
                        <a:pt x="1581727" y="526066"/>
                        <a:pt x="1582965" y="528923"/>
                        <a:pt x="1582584" y="532257"/>
                      </a:cubicBezTo>
                      <a:cubicBezTo>
                        <a:pt x="1586013" y="535496"/>
                        <a:pt x="1586204" y="539306"/>
                        <a:pt x="1588109" y="538829"/>
                      </a:cubicBezTo>
                      <a:cubicBezTo>
                        <a:pt x="1587252" y="533686"/>
                        <a:pt x="1584299" y="530066"/>
                        <a:pt x="1587633" y="530924"/>
                      </a:cubicBezTo>
                      <a:cubicBezTo>
                        <a:pt x="1589919" y="534067"/>
                        <a:pt x="1588299" y="538163"/>
                        <a:pt x="1591252" y="541211"/>
                      </a:cubicBezTo>
                      <a:cubicBezTo>
                        <a:pt x="1590204" y="544259"/>
                        <a:pt x="1587156" y="537877"/>
                        <a:pt x="1589347" y="546449"/>
                      </a:cubicBezTo>
                      <a:cubicBezTo>
                        <a:pt x="1591728" y="542544"/>
                        <a:pt x="1591633" y="553022"/>
                        <a:pt x="1593538" y="558165"/>
                      </a:cubicBezTo>
                      <a:cubicBezTo>
                        <a:pt x="1593252" y="559213"/>
                        <a:pt x="1589728" y="558451"/>
                        <a:pt x="1589442" y="554355"/>
                      </a:cubicBezTo>
                      <a:cubicBezTo>
                        <a:pt x="1590966" y="558451"/>
                        <a:pt x="1591062" y="568643"/>
                        <a:pt x="1594776" y="575310"/>
                      </a:cubicBezTo>
                      <a:cubicBezTo>
                        <a:pt x="1592490" y="581692"/>
                        <a:pt x="1598110" y="590264"/>
                        <a:pt x="1595348" y="595503"/>
                      </a:cubicBezTo>
                      <a:cubicBezTo>
                        <a:pt x="1598586" y="602933"/>
                        <a:pt x="1600491" y="601504"/>
                        <a:pt x="1602873" y="609791"/>
                      </a:cubicBezTo>
                      <a:cubicBezTo>
                        <a:pt x="1602492" y="611505"/>
                        <a:pt x="1600396" y="607600"/>
                        <a:pt x="1598967" y="605790"/>
                      </a:cubicBezTo>
                      <a:cubicBezTo>
                        <a:pt x="1597539" y="612743"/>
                        <a:pt x="1601730" y="618744"/>
                        <a:pt x="1602015" y="625412"/>
                      </a:cubicBezTo>
                      <a:cubicBezTo>
                        <a:pt x="1603920" y="627507"/>
                        <a:pt x="1604111" y="625983"/>
                        <a:pt x="1603349" y="622173"/>
                      </a:cubicBezTo>
                      <a:cubicBezTo>
                        <a:pt x="1606968" y="625888"/>
                        <a:pt x="1606016" y="632746"/>
                        <a:pt x="1608588" y="632270"/>
                      </a:cubicBezTo>
                      <a:cubicBezTo>
                        <a:pt x="1608207" y="632841"/>
                        <a:pt x="1605825" y="634746"/>
                        <a:pt x="1608016" y="638556"/>
                      </a:cubicBezTo>
                      <a:cubicBezTo>
                        <a:pt x="1606778" y="641795"/>
                        <a:pt x="1606492" y="638175"/>
                        <a:pt x="1604301" y="634365"/>
                      </a:cubicBezTo>
                      <a:cubicBezTo>
                        <a:pt x="1604492" y="642557"/>
                        <a:pt x="1608969" y="650177"/>
                        <a:pt x="1607159" y="658463"/>
                      </a:cubicBezTo>
                      <a:cubicBezTo>
                        <a:pt x="1613350" y="660559"/>
                        <a:pt x="1606968" y="669798"/>
                        <a:pt x="1612969" y="676275"/>
                      </a:cubicBezTo>
                      <a:cubicBezTo>
                        <a:pt x="1609445" y="675037"/>
                        <a:pt x="1612969" y="682752"/>
                        <a:pt x="1610874" y="684086"/>
                      </a:cubicBezTo>
                      <a:cubicBezTo>
                        <a:pt x="1609350" y="678656"/>
                        <a:pt x="1607635" y="673227"/>
                        <a:pt x="1609064" y="667512"/>
                      </a:cubicBezTo>
                      <a:cubicBezTo>
                        <a:pt x="1604016" y="663035"/>
                        <a:pt x="1603825" y="648748"/>
                        <a:pt x="1603825" y="639032"/>
                      </a:cubicBezTo>
                      <a:cubicBezTo>
                        <a:pt x="1602111" y="638747"/>
                        <a:pt x="1600491" y="638366"/>
                        <a:pt x="1597348" y="632270"/>
                      </a:cubicBezTo>
                      <a:cubicBezTo>
                        <a:pt x="1601634" y="639032"/>
                        <a:pt x="1602492" y="649891"/>
                        <a:pt x="1603825" y="660559"/>
                      </a:cubicBezTo>
                      <a:cubicBezTo>
                        <a:pt x="1604778" y="671322"/>
                        <a:pt x="1606111" y="681895"/>
                        <a:pt x="1612207" y="688562"/>
                      </a:cubicBezTo>
                      <a:cubicBezTo>
                        <a:pt x="1613731" y="697992"/>
                        <a:pt x="1615827" y="707612"/>
                        <a:pt x="1615541" y="717137"/>
                      </a:cubicBezTo>
                      <a:cubicBezTo>
                        <a:pt x="1617255" y="719423"/>
                        <a:pt x="1617636" y="717899"/>
                        <a:pt x="1617160" y="714089"/>
                      </a:cubicBezTo>
                      <a:cubicBezTo>
                        <a:pt x="1618684" y="717137"/>
                        <a:pt x="1620113" y="720090"/>
                        <a:pt x="1621637" y="723138"/>
                      </a:cubicBezTo>
                      <a:cubicBezTo>
                        <a:pt x="1622399" y="726186"/>
                        <a:pt x="1622399" y="729234"/>
                        <a:pt x="1621923" y="732187"/>
                      </a:cubicBezTo>
                      <a:cubicBezTo>
                        <a:pt x="1619541" y="727710"/>
                        <a:pt x="1620684" y="723138"/>
                        <a:pt x="1617255" y="718661"/>
                      </a:cubicBezTo>
                      <a:cubicBezTo>
                        <a:pt x="1616589" y="723233"/>
                        <a:pt x="1617446" y="727710"/>
                        <a:pt x="1616684" y="732282"/>
                      </a:cubicBezTo>
                      <a:cubicBezTo>
                        <a:pt x="1617636" y="734282"/>
                        <a:pt x="1618684" y="736283"/>
                        <a:pt x="1619637" y="738283"/>
                      </a:cubicBezTo>
                      <a:cubicBezTo>
                        <a:pt x="1620018" y="740759"/>
                        <a:pt x="1620018" y="743331"/>
                        <a:pt x="1619922" y="745808"/>
                      </a:cubicBezTo>
                      <a:cubicBezTo>
                        <a:pt x="1619065" y="748855"/>
                        <a:pt x="1617446" y="745236"/>
                        <a:pt x="1615827" y="741236"/>
                      </a:cubicBezTo>
                      <a:cubicBezTo>
                        <a:pt x="1616112" y="752475"/>
                        <a:pt x="1621446" y="747236"/>
                        <a:pt x="1620875" y="759428"/>
                      </a:cubicBezTo>
                      <a:cubicBezTo>
                        <a:pt x="1621827" y="760667"/>
                        <a:pt x="1622780" y="760667"/>
                        <a:pt x="1623351" y="758000"/>
                      </a:cubicBezTo>
                      <a:cubicBezTo>
                        <a:pt x="1624590" y="761048"/>
                        <a:pt x="1625352" y="764096"/>
                        <a:pt x="1625352" y="767144"/>
                      </a:cubicBezTo>
                      <a:cubicBezTo>
                        <a:pt x="1622780" y="764096"/>
                        <a:pt x="1621732" y="768477"/>
                        <a:pt x="1621256" y="774573"/>
                      </a:cubicBezTo>
                      <a:cubicBezTo>
                        <a:pt x="1620589" y="780669"/>
                        <a:pt x="1620113" y="788575"/>
                        <a:pt x="1619446" y="792575"/>
                      </a:cubicBezTo>
                      <a:cubicBezTo>
                        <a:pt x="1618494" y="788099"/>
                        <a:pt x="1618684" y="780383"/>
                        <a:pt x="1618208" y="773811"/>
                      </a:cubicBezTo>
                      <a:cubicBezTo>
                        <a:pt x="1617636" y="767239"/>
                        <a:pt x="1616970" y="762000"/>
                        <a:pt x="1614969" y="762381"/>
                      </a:cubicBezTo>
                      <a:cubicBezTo>
                        <a:pt x="1613922" y="753332"/>
                        <a:pt x="1614969" y="744379"/>
                        <a:pt x="1613064" y="735330"/>
                      </a:cubicBezTo>
                      <a:cubicBezTo>
                        <a:pt x="1610112" y="734473"/>
                        <a:pt x="1613541" y="746284"/>
                        <a:pt x="1612683" y="750284"/>
                      </a:cubicBezTo>
                      <a:cubicBezTo>
                        <a:pt x="1610493" y="743236"/>
                        <a:pt x="1611731" y="743141"/>
                        <a:pt x="1608302" y="738283"/>
                      </a:cubicBezTo>
                      <a:cubicBezTo>
                        <a:pt x="1612302" y="734568"/>
                        <a:pt x="1607540" y="729615"/>
                        <a:pt x="1611731" y="726281"/>
                      </a:cubicBezTo>
                      <a:cubicBezTo>
                        <a:pt x="1608683" y="718852"/>
                        <a:pt x="1607349" y="722376"/>
                        <a:pt x="1605825" y="724948"/>
                      </a:cubicBezTo>
                      <a:cubicBezTo>
                        <a:pt x="1604016" y="719328"/>
                        <a:pt x="1607254" y="718947"/>
                        <a:pt x="1607540" y="715899"/>
                      </a:cubicBezTo>
                      <a:cubicBezTo>
                        <a:pt x="1605825" y="712470"/>
                        <a:pt x="1605825" y="708946"/>
                        <a:pt x="1603349" y="705612"/>
                      </a:cubicBezTo>
                      <a:cubicBezTo>
                        <a:pt x="1603539" y="700088"/>
                        <a:pt x="1605159" y="703707"/>
                        <a:pt x="1605540" y="699516"/>
                      </a:cubicBezTo>
                      <a:cubicBezTo>
                        <a:pt x="1601634" y="693134"/>
                        <a:pt x="1604682" y="695706"/>
                        <a:pt x="1604016" y="689134"/>
                      </a:cubicBezTo>
                      <a:cubicBezTo>
                        <a:pt x="1601063" y="682371"/>
                        <a:pt x="1600968" y="675323"/>
                        <a:pt x="1597729" y="668560"/>
                      </a:cubicBezTo>
                      <a:cubicBezTo>
                        <a:pt x="1597729" y="662369"/>
                        <a:pt x="1600301" y="669131"/>
                        <a:pt x="1601063" y="666750"/>
                      </a:cubicBezTo>
                      <a:cubicBezTo>
                        <a:pt x="1603444" y="673894"/>
                        <a:pt x="1603635" y="687515"/>
                        <a:pt x="1607540" y="685895"/>
                      </a:cubicBezTo>
                      <a:cubicBezTo>
                        <a:pt x="1607064" y="681895"/>
                        <a:pt x="1604301" y="678085"/>
                        <a:pt x="1603063" y="674180"/>
                      </a:cubicBezTo>
                      <a:cubicBezTo>
                        <a:pt x="1603730" y="673703"/>
                        <a:pt x="1604301" y="673227"/>
                        <a:pt x="1604587" y="671036"/>
                      </a:cubicBezTo>
                      <a:cubicBezTo>
                        <a:pt x="1600968" y="664750"/>
                        <a:pt x="1600682" y="663416"/>
                        <a:pt x="1601158" y="657701"/>
                      </a:cubicBezTo>
                      <a:cubicBezTo>
                        <a:pt x="1597158" y="649510"/>
                        <a:pt x="1597634" y="659130"/>
                        <a:pt x="1593633" y="650939"/>
                      </a:cubicBezTo>
                      <a:cubicBezTo>
                        <a:pt x="1592967" y="649510"/>
                        <a:pt x="1592871" y="647986"/>
                        <a:pt x="1592014" y="646557"/>
                      </a:cubicBezTo>
                      <a:cubicBezTo>
                        <a:pt x="1592014" y="641128"/>
                        <a:pt x="1594681" y="645795"/>
                        <a:pt x="1596110" y="646081"/>
                      </a:cubicBezTo>
                      <a:cubicBezTo>
                        <a:pt x="1597634" y="641890"/>
                        <a:pt x="1594300" y="638175"/>
                        <a:pt x="1595157" y="634079"/>
                      </a:cubicBezTo>
                      <a:cubicBezTo>
                        <a:pt x="1593729" y="631127"/>
                        <a:pt x="1593348" y="632651"/>
                        <a:pt x="1593062" y="634365"/>
                      </a:cubicBezTo>
                      <a:cubicBezTo>
                        <a:pt x="1589728" y="625697"/>
                        <a:pt x="1591824" y="616268"/>
                        <a:pt x="1584585" y="608267"/>
                      </a:cubicBezTo>
                      <a:cubicBezTo>
                        <a:pt x="1583061" y="600266"/>
                        <a:pt x="1580870" y="593312"/>
                        <a:pt x="1578870" y="586740"/>
                      </a:cubicBezTo>
                      <a:cubicBezTo>
                        <a:pt x="1576679" y="580263"/>
                        <a:pt x="1574774" y="574072"/>
                        <a:pt x="1574298" y="567309"/>
                      </a:cubicBezTo>
                      <a:cubicBezTo>
                        <a:pt x="1570011" y="563118"/>
                        <a:pt x="1570202" y="557879"/>
                        <a:pt x="1568106" y="553212"/>
                      </a:cubicBezTo>
                      <a:cubicBezTo>
                        <a:pt x="1565058" y="552164"/>
                        <a:pt x="1565344" y="554260"/>
                        <a:pt x="1561915" y="550069"/>
                      </a:cubicBezTo>
                      <a:cubicBezTo>
                        <a:pt x="1562296" y="557213"/>
                        <a:pt x="1562868" y="557213"/>
                        <a:pt x="1562106" y="562356"/>
                      </a:cubicBezTo>
                      <a:cubicBezTo>
                        <a:pt x="1565725" y="564833"/>
                        <a:pt x="1564106" y="562451"/>
                        <a:pt x="1568202" y="567119"/>
                      </a:cubicBezTo>
                      <a:cubicBezTo>
                        <a:pt x="1571154" y="573119"/>
                        <a:pt x="1571535" y="579692"/>
                        <a:pt x="1576393" y="585311"/>
                      </a:cubicBezTo>
                      <a:cubicBezTo>
                        <a:pt x="1575822" y="589312"/>
                        <a:pt x="1570488" y="579977"/>
                        <a:pt x="1568202" y="579406"/>
                      </a:cubicBezTo>
                      <a:cubicBezTo>
                        <a:pt x="1568106" y="583121"/>
                        <a:pt x="1573631" y="593312"/>
                        <a:pt x="1570107" y="592646"/>
                      </a:cubicBezTo>
                      <a:cubicBezTo>
                        <a:pt x="1572202" y="602361"/>
                        <a:pt x="1578870" y="611315"/>
                        <a:pt x="1577822" y="621506"/>
                      </a:cubicBezTo>
                      <a:cubicBezTo>
                        <a:pt x="1574488" y="616077"/>
                        <a:pt x="1573726" y="610172"/>
                        <a:pt x="1570583" y="604742"/>
                      </a:cubicBezTo>
                      <a:cubicBezTo>
                        <a:pt x="1571250" y="608648"/>
                        <a:pt x="1573059" y="612362"/>
                        <a:pt x="1572012" y="616553"/>
                      </a:cubicBezTo>
                      <a:cubicBezTo>
                        <a:pt x="1574679" y="617696"/>
                        <a:pt x="1575060" y="619030"/>
                        <a:pt x="1573726" y="622268"/>
                      </a:cubicBezTo>
                      <a:cubicBezTo>
                        <a:pt x="1580870" y="632651"/>
                        <a:pt x="1577631" y="644652"/>
                        <a:pt x="1581918" y="655415"/>
                      </a:cubicBezTo>
                      <a:cubicBezTo>
                        <a:pt x="1582299" y="661321"/>
                        <a:pt x="1579632" y="654939"/>
                        <a:pt x="1578108" y="652939"/>
                      </a:cubicBezTo>
                      <a:cubicBezTo>
                        <a:pt x="1577155" y="656939"/>
                        <a:pt x="1580013" y="660559"/>
                        <a:pt x="1579917" y="664464"/>
                      </a:cubicBezTo>
                      <a:cubicBezTo>
                        <a:pt x="1581156" y="661702"/>
                        <a:pt x="1583061" y="661416"/>
                        <a:pt x="1583061" y="653796"/>
                      </a:cubicBezTo>
                      <a:cubicBezTo>
                        <a:pt x="1583823" y="653415"/>
                        <a:pt x="1584870" y="653987"/>
                        <a:pt x="1586013" y="654939"/>
                      </a:cubicBezTo>
                      <a:cubicBezTo>
                        <a:pt x="1587061" y="658368"/>
                        <a:pt x="1587347" y="661797"/>
                        <a:pt x="1588014" y="665131"/>
                      </a:cubicBezTo>
                      <a:cubicBezTo>
                        <a:pt x="1587347" y="666941"/>
                        <a:pt x="1585251" y="662083"/>
                        <a:pt x="1585537" y="668369"/>
                      </a:cubicBezTo>
                      <a:cubicBezTo>
                        <a:pt x="1587156" y="671989"/>
                        <a:pt x="1587823" y="671036"/>
                        <a:pt x="1588966" y="672560"/>
                      </a:cubicBezTo>
                      <a:cubicBezTo>
                        <a:pt x="1589823" y="674465"/>
                        <a:pt x="1589061" y="676466"/>
                        <a:pt x="1590109" y="678371"/>
                      </a:cubicBezTo>
                      <a:cubicBezTo>
                        <a:pt x="1588585" y="682180"/>
                        <a:pt x="1588299" y="675418"/>
                        <a:pt x="1586394" y="675703"/>
                      </a:cubicBezTo>
                      <a:cubicBezTo>
                        <a:pt x="1584108" y="671513"/>
                        <a:pt x="1586585" y="666750"/>
                        <a:pt x="1583061" y="662750"/>
                      </a:cubicBezTo>
                      <a:cubicBezTo>
                        <a:pt x="1591062" y="707708"/>
                        <a:pt x="1597539" y="753332"/>
                        <a:pt x="1596396" y="798671"/>
                      </a:cubicBezTo>
                      <a:cubicBezTo>
                        <a:pt x="1600777" y="801910"/>
                        <a:pt x="1599539" y="816483"/>
                        <a:pt x="1596300" y="819055"/>
                      </a:cubicBezTo>
                      <a:cubicBezTo>
                        <a:pt x="1598586" y="822293"/>
                        <a:pt x="1600777" y="817817"/>
                        <a:pt x="1603063" y="821150"/>
                      </a:cubicBezTo>
                      <a:cubicBezTo>
                        <a:pt x="1604206" y="829723"/>
                        <a:pt x="1600015" y="828580"/>
                        <a:pt x="1601634" y="837248"/>
                      </a:cubicBezTo>
                      <a:cubicBezTo>
                        <a:pt x="1600968" y="838676"/>
                        <a:pt x="1600206" y="835628"/>
                        <a:pt x="1599539" y="834009"/>
                      </a:cubicBezTo>
                      <a:cubicBezTo>
                        <a:pt x="1598872" y="841343"/>
                        <a:pt x="1601634" y="848963"/>
                        <a:pt x="1600015" y="856107"/>
                      </a:cubicBezTo>
                      <a:cubicBezTo>
                        <a:pt x="1594776" y="846582"/>
                        <a:pt x="1596205" y="873252"/>
                        <a:pt x="1591633" y="884206"/>
                      </a:cubicBezTo>
                      <a:cubicBezTo>
                        <a:pt x="1592395" y="890207"/>
                        <a:pt x="1593729" y="883920"/>
                        <a:pt x="1594872" y="881825"/>
                      </a:cubicBezTo>
                      <a:cubicBezTo>
                        <a:pt x="1594205" y="893636"/>
                        <a:pt x="1593824" y="888302"/>
                        <a:pt x="1591633" y="898874"/>
                      </a:cubicBezTo>
                      <a:cubicBezTo>
                        <a:pt x="1592300" y="900779"/>
                        <a:pt x="1593633" y="895350"/>
                        <a:pt x="1594300" y="897922"/>
                      </a:cubicBezTo>
                      <a:cubicBezTo>
                        <a:pt x="1594395" y="900875"/>
                        <a:pt x="1593633" y="903732"/>
                        <a:pt x="1592490" y="906494"/>
                      </a:cubicBezTo>
                      <a:cubicBezTo>
                        <a:pt x="1593443" y="907161"/>
                        <a:pt x="1594395" y="908876"/>
                        <a:pt x="1595062" y="912971"/>
                      </a:cubicBezTo>
                      <a:cubicBezTo>
                        <a:pt x="1596110" y="919734"/>
                        <a:pt x="1592014" y="916877"/>
                        <a:pt x="1594014" y="924687"/>
                      </a:cubicBezTo>
                      <a:cubicBezTo>
                        <a:pt x="1592776" y="926687"/>
                        <a:pt x="1591919" y="924973"/>
                        <a:pt x="1591252" y="921068"/>
                      </a:cubicBezTo>
                      <a:cubicBezTo>
                        <a:pt x="1587918" y="938117"/>
                        <a:pt x="1586394" y="934974"/>
                        <a:pt x="1585061" y="956882"/>
                      </a:cubicBezTo>
                      <a:cubicBezTo>
                        <a:pt x="1584108" y="957739"/>
                        <a:pt x="1583251" y="957548"/>
                        <a:pt x="1582775" y="954786"/>
                      </a:cubicBezTo>
                      <a:cubicBezTo>
                        <a:pt x="1584013" y="969074"/>
                        <a:pt x="1578108" y="981456"/>
                        <a:pt x="1577727" y="995458"/>
                      </a:cubicBezTo>
                      <a:cubicBezTo>
                        <a:pt x="1576965" y="995839"/>
                        <a:pt x="1576107" y="996315"/>
                        <a:pt x="1575726" y="994791"/>
                      </a:cubicBezTo>
                      <a:cubicBezTo>
                        <a:pt x="1574774" y="1000030"/>
                        <a:pt x="1574964" y="1005650"/>
                        <a:pt x="1575726" y="1011555"/>
                      </a:cubicBezTo>
                      <a:cubicBezTo>
                        <a:pt x="1573726" y="1015746"/>
                        <a:pt x="1572678" y="1015365"/>
                        <a:pt x="1572774" y="1010507"/>
                      </a:cubicBezTo>
                      <a:cubicBezTo>
                        <a:pt x="1571345" y="1019175"/>
                        <a:pt x="1568297" y="1027271"/>
                        <a:pt x="1565725" y="1035463"/>
                      </a:cubicBezTo>
                      <a:cubicBezTo>
                        <a:pt x="1562772" y="1043654"/>
                        <a:pt x="1560296" y="1051941"/>
                        <a:pt x="1560486" y="1061371"/>
                      </a:cubicBezTo>
                      <a:cubicBezTo>
                        <a:pt x="1557819" y="1066133"/>
                        <a:pt x="1558581" y="1059275"/>
                        <a:pt x="1555914" y="1064038"/>
                      </a:cubicBezTo>
                      <a:cubicBezTo>
                        <a:pt x="1555819" y="1060895"/>
                        <a:pt x="1558200" y="1058799"/>
                        <a:pt x="1557343" y="1055275"/>
                      </a:cubicBezTo>
                      <a:cubicBezTo>
                        <a:pt x="1554676" y="1068610"/>
                        <a:pt x="1551723" y="1085945"/>
                        <a:pt x="1544008" y="1101185"/>
                      </a:cubicBezTo>
                      <a:cubicBezTo>
                        <a:pt x="1545342" y="1104233"/>
                        <a:pt x="1549152" y="1091089"/>
                        <a:pt x="1548675" y="1100328"/>
                      </a:cubicBezTo>
                      <a:cubicBezTo>
                        <a:pt x="1544389" y="1106615"/>
                        <a:pt x="1540293" y="1111472"/>
                        <a:pt x="1538769" y="1117854"/>
                      </a:cubicBezTo>
                      <a:cubicBezTo>
                        <a:pt x="1540103" y="1123379"/>
                        <a:pt x="1541246" y="1112330"/>
                        <a:pt x="1543913" y="1109186"/>
                      </a:cubicBezTo>
                      <a:cubicBezTo>
                        <a:pt x="1544008" y="1115187"/>
                        <a:pt x="1540865" y="1119569"/>
                        <a:pt x="1539436" y="1124807"/>
                      </a:cubicBezTo>
                      <a:cubicBezTo>
                        <a:pt x="1537817" y="1124141"/>
                        <a:pt x="1536864" y="1122045"/>
                        <a:pt x="1535912" y="1119569"/>
                      </a:cubicBezTo>
                      <a:cubicBezTo>
                        <a:pt x="1533531" y="1126522"/>
                        <a:pt x="1532292" y="1132904"/>
                        <a:pt x="1530578" y="1139381"/>
                      </a:cubicBezTo>
                      <a:cubicBezTo>
                        <a:pt x="1528673" y="1145762"/>
                        <a:pt x="1526101" y="1152239"/>
                        <a:pt x="1521815" y="1159383"/>
                      </a:cubicBezTo>
                      <a:cubicBezTo>
                        <a:pt x="1520672" y="1160145"/>
                        <a:pt x="1521434" y="1156907"/>
                        <a:pt x="1520005" y="1158335"/>
                      </a:cubicBezTo>
                      <a:cubicBezTo>
                        <a:pt x="1518195" y="1159955"/>
                        <a:pt x="1517624" y="1162431"/>
                        <a:pt x="1515719" y="1164050"/>
                      </a:cubicBezTo>
                      <a:cubicBezTo>
                        <a:pt x="1515243" y="1169861"/>
                        <a:pt x="1516481" y="1167384"/>
                        <a:pt x="1514766" y="1173575"/>
                      </a:cubicBezTo>
                      <a:cubicBezTo>
                        <a:pt x="1513719" y="1173480"/>
                        <a:pt x="1512099" y="1174242"/>
                        <a:pt x="1509528" y="1177004"/>
                      </a:cubicBezTo>
                      <a:cubicBezTo>
                        <a:pt x="1507146" y="1183958"/>
                        <a:pt x="1503336" y="1190054"/>
                        <a:pt x="1500098" y="1196435"/>
                      </a:cubicBezTo>
                      <a:cubicBezTo>
                        <a:pt x="1497431" y="1198626"/>
                        <a:pt x="1500669" y="1191482"/>
                        <a:pt x="1501908" y="1190720"/>
                      </a:cubicBezTo>
                      <a:cubicBezTo>
                        <a:pt x="1496669" y="1193768"/>
                        <a:pt x="1494478" y="1206722"/>
                        <a:pt x="1494764" y="1211866"/>
                      </a:cubicBezTo>
                      <a:cubicBezTo>
                        <a:pt x="1489906" y="1217581"/>
                        <a:pt x="1492097" y="1211008"/>
                        <a:pt x="1492859" y="1206913"/>
                      </a:cubicBezTo>
                      <a:cubicBezTo>
                        <a:pt x="1487811" y="1215581"/>
                        <a:pt x="1486191" y="1226915"/>
                        <a:pt x="1479810" y="1234535"/>
                      </a:cubicBezTo>
                      <a:cubicBezTo>
                        <a:pt x="1477524" y="1236917"/>
                        <a:pt x="1479524" y="1228820"/>
                        <a:pt x="1481905" y="1228916"/>
                      </a:cubicBezTo>
                      <a:cubicBezTo>
                        <a:pt x="1479143" y="1229011"/>
                        <a:pt x="1476000" y="1233392"/>
                        <a:pt x="1472094" y="1239298"/>
                      </a:cubicBezTo>
                      <a:cubicBezTo>
                        <a:pt x="1473237" y="1237393"/>
                        <a:pt x="1476000" y="1231487"/>
                        <a:pt x="1471999" y="1235583"/>
                      </a:cubicBezTo>
                      <a:cubicBezTo>
                        <a:pt x="1472952" y="1232726"/>
                        <a:pt x="1475809" y="1231392"/>
                        <a:pt x="1475428" y="1227582"/>
                      </a:cubicBezTo>
                      <a:cubicBezTo>
                        <a:pt x="1471523" y="1230535"/>
                        <a:pt x="1470761" y="1235869"/>
                        <a:pt x="1467237" y="1239107"/>
                      </a:cubicBezTo>
                      <a:cubicBezTo>
                        <a:pt x="1469332" y="1238441"/>
                        <a:pt x="1469332" y="1243298"/>
                        <a:pt x="1465332" y="1246727"/>
                      </a:cubicBezTo>
                      <a:cubicBezTo>
                        <a:pt x="1465332" y="1248632"/>
                        <a:pt x="1466951" y="1245013"/>
                        <a:pt x="1468856" y="1244156"/>
                      </a:cubicBezTo>
                      <a:cubicBezTo>
                        <a:pt x="1466475" y="1249585"/>
                        <a:pt x="1463522" y="1254538"/>
                        <a:pt x="1462665" y="1261301"/>
                      </a:cubicBezTo>
                      <a:cubicBezTo>
                        <a:pt x="1457902" y="1266158"/>
                        <a:pt x="1462284" y="1256919"/>
                        <a:pt x="1457902" y="1261015"/>
                      </a:cubicBezTo>
                      <a:cubicBezTo>
                        <a:pt x="1456950" y="1265682"/>
                        <a:pt x="1452854" y="1271778"/>
                        <a:pt x="1454664" y="1273302"/>
                      </a:cubicBezTo>
                      <a:cubicBezTo>
                        <a:pt x="1447044" y="1282827"/>
                        <a:pt x="1437804" y="1293209"/>
                        <a:pt x="1433709" y="1300544"/>
                      </a:cubicBezTo>
                      <a:cubicBezTo>
                        <a:pt x="1434471" y="1301496"/>
                        <a:pt x="1436376" y="1301020"/>
                        <a:pt x="1433613" y="1306449"/>
                      </a:cubicBezTo>
                      <a:cubicBezTo>
                        <a:pt x="1428565" y="1307973"/>
                        <a:pt x="1432566" y="1300544"/>
                        <a:pt x="1424565" y="1309497"/>
                      </a:cubicBezTo>
                      <a:cubicBezTo>
                        <a:pt x="1425422" y="1305020"/>
                        <a:pt x="1428851" y="1303115"/>
                        <a:pt x="1430946" y="1299877"/>
                      </a:cubicBezTo>
                      <a:cubicBezTo>
                        <a:pt x="1428660" y="1298448"/>
                        <a:pt x="1422945" y="1310545"/>
                        <a:pt x="1418945" y="1313974"/>
                      </a:cubicBezTo>
                      <a:cubicBezTo>
                        <a:pt x="1419231" y="1315022"/>
                        <a:pt x="1421326" y="1313783"/>
                        <a:pt x="1419897" y="1316927"/>
                      </a:cubicBezTo>
                      <a:cubicBezTo>
                        <a:pt x="1416278" y="1319784"/>
                        <a:pt x="1414849" y="1322737"/>
                        <a:pt x="1410563" y="1323594"/>
                      </a:cubicBezTo>
                      <a:cubicBezTo>
                        <a:pt x="1407991" y="1328642"/>
                        <a:pt x="1411230" y="1326737"/>
                        <a:pt x="1408563" y="1331786"/>
                      </a:cubicBezTo>
                      <a:cubicBezTo>
                        <a:pt x="1405991" y="1335215"/>
                        <a:pt x="1399895" y="1334643"/>
                        <a:pt x="1397799" y="1343120"/>
                      </a:cubicBezTo>
                      <a:cubicBezTo>
                        <a:pt x="1394466" y="1345406"/>
                        <a:pt x="1396085" y="1341977"/>
                        <a:pt x="1391894" y="1345025"/>
                      </a:cubicBezTo>
                      <a:cubicBezTo>
                        <a:pt x="1393227" y="1341501"/>
                        <a:pt x="1395799" y="1339406"/>
                        <a:pt x="1398180" y="1337215"/>
                      </a:cubicBezTo>
                      <a:cubicBezTo>
                        <a:pt x="1380845" y="1349502"/>
                        <a:pt x="1361033" y="1377696"/>
                        <a:pt x="1340745" y="1393984"/>
                      </a:cubicBezTo>
                      <a:cubicBezTo>
                        <a:pt x="1339697" y="1393031"/>
                        <a:pt x="1340745" y="1390269"/>
                        <a:pt x="1342459" y="1386840"/>
                      </a:cubicBezTo>
                      <a:cubicBezTo>
                        <a:pt x="1338268" y="1389793"/>
                        <a:pt x="1335411" y="1394651"/>
                        <a:pt x="1330743" y="1396937"/>
                      </a:cubicBezTo>
                      <a:cubicBezTo>
                        <a:pt x="1328648" y="1400461"/>
                        <a:pt x="1330458" y="1400461"/>
                        <a:pt x="1331791" y="1400842"/>
                      </a:cubicBezTo>
                      <a:cubicBezTo>
                        <a:pt x="1322933" y="1409795"/>
                        <a:pt x="1301978" y="1419701"/>
                        <a:pt x="1296168" y="1433703"/>
                      </a:cubicBezTo>
                      <a:cubicBezTo>
                        <a:pt x="1291691" y="1434370"/>
                        <a:pt x="1298930" y="1429036"/>
                        <a:pt x="1297501" y="1427893"/>
                      </a:cubicBezTo>
                      <a:cubicBezTo>
                        <a:pt x="1290453" y="1433703"/>
                        <a:pt x="1288738" y="1434751"/>
                        <a:pt x="1282737" y="1438656"/>
                      </a:cubicBezTo>
                      <a:cubicBezTo>
                        <a:pt x="1282071" y="1440180"/>
                        <a:pt x="1283880" y="1439990"/>
                        <a:pt x="1282928" y="1441704"/>
                      </a:cubicBezTo>
                      <a:cubicBezTo>
                        <a:pt x="1275975" y="1448086"/>
                        <a:pt x="1260639" y="1452467"/>
                        <a:pt x="1258734" y="1458754"/>
                      </a:cubicBezTo>
                      <a:cubicBezTo>
                        <a:pt x="1255401" y="1459516"/>
                        <a:pt x="1256163" y="1457611"/>
                        <a:pt x="1251210" y="1459516"/>
                      </a:cubicBezTo>
                      <a:cubicBezTo>
                        <a:pt x="1247971" y="1462373"/>
                        <a:pt x="1245590" y="1466945"/>
                        <a:pt x="1240923" y="1467041"/>
                      </a:cubicBezTo>
                      <a:cubicBezTo>
                        <a:pt x="1238160" y="1475708"/>
                        <a:pt x="1220063" y="1478852"/>
                        <a:pt x="1212157" y="1487996"/>
                      </a:cubicBezTo>
                      <a:cubicBezTo>
                        <a:pt x="1212633" y="1486472"/>
                        <a:pt x="1206823" y="1488758"/>
                        <a:pt x="1208442" y="1486567"/>
                      </a:cubicBezTo>
                      <a:cubicBezTo>
                        <a:pt x="1202918" y="1491329"/>
                        <a:pt x="1197489" y="1496568"/>
                        <a:pt x="1189869" y="1496473"/>
                      </a:cubicBezTo>
                      <a:cubicBezTo>
                        <a:pt x="1187868" y="1499045"/>
                        <a:pt x="1185678" y="1500854"/>
                        <a:pt x="1183201" y="1502378"/>
                      </a:cubicBezTo>
                      <a:cubicBezTo>
                        <a:pt x="1182630" y="1501902"/>
                        <a:pt x="1181963" y="1501426"/>
                        <a:pt x="1179963" y="1501807"/>
                      </a:cubicBezTo>
                      <a:cubicBezTo>
                        <a:pt x="1179486" y="1503902"/>
                        <a:pt x="1172724" y="1507522"/>
                        <a:pt x="1175010" y="1504474"/>
                      </a:cubicBezTo>
                      <a:cubicBezTo>
                        <a:pt x="1171771" y="1507998"/>
                        <a:pt x="1165008" y="1511046"/>
                        <a:pt x="1157484" y="1513237"/>
                      </a:cubicBezTo>
                      <a:cubicBezTo>
                        <a:pt x="1159865" y="1514570"/>
                        <a:pt x="1156531" y="1516380"/>
                        <a:pt x="1151959" y="1518666"/>
                      </a:cubicBezTo>
                      <a:cubicBezTo>
                        <a:pt x="1150435" y="1518666"/>
                        <a:pt x="1152816" y="1516761"/>
                        <a:pt x="1153864" y="1515523"/>
                      </a:cubicBezTo>
                      <a:cubicBezTo>
                        <a:pt x="1147292" y="1517714"/>
                        <a:pt x="1141291" y="1521809"/>
                        <a:pt x="1134719" y="1524000"/>
                      </a:cubicBezTo>
                      <a:cubicBezTo>
                        <a:pt x="1138910" y="1519238"/>
                        <a:pt x="1141482" y="1521333"/>
                        <a:pt x="1142815" y="1517333"/>
                      </a:cubicBezTo>
                      <a:cubicBezTo>
                        <a:pt x="1138815" y="1518571"/>
                        <a:pt x="1134909" y="1519714"/>
                        <a:pt x="1131290" y="1522095"/>
                      </a:cubicBezTo>
                      <a:cubicBezTo>
                        <a:pt x="1129671" y="1521809"/>
                        <a:pt x="1132909" y="1519523"/>
                        <a:pt x="1134338" y="1517904"/>
                      </a:cubicBezTo>
                      <a:cubicBezTo>
                        <a:pt x="1138910" y="1515713"/>
                        <a:pt x="1144625" y="1516761"/>
                        <a:pt x="1148340" y="1511903"/>
                      </a:cubicBezTo>
                      <a:cubicBezTo>
                        <a:pt x="1143006" y="1515142"/>
                        <a:pt x="1143958" y="1510094"/>
                        <a:pt x="1138719" y="1513618"/>
                      </a:cubicBezTo>
                      <a:cubicBezTo>
                        <a:pt x="1136433" y="1512189"/>
                        <a:pt x="1141101" y="1509713"/>
                        <a:pt x="1145196" y="1507141"/>
                      </a:cubicBezTo>
                      <a:cubicBezTo>
                        <a:pt x="1147768" y="1507236"/>
                        <a:pt x="1145101" y="1509808"/>
                        <a:pt x="1145101" y="1511141"/>
                      </a:cubicBezTo>
                      <a:cubicBezTo>
                        <a:pt x="1150435" y="1510189"/>
                        <a:pt x="1151197" y="1506855"/>
                        <a:pt x="1153007" y="1504569"/>
                      </a:cubicBezTo>
                      <a:cubicBezTo>
                        <a:pt x="1157198" y="1502569"/>
                        <a:pt x="1161103" y="1499902"/>
                        <a:pt x="1165770" y="1499521"/>
                      </a:cubicBezTo>
                      <a:cubicBezTo>
                        <a:pt x="1156436" y="1503712"/>
                        <a:pt x="1160055" y="1505903"/>
                        <a:pt x="1152912" y="1508570"/>
                      </a:cubicBezTo>
                      <a:cubicBezTo>
                        <a:pt x="1151197" y="1511427"/>
                        <a:pt x="1161294" y="1505617"/>
                        <a:pt x="1153959" y="1511522"/>
                      </a:cubicBezTo>
                      <a:cubicBezTo>
                        <a:pt x="1149673" y="1515428"/>
                        <a:pt x="1153959" y="1507998"/>
                        <a:pt x="1149673" y="1511808"/>
                      </a:cubicBezTo>
                      <a:cubicBezTo>
                        <a:pt x="1143863" y="1517047"/>
                        <a:pt x="1149292" y="1513332"/>
                        <a:pt x="1153197" y="1513618"/>
                      </a:cubicBezTo>
                      <a:cubicBezTo>
                        <a:pt x="1151578" y="1514666"/>
                        <a:pt x="1149959" y="1515618"/>
                        <a:pt x="1148149" y="1515999"/>
                      </a:cubicBezTo>
                      <a:cubicBezTo>
                        <a:pt x="1154340" y="1515237"/>
                        <a:pt x="1169676" y="1504664"/>
                        <a:pt x="1179677" y="1500854"/>
                      </a:cubicBezTo>
                      <a:cubicBezTo>
                        <a:pt x="1175962" y="1499426"/>
                        <a:pt x="1184154" y="1497806"/>
                        <a:pt x="1183487" y="1495330"/>
                      </a:cubicBezTo>
                      <a:cubicBezTo>
                        <a:pt x="1177772" y="1498568"/>
                        <a:pt x="1172152" y="1501902"/>
                        <a:pt x="1167009" y="1506474"/>
                      </a:cubicBezTo>
                      <a:cubicBezTo>
                        <a:pt x="1161579" y="1501616"/>
                        <a:pt x="1182439" y="1492853"/>
                        <a:pt x="1187868" y="1487710"/>
                      </a:cubicBezTo>
                      <a:cubicBezTo>
                        <a:pt x="1197965" y="1485233"/>
                        <a:pt x="1190345" y="1492187"/>
                        <a:pt x="1197012" y="1491615"/>
                      </a:cubicBezTo>
                      <a:cubicBezTo>
                        <a:pt x="1196060" y="1488377"/>
                        <a:pt x="1205394" y="1487710"/>
                        <a:pt x="1208157" y="1482566"/>
                      </a:cubicBezTo>
                      <a:cubicBezTo>
                        <a:pt x="1204632" y="1485329"/>
                        <a:pt x="1193583" y="1490472"/>
                        <a:pt x="1195965" y="1485710"/>
                      </a:cubicBezTo>
                      <a:cubicBezTo>
                        <a:pt x="1204061" y="1484852"/>
                        <a:pt x="1201394" y="1480280"/>
                        <a:pt x="1211681" y="1476851"/>
                      </a:cubicBezTo>
                      <a:cubicBezTo>
                        <a:pt x="1217205" y="1475327"/>
                        <a:pt x="1211681" y="1480471"/>
                        <a:pt x="1217205" y="1478947"/>
                      </a:cubicBezTo>
                      <a:lnTo>
                        <a:pt x="1222158" y="1472946"/>
                      </a:lnTo>
                      <a:cubicBezTo>
                        <a:pt x="1220063" y="1473422"/>
                        <a:pt x="1217967" y="1473899"/>
                        <a:pt x="1218825" y="1472470"/>
                      </a:cubicBezTo>
                      <a:cubicBezTo>
                        <a:pt x="1229016" y="1463707"/>
                        <a:pt x="1239875" y="1456849"/>
                        <a:pt x="1250067" y="1448467"/>
                      </a:cubicBezTo>
                      <a:cubicBezTo>
                        <a:pt x="1245495" y="1448657"/>
                        <a:pt x="1242923" y="1452563"/>
                        <a:pt x="1238922" y="1454087"/>
                      </a:cubicBezTo>
                      <a:cubicBezTo>
                        <a:pt x="1244542" y="1448181"/>
                        <a:pt x="1255401" y="1439418"/>
                        <a:pt x="1259973" y="1440942"/>
                      </a:cubicBezTo>
                      <a:cubicBezTo>
                        <a:pt x="1256829" y="1442847"/>
                        <a:pt x="1254067" y="1445324"/>
                        <a:pt x="1251876" y="1449133"/>
                      </a:cubicBezTo>
                      <a:cubicBezTo>
                        <a:pt x="1251495" y="1451705"/>
                        <a:pt x="1257782" y="1445990"/>
                        <a:pt x="1256544" y="1449133"/>
                      </a:cubicBezTo>
                      <a:cubicBezTo>
                        <a:pt x="1263497" y="1443609"/>
                        <a:pt x="1267116" y="1435418"/>
                        <a:pt x="1274546" y="1435894"/>
                      </a:cubicBezTo>
                      <a:cubicBezTo>
                        <a:pt x="1276070" y="1432084"/>
                        <a:pt x="1279308" y="1431322"/>
                        <a:pt x="1282166" y="1429607"/>
                      </a:cubicBezTo>
                      <a:cubicBezTo>
                        <a:pt x="1281690" y="1428941"/>
                        <a:pt x="1283690" y="1426369"/>
                        <a:pt x="1281975" y="1426559"/>
                      </a:cubicBezTo>
                      <a:cubicBezTo>
                        <a:pt x="1291119" y="1421987"/>
                        <a:pt x="1302454" y="1407319"/>
                        <a:pt x="1309026" y="1407224"/>
                      </a:cubicBezTo>
                      <a:cubicBezTo>
                        <a:pt x="1313598" y="1403223"/>
                        <a:pt x="1317694" y="1398556"/>
                        <a:pt x="1321885" y="1394079"/>
                      </a:cubicBezTo>
                      <a:cubicBezTo>
                        <a:pt x="1322552" y="1394555"/>
                        <a:pt x="1322552" y="1395794"/>
                        <a:pt x="1322361" y="1397127"/>
                      </a:cubicBezTo>
                      <a:cubicBezTo>
                        <a:pt x="1326838" y="1394460"/>
                        <a:pt x="1323885" y="1393031"/>
                        <a:pt x="1325981" y="1390269"/>
                      </a:cubicBezTo>
                      <a:cubicBezTo>
                        <a:pt x="1331124" y="1387888"/>
                        <a:pt x="1329791" y="1391507"/>
                        <a:pt x="1329029" y="1394460"/>
                      </a:cubicBezTo>
                      <a:cubicBezTo>
                        <a:pt x="1334268" y="1390841"/>
                        <a:pt x="1339411" y="1384554"/>
                        <a:pt x="1343316" y="1385602"/>
                      </a:cubicBezTo>
                      <a:cubicBezTo>
                        <a:pt x="1343412" y="1382744"/>
                        <a:pt x="1338173" y="1384649"/>
                        <a:pt x="1341602" y="1378744"/>
                      </a:cubicBezTo>
                      <a:cubicBezTo>
                        <a:pt x="1334172" y="1383411"/>
                        <a:pt x="1341983" y="1384554"/>
                        <a:pt x="1332553" y="1389888"/>
                      </a:cubicBezTo>
                      <a:cubicBezTo>
                        <a:pt x="1329981" y="1389507"/>
                        <a:pt x="1330839" y="1387031"/>
                        <a:pt x="1334172" y="1382744"/>
                      </a:cubicBezTo>
                      <a:cubicBezTo>
                        <a:pt x="1341602" y="1374934"/>
                        <a:pt x="1352175" y="1371219"/>
                        <a:pt x="1358747" y="1362361"/>
                      </a:cubicBezTo>
                      <a:cubicBezTo>
                        <a:pt x="1363414" y="1361694"/>
                        <a:pt x="1356556" y="1366933"/>
                        <a:pt x="1354746" y="1370838"/>
                      </a:cubicBezTo>
                      <a:cubicBezTo>
                        <a:pt x="1358937" y="1368647"/>
                        <a:pt x="1361223" y="1363980"/>
                        <a:pt x="1363986" y="1359979"/>
                      </a:cubicBezTo>
                      <a:cubicBezTo>
                        <a:pt x="1363224" y="1359694"/>
                        <a:pt x="1362557" y="1359503"/>
                        <a:pt x="1360652" y="1360361"/>
                      </a:cubicBezTo>
                      <a:cubicBezTo>
                        <a:pt x="1362843" y="1357313"/>
                        <a:pt x="1365033" y="1357598"/>
                        <a:pt x="1363890" y="1355598"/>
                      </a:cubicBezTo>
                      <a:cubicBezTo>
                        <a:pt x="1370939" y="1351693"/>
                        <a:pt x="1372653" y="1341596"/>
                        <a:pt x="1381131" y="1339406"/>
                      </a:cubicBezTo>
                      <a:cubicBezTo>
                        <a:pt x="1380178" y="1336929"/>
                        <a:pt x="1387703" y="1327976"/>
                        <a:pt x="1390465" y="1328928"/>
                      </a:cubicBezTo>
                      <a:cubicBezTo>
                        <a:pt x="1390465" y="1325594"/>
                        <a:pt x="1392751" y="1321499"/>
                        <a:pt x="1395704" y="1317498"/>
                      </a:cubicBezTo>
                      <a:cubicBezTo>
                        <a:pt x="1398561" y="1313402"/>
                        <a:pt x="1402371" y="1309497"/>
                        <a:pt x="1405705" y="1306640"/>
                      </a:cubicBezTo>
                      <a:cubicBezTo>
                        <a:pt x="1406848" y="1304068"/>
                        <a:pt x="1405419" y="1304830"/>
                        <a:pt x="1405991" y="1302925"/>
                      </a:cubicBezTo>
                      <a:cubicBezTo>
                        <a:pt x="1411801" y="1298448"/>
                        <a:pt x="1415802" y="1291019"/>
                        <a:pt x="1418183" y="1293495"/>
                      </a:cubicBezTo>
                      <a:cubicBezTo>
                        <a:pt x="1419421" y="1290161"/>
                        <a:pt x="1420374" y="1286637"/>
                        <a:pt x="1421421" y="1283113"/>
                      </a:cubicBezTo>
                      <a:cubicBezTo>
                        <a:pt x="1428279" y="1276541"/>
                        <a:pt x="1422279" y="1287780"/>
                        <a:pt x="1426851" y="1284446"/>
                      </a:cubicBezTo>
                      <a:cubicBezTo>
                        <a:pt x="1428851" y="1278065"/>
                        <a:pt x="1432756" y="1273397"/>
                        <a:pt x="1437233" y="1269302"/>
                      </a:cubicBezTo>
                      <a:cubicBezTo>
                        <a:pt x="1436471" y="1267492"/>
                        <a:pt x="1438566" y="1261586"/>
                        <a:pt x="1438281" y="1259110"/>
                      </a:cubicBezTo>
                      <a:cubicBezTo>
                        <a:pt x="1442091" y="1257300"/>
                        <a:pt x="1437423" y="1267301"/>
                        <a:pt x="1442948" y="1263206"/>
                      </a:cubicBezTo>
                      <a:cubicBezTo>
                        <a:pt x="1439233" y="1259872"/>
                        <a:pt x="1449139" y="1245013"/>
                        <a:pt x="1455616" y="1239203"/>
                      </a:cubicBezTo>
                      <a:cubicBezTo>
                        <a:pt x="1458664" y="1232535"/>
                        <a:pt x="1455902" y="1231487"/>
                        <a:pt x="1460664" y="1225487"/>
                      </a:cubicBezTo>
                      <a:cubicBezTo>
                        <a:pt x="1461998" y="1226915"/>
                        <a:pt x="1461045" y="1232821"/>
                        <a:pt x="1464570" y="1225010"/>
                      </a:cubicBezTo>
                      <a:cubicBezTo>
                        <a:pt x="1466475" y="1224629"/>
                        <a:pt x="1465903" y="1229011"/>
                        <a:pt x="1464665" y="1233964"/>
                      </a:cubicBezTo>
                      <a:cubicBezTo>
                        <a:pt x="1465617" y="1233488"/>
                        <a:pt x="1465903" y="1232535"/>
                        <a:pt x="1466189" y="1231583"/>
                      </a:cubicBezTo>
                      <a:lnTo>
                        <a:pt x="1468475" y="1229773"/>
                      </a:lnTo>
                      <a:cubicBezTo>
                        <a:pt x="1469618" y="1225010"/>
                        <a:pt x="1466856" y="1227106"/>
                        <a:pt x="1467999" y="1222343"/>
                      </a:cubicBezTo>
                      <a:cubicBezTo>
                        <a:pt x="1470380" y="1215200"/>
                        <a:pt x="1473237" y="1218533"/>
                        <a:pt x="1478381" y="1212628"/>
                      </a:cubicBezTo>
                      <a:cubicBezTo>
                        <a:pt x="1479333" y="1206913"/>
                        <a:pt x="1484382" y="1204246"/>
                        <a:pt x="1485715" y="1198817"/>
                      </a:cubicBezTo>
                      <a:cubicBezTo>
                        <a:pt x="1480667" y="1202150"/>
                        <a:pt x="1478286" y="1207294"/>
                        <a:pt x="1476476" y="1212914"/>
                      </a:cubicBezTo>
                      <a:cubicBezTo>
                        <a:pt x="1475523" y="1212247"/>
                        <a:pt x="1472856" y="1214342"/>
                        <a:pt x="1469999" y="1216819"/>
                      </a:cubicBezTo>
                      <a:cubicBezTo>
                        <a:pt x="1473523" y="1211866"/>
                        <a:pt x="1471237" y="1211199"/>
                        <a:pt x="1476762" y="1206151"/>
                      </a:cubicBezTo>
                      <a:cubicBezTo>
                        <a:pt x="1479048" y="1200055"/>
                        <a:pt x="1473333" y="1207961"/>
                        <a:pt x="1475619" y="1201865"/>
                      </a:cubicBezTo>
                      <a:cubicBezTo>
                        <a:pt x="1480953" y="1198150"/>
                        <a:pt x="1486191" y="1185958"/>
                        <a:pt x="1491525" y="1177290"/>
                      </a:cubicBezTo>
                      <a:cubicBezTo>
                        <a:pt x="1491144" y="1175004"/>
                        <a:pt x="1486287" y="1183767"/>
                        <a:pt x="1485525" y="1186720"/>
                      </a:cubicBezTo>
                      <a:cubicBezTo>
                        <a:pt x="1481334" y="1186148"/>
                        <a:pt x="1488001" y="1174242"/>
                        <a:pt x="1491716" y="1169099"/>
                      </a:cubicBezTo>
                      <a:cubicBezTo>
                        <a:pt x="1495716" y="1166717"/>
                        <a:pt x="1487334" y="1177957"/>
                        <a:pt x="1490859" y="1175195"/>
                      </a:cubicBezTo>
                      <a:cubicBezTo>
                        <a:pt x="1496383" y="1170242"/>
                        <a:pt x="1491906" y="1169289"/>
                        <a:pt x="1496193" y="1163669"/>
                      </a:cubicBezTo>
                      <a:cubicBezTo>
                        <a:pt x="1497050" y="1173766"/>
                        <a:pt x="1504479" y="1143762"/>
                        <a:pt x="1512576" y="1137666"/>
                      </a:cubicBezTo>
                      <a:cubicBezTo>
                        <a:pt x="1512290" y="1133761"/>
                        <a:pt x="1514862" y="1123283"/>
                        <a:pt x="1515528" y="1115378"/>
                      </a:cubicBezTo>
                      <a:cubicBezTo>
                        <a:pt x="1519243" y="1118140"/>
                        <a:pt x="1524291" y="1095185"/>
                        <a:pt x="1523625" y="1091375"/>
                      </a:cubicBezTo>
                      <a:cubicBezTo>
                        <a:pt x="1524958" y="1089660"/>
                        <a:pt x="1526196" y="1087946"/>
                        <a:pt x="1526387" y="1089660"/>
                      </a:cubicBezTo>
                      <a:cubicBezTo>
                        <a:pt x="1525625" y="1086803"/>
                        <a:pt x="1529244" y="1082040"/>
                        <a:pt x="1529054" y="1075468"/>
                      </a:cubicBezTo>
                      <a:cubicBezTo>
                        <a:pt x="1533912" y="1072706"/>
                        <a:pt x="1532483" y="1066324"/>
                        <a:pt x="1534102" y="1056323"/>
                      </a:cubicBezTo>
                      <a:cubicBezTo>
                        <a:pt x="1535817" y="1054799"/>
                        <a:pt x="1535912" y="1058704"/>
                        <a:pt x="1538579" y="1053751"/>
                      </a:cubicBezTo>
                      <a:cubicBezTo>
                        <a:pt x="1539722" y="1044797"/>
                        <a:pt x="1541532" y="1038320"/>
                        <a:pt x="1543437" y="1031843"/>
                      </a:cubicBezTo>
                      <a:cubicBezTo>
                        <a:pt x="1545246" y="1025271"/>
                        <a:pt x="1546866" y="1018603"/>
                        <a:pt x="1548199" y="1009555"/>
                      </a:cubicBezTo>
                      <a:cubicBezTo>
                        <a:pt x="1549914" y="1007936"/>
                        <a:pt x="1550295" y="1011841"/>
                        <a:pt x="1551628" y="1006316"/>
                      </a:cubicBezTo>
                      <a:cubicBezTo>
                        <a:pt x="1547723" y="1004697"/>
                        <a:pt x="1552390" y="996315"/>
                        <a:pt x="1555724" y="992886"/>
                      </a:cubicBezTo>
                      <a:cubicBezTo>
                        <a:pt x="1552200" y="994791"/>
                        <a:pt x="1551723" y="985076"/>
                        <a:pt x="1554390" y="977741"/>
                      </a:cubicBezTo>
                      <a:cubicBezTo>
                        <a:pt x="1557343" y="976122"/>
                        <a:pt x="1552771" y="986409"/>
                        <a:pt x="1555533" y="985457"/>
                      </a:cubicBezTo>
                      <a:cubicBezTo>
                        <a:pt x="1556962" y="983456"/>
                        <a:pt x="1556867" y="980980"/>
                        <a:pt x="1558296" y="978980"/>
                      </a:cubicBezTo>
                      <a:cubicBezTo>
                        <a:pt x="1557343" y="976503"/>
                        <a:pt x="1555533" y="979646"/>
                        <a:pt x="1556581" y="974027"/>
                      </a:cubicBezTo>
                      <a:cubicBezTo>
                        <a:pt x="1557724" y="972598"/>
                        <a:pt x="1557534" y="978218"/>
                        <a:pt x="1558772" y="976122"/>
                      </a:cubicBezTo>
                      <a:cubicBezTo>
                        <a:pt x="1561725" y="967645"/>
                        <a:pt x="1560772" y="964406"/>
                        <a:pt x="1558867" y="964406"/>
                      </a:cubicBezTo>
                      <a:cubicBezTo>
                        <a:pt x="1559248" y="957263"/>
                        <a:pt x="1562106" y="965359"/>
                        <a:pt x="1562582" y="958120"/>
                      </a:cubicBezTo>
                      <a:cubicBezTo>
                        <a:pt x="1560010" y="958405"/>
                        <a:pt x="1560010" y="952119"/>
                        <a:pt x="1560105" y="945833"/>
                      </a:cubicBezTo>
                      <a:cubicBezTo>
                        <a:pt x="1563439" y="944118"/>
                        <a:pt x="1560772" y="941546"/>
                        <a:pt x="1563915" y="936689"/>
                      </a:cubicBezTo>
                      <a:cubicBezTo>
                        <a:pt x="1561725" y="936117"/>
                        <a:pt x="1562963" y="929164"/>
                        <a:pt x="1564487" y="925259"/>
                      </a:cubicBezTo>
                      <a:cubicBezTo>
                        <a:pt x="1565725" y="925068"/>
                        <a:pt x="1564677" y="928307"/>
                        <a:pt x="1566773" y="927259"/>
                      </a:cubicBezTo>
                      <a:cubicBezTo>
                        <a:pt x="1564011" y="924401"/>
                        <a:pt x="1569345" y="903065"/>
                        <a:pt x="1564201" y="905161"/>
                      </a:cubicBezTo>
                      <a:cubicBezTo>
                        <a:pt x="1566106" y="900303"/>
                        <a:pt x="1562010" y="894302"/>
                        <a:pt x="1564011" y="889445"/>
                      </a:cubicBezTo>
                      <a:cubicBezTo>
                        <a:pt x="1566582" y="885825"/>
                        <a:pt x="1565154" y="894302"/>
                        <a:pt x="1567344" y="898589"/>
                      </a:cubicBezTo>
                      <a:cubicBezTo>
                        <a:pt x="1568583" y="893540"/>
                        <a:pt x="1568011" y="888206"/>
                        <a:pt x="1568964" y="883158"/>
                      </a:cubicBezTo>
                      <a:cubicBezTo>
                        <a:pt x="1562582" y="879824"/>
                        <a:pt x="1566487" y="861155"/>
                        <a:pt x="1565439" y="855631"/>
                      </a:cubicBezTo>
                      <a:cubicBezTo>
                        <a:pt x="1567344" y="856298"/>
                        <a:pt x="1567821" y="863251"/>
                        <a:pt x="1568583" y="866013"/>
                      </a:cubicBezTo>
                      <a:cubicBezTo>
                        <a:pt x="1567821" y="868775"/>
                        <a:pt x="1567154" y="867347"/>
                        <a:pt x="1566582" y="865727"/>
                      </a:cubicBezTo>
                      <a:cubicBezTo>
                        <a:pt x="1565154" y="871728"/>
                        <a:pt x="1567916" y="870299"/>
                        <a:pt x="1568202" y="877348"/>
                      </a:cubicBezTo>
                      <a:cubicBezTo>
                        <a:pt x="1569249" y="868013"/>
                        <a:pt x="1568678" y="865632"/>
                        <a:pt x="1573155" y="858107"/>
                      </a:cubicBezTo>
                      <a:cubicBezTo>
                        <a:pt x="1572202" y="852107"/>
                        <a:pt x="1570773" y="858488"/>
                        <a:pt x="1569630" y="856202"/>
                      </a:cubicBezTo>
                      <a:cubicBezTo>
                        <a:pt x="1573440" y="848201"/>
                        <a:pt x="1569630" y="814673"/>
                        <a:pt x="1569821" y="802481"/>
                      </a:cubicBezTo>
                      <a:cubicBezTo>
                        <a:pt x="1569345" y="800576"/>
                        <a:pt x="1567154" y="790670"/>
                        <a:pt x="1565820" y="795242"/>
                      </a:cubicBezTo>
                      <a:cubicBezTo>
                        <a:pt x="1563153" y="787908"/>
                        <a:pt x="1567249" y="781336"/>
                        <a:pt x="1562963" y="781050"/>
                      </a:cubicBezTo>
                      <a:cubicBezTo>
                        <a:pt x="1563915" y="776859"/>
                        <a:pt x="1565820" y="781622"/>
                        <a:pt x="1567154" y="781241"/>
                      </a:cubicBezTo>
                      <a:cubicBezTo>
                        <a:pt x="1567821" y="783622"/>
                        <a:pt x="1566582" y="785908"/>
                        <a:pt x="1566011" y="788289"/>
                      </a:cubicBezTo>
                      <a:cubicBezTo>
                        <a:pt x="1568297" y="792766"/>
                        <a:pt x="1569154" y="785051"/>
                        <a:pt x="1570488" y="794099"/>
                      </a:cubicBezTo>
                      <a:cubicBezTo>
                        <a:pt x="1570011" y="786860"/>
                        <a:pt x="1568773" y="785813"/>
                        <a:pt x="1566297" y="777050"/>
                      </a:cubicBezTo>
                      <a:cubicBezTo>
                        <a:pt x="1566963" y="776669"/>
                        <a:pt x="1567630" y="776288"/>
                        <a:pt x="1568106" y="774287"/>
                      </a:cubicBezTo>
                      <a:cubicBezTo>
                        <a:pt x="1565820" y="769620"/>
                        <a:pt x="1567154" y="777240"/>
                        <a:pt x="1564582" y="775621"/>
                      </a:cubicBezTo>
                      <a:cubicBezTo>
                        <a:pt x="1563153" y="771430"/>
                        <a:pt x="1564677" y="767144"/>
                        <a:pt x="1561725" y="762953"/>
                      </a:cubicBezTo>
                      <a:cubicBezTo>
                        <a:pt x="1562010" y="784574"/>
                        <a:pt x="1562296" y="805910"/>
                        <a:pt x="1562487" y="827342"/>
                      </a:cubicBezTo>
                      <a:cubicBezTo>
                        <a:pt x="1561534" y="833438"/>
                        <a:pt x="1560391" y="823627"/>
                        <a:pt x="1559439" y="829818"/>
                      </a:cubicBezTo>
                      <a:cubicBezTo>
                        <a:pt x="1559439" y="835057"/>
                        <a:pt x="1560677" y="833628"/>
                        <a:pt x="1562010" y="837057"/>
                      </a:cubicBezTo>
                      <a:cubicBezTo>
                        <a:pt x="1560010" y="842486"/>
                        <a:pt x="1557819" y="833247"/>
                        <a:pt x="1555724" y="828008"/>
                      </a:cubicBezTo>
                      <a:cubicBezTo>
                        <a:pt x="1556105" y="816197"/>
                        <a:pt x="1559534" y="803148"/>
                        <a:pt x="1555629" y="787813"/>
                      </a:cubicBezTo>
                      <a:cubicBezTo>
                        <a:pt x="1555343" y="783622"/>
                        <a:pt x="1557057" y="779526"/>
                        <a:pt x="1556200" y="775335"/>
                      </a:cubicBezTo>
                      <a:cubicBezTo>
                        <a:pt x="1554295" y="779240"/>
                        <a:pt x="1554486" y="778097"/>
                        <a:pt x="1554581" y="769811"/>
                      </a:cubicBezTo>
                      <a:cubicBezTo>
                        <a:pt x="1553057" y="764953"/>
                        <a:pt x="1552485" y="769715"/>
                        <a:pt x="1551152" y="766953"/>
                      </a:cubicBezTo>
                      <a:cubicBezTo>
                        <a:pt x="1554009" y="756571"/>
                        <a:pt x="1550866" y="754094"/>
                        <a:pt x="1549818" y="744855"/>
                      </a:cubicBezTo>
                      <a:cubicBezTo>
                        <a:pt x="1550295" y="740950"/>
                        <a:pt x="1551819" y="744379"/>
                        <a:pt x="1552104" y="739235"/>
                      </a:cubicBezTo>
                      <a:cubicBezTo>
                        <a:pt x="1549914" y="739902"/>
                        <a:pt x="1547723" y="735616"/>
                        <a:pt x="1548104" y="729615"/>
                      </a:cubicBezTo>
                      <a:cubicBezTo>
                        <a:pt x="1548580" y="725710"/>
                        <a:pt x="1551247" y="736568"/>
                        <a:pt x="1551247" y="729520"/>
                      </a:cubicBezTo>
                      <a:cubicBezTo>
                        <a:pt x="1549914" y="727710"/>
                        <a:pt x="1550104" y="725805"/>
                        <a:pt x="1550390" y="723995"/>
                      </a:cubicBezTo>
                      <a:cubicBezTo>
                        <a:pt x="1549533" y="723900"/>
                        <a:pt x="1548390" y="722471"/>
                        <a:pt x="1547151" y="719995"/>
                      </a:cubicBezTo>
                      <a:cubicBezTo>
                        <a:pt x="1546770" y="707993"/>
                        <a:pt x="1545437" y="702183"/>
                        <a:pt x="1546199" y="692182"/>
                      </a:cubicBezTo>
                      <a:cubicBezTo>
                        <a:pt x="1541341" y="690277"/>
                        <a:pt x="1545437" y="682943"/>
                        <a:pt x="1541627" y="677228"/>
                      </a:cubicBezTo>
                      <a:cubicBezTo>
                        <a:pt x="1542960" y="674180"/>
                        <a:pt x="1543341" y="682371"/>
                        <a:pt x="1545532" y="683800"/>
                      </a:cubicBezTo>
                      <a:cubicBezTo>
                        <a:pt x="1544484" y="678752"/>
                        <a:pt x="1542865" y="673799"/>
                        <a:pt x="1542675" y="668655"/>
                      </a:cubicBezTo>
                      <a:cubicBezTo>
                        <a:pt x="1541532" y="665988"/>
                        <a:pt x="1538007" y="663607"/>
                        <a:pt x="1538579" y="660749"/>
                      </a:cubicBezTo>
                      <a:cubicBezTo>
                        <a:pt x="1536293" y="662845"/>
                        <a:pt x="1536198" y="661130"/>
                        <a:pt x="1532292" y="654558"/>
                      </a:cubicBezTo>
                      <a:cubicBezTo>
                        <a:pt x="1535531" y="664845"/>
                        <a:pt x="1533340" y="669608"/>
                        <a:pt x="1537531" y="677609"/>
                      </a:cubicBezTo>
                      <a:cubicBezTo>
                        <a:pt x="1536198" y="682943"/>
                        <a:pt x="1534959" y="674465"/>
                        <a:pt x="1534197" y="679323"/>
                      </a:cubicBezTo>
                      <a:cubicBezTo>
                        <a:pt x="1536864" y="684657"/>
                        <a:pt x="1538484" y="684848"/>
                        <a:pt x="1539627" y="682943"/>
                      </a:cubicBezTo>
                      <a:cubicBezTo>
                        <a:pt x="1541055" y="686086"/>
                        <a:pt x="1541055" y="689324"/>
                        <a:pt x="1543056" y="692372"/>
                      </a:cubicBezTo>
                      <a:cubicBezTo>
                        <a:pt x="1539722" y="693039"/>
                        <a:pt x="1543151" y="701612"/>
                        <a:pt x="1544770" y="706088"/>
                      </a:cubicBezTo>
                      <a:cubicBezTo>
                        <a:pt x="1543246" y="709803"/>
                        <a:pt x="1541627" y="700373"/>
                        <a:pt x="1538769" y="699611"/>
                      </a:cubicBezTo>
                      <a:cubicBezTo>
                        <a:pt x="1539341" y="704850"/>
                        <a:pt x="1540293" y="704945"/>
                        <a:pt x="1542484" y="707612"/>
                      </a:cubicBezTo>
                      <a:cubicBezTo>
                        <a:pt x="1542008" y="709422"/>
                        <a:pt x="1540770" y="713613"/>
                        <a:pt x="1541722" y="721519"/>
                      </a:cubicBezTo>
                      <a:cubicBezTo>
                        <a:pt x="1543056" y="721328"/>
                        <a:pt x="1545151" y="725996"/>
                        <a:pt x="1547151" y="729520"/>
                      </a:cubicBezTo>
                      <a:cubicBezTo>
                        <a:pt x="1545723" y="731330"/>
                        <a:pt x="1543627" y="729329"/>
                        <a:pt x="1542770" y="735140"/>
                      </a:cubicBezTo>
                      <a:cubicBezTo>
                        <a:pt x="1544865" y="738759"/>
                        <a:pt x="1543722" y="742474"/>
                        <a:pt x="1544389" y="746093"/>
                      </a:cubicBezTo>
                      <a:cubicBezTo>
                        <a:pt x="1542960" y="744665"/>
                        <a:pt x="1542198" y="747998"/>
                        <a:pt x="1540960" y="747522"/>
                      </a:cubicBezTo>
                      <a:cubicBezTo>
                        <a:pt x="1543341" y="762095"/>
                        <a:pt x="1544389" y="776669"/>
                        <a:pt x="1544008" y="791242"/>
                      </a:cubicBezTo>
                      <a:cubicBezTo>
                        <a:pt x="1547723" y="799624"/>
                        <a:pt x="1543627" y="807625"/>
                        <a:pt x="1546389" y="816007"/>
                      </a:cubicBezTo>
                      <a:cubicBezTo>
                        <a:pt x="1541151" y="830009"/>
                        <a:pt x="1550199" y="851535"/>
                        <a:pt x="1542770" y="860774"/>
                      </a:cubicBezTo>
                      <a:cubicBezTo>
                        <a:pt x="1544580" y="863727"/>
                        <a:pt x="1543151" y="866299"/>
                        <a:pt x="1544484" y="869252"/>
                      </a:cubicBezTo>
                      <a:cubicBezTo>
                        <a:pt x="1542389" y="872585"/>
                        <a:pt x="1542103" y="876205"/>
                        <a:pt x="1540960" y="879634"/>
                      </a:cubicBezTo>
                      <a:cubicBezTo>
                        <a:pt x="1539912" y="873919"/>
                        <a:pt x="1542198" y="869728"/>
                        <a:pt x="1538865" y="867061"/>
                      </a:cubicBezTo>
                      <a:cubicBezTo>
                        <a:pt x="1541532" y="869728"/>
                        <a:pt x="1540293" y="863918"/>
                        <a:pt x="1541246" y="859250"/>
                      </a:cubicBezTo>
                      <a:cubicBezTo>
                        <a:pt x="1539246" y="855631"/>
                        <a:pt x="1539531" y="860870"/>
                        <a:pt x="1538960" y="864394"/>
                      </a:cubicBezTo>
                      <a:cubicBezTo>
                        <a:pt x="1536769" y="857726"/>
                        <a:pt x="1538484" y="851630"/>
                        <a:pt x="1538388" y="845344"/>
                      </a:cubicBezTo>
                      <a:cubicBezTo>
                        <a:pt x="1539341" y="842963"/>
                        <a:pt x="1540198" y="851630"/>
                        <a:pt x="1539436" y="853630"/>
                      </a:cubicBezTo>
                      <a:cubicBezTo>
                        <a:pt x="1542198" y="851630"/>
                        <a:pt x="1539246" y="837343"/>
                        <a:pt x="1539817" y="830580"/>
                      </a:cubicBezTo>
                      <a:cubicBezTo>
                        <a:pt x="1537817" y="833533"/>
                        <a:pt x="1540293" y="836962"/>
                        <a:pt x="1538293" y="839915"/>
                      </a:cubicBezTo>
                      <a:cubicBezTo>
                        <a:pt x="1538674" y="827437"/>
                        <a:pt x="1536674" y="822579"/>
                        <a:pt x="1535245" y="811244"/>
                      </a:cubicBezTo>
                      <a:cubicBezTo>
                        <a:pt x="1536198" y="807339"/>
                        <a:pt x="1538103" y="820293"/>
                        <a:pt x="1538960" y="812864"/>
                      </a:cubicBezTo>
                      <a:lnTo>
                        <a:pt x="1536579" y="807244"/>
                      </a:lnTo>
                      <a:cubicBezTo>
                        <a:pt x="1538103" y="795528"/>
                        <a:pt x="1535626" y="781431"/>
                        <a:pt x="1532673" y="773430"/>
                      </a:cubicBezTo>
                      <a:cubicBezTo>
                        <a:pt x="1536388" y="781241"/>
                        <a:pt x="1534197" y="768382"/>
                        <a:pt x="1534007" y="761333"/>
                      </a:cubicBezTo>
                      <a:cubicBezTo>
                        <a:pt x="1532578" y="760571"/>
                        <a:pt x="1531054" y="757142"/>
                        <a:pt x="1531530" y="762667"/>
                      </a:cubicBezTo>
                      <a:cubicBezTo>
                        <a:pt x="1526577" y="753428"/>
                        <a:pt x="1532673" y="751808"/>
                        <a:pt x="1528292" y="743903"/>
                      </a:cubicBezTo>
                      <a:cubicBezTo>
                        <a:pt x="1529244" y="739997"/>
                        <a:pt x="1531149" y="741902"/>
                        <a:pt x="1532769" y="742378"/>
                      </a:cubicBezTo>
                      <a:cubicBezTo>
                        <a:pt x="1532959" y="738664"/>
                        <a:pt x="1528578" y="732949"/>
                        <a:pt x="1527720" y="733044"/>
                      </a:cubicBezTo>
                      <a:cubicBezTo>
                        <a:pt x="1525625" y="727615"/>
                        <a:pt x="1528673" y="716756"/>
                        <a:pt x="1524577" y="715709"/>
                      </a:cubicBezTo>
                      <a:cubicBezTo>
                        <a:pt x="1524101" y="713327"/>
                        <a:pt x="1523720" y="704278"/>
                        <a:pt x="1525339" y="706184"/>
                      </a:cubicBezTo>
                      <a:cubicBezTo>
                        <a:pt x="1521720" y="701326"/>
                        <a:pt x="1518672" y="686657"/>
                        <a:pt x="1517529" y="674370"/>
                      </a:cubicBezTo>
                      <a:cubicBezTo>
                        <a:pt x="1520386" y="681133"/>
                        <a:pt x="1519910" y="680371"/>
                        <a:pt x="1523910" y="685895"/>
                      </a:cubicBezTo>
                      <a:cubicBezTo>
                        <a:pt x="1524291" y="681323"/>
                        <a:pt x="1523815" y="676751"/>
                        <a:pt x="1523910" y="672179"/>
                      </a:cubicBezTo>
                      <a:cubicBezTo>
                        <a:pt x="1522291" y="668369"/>
                        <a:pt x="1521243" y="676751"/>
                        <a:pt x="1520958" y="671132"/>
                      </a:cubicBezTo>
                      <a:cubicBezTo>
                        <a:pt x="1517624" y="669131"/>
                        <a:pt x="1522577" y="677132"/>
                        <a:pt x="1522958" y="679133"/>
                      </a:cubicBezTo>
                      <a:cubicBezTo>
                        <a:pt x="1519815" y="680657"/>
                        <a:pt x="1513719" y="665607"/>
                        <a:pt x="1515624" y="658178"/>
                      </a:cubicBezTo>
                      <a:cubicBezTo>
                        <a:pt x="1513814" y="649224"/>
                        <a:pt x="1504384" y="641795"/>
                        <a:pt x="1505146" y="632460"/>
                      </a:cubicBezTo>
                      <a:lnTo>
                        <a:pt x="1501527" y="627698"/>
                      </a:lnTo>
                      <a:cubicBezTo>
                        <a:pt x="1501241" y="623126"/>
                        <a:pt x="1503622" y="627507"/>
                        <a:pt x="1504575" y="627126"/>
                      </a:cubicBezTo>
                      <a:cubicBezTo>
                        <a:pt x="1503717" y="621792"/>
                        <a:pt x="1498479" y="617315"/>
                        <a:pt x="1498669" y="611791"/>
                      </a:cubicBezTo>
                      <a:cubicBezTo>
                        <a:pt x="1499622" y="608648"/>
                        <a:pt x="1501812" y="616363"/>
                        <a:pt x="1503336" y="617696"/>
                      </a:cubicBezTo>
                      <a:cubicBezTo>
                        <a:pt x="1497145" y="603504"/>
                        <a:pt x="1490192" y="590645"/>
                        <a:pt x="1490668" y="580263"/>
                      </a:cubicBezTo>
                      <a:cubicBezTo>
                        <a:pt x="1488763" y="576072"/>
                        <a:pt x="1487430" y="571786"/>
                        <a:pt x="1483429" y="568262"/>
                      </a:cubicBezTo>
                      <a:cubicBezTo>
                        <a:pt x="1483810" y="571405"/>
                        <a:pt x="1483334" y="572453"/>
                        <a:pt x="1481429" y="570262"/>
                      </a:cubicBezTo>
                      <a:cubicBezTo>
                        <a:pt x="1481619" y="564547"/>
                        <a:pt x="1473237" y="551783"/>
                        <a:pt x="1471618" y="542163"/>
                      </a:cubicBezTo>
                      <a:cubicBezTo>
                        <a:pt x="1474190" y="544640"/>
                        <a:pt x="1476857" y="547021"/>
                        <a:pt x="1477143" y="550355"/>
                      </a:cubicBezTo>
                      <a:cubicBezTo>
                        <a:pt x="1477809" y="547307"/>
                        <a:pt x="1471523" y="534162"/>
                        <a:pt x="1468665" y="527399"/>
                      </a:cubicBezTo>
                      <a:cubicBezTo>
                        <a:pt x="1463522" y="522541"/>
                        <a:pt x="1470666" y="531686"/>
                        <a:pt x="1469142" y="534448"/>
                      </a:cubicBezTo>
                      <a:cubicBezTo>
                        <a:pt x="1465522" y="530924"/>
                        <a:pt x="1465141" y="526256"/>
                        <a:pt x="1461331" y="522827"/>
                      </a:cubicBezTo>
                      <a:cubicBezTo>
                        <a:pt x="1460950" y="524065"/>
                        <a:pt x="1460188" y="524351"/>
                        <a:pt x="1458283" y="522446"/>
                      </a:cubicBezTo>
                      <a:cubicBezTo>
                        <a:pt x="1458474" y="526161"/>
                        <a:pt x="1460188" y="527018"/>
                        <a:pt x="1458664" y="528066"/>
                      </a:cubicBezTo>
                      <a:cubicBezTo>
                        <a:pt x="1457807" y="526542"/>
                        <a:pt x="1456854" y="524923"/>
                        <a:pt x="1455426" y="523494"/>
                      </a:cubicBezTo>
                      <a:cubicBezTo>
                        <a:pt x="1456092" y="515874"/>
                        <a:pt x="1453997" y="514636"/>
                        <a:pt x="1451616" y="506254"/>
                      </a:cubicBezTo>
                      <a:cubicBezTo>
                        <a:pt x="1456092" y="509302"/>
                        <a:pt x="1454473" y="514826"/>
                        <a:pt x="1459045" y="517874"/>
                      </a:cubicBezTo>
                      <a:cubicBezTo>
                        <a:pt x="1459426" y="514350"/>
                        <a:pt x="1456664" y="512064"/>
                        <a:pt x="1456950" y="508540"/>
                      </a:cubicBezTo>
                      <a:cubicBezTo>
                        <a:pt x="1456378" y="511778"/>
                        <a:pt x="1448853" y="501396"/>
                        <a:pt x="1446472" y="496634"/>
                      </a:cubicBezTo>
                      <a:cubicBezTo>
                        <a:pt x="1446472" y="495205"/>
                        <a:pt x="1448377" y="497300"/>
                        <a:pt x="1449711" y="498253"/>
                      </a:cubicBezTo>
                      <a:cubicBezTo>
                        <a:pt x="1450282" y="494062"/>
                        <a:pt x="1446472" y="491776"/>
                        <a:pt x="1446472" y="487871"/>
                      </a:cubicBezTo>
                      <a:cubicBezTo>
                        <a:pt x="1444472" y="486251"/>
                        <a:pt x="1446377" y="492062"/>
                        <a:pt x="1444853" y="491490"/>
                      </a:cubicBezTo>
                      <a:cubicBezTo>
                        <a:pt x="1438757" y="483775"/>
                        <a:pt x="1435899" y="474726"/>
                        <a:pt x="1429899" y="467106"/>
                      </a:cubicBezTo>
                      <a:cubicBezTo>
                        <a:pt x="1427422" y="468249"/>
                        <a:pt x="1433804" y="472821"/>
                        <a:pt x="1434566" y="476822"/>
                      </a:cubicBezTo>
                      <a:cubicBezTo>
                        <a:pt x="1434566" y="477774"/>
                        <a:pt x="1433613" y="477298"/>
                        <a:pt x="1433804" y="478631"/>
                      </a:cubicBezTo>
                      <a:cubicBezTo>
                        <a:pt x="1431137" y="472250"/>
                        <a:pt x="1428375" y="471488"/>
                        <a:pt x="1423517" y="465582"/>
                      </a:cubicBezTo>
                      <a:cubicBezTo>
                        <a:pt x="1421040" y="467201"/>
                        <a:pt x="1425327" y="472440"/>
                        <a:pt x="1428851" y="473488"/>
                      </a:cubicBezTo>
                      <a:cubicBezTo>
                        <a:pt x="1430851" y="479393"/>
                        <a:pt x="1422945" y="469678"/>
                        <a:pt x="1427422" y="477107"/>
                      </a:cubicBezTo>
                      <a:cubicBezTo>
                        <a:pt x="1423326" y="474916"/>
                        <a:pt x="1417992" y="467106"/>
                        <a:pt x="1419231" y="473964"/>
                      </a:cubicBezTo>
                      <a:close/>
                      <a:moveTo>
                        <a:pt x="1487144" y="954500"/>
                      </a:moveTo>
                      <a:cubicBezTo>
                        <a:pt x="1488382" y="959644"/>
                        <a:pt x="1485334" y="963740"/>
                        <a:pt x="1484001" y="968121"/>
                      </a:cubicBezTo>
                      <a:cubicBezTo>
                        <a:pt x="1483334" y="963073"/>
                        <a:pt x="1485048" y="958787"/>
                        <a:pt x="1487144" y="954500"/>
                      </a:cubicBezTo>
                      <a:close/>
                      <a:moveTo>
                        <a:pt x="1305407" y="1283018"/>
                      </a:moveTo>
                      <a:cubicBezTo>
                        <a:pt x="1306359" y="1278446"/>
                        <a:pt x="1313313" y="1273588"/>
                        <a:pt x="1307026" y="1275779"/>
                      </a:cubicBezTo>
                      <a:cubicBezTo>
                        <a:pt x="1310646" y="1269587"/>
                        <a:pt x="1315789" y="1265015"/>
                        <a:pt x="1321218" y="1260729"/>
                      </a:cubicBezTo>
                      <a:cubicBezTo>
                        <a:pt x="1320456" y="1264729"/>
                        <a:pt x="1319028" y="1264349"/>
                        <a:pt x="1319123" y="1269206"/>
                      </a:cubicBezTo>
                      <a:cubicBezTo>
                        <a:pt x="1317313" y="1270254"/>
                        <a:pt x="1314932" y="1270730"/>
                        <a:pt x="1313979" y="1272635"/>
                      </a:cubicBezTo>
                      <a:cubicBezTo>
                        <a:pt x="1313408" y="1274350"/>
                        <a:pt x="1315599" y="1272921"/>
                        <a:pt x="1315408" y="1274159"/>
                      </a:cubicBezTo>
                      <a:cubicBezTo>
                        <a:pt x="1311789" y="1276731"/>
                        <a:pt x="1310646" y="1282160"/>
                        <a:pt x="1305407" y="1283018"/>
                      </a:cubicBezTo>
                      <a:close/>
                      <a:moveTo>
                        <a:pt x="1066710" y="117920"/>
                      </a:moveTo>
                      <a:cubicBezTo>
                        <a:pt x="1072235" y="118110"/>
                        <a:pt x="1071759" y="115729"/>
                        <a:pt x="1077093" y="119824"/>
                      </a:cubicBezTo>
                      <a:cubicBezTo>
                        <a:pt x="1076616" y="121253"/>
                        <a:pt x="1069854" y="120682"/>
                        <a:pt x="1066710" y="117920"/>
                      </a:cubicBezTo>
                      <a:close/>
                      <a:moveTo>
                        <a:pt x="1080141" y="63627"/>
                      </a:moveTo>
                      <a:cubicBezTo>
                        <a:pt x="1089951" y="65627"/>
                        <a:pt x="1091190" y="65342"/>
                        <a:pt x="1100429" y="65246"/>
                      </a:cubicBezTo>
                      <a:cubicBezTo>
                        <a:pt x="1102810" y="68580"/>
                        <a:pt x="1106811" y="68771"/>
                        <a:pt x="1111002" y="68866"/>
                      </a:cubicBezTo>
                      <a:cubicBezTo>
                        <a:pt x="1114812" y="72676"/>
                        <a:pt x="1115669" y="73247"/>
                        <a:pt x="1117288" y="76867"/>
                      </a:cubicBezTo>
                      <a:cubicBezTo>
                        <a:pt x="1125861" y="78010"/>
                        <a:pt x="1121574" y="74105"/>
                        <a:pt x="1120336" y="71438"/>
                      </a:cubicBezTo>
                      <a:cubicBezTo>
                        <a:pt x="1131957" y="77248"/>
                        <a:pt x="1128623" y="81248"/>
                        <a:pt x="1120431" y="80867"/>
                      </a:cubicBezTo>
                      <a:cubicBezTo>
                        <a:pt x="1111954" y="73628"/>
                        <a:pt x="1098524" y="75438"/>
                        <a:pt x="1088904" y="70485"/>
                      </a:cubicBezTo>
                      <a:cubicBezTo>
                        <a:pt x="1084522" y="66675"/>
                        <a:pt x="1095190" y="71342"/>
                        <a:pt x="1093285" y="68771"/>
                      </a:cubicBezTo>
                      <a:cubicBezTo>
                        <a:pt x="1088142" y="68199"/>
                        <a:pt x="1079474" y="65532"/>
                        <a:pt x="1080141" y="63627"/>
                      </a:cubicBezTo>
                      <a:close/>
                      <a:moveTo>
                        <a:pt x="205174" y="321278"/>
                      </a:moveTo>
                      <a:cubicBezTo>
                        <a:pt x="202698" y="326898"/>
                        <a:pt x="197364" y="329375"/>
                        <a:pt x="194316" y="334328"/>
                      </a:cubicBezTo>
                      <a:cubicBezTo>
                        <a:pt x="196697" y="328613"/>
                        <a:pt x="200602" y="324612"/>
                        <a:pt x="205174" y="321278"/>
                      </a:cubicBezTo>
                      <a:close/>
                      <a:moveTo>
                        <a:pt x="17151" y="760095"/>
                      </a:moveTo>
                      <a:cubicBezTo>
                        <a:pt x="15055" y="762286"/>
                        <a:pt x="14198" y="772668"/>
                        <a:pt x="12198" y="769811"/>
                      </a:cubicBezTo>
                      <a:cubicBezTo>
                        <a:pt x="15055" y="766191"/>
                        <a:pt x="14674" y="754761"/>
                        <a:pt x="17151" y="760095"/>
                      </a:cubicBezTo>
                      <a:close/>
                      <a:moveTo>
                        <a:pt x="51822" y="1121474"/>
                      </a:moveTo>
                      <a:cubicBezTo>
                        <a:pt x="51060" y="1117473"/>
                        <a:pt x="48012" y="1113854"/>
                        <a:pt x="49250" y="1109472"/>
                      </a:cubicBezTo>
                      <a:cubicBezTo>
                        <a:pt x="51726" y="1112234"/>
                        <a:pt x="54489" y="1122807"/>
                        <a:pt x="51822" y="1121474"/>
                      </a:cubicBezTo>
                      <a:close/>
                      <a:moveTo>
                        <a:pt x="1658022" y="992315"/>
                      </a:moveTo>
                      <a:cubicBezTo>
                        <a:pt x="1659165" y="985457"/>
                        <a:pt x="1660404" y="978599"/>
                        <a:pt x="1663166" y="972217"/>
                      </a:cubicBezTo>
                      <a:cubicBezTo>
                        <a:pt x="1662118" y="978122"/>
                        <a:pt x="1660499" y="992505"/>
                        <a:pt x="1658022" y="992315"/>
                      </a:cubicBezTo>
                      <a:close/>
                      <a:moveTo>
                        <a:pt x="1592871" y="1108520"/>
                      </a:moveTo>
                      <a:cubicBezTo>
                        <a:pt x="1590966" y="1107091"/>
                        <a:pt x="1600206" y="1081564"/>
                        <a:pt x="1601730" y="1087279"/>
                      </a:cubicBezTo>
                      <a:cubicBezTo>
                        <a:pt x="1596872" y="1093565"/>
                        <a:pt x="1597920" y="1102519"/>
                        <a:pt x="1592871" y="1108520"/>
                      </a:cubicBezTo>
                      <a:close/>
                      <a:moveTo>
                        <a:pt x="1601253" y="573119"/>
                      </a:moveTo>
                      <a:cubicBezTo>
                        <a:pt x="1602682" y="574453"/>
                        <a:pt x="1603254" y="573500"/>
                        <a:pt x="1605444" y="577025"/>
                      </a:cubicBezTo>
                      <a:cubicBezTo>
                        <a:pt x="1605254" y="579692"/>
                        <a:pt x="1606492" y="582073"/>
                        <a:pt x="1606302" y="584835"/>
                      </a:cubicBezTo>
                      <a:cubicBezTo>
                        <a:pt x="1603444" y="581120"/>
                        <a:pt x="1600777" y="577406"/>
                        <a:pt x="1601253" y="573119"/>
                      </a:cubicBezTo>
                      <a:close/>
                      <a:moveTo>
                        <a:pt x="1460474" y="1222915"/>
                      </a:moveTo>
                      <a:cubicBezTo>
                        <a:pt x="1466665" y="1211771"/>
                        <a:pt x="1469618" y="1207008"/>
                        <a:pt x="1475619" y="1197864"/>
                      </a:cubicBezTo>
                      <a:cubicBezTo>
                        <a:pt x="1472190" y="1207294"/>
                        <a:pt x="1466856" y="1215581"/>
                        <a:pt x="1460474" y="1222915"/>
                      </a:cubicBezTo>
                      <a:close/>
                      <a:moveTo>
                        <a:pt x="1554390" y="971074"/>
                      </a:moveTo>
                      <a:cubicBezTo>
                        <a:pt x="1555533" y="966978"/>
                        <a:pt x="1556772" y="955358"/>
                        <a:pt x="1558581" y="956310"/>
                      </a:cubicBezTo>
                      <a:cubicBezTo>
                        <a:pt x="1558200" y="960501"/>
                        <a:pt x="1556772" y="972122"/>
                        <a:pt x="1554390" y="971074"/>
                      </a:cubicBezTo>
                      <a:close/>
                      <a:moveTo>
                        <a:pt x="1569440" y="832771"/>
                      </a:moveTo>
                      <a:cubicBezTo>
                        <a:pt x="1568678" y="832771"/>
                        <a:pt x="1564963" y="827627"/>
                        <a:pt x="1567344" y="824103"/>
                      </a:cubicBezTo>
                      <a:cubicBezTo>
                        <a:pt x="1568678" y="821627"/>
                        <a:pt x="1570678" y="830866"/>
                        <a:pt x="1569440" y="832771"/>
                      </a:cubicBezTo>
                      <a:close/>
                      <a:moveTo>
                        <a:pt x="1449425" y="510540"/>
                      </a:moveTo>
                      <a:cubicBezTo>
                        <a:pt x="1448663" y="507778"/>
                        <a:pt x="1447996" y="509492"/>
                        <a:pt x="1446091" y="507492"/>
                      </a:cubicBezTo>
                      <a:cubicBezTo>
                        <a:pt x="1447234" y="502634"/>
                        <a:pt x="1440662" y="501015"/>
                        <a:pt x="1441805" y="496157"/>
                      </a:cubicBezTo>
                      <a:cubicBezTo>
                        <a:pt x="1446472" y="499110"/>
                        <a:pt x="1451044" y="509778"/>
                        <a:pt x="1449425" y="510540"/>
                      </a:cubicBezTo>
                      <a:close/>
                      <a:moveTo>
                        <a:pt x="1501336" y="690277"/>
                      </a:moveTo>
                      <a:cubicBezTo>
                        <a:pt x="1500574" y="686753"/>
                        <a:pt x="1497907" y="683609"/>
                        <a:pt x="1498955" y="679990"/>
                      </a:cubicBezTo>
                      <a:cubicBezTo>
                        <a:pt x="1503051" y="685133"/>
                        <a:pt x="1501431" y="689515"/>
                        <a:pt x="1501336" y="690277"/>
                      </a:cubicBezTo>
                      <a:close/>
                      <a:moveTo>
                        <a:pt x="1500288" y="868775"/>
                      </a:moveTo>
                      <a:cubicBezTo>
                        <a:pt x="1498288" y="868109"/>
                        <a:pt x="1498669" y="860012"/>
                        <a:pt x="1500860" y="855917"/>
                      </a:cubicBezTo>
                      <a:cubicBezTo>
                        <a:pt x="1502765" y="860489"/>
                        <a:pt x="1501336" y="864680"/>
                        <a:pt x="1500288" y="868775"/>
                      </a:cubicBezTo>
                      <a:close/>
                      <a:moveTo>
                        <a:pt x="1497240" y="905923"/>
                      </a:moveTo>
                      <a:cubicBezTo>
                        <a:pt x="1496383" y="901351"/>
                        <a:pt x="1498193" y="890588"/>
                        <a:pt x="1500669" y="890969"/>
                      </a:cubicBezTo>
                      <a:cubicBezTo>
                        <a:pt x="1498860" y="895731"/>
                        <a:pt x="1500384" y="901351"/>
                        <a:pt x="1497240" y="905923"/>
                      </a:cubicBezTo>
                      <a:close/>
                      <a:moveTo>
                        <a:pt x="1577060" y="623697"/>
                      </a:moveTo>
                      <a:cubicBezTo>
                        <a:pt x="1579632" y="633222"/>
                        <a:pt x="1583346" y="642842"/>
                        <a:pt x="1584585" y="652558"/>
                      </a:cubicBezTo>
                      <a:cubicBezTo>
                        <a:pt x="1579536" y="643985"/>
                        <a:pt x="1576679" y="628269"/>
                        <a:pt x="1577060" y="623697"/>
                      </a:cubicBezTo>
                      <a:close/>
                      <a:moveTo>
                        <a:pt x="1444281" y="1004411"/>
                      </a:moveTo>
                      <a:cubicBezTo>
                        <a:pt x="1442186" y="1002983"/>
                        <a:pt x="1444186" y="994982"/>
                        <a:pt x="1446853" y="991267"/>
                      </a:cubicBezTo>
                      <a:cubicBezTo>
                        <a:pt x="1448377" y="996410"/>
                        <a:pt x="1446567" y="1000601"/>
                        <a:pt x="1444281" y="1004411"/>
                      </a:cubicBezTo>
                      <a:close/>
                      <a:moveTo>
                        <a:pt x="1534959" y="849630"/>
                      </a:moveTo>
                      <a:cubicBezTo>
                        <a:pt x="1535055" y="845153"/>
                        <a:pt x="1533245" y="840486"/>
                        <a:pt x="1534864" y="836105"/>
                      </a:cubicBezTo>
                      <a:cubicBezTo>
                        <a:pt x="1536483" y="840010"/>
                        <a:pt x="1537626" y="850773"/>
                        <a:pt x="1534959" y="849630"/>
                      </a:cubicBezTo>
                      <a:close/>
                      <a:moveTo>
                        <a:pt x="1586299" y="622268"/>
                      </a:moveTo>
                      <a:cubicBezTo>
                        <a:pt x="1587156" y="619887"/>
                        <a:pt x="1582108" y="611124"/>
                        <a:pt x="1585728" y="613220"/>
                      </a:cubicBezTo>
                      <a:cubicBezTo>
                        <a:pt x="1586490" y="617315"/>
                        <a:pt x="1590585" y="625983"/>
                        <a:pt x="1586299" y="622268"/>
                      </a:cubicBezTo>
                      <a:close/>
                      <a:moveTo>
                        <a:pt x="1590681" y="632270"/>
                      </a:moveTo>
                      <a:cubicBezTo>
                        <a:pt x="1588395" y="635318"/>
                        <a:pt x="1591252" y="636937"/>
                        <a:pt x="1591728" y="642747"/>
                      </a:cubicBezTo>
                      <a:cubicBezTo>
                        <a:pt x="1590300" y="640461"/>
                        <a:pt x="1590871" y="646176"/>
                        <a:pt x="1589538" y="644557"/>
                      </a:cubicBezTo>
                      <a:cubicBezTo>
                        <a:pt x="1588014" y="637413"/>
                        <a:pt x="1590395" y="639032"/>
                        <a:pt x="1586585" y="632936"/>
                      </a:cubicBezTo>
                      <a:lnTo>
                        <a:pt x="1586966" y="628269"/>
                      </a:lnTo>
                      <a:cubicBezTo>
                        <a:pt x="1588204" y="629698"/>
                        <a:pt x="1588871" y="628745"/>
                        <a:pt x="1590681" y="632270"/>
                      </a:cubicBezTo>
                      <a:close/>
                      <a:moveTo>
                        <a:pt x="1590966" y="660845"/>
                      </a:moveTo>
                      <a:cubicBezTo>
                        <a:pt x="1589442" y="655987"/>
                        <a:pt x="1586394" y="651415"/>
                        <a:pt x="1587347" y="646271"/>
                      </a:cubicBezTo>
                      <a:cubicBezTo>
                        <a:pt x="1591062" y="650843"/>
                        <a:pt x="1591633" y="655892"/>
                        <a:pt x="1590966" y="660845"/>
                      </a:cubicBezTo>
                      <a:close/>
                      <a:moveTo>
                        <a:pt x="1559724" y="844391"/>
                      </a:moveTo>
                      <a:cubicBezTo>
                        <a:pt x="1560677" y="847249"/>
                        <a:pt x="1561153" y="850106"/>
                        <a:pt x="1560772" y="852869"/>
                      </a:cubicBezTo>
                      <a:cubicBezTo>
                        <a:pt x="1559058" y="846392"/>
                        <a:pt x="1554105" y="850011"/>
                        <a:pt x="1555533" y="841058"/>
                      </a:cubicBezTo>
                      <a:cubicBezTo>
                        <a:pt x="1558010" y="838962"/>
                        <a:pt x="1558105" y="849154"/>
                        <a:pt x="1559724" y="844391"/>
                      </a:cubicBezTo>
                      <a:close/>
                      <a:moveTo>
                        <a:pt x="1601634" y="706374"/>
                      </a:moveTo>
                      <a:cubicBezTo>
                        <a:pt x="1600587" y="704469"/>
                        <a:pt x="1599729" y="702469"/>
                        <a:pt x="1598586" y="700564"/>
                      </a:cubicBezTo>
                      <a:cubicBezTo>
                        <a:pt x="1598777" y="699135"/>
                        <a:pt x="1599063" y="697611"/>
                        <a:pt x="1599253" y="696087"/>
                      </a:cubicBezTo>
                      <a:cubicBezTo>
                        <a:pt x="1602111" y="699421"/>
                        <a:pt x="1601444" y="702945"/>
                        <a:pt x="1601634" y="706374"/>
                      </a:cubicBezTo>
                      <a:close/>
                      <a:moveTo>
                        <a:pt x="1612398" y="612172"/>
                      </a:moveTo>
                      <a:cubicBezTo>
                        <a:pt x="1615255" y="609124"/>
                        <a:pt x="1610302" y="606171"/>
                        <a:pt x="1609826" y="599980"/>
                      </a:cubicBezTo>
                      <a:cubicBezTo>
                        <a:pt x="1612779" y="598456"/>
                        <a:pt x="1618303" y="621506"/>
                        <a:pt x="1612398" y="612172"/>
                      </a:cubicBezTo>
                      <a:close/>
                      <a:moveTo>
                        <a:pt x="1559915" y="875252"/>
                      </a:moveTo>
                      <a:cubicBezTo>
                        <a:pt x="1558581" y="879634"/>
                        <a:pt x="1559153" y="884682"/>
                        <a:pt x="1559248" y="889254"/>
                      </a:cubicBezTo>
                      <a:cubicBezTo>
                        <a:pt x="1559248" y="893826"/>
                        <a:pt x="1558867" y="897827"/>
                        <a:pt x="1556295" y="899922"/>
                      </a:cubicBezTo>
                      <a:cubicBezTo>
                        <a:pt x="1559343" y="901255"/>
                        <a:pt x="1558391" y="910876"/>
                        <a:pt x="1556486" y="915543"/>
                      </a:cubicBezTo>
                      <a:cubicBezTo>
                        <a:pt x="1556962" y="902018"/>
                        <a:pt x="1553152" y="903732"/>
                        <a:pt x="1552009" y="890683"/>
                      </a:cubicBezTo>
                      <a:cubicBezTo>
                        <a:pt x="1556581" y="886016"/>
                        <a:pt x="1551819" y="885635"/>
                        <a:pt x="1555533" y="882968"/>
                      </a:cubicBezTo>
                      <a:cubicBezTo>
                        <a:pt x="1555057" y="875824"/>
                        <a:pt x="1553343" y="861251"/>
                        <a:pt x="1556010" y="859250"/>
                      </a:cubicBezTo>
                      <a:cubicBezTo>
                        <a:pt x="1555629" y="860393"/>
                        <a:pt x="1555819" y="868013"/>
                        <a:pt x="1556772" y="864965"/>
                      </a:cubicBezTo>
                      <a:cubicBezTo>
                        <a:pt x="1556295" y="860203"/>
                        <a:pt x="1556962" y="855631"/>
                        <a:pt x="1558296" y="851154"/>
                      </a:cubicBezTo>
                      <a:cubicBezTo>
                        <a:pt x="1560201" y="855155"/>
                        <a:pt x="1558581" y="858679"/>
                        <a:pt x="1556867" y="862203"/>
                      </a:cubicBezTo>
                      <a:cubicBezTo>
                        <a:pt x="1558200" y="866680"/>
                        <a:pt x="1557153" y="874586"/>
                        <a:pt x="1559915" y="875252"/>
                      </a:cubicBezTo>
                      <a:close/>
                      <a:moveTo>
                        <a:pt x="1478571" y="1004983"/>
                      </a:moveTo>
                      <a:cubicBezTo>
                        <a:pt x="1476095" y="1003935"/>
                        <a:pt x="1478476" y="997077"/>
                        <a:pt x="1479810" y="993267"/>
                      </a:cubicBezTo>
                      <a:cubicBezTo>
                        <a:pt x="1481715" y="994124"/>
                        <a:pt x="1480572" y="1001459"/>
                        <a:pt x="1478571" y="1004983"/>
                      </a:cubicBezTo>
                      <a:close/>
                      <a:moveTo>
                        <a:pt x="1568011" y="845344"/>
                      </a:moveTo>
                      <a:cubicBezTo>
                        <a:pt x="1567344" y="847153"/>
                        <a:pt x="1566678" y="848963"/>
                        <a:pt x="1566011" y="850773"/>
                      </a:cubicBezTo>
                      <a:cubicBezTo>
                        <a:pt x="1564677" y="847820"/>
                        <a:pt x="1564201" y="844963"/>
                        <a:pt x="1564963" y="842201"/>
                      </a:cubicBezTo>
                      <a:cubicBezTo>
                        <a:pt x="1565916" y="848582"/>
                        <a:pt x="1566963" y="838962"/>
                        <a:pt x="1568011" y="845344"/>
                      </a:cubicBezTo>
                      <a:close/>
                      <a:moveTo>
                        <a:pt x="1621065" y="665702"/>
                      </a:moveTo>
                      <a:cubicBezTo>
                        <a:pt x="1617827" y="661321"/>
                        <a:pt x="1621637" y="656368"/>
                        <a:pt x="1617446" y="652082"/>
                      </a:cubicBezTo>
                      <a:cubicBezTo>
                        <a:pt x="1617636" y="647128"/>
                        <a:pt x="1621256" y="652177"/>
                        <a:pt x="1619160" y="644176"/>
                      </a:cubicBezTo>
                      <a:cubicBezTo>
                        <a:pt x="1625447" y="654177"/>
                        <a:pt x="1619732" y="656558"/>
                        <a:pt x="1621065" y="665702"/>
                      </a:cubicBezTo>
                      <a:close/>
                      <a:moveTo>
                        <a:pt x="1605730" y="755428"/>
                      </a:moveTo>
                      <a:cubicBezTo>
                        <a:pt x="1603635" y="750951"/>
                        <a:pt x="1601063" y="746474"/>
                        <a:pt x="1602777" y="741998"/>
                      </a:cubicBezTo>
                      <a:cubicBezTo>
                        <a:pt x="1603444" y="746474"/>
                        <a:pt x="1607254" y="750951"/>
                        <a:pt x="1605730" y="755428"/>
                      </a:cubicBezTo>
                      <a:close/>
                      <a:moveTo>
                        <a:pt x="1616970" y="695039"/>
                      </a:moveTo>
                      <a:cubicBezTo>
                        <a:pt x="1618970" y="689420"/>
                        <a:pt x="1625447" y="704469"/>
                        <a:pt x="1624399" y="711613"/>
                      </a:cubicBezTo>
                      <a:cubicBezTo>
                        <a:pt x="1622399" y="711708"/>
                        <a:pt x="1620399" y="707517"/>
                        <a:pt x="1619637" y="704088"/>
                      </a:cubicBezTo>
                      <a:cubicBezTo>
                        <a:pt x="1622208" y="703802"/>
                        <a:pt x="1619732" y="697992"/>
                        <a:pt x="1616970" y="695039"/>
                      </a:cubicBezTo>
                      <a:close/>
                      <a:moveTo>
                        <a:pt x="1542960" y="959072"/>
                      </a:moveTo>
                      <a:cubicBezTo>
                        <a:pt x="1545627" y="959549"/>
                        <a:pt x="1544675" y="953929"/>
                        <a:pt x="1543151" y="950595"/>
                      </a:cubicBezTo>
                      <a:cubicBezTo>
                        <a:pt x="1543818" y="947071"/>
                        <a:pt x="1544484" y="945737"/>
                        <a:pt x="1545913" y="945642"/>
                      </a:cubicBezTo>
                      <a:cubicBezTo>
                        <a:pt x="1544675" y="935450"/>
                        <a:pt x="1550009" y="926783"/>
                        <a:pt x="1548009" y="916496"/>
                      </a:cubicBezTo>
                      <a:cubicBezTo>
                        <a:pt x="1549628" y="912305"/>
                        <a:pt x="1552485" y="917829"/>
                        <a:pt x="1550199" y="909923"/>
                      </a:cubicBezTo>
                      <a:cubicBezTo>
                        <a:pt x="1552104" y="905447"/>
                        <a:pt x="1556200" y="906018"/>
                        <a:pt x="1554009" y="913543"/>
                      </a:cubicBezTo>
                      <a:cubicBezTo>
                        <a:pt x="1553438" y="911828"/>
                        <a:pt x="1552866" y="910400"/>
                        <a:pt x="1552009" y="913067"/>
                      </a:cubicBezTo>
                      <a:cubicBezTo>
                        <a:pt x="1554867" y="914210"/>
                        <a:pt x="1555438" y="918686"/>
                        <a:pt x="1555438" y="924116"/>
                      </a:cubicBezTo>
                      <a:cubicBezTo>
                        <a:pt x="1555152" y="929545"/>
                        <a:pt x="1554295" y="935831"/>
                        <a:pt x="1554390" y="940594"/>
                      </a:cubicBezTo>
                      <a:lnTo>
                        <a:pt x="1550961" y="946880"/>
                      </a:lnTo>
                      <a:cubicBezTo>
                        <a:pt x="1550390" y="952405"/>
                        <a:pt x="1552771" y="958787"/>
                        <a:pt x="1549437" y="963644"/>
                      </a:cubicBezTo>
                      <a:cubicBezTo>
                        <a:pt x="1546961" y="960311"/>
                        <a:pt x="1547913" y="947547"/>
                        <a:pt x="1549723" y="940784"/>
                      </a:cubicBezTo>
                      <a:cubicBezTo>
                        <a:pt x="1548866" y="942023"/>
                        <a:pt x="1548961" y="939927"/>
                        <a:pt x="1549056" y="937832"/>
                      </a:cubicBezTo>
                      <a:cubicBezTo>
                        <a:pt x="1548294" y="942403"/>
                        <a:pt x="1545532" y="946404"/>
                        <a:pt x="1545151" y="950976"/>
                      </a:cubicBezTo>
                      <a:cubicBezTo>
                        <a:pt x="1547247" y="958596"/>
                        <a:pt x="1547913" y="966121"/>
                        <a:pt x="1544103" y="972122"/>
                      </a:cubicBezTo>
                      <a:cubicBezTo>
                        <a:pt x="1546294" y="961358"/>
                        <a:pt x="1543532" y="963644"/>
                        <a:pt x="1542960" y="959072"/>
                      </a:cubicBezTo>
                      <a:close/>
                      <a:moveTo>
                        <a:pt x="1608397" y="765905"/>
                      </a:moveTo>
                      <a:cubicBezTo>
                        <a:pt x="1609731" y="768572"/>
                        <a:pt x="1610112" y="762095"/>
                        <a:pt x="1611540" y="766001"/>
                      </a:cubicBezTo>
                      <a:cubicBezTo>
                        <a:pt x="1609540" y="768858"/>
                        <a:pt x="1613445" y="772001"/>
                        <a:pt x="1611445" y="774954"/>
                      </a:cubicBezTo>
                      <a:cubicBezTo>
                        <a:pt x="1609254" y="770382"/>
                        <a:pt x="1607635" y="771620"/>
                        <a:pt x="1605349" y="765810"/>
                      </a:cubicBezTo>
                      <a:lnTo>
                        <a:pt x="1606492" y="761333"/>
                      </a:lnTo>
                      <a:lnTo>
                        <a:pt x="1608397" y="765905"/>
                      </a:lnTo>
                      <a:close/>
                      <a:moveTo>
                        <a:pt x="1398942" y="1116902"/>
                      </a:moveTo>
                      <a:cubicBezTo>
                        <a:pt x="1396847" y="1117759"/>
                        <a:pt x="1398371" y="1109282"/>
                        <a:pt x="1401133" y="1108520"/>
                      </a:cubicBezTo>
                      <a:cubicBezTo>
                        <a:pt x="1400562" y="1111377"/>
                        <a:pt x="1401990" y="1115568"/>
                        <a:pt x="1398942" y="1116902"/>
                      </a:cubicBezTo>
                      <a:close/>
                      <a:moveTo>
                        <a:pt x="1452187" y="1078992"/>
                      </a:moveTo>
                      <a:cubicBezTo>
                        <a:pt x="1450282" y="1074801"/>
                        <a:pt x="1458664" y="1063847"/>
                        <a:pt x="1456569" y="1068515"/>
                      </a:cubicBezTo>
                      <a:cubicBezTo>
                        <a:pt x="1454949" y="1071848"/>
                        <a:pt x="1455521" y="1076325"/>
                        <a:pt x="1452187" y="1078992"/>
                      </a:cubicBezTo>
                      <a:close/>
                      <a:moveTo>
                        <a:pt x="1625923" y="749713"/>
                      </a:moveTo>
                      <a:lnTo>
                        <a:pt x="1623161" y="743617"/>
                      </a:lnTo>
                      <a:cubicBezTo>
                        <a:pt x="1623732" y="742093"/>
                        <a:pt x="1624018" y="739045"/>
                        <a:pt x="1624875" y="740569"/>
                      </a:cubicBezTo>
                      <a:cubicBezTo>
                        <a:pt x="1624494" y="743617"/>
                        <a:pt x="1627733" y="743903"/>
                        <a:pt x="1625923" y="749713"/>
                      </a:cubicBezTo>
                      <a:close/>
                      <a:moveTo>
                        <a:pt x="1618970" y="806863"/>
                      </a:moveTo>
                      <a:cubicBezTo>
                        <a:pt x="1617922" y="803910"/>
                        <a:pt x="1617160" y="804672"/>
                        <a:pt x="1616493" y="808196"/>
                      </a:cubicBezTo>
                      <a:lnTo>
                        <a:pt x="1613541" y="800481"/>
                      </a:lnTo>
                      <a:cubicBezTo>
                        <a:pt x="1613731" y="796004"/>
                        <a:pt x="1614874" y="791623"/>
                        <a:pt x="1615350" y="787146"/>
                      </a:cubicBezTo>
                      <a:cubicBezTo>
                        <a:pt x="1615922" y="793623"/>
                        <a:pt x="1617827" y="800195"/>
                        <a:pt x="1618970" y="806863"/>
                      </a:cubicBezTo>
                      <a:close/>
                      <a:moveTo>
                        <a:pt x="1627257" y="752761"/>
                      </a:moveTo>
                      <a:cubicBezTo>
                        <a:pt x="1629162" y="755809"/>
                        <a:pt x="1630590" y="754571"/>
                        <a:pt x="1632114" y="754380"/>
                      </a:cubicBezTo>
                      <a:cubicBezTo>
                        <a:pt x="1631448" y="757428"/>
                        <a:pt x="1633543" y="760571"/>
                        <a:pt x="1632019" y="763524"/>
                      </a:cubicBezTo>
                      <a:cubicBezTo>
                        <a:pt x="1627066" y="751142"/>
                        <a:pt x="1631352" y="774573"/>
                        <a:pt x="1628114" y="770953"/>
                      </a:cubicBezTo>
                      <a:cubicBezTo>
                        <a:pt x="1629066" y="764858"/>
                        <a:pt x="1624113" y="750665"/>
                        <a:pt x="1628019" y="749618"/>
                      </a:cubicBezTo>
                      <a:lnTo>
                        <a:pt x="1627257" y="752761"/>
                      </a:lnTo>
                      <a:close/>
                      <a:moveTo>
                        <a:pt x="1612302" y="833152"/>
                      </a:moveTo>
                      <a:cubicBezTo>
                        <a:pt x="1616017" y="831056"/>
                        <a:pt x="1612398" y="823246"/>
                        <a:pt x="1613731" y="816864"/>
                      </a:cubicBezTo>
                      <a:cubicBezTo>
                        <a:pt x="1618398" y="821150"/>
                        <a:pt x="1616303" y="837914"/>
                        <a:pt x="1612302" y="833152"/>
                      </a:cubicBezTo>
                      <a:close/>
                      <a:moveTo>
                        <a:pt x="1611350" y="844963"/>
                      </a:moveTo>
                      <a:cubicBezTo>
                        <a:pt x="1610874" y="850392"/>
                        <a:pt x="1608111" y="846296"/>
                        <a:pt x="1609350" y="850678"/>
                      </a:cubicBezTo>
                      <a:cubicBezTo>
                        <a:pt x="1610588" y="853440"/>
                        <a:pt x="1611731" y="849916"/>
                        <a:pt x="1612969" y="852678"/>
                      </a:cubicBezTo>
                      <a:cubicBezTo>
                        <a:pt x="1612207" y="854583"/>
                        <a:pt x="1611445" y="856488"/>
                        <a:pt x="1610683" y="858393"/>
                      </a:cubicBezTo>
                      <a:cubicBezTo>
                        <a:pt x="1609921" y="856012"/>
                        <a:pt x="1609159" y="852773"/>
                        <a:pt x="1608207" y="856488"/>
                      </a:cubicBezTo>
                      <a:cubicBezTo>
                        <a:pt x="1607064" y="852869"/>
                        <a:pt x="1605635" y="849249"/>
                        <a:pt x="1606778" y="845915"/>
                      </a:cubicBezTo>
                      <a:cubicBezTo>
                        <a:pt x="1607445" y="847630"/>
                        <a:pt x="1608207" y="849154"/>
                        <a:pt x="1608873" y="846201"/>
                      </a:cubicBezTo>
                      <a:cubicBezTo>
                        <a:pt x="1607826" y="840581"/>
                        <a:pt x="1606778" y="844201"/>
                        <a:pt x="1605730" y="839819"/>
                      </a:cubicBezTo>
                      <a:cubicBezTo>
                        <a:pt x="1607540" y="833152"/>
                        <a:pt x="1609445" y="843248"/>
                        <a:pt x="1611350" y="844963"/>
                      </a:cubicBezTo>
                      <a:close/>
                      <a:moveTo>
                        <a:pt x="1596777" y="884396"/>
                      </a:moveTo>
                      <a:cubicBezTo>
                        <a:pt x="1594872" y="877729"/>
                        <a:pt x="1595253" y="871347"/>
                        <a:pt x="1598110" y="865442"/>
                      </a:cubicBezTo>
                      <a:cubicBezTo>
                        <a:pt x="1599348" y="872014"/>
                        <a:pt x="1598491" y="878300"/>
                        <a:pt x="1596777" y="884396"/>
                      </a:cubicBezTo>
                      <a:close/>
                      <a:moveTo>
                        <a:pt x="1630114" y="775716"/>
                      </a:moveTo>
                      <a:cubicBezTo>
                        <a:pt x="1631829" y="783431"/>
                        <a:pt x="1628971" y="790956"/>
                        <a:pt x="1630876" y="798671"/>
                      </a:cubicBezTo>
                      <a:cubicBezTo>
                        <a:pt x="1628304" y="792099"/>
                        <a:pt x="1628590" y="787908"/>
                        <a:pt x="1628209" y="778669"/>
                      </a:cubicBezTo>
                      <a:cubicBezTo>
                        <a:pt x="1628971" y="780288"/>
                        <a:pt x="1629543" y="778002"/>
                        <a:pt x="1630114" y="775716"/>
                      </a:cubicBezTo>
                      <a:close/>
                      <a:moveTo>
                        <a:pt x="1542008" y="994791"/>
                      </a:moveTo>
                      <a:cubicBezTo>
                        <a:pt x="1541817" y="992791"/>
                        <a:pt x="1541436" y="990695"/>
                        <a:pt x="1541151" y="988695"/>
                      </a:cubicBezTo>
                      <a:cubicBezTo>
                        <a:pt x="1543913" y="985742"/>
                        <a:pt x="1544580" y="982123"/>
                        <a:pt x="1543151" y="977837"/>
                      </a:cubicBezTo>
                      <a:lnTo>
                        <a:pt x="1545437" y="974217"/>
                      </a:lnTo>
                      <a:cubicBezTo>
                        <a:pt x="1545913" y="981456"/>
                        <a:pt x="1543627" y="988028"/>
                        <a:pt x="1542008" y="994791"/>
                      </a:cubicBezTo>
                      <a:close/>
                      <a:moveTo>
                        <a:pt x="1627828" y="809149"/>
                      </a:moveTo>
                      <a:cubicBezTo>
                        <a:pt x="1628685" y="804672"/>
                        <a:pt x="1627352" y="800005"/>
                        <a:pt x="1628590" y="795528"/>
                      </a:cubicBezTo>
                      <a:cubicBezTo>
                        <a:pt x="1630781" y="799338"/>
                        <a:pt x="1630209" y="810673"/>
                        <a:pt x="1627828" y="809149"/>
                      </a:cubicBezTo>
                      <a:close/>
                      <a:moveTo>
                        <a:pt x="1424469" y="1135285"/>
                      </a:moveTo>
                      <a:cubicBezTo>
                        <a:pt x="1426184" y="1128522"/>
                        <a:pt x="1430851" y="1123569"/>
                        <a:pt x="1432947" y="1116997"/>
                      </a:cubicBezTo>
                      <a:cubicBezTo>
                        <a:pt x="1434852" y="1120807"/>
                        <a:pt x="1428184" y="1130332"/>
                        <a:pt x="1424469" y="1135285"/>
                      </a:cubicBezTo>
                      <a:close/>
                      <a:moveTo>
                        <a:pt x="1640496" y="776288"/>
                      </a:moveTo>
                      <a:cubicBezTo>
                        <a:pt x="1641639" y="775335"/>
                        <a:pt x="1643068" y="779145"/>
                        <a:pt x="1644402" y="781145"/>
                      </a:cubicBezTo>
                      <a:cubicBezTo>
                        <a:pt x="1645068" y="785336"/>
                        <a:pt x="1645354" y="789527"/>
                        <a:pt x="1645068" y="793623"/>
                      </a:cubicBezTo>
                      <a:cubicBezTo>
                        <a:pt x="1643640" y="795242"/>
                        <a:pt x="1641925" y="792671"/>
                        <a:pt x="1640306" y="791718"/>
                      </a:cubicBezTo>
                      <a:cubicBezTo>
                        <a:pt x="1644402" y="799243"/>
                        <a:pt x="1643640" y="806387"/>
                        <a:pt x="1644592" y="813721"/>
                      </a:cubicBezTo>
                      <a:cubicBezTo>
                        <a:pt x="1641068" y="820007"/>
                        <a:pt x="1641639" y="826199"/>
                        <a:pt x="1640115" y="836486"/>
                      </a:cubicBezTo>
                      <a:cubicBezTo>
                        <a:pt x="1637258" y="831533"/>
                        <a:pt x="1639639" y="815150"/>
                        <a:pt x="1639449" y="805529"/>
                      </a:cubicBezTo>
                      <a:cubicBezTo>
                        <a:pt x="1638687" y="808196"/>
                        <a:pt x="1637829" y="808101"/>
                        <a:pt x="1636972" y="806863"/>
                      </a:cubicBezTo>
                      <a:cubicBezTo>
                        <a:pt x="1636496" y="797624"/>
                        <a:pt x="1637163" y="795052"/>
                        <a:pt x="1639163" y="799338"/>
                      </a:cubicBezTo>
                      <a:cubicBezTo>
                        <a:pt x="1638210" y="792099"/>
                        <a:pt x="1635162" y="770001"/>
                        <a:pt x="1639258" y="763905"/>
                      </a:cubicBezTo>
                      <a:cubicBezTo>
                        <a:pt x="1638591" y="771430"/>
                        <a:pt x="1640401" y="769430"/>
                        <a:pt x="1640496" y="776288"/>
                      </a:cubicBezTo>
                      <a:close/>
                      <a:moveTo>
                        <a:pt x="1618589" y="854964"/>
                      </a:moveTo>
                      <a:cubicBezTo>
                        <a:pt x="1616112" y="852297"/>
                        <a:pt x="1614588" y="849440"/>
                        <a:pt x="1616017" y="841058"/>
                      </a:cubicBezTo>
                      <a:cubicBezTo>
                        <a:pt x="1615922" y="851154"/>
                        <a:pt x="1619065" y="844963"/>
                        <a:pt x="1618589" y="854964"/>
                      </a:cubicBezTo>
                      <a:close/>
                      <a:moveTo>
                        <a:pt x="1635448" y="797528"/>
                      </a:moveTo>
                      <a:cubicBezTo>
                        <a:pt x="1634877" y="801053"/>
                        <a:pt x="1635639" y="804672"/>
                        <a:pt x="1634496" y="808196"/>
                      </a:cubicBezTo>
                      <a:cubicBezTo>
                        <a:pt x="1632400" y="803720"/>
                        <a:pt x="1632972" y="792766"/>
                        <a:pt x="1635448" y="797528"/>
                      </a:cubicBezTo>
                      <a:close/>
                      <a:moveTo>
                        <a:pt x="1537531" y="1013651"/>
                      </a:moveTo>
                      <a:cubicBezTo>
                        <a:pt x="1536579" y="1015746"/>
                        <a:pt x="1536102" y="1018032"/>
                        <a:pt x="1536388" y="1020604"/>
                      </a:cubicBezTo>
                      <a:lnTo>
                        <a:pt x="1532388" y="1026414"/>
                      </a:lnTo>
                      <a:cubicBezTo>
                        <a:pt x="1532197" y="1036320"/>
                        <a:pt x="1529435" y="1037749"/>
                        <a:pt x="1528197" y="1048512"/>
                      </a:cubicBezTo>
                      <a:cubicBezTo>
                        <a:pt x="1528006" y="1045464"/>
                        <a:pt x="1525720" y="1049655"/>
                        <a:pt x="1526101" y="1044702"/>
                      </a:cubicBezTo>
                      <a:cubicBezTo>
                        <a:pt x="1529530" y="1040130"/>
                        <a:pt x="1530006" y="1034415"/>
                        <a:pt x="1530673" y="1028795"/>
                      </a:cubicBezTo>
                      <a:cubicBezTo>
                        <a:pt x="1528387" y="1030319"/>
                        <a:pt x="1526768" y="1030224"/>
                        <a:pt x="1526482" y="1024223"/>
                      </a:cubicBezTo>
                      <a:cubicBezTo>
                        <a:pt x="1528101" y="1020509"/>
                        <a:pt x="1529244" y="1016603"/>
                        <a:pt x="1531816" y="1013079"/>
                      </a:cubicBezTo>
                      <a:cubicBezTo>
                        <a:pt x="1532483" y="1017651"/>
                        <a:pt x="1530197" y="1021271"/>
                        <a:pt x="1531340" y="1026033"/>
                      </a:cubicBezTo>
                      <a:cubicBezTo>
                        <a:pt x="1533912" y="1024509"/>
                        <a:pt x="1535245" y="1013841"/>
                        <a:pt x="1537531" y="1013651"/>
                      </a:cubicBezTo>
                      <a:close/>
                      <a:moveTo>
                        <a:pt x="1534102" y="1016794"/>
                      </a:moveTo>
                      <a:cubicBezTo>
                        <a:pt x="1533721" y="1011746"/>
                        <a:pt x="1535150" y="1007459"/>
                        <a:pt x="1538293" y="1003649"/>
                      </a:cubicBezTo>
                      <a:cubicBezTo>
                        <a:pt x="1538388" y="1008602"/>
                        <a:pt x="1535721" y="1012508"/>
                        <a:pt x="1534102" y="1016794"/>
                      </a:cubicBezTo>
                      <a:close/>
                      <a:moveTo>
                        <a:pt x="1632495" y="837057"/>
                      </a:moveTo>
                      <a:cubicBezTo>
                        <a:pt x="1631543" y="843820"/>
                        <a:pt x="1630400" y="833057"/>
                        <a:pt x="1629447" y="839724"/>
                      </a:cubicBezTo>
                      <a:cubicBezTo>
                        <a:pt x="1628209" y="835533"/>
                        <a:pt x="1628114" y="831437"/>
                        <a:pt x="1629352" y="827532"/>
                      </a:cubicBezTo>
                      <a:cubicBezTo>
                        <a:pt x="1630686" y="827532"/>
                        <a:pt x="1632495" y="833057"/>
                        <a:pt x="1632495" y="837057"/>
                      </a:cubicBezTo>
                      <a:close/>
                      <a:moveTo>
                        <a:pt x="1387227" y="1174433"/>
                      </a:moveTo>
                      <a:cubicBezTo>
                        <a:pt x="1387893" y="1170813"/>
                        <a:pt x="1388465" y="1167289"/>
                        <a:pt x="1391322" y="1165384"/>
                      </a:cubicBezTo>
                      <a:cubicBezTo>
                        <a:pt x="1391227" y="1169194"/>
                        <a:pt x="1389227" y="1171861"/>
                        <a:pt x="1387227" y="1174433"/>
                      </a:cubicBezTo>
                      <a:close/>
                      <a:moveTo>
                        <a:pt x="1636496" y="828389"/>
                      </a:moveTo>
                      <a:cubicBezTo>
                        <a:pt x="1635639" y="831533"/>
                        <a:pt x="1634781" y="829818"/>
                        <a:pt x="1633924" y="832676"/>
                      </a:cubicBezTo>
                      <a:cubicBezTo>
                        <a:pt x="1632400" y="828961"/>
                        <a:pt x="1632876" y="825437"/>
                        <a:pt x="1634305" y="822008"/>
                      </a:cubicBezTo>
                      <a:lnTo>
                        <a:pt x="1636496" y="828389"/>
                      </a:lnTo>
                      <a:close/>
                      <a:moveTo>
                        <a:pt x="1589538" y="954405"/>
                      </a:moveTo>
                      <a:cubicBezTo>
                        <a:pt x="1588299" y="956786"/>
                        <a:pt x="1587252" y="958120"/>
                        <a:pt x="1586394" y="958120"/>
                      </a:cubicBezTo>
                      <a:cubicBezTo>
                        <a:pt x="1586680" y="951643"/>
                        <a:pt x="1586299" y="945071"/>
                        <a:pt x="1589442" y="939451"/>
                      </a:cubicBezTo>
                      <a:cubicBezTo>
                        <a:pt x="1591157" y="944785"/>
                        <a:pt x="1587728" y="948880"/>
                        <a:pt x="1589538" y="954405"/>
                      </a:cubicBezTo>
                      <a:close/>
                      <a:moveTo>
                        <a:pt x="1632019" y="853916"/>
                      </a:moveTo>
                      <a:cubicBezTo>
                        <a:pt x="1629733" y="861727"/>
                        <a:pt x="1632210" y="870395"/>
                        <a:pt x="1630019" y="878205"/>
                      </a:cubicBezTo>
                      <a:cubicBezTo>
                        <a:pt x="1630781" y="870109"/>
                        <a:pt x="1627352" y="861346"/>
                        <a:pt x="1629924" y="853630"/>
                      </a:cubicBezTo>
                      <a:cubicBezTo>
                        <a:pt x="1630590" y="855726"/>
                        <a:pt x="1631448" y="852488"/>
                        <a:pt x="1632019" y="853916"/>
                      </a:cubicBezTo>
                      <a:close/>
                      <a:moveTo>
                        <a:pt x="1619256" y="888492"/>
                      </a:moveTo>
                      <a:cubicBezTo>
                        <a:pt x="1619922" y="890683"/>
                        <a:pt x="1620399" y="892778"/>
                        <a:pt x="1620875" y="894874"/>
                      </a:cubicBezTo>
                      <a:cubicBezTo>
                        <a:pt x="1619541" y="896493"/>
                        <a:pt x="1618017" y="899922"/>
                        <a:pt x="1616874" y="898684"/>
                      </a:cubicBezTo>
                      <a:cubicBezTo>
                        <a:pt x="1619256" y="895636"/>
                        <a:pt x="1617255" y="891635"/>
                        <a:pt x="1619256" y="888492"/>
                      </a:cubicBezTo>
                      <a:close/>
                      <a:moveTo>
                        <a:pt x="1637734" y="846963"/>
                      </a:moveTo>
                      <a:cubicBezTo>
                        <a:pt x="1639163" y="849154"/>
                        <a:pt x="1640401" y="837152"/>
                        <a:pt x="1641830" y="844391"/>
                      </a:cubicBezTo>
                      <a:cubicBezTo>
                        <a:pt x="1641925" y="852107"/>
                        <a:pt x="1639639" y="844105"/>
                        <a:pt x="1638210" y="851630"/>
                      </a:cubicBezTo>
                      <a:cubicBezTo>
                        <a:pt x="1637353" y="848963"/>
                        <a:pt x="1636496" y="846296"/>
                        <a:pt x="1635543" y="843534"/>
                      </a:cubicBezTo>
                      <a:cubicBezTo>
                        <a:pt x="1636782" y="841915"/>
                        <a:pt x="1636115" y="832676"/>
                        <a:pt x="1638115" y="836200"/>
                      </a:cubicBezTo>
                      <a:cubicBezTo>
                        <a:pt x="1638687" y="839915"/>
                        <a:pt x="1637448" y="843344"/>
                        <a:pt x="1637734" y="846963"/>
                      </a:cubicBezTo>
                      <a:close/>
                      <a:moveTo>
                        <a:pt x="1521529" y="1062133"/>
                      </a:moveTo>
                      <a:cubicBezTo>
                        <a:pt x="1524291" y="1056894"/>
                        <a:pt x="1520958" y="1056323"/>
                        <a:pt x="1524577" y="1049941"/>
                      </a:cubicBezTo>
                      <a:cubicBezTo>
                        <a:pt x="1525530" y="1053941"/>
                        <a:pt x="1523910" y="1064514"/>
                        <a:pt x="1521529" y="1062133"/>
                      </a:cubicBezTo>
                      <a:close/>
                      <a:moveTo>
                        <a:pt x="1614303" y="928783"/>
                      </a:moveTo>
                      <a:cubicBezTo>
                        <a:pt x="1614493" y="923258"/>
                        <a:pt x="1614017" y="917543"/>
                        <a:pt x="1615255" y="912209"/>
                      </a:cubicBezTo>
                      <a:cubicBezTo>
                        <a:pt x="1617255" y="918210"/>
                        <a:pt x="1615350" y="923353"/>
                        <a:pt x="1614303" y="928783"/>
                      </a:cubicBezTo>
                      <a:close/>
                      <a:moveTo>
                        <a:pt x="1356366" y="1216914"/>
                      </a:moveTo>
                      <a:cubicBezTo>
                        <a:pt x="1357509" y="1214057"/>
                        <a:pt x="1358175" y="1211008"/>
                        <a:pt x="1361033" y="1209675"/>
                      </a:cubicBezTo>
                      <a:cubicBezTo>
                        <a:pt x="1362652" y="1210913"/>
                        <a:pt x="1360080" y="1215676"/>
                        <a:pt x="1356366" y="1216914"/>
                      </a:cubicBezTo>
                      <a:close/>
                      <a:moveTo>
                        <a:pt x="1598015" y="970502"/>
                      </a:moveTo>
                      <a:cubicBezTo>
                        <a:pt x="1599825" y="965359"/>
                        <a:pt x="1599348" y="959644"/>
                        <a:pt x="1601920" y="954786"/>
                      </a:cubicBezTo>
                      <a:cubicBezTo>
                        <a:pt x="1603349" y="959834"/>
                        <a:pt x="1599729" y="971360"/>
                        <a:pt x="1598015" y="970502"/>
                      </a:cubicBezTo>
                      <a:close/>
                      <a:moveTo>
                        <a:pt x="1511718" y="1090803"/>
                      </a:moveTo>
                      <a:cubicBezTo>
                        <a:pt x="1510099" y="1097090"/>
                        <a:pt x="1506575" y="1102519"/>
                        <a:pt x="1503813" y="1108329"/>
                      </a:cubicBezTo>
                      <a:cubicBezTo>
                        <a:pt x="1504098" y="1102043"/>
                        <a:pt x="1509242" y="1086422"/>
                        <a:pt x="1511718" y="1090803"/>
                      </a:cubicBezTo>
                      <a:close/>
                      <a:moveTo>
                        <a:pt x="1647640" y="909828"/>
                      </a:moveTo>
                      <a:cubicBezTo>
                        <a:pt x="1646307" y="903161"/>
                        <a:pt x="1646973" y="910400"/>
                        <a:pt x="1645354" y="912495"/>
                      </a:cubicBezTo>
                      <a:cubicBezTo>
                        <a:pt x="1643640" y="908399"/>
                        <a:pt x="1646973" y="905447"/>
                        <a:pt x="1645830" y="901446"/>
                      </a:cubicBezTo>
                      <a:cubicBezTo>
                        <a:pt x="1642592" y="906018"/>
                        <a:pt x="1643259" y="911447"/>
                        <a:pt x="1641449" y="916305"/>
                      </a:cubicBezTo>
                      <a:cubicBezTo>
                        <a:pt x="1640401" y="917448"/>
                        <a:pt x="1636496" y="922401"/>
                        <a:pt x="1638020" y="913924"/>
                      </a:cubicBezTo>
                      <a:cubicBezTo>
                        <a:pt x="1639639" y="917543"/>
                        <a:pt x="1639163" y="908114"/>
                        <a:pt x="1641258" y="906685"/>
                      </a:cubicBezTo>
                      <a:cubicBezTo>
                        <a:pt x="1638687" y="899827"/>
                        <a:pt x="1643068" y="894398"/>
                        <a:pt x="1641639" y="887921"/>
                      </a:cubicBezTo>
                      <a:cubicBezTo>
                        <a:pt x="1644306" y="883730"/>
                        <a:pt x="1645068" y="880682"/>
                        <a:pt x="1645354" y="872966"/>
                      </a:cubicBezTo>
                      <a:cubicBezTo>
                        <a:pt x="1644592" y="870299"/>
                        <a:pt x="1643544" y="876110"/>
                        <a:pt x="1642687" y="874109"/>
                      </a:cubicBezTo>
                      <a:cubicBezTo>
                        <a:pt x="1646021" y="860774"/>
                        <a:pt x="1647831" y="868871"/>
                        <a:pt x="1651926" y="875728"/>
                      </a:cubicBezTo>
                      <a:cubicBezTo>
                        <a:pt x="1650974" y="879158"/>
                        <a:pt x="1650212" y="876395"/>
                        <a:pt x="1649259" y="876872"/>
                      </a:cubicBezTo>
                      <a:cubicBezTo>
                        <a:pt x="1650021" y="879634"/>
                        <a:pt x="1647926" y="881920"/>
                        <a:pt x="1648402" y="884587"/>
                      </a:cubicBezTo>
                      <a:cubicBezTo>
                        <a:pt x="1649355" y="881920"/>
                        <a:pt x="1650307" y="880396"/>
                        <a:pt x="1651164" y="880396"/>
                      </a:cubicBezTo>
                      <a:cubicBezTo>
                        <a:pt x="1652593" y="886397"/>
                        <a:pt x="1650593" y="890302"/>
                        <a:pt x="1653355" y="888683"/>
                      </a:cubicBezTo>
                      <a:cubicBezTo>
                        <a:pt x="1653260" y="892397"/>
                        <a:pt x="1653450" y="896112"/>
                        <a:pt x="1651069" y="899351"/>
                      </a:cubicBezTo>
                      <a:cubicBezTo>
                        <a:pt x="1650117" y="897065"/>
                        <a:pt x="1651069" y="892874"/>
                        <a:pt x="1649926" y="894302"/>
                      </a:cubicBezTo>
                      <a:cubicBezTo>
                        <a:pt x="1649640" y="899636"/>
                        <a:pt x="1648688" y="904780"/>
                        <a:pt x="1647640" y="909828"/>
                      </a:cubicBezTo>
                      <a:close/>
                      <a:moveTo>
                        <a:pt x="1625352" y="951833"/>
                      </a:moveTo>
                      <a:cubicBezTo>
                        <a:pt x="1627161" y="952214"/>
                        <a:pt x="1625923" y="957263"/>
                        <a:pt x="1626114" y="961549"/>
                      </a:cubicBezTo>
                      <a:cubicBezTo>
                        <a:pt x="1622780" y="963454"/>
                        <a:pt x="1623732" y="972598"/>
                        <a:pt x="1621161" y="979075"/>
                      </a:cubicBezTo>
                      <a:cubicBezTo>
                        <a:pt x="1619446" y="971360"/>
                        <a:pt x="1619922" y="985552"/>
                        <a:pt x="1616493" y="987171"/>
                      </a:cubicBezTo>
                      <a:cubicBezTo>
                        <a:pt x="1616589" y="980313"/>
                        <a:pt x="1620113" y="974503"/>
                        <a:pt x="1620494" y="967835"/>
                      </a:cubicBezTo>
                      <a:cubicBezTo>
                        <a:pt x="1619160" y="955262"/>
                        <a:pt x="1612969" y="956977"/>
                        <a:pt x="1616398" y="944785"/>
                      </a:cubicBezTo>
                      <a:cubicBezTo>
                        <a:pt x="1616970" y="953834"/>
                        <a:pt x="1621637" y="965740"/>
                        <a:pt x="1625352" y="951833"/>
                      </a:cubicBezTo>
                      <a:close/>
                      <a:moveTo>
                        <a:pt x="1333410" y="1252157"/>
                      </a:moveTo>
                      <a:cubicBezTo>
                        <a:pt x="1331886" y="1252157"/>
                        <a:pt x="1335601" y="1245584"/>
                        <a:pt x="1331601" y="1248632"/>
                      </a:cubicBezTo>
                      <a:cubicBezTo>
                        <a:pt x="1328553" y="1254824"/>
                        <a:pt x="1331696" y="1253490"/>
                        <a:pt x="1331124" y="1256633"/>
                      </a:cubicBezTo>
                      <a:cubicBezTo>
                        <a:pt x="1329029" y="1257491"/>
                        <a:pt x="1328172" y="1259396"/>
                        <a:pt x="1326171" y="1260348"/>
                      </a:cubicBezTo>
                      <a:cubicBezTo>
                        <a:pt x="1325695" y="1254633"/>
                        <a:pt x="1328076" y="1250252"/>
                        <a:pt x="1327886" y="1245013"/>
                      </a:cubicBezTo>
                      <a:cubicBezTo>
                        <a:pt x="1336268" y="1240917"/>
                        <a:pt x="1337125" y="1239583"/>
                        <a:pt x="1343793" y="1233392"/>
                      </a:cubicBezTo>
                      <a:cubicBezTo>
                        <a:pt x="1342078" y="1238822"/>
                        <a:pt x="1339030" y="1245775"/>
                        <a:pt x="1333410" y="1252157"/>
                      </a:cubicBezTo>
                      <a:close/>
                      <a:moveTo>
                        <a:pt x="1499622" y="1121664"/>
                      </a:moveTo>
                      <a:cubicBezTo>
                        <a:pt x="1498574" y="1118616"/>
                        <a:pt x="1499717" y="1114044"/>
                        <a:pt x="1502860" y="1109377"/>
                      </a:cubicBezTo>
                      <a:cubicBezTo>
                        <a:pt x="1502193" y="1113758"/>
                        <a:pt x="1500765" y="1117664"/>
                        <a:pt x="1499622" y="1121664"/>
                      </a:cubicBezTo>
                      <a:close/>
                      <a:moveTo>
                        <a:pt x="1655451" y="874871"/>
                      </a:moveTo>
                      <a:cubicBezTo>
                        <a:pt x="1654498" y="871919"/>
                        <a:pt x="1653260" y="878586"/>
                        <a:pt x="1652403" y="874300"/>
                      </a:cubicBezTo>
                      <a:cubicBezTo>
                        <a:pt x="1652022" y="866775"/>
                        <a:pt x="1656594" y="867537"/>
                        <a:pt x="1655451" y="874871"/>
                      </a:cubicBezTo>
                      <a:close/>
                      <a:moveTo>
                        <a:pt x="1614398" y="978503"/>
                      </a:moveTo>
                      <a:cubicBezTo>
                        <a:pt x="1613731" y="974122"/>
                        <a:pt x="1613350" y="969740"/>
                        <a:pt x="1612493" y="965359"/>
                      </a:cubicBezTo>
                      <a:cubicBezTo>
                        <a:pt x="1613350" y="963549"/>
                        <a:pt x="1613064" y="961358"/>
                        <a:pt x="1614303" y="959644"/>
                      </a:cubicBezTo>
                      <a:cubicBezTo>
                        <a:pt x="1616779" y="958882"/>
                        <a:pt x="1617255" y="971931"/>
                        <a:pt x="1614398" y="978503"/>
                      </a:cubicBezTo>
                      <a:close/>
                      <a:moveTo>
                        <a:pt x="1494478" y="1131380"/>
                      </a:moveTo>
                      <a:cubicBezTo>
                        <a:pt x="1491906" y="1134047"/>
                        <a:pt x="1491049" y="1137380"/>
                        <a:pt x="1490478" y="1133856"/>
                      </a:cubicBezTo>
                      <a:cubicBezTo>
                        <a:pt x="1492478" y="1131856"/>
                        <a:pt x="1492097" y="1128522"/>
                        <a:pt x="1494764" y="1126903"/>
                      </a:cubicBezTo>
                      <a:lnTo>
                        <a:pt x="1494478" y="1131380"/>
                      </a:lnTo>
                      <a:close/>
                      <a:moveTo>
                        <a:pt x="1565154" y="1058037"/>
                      </a:moveTo>
                      <a:cubicBezTo>
                        <a:pt x="1560677" y="1064705"/>
                        <a:pt x="1563058" y="1051084"/>
                        <a:pt x="1565535" y="1047178"/>
                      </a:cubicBezTo>
                      <a:cubicBezTo>
                        <a:pt x="1566487" y="1051274"/>
                        <a:pt x="1564296" y="1054037"/>
                        <a:pt x="1565154" y="1058037"/>
                      </a:cubicBezTo>
                      <a:close/>
                      <a:moveTo>
                        <a:pt x="1642497" y="921353"/>
                      </a:moveTo>
                      <a:cubicBezTo>
                        <a:pt x="1642306" y="924497"/>
                        <a:pt x="1639544" y="930212"/>
                        <a:pt x="1638496" y="925163"/>
                      </a:cubicBezTo>
                      <a:cubicBezTo>
                        <a:pt x="1640020" y="921449"/>
                        <a:pt x="1641544" y="917924"/>
                        <a:pt x="1642497" y="921353"/>
                      </a:cubicBezTo>
                      <a:close/>
                      <a:moveTo>
                        <a:pt x="1493716" y="1140428"/>
                      </a:moveTo>
                      <a:cubicBezTo>
                        <a:pt x="1493716" y="1139571"/>
                        <a:pt x="1493716" y="1138809"/>
                        <a:pt x="1492859" y="1139857"/>
                      </a:cubicBezTo>
                      <a:cubicBezTo>
                        <a:pt x="1492668" y="1142429"/>
                        <a:pt x="1491716" y="1144524"/>
                        <a:pt x="1490478" y="1146429"/>
                      </a:cubicBezTo>
                      <a:cubicBezTo>
                        <a:pt x="1490954" y="1141381"/>
                        <a:pt x="1492478" y="1136999"/>
                        <a:pt x="1495335" y="1133380"/>
                      </a:cubicBezTo>
                      <a:cubicBezTo>
                        <a:pt x="1494859" y="1135761"/>
                        <a:pt x="1495145" y="1138619"/>
                        <a:pt x="1493716" y="1140428"/>
                      </a:cubicBezTo>
                      <a:close/>
                      <a:moveTo>
                        <a:pt x="1503908" y="1141667"/>
                      </a:moveTo>
                      <a:cubicBezTo>
                        <a:pt x="1507337" y="1138238"/>
                        <a:pt x="1506289" y="1132332"/>
                        <a:pt x="1509528" y="1128808"/>
                      </a:cubicBezTo>
                      <a:cubicBezTo>
                        <a:pt x="1509813" y="1133285"/>
                        <a:pt x="1505813" y="1143667"/>
                        <a:pt x="1503908" y="1141667"/>
                      </a:cubicBezTo>
                      <a:close/>
                      <a:moveTo>
                        <a:pt x="1677168" y="875443"/>
                      </a:moveTo>
                      <a:cubicBezTo>
                        <a:pt x="1675072" y="872109"/>
                        <a:pt x="1675929" y="881920"/>
                        <a:pt x="1677453" y="880396"/>
                      </a:cubicBezTo>
                      <a:cubicBezTo>
                        <a:pt x="1676120" y="884492"/>
                        <a:pt x="1674977" y="882491"/>
                        <a:pt x="1673834" y="881348"/>
                      </a:cubicBezTo>
                      <a:cubicBezTo>
                        <a:pt x="1674691" y="874205"/>
                        <a:pt x="1673167" y="875443"/>
                        <a:pt x="1674501" y="865251"/>
                      </a:cubicBezTo>
                      <a:cubicBezTo>
                        <a:pt x="1676025" y="867728"/>
                        <a:pt x="1677168" y="870871"/>
                        <a:pt x="1677168" y="875443"/>
                      </a:cubicBezTo>
                      <a:close/>
                      <a:moveTo>
                        <a:pt x="1274832" y="1311021"/>
                      </a:moveTo>
                      <a:cubicBezTo>
                        <a:pt x="1276165" y="1307402"/>
                        <a:pt x="1279404" y="1306354"/>
                        <a:pt x="1281785" y="1304163"/>
                      </a:cubicBezTo>
                      <a:cubicBezTo>
                        <a:pt x="1280737" y="1307973"/>
                        <a:pt x="1278451" y="1310354"/>
                        <a:pt x="1274832" y="1311021"/>
                      </a:cubicBezTo>
                      <a:close/>
                      <a:moveTo>
                        <a:pt x="1534007" y="1142714"/>
                      </a:moveTo>
                      <a:cubicBezTo>
                        <a:pt x="1533912" y="1138809"/>
                        <a:pt x="1535626" y="1135952"/>
                        <a:pt x="1538198" y="1133475"/>
                      </a:cubicBezTo>
                      <a:cubicBezTo>
                        <a:pt x="1538293" y="1137380"/>
                        <a:pt x="1536579" y="1140238"/>
                        <a:pt x="1534007" y="1142714"/>
                      </a:cubicBezTo>
                      <a:close/>
                      <a:moveTo>
                        <a:pt x="1438376" y="1228249"/>
                      </a:moveTo>
                      <a:cubicBezTo>
                        <a:pt x="1433709" y="1232535"/>
                        <a:pt x="1435614" y="1224344"/>
                        <a:pt x="1439709" y="1222343"/>
                      </a:cubicBezTo>
                      <a:cubicBezTo>
                        <a:pt x="1438662" y="1226439"/>
                        <a:pt x="1440948" y="1223963"/>
                        <a:pt x="1438376" y="1228249"/>
                      </a:cubicBezTo>
                      <a:close/>
                      <a:moveTo>
                        <a:pt x="1521624" y="1163860"/>
                      </a:moveTo>
                      <a:cubicBezTo>
                        <a:pt x="1521243" y="1167289"/>
                        <a:pt x="1519434" y="1172147"/>
                        <a:pt x="1517338" y="1176052"/>
                      </a:cubicBezTo>
                      <a:cubicBezTo>
                        <a:pt x="1515052" y="1179862"/>
                        <a:pt x="1512480" y="1182815"/>
                        <a:pt x="1510956" y="1182624"/>
                      </a:cubicBezTo>
                      <a:cubicBezTo>
                        <a:pt x="1516386" y="1178719"/>
                        <a:pt x="1516195" y="1171194"/>
                        <a:pt x="1518672" y="1165479"/>
                      </a:cubicBezTo>
                      <a:cubicBezTo>
                        <a:pt x="1518862" y="1168432"/>
                        <a:pt x="1520386" y="1161860"/>
                        <a:pt x="1521624" y="1163860"/>
                      </a:cubicBezTo>
                      <a:close/>
                      <a:moveTo>
                        <a:pt x="1226445" y="1349502"/>
                      </a:moveTo>
                      <a:cubicBezTo>
                        <a:pt x="1230159" y="1345597"/>
                        <a:pt x="1233779" y="1341596"/>
                        <a:pt x="1238922" y="1339882"/>
                      </a:cubicBezTo>
                      <a:cubicBezTo>
                        <a:pt x="1235779" y="1344168"/>
                        <a:pt x="1228921" y="1351121"/>
                        <a:pt x="1226445" y="1349502"/>
                      </a:cubicBezTo>
                      <a:close/>
                      <a:moveTo>
                        <a:pt x="1651164" y="1015079"/>
                      </a:moveTo>
                      <a:cubicBezTo>
                        <a:pt x="1652593" y="1012031"/>
                        <a:pt x="1654879" y="1000982"/>
                        <a:pt x="1656498" y="1003554"/>
                      </a:cubicBezTo>
                      <a:cubicBezTo>
                        <a:pt x="1656689" y="1007174"/>
                        <a:pt x="1652593" y="1017651"/>
                        <a:pt x="1651164" y="1015079"/>
                      </a:cubicBezTo>
                      <a:close/>
                      <a:moveTo>
                        <a:pt x="1587442" y="1129760"/>
                      </a:moveTo>
                      <a:cubicBezTo>
                        <a:pt x="1583251" y="1133285"/>
                        <a:pt x="1582394" y="1138619"/>
                        <a:pt x="1579060" y="1142524"/>
                      </a:cubicBezTo>
                      <a:cubicBezTo>
                        <a:pt x="1579441" y="1136428"/>
                        <a:pt x="1584108" y="1132523"/>
                        <a:pt x="1582965" y="1125665"/>
                      </a:cubicBezTo>
                      <a:cubicBezTo>
                        <a:pt x="1585442" y="1123474"/>
                        <a:pt x="1585347" y="1120045"/>
                        <a:pt x="1588014" y="1118045"/>
                      </a:cubicBezTo>
                      <a:cubicBezTo>
                        <a:pt x="1587347" y="1125474"/>
                        <a:pt x="1587252" y="1123760"/>
                        <a:pt x="1587442" y="1129760"/>
                      </a:cubicBezTo>
                      <a:close/>
                      <a:moveTo>
                        <a:pt x="1428089" y="1275398"/>
                      </a:moveTo>
                      <a:cubicBezTo>
                        <a:pt x="1423803" y="1278731"/>
                        <a:pt x="1421421" y="1279398"/>
                        <a:pt x="1423803" y="1273397"/>
                      </a:cubicBezTo>
                      <a:cubicBezTo>
                        <a:pt x="1426660" y="1270159"/>
                        <a:pt x="1429518" y="1270826"/>
                        <a:pt x="1433137" y="1265015"/>
                      </a:cubicBezTo>
                      <a:cubicBezTo>
                        <a:pt x="1432756" y="1269683"/>
                        <a:pt x="1428851" y="1271207"/>
                        <a:pt x="1428089" y="1275398"/>
                      </a:cubicBezTo>
                      <a:close/>
                      <a:moveTo>
                        <a:pt x="1616017" y="1123760"/>
                      </a:moveTo>
                      <a:cubicBezTo>
                        <a:pt x="1616303" y="1117378"/>
                        <a:pt x="1616779" y="1111187"/>
                        <a:pt x="1619351" y="1106043"/>
                      </a:cubicBezTo>
                      <a:cubicBezTo>
                        <a:pt x="1619065" y="1112425"/>
                        <a:pt x="1619732" y="1119188"/>
                        <a:pt x="1616017" y="1123760"/>
                      </a:cubicBezTo>
                      <a:close/>
                      <a:moveTo>
                        <a:pt x="1521339" y="1219772"/>
                      </a:moveTo>
                      <a:cubicBezTo>
                        <a:pt x="1521720" y="1215771"/>
                        <a:pt x="1523720" y="1213009"/>
                        <a:pt x="1526577" y="1210818"/>
                      </a:cubicBezTo>
                      <a:cubicBezTo>
                        <a:pt x="1526196" y="1214819"/>
                        <a:pt x="1524101" y="1217581"/>
                        <a:pt x="1521339" y="1219772"/>
                      </a:cubicBezTo>
                      <a:close/>
                      <a:moveTo>
                        <a:pt x="1558296" y="1190435"/>
                      </a:moveTo>
                      <a:cubicBezTo>
                        <a:pt x="1559248" y="1184434"/>
                        <a:pt x="1560772" y="1178814"/>
                        <a:pt x="1564868" y="1174814"/>
                      </a:cubicBezTo>
                      <a:cubicBezTo>
                        <a:pt x="1563725" y="1180719"/>
                        <a:pt x="1560772" y="1185386"/>
                        <a:pt x="1558296" y="1190435"/>
                      </a:cubicBezTo>
                      <a:close/>
                      <a:moveTo>
                        <a:pt x="1532578" y="1220533"/>
                      </a:moveTo>
                      <a:cubicBezTo>
                        <a:pt x="1527339" y="1226534"/>
                        <a:pt x="1525244" y="1235107"/>
                        <a:pt x="1520672" y="1241679"/>
                      </a:cubicBezTo>
                      <a:cubicBezTo>
                        <a:pt x="1520005" y="1235012"/>
                        <a:pt x="1526387" y="1228058"/>
                        <a:pt x="1531149" y="1217676"/>
                      </a:cubicBezTo>
                      <a:cubicBezTo>
                        <a:pt x="1531245" y="1215866"/>
                        <a:pt x="1529911" y="1215962"/>
                        <a:pt x="1532769" y="1213390"/>
                      </a:cubicBezTo>
                      <a:cubicBezTo>
                        <a:pt x="1533435" y="1214342"/>
                        <a:pt x="1533531" y="1216343"/>
                        <a:pt x="1532578" y="1220533"/>
                      </a:cubicBezTo>
                      <a:close/>
                      <a:moveTo>
                        <a:pt x="1435233" y="1303401"/>
                      </a:moveTo>
                      <a:cubicBezTo>
                        <a:pt x="1437900" y="1296067"/>
                        <a:pt x="1442281" y="1290447"/>
                        <a:pt x="1446758" y="1284827"/>
                      </a:cubicBezTo>
                      <a:cubicBezTo>
                        <a:pt x="1444281" y="1292257"/>
                        <a:pt x="1439709" y="1297781"/>
                        <a:pt x="1435233" y="1303401"/>
                      </a:cubicBezTo>
                      <a:close/>
                      <a:moveTo>
                        <a:pt x="1607064" y="1160240"/>
                      </a:moveTo>
                      <a:cubicBezTo>
                        <a:pt x="1607540" y="1155668"/>
                        <a:pt x="1609445" y="1151858"/>
                        <a:pt x="1610874" y="1147858"/>
                      </a:cubicBezTo>
                      <a:cubicBezTo>
                        <a:pt x="1611255" y="1151477"/>
                        <a:pt x="1614207" y="1148715"/>
                        <a:pt x="1614207" y="1153382"/>
                      </a:cubicBezTo>
                      <a:cubicBezTo>
                        <a:pt x="1610493" y="1159002"/>
                        <a:pt x="1610397" y="1155478"/>
                        <a:pt x="1607064" y="1160240"/>
                      </a:cubicBezTo>
                      <a:close/>
                      <a:moveTo>
                        <a:pt x="1614588" y="1135475"/>
                      </a:moveTo>
                      <a:cubicBezTo>
                        <a:pt x="1617922" y="1134237"/>
                        <a:pt x="1618208" y="1130141"/>
                        <a:pt x="1621637" y="1124903"/>
                      </a:cubicBezTo>
                      <a:cubicBezTo>
                        <a:pt x="1618779" y="1135571"/>
                        <a:pt x="1620208" y="1146048"/>
                        <a:pt x="1614398" y="1149858"/>
                      </a:cubicBezTo>
                      <a:cubicBezTo>
                        <a:pt x="1617160" y="1140905"/>
                        <a:pt x="1614969" y="1140524"/>
                        <a:pt x="1614588" y="1135475"/>
                      </a:cubicBezTo>
                      <a:close/>
                      <a:moveTo>
                        <a:pt x="1602396" y="1159383"/>
                      </a:moveTo>
                      <a:cubicBezTo>
                        <a:pt x="1605444" y="1157383"/>
                        <a:pt x="1607159" y="1145381"/>
                        <a:pt x="1608873" y="1148620"/>
                      </a:cubicBezTo>
                      <a:cubicBezTo>
                        <a:pt x="1606778" y="1154049"/>
                        <a:pt x="1605254" y="1159859"/>
                        <a:pt x="1601063" y="1164050"/>
                      </a:cubicBezTo>
                      <a:cubicBezTo>
                        <a:pt x="1601444" y="1160812"/>
                        <a:pt x="1600396" y="1161193"/>
                        <a:pt x="1598205" y="1164241"/>
                      </a:cubicBezTo>
                      <a:cubicBezTo>
                        <a:pt x="1598967" y="1158621"/>
                        <a:pt x="1600682" y="1153573"/>
                        <a:pt x="1603158" y="1149001"/>
                      </a:cubicBezTo>
                      <a:cubicBezTo>
                        <a:pt x="1603254" y="1151668"/>
                        <a:pt x="1599634" y="1161002"/>
                        <a:pt x="1602396" y="1159383"/>
                      </a:cubicBezTo>
                      <a:close/>
                      <a:moveTo>
                        <a:pt x="1529530" y="1240727"/>
                      </a:moveTo>
                      <a:cubicBezTo>
                        <a:pt x="1532483" y="1237774"/>
                        <a:pt x="1532959" y="1233107"/>
                        <a:pt x="1536483" y="1230725"/>
                      </a:cubicBezTo>
                      <a:cubicBezTo>
                        <a:pt x="1536198" y="1234535"/>
                        <a:pt x="1529816" y="1243298"/>
                        <a:pt x="1529530" y="1240727"/>
                      </a:cubicBezTo>
                      <a:close/>
                      <a:moveTo>
                        <a:pt x="1538484" y="1224725"/>
                      </a:moveTo>
                      <a:cubicBezTo>
                        <a:pt x="1537436" y="1229392"/>
                        <a:pt x="1542675" y="1221962"/>
                        <a:pt x="1540770" y="1228249"/>
                      </a:cubicBezTo>
                      <a:cubicBezTo>
                        <a:pt x="1536769" y="1233678"/>
                        <a:pt x="1535150" y="1229487"/>
                        <a:pt x="1538484" y="1224725"/>
                      </a:cubicBezTo>
                      <a:close/>
                      <a:moveTo>
                        <a:pt x="1513242" y="1249204"/>
                      </a:moveTo>
                      <a:cubicBezTo>
                        <a:pt x="1512671" y="1253776"/>
                        <a:pt x="1510290" y="1257014"/>
                        <a:pt x="1508766" y="1260824"/>
                      </a:cubicBezTo>
                      <a:cubicBezTo>
                        <a:pt x="1504860" y="1262825"/>
                        <a:pt x="1503146" y="1266539"/>
                        <a:pt x="1500574" y="1269683"/>
                      </a:cubicBezTo>
                      <a:cubicBezTo>
                        <a:pt x="1503241" y="1263587"/>
                        <a:pt x="1501622" y="1265968"/>
                        <a:pt x="1503051" y="1260158"/>
                      </a:cubicBezTo>
                      <a:cubicBezTo>
                        <a:pt x="1506099" y="1259205"/>
                        <a:pt x="1507813" y="1257967"/>
                        <a:pt x="1508956" y="1251490"/>
                      </a:cubicBezTo>
                      <a:cubicBezTo>
                        <a:pt x="1511052" y="1249680"/>
                        <a:pt x="1512480" y="1248823"/>
                        <a:pt x="1513242" y="1249204"/>
                      </a:cubicBezTo>
                      <a:close/>
                      <a:moveTo>
                        <a:pt x="1316837" y="1372553"/>
                      </a:moveTo>
                      <a:cubicBezTo>
                        <a:pt x="1318266" y="1368171"/>
                        <a:pt x="1323123" y="1365028"/>
                        <a:pt x="1321695" y="1363218"/>
                      </a:cubicBezTo>
                      <a:lnTo>
                        <a:pt x="1324362" y="1362170"/>
                      </a:lnTo>
                      <a:cubicBezTo>
                        <a:pt x="1324838" y="1361313"/>
                        <a:pt x="1325409" y="1360551"/>
                        <a:pt x="1326362" y="1360361"/>
                      </a:cubicBezTo>
                      <a:cubicBezTo>
                        <a:pt x="1326076" y="1363885"/>
                        <a:pt x="1322076" y="1369695"/>
                        <a:pt x="1316837" y="1372553"/>
                      </a:cubicBezTo>
                      <a:close/>
                      <a:moveTo>
                        <a:pt x="1145196" y="1407224"/>
                      </a:moveTo>
                      <a:cubicBezTo>
                        <a:pt x="1142053" y="1407986"/>
                        <a:pt x="1140053" y="1410557"/>
                        <a:pt x="1139196" y="1408652"/>
                      </a:cubicBezTo>
                      <a:cubicBezTo>
                        <a:pt x="1141196" y="1405128"/>
                        <a:pt x="1147482" y="1404271"/>
                        <a:pt x="1145196" y="1407224"/>
                      </a:cubicBezTo>
                      <a:close/>
                      <a:moveTo>
                        <a:pt x="1599158" y="1173956"/>
                      </a:moveTo>
                      <a:cubicBezTo>
                        <a:pt x="1601063" y="1169480"/>
                        <a:pt x="1603063" y="1165289"/>
                        <a:pt x="1606016" y="1161479"/>
                      </a:cubicBezTo>
                      <a:cubicBezTo>
                        <a:pt x="1607064" y="1166527"/>
                        <a:pt x="1599444" y="1175671"/>
                        <a:pt x="1599158" y="1173956"/>
                      </a:cubicBezTo>
                      <a:close/>
                      <a:moveTo>
                        <a:pt x="1349412" y="1365695"/>
                      </a:moveTo>
                      <a:cubicBezTo>
                        <a:pt x="1352556" y="1360742"/>
                        <a:pt x="1356366" y="1356741"/>
                        <a:pt x="1361128" y="1353788"/>
                      </a:cubicBezTo>
                      <a:cubicBezTo>
                        <a:pt x="1358080" y="1358741"/>
                        <a:pt x="1354175" y="1362742"/>
                        <a:pt x="1349412" y="1365695"/>
                      </a:cubicBezTo>
                      <a:close/>
                      <a:moveTo>
                        <a:pt x="1569440" y="1227868"/>
                      </a:moveTo>
                      <a:cubicBezTo>
                        <a:pt x="1571535" y="1225296"/>
                        <a:pt x="1569535" y="1225868"/>
                        <a:pt x="1570297" y="1222724"/>
                      </a:cubicBezTo>
                      <a:cubicBezTo>
                        <a:pt x="1573726" y="1217009"/>
                        <a:pt x="1576488" y="1218343"/>
                        <a:pt x="1578393" y="1209199"/>
                      </a:cubicBezTo>
                      <a:cubicBezTo>
                        <a:pt x="1577250" y="1207580"/>
                        <a:pt x="1573059" y="1216819"/>
                        <a:pt x="1573250" y="1211390"/>
                      </a:cubicBezTo>
                      <a:cubicBezTo>
                        <a:pt x="1576107" y="1205865"/>
                        <a:pt x="1578489" y="1202912"/>
                        <a:pt x="1581441" y="1201769"/>
                      </a:cubicBezTo>
                      <a:cubicBezTo>
                        <a:pt x="1580394" y="1211104"/>
                        <a:pt x="1573536" y="1226820"/>
                        <a:pt x="1569440" y="1227868"/>
                      </a:cubicBezTo>
                      <a:close/>
                      <a:moveTo>
                        <a:pt x="1390560" y="1349502"/>
                      </a:moveTo>
                      <a:cubicBezTo>
                        <a:pt x="1385988" y="1353503"/>
                        <a:pt x="1383893" y="1360646"/>
                        <a:pt x="1377702" y="1362742"/>
                      </a:cubicBezTo>
                      <a:cubicBezTo>
                        <a:pt x="1380083" y="1357503"/>
                        <a:pt x="1384083" y="1354169"/>
                        <a:pt x="1386655" y="1349216"/>
                      </a:cubicBezTo>
                      <a:cubicBezTo>
                        <a:pt x="1389798" y="1347311"/>
                        <a:pt x="1391322" y="1347121"/>
                        <a:pt x="1390560" y="1349502"/>
                      </a:cubicBezTo>
                      <a:close/>
                      <a:moveTo>
                        <a:pt x="1495050" y="1290638"/>
                      </a:moveTo>
                      <a:cubicBezTo>
                        <a:pt x="1493240" y="1293114"/>
                        <a:pt x="1491240" y="1295305"/>
                        <a:pt x="1488382" y="1296733"/>
                      </a:cubicBezTo>
                      <a:cubicBezTo>
                        <a:pt x="1489049" y="1291876"/>
                        <a:pt x="1496193" y="1285875"/>
                        <a:pt x="1495050" y="1290638"/>
                      </a:cubicBezTo>
                      <a:close/>
                      <a:moveTo>
                        <a:pt x="1557819" y="1248442"/>
                      </a:moveTo>
                      <a:cubicBezTo>
                        <a:pt x="1558391" y="1246061"/>
                        <a:pt x="1558105" y="1245203"/>
                        <a:pt x="1557724" y="1244441"/>
                      </a:cubicBezTo>
                      <a:cubicBezTo>
                        <a:pt x="1559439" y="1241870"/>
                        <a:pt x="1561344" y="1239393"/>
                        <a:pt x="1563915" y="1237298"/>
                      </a:cubicBezTo>
                      <a:cubicBezTo>
                        <a:pt x="1563058" y="1241870"/>
                        <a:pt x="1560963" y="1245584"/>
                        <a:pt x="1557819" y="1248442"/>
                      </a:cubicBezTo>
                      <a:close/>
                      <a:moveTo>
                        <a:pt x="1476762" y="1314736"/>
                      </a:moveTo>
                      <a:cubicBezTo>
                        <a:pt x="1479333" y="1310926"/>
                        <a:pt x="1479524" y="1305020"/>
                        <a:pt x="1483620" y="1302639"/>
                      </a:cubicBezTo>
                      <a:cubicBezTo>
                        <a:pt x="1482096" y="1307306"/>
                        <a:pt x="1479810" y="1311402"/>
                        <a:pt x="1476762" y="1314736"/>
                      </a:cubicBezTo>
                      <a:close/>
                      <a:moveTo>
                        <a:pt x="1443710" y="1343025"/>
                      </a:moveTo>
                      <a:cubicBezTo>
                        <a:pt x="1445615" y="1336643"/>
                        <a:pt x="1448949" y="1337310"/>
                        <a:pt x="1448472" y="1333024"/>
                      </a:cubicBezTo>
                      <a:cubicBezTo>
                        <a:pt x="1450758" y="1331500"/>
                        <a:pt x="1452378" y="1330833"/>
                        <a:pt x="1453140" y="1331309"/>
                      </a:cubicBezTo>
                      <a:cubicBezTo>
                        <a:pt x="1451425" y="1336643"/>
                        <a:pt x="1448282" y="1340549"/>
                        <a:pt x="1443710" y="1343025"/>
                      </a:cubicBezTo>
                      <a:close/>
                      <a:moveTo>
                        <a:pt x="1464855" y="1317879"/>
                      </a:moveTo>
                      <a:cubicBezTo>
                        <a:pt x="1459902" y="1321308"/>
                        <a:pt x="1459045" y="1328833"/>
                        <a:pt x="1453140" y="1331309"/>
                      </a:cubicBezTo>
                      <a:cubicBezTo>
                        <a:pt x="1454283" y="1325404"/>
                        <a:pt x="1463046" y="1316260"/>
                        <a:pt x="1464855" y="1317879"/>
                      </a:cubicBezTo>
                      <a:close/>
                      <a:moveTo>
                        <a:pt x="1541817" y="1263777"/>
                      </a:moveTo>
                      <a:cubicBezTo>
                        <a:pt x="1541817" y="1258443"/>
                        <a:pt x="1545723" y="1256348"/>
                        <a:pt x="1548961" y="1253490"/>
                      </a:cubicBezTo>
                      <a:cubicBezTo>
                        <a:pt x="1548294" y="1258253"/>
                        <a:pt x="1544294" y="1260443"/>
                        <a:pt x="1541817" y="1263777"/>
                      </a:cubicBezTo>
                      <a:close/>
                      <a:moveTo>
                        <a:pt x="1462569" y="1330262"/>
                      </a:moveTo>
                      <a:cubicBezTo>
                        <a:pt x="1463617" y="1325690"/>
                        <a:pt x="1467046" y="1323499"/>
                        <a:pt x="1469142" y="1319879"/>
                      </a:cubicBezTo>
                      <a:cubicBezTo>
                        <a:pt x="1470951" y="1321499"/>
                        <a:pt x="1466760" y="1328166"/>
                        <a:pt x="1462569" y="1330262"/>
                      </a:cubicBezTo>
                      <a:close/>
                      <a:moveTo>
                        <a:pt x="1454187" y="1347407"/>
                      </a:moveTo>
                      <a:cubicBezTo>
                        <a:pt x="1457616" y="1339691"/>
                        <a:pt x="1459521" y="1337024"/>
                        <a:pt x="1458093" y="1334262"/>
                      </a:cubicBezTo>
                      <a:cubicBezTo>
                        <a:pt x="1461522" y="1329976"/>
                        <a:pt x="1461617" y="1332548"/>
                        <a:pt x="1464093" y="1331786"/>
                      </a:cubicBezTo>
                      <a:cubicBezTo>
                        <a:pt x="1462950" y="1336262"/>
                        <a:pt x="1459998" y="1339025"/>
                        <a:pt x="1457997" y="1342739"/>
                      </a:cubicBezTo>
                      <a:cubicBezTo>
                        <a:pt x="1459617" y="1341501"/>
                        <a:pt x="1461998" y="1338072"/>
                        <a:pt x="1461998" y="1340263"/>
                      </a:cubicBezTo>
                      <a:cubicBezTo>
                        <a:pt x="1457045" y="1348264"/>
                        <a:pt x="1452949" y="1350169"/>
                        <a:pt x="1447806" y="1353788"/>
                      </a:cubicBezTo>
                      <a:cubicBezTo>
                        <a:pt x="1448187" y="1351883"/>
                        <a:pt x="1447044" y="1351979"/>
                        <a:pt x="1448853" y="1348359"/>
                      </a:cubicBezTo>
                      <a:cubicBezTo>
                        <a:pt x="1453425" y="1344454"/>
                        <a:pt x="1451901" y="1348264"/>
                        <a:pt x="1454187" y="1347407"/>
                      </a:cubicBezTo>
                      <a:close/>
                      <a:moveTo>
                        <a:pt x="1435804" y="1360742"/>
                      </a:moveTo>
                      <a:cubicBezTo>
                        <a:pt x="1441138" y="1351788"/>
                        <a:pt x="1447329" y="1343882"/>
                        <a:pt x="1454187" y="1336643"/>
                      </a:cubicBezTo>
                      <a:cubicBezTo>
                        <a:pt x="1456664" y="1341120"/>
                        <a:pt x="1443805" y="1354360"/>
                        <a:pt x="1435804" y="1360742"/>
                      </a:cubicBezTo>
                      <a:close/>
                      <a:moveTo>
                        <a:pt x="1556962" y="1269587"/>
                      </a:moveTo>
                      <a:cubicBezTo>
                        <a:pt x="1560201" y="1262063"/>
                        <a:pt x="1565249" y="1255871"/>
                        <a:pt x="1569345" y="1249108"/>
                      </a:cubicBezTo>
                      <a:cubicBezTo>
                        <a:pt x="1566297" y="1256729"/>
                        <a:pt x="1562677" y="1264063"/>
                        <a:pt x="1556962" y="1269587"/>
                      </a:cubicBezTo>
                      <a:close/>
                      <a:moveTo>
                        <a:pt x="1519719" y="1299972"/>
                      </a:moveTo>
                      <a:cubicBezTo>
                        <a:pt x="1518957" y="1298639"/>
                        <a:pt x="1517243" y="1296448"/>
                        <a:pt x="1522005" y="1291685"/>
                      </a:cubicBezTo>
                      <a:cubicBezTo>
                        <a:pt x="1522482" y="1292162"/>
                        <a:pt x="1522767" y="1297305"/>
                        <a:pt x="1519719" y="1299972"/>
                      </a:cubicBezTo>
                      <a:close/>
                      <a:moveTo>
                        <a:pt x="1534864" y="1298543"/>
                      </a:moveTo>
                      <a:cubicBezTo>
                        <a:pt x="1529149" y="1305116"/>
                        <a:pt x="1536483" y="1291685"/>
                        <a:pt x="1532959" y="1294829"/>
                      </a:cubicBezTo>
                      <a:cubicBezTo>
                        <a:pt x="1529911" y="1297686"/>
                        <a:pt x="1530006" y="1303306"/>
                        <a:pt x="1526101" y="1305497"/>
                      </a:cubicBezTo>
                      <a:cubicBezTo>
                        <a:pt x="1528863" y="1296829"/>
                        <a:pt x="1534293" y="1290447"/>
                        <a:pt x="1539055" y="1283494"/>
                      </a:cubicBezTo>
                      <a:cubicBezTo>
                        <a:pt x="1539627" y="1286637"/>
                        <a:pt x="1534197" y="1293304"/>
                        <a:pt x="1534864" y="1298543"/>
                      </a:cubicBezTo>
                      <a:close/>
                      <a:moveTo>
                        <a:pt x="1423707" y="1365123"/>
                      </a:moveTo>
                      <a:cubicBezTo>
                        <a:pt x="1419326" y="1374839"/>
                        <a:pt x="1409229" y="1379029"/>
                        <a:pt x="1409706" y="1373886"/>
                      </a:cubicBezTo>
                      <a:cubicBezTo>
                        <a:pt x="1414087" y="1371981"/>
                        <a:pt x="1414182" y="1373410"/>
                        <a:pt x="1423707" y="1365123"/>
                      </a:cubicBezTo>
                      <a:close/>
                      <a:moveTo>
                        <a:pt x="1427136" y="1371314"/>
                      </a:moveTo>
                      <a:lnTo>
                        <a:pt x="1430375" y="1363790"/>
                      </a:lnTo>
                      <a:cubicBezTo>
                        <a:pt x="1431899" y="1363123"/>
                        <a:pt x="1434280" y="1361408"/>
                        <a:pt x="1433804" y="1363028"/>
                      </a:cubicBezTo>
                      <a:cubicBezTo>
                        <a:pt x="1430470" y="1364456"/>
                        <a:pt x="1431423" y="1370838"/>
                        <a:pt x="1427136" y="1371314"/>
                      </a:cubicBezTo>
                      <a:close/>
                      <a:moveTo>
                        <a:pt x="1483334" y="1342263"/>
                      </a:moveTo>
                      <a:cubicBezTo>
                        <a:pt x="1479619" y="1345025"/>
                        <a:pt x="1481143" y="1341120"/>
                        <a:pt x="1481715" y="1338453"/>
                      </a:cubicBezTo>
                      <a:cubicBezTo>
                        <a:pt x="1483429" y="1337310"/>
                        <a:pt x="1484191" y="1335215"/>
                        <a:pt x="1486096" y="1334167"/>
                      </a:cubicBezTo>
                      <a:cubicBezTo>
                        <a:pt x="1485239" y="1336929"/>
                        <a:pt x="1484382" y="1339691"/>
                        <a:pt x="1483334" y="1342263"/>
                      </a:cubicBezTo>
                      <a:close/>
                      <a:moveTo>
                        <a:pt x="1507718" y="1329119"/>
                      </a:moveTo>
                      <a:cubicBezTo>
                        <a:pt x="1504289" y="1330643"/>
                        <a:pt x="1502955" y="1329214"/>
                        <a:pt x="1504479" y="1323880"/>
                      </a:cubicBezTo>
                      <a:cubicBezTo>
                        <a:pt x="1510099" y="1319213"/>
                        <a:pt x="1510956" y="1324166"/>
                        <a:pt x="1507718" y="1329119"/>
                      </a:cubicBezTo>
                      <a:close/>
                      <a:moveTo>
                        <a:pt x="1435995" y="1369886"/>
                      </a:moveTo>
                      <a:cubicBezTo>
                        <a:pt x="1434661" y="1375029"/>
                        <a:pt x="1427613" y="1378649"/>
                        <a:pt x="1426565" y="1377410"/>
                      </a:cubicBezTo>
                      <a:cubicBezTo>
                        <a:pt x="1429899" y="1370076"/>
                        <a:pt x="1430470" y="1373696"/>
                        <a:pt x="1435995" y="1369886"/>
                      </a:cubicBezTo>
                      <a:close/>
                      <a:moveTo>
                        <a:pt x="1492192" y="1351121"/>
                      </a:moveTo>
                      <a:cubicBezTo>
                        <a:pt x="1489906" y="1352550"/>
                        <a:pt x="1487811" y="1354169"/>
                        <a:pt x="1486191" y="1356170"/>
                      </a:cubicBezTo>
                      <a:cubicBezTo>
                        <a:pt x="1490001" y="1349216"/>
                        <a:pt x="1492668" y="1349502"/>
                        <a:pt x="1493145" y="1343216"/>
                      </a:cubicBezTo>
                      <a:cubicBezTo>
                        <a:pt x="1496955" y="1343501"/>
                        <a:pt x="1498098" y="1337310"/>
                        <a:pt x="1503336" y="1333500"/>
                      </a:cubicBezTo>
                      <a:cubicBezTo>
                        <a:pt x="1500574" y="1340358"/>
                        <a:pt x="1495050" y="1344358"/>
                        <a:pt x="1492192" y="1351121"/>
                      </a:cubicBezTo>
                      <a:close/>
                      <a:moveTo>
                        <a:pt x="1460760" y="1381601"/>
                      </a:moveTo>
                      <a:cubicBezTo>
                        <a:pt x="1469904" y="1376839"/>
                        <a:pt x="1477714" y="1358837"/>
                        <a:pt x="1483429" y="1357979"/>
                      </a:cubicBezTo>
                      <a:cubicBezTo>
                        <a:pt x="1477619" y="1364933"/>
                        <a:pt x="1463998" y="1386840"/>
                        <a:pt x="1460760" y="1381601"/>
                      </a:cubicBezTo>
                      <a:close/>
                      <a:moveTo>
                        <a:pt x="1466951" y="1374362"/>
                      </a:moveTo>
                      <a:cubicBezTo>
                        <a:pt x="1468189" y="1371219"/>
                        <a:pt x="1464093" y="1374648"/>
                        <a:pt x="1466760" y="1369695"/>
                      </a:cubicBezTo>
                      <a:cubicBezTo>
                        <a:pt x="1468761" y="1368076"/>
                        <a:pt x="1470189" y="1365790"/>
                        <a:pt x="1472761" y="1364742"/>
                      </a:cubicBezTo>
                      <a:cubicBezTo>
                        <a:pt x="1468951" y="1370648"/>
                        <a:pt x="1471904" y="1369695"/>
                        <a:pt x="1466951" y="1374362"/>
                      </a:cubicBezTo>
                      <a:close/>
                      <a:moveTo>
                        <a:pt x="1431232" y="1416463"/>
                      </a:moveTo>
                      <a:cubicBezTo>
                        <a:pt x="1427422" y="1417511"/>
                        <a:pt x="1426374" y="1421987"/>
                        <a:pt x="1422564" y="1423130"/>
                      </a:cubicBezTo>
                      <a:cubicBezTo>
                        <a:pt x="1424850" y="1419320"/>
                        <a:pt x="1427327" y="1415796"/>
                        <a:pt x="1430661" y="1413320"/>
                      </a:cubicBezTo>
                      <a:cubicBezTo>
                        <a:pt x="1429994" y="1415320"/>
                        <a:pt x="1431804" y="1414748"/>
                        <a:pt x="1431232" y="1416463"/>
                      </a:cubicBezTo>
                      <a:close/>
                      <a:moveTo>
                        <a:pt x="1308836" y="1479899"/>
                      </a:moveTo>
                      <a:cubicBezTo>
                        <a:pt x="1312932" y="1476566"/>
                        <a:pt x="1323885" y="1465326"/>
                        <a:pt x="1322838" y="1471327"/>
                      </a:cubicBezTo>
                      <a:cubicBezTo>
                        <a:pt x="1318075" y="1472089"/>
                        <a:pt x="1309693" y="1481995"/>
                        <a:pt x="1308836" y="1479899"/>
                      </a:cubicBezTo>
                      <a:close/>
                      <a:moveTo>
                        <a:pt x="1160722" y="1508665"/>
                      </a:moveTo>
                      <a:cubicBezTo>
                        <a:pt x="1154340" y="1510094"/>
                        <a:pt x="1160341" y="1503807"/>
                        <a:pt x="1164627" y="1503331"/>
                      </a:cubicBezTo>
                      <a:cubicBezTo>
                        <a:pt x="1161579" y="1506093"/>
                        <a:pt x="1165008" y="1505426"/>
                        <a:pt x="1160722" y="1508665"/>
                      </a:cubicBezTo>
                      <a:close/>
                      <a:moveTo>
                        <a:pt x="1313789" y="1479423"/>
                      </a:moveTo>
                      <a:cubicBezTo>
                        <a:pt x="1315789" y="1475994"/>
                        <a:pt x="1319218" y="1475042"/>
                        <a:pt x="1322457" y="1473518"/>
                      </a:cubicBezTo>
                      <a:cubicBezTo>
                        <a:pt x="1319694" y="1476756"/>
                        <a:pt x="1321885" y="1479423"/>
                        <a:pt x="1318266" y="1481233"/>
                      </a:cubicBezTo>
                      <a:cubicBezTo>
                        <a:pt x="1318647" y="1479233"/>
                        <a:pt x="1314932" y="1480280"/>
                        <a:pt x="1313789" y="1479423"/>
                      </a:cubicBezTo>
                      <a:close/>
                      <a:moveTo>
                        <a:pt x="1312455" y="1486186"/>
                      </a:moveTo>
                      <a:cubicBezTo>
                        <a:pt x="1305597" y="1489520"/>
                        <a:pt x="1309122" y="1482281"/>
                        <a:pt x="1314265" y="1480280"/>
                      </a:cubicBezTo>
                      <a:cubicBezTo>
                        <a:pt x="1314837" y="1481423"/>
                        <a:pt x="1316837" y="1481423"/>
                        <a:pt x="1312455" y="1486186"/>
                      </a:cubicBezTo>
                      <a:close/>
                      <a:moveTo>
                        <a:pt x="1374463" y="1467422"/>
                      </a:moveTo>
                      <a:cubicBezTo>
                        <a:pt x="1369224" y="1467993"/>
                        <a:pt x="1367796" y="1474184"/>
                        <a:pt x="1362843" y="1475137"/>
                      </a:cubicBezTo>
                      <a:cubicBezTo>
                        <a:pt x="1367891" y="1468660"/>
                        <a:pt x="1374082" y="1463897"/>
                        <a:pt x="1379607" y="1458563"/>
                      </a:cubicBezTo>
                      <a:lnTo>
                        <a:pt x="1374463" y="1467422"/>
                      </a:lnTo>
                      <a:close/>
                      <a:moveTo>
                        <a:pt x="1314551" y="1489805"/>
                      </a:moveTo>
                      <a:lnTo>
                        <a:pt x="1318361" y="1484376"/>
                      </a:lnTo>
                      <a:lnTo>
                        <a:pt x="1322838" y="1482947"/>
                      </a:lnTo>
                      <a:cubicBezTo>
                        <a:pt x="1321028" y="1486948"/>
                        <a:pt x="1317599" y="1487900"/>
                        <a:pt x="1314551" y="1489805"/>
                      </a:cubicBezTo>
                      <a:close/>
                      <a:moveTo>
                        <a:pt x="1287595" y="1496758"/>
                      </a:moveTo>
                      <a:cubicBezTo>
                        <a:pt x="1282452" y="1503426"/>
                        <a:pt x="1281213" y="1498949"/>
                        <a:pt x="1274165" y="1503331"/>
                      </a:cubicBezTo>
                      <a:cubicBezTo>
                        <a:pt x="1277975" y="1499711"/>
                        <a:pt x="1286262" y="1495235"/>
                        <a:pt x="1287595" y="1496758"/>
                      </a:cubicBezTo>
                      <a:close/>
                      <a:moveTo>
                        <a:pt x="1270164" y="1505331"/>
                      </a:moveTo>
                      <a:lnTo>
                        <a:pt x="1264259" y="1506760"/>
                      </a:lnTo>
                      <a:cubicBezTo>
                        <a:pt x="1265973" y="1503331"/>
                        <a:pt x="1274451" y="1496854"/>
                        <a:pt x="1274165" y="1500092"/>
                      </a:cubicBezTo>
                      <a:cubicBezTo>
                        <a:pt x="1270450" y="1501331"/>
                        <a:pt x="1270355" y="1504664"/>
                        <a:pt x="1270164" y="1505331"/>
                      </a:cubicBezTo>
                      <a:close/>
                      <a:moveTo>
                        <a:pt x="1120336" y="1528096"/>
                      </a:moveTo>
                      <a:cubicBezTo>
                        <a:pt x="1123289" y="1526572"/>
                        <a:pt x="1126623" y="1526477"/>
                        <a:pt x="1129861" y="1525810"/>
                      </a:cubicBezTo>
                      <a:cubicBezTo>
                        <a:pt x="1120908" y="1529906"/>
                        <a:pt x="1111954" y="1533906"/>
                        <a:pt x="1102905" y="1537621"/>
                      </a:cubicBezTo>
                      <a:cubicBezTo>
                        <a:pt x="1093761" y="1541145"/>
                        <a:pt x="1084332" y="1543812"/>
                        <a:pt x="1074902" y="1546003"/>
                      </a:cubicBezTo>
                      <a:cubicBezTo>
                        <a:pt x="1079283" y="1540383"/>
                        <a:pt x="1085856" y="1544003"/>
                        <a:pt x="1090428" y="1539335"/>
                      </a:cubicBezTo>
                      <a:cubicBezTo>
                        <a:pt x="1086713" y="1539335"/>
                        <a:pt x="1083665" y="1541050"/>
                        <a:pt x="1085856" y="1538192"/>
                      </a:cubicBezTo>
                      <a:cubicBezTo>
                        <a:pt x="1091666" y="1536097"/>
                        <a:pt x="1089761" y="1539145"/>
                        <a:pt x="1095952" y="1538478"/>
                      </a:cubicBezTo>
                      <a:cubicBezTo>
                        <a:pt x="1101000" y="1534001"/>
                        <a:pt x="1107573" y="1535240"/>
                        <a:pt x="1112335" y="1530191"/>
                      </a:cubicBezTo>
                      <a:cubicBezTo>
                        <a:pt x="1108811" y="1531144"/>
                        <a:pt x="1105477" y="1533144"/>
                        <a:pt x="1101477" y="1532477"/>
                      </a:cubicBezTo>
                      <a:cubicBezTo>
                        <a:pt x="1103667" y="1530001"/>
                        <a:pt x="1106620" y="1530191"/>
                        <a:pt x="1108620" y="1527239"/>
                      </a:cubicBezTo>
                      <a:cubicBezTo>
                        <a:pt x="1113478" y="1526096"/>
                        <a:pt x="1108716" y="1531620"/>
                        <a:pt x="1114621" y="1528096"/>
                      </a:cubicBezTo>
                      <a:cubicBezTo>
                        <a:pt x="1118050" y="1525429"/>
                        <a:pt x="1109954" y="1527429"/>
                        <a:pt x="1114907" y="1524095"/>
                      </a:cubicBezTo>
                      <a:cubicBezTo>
                        <a:pt x="1117383" y="1522667"/>
                        <a:pt x="1120050" y="1522095"/>
                        <a:pt x="1122908" y="1521904"/>
                      </a:cubicBezTo>
                      <a:cubicBezTo>
                        <a:pt x="1123098" y="1523619"/>
                        <a:pt x="1118241" y="1527334"/>
                        <a:pt x="1120336" y="1528096"/>
                      </a:cubicBezTo>
                      <a:close/>
                      <a:moveTo>
                        <a:pt x="1290929" y="1503236"/>
                      </a:moveTo>
                      <a:cubicBezTo>
                        <a:pt x="1283690" y="1504664"/>
                        <a:pt x="1279023" y="1510760"/>
                        <a:pt x="1272355" y="1513237"/>
                      </a:cubicBezTo>
                      <a:cubicBezTo>
                        <a:pt x="1274736" y="1509141"/>
                        <a:pt x="1269498" y="1510570"/>
                        <a:pt x="1276546" y="1504855"/>
                      </a:cubicBezTo>
                      <a:cubicBezTo>
                        <a:pt x="1283118" y="1502093"/>
                        <a:pt x="1279213" y="1506379"/>
                        <a:pt x="1280928" y="1506855"/>
                      </a:cubicBezTo>
                      <a:cubicBezTo>
                        <a:pt x="1284357" y="1503807"/>
                        <a:pt x="1288452" y="1501807"/>
                        <a:pt x="1291500" y="1497902"/>
                      </a:cubicBezTo>
                      <a:cubicBezTo>
                        <a:pt x="1296644" y="1495997"/>
                        <a:pt x="1294167" y="1499426"/>
                        <a:pt x="1290929" y="1503236"/>
                      </a:cubicBezTo>
                      <a:close/>
                      <a:moveTo>
                        <a:pt x="1346079" y="1489043"/>
                      </a:moveTo>
                      <a:cubicBezTo>
                        <a:pt x="1349222" y="1484281"/>
                        <a:pt x="1351984" y="1479137"/>
                        <a:pt x="1356937" y="1477328"/>
                      </a:cubicBezTo>
                      <a:cubicBezTo>
                        <a:pt x="1353413" y="1481328"/>
                        <a:pt x="1350936" y="1487138"/>
                        <a:pt x="1346079" y="1489043"/>
                      </a:cubicBezTo>
                      <a:close/>
                      <a:moveTo>
                        <a:pt x="1233017" y="1516571"/>
                      </a:moveTo>
                      <a:lnTo>
                        <a:pt x="1237208" y="1511618"/>
                      </a:lnTo>
                      <a:lnTo>
                        <a:pt x="1241685" y="1510760"/>
                      </a:lnTo>
                      <a:cubicBezTo>
                        <a:pt x="1239399" y="1513904"/>
                        <a:pt x="1236636" y="1516190"/>
                        <a:pt x="1233017" y="1516571"/>
                      </a:cubicBezTo>
                      <a:close/>
                      <a:moveTo>
                        <a:pt x="1198822" y="1550003"/>
                      </a:moveTo>
                      <a:cubicBezTo>
                        <a:pt x="1196727" y="1551623"/>
                        <a:pt x="1194536" y="1552766"/>
                        <a:pt x="1192059" y="1553051"/>
                      </a:cubicBezTo>
                      <a:cubicBezTo>
                        <a:pt x="1200632" y="1545431"/>
                        <a:pt x="1208061" y="1548860"/>
                        <a:pt x="1213586" y="1546765"/>
                      </a:cubicBezTo>
                      <a:lnTo>
                        <a:pt x="1219206" y="1540764"/>
                      </a:lnTo>
                      <a:cubicBezTo>
                        <a:pt x="1230636" y="1538288"/>
                        <a:pt x="1240065" y="1531334"/>
                        <a:pt x="1249686" y="1524667"/>
                      </a:cubicBezTo>
                      <a:cubicBezTo>
                        <a:pt x="1249686" y="1521714"/>
                        <a:pt x="1252543" y="1517618"/>
                        <a:pt x="1255210" y="1515332"/>
                      </a:cubicBezTo>
                      <a:cubicBezTo>
                        <a:pt x="1257687" y="1518571"/>
                        <a:pt x="1259306" y="1511046"/>
                        <a:pt x="1265688" y="1509713"/>
                      </a:cubicBezTo>
                      <a:cubicBezTo>
                        <a:pt x="1259115" y="1517618"/>
                        <a:pt x="1253115" y="1522857"/>
                        <a:pt x="1249876" y="1528858"/>
                      </a:cubicBezTo>
                      <a:cubicBezTo>
                        <a:pt x="1239589" y="1529715"/>
                        <a:pt x="1227016" y="1543526"/>
                        <a:pt x="1216253" y="1549527"/>
                      </a:cubicBezTo>
                      <a:cubicBezTo>
                        <a:pt x="1217110" y="1547908"/>
                        <a:pt x="1223968" y="1543050"/>
                        <a:pt x="1220444" y="1543812"/>
                      </a:cubicBezTo>
                      <a:cubicBezTo>
                        <a:pt x="1216158" y="1547813"/>
                        <a:pt x="1211014" y="1549908"/>
                        <a:pt x="1206728" y="1554099"/>
                      </a:cubicBezTo>
                      <a:cubicBezTo>
                        <a:pt x="1208728" y="1553623"/>
                        <a:pt x="1212252" y="1551432"/>
                        <a:pt x="1211300" y="1553432"/>
                      </a:cubicBezTo>
                      <a:cubicBezTo>
                        <a:pt x="1205680" y="1554480"/>
                        <a:pt x="1195012" y="1564005"/>
                        <a:pt x="1193393" y="1561243"/>
                      </a:cubicBezTo>
                      <a:cubicBezTo>
                        <a:pt x="1200441" y="1559052"/>
                        <a:pt x="1209014" y="1550003"/>
                        <a:pt x="1202251" y="1550670"/>
                      </a:cubicBezTo>
                      <a:cubicBezTo>
                        <a:pt x="1203013" y="1554671"/>
                        <a:pt x="1184630" y="1561814"/>
                        <a:pt x="1183487" y="1560290"/>
                      </a:cubicBezTo>
                      <a:cubicBezTo>
                        <a:pt x="1188630" y="1558004"/>
                        <a:pt x="1203489" y="1551718"/>
                        <a:pt x="1198822" y="1550003"/>
                      </a:cubicBezTo>
                      <a:close/>
                      <a:moveTo>
                        <a:pt x="1195298" y="1557719"/>
                      </a:moveTo>
                      <a:cubicBezTo>
                        <a:pt x="1195869" y="1558766"/>
                        <a:pt x="1190440" y="1563148"/>
                        <a:pt x="1186630" y="1564862"/>
                      </a:cubicBezTo>
                      <a:cubicBezTo>
                        <a:pt x="1188535" y="1562100"/>
                        <a:pt x="1180344" y="1567434"/>
                        <a:pt x="1177772" y="1566767"/>
                      </a:cubicBezTo>
                      <a:cubicBezTo>
                        <a:pt x="1183106" y="1562195"/>
                        <a:pt x="1189392" y="1560481"/>
                        <a:pt x="1195298" y="1557719"/>
                      </a:cubicBezTo>
                      <a:close/>
                      <a:moveTo>
                        <a:pt x="1345507" y="1488186"/>
                      </a:moveTo>
                      <a:cubicBezTo>
                        <a:pt x="1339983" y="1493901"/>
                        <a:pt x="1333315" y="1497997"/>
                        <a:pt x="1326743" y="1501997"/>
                      </a:cubicBezTo>
                      <a:cubicBezTo>
                        <a:pt x="1332077" y="1496663"/>
                        <a:pt x="1342269" y="1487329"/>
                        <a:pt x="1345507" y="1488186"/>
                      </a:cubicBezTo>
                      <a:close/>
                      <a:moveTo>
                        <a:pt x="1285881" y="1509713"/>
                      </a:moveTo>
                      <a:cubicBezTo>
                        <a:pt x="1288643" y="1508570"/>
                        <a:pt x="1290357" y="1505236"/>
                        <a:pt x="1293977" y="1505522"/>
                      </a:cubicBezTo>
                      <a:cubicBezTo>
                        <a:pt x="1293310" y="1509236"/>
                        <a:pt x="1284166" y="1512475"/>
                        <a:pt x="1285881" y="1509713"/>
                      </a:cubicBezTo>
                      <a:close/>
                      <a:moveTo>
                        <a:pt x="1261211" y="1524381"/>
                      </a:moveTo>
                      <a:cubicBezTo>
                        <a:pt x="1263783" y="1521238"/>
                        <a:pt x="1272736" y="1514094"/>
                        <a:pt x="1272831" y="1517333"/>
                      </a:cubicBezTo>
                      <a:cubicBezTo>
                        <a:pt x="1268640" y="1519047"/>
                        <a:pt x="1265402" y="1522762"/>
                        <a:pt x="1261211" y="1524381"/>
                      </a:cubicBezTo>
                      <a:close/>
                      <a:moveTo>
                        <a:pt x="1315789" y="1510760"/>
                      </a:moveTo>
                      <a:cubicBezTo>
                        <a:pt x="1315027" y="1509427"/>
                        <a:pt x="1320742" y="1503617"/>
                        <a:pt x="1325219" y="1502378"/>
                      </a:cubicBezTo>
                      <a:cubicBezTo>
                        <a:pt x="1322838" y="1506569"/>
                        <a:pt x="1319313" y="1508665"/>
                        <a:pt x="1315789" y="1510760"/>
                      </a:cubicBezTo>
                      <a:close/>
                      <a:moveTo>
                        <a:pt x="1060043" y="1549527"/>
                      </a:moveTo>
                      <a:cubicBezTo>
                        <a:pt x="1060614" y="1546955"/>
                        <a:pt x="1067949" y="1546670"/>
                        <a:pt x="1065948" y="1543907"/>
                      </a:cubicBezTo>
                      <a:cubicBezTo>
                        <a:pt x="1072806" y="1542860"/>
                        <a:pt x="1064520" y="1549908"/>
                        <a:pt x="1060043" y="1549527"/>
                      </a:cubicBezTo>
                      <a:close/>
                      <a:moveTo>
                        <a:pt x="1045470" y="1554385"/>
                      </a:moveTo>
                      <a:cubicBezTo>
                        <a:pt x="1044993" y="1552099"/>
                        <a:pt x="1051947" y="1550765"/>
                        <a:pt x="1055376" y="1547051"/>
                      </a:cubicBezTo>
                      <a:lnTo>
                        <a:pt x="1059662" y="1547336"/>
                      </a:lnTo>
                      <a:cubicBezTo>
                        <a:pt x="1055090" y="1550575"/>
                        <a:pt x="1050708" y="1554480"/>
                        <a:pt x="1045470" y="1554385"/>
                      </a:cubicBezTo>
                      <a:close/>
                      <a:moveTo>
                        <a:pt x="1225778" y="1544860"/>
                      </a:moveTo>
                      <a:cubicBezTo>
                        <a:pt x="1228921" y="1542860"/>
                        <a:pt x="1237779" y="1535049"/>
                        <a:pt x="1237779" y="1538478"/>
                      </a:cubicBezTo>
                      <a:cubicBezTo>
                        <a:pt x="1233588" y="1540193"/>
                        <a:pt x="1230445" y="1544193"/>
                        <a:pt x="1225778" y="1544860"/>
                      </a:cubicBezTo>
                      <a:close/>
                      <a:moveTo>
                        <a:pt x="1257115" y="1544860"/>
                      </a:moveTo>
                      <a:cubicBezTo>
                        <a:pt x="1259592" y="1541621"/>
                        <a:pt x="1262449" y="1539240"/>
                        <a:pt x="1266164" y="1538764"/>
                      </a:cubicBezTo>
                      <a:cubicBezTo>
                        <a:pt x="1263687" y="1542098"/>
                        <a:pt x="1260830" y="1544383"/>
                        <a:pt x="1257115" y="1544860"/>
                      </a:cubicBezTo>
                      <a:close/>
                      <a:moveTo>
                        <a:pt x="1168628" y="1567625"/>
                      </a:moveTo>
                      <a:cubicBezTo>
                        <a:pt x="1164913" y="1569149"/>
                        <a:pt x="1161484" y="1571244"/>
                        <a:pt x="1157769" y="1572768"/>
                      </a:cubicBezTo>
                      <a:cubicBezTo>
                        <a:pt x="1161675" y="1568958"/>
                        <a:pt x="1161103" y="1567053"/>
                        <a:pt x="1167675" y="1564672"/>
                      </a:cubicBezTo>
                      <a:cubicBezTo>
                        <a:pt x="1165675" y="1566863"/>
                        <a:pt x="1171962" y="1564958"/>
                        <a:pt x="1168628" y="1567625"/>
                      </a:cubicBezTo>
                      <a:close/>
                      <a:moveTo>
                        <a:pt x="1138529" y="1575911"/>
                      </a:moveTo>
                      <a:cubicBezTo>
                        <a:pt x="1135957" y="1576007"/>
                        <a:pt x="1133481" y="1576388"/>
                        <a:pt x="1131195" y="1577245"/>
                      </a:cubicBezTo>
                      <a:lnTo>
                        <a:pt x="1133671" y="1575054"/>
                      </a:lnTo>
                      <a:cubicBezTo>
                        <a:pt x="1132814" y="1575054"/>
                        <a:pt x="1132052" y="1574959"/>
                        <a:pt x="1133385" y="1574102"/>
                      </a:cubicBezTo>
                      <a:cubicBezTo>
                        <a:pt x="1141672" y="1573244"/>
                        <a:pt x="1134624" y="1571149"/>
                        <a:pt x="1138053" y="1568863"/>
                      </a:cubicBezTo>
                      <a:cubicBezTo>
                        <a:pt x="1141482" y="1568291"/>
                        <a:pt x="1144244" y="1565720"/>
                        <a:pt x="1148054" y="1566386"/>
                      </a:cubicBezTo>
                      <a:cubicBezTo>
                        <a:pt x="1142148" y="1570673"/>
                        <a:pt x="1142625" y="1572387"/>
                        <a:pt x="1138529" y="1575911"/>
                      </a:cubicBezTo>
                      <a:close/>
                      <a:moveTo>
                        <a:pt x="1157769" y="1577912"/>
                      </a:moveTo>
                      <a:cubicBezTo>
                        <a:pt x="1155674" y="1577816"/>
                        <a:pt x="1151673" y="1578578"/>
                        <a:pt x="1152816" y="1577150"/>
                      </a:cubicBezTo>
                      <a:cubicBezTo>
                        <a:pt x="1159674" y="1575435"/>
                        <a:pt x="1164913" y="1569244"/>
                        <a:pt x="1172343" y="1569339"/>
                      </a:cubicBezTo>
                      <a:cubicBezTo>
                        <a:pt x="1165866" y="1574197"/>
                        <a:pt x="1161294" y="1573911"/>
                        <a:pt x="1157769" y="1577912"/>
                      </a:cubicBezTo>
                      <a:close/>
                      <a:moveTo>
                        <a:pt x="755624" y="1486948"/>
                      </a:moveTo>
                      <a:cubicBezTo>
                        <a:pt x="751623" y="1484948"/>
                        <a:pt x="754957" y="1484090"/>
                        <a:pt x="758862" y="1483233"/>
                      </a:cubicBezTo>
                      <a:cubicBezTo>
                        <a:pt x="760291" y="1484186"/>
                        <a:pt x="761815" y="1484567"/>
                        <a:pt x="763434" y="1484757"/>
                      </a:cubicBezTo>
                      <a:cubicBezTo>
                        <a:pt x="763244" y="1486186"/>
                        <a:pt x="758767" y="1487519"/>
                        <a:pt x="755624" y="1486948"/>
                      </a:cubicBezTo>
                      <a:close/>
                      <a:moveTo>
                        <a:pt x="984986" y="1571339"/>
                      </a:moveTo>
                      <a:cubicBezTo>
                        <a:pt x="980509" y="1573340"/>
                        <a:pt x="975937" y="1573816"/>
                        <a:pt x="971270" y="1573054"/>
                      </a:cubicBezTo>
                      <a:cubicBezTo>
                        <a:pt x="975366" y="1570292"/>
                        <a:pt x="975270" y="1566386"/>
                        <a:pt x="983176" y="1566958"/>
                      </a:cubicBezTo>
                      <a:cubicBezTo>
                        <a:pt x="979366" y="1569815"/>
                        <a:pt x="976699" y="1572197"/>
                        <a:pt x="984986" y="1571339"/>
                      </a:cubicBezTo>
                      <a:close/>
                      <a:moveTo>
                        <a:pt x="1106239" y="1586960"/>
                      </a:moveTo>
                      <a:cubicBezTo>
                        <a:pt x="1111573" y="1584960"/>
                        <a:pt x="1113288" y="1586294"/>
                        <a:pt x="1112621" y="1588008"/>
                      </a:cubicBezTo>
                      <a:cubicBezTo>
                        <a:pt x="1121955" y="1582198"/>
                        <a:pt x="1138910" y="1575816"/>
                        <a:pt x="1145196" y="1577626"/>
                      </a:cubicBezTo>
                      <a:cubicBezTo>
                        <a:pt x="1132719" y="1580198"/>
                        <a:pt x="1119765" y="1587532"/>
                        <a:pt x="1112049" y="1592008"/>
                      </a:cubicBezTo>
                      <a:cubicBezTo>
                        <a:pt x="1113573" y="1590008"/>
                        <a:pt x="1111383" y="1589342"/>
                        <a:pt x="1108239" y="1588961"/>
                      </a:cubicBezTo>
                      <a:cubicBezTo>
                        <a:pt x="1108239" y="1591342"/>
                        <a:pt x="1107858" y="1591628"/>
                        <a:pt x="1101762" y="1594009"/>
                      </a:cubicBezTo>
                      <a:cubicBezTo>
                        <a:pt x="1098429" y="1594295"/>
                        <a:pt x="1100524" y="1592675"/>
                        <a:pt x="1099857" y="1592008"/>
                      </a:cubicBezTo>
                      <a:cubicBezTo>
                        <a:pt x="1097571" y="1595819"/>
                        <a:pt x="1097000" y="1594009"/>
                        <a:pt x="1091571" y="1596104"/>
                      </a:cubicBezTo>
                      <a:cubicBezTo>
                        <a:pt x="1096143" y="1596771"/>
                        <a:pt x="1087475" y="1600295"/>
                        <a:pt x="1083284" y="1600105"/>
                      </a:cubicBezTo>
                      <a:cubicBezTo>
                        <a:pt x="1082808" y="1598390"/>
                        <a:pt x="1088999" y="1596676"/>
                        <a:pt x="1092428" y="1592961"/>
                      </a:cubicBezTo>
                      <a:cubicBezTo>
                        <a:pt x="1102334" y="1590104"/>
                        <a:pt x="1103382" y="1591247"/>
                        <a:pt x="1106239" y="1586960"/>
                      </a:cubicBezTo>
                      <a:close/>
                      <a:moveTo>
                        <a:pt x="1225492" y="1582007"/>
                      </a:moveTo>
                      <a:cubicBezTo>
                        <a:pt x="1217396" y="1583912"/>
                        <a:pt x="1213967" y="1591437"/>
                        <a:pt x="1209776" y="1593914"/>
                      </a:cubicBezTo>
                      <a:cubicBezTo>
                        <a:pt x="1202823" y="1594390"/>
                        <a:pt x="1211776" y="1590389"/>
                        <a:pt x="1213586" y="1586008"/>
                      </a:cubicBezTo>
                      <a:cubicBezTo>
                        <a:pt x="1217110" y="1586484"/>
                        <a:pt x="1219110" y="1582769"/>
                        <a:pt x="1221587" y="1580579"/>
                      </a:cubicBezTo>
                      <a:cubicBezTo>
                        <a:pt x="1225492" y="1579626"/>
                        <a:pt x="1227207" y="1579912"/>
                        <a:pt x="1225492" y="1582007"/>
                      </a:cubicBezTo>
                      <a:close/>
                      <a:moveTo>
                        <a:pt x="1111192" y="1595057"/>
                      </a:moveTo>
                      <a:cubicBezTo>
                        <a:pt x="1104810" y="1596390"/>
                        <a:pt x="1098714" y="1598486"/>
                        <a:pt x="1092428" y="1600105"/>
                      </a:cubicBezTo>
                      <a:cubicBezTo>
                        <a:pt x="1096428" y="1597533"/>
                        <a:pt x="1100524" y="1595438"/>
                        <a:pt x="1104810" y="1594009"/>
                      </a:cubicBezTo>
                      <a:cubicBezTo>
                        <a:pt x="1102429" y="1595723"/>
                        <a:pt x="1116431" y="1590294"/>
                        <a:pt x="1111192" y="1595057"/>
                      </a:cubicBezTo>
                      <a:close/>
                      <a:moveTo>
                        <a:pt x="1172152" y="1599152"/>
                      </a:moveTo>
                      <a:cubicBezTo>
                        <a:pt x="1171581" y="1597914"/>
                        <a:pt x="1176915" y="1592485"/>
                        <a:pt x="1181201" y="1592008"/>
                      </a:cubicBezTo>
                      <a:cubicBezTo>
                        <a:pt x="1178153" y="1594104"/>
                        <a:pt x="1175772" y="1598581"/>
                        <a:pt x="1172152" y="1599152"/>
                      </a:cubicBezTo>
                      <a:close/>
                      <a:moveTo>
                        <a:pt x="1183773" y="1605058"/>
                      </a:moveTo>
                      <a:cubicBezTo>
                        <a:pt x="1186535" y="1601629"/>
                        <a:pt x="1190250" y="1601343"/>
                        <a:pt x="1192917" y="1597819"/>
                      </a:cubicBezTo>
                      <a:cubicBezTo>
                        <a:pt x="1188821" y="1598390"/>
                        <a:pt x="1185582" y="1600581"/>
                        <a:pt x="1187868" y="1597343"/>
                      </a:cubicBezTo>
                      <a:cubicBezTo>
                        <a:pt x="1192440" y="1595914"/>
                        <a:pt x="1203680" y="1589342"/>
                        <a:pt x="1204347" y="1592390"/>
                      </a:cubicBezTo>
                      <a:cubicBezTo>
                        <a:pt x="1198822" y="1596771"/>
                        <a:pt x="1193393" y="1602391"/>
                        <a:pt x="1183773" y="1605058"/>
                      </a:cubicBezTo>
                      <a:close/>
                      <a:moveTo>
                        <a:pt x="1076140" y="1601724"/>
                      </a:moveTo>
                      <a:cubicBezTo>
                        <a:pt x="1073092" y="1600105"/>
                        <a:pt x="1064234" y="1606868"/>
                        <a:pt x="1065853" y="1603248"/>
                      </a:cubicBezTo>
                      <a:cubicBezTo>
                        <a:pt x="1069663" y="1601533"/>
                        <a:pt x="1079760" y="1597343"/>
                        <a:pt x="1076140" y="1601724"/>
                      </a:cubicBezTo>
                      <a:close/>
                      <a:moveTo>
                        <a:pt x="1110049" y="1610297"/>
                      </a:moveTo>
                      <a:cubicBezTo>
                        <a:pt x="1115669" y="1607439"/>
                        <a:pt x="1121479" y="1605725"/>
                        <a:pt x="1127099" y="1602962"/>
                      </a:cubicBezTo>
                      <a:cubicBezTo>
                        <a:pt x="1127099" y="1604582"/>
                        <a:pt x="1111097" y="1612583"/>
                        <a:pt x="1110049" y="1610297"/>
                      </a:cubicBezTo>
                      <a:close/>
                      <a:moveTo>
                        <a:pt x="1168247" y="1607725"/>
                      </a:moveTo>
                      <a:cubicBezTo>
                        <a:pt x="1170057" y="1606201"/>
                        <a:pt x="1170342" y="1605344"/>
                        <a:pt x="1170533" y="1604486"/>
                      </a:cubicBezTo>
                      <a:cubicBezTo>
                        <a:pt x="1174248" y="1603915"/>
                        <a:pt x="1184725" y="1598295"/>
                        <a:pt x="1184058" y="1600962"/>
                      </a:cubicBezTo>
                      <a:cubicBezTo>
                        <a:pt x="1178439" y="1601915"/>
                        <a:pt x="1174152" y="1607629"/>
                        <a:pt x="1168247" y="1607725"/>
                      </a:cubicBezTo>
                      <a:close/>
                      <a:moveTo>
                        <a:pt x="1015752" y="1619536"/>
                      </a:moveTo>
                      <a:cubicBezTo>
                        <a:pt x="1024515" y="1615631"/>
                        <a:pt x="1038993" y="1612297"/>
                        <a:pt x="1050232" y="1608487"/>
                      </a:cubicBezTo>
                      <a:cubicBezTo>
                        <a:pt x="1047946" y="1607915"/>
                        <a:pt x="1044231" y="1607820"/>
                        <a:pt x="1048232" y="1605344"/>
                      </a:cubicBezTo>
                      <a:cubicBezTo>
                        <a:pt x="1050708" y="1609154"/>
                        <a:pt x="1054423" y="1604582"/>
                        <a:pt x="1062996" y="1604105"/>
                      </a:cubicBezTo>
                      <a:cubicBezTo>
                        <a:pt x="1058138" y="1607725"/>
                        <a:pt x="1053852" y="1609058"/>
                        <a:pt x="1056804" y="1611916"/>
                      </a:cubicBezTo>
                      <a:cubicBezTo>
                        <a:pt x="1046327" y="1609535"/>
                        <a:pt x="1029944" y="1618107"/>
                        <a:pt x="1015752" y="1619536"/>
                      </a:cubicBezTo>
                      <a:close/>
                      <a:moveTo>
                        <a:pt x="678471" y="1472946"/>
                      </a:moveTo>
                      <a:cubicBezTo>
                        <a:pt x="682091" y="1474661"/>
                        <a:pt x="687044" y="1472565"/>
                        <a:pt x="690187" y="1475804"/>
                      </a:cubicBezTo>
                      <a:cubicBezTo>
                        <a:pt x="686758" y="1475804"/>
                        <a:pt x="677043" y="1475137"/>
                        <a:pt x="678471" y="1472946"/>
                      </a:cubicBezTo>
                      <a:close/>
                      <a:moveTo>
                        <a:pt x="887164" y="1585532"/>
                      </a:moveTo>
                      <a:cubicBezTo>
                        <a:pt x="884402" y="1584008"/>
                        <a:pt x="881735" y="1584198"/>
                        <a:pt x="878782" y="1586008"/>
                      </a:cubicBezTo>
                      <a:cubicBezTo>
                        <a:pt x="873448" y="1583055"/>
                        <a:pt x="887926" y="1578769"/>
                        <a:pt x="895641" y="1579721"/>
                      </a:cubicBezTo>
                      <a:cubicBezTo>
                        <a:pt x="887450" y="1582674"/>
                        <a:pt x="887831" y="1582579"/>
                        <a:pt x="887164" y="1585532"/>
                      </a:cubicBezTo>
                      <a:close/>
                      <a:moveTo>
                        <a:pt x="1138910" y="1618774"/>
                      </a:moveTo>
                      <a:cubicBezTo>
                        <a:pt x="1147292" y="1614011"/>
                        <a:pt x="1156341" y="1611630"/>
                        <a:pt x="1165008" y="1607915"/>
                      </a:cubicBezTo>
                      <a:lnTo>
                        <a:pt x="1161103" y="1611249"/>
                      </a:lnTo>
                      <a:cubicBezTo>
                        <a:pt x="1153483" y="1612868"/>
                        <a:pt x="1146530" y="1617059"/>
                        <a:pt x="1138910" y="1618774"/>
                      </a:cubicBezTo>
                      <a:close/>
                      <a:moveTo>
                        <a:pt x="989558" y="1607820"/>
                      </a:moveTo>
                      <a:cubicBezTo>
                        <a:pt x="995368" y="1606772"/>
                        <a:pt x="1008513" y="1603248"/>
                        <a:pt x="1009846" y="1605629"/>
                      </a:cubicBezTo>
                      <a:cubicBezTo>
                        <a:pt x="1003941" y="1605820"/>
                        <a:pt x="990891" y="1611154"/>
                        <a:pt x="989558" y="1607820"/>
                      </a:cubicBezTo>
                      <a:close/>
                      <a:moveTo>
                        <a:pt x="1004893" y="1615250"/>
                      </a:moveTo>
                      <a:cubicBezTo>
                        <a:pt x="996987" y="1614583"/>
                        <a:pt x="989367" y="1618107"/>
                        <a:pt x="981462" y="1617821"/>
                      </a:cubicBezTo>
                      <a:cubicBezTo>
                        <a:pt x="989558" y="1613726"/>
                        <a:pt x="1005465" y="1611916"/>
                        <a:pt x="1009084" y="1612773"/>
                      </a:cubicBezTo>
                      <a:cubicBezTo>
                        <a:pt x="1006417" y="1612678"/>
                        <a:pt x="1004988" y="1614392"/>
                        <a:pt x="1004893" y="1615250"/>
                      </a:cubicBezTo>
                      <a:close/>
                      <a:moveTo>
                        <a:pt x="1127480" y="1624298"/>
                      </a:moveTo>
                      <a:cubicBezTo>
                        <a:pt x="1129671" y="1622584"/>
                        <a:pt x="1123765" y="1623822"/>
                        <a:pt x="1125384" y="1622298"/>
                      </a:cubicBezTo>
                      <a:cubicBezTo>
                        <a:pt x="1129575" y="1621917"/>
                        <a:pt x="1133100" y="1618679"/>
                        <a:pt x="1137291" y="1618869"/>
                      </a:cubicBezTo>
                      <a:cubicBezTo>
                        <a:pt x="1134338" y="1621631"/>
                        <a:pt x="1131195" y="1624108"/>
                        <a:pt x="1127480" y="1624298"/>
                      </a:cubicBezTo>
                      <a:close/>
                      <a:moveTo>
                        <a:pt x="1099095" y="1632871"/>
                      </a:moveTo>
                      <a:cubicBezTo>
                        <a:pt x="1103572" y="1629061"/>
                        <a:pt x="1108525" y="1627537"/>
                        <a:pt x="1113573" y="1626584"/>
                      </a:cubicBezTo>
                      <a:cubicBezTo>
                        <a:pt x="1108906" y="1628775"/>
                        <a:pt x="1104239" y="1632299"/>
                        <a:pt x="1099095" y="1632871"/>
                      </a:cubicBezTo>
                      <a:close/>
                      <a:moveTo>
                        <a:pt x="1004036" y="1622203"/>
                      </a:moveTo>
                      <a:cubicBezTo>
                        <a:pt x="995940" y="1626299"/>
                        <a:pt x="994035" y="1624013"/>
                        <a:pt x="987748" y="1622870"/>
                      </a:cubicBezTo>
                      <a:cubicBezTo>
                        <a:pt x="990320" y="1621441"/>
                        <a:pt x="991844" y="1620298"/>
                        <a:pt x="991939" y="1619441"/>
                      </a:cubicBezTo>
                      <a:cubicBezTo>
                        <a:pt x="992892" y="1619631"/>
                        <a:pt x="993939" y="1619726"/>
                        <a:pt x="994892" y="1619917"/>
                      </a:cubicBezTo>
                      <a:cubicBezTo>
                        <a:pt x="992415" y="1622965"/>
                        <a:pt x="996606" y="1622965"/>
                        <a:pt x="1004036" y="1622203"/>
                      </a:cubicBezTo>
                      <a:close/>
                      <a:moveTo>
                        <a:pt x="1115383" y="1634681"/>
                      </a:moveTo>
                      <a:cubicBezTo>
                        <a:pt x="1107287" y="1636776"/>
                        <a:pt x="1099953" y="1642301"/>
                        <a:pt x="1091285" y="1641920"/>
                      </a:cubicBezTo>
                      <a:cubicBezTo>
                        <a:pt x="1099095" y="1639062"/>
                        <a:pt x="1095857" y="1636490"/>
                        <a:pt x="1102429" y="1633823"/>
                      </a:cubicBezTo>
                      <a:cubicBezTo>
                        <a:pt x="1110716" y="1632014"/>
                        <a:pt x="1103286" y="1638586"/>
                        <a:pt x="1109192" y="1635824"/>
                      </a:cubicBezTo>
                      <a:cubicBezTo>
                        <a:pt x="1111097" y="1633823"/>
                        <a:pt x="1107192" y="1634014"/>
                        <a:pt x="1112907" y="1630680"/>
                      </a:cubicBezTo>
                      <a:cubicBezTo>
                        <a:pt x="1117479" y="1630585"/>
                        <a:pt x="1115764" y="1632871"/>
                        <a:pt x="1115383" y="1634681"/>
                      </a:cubicBezTo>
                      <a:close/>
                      <a:moveTo>
                        <a:pt x="1078236" y="1639443"/>
                      </a:moveTo>
                      <a:cubicBezTo>
                        <a:pt x="1078521" y="1638300"/>
                        <a:pt x="1079950" y="1636776"/>
                        <a:pt x="1083665" y="1634490"/>
                      </a:cubicBezTo>
                      <a:cubicBezTo>
                        <a:pt x="1088142" y="1635728"/>
                        <a:pt x="1091666" y="1632299"/>
                        <a:pt x="1095952" y="1632776"/>
                      </a:cubicBezTo>
                      <a:cubicBezTo>
                        <a:pt x="1095000" y="1633442"/>
                        <a:pt x="1094047" y="1634109"/>
                        <a:pt x="1093190" y="1634776"/>
                      </a:cubicBezTo>
                      <a:cubicBezTo>
                        <a:pt x="1088332" y="1634204"/>
                        <a:pt x="1085760" y="1637633"/>
                        <a:pt x="1078236" y="1639443"/>
                      </a:cubicBezTo>
                      <a:close/>
                      <a:moveTo>
                        <a:pt x="954030" y="1630299"/>
                      </a:moveTo>
                      <a:cubicBezTo>
                        <a:pt x="961078" y="1629442"/>
                        <a:pt x="979747" y="1621346"/>
                        <a:pt x="977652" y="1626489"/>
                      </a:cubicBezTo>
                      <a:cubicBezTo>
                        <a:pt x="969746" y="1625918"/>
                        <a:pt x="962031" y="1631537"/>
                        <a:pt x="954030" y="1630299"/>
                      </a:cubicBezTo>
                      <a:close/>
                      <a:moveTo>
                        <a:pt x="909929" y="1627537"/>
                      </a:moveTo>
                      <a:cubicBezTo>
                        <a:pt x="913834" y="1626108"/>
                        <a:pt x="917739" y="1625060"/>
                        <a:pt x="921645" y="1625251"/>
                      </a:cubicBezTo>
                      <a:cubicBezTo>
                        <a:pt x="921645" y="1626775"/>
                        <a:pt x="914215" y="1628775"/>
                        <a:pt x="909929" y="1627537"/>
                      </a:cubicBezTo>
                      <a:close/>
                      <a:moveTo>
                        <a:pt x="908310" y="1633347"/>
                      </a:moveTo>
                      <a:cubicBezTo>
                        <a:pt x="917358" y="1633538"/>
                        <a:pt x="939837" y="1627346"/>
                        <a:pt x="939361" y="1632490"/>
                      </a:cubicBezTo>
                      <a:cubicBezTo>
                        <a:pt x="929931" y="1631347"/>
                        <a:pt x="912691" y="1635919"/>
                        <a:pt x="908310" y="1633347"/>
                      </a:cubicBezTo>
                      <a:close/>
                      <a:moveTo>
                        <a:pt x="857637" y="1623727"/>
                      </a:moveTo>
                      <a:cubicBezTo>
                        <a:pt x="861732" y="1621727"/>
                        <a:pt x="865542" y="1621822"/>
                        <a:pt x="869352" y="1622108"/>
                      </a:cubicBezTo>
                      <a:cubicBezTo>
                        <a:pt x="869257" y="1623727"/>
                        <a:pt x="861828" y="1624679"/>
                        <a:pt x="857637" y="1623727"/>
                      </a:cubicBezTo>
                      <a:close/>
                      <a:moveTo>
                        <a:pt x="867257" y="1630966"/>
                      </a:moveTo>
                      <a:cubicBezTo>
                        <a:pt x="859351" y="1627156"/>
                        <a:pt x="850683" y="1630680"/>
                        <a:pt x="842492" y="1628966"/>
                      </a:cubicBezTo>
                      <a:cubicBezTo>
                        <a:pt x="847635" y="1625822"/>
                        <a:pt x="863733" y="1628204"/>
                        <a:pt x="873353" y="1627537"/>
                      </a:cubicBezTo>
                      <a:cubicBezTo>
                        <a:pt x="869162" y="1628870"/>
                        <a:pt x="872686" y="1629728"/>
                        <a:pt x="867257" y="1630966"/>
                      </a:cubicBezTo>
                      <a:close/>
                      <a:moveTo>
                        <a:pt x="864114" y="1633252"/>
                      </a:moveTo>
                      <a:cubicBezTo>
                        <a:pt x="855732" y="1630966"/>
                        <a:pt x="854208" y="1637348"/>
                        <a:pt x="844778" y="1635157"/>
                      </a:cubicBezTo>
                      <a:cubicBezTo>
                        <a:pt x="852969" y="1633347"/>
                        <a:pt x="848969" y="1633823"/>
                        <a:pt x="852588" y="1631442"/>
                      </a:cubicBezTo>
                      <a:cubicBezTo>
                        <a:pt x="856875" y="1631537"/>
                        <a:pt x="868781" y="1630108"/>
                        <a:pt x="864114" y="1633252"/>
                      </a:cubicBezTo>
                      <a:close/>
                      <a:moveTo>
                        <a:pt x="814107" y="1632395"/>
                      </a:moveTo>
                      <a:cubicBezTo>
                        <a:pt x="818870" y="1630490"/>
                        <a:pt x="823251" y="1630585"/>
                        <a:pt x="827633" y="1631156"/>
                      </a:cubicBezTo>
                      <a:cubicBezTo>
                        <a:pt x="827157" y="1633157"/>
                        <a:pt x="818298" y="1635347"/>
                        <a:pt x="814107" y="1632395"/>
                      </a:cubicBezTo>
                      <a:close/>
                      <a:moveTo>
                        <a:pt x="911739" y="1667828"/>
                      </a:moveTo>
                      <a:cubicBezTo>
                        <a:pt x="916977" y="1664494"/>
                        <a:pt x="922026" y="1665637"/>
                        <a:pt x="927169" y="1665161"/>
                      </a:cubicBezTo>
                      <a:cubicBezTo>
                        <a:pt x="922026" y="1666304"/>
                        <a:pt x="916787" y="1668494"/>
                        <a:pt x="911739" y="1667828"/>
                      </a:cubicBezTo>
                      <a:close/>
                      <a:moveTo>
                        <a:pt x="914691" y="1669542"/>
                      </a:moveTo>
                      <a:cubicBezTo>
                        <a:pt x="917930" y="1667637"/>
                        <a:pt x="928884" y="1666970"/>
                        <a:pt x="927074" y="1669256"/>
                      </a:cubicBezTo>
                      <a:cubicBezTo>
                        <a:pt x="922978" y="1668494"/>
                        <a:pt x="918787" y="1671828"/>
                        <a:pt x="914691" y="1669542"/>
                      </a:cubicBezTo>
                      <a:close/>
                      <a:moveTo>
                        <a:pt x="891831" y="1665827"/>
                      </a:moveTo>
                      <a:cubicBezTo>
                        <a:pt x="894498" y="1664684"/>
                        <a:pt x="887736" y="1664018"/>
                        <a:pt x="888974" y="1662875"/>
                      </a:cubicBezTo>
                      <a:cubicBezTo>
                        <a:pt x="892689" y="1661160"/>
                        <a:pt x="896213" y="1660398"/>
                        <a:pt x="899737" y="1661732"/>
                      </a:cubicBezTo>
                      <a:cubicBezTo>
                        <a:pt x="894784" y="1662970"/>
                        <a:pt x="899928" y="1666113"/>
                        <a:pt x="891831" y="1665827"/>
                      </a:cubicBezTo>
                      <a:close/>
                      <a:moveTo>
                        <a:pt x="892689" y="1676686"/>
                      </a:moveTo>
                      <a:cubicBezTo>
                        <a:pt x="893451" y="1675829"/>
                        <a:pt x="899547" y="1673733"/>
                        <a:pt x="897642" y="1671733"/>
                      </a:cubicBezTo>
                      <a:cubicBezTo>
                        <a:pt x="893927" y="1672971"/>
                        <a:pt x="890403" y="1671923"/>
                        <a:pt x="886878" y="1670780"/>
                      </a:cubicBezTo>
                      <a:cubicBezTo>
                        <a:pt x="894784" y="1668971"/>
                        <a:pt x="902595" y="1665351"/>
                        <a:pt x="910215" y="1666399"/>
                      </a:cubicBezTo>
                      <a:cubicBezTo>
                        <a:pt x="898404" y="1670018"/>
                        <a:pt x="907357" y="1678210"/>
                        <a:pt x="892689" y="1676686"/>
                      </a:cubicBezTo>
                      <a:close/>
                      <a:moveTo>
                        <a:pt x="761625" y="1620393"/>
                      </a:moveTo>
                      <a:cubicBezTo>
                        <a:pt x="764673" y="1618393"/>
                        <a:pt x="774293" y="1620012"/>
                        <a:pt x="771626" y="1621822"/>
                      </a:cubicBezTo>
                      <a:cubicBezTo>
                        <a:pt x="768387" y="1620774"/>
                        <a:pt x="764482" y="1622774"/>
                        <a:pt x="761625" y="1620393"/>
                      </a:cubicBezTo>
                      <a:close/>
                      <a:moveTo>
                        <a:pt x="870019" y="1670114"/>
                      </a:moveTo>
                      <a:cubicBezTo>
                        <a:pt x="873734" y="1668399"/>
                        <a:pt x="877353" y="1667637"/>
                        <a:pt x="880878" y="1668971"/>
                      </a:cubicBezTo>
                      <a:cubicBezTo>
                        <a:pt x="877163" y="1670780"/>
                        <a:pt x="873448" y="1671447"/>
                        <a:pt x="870019" y="1670114"/>
                      </a:cubicBezTo>
                      <a:close/>
                      <a:moveTo>
                        <a:pt x="776769" y="1633157"/>
                      </a:moveTo>
                      <a:cubicBezTo>
                        <a:pt x="769721" y="1633061"/>
                        <a:pt x="756576" y="1632585"/>
                        <a:pt x="755052" y="1629632"/>
                      </a:cubicBezTo>
                      <a:cubicBezTo>
                        <a:pt x="749337" y="1630966"/>
                        <a:pt x="739908" y="1626870"/>
                        <a:pt x="738384" y="1630299"/>
                      </a:cubicBezTo>
                      <a:lnTo>
                        <a:pt x="733050" y="1627537"/>
                      </a:lnTo>
                      <a:cubicBezTo>
                        <a:pt x="737336" y="1626108"/>
                        <a:pt x="740479" y="1627918"/>
                        <a:pt x="740955" y="1626013"/>
                      </a:cubicBezTo>
                      <a:cubicBezTo>
                        <a:pt x="749052" y="1628585"/>
                        <a:pt x="753433" y="1628680"/>
                        <a:pt x="756005" y="1625632"/>
                      </a:cubicBezTo>
                      <a:cubicBezTo>
                        <a:pt x="762101" y="1627251"/>
                        <a:pt x="756767" y="1627823"/>
                        <a:pt x="758196" y="1628966"/>
                      </a:cubicBezTo>
                      <a:lnTo>
                        <a:pt x="766101" y="1627061"/>
                      </a:lnTo>
                      <a:cubicBezTo>
                        <a:pt x="772769" y="1630585"/>
                        <a:pt x="765244" y="1631442"/>
                        <a:pt x="776769" y="1633157"/>
                      </a:cubicBezTo>
                      <a:close/>
                      <a:moveTo>
                        <a:pt x="724763" y="1624298"/>
                      </a:moveTo>
                      <a:cubicBezTo>
                        <a:pt x="717429" y="1620203"/>
                        <a:pt x="735717" y="1620488"/>
                        <a:pt x="740098" y="1623251"/>
                      </a:cubicBezTo>
                      <a:cubicBezTo>
                        <a:pt x="738193" y="1623822"/>
                        <a:pt x="739622" y="1624965"/>
                        <a:pt x="738003" y="1625537"/>
                      </a:cubicBezTo>
                      <a:cubicBezTo>
                        <a:pt x="728382" y="1624679"/>
                        <a:pt x="732192" y="1621060"/>
                        <a:pt x="724763" y="1624298"/>
                      </a:cubicBezTo>
                      <a:close/>
                      <a:moveTo>
                        <a:pt x="707713" y="1625537"/>
                      </a:moveTo>
                      <a:cubicBezTo>
                        <a:pt x="701046" y="1622298"/>
                        <a:pt x="708951" y="1622012"/>
                        <a:pt x="713714" y="1620679"/>
                      </a:cubicBezTo>
                      <a:cubicBezTo>
                        <a:pt x="715905" y="1621727"/>
                        <a:pt x="718762" y="1620488"/>
                        <a:pt x="720858" y="1622203"/>
                      </a:cubicBezTo>
                      <a:cubicBezTo>
                        <a:pt x="714666" y="1624775"/>
                        <a:pt x="712190" y="1622489"/>
                        <a:pt x="707713" y="1625537"/>
                      </a:cubicBezTo>
                      <a:close/>
                      <a:moveTo>
                        <a:pt x="675328" y="1607439"/>
                      </a:moveTo>
                      <a:cubicBezTo>
                        <a:pt x="679900" y="1607344"/>
                        <a:pt x="684567" y="1606963"/>
                        <a:pt x="688282" y="1609344"/>
                      </a:cubicBezTo>
                      <a:cubicBezTo>
                        <a:pt x="683520" y="1610297"/>
                        <a:pt x="679233" y="1609535"/>
                        <a:pt x="675328" y="1607439"/>
                      </a:cubicBezTo>
                      <a:close/>
                      <a:moveTo>
                        <a:pt x="402246" y="1334833"/>
                      </a:moveTo>
                      <a:cubicBezTo>
                        <a:pt x="399294" y="1333595"/>
                        <a:pt x="391674" y="1328261"/>
                        <a:pt x="394531" y="1327309"/>
                      </a:cubicBezTo>
                      <a:cubicBezTo>
                        <a:pt x="395960" y="1330262"/>
                        <a:pt x="400532" y="1331690"/>
                        <a:pt x="401484" y="1330738"/>
                      </a:cubicBezTo>
                      <a:cubicBezTo>
                        <a:pt x="402437" y="1332738"/>
                        <a:pt x="402818" y="1334167"/>
                        <a:pt x="402246" y="1334833"/>
                      </a:cubicBezTo>
                      <a:close/>
                      <a:moveTo>
                        <a:pt x="596080" y="1594771"/>
                      </a:moveTo>
                      <a:cubicBezTo>
                        <a:pt x="592651" y="1592008"/>
                        <a:pt x="596652" y="1591532"/>
                        <a:pt x="601224" y="1592199"/>
                      </a:cubicBezTo>
                      <a:cubicBezTo>
                        <a:pt x="605796" y="1592771"/>
                        <a:pt x="610939" y="1594295"/>
                        <a:pt x="609701" y="1596295"/>
                      </a:cubicBezTo>
                      <a:cubicBezTo>
                        <a:pt x="604272" y="1593247"/>
                        <a:pt x="603510" y="1596962"/>
                        <a:pt x="596080" y="1594771"/>
                      </a:cubicBezTo>
                      <a:close/>
                      <a:moveTo>
                        <a:pt x="387387" y="1322356"/>
                      </a:moveTo>
                      <a:cubicBezTo>
                        <a:pt x="382053" y="1318451"/>
                        <a:pt x="371290" y="1310545"/>
                        <a:pt x="372719" y="1306354"/>
                      </a:cubicBezTo>
                      <a:cubicBezTo>
                        <a:pt x="377767" y="1313498"/>
                        <a:pt x="377386" y="1307211"/>
                        <a:pt x="381101" y="1308830"/>
                      </a:cubicBezTo>
                      <a:cubicBezTo>
                        <a:pt x="382911" y="1313212"/>
                        <a:pt x="380244" y="1313307"/>
                        <a:pt x="379291" y="1315022"/>
                      </a:cubicBezTo>
                      <a:cubicBezTo>
                        <a:pt x="383863" y="1316069"/>
                        <a:pt x="389483" y="1320260"/>
                        <a:pt x="387387" y="1322356"/>
                      </a:cubicBezTo>
                      <a:close/>
                      <a:moveTo>
                        <a:pt x="360717" y="1295686"/>
                      </a:moveTo>
                      <a:cubicBezTo>
                        <a:pt x="362527" y="1298353"/>
                        <a:pt x="365861" y="1299782"/>
                        <a:pt x="367290" y="1302925"/>
                      </a:cubicBezTo>
                      <a:cubicBezTo>
                        <a:pt x="365289" y="1305497"/>
                        <a:pt x="355669" y="1293971"/>
                        <a:pt x="360717" y="1295686"/>
                      </a:cubicBezTo>
                      <a:close/>
                      <a:moveTo>
                        <a:pt x="582650" y="1634300"/>
                      </a:moveTo>
                      <a:cubicBezTo>
                        <a:pt x="588079" y="1634871"/>
                        <a:pt x="592937" y="1636300"/>
                        <a:pt x="597414" y="1638872"/>
                      </a:cubicBezTo>
                      <a:cubicBezTo>
                        <a:pt x="591413" y="1639729"/>
                        <a:pt x="587031" y="1637062"/>
                        <a:pt x="582650" y="1634300"/>
                      </a:cubicBezTo>
                      <a:close/>
                      <a:moveTo>
                        <a:pt x="554837" y="1628108"/>
                      </a:moveTo>
                      <a:cubicBezTo>
                        <a:pt x="549122" y="1630490"/>
                        <a:pt x="547788" y="1625632"/>
                        <a:pt x="543216" y="1623727"/>
                      </a:cubicBezTo>
                      <a:cubicBezTo>
                        <a:pt x="545693" y="1627632"/>
                        <a:pt x="537692" y="1626584"/>
                        <a:pt x="534453" y="1626965"/>
                      </a:cubicBezTo>
                      <a:cubicBezTo>
                        <a:pt x="528453" y="1622203"/>
                        <a:pt x="545121" y="1626394"/>
                        <a:pt x="539121" y="1621631"/>
                      </a:cubicBezTo>
                      <a:cubicBezTo>
                        <a:pt x="537216" y="1621822"/>
                        <a:pt x="537597" y="1622870"/>
                        <a:pt x="533501" y="1622203"/>
                      </a:cubicBezTo>
                      <a:cubicBezTo>
                        <a:pt x="531310" y="1621346"/>
                        <a:pt x="523119" y="1616202"/>
                        <a:pt x="526357" y="1616012"/>
                      </a:cubicBezTo>
                      <a:cubicBezTo>
                        <a:pt x="530072" y="1618393"/>
                        <a:pt x="540645" y="1620488"/>
                        <a:pt x="548931" y="1622489"/>
                      </a:cubicBezTo>
                      <a:cubicBezTo>
                        <a:pt x="557218" y="1624394"/>
                        <a:pt x="563409" y="1625822"/>
                        <a:pt x="558171" y="1628204"/>
                      </a:cubicBezTo>
                      <a:cubicBezTo>
                        <a:pt x="564076" y="1630299"/>
                        <a:pt x="578649" y="1632776"/>
                        <a:pt x="578268" y="1636109"/>
                      </a:cubicBezTo>
                      <a:cubicBezTo>
                        <a:pt x="574077" y="1636871"/>
                        <a:pt x="557028" y="1631633"/>
                        <a:pt x="554837" y="1628108"/>
                      </a:cubicBezTo>
                      <a:close/>
                      <a:moveTo>
                        <a:pt x="543693" y="1629537"/>
                      </a:moveTo>
                      <a:cubicBezTo>
                        <a:pt x="551789" y="1630871"/>
                        <a:pt x="559123" y="1633347"/>
                        <a:pt x="566457" y="1635919"/>
                      </a:cubicBezTo>
                      <a:cubicBezTo>
                        <a:pt x="558456" y="1634681"/>
                        <a:pt x="550074" y="1634014"/>
                        <a:pt x="543693" y="1629537"/>
                      </a:cubicBezTo>
                      <a:close/>
                      <a:moveTo>
                        <a:pt x="303186" y="1238060"/>
                      </a:moveTo>
                      <a:cubicBezTo>
                        <a:pt x="301091" y="1233202"/>
                        <a:pt x="290709" y="1225487"/>
                        <a:pt x="293376" y="1222629"/>
                      </a:cubicBezTo>
                      <a:cubicBezTo>
                        <a:pt x="296233" y="1227582"/>
                        <a:pt x="305282" y="1234726"/>
                        <a:pt x="303186" y="1238060"/>
                      </a:cubicBezTo>
                      <a:close/>
                      <a:moveTo>
                        <a:pt x="516546" y="1620965"/>
                      </a:moveTo>
                      <a:cubicBezTo>
                        <a:pt x="515022" y="1619441"/>
                        <a:pt x="511593" y="1617154"/>
                        <a:pt x="513498" y="1616964"/>
                      </a:cubicBezTo>
                      <a:cubicBezTo>
                        <a:pt x="519880" y="1621250"/>
                        <a:pt x="523309" y="1622012"/>
                        <a:pt x="527310" y="1620774"/>
                      </a:cubicBezTo>
                      <a:cubicBezTo>
                        <a:pt x="530453" y="1625156"/>
                        <a:pt x="522261" y="1622203"/>
                        <a:pt x="516546" y="1620965"/>
                      </a:cubicBezTo>
                      <a:close/>
                      <a:moveTo>
                        <a:pt x="492353" y="1604105"/>
                      </a:moveTo>
                      <a:cubicBezTo>
                        <a:pt x="490162" y="1600962"/>
                        <a:pt x="485114" y="1602105"/>
                        <a:pt x="483304" y="1598295"/>
                      </a:cubicBezTo>
                      <a:cubicBezTo>
                        <a:pt x="487876" y="1599152"/>
                        <a:pt x="497687" y="1604201"/>
                        <a:pt x="492353" y="1604105"/>
                      </a:cubicBezTo>
                      <a:close/>
                      <a:moveTo>
                        <a:pt x="497782" y="1619060"/>
                      </a:moveTo>
                      <a:cubicBezTo>
                        <a:pt x="494639" y="1616488"/>
                        <a:pt x="493782" y="1614964"/>
                        <a:pt x="496544" y="1615154"/>
                      </a:cubicBezTo>
                      <a:cubicBezTo>
                        <a:pt x="498163" y="1616488"/>
                        <a:pt x="499497" y="1618202"/>
                        <a:pt x="501687" y="1618583"/>
                      </a:cubicBezTo>
                      <a:cubicBezTo>
                        <a:pt x="503307" y="1618964"/>
                        <a:pt x="505116" y="1618964"/>
                        <a:pt x="506259" y="1620107"/>
                      </a:cubicBezTo>
                      <a:lnTo>
                        <a:pt x="497782" y="1619060"/>
                      </a:lnTo>
                      <a:close/>
                      <a:moveTo>
                        <a:pt x="269277" y="1187196"/>
                      </a:moveTo>
                      <a:cubicBezTo>
                        <a:pt x="270706" y="1187958"/>
                        <a:pt x="271182" y="1187006"/>
                        <a:pt x="273468" y="1189196"/>
                      </a:cubicBezTo>
                      <a:cubicBezTo>
                        <a:pt x="272992" y="1192530"/>
                        <a:pt x="275659" y="1194435"/>
                        <a:pt x="276421" y="1197197"/>
                      </a:cubicBezTo>
                      <a:cubicBezTo>
                        <a:pt x="272992" y="1194435"/>
                        <a:pt x="269849" y="1191387"/>
                        <a:pt x="269277" y="1187196"/>
                      </a:cubicBezTo>
                      <a:close/>
                      <a:moveTo>
                        <a:pt x="441775" y="1580198"/>
                      </a:moveTo>
                      <a:cubicBezTo>
                        <a:pt x="443204" y="1579912"/>
                        <a:pt x="436441" y="1575911"/>
                        <a:pt x="435965" y="1575149"/>
                      </a:cubicBezTo>
                      <a:cubicBezTo>
                        <a:pt x="433869" y="1574959"/>
                        <a:pt x="434822" y="1576483"/>
                        <a:pt x="433107" y="1576483"/>
                      </a:cubicBezTo>
                      <a:cubicBezTo>
                        <a:pt x="425773" y="1572768"/>
                        <a:pt x="425106" y="1569053"/>
                        <a:pt x="431869" y="1570387"/>
                      </a:cubicBezTo>
                      <a:cubicBezTo>
                        <a:pt x="438727" y="1575054"/>
                        <a:pt x="446347" y="1578388"/>
                        <a:pt x="453015" y="1583055"/>
                      </a:cubicBezTo>
                      <a:cubicBezTo>
                        <a:pt x="446919" y="1581245"/>
                        <a:pt x="444252" y="1581436"/>
                        <a:pt x="441775" y="1580198"/>
                      </a:cubicBezTo>
                      <a:close/>
                      <a:moveTo>
                        <a:pt x="262515" y="1166336"/>
                      </a:moveTo>
                      <a:lnTo>
                        <a:pt x="262896" y="1171385"/>
                      </a:lnTo>
                      <a:cubicBezTo>
                        <a:pt x="258895" y="1169099"/>
                        <a:pt x="258419" y="1162050"/>
                        <a:pt x="262515" y="1166336"/>
                      </a:cubicBezTo>
                      <a:close/>
                      <a:moveTo>
                        <a:pt x="408057" y="1558385"/>
                      </a:moveTo>
                      <a:cubicBezTo>
                        <a:pt x="403580" y="1556671"/>
                        <a:pt x="399484" y="1554385"/>
                        <a:pt x="396627" y="1550479"/>
                      </a:cubicBezTo>
                      <a:cubicBezTo>
                        <a:pt x="401675" y="1551623"/>
                        <a:pt x="405199" y="1554480"/>
                        <a:pt x="408723" y="1557528"/>
                      </a:cubicBezTo>
                      <a:cubicBezTo>
                        <a:pt x="407771" y="1557433"/>
                        <a:pt x="406914" y="1557338"/>
                        <a:pt x="408057" y="1558385"/>
                      </a:cubicBezTo>
                      <a:close/>
                      <a:moveTo>
                        <a:pt x="231463" y="1120997"/>
                      </a:moveTo>
                      <a:cubicBezTo>
                        <a:pt x="231082" y="1118140"/>
                        <a:pt x="229463" y="1115663"/>
                        <a:pt x="229653" y="1112615"/>
                      </a:cubicBezTo>
                      <a:cubicBezTo>
                        <a:pt x="230892" y="1114139"/>
                        <a:pt x="232701" y="1110329"/>
                        <a:pt x="233559" y="1115282"/>
                      </a:cubicBezTo>
                      <a:cubicBezTo>
                        <a:pt x="231273" y="1113377"/>
                        <a:pt x="231273" y="1116425"/>
                        <a:pt x="233463" y="1119188"/>
                      </a:cubicBezTo>
                      <a:cubicBezTo>
                        <a:pt x="234035" y="1117854"/>
                        <a:pt x="235083" y="1117568"/>
                        <a:pt x="236416" y="1118235"/>
                      </a:cubicBezTo>
                      <a:cubicBezTo>
                        <a:pt x="236416" y="1120807"/>
                        <a:pt x="238893" y="1122521"/>
                        <a:pt x="238226" y="1125284"/>
                      </a:cubicBezTo>
                      <a:cubicBezTo>
                        <a:pt x="234416" y="1120045"/>
                        <a:pt x="235273" y="1126141"/>
                        <a:pt x="231463" y="1120997"/>
                      </a:cubicBezTo>
                      <a:close/>
                      <a:moveTo>
                        <a:pt x="365766" y="1536954"/>
                      </a:moveTo>
                      <a:cubicBezTo>
                        <a:pt x="360908" y="1532287"/>
                        <a:pt x="347478" y="1524953"/>
                        <a:pt x="347859" y="1522190"/>
                      </a:cubicBezTo>
                      <a:cubicBezTo>
                        <a:pt x="351097" y="1525429"/>
                        <a:pt x="355764" y="1527239"/>
                        <a:pt x="359574" y="1530001"/>
                      </a:cubicBezTo>
                      <a:cubicBezTo>
                        <a:pt x="358241" y="1527715"/>
                        <a:pt x="355764" y="1526572"/>
                        <a:pt x="354336" y="1524286"/>
                      </a:cubicBezTo>
                      <a:cubicBezTo>
                        <a:pt x="358431" y="1526096"/>
                        <a:pt x="364337" y="1529525"/>
                        <a:pt x="365575" y="1527905"/>
                      </a:cubicBezTo>
                      <a:cubicBezTo>
                        <a:pt x="366718" y="1531715"/>
                        <a:pt x="366718" y="1534668"/>
                        <a:pt x="365766" y="1536954"/>
                      </a:cubicBezTo>
                      <a:close/>
                      <a:moveTo>
                        <a:pt x="222129" y="1098328"/>
                      </a:moveTo>
                      <a:cubicBezTo>
                        <a:pt x="224034" y="1099661"/>
                        <a:pt x="224605" y="1098137"/>
                        <a:pt x="226986" y="1100709"/>
                      </a:cubicBezTo>
                      <a:cubicBezTo>
                        <a:pt x="226701" y="1103757"/>
                        <a:pt x="222891" y="1104233"/>
                        <a:pt x="222129" y="1098328"/>
                      </a:cubicBezTo>
                      <a:close/>
                      <a:moveTo>
                        <a:pt x="341096" y="1515999"/>
                      </a:moveTo>
                      <a:cubicBezTo>
                        <a:pt x="336524" y="1509903"/>
                        <a:pt x="338715" y="1508570"/>
                        <a:pt x="342048" y="1508474"/>
                      </a:cubicBezTo>
                      <a:cubicBezTo>
                        <a:pt x="343191" y="1510189"/>
                        <a:pt x="344715" y="1511522"/>
                        <a:pt x="346335" y="1512856"/>
                      </a:cubicBezTo>
                      <a:cubicBezTo>
                        <a:pt x="342239" y="1512094"/>
                        <a:pt x="348716" y="1519142"/>
                        <a:pt x="341096" y="1515999"/>
                      </a:cubicBezTo>
                      <a:close/>
                      <a:moveTo>
                        <a:pt x="220890" y="1087279"/>
                      </a:moveTo>
                      <a:cubicBezTo>
                        <a:pt x="223272" y="1089565"/>
                        <a:pt x="224700" y="1092137"/>
                        <a:pt x="224224" y="1095185"/>
                      </a:cubicBezTo>
                      <a:cubicBezTo>
                        <a:pt x="221843" y="1092899"/>
                        <a:pt x="220414" y="1090327"/>
                        <a:pt x="220890" y="1087279"/>
                      </a:cubicBezTo>
                      <a:close/>
                      <a:moveTo>
                        <a:pt x="324141" y="1504664"/>
                      </a:moveTo>
                      <a:cubicBezTo>
                        <a:pt x="330999" y="1509427"/>
                        <a:pt x="337953" y="1514094"/>
                        <a:pt x="343763" y="1519809"/>
                      </a:cubicBezTo>
                      <a:cubicBezTo>
                        <a:pt x="336143" y="1515142"/>
                        <a:pt x="334143" y="1514570"/>
                        <a:pt x="329094" y="1510570"/>
                      </a:cubicBezTo>
                      <a:cubicBezTo>
                        <a:pt x="330142" y="1510760"/>
                        <a:pt x="330237" y="1510094"/>
                        <a:pt x="328999" y="1508474"/>
                      </a:cubicBezTo>
                      <a:cubicBezTo>
                        <a:pt x="326904" y="1507617"/>
                        <a:pt x="324903" y="1506665"/>
                        <a:pt x="324141" y="1504664"/>
                      </a:cubicBezTo>
                      <a:close/>
                      <a:moveTo>
                        <a:pt x="315950" y="1495425"/>
                      </a:moveTo>
                      <a:cubicBezTo>
                        <a:pt x="317950" y="1495901"/>
                        <a:pt x="315950" y="1493234"/>
                        <a:pt x="316617" y="1492663"/>
                      </a:cubicBezTo>
                      <a:cubicBezTo>
                        <a:pt x="324999" y="1496568"/>
                        <a:pt x="331476" y="1502283"/>
                        <a:pt x="337476" y="1508665"/>
                      </a:cubicBezTo>
                      <a:cubicBezTo>
                        <a:pt x="332619" y="1506569"/>
                        <a:pt x="334524" y="1509808"/>
                        <a:pt x="329666" y="1507712"/>
                      </a:cubicBezTo>
                      <a:cubicBezTo>
                        <a:pt x="325475" y="1503331"/>
                        <a:pt x="319950" y="1499997"/>
                        <a:pt x="315950" y="1495425"/>
                      </a:cubicBezTo>
                      <a:close/>
                      <a:moveTo>
                        <a:pt x="207651" y="1059180"/>
                      </a:moveTo>
                      <a:cubicBezTo>
                        <a:pt x="210413" y="1063085"/>
                        <a:pt x="212889" y="1065943"/>
                        <a:pt x="213937" y="1064038"/>
                      </a:cubicBezTo>
                      <a:cubicBezTo>
                        <a:pt x="213556" y="1067848"/>
                        <a:pt x="216604" y="1070896"/>
                        <a:pt x="216985" y="1074515"/>
                      </a:cubicBezTo>
                      <a:cubicBezTo>
                        <a:pt x="211365" y="1068800"/>
                        <a:pt x="216223" y="1078325"/>
                        <a:pt x="212985" y="1075468"/>
                      </a:cubicBezTo>
                      <a:cubicBezTo>
                        <a:pt x="212794" y="1069753"/>
                        <a:pt x="208317" y="1064895"/>
                        <a:pt x="207651" y="1059180"/>
                      </a:cubicBezTo>
                      <a:close/>
                      <a:moveTo>
                        <a:pt x="303282" y="1492568"/>
                      </a:moveTo>
                      <a:cubicBezTo>
                        <a:pt x="301377" y="1489901"/>
                        <a:pt x="303282" y="1490282"/>
                        <a:pt x="301662" y="1487805"/>
                      </a:cubicBezTo>
                      <a:cubicBezTo>
                        <a:pt x="300138" y="1487138"/>
                        <a:pt x="300424" y="1488091"/>
                        <a:pt x="299376" y="1487805"/>
                      </a:cubicBezTo>
                      <a:cubicBezTo>
                        <a:pt x="295185" y="1482471"/>
                        <a:pt x="298995" y="1484281"/>
                        <a:pt x="303282" y="1486376"/>
                      </a:cubicBezTo>
                      <a:cubicBezTo>
                        <a:pt x="304425" y="1488091"/>
                        <a:pt x="305282" y="1490091"/>
                        <a:pt x="307282" y="1491044"/>
                      </a:cubicBezTo>
                      <a:cubicBezTo>
                        <a:pt x="306615" y="1489615"/>
                        <a:pt x="308901" y="1490567"/>
                        <a:pt x="311187" y="1491520"/>
                      </a:cubicBezTo>
                      <a:cubicBezTo>
                        <a:pt x="312045" y="1492853"/>
                        <a:pt x="312807" y="1494187"/>
                        <a:pt x="313664" y="1495520"/>
                      </a:cubicBezTo>
                      <a:cubicBezTo>
                        <a:pt x="305472" y="1491901"/>
                        <a:pt x="306996" y="1492377"/>
                        <a:pt x="303282" y="1492568"/>
                      </a:cubicBezTo>
                      <a:close/>
                      <a:moveTo>
                        <a:pt x="292423" y="1473327"/>
                      </a:moveTo>
                      <a:cubicBezTo>
                        <a:pt x="287565" y="1470755"/>
                        <a:pt x="284803" y="1466469"/>
                        <a:pt x="280898" y="1463040"/>
                      </a:cubicBezTo>
                      <a:cubicBezTo>
                        <a:pt x="286708" y="1464850"/>
                        <a:pt x="294423" y="1471041"/>
                        <a:pt x="292423" y="1473327"/>
                      </a:cubicBezTo>
                      <a:close/>
                      <a:moveTo>
                        <a:pt x="264229" y="1453039"/>
                      </a:moveTo>
                      <a:cubicBezTo>
                        <a:pt x="260610" y="1450086"/>
                        <a:pt x="256323" y="1447610"/>
                        <a:pt x="253847" y="1443609"/>
                      </a:cubicBezTo>
                      <a:cubicBezTo>
                        <a:pt x="258705" y="1444943"/>
                        <a:pt x="260229" y="1449038"/>
                        <a:pt x="263467" y="1451610"/>
                      </a:cubicBezTo>
                      <a:cubicBezTo>
                        <a:pt x="263277" y="1450658"/>
                        <a:pt x="262134" y="1448848"/>
                        <a:pt x="263562" y="1449515"/>
                      </a:cubicBezTo>
                      <a:cubicBezTo>
                        <a:pt x="264610" y="1451515"/>
                        <a:pt x="264420" y="1452277"/>
                        <a:pt x="264229" y="1453039"/>
                      </a:cubicBezTo>
                      <a:close/>
                      <a:moveTo>
                        <a:pt x="241941" y="1425702"/>
                      </a:moveTo>
                      <a:cubicBezTo>
                        <a:pt x="244512" y="1430179"/>
                        <a:pt x="249751" y="1432560"/>
                        <a:pt x="251847" y="1437323"/>
                      </a:cubicBezTo>
                      <a:cubicBezTo>
                        <a:pt x="247656" y="1435322"/>
                        <a:pt x="239178" y="1426654"/>
                        <a:pt x="241941" y="1425702"/>
                      </a:cubicBezTo>
                      <a:close/>
                      <a:moveTo>
                        <a:pt x="244893" y="1427417"/>
                      </a:moveTo>
                      <a:cubicBezTo>
                        <a:pt x="244131" y="1426083"/>
                        <a:pt x="242893" y="1425035"/>
                        <a:pt x="241369" y="1424369"/>
                      </a:cubicBezTo>
                      <a:cubicBezTo>
                        <a:pt x="239559" y="1420844"/>
                        <a:pt x="239369" y="1419130"/>
                        <a:pt x="241750" y="1420273"/>
                      </a:cubicBezTo>
                      <a:cubicBezTo>
                        <a:pt x="242988" y="1422464"/>
                        <a:pt x="245179" y="1424083"/>
                        <a:pt x="246513" y="1426178"/>
                      </a:cubicBezTo>
                      <a:cubicBezTo>
                        <a:pt x="244608" y="1425131"/>
                        <a:pt x="246322" y="1427893"/>
                        <a:pt x="244893" y="1427417"/>
                      </a:cubicBezTo>
                      <a:close/>
                      <a:moveTo>
                        <a:pt x="221367" y="1401128"/>
                      </a:moveTo>
                      <a:cubicBezTo>
                        <a:pt x="228987" y="1405700"/>
                        <a:pt x="234321" y="1411891"/>
                        <a:pt x="238797" y="1418558"/>
                      </a:cubicBezTo>
                      <a:cubicBezTo>
                        <a:pt x="231368" y="1413891"/>
                        <a:pt x="227748" y="1406557"/>
                        <a:pt x="221367" y="1401128"/>
                      </a:cubicBezTo>
                      <a:close/>
                      <a:moveTo>
                        <a:pt x="213556" y="1400842"/>
                      </a:moveTo>
                      <a:cubicBezTo>
                        <a:pt x="218509" y="1401032"/>
                        <a:pt x="224700" y="1408462"/>
                        <a:pt x="229272" y="1414177"/>
                      </a:cubicBezTo>
                      <a:cubicBezTo>
                        <a:pt x="222795" y="1410557"/>
                        <a:pt x="216795" y="1406652"/>
                        <a:pt x="213556" y="1400842"/>
                      </a:cubicBezTo>
                      <a:close/>
                      <a:moveTo>
                        <a:pt x="194601" y="1367600"/>
                      </a:moveTo>
                      <a:cubicBezTo>
                        <a:pt x="194411" y="1365885"/>
                        <a:pt x="195554" y="1366171"/>
                        <a:pt x="193935" y="1362647"/>
                      </a:cubicBezTo>
                      <a:cubicBezTo>
                        <a:pt x="199745" y="1366838"/>
                        <a:pt x="204888" y="1371314"/>
                        <a:pt x="206984" y="1377696"/>
                      </a:cubicBezTo>
                      <a:cubicBezTo>
                        <a:pt x="201745" y="1371791"/>
                        <a:pt x="195935" y="1367028"/>
                        <a:pt x="194601" y="1367600"/>
                      </a:cubicBezTo>
                      <a:close/>
                      <a:moveTo>
                        <a:pt x="135356" y="1297019"/>
                      </a:moveTo>
                      <a:cubicBezTo>
                        <a:pt x="138594" y="1299496"/>
                        <a:pt x="133070" y="1292828"/>
                        <a:pt x="134022" y="1290828"/>
                      </a:cubicBezTo>
                      <a:cubicBezTo>
                        <a:pt x="136975" y="1292447"/>
                        <a:pt x="140785" y="1302068"/>
                        <a:pt x="138213" y="1300734"/>
                      </a:cubicBezTo>
                      <a:cubicBezTo>
                        <a:pt x="137261" y="1297591"/>
                        <a:pt x="136308" y="1299782"/>
                        <a:pt x="135356" y="1297019"/>
                      </a:cubicBezTo>
                      <a:close/>
                      <a:moveTo>
                        <a:pt x="25152" y="685991"/>
                      </a:moveTo>
                      <a:cubicBezTo>
                        <a:pt x="26866" y="682276"/>
                        <a:pt x="27247" y="678085"/>
                        <a:pt x="29914" y="674751"/>
                      </a:cubicBezTo>
                      <a:cubicBezTo>
                        <a:pt x="30771" y="681609"/>
                        <a:pt x="29628" y="687610"/>
                        <a:pt x="28676" y="693801"/>
                      </a:cubicBezTo>
                      <a:lnTo>
                        <a:pt x="26199" y="697706"/>
                      </a:lnTo>
                      <a:cubicBezTo>
                        <a:pt x="26961" y="688848"/>
                        <a:pt x="27152" y="690372"/>
                        <a:pt x="25152" y="685991"/>
                      </a:cubicBezTo>
                      <a:close/>
                      <a:moveTo>
                        <a:pt x="40296" y="637889"/>
                      </a:moveTo>
                      <a:cubicBezTo>
                        <a:pt x="36105" y="643319"/>
                        <a:pt x="37725" y="653605"/>
                        <a:pt x="34105" y="650177"/>
                      </a:cubicBezTo>
                      <a:cubicBezTo>
                        <a:pt x="36296" y="647033"/>
                        <a:pt x="38106" y="635413"/>
                        <a:pt x="40296" y="637889"/>
                      </a:cubicBezTo>
                      <a:close/>
                      <a:moveTo>
                        <a:pt x="463683" y="307277"/>
                      </a:moveTo>
                      <a:cubicBezTo>
                        <a:pt x="455777" y="316516"/>
                        <a:pt x="474446" y="301847"/>
                        <a:pt x="466445" y="312801"/>
                      </a:cubicBezTo>
                      <a:cubicBezTo>
                        <a:pt x="461873" y="313087"/>
                        <a:pt x="462825" y="312325"/>
                        <a:pt x="458063" y="315278"/>
                      </a:cubicBezTo>
                      <a:cubicBezTo>
                        <a:pt x="458253" y="313373"/>
                        <a:pt x="458063" y="308991"/>
                        <a:pt x="463683" y="307277"/>
                      </a:cubicBezTo>
                      <a:close/>
                      <a:moveTo>
                        <a:pt x="456253" y="319564"/>
                      </a:moveTo>
                      <a:cubicBezTo>
                        <a:pt x="454634" y="320040"/>
                        <a:pt x="452824" y="320040"/>
                        <a:pt x="451681" y="321374"/>
                      </a:cubicBezTo>
                      <a:cubicBezTo>
                        <a:pt x="450729" y="323279"/>
                        <a:pt x="454729" y="325088"/>
                        <a:pt x="449586" y="327755"/>
                      </a:cubicBezTo>
                      <a:cubicBezTo>
                        <a:pt x="448157" y="327279"/>
                        <a:pt x="450157" y="324517"/>
                        <a:pt x="446823" y="325279"/>
                      </a:cubicBezTo>
                      <a:cubicBezTo>
                        <a:pt x="452062" y="321183"/>
                        <a:pt x="449300" y="317849"/>
                        <a:pt x="454634" y="313849"/>
                      </a:cubicBezTo>
                      <a:cubicBezTo>
                        <a:pt x="456729" y="314706"/>
                        <a:pt x="459777" y="314992"/>
                        <a:pt x="456253" y="319564"/>
                      </a:cubicBezTo>
                      <a:close/>
                      <a:moveTo>
                        <a:pt x="91350" y="495586"/>
                      </a:moveTo>
                      <a:cubicBezTo>
                        <a:pt x="92208" y="490633"/>
                        <a:pt x="94970" y="486918"/>
                        <a:pt x="97256" y="482918"/>
                      </a:cubicBezTo>
                      <a:cubicBezTo>
                        <a:pt x="98780" y="483870"/>
                        <a:pt x="95351" y="489490"/>
                        <a:pt x="95351" y="494538"/>
                      </a:cubicBezTo>
                      <a:cubicBezTo>
                        <a:pt x="92017" y="498729"/>
                        <a:pt x="93636" y="493395"/>
                        <a:pt x="91350" y="495586"/>
                      </a:cubicBezTo>
                      <a:close/>
                      <a:moveTo>
                        <a:pt x="479399" y="297275"/>
                      </a:moveTo>
                      <a:cubicBezTo>
                        <a:pt x="483114" y="296990"/>
                        <a:pt x="482066" y="299657"/>
                        <a:pt x="483685" y="300704"/>
                      </a:cubicBezTo>
                      <a:cubicBezTo>
                        <a:pt x="480447" y="301466"/>
                        <a:pt x="479018" y="305943"/>
                        <a:pt x="475303" y="305753"/>
                      </a:cubicBezTo>
                      <a:cubicBezTo>
                        <a:pt x="477018" y="301657"/>
                        <a:pt x="477780" y="301562"/>
                        <a:pt x="479399" y="297275"/>
                      </a:cubicBezTo>
                      <a:close/>
                      <a:moveTo>
                        <a:pt x="107829" y="467963"/>
                      </a:moveTo>
                      <a:cubicBezTo>
                        <a:pt x="103352" y="473964"/>
                        <a:pt x="106971" y="474155"/>
                        <a:pt x="102685" y="479298"/>
                      </a:cubicBezTo>
                      <a:cubicBezTo>
                        <a:pt x="100780" y="479774"/>
                        <a:pt x="106019" y="464249"/>
                        <a:pt x="107829" y="467963"/>
                      </a:cubicBezTo>
                      <a:close/>
                      <a:moveTo>
                        <a:pt x="482733" y="295847"/>
                      </a:moveTo>
                      <a:cubicBezTo>
                        <a:pt x="484352" y="293465"/>
                        <a:pt x="486447" y="292227"/>
                        <a:pt x="489019" y="292037"/>
                      </a:cubicBezTo>
                      <a:cubicBezTo>
                        <a:pt x="488448" y="293846"/>
                        <a:pt x="487781" y="295275"/>
                        <a:pt x="485685" y="296513"/>
                      </a:cubicBezTo>
                      <a:cubicBezTo>
                        <a:pt x="486447" y="295180"/>
                        <a:pt x="484638" y="295561"/>
                        <a:pt x="482733" y="295847"/>
                      </a:cubicBezTo>
                      <a:close/>
                      <a:moveTo>
                        <a:pt x="415391" y="141256"/>
                      </a:moveTo>
                      <a:cubicBezTo>
                        <a:pt x="409771" y="142494"/>
                        <a:pt x="405961" y="148114"/>
                        <a:pt x="400722" y="150019"/>
                      </a:cubicBezTo>
                      <a:cubicBezTo>
                        <a:pt x="403580" y="144875"/>
                        <a:pt x="414915" y="138684"/>
                        <a:pt x="415391" y="141256"/>
                      </a:cubicBezTo>
                      <a:close/>
                      <a:moveTo>
                        <a:pt x="437013" y="128492"/>
                      </a:moveTo>
                      <a:cubicBezTo>
                        <a:pt x="430059" y="132017"/>
                        <a:pt x="423678" y="136874"/>
                        <a:pt x="416248" y="138970"/>
                      </a:cubicBezTo>
                      <a:cubicBezTo>
                        <a:pt x="422344" y="133445"/>
                        <a:pt x="429202" y="129635"/>
                        <a:pt x="437013" y="128492"/>
                      </a:cubicBezTo>
                      <a:close/>
                      <a:moveTo>
                        <a:pt x="445871" y="121253"/>
                      </a:moveTo>
                      <a:lnTo>
                        <a:pt x="440918" y="125921"/>
                      </a:lnTo>
                      <a:cubicBezTo>
                        <a:pt x="439299" y="126111"/>
                        <a:pt x="437870" y="126397"/>
                        <a:pt x="436251" y="126587"/>
                      </a:cubicBezTo>
                      <a:cubicBezTo>
                        <a:pt x="438727" y="122777"/>
                        <a:pt x="442537" y="122587"/>
                        <a:pt x="445871" y="121253"/>
                      </a:cubicBezTo>
                      <a:close/>
                      <a:moveTo>
                        <a:pt x="913263" y="123825"/>
                      </a:moveTo>
                      <a:cubicBezTo>
                        <a:pt x="917358" y="126111"/>
                        <a:pt x="913739" y="127349"/>
                        <a:pt x="909262" y="128492"/>
                      </a:cubicBezTo>
                      <a:cubicBezTo>
                        <a:pt x="902499" y="129064"/>
                        <a:pt x="892879" y="127254"/>
                        <a:pt x="882402" y="128873"/>
                      </a:cubicBezTo>
                      <a:cubicBezTo>
                        <a:pt x="881163" y="128111"/>
                        <a:pt x="878592" y="127159"/>
                        <a:pt x="880116" y="126587"/>
                      </a:cubicBezTo>
                      <a:cubicBezTo>
                        <a:pt x="887259" y="124301"/>
                        <a:pt x="902023" y="123920"/>
                        <a:pt x="913263" y="123825"/>
                      </a:cubicBezTo>
                      <a:close/>
                      <a:moveTo>
                        <a:pt x="950505" y="129540"/>
                      </a:moveTo>
                      <a:cubicBezTo>
                        <a:pt x="952506" y="130969"/>
                        <a:pt x="953553" y="132207"/>
                        <a:pt x="952315" y="133064"/>
                      </a:cubicBezTo>
                      <a:cubicBezTo>
                        <a:pt x="943076" y="131921"/>
                        <a:pt x="933456" y="131826"/>
                        <a:pt x="924502" y="130016"/>
                      </a:cubicBezTo>
                      <a:cubicBezTo>
                        <a:pt x="933170" y="129349"/>
                        <a:pt x="941647" y="130016"/>
                        <a:pt x="950505" y="129540"/>
                      </a:cubicBezTo>
                      <a:close/>
                      <a:moveTo>
                        <a:pt x="716095" y="30575"/>
                      </a:moveTo>
                      <a:cubicBezTo>
                        <a:pt x="714857" y="32861"/>
                        <a:pt x="703332" y="35909"/>
                        <a:pt x="697331" y="35909"/>
                      </a:cubicBezTo>
                      <a:cubicBezTo>
                        <a:pt x="703522" y="32099"/>
                        <a:pt x="709809" y="32004"/>
                        <a:pt x="716095" y="30575"/>
                      </a:cubicBezTo>
                      <a:close/>
                      <a:moveTo>
                        <a:pt x="992987" y="133731"/>
                      </a:moveTo>
                      <a:cubicBezTo>
                        <a:pt x="980319" y="133636"/>
                        <a:pt x="969841" y="132207"/>
                        <a:pt x="963078" y="135160"/>
                      </a:cubicBezTo>
                      <a:cubicBezTo>
                        <a:pt x="961554" y="134017"/>
                        <a:pt x="959935" y="133064"/>
                        <a:pt x="958316" y="132112"/>
                      </a:cubicBezTo>
                      <a:cubicBezTo>
                        <a:pt x="966793" y="132493"/>
                        <a:pt x="978128" y="128397"/>
                        <a:pt x="992987" y="133731"/>
                      </a:cubicBezTo>
                      <a:close/>
                      <a:moveTo>
                        <a:pt x="828109" y="9144"/>
                      </a:moveTo>
                      <a:cubicBezTo>
                        <a:pt x="830967" y="8287"/>
                        <a:pt x="833729" y="7906"/>
                        <a:pt x="836396" y="7906"/>
                      </a:cubicBezTo>
                      <a:cubicBezTo>
                        <a:pt x="844206" y="10668"/>
                        <a:pt x="830490" y="12478"/>
                        <a:pt x="841539" y="15335"/>
                      </a:cubicBezTo>
                      <a:cubicBezTo>
                        <a:pt x="835634" y="15526"/>
                        <a:pt x="829443" y="17717"/>
                        <a:pt x="824013" y="15145"/>
                      </a:cubicBezTo>
                      <a:cubicBezTo>
                        <a:pt x="834396" y="15621"/>
                        <a:pt x="837729" y="12192"/>
                        <a:pt x="828109" y="9144"/>
                      </a:cubicBezTo>
                      <a:close/>
                      <a:moveTo>
                        <a:pt x="1090618" y="167354"/>
                      </a:moveTo>
                      <a:cubicBezTo>
                        <a:pt x="1093857" y="170117"/>
                        <a:pt x="1088904" y="169640"/>
                        <a:pt x="1088618" y="170974"/>
                      </a:cubicBezTo>
                      <a:cubicBezTo>
                        <a:pt x="1085951" y="169069"/>
                        <a:pt x="1082331" y="169069"/>
                        <a:pt x="1080331" y="166021"/>
                      </a:cubicBezTo>
                      <a:cubicBezTo>
                        <a:pt x="1083951" y="166116"/>
                        <a:pt x="1086618" y="167831"/>
                        <a:pt x="1090618" y="167354"/>
                      </a:cubicBezTo>
                      <a:close/>
                      <a:moveTo>
                        <a:pt x="1054614" y="109442"/>
                      </a:moveTo>
                      <a:cubicBezTo>
                        <a:pt x="1058328" y="111347"/>
                        <a:pt x="1062424" y="108871"/>
                        <a:pt x="1064805" y="108585"/>
                      </a:cubicBezTo>
                      <a:cubicBezTo>
                        <a:pt x="1070330" y="111538"/>
                        <a:pt x="1065091" y="110871"/>
                        <a:pt x="1066234" y="112300"/>
                      </a:cubicBezTo>
                      <a:cubicBezTo>
                        <a:pt x="1067758" y="112490"/>
                        <a:pt x="1069092" y="113062"/>
                        <a:pt x="1070235" y="114205"/>
                      </a:cubicBezTo>
                      <a:cubicBezTo>
                        <a:pt x="1062996" y="112395"/>
                        <a:pt x="1057185" y="109919"/>
                        <a:pt x="1058900" y="114110"/>
                      </a:cubicBezTo>
                      <a:cubicBezTo>
                        <a:pt x="1055376" y="112967"/>
                        <a:pt x="1053756" y="110585"/>
                        <a:pt x="1054614" y="109442"/>
                      </a:cubicBezTo>
                      <a:close/>
                      <a:moveTo>
                        <a:pt x="1014418" y="46482"/>
                      </a:moveTo>
                      <a:cubicBezTo>
                        <a:pt x="1011370" y="44196"/>
                        <a:pt x="1006703" y="46292"/>
                        <a:pt x="1003941" y="43434"/>
                      </a:cubicBezTo>
                      <a:cubicBezTo>
                        <a:pt x="1007465" y="42005"/>
                        <a:pt x="1017466" y="45244"/>
                        <a:pt x="1014418" y="46482"/>
                      </a:cubicBezTo>
                      <a:close/>
                      <a:moveTo>
                        <a:pt x="1056709" y="58388"/>
                      </a:moveTo>
                      <a:cubicBezTo>
                        <a:pt x="1048422" y="57722"/>
                        <a:pt x="1040326" y="56960"/>
                        <a:pt x="1033468" y="53340"/>
                      </a:cubicBezTo>
                      <a:cubicBezTo>
                        <a:pt x="1041088" y="55340"/>
                        <a:pt x="1049946" y="54674"/>
                        <a:pt x="1056709" y="58388"/>
                      </a:cubicBezTo>
                      <a:close/>
                      <a:moveTo>
                        <a:pt x="1085951" y="69437"/>
                      </a:moveTo>
                      <a:cubicBezTo>
                        <a:pt x="1081569" y="69056"/>
                        <a:pt x="1077093" y="68580"/>
                        <a:pt x="1074045" y="65342"/>
                      </a:cubicBezTo>
                      <a:cubicBezTo>
                        <a:pt x="1078617" y="65532"/>
                        <a:pt x="1082617" y="66961"/>
                        <a:pt x="1085951" y="69437"/>
                      </a:cubicBezTo>
                      <a:close/>
                      <a:moveTo>
                        <a:pt x="1087761" y="59055"/>
                      </a:moveTo>
                      <a:cubicBezTo>
                        <a:pt x="1090999" y="61913"/>
                        <a:pt x="1092523" y="62389"/>
                        <a:pt x="1093761" y="61151"/>
                      </a:cubicBezTo>
                      <a:cubicBezTo>
                        <a:pt x="1099762" y="64961"/>
                        <a:pt x="1085570" y="62389"/>
                        <a:pt x="1083855" y="59912"/>
                      </a:cubicBezTo>
                      <a:cubicBezTo>
                        <a:pt x="1086237" y="60008"/>
                        <a:pt x="1086999" y="59531"/>
                        <a:pt x="1087761" y="59055"/>
                      </a:cubicBezTo>
                      <a:close/>
                      <a:moveTo>
                        <a:pt x="1320742" y="208979"/>
                      </a:moveTo>
                      <a:cubicBezTo>
                        <a:pt x="1319409" y="210312"/>
                        <a:pt x="1312360" y="206312"/>
                        <a:pt x="1308931" y="203454"/>
                      </a:cubicBezTo>
                      <a:cubicBezTo>
                        <a:pt x="1309788" y="202406"/>
                        <a:pt x="1318266" y="205073"/>
                        <a:pt x="1320742" y="208979"/>
                      </a:cubicBezTo>
                      <a:close/>
                    </a:path>
                  </a:pathLst>
                </a:custGeom>
                <a:solidFill>
                  <a:srgbClr val="D1C4B3"/>
                </a:solidFill>
                <a:ln w="9525" cap="flat">
                  <a:noFill/>
                  <a:prstDash val="solid"/>
                  <a:miter/>
                </a:ln>
              </p:spPr>
              <p:txBody>
                <a:bodyPr rtlCol="0" anchor="ctr"/>
                <a:lstStyle/>
                <a:p>
                  <a:endParaRPr lang="zh-CN" altLang="en-US"/>
                </a:p>
              </p:txBody>
            </p:sp>
            <p:sp>
              <p:nvSpPr>
                <p:cNvPr id="651" name="任意多边形: 形状 52972"/>
                <p:cNvSpPr/>
                <p:nvPr>
                  <p:custDataLst>
                    <p:tags r:id="rId1106"/>
                  </p:custDataLst>
                </p:nvPr>
              </p:nvSpPr>
              <p:spPr>
                <a:xfrm>
                  <a:off x="6566344" y="4093367"/>
                  <a:ext cx="43401" cy="33147"/>
                </a:xfrm>
                <a:custGeom>
                  <a:gdLst>
                    <a:gd name="connsiteX0" fmla="*/ 43243 w 43401"/>
                    <a:gd name="connsiteY0" fmla="*/ 572 h 33147"/>
                    <a:gd name="connsiteX1" fmla="*/ 41243 w 43401"/>
                    <a:gd name="connsiteY1" fmla="*/ 96 h 33147"/>
                    <a:gd name="connsiteX2" fmla="*/ 0 w 43401"/>
                    <a:gd name="connsiteY2" fmla="*/ 33147 h 33147"/>
                    <a:gd name="connsiteX3" fmla="*/ 37147 w 43401"/>
                    <a:gd name="connsiteY3" fmla="*/ 9049 h 33147"/>
                    <a:gd name="connsiteX4" fmla="*/ 33623 w 43401"/>
                    <a:gd name="connsiteY4" fmla="*/ 9049 h 33147"/>
                    <a:gd name="connsiteX5" fmla="*/ 43243 w 43401"/>
                    <a:gd name="connsiteY5" fmla="*/ 572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1" h="33147">
                      <a:moveTo>
                        <a:pt x="43243" y="572"/>
                      </a:moveTo>
                      <a:cubicBezTo>
                        <a:pt x="44291" y="-1428"/>
                        <a:pt x="39719" y="2667"/>
                        <a:pt x="41243" y="96"/>
                      </a:cubicBezTo>
                      <a:cubicBezTo>
                        <a:pt x="29908" y="15240"/>
                        <a:pt x="13240" y="21051"/>
                        <a:pt x="0" y="33147"/>
                      </a:cubicBezTo>
                      <a:cubicBezTo>
                        <a:pt x="13049" y="26575"/>
                        <a:pt x="25432" y="18193"/>
                        <a:pt x="37147" y="9049"/>
                      </a:cubicBezTo>
                      <a:cubicBezTo>
                        <a:pt x="38100" y="7525"/>
                        <a:pt x="35242" y="8763"/>
                        <a:pt x="33623" y="9049"/>
                      </a:cubicBezTo>
                      <a:cubicBezTo>
                        <a:pt x="36957" y="6382"/>
                        <a:pt x="39624" y="2763"/>
                        <a:pt x="43243" y="572"/>
                      </a:cubicBezTo>
                      <a:close/>
                    </a:path>
                  </a:pathLst>
                </a:custGeom>
                <a:solidFill>
                  <a:srgbClr val="D1C4B3"/>
                </a:solidFill>
                <a:ln w="9525" cap="flat">
                  <a:noFill/>
                  <a:prstDash val="solid"/>
                  <a:miter/>
                </a:ln>
              </p:spPr>
              <p:txBody>
                <a:bodyPr rtlCol="0" anchor="ctr"/>
                <a:lstStyle/>
                <a:p>
                  <a:endParaRPr lang="zh-CN" altLang="en-US"/>
                </a:p>
              </p:txBody>
            </p:sp>
            <p:sp>
              <p:nvSpPr>
                <p:cNvPr id="652" name="任意多边形: 形状 52973"/>
                <p:cNvSpPr/>
                <p:nvPr>
                  <p:custDataLst>
                    <p:tags r:id="rId1107"/>
                  </p:custDataLst>
                </p:nvPr>
              </p:nvSpPr>
              <p:spPr>
                <a:xfrm>
                  <a:off x="6719506" y="3177158"/>
                  <a:ext cx="5238" cy="11620"/>
                </a:xfrm>
                <a:custGeom>
                  <a:gdLst>
                    <a:gd name="connsiteX0" fmla="*/ 0 w 5238"/>
                    <a:gd name="connsiteY0" fmla="*/ 0 h 11620"/>
                    <a:gd name="connsiteX1" fmla="*/ 5239 w 5238"/>
                    <a:gd name="connsiteY1" fmla="*/ 11621 h 11620"/>
                    <a:gd name="connsiteX2" fmla="*/ 0 w 5238"/>
                    <a:gd name="connsiteY2" fmla="*/ 0 h 11620"/>
                  </a:gdLst>
                  <a:cxnLst>
                    <a:cxn ang="0">
                      <a:pos x="connsiteX0" y="connsiteY0"/>
                    </a:cxn>
                    <a:cxn ang="0">
                      <a:pos x="connsiteX1" y="connsiteY1"/>
                    </a:cxn>
                    <a:cxn ang="0">
                      <a:pos x="connsiteX2" y="connsiteY2"/>
                    </a:cxn>
                  </a:cxnLst>
                  <a:rect l="l" t="t" r="r" b="b"/>
                  <a:pathLst>
                    <a:path w="5238" h="11620">
                      <a:moveTo>
                        <a:pt x="0" y="0"/>
                      </a:moveTo>
                      <a:cubicBezTo>
                        <a:pt x="190" y="4286"/>
                        <a:pt x="3905" y="7620"/>
                        <a:pt x="5239" y="11621"/>
                      </a:cubicBezTo>
                      <a:cubicBezTo>
                        <a:pt x="4000" y="7620"/>
                        <a:pt x="3619" y="3334"/>
                        <a:pt x="0" y="0"/>
                      </a:cubicBezTo>
                      <a:close/>
                    </a:path>
                  </a:pathLst>
                </a:custGeom>
                <a:solidFill>
                  <a:srgbClr val="D1C4B3"/>
                </a:solidFill>
                <a:ln w="9525" cap="flat">
                  <a:noFill/>
                  <a:prstDash val="solid"/>
                  <a:miter/>
                </a:ln>
              </p:spPr>
              <p:txBody>
                <a:bodyPr rtlCol="0" anchor="ctr"/>
                <a:lstStyle/>
                <a:p>
                  <a:endParaRPr lang="zh-CN" altLang="en-US"/>
                </a:p>
              </p:txBody>
            </p:sp>
            <p:sp>
              <p:nvSpPr>
                <p:cNvPr id="653" name="任意多边形: 形状 52974"/>
                <p:cNvSpPr/>
                <p:nvPr>
                  <p:custDataLst>
                    <p:tags r:id="rId1108"/>
                  </p:custDataLst>
                </p:nvPr>
              </p:nvSpPr>
              <p:spPr>
                <a:xfrm>
                  <a:off x="6772751" y="3394899"/>
                  <a:ext cx="3143" cy="9977"/>
                </a:xfrm>
                <a:custGeom>
                  <a:gdLst>
                    <a:gd name="connsiteX0" fmla="*/ 3143 w 3143"/>
                    <a:gd name="connsiteY0" fmla="*/ 4000 h 9977"/>
                    <a:gd name="connsiteX1" fmla="*/ 476 w 3143"/>
                    <a:gd name="connsiteY1" fmla="*/ 0 h 9977"/>
                    <a:gd name="connsiteX2" fmla="*/ 2096 w 3143"/>
                    <a:gd name="connsiteY2" fmla="*/ 6477 h 9977"/>
                    <a:gd name="connsiteX3" fmla="*/ 0 w 3143"/>
                    <a:gd name="connsiteY3" fmla="*/ 8858 h 9977"/>
                    <a:gd name="connsiteX4" fmla="*/ 3143 w 3143"/>
                    <a:gd name="connsiteY4" fmla="*/ 4000 h 99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9977">
                      <a:moveTo>
                        <a:pt x="3143" y="4000"/>
                      </a:moveTo>
                      <a:cubicBezTo>
                        <a:pt x="2286" y="762"/>
                        <a:pt x="1333" y="1333"/>
                        <a:pt x="476" y="0"/>
                      </a:cubicBezTo>
                      <a:cubicBezTo>
                        <a:pt x="95" y="2096"/>
                        <a:pt x="1429" y="4286"/>
                        <a:pt x="2096" y="6477"/>
                      </a:cubicBezTo>
                      <a:cubicBezTo>
                        <a:pt x="1429" y="6763"/>
                        <a:pt x="762" y="7144"/>
                        <a:pt x="0" y="8858"/>
                      </a:cubicBezTo>
                      <a:cubicBezTo>
                        <a:pt x="2000" y="12192"/>
                        <a:pt x="2096" y="7334"/>
                        <a:pt x="3143" y="4000"/>
                      </a:cubicBezTo>
                      <a:close/>
                    </a:path>
                  </a:pathLst>
                </a:custGeom>
                <a:solidFill>
                  <a:srgbClr val="D1C4B3"/>
                </a:solidFill>
                <a:ln w="9525" cap="flat">
                  <a:noFill/>
                  <a:prstDash val="solid"/>
                  <a:miter/>
                </a:ln>
              </p:spPr>
              <p:txBody>
                <a:bodyPr rtlCol="0" anchor="ctr"/>
                <a:lstStyle/>
                <a:p>
                  <a:endParaRPr lang="zh-CN" altLang="en-US"/>
                </a:p>
              </p:txBody>
            </p:sp>
            <p:sp>
              <p:nvSpPr>
                <p:cNvPr id="654" name="任意多边形: 形状 52975"/>
                <p:cNvSpPr/>
                <p:nvPr>
                  <p:custDataLst>
                    <p:tags r:id="rId1109"/>
                  </p:custDataLst>
                </p:nvPr>
              </p:nvSpPr>
              <p:spPr>
                <a:xfrm>
                  <a:off x="6817901" y="3192964"/>
                  <a:ext cx="4094" cy="11044"/>
                </a:xfrm>
                <a:custGeom>
                  <a:gdLst>
                    <a:gd name="connsiteX0" fmla="*/ 665 w 4094"/>
                    <a:gd name="connsiteY0" fmla="*/ 1244 h 11044"/>
                    <a:gd name="connsiteX1" fmla="*/ 94 w 4094"/>
                    <a:gd name="connsiteY1" fmla="*/ 9912 h 11044"/>
                    <a:gd name="connsiteX2" fmla="*/ 4094 w 4094"/>
                    <a:gd name="connsiteY2" fmla="*/ 10674 h 11044"/>
                    <a:gd name="connsiteX3" fmla="*/ 665 w 4094"/>
                    <a:gd name="connsiteY3" fmla="*/ 1244 h 11044"/>
                  </a:gdLst>
                  <a:cxnLst>
                    <a:cxn ang="0">
                      <a:pos x="connsiteX0" y="connsiteY0"/>
                    </a:cxn>
                    <a:cxn ang="0">
                      <a:pos x="connsiteX1" y="connsiteY1"/>
                    </a:cxn>
                    <a:cxn ang="0">
                      <a:pos x="connsiteX2" y="connsiteY2"/>
                    </a:cxn>
                    <a:cxn ang="0">
                      <a:pos x="connsiteX3" y="connsiteY3"/>
                    </a:cxn>
                  </a:cxnLst>
                  <a:rect l="l" t="t" r="r" b="b"/>
                  <a:pathLst>
                    <a:path w="4094" h="11044">
                      <a:moveTo>
                        <a:pt x="665" y="1244"/>
                      </a:moveTo>
                      <a:cubicBezTo>
                        <a:pt x="-1621" y="-4185"/>
                        <a:pt x="2951" y="9912"/>
                        <a:pt x="94" y="9912"/>
                      </a:cubicBezTo>
                      <a:cubicBezTo>
                        <a:pt x="1999" y="12103"/>
                        <a:pt x="2761" y="10388"/>
                        <a:pt x="4094" y="10674"/>
                      </a:cubicBezTo>
                      <a:cubicBezTo>
                        <a:pt x="3713" y="4388"/>
                        <a:pt x="856" y="7626"/>
                        <a:pt x="665" y="1244"/>
                      </a:cubicBezTo>
                      <a:close/>
                    </a:path>
                  </a:pathLst>
                </a:custGeom>
                <a:solidFill>
                  <a:srgbClr val="D1C4B3"/>
                </a:solidFill>
                <a:ln w="9525" cap="flat">
                  <a:noFill/>
                  <a:prstDash val="solid"/>
                  <a:miter/>
                </a:ln>
              </p:spPr>
              <p:txBody>
                <a:bodyPr rtlCol="0" anchor="ctr"/>
                <a:lstStyle/>
                <a:p>
                  <a:endParaRPr lang="zh-CN" altLang="en-US"/>
                </a:p>
              </p:txBody>
            </p:sp>
            <p:sp>
              <p:nvSpPr>
                <p:cNvPr id="655" name="任意多边形: 形状 52976"/>
                <p:cNvSpPr/>
                <p:nvPr>
                  <p:custDataLst>
                    <p:tags r:id="rId1110"/>
                  </p:custDataLst>
                </p:nvPr>
              </p:nvSpPr>
              <p:spPr>
                <a:xfrm>
                  <a:off x="6806374" y="3285290"/>
                  <a:ext cx="3581" cy="9605"/>
                </a:xfrm>
                <a:custGeom>
                  <a:gdLst>
                    <a:gd name="connsiteX0" fmla="*/ 3143 w 3581"/>
                    <a:gd name="connsiteY0" fmla="*/ 2263 h 9605"/>
                    <a:gd name="connsiteX1" fmla="*/ 0 w 3581"/>
                    <a:gd name="connsiteY1" fmla="*/ 2453 h 9605"/>
                    <a:gd name="connsiteX2" fmla="*/ 2762 w 3581"/>
                    <a:gd name="connsiteY2" fmla="*/ 9025 h 9605"/>
                    <a:gd name="connsiteX3" fmla="*/ 3143 w 3581"/>
                    <a:gd name="connsiteY3" fmla="*/ 2263 h 9605"/>
                  </a:gdLst>
                  <a:cxnLst>
                    <a:cxn ang="0">
                      <a:pos x="connsiteX0" y="connsiteY0"/>
                    </a:cxn>
                    <a:cxn ang="0">
                      <a:pos x="connsiteX1" y="connsiteY1"/>
                    </a:cxn>
                    <a:cxn ang="0">
                      <a:pos x="connsiteX2" y="connsiteY2"/>
                    </a:cxn>
                    <a:cxn ang="0">
                      <a:pos x="connsiteX3" y="connsiteY3"/>
                    </a:cxn>
                  </a:cxnLst>
                  <a:rect l="l" t="t" r="r" b="b"/>
                  <a:pathLst>
                    <a:path w="3581" h="9605">
                      <a:moveTo>
                        <a:pt x="3143" y="2263"/>
                      </a:moveTo>
                      <a:cubicBezTo>
                        <a:pt x="1524" y="-785"/>
                        <a:pt x="476" y="-785"/>
                        <a:pt x="0" y="2453"/>
                      </a:cubicBezTo>
                      <a:cubicBezTo>
                        <a:pt x="1333" y="2358"/>
                        <a:pt x="2667" y="5501"/>
                        <a:pt x="2762" y="9025"/>
                      </a:cubicBezTo>
                      <a:cubicBezTo>
                        <a:pt x="4572" y="11788"/>
                        <a:pt x="2762" y="3882"/>
                        <a:pt x="3143" y="2263"/>
                      </a:cubicBezTo>
                      <a:close/>
                    </a:path>
                  </a:pathLst>
                </a:custGeom>
                <a:solidFill>
                  <a:srgbClr val="D1C4B3"/>
                </a:solidFill>
                <a:ln w="9525" cap="flat">
                  <a:noFill/>
                  <a:prstDash val="solid"/>
                  <a:miter/>
                </a:ln>
              </p:spPr>
              <p:txBody>
                <a:bodyPr rtlCol="0" anchor="ctr"/>
                <a:lstStyle/>
                <a:p>
                  <a:endParaRPr lang="zh-CN" altLang="en-US"/>
                </a:p>
              </p:txBody>
            </p:sp>
            <p:sp>
              <p:nvSpPr>
                <p:cNvPr id="656" name="任意多边形: 形状 52977"/>
                <p:cNvSpPr/>
                <p:nvPr>
                  <p:custDataLst>
                    <p:tags r:id="rId1111"/>
                  </p:custDataLst>
                </p:nvPr>
              </p:nvSpPr>
              <p:spPr>
                <a:xfrm>
                  <a:off x="6816816" y="3263645"/>
                  <a:ext cx="4226" cy="8548"/>
                </a:xfrm>
                <a:custGeom>
                  <a:gdLst>
                    <a:gd name="connsiteX0" fmla="*/ 1940 w 4226"/>
                    <a:gd name="connsiteY0" fmla="*/ 6763 h 8548"/>
                    <a:gd name="connsiteX1" fmla="*/ 4226 w 4226"/>
                    <a:gd name="connsiteY1" fmla="*/ 5144 h 8548"/>
                    <a:gd name="connsiteX2" fmla="*/ 35 w 4226"/>
                    <a:gd name="connsiteY2" fmla="*/ 0 h 8548"/>
                    <a:gd name="connsiteX3" fmla="*/ 1655 w 4226"/>
                    <a:gd name="connsiteY3" fmla="*/ 8192 h 8548"/>
                    <a:gd name="connsiteX4" fmla="*/ 1940 w 4226"/>
                    <a:gd name="connsiteY4" fmla="*/ 6763 h 85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26" h="8548">
                      <a:moveTo>
                        <a:pt x="1940" y="6763"/>
                      </a:moveTo>
                      <a:cubicBezTo>
                        <a:pt x="2702" y="6191"/>
                        <a:pt x="4036" y="8382"/>
                        <a:pt x="4226" y="5144"/>
                      </a:cubicBezTo>
                      <a:cubicBezTo>
                        <a:pt x="2512" y="1619"/>
                        <a:pt x="1178" y="286"/>
                        <a:pt x="35" y="0"/>
                      </a:cubicBezTo>
                      <a:cubicBezTo>
                        <a:pt x="-346" y="2762"/>
                        <a:pt x="2512" y="5334"/>
                        <a:pt x="1655" y="8192"/>
                      </a:cubicBezTo>
                      <a:cubicBezTo>
                        <a:pt x="2607" y="9335"/>
                        <a:pt x="2321" y="7429"/>
                        <a:pt x="1940" y="6763"/>
                      </a:cubicBezTo>
                      <a:close/>
                    </a:path>
                  </a:pathLst>
                </a:custGeom>
                <a:solidFill>
                  <a:srgbClr val="D1C4B3"/>
                </a:solidFill>
                <a:ln w="9525" cap="flat">
                  <a:noFill/>
                  <a:prstDash val="solid"/>
                  <a:miter/>
                </a:ln>
              </p:spPr>
              <p:txBody>
                <a:bodyPr rtlCol="0" anchor="ctr"/>
                <a:lstStyle/>
                <a:p>
                  <a:endParaRPr lang="zh-CN" altLang="en-US"/>
                </a:p>
              </p:txBody>
            </p:sp>
            <p:sp>
              <p:nvSpPr>
                <p:cNvPr id="657" name="任意多边形: 形状 52978"/>
                <p:cNvSpPr/>
                <p:nvPr>
                  <p:custDataLst>
                    <p:tags r:id="rId1112"/>
                  </p:custDataLst>
                </p:nvPr>
              </p:nvSpPr>
              <p:spPr>
                <a:xfrm>
                  <a:off x="6757796" y="3457574"/>
                  <a:ext cx="4762" cy="33147"/>
                </a:xfrm>
                <a:custGeom>
                  <a:gdLst>
                    <a:gd name="connsiteX0" fmla="*/ 1524 w 4762"/>
                    <a:gd name="connsiteY0" fmla="*/ 0 h 33147"/>
                    <a:gd name="connsiteX1" fmla="*/ 3239 w 4762"/>
                    <a:gd name="connsiteY1" fmla="*/ 5334 h 33147"/>
                    <a:gd name="connsiteX2" fmla="*/ 762 w 4762"/>
                    <a:gd name="connsiteY2" fmla="*/ 9906 h 33147"/>
                    <a:gd name="connsiteX3" fmla="*/ 0 w 4762"/>
                    <a:gd name="connsiteY3" fmla="*/ 30004 h 33147"/>
                    <a:gd name="connsiteX4" fmla="*/ 2858 w 4762"/>
                    <a:gd name="connsiteY4" fmla="*/ 33147 h 33147"/>
                    <a:gd name="connsiteX5" fmla="*/ 4763 w 4762"/>
                    <a:gd name="connsiteY5" fmla="*/ 6858 h 33147"/>
                    <a:gd name="connsiteX6" fmla="*/ 1524 w 4762"/>
                    <a:gd name="connsiteY6" fmla="*/ 0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33147">
                      <a:moveTo>
                        <a:pt x="1524" y="0"/>
                      </a:moveTo>
                      <a:cubicBezTo>
                        <a:pt x="-952" y="4096"/>
                        <a:pt x="2667" y="3334"/>
                        <a:pt x="3239" y="5334"/>
                      </a:cubicBezTo>
                      <a:cubicBezTo>
                        <a:pt x="4096" y="9049"/>
                        <a:pt x="1619" y="5525"/>
                        <a:pt x="762" y="9906"/>
                      </a:cubicBezTo>
                      <a:cubicBezTo>
                        <a:pt x="3143" y="17050"/>
                        <a:pt x="1810" y="23622"/>
                        <a:pt x="0" y="30004"/>
                      </a:cubicBezTo>
                      <a:cubicBezTo>
                        <a:pt x="953" y="31433"/>
                        <a:pt x="1905" y="31718"/>
                        <a:pt x="2858" y="33147"/>
                      </a:cubicBezTo>
                      <a:cubicBezTo>
                        <a:pt x="1715" y="27337"/>
                        <a:pt x="2286" y="15716"/>
                        <a:pt x="4763" y="6858"/>
                      </a:cubicBezTo>
                      <a:cubicBezTo>
                        <a:pt x="2667" y="3715"/>
                        <a:pt x="3239" y="381"/>
                        <a:pt x="1524" y="0"/>
                      </a:cubicBezTo>
                      <a:close/>
                    </a:path>
                  </a:pathLst>
                </a:custGeom>
                <a:solidFill>
                  <a:srgbClr val="D1C4B3"/>
                </a:solidFill>
                <a:ln w="9525" cap="flat">
                  <a:noFill/>
                  <a:prstDash val="solid"/>
                  <a:miter/>
                </a:ln>
              </p:spPr>
              <p:txBody>
                <a:bodyPr rtlCol="0" anchor="ctr"/>
                <a:lstStyle/>
                <a:p>
                  <a:endParaRPr lang="zh-CN" altLang="en-US"/>
                </a:p>
              </p:txBody>
            </p:sp>
            <p:sp>
              <p:nvSpPr>
                <p:cNvPr id="658" name="任意多边形: 形状 52979"/>
                <p:cNvSpPr/>
                <p:nvPr>
                  <p:custDataLst>
                    <p:tags r:id="rId1113"/>
                  </p:custDataLst>
                </p:nvPr>
              </p:nvSpPr>
              <p:spPr>
                <a:xfrm>
                  <a:off x="6828377" y="3255453"/>
                  <a:ext cx="12287" cy="44291"/>
                </a:xfrm>
                <a:custGeom>
                  <a:gdLst>
                    <a:gd name="connsiteX0" fmla="*/ 0 w 12287"/>
                    <a:gd name="connsiteY0" fmla="*/ 0 h 44291"/>
                    <a:gd name="connsiteX1" fmla="*/ 11335 w 12287"/>
                    <a:gd name="connsiteY1" fmla="*/ 44291 h 44291"/>
                    <a:gd name="connsiteX2" fmla="*/ 12287 w 12287"/>
                    <a:gd name="connsiteY2" fmla="*/ 40005 h 44291"/>
                    <a:gd name="connsiteX3" fmla="*/ 9239 w 12287"/>
                    <a:gd name="connsiteY3" fmla="*/ 30290 h 44291"/>
                    <a:gd name="connsiteX4" fmla="*/ 8763 w 12287"/>
                    <a:gd name="connsiteY4" fmla="*/ 14764 h 44291"/>
                    <a:gd name="connsiteX5" fmla="*/ 0 w 12287"/>
                    <a:gd name="connsiteY5" fmla="*/ 0 h 442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7" h="44291">
                      <a:moveTo>
                        <a:pt x="0" y="0"/>
                      </a:moveTo>
                      <a:cubicBezTo>
                        <a:pt x="4000" y="16859"/>
                        <a:pt x="6001" y="27908"/>
                        <a:pt x="11335" y="44291"/>
                      </a:cubicBezTo>
                      <a:cubicBezTo>
                        <a:pt x="12001" y="42196"/>
                        <a:pt x="10858" y="38291"/>
                        <a:pt x="12287" y="40005"/>
                      </a:cubicBezTo>
                      <a:cubicBezTo>
                        <a:pt x="12287" y="33814"/>
                        <a:pt x="10954" y="36385"/>
                        <a:pt x="9239" y="30290"/>
                      </a:cubicBezTo>
                      <a:cubicBezTo>
                        <a:pt x="12097" y="31147"/>
                        <a:pt x="5525" y="9335"/>
                        <a:pt x="8763" y="14764"/>
                      </a:cubicBezTo>
                      <a:cubicBezTo>
                        <a:pt x="10001" y="11049"/>
                        <a:pt x="3048"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659" name="任意多边形: 形状 52980"/>
                <p:cNvSpPr/>
                <p:nvPr>
                  <p:custDataLst>
                    <p:tags r:id="rId1114"/>
                  </p:custDataLst>
                </p:nvPr>
              </p:nvSpPr>
              <p:spPr>
                <a:xfrm>
                  <a:off x="6730174" y="3518724"/>
                  <a:ext cx="5143" cy="24860"/>
                </a:xfrm>
                <a:custGeom>
                  <a:gdLst>
                    <a:gd name="connsiteX0" fmla="*/ 5143 w 5143"/>
                    <a:gd name="connsiteY0" fmla="*/ 0 h 24860"/>
                    <a:gd name="connsiteX1" fmla="*/ 0 w 5143"/>
                    <a:gd name="connsiteY1" fmla="*/ 24860 h 24860"/>
                    <a:gd name="connsiteX2" fmla="*/ 5143 w 5143"/>
                    <a:gd name="connsiteY2" fmla="*/ 0 h 24860"/>
                  </a:gdLst>
                  <a:cxnLst>
                    <a:cxn ang="0">
                      <a:pos x="connsiteX0" y="connsiteY0"/>
                    </a:cxn>
                    <a:cxn ang="0">
                      <a:pos x="connsiteX1" y="connsiteY1"/>
                    </a:cxn>
                    <a:cxn ang="0">
                      <a:pos x="connsiteX2" y="connsiteY2"/>
                    </a:cxn>
                  </a:cxnLst>
                  <a:rect l="l" t="t" r="r" b="b"/>
                  <a:pathLst>
                    <a:path w="5143" h="24860">
                      <a:moveTo>
                        <a:pt x="5143" y="0"/>
                      </a:moveTo>
                      <a:cubicBezTo>
                        <a:pt x="2762" y="3143"/>
                        <a:pt x="191" y="16954"/>
                        <a:pt x="0" y="24860"/>
                      </a:cubicBezTo>
                      <a:cubicBezTo>
                        <a:pt x="1524" y="16574"/>
                        <a:pt x="3715" y="8382"/>
                        <a:pt x="5143" y="0"/>
                      </a:cubicBezTo>
                      <a:close/>
                    </a:path>
                  </a:pathLst>
                </a:custGeom>
                <a:solidFill>
                  <a:srgbClr val="D1C4B3"/>
                </a:solidFill>
                <a:ln w="9525" cap="flat">
                  <a:noFill/>
                  <a:prstDash val="solid"/>
                  <a:miter/>
                </a:ln>
              </p:spPr>
              <p:txBody>
                <a:bodyPr rtlCol="0" anchor="ctr"/>
                <a:lstStyle/>
                <a:p>
                  <a:endParaRPr lang="zh-CN" altLang="en-US"/>
                </a:p>
              </p:txBody>
            </p:sp>
            <p:sp>
              <p:nvSpPr>
                <p:cNvPr id="660" name="任意多边形: 形状 52981"/>
                <p:cNvSpPr/>
                <p:nvPr>
                  <p:custDataLst>
                    <p:tags r:id="rId1115"/>
                  </p:custDataLst>
                </p:nvPr>
              </p:nvSpPr>
              <p:spPr>
                <a:xfrm>
                  <a:off x="6838664" y="3039426"/>
                  <a:ext cx="8282" cy="12500"/>
                </a:xfrm>
                <a:custGeom>
                  <a:gdLst>
                    <a:gd name="connsiteX0" fmla="*/ 7144 w 8282"/>
                    <a:gd name="connsiteY0" fmla="*/ 7525 h 12500"/>
                    <a:gd name="connsiteX1" fmla="*/ 0 w 8282"/>
                    <a:gd name="connsiteY1" fmla="*/ 0 h 12500"/>
                    <a:gd name="connsiteX2" fmla="*/ 7715 w 8282"/>
                    <a:gd name="connsiteY2" fmla="*/ 12287 h 12500"/>
                    <a:gd name="connsiteX3" fmla="*/ 7144 w 8282"/>
                    <a:gd name="connsiteY3" fmla="*/ 7525 h 12500"/>
                  </a:gdLst>
                  <a:cxnLst>
                    <a:cxn ang="0">
                      <a:pos x="connsiteX0" y="connsiteY0"/>
                    </a:cxn>
                    <a:cxn ang="0">
                      <a:pos x="connsiteX1" y="connsiteY1"/>
                    </a:cxn>
                    <a:cxn ang="0">
                      <a:pos x="connsiteX2" y="connsiteY2"/>
                    </a:cxn>
                    <a:cxn ang="0">
                      <a:pos x="connsiteX3" y="connsiteY3"/>
                    </a:cxn>
                  </a:cxnLst>
                  <a:rect l="l" t="t" r="r" b="b"/>
                  <a:pathLst>
                    <a:path w="8282" h="12500">
                      <a:moveTo>
                        <a:pt x="7144" y="7525"/>
                      </a:moveTo>
                      <a:cubicBezTo>
                        <a:pt x="5334" y="8287"/>
                        <a:pt x="4096" y="2953"/>
                        <a:pt x="0" y="0"/>
                      </a:cubicBezTo>
                      <a:cubicBezTo>
                        <a:pt x="3620" y="9430"/>
                        <a:pt x="5048" y="8477"/>
                        <a:pt x="7715" y="12287"/>
                      </a:cubicBezTo>
                      <a:cubicBezTo>
                        <a:pt x="9334" y="13430"/>
                        <a:pt x="6953" y="9716"/>
                        <a:pt x="7144" y="7525"/>
                      </a:cubicBezTo>
                      <a:close/>
                    </a:path>
                  </a:pathLst>
                </a:custGeom>
                <a:solidFill>
                  <a:srgbClr val="D1C4B3"/>
                </a:solidFill>
                <a:ln w="9525" cap="flat">
                  <a:noFill/>
                  <a:prstDash val="solid"/>
                  <a:miter/>
                </a:ln>
              </p:spPr>
              <p:txBody>
                <a:bodyPr rtlCol="0" anchor="ctr"/>
                <a:lstStyle/>
                <a:p>
                  <a:endParaRPr lang="zh-CN" altLang="en-US"/>
                </a:p>
              </p:txBody>
            </p:sp>
            <p:sp>
              <p:nvSpPr>
                <p:cNvPr id="661" name="任意多边形: 形状 52982"/>
                <p:cNvSpPr/>
                <p:nvPr>
                  <p:custDataLst>
                    <p:tags r:id="rId1116"/>
                  </p:custDataLst>
                </p:nvPr>
              </p:nvSpPr>
              <p:spPr>
                <a:xfrm>
                  <a:off x="6835330" y="3291458"/>
                  <a:ext cx="4265" cy="15240"/>
                </a:xfrm>
                <a:custGeom>
                  <a:gdLst>
                    <a:gd name="connsiteX0" fmla="*/ 0 w 4265"/>
                    <a:gd name="connsiteY0" fmla="*/ 0 h 15240"/>
                    <a:gd name="connsiteX1" fmla="*/ 3905 w 4265"/>
                    <a:gd name="connsiteY1" fmla="*/ 15240 h 15240"/>
                    <a:gd name="connsiteX2" fmla="*/ 0 w 4265"/>
                    <a:gd name="connsiteY2" fmla="*/ 0 h 15240"/>
                  </a:gdLst>
                  <a:cxnLst>
                    <a:cxn ang="0">
                      <a:pos x="connsiteX0" y="connsiteY0"/>
                    </a:cxn>
                    <a:cxn ang="0">
                      <a:pos x="connsiteX1" y="connsiteY1"/>
                    </a:cxn>
                    <a:cxn ang="0">
                      <a:pos x="connsiteX2" y="connsiteY2"/>
                    </a:cxn>
                  </a:cxnLst>
                  <a:rect l="l" t="t" r="r" b="b"/>
                  <a:pathLst>
                    <a:path w="4265" h="15240">
                      <a:moveTo>
                        <a:pt x="0" y="0"/>
                      </a:moveTo>
                      <a:cubicBezTo>
                        <a:pt x="1333" y="5048"/>
                        <a:pt x="762" y="10287"/>
                        <a:pt x="3905" y="15240"/>
                      </a:cubicBezTo>
                      <a:cubicBezTo>
                        <a:pt x="5525" y="10097"/>
                        <a:pt x="1238" y="5144"/>
                        <a:pt x="0" y="0"/>
                      </a:cubicBezTo>
                      <a:close/>
                    </a:path>
                  </a:pathLst>
                </a:custGeom>
                <a:solidFill>
                  <a:srgbClr val="D1C4B3"/>
                </a:solidFill>
                <a:ln w="9525" cap="flat">
                  <a:noFill/>
                  <a:prstDash val="solid"/>
                  <a:miter/>
                </a:ln>
              </p:spPr>
              <p:txBody>
                <a:bodyPr rtlCol="0" anchor="ctr"/>
                <a:lstStyle/>
                <a:p>
                  <a:endParaRPr lang="zh-CN" altLang="en-US"/>
                </a:p>
              </p:txBody>
            </p:sp>
            <p:sp>
              <p:nvSpPr>
                <p:cNvPr id="662" name="任意多边形: 形状 52983"/>
                <p:cNvSpPr/>
                <p:nvPr>
                  <p:custDataLst>
                    <p:tags r:id="rId1117"/>
                  </p:custDataLst>
                </p:nvPr>
              </p:nvSpPr>
              <p:spPr>
                <a:xfrm>
                  <a:off x="6761032" y="3507676"/>
                  <a:ext cx="3145" cy="9345"/>
                </a:xfrm>
                <a:custGeom>
                  <a:gdLst>
                    <a:gd name="connsiteX0" fmla="*/ 3146 w 3145"/>
                    <a:gd name="connsiteY0" fmla="*/ 1905 h 9345"/>
                    <a:gd name="connsiteX1" fmla="*/ 765 w 3145"/>
                    <a:gd name="connsiteY1" fmla="*/ 0 h 9345"/>
                    <a:gd name="connsiteX2" fmla="*/ 98 w 3145"/>
                    <a:gd name="connsiteY2" fmla="*/ 8858 h 9345"/>
                    <a:gd name="connsiteX3" fmla="*/ 3146 w 3145"/>
                    <a:gd name="connsiteY3" fmla="*/ 1905 h 9345"/>
                  </a:gdLst>
                  <a:cxnLst>
                    <a:cxn ang="0">
                      <a:pos x="connsiteX0" y="connsiteY0"/>
                    </a:cxn>
                    <a:cxn ang="0">
                      <a:pos x="connsiteX1" y="connsiteY1"/>
                    </a:cxn>
                    <a:cxn ang="0">
                      <a:pos x="connsiteX2" y="connsiteY2"/>
                    </a:cxn>
                    <a:cxn ang="0">
                      <a:pos x="connsiteX3" y="connsiteY3"/>
                    </a:cxn>
                  </a:cxnLst>
                  <a:rect l="l" t="t" r="r" b="b"/>
                  <a:pathLst>
                    <a:path w="3145" h="9345">
                      <a:moveTo>
                        <a:pt x="3146" y="1905"/>
                      </a:moveTo>
                      <a:cubicBezTo>
                        <a:pt x="2765" y="-1810"/>
                        <a:pt x="1336" y="2096"/>
                        <a:pt x="765" y="0"/>
                      </a:cubicBezTo>
                      <a:cubicBezTo>
                        <a:pt x="-569" y="2667"/>
                        <a:pt x="289" y="5905"/>
                        <a:pt x="98" y="8858"/>
                      </a:cubicBezTo>
                      <a:cubicBezTo>
                        <a:pt x="1336" y="11430"/>
                        <a:pt x="193" y="3048"/>
                        <a:pt x="3146" y="1905"/>
                      </a:cubicBezTo>
                      <a:close/>
                    </a:path>
                  </a:pathLst>
                </a:custGeom>
                <a:solidFill>
                  <a:srgbClr val="D1C4B3"/>
                </a:solidFill>
                <a:ln w="9525" cap="flat">
                  <a:noFill/>
                  <a:prstDash val="solid"/>
                  <a:miter/>
                </a:ln>
              </p:spPr>
              <p:txBody>
                <a:bodyPr rtlCol="0" anchor="ctr"/>
                <a:lstStyle/>
                <a:p>
                  <a:endParaRPr lang="zh-CN" altLang="en-US"/>
                </a:p>
              </p:txBody>
            </p:sp>
            <p:sp>
              <p:nvSpPr>
                <p:cNvPr id="663" name="任意多边形: 形状 52984"/>
                <p:cNvSpPr/>
                <p:nvPr>
                  <p:custDataLst>
                    <p:tags r:id="rId1118"/>
                  </p:custDataLst>
                </p:nvPr>
              </p:nvSpPr>
              <p:spPr>
                <a:xfrm>
                  <a:off x="6875430" y="3192017"/>
                  <a:ext cx="5905" cy="17525"/>
                </a:xfrm>
                <a:custGeom>
                  <a:gdLst>
                    <a:gd name="connsiteX0" fmla="*/ 476 w 5905"/>
                    <a:gd name="connsiteY0" fmla="*/ 10668 h 17525"/>
                    <a:gd name="connsiteX1" fmla="*/ 1619 w 5905"/>
                    <a:gd name="connsiteY1" fmla="*/ 8953 h 17525"/>
                    <a:gd name="connsiteX2" fmla="*/ 5905 w 5905"/>
                    <a:gd name="connsiteY2" fmla="*/ 17526 h 17525"/>
                    <a:gd name="connsiteX3" fmla="*/ 0 w 5905"/>
                    <a:gd name="connsiteY3" fmla="*/ 0 h 17525"/>
                    <a:gd name="connsiteX4" fmla="*/ 476 w 5905"/>
                    <a:gd name="connsiteY4" fmla="*/ 10668 h 17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7525">
                      <a:moveTo>
                        <a:pt x="476" y="10668"/>
                      </a:moveTo>
                      <a:cubicBezTo>
                        <a:pt x="1333" y="12001"/>
                        <a:pt x="1333" y="9906"/>
                        <a:pt x="1619" y="8953"/>
                      </a:cubicBezTo>
                      <a:cubicBezTo>
                        <a:pt x="3810" y="11716"/>
                        <a:pt x="3334" y="14859"/>
                        <a:pt x="5905" y="17526"/>
                      </a:cubicBezTo>
                      <a:cubicBezTo>
                        <a:pt x="5143" y="11525"/>
                        <a:pt x="4667" y="5334"/>
                        <a:pt x="0" y="0"/>
                      </a:cubicBezTo>
                      <a:cubicBezTo>
                        <a:pt x="667" y="5810"/>
                        <a:pt x="2667" y="7620"/>
                        <a:pt x="476" y="10668"/>
                      </a:cubicBezTo>
                      <a:close/>
                    </a:path>
                  </a:pathLst>
                </a:custGeom>
                <a:solidFill>
                  <a:srgbClr val="D1C4B3"/>
                </a:solidFill>
                <a:ln w="9525" cap="flat">
                  <a:noFill/>
                  <a:prstDash val="solid"/>
                  <a:miter/>
                </a:ln>
              </p:spPr>
              <p:txBody>
                <a:bodyPr rtlCol="0" anchor="ctr"/>
                <a:lstStyle/>
                <a:p>
                  <a:endParaRPr lang="zh-CN" altLang="en-US"/>
                </a:p>
              </p:txBody>
            </p:sp>
            <p:sp>
              <p:nvSpPr>
                <p:cNvPr id="664" name="任意多边形: 形状 52985"/>
                <p:cNvSpPr/>
                <p:nvPr>
                  <p:custDataLst>
                    <p:tags r:id="rId1119"/>
                  </p:custDataLst>
                </p:nvPr>
              </p:nvSpPr>
              <p:spPr>
                <a:xfrm>
                  <a:off x="6872774" y="3368706"/>
                  <a:ext cx="4561" cy="20669"/>
                </a:xfrm>
                <a:custGeom>
                  <a:gdLst>
                    <a:gd name="connsiteX0" fmla="*/ 275 w 4561"/>
                    <a:gd name="connsiteY0" fmla="*/ 0 h 20669"/>
                    <a:gd name="connsiteX1" fmla="*/ 85 w 4561"/>
                    <a:gd name="connsiteY1" fmla="*/ 14478 h 20669"/>
                    <a:gd name="connsiteX2" fmla="*/ 4562 w 4561"/>
                    <a:gd name="connsiteY2" fmla="*/ 20669 h 20669"/>
                    <a:gd name="connsiteX3" fmla="*/ 275 w 4561"/>
                    <a:gd name="connsiteY3" fmla="*/ 0 h 20669"/>
                  </a:gdLst>
                  <a:cxnLst>
                    <a:cxn ang="0">
                      <a:pos x="connsiteX0" y="connsiteY0"/>
                    </a:cxn>
                    <a:cxn ang="0">
                      <a:pos x="connsiteX1" y="connsiteY1"/>
                    </a:cxn>
                    <a:cxn ang="0">
                      <a:pos x="connsiteX2" y="connsiteY2"/>
                    </a:cxn>
                    <a:cxn ang="0">
                      <a:pos x="connsiteX3" y="connsiteY3"/>
                    </a:cxn>
                  </a:cxnLst>
                  <a:rect l="l" t="t" r="r" b="b"/>
                  <a:pathLst>
                    <a:path w="4561" h="20669">
                      <a:moveTo>
                        <a:pt x="275" y="0"/>
                      </a:moveTo>
                      <a:cubicBezTo>
                        <a:pt x="2085" y="7620"/>
                        <a:pt x="-487" y="6382"/>
                        <a:pt x="85" y="14478"/>
                      </a:cubicBezTo>
                      <a:cubicBezTo>
                        <a:pt x="2752" y="18002"/>
                        <a:pt x="2657" y="17335"/>
                        <a:pt x="4562" y="20669"/>
                      </a:cubicBezTo>
                      <a:cubicBezTo>
                        <a:pt x="2847" y="14097"/>
                        <a:pt x="2371" y="1905"/>
                        <a:pt x="275" y="0"/>
                      </a:cubicBezTo>
                      <a:close/>
                    </a:path>
                  </a:pathLst>
                </a:custGeom>
                <a:solidFill>
                  <a:srgbClr val="D1C4B3"/>
                </a:solidFill>
                <a:ln w="9525" cap="flat">
                  <a:noFill/>
                  <a:prstDash val="solid"/>
                  <a:miter/>
                </a:ln>
              </p:spPr>
              <p:txBody>
                <a:bodyPr rtlCol="0" anchor="ctr"/>
                <a:lstStyle/>
                <a:p>
                  <a:endParaRPr lang="zh-CN" altLang="en-US"/>
                </a:p>
              </p:txBody>
            </p:sp>
            <p:sp>
              <p:nvSpPr>
                <p:cNvPr id="665" name="任意多边形: 形状 52986"/>
                <p:cNvSpPr/>
                <p:nvPr>
                  <p:custDataLst>
                    <p:tags r:id="rId1120"/>
                  </p:custDataLst>
                </p:nvPr>
              </p:nvSpPr>
              <p:spPr>
                <a:xfrm>
                  <a:off x="6719030" y="3637961"/>
                  <a:ext cx="8096" cy="11952"/>
                </a:xfrm>
                <a:custGeom>
                  <a:gdLst>
                    <a:gd name="connsiteX0" fmla="*/ 3619 w 8096"/>
                    <a:gd name="connsiteY0" fmla="*/ 5922 h 11952"/>
                    <a:gd name="connsiteX1" fmla="*/ 4667 w 8096"/>
                    <a:gd name="connsiteY1" fmla="*/ 11923 h 11952"/>
                    <a:gd name="connsiteX2" fmla="*/ 8096 w 8096"/>
                    <a:gd name="connsiteY2" fmla="*/ 3922 h 11952"/>
                    <a:gd name="connsiteX3" fmla="*/ 2476 w 8096"/>
                    <a:gd name="connsiteY3" fmla="*/ 1255 h 11952"/>
                    <a:gd name="connsiteX4" fmla="*/ 0 w 8096"/>
                    <a:gd name="connsiteY4" fmla="*/ 10971 h 11952"/>
                    <a:gd name="connsiteX5" fmla="*/ 3619 w 8096"/>
                    <a:gd name="connsiteY5" fmla="*/ 5922 h 11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11952">
                      <a:moveTo>
                        <a:pt x="3619" y="5922"/>
                      </a:moveTo>
                      <a:cubicBezTo>
                        <a:pt x="6191" y="4589"/>
                        <a:pt x="2191" y="12495"/>
                        <a:pt x="4667" y="11923"/>
                      </a:cubicBezTo>
                      <a:cubicBezTo>
                        <a:pt x="7144" y="9923"/>
                        <a:pt x="5239" y="5732"/>
                        <a:pt x="8096" y="3922"/>
                      </a:cubicBezTo>
                      <a:cubicBezTo>
                        <a:pt x="5810" y="4113"/>
                        <a:pt x="7048" y="-2745"/>
                        <a:pt x="2476" y="1255"/>
                      </a:cubicBezTo>
                      <a:cubicBezTo>
                        <a:pt x="2381" y="4779"/>
                        <a:pt x="1905" y="8304"/>
                        <a:pt x="0" y="10971"/>
                      </a:cubicBezTo>
                      <a:cubicBezTo>
                        <a:pt x="286" y="14019"/>
                        <a:pt x="2572" y="7065"/>
                        <a:pt x="3619" y="5922"/>
                      </a:cubicBezTo>
                      <a:close/>
                    </a:path>
                  </a:pathLst>
                </a:custGeom>
                <a:solidFill>
                  <a:srgbClr val="D1C4B3"/>
                </a:solidFill>
                <a:ln w="9525" cap="flat">
                  <a:noFill/>
                  <a:prstDash val="solid"/>
                  <a:miter/>
                </a:ln>
              </p:spPr>
              <p:txBody>
                <a:bodyPr rtlCol="0" anchor="ctr"/>
                <a:lstStyle/>
                <a:p>
                  <a:endParaRPr lang="zh-CN" altLang="en-US"/>
                </a:p>
              </p:txBody>
            </p:sp>
            <p:sp>
              <p:nvSpPr>
                <p:cNvPr id="666" name="任意多边形: 形状 52987"/>
                <p:cNvSpPr/>
                <p:nvPr>
                  <p:custDataLst>
                    <p:tags r:id="rId1121"/>
                  </p:custDataLst>
                </p:nvPr>
              </p:nvSpPr>
              <p:spPr>
                <a:xfrm>
                  <a:off x="6705123" y="3663695"/>
                  <a:ext cx="7524" cy="17015"/>
                </a:xfrm>
                <a:custGeom>
                  <a:gdLst>
                    <a:gd name="connsiteX0" fmla="*/ 7525 w 7524"/>
                    <a:gd name="connsiteY0" fmla="*/ 0 h 17015"/>
                    <a:gd name="connsiteX1" fmla="*/ 0 w 7524"/>
                    <a:gd name="connsiteY1" fmla="*/ 15431 h 17015"/>
                    <a:gd name="connsiteX2" fmla="*/ 2762 w 7524"/>
                    <a:gd name="connsiteY2" fmla="*/ 15621 h 17015"/>
                    <a:gd name="connsiteX3" fmla="*/ 7525 w 7524"/>
                    <a:gd name="connsiteY3" fmla="*/ 0 h 17015"/>
                  </a:gdLst>
                  <a:cxnLst>
                    <a:cxn ang="0">
                      <a:pos x="connsiteX0" y="connsiteY0"/>
                    </a:cxn>
                    <a:cxn ang="0">
                      <a:pos x="connsiteX1" y="connsiteY1"/>
                    </a:cxn>
                    <a:cxn ang="0">
                      <a:pos x="connsiteX2" y="connsiteY2"/>
                    </a:cxn>
                    <a:cxn ang="0">
                      <a:pos x="connsiteX3" y="connsiteY3"/>
                    </a:cxn>
                  </a:cxnLst>
                  <a:rect l="l" t="t" r="r" b="b"/>
                  <a:pathLst>
                    <a:path w="7524" h="17015">
                      <a:moveTo>
                        <a:pt x="7525" y="0"/>
                      </a:moveTo>
                      <a:cubicBezTo>
                        <a:pt x="3810" y="4572"/>
                        <a:pt x="5429" y="11811"/>
                        <a:pt x="0" y="15431"/>
                      </a:cubicBezTo>
                      <a:cubicBezTo>
                        <a:pt x="95" y="20002"/>
                        <a:pt x="2667" y="12954"/>
                        <a:pt x="2762" y="15621"/>
                      </a:cubicBezTo>
                      <a:cubicBezTo>
                        <a:pt x="4572" y="10477"/>
                        <a:pt x="6477" y="5525"/>
                        <a:pt x="7525" y="0"/>
                      </a:cubicBezTo>
                      <a:close/>
                    </a:path>
                  </a:pathLst>
                </a:custGeom>
                <a:solidFill>
                  <a:srgbClr val="D1C4B3"/>
                </a:solidFill>
                <a:ln w="9525" cap="flat">
                  <a:noFill/>
                  <a:prstDash val="solid"/>
                  <a:miter/>
                </a:ln>
              </p:spPr>
              <p:txBody>
                <a:bodyPr rtlCol="0" anchor="ctr"/>
                <a:lstStyle/>
                <a:p>
                  <a:endParaRPr lang="zh-CN" altLang="en-US"/>
                </a:p>
              </p:txBody>
            </p:sp>
            <p:sp>
              <p:nvSpPr>
                <p:cNvPr id="667" name="任意多边形: 形状 52988"/>
                <p:cNvSpPr/>
                <p:nvPr>
                  <p:custDataLst>
                    <p:tags r:id="rId1122"/>
                  </p:custDataLst>
                </p:nvPr>
              </p:nvSpPr>
              <p:spPr>
                <a:xfrm>
                  <a:off x="6697122" y="3667464"/>
                  <a:ext cx="20097" cy="39855"/>
                </a:xfrm>
                <a:custGeom>
                  <a:gdLst>
                    <a:gd name="connsiteX0" fmla="*/ 7429 w 20097"/>
                    <a:gd name="connsiteY0" fmla="*/ 21377 h 39855"/>
                    <a:gd name="connsiteX1" fmla="*/ 11239 w 20097"/>
                    <a:gd name="connsiteY1" fmla="*/ 19282 h 39855"/>
                    <a:gd name="connsiteX2" fmla="*/ 20098 w 20097"/>
                    <a:gd name="connsiteY2" fmla="*/ 41 h 39855"/>
                    <a:gd name="connsiteX3" fmla="*/ 8763 w 20097"/>
                    <a:gd name="connsiteY3" fmla="*/ 14995 h 39855"/>
                    <a:gd name="connsiteX4" fmla="*/ 2667 w 20097"/>
                    <a:gd name="connsiteY4" fmla="*/ 25664 h 39855"/>
                    <a:gd name="connsiteX5" fmla="*/ 0 w 20097"/>
                    <a:gd name="connsiteY5" fmla="*/ 39856 h 39855"/>
                    <a:gd name="connsiteX6" fmla="*/ 4096 w 20097"/>
                    <a:gd name="connsiteY6" fmla="*/ 33664 h 39855"/>
                    <a:gd name="connsiteX7" fmla="*/ 2381 w 20097"/>
                    <a:gd name="connsiteY7" fmla="*/ 31188 h 39855"/>
                    <a:gd name="connsiteX8" fmla="*/ 3429 w 20097"/>
                    <a:gd name="connsiteY8" fmla="*/ 27568 h 39855"/>
                    <a:gd name="connsiteX9" fmla="*/ 7144 w 20097"/>
                    <a:gd name="connsiteY9" fmla="*/ 26902 h 39855"/>
                    <a:gd name="connsiteX10" fmla="*/ 7429 w 20097"/>
                    <a:gd name="connsiteY10" fmla="*/ 21377 h 398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7" h="39855">
                      <a:moveTo>
                        <a:pt x="7429" y="21377"/>
                      </a:moveTo>
                      <a:cubicBezTo>
                        <a:pt x="9144" y="19663"/>
                        <a:pt x="9334" y="21282"/>
                        <a:pt x="11239" y="19282"/>
                      </a:cubicBezTo>
                      <a:cubicBezTo>
                        <a:pt x="13145" y="12233"/>
                        <a:pt x="16288" y="6042"/>
                        <a:pt x="20098" y="41"/>
                      </a:cubicBezTo>
                      <a:cubicBezTo>
                        <a:pt x="15812" y="-816"/>
                        <a:pt x="14478" y="11947"/>
                        <a:pt x="8763" y="14995"/>
                      </a:cubicBezTo>
                      <a:cubicBezTo>
                        <a:pt x="9334" y="20044"/>
                        <a:pt x="6191" y="22996"/>
                        <a:pt x="2667" y="25664"/>
                      </a:cubicBezTo>
                      <a:cubicBezTo>
                        <a:pt x="286" y="32712"/>
                        <a:pt x="1524" y="33379"/>
                        <a:pt x="0" y="39856"/>
                      </a:cubicBezTo>
                      <a:cubicBezTo>
                        <a:pt x="1619" y="37951"/>
                        <a:pt x="2572" y="35665"/>
                        <a:pt x="4096" y="33664"/>
                      </a:cubicBezTo>
                      <a:cubicBezTo>
                        <a:pt x="4763" y="30045"/>
                        <a:pt x="2381" y="33283"/>
                        <a:pt x="2381" y="31188"/>
                      </a:cubicBezTo>
                      <a:cubicBezTo>
                        <a:pt x="2667" y="29854"/>
                        <a:pt x="3429" y="28902"/>
                        <a:pt x="3429" y="27568"/>
                      </a:cubicBezTo>
                      <a:cubicBezTo>
                        <a:pt x="4953" y="26806"/>
                        <a:pt x="4000" y="31188"/>
                        <a:pt x="7144" y="26902"/>
                      </a:cubicBezTo>
                      <a:cubicBezTo>
                        <a:pt x="8382" y="23854"/>
                        <a:pt x="8477" y="22425"/>
                        <a:pt x="7429" y="21377"/>
                      </a:cubicBezTo>
                      <a:close/>
                    </a:path>
                  </a:pathLst>
                </a:custGeom>
                <a:solidFill>
                  <a:srgbClr val="D1C4B3"/>
                </a:solidFill>
                <a:ln w="9525" cap="flat">
                  <a:noFill/>
                  <a:prstDash val="solid"/>
                  <a:miter/>
                </a:ln>
              </p:spPr>
              <p:txBody>
                <a:bodyPr rtlCol="0" anchor="ctr"/>
                <a:lstStyle/>
                <a:p>
                  <a:endParaRPr lang="zh-CN" altLang="en-US"/>
                </a:p>
              </p:txBody>
            </p:sp>
            <p:sp>
              <p:nvSpPr>
                <p:cNvPr id="668" name="任意多边形: 形状 52989"/>
                <p:cNvSpPr/>
                <p:nvPr>
                  <p:custDataLst>
                    <p:tags r:id="rId1123"/>
                  </p:custDataLst>
                </p:nvPr>
              </p:nvSpPr>
              <p:spPr>
                <a:xfrm>
                  <a:off x="6956142" y="3353473"/>
                  <a:ext cx="2441" cy="13422"/>
                </a:xfrm>
                <a:custGeom>
                  <a:gdLst>
                    <a:gd name="connsiteX0" fmla="*/ 2441 w 2441"/>
                    <a:gd name="connsiteY0" fmla="*/ 564 h 13422"/>
                    <a:gd name="connsiteX1" fmla="*/ 1965 w 2441"/>
                    <a:gd name="connsiteY1" fmla="*/ 2183 h 13422"/>
                    <a:gd name="connsiteX2" fmla="*/ 60 w 2441"/>
                    <a:gd name="connsiteY2" fmla="*/ 5231 h 13422"/>
                    <a:gd name="connsiteX3" fmla="*/ 2060 w 2441"/>
                    <a:gd name="connsiteY3" fmla="*/ 13423 h 13422"/>
                    <a:gd name="connsiteX4" fmla="*/ 2441 w 2441"/>
                    <a:gd name="connsiteY4" fmla="*/ 564 h 134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41" h="13422">
                      <a:moveTo>
                        <a:pt x="2441" y="564"/>
                      </a:moveTo>
                      <a:cubicBezTo>
                        <a:pt x="1679" y="-1055"/>
                        <a:pt x="1679" y="1231"/>
                        <a:pt x="1965" y="2183"/>
                      </a:cubicBezTo>
                      <a:cubicBezTo>
                        <a:pt x="1394" y="4565"/>
                        <a:pt x="822" y="6946"/>
                        <a:pt x="60" y="5231"/>
                      </a:cubicBezTo>
                      <a:cubicBezTo>
                        <a:pt x="-321" y="7898"/>
                        <a:pt x="1203" y="10661"/>
                        <a:pt x="2060" y="13423"/>
                      </a:cubicBezTo>
                      <a:cubicBezTo>
                        <a:pt x="2727" y="9232"/>
                        <a:pt x="2251" y="4850"/>
                        <a:pt x="2441" y="564"/>
                      </a:cubicBezTo>
                      <a:close/>
                    </a:path>
                  </a:pathLst>
                </a:custGeom>
                <a:solidFill>
                  <a:srgbClr val="D1C4B3"/>
                </a:solidFill>
                <a:ln w="9525" cap="flat">
                  <a:noFill/>
                  <a:prstDash val="solid"/>
                  <a:miter/>
                </a:ln>
              </p:spPr>
              <p:txBody>
                <a:bodyPr rtlCol="0" anchor="ctr"/>
                <a:lstStyle/>
                <a:p>
                  <a:endParaRPr lang="zh-CN" altLang="en-US"/>
                </a:p>
              </p:txBody>
            </p:sp>
            <p:sp>
              <p:nvSpPr>
                <p:cNvPr id="669" name="任意多边形: 形状 52990"/>
                <p:cNvSpPr/>
                <p:nvPr>
                  <p:custDataLst>
                    <p:tags r:id="rId1124"/>
                  </p:custDataLst>
                </p:nvPr>
              </p:nvSpPr>
              <p:spPr>
                <a:xfrm>
                  <a:off x="6936805" y="3507521"/>
                  <a:ext cx="5110" cy="28443"/>
                </a:xfrm>
                <a:custGeom>
                  <a:gdLst>
                    <a:gd name="connsiteX0" fmla="*/ 5110 w 5110"/>
                    <a:gd name="connsiteY0" fmla="*/ 249 h 28443"/>
                    <a:gd name="connsiteX1" fmla="*/ 348 w 5110"/>
                    <a:gd name="connsiteY1" fmla="*/ 28443 h 28443"/>
                    <a:gd name="connsiteX2" fmla="*/ 2634 w 5110"/>
                    <a:gd name="connsiteY2" fmla="*/ 19299 h 28443"/>
                    <a:gd name="connsiteX3" fmla="*/ 5110 w 5110"/>
                    <a:gd name="connsiteY3" fmla="*/ 249 h 28443"/>
                  </a:gdLst>
                  <a:cxnLst>
                    <a:cxn ang="0">
                      <a:pos x="connsiteX0" y="connsiteY0"/>
                    </a:cxn>
                    <a:cxn ang="0">
                      <a:pos x="connsiteX1" y="connsiteY1"/>
                    </a:cxn>
                    <a:cxn ang="0">
                      <a:pos x="connsiteX2" y="connsiteY2"/>
                    </a:cxn>
                    <a:cxn ang="0">
                      <a:pos x="connsiteX3" y="connsiteY3"/>
                    </a:cxn>
                  </a:cxnLst>
                  <a:rect l="l" t="t" r="r" b="b"/>
                  <a:pathLst>
                    <a:path w="5110" h="28443">
                      <a:moveTo>
                        <a:pt x="5110" y="249"/>
                      </a:moveTo>
                      <a:cubicBezTo>
                        <a:pt x="4348" y="-2608"/>
                        <a:pt x="-1462" y="19871"/>
                        <a:pt x="348" y="28443"/>
                      </a:cubicBezTo>
                      <a:cubicBezTo>
                        <a:pt x="1110" y="26253"/>
                        <a:pt x="633" y="15775"/>
                        <a:pt x="2634" y="19299"/>
                      </a:cubicBezTo>
                      <a:cubicBezTo>
                        <a:pt x="4634" y="13299"/>
                        <a:pt x="1872" y="5964"/>
                        <a:pt x="5110" y="249"/>
                      </a:cubicBezTo>
                      <a:close/>
                    </a:path>
                  </a:pathLst>
                </a:custGeom>
                <a:solidFill>
                  <a:srgbClr val="D1C4B3"/>
                </a:solidFill>
                <a:ln w="9525" cap="flat">
                  <a:noFill/>
                  <a:prstDash val="solid"/>
                  <a:miter/>
                </a:ln>
              </p:spPr>
              <p:txBody>
                <a:bodyPr rtlCol="0" anchor="ctr"/>
                <a:lstStyle/>
                <a:p>
                  <a:endParaRPr lang="zh-CN" altLang="en-US"/>
                </a:p>
              </p:txBody>
            </p:sp>
            <p:sp>
              <p:nvSpPr>
                <p:cNvPr id="670" name="任意多边形: 形状 52991"/>
                <p:cNvSpPr/>
                <p:nvPr>
                  <p:custDataLst>
                    <p:tags r:id="rId1125"/>
                  </p:custDataLst>
                </p:nvPr>
              </p:nvSpPr>
              <p:spPr>
                <a:xfrm>
                  <a:off x="6915686" y="3585495"/>
                  <a:ext cx="8545" cy="17716"/>
                </a:xfrm>
                <a:custGeom>
                  <a:gdLst>
                    <a:gd name="connsiteX0" fmla="*/ 6131 w 8545"/>
                    <a:gd name="connsiteY0" fmla="*/ 0 h 17716"/>
                    <a:gd name="connsiteX1" fmla="*/ 35 w 8545"/>
                    <a:gd name="connsiteY1" fmla="*/ 17717 h 17716"/>
                    <a:gd name="connsiteX2" fmla="*/ 8512 w 8545"/>
                    <a:gd name="connsiteY2" fmla="*/ 4191 h 17716"/>
                    <a:gd name="connsiteX3" fmla="*/ 6131 w 8545"/>
                    <a:gd name="connsiteY3" fmla="*/ 0 h 17716"/>
                  </a:gdLst>
                  <a:cxnLst>
                    <a:cxn ang="0">
                      <a:pos x="connsiteX0" y="connsiteY0"/>
                    </a:cxn>
                    <a:cxn ang="0">
                      <a:pos x="connsiteX1" y="connsiteY1"/>
                    </a:cxn>
                    <a:cxn ang="0">
                      <a:pos x="connsiteX2" y="connsiteY2"/>
                    </a:cxn>
                    <a:cxn ang="0">
                      <a:pos x="connsiteX3" y="connsiteY3"/>
                    </a:cxn>
                  </a:cxnLst>
                  <a:rect l="l" t="t" r="r" b="b"/>
                  <a:pathLst>
                    <a:path w="8545" h="17716">
                      <a:moveTo>
                        <a:pt x="6131" y="0"/>
                      </a:moveTo>
                      <a:cubicBezTo>
                        <a:pt x="4036" y="6191"/>
                        <a:pt x="-441" y="7810"/>
                        <a:pt x="35" y="17717"/>
                      </a:cubicBezTo>
                      <a:cubicBezTo>
                        <a:pt x="4321" y="17335"/>
                        <a:pt x="4607" y="1048"/>
                        <a:pt x="8512" y="4191"/>
                      </a:cubicBezTo>
                      <a:cubicBezTo>
                        <a:pt x="8894" y="-3143"/>
                        <a:pt x="5845" y="7239"/>
                        <a:pt x="6131" y="0"/>
                      </a:cubicBezTo>
                      <a:close/>
                    </a:path>
                  </a:pathLst>
                </a:custGeom>
                <a:solidFill>
                  <a:srgbClr val="D1C4B3"/>
                </a:solidFill>
                <a:ln w="9525" cap="flat">
                  <a:noFill/>
                  <a:prstDash val="solid"/>
                  <a:miter/>
                </a:ln>
              </p:spPr>
              <p:txBody>
                <a:bodyPr rtlCol="0" anchor="ctr"/>
                <a:lstStyle/>
                <a:p>
                  <a:endParaRPr lang="zh-CN" altLang="en-US"/>
                </a:p>
              </p:txBody>
            </p:sp>
            <p:sp>
              <p:nvSpPr>
                <p:cNvPr id="671" name="任意多边形: 形状 52992"/>
                <p:cNvSpPr/>
                <p:nvPr>
                  <p:custDataLst>
                    <p:tags r:id="rId1126"/>
                  </p:custDataLst>
                </p:nvPr>
              </p:nvSpPr>
              <p:spPr>
                <a:xfrm>
                  <a:off x="6738435" y="3819921"/>
                  <a:ext cx="6407" cy="11611"/>
                </a:xfrm>
                <a:custGeom>
                  <a:gdLst>
                    <a:gd name="connsiteX0" fmla="*/ 6408 w 6407"/>
                    <a:gd name="connsiteY0" fmla="*/ 1032 h 11611"/>
                    <a:gd name="connsiteX1" fmla="*/ 1359 w 6407"/>
                    <a:gd name="connsiteY1" fmla="*/ 5985 h 11611"/>
                    <a:gd name="connsiteX2" fmla="*/ 217 w 6407"/>
                    <a:gd name="connsiteY2" fmla="*/ 10557 h 11611"/>
                    <a:gd name="connsiteX3" fmla="*/ 979 w 6407"/>
                    <a:gd name="connsiteY3" fmla="*/ 11223 h 11611"/>
                    <a:gd name="connsiteX4" fmla="*/ 3360 w 6407"/>
                    <a:gd name="connsiteY4" fmla="*/ 9509 h 11611"/>
                    <a:gd name="connsiteX5" fmla="*/ 4503 w 6407"/>
                    <a:gd name="connsiteY5" fmla="*/ 4937 h 11611"/>
                    <a:gd name="connsiteX6" fmla="*/ 6408 w 6407"/>
                    <a:gd name="connsiteY6" fmla="*/ 1032 h 11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 h="11611">
                      <a:moveTo>
                        <a:pt x="6408" y="1032"/>
                      </a:moveTo>
                      <a:cubicBezTo>
                        <a:pt x="6408" y="-2778"/>
                        <a:pt x="2788" y="5128"/>
                        <a:pt x="1359" y="5985"/>
                      </a:cubicBezTo>
                      <a:cubicBezTo>
                        <a:pt x="502" y="8747"/>
                        <a:pt x="2407" y="8461"/>
                        <a:pt x="217" y="10557"/>
                      </a:cubicBezTo>
                      <a:cubicBezTo>
                        <a:pt x="-355" y="11986"/>
                        <a:pt x="312" y="11700"/>
                        <a:pt x="979" y="11223"/>
                      </a:cubicBezTo>
                      <a:lnTo>
                        <a:pt x="3360" y="9509"/>
                      </a:lnTo>
                      <a:cubicBezTo>
                        <a:pt x="1931" y="10366"/>
                        <a:pt x="4122" y="1317"/>
                        <a:pt x="4503" y="4937"/>
                      </a:cubicBezTo>
                      <a:cubicBezTo>
                        <a:pt x="6503" y="3032"/>
                        <a:pt x="4122" y="3032"/>
                        <a:pt x="6408" y="1032"/>
                      </a:cubicBezTo>
                      <a:close/>
                    </a:path>
                  </a:pathLst>
                </a:custGeom>
                <a:solidFill>
                  <a:srgbClr val="D1C4B3"/>
                </a:solidFill>
                <a:ln w="9525" cap="flat">
                  <a:noFill/>
                  <a:prstDash val="solid"/>
                  <a:miter/>
                </a:ln>
              </p:spPr>
              <p:txBody>
                <a:bodyPr rtlCol="0" anchor="ctr"/>
                <a:lstStyle/>
                <a:p>
                  <a:endParaRPr lang="zh-CN" altLang="en-US"/>
                </a:p>
              </p:txBody>
            </p:sp>
            <p:sp>
              <p:nvSpPr>
                <p:cNvPr id="672" name="任意多边形: 形状 52993"/>
                <p:cNvSpPr/>
                <p:nvPr>
                  <p:custDataLst>
                    <p:tags r:id="rId1127"/>
                  </p:custDataLst>
                </p:nvPr>
              </p:nvSpPr>
              <p:spPr>
                <a:xfrm>
                  <a:off x="6841902" y="3752226"/>
                  <a:ext cx="21431" cy="26984"/>
                </a:xfrm>
                <a:custGeom>
                  <a:gdLst>
                    <a:gd name="connsiteX0" fmla="*/ 21431 w 21431"/>
                    <a:gd name="connsiteY0" fmla="*/ 52 h 26984"/>
                    <a:gd name="connsiteX1" fmla="*/ 11906 w 21431"/>
                    <a:gd name="connsiteY1" fmla="*/ 16054 h 26984"/>
                    <a:gd name="connsiteX2" fmla="*/ 0 w 21431"/>
                    <a:gd name="connsiteY2" fmla="*/ 26626 h 26984"/>
                    <a:gd name="connsiteX3" fmla="*/ 10858 w 21431"/>
                    <a:gd name="connsiteY3" fmla="*/ 24531 h 26984"/>
                    <a:gd name="connsiteX4" fmla="*/ 19717 w 21431"/>
                    <a:gd name="connsiteY4" fmla="*/ 6243 h 26984"/>
                    <a:gd name="connsiteX5" fmla="*/ 21431 w 21431"/>
                    <a:gd name="connsiteY5" fmla="*/ 52 h 26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26984">
                      <a:moveTo>
                        <a:pt x="21431" y="52"/>
                      </a:moveTo>
                      <a:cubicBezTo>
                        <a:pt x="19717" y="-901"/>
                        <a:pt x="14764" y="11577"/>
                        <a:pt x="11906" y="16054"/>
                      </a:cubicBezTo>
                      <a:cubicBezTo>
                        <a:pt x="10001" y="12815"/>
                        <a:pt x="2953" y="23293"/>
                        <a:pt x="0" y="26626"/>
                      </a:cubicBezTo>
                      <a:cubicBezTo>
                        <a:pt x="2667" y="27865"/>
                        <a:pt x="7144" y="25579"/>
                        <a:pt x="10858" y="24531"/>
                      </a:cubicBezTo>
                      <a:cubicBezTo>
                        <a:pt x="6858" y="20721"/>
                        <a:pt x="15621" y="15958"/>
                        <a:pt x="19717" y="6243"/>
                      </a:cubicBezTo>
                      <a:cubicBezTo>
                        <a:pt x="18859" y="5100"/>
                        <a:pt x="19050" y="3385"/>
                        <a:pt x="21431" y="52"/>
                      </a:cubicBezTo>
                      <a:close/>
                    </a:path>
                  </a:pathLst>
                </a:custGeom>
                <a:solidFill>
                  <a:srgbClr val="D1C4B3"/>
                </a:solidFill>
                <a:ln w="9525" cap="flat">
                  <a:noFill/>
                  <a:prstDash val="solid"/>
                  <a:miter/>
                </a:ln>
              </p:spPr>
              <p:txBody>
                <a:bodyPr rtlCol="0" anchor="ctr"/>
                <a:lstStyle/>
                <a:p>
                  <a:endParaRPr lang="zh-CN" altLang="en-US"/>
                </a:p>
              </p:txBody>
            </p:sp>
            <p:sp>
              <p:nvSpPr>
                <p:cNvPr id="673" name="任意多边形: 形状 52994"/>
                <p:cNvSpPr/>
                <p:nvPr>
                  <p:custDataLst>
                    <p:tags r:id="rId1128"/>
                  </p:custDataLst>
                </p:nvPr>
              </p:nvSpPr>
              <p:spPr>
                <a:xfrm>
                  <a:off x="6819459" y="3793140"/>
                  <a:ext cx="13394" cy="21730"/>
                </a:xfrm>
                <a:custGeom>
                  <a:gdLst>
                    <a:gd name="connsiteX0" fmla="*/ 13394 w 13394"/>
                    <a:gd name="connsiteY0" fmla="*/ 0 h 21730"/>
                    <a:gd name="connsiteX1" fmla="*/ 59 w 13394"/>
                    <a:gd name="connsiteY1" fmla="*/ 20574 h 21730"/>
                    <a:gd name="connsiteX2" fmla="*/ 5679 w 13394"/>
                    <a:gd name="connsiteY2" fmla="*/ 17050 h 21730"/>
                    <a:gd name="connsiteX3" fmla="*/ 13394 w 13394"/>
                    <a:gd name="connsiteY3" fmla="*/ 0 h 21730"/>
                  </a:gdLst>
                  <a:cxnLst>
                    <a:cxn ang="0">
                      <a:pos x="connsiteX0" y="connsiteY0"/>
                    </a:cxn>
                    <a:cxn ang="0">
                      <a:pos x="connsiteX1" y="connsiteY1"/>
                    </a:cxn>
                    <a:cxn ang="0">
                      <a:pos x="connsiteX2" y="connsiteY2"/>
                    </a:cxn>
                    <a:cxn ang="0">
                      <a:pos x="connsiteX3" y="connsiteY3"/>
                    </a:cxn>
                  </a:cxnLst>
                  <a:rect l="l" t="t" r="r" b="b"/>
                  <a:pathLst>
                    <a:path w="13394" h="21730">
                      <a:moveTo>
                        <a:pt x="13394" y="0"/>
                      </a:moveTo>
                      <a:cubicBezTo>
                        <a:pt x="10537" y="667"/>
                        <a:pt x="4631" y="14954"/>
                        <a:pt x="59" y="20574"/>
                      </a:cubicBezTo>
                      <a:cubicBezTo>
                        <a:pt x="-703" y="25717"/>
                        <a:pt x="6155" y="11716"/>
                        <a:pt x="5679" y="17050"/>
                      </a:cubicBezTo>
                      <a:cubicBezTo>
                        <a:pt x="6536" y="14288"/>
                        <a:pt x="8822" y="5334"/>
                        <a:pt x="13394" y="0"/>
                      </a:cubicBezTo>
                      <a:close/>
                    </a:path>
                  </a:pathLst>
                </a:custGeom>
                <a:solidFill>
                  <a:srgbClr val="D1C4B3"/>
                </a:solidFill>
                <a:ln w="9525" cap="flat">
                  <a:noFill/>
                  <a:prstDash val="solid"/>
                  <a:miter/>
                </a:ln>
              </p:spPr>
              <p:txBody>
                <a:bodyPr rtlCol="0" anchor="ctr"/>
                <a:lstStyle/>
                <a:p>
                  <a:endParaRPr lang="zh-CN" altLang="en-US"/>
                </a:p>
              </p:txBody>
            </p:sp>
            <p:sp>
              <p:nvSpPr>
                <p:cNvPr id="674" name="任意多边形: 形状 52995"/>
                <p:cNvSpPr/>
                <p:nvPr>
                  <p:custDataLst>
                    <p:tags r:id="rId1129"/>
                  </p:custDataLst>
                </p:nvPr>
              </p:nvSpPr>
              <p:spPr>
                <a:xfrm>
                  <a:off x="6836854" y="3781197"/>
                  <a:ext cx="10468" cy="17138"/>
                </a:xfrm>
                <a:custGeom>
                  <a:gdLst>
                    <a:gd name="connsiteX0" fmla="*/ 10001 w 10468"/>
                    <a:gd name="connsiteY0" fmla="*/ 2799 h 17138"/>
                    <a:gd name="connsiteX1" fmla="*/ 7715 w 10468"/>
                    <a:gd name="connsiteY1" fmla="*/ 4990 h 17138"/>
                    <a:gd name="connsiteX2" fmla="*/ 4858 w 10468"/>
                    <a:gd name="connsiteY2" fmla="*/ 4894 h 17138"/>
                    <a:gd name="connsiteX3" fmla="*/ 857 w 10468"/>
                    <a:gd name="connsiteY3" fmla="*/ 11467 h 17138"/>
                    <a:gd name="connsiteX4" fmla="*/ 0 w 10468"/>
                    <a:gd name="connsiteY4" fmla="*/ 16515 h 17138"/>
                    <a:gd name="connsiteX5" fmla="*/ 4286 w 10468"/>
                    <a:gd name="connsiteY5" fmla="*/ 13848 h 17138"/>
                    <a:gd name="connsiteX6" fmla="*/ 10001 w 10468"/>
                    <a:gd name="connsiteY6" fmla="*/ 2799 h 1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8" h="17138">
                      <a:moveTo>
                        <a:pt x="10001" y="2799"/>
                      </a:moveTo>
                      <a:cubicBezTo>
                        <a:pt x="11716" y="-3488"/>
                        <a:pt x="8192" y="2418"/>
                        <a:pt x="7715" y="4990"/>
                      </a:cubicBezTo>
                      <a:cubicBezTo>
                        <a:pt x="5715" y="6895"/>
                        <a:pt x="4953" y="6609"/>
                        <a:pt x="4858" y="4894"/>
                      </a:cubicBezTo>
                      <a:cubicBezTo>
                        <a:pt x="3238" y="6895"/>
                        <a:pt x="2572" y="9562"/>
                        <a:pt x="857" y="11467"/>
                      </a:cubicBezTo>
                      <a:cubicBezTo>
                        <a:pt x="2953" y="9371"/>
                        <a:pt x="6763" y="9466"/>
                        <a:pt x="0" y="16515"/>
                      </a:cubicBezTo>
                      <a:cubicBezTo>
                        <a:pt x="0" y="18515"/>
                        <a:pt x="2572" y="15182"/>
                        <a:pt x="4286" y="13848"/>
                      </a:cubicBezTo>
                      <a:cubicBezTo>
                        <a:pt x="5144" y="9466"/>
                        <a:pt x="7049" y="5847"/>
                        <a:pt x="10001" y="2799"/>
                      </a:cubicBezTo>
                      <a:close/>
                    </a:path>
                  </a:pathLst>
                </a:custGeom>
                <a:solidFill>
                  <a:srgbClr val="D1C4B3"/>
                </a:solidFill>
                <a:ln w="9525" cap="flat">
                  <a:noFill/>
                  <a:prstDash val="solid"/>
                  <a:miter/>
                </a:ln>
              </p:spPr>
              <p:txBody>
                <a:bodyPr rtlCol="0" anchor="ctr"/>
                <a:lstStyle/>
                <a:p>
                  <a:endParaRPr lang="zh-CN" altLang="en-US"/>
                </a:p>
              </p:txBody>
            </p:sp>
            <p:sp>
              <p:nvSpPr>
                <p:cNvPr id="675" name="任意多边形: 形状 52996"/>
                <p:cNvSpPr/>
                <p:nvPr>
                  <p:custDataLst>
                    <p:tags r:id="rId1130"/>
                  </p:custDataLst>
                </p:nvPr>
              </p:nvSpPr>
              <p:spPr>
                <a:xfrm>
                  <a:off x="6805993" y="3839241"/>
                  <a:ext cx="5091" cy="12572"/>
                </a:xfrm>
                <a:custGeom>
                  <a:gdLst>
                    <a:gd name="connsiteX0" fmla="*/ 0 w 5091"/>
                    <a:gd name="connsiteY0" fmla="*/ 12573 h 12572"/>
                    <a:gd name="connsiteX1" fmla="*/ 4572 w 5091"/>
                    <a:gd name="connsiteY1" fmla="*/ 6286 h 12572"/>
                    <a:gd name="connsiteX2" fmla="*/ 4096 w 5091"/>
                    <a:gd name="connsiteY2" fmla="*/ 0 h 12572"/>
                    <a:gd name="connsiteX3" fmla="*/ 0 w 5091"/>
                    <a:gd name="connsiteY3" fmla="*/ 12573 h 12572"/>
                  </a:gdLst>
                  <a:cxnLst>
                    <a:cxn ang="0">
                      <a:pos x="connsiteX0" y="connsiteY0"/>
                    </a:cxn>
                    <a:cxn ang="0">
                      <a:pos x="connsiteX1" y="connsiteY1"/>
                    </a:cxn>
                    <a:cxn ang="0">
                      <a:pos x="connsiteX2" y="connsiteY2"/>
                    </a:cxn>
                    <a:cxn ang="0">
                      <a:pos x="connsiteX3" y="connsiteY3"/>
                    </a:cxn>
                  </a:cxnLst>
                  <a:rect l="l" t="t" r="r" b="b"/>
                  <a:pathLst>
                    <a:path w="5091" h="12572">
                      <a:moveTo>
                        <a:pt x="0" y="12573"/>
                      </a:moveTo>
                      <a:cubicBezTo>
                        <a:pt x="1810" y="10668"/>
                        <a:pt x="2762" y="8191"/>
                        <a:pt x="4572" y="6286"/>
                      </a:cubicBezTo>
                      <a:cubicBezTo>
                        <a:pt x="6572" y="381"/>
                        <a:pt x="2000" y="5905"/>
                        <a:pt x="4096" y="0"/>
                      </a:cubicBezTo>
                      <a:cubicBezTo>
                        <a:pt x="1715" y="4477"/>
                        <a:pt x="2762" y="5429"/>
                        <a:pt x="0" y="12573"/>
                      </a:cubicBezTo>
                      <a:close/>
                    </a:path>
                  </a:pathLst>
                </a:custGeom>
                <a:solidFill>
                  <a:srgbClr val="D1C4B3"/>
                </a:solidFill>
                <a:ln w="9525" cap="flat">
                  <a:noFill/>
                  <a:prstDash val="solid"/>
                  <a:miter/>
                </a:ln>
              </p:spPr>
              <p:txBody>
                <a:bodyPr rtlCol="0" anchor="ctr"/>
                <a:lstStyle/>
                <a:p>
                  <a:endParaRPr lang="zh-CN" altLang="en-US"/>
                </a:p>
              </p:txBody>
            </p:sp>
            <p:sp>
              <p:nvSpPr>
                <p:cNvPr id="676" name="任意多边形: 形状 52997"/>
                <p:cNvSpPr/>
                <p:nvPr>
                  <p:custDataLst>
                    <p:tags r:id="rId1131"/>
                  </p:custDataLst>
                </p:nvPr>
              </p:nvSpPr>
              <p:spPr>
                <a:xfrm>
                  <a:off x="6778345" y="3916831"/>
                  <a:ext cx="7836" cy="12202"/>
                </a:xfrm>
                <a:custGeom>
                  <a:gdLst>
                    <a:gd name="connsiteX0" fmla="*/ 5550 w 7836"/>
                    <a:gd name="connsiteY0" fmla="*/ 7468 h 12202"/>
                    <a:gd name="connsiteX1" fmla="*/ 7837 w 7836"/>
                    <a:gd name="connsiteY1" fmla="*/ 801 h 12202"/>
                    <a:gd name="connsiteX2" fmla="*/ 2407 w 7836"/>
                    <a:gd name="connsiteY2" fmla="*/ 2134 h 12202"/>
                    <a:gd name="connsiteX3" fmla="*/ 693 w 7836"/>
                    <a:gd name="connsiteY3" fmla="*/ 7087 h 12202"/>
                    <a:gd name="connsiteX4" fmla="*/ 217 w 7836"/>
                    <a:gd name="connsiteY4" fmla="*/ 11088 h 12202"/>
                    <a:gd name="connsiteX5" fmla="*/ 5550 w 7836"/>
                    <a:gd name="connsiteY5" fmla="*/ 7468 h 122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 h="12202">
                      <a:moveTo>
                        <a:pt x="5550" y="7468"/>
                      </a:moveTo>
                      <a:cubicBezTo>
                        <a:pt x="4503" y="5659"/>
                        <a:pt x="6408" y="5278"/>
                        <a:pt x="7837" y="801"/>
                      </a:cubicBezTo>
                      <a:cubicBezTo>
                        <a:pt x="3360" y="4897"/>
                        <a:pt x="8122" y="-3771"/>
                        <a:pt x="2407" y="2134"/>
                      </a:cubicBezTo>
                      <a:lnTo>
                        <a:pt x="693" y="7087"/>
                      </a:lnTo>
                      <a:cubicBezTo>
                        <a:pt x="3455" y="5563"/>
                        <a:pt x="6217" y="4420"/>
                        <a:pt x="217" y="11088"/>
                      </a:cubicBezTo>
                      <a:cubicBezTo>
                        <a:pt x="-1022" y="14993"/>
                        <a:pt x="3360" y="7373"/>
                        <a:pt x="5550" y="7468"/>
                      </a:cubicBezTo>
                      <a:close/>
                    </a:path>
                  </a:pathLst>
                </a:custGeom>
                <a:solidFill>
                  <a:srgbClr val="D1C4B3"/>
                </a:solidFill>
                <a:ln w="9525" cap="flat">
                  <a:noFill/>
                  <a:prstDash val="solid"/>
                  <a:miter/>
                </a:ln>
              </p:spPr>
              <p:txBody>
                <a:bodyPr rtlCol="0" anchor="ctr"/>
                <a:lstStyle/>
                <a:p>
                  <a:endParaRPr lang="zh-CN" altLang="en-US"/>
                </a:p>
              </p:txBody>
            </p:sp>
            <p:sp>
              <p:nvSpPr>
                <p:cNvPr id="677" name="任意多边形: 形状 52998"/>
                <p:cNvSpPr/>
                <p:nvPr>
                  <p:custDataLst>
                    <p:tags r:id="rId1132"/>
                  </p:custDataLst>
                </p:nvPr>
              </p:nvSpPr>
              <p:spPr>
                <a:xfrm>
                  <a:off x="6679017" y="3980306"/>
                  <a:ext cx="6525" cy="8261"/>
                </a:xfrm>
                <a:custGeom>
                  <a:gdLst>
                    <a:gd name="connsiteX0" fmla="*/ 5247 w 6525"/>
                    <a:gd name="connsiteY0" fmla="*/ 3905 h 8261"/>
                    <a:gd name="connsiteX1" fmla="*/ 3913 w 6525"/>
                    <a:gd name="connsiteY1" fmla="*/ 4572 h 8261"/>
                    <a:gd name="connsiteX2" fmla="*/ 4104 w 6525"/>
                    <a:gd name="connsiteY2" fmla="*/ 0 h 8261"/>
                    <a:gd name="connsiteX3" fmla="*/ 2389 w 6525"/>
                    <a:gd name="connsiteY3" fmla="*/ 7620 h 8261"/>
                    <a:gd name="connsiteX4" fmla="*/ 5247 w 6525"/>
                    <a:gd name="connsiteY4" fmla="*/ 3905 h 82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25" h="8261">
                      <a:moveTo>
                        <a:pt x="5247" y="3905"/>
                      </a:moveTo>
                      <a:cubicBezTo>
                        <a:pt x="8390" y="1619"/>
                        <a:pt x="4866" y="2286"/>
                        <a:pt x="3913" y="4572"/>
                      </a:cubicBezTo>
                      <a:cubicBezTo>
                        <a:pt x="2580" y="4477"/>
                        <a:pt x="2961" y="2667"/>
                        <a:pt x="4104" y="0"/>
                      </a:cubicBezTo>
                      <a:cubicBezTo>
                        <a:pt x="294" y="3048"/>
                        <a:pt x="-1992" y="10477"/>
                        <a:pt x="2389" y="7620"/>
                      </a:cubicBezTo>
                      <a:cubicBezTo>
                        <a:pt x="3056" y="5905"/>
                        <a:pt x="4009" y="4763"/>
                        <a:pt x="5247" y="3905"/>
                      </a:cubicBezTo>
                      <a:close/>
                    </a:path>
                  </a:pathLst>
                </a:custGeom>
                <a:solidFill>
                  <a:srgbClr val="D1C4B3"/>
                </a:solidFill>
                <a:ln w="9525" cap="flat">
                  <a:noFill/>
                  <a:prstDash val="solid"/>
                  <a:miter/>
                </a:ln>
              </p:spPr>
              <p:txBody>
                <a:bodyPr rtlCol="0" anchor="ctr"/>
                <a:lstStyle/>
                <a:p>
                  <a:endParaRPr lang="zh-CN" altLang="en-US"/>
                </a:p>
              </p:txBody>
            </p:sp>
            <p:sp>
              <p:nvSpPr>
                <p:cNvPr id="678" name="任意多边形: 形状 52999"/>
                <p:cNvSpPr/>
                <p:nvPr>
                  <p:custDataLst>
                    <p:tags r:id="rId1133"/>
                  </p:custDataLst>
                </p:nvPr>
              </p:nvSpPr>
              <p:spPr>
                <a:xfrm>
                  <a:off x="6508241" y="4037456"/>
                  <a:ext cx="12199" cy="8667"/>
                </a:xfrm>
                <a:custGeom>
                  <a:gdLst>
                    <a:gd name="connsiteX0" fmla="*/ 11144 w 12199"/>
                    <a:gd name="connsiteY0" fmla="*/ 0 h 8667"/>
                    <a:gd name="connsiteX1" fmla="*/ 10192 w 12199"/>
                    <a:gd name="connsiteY1" fmla="*/ 1238 h 8667"/>
                    <a:gd name="connsiteX2" fmla="*/ 0 w 12199"/>
                    <a:gd name="connsiteY2" fmla="*/ 8668 h 8667"/>
                    <a:gd name="connsiteX3" fmla="*/ 12097 w 12199"/>
                    <a:gd name="connsiteY3" fmla="*/ 1810 h 8667"/>
                    <a:gd name="connsiteX4" fmla="*/ 11144 w 12199"/>
                    <a:gd name="connsiteY4" fmla="*/ 0 h 86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9" h="8667">
                      <a:moveTo>
                        <a:pt x="11144" y="0"/>
                      </a:moveTo>
                      <a:cubicBezTo>
                        <a:pt x="9334" y="571"/>
                        <a:pt x="9430" y="1429"/>
                        <a:pt x="10192" y="1238"/>
                      </a:cubicBezTo>
                      <a:cubicBezTo>
                        <a:pt x="7525" y="5143"/>
                        <a:pt x="2096" y="3524"/>
                        <a:pt x="0" y="8668"/>
                      </a:cubicBezTo>
                      <a:cubicBezTo>
                        <a:pt x="5048" y="8477"/>
                        <a:pt x="8096" y="4096"/>
                        <a:pt x="12097" y="1810"/>
                      </a:cubicBezTo>
                      <a:cubicBezTo>
                        <a:pt x="12763" y="571"/>
                        <a:pt x="9906" y="1619"/>
                        <a:pt x="11144" y="0"/>
                      </a:cubicBezTo>
                      <a:close/>
                    </a:path>
                  </a:pathLst>
                </a:custGeom>
                <a:solidFill>
                  <a:srgbClr val="D1C4B3"/>
                </a:solidFill>
                <a:ln w="9525" cap="flat">
                  <a:noFill/>
                  <a:prstDash val="solid"/>
                  <a:miter/>
                </a:ln>
              </p:spPr>
              <p:txBody>
                <a:bodyPr rtlCol="0" anchor="ctr"/>
                <a:lstStyle/>
                <a:p>
                  <a:endParaRPr lang="zh-CN" altLang="en-US"/>
                </a:p>
              </p:txBody>
            </p:sp>
            <p:sp>
              <p:nvSpPr>
                <p:cNvPr id="679" name="任意多边形: 形状 53000"/>
                <p:cNvSpPr/>
                <p:nvPr>
                  <p:custDataLst>
                    <p:tags r:id="rId1134"/>
                  </p:custDataLst>
                </p:nvPr>
              </p:nvSpPr>
              <p:spPr>
                <a:xfrm>
                  <a:off x="6651212" y="4039932"/>
                  <a:ext cx="34099" cy="28575"/>
                </a:xfrm>
                <a:custGeom>
                  <a:gdLst>
                    <a:gd name="connsiteX0" fmla="*/ 19431 w 34099"/>
                    <a:gd name="connsiteY0" fmla="*/ 12097 h 28575"/>
                    <a:gd name="connsiteX1" fmla="*/ 34100 w 34099"/>
                    <a:gd name="connsiteY1" fmla="*/ 0 h 28575"/>
                    <a:gd name="connsiteX2" fmla="*/ 15335 w 34099"/>
                    <a:gd name="connsiteY2" fmla="*/ 11621 h 28575"/>
                    <a:gd name="connsiteX3" fmla="*/ 0 w 34099"/>
                    <a:gd name="connsiteY3" fmla="*/ 28575 h 28575"/>
                    <a:gd name="connsiteX4" fmla="*/ 19431 w 34099"/>
                    <a:gd name="connsiteY4" fmla="*/ 12097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99" h="28575">
                      <a:moveTo>
                        <a:pt x="19431" y="12097"/>
                      </a:moveTo>
                      <a:cubicBezTo>
                        <a:pt x="25337" y="9525"/>
                        <a:pt x="30004" y="5143"/>
                        <a:pt x="34100" y="0"/>
                      </a:cubicBezTo>
                      <a:cubicBezTo>
                        <a:pt x="26956" y="2667"/>
                        <a:pt x="22003" y="8382"/>
                        <a:pt x="15335" y="11621"/>
                      </a:cubicBezTo>
                      <a:cubicBezTo>
                        <a:pt x="14954" y="16954"/>
                        <a:pt x="5334" y="22288"/>
                        <a:pt x="0" y="28575"/>
                      </a:cubicBezTo>
                      <a:cubicBezTo>
                        <a:pt x="1048" y="27337"/>
                        <a:pt x="20098" y="15907"/>
                        <a:pt x="19431" y="12097"/>
                      </a:cubicBezTo>
                      <a:close/>
                    </a:path>
                  </a:pathLst>
                </a:custGeom>
                <a:solidFill>
                  <a:srgbClr val="D1C4B3"/>
                </a:solidFill>
                <a:ln w="9525" cap="flat">
                  <a:noFill/>
                  <a:prstDash val="solid"/>
                  <a:miter/>
                </a:ln>
              </p:spPr>
              <p:txBody>
                <a:bodyPr rtlCol="0" anchor="ctr"/>
                <a:lstStyle/>
                <a:p>
                  <a:endParaRPr lang="zh-CN" altLang="en-US"/>
                </a:p>
              </p:txBody>
            </p:sp>
            <p:sp>
              <p:nvSpPr>
                <p:cNvPr id="680" name="任意多边形: 形状 53001"/>
                <p:cNvSpPr/>
                <p:nvPr>
                  <p:custDataLst>
                    <p:tags r:id="rId1135"/>
                  </p:custDataLst>
                </p:nvPr>
              </p:nvSpPr>
              <p:spPr>
                <a:xfrm>
                  <a:off x="6605016" y="4062316"/>
                  <a:ext cx="47910" cy="40862"/>
                </a:xfrm>
                <a:custGeom>
                  <a:gdLst>
                    <a:gd name="connsiteX0" fmla="*/ 47911 w 47910"/>
                    <a:gd name="connsiteY0" fmla="*/ 0 h 40862"/>
                    <a:gd name="connsiteX1" fmla="*/ 28384 w 47910"/>
                    <a:gd name="connsiteY1" fmla="*/ 16192 h 40862"/>
                    <a:gd name="connsiteX2" fmla="*/ 0 w 47910"/>
                    <a:gd name="connsiteY2" fmla="*/ 39529 h 40862"/>
                    <a:gd name="connsiteX3" fmla="*/ 2476 w 47910"/>
                    <a:gd name="connsiteY3" fmla="*/ 40862 h 40862"/>
                    <a:gd name="connsiteX4" fmla="*/ 19336 w 47910"/>
                    <a:gd name="connsiteY4" fmla="*/ 28861 h 40862"/>
                    <a:gd name="connsiteX5" fmla="*/ 42767 w 47910"/>
                    <a:gd name="connsiteY5" fmla="*/ 9620 h 40862"/>
                    <a:gd name="connsiteX6" fmla="*/ 37719 w 47910"/>
                    <a:gd name="connsiteY6" fmla="*/ 10477 h 40862"/>
                    <a:gd name="connsiteX7" fmla="*/ 47911 w 47910"/>
                    <a:gd name="connsiteY7" fmla="*/ 0 h 40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 h="40862">
                      <a:moveTo>
                        <a:pt x="47911" y="0"/>
                      </a:moveTo>
                      <a:cubicBezTo>
                        <a:pt x="41243" y="5048"/>
                        <a:pt x="36004" y="12763"/>
                        <a:pt x="28384" y="16192"/>
                      </a:cubicBezTo>
                      <a:cubicBezTo>
                        <a:pt x="30289" y="22288"/>
                        <a:pt x="7715" y="30194"/>
                        <a:pt x="0" y="39529"/>
                      </a:cubicBezTo>
                      <a:cubicBezTo>
                        <a:pt x="381" y="40386"/>
                        <a:pt x="3524" y="39052"/>
                        <a:pt x="2476" y="40862"/>
                      </a:cubicBezTo>
                      <a:cubicBezTo>
                        <a:pt x="7810" y="36290"/>
                        <a:pt x="12001" y="29813"/>
                        <a:pt x="19336" y="28861"/>
                      </a:cubicBezTo>
                      <a:cubicBezTo>
                        <a:pt x="26479" y="21146"/>
                        <a:pt x="35052" y="16097"/>
                        <a:pt x="42767" y="9620"/>
                      </a:cubicBezTo>
                      <a:cubicBezTo>
                        <a:pt x="43625" y="7810"/>
                        <a:pt x="39814" y="9811"/>
                        <a:pt x="37719" y="10477"/>
                      </a:cubicBezTo>
                      <a:cubicBezTo>
                        <a:pt x="40958" y="6667"/>
                        <a:pt x="45529" y="5239"/>
                        <a:pt x="47911" y="0"/>
                      </a:cubicBezTo>
                      <a:close/>
                    </a:path>
                  </a:pathLst>
                </a:custGeom>
                <a:solidFill>
                  <a:srgbClr val="D1C4B3"/>
                </a:solidFill>
                <a:ln w="9525" cap="flat">
                  <a:noFill/>
                  <a:prstDash val="solid"/>
                  <a:miter/>
                </a:ln>
              </p:spPr>
              <p:txBody>
                <a:bodyPr rtlCol="0" anchor="ctr"/>
                <a:lstStyle/>
                <a:p>
                  <a:endParaRPr lang="zh-CN" altLang="en-US"/>
                </a:p>
              </p:txBody>
            </p:sp>
            <p:sp>
              <p:nvSpPr>
                <p:cNvPr id="681" name="任意多边形: 形状 53002"/>
                <p:cNvSpPr/>
                <p:nvPr>
                  <p:custDataLst>
                    <p:tags r:id="rId1136"/>
                  </p:custDataLst>
                </p:nvPr>
              </p:nvSpPr>
              <p:spPr>
                <a:xfrm>
                  <a:off x="6635686" y="4060810"/>
                  <a:ext cx="37242" cy="27795"/>
                </a:xfrm>
                <a:custGeom>
                  <a:gdLst>
                    <a:gd name="connsiteX0" fmla="*/ 37243 w 37242"/>
                    <a:gd name="connsiteY0" fmla="*/ 268 h 27795"/>
                    <a:gd name="connsiteX1" fmla="*/ 0 w 37242"/>
                    <a:gd name="connsiteY1" fmla="*/ 27795 h 27795"/>
                    <a:gd name="connsiteX2" fmla="*/ 37243 w 37242"/>
                    <a:gd name="connsiteY2" fmla="*/ 268 h 27795"/>
                  </a:gdLst>
                  <a:cxnLst>
                    <a:cxn ang="0">
                      <a:pos x="connsiteX0" y="connsiteY0"/>
                    </a:cxn>
                    <a:cxn ang="0">
                      <a:pos x="connsiteX1" y="connsiteY1"/>
                    </a:cxn>
                    <a:cxn ang="0">
                      <a:pos x="connsiteX2" y="connsiteY2"/>
                    </a:cxn>
                  </a:cxnLst>
                  <a:rect l="l" t="t" r="r" b="b"/>
                  <a:pathLst>
                    <a:path w="37242" h="27795">
                      <a:moveTo>
                        <a:pt x="37243" y="268"/>
                      </a:moveTo>
                      <a:cubicBezTo>
                        <a:pt x="32385" y="-2780"/>
                        <a:pt x="4763" y="21032"/>
                        <a:pt x="0" y="27795"/>
                      </a:cubicBezTo>
                      <a:cubicBezTo>
                        <a:pt x="11906" y="18747"/>
                        <a:pt x="27146" y="2649"/>
                        <a:pt x="37243" y="268"/>
                      </a:cubicBezTo>
                      <a:close/>
                    </a:path>
                  </a:pathLst>
                </a:custGeom>
                <a:solidFill>
                  <a:srgbClr val="D1C4B3"/>
                </a:solidFill>
                <a:ln w="9525" cap="flat">
                  <a:noFill/>
                  <a:prstDash val="solid"/>
                  <a:miter/>
                </a:ln>
              </p:spPr>
              <p:txBody>
                <a:bodyPr rtlCol="0" anchor="ctr"/>
                <a:lstStyle/>
                <a:p>
                  <a:endParaRPr lang="zh-CN" altLang="en-US"/>
                </a:p>
              </p:txBody>
            </p:sp>
            <p:sp>
              <p:nvSpPr>
                <p:cNvPr id="682" name="任意多边形: 形状 53003"/>
                <p:cNvSpPr/>
                <p:nvPr>
                  <p:custDataLst>
                    <p:tags r:id="rId1137"/>
                  </p:custDataLst>
                </p:nvPr>
              </p:nvSpPr>
              <p:spPr>
                <a:xfrm>
                  <a:off x="6557676" y="4128706"/>
                  <a:ext cx="16573" cy="9635"/>
                </a:xfrm>
                <a:custGeom>
                  <a:gdLst>
                    <a:gd name="connsiteX0" fmla="*/ 16574 w 16573"/>
                    <a:gd name="connsiteY0" fmla="*/ 0 h 9635"/>
                    <a:gd name="connsiteX1" fmla="*/ 0 w 16573"/>
                    <a:gd name="connsiteY1" fmla="*/ 9334 h 9635"/>
                    <a:gd name="connsiteX2" fmla="*/ 16574 w 16573"/>
                    <a:gd name="connsiteY2" fmla="*/ 0 h 9635"/>
                  </a:gdLst>
                  <a:cxnLst>
                    <a:cxn ang="0">
                      <a:pos x="connsiteX0" y="connsiteY0"/>
                    </a:cxn>
                    <a:cxn ang="0">
                      <a:pos x="connsiteX1" y="connsiteY1"/>
                    </a:cxn>
                    <a:cxn ang="0">
                      <a:pos x="connsiteX2" y="connsiteY2"/>
                    </a:cxn>
                  </a:cxnLst>
                  <a:rect l="l" t="t" r="r" b="b"/>
                  <a:pathLst>
                    <a:path w="16573" h="9635">
                      <a:moveTo>
                        <a:pt x="16574" y="0"/>
                      </a:moveTo>
                      <a:cubicBezTo>
                        <a:pt x="11049" y="3143"/>
                        <a:pt x="5525" y="6191"/>
                        <a:pt x="0" y="9334"/>
                      </a:cubicBezTo>
                      <a:cubicBezTo>
                        <a:pt x="953" y="11239"/>
                        <a:pt x="12478" y="3619"/>
                        <a:pt x="16574" y="0"/>
                      </a:cubicBezTo>
                      <a:close/>
                    </a:path>
                  </a:pathLst>
                </a:custGeom>
                <a:solidFill>
                  <a:srgbClr val="D1C4B3"/>
                </a:solidFill>
                <a:ln w="9525" cap="flat">
                  <a:noFill/>
                  <a:prstDash val="solid"/>
                  <a:miter/>
                </a:ln>
              </p:spPr>
              <p:txBody>
                <a:bodyPr rtlCol="0" anchor="ctr"/>
                <a:lstStyle/>
                <a:p>
                  <a:endParaRPr lang="zh-CN" altLang="en-US"/>
                </a:p>
              </p:txBody>
            </p:sp>
            <p:sp>
              <p:nvSpPr>
                <p:cNvPr id="683" name="任意多边形: 形状 53004"/>
                <p:cNvSpPr/>
                <p:nvPr>
                  <p:custDataLst>
                    <p:tags r:id="rId1138"/>
                  </p:custDataLst>
                </p:nvPr>
              </p:nvSpPr>
              <p:spPr>
                <a:xfrm>
                  <a:off x="6454235" y="4170139"/>
                  <a:ext cx="44862" cy="19908"/>
                </a:xfrm>
                <a:custGeom>
                  <a:gdLst>
                    <a:gd name="connsiteX0" fmla="*/ 44863 w 44862"/>
                    <a:gd name="connsiteY0" fmla="*/ 0 h 19908"/>
                    <a:gd name="connsiteX1" fmla="*/ 0 w 44862"/>
                    <a:gd name="connsiteY1" fmla="*/ 19907 h 19908"/>
                    <a:gd name="connsiteX2" fmla="*/ 15335 w 44862"/>
                    <a:gd name="connsiteY2" fmla="*/ 16192 h 19908"/>
                    <a:gd name="connsiteX3" fmla="*/ 31909 w 44862"/>
                    <a:gd name="connsiteY3" fmla="*/ 6001 h 19908"/>
                    <a:gd name="connsiteX4" fmla="*/ 37338 w 44862"/>
                    <a:gd name="connsiteY4" fmla="*/ 7429 h 19908"/>
                    <a:gd name="connsiteX5" fmla="*/ 44863 w 44862"/>
                    <a:gd name="connsiteY5" fmla="*/ 0 h 199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 h="19908">
                      <a:moveTo>
                        <a:pt x="44863" y="0"/>
                      </a:moveTo>
                      <a:cubicBezTo>
                        <a:pt x="35338" y="2858"/>
                        <a:pt x="13716" y="12763"/>
                        <a:pt x="0" y="19907"/>
                      </a:cubicBezTo>
                      <a:cubicBezTo>
                        <a:pt x="6953" y="20003"/>
                        <a:pt x="11906" y="13907"/>
                        <a:pt x="15335" y="16192"/>
                      </a:cubicBezTo>
                      <a:cubicBezTo>
                        <a:pt x="15240" y="12097"/>
                        <a:pt x="27242" y="11240"/>
                        <a:pt x="31909" y="6001"/>
                      </a:cubicBezTo>
                      <a:cubicBezTo>
                        <a:pt x="37814" y="4763"/>
                        <a:pt x="28956" y="11430"/>
                        <a:pt x="37338" y="7429"/>
                      </a:cubicBezTo>
                      <a:cubicBezTo>
                        <a:pt x="33814" y="5905"/>
                        <a:pt x="37814" y="3620"/>
                        <a:pt x="44863" y="0"/>
                      </a:cubicBezTo>
                      <a:close/>
                    </a:path>
                  </a:pathLst>
                </a:custGeom>
                <a:solidFill>
                  <a:srgbClr val="D1C4B3"/>
                </a:solidFill>
                <a:ln w="9525" cap="flat">
                  <a:noFill/>
                  <a:prstDash val="solid"/>
                  <a:miter/>
                </a:ln>
              </p:spPr>
              <p:txBody>
                <a:bodyPr rtlCol="0" anchor="ctr"/>
                <a:lstStyle/>
                <a:p>
                  <a:endParaRPr lang="zh-CN" altLang="en-US"/>
                </a:p>
              </p:txBody>
            </p:sp>
            <p:sp>
              <p:nvSpPr>
                <p:cNvPr id="684" name="任意多边形: 形状 53005"/>
                <p:cNvSpPr/>
                <p:nvPr>
                  <p:custDataLst>
                    <p:tags r:id="rId1139"/>
                  </p:custDataLst>
                </p:nvPr>
              </p:nvSpPr>
              <p:spPr>
                <a:xfrm>
                  <a:off x="6485710" y="4173090"/>
                  <a:ext cx="17959" cy="9208"/>
                </a:xfrm>
                <a:custGeom>
                  <a:gdLst>
                    <a:gd name="connsiteX0" fmla="*/ 17959 w 17959"/>
                    <a:gd name="connsiteY0" fmla="*/ 478 h 9208"/>
                    <a:gd name="connsiteX1" fmla="*/ 433 w 17959"/>
                    <a:gd name="connsiteY1" fmla="*/ 8098 h 9208"/>
                    <a:gd name="connsiteX2" fmla="*/ 8530 w 17959"/>
                    <a:gd name="connsiteY2" fmla="*/ 7145 h 9208"/>
                    <a:gd name="connsiteX3" fmla="*/ 17959 w 17959"/>
                    <a:gd name="connsiteY3" fmla="*/ 478 h 9208"/>
                  </a:gdLst>
                  <a:cxnLst>
                    <a:cxn ang="0">
                      <a:pos x="connsiteX0" y="connsiteY0"/>
                    </a:cxn>
                    <a:cxn ang="0">
                      <a:pos x="connsiteX1" y="connsiteY1"/>
                    </a:cxn>
                    <a:cxn ang="0">
                      <a:pos x="connsiteX2" y="connsiteY2"/>
                    </a:cxn>
                    <a:cxn ang="0">
                      <a:pos x="connsiteX3" y="connsiteY3"/>
                    </a:cxn>
                  </a:cxnLst>
                  <a:rect l="l" t="t" r="r" b="b"/>
                  <a:pathLst>
                    <a:path w="17959" h="9208">
                      <a:moveTo>
                        <a:pt x="17959" y="478"/>
                      </a:moveTo>
                      <a:cubicBezTo>
                        <a:pt x="16912" y="-2094"/>
                        <a:pt x="5672" y="6479"/>
                        <a:pt x="433" y="8098"/>
                      </a:cubicBezTo>
                      <a:cubicBezTo>
                        <a:pt x="-1948" y="11432"/>
                        <a:pt x="6148" y="6097"/>
                        <a:pt x="8530" y="7145"/>
                      </a:cubicBezTo>
                      <a:cubicBezTo>
                        <a:pt x="12816" y="2668"/>
                        <a:pt x="11101" y="2668"/>
                        <a:pt x="17959" y="478"/>
                      </a:cubicBezTo>
                      <a:close/>
                    </a:path>
                  </a:pathLst>
                </a:custGeom>
                <a:solidFill>
                  <a:srgbClr val="D1C4B3"/>
                </a:solidFill>
                <a:ln w="9525" cap="flat">
                  <a:noFill/>
                  <a:prstDash val="solid"/>
                  <a:miter/>
                </a:ln>
              </p:spPr>
              <p:txBody>
                <a:bodyPr rtlCol="0" anchor="ctr"/>
                <a:lstStyle/>
                <a:p>
                  <a:endParaRPr lang="zh-CN" altLang="en-US"/>
                </a:p>
              </p:txBody>
            </p:sp>
            <p:sp>
              <p:nvSpPr>
                <p:cNvPr id="685" name="任意多边形: 形状 53006"/>
                <p:cNvSpPr/>
                <p:nvPr>
                  <p:custDataLst>
                    <p:tags r:id="rId1140"/>
                  </p:custDataLst>
                </p:nvPr>
              </p:nvSpPr>
              <p:spPr>
                <a:xfrm>
                  <a:off x="6420135" y="4191190"/>
                  <a:ext cx="31146" cy="12278"/>
                </a:xfrm>
                <a:custGeom>
                  <a:gdLst>
                    <a:gd name="connsiteX0" fmla="*/ 31147 w 31146"/>
                    <a:gd name="connsiteY0" fmla="*/ 0 h 12278"/>
                    <a:gd name="connsiteX1" fmla="*/ 0 w 31146"/>
                    <a:gd name="connsiteY1" fmla="*/ 11239 h 12278"/>
                    <a:gd name="connsiteX2" fmla="*/ 31147 w 31146"/>
                    <a:gd name="connsiteY2" fmla="*/ 0 h 12278"/>
                  </a:gdLst>
                  <a:cxnLst>
                    <a:cxn ang="0">
                      <a:pos x="connsiteX0" y="connsiteY0"/>
                    </a:cxn>
                    <a:cxn ang="0">
                      <a:pos x="connsiteX1" y="connsiteY1"/>
                    </a:cxn>
                    <a:cxn ang="0">
                      <a:pos x="connsiteX2" y="connsiteY2"/>
                    </a:cxn>
                  </a:cxnLst>
                  <a:rect l="l" t="t" r="r" b="b"/>
                  <a:pathLst>
                    <a:path w="31146" h="12278">
                      <a:moveTo>
                        <a:pt x="31147" y="0"/>
                      </a:moveTo>
                      <a:cubicBezTo>
                        <a:pt x="20383" y="2762"/>
                        <a:pt x="10096" y="6667"/>
                        <a:pt x="0" y="11239"/>
                      </a:cubicBezTo>
                      <a:cubicBezTo>
                        <a:pt x="6382" y="15621"/>
                        <a:pt x="21908" y="5048"/>
                        <a:pt x="31147" y="0"/>
                      </a:cubicBezTo>
                      <a:close/>
                    </a:path>
                  </a:pathLst>
                </a:custGeom>
                <a:solidFill>
                  <a:srgbClr val="D1C4B3"/>
                </a:solidFill>
                <a:ln w="9525" cap="flat">
                  <a:noFill/>
                  <a:prstDash val="solid"/>
                  <a:miter/>
                </a:ln>
              </p:spPr>
              <p:txBody>
                <a:bodyPr rtlCol="0" anchor="ctr"/>
                <a:lstStyle/>
                <a:p>
                  <a:endParaRPr lang="zh-CN" altLang="en-US"/>
                </a:p>
              </p:txBody>
            </p:sp>
            <p:sp>
              <p:nvSpPr>
                <p:cNvPr id="686" name="任意多边形: 形状 53007"/>
                <p:cNvSpPr/>
                <p:nvPr>
                  <p:custDataLst>
                    <p:tags r:id="rId1141"/>
                  </p:custDataLst>
                </p:nvPr>
              </p:nvSpPr>
              <p:spPr>
                <a:xfrm>
                  <a:off x="6271355" y="4239195"/>
                  <a:ext cx="16954" cy="4571"/>
                </a:xfrm>
                <a:custGeom>
                  <a:gdLst>
                    <a:gd name="connsiteX0" fmla="*/ 16954 w 16954"/>
                    <a:gd name="connsiteY0" fmla="*/ 0 h 4571"/>
                    <a:gd name="connsiteX1" fmla="*/ 0 w 16954"/>
                    <a:gd name="connsiteY1" fmla="*/ 3905 h 4571"/>
                    <a:gd name="connsiteX2" fmla="*/ 4667 w 16954"/>
                    <a:gd name="connsiteY2" fmla="*/ 4572 h 4571"/>
                    <a:gd name="connsiteX3" fmla="*/ 16954 w 16954"/>
                    <a:gd name="connsiteY3" fmla="*/ 0 h 4571"/>
                  </a:gdLst>
                  <a:cxnLst>
                    <a:cxn ang="0">
                      <a:pos x="connsiteX0" y="connsiteY0"/>
                    </a:cxn>
                    <a:cxn ang="0">
                      <a:pos x="connsiteX1" y="connsiteY1"/>
                    </a:cxn>
                    <a:cxn ang="0">
                      <a:pos x="connsiteX2" y="connsiteY2"/>
                    </a:cxn>
                    <a:cxn ang="0">
                      <a:pos x="connsiteX3" y="connsiteY3"/>
                    </a:cxn>
                  </a:cxnLst>
                  <a:rect l="l" t="t" r="r" b="b"/>
                  <a:pathLst>
                    <a:path w="16954" h="4571">
                      <a:moveTo>
                        <a:pt x="16954" y="0"/>
                      </a:moveTo>
                      <a:cubicBezTo>
                        <a:pt x="12382" y="476"/>
                        <a:pt x="7906" y="2000"/>
                        <a:pt x="0" y="3905"/>
                      </a:cubicBezTo>
                      <a:lnTo>
                        <a:pt x="4667" y="4572"/>
                      </a:lnTo>
                      <a:cubicBezTo>
                        <a:pt x="8668" y="1238"/>
                        <a:pt x="12954" y="2762"/>
                        <a:pt x="16954" y="0"/>
                      </a:cubicBezTo>
                      <a:close/>
                    </a:path>
                  </a:pathLst>
                </a:custGeom>
                <a:solidFill>
                  <a:srgbClr val="D1C4B3"/>
                </a:solidFill>
                <a:ln w="9525" cap="flat">
                  <a:noFill/>
                  <a:prstDash val="solid"/>
                  <a:miter/>
                </a:ln>
              </p:spPr>
              <p:txBody>
                <a:bodyPr rtlCol="0" anchor="ctr"/>
                <a:lstStyle/>
                <a:p>
                  <a:endParaRPr lang="zh-CN" altLang="en-US"/>
                </a:p>
              </p:txBody>
            </p:sp>
            <p:sp>
              <p:nvSpPr>
                <p:cNvPr id="687" name="任意多边形: 形状 53008"/>
                <p:cNvSpPr/>
                <p:nvPr>
                  <p:custDataLst>
                    <p:tags r:id="rId1142"/>
                  </p:custDataLst>
                </p:nvPr>
              </p:nvSpPr>
              <p:spPr>
                <a:xfrm>
                  <a:off x="6191108" y="4256721"/>
                  <a:ext cx="18048" cy="4178"/>
                </a:xfrm>
                <a:custGeom>
                  <a:gdLst>
                    <a:gd name="connsiteX0" fmla="*/ 8524 w 18048"/>
                    <a:gd name="connsiteY0" fmla="*/ 4096 h 4178"/>
                    <a:gd name="connsiteX1" fmla="*/ 18049 w 18048"/>
                    <a:gd name="connsiteY1" fmla="*/ 0 h 4178"/>
                    <a:gd name="connsiteX2" fmla="*/ 713 w 18048"/>
                    <a:gd name="connsiteY2" fmla="*/ 3334 h 4178"/>
                    <a:gd name="connsiteX3" fmla="*/ 8524 w 18048"/>
                    <a:gd name="connsiteY3" fmla="*/ 4096 h 4178"/>
                  </a:gdLst>
                  <a:cxnLst>
                    <a:cxn ang="0">
                      <a:pos x="connsiteX0" y="connsiteY0"/>
                    </a:cxn>
                    <a:cxn ang="0">
                      <a:pos x="connsiteX1" y="connsiteY1"/>
                    </a:cxn>
                    <a:cxn ang="0">
                      <a:pos x="connsiteX2" y="connsiteY2"/>
                    </a:cxn>
                    <a:cxn ang="0">
                      <a:pos x="connsiteX3" y="connsiteY3"/>
                    </a:cxn>
                  </a:cxnLst>
                  <a:rect l="l" t="t" r="r" b="b"/>
                  <a:pathLst>
                    <a:path w="18048" h="4178">
                      <a:moveTo>
                        <a:pt x="8524" y="4096"/>
                      </a:moveTo>
                      <a:lnTo>
                        <a:pt x="18049" y="0"/>
                      </a:lnTo>
                      <a:cubicBezTo>
                        <a:pt x="10048" y="95"/>
                        <a:pt x="9952" y="4286"/>
                        <a:pt x="713" y="3334"/>
                      </a:cubicBezTo>
                      <a:cubicBezTo>
                        <a:pt x="-2620" y="5048"/>
                        <a:pt x="6714" y="3524"/>
                        <a:pt x="8524" y="4096"/>
                      </a:cubicBezTo>
                      <a:close/>
                    </a:path>
                  </a:pathLst>
                </a:custGeom>
                <a:solidFill>
                  <a:srgbClr val="D1C4B3"/>
                </a:solidFill>
                <a:ln w="9525" cap="flat">
                  <a:noFill/>
                  <a:prstDash val="solid"/>
                  <a:miter/>
                </a:ln>
              </p:spPr>
              <p:txBody>
                <a:bodyPr rtlCol="0" anchor="ctr"/>
                <a:lstStyle/>
                <a:p>
                  <a:endParaRPr lang="zh-CN" altLang="en-US"/>
                </a:p>
              </p:txBody>
            </p:sp>
            <p:sp>
              <p:nvSpPr>
                <p:cNvPr id="688" name="任意多边形: 形状 53009"/>
                <p:cNvSpPr/>
                <p:nvPr>
                  <p:custDataLst>
                    <p:tags r:id="rId1143"/>
                  </p:custDataLst>
                </p:nvPr>
              </p:nvSpPr>
              <p:spPr>
                <a:xfrm>
                  <a:off x="6087808" y="4260055"/>
                  <a:ext cx="20478" cy="3298"/>
                </a:xfrm>
                <a:custGeom>
                  <a:gdLst>
                    <a:gd name="connsiteX0" fmla="*/ 20479 w 20478"/>
                    <a:gd name="connsiteY0" fmla="*/ 2953 h 3298"/>
                    <a:gd name="connsiteX1" fmla="*/ 3524 w 20478"/>
                    <a:gd name="connsiteY1" fmla="*/ 0 h 3298"/>
                    <a:gd name="connsiteX2" fmla="*/ 0 w 20478"/>
                    <a:gd name="connsiteY2" fmla="*/ 1905 h 3298"/>
                    <a:gd name="connsiteX3" fmla="*/ 20479 w 20478"/>
                    <a:gd name="connsiteY3" fmla="*/ 2953 h 3298"/>
                  </a:gdLst>
                  <a:cxnLst>
                    <a:cxn ang="0">
                      <a:pos x="connsiteX0" y="connsiteY0"/>
                    </a:cxn>
                    <a:cxn ang="0">
                      <a:pos x="connsiteX1" y="connsiteY1"/>
                    </a:cxn>
                    <a:cxn ang="0">
                      <a:pos x="connsiteX2" y="connsiteY2"/>
                    </a:cxn>
                    <a:cxn ang="0">
                      <a:pos x="connsiteX3" y="connsiteY3"/>
                    </a:cxn>
                  </a:cxnLst>
                  <a:rect l="l" t="t" r="r" b="b"/>
                  <a:pathLst>
                    <a:path w="20478" h="3298">
                      <a:moveTo>
                        <a:pt x="20479" y="2953"/>
                      </a:moveTo>
                      <a:cubicBezTo>
                        <a:pt x="18383" y="-1810"/>
                        <a:pt x="10763" y="5525"/>
                        <a:pt x="3524" y="0"/>
                      </a:cubicBezTo>
                      <a:cubicBezTo>
                        <a:pt x="2953" y="667"/>
                        <a:pt x="2381" y="1333"/>
                        <a:pt x="0" y="1905"/>
                      </a:cubicBezTo>
                      <a:cubicBezTo>
                        <a:pt x="6477" y="4382"/>
                        <a:pt x="13716" y="2762"/>
                        <a:pt x="20479" y="2953"/>
                      </a:cubicBezTo>
                      <a:close/>
                    </a:path>
                  </a:pathLst>
                </a:custGeom>
                <a:solidFill>
                  <a:srgbClr val="D1C4B3"/>
                </a:solidFill>
                <a:ln w="9525" cap="flat">
                  <a:noFill/>
                  <a:prstDash val="solid"/>
                  <a:miter/>
                </a:ln>
              </p:spPr>
              <p:txBody>
                <a:bodyPr rtlCol="0" anchor="ctr"/>
                <a:lstStyle/>
                <a:p>
                  <a:endParaRPr lang="zh-CN" altLang="en-US"/>
                </a:p>
              </p:txBody>
            </p:sp>
            <p:sp>
              <p:nvSpPr>
                <p:cNvPr id="689" name="任意多边形: 形状 53010"/>
                <p:cNvSpPr/>
                <p:nvPr>
                  <p:custDataLst>
                    <p:tags r:id="rId1144"/>
                  </p:custDataLst>
                </p:nvPr>
              </p:nvSpPr>
              <p:spPr>
                <a:xfrm>
                  <a:off x="5916929" y="4239873"/>
                  <a:ext cx="44032" cy="10276"/>
                </a:xfrm>
                <a:custGeom>
                  <a:gdLst>
                    <a:gd name="connsiteX0" fmla="*/ 42101 w 44032"/>
                    <a:gd name="connsiteY0" fmla="*/ 9800 h 10276"/>
                    <a:gd name="connsiteX1" fmla="*/ 40767 w 44032"/>
                    <a:gd name="connsiteY1" fmla="*/ 9038 h 10276"/>
                    <a:gd name="connsiteX2" fmla="*/ 43434 w 44032"/>
                    <a:gd name="connsiteY2" fmla="*/ 5895 h 10276"/>
                    <a:gd name="connsiteX3" fmla="*/ 28004 w 44032"/>
                    <a:gd name="connsiteY3" fmla="*/ 3037 h 10276"/>
                    <a:gd name="connsiteX4" fmla="*/ 4191 w 44032"/>
                    <a:gd name="connsiteY4" fmla="*/ 84 h 10276"/>
                    <a:gd name="connsiteX5" fmla="*/ 0 w 44032"/>
                    <a:gd name="connsiteY5" fmla="*/ 2275 h 10276"/>
                    <a:gd name="connsiteX6" fmla="*/ 26670 w 44032"/>
                    <a:gd name="connsiteY6" fmla="*/ 6942 h 10276"/>
                    <a:gd name="connsiteX7" fmla="*/ 30480 w 44032"/>
                    <a:gd name="connsiteY7" fmla="*/ 10276 h 10276"/>
                    <a:gd name="connsiteX8" fmla="*/ 42101 w 44032"/>
                    <a:gd name="connsiteY8" fmla="*/ 9800 h 10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2" h="10276">
                      <a:moveTo>
                        <a:pt x="42101" y="9800"/>
                      </a:moveTo>
                      <a:cubicBezTo>
                        <a:pt x="45910" y="11133"/>
                        <a:pt x="43339" y="8657"/>
                        <a:pt x="40767" y="9038"/>
                      </a:cubicBezTo>
                      <a:cubicBezTo>
                        <a:pt x="38386" y="7323"/>
                        <a:pt x="42577" y="6942"/>
                        <a:pt x="43434" y="5895"/>
                      </a:cubicBezTo>
                      <a:cubicBezTo>
                        <a:pt x="38386" y="4752"/>
                        <a:pt x="32385" y="6085"/>
                        <a:pt x="28004" y="3037"/>
                      </a:cubicBezTo>
                      <a:cubicBezTo>
                        <a:pt x="20098" y="6466"/>
                        <a:pt x="12859" y="1418"/>
                        <a:pt x="4191" y="84"/>
                      </a:cubicBezTo>
                      <a:cubicBezTo>
                        <a:pt x="-3048" y="-582"/>
                        <a:pt x="7239" y="2942"/>
                        <a:pt x="0" y="2275"/>
                      </a:cubicBezTo>
                      <a:cubicBezTo>
                        <a:pt x="9144" y="3037"/>
                        <a:pt x="17145" y="7133"/>
                        <a:pt x="26670" y="6942"/>
                      </a:cubicBezTo>
                      <a:cubicBezTo>
                        <a:pt x="29337" y="8371"/>
                        <a:pt x="27432" y="8847"/>
                        <a:pt x="30480" y="10276"/>
                      </a:cubicBezTo>
                      <a:cubicBezTo>
                        <a:pt x="30861" y="8657"/>
                        <a:pt x="37814" y="8943"/>
                        <a:pt x="42101" y="9800"/>
                      </a:cubicBezTo>
                      <a:close/>
                    </a:path>
                  </a:pathLst>
                </a:custGeom>
                <a:solidFill>
                  <a:srgbClr val="D1C4B3"/>
                </a:solidFill>
                <a:ln w="9525" cap="flat">
                  <a:noFill/>
                  <a:prstDash val="solid"/>
                  <a:miter/>
                </a:ln>
              </p:spPr>
              <p:txBody>
                <a:bodyPr rtlCol="0" anchor="ctr"/>
                <a:lstStyle/>
                <a:p>
                  <a:endParaRPr lang="zh-CN" altLang="en-US"/>
                </a:p>
              </p:txBody>
            </p:sp>
            <p:sp>
              <p:nvSpPr>
                <p:cNvPr id="690" name="任意多边形: 形状 53011"/>
                <p:cNvSpPr/>
                <p:nvPr>
                  <p:custDataLst>
                    <p:tags r:id="rId1145"/>
                  </p:custDataLst>
                </p:nvPr>
              </p:nvSpPr>
              <p:spPr>
                <a:xfrm>
                  <a:off x="5696932" y="4150325"/>
                  <a:ext cx="22354" cy="12480"/>
                </a:xfrm>
                <a:custGeom>
                  <a:gdLst>
                    <a:gd name="connsiteX0" fmla="*/ 22354 w 22354"/>
                    <a:gd name="connsiteY0" fmla="*/ 12480 h 12480"/>
                    <a:gd name="connsiteX1" fmla="*/ 637 w 22354"/>
                    <a:gd name="connsiteY1" fmla="*/ 2 h 12480"/>
                    <a:gd name="connsiteX2" fmla="*/ 3114 w 22354"/>
                    <a:gd name="connsiteY2" fmla="*/ 4384 h 12480"/>
                    <a:gd name="connsiteX3" fmla="*/ 22354 w 22354"/>
                    <a:gd name="connsiteY3" fmla="*/ 12480 h 12480"/>
                  </a:gdLst>
                  <a:cxnLst>
                    <a:cxn ang="0">
                      <a:pos x="connsiteX0" y="connsiteY0"/>
                    </a:cxn>
                    <a:cxn ang="0">
                      <a:pos x="connsiteX1" y="connsiteY1"/>
                    </a:cxn>
                    <a:cxn ang="0">
                      <a:pos x="connsiteX2" y="connsiteY2"/>
                    </a:cxn>
                    <a:cxn ang="0">
                      <a:pos x="connsiteX3" y="connsiteY3"/>
                    </a:cxn>
                  </a:cxnLst>
                  <a:rect l="l" t="t" r="r" b="b"/>
                  <a:pathLst>
                    <a:path w="22354" h="12480">
                      <a:moveTo>
                        <a:pt x="22354" y="12480"/>
                      </a:moveTo>
                      <a:cubicBezTo>
                        <a:pt x="16449" y="6575"/>
                        <a:pt x="6066" y="6479"/>
                        <a:pt x="637" y="2"/>
                      </a:cubicBezTo>
                      <a:cubicBezTo>
                        <a:pt x="-1363" y="-93"/>
                        <a:pt x="1875" y="2669"/>
                        <a:pt x="3114" y="4384"/>
                      </a:cubicBezTo>
                      <a:cubicBezTo>
                        <a:pt x="10924" y="5241"/>
                        <a:pt x="14448" y="11813"/>
                        <a:pt x="22354" y="12480"/>
                      </a:cubicBezTo>
                      <a:close/>
                    </a:path>
                  </a:pathLst>
                </a:custGeom>
                <a:solidFill>
                  <a:srgbClr val="D1C4B3"/>
                </a:solidFill>
                <a:ln w="9525" cap="flat">
                  <a:noFill/>
                  <a:prstDash val="solid"/>
                  <a:miter/>
                </a:ln>
              </p:spPr>
              <p:txBody>
                <a:bodyPr rtlCol="0" anchor="ctr"/>
                <a:lstStyle/>
                <a:p>
                  <a:endParaRPr lang="zh-CN" altLang="en-US"/>
                </a:p>
              </p:txBody>
            </p:sp>
            <p:sp>
              <p:nvSpPr>
                <p:cNvPr id="691" name="任意多边形: 形状 53012"/>
                <p:cNvSpPr/>
                <p:nvPr>
                  <p:custDataLst>
                    <p:tags r:id="rId1146"/>
                  </p:custDataLst>
                </p:nvPr>
              </p:nvSpPr>
              <p:spPr>
                <a:xfrm>
                  <a:off x="5566029" y="4059229"/>
                  <a:ext cx="15028" cy="13755"/>
                </a:xfrm>
                <a:custGeom>
                  <a:gdLst>
                    <a:gd name="connsiteX0" fmla="*/ 14954 w 15028"/>
                    <a:gd name="connsiteY0" fmla="*/ 13756 h 13755"/>
                    <a:gd name="connsiteX1" fmla="*/ 0 w 15028"/>
                    <a:gd name="connsiteY1" fmla="*/ 40 h 13755"/>
                    <a:gd name="connsiteX2" fmla="*/ 14954 w 15028"/>
                    <a:gd name="connsiteY2" fmla="*/ 13756 h 13755"/>
                  </a:gdLst>
                  <a:cxnLst>
                    <a:cxn ang="0">
                      <a:pos x="connsiteX0" y="connsiteY0"/>
                    </a:cxn>
                    <a:cxn ang="0">
                      <a:pos x="connsiteX1" y="connsiteY1"/>
                    </a:cxn>
                    <a:cxn ang="0">
                      <a:pos x="connsiteX2" y="connsiteY2"/>
                    </a:cxn>
                  </a:cxnLst>
                  <a:rect l="l" t="t" r="r" b="b"/>
                  <a:pathLst>
                    <a:path w="15028" h="13755">
                      <a:moveTo>
                        <a:pt x="14954" y="13756"/>
                      </a:moveTo>
                      <a:cubicBezTo>
                        <a:pt x="16193" y="12517"/>
                        <a:pt x="1524" y="-818"/>
                        <a:pt x="0" y="40"/>
                      </a:cubicBezTo>
                      <a:cubicBezTo>
                        <a:pt x="4858" y="4707"/>
                        <a:pt x="10763" y="8517"/>
                        <a:pt x="14954" y="13756"/>
                      </a:cubicBezTo>
                      <a:close/>
                    </a:path>
                  </a:pathLst>
                </a:custGeom>
                <a:solidFill>
                  <a:srgbClr val="D1C4B3"/>
                </a:solidFill>
                <a:ln w="9525" cap="flat">
                  <a:noFill/>
                  <a:prstDash val="solid"/>
                  <a:miter/>
                </a:ln>
              </p:spPr>
              <p:txBody>
                <a:bodyPr rtlCol="0" anchor="ctr"/>
                <a:lstStyle/>
                <a:p>
                  <a:endParaRPr lang="zh-CN" altLang="en-US"/>
                </a:p>
              </p:txBody>
            </p:sp>
            <p:sp>
              <p:nvSpPr>
                <p:cNvPr id="692" name="任意多边形: 形状 53013"/>
                <p:cNvSpPr/>
                <p:nvPr>
                  <p:custDataLst>
                    <p:tags r:id="rId1147"/>
                  </p:custDataLst>
                </p:nvPr>
              </p:nvSpPr>
              <p:spPr>
                <a:xfrm>
                  <a:off x="5474684" y="3955776"/>
                  <a:ext cx="8763" cy="9194"/>
                </a:xfrm>
                <a:custGeom>
                  <a:gdLst>
                    <a:gd name="connsiteX0" fmla="*/ 5524 w 8763"/>
                    <a:gd name="connsiteY0" fmla="*/ 432 h 9194"/>
                    <a:gd name="connsiteX1" fmla="*/ 0 w 8763"/>
                    <a:gd name="connsiteY1" fmla="*/ 241 h 9194"/>
                    <a:gd name="connsiteX2" fmla="*/ 8763 w 8763"/>
                    <a:gd name="connsiteY2" fmla="*/ 9195 h 9194"/>
                    <a:gd name="connsiteX3" fmla="*/ 2857 w 8763"/>
                    <a:gd name="connsiteY3" fmla="*/ 2051 h 9194"/>
                    <a:gd name="connsiteX4" fmla="*/ 5524 w 8763"/>
                    <a:gd name="connsiteY4" fmla="*/ 432 h 91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9194">
                      <a:moveTo>
                        <a:pt x="5524" y="432"/>
                      </a:moveTo>
                      <a:cubicBezTo>
                        <a:pt x="2857" y="-616"/>
                        <a:pt x="2095" y="622"/>
                        <a:pt x="0" y="241"/>
                      </a:cubicBezTo>
                      <a:cubicBezTo>
                        <a:pt x="2095" y="3765"/>
                        <a:pt x="5334" y="6623"/>
                        <a:pt x="8763" y="9195"/>
                      </a:cubicBezTo>
                      <a:cubicBezTo>
                        <a:pt x="8287" y="5861"/>
                        <a:pt x="4763" y="4432"/>
                        <a:pt x="2857" y="2051"/>
                      </a:cubicBezTo>
                      <a:cubicBezTo>
                        <a:pt x="1905" y="-616"/>
                        <a:pt x="10096" y="9195"/>
                        <a:pt x="5524" y="432"/>
                      </a:cubicBezTo>
                      <a:close/>
                    </a:path>
                  </a:pathLst>
                </a:custGeom>
                <a:solidFill>
                  <a:srgbClr val="D1C4B3"/>
                </a:solidFill>
                <a:ln w="9525" cap="flat">
                  <a:noFill/>
                  <a:prstDash val="solid"/>
                  <a:miter/>
                </a:ln>
              </p:spPr>
              <p:txBody>
                <a:bodyPr rtlCol="0" anchor="ctr"/>
                <a:lstStyle/>
                <a:p>
                  <a:endParaRPr lang="zh-CN" altLang="en-US"/>
                </a:p>
              </p:txBody>
            </p:sp>
            <p:sp>
              <p:nvSpPr>
                <p:cNvPr id="693" name="任意多边形: 形状 53014"/>
                <p:cNvSpPr/>
                <p:nvPr>
                  <p:custDataLst>
                    <p:tags r:id="rId1148"/>
                  </p:custDataLst>
                </p:nvPr>
              </p:nvSpPr>
              <p:spPr>
                <a:xfrm>
                  <a:off x="5281898" y="3389673"/>
                  <a:ext cx="2666" cy="16197"/>
                </a:xfrm>
                <a:custGeom>
                  <a:gdLst>
                    <a:gd name="connsiteX0" fmla="*/ 0 w 2666"/>
                    <a:gd name="connsiteY0" fmla="*/ 16085 h 16197"/>
                    <a:gd name="connsiteX1" fmla="*/ 2667 w 2666"/>
                    <a:gd name="connsiteY1" fmla="*/ 1036 h 16197"/>
                    <a:gd name="connsiteX2" fmla="*/ 1619 w 2666"/>
                    <a:gd name="connsiteY2" fmla="*/ 845 h 16197"/>
                    <a:gd name="connsiteX3" fmla="*/ 476 w 2666"/>
                    <a:gd name="connsiteY3" fmla="*/ 3703 h 16197"/>
                    <a:gd name="connsiteX4" fmla="*/ 0 w 2666"/>
                    <a:gd name="connsiteY4" fmla="*/ 16085 h 16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6197">
                      <a:moveTo>
                        <a:pt x="0" y="16085"/>
                      </a:moveTo>
                      <a:cubicBezTo>
                        <a:pt x="2762" y="17514"/>
                        <a:pt x="1143" y="4941"/>
                        <a:pt x="2667" y="1036"/>
                      </a:cubicBezTo>
                      <a:cubicBezTo>
                        <a:pt x="2381" y="-679"/>
                        <a:pt x="2000" y="83"/>
                        <a:pt x="1619" y="845"/>
                      </a:cubicBezTo>
                      <a:cubicBezTo>
                        <a:pt x="1238" y="1798"/>
                        <a:pt x="857" y="2750"/>
                        <a:pt x="476" y="3703"/>
                      </a:cubicBezTo>
                      <a:cubicBezTo>
                        <a:pt x="1905" y="8084"/>
                        <a:pt x="0" y="11894"/>
                        <a:pt x="0" y="16085"/>
                      </a:cubicBezTo>
                      <a:close/>
                    </a:path>
                  </a:pathLst>
                </a:custGeom>
                <a:solidFill>
                  <a:srgbClr val="D1C4B3"/>
                </a:solidFill>
                <a:ln w="9525" cap="flat">
                  <a:noFill/>
                  <a:prstDash val="solid"/>
                  <a:miter/>
                </a:ln>
              </p:spPr>
              <p:txBody>
                <a:bodyPr rtlCol="0" anchor="ctr"/>
                <a:lstStyle/>
                <a:p>
                  <a:endParaRPr lang="zh-CN" altLang="en-US"/>
                </a:p>
              </p:txBody>
            </p:sp>
            <p:sp>
              <p:nvSpPr>
                <p:cNvPr id="694" name="任意多边形: 形状 53015"/>
                <p:cNvSpPr/>
                <p:nvPr>
                  <p:custDataLst>
                    <p:tags r:id="rId1149"/>
                  </p:custDataLst>
                </p:nvPr>
              </p:nvSpPr>
              <p:spPr>
                <a:xfrm>
                  <a:off x="5608605" y="3002660"/>
                  <a:ext cx="24697" cy="32289"/>
                </a:xfrm>
                <a:custGeom>
                  <a:gdLst>
                    <a:gd name="connsiteX0" fmla="*/ 0 w 24697"/>
                    <a:gd name="connsiteY0" fmla="*/ 32290 h 32289"/>
                    <a:gd name="connsiteX1" fmla="*/ 13716 w 24697"/>
                    <a:gd name="connsiteY1" fmla="*/ 17335 h 32289"/>
                    <a:gd name="connsiteX2" fmla="*/ 24670 w 24697"/>
                    <a:gd name="connsiteY2" fmla="*/ 2762 h 32289"/>
                    <a:gd name="connsiteX3" fmla="*/ 24479 w 24697"/>
                    <a:gd name="connsiteY3" fmla="*/ 762 h 32289"/>
                    <a:gd name="connsiteX4" fmla="*/ 23813 w 24697"/>
                    <a:gd name="connsiteY4" fmla="*/ 0 h 32289"/>
                    <a:gd name="connsiteX5" fmla="*/ 0 w 24697"/>
                    <a:gd name="connsiteY5" fmla="*/ 32290 h 32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7" h="32289">
                      <a:moveTo>
                        <a:pt x="0" y="32290"/>
                      </a:moveTo>
                      <a:cubicBezTo>
                        <a:pt x="4381" y="27146"/>
                        <a:pt x="8572" y="21717"/>
                        <a:pt x="13716" y="17335"/>
                      </a:cubicBezTo>
                      <a:cubicBezTo>
                        <a:pt x="13430" y="13049"/>
                        <a:pt x="20383" y="7429"/>
                        <a:pt x="24670" y="2762"/>
                      </a:cubicBezTo>
                      <a:cubicBezTo>
                        <a:pt x="24860" y="1810"/>
                        <a:pt x="24003" y="2000"/>
                        <a:pt x="24479" y="762"/>
                      </a:cubicBezTo>
                      <a:cubicBezTo>
                        <a:pt x="23336" y="1333"/>
                        <a:pt x="23527" y="667"/>
                        <a:pt x="23813" y="0"/>
                      </a:cubicBezTo>
                      <a:cubicBezTo>
                        <a:pt x="16478" y="11525"/>
                        <a:pt x="6572" y="20383"/>
                        <a:pt x="0" y="32290"/>
                      </a:cubicBezTo>
                      <a:close/>
                    </a:path>
                  </a:pathLst>
                </a:custGeom>
                <a:solidFill>
                  <a:srgbClr val="D1C4B3"/>
                </a:solidFill>
                <a:ln w="9525" cap="flat">
                  <a:noFill/>
                  <a:prstDash val="solid"/>
                  <a:miter/>
                </a:ln>
              </p:spPr>
              <p:txBody>
                <a:bodyPr rtlCol="0" anchor="ctr"/>
                <a:lstStyle/>
                <a:p>
                  <a:endParaRPr lang="zh-CN" altLang="en-US"/>
                </a:p>
              </p:txBody>
            </p:sp>
            <p:sp>
              <p:nvSpPr>
                <p:cNvPr id="695" name="任意多边形: 形状 53016"/>
                <p:cNvSpPr/>
                <p:nvPr>
                  <p:custDataLst>
                    <p:tags r:id="rId1150"/>
                  </p:custDataLst>
                </p:nvPr>
              </p:nvSpPr>
              <p:spPr>
                <a:xfrm>
                  <a:off x="5746406" y="2663189"/>
                  <a:ext cx="7360" cy="6914"/>
                </a:xfrm>
                <a:custGeom>
                  <a:gdLst>
                    <a:gd name="connsiteX0" fmla="*/ 2598 w 7360"/>
                    <a:gd name="connsiteY0" fmla="*/ 6477 h 6914"/>
                    <a:gd name="connsiteX1" fmla="*/ 7360 w 7360"/>
                    <a:gd name="connsiteY1" fmla="*/ 0 h 6914"/>
                    <a:gd name="connsiteX2" fmla="*/ 2788 w 7360"/>
                    <a:gd name="connsiteY2" fmla="*/ 1333 h 6914"/>
                    <a:gd name="connsiteX3" fmla="*/ 121 w 7360"/>
                    <a:gd name="connsiteY3" fmla="*/ 3619 h 6914"/>
                    <a:gd name="connsiteX4" fmla="*/ 2598 w 7360"/>
                    <a:gd name="connsiteY4" fmla="*/ 6477 h 6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0" h="6914">
                      <a:moveTo>
                        <a:pt x="2598" y="6477"/>
                      </a:moveTo>
                      <a:cubicBezTo>
                        <a:pt x="9932" y="1810"/>
                        <a:pt x="-69" y="4572"/>
                        <a:pt x="7360" y="0"/>
                      </a:cubicBezTo>
                      <a:cubicBezTo>
                        <a:pt x="5836" y="286"/>
                        <a:pt x="4407" y="1238"/>
                        <a:pt x="2788" y="1333"/>
                      </a:cubicBezTo>
                      <a:lnTo>
                        <a:pt x="121" y="3619"/>
                      </a:lnTo>
                      <a:cubicBezTo>
                        <a:pt x="8122" y="1238"/>
                        <a:pt x="-5308" y="8763"/>
                        <a:pt x="2598" y="6477"/>
                      </a:cubicBezTo>
                      <a:close/>
                    </a:path>
                  </a:pathLst>
                </a:custGeom>
                <a:solidFill>
                  <a:srgbClr val="D1C4B3"/>
                </a:solidFill>
                <a:ln w="9525" cap="flat">
                  <a:noFill/>
                  <a:prstDash val="solid"/>
                  <a:miter/>
                </a:ln>
              </p:spPr>
              <p:txBody>
                <a:bodyPr rtlCol="0" anchor="ctr"/>
                <a:lstStyle/>
                <a:p>
                  <a:endParaRPr lang="zh-CN" altLang="en-US"/>
                </a:p>
              </p:txBody>
            </p:sp>
            <p:sp>
              <p:nvSpPr>
                <p:cNvPr id="696" name="任意多边形: 形状 53017"/>
                <p:cNvSpPr/>
                <p:nvPr>
                  <p:custDataLst>
                    <p:tags r:id="rId1151"/>
                  </p:custDataLst>
                </p:nvPr>
              </p:nvSpPr>
              <p:spPr>
                <a:xfrm>
                  <a:off x="5813964" y="2639725"/>
                  <a:ext cx="9333" cy="6319"/>
                </a:xfrm>
                <a:custGeom>
                  <a:gdLst>
                    <a:gd name="connsiteX0" fmla="*/ 2000 w 9333"/>
                    <a:gd name="connsiteY0" fmla="*/ 6319 h 6319"/>
                    <a:gd name="connsiteX1" fmla="*/ 8954 w 9333"/>
                    <a:gd name="connsiteY1" fmla="*/ 1080 h 6319"/>
                    <a:gd name="connsiteX2" fmla="*/ 0 w 9333"/>
                    <a:gd name="connsiteY2" fmla="*/ 4224 h 6319"/>
                    <a:gd name="connsiteX3" fmla="*/ 2000 w 9333"/>
                    <a:gd name="connsiteY3" fmla="*/ 6319 h 6319"/>
                  </a:gdLst>
                  <a:cxnLst>
                    <a:cxn ang="0">
                      <a:pos x="connsiteX0" y="connsiteY0"/>
                    </a:cxn>
                    <a:cxn ang="0">
                      <a:pos x="connsiteX1" y="connsiteY1"/>
                    </a:cxn>
                    <a:cxn ang="0">
                      <a:pos x="connsiteX2" y="connsiteY2"/>
                    </a:cxn>
                    <a:cxn ang="0">
                      <a:pos x="connsiteX3" y="connsiteY3"/>
                    </a:cxn>
                  </a:cxnLst>
                  <a:rect l="l" t="t" r="r" b="b"/>
                  <a:pathLst>
                    <a:path w="9333" h="6319">
                      <a:moveTo>
                        <a:pt x="2000" y="6319"/>
                      </a:moveTo>
                      <a:cubicBezTo>
                        <a:pt x="11049" y="6224"/>
                        <a:pt x="191" y="2795"/>
                        <a:pt x="8954" y="1080"/>
                      </a:cubicBezTo>
                      <a:cubicBezTo>
                        <a:pt x="11335" y="-1777"/>
                        <a:pt x="1810" y="1652"/>
                        <a:pt x="0" y="4224"/>
                      </a:cubicBezTo>
                      <a:cubicBezTo>
                        <a:pt x="3620" y="3938"/>
                        <a:pt x="4667" y="4509"/>
                        <a:pt x="2000" y="6319"/>
                      </a:cubicBezTo>
                      <a:close/>
                    </a:path>
                  </a:pathLst>
                </a:custGeom>
                <a:solidFill>
                  <a:srgbClr val="D1C4B3"/>
                </a:solidFill>
                <a:ln w="9525" cap="flat">
                  <a:noFill/>
                  <a:prstDash val="solid"/>
                  <a:miter/>
                </a:ln>
              </p:spPr>
              <p:txBody>
                <a:bodyPr rtlCol="0" anchor="ctr"/>
                <a:lstStyle/>
                <a:p>
                  <a:endParaRPr lang="zh-CN" altLang="en-US"/>
                </a:p>
              </p:txBody>
            </p:sp>
          </p:grpSp>
          <p:grpSp>
            <p:nvGrpSpPr>
              <p:cNvPr id="697" name="图形 52854"/>
              <p:cNvGrpSpPr/>
              <p:nvPr>
                <p:custDataLst>
                  <p:tags r:id="rId1152"/>
                </p:custDataLst>
              </p:nvPr>
            </p:nvGrpSpPr>
            <p:grpSpPr>
              <a:xfrm>
                <a:off x="5758053" y="3565397"/>
                <a:ext cx="143160" cy="156019"/>
                <a:chOff x="5758053" y="3565397"/>
                <a:chExt cx="143160" cy="156019"/>
              </a:xfrm>
              <a:solidFill>
                <a:srgbClr val="9FA0A0"/>
              </a:solidFill>
            </p:grpSpPr>
            <p:sp>
              <p:nvSpPr>
                <p:cNvPr id="698" name="任意多边形: 形状 53019"/>
                <p:cNvSpPr/>
                <p:nvPr>
                  <p:custDataLst>
                    <p:tags r:id="rId1153"/>
                  </p:custDataLst>
                </p:nvPr>
              </p:nvSpPr>
              <p:spPr>
                <a:xfrm>
                  <a:off x="5850220" y="3644074"/>
                  <a:ext cx="976" cy="381"/>
                </a:xfrm>
                <a:custGeom>
                  <a:gdLst>
                    <a:gd name="connsiteX0" fmla="*/ 701 w 976"/>
                    <a:gd name="connsiteY0" fmla="*/ 0 h 381"/>
                    <a:gd name="connsiteX1" fmla="*/ 320 w 976"/>
                    <a:gd name="connsiteY1" fmla="*/ 381 h 381"/>
                    <a:gd name="connsiteX2" fmla="*/ 701 w 976"/>
                    <a:gd name="connsiteY2" fmla="*/ 0 h 381"/>
                  </a:gdLst>
                  <a:cxnLst>
                    <a:cxn ang="0">
                      <a:pos x="connsiteX0" y="connsiteY0"/>
                    </a:cxn>
                    <a:cxn ang="0">
                      <a:pos x="connsiteX1" y="connsiteY1"/>
                    </a:cxn>
                    <a:cxn ang="0">
                      <a:pos x="connsiteX2" y="connsiteY2"/>
                    </a:cxn>
                  </a:cxnLst>
                  <a:rect l="l" t="t" r="r" b="b"/>
                  <a:pathLst>
                    <a:path w="976" h="381">
                      <a:moveTo>
                        <a:pt x="701" y="0"/>
                      </a:moveTo>
                      <a:cubicBezTo>
                        <a:pt x="-156" y="95"/>
                        <a:pt x="-156" y="190"/>
                        <a:pt x="320" y="381"/>
                      </a:cubicBezTo>
                      <a:cubicBezTo>
                        <a:pt x="415" y="286"/>
                        <a:pt x="1463" y="286"/>
                        <a:pt x="701" y="0"/>
                      </a:cubicBezTo>
                      <a:close/>
                    </a:path>
                  </a:pathLst>
                </a:custGeom>
                <a:solidFill>
                  <a:srgbClr val="9FA0A0"/>
                </a:solidFill>
                <a:ln w="9525" cap="flat">
                  <a:noFill/>
                  <a:prstDash val="solid"/>
                  <a:miter/>
                </a:ln>
              </p:spPr>
              <p:txBody>
                <a:bodyPr rtlCol="0" anchor="ctr"/>
                <a:lstStyle/>
                <a:p>
                  <a:endParaRPr lang="zh-CN" altLang="en-US"/>
                </a:p>
              </p:txBody>
            </p:sp>
            <p:sp>
              <p:nvSpPr>
                <p:cNvPr id="699" name="任意多边形: 形状 53020"/>
                <p:cNvSpPr/>
                <p:nvPr>
                  <p:custDataLst>
                    <p:tags r:id="rId1154"/>
                  </p:custDataLst>
                </p:nvPr>
              </p:nvSpPr>
              <p:spPr>
                <a:xfrm>
                  <a:off x="5852437" y="3644740"/>
                  <a:ext cx="1013" cy="381"/>
                </a:xfrm>
                <a:custGeom>
                  <a:gdLst>
                    <a:gd name="connsiteX0" fmla="*/ 580 w 1013"/>
                    <a:gd name="connsiteY0" fmla="*/ 0 h 381"/>
                    <a:gd name="connsiteX1" fmla="*/ 199 w 1013"/>
                    <a:gd name="connsiteY1" fmla="*/ 381 h 381"/>
                    <a:gd name="connsiteX2" fmla="*/ 580 w 1013"/>
                    <a:gd name="connsiteY2" fmla="*/ 0 h 381"/>
                  </a:gdLst>
                  <a:cxnLst>
                    <a:cxn ang="0">
                      <a:pos x="connsiteX0" y="connsiteY0"/>
                    </a:cxn>
                    <a:cxn ang="0">
                      <a:pos x="connsiteX1" y="connsiteY1"/>
                    </a:cxn>
                    <a:cxn ang="0">
                      <a:pos x="connsiteX2" y="connsiteY2"/>
                    </a:cxn>
                  </a:cxnLst>
                  <a:rect l="l" t="t" r="r" b="b"/>
                  <a:pathLst>
                    <a:path w="1013" h="381">
                      <a:moveTo>
                        <a:pt x="580" y="0"/>
                      </a:moveTo>
                      <a:cubicBezTo>
                        <a:pt x="771" y="190"/>
                        <a:pt x="-468" y="190"/>
                        <a:pt x="199" y="381"/>
                      </a:cubicBezTo>
                      <a:cubicBezTo>
                        <a:pt x="485" y="286"/>
                        <a:pt x="1628" y="286"/>
                        <a:pt x="580" y="0"/>
                      </a:cubicBezTo>
                      <a:close/>
                    </a:path>
                  </a:pathLst>
                </a:custGeom>
                <a:solidFill>
                  <a:srgbClr val="9FA0A0"/>
                </a:solidFill>
                <a:ln w="9525" cap="flat">
                  <a:noFill/>
                  <a:prstDash val="solid"/>
                  <a:miter/>
                </a:ln>
              </p:spPr>
              <p:txBody>
                <a:bodyPr rtlCol="0" anchor="ctr"/>
                <a:lstStyle/>
                <a:p>
                  <a:endParaRPr lang="zh-CN" altLang="en-US"/>
                </a:p>
              </p:txBody>
            </p:sp>
            <p:sp>
              <p:nvSpPr>
                <p:cNvPr id="700" name="任意多边形: 形状 53021"/>
                <p:cNvSpPr/>
                <p:nvPr>
                  <p:custDataLst>
                    <p:tags r:id="rId1155"/>
                  </p:custDataLst>
                </p:nvPr>
              </p:nvSpPr>
              <p:spPr>
                <a:xfrm>
                  <a:off x="5848425" y="3645216"/>
                  <a:ext cx="1258" cy="381"/>
                </a:xfrm>
                <a:custGeom>
                  <a:gdLst>
                    <a:gd name="connsiteX0" fmla="*/ 211 w 1258"/>
                    <a:gd name="connsiteY0" fmla="*/ 0 h 381"/>
                    <a:gd name="connsiteX1" fmla="*/ 496 w 1258"/>
                    <a:gd name="connsiteY1" fmla="*/ 381 h 381"/>
                    <a:gd name="connsiteX2" fmla="*/ 1258 w 1258"/>
                    <a:gd name="connsiteY2" fmla="*/ 286 h 381"/>
                    <a:gd name="connsiteX3" fmla="*/ 211 w 1258"/>
                    <a:gd name="connsiteY3" fmla="*/ 0 h 381"/>
                  </a:gdLst>
                  <a:cxnLst>
                    <a:cxn ang="0">
                      <a:pos x="connsiteX0" y="connsiteY0"/>
                    </a:cxn>
                    <a:cxn ang="0">
                      <a:pos x="connsiteX1" y="connsiteY1"/>
                    </a:cxn>
                    <a:cxn ang="0">
                      <a:pos x="connsiteX2" y="connsiteY2"/>
                    </a:cxn>
                    <a:cxn ang="0">
                      <a:pos x="connsiteX3" y="connsiteY3"/>
                    </a:cxn>
                  </a:cxnLst>
                  <a:rect l="l" t="t" r="r" b="b"/>
                  <a:pathLst>
                    <a:path w="1258" h="381">
                      <a:moveTo>
                        <a:pt x="211" y="0"/>
                      </a:moveTo>
                      <a:cubicBezTo>
                        <a:pt x="-361" y="0"/>
                        <a:pt x="401" y="191"/>
                        <a:pt x="496" y="381"/>
                      </a:cubicBezTo>
                      <a:cubicBezTo>
                        <a:pt x="1068" y="381"/>
                        <a:pt x="973" y="286"/>
                        <a:pt x="1258" y="286"/>
                      </a:cubicBezTo>
                      <a:lnTo>
                        <a:pt x="211" y="0"/>
                      </a:lnTo>
                      <a:close/>
                    </a:path>
                  </a:pathLst>
                </a:custGeom>
                <a:solidFill>
                  <a:srgbClr val="9FA0A0"/>
                </a:solidFill>
                <a:ln w="9525" cap="flat">
                  <a:noFill/>
                  <a:prstDash val="solid"/>
                  <a:miter/>
                </a:ln>
              </p:spPr>
              <p:txBody>
                <a:bodyPr rtlCol="0" anchor="ctr"/>
                <a:lstStyle/>
                <a:p>
                  <a:endParaRPr lang="zh-CN" altLang="en-US"/>
                </a:p>
              </p:txBody>
            </p:sp>
            <p:sp>
              <p:nvSpPr>
                <p:cNvPr id="701" name="任意多边形: 形状 53022"/>
                <p:cNvSpPr/>
                <p:nvPr>
                  <p:custDataLst>
                    <p:tags r:id="rId1156"/>
                  </p:custDataLst>
                </p:nvPr>
              </p:nvSpPr>
              <p:spPr>
                <a:xfrm>
                  <a:off x="5827871" y="3642073"/>
                  <a:ext cx="1383" cy="500"/>
                </a:xfrm>
                <a:custGeom>
                  <a:gdLst>
                    <a:gd name="connsiteX0" fmla="*/ 857 w 1383"/>
                    <a:gd name="connsiteY0" fmla="*/ 286 h 500"/>
                    <a:gd name="connsiteX1" fmla="*/ 0 w 1383"/>
                    <a:gd name="connsiteY1" fmla="*/ 0 h 500"/>
                    <a:gd name="connsiteX2" fmla="*/ 762 w 1383"/>
                    <a:gd name="connsiteY2" fmla="*/ 286 h 500"/>
                    <a:gd name="connsiteX3" fmla="*/ 857 w 1383"/>
                    <a:gd name="connsiteY3" fmla="*/ 286 h 500"/>
                  </a:gdLst>
                  <a:cxnLst>
                    <a:cxn ang="0">
                      <a:pos x="connsiteX0" y="connsiteY0"/>
                    </a:cxn>
                    <a:cxn ang="0">
                      <a:pos x="connsiteX1" y="connsiteY1"/>
                    </a:cxn>
                    <a:cxn ang="0">
                      <a:pos x="connsiteX2" y="connsiteY2"/>
                    </a:cxn>
                    <a:cxn ang="0">
                      <a:pos x="connsiteX3" y="connsiteY3"/>
                    </a:cxn>
                  </a:cxnLst>
                  <a:rect l="l" t="t" r="r" b="b"/>
                  <a:pathLst>
                    <a:path w="1383" h="500">
                      <a:moveTo>
                        <a:pt x="857" y="286"/>
                      </a:moveTo>
                      <a:lnTo>
                        <a:pt x="0" y="0"/>
                      </a:lnTo>
                      <a:cubicBezTo>
                        <a:pt x="762" y="286"/>
                        <a:pt x="191" y="95"/>
                        <a:pt x="762" y="286"/>
                      </a:cubicBezTo>
                      <a:cubicBezTo>
                        <a:pt x="1524" y="571"/>
                        <a:pt x="1619" y="571"/>
                        <a:pt x="857" y="286"/>
                      </a:cubicBezTo>
                      <a:close/>
                    </a:path>
                  </a:pathLst>
                </a:custGeom>
                <a:solidFill>
                  <a:srgbClr val="9FA0A0"/>
                </a:solidFill>
                <a:ln w="9525" cap="flat">
                  <a:noFill/>
                  <a:prstDash val="solid"/>
                  <a:miter/>
                </a:ln>
              </p:spPr>
              <p:txBody>
                <a:bodyPr rtlCol="0" anchor="ctr"/>
                <a:lstStyle/>
                <a:p>
                  <a:endParaRPr lang="zh-CN" altLang="en-US"/>
                </a:p>
              </p:txBody>
            </p:sp>
            <p:sp>
              <p:nvSpPr>
                <p:cNvPr id="702" name="任意多边形: 形状 53023"/>
                <p:cNvSpPr/>
                <p:nvPr>
                  <p:custDataLst>
                    <p:tags r:id="rId1157"/>
                  </p:custDataLst>
                </p:nvPr>
              </p:nvSpPr>
              <p:spPr>
                <a:xfrm>
                  <a:off x="5851521" y="3645423"/>
                  <a:ext cx="1495" cy="296"/>
                </a:xfrm>
                <a:custGeom>
                  <a:gdLst>
                    <a:gd name="connsiteX0" fmla="*/ 1020 w 1495"/>
                    <a:gd name="connsiteY0" fmla="*/ 79 h 296"/>
                    <a:gd name="connsiteX1" fmla="*/ 258 w 1495"/>
                    <a:gd name="connsiteY1" fmla="*/ 269 h 296"/>
                    <a:gd name="connsiteX2" fmla="*/ 1496 w 1495"/>
                    <a:gd name="connsiteY2" fmla="*/ 174 h 296"/>
                    <a:gd name="connsiteX3" fmla="*/ 1020 w 1495"/>
                    <a:gd name="connsiteY3" fmla="*/ 79 h 296"/>
                  </a:gdLst>
                  <a:cxnLst>
                    <a:cxn ang="0">
                      <a:pos x="connsiteX0" y="connsiteY0"/>
                    </a:cxn>
                    <a:cxn ang="0">
                      <a:pos x="connsiteX1" y="connsiteY1"/>
                    </a:cxn>
                    <a:cxn ang="0">
                      <a:pos x="connsiteX2" y="connsiteY2"/>
                    </a:cxn>
                    <a:cxn ang="0">
                      <a:pos x="connsiteX3" y="connsiteY3"/>
                    </a:cxn>
                  </a:cxnLst>
                  <a:rect l="l" t="t" r="r" b="b"/>
                  <a:pathLst>
                    <a:path w="1495" h="296">
                      <a:moveTo>
                        <a:pt x="1020" y="79"/>
                      </a:moveTo>
                      <a:cubicBezTo>
                        <a:pt x="353" y="-112"/>
                        <a:pt x="-409" y="79"/>
                        <a:pt x="258" y="269"/>
                      </a:cubicBezTo>
                      <a:cubicBezTo>
                        <a:pt x="1115" y="365"/>
                        <a:pt x="543" y="174"/>
                        <a:pt x="1496" y="174"/>
                      </a:cubicBezTo>
                      <a:cubicBezTo>
                        <a:pt x="1020" y="174"/>
                        <a:pt x="734" y="79"/>
                        <a:pt x="1020" y="79"/>
                      </a:cubicBezTo>
                      <a:close/>
                    </a:path>
                  </a:pathLst>
                </a:custGeom>
                <a:solidFill>
                  <a:srgbClr val="9FA0A0"/>
                </a:solidFill>
                <a:ln w="9525" cap="flat">
                  <a:noFill/>
                  <a:prstDash val="solid"/>
                  <a:miter/>
                </a:ln>
              </p:spPr>
              <p:txBody>
                <a:bodyPr rtlCol="0" anchor="ctr"/>
                <a:lstStyle/>
                <a:p>
                  <a:endParaRPr lang="zh-CN" altLang="en-US"/>
                </a:p>
              </p:txBody>
            </p:sp>
            <p:sp>
              <p:nvSpPr>
                <p:cNvPr id="703" name="任意多边形: 形状 53024"/>
                <p:cNvSpPr/>
                <p:nvPr>
                  <p:custDataLst>
                    <p:tags r:id="rId1158"/>
                  </p:custDataLst>
                </p:nvPr>
              </p:nvSpPr>
              <p:spPr>
                <a:xfrm>
                  <a:off x="5827529" y="3641959"/>
                  <a:ext cx="1389" cy="494"/>
                </a:xfrm>
                <a:custGeom>
                  <a:gdLst>
                    <a:gd name="connsiteX0" fmla="*/ 533 w 1389"/>
                    <a:gd name="connsiteY0" fmla="*/ 209 h 494"/>
                    <a:gd name="connsiteX1" fmla="*/ 56 w 1389"/>
                    <a:gd name="connsiteY1" fmla="*/ 19 h 494"/>
                    <a:gd name="connsiteX2" fmla="*/ 1390 w 1389"/>
                    <a:gd name="connsiteY2" fmla="*/ 495 h 494"/>
                    <a:gd name="connsiteX3" fmla="*/ 533 w 1389"/>
                    <a:gd name="connsiteY3" fmla="*/ 209 h 494"/>
                  </a:gdLst>
                  <a:cxnLst>
                    <a:cxn ang="0">
                      <a:pos x="connsiteX0" y="connsiteY0"/>
                    </a:cxn>
                    <a:cxn ang="0">
                      <a:pos x="connsiteX1" y="connsiteY1"/>
                    </a:cxn>
                    <a:cxn ang="0">
                      <a:pos x="connsiteX2" y="connsiteY2"/>
                    </a:cxn>
                    <a:cxn ang="0">
                      <a:pos x="connsiteX3" y="connsiteY3"/>
                    </a:cxn>
                  </a:cxnLst>
                  <a:rect l="l" t="t" r="r" b="b"/>
                  <a:pathLst>
                    <a:path w="1389" h="492">
                      <a:moveTo>
                        <a:pt x="533" y="209"/>
                      </a:moveTo>
                      <a:cubicBezTo>
                        <a:pt x="533" y="209"/>
                        <a:pt x="247" y="114"/>
                        <a:pt x="56" y="19"/>
                      </a:cubicBezTo>
                      <a:cubicBezTo>
                        <a:pt x="-229" y="-77"/>
                        <a:pt x="628" y="209"/>
                        <a:pt x="1390" y="495"/>
                      </a:cubicBezTo>
                      <a:lnTo>
                        <a:pt x="533" y="209"/>
                      </a:lnTo>
                      <a:close/>
                    </a:path>
                  </a:pathLst>
                </a:custGeom>
                <a:solidFill>
                  <a:srgbClr val="9FA0A0"/>
                </a:solidFill>
                <a:ln w="9525" cap="flat">
                  <a:noFill/>
                  <a:prstDash val="solid"/>
                  <a:miter/>
                </a:ln>
              </p:spPr>
              <p:txBody>
                <a:bodyPr rtlCol="0" anchor="ctr"/>
                <a:lstStyle/>
                <a:p>
                  <a:endParaRPr lang="zh-CN" altLang="en-US"/>
                </a:p>
              </p:txBody>
            </p:sp>
            <p:sp>
              <p:nvSpPr>
                <p:cNvPr id="704" name="任意多边形: 形状 53025"/>
                <p:cNvSpPr/>
                <p:nvPr>
                  <p:custDataLst>
                    <p:tags r:id="rId1159"/>
                  </p:custDataLst>
                </p:nvPr>
              </p:nvSpPr>
              <p:spPr>
                <a:xfrm>
                  <a:off x="5844927" y="3646508"/>
                  <a:ext cx="970" cy="462"/>
                </a:xfrm>
                <a:custGeom>
                  <a:gdLst>
                    <a:gd name="connsiteX0" fmla="*/ 756 w 970"/>
                    <a:gd name="connsiteY0" fmla="*/ 138 h 462"/>
                    <a:gd name="connsiteX1" fmla="*/ 565 w 970"/>
                    <a:gd name="connsiteY1" fmla="*/ 423 h 462"/>
                    <a:gd name="connsiteX2" fmla="*/ 756 w 970"/>
                    <a:gd name="connsiteY2" fmla="*/ 138 h 462"/>
                  </a:gdLst>
                  <a:cxnLst>
                    <a:cxn ang="0">
                      <a:pos x="connsiteX0" y="connsiteY0"/>
                    </a:cxn>
                    <a:cxn ang="0">
                      <a:pos x="connsiteX1" y="connsiteY1"/>
                    </a:cxn>
                    <a:cxn ang="0">
                      <a:pos x="connsiteX2" y="connsiteY2"/>
                    </a:cxn>
                  </a:cxnLst>
                  <a:rect l="l" t="t" r="r" b="b"/>
                  <a:pathLst>
                    <a:path w="970" h="462">
                      <a:moveTo>
                        <a:pt x="756" y="138"/>
                      </a:moveTo>
                      <a:cubicBezTo>
                        <a:pt x="-6" y="-148"/>
                        <a:pt x="-387" y="42"/>
                        <a:pt x="565" y="423"/>
                      </a:cubicBezTo>
                      <a:cubicBezTo>
                        <a:pt x="1708" y="614"/>
                        <a:pt x="-6" y="42"/>
                        <a:pt x="756" y="138"/>
                      </a:cubicBezTo>
                      <a:close/>
                    </a:path>
                  </a:pathLst>
                </a:custGeom>
                <a:solidFill>
                  <a:srgbClr val="9FA0A0"/>
                </a:solidFill>
                <a:ln w="9525" cap="flat">
                  <a:noFill/>
                  <a:prstDash val="solid"/>
                  <a:miter/>
                </a:ln>
              </p:spPr>
              <p:txBody>
                <a:bodyPr rtlCol="0" anchor="ctr"/>
                <a:lstStyle/>
                <a:p>
                  <a:endParaRPr lang="zh-CN" altLang="en-US"/>
                </a:p>
              </p:txBody>
            </p:sp>
            <p:sp>
              <p:nvSpPr>
                <p:cNvPr id="705" name="任意多边形: 形状 53026"/>
                <p:cNvSpPr/>
                <p:nvPr>
                  <p:custDataLst>
                    <p:tags r:id="rId1160"/>
                  </p:custDataLst>
                </p:nvPr>
              </p:nvSpPr>
              <p:spPr>
                <a:xfrm>
                  <a:off x="5827500" y="3641916"/>
                  <a:ext cx="275" cy="157"/>
                </a:xfrm>
                <a:custGeom>
                  <a:gdLst>
                    <a:gd name="connsiteX0" fmla="*/ 85 w 275"/>
                    <a:gd name="connsiteY0" fmla="*/ 62 h 157"/>
                    <a:gd name="connsiteX1" fmla="*/ 85 w 275"/>
                    <a:gd name="connsiteY1" fmla="*/ 62 h 157"/>
                    <a:gd name="connsiteX2" fmla="*/ 85 w 275"/>
                    <a:gd name="connsiteY2" fmla="*/ 62 h 157"/>
                    <a:gd name="connsiteX3" fmla="*/ 85 w 275"/>
                    <a:gd name="connsiteY3" fmla="*/ 62 h 157"/>
                    <a:gd name="connsiteX4" fmla="*/ 85 w 275"/>
                    <a:gd name="connsiteY4" fmla="*/ 62 h 157"/>
                    <a:gd name="connsiteX5" fmla="*/ 275 w 275"/>
                    <a:gd name="connsiteY5" fmla="*/ 157 h 157"/>
                    <a:gd name="connsiteX6" fmla="*/ 85 w 275"/>
                    <a:gd name="connsiteY6" fmla="*/ 62 h 157"/>
                    <a:gd name="connsiteX7" fmla="*/ 85 w 275"/>
                    <a:gd name="connsiteY7" fmla="*/ 62 h 157"/>
                    <a:gd name="connsiteX8" fmla="*/ 85 w 275"/>
                    <a:gd name="connsiteY8" fmla="*/ 62 h 157"/>
                    <a:gd name="connsiteX9" fmla="*/ 85 w 275"/>
                    <a:gd name="connsiteY9" fmla="*/ 62 h 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 h="157">
                      <a:moveTo>
                        <a:pt x="85" y="62"/>
                      </a:moveTo>
                      <a:lnTo>
                        <a:pt x="85" y="62"/>
                      </a:lnTo>
                      <a:lnTo>
                        <a:pt x="85" y="62"/>
                      </a:lnTo>
                      <a:lnTo>
                        <a:pt x="85" y="62"/>
                      </a:lnTo>
                      <a:lnTo>
                        <a:pt x="85" y="62"/>
                      </a:lnTo>
                      <a:cubicBezTo>
                        <a:pt x="-10" y="62"/>
                        <a:pt x="-10" y="-33"/>
                        <a:pt x="275" y="157"/>
                      </a:cubicBezTo>
                      <a:cubicBezTo>
                        <a:pt x="-201" y="-128"/>
                        <a:pt x="85" y="62"/>
                        <a:pt x="85" y="62"/>
                      </a:cubicBezTo>
                      <a:lnTo>
                        <a:pt x="85" y="62"/>
                      </a:lnTo>
                      <a:lnTo>
                        <a:pt x="85" y="62"/>
                      </a:lnTo>
                      <a:lnTo>
                        <a:pt x="85" y="62"/>
                      </a:lnTo>
                      <a:close/>
                    </a:path>
                  </a:pathLst>
                </a:custGeom>
                <a:solidFill>
                  <a:srgbClr val="9FA0A0"/>
                </a:solidFill>
                <a:ln w="9525" cap="flat">
                  <a:noFill/>
                  <a:prstDash val="solid"/>
                  <a:miter/>
                </a:ln>
              </p:spPr>
              <p:txBody>
                <a:bodyPr rtlCol="0" anchor="ctr"/>
                <a:lstStyle/>
                <a:p>
                  <a:endParaRPr lang="zh-CN" altLang="en-US"/>
                </a:p>
              </p:txBody>
            </p:sp>
            <p:sp>
              <p:nvSpPr>
                <p:cNvPr id="706" name="任意多边形: 形状 53027"/>
                <p:cNvSpPr/>
                <p:nvPr>
                  <p:custDataLst>
                    <p:tags r:id="rId1161"/>
                  </p:custDataLst>
                </p:nvPr>
              </p:nvSpPr>
              <p:spPr>
                <a:xfrm>
                  <a:off x="5843873" y="3646741"/>
                  <a:ext cx="1385" cy="410"/>
                </a:xfrm>
                <a:custGeom>
                  <a:gdLst>
                    <a:gd name="connsiteX0" fmla="*/ 952 w 1385"/>
                    <a:gd name="connsiteY0" fmla="*/ 95 h 410"/>
                    <a:gd name="connsiteX1" fmla="*/ 0 w 1385"/>
                    <a:gd name="connsiteY1" fmla="*/ 0 h 410"/>
                    <a:gd name="connsiteX2" fmla="*/ 571 w 1385"/>
                    <a:gd name="connsiteY2" fmla="*/ 286 h 410"/>
                    <a:gd name="connsiteX3" fmla="*/ 952 w 1385"/>
                    <a:gd name="connsiteY3" fmla="*/ 95 h 410"/>
                  </a:gdLst>
                  <a:cxnLst>
                    <a:cxn ang="0">
                      <a:pos x="connsiteX0" y="connsiteY0"/>
                    </a:cxn>
                    <a:cxn ang="0">
                      <a:pos x="connsiteX1" y="connsiteY1"/>
                    </a:cxn>
                    <a:cxn ang="0">
                      <a:pos x="connsiteX2" y="connsiteY2"/>
                    </a:cxn>
                    <a:cxn ang="0">
                      <a:pos x="connsiteX3" y="connsiteY3"/>
                    </a:cxn>
                  </a:cxnLst>
                  <a:rect l="l" t="t" r="r" b="b"/>
                  <a:pathLst>
                    <a:path w="1385" h="410">
                      <a:moveTo>
                        <a:pt x="952" y="95"/>
                      </a:moveTo>
                      <a:lnTo>
                        <a:pt x="0" y="0"/>
                      </a:lnTo>
                      <a:cubicBezTo>
                        <a:pt x="286" y="95"/>
                        <a:pt x="857" y="286"/>
                        <a:pt x="571" y="286"/>
                      </a:cubicBezTo>
                      <a:cubicBezTo>
                        <a:pt x="1238" y="476"/>
                        <a:pt x="1810" y="476"/>
                        <a:pt x="952" y="95"/>
                      </a:cubicBezTo>
                      <a:close/>
                    </a:path>
                  </a:pathLst>
                </a:custGeom>
                <a:solidFill>
                  <a:srgbClr val="9FA0A0"/>
                </a:solidFill>
                <a:ln w="9525" cap="flat">
                  <a:noFill/>
                  <a:prstDash val="solid"/>
                  <a:miter/>
                </a:ln>
              </p:spPr>
              <p:txBody>
                <a:bodyPr rtlCol="0" anchor="ctr"/>
                <a:lstStyle/>
                <a:p>
                  <a:endParaRPr lang="zh-CN" altLang="en-US"/>
                </a:p>
              </p:txBody>
            </p:sp>
            <p:sp>
              <p:nvSpPr>
                <p:cNvPr id="707" name="任意多边形: 形状 53028"/>
                <p:cNvSpPr/>
                <p:nvPr>
                  <p:custDataLst>
                    <p:tags r:id="rId1162"/>
                  </p:custDataLst>
                </p:nvPr>
              </p:nvSpPr>
              <p:spPr>
                <a:xfrm>
                  <a:off x="5850384" y="3649122"/>
                  <a:ext cx="846" cy="571"/>
                </a:xfrm>
                <a:custGeom>
                  <a:gdLst>
                    <a:gd name="connsiteX0" fmla="*/ 156 w 846"/>
                    <a:gd name="connsiteY0" fmla="*/ 0 h 571"/>
                    <a:gd name="connsiteX1" fmla="*/ 537 w 846"/>
                    <a:gd name="connsiteY1" fmla="*/ 571 h 571"/>
                    <a:gd name="connsiteX2" fmla="*/ 156 w 846"/>
                    <a:gd name="connsiteY2" fmla="*/ 0 h 571"/>
                  </a:gdLst>
                  <a:cxnLst>
                    <a:cxn ang="0">
                      <a:pos x="connsiteX0" y="connsiteY0"/>
                    </a:cxn>
                    <a:cxn ang="0">
                      <a:pos x="connsiteX1" y="connsiteY1"/>
                    </a:cxn>
                    <a:cxn ang="0">
                      <a:pos x="connsiteX2" y="connsiteY2"/>
                    </a:cxn>
                  </a:cxnLst>
                  <a:rect l="l" t="t" r="r" b="b"/>
                  <a:pathLst>
                    <a:path w="845" h="571">
                      <a:moveTo>
                        <a:pt x="156" y="0"/>
                      </a:moveTo>
                      <a:cubicBezTo>
                        <a:pt x="-130" y="0"/>
                        <a:pt x="-34" y="190"/>
                        <a:pt x="537" y="571"/>
                      </a:cubicBezTo>
                      <a:cubicBezTo>
                        <a:pt x="823" y="476"/>
                        <a:pt x="1204" y="381"/>
                        <a:pt x="156" y="0"/>
                      </a:cubicBezTo>
                      <a:close/>
                    </a:path>
                  </a:pathLst>
                </a:custGeom>
                <a:solidFill>
                  <a:srgbClr val="9FA0A0"/>
                </a:solidFill>
                <a:ln w="9525" cap="flat">
                  <a:noFill/>
                  <a:prstDash val="solid"/>
                  <a:miter/>
                </a:ln>
              </p:spPr>
              <p:txBody>
                <a:bodyPr rtlCol="0" anchor="ctr"/>
                <a:lstStyle/>
                <a:p>
                  <a:endParaRPr lang="zh-CN" altLang="en-US"/>
                </a:p>
              </p:txBody>
            </p:sp>
            <p:sp>
              <p:nvSpPr>
                <p:cNvPr id="708" name="任意多边形: 形状 53029"/>
                <p:cNvSpPr/>
                <p:nvPr>
                  <p:custDataLst>
                    <p:tags r:id="rId1163"/>
                  </p:custDataLst>
                </p:nvPr>
              </p:nvSpPr>
              <p:spPr>
                <a:xfrm>
                  <a:off x="5827395" y="364188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709" name="任意多边形: 形状 53030"/>
                <p:cNvSpPr/>
                <p:nvPr>
                  <p:custDataLst>
                    <p:tags r:id="rId1164"/>
                  </p:custDataLst>
                </p:nvPr>
              </p:nvSpPr>
              <p:spPr>
                <a:xfrm>
                  <a:off x="5848675" y="3650170"/>
                  <a:ext cx="902" cy="381"/>
                </a:xfrm>
                <a:custGeom>
                  <a:gdLst>
                    <a:gd name="connsiteX0" fmla="*/ 722 w 902"/>
                    <a:gd name="connsiteY0" fmla="*/ 0 h 381"/>
                    <a:gd name="connsiteX1" fmla="*/ 437 w 902"/>
                    <a:gd name="connsiteY1" fmla="*/ 381 h 381"/>
                    <a:gd name="connsiteX2" fmla="*/ 722 w 902"/>
                    <a:gd name="connsiteY2" fmla="*/ 0 h 381"/>
                  </a:gdLst>
                  <a:cxnLst>
                    <a:cxn ang="0">
                      <a:pos x="connsiteX0" y="connsiteY0"/>
                    </a:cxn>
                    <a:cxn ang="0">
                      <a:pos x="connsiteX1" y="connsiteY1"/>
                    </a:cxn>
                    <a:cxn ang="0">
                      <a:pos x="connsiteX2" y="connsiteY2"/>
                    </a:cxn>
                  </a:cxnLst>
                  <a:rect l="l" t="t" r="r" b="b"/>
                  <a:pathLst>
                    <a:path w="902" h="381">
                      <a:moveTo>
                        <a:pt x="722" y="0"/>
                      </a:moveTo>
                      <a:cubicBezTo>
                        <a:pt x="532" y="95"/>
                        <a:pt x="-611" y="-191"/>
                        <a:pt x="437" y="381"/>
                      </a:cubicBezTo>
                      <a:cubicBezTo>
                        <a:pt x="818" y="286"/>
                        <a:pt x="1103" y="286"/>
                        <a:pt x="722" y="0"/>
                      </a:cubicBezTo>
                      <a:close/>
                    </a:path>
                  </a:pathLst>
                </a:custGeom>
                <a:solidFill>
                  <a:srgbClr val="9FA0A0"/>
                </a:solidFill>
                <a:ln w="9525" cap="flat">
                  <a:noFill/>
                  <a:prstDash val="solid"/>
                  <a:miter/>
                </a:ln>
              </p:spPr>
              <p:txBody>
                <a:bodyPr rtlCol="0" anchor="ctr"/>
                <a:lstStyle/>
                <a:p>
                  <a:endParaRPr lang="zh-CN" altLang="en-US"/>
                </a:p>
              </p:txBody>
            </p:sp>
            <p:sp>
              <p:nvSpPr>
                <p:cNvPr id="710" name="任意多边形: 形状 53031"/>
                <p:cNvSpPr/>
                <p:nvPr>
                  <p:custDataLst>
                    <p:tags r:id="rId1165"/>
                  </p:custDataLst>
                </p:nvPr>
              </p:nvSpPr>
              <p:spPr>
                <a:xfrm>
                  <a:off x="5833966" y="3645940"/>
                  <a:ext cx="1334" cy="895"/>
                </a:xfrm>
                <a:custGeom>
                  <a:gdLst>
                    <a:gd name="connsiteX0" fmla="*/ 96 w 1334"/>
                    <a:gd name="connsiteY0" fmla="*/ 38 h 895"/>
                    <a:gd name="connsiteX1" fmla="*/ 858 w 1334"/>
                    <a:gd name="connsiteY1" fmla="*/ 705 h 895"/>
                    <a:gd name="connsiteX2" fmla="*/ 1334 w 1334"/>
                    <a:gd name="connsiteY2" fmla="*/ 895 h 895"/>
                    <a:gd name="connsiteX3" fmla="*/ 96 w 1334"/>
                    <a:gd name="connsiteY3" fmla="*/ 38 h 895"/>
                  </a:gdLst>
                  <a:cxnLst>
                    <a:cxn ang="0">
                      <a:pos x="connsiteX0" y="connsiteY0"/>
                    </a:cxn>
                    <a:cxn ang="0">
                      <a:pos x="connsiteX1" y="connsiteY1"/>
                    </a:cxn>
                    <a:cxn ang="0">
                      <a:pos x="connsiteX2" y="connsiteY2"/>
                    </a:cxn>
                    <a:cxn ang="0">
                      <a:pos x="connsiteX3" y="connsiteY3"/>
                    </a:cxn>
                  </a:cxnLst>
                  <a:rect l="l" t="t" r="r" b="b"/>
                  <a:pathLst>
                    <a:path w="1334" h="895">
                      <a:moveTo>
                        <a:pt x="96" y="38"/>
                      </a:moveTo>
                      <a:cubicBezTo>
                        <a:pt x="-285" y="-152"/>
                        <a:pt x="572" y="419"/>
                        <a:pt x="858" y="705"/>
                      </a:cubicBezTo>
                      <a:cubicBezTo>
                        <a:pt x="953" y="705"/>
                        <a:pt x="1048" y="705"/>
                        <a:pt x="1334" y="895"/>
                      </a:cubicBezTo>
                      <a:cubicBezTo>
                        <a:pt x="96" y="133"/>
                        <a:pt x="1239" y="705"/>
                        <a:pt x="96" y="38"/>
                      </a:cubicBezTo>
                      <a:close/>
                    </a:path>
                  </a:pathLst>
                </a:custGeom>
                <a:solidFill>
                  <a:srgbClr val="9FA0A0"/>
                </a:solidFill>
                <a:ln w="9525" cap="flat">
                  <a:noFill/>
                  <a:prstDash val="solid"/>
                  <a:miter/>
                </a:ln>
              </p:spPr>
              <p:txBody>
                <a:bodyPr rtlCol="0" anchor="ctr"/>
                <a:lstStyle/>
                <a:p>
                  <a:endParaRPr lang="zh-CN" altLang="en-US"/>
                </a:p>
              </p:txBody>
            </p:sp>
            <p:sp>
              <p:nvSpPr>
                <p:cNvPr id="711" name="任意多边形: 形状 53032"/>
                <p:cNvSpPr/>
                <p:nvPr>
                  <p:custDataLst>
                    <p:tags r:id="rId1166"/>
                  </p:custDataLst>
                </p:nvPr>
              </p:nvSpPr>
              <p:spPr>
                <a:xfrm>
                  <a:off x="5851302" y="3652646"/>
                  <a:ext cx="1905" cy="380"/>
                </a:xfrm>
                <a:custGeom>
                  <a:gdLst>
                    <a:gd name="connsiteX0" fmla="*/ 0 w 1905"/>
                    <a:gd name="connsiteY0" fmla="*/ 0 h 380"/>
                    <a:gd name="connsiteX1" fmla="*/ 1905 w 1905"/>
                    <a:gd name="connsiteY1" fmla="*/ 381 h 380"/>
                    <a:gd name="connsiteX2" fmla="*/ 0 w 1905"/>
                    <a:gd name="connsiteY2" fmla="*/ 0 h 380"/>
                  </a:gdLst>
                  <a:cxnLst>
                    <a:cxn ang="0">
                      <a:pos x="connsiteX0" y="connsiteY0"/>
                    </a:cxn>
                    <a:cxn ang="0">
                      <a:pos x="connsiteX1" y="connsiteY1"/>
                    </a:cxn>
                    <a:cxn ang="0">
                      <a:pos x="connsiteX2" y="connsiteY2"/>
                    </a:cxn>
                  </a:cxnLst>
                  <a:rect l="l" t="t" r="r" b="b"/>
                  <a:pathLst>
                    <a:path w="1905" h="380">
                      <a:moveTo>
                        <a:pt x="0" y="0"/>
                      </a:moveTo>
                      <a:cubicBezTo>
                        <a:pt x="572" y="381"/>
                        <a:pt x="857" y="95"/>
                        <a:pt x="1905" y="381"/>
                      </a:cubicBezTo>
                      <a:cubicBezTo>
                        <a:pt x="1048" y="-95"/>
                        <a:pt x="476" y="95"/>
                        <a:pt x="0" y="0"/>
                      </a:cubicBezTo>
                      <a:close/>
                    </a:path>
                  </a:pathLst>
                </a:custGeom>
                <a:solidFill>
                  <a:srgbClr val="9FA0A0"/>
                </a:solidFill>
                <a:ln w="9525" cap="flat">
                  <a:noFill/>
                  <a:prstDash val="solid"/>
                  <a:miter/>
                </a:ln>
              </p:spPr>
              <p:txBody>
                <a:bodyPr rtlCol="0" anchor="ctr"/>
                <a:lstStyle/>
                <a:p>
                  <a:endParaRPr lang="zh-CN" altLang="en-US"/>
                </a:p>
              </p:txBody>
            </p:sp>
            <p:sp>
              <p:nvSpPr>
                <p:cNvPr id="712" name="任意多边形: 形状 53033"/>
                <p:cNvSpPr/>
                <p:nvPr>
                  <p:custDataLst>
                    <p:tags r:id="rId1167"/>
                  </p:custDataLst>
                </p:nvPr>
              </p:nvSpPr>
              <p:spPr>
                <a:xfrm>
                  <a:off x="5848640" y="3653313"/>
                  <a:ext cx="1424" cy="571"/>
                </a:xfrm>
                <a:custGeom>
                  <a:gdLst>
                    <a:gd name="connsiteX0" fmla="*/ 186 w 1424"/>
                    <a:gd name="connsiteY0" fmla="*/ 0 h 571"/>
                    <a:gd name="connsiteX1" fmla="*/ 281 w 1424"/>
                    <a:gd name="connsiteY1" fmla="*/ 571 h 571"/>
                    <a:gd name="connsiteX2" fmla="*/ 1424 w 1424"/>
                    <a:gd name="connsiteY2" fmla="*/ 571 h 571"/>
                    <a:gd name="connsiteX3" fmla="*/ 186 w 1424"/>
                    <a:gd name="connsiteY3" fmla="*/ 0 h 571"/>
                  </a:gdLst>
                  <a:cxnLst>
                    <a:cxn ang="0">
                      <a:pos x="connsiteX0" y="connsiteY0"/>
                    </a:cxn>
                    <a:cxn ang="0">
                      <a:pos x="connsiteX1" y="connsiteY1"/>
                    </a:cxn>
                    <a:cxn ang="0">
                      <a:pos x="connsiteX2" y="connsiteY2"/>
                    </a:cxn>
                    <a:cxn ang="0">
                      <a:pos x="connsiteX3" y="connsiteY3"/>
                    </a:cxn>
                  </a:cxnLst>
                  <a:rect l="l" t="t" r="r" b="b"/>
                  <a:pathLst>
                    <a:path w="1424" h="571">
                      <a:moveTo>
                        <a:pt x="186" y="0"/>
                      </a:moveTo>
                      <a:cubicBezTo>
                        <a:pt x="186" y="190"/>
                        <a:pt x="-290" y="95"/>
                        <a:pt x="281" y="571"/>
                      </a:cubicBezTo>
                      <a:cubicBezTo>
                        <a:pt x="758" y="571"/>
                        <a:pt x="853" y="476"/>
                        <a:pt x="1424" y="571"/>
                      </a:cubicBezTo>
                      <a:cubicBezTo>
                        <a:pt x="1139" y="190"/>
                        <a:pt x="472" y="381"/>
                        <a:pt x="186" y="0"/>
                      </a:cubicBezTo>
                      <a:close/>
                    </a:path>
                  </a:pathLst>
                </a:custGeom>
                <a:solidFill>
                  <a:srgbClr val="9FA0A0"/>
                </a:solidFill>
                <a:ln w="9525" cap="flat">
                  <a:noFill/>
                  <a:prstDash val="solid"/>
                  <a:miter/>
                </a:ln>
              </p:spPr>
              <p:txBody>
                <a:bodyPr rtlCol="0" anchor="ctr"/>
                <a:lstStyle/>
                <a:p>
                  <a:endParaRPr lang="zh-CN" altLang="en-US"/>
                </a:p>
              </p:txBody>
            </p:sp>
            <p:sp>
              <p:nvSpPr>
                <p:cNvPr id="713" name="任意多边形: 形状 53034"/>
                <p:cNvSpPr/>
                <p:nvPr>
                  <p:custDataLst>
                    <p:tags r:id="rId1168"/>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714" name="任意多边形: 形状 53035"/>
                <p:cNvSpPr/>
                <p:nvPr>
                  <p:custDataLst>
                    <p:tags r:id="rId1169"/>
                  </p:custDataLst>
                </p:nvPr>
              </p:nvSpPr>
              <p:spPr>
                <a:xfrm>
                  <a:off x="5828728" y="3642930"/>
                  <a:ext cx="1333" cy="1143"/>
                </a:xfrm>
                <a:custGeom>
                  <a:gdLst>
                    <a:gd name="connsiteX0" fmla="*/ 762 w 1333"/>
                    <a:gd name="connsiteY0" fmla="*/ 667 h 1143"/>
                    <a:gd name="connsiteX1" fmla="*/ 1333 w 1333"/>
                    <a:gd name="connsiteY1" fmla="*/ 1143 h 1143"/>
                    <a:gd name="connsiteX2" fmla="*/ 0 w 1333"/>
                    <a:gd name="connsiteY2" fmla="*/ 0 h 1143"/>
                    <a:gd name="connsiteX3" fmla="*/ 762 w 1333"/>
                    <a:gd name="connsiteY3" fmla="*/ 667 h 1143"/>
                  </a:gdLst>
                  <a:cxnLst>
                    <a:cxn ang="0">
                      <a:pos x="connsiteX0" y="connsiteY0"/>
                    </a:cxn>
                    <a:cxn ang="0">
                      <a:pos x="connsiteX1" y="connsiteY1"/>
                    </a:cxn>
                    <a:cxn ang="0">
                      <a:pos x="connsiteX2" y="connsiteY2"/>
                    </a:cxn>
                    <a:cxn ang="0">
                      <a:pos x="connsiteX3" y="connsiteY3"/>
                    </a:cxn>
                  </a:cxnLst>
                  <a:rect l="l" t="t" r="r" b="b"/>
                  <a:pathLst>
                    <a:path w="1333" h="1143">
                      <a:moveTo>
                        <a:pt x="762" y="667"/>
                      </a:moveTo>
                      <a:cubicBezTo>
                        <a:pt x="1429" y="1238"/>
                        <a:pt x="476" y="381"/>
                        <a:pt x="1333" y="1143"/>
                      </a:cubicBezTo>
                      <a:lnTo>
                        <a:pt x="0" y="0"/>
                      </a:lnTo>
                      <a:cubicBezTo>
                        <a:pt x="762" y="667"/>
                        <a:pt x="-95" y="0"/>
                        <a:pt x="762" y="667"/>
                      </a:cubicBezTo>
                      <a:close/>
                    </a:path>
                  </a:pathLst>
                </a:custGeom>
                <a:solidFill>
                  <a:srgbClr val="9FA0A0"/>
                </a:solidFill>
                <a:ln w="9525" cap="flat">
                  <a:noFill/>
                  <a:prstDash val="solid"/>
                  <a:miter/>
                </a:ln>
              </p:spPr>
              <p:txBody>
                <a:bodyPr rtlCol="0" anchor="ctr"/>
                <a:lstStyle/>
                <a:p>
                  <a:endParaRPr lang="zh-CN" altLang="en-US"/>
                </a:p>
              </p:txBody>
            </p:sp>
            <p:sp>
              <p:nvSpPr>
                <p:cNvPr id="715" name="任意多边形: 形状 53036"/>
                <p:cNvSpPr/>
                <p:nvPr>
                  <p:custDataLst>
                    <p:tags r:id="rId1170"/>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716" name="任意多边形: 形状 53037"/>
                <p:cNvSpPr/>
                <p:nvPr>
                  <p:custDataLst>
                    <p:tags r:id="rId1171"/>
                  </p:custDataLst>
                </p:nvPr>
              </p:nvSpPr>
              <p:spPr>
                <a:xfrm>
                  <a:off x="5859875" y="3657869"/>
                  <a:ext cx="1714" cy="682"/>
                </a:xfrm>
                <a:custGeom>
                  <a:gdLst>
                    <a:gd name="connsiteX0" fmla="*/ 1048 w 1714"/>
                    <a:gd name="connsiteY0" fmla="*/ 111 h 682"/>
                    <a:gd name="connsiteX1" fmla="*/ 0 w 1714"/>
                    <a:gd name="connsiteY1" fmla="*/ 15 h 682"/>
                    <a:gd name="connsiteX2" fmla="*/ 1715 w 1714"/>
                    <a:gd name="connsiteY2" fmla="*/ 682 h 682"/>
                    <a:gd name="connsiteX3" fmla="*/ 1048 w 1714"/>
                    <a:gd name="connsiteY3" fmla="*/ 111 h 682"/>
                  </a:gdLst>
                  <a:cxnLst>
                    <a:cxn ang="0">
                      <a:pos x="connsiteX0" y="connsiteY0"/>
                    </a:cxn>
                    <a:cxn ang="0">
                      <a:pos x="connsiteX1" y="connsiteY1"/>
                    </a:cxn>
                    <a:cxn ang="0">
                      <a:pos x="connsiteX2" y="connsiteY2"/>
                    </a:cxn>
                    <a:cxn ang="0">
                      <a:pos x="connsiteX3" y="connsiteY3"/>
                    </a:cxn>
                  </a:cxnLst>
                  <a:rect l="l" t="t" r="r" b="b"/>
                  <a:pathLst>
                    <a:path w="1714" h="682">
                      <a:moveTo>
                        <a:pt x="1048" y="111"/>
                      </a:moveTo>
                      <a:cubicBezTo>
                        <a:pt x="286" y="-175"/>
                        <a:pt x="667" y="206"/>
                        <a:pt x="0" y="15"/>
                      </a:cubicBezTo>
                      <a:cubicBezTo>
                        <a:pt x="381" y="492"/>
                        <a:pt x="1048" y="587"/>
                        <a:pt x="1715" y="682"/>
                      </a:cubicBezTo>
                      <a:lnTo>
                        <a:pt x="1048" y="111"/>
                      </a:lnTo>
                      <a:close/>
                    </a:path>
                  </a:pathLst>
                </a:custGeom>
                <a:solidFill>
                  <a:srgbClr val="9FA0A0"/>
                </a:solidFill>
                <a:ln w="9525" cap="flat">
                  <a:noFill/>
                  <a:prstDash val="solid"/>
                  <a:miter/>
                </a:ln>
              </p:spPr>
              <p:txBody>
                <a:bodyPr rtlCol="0" anchor="ctr"/>
                <a:lstStyle/>
                <a:p>
                  <a:endParaRPr lang="zh-CN" altLang="en-US"/>
                </a:p>
              </p:txBody>
            </p:sp>
            <p:sp>
              <p:nvSpPr>
                <p:cNvPr id="717" name="任意多边形: 形状 53038"/>
                <p:cNvSpPr/>
                <p:nvPr>
                  <p:custDataLst>
                    <p:tags r:id="rId1172"/>
                  </p:custDataLst>
                </p:nvPr>
              </p:nvSpPr>
              <p:spPr>
                <a:xfrm>
                  <a:off x="5853969" y="3656639"/>
                  <a:ext cx="1278" cy="590"/>
                </a:xfrm>
                <a:custGeom>
                  <a:gdLst>
                    <a:gd name="connsiteX0" fmla="*/ 1048 w 1278"/>
                    <a:gd name="connsiteY0" fmla="*/ 198 h 590"/>
                    <a:gd name="connsiteX1" fmla="*/ 0 w 1278"/>
                    <a:gd name="connsiteY1" fmla="*/ 103 h 590"/>
                    <a:gd name="connsiteX2" fmla="*/ 1048 w 1278"/>
                    <a:gd name="connsiteY2" fmla="*/ 198 h 590"/>
                  </a:gdLst>
                  <a:cxnLst>
                    <a:cxn ang="0">
                      <a:pos x="connsiteX0" y="connsiteY0"/>
                    </a:cxn>
                    <a:cxn ang="0">
                      <a:pos x="connsiteX1" y="connsiteY1"/>
                    </a:cxn>
                    <a:cxn ang="0">
                      <a:pos x="connsiteX2" y="connsiteY2"/>
                    </a:cxn>
                  </a:cxnLst>
                  <a:rect l="l" t="t" r="r" b="b"/>
                  <a:pathLst>
                    <a:path w="1278" h="590">
                      <a:moveTo>
                        <a:pt x="1048" y="198"/>
                      </a:moveTo>
                      <a:cubicBezTo>
                        <a:pt x="95" y="-183"/>
                        <a:pt x="191" y="103"/>
                        <a:pt x="0" y="103"/>
                      </a:cubicBezTo>
                      <a:cubicBezTo>
                        <a:pt x="476" y="579"/>
                        <a:pt x="1810" y="865"/>
                        <a:pt x="1048" y="198"/>
                      </a:cubicBezTo>
                      <a:close/>
                    </a:path>
                  </a:pathLst>
                </a:custGeom>
                <a:solidFill>
                  <a:srgbClr val="9FA0A0"/>
                </a:solidFill>
                <a:ln w="9525" cap="flat">
                  <a:noFill/>
                  <a:prstDash val="solid"/>
                  <a:miter/>
                </a:ln>
              </p:spPr>
              <p:txBody>
                <a:bodyPr rtlCol="0" anchor="ctr"/>
                <a:lstStyle/>
                <a:p>
                  <a:endParaRPr lang="zh-CN" altLang="en-US"/>
                </a:p>
              </p:txBody>
            </p:sp>
            <p:sp>
              <p:nvSpPr>
                <p:cNvPr id="718" name="任意多边形: 形状 53039"/>
                <p:cNvSpPr/>
                <p:nvPr>
                  <p:custDataLst>
                    <p:tags r:id="rId1173"/>
                  </p:custDataLst>
                </p:nvPr>
              </p:nvSpPr>
              <p:spPr>
                <a:xfrm>
                  <a:off x="5857589" y="3658893"/>
                  <a:ext cx="2857" cy="2429"/>
                </a:xfrm>
                <a:custGeom>
                  <a:gdLst>
                    <a:gd name="connsiteX0" fmla="*/ 1905 w 2857"/>
                    <a:gd name="connsiteY0" fmla="*/ 39 h 2429"/>
                    <a:gd name="connsiteX1" fmla="*/ 1810 w 2857"/>
                    <a:gd name="connsiteY1" fmla="*/ 135 h 2429"/>
                    <a:gd name="connsiteX2" fmla="*/ 0 w 2857"/>
                    <a:gd name="connsiteY2" fmla="*/ 992 h 2429"/>
                    <a:gd name="connsiteX3" fmla="*/ 1715 w 2857"/>
                    <a:gd name="connsiteY3" fmla="*/ 2421 h 2429"/>
                    <a:gd name="connsiteX4" fmla="*/ 1429 w 2857"/>
                    <a:gd name="connsiteY4" fmla="*/ 1659 h 2429"/>
                    <a:gd name="connsiteX5" fmla="*/ 2572 w 2857"/>
                    <a:gd name="connsiteY5" fmla="*/ 1944 h 2429"/>
                    <a:gd name="connsiteX6" fmla="*/ 1619 w 2857"/>
                    <a:gd name="connsiteY6" fmla="*/ 706 h 2429"/>
                    <a:gd name="connsiteX7" fmla="*/ 2857 w 2857"/>
                    <a:gd name="connsiteY7" fmla="*/ 897 h 2429"/>
                    <a:gd name="connsiteX8" fmla="*/ 1905 w 2857"/>
                    <a:gd name="connsiteY8" fmla="*/ 39 h 2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 h="2429">
                      <a:moveTo>
                        <a:pt x="1905" y="39"/>
                      </a:moveTo>
                      <a:cubicBezTo>
                        <a:pt x="1715" y="-56"/>
                        <a:pt x="1715" y="39"/>
                        <a:pt x="1810" y="135"/>
                      </a:cubicBezTo>
                      <a:cubicBezTo>
                        <a:pt x="476" y="39"/>
                        <a:pt x="1048" y="992"/>
                        <a:pt x="0" y="992"/>
                      </a:cubicBezTo>
                      <a:cubicBezTo>
                        <a:pt x="476" y="1659"/>
                        <a:pt x="1238" y="1849"/>
                        <a:pt x="1715" y="2421"/>
                      </a:cubicBezTo>
                      <a:cubicBezTo>
                        <a:pt x="2477" y="2516"/>
                        <a:pt x="1238" y="1849"/>
                        <a:pt x="1429" y="1659"/>
                      </a:cubicBezTo>
                      <a:cubicBezTo>
                        <a:pt x="2096" y="1754"/>
                        <a:pt x="2381" y="2135"/>
                        <a:pt x="2572" y="1944"/>
                      </a:cubicBezTo>
                      <a:cubicBezTo>
                        <a:pt x="1524" y="1278"/>
                        <a:pt x="2096" y="1182"/>
                        <a:pt x="1619" y="706"/>
                      </a:cubicBezTo>
                      <a:cubicBezTo>
                        <a:pt x="2477" y="992"/>
                        <a:pt x="2381" y="706"/>
                        <a:pt x="2857" y="897"/>
                      </a:cubicBezTo>
                      <a:cubicBezTo>
                        <a:pt x="2762" y="325"/>
                        <a:pt x="2096" y="516"/>
                        <a:pt x="1905" y="39"/>
                      </a:cubicBezTo>
                      <a:close/>
                    </a:path>
                  </a:pathLst>
                </a:custGeom>
                <a:solidFill>
                  <a:srgbClr val="9FA0A0"/>
                </a:solidFill>
                <a:ln w="9525" cap="flat">
                  <a:noFill/>
                  <a:prstDash val="solid"/>
                  <a:miter/>
                </a:ln>
              </p:spPr>
              <p:txBody>
                <a:bodyPr rtlCol="0" anchor="ctr"/>
                <a:lstStyle/>
                <a:p>
                  <a:endParaRPr lang="zh-CN" altLang="en-US"/>
                </a:p>
              </p:txBody>
            </p:sp>
            <p:sp>
              <p:nvSpPr>
                <p:cNvPr id="719" name="任意多边形: 形状 53040"/>
                <p:cNvSpPr/>
                <p:nvPr>
                  <p:custDataLst>
                    <p:tags r:id="rId1174"/>
                  </p:custDataLst>
                </p:nvPr>
              </p:nvSpPr>
              <p:spPr>
                <a:xfrm>
                  <a:off x="5827195" y="3641753"/>
                  <a:ext cx="1342" cy="1367"/>
                </a:xfrm>
                <a:custGeom>
                  <a:gdLst>
                    <a:gd name="connsiteX0" fmla="*/ 486 w 1342"/>
                    <a:gd name="connsiteY0" fmla="*/ 415 h 1367"/>
                    <a:gd name="connsiteX1" fmla="*/ 867 w 1342"/>
                    <a:gd name="connsiteY1" fmla="*/ 892 h 1367"/>
                    <a:gd name="connsiteX2" fmla="*/ 1343 w 1342"/>
                    <a:gd name="connsiteY2" fmla="*/ 1368 h 1367"/>
                    <a:gd name="connsiteX3" fmla="*/ 295 w 1342"/>
                    <a:gd name="connsiteY3" fmla="*/ 320 h 1367"/>
                    <a:gd name="connsiteX4" fmla="*/ 9 w 1342"/>
                    <a:gd name="connsiteY4" fmla="*/ 34 h 1367"/>
                    <a:gd name="connsiteX5" fmla="*/ 486 w 1342"/>
                    <a:gd name="connsiteY5" fmla="*/ 415 h 13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 h="1367">
                      <a:moveTo>
                        <a:pt x="486" y="415"/>
                      </a:moveTo>
                      <a:cubicBezTo>
                        <a:pt x="676" y="606"/>
                        <a:pt x="1057" y="987"/>
                        <a:pt x="867" y="892"/>
                      </a:cubicBezTo>
                      <a:cubicBezTo>
                        <a:pt x="1533" y="1558"/>
                        <a:pt x="867" y="892"/>
                        <a:pt x="1343" y="1368"/>
                      </a:cubicBezTo>
                      <a:cubicBezTo>
                        <a:pt x="1057" y="987"/>
                        <a:pt x="676" y="606"/>
                        <a:pt x="295" y="320"/>
                      </a:cubicBezTo>
                      <a:cubicBezTo>
                        <a:pt x="200" y="225"/>
                        <a:pt x="105" y="130"/>
                        <a:pt x="9" y="34"/>
                      </a:cubicBezTo>
                      <a:cubicBezTo>
                        <a:pt x="-86" y="-156"/>
                        <a:pt x="581" y="511"/>
                        <a:pt x="486" y="415"/>
                      </a:cubicBezTo>
                      <a:close/>
                    </a:path>
                  </a:pathLst>
                </a:custGeom>
                <a:solidFill>
                  <a:srgbClr val="9FA0A0"/>
                </a:solidFill>
                <a:ln w="9525" cap="flat">
                  <a:noFill/>
                  <a:prstDash val="solid"/>
                  <a:miter/>
                </a:ln>
              </p:spPr>
              <p:txBody>
                <a:bodyPr rtlCol="0" anchor="ctr"/>
                <a:lstStyle/>
                <a:p>
                  <a:endParaRPr lang="zh-CN" altLang="en-US"/>
                </a:p>
              </p:txBody>
            </p:sp>
            <p:sp>
              <p:nvSpPr>
                <p:cNvPr id="720" name="任意多边形: 形状 53041"/>
                <p:cNvSpPr/>
                <p:nvPr>
                  <p:custDataLst>
                    <p:tags r:id="rId1175"/>
                  </p:custDataLst>
                </p:nvPr>
              </p:nvSpPr>
              <p:spPr>
                <a:xfrm>
                  <a:off x="5879664" y="3662171"/>
                  <a:ext cx="1223" cy="761"/>
                </a:xfrm>
                <a:custGeom>
                  <a:gdLst>
                    <a:gd name="connsiteX0" fmla="*/ 1166 w 1223"/>
                    <a:gd name="connsiteY0" fmla="*/ 0 h 761"/>
                    <a:gd name="connsiteX1" fmla="*/ 308 w 1223"/>
                    <a:gd name="connsiteY1" fmla="*/ 762 h 761"/>
                    <a:gd name="connsiteX2" fmla="*/ 1166 w 1223"/>
                    <a:gd name="connsiteY2" fmla="*/ 0 h 761"/>
                  </a:gdLst>
                  <a:cxnLst>
                    <a:cxn ang="0">
                      <a:pos x="connsiteX0" y="connsiteY0"/>
                    </a:cxn>
                    <a:cxn ang="0">
                      <a:pos x="connsiteX1" y="connsiteY1"/>
                    </a:cxn>
                    <a:cxn ang="0">
                      <a:pos x="connsiteX2" y="connsiteY2"/>
                    </a:cxn>
                  </a:cxnLst>
                  <a:rect l="l" t="t" r="r" b="b"/>
                  <a:pathLst>
                    <a:path w="1223" h="761">
                      <a:moveTo>
                        <a:pt x="1166" y="0"/>
                      </a:moveTo>
                      <a:cubicBezTo>
                        <a:pt x="594" y="190"/>
                        <a:pt x="-549" y="95"/>
                        <a:pt x="308" y="762"/>
                      </a:cubicBezTo>
                      <a:cubicBezTo>
                        <a:pt x="594" y="571"/>
                        <a:pt x="1451" y="571"/>
                        <a:pt x="1166" y="0"/>
                      </a:cubicBezTo>
                      <a:close/>
                    </a:path>
                  </a:pathLst>
                </a:custGeom>
                <a:solidFill>
                  <a:srgbClr val="9FA0A0"/>
                </a:solidFill>
                <a:ln w="9525" cap="flat">
                  <a:noFill/>
                  <a:prstDash val="solid"/>
                  <a:miter/>
                </a:ln>
              </p:spPr>
              <p:txBody>
                <a:bodyPr rtlCol="0" anchor="ctr"/>
                <a:lstStyle/>
                <a:p>
                  <a:endParaRPr lang="zh-CN" altLang="en-US"/>
                </a:p>
              </p:txBody>
            </p:sp>
            <p:sp>
              <p:nvSpPr>
                <p:cNvPr id="721" name="任意多边形: 形状 53042"/>
                <p:cNvSpPr/>
                <p:nvPr>
                  <p:custDataLst>
                    <p:tags r:id="rId1176"/>
                  </p:custDataLst>
                </p:nvPr>
              </p:nvSpPr>
              <p:spPr>
                <a:xfrm>
                  <a:off x="5881516" y="3662482"/>
                  <a:ext cx="838" cy="800"/>
                </a:xfrm>
                <a:custGeom>
                  <a:gdLst>
                    <a:gd name="connsiteX0" fmla="*/ 742 w 838"/>
                    <a:gd name="connsiteY0" fmla="*/ 165 h 800"/>
                    <a:gd name="connsiteX1" fmla="*/ 171 w 838"/>
                    <a:gd name="connsiteY1" fmla="*/ 737 h 800"/>
                    <a:gd name="connsiteX2" fmla="*/ 742 w 838"/>
                    <a:gd name="connsiteY2" fmla="*/ 165 h 800"/>
                  </a:gdLst>
                  <a:cxnLst>
                    <a:cxn ang="0">
                      <a:pos x="connsiteX0" y="connsiteY0"/>
                    </a:cxn>
                    <a:cxn ang="0">
                      <a:pos x="connsiteX1" y="connsiteY1"/>
                    </a:cxn>
                    <a:cxn ang="0">
                      <a:pos x="connsiteX2" y="connsiteY2"/>
                    </a:cxn>
                  </a:cxnLst>
                  <a:rect l="l" t="t" r="r" b="b"/>
                  <a:pathLst>
                    <a:path w="838" h="800">
                      <a:moveTo>
                        <a:pt x="742" y="165"/>
                      </a:moveTo>
                      <a:cubicBezTo>
                        <a:pt x="75" y="-311"/>
                        <a:pt x="-210" y="356"/>
                        <a:pt x="171" y="737"/>
                      </a:cubicBezTo>
                      <a:cubicBezTo>
                        <a:pt x="1504" y="1022"/>
                        <a:pt x="361" y="260"/>
                        <a:pt x="742" y="165"/>
                      </a:cubicBezTo>
                      <a:close/>
                    </a:path>
                  </a:pathLst>
                </a:custGeom>
                <a:solidFill>
                  <a:srgbClr val="9FA0A0"/>
                </a:solidFill>
                <a:ln w="9525" cap="flat">
                  <a:noFill/>
                  <a:prstDash val="solid"/>
                  <a:miter/>
                </a:ln>
              </p:spPr>
              <p:txBody>
                <a:bodyPr rtlCol="0" anchor="ctr"/>
                <a:lstStyle/>
                <a:p>
                  <a:endParaRPr lang="zh-CN" altLang="en-US"/>
                </a:p>
              </p:txBody>
            </p:sp>
            <p:sp>
              <p:nvSpPr>
                <p:cNvPr id="722" name="任意多边形: 形状 53043"/>
                <p:cNvSpPr/>
                <p:nvPr>
                  <p:custDataLst>
                    <p:tags r:id="rId1177"/>
                  </p:custDataLst>
                </p:nvPr>
              </p:nvSpPr>
              <p:spPr>
                <a:xfrm>
                  <a:off x="5879972" y="3663409"/>
                  <a:ext cx="1714" cy="952"/>
                </a:xfrm>
                <a:custGeom>
                  <a:gdLst>
                    <a:gd name="connsiteX0" fmla="*/ 0 w 1714"/>
                    <a:gd name="connsiteY0" fmla="*/ 0 h 952"/>
                    <a:gd name="connsiteX1" fmla="*/ 1238 w 1714"/>
                    <a:gd name="connsiteY1" fmla="*/ 952 h 952"/>
                    <a:gd name="connsiteX2" fmla="*/ 1715 w 1714"/>
                    <a:gd name="connsiteY2" fmla="*/ 571 h 952"/>
                    <a:gd name="connsiteX3" fmla="*/ 0 w 1714"/>
                    <a:gd name="connsiteY3" fmla="*/ 0 h 952"/>
                  </a:gdLst>
                  <a:cxnLst>
                    <a:cxn ang="0">
                      <a:pos x="connsiteX0" y="connsiteY0"/>
                    </a:cxn>
                    <a:cxn ang="0">
                      <a:pos x="connsiteX1" y="connsiteY1"/>
                    </a:cxn>
                    <a:cxn ang="0">
                      <a:pos x="connsiteX2" y="connsiteY2"/>
                    </a:cxn>
                    <a:cxn ang="0">
                      <a:pos x="connsiteX3" y="connsiteY3"/>
                    </a:cxn>
                  </a:cxnLst>
                  <a:rect l="l" t="t" r="r" b="b"/>
                  <a:pathLst>
                    <a:path w="1714" h="952">
                      <a:moveTo>
                        <a:pt x="0" y="0"/>
                      </a:moveTo>
                      <a:cubicBezTo>
                        <a:pt x="381" y="476"/>
                        <a:pt x="857" y="571"/>
                        <a:pt x="1238" y="952"/>
                      </a:cubicBezTo>
                      <a:cubicBezTo>
                        <a:pt x="1524" y="857"/>
                        <a:pt x="1333" y="571"/>
                        <a:pt x="1715" y="571"/>
                      </a:cubicBezTo>
                      <a:cubicBezTo>
                        <a:pt x="1238" y="95"/>
                        <a:pt x="667" y="0"/>
                        <a:pt x="0" y="0"/>
                      </a:cubicBezTo>
                      <a:close/>
                    </a:path>
                  </a:pathLst>
                </a:custGeom>
                <a:solidFill>
                  <a:srgbClr val="9FA0A0"/>
                </a:solidFill>
                <a:ln w="9525" cap="flat">
                  <a:noFill/>
                  <a:prstDash val="solid"/>
                  <a:miter/>
                </a:ln>
              </p:spPr>
              <p:txBody>
                <a:bodyPr rtlCol="0" anchor="ctr"/>
                <a:lstStyle/>
                <a:p>
                  <a:endParaRPr lang="zh-CN" altLang="en-US"/>
                </a:p>
              </p:txBody>
            </p:sp>
            <p:sp>
              <p:nvSpPr>
                <p:cNvPr id="723" name="任意多边形: 形状 53044"/>
                <p:cNvSpPr/>
                <p:nvPr>
                  <p:custDataLst>
                    <p:tags r:id="rId1178"/>
                  </p:custDataLst>
                </p:nvPr>
              </p:nvSpPr>
              <p:spPr>
                <a:xfrm>
                  <a:off x="5827294" y="3641787"/>
                  <a:ext cx="636" cy="725"/>
                </a:xfrm>
                <a:custGeom>
                  <a:gdLst>
                    <a:gd name="connsiteX0" fmla="*/ 576 w 636"/>
                    <a:gd name="connsiteY0" fmla="*/ 667 h 725"/>
                    <a:gd name="connsiteX1" fmla="*/ 5 w 636"/>
                    <a:gd name="connsiteY1" fmla="*/ 0 h 725"/>
                    <a:gd name="connsiteX2" fmla="*/ 576 w 636"/>
                    <a:gd name="connsiteY2" fmla="*/ 667 h 725"/>
                  </a:gdLst>
                  <a:cxnLst>
                    <a:cxn ang="0">
                      <a:pos x="connsiteX0" y="connsiteY0"/>
                    </a:cxn>
                    <a:cxn ang="0">
                      <a:pos x="connsiteX1" y="connsiteY1"/>
                    </a:cxn>
                    <a:cxn ang="0">
                      <a:pos x="connsiteX2" y="connsiteY2"/>
                    </a:cxn>
                  </a:cxnLst>
                  <a:rect l="l" t="t" r="r" b="b"/>
                  <a:pathLst>
                    <a:path w="636" h="725">
                      <a:moveTo>
                        <a:pt x="576" y="667"/>
                      </a:moveTo>
                      <a:cubicBezTo>
                        <a:pt x="-281" y="-286"/>
                        <a:pt x="100" y="95"/>
                        <a:pt x="5" y="0"/>
                      </a:cubicBezTo>
                      <a:cubicBezTo>
                        <a:pt x="481" y="572"/>
                        <a:pt x="767" y="857"/>
                        <a:pt x="576" y="667"/>
                      </a:cubicBezTo>
                      <a:close/>
                    </a:path>
                  </a:pathLst>
                </a:custGeom>
                <a:solidFill>
                  <a:srgbClr val="9FA0A0"/>
                </a:solidFill>
                <a:ln w="9525" cap="flat">
                  <a:noFill/>
                  <a:prstDash val="solid"/>
                  <a:miter/>
                </a:ln>
              </p:spPr>
              <p:txBody>
                <a:bodyPr rtlCol="0" anchor="ctr"/>
                <a:lstStyle/>
                <a:p>
                  <a:endParaRPr lang="zh-CN" altLang="en-US"/>
                </a:p>
              </p:txBody>
            </p:sp>
            <p:sp>
              <p:nvSpPr>
                <p:cNvPr id="724" name="任意多边形: 形状 53045"/>
                <p:cNvSpPr/>
                <p:nvPr>
                  <p:custDataLst>
                    <p:tags r:id="rId1179"/>
                  </p:custDataLst>
                </p:nvPr>
              </p:nvSpPr>
              <p:spPr>
                <a:xfrm>
                  <a:off x="5895142" y="3664647"/>
                  <a:ext cx="927" cy="2190"/>
                </a:xfrm>
                <a:custGeom>
                  <a:gdLst>
                    <a:gd name="connsiteX0" fmla="*/ 166 w 927"/>
                    <a:gd name="connsiteY0" fmla="*/ 0 h 2190"/>
                    <a:gd name="connsiteX1" fmla="*/ 928 w 927"/>
                    <a:gd name="connsiteY1" fmla="*/ 2191 h 2190"/>
                    <a:gd name="connsiteX2" fmla="*/ 166 w 927"/>
                    <a:gd name="connsiteY2" fmla="*/ 0 h 2190"/>
                  </a:gdLst>
                  <a:cxnLst>
                    <a:cxn ang="0">
                      <a:pos x="connsiteX0" y="connsiteY0"/>
                    </a:cxn>
                    <a:cxn ang="0">
                      <a:pos x="connsiteX1" y="connsiteY1"/>
                    </a:cxn>
                    <a:cxn ang="0">
                      <a:pos x="connsiteX2" y="connsiteY2"/>
                    </a:cxn>
                  </a:cxnLst>
                  <a:rect l="l" t="t" r="r" b="b"/>
                  <a:pathLst>
                    <a:path w="924" h="2190">
                      <a:moveTo>
                        <a:pt x="166" y="0"/>
                      </a:moveTo>
                      <a:cubicBezTo>
                        <a:pt x="-215" y="286"/>
                        <a:pt x="70" y="1048"/>
                        <a:pt x="928" y="2191"/>
                      </a:cubicBezTo>
                      <a:cubicBezTo>
                        <a:pt x="737" y="1524"/>
                        <a:pt x="1118" y="952"/>
                        <a:pt x="166" y="0"/>
                      </a:cubicBezTo>
                      <a:close/>
                    </a:path>
                  </a:pathLst>
                </a:custGeom>
                <a:solidFill>
                  <a:srgbClr val="9FA0A0"/>
                </a:solidFill>
                <a:ln w="9525" cap="flat">
                  <a:noFill/>
                  <a:prstDash val="solid"/>
                  <a:miter/>
                </a:ln>
              </p:spPr>
              <p:txBody>
                <a:bodyPr rtlCol="0" anchor="ctr"/>
                <a:lstStyle/>
                <a:p>
                  <a:endParaRPr lang="zh-CN" altLang="en-US"/>
                </a:p>
              </p:txBody>
            </p:sp>
            <p:sp>
              <p:nvSpPr>
                <p:cNvPr id="725" name="任意多边形: 形状 53046"/>
                <p:cNvSpPr/>
                <p:nvPr>
                  <p:custDataLst>
                    <p:tags r:id="rId1180"/>
                  </p:custDataLst>
                </p:nvPr>
              </p:nvSpPr>
              <p:spPr>
                <a:xfrm>
                  <a:off x="5827264" y="3641732"/>
                  <a:ext cx="210" cy="297"/>
                </a:xfrm>
                <a:custGeom>
                  <a:gdLst>
                    <a:gd name="connsiteX0" fmla="*/ 35 w 210"/>
                    <a:gd name="connsiteY0" fmla="*/ 55 h 297"/>
                    <a:gd name="connsiteX1" fmla="*/ 35 w 210"/>
                    <a:gd name="connsiteY1" fmla="*/ 55 h 297"/>
                    <a:gd name="connsiteX2" fmla="*/ 35 w 210"/>
                    <a:gd name="connsiteY2" fmla="*/ 55 h 297"/>
                  </a:gdLst>
                  <a:cxnLst>
                    <a:cxn ang="0">
                      <a:pos x="connsiteX0" y="connsiteY0"/>
                    </a:cxn>
                    <a:cxn ang="0">
                      <a:pos x="connsiteX1" y="connsiteY1"/>
                    </a:cxn>
                    <a:cxn ang="0">
                      <a:pos x="connsiteX2" y="connsiteY2"/>
                    </a:cxn>
                  </a:cxnLst>
                  <a:rect l="l" t="t" r="r" b="b"/>
                  <a:pathLst>
                    <a:path w="210" h="297">
                      <a:moveTo>
                        <a:pt x="35" y="55"/>
                      </a:moveTo>
                      <a:cubicBezTo>
                        <a:pt x="-155" y="-231"/>
                        <a:pt x="511" y="722"/>
                        <a:pt x="35" y="55"/>
                      </a:cubicBezTo>
                      <a:cubicBezTo>
                        <a:pt x="131" y="150"/>
                        <a:pt x="35" y="150"/>
                        <a:pt x="35" y="55"/>
                      </a:cubicBezTo>
                      <a:close/>
                    </a:path>
                  </a:pathLst>
                </a:custGeom>
                <a:solidFill>
                  <a:srgbClr val="9FA0A0"/>
                </a:solidFill>
                <a:ln w="9525" cap="flat">
                  <a:noFill/>
                  <a:prstDash val="solid"/>
                  <a:miter/>
                </a:ln>
              </p:spPr>
              <p:txBody>
                <a:bodyPr rtlCol="0" anchor="ctr"/>
                <a:lstStyle/>
                <a:p>
                  <a:endParaRPr lang="zh-CN" altLang="en-US"/>
                </a:p>
              </p:txBody>
            </p:sp>
            <p:sp>
              <p:nvSpPr>
                <p:cNvPr id="726" name="任意多边形: 形状 53047"/>
                <p:cNvSpPr/>
                <p:nvPr>
                  <p:custDataLst>
                    <p:tags r:id="rId1181"/>
                  </p:custDataLst>
                </p:nvPr>
              </p:nvSpPr>
              <p:spPr>
                <a:xfrm>
                  <a:off x="5870355" y="3665675"/>
                  <a:ext cx="1140" cy="1258"/>
                </a:xfrm>
                <a:custGeom>
                  <a:gdLst>
                    <a:gd name="connsiteX0" fmla="*/ 664 w 1140"/>
                    <a:gd name="connsiteY0" fmla="*/ 20 h 1258"/>
                    <a:gd name="connsiteX1" fmla="*/ 1140 w 1140"/>
                    <a:gd name="connsiteY1" fmla="*/ 1258 h 1258"/>
                    <a:gd name="connsiteX2" fmla="*/ 664 w 1140"/>
                    <a:gd name="connsiteY2" fmla="*/ 20 h 1258"/>
                  </a:gdLst>
                  <a:cxnLst>
                    <a:cxn ang="0">
                      <a:pos x="connsiteX0" y="connsiteY0"/>
                    </a:cxn>
                    <a:cxn ang="0">
                      <a:pos x="connsiteX1" y="connsiteY1"/>
                    </a:cxn>
                    <a:cxn ang="0">
                      <a:pos x="connsiteX2" y="connsiteY2"/>
                    </a:cxn>
                  </a:cxnLst>
                  <a:rect l="l" t="t" r="r" b="b"/>
                  <a:pathLst>
                    <a:path w="1140" h="1258">
                      <a:moveTo>
                        <a:pt x="664" y="20"/>
                      </a:moveTo>
                      <a:cubicBezTo>
                        <a:pt x="-289" y="-171"/>
                        <a:pt x="-289" y="1068"/>
                        <a:pt x="1140" y="1258"/>
                      </a:cubicBezTo>
                      <a:cubicBezTo>
                        <a:pt x="188" y="496"/>
                        <a:pt x="854" y="496"/>
                        <a:pt x="664" y="20"/>
                      </a:cubicBezTo>
                      <a:close/>
                    </a:path>
                  </a:pathLst>
                </a:custGeom>
                <a:solidFill>
                  <a:srgbClr val="9FA0A0"/>
                </a:solidFill>
                <a:ln w="9525" cap="flat">
                  <a:noFill/>
                  <a:prstDash val="solid"/>
                  <a:miter/>
                </a:ln>
              </p:spPr>
              <p:txBody>
                <a:bodyPr rtlCol="0" anchor="ctr"/>
                <a:lstStyle/>
                <a:p>
                  <a:endParaRPr lang="zh-CN" altLang="en-US"/>
                </a:p>
              </p:txBody>
            </p:sp>
            <p:sp>
              <p:nvSpPr>
                <p:cNvPr id="727" name="任意多边形: 形状 53048"/>
                <p:cNvSpPr/>
                <p:nvPr>
                  <p:custDataLst>
                    <p:tags r:id="rId1182"/>
                  </p:custDataLst>
                </p:nvPr>
              </p:nvSpPr>
              <p:spPr>
                <a:xfrm>
                  <a:off x="5854449" y="3661836"/>
                  <a:ext cx="1380" cy="1626"/>
                </a:xfrm>
                <a:custGeom>
                  <a:gdLst>
                    <a:gd name="connsiteX0" fmla="*/ 1045 w 1380"/>
                    <a:gd name="connsiteY0" fmla="*/ 336 h 1626"/>
                    <a:gd name="connsiteX1" fmla="*/ 378 w 1380"/>
                    <a:gd name="connsiteY1" fmla="*/ 1002 h 1626"/>
                    <a:gd name="connsiteX2" fmla="*/ 1045 w 1380"/>
                    <a:gd name="connsiteY2" fmla="*/ 1574 h 1626"/>
                    <a:gd name="connsiteX3" fmla="*/ 1045 w 1380"/>
                    <a:gd name="connsiteY3" fmla="*/ 336 h 1626"/>
                  </a:gdLst>
                  <a:cxnLst>
                    <a:cxn ang="0">
                      <a:pos x="connsiteX0" y="connsiteY0"/>
                    </a:cxn>
                    <a:cxn ang="0">
                      <a:pos x="connsiteX1" y="connsiteY1"/>
                    </a:cxn>
                    <a:cxn ang="0">
                      <a:pos x="connsiteX2" y="connsiteY2"/>
                    </a:cxn>
                    <a:cxn ang="0">
                      <a:pos x="connsiteX3" y="connsiteY3"/>
                    </a:cxn>
                  </a:cxnLst>
                  <a:rect l="l" t="t" r="r" b="b"/>
                  <a:pathLst>
                    <a:path w="1380" h="1626">
                      <a:moveTo>
                        <a:pt x="1045" y="336"/>
                      </a:moveTo>
                      <a:cubicBezTo>
                        <a:pt x="92" y="-331"/>
                        <a:pt x="-384" y="50"/>
                        <a:pt x="378" y="1002"/>
                      </a:cubicBezTo>
                      <a:cubicBezTo>
                        <a:pt x="759" y="1097"/>
                        <a:pt x="854" y="1288"/>
                        <a:pt x="1045" y="1574"/>
                      </a:cubicBezTo>
                      <a:cubicBezTo>
                        <a:pt x="2092" y="1955"/>
                        <a:pt x="283" y="145"/>
                        <a:pt x="1045" y="336"/>
                      </a:cubicBezTo>
                      <a:close/>
                    </a:path>
                  </a:pathLst>
                </a:custGeom>
                <a:solidFill>
                  <a:srgbClr val="9FA0A0"/>
                </a:solidFill>
                <a:ln w="9525" cap="flat">
                  <a:noFill/>
                  <a:prstDash val="solid"/>
                  <a:miter/>
                </a:ln>
              </p:spPr>
              <p:txBody>
                <a:bodyPr rtlCol="0" anchor="ctr"/>
                <a:lstStyle/>
                <a:p>
                  <a:endParaRPr lang="zh-CN" altLang="en-US"/>
                </a:p>
              </p:txBody>
            </p:sp>
            <p:sp>
              <p:nvSpPr>
                <p:cNvPr id="728" name="任意多边形: 形状 53049"/>
                <p:cNvSpPr/>
                <p:nvPr>
                  <p:custDataLst>
                    <p:tags r:id="rId1183"/>
                  </p:custDataLst>
                </p:nvPr>
              </p:nvSpPr>
              <p:spPr>
                <a:xfrm>
                  <a:off x="5884428" y="3668160"/>
                  <a:ext cx="1346" cy="1059"/>
                </a:xfrm>
                <a:custGeom>
                  <a:gdLst>
                    <a:gd name="connsiteX0" fmla="*/ 1259 w 1346"/>
                    <a:gd name="connsiteY0" fmla="*/ 12 h 1059"/>
                    <a:gd name="connsiteX1" fmla="*/ 116 w 1346"/>
                    <a:gd name="connsiteY1" fmla="*/ 1060 h 1059"/>
                    <a:gd name="connsiteX2" fmla="*/ 1259 w 1346"/>
                    <a:gd name="connsiteY2" fmla="*/ 12 h 1059"/>
                  </a:gdLst>
                  <a:cxnLst>
                    <a:cxn ang="0">
                      <a:pos x="connsiteX0" y="connsiteY0"/>
                    </a:cxn>
                    <a:cxn ang="0">
                      <a:pos x="connsiteX1" y="connsiteY1"/>
                    </a:cxn>
                    <a:cxn ang="0">
                      <a:pos x="connsiteX2" y="connsiteY2"/>
                    </a:cxn>
                  </a:cxnLst>
                  <a:rect l="l" t="t" r="r" b="b"/>
                  <a:pathLst>
                    <a:path w="1346" h="1059">
                      <a:moveTo>
                        <a:pt x="1259" y="12"/>
                      </a:moveTo>
                      <a:cubicBezTo>
                        <a:pt x="21" y="-83"/>
                        <a:pt x="-170" y="393"/>
                        <a:pt x="116" y="1060"/>
                      </a:cubicBezTo>
                      <a:cubicBezTo>
                        <a:pt x="116" y="488"/>
                        <a:pt x="1736" y="774"/>
                        <a:pt x="1259" y="12"/>
                      </a:cubicBezTo>
                      <a:close/>
                    </a:path>
                  </a:pathLst>
                </a:custGeom>
                <a:solidFill>
                  <a:srgbClr val="9FA0A0"/>
                </a:solidFill>
                <a:ln w="9525" cap="flat">
                  <a:noFill/>
                  <a:prstDash val="solid"/>
                  <a:miter/>
                </a:ln>
              </p:spPr>
              <p:txBody>
                <a:bodyPr rtlCol="0" anchor="ctr"/>
                <a:lstStyle/>
                <a:p>
                  <a:endParaRPr lang="zh-CN" altLang="en-US"/>
                </a:p>
              </p:txBody>
            </p:sp>
            <p:sp>
              <p:nvSpPr>
                <p:cNvPr id="729" name="任意多边形: 形状 53050"/>
                <p:cNvSpPr/>
                <p:nvPr>
                  <p:custDataLst>
                    <p:tags r:id="rId1184"/>
                  </p:custDataLst>
                </p:nvPr>
              </p:nvSpPr>
              <p:spPr>
                <a:xfrm>
                  <a:off x="5827299" y="3641787"/>
                  <a:ext cx="71" cy="71"/>
                </a:xfrm>
                <a:custGeom>
                  <a:gdLst>
                    <a:gd name="connsiteX0" fmla="*/ 0 w 71"/>
                    <a:gd name="connsiteY0" fmla="*/ 0 h 71"/>
                    <a:gd name="connsiteX1" fmla="*/ 0 w 71"/>
                    <a:gd name="connsiteY1" fmla="*/ 0 h 71"/>
                    <a:gd name="connsiteX2" fmla="*/ 0 w 71"/>
                    <a:gd name="connsiteY2" fmla="*/ 0 h 71"/>
                    <a:gd name="connsiteX3" fmla="*/ 0 w 71"/>
                    <a:gd name="connsiteY3" fmla="*/ 0 h 71"/>
                  </a:gdLst>
                  <a:cxnLst>
                    <a:cxn ang="0">
                      <a:pos x="connsiteX0" y="connsiteY0"/>
                    </a:cxn>
                    <a:cxn ang="0">
                      <a:pos x="connsiteX1" y="connsiteY1"/>
                    </a:cxn>
                    <a:cxn ang="0">
                      <a:pos x="connsiteX2" y="connsiteY2"/>
                    </a:cxn>
                    <a:cxn ang="0">
                      <a:pos x="connsiteX3" y="connsiteY3"/>
                    </a:cxn>
                  </a:cxnLst>
                  <a:rect l="l" t="t" r="r" b="b"/>
                  <a:pathLst>
                    <a:path w="71" h="71">
                      <a:moveTo>
                        <a:pt x="0" y="0"/>
                      </a:moveTo>
                      <a:lnTo>
                        <a:pt x="0" y="0"/>
                      </a:lnTo>
                      <a:cubicBezTo>
                        <a:pt x="95" y="95"/>
                        <a:pt x="0" y="0"/>
                        <a:pt x="0" y="0"/>
                      </a:cubicBezTo>
                      <a:cubicBezTo>
                        <a:pt x="95" y="95"/>
                        <a:pt x="95" y="95"/>
                        <a:pt x="0" y="0"/>
                      </a:cubicBezTo>
                      <a:close/>
                    </a:path>
                  </a:pathLst>
                </a:custGeom>
                <a:solidFill>
                  <a:srgbClr val="9FA0A0"/>
                </a:solidFill>
                <a:ln w="9525" cap="flat">
                  <a:noFill/>
                  <a:prstDash val="solid"/>
                  <a:miter/>
                </a:ln>
              </p:spPr>
              <p:txBody>
                <a:bodyPr rtlCol="0" anchor="ctr"/>
                <a:lstStyle/>
                <a:p>
                  <a:endParaRPr lang="zh-CN" altLang="en-US"/>
                </a:p>
              </p:txBody>
            </p:sp>
            <p:sp>
              <p:nvSpPr>
                <p:cNvPr id="730" name="任意多边形: 形状 53051"/>
                <p:cNvSpPr/>
                <p:nvPr>
                  <p:custDataLst>
                    <p:tags r:id="rId1185"/>
                  </p:custDataLst>
                </p:nvPr>
              </p:nvSpPr>
              <p:spPr>
                <a:xfrm>
                  <a:off x="5867265" y="3668369"/>
                  <a:ext cx="1086" cy="945"/>
                </a:xfrm>
                <a:custGeom>
                  <a:gdLst>
                    <a:gd name="connsiteX0" fmla="*/ 420 w 1086"/>
                    <a:gd name="connsiteY0" fmla="*/ 89 h 945"/>
                    <a:gd name="connsiteX1" fmla="*/ 515 w 1086"/>
                    <a:gd name="connsiteY1" fmla="*/ 946 h 945"/>
                    <a:gd name="connsiteX2" fmla="*/ 1087 w 1086"/>
                    <a:gd name="connsiteY2" fmla="*/ 946 h 945"/>
                    <a:gd name="connsiteX3" fmla="*/ 420 w 1086"/>
                    <a:gd name="connsiteY3" fmla="*/ 89 h 945"/>
                  </a:gdLst>
                  <a:cxnLst>
                    <a:cxn ang="0">
                      <a:pos x="connsiteX0" y="connsiteY0"/>
                    </a:cxn>
                    <a:cxn ang="0">
                      <a:pos x="connsiteX1" y="connsiteY1"/>
                    </a:cxn>
                    <a:cxn ang="0">
                      <a:pos x="connsiteX2" y="connsiteY2"/>
                    </a:cxn>
                    <a:cxn ang="0">
                      <a:pos x="connsiteX3" y="connsiteY3"/>
                    </a:cxn>
                  </a:cxnLst>
                  <a:rect l="l" t="t" r="r" b="b"/>
                  <a:pathLst>
                    <a:path w="1086" h="944">
                      <a:moveTo>
                        <a:pt x="420" y="89"/>
                      </a:moveTo>
                      <a:cubicBezTo>
                        <a:pt x="-533" y="-292"/>
                        <a:pt x="420" y="660"/>
                        <a:pt x="515" y="946"/>
                      </a:cubicBezTo>
                      <a:cubicBezTo>
                        <a:pt x="610" y="851"/>
                        <a:pt x="801" y="851"/>
                        <a:pt x="1087" y="946"/>
                      </a:cubicBezTo>
                      <a:cubicBezTo>
                        <a:pt x="896" y="755"/>
                        <a:pt x="610" y="470"/>
                        <a:pt x="420" y="89"/>
                      </a:cubicBezTo>
                      <a:close/>
                    </a:path>
                  </a:pathLst>
                </a:custGeom>
                <a:solidFill>
                  <a:srgbClr val="9FA0A0"/>
                </a:solidFill>
                <a:ln w="9525" cap="flat">
                  <a:noFill/>
                  <a:prstDash val="solid"/>
                  <a:miter/>
                </a:ln>
              </p:spPr>
              <p:txBody>
                <a:bodyPr rtlCol="0" anchor="ctr"/>
                <a:lstStyle/>
                <a:p>
                  <a:endParaRPr lang="zh-CN" altLang="en-US"/>
                </a:p>
              </p:txBody>
            </p:sp>
            <p:sp>
              <p:nvSpPr>
                <p:cNvPr id="731" name="任意多边形: 形状 53052"/>
                <p:cNvSpPr/>
                <p:nvPr>
                  <p:custDataLst>
                    <p:tags r:id="rId1186"/>
                  </p:custDataLst>
                </p:nvPr>
              </p:nvSpPr>
              <p:spPr>
                <a:xfrm>
                  <a:off x="5827395" y="364188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732" name="任意多边形: 形状 53053"/>
                <p:cNvSpPr/>
                <p:nvPr>
                  <p:custDataLst>
                    <p:tags r:id="rId1187"/>
                  </p:custDataLst>
                </p:nvPr>
              </p:nvSpPr>
              <p:spPr>
                <a:xfrm>
                  <a:off x="5875064" y="3674268"/>
                  <a:ext cx="1098" cy="1524"/>
                </a:xfrm>
                <a:custGeom>
                  <a:gdLst>
                    <a:gd name="connsiteX0" fmla="*/ 337 w 1098"/>
                    <a:gd name="connsiteY0" fmla="*/ 0 h 1524"/>
                    <a:gd name="connsiteX1" fmla="*/ 1099 w 1098"/>
                    <a:gd name="connsiteY1" fmla="*/ 1524 h 1524"/>
                    <a:gd name="connsiteX2" fmla="*/ 337 w 1098"/>
                    <a:gd name="connsiteY2" fmla="*/ 0 h 1524"/>
                  </a:gdLst>
                  <a:cxnLst>
                    <a:cxn ang="0">
                      <a:pos x="connsiteX0" y="connsiteY0"/>
                    </a:cxn>
                    <a:cxn ang="0">
                      <a:pos x="connsiteX1" y="connsiteY1"/>
                    </a:cxn>
                    <a:cxn ang="0">
                      <a:pos x="connsiteX2" y="connsiteY2"/>
                    </a:cxn>
                  </a:cxnLst>
                  <a:rect l="l" t="t" r="r" b="b"/>
                  <a:pathLst>
                    <a:path w="1098" h="1524">
                      <a:moveTo>
                        <a:pt x="337" y="0"/>
                      </a:moveTo>
                      <a:cubicBezTo>
                        <a:pt x="-235" y="286"/>
                        <a:pt x="-140" y="1143"/>
                        <a:pt x="1099" y="1524"/>
                      </a:cubicBezTo>
                      <a:cubicBezTo>
                        <a:pt x="813" y="762"/>
                        <a:pt x="1003" y="762"/>
                        <a:pt x="337" y="0"/>
                      </a:cubicBezTo>
                      <a:close/>
                    </a:path>
                  </a:pathLst>
                </a:custGeom>
                <a:solidFill>
                  <a:srgbClr val="9FA0A0"/>
                </a:solidFill>
                <a:ln w="9525" cap="flat">
                  <a:noFill/>
                  <a:prstDash val="solid"/>
                  <a:miter/>
                </a:ln>
              </p:spPr>
              <p:txBody>
                <a:bodyPr rtlCol="0" anchor="ctr"/>
                <a:lstStyle/>
                <a:p>
                  <a:endParaRPr lang="zh-CN" altLang="en-US"/>
                </a:p>
              </p:txBody>
            </p:sp>
            <p:sp>
              <p:nvSpPr>
                <p:cNvPr id="733" name="任意多边形: 形状 53054"/>
                <p:cNvSpPr/>
                <p:nvPr>
                  <p:custDataLst>
                    <p:tags r:id="rId1188"/>
                  </p:custDataLst>
                </p:nvPr>
              </p:nvSpPr>
              <p:spPr>
                <a:xfrm>
                  <a:off x="5827395" y="3641978"/>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734" name="任意多边形: 形状 53055"/>
                <p:cNvSpPr/>
                <p:nvPr>
                  <p:custDataLst>
                    <p:tags r:id="rId1189"/>
                  </p:custDataLst>
                </p:nvPr>
              </p:nvSpPr>
              <p:spPr>
                <a:xfrm>
                  <a:off x="5845550" y="3664173"/>
                  <a:ext cx="731" cy="1236"/>
                </a:xfrm>
                <a:custGeom>
                  <a:gdLst>
                    <a:gd name="connsiteX0" fmla="*/ 323 w 731"/>
                    <a:gd name="connsiteY0" fmla="*/ 94 h 1236"/>
                    <a:gd name="connsiteX1" fmla="*/ 418 w 731"/>
                    <a:gd name="connsiteY1" fmla="*/ 1237 h 1236"/>
                    <a:gd name="connsiteX2" fmla="*/ 323 w 731"/>
                    <a:gd name="connsiteY2" fmla="*/ 94 h 1236"/>
                  </a:gdLst>
                  <a:cxnLst>
                    <a:cxn ang="0">
                      <a:pos x="connsiteX0" y="connsiteY0"/>
                    </a:cxn>
                    <a:cxn ang="0">
                      <a:pos x="connsiteX1" y="connsiteY1"/>
                    </a:cxn>
                    <a:cxn ang="0">
                      <a:pos x="connsiteX2" y="connsiteY2"/>
                    </a:cxn>
                  </a:cxnLst>
                  <a:rect l="l" t="t" r="r" b="b"/>
                  <a:pathLst>
                    <a:path w="731" h="1236">
                      <a:moveTo>
                        <a:pt x="323" y="94"/>
                      </a:moveTo>
                      <a:cubicBezTo>
                        <a:pt x="-248" y="-287"/>
                        <a:pt x="37" y="570"/>
                        <a:pt x="418" y="1237"/>
                      </a:cubicBezTo>
                      <a:cubicBezTo>
                        <a:pt x="704" y="1237"/>
                        <a:pt x="990" y="1047"/>
                        <a:pt x="323" y="94"/>
                      </a:cubicBezTo>
                      <a:close/>
                    </a:path>
                  </a:pathLst>
                </a:custGeom>
                <a:solidFill>
                  <a:srgbClr val="9FA0A0"/>
                </a:solidFill>
                <a:ln w="9525" cap="flat">
                  <a:noFill/>
                  <a:prstDash val="solid"/>
                  <a:miter/>
                </a:ln>
              </p:spPr>
              <p:txBody>
                <a:bodyPr rtlCol="0" anchor="ctr"/>
                <a:lstStyle/>
                <a:p>
                  <a:endParaRPr lang="zh-CN" altLang="en-US"/>
                </a:p>
              </p:txBody>
            </p:sp>
            <p:sp>
              <p:nvSpPr>
                <p:cNvPr id="735" name="任意多边形: 形状 53056"/>
                <p:cNvSpPr/>
                <p:nvPr>
                  <p:custDataLst>
                    <p:tags r:id="rId1190"/>
                  </p:custDataLst>
                </p:nvPr>
              </p:nvSpPr>
              <p:spPr>
                <a:xfrm>
                  <a:off x="5859399" y="3672934"/>
                  <a:ext cx="1111" cy="1155"/>
                </a:xfrm>
                <a:custGeom>
                  <a:gdLst>
                    <a:gd name="connsiteX0" fmla="*/ 857 w 1111"/>
                    <a:gd name="connsiteY0" fmla="*/ 381 h 1155"/>
                    <a:gd name="connsiteX1" fmla="*/ 0 w 1111"/>
                    <a:gd name="connsiteY1" fmla="*/ 0 h 1155"/>
                    <a:gd name="connsiteX2" fmla="*/ 1048 w 1111"/>
                    <a:gd name="connsiteY2" fmla="*/ 1143 h 1155"/>
                    <a:gd name="connsiteX3" fmla="*/ 857 w 1111"/>
                    <a:gd name="connsiteY3" fmla="*/ 381 h 1155"/>
                  </a:gdLst>
                  <a:cxnLst>
                    <a:cxn ang="0">
                      <a:pos x="connsiteX0" y="connsiteY0"/>
                    </a:cxn>
                    <a:cxn ang="0">
                      <a:pos x="connsiteX1" y="connsiteY1"/>
                    </a:cxn>
                    <a:cxn ang="0">
                      <a:pos x="connsiteX2" y="connsiteY2"/>
                    </a:cxn>
                    <a:cxn ang="0">
                      <a:pos x="connsiteX3" y="connsiteY3"/>
                    </a:cxn>
                  </a:cxnLst>
                  <a:rect l="l" t="t" r="r" b="b"/>
                  <a:pathLst>
                    <a:path w="1111" h="1155">
                      <a:moveTo>
                        <a:pt x="857" y="381"/>
                      </a:moveTo>
                      <a:cubicBezTo>
                        <a:pt x="571" y="571"/>
                        <a:pt x="571" y="190"/>
                        <a:pt x="0" y="0"/>
                      </a:cubicBezTo>
                      <a:cubicBezTo>
                        <a:pt x="286" y="476"/>
                        <a:pt x="667" y="762"/>
                        <a:pt x="1048" y="1143"/>
                      </a:cubicBezTo>
                      <a:cubicBezTo>
                        <a:pt x="1238" y="1238"/>
                        <a:pt x="952" y="762"/>
                        <a:pt x="857" y="381"/>
                      </a:cubicBezTo>
                      <a:close/>
                    </a:path>
                  </a:pathLst>
                </a:custGeom>
                <a:solidFill>
                  <a:srgbClr val="9FA0A0"/>
                </a:solidFill>
                <a:ln w="9525" cap="flat">
                  <a:noFill/>
                  <a:prstDash val="solid"/>
                  <a:miter/>
                </a:ln>
              </p:spPr>
              <p:txBody>
                <a:bodyPr rtlCol="0" anchor="ctr"/>
                <a:lstStyle/>
                <a:p>
                  <a:endParaRPr lang="zh-CN" altLang="en-US"/>
                </a:p>
              </p:txBody>
            </p:sp>
            <p:sp>
              <p:nvSpPr>
                <p:cNvPr id="736" name="任意多边形: 形状 53057"/>
                <p:cNvSpPr/>
                <p:nvPr>
                  <p:custDataLst>
                    <p:tags r:id="rId1191"/>
                  </p:custDataLst>
                </p:nvPr>
              </p:nvSpPr>
              <p:spPr>
                <a:xfrm>
                  <a:off x="5851537" y="3675601"/>
                  <a:ext cx="791" cy="1047"/>
                </a:xfrm>
                <a:custGeom>
                  <a:gdLst>
                    <a:gd name="connsiteX0" fmla="*/ 622 w 791"/>
                    <a:gd name="connsiteY0" fmla="*/ 0 h 1047"/>
                    <a:gd name="connsiteX1" fmla="*/ 51 w 791"/>
                    <a:gd name="connsiteY1" fmla="*/ 1048 h 1047"/>
                    <a:gd name="connsiteX2" fmla="*/ 622 w 791"/>
                    <a:gd name="connsiteY2" fmla="*/ 0 h 1047"/>
                  </a:gdLst>
                  <a:cxnLst>
                    <a:cxn ang="0">
                      <a:pos x="connsiteX0" y="connsiteY0"/>
                    </a:cxn>
                    <a:cxn ang="0">
                      <a:pos x="connsiteX1" y="connsiteY1"/>
                    </a:cxn>
                    <a:cxn ang="0">
                      <a:pos x="connsiteX2" y="connsiteY2"/>
                    </a:cxn>
                  </a:cxnLst>
                  <a:rect l="l" t="t" r="r" b="b"/>
                  <a:pathLst>
                    <a:path w="791" h="1047">
                      <a:moveTo>
                        <a:pt x="622" y="0"/>
                      </a:moveTo>
                      <a:cubicBezTo>
                        <a:pt x="241" y="0"/>
                        <a:pt x="-140" y="95"/>
                        <a:pt x="51" y="1048"/>
                      </a:cubicBezTo>
                      <a:cubicBezTo>
                        <a:pt x="146" y="476"/>
                        <a:pt x="1194" y="952"/>
                        <a:pt x="622" y="0"/>
                      </a:cubicBezTo>
                      <a:close/>
                    </a:path>
                  </a:pathLst>
                </a:custGeom>
                <a:solidFill>
                  <a:srgbClr val="9FA0A0"/>
                </a:solidFill>
                <a:ln w="9525" cap="flat">
                  <a:noFill/>
                  <a:prstDash val="solid"/>
                  <a:miter/>
                </a:ln>
              </p:spPr>
              <p:txBody>
                <a:bodyPr rtlCol="0" anchor="ctr"/>
                <a:lstStyle/>
                <a:p>
                  <a:endParaRPr lang="zh-CN" altLang="en-US"/>
                </a:p>
              </p:txBody>
            </p:sp>
            <p:sp>
              <p:nvSpPr>
                <p:cNvPr id="737" name="任意多边形: 形状 53058"/>
                <p:cNvSpPr/>
                <p:nvPr>
                  <p:custDataLst>
                    <p:tags r:id="rId1192"/>
                  </p:custDataLst>
                </p:nvPr>
              </p:nvSpPr>
              <p:spPr>
                <a:xfrm>
                  <a:off x="5872538" y="3692257"/>
                  <a:ext cx="1280" cy="976"/>
                </a:xfrm>
                <a:custGeom>
                  <a:gdLst>
                    <a:gd name="connsiteX0" fmla="*/ 1148 w 1280"/>
                    <a:gd name="connsiteY0" fmla="*/ 108 h 976"/>
                    <a:gd name="connsiteX1" fmla="*/ 5 w 1280"/>
                    <a:gd name="connsiteY1" fmla="*/ 108 h 976"/>
                    <a:gd name="connsiteX2" fmla="*/ 1053 w 1280"/>
                    <a:gd name="connsiteY2" fmla="*/ 966 h 976"/>
                    <a:gd name="connsiteX3" fmla="*/ 1148 w 1280"/>
                    <a:gd name="connsiteY3" fmla="*/ 108 h 976"/>
                  </a:gdLst>
                  <a:cxnLst>
                    <a:cxn ang="0">
                      <a:pos x="connsiteX0" y="connsiteY0"/>
                    </a:cxn>
                    <a:cxn ang="0">
                      <a:pos x="connsiteX1" y="connsiteY1"/>
                    </a:cxn>
                    <a:cxn ang="0">
                      <a:pos x="connsiteX2" y="connsiteY2"/>
                    </a:cxn>
                    <a:cxn ang="0">
                      <a:pos x="connsiteX3" y="connsiteY3"/>
                    </a:cxn>
                  </a:cxnLst>
                  <a:rect l="l" t="t" r="r" b="b"/>
                  <a:pathLst>
                    <a:path w="1280" h="976">
                      <a:moveTo>
                        <a:pt x="1148" y="108"/>
                      </a:moveTo>
                      <a:cubicBezTo>
                        <a:pt x="481" y="-177"/>
                        <a:pt x="481" y="204"/>
                        <a:pt x="5" y="108"/>
                      </a:cubicBezTo>
                      <a:cubicBezTo>
                        <a:pt x="-90" y="680"/>
                        <a:pt x="1148" y="394"/>
                        <a:pt x="1053" y="966"/>
                      </a:cubicBezTo>
                      <a:cubicBezTo>
                        <a:pt x="1434" y="1061"/>
                        <a:pt x="1243" y="489"/>
                        <a:pt x="1148" y="108"/>
                      </a:cubicBezTo>
                      <a:close/>
                    </a:path>
                  </a:pathLst>
                </a:custGeom>
                <a:solidFill>
                  <a:srgbClr val="9FA0A0"/>
                </a:solidFill>
                <a:ln w="9525" cap="flat">
                  <a:noFill/>
                  <a:prstDash val="solid"/>
                  <a:miter/>
                </a:ln>
              </p:spPr>
              <p:txBody>
                <a:bodyPr rtlCol="0" anchor="ctr"/>
                <a:lstStyle/>
                <a:p>
                  <a:endParaRPr lang="zh-CN" altLang="en-US"/>
                </a:p>
              </p:txBody>
            </p:sp>
            <p:sp>
              <p:nvSpPr>
                <p:cNvPr id="738" name="任意多边形: 形状 53059"/>
                <p:cNvSpPr/>
                <p:nvPr>
                  <p:custDataLst>
                    <p:tags r:id="rId1193"/>
                  </p:custDataLst>
                </p:nvPr>
              </p:nvSpPr>
              <p:spPr>
                <a:xfrm>
                  <a:off x="5886781" y="3696270"/>
                  <a:ext cx="980" cy="1905"/>
                </a:xfrm>
                <a:custGeom>
                  <a:gdLst>
                    <a:gd name="connsiteX0" fmla="*/ 812 w 980"/>
                    <a:gd name="connsiteY0" fmla="*/ 0 h 1905"/>
                    <a:gd name="connsiteX1" fmla="*/ 145 w 980"/>
                    <a:gd name="connsiteY1" fmla="*/ 1905 h 1905"/>
                    <a:gd name="connsiteX2" fmla="*/ 812 w 980"/>
                    <a:gd name="connsiteY2" fmla="*/ 0 h 1905"/>
                  </a:gdLst>
                  <a:cxnLst>
                    <a:cxn ang="0">
                      <a:pos x="connsiteX0" y="connsiteY0"/>
                    </a:cxn>
                    <a:cxn ang="0">
                      <a:pos x="connsiteX1" y="connsiteY1"/>
                    </a:cxn>
                    <a:cxn ang="0">
                      <a:pos x="connsiteX2" y="connsiteY2"/>
                    </a:cxn>
                  </a:cxnLst>
                  <a:rect l="l" t="t" r="r" b="b"/>
                  <a:pathLst>
                    <a:path w="980" h="1905">
                      <a:moveTo>
                        <a:pt x="812" y="0"/>
                      </a:moveTo>
                      <a:cubicBezTo>
                        <a:pt x="-46" y="0"/>
                        <a:pt x="-141" y="857"/>
                        <a:pt x="145" y="1905"/>
                      </a:cubicBezTo>
                      <a:cubicBezTo>
                        <a:pt x="335" y="1333"/>
                        <a:pt x="1383" y="762"/>
                        <a:pt x="812" y="0"/>
                      </a:cubicBezTo>
                      <a:close/>
                    </a:path>
                  </a:pathLst>
                </a:custGeom>
                <a:solidFill>
                  <a:srgbClr val="9FA0A0"/>
                </a:solidFill>
                <a:ln w="9525" cap="flat">
                  <a:noFill/>
                  <a:prstDash val="solid"/>
                  <a:miter/>
                </a:ln>
              </p:spPr>
              <p:txBody>
                <a:bodyPr rtlCol="0" anchor="ctr"/>
                <a:lstStyle/>
                <a:p>
                  <a:endParaRPr lang="zh-CN" altLang="en-US"/>
                </a:p>
              </p:txBody>
            </p:sp>
            <p:sp>
              <p:nvSpPr>
                <p:cNvPr id="739" name="任意多边形: 形状 53060"/>
                <p:cNvSpPr/>
                <p:nvPr>
                  <p:custDataLst>
                    <p:tags r:id="rId1194"/>
                  </p:custDataLst>
                </p:nvPr>
              </p:nvSpPr>
              <p:spPr>
                <a:xfrm>
                  <a:off x="5841301" y="3671887"/>
                  <a:ext cx="642" cy="1182"/>
                </a:xfrm>
                <a:custGeom>
                  <a:gdLst>
                    <a:gd name="connsiteX0" fmla="*/ 571 w 642"/>
                    <a:gd name="connsiteY0" fmla="*/ 762 h 1182"/>
                    <a:gd name="connsiteX1" fmla="*/ 0 w 642"/>
                    <a:gd name="connsiteY1" fmla="*/ 0 h 1182"/>
                    <a:gd name="connsiteX2" fmla="*/ 95 w 642"/>
                    <a:gd name="connsiteY2" fmla="*/ 476 h 1182"/>
                    <a:gd name="connsiteX3" fmla="*/ 571 w 642"/>
                    <a:gd name="connsiteY3" fmla="*/ 762 h 1182"/>
                  </a:gdLst>
                  <a:cxnLst>
                    <a:cxn ang="0">
                      <a:pos x="connsiteX0" y="connsiteY0"/>
                    </a:cxn>
                    <a:cxn ang="0">
                      <a:pos x="connsiteX1" y="connsiteY1"/>
                    </a:cxn>
                    <a:cxn ang="0">
                      <a:pos x="connsiteX2" y="connsiteY2"/>
                    </a:cxn>
                    <a:cxn ang="0">
                      <a:pos x="connsiteX3" y="connsiteY3"/>
                    </a:cxn>
                  </a:cxnLst>
                  <a:rect l="l" t="t" r="r" b="b"/>
                  <a:pathLst>
                    <a:path w="642" h="1182">
                      <a:moveTo>
                        <a:pt x="571" y="762"/>
                      </a:moveTo>
                      <a:lnTo>
                        <a:pt x="0" y="0"/>
                      </a:lnTo>
                      <a:cubicBezTo>
                        <a:pt x="95" y="286"/>
                        <a:pt x="190" y="571"/>
                        <a:pt x="95" y="476"/>
                      </a:cubicBezTo>
                      <a:cubicBezTo>
                        <a:pt x="190" y="1143"/>
                        <a:pt x="857" y="1524"/>
                        <a:pt x="571" y="762"/>
                      </a:cubicBezTo>
                      <a:close/>
                    </a:path>
                  </a:pathLst>
                </a:custGeom>
                <a:solidFill>
                  <a:srgbClr val="9FA0A0"/>
                </a:solidFill>
                <a:ln w="9525" cap="flat">
                  <a:noFill/>
                  <a:prstDash val="solid"/>
                  <a:miter/>
                </a:ln>
              </p:spPr>
              <p:txBody>
                <a:bodyPr rtlCol="0" anchor="ctr"/>
                <a:lstStyle/>
                <a:p>
                  <a:endParaRPr lang="zh-CN" altLang="en-US"/>
                </a:p>
              </p:txBody>
            </p:sp>
            <p:sp>
              <p:nvSpPr>
                <p:cNvPr id="740" name="任意多边形: 形状 53061"/>
                <p:cNvSpPr/>
                <p:nvPr>
                  <p:custDataLst>
                    <p:tags r:id="rId1195"/>
                  </p:custDataLst>
                </p:nvPr>
              </p:nvSpPr>
              <p:spPr>
                <a:xfrm>
                  <a:off x="5872067" y="3698055"/>
                  <a:ext cx="2207" cy="2317"/>
                </a:xfrm>
                <a:custGeom>
                  <a:gdLst>
                    <a:gd name="connsiteX0" fmla="*/ 2191 w 2207"/>
                    <a:gd name="connsiteY0" fmla="*/ 26 h 2317"/>
                    <a:gd name="connsiteX1" fmla="*/ 0 w 2207"/>
                    <a:gd name="connsiteY1" fmla="*/ 121 h 2317"/>
                    <a:gd name="connsiteX2" fmla="*/ 1048 w 2207"/>
                    <a:gd name="connsiteY2" fmla="*/ 1264 h 2317"/>
                    <a:gd name="connsiteX3" fmla="*/ 667 w 2207"/>
                    <a:gd name="connsiteY3" fmla="*/ 2312 h 2317"/>
                    <a:gd name="connsiteX4" fmla="*/ 1619 w 2207"/>
                    <a:gd name="connsiteY4" fmla="*/ 1931 h 2317"/>
                    <a:gd name="connsiteX5" fmla="*/ 2191 w 2207"/>
                    <a:gd name="connsiteY5" fmla="*/ 26 h 23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 h="2317">
                      <a:moveTo>
                        <a:pt x="2191" y="26"/>
                      </a:moveTo>
                      <a:cubicBezTo>
                        <a:pt x="1238" y="-165"/>
                        <a:pt x="1238" y="788"/>
                        <a:pt x="0" y="121"/>
                      </a:cubicBezTo>
                      <a:cubicBezTo>
                        <a:pt x="95" y="692"/>
                        <a:pt x="667" y="883"/>
                        <a:pt x="1048" y="1264"/>
                      </a:cubicBezTo>
                      <a:cubicBezTo>
                        <a:pt x="952" y="1835"/>
                        <a:pt x="0" y="1454"/>
                        <a:pt x="667" y="2312"/>
                      </a:cubicBezTo>
                      <a:cubicBezTo>
                        <a:pt x="1143" y="2407"/>
                        <a:pt x="762" y="1359"/>
                        <a:pt x="1619" y="1931"/>
                      </a:cubicBezTo>
                      <a:cubicBezTo>
                        <a:pt x="857" y="692"/>
                        <a:pt x="2381" y="1264"/>
                        <a:pt x="2191" y="26"/>
                      </a:cubicBezTo>
                      <a:close/>
                    </a:path>
                  </a:pathLst>
                </a:custGeom>
                <a:solidFill>
                  <a:srgbClr val="9FA0A0"/>
                </a:solidFill>
                <a:ln w="9525" cap="flat">
                  <a:noFill/>
                  <a:prstDash val="solid"/>
                  <a:miter/>
                </a:ln>
              </p:spPr>
              <p:txBody>
                <a:bodyPr rtlCol="0" anchor="ctr"/>
                <a:lstStyle/>
                <a:p>
                  <a:endParaRPr lang="zh-CN" altLang="en-US"/>
                </a:p>
              </p:txBody>
            </p:sp>
            <p:sp>
              <p:nvSpPr>
                <p:cNvPr id="741" name="任意多边形: 形状 53062"/>
                <p:cNvSpPr/>
                <p:nvPr>
                  <p:custDataLst>
                    <p:tags r:id="rId1196"/>
                  </p:custDataLst>
                </p:nvPr>
              </p:nvSpPr>
              <p:spPr>
                <a:xfrm>
                  <a:off x="5842158" y="3677509"/>
                  <a:ext cx="796" cy="1521"/>
                </a:xfrm>
                <a:custGeom>
                  <a:gdLst>
                    <a:gd name="connsiteX0" fmla="*/ 476 w 796"/>
                    <a:gd name="connsiteY0" fmla="*/ 188 h 1521"/>
                    <a:gd name="connsiteX1" fmla="*/ 0 w 796"/>
                    <a:gd name="connsiteY1" fmla="*/ 93 h 1521"/>
                    <a:gd name="connsiteX2" fmla="*/ 762 w 796"/>
                    <a:gd name="connsiteY2" fmla="*/ 1521 h 1521"/>
                    <a:gd name="connsiteX3" fmla="*/ 476 w 796"/>
                    <a:gd name="connsiteY3" fmla="*/ 188 h 1521"/>
                  </a:gdLst>
                  <a:cxnLst>
                    <a:cxn ang="0">
                      <a:pos x="connsiteX0" y="connsiteY0"/>
                    </a:cxn>
                    <a:cxn ang="0">
                      <a:pos x="connsiteX1" y="connsiteY1"/>
                    </a:cxn>
                    <a:cxn ang="0">
                      <a:pos x="connsiteX2" y="connsiteY2"/>
                    </a:cxn>
                    <a:cxn ang="0">
                      <a:pos x="connsiteX3" y="connsiteY3"/>
                    </a:cxn>
                  </a:cxnLst>
                  <a:rect l="l" t="t" r="r" b="b"/>
                  <a:pathLst>
                    <a:path w="796" h="1521">
                      <a:moveTo>
                        <a:pt x="476" y="188"/>
                      </a:moveTo>
                      <a:cubicBezTo>
                        <a:pt x="381" y="283"/>
                        <a:pt x="95" y="-193"/>
                        <a:pt x="0" y="93"/>
                      </a:cubicBezTo>
                      <a:cubicBezTo>
                        <a:pt x="0" y="759"/>
                        <a:pt x="572" y="1521"/>
                        <a:pt x="762" y="1521"/>
                      </a:cubicBezTo>
                      <a:cubicBezTo>
                        <a:pt x="952" y="1045"/>
                        <a:pt x="286" y="759"/>
                        <a:pt x="476" y="188"/>
                      </a:cubicBezTo>
                      <a:close/>
                    </a:path>
                  </a:pathLst>
                </a:custGeom>
                <a:solidFill>
                  <a:srgbClr val="9FA0A0"/>
                </a:solidFill>
                <a:ln w="9525" cap="flat">
                  <a:noFill/>
                  <a:prstDash val="solid"/>
                  <a:miter/>
                </a:ln>
              </p:spPr>
              <p:txBody>
                <a:bodyPr rtlCol="0" anchor="ctr"/>
                <a:lstStyle/>
                <a:p>
                  <a:endParaRPr lang="zh-CN" altLang="en-US"/>
                </a:p>
              </p:txBody>
            </p:sp>
            <p:sp>
              <p:nvSpPr>
                <p:cNvPr id="742" name="任意多边形: 形状 53063"/>
                <p:cNvSpPr/>
                <p:nvPr>
                  <p:custDataLst>
                    <p:tags r:id="rId1197"/>
                  </p:custDataLst>
                </p:nvPr>
              </p:nvSpPr>
              <p:spPr>
                <a:xfrm>
                  <a:off x="5866105" y="3702656"/>
                  <a:ext cx="1865" cy="1425"/>
                </a:xfrm>
                <a:custGeom>
                  <a:gdLst>
                    <a:gd name="connsiteX0" fmla="*/ 1866 w 1865"/>
                    <a:gd name="connsiteY0" fmla="*/ 473 h 1425"/>
                    <a:gd name="connsiteX1" fmla="*/ 151 w 1865"/>
                    <a:gd name="connsiteY1" fmla="*/ 1425 h 1425"/>
                    <a:gd name="connsiteX2" fmla="*/ 1866 w 1865"/>
                    <a:gd name="connsiteY2" fmla="*/ 473 h 1425"/>
                  </a:gdLst>
                  <a:cxnLst>
                    <a:cxn ang="0">
                      <a:pos x="connsiteX0" y="connsiteY0"/>
                    </a:cxn>
                    <a:cxn ang="0">
                      <a:pos x="connsiteX1" y="connsiteY1"/>
                    </a:cxn>
                    <a:cxn ang="0">
                      <a:pos x="connsiteX2" y="connsiteY2"/>
                    </a:cxn>
                  </a:cxnLst>
                  <a:rect l="l" t="t" r="r" b="b"/>
                  <a:pathLst>
                    <a:path w="1865" h="1425">
                      <a:moveTo>
                        <a:pt x="1866" y="473"/>
                      </a:moveTo>
                      <a:cubicBezTo>
                        <a:pt x="1199" y="-480"/>
                        <a:pt x="-516" y="92"/>
                        <a:pt x="151" y="1425"/>
                      </a:cubicBezTo>
                      <a:cubicBezTo>
                        <a:pt x="628" y="949"/>
                        <a:pt x="913" y="92"/>
                        <a:pt x="1866" y="473"/>
                      </a:cubicBezTo>
                      <a:close/>
                    </a:path>
                  </a:pathLst>
                </a:custGeom>
                <a:solidFill>
                  <a:srgbClr val="9FA0A0"/>
                </a:solidFill>
                <a:ln w="9525" cap="flat">
                  <a:noFill/>
                  <a:prstDash val="solid"/>
                  <a:miter/>
                </a:ln>
              </p:spPr>
              <p:txBody>
                <a:bodyPr rtlCol="0" anchor="ctr"/>
                <a:lstStyle/>
                <a:p>
                  <a:endParaRPr lang="zh-CN" altLang="en-US"/>
                </a:p>
              </p:txBody>
            </p:sp>
            <p:sp>
              <p:nvSpPr>
                <p:cNvPr id="743" name="任意多边形: 形状 53064"/>
                <p:cNvSpPr/>
                <p:nvPr>
                  <p:custDataLst>
                    <p:tags r:id="rId1198"/>
                  </p:custDataLst>
                </p:nvPr>
              </p:nvSpPr>
              <p:spPr>
                <a:xfrm>
                  <a:off x="5872162" y="3708942"/>
                  <a:ext cx="1143" cy="1234"/>
                </a:xfrm>
                <a:custGeom>
                  <a:gdLst>
                    <a:gd name="connsiteX0" fmla="*/ 1143 w 1143"/>
                    <a:gd name="connsiteY0" fmla="*/ 92 h 1234"/>
                    <a:gd name="connsiteX1" fmla="*/ 0 w 1143"/>
                    <a:gd name="connsiteY1" fmla="*/ 1235 h 1234"/>
                    <a:gd name="connsiteX2" fmla="*/ 1143 w 1143"/>
                    <a:gd name="connsiteY2" fmla="*/ 92 h 1234"/>
                  </a:gdLst>
                  <a:cxnLst>
                    <a:cxn ang="0">
                      <a:pos x="connsiteX0" y="connsiteY0"/>
                    </a:cxn>
                    <a:cxn ang="0">
                      <a:pos x="connsiteX1" y="connsiteY1"/>
                    </a:cxn>
                    <a:cxn ang="0">
                      <a:pos x="connsiteX2" y="connsiteY2"/>
                    </a:cxn>
                  </a:cxnLst>
                  <a:rect l="l" t="t" r="r" b="b"/>
                  <a:pathLst>
                    <a:path w="1143" h="1234">
                      <a:moveTo>
                        <a:pt x="1143" y="92"/>
                      </a:moveTo>
                      <a:cubicBezTo>
                        <a:pt x="381" y="-194"/>
                        <a:pt x="0" y="187"/>
                        <a:pt x="0" y="1235"/>
                      </a:cubicBezTo>
                      <a:cubicBezTo>
                        <a:pt x="381" y="854"/>
                        <a:pt x="1048" y="949"/>
                        <a:pt x="1143" y="92"/>
                      </a:cubicBezTo>
                      <a:close/>
                    </a:path>
                  </a:pathLst>
                </a:custGeom>
                <a:solidFill>
                  <a:srgbClr val="9FA0A0"/>
                </a:solidFill>
                <a:ln w="9525" cap="flat">
                  <a:noFill/>
                  <a:prstDash val="solid"/>
                  <a:miter/>
                </a:ln>
              </p:spPr>
              <p:txBody>
                <a:bodyPr rtlCol="0" anchor="ctr"/>
                <a:lstStyle/>
                <a:p>
                  <a:endParaRPr lang="zh-CN" altLang="en-US"/>
                </a:p>
              </p:txBody>
            </p:sp>
            <p:sp>
              <p:nvSpPr>
                <p:cNvPr id="744" name="任意多边形: 形状 53065"/>
                <p:cNvSpPr/>
                <p:nvPr>
                  <p:custDataLst>
                    <p:tags r:id="rId1199"/>
                  </p:custDataLst>
                </p:nvPr>
              </p:nvSpPr>
              <p:spPr>
                <a:xfrm>
                  <a:off x="5858922" y="3702949"/>
                  <a:ext cx="1238" cy="627"/>
                </a:xfrm>
                <a:custGeom>
                  <a:gdLst>
                    <a:gd name="connsiteX0" fmla="*/ 1238 w 1238"/>
                    <a:gd name="connsiteY0" fmla="*/ 84 h 627"/>
                    <a:gd name="connsiteX1" fmla="*/ 0 w 1238"/>
                    <a:gd name="connsiteY1" fmla="*/ 561 h 627"/>
                    <a:gd name="connsiteX2" fmla="*/ 1238 w 1238"/>
                    <a:gd name="connsiteY2" fmla="*/ 84 h 627"/>
                  </a:gdLst>
                  <a:cxnLst>
                    <a:cxn ang="0">
                      <a:pos x="connsiteX0" y="connsiteY0"/>
                    </a:cxn>
                    <a:cxn ang="0">
                      <a:pos x="connsiteX1" y="connsiteY1"/>
                    </a:cxn>
                    <a:cxn ang="0">
                      <a:pos x="connsiteX2" y="connsiteY2"/>
                    </a:cxn>
                  </a:cxnLst>
                  <a:rect l="l" t="t" r="r" b="b"/>
                  <a:pathLst>
                    <a:path w="1238" h="627">
                      <a:moveTo>
                        <a:pt x="1238" y="84"/>
                      </a:moveTo>
                      <a:cubicBezTo>
                        <a:pt x="762" y="84"/>
                        <a:pt x="95" y="-297"/>
                        <a:pt x="0" y="561"/>
                      </a:cubicBezTo>
                      <a:cubicBezTo>
                        <a:pt x="571" y="656"/>
                        <a:pt x="1143" y="751"/>
                        <a:pt x="1238" y="84"/>
                      </a:cubicBezTo>
                      <a:close/>
                    </a:path>
                  </a:pathLst>
                </a:custGeom>
                <a:solidFill>
                  <a:srgbClr val="9FA0A0"/>
                </a:solidFill>
                <a:ln w="9525" cap="flat">
                  <a:noFill/>
                  <a:prstDash val="solid"/>
                  <a:miter/>
                </a:ln>
              </p:spPr>
              <p:txBody>
                <a:bodyPr rtlCol="0" anchor="ctr"/>
                <a:lstStyle/>
                <a:p>
                  <a:endParaRPr lang="zh-CN" altLang="en-US"/>
                </a:p>
              </p:txBody>
            </p:sp>
            <p:sp>
              <p:nvSpPr>
                <p:cNvPr id="745" name="任意多边形: 形状 53066"/>
                <p:cNvSpPr/>
                <p:nvPr>
                  <p:custDataLst>
                    <p:tags r:id="rId1200"/>
                  </p:custDataLst>
                </p:nvPr>
              </p:nvSpPr>
              <p:spPr>
                <a:xfrm>
                  <a:off x="5854160" y="3703056"/>
                  <a:ext cx="952" cy="1025"/>
                </a:xfrm>
                <a:custGeom>
                  <a:gdLst>
                    <a:gd name="connsiteX0" fmla="*/ 952 w 952"/>
                    <a:gd name="connsiteY0" fmla="*/ 73 h 1025"/>
                    <a:gd name="connsiteX1" fmla="*/ 0 w 952"/>
                    <a:gd name="connsiteY1" fmla="*/ 168 h 1025"/>
                    <a:gd name="connsiteX2" fmla="*/ 762 w 952"/>
                    <a:gd name="connsiteY2" fmla="*/ 1025 h 1025"/>
                    <a:gd name="connsiteX3" fmla="*/ 952 w 952"/>
                    <a:gd name="connsiteY3" fmla="*/ 73 h 1025"/>
                  </a:gdLst>
                  <a:cxnLst>
                    <a:cxn ang="0">
                      <a:pos x="connsiteX0" y="connsiteY0"/>
                    </a:cxn>
                    <a:cxn ang="0">
                      <a:pos x="connsiteX1" y="connsiteY1"/>
                    </a:cxn>
                    <a:cxn ang="0">
                      <a:pos x="connsiteX2" y="connsiteY2"/>
                    </a:cxn>
                    <a:cxn ang="0">
                      <a:pos x="connsiteX3" y="connsiteY3"/>
                    </a:cxn>
                  </a:cxnLst>
                  <a:rect l="l" t="t" r="r" b="b"/>
                  <a:pathLst>
                    <a:path w="952" h="1025">
                      <a:moveTo>
                        <a:pt x="952" y="73"/>
                      </a:moveTo>
                      <a:cubicBezTo>
                        <a:pt x="571" y="-213"/>
                        <a:pt x="476" y="454"/>
                        <a:pt x="0" y="168"/>
                      </a:cubicBezTo>
                      <a:cubicBezTo>
                        <a:pt x="0" y="549"/>
                        <a:pt x="476" y="740"/>
                        <a:pt x="762" y="1025"/>
                      </a:cubicBezTo>
                      <a:lnTo>
                        <a:pt x="952" y="73"/>
                      </a:lnTo>
                      <a:close/>
                    </a:path>
                  </a:pathLst>
                </a:custGeom>
                <a:solidFill>
                  <a:srgbClr val="9FA0A0"/>
                </a:solidFill>
                <a:ln w="9525" cap="flat">
                  <a:noFill/>
                  <a:prstDash val="solid"/>
                  <a:miter/>
                </a:ln>
              </p:spPr>
              <p:txBody>
                <a:bodyPr rtlCol="0" anchor="ctr"/>
                <a:lstStyle/>
                <a:p>
                  <a:endParaRPr lang="zh-CN" altLang="en-US"/>
                </a:p>
              </p:txBody>
            </p:sp>
            <p:sp>
              <p:nvSpPr>
                <p:cNvPr id="746" name="任意多边形: 形状 53067"/>
                <p:cNvSpPr/>
                <p:nvPr>
                  <p:custDataLst>
                    <p:tags r:id="rId1201"/>
                  </p:custDataLst>
                </p:nvPr>
              </p:nvSpPr>
              <p:spPr>
                <a:xfrm>
                  <a:off x="5852350" y="3704106"/>
                  <a:ext cx="1148" cy="817"/>
                </a:xfrm>
                <a:custGeom>
                  <a:gdLst>
                    <a:gd name="connsiteX0" fmla="*/ 1143 w 1148"/>
                    <a:gd name="connsiteY0" fmla="*/ 261 h 817"/>
                    <a:gd name="connsiteX1" fmla="*/ 0 w 1148"/>
                    <a:gd name="connsiteY1" fmla="*/ 165 h 817"/>
                    <a:gd name="connsiteX2" fmla="*/ 1143 w 1148"/>
                    <a:gd name="connsiteY2" fmla="*/ 261 h 817"/>
                  </a:gdLst>
                  <a:cxnLst>
                    <a:cxn ang="0">
                      <a:pos x="connsiteX0" y="connsiteY0"/>
                    </a:cxn>
                    <a:cxn ang="0">
                      <a:pos x="connsiteX1" y="connsiteY1"/>
                    </a:cxn>
                    <a:cxn ang="0">
                      <a:pos x="connsiteX2" y="connsiteY2"/>
                    </a:cxn>
                  </a:cxnLst>
                  <a:rect l="l" t="t" r="r" b="b"/>
                  <a:pathLst>
                    <a:path w="1148" h="817">
                      <a:moveTo>
                        <a:pt x="1143" y="261"/>
                      </a:moveTo>
                      <a:cubicBezTo>
                        <a:pt x="572" y="-406"/>
                        <a:pt x="476" y="451"/>
                        <a:pt x="0" y="165"/>
                      </a:cubicBezTo>
                      <a:cubicBezTo>
                        <a:pt x="0" y="642"/>
                        <a:pt x="1238" y="1308"/>
                        <a:pt x="1143" y="261"/>
                      </a:cubicBezTo>
                      <a:close/>
                    </a:path>
                  </a:pathLst>
                </a:custGeom>
                <a:solidFill>
                  <a:srgbClr val="9FA0A0"/>
                </a:solidFill>
                <a:ln w="9525" cap="flat">
                  <a:noFill/>
                  <a:prstDash val="solid"/>
                  <a:miter/>
                </a:ln>
              </p:spPr>
              <p:txBody>
                <a:bodyPr rtlCol="0" anchor="ctr"/>
                <a:lstStyle/>
                <a:p>
                  <a:endParaRPr lang="zh-CN" altLang="en-US"/>
                </a:p>
              </p:txBody>
            </p:sp>
            <p:sp>
              <p:nvSpPr>
                <p:cNvPr id="747" name="任意多边形: 形状 53068"/>
                <p:cNvSpPr/>
                <p:nvPr>
                  <p:custDataLst>
                    <p:tags r:id="rId1202"/>
                  </p:custDataLst>
                </p:nvPr>
              </p:nvSpPr>
              <p:spPr>
                <a:xfrm>
                  <a:off x="5831641" y="3676935"/>
                  <a:ext cx="607" cy="2000"/>
                </a:xfrm>
                <a:custGeom>
                  <a:gdLst>
                    <a:gd name="connsiteX0" fmla="*/ 420 w 607"/>
                    <a:gd name="connsiteY0" fmla="*/ 0 h 2000"/>
                    <a:gd name="connsiteX1" fmla="*/ 516 w 607"/>
                    <a:gd name="connsiteY1" fmla="*/ 476 h 2000"/>
                    <a:gd name="connsiteX2" fmla="*/ 230 w 607"/>
                    <a:gd name="connsiteY2" fmla="*/ 0 h 2000"/>
                    <a:gd name="connsiteX3" fmla="*/ 39 w 607"/>
                    <a:gd name="connsiteY3" fmla="*/ 1143 h 2000"/>
                    <a:gd name="connsiteX4" fmla="*/ 230 w 607"/>
                    <a:gd name="connsiteY4" fmla="*/ 2000 h 2000"/>
                    <a:gd name="connsiteX5" fmla="*/ 420 w 607"/>
                    <a:gd name="connsiteY5" fmla="*/ 0 h 2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 h="2000">
                      <a:moveTo>
                        <a:pt x="420" y="0"/>
                      </a:moveTo>
                      <a:cubicBezTo>
                        <a:pt x="325" y="191"/>
                        <a:pt x="420" y="286"/>
                        <a:pt x="516" y="476"/>
                      </a:cubicBezTo>
                      <a:cubicBezTo>
                        <a:pt x="420" y="667"/>
                        <a:pt x="325" y="286"/>
                        <a:pt x="230" y="0"/>
                      </a:cubicBezTo>
                      <a:cubicBezTo>
                        <a:pt x="135" y="286"/>
                        <a:pt x="325" y="1524"/>
                        <a:pt x="39" y="1143"/>
                      </a:cubicBezTo>
                      <a:cubicBezTo>
                        <a:pt x="-151" y="1905"/>
                        <a:pt x="420" y="1429"/>
                        <a:pt x="230" y="2000"/>
                      </a:cubicBezTo>
                      <a:cubicBezTo>
                        <a:pt x="325" y="1905"/>
                        <a:pt x="897" y="1048"/>
                        <a:pt x="420" y="0"/>
                      </a:cubicBezTo>
                      <a:close/>
                    </a:path>
                  </a:pathLst>
                </a:custGeom>
                <a:solidFill>
                  <a:srgbClr val="9FA0A0"/>
                </a:solidFill>
                <a:ln w="9525" cap="flat">
                  <a:noFill/>
                  <a:prstDash val="solid"/>
                  <a:miter/>
                </a:ln>
              </p:spPr>
              <p:txBody>
                <a:bodyPr rtlCol="0" anchor="ctr"/>
                <a:lstStyle/>
                <a:p>
                  <a:endParaRPr lang="zh-CN" altLang="en-US"/>
                </a:p>
              </p:txBody>
            </p:sp>
            <p:sp>
              <p:nvSpPr>
                <p:cNvPr id="748" name="任意多边形: 形状 53069"/>
                <p:cNvSpPr/>
                <p:nvPr>
                  <p:custDataLst>
                    <p:tags r:id="rId1203"/>
                  </p:custDataLst>
                </p:nvPr>
              </p:nvSpPr>
              <p:spPr>
                <a:xfrm>
                  <a:off x="5830728" y="3677532"/>
                  <a:ext cx="762" cy="1879"/>
                </a:xfrm>
                <a:custGeom>
                  <a:gdLst>
                    <a:gd name="connsiteX0" fmla="*/ 762 w 762"/>
                    <a:gd name="connsiteY0" fmla="*/ 927 h 1879"/>
                    <a:gd name="connsiteX1" fmla="*/ 476 w 762"/>
                    <a:gd name="connsiteY1" fmla="*/ 927 h 1879"/>
                    <a:gd name="connsiteX2" fmla="*/ 286 w 762"/>
                    <a:gd name="connsiteY2" fmla="*/ 70 h 1879"/>
                    <a:gd name="connsiteX3" fmla="*/ 0 w 762"/>
                    <a:gd name="connsiteY3" fmla="*/ 736 h 1879"/>
                    <a:gd name="connsiteX4" fmla="*/ 476 w 762"/>
                    <a:gd name="connsiteY4" fmla="*/ 1879 h 1879"/>
                    <a:gd name="connsiteX5" fmla="*/ 762 w 762"/>
                    <a:gd name="connsiteY5" fmla="*/ 927 h 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 h="1879">
                      <a:moveTo>
                        <a:pt x="762" y="927"/>
                      </a:moveTo>
                      <a:cubicBezTo>
                        <a:pt x="667" y="451"/>
                        <a:pt x="571" y="641"/>
                        <a:pt x="476" y="927"/>
                      </a:cubicBezTo>
                      <a:cubicBezTo>
                        <a:pt x="381" y="641"/>
                        <a:pt x="190" y="355"/>
                        <a:pt x="286" y="70"/>
                      </a:cubicBezTo>
                      <a:cubicBezTo>
                        <a:pt x="190" y="-216"/>
                        <a:pt x="95" y="451"/>
                        <a:pt x="0" y="736"/>
                      </a:cubicBezTo>
                      <a:lnTo>
                        <a:pt x="476" y="1879"/>
                      </a:lnTo>
                      <a:cubicBezTo>
                        <a:pt x="476" y="1022"/>
                        <a:pt x="667" y="1594"/>
                        <a:pt x="762" y="927"/>
                      </a:cubicBezTo>
                      <a:close/>
                    </a:path>
                  </a:pathLst>
                </a:custGeom>
                <a:solidFill>
                  <a:srgbClr val="9FA0A0"/>
                </a:solidFill>
                <a:ln w="9525" cap="flat">
                  <a:noFill/>
                  <a:prstDash val="solid"/>
                  <a:miter/>
                </a:ln>
              </p:spPr>
              <p:txBody>
                <a:bodyPr rtlCol="0" anchor="ctr"/>
                <a:lstStyle/>
                <a:p>
                  <a:endParaRPr lang="zh-CN" altLang="en-US"/>
                </a:p>
              </p:txBody>
            </p:sp>
            <p:sp>
              <p:nvSpPr>
                <p:cNvPr id="749" name="任意多边形: 形状 53070"/>
                <p:cNvSpPr/>
                <p:nvPr>
                  <p:custDataLst>
                    <p:tags r:id="rId1204"/>
                  </p:custDataLst>
                </p:nvPr>
              </p:nvSpPr>
              <p:spPr>
                <a:xfrm>
                  <a:off x="5829204" y="3673961"/>
                  <a:ext cx="476" cy="929"/>
                </a:xfrm>
                <a:custGeom>
                  <a:gdLst>
                    <a:gd name="connsiteX0" fmla="*/ 476 w 476"/>
                    <a:gd name="connsiteY0" fmla="*/ 116 h 929"/>
                    <a:gd name="connsiteX1" fmla="*/ 0 w 476"/>
                    <a:gd name="connsiteY1" fmla="*/ 497 h 929"/>
                    <a:gd name="connsiteX2" fmla="*/ 476 w 476"/>
                    <a:gd name="connsiteY2" fmla="*/ 116 h 929"/>
                  </a:gdLst>
                  <a:cxnLst>
                    <a:cxn ang="0">
                      <a:pos x="connsiteX0" y="connsiteY0"/>
                    </a:cxn>
                    <a:cxn ang="0">
                      <a:pos x="connsiteX1" y="connsiteY1"/>
                    </a:cxn>
                    <a:cxn ang="0">
                      <a:pos x="connsiteX2" y="connsiteY2"/>
                    </a:cxn>
                  </a:cxnLst>
                  <a:rect l="l" t="t" r="r" b="b"/>
                  <a:pathLst>
                    <a:path w="476" h="929">
                      <a:moveTo>
                        <a:pt x="476" y="116"/>
                      </a:moveTo>
                      <a:cubicBezTo>
                        <a:pt x="286" y="-170"/>
                        <a:pt x="191" y="116"/>
                        <a:pt x="0" y="497"/>
                      </a:cubicBezTo>
                      <a:cubicBezTo>
                        <a:pt x="191" y="1354"/>
                        <a:pt x="286" y="783"/>
                        <a:pt x="476" y="116"/>
                      </a:cubicBezTo>
                      <a:close/>
                    </a:path>
                  </a:pathLst>
                </a:custGeom>
                <a:solidFill>
                  <a:srgbClr val="9FA0A0"/>
                </a:solidFill>
                <a:ln w="9525" cap="flat">
                  <a:noFill/>
                  <a:prstDash val="solid"/>
                  <a:miter/>
                </a:ln>
              </p:spPr>
              <p:txBody>
                <a:bodyPr rtlCol="0" anchor="ctr"/>
                <a:lstStyle/>
                <a:p>
                  <a:endParaRPr lang="zh-CN" altLang="en-US"/>
                </a:p>
              </p:txBody>
            </p:sp>
            <p:sp>
              <p:nvSpPr>
                <p:cNvPr id="750" name="任意多边形: 形状 53071"/>
                <p:cNvSpPr/>
                <p:nvPr>
                  <p:custDataLst>
                    <p:tags r:id="rId1205"/>
                  </p:custDataLst>
                </p:nvPr>
              </p:nvSpPr>
              <p:spPr>
                <a:xfrm>
                  <a:off x="5845700" y="3703303"/>
                  <a:ext cx="671" cy="1826"/>
                </a:xfrm>
                <a:custGeom>
                  <a:gdLst>
                    <a:gd name="connsiteX0" fmla="*/ 268 w 671"/>
                    <a:gd name="connsiteY0" fmla="*/ 16 h 1826"/>
                    <a:gd name="connsiteX1" fmla="*/ 459 w 671"/>
                    <a:gd name="connsiteY1" fmla="*/ 1826 h 1826"/>
                    <a:gd name="connsiteX2" fmla="*/ 268 w 671"/>
                    <a:gd name="connsiteY2" fmla="*/ 16 h 1826"/>
                  </a:gdLst>
                  <a:cxnLst>
                    <a:cxn ang="0">
                      <a:pos x="connsiteX0" y="connsiteY0"/>
                    </a:cxn>
                    <a:cxn ang="0">
                      <a:pos x="connsiteX1" y="connsiteY1"/>
                    </a:cxn>
                    <a:cxn ang="0">
                      <a:pos x="connsiteX2" y="connsiteY2"/>
                    </a:cxn>
                  </a:cxnLst>
                  <a:rect l="l" t="t" r="r" b="b"/>
                  <a:pathLst>
                    <a:path w="671" h="1826">
                      <a:moveTo>
                        <a:pt x="268" y="16"/>
                      </a:moveTo>
                      <a:cubicBezTo>
                        <a:pt x="-303" y="-174"/>
                        <a:pt x="173" y="1350"/>
                        <a:pt x="459" y="1826"/>
                      </a:cubicBezTo>
                      <a:cubicBezTo>
                        <a:pt x="1030" y="1731"/>
                        <a:pt x="268" y="683"/>
                        <a:pt x="268" y="16"/>
                      </a:cubicBezTo>
                      <a:close/>
                    </a:path>
                  </a:pathLst>
                </a:custGeom>
                <a:solidFill>
                  <a:srgbClr val="9FA0A0"/>
                </a:solidFill>
                <a:ln w="9525" cap="flat">
                  <a:noFill/>
                  <a:prstDash val="solid"/>
                  <a:miter/>
                </a:ln>
              </p:spPr>
              <p:txBody>
                <a:bodyPr rtlCol="0" anchor="ctr"/>
                <a:lstStyle/>
                <a:p>
                  <a:endParaRPr lang="zh-CN" altLang="en-US"/>
                </a:p>
              </p:txBody>
            </p:sp>
            <p:sp>
              <p:nvSpPr>
                <p:cNvPr id="751" name="任意多边形: 形状 53072"/>
                <p:cNvSpPr/>
                <p:nvPr>
                  <p:custDataLst>
                    <p:tags r:id="rId1206"/>
                  </p:custDataLst>
                </p:nvPr>
              </p:nvSpPr>
              <p:spPr>
                <a:xfrm>
                  <a:off x="5845867" y="3705492"/>
                  <a:ext cx="1720" cy="1255"/>
                </a:xfrm>
                <a:custGeom>
                  <a:gdLst>
                    <a:gd name="connsiteX0" fmla="*/ 1721 w 1720"/>
                    <a:gd name="connsiteY0" fmla="*/ 208 h 1255"/>
                    <a:gd name="connsiteX1" fmla="*/ 6 w 1720"/>
                    <a:gd name="connsiteY1" fmla="*/ 1256 h 1255"/>
                    <a:gd name="connsiteX2" fmla="*/ 1721 w 1720"/>
                    <a:gd name="connsiteY2" fmla="*/ 208 h 1255"/>
                  </a:gdLst>
                  <a:cxnLst>
                    <a:cxn ang="0">
                      <a:pos x="connsiteX0" y="connsiteY0"/>
                    </a:cxn>
                    <a:cxn ang="0">
                      <a:pos x="connsiteX1" y="connsiteY1"/>
                    </a:cxn>
                    <a:cxn ang="0">
                      <a:pos x="connsiteX2" y="connsiteY2"/>
                    </a:cxn>
                  </a:cxnLst>
                  <a:rect l="l" t="t" r="r" b="b"/>
                  <a:pathLst>
                    <a:path w="1720" h="1255">
                      <a:moveTo>
                        <a:pt x="1721" y="208"/>
                      </a:moveTo>
                      <a:cubicBezTo>
                        <a:pt x="959" y="17"/>
                        <a:pt x="-89" y="-459"/>
                        <a:pt x="6" y="1256"/>
                      </a:cubicBezTo>
                      <a:cubicBezTo>
                        <a:pt x="578" y="684"/>
                        <a:pt x="1530" y="1922"/>
                        <a:pt x="1721" y="208"/>
                      </a:cubicBezTo>
                      <a:close/>
                    </a:path>
                  </a:pathLst>
                </a:custGeom>
                <a:solidFill>
                  <a:srgbClr val="9FA0A0"/>
                </a:solidFill>
                <a:ln w="9525" cap="flat">
                  <a:noFill/>
                  <a:prstDash val="solid"/>
                  <a:miter/>
                </a:ln>
              </p:spPr>
              <p:txBody>
                <a:bodyPr rtlCol="0" anchor="ctr"/>
                <a:lstStyle/>
                <a:p>
                  <a:endParaRPr lang="zh-CN" altLang="en-US"/>
                </a:p>
              </p:txBody>
            </p:sp>
            <p:sp>
              <p:nvSpPr>
                <p:cNvPr id="752" name="任意多边形: 形状 53073"/>
                <p:cNvSpPr/>
                <p:nvPr>
                  <p:custDataLst>
                    <p:tags r:id="rId1207"/>
                  </p:custDataLst>
                </p:nvPr>
              </p:nvSpPr>
              <p:spPr>
                <a:xfrm>
                  <a:off x="5843968" y="3703700"/>
                  <a:ext cx="1348" cy="857"/>
                </a:xfrm>
                <a:custGeom>
                  <a:gdLst>
                    <a:gd name="connsiteX0" fmla="*/ 1143 w 1348"/>
                    <a:gd name="connsiteY0" fmla="*/ 0 h 857"/>
                    <a:gd name="connsiteX1" fmla="*/ 0 w 1348"/>
                    <a:gd name="connsiteY1" fmla="*/ 667 h 857"/>
                    <a:gd name="connsiteX2" fmla="*/ 1333 w 1348"/>
                    <a:gd name="connsiteY2" fmla="*/ 857 h 857"/>
                    <a:gd name="connsiteX3" fmla="*/ 1143 w 1348"/>
                    <a:gd name="connsiteY3" fmla="*/ 0 h 857"/>
                  </a:gdLst>
                  <a:cxnLst>
                    <a:cxn ang="0">
                      <a:pos x="connsiteX0" y="connsiteY0"/>
                    </a:cxn>
                    <a:cxn ang="0">
                      <a:pos x="connsiteX1" y="connsiteY1"/>
                    </a:cxn>
                    <a:cxn ang="0">
                      <a:pos x="connsiteX2" y="connsiteY2"/>
                    </a:cxn>
                    <a:cxn ang="0">
                      <a:pos x="connsiteX3" y="connsiteY3"/>
                    </a:cxn>
                  </a:cxnLst>
                  <a:rect l="l" t="t" r="r" b="b"/>
                  <a:pathLst>
                    <a:path w="1348" h="857">
                      <a:moveTo>
                        <a:pt x="1143" y="0"/>
                      </a:moveTo>
                      <a:cubicBezTo>
                        <a:pt x="762" y="286"/>
                        <a:pt x="286" y="0"/>
                        <a:pt x="0" y="667"/>
                      </a:cubicBezTo>
                      <a:cubicBezTo>
                        <a:pt x="476" y="857"/>
                        <a:pt x="762" y="476"/>
                        <a:pt x="1333" y="857"/>
                      </a:cubicBezTo>
                      <a:cubicBezTo>
                        <a:pt x="1429" y="572"/>
                        <a:pt x="1048" y="381"/>
                        <a:pt x="1143" y="0"/>
                      </a:cubicBezTo>
                      <a:close/>
                    </a:path>
                  </a:pathLst>
                </a:custGeom>
                <a:solidFill>
                  <a:srgbClr val="9FA0A0"/>
                </a:solidFill>
                <a:ln w="9525" cap="flat">
                  <a:noFill/>
                  <a:prstDash val="solid"/>
                  <a:miter/>
                </a:ln>
              </p:spPr>
              <p:txBody>
                <a:bodyPr rtlCol="0" anchor="ctr"/>
                <a:lstStyle/>
                <a:p>
                  <a:endParaRPr lang="zh-CN" altLang="en-US"/>
                </a:p>
              </p:txBody>
            </p:sp>
            <p:sp>
              <p:nvSpPr>
                <p:cNvPr id="753" name="任意多边形: 形状 53074"/>
                <p:cNvSpPr/>
                <p:nvPr>
                  <p:custDataLst>
                    <p:tags r:id="rId1208"/>
                  </p:custDataLst>
                </p:nvPr>
              </p:nvSpPr>
              <p:spPr>
                <a:xfrm>
                  <a:off x="5841388" y="3700366"/>
                  <a:ext cx="913" cy="2095"/>
                </a:xfrm>
                <a:custGeom>
                  <a:gdLst>
                    <a:gd name="connsiteX0" fmla="*/ 866 w 913"/>
                    <a:gd name="connsiteY0" fmla="*/ 0 h 2095"/>
                    <a:gd name="connsiteX1" fmla="*/ 675 w 913"/>
                    <a:gd name="connsiteY1" fmla="*/ 2096 h 2095"/>
                    <a:gd name="connsiteX2" fmla="*/ 866 w 913"/>
                    <a:gd name="connsiteY2" fmla="*/ 0 h 2095"/>
                  </a:gdLst>
                  <a:cxnLst>
                    <a:cxn ang="0">
                      <a:pos x="connsiteX0" y="connsiteY0"/>
                    </a:cxn>
                    <a:cxn ang="0">
                      <a:pos x="connsiteX1" y="connsiteY1"/>
                    </a:cxn>
                    <a:cxn ang="0">
                      <a:pos x="connsiteX2" y="connsiteY2"/>
                    </a:cxn>
                  </a:cxnLst>
                  <a:rect l="l" t="t" r="r" b="b"/>
                  <a:pathLst>
                    <a:path w="913" h="2095">
                      <a:moveTo>
                        <a:pt x="866" y="0"/>
                      </a:moveTo>
                      <a:cubicBezTo>
                        <a:pt x="8" y="572"/>
                        <a:pt x="-468" y="-95"/>
                        <a:pt x="675" y="2096"/>
                      </a:cubicBezTo>
                      <a:cubicBezTo>
                        <a:pt x="1056" y="1333"/>
                        <a:pt x="866" y="667"/>
                        <a:pt x="866" y="0"/>
                      </a:cubicBezTo>
                      <a:close/>
                    </a:path>
                  </a:pathLst>
                </a:custGeom>
                <a:solidFill>
                  <a:srgbClr val="9FA0A0"/>
                </a:solidFill>
                <a:ln w="9525" cap="flat">
                  <a:noFill/>
                  <a:prstDash val="solid"/>
                  <a:miter/>
                </a:ln>
              </p:spPr>
              <p:txBody>
                <a:bodyPr rtlCol="0" anchor="ctr"/>
                <a:lstStyle/>
                <a:p>
                  <a:endParaRPr lang="zh-CN" altLang="en-US"/>
                </a:p>
              </p:txBody>
            </p:sp>
            <p:sp>
              <p:nvSpPr>
                <p:cNvPr id="754" name="任意多边形: 形状 53075"/>
                <p:cNvSpPr/>
                <p:nvPr>
                  <p:custDataLst>
                    <p:tags r:id="rId1209"/>
                  </p:custDataLst>
                </p:nvPr>
              </p:nvSpPr>
              <p:spPr>
                <a:xfrm>
                  <a:off x="5827204" y="3673850"/>
                  <a:ext cx="571" cy="869"/>
                </a:xfrm>
                <a:custGeom>
                  <a:gdLst>
                    <a:gd name="connsiteX0" fmla="*/ 571 w 571"/>
                    <a:gd name="connsiteY0" fmla="*/ 513 h 869"/>
                    <a:gd name="connsiteX1" fmla="*/ 0 w 571"/>
                    <a:gd name="connsiteY1" fmla="*/ 417 h 869"/>
                    <a:gd name="connsiteX2" fmla="*/ 571 w 571"/>
                    <a:gd name="connsiteY2" fmla="*/ 513 h 869"/>
                  </a:gdLst>
                  <a:cxnLst>
                    <a:cxn ang="0">
                      <a:pos x="connsiteX0" y="connsiteY0"/>
                    </a:cxn>
                    <a:cxn ang="0">
                      <a:pos x="connsiteX1" y="connsiteY1"/>
                    </a:cxn>
                    <a:cxn ang="0">
                      <a:pos x="connsiteX2" y="connsiteY2"/>
                    </a:cxn>
                  </a:cxnLst>
                  <a:rect l="l" t="t" r="r" b="b"/>
                  <a:pathLst>
                    <a:path w="571" h="869">
                      <a:moveTo>
                        <a:pt x="571" y="513"/>
                      </a:moveTo>
                      <a:cubicBezTo>
                        <a:pt x="381" y="-154"/>
                        <a:pt x="191" y="-154"/>
                        <a:pt x="0" y="417"/>
                      </a:cubicBezTo>
                      <a:cubicBezTo>
                        <a:pt x="191" y="608"/>
                        <a:pt x="381" y="1275"/>
                        <a:pt x="571" y="513"/>
                      </a:cubicBezTo>
                      <a:close/>
                    </a:path>
                  </a:pathLst>
                </a:custGeom>
                <a:solidFill>
                  <a:srgbClr val="9FA0A0"/>
                </a:solidFill>
                <a:ln w="9525" cap="flat">
                  <a:noFill/>
                  <a:prstDash val="solid"/>
                  <a:miter/>
                </a:ln>
              </p:spPr>
              <p:txBody>
                <a:bodyPr rtlCol="0" anchor="ctr"/>
                <a:lstStyle/>
                <a:p>
                  <a:endParaRPr lang="zh-CN" altLang="en-US"/>
                </a:p>
              </p:txBody>
            </p:sp>
            <p:sp>
              <p:nvSpPr>
                <p:cNvPr id="755" name="任意多边形: 形状 53076"/>
                <p:cNvSpPr/>
                <p:nvPr>
                  <p:custDataLst>
                    <p:tags r:id="rId1210"/>
                  </p:custDataLst>
                </p:nvPr>
              </p:nvSpPr>
              <p:spPr>
                <a:xfrm>
                  <a:off x="5823489" y="3671696"/>
                  <a:ext cx="1598" cy="2223"/>
                </a:xfrm>
                <a:custGeom>
                  <a:gdLst>
                    <a:gd name="connsiteX0" fmla="*/ 1524 w 1598"/>
                    <a:gd name="connsiteY0" fmla="*/ 0 h 2223"/>
                    <a:gd name="connsiteX1" fmla="*/ 0 w 1598"/>
                    <a:gd name="connsiteY1" fmla="*/ 1619 h 2223"/>
                    <a:gd name="connsiteX2" fmla="*/ 1333 w 1598"/>
                    <a:gd name="connsiteY2" fmla="*/ 1143 h 2223"/>
                    <a:gd name="connsiteX3" fmla="*/ 1143 w 1598"/>
                    <a:gd name="connsiteY3" fmla="*/ 2000 h 2223"/>
                    <a:gd name="connsiteX4" fmla="*/ 1524 w 1598"/>
                    <a:gd name="connsiteY4" fmla="*/ 0 h 222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98" h="2223">
                      <a:moveTo>
                        <a:pt x="1524" y="0"/>
                      </a:moveTo>
                      <a:cubicBezTo>
                        <a:pt x="857" y="1143"/>
                        <a:pt x="571" y="0"/>
                        <a:pt x="0" y="1619"/>
                      </a:cubicBezTo>
                      <a:cubicBezTo>
                        <a:pt x="476" y="1715"/>
                        <a:pt x="857" y="1715"/>
                        <a:pt x="1333" y="1143"/>
                      </a:cubicBezTo>
                      <a:cubicBezTo>
                        <a:pt x="1333" y="1429"/>
                        <a:pt x="1238" y="1715"/>
                        <a:pt x="1143" y="2000"/>
                      </a:cubicBezTo>
                      <a:cubicBezTo>
                        <a:pt x="1524" y="2857"/>
                        <a:pt x="1715" y="1048"/>
                        <a:pt x="1524" y="0"/>
                      </a:cubicBezTo>
                      <a:close/>
                    </a:path>
                  </a:pathLst>
                </a:custGeom>
                <a:solidFill>
                  <a:srgbClr val="9FA0A0"/>
                </a:solidFill>
                <a:ln w="9525" cap="flat">
                  <a:noFill/>
                  <a:prstDash val="solid"/>
                  <a:miter/>
                </a:ln>
              </p:spPr>
              <p:txBody>
                <a:bodyPr rtlCol="0" anchor="ctr"/>
                <a:lstStyle/>
                <a:p>
                  <a:endParaRPr lang="zh-CN" altLang="en-US"/>
                </a:p>
              </p:txBody>
            </p:sp>
            <p:sp>
              <p:nvSpPr>
                <p:cNvPr id="756" name="任意多边形: 形状 53077"/>
                <p:cNvSpPr/>
                <p:nvPr>
                  <p:custDataLst>
                    <p:tags r:id="rId1211"/>
                  </p:custDataLst>
                </p:nvPr>
              </p:nvSpPr>
              <p:spPr>
                <a:xfrm>
                  <a:off x="5835205" y="3703131"/>
                  <a:ext cx="546" cy="1780"/>
                </a:xfrm>
                <a:custGeom>
                  <a:gdLst>
                    <a:gd name="connsiteX0" fmla="*/ 476 w 546"/>
                    <a:gd name="connsiteY0" fmla="*/ 93 h 1780"/>
                    <a:gd name="connsiteX1" fmla="*/ 0 w 546"/>
                    <a:gd name="connsiteY1" fmla="*/ 1236 h 1780"/>
                    <a:gd name="connsiteX2" fmla="*/ 476 w 546"/>
                    <a:gd name="connsiteY2" fmla="*/ 93 h 1780"/>
                  </a:gdLst>
                  <a:cxnLst>
                    <a:cxn ang="0">
                      <a:pos x="connsiteX0" y="connsiteY0"/>
                    </a:cxn>
                    <a:cxn ang="0">
                      <a:pos x="connsiteX1" y="connsiteY1"/>
                    </a:cxn>
                    <a:cxn ang="0">
                      <a:pos x="connsiteX2" y="connsiteY2"/>
                    </a:cxn>
                  </a:cxnLst>
                  <a:rect l="l" t="t" r="r" b="b"/>
                  <a:pathLst>
                    <a:path w="546" h="1780">
                      <a:moveTo>
                        <a:pt x="476" y="93"/>
                      </a:moveTo>
                      <a:cubicBezTo>
                        <a:pt x="-191" y="-479"/>
                        <a:pt x="476" y="1807"/>
                        <a:pt x="0" y="1236"/>
                      </a:cubicBezTo>
                      <a:cubicBezTo>
                        <a:pt x="95" y="2760"/>
                        <a:pt x="762" y="664"/>
                        <a:pt x="476" y="93"/>
                      </a:cubicBezTo>
                      <a:close/>
                    </a:path>
                  </a:pathLst>
                </a:custGeom>
                <a:solidFill>
                  <a:srgbClr val="9FA0A0"/>
                </a:solidFill>
                <a:ln w="9525" cap="flat">
                  <a:noFill/>
                  <a:prstDash val="solid"/>
                  <a:miter/>
                </a:ln>
              </p:spPr>
              <p:txBody>
                <a:bodyPr rtlCol="0" anchor="ctr"/>
                <a:lstStyle/>
                <a:p>
                  <a:endParaRPr lang="zh-CN" altLang="en-US"/>
                </a:p>
              </p:txBody>
            </p:sp>
            <p:sp>
              <p:nvSpPr>
                <p:cNvPr id="757" name="任意多边形: 形状 53078"/>
                <p:cNvSpPr/>
                <p:nvPr>
                  <p:custDataLst>
                    <p:tags r:id="rId1212"/>
                  </p:custDataLst>
                </p:nvPr>
              </p:nvSpPr>
              <p:spPr>
                <a:xfrm>
                  <a:off x="5834062" y="3703841"/>
                  <a:ext cx="1047" cy="921"/>
                </a:xfrm>
                <a:custGeom>
                  <a:gdLst>
                    <a:gd name="connsiteX0" fmla="*/ 1048 w 1047"/>
                    <a:gd name="connsiteY0" fmla="*/ 145 h 921"/>
                    <a:gd name="connsiteX1" fmla="*/ 0 w 1047"/>
                    <a:gd name="connsiteY1" fmla="*/ 812 h 921"/>
                    <a:gd name="connsiteX2" fmla="*/ 1048 w 1047"/>
                    <a:gd name="connsiteY2" fmla="*/ 145 h 921"/>
                  </a:gdLst>
                  <a:cxnLst>
                    <a:cxn ang="0">
                      <a:pos x="connsiteX0" y="connsiteY0"/>
                    </a:cxn>
                    <a:cxn ang="0">
                      <a:pos x="connsiteX1" y="connsiteY1"/>
                    </a:cxn>
                    <a:cxn ang="0">
                      <a:pos x="connsiteX2" y="connsiteY2"/>
                    </a:cxn>
                  </a:cxnLst>
                  <a:rect l="l" t="t" r="r" b="b"/>
                  <a:pathLst>
                    <a:path w="1047" h="921">
                      <a:moveTo>
                        <a:pt x="1048" y="145"/>
                      </a:moveTo>
                      <a:cubicBezTo>
                        <a:pt x="667" y="-141"/>
                        <a:pt x="286" y="-46"/>
                        <a:pt x="0" y="812"/>
                      </a:cubicBezTo>
                      <a:cubicBezTo>
                        <a:pt x="476" y="1097"/>
                        <a:pt x="762" y="812"/>
                        <a:pt x="1048" y="145"/>
                      </a:cubicBezTo>
                      <a:close/>
                    </a:path>
                  </a:pathLst>
                </a:custGeom>
                <a:solidFill>
                  <a:srgbClr val="9FA0A0"/>
                </a:solidFill>
                <a:ln w="9525" cap="flat">
                  <a:noFill/>
                  <a:prstDash val="solid"/>
                  <a:miter/>
                </a:ln>
              </p:spPr>
              <p:txBody>
                <a:bodyPr rtlCol="0" anchor="ctr"/>
                <a:lstStyle/>
                <a:p>
                  <a:endParaRPr lang="zh-CN" altLang="en-US"/>
                </a:p>
              </p:txBody>
            </p:sp>
            <p:sp>
              <p:nvSpPr>
                <p:cNvPr id="758" name="任意多边形: 形状 53079"/>
                <p:cNvSpPr/>
                <p:nvPr>
                  <p:custDataLst>
                    <p:tags r:id="rId1213"/>
                  </p:custDataLst>
                </p:nvPr>
              </p:nvSpPr>
              <p:spPr>
                <a:xfrm>
                  <a:off x="5821775" y="3671696"/>
                  <a:ext cx="476" cy="1189"/>
                </a:xfrm>
                <a:custGeom>
                  <a:gdLst>
                    <a:gd name="connsiteX0" fmla="*/ 476 w 476"/>
                    <a:gd name="connsiteY0" fmla="*/ 952 h 1189"/>
                    <a:gd name="connsiteX1" fmla="*/ 381 w 476"/>
                    <a:gd name="connsiteY1" fmla="*/ 0 h 1189"/>
                    <a:gd name="connsiteX2" fmla="*/ 0 w 476"/>
                    <a:gd name="connsiteY2" fmla="*/ 1048 h 1189"/>
                    <a:gd name="connsiteX3" fmla="*/ 476 w 476"/>
                    <a:gd name="connsiteY3" fmla="*/ 952 h 1189"/>
                  </a:gdLst>
                  <a:cxnLst>
                    <a:cxn ang="0">
                      <a:pos x="connsiteX0" y="connsiteY0"/>
                    </a:cxn>
                    <a:cxn ang="0">
                      <a:pos x="connsiteX1" y="connsiteY1"/>
                    </a:cxn>
                    <a:cxn ang="0">
                      <a:pos x="connsiteX2" y="connsiteY2"/>
                    </a:cxn>
                    <a:cxn ang="0">
                      <a:pos x="connsiteX3" y="connsiteY3"/>
                    </a:cxn>
                  </a:cxnLst>
                  <a:rect l="l" t="t" r="r" b="b"/>
                  <a:pathLst>
                    <a:path w="476" h="1189">
                      <a:moveTo>
                        <a:pt x="476" y="952"/>
                      </a:moveTo>
                      <a:lnTo>
                        <a:pt x="381" y="0"/>
                      </a:lnTo>
                      <a:cubicBezTo>
                        <a:pt x="191" y="286"/>
                        <a:pt x="191" y="667"/>
                        <a:pt x="0" y="1048"/>
                      </a:cubicBezTo>
                      <a:cubicBezTo>
                        <a:pt x="191" y="857"/>
                        <a:pt x="191" y="1524"/>
                        <a:pt x="476" y="952"/>
                      </a:cubicBezTo>
                      <a:close/>
                    </a:path>
                  </a:pathLst>
                </a:custGeom>
                <a:solidFill>
                  <a:srgbClr val="9FA0A0"/>
                </a:solidFill>
                <a:ln w="9525" cap="flat">
                  <a:noFill/>
                  <a:prstDash val="solid"/>
                  <a:miter/>
                </a:ln>
              </p:spPr>
              <p:txBody>
                <a:bodyPr rtlCol="0" anchor="ctr"/>
                <a:lstStyle/>
                <a:p>
                  <a:endParaRPr lang="zh-CN" altLang="en-US"/>
                </a:p>
              </p:txBody>
            </p:sp>
            <p:sp>
              <p:nvSpPr>
                <p:cNvPr id="759" name="任意多边形: 形状 53080"/>
                <p:cNvSpPr/>
                <p:nvPr>
                  <p:custDataLst>
                    <p:tags r:id="rId1214"/>
                  </p:custDataLst>
                </p:nvPr>
              </p:nvSpPr>
              <p:spPr>
                <a:xfrm>
                  <a:off x="5827014" y="3698176"/>
                  <a:ext cx="748" cy="1557"/>
                </a:xfrm>
                <a:custGeom>
                  <a:gdLst>
                    <a:gd name="connsiteX0" fmla="*/ 381 w 748"/>
                    <a:gd name="connsiteY0" fmla="*/ 0 h 1557"/>
                    <a:gd name="connsiteX1" fmla="*/ 0 w 748"/>
                    <a:gd name="connsiteY1" fmla="*/ 1524 h 1557"/>
                    <a:gd name="connsiteX2" fmla="*/ 381 w 748"/>
                    <a:gd name="connsiteY2" fmla="*/ 0 h 1557"/>
                  </a:gdLst>
                  <a:cxnLst>
                    <a:cxn ang="0">
                      <a:pos x="connsiteX0" y="connsiteY0"/>
                    </a:cxn>
                    <a:cxn ang="0">
                      <a:pos x="connsiteX1" y="connsiteY1"/>
                    </a:cxn>
                    <a:cxn ang="0">
                      <a:pos x="connsiteX2" y="connsiteY2"/>
                    </a:cxn>
                  </a:cxnLst>
                  <a:rect l="l" t="t" r="r" b="b"/>
                  <a:pathLst>
                    <a:path w="748" h="1557">
                      <a:moveTo>
                        <a:pt x="381" y="0"/>
                      </a:moveTo>
                      <a:cubicBezTo>
                        <a:pt x="190" y="476"/>
                        <a:pt x="476" y="1048"/>
                        <a:pt x="0" y="1524"/>
                      </a:cubicBezTo>
                      <a:cubicBezTo>
                        <a:pt x="571" y="1810"/>
                        <a:pt x="1143" y="190"/>
                        <a:pt x="381" y="0"/>
                      </a:cubicBezTo>
                      <a:close/>
                    </a:path>
                  </a:pathLst>
                </a:custGeom>
                <a:solidFill>
                  <a:srgbClr val="9FA0A0"/>
                </a:solidFill>
                <a:ln w="9525" cap="flat">
                  <a:noFill/>
                  <a:prstDash val="solid"/>
                  <a:miter/>
                </a:ln>
              </p:spPr>
              <p:txBody>
                <a:bodyPr rtlCol="0" anchor="ctr"/>
                <a:lstStyle/>
                <a:p>
                  <a:endParaRPr lang="zh-CN" altLang="en-US"/>
                </a:p>
              </p:txBody>
            </p:sp>
            <p:sp>
              <p:nvSpPr>
                <p:cNvPr id="760" name="任意多边形: 形状 53081"/>
                <p:cNvSpPr/>
                <p:nvPr>
                  <p:custDataLst>
                    <p:tags r:id="rId1215"/>
                  </p:custDataLst>
                </p:nvPr>
              </p:nvSpPr>
              <p:spPr>
                <a:xfrm>
                  <a:off x="5806059" y="3713292"/>
                  <a:ext cx="1523" cy="1376"/>
                </a:xfrm>
                <a:custGeom>
                  <a:gdLst>
                    <a:gd name="connsiteX0" fmla="*/ 1524 w 1523"/>
                    <a:gd name="connsiteY0" fmla="*/ 695 h 1376"/>
                    <a:gd name="connsiteX1" fmla="*/ 0 w 1523"/>
                    <a:gd name="connsiteY1" fmla="*/ 1362 h 1376"/>
                    <a:gd name="connsiteX2" fmla="*/ 1524 w 1523"/>
                    <a:gd name="connsiteY2" fmla="*/ 695 h 1376"/>
                  </a:gdLst>
                  <a:cxnLst>
                    <a:cxn ang="0">
                      <a:pos x="connsiteX0" y="connsiteY0"/>
                    </a:cxn>
                    <a:cxn ang="0">
                      <a:pos x="connsiteX1" y="connsiteY1"/>
                    </a:cxn>
                    <a:cxn ang="0">
                      <a:pos x="connsiteX2" y="connsiteY2"/>
                    </a:cxn>
                  </a:cxnLst>
                  <a:rect l="l" t="t" r="r" b="b"/>
                  <a:pathLst>
                    <a:path w="1523" h="1376">
                      <a:moveTo>
                        <a:pt x="1524" y="695"/>
                      </a:moveTo>
                      <a:cubicBezTo>
                        <a:pt x="1238" y="-829"/>
                        <a:pt x="286" y="505"/>
                        <a:pt x="0" y="1362"/>
                      </a:cubicBezTo>
                      <a:cubicBezTo>
                        <a:pt x="381" y="1457"/>
                        <a:pt x="952" y="1076"/>
                        <a:pt x="1524" y="695"/>
                      </a:cubicBezTo>
                      <a:close/>
                    </a:path>
                  </a:pathLst>
                </a:custGeom>
                <a:solidFill>
                  <a:srgbClr val="9FA0A0"/>
                </a:solidFill>
                <a:ln w="9525" cap="flat">
                  <a:noFill/>
                  <a:prstDash val="solid"/>
                  <a:miter/>
                </a:ln>
              </p:spPr>
              <p:txBody>
                <a:bodyPr rtlCol="0" anchor="ctr"/>
                <a:lstStyle/>
                <a:p>
                  <a:endParaRPr lang="zh-CN" altLang="en-US"/>
                </a:p>
              </p:txBody>
            </p:sp>
            <p:sp>
              <p:nvSpPr>
                <p:cNvPr id="761" name="任意多边形: 形状 53082"/>
                <p:cNvSpPr/>
                <p:nvPr>
                  <p:custDataLst>
                    <p:tags r:id="rId1216"/>
                  </p:custDataLst>
                </p:nvPr>
              </p:nvSpPr>
              <p:spPr>
                <a:xfrm>
                  <a:off x="5791485" y="3705851"/>
                  <a:ext cx="3524" cy="3564"/>
                </a:xfrm>
                <a:custGeom>
                  <a:gdLst>
                    <a:gd name="connsiteX0" fmla="*/ 3524 w 3524"/>
                    <a:gd name="connsiteY0" fmla="*/ 1469 h 3564"/>
                    <a:gd name="connsiteX1" fmla="*/ 2381 w 3524"/>
                    <a:gd name="connsiteY1" fmla="*/ 992 h 3564"/>
                    <a:gd name="connsiteX2" fmla="*/ 3524 w 3524"/>
                    <a:gd name="connsiteY2" fmla="*/ 421 h 3564"/>
                    <a:gd name="connsiteX3" fmla="*/ 1905 w 3524"/>
                    <a:gd name="connsiteY3" fmla="*/ 707 h 3564"/>
                    <a:gd name="connsiteX4" fmla="*/ 1905 w 3524"/>
                    <a:gd name="connsiteY4" fmla="*/ 1754 h 3564"/>
                    <a:gd name="connsiteX5" fmla="*/ 0 w 3524"/>
                    <a:gd name="connsiteY5" fmla="*/ 1373 h 3564"/>
                    <a:gd name="connsiteX6" fmla="*/ 476 w 3524"/>
                    <a:gd name="connsiteY6" fmla="*/ 2516 h 3564"/>
                    <a:gd name="connsiteX7" fmla="*/ 2191 w 3524"/>
                    <a:gd name="connsiteY7" fmla="*/ 3564 h 3564"/>
                    <a:gd name="connsiteX8" fmla="*/ 3524 w 3524"/>
                    <a:gd name="connsiteY8" fmla="*/ 1469 h 35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 h="3564">
                      <a:moveTo>
                        <a:pt x="3524" y="1469"/>
                      </a:moveTo>
                      <a:cubicBezTo>
                        <a:pt x="3429" y="421"/>
                        <a:pt x="2572" y="2231"/>
                        <a:pt x="2381" y="992"/>
                      </a:cubicBezTo>
                      <a:cubicBezTo>
                        <a:pt x="2572" y="135"/>
                        <a:pt x="3143" y="802"/>
                        <a:pt x="3524" y="421"/>
                      </a:cubicBezTo>
                      <a:cubicBezTo>
                        <a:pt x="3334" y="-341"/>
                        <a:pt x="2572" y="40"/>
                        <a:pt x="1905" y="707"/>
                      </a:cubicBezTo>
                      <a:cubicBezTo>
                        <a:pt x="2191" y="992"/>
                        <a:pt x="2191" y="1278"/>
                        <a:pt x="1905" y="1754"/>
                      </a:cubicBezTo>
                      <a:cubicBezTo>
                        <a:pt x="857" y="2421"/>
                        <a:pt x="1143" y="611"/>
                        <a:pt x="0" y="1373"/>
                      </a:cubicBezTo>
                      <a:cubicBezTo>
                        <a:pt x="286" y="1564"/>
                        <a:pt x="667" y="1564"/>
                        <a:pt x="476" y="2516"/>
                      </a:cubicBezTo>
                      <a:cubicBezTo>
                        <a:pt x="1715" y="1945"/>
                        <a:pt x="2096" y="2707"/>
                        <a:pt x="2191" y="3564"/>
                      </a:cubicBezTo>
                      <a:cubicBezTo>
                        <a:pt x="2572" y="2802"/>
                        <a:pt x="2381" y="1754"/>
                        <a:pt x="3524" y="1469"/>
                      </a:cubicBezTo>
                      <a:close/>
                    </a:path>
                  </a:pathLst>
                </a:custGeom>
                <a:solidFill>
                  <a:srgbClr val="9FA0A0"/>
                </a:solidFill>
                <a:ln w="9525" cap="flat">
                  <a:noFill/>
                  <a:prstDash val="solid"/>
                  <a:miter/>
                </a:ln>
              </p:spPr>
              <p:txBody>
                <a:bodyPr rtlCol="0" anchor="ctr"/>
                <a:lstStyle/>
                <a:p>
                  <a:endParaRPr lang="zh-CN" altLang="en-US"/>
                </a:p>
              </p:txBody>
            </p:sp>
            <p:sp>
              <p:nvSpPr>
                <p:cNvPr id="762" name="任意多边形: 形状 53083"/>
                <p:cNvSpPr/>
                <p:nvPr>
                  <p:custDataLst>
                    <p:tags r:id="rId1217"/>
                  </p:custDataLst>
                </p:nvPr>
              </p:nvSpPr>
              <p:spPr>
                <a:xfrm>
                  <a:off x="5788913" y="3703795"/>
                  <a:ext cx="1428" cy="1705"/>
                </a:xfrm>
                <a:custGeom>
                  <a:gdLst>
                    <a:gd name="connsiteX0" fmla="*/ 1429 w 1428"/>
                    <a:gd name="connsiteY0" fmla="*/ 1048 h 1705"/>
                    <a:gd name="connsiteX1" fmla="*/ 1429 w 1428"/>
                    <a:gd name="connsiteY1" fmla="*/ 0 h 1705"/>
                    <a:gd name="connsiteX2" fmla="*/ 0 w 1428"/>
                    <a:gd name="connsiteY2" fmla="*/ 667 h 1705"/>
                    <a:gd name="connsiteX3" fmla="*/ 476 w 1428"/>
                    <a:gd name="connsiteY3" fmla="*/ 1524 h 1705"/>
                    <a:gd name="connsiteX4" fmla="*/ 1429 w 1428"/>
                    <a:gd name="connsiteY4" fmla="*/ 1048 h 17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1705">
                      <a:moveTo>
                        <a:pt x="1429" y="1048"/>
                      </a:moveTo>
                      <a:lnTo>
                        <a:pt x="1429" y="0"/>
                      </a:lnTo>
                      <a:cubicBezTo>
                        <a:pt x="572" y="381"/>
                        <a:pt x="762" y="0"/>
                        <a:pt x="0" y="667"/>
                      </a:cubicBezTo>
                      <a:cubicBezTo>
                        <a:pt x="0" y="1619"/>
                        <a:pt x="1715" y="381"/>
                        <a:pt x="476" y="1524"/>
                      </a:cubicBezTo>
                      <a:cubicBezTo>
                        <a:pt x="476" y="2096"/>
                        <a:pt x="1238" y="1143"/>
                        <a:pt x="1429" y="1048"/>
                      </a:cubicBezTo>
                      <a:close/>
                    </a:path>
                  </a:pathLst>
                </a:custGeom>
                <a:solidFill>
                  <a:srgbClr val="9FA0A0"/>
                </a:solidFill>
                <a:ln w="9525" cap="flat">
                  <a:noFill/>
                  <a:prstDash val="solid"/>
                  <a:miter/>
                </a:ln>
              </p:spPr>
              <p:txBody>
                <a:bodyPr rtlCol="0" anchor="ctr"/>
                <a:lstStyle/>
                <a:p>
                  <a:endParaRPr lang="zh-CN" altLang="en-US"/>
                </a:p>
              </p:txBody>
            </p:sp>
            <p:sp>
              <p:nvSpPr>
                <p:cNvPr id="763" name="任意多边形: 形状 53084"/>
                <p:cNvSpPr/>
                <p:nvPr>
                  <p:custDataLst>
                    <p:tags r:id="rId1218"/>
                  </p:custDataLst>
                </p:nvPr>
              </p:nvSpPr>
              <p:spPr>
                <a:xfrm>
                  <a:off x="5787580" y="3702652"/>
                  <a:ext cx="1634" cy="1809"/>
                </a:xfrm>
                <a:custGeom>
                  <a:gdLst>
                    <a:gd name="connsiteX0" fmla="*/ 1619 w 1634"/>
                    <a:gd name="connsiteY0" fmla="*/ 0 h 1809"/>
                    <a:gd name="connsiteX1" fmla="*/ 0 w 1634"/>
                    <a:gd name="connsiteY1" fmla="*/ 952 h 1809"/>
                    <a:gd name="connsiteX2" fmla="*/ 0 w 1634"/>
                    <a:gd name="connsiteY2" fmla="*/ 1715 h 1809"/>
                    <a:gd name="connsiteX3" fmla="*/ 476 w 1634"/>
                    <a:gd name="connsiteY3" fmla="*/ 1810 h 1809"/>
                    <a:gd name="connsiteX4" fmla="*/ 1429 w 1634"/>
                    <a:gd name="connsiteY4" fmla="*/ 1143 h 1809"/>
                    <a:gd name="connsiteX5" fmla="*/ 1619 w 1634"/>
                    <a:gd name="connsiteY5" fmla="*/ 0 h 18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 h="1809">
                      <a:moveTo>
                        <a:pt x="1619" y="0"/>
                      </a:moveTo>
                      <a:cubicBezTo>
                        <a:pt x="1333" y="476"/>
                        <a:pt x="572" y="667"/>
                        <a:pt x="0" y="952"/>
                      </a:cubicBezTo>
                      <a:lnTo>
                        <a:pt x="0" y="1715"/>
                      </a:lnTo>
                      <a:cubicBezTo>
                        <a:pt x="286" y="1524"/>
                        <a:pt x="381" y="1619"/>
                        <a:pt x="476" y="1810"/>
                      </a:cubicBezTo>
                      <a:cubicBezTo>
                        <a:pt x="953" y="1143"/>
                        <a:pt x="667" y="1238"/>
                        <a:pt x="1429" y="1143"/>
                      </a:cubicBezTo>
                      <a:cubicBezTo>
                        <a:pt x="1333" y="762"/>
                        <a:pt x="1715" y="571"/>
                        <a:pt x="1619" y="0"/>
                      </a:cubicBezTo>
                      <a:close/>
                    </a:path>
                  </a:pathLst>
                </a:custGeom>
                <a:solidFill>
                  <a:srgbClr val="9FA0A0"/>
                </a:solidFill>
                <a:ln w="9525" cap="flat">
                  <a:noFill/>
                  <a:prstDash val="solid"/>
                  <a:miter/>
                </a:ln>
              </p:spPr>
              <p:txBody>
                <a:bodyPr rtlCol="0" anchor="ctr"/>
                <a:lstStyle/>
                <a:p>
                  <a:endParaRPr lang="zh-CN" altLang="en-US"/>
                </a:p>
              </p:txBody>
            </p:sp>
            <p:sp>
              <p:nvSpPr>
                <p:cNvPr id="764" name="任意多边形: 形状 53085"/>
                <p:cNvSpPr/>
                <p:nvPr>
                  <p:custDataLst>
                    <p:tags r:id="rId1219"/>
                  </p:custDataLst>
                </p:nvPr>
              </p:nvSpPr>
              <p:spPr>
                <a:xfrm>
                  <a:off x="5786532" y="3700402"/>
                  <a:ext cx="1523" cy="1678"/>
                </a:xfrm>
                <a:custGeom>
                  <a:gdLst>
                    <a:gd name="connsiteX0" fmla="*/ 1524 w 1523"/>
                    <a:gd name="connsiteY0" fmla="*/ 250 h 1678"/>
                    <a:gd name="connsiteX1" fmla="*/ 0 w 1523"/>
                    <a:gd name="connsiteY1" fmla="*/ 59 h 1678"/>
                    <a:gd name="connsiteX2" fmla="*/ 953 w 1523"/>
                    <a:gd name="connsiteY2" fmla="*/ 1679 h 1678"/>
                    <a:gd name="connsiteX3" fmla="*/ 1524 w 1523"/>
                    <a:gd name="connsiteY3" fmla="*/ 250 h 1678"/>
                  </a:gdLst>
                  <a:cxnLst>
                    <a:cxn ang="0">
                      <a:pos x="connsiteX0" y="connsiteY0"/>
                    </a:cxn>
                    <a:cxn ang="0">
                      <a:pos x="connsiteX1" y="connsiteY1"/>
                    </a:cxn>
                    <a:cxn ang="0">
                      <a:pos x="connsiteX2" y="connsiteY2"/>
                    </a:cxn>
                    <a:cxn ang="0">
                      <a:pos x="connsiteX3" y="connsiteY3"/>
                    </a:cxn>
                  </a:cxnLst>
                  <a:rect l="l" t="t" r="r" b="b"/>
                  <a:pathLst>
                    <a:path w="1523" h="1678">
                      <a:moveTo>
                        <a:pt x="1524" y="250"/>
                      </a:moveTo>
                      <a:cubicBezTo>
                        <a:pt x="667" y="631"/>
                        <a:pt x="762" y="-226"/>
                        <a:pt x="0" y="59"/>
                      </a:cubicBezTo>
                      <a:cubicBezTo>
                        <a:pt x="191" y="821"/>
                        <a:pt x="1238" y="345"/>
                        <a:pt x="953" y="1679"/>
                      </a:cubicBezTo>
                      <a:cubicBezTo>
                        <a:pt x="1715" y="1107"/>
                        <a:pt x="1048" y="1203"/>
                        <a:pt x="1524" y="250"/>
                      </a:cubicBezTo>
                      <a:close/>
                    </a:path>
                  </a:pathLst>
                </a:custGeom>
                <a:solidFill>
                  <a:srgbClr val="9FA0A0"/>
                </a:solidFill>
                <a:ln w="9525" cap="flat">
                  <a:noFill/>
                  <a:prstDash val="solid"/>
                  <a:miter/>
                </a:ln>
              </p:spPr>
              <p:txBody>
                <a:bodyPr rtlCol="0" anchor="ctr"/>
                <a:lstStyle/>
                <a:p>
                  <a:endParaRPr lang="zh-CN" altLang="en-US"/>
                </a:p>
              </p:txBody>
            </p:sp>
            <p:sp>
              <p:nvSpPr>
                <p:cNvPr id="765" name="任意多边形: 形状 53086"/>
                <p:cNvSpPr/>
                <p:nvPr>
                  <p:custDataLst>
                    <p:tags r:id="rId1220"/>
                  </p:custDataLst>
                </p:nvPr>
              </p:nvSpPr>
              <p:spPr>
                <a:xfrm>
                  <a:off x="5785008" y="3699819"/>
                  <a:ext cx="1047" cy="1214"/>
                </a:xfrm>
                <a:custGeom>
                  <a:gdLst>
                    <a:gd name="connsiteX0" fmla="*/ 0 w 1047"/>
                    <a:gd name="connsiteY0" fmla="*/ 1214 h 1214"/>
                    <a:gd name="connsiteX1" fmla="*/ 1048 w 1047"/>
                    <a:gd name="connsiteY1" fmla="*/ 71 h 1214"/>
                    <a:gd name="connsiteX2" fmla="*/ 381 w 1047"/>
                    <a:gd name="connsiteY2" fmla="*/ 71 h 1214"/>
                    <a:gd name="connsiteX3" fmla="*/ 0 w 1047"/>
                    <a:gd name="connsiteY3" fmla="*/ 1214 h 1214"/>
                  </a:gdLst>
                  <a:cxnLst>
                    <a:cxn ang="0">
                      <a:pos x="connsiteX0" y="connsiteY0"/>
                    </a:cxn>
                    <a:cxn ang="0">
                      <a:pos x="connsiteX1" y="connsiteY1"/>
                    </a:cxn>
                    <a:cxn ang="0">
                      <a:pos x="connsiteX2" y="connsiteY2"/>
                    </a:cxn>
                    <a:cxn ang="0">
                      <a:pos x="connsiteX3" y="connsiteY3"/>
                    </a:cxn>
                  </a:cxnLst>
                  <a:rect l="l" t="t" r="r" b="b"/>
                  <a:pathLst>
                    <a:path w="1047" h="1214">
                      <a:moveTo>
                        <a:pt x="0" y="1214"/>
                      </a:moveTo>
                      <a:cubicBezTo>
                        <a:pt x="667" y="1024"/>
                        <a:pt x="1048" y="738"/>
                        <a:pt x="1048" y="71"/>
                      </a:cubicBezTo>
                      <a:cubicBezTo>
                        <a:pt x="857" y="-24"/>
                        <a:pt x="667" y="-24"/>
                        <a:pt x="381" y="71"/>
                      </a:cubicBezTo>
                      <a:cubicBezTo>
                        <a:pt x="191" y="357"/>
                        <a:pt x="95" y="833"/>
                        <a:pt x="0" y="1214"/>
                      </a:cubicBezTo>
                      <a:close/>
                    </a:path>
                  </a:pathLst>
                </a:custGeom>
                <a:solidFill>
                  <a:srgbClr val="9FA0A0"/>
                </a:solidFill>
                <a:ln w="9525" cap="flat">
                  <a:noFill/>
                  <a:prstDash val="solid"/>
                  <a:miter/>
                </a:ln>
              </p:spPr>
              <p:txBody>
                <a:bodyPr rtlCol="0" anchor="ctr"/>
                <a:lstStyle/>
                <a:p>
                  <a:endParaRPr lang="zh-CN" altLang="en-US"/>
                </a:p>
              </p:txBody>
            </p:sp>
            <p:sp>
              <p:nvSpPr>
                <p:cNvPr id="766" name="任意多边形: 形状 53087"/>
                <p:cNvSpPr/>
                <p:nvPr>
                  <p:custDataLst>
                    <p:tags r:id="rId1221"/>
                  </p:custDataLst>
                </p:nvPr>
              </p:nvSpPr>
              <p:spPr>
                <a:xfrm>
                  <a:off x="5784341" y="3699128"/>
                  <a:ext cx="1143" cy="1428"/>
                </a:xfrm>
                <a:custGeom>
                  <a:gdLst>
                    <a:gd name="connsiteX0" fmla="*/ 762 w 1143"/>
                    <a:gd name="connsiteY0" fmla="*/ 1143 h 1428"/>
                    <a:gd name="connsiteX1" fmla="*/ 1143 w 1143"/>
                    <a:gd name="connsiteY1" fmla="*/ 0 h 1428"/>
                    <a:gd name="connsiteX2" fmla="*/ 381 w 1143"/>
                    <a:gd name="connsiteY2" fmla="*/ 286 h 1428"/>
                    <a:gd name="connsiteX3" fmla="*/ 0 w 1143"/>
                    <a:gd name="connsiteY3" fmla="*/ 1429 h 1428"/>
                    <a:gd name="connsiteX4" fmla="*/ 762 w 1143"/>
                    <a:gd name="connsiteY4" fmla="*/ 1143 h 1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43" h="1428">
                      <a:moveTo>
                        <a:pt x="762" y="1143"/>
                      </a:moveTo>
                      <a:cubicBezTo>
                        <a:pt x="762" y="667"/>
                        <a:pt x="1143" y="476"/>
                        <a:pt x="1143" y="0"/>
                      </a:cubicBezTo>
                      <a:cubicBezTo>
                        <a:pt x="762" y="95"/>
                        <a:pt x="476" y="667"/>
                        <a:pt x="381" y="286"/>
                      </a:cubicBezTo>
                      <a:cubicBezTo>
                        <a:pt x="0" y="476"/>
                        <a:pt x="95" y="1048"/>
                        <a:pt x="0" y="1429"/>
                      </a:cubicBezTo>
                      <a:lnTo>
                        <a:pt x="762" y="1143"/>
                      </a:lnTo>
                      <a:close/>
                    </a:path>
                  </a:pathLst>
                </a:custGeom>
                <a:solidFill>
                  <a:srgbClr val="9FA0A0"/>
                </a:solidFill>
                <a:ln w="9525" cap="flat">
                  <a:noFill/>
                  <a:prstDash val="solid"/>
                  <a:miter/>
                </a:ln>
              </p:spPr>
              <p:txBody>
                <a:bodyPr rtlCol="0" anchor="ctr"/>
                <a:lstStyle/>
                <a:p>
                  <a:endParaRPr lang="zh-CN" altLang="en-US"/>
                </a:p>
              </p:txBody>
            </p:sp>
            <p:sp>
              <p:nvSpPr>
                <p:cNvPr id="767" name="任意多边形: 形状 53088"/>
                <p:cNvSpPr/>
                <p:nvPr>
                  <p:custDataLst>
                    <p:tags r:id="rId1222"/>
                  </p:custDataLst>
                </p:nvPr>
              </p:nvSpPr>
              <p:spPr>
                <a:xfrm>
                  <a:off x="5782913" y="3699430"/>
                  <a:ext cx="720" cy="1698"/>
                </a:xfrm>
                <a:custGeom>
                  <a:gdLst>
                    <a:gd name="connsiteX0" fmla="*/ 476 w 720"/>
                    <a:gd name="connsiteY0" fmla="*/ 1699 h 1698"/>
                    <a:gd name="connsiteX1" fmla="*/ 0 w 720"/>
                    <a:gd name="connsiteY1" fmla="*/ 79 h 1698"/>
                    <a:gd name="connsiteX2" fmla="*/ 476 w 720"/>
                    <a:gd name="connsiteY2" fmla="*/ 1699 h 1698"/>
                  </a:gdLst>
                  <a:cxnLst>
                    <a:cxn ang="0">
                      <a:pos x="connsiteX0" y="connsiteY0"/>
                    </a:cxn>
                    <a:cxn ang="0">
                      <a:pos x="connsiteX1" y="connsiteY1"/>
                    </a:cxn>
                    <a:cxn ang="0">
                      <a:pos x="connsiteX2" y="connsiteY2"/>
                    </a:cxn>
                  </a:cxnLst>
                  <a:rect l="l" t="t" r="r" b="b"/>
                  <a:pathLst>
                    <a:path w="720" h="1698">
                      <a:moveTo>
                        <a:pt x="476" y="1699"/>
                      </a:moveTo>
                      <a:cubicBezTo>
                        <a:pt x="857" y="1413"/>
                        <a:pt x="857" y="-397"/>
                        <a:pt x="0" y="79"/>
                      </a:cubicBezTo>
                      <a:cubicBezTo>
                        <a:pt x="95" y="746"/>
                        <a:pt x="0" y="1603"/>
                        <a:pt x="476" y="1699"/>
                      </a:cubicBezTo>
                      <a:close/>
                    </a:path>
                  </a:pathLst>
                </a:custGeom>
                <a:solidFill>
                  <a:srgbClr val="9FA0A0"/>
                </a:solidFill>
                <a:ln w="9525" cap="flat">
                  <a:noFill/>
                  <a:prstDash val="solid"/>
                  <a:miter/>
                </a:ln>
              </p:spPr>
              <p:txBody>
                <a:bodyPr rtlCol="0" anchor="ctr"/>
                <a:lstStyle/>
                <a:p>
                  <a:endParaRPr lang="zh-CN" altLang="en-US"/>
                </a:p>
              </p:txBody>
            </p:sp>
            <p:sp>
              <p:nvSpPr>
                <p:cNvPr id="768" name="任意多边形: 形状 53089"/>
                <p:cNvSpPr/>
                <p:nvPr>
                  <p:custDataLst>
                    <p:tags r:id="rId1223"/>
                  </p:custDataLst>
                </p:nvPr>
              </p:nvSpPr>
              <p:spPr>
                <a:xfrm>
                  <a:off x="5777677" y="3693889"/>
                  <a:ext cx="1520" cy="1238"/>
                </a:xfrm>
                <a:custGeom>
                  <a:gdLst>
                    <a:gd name="connsiteX0" fmla="*/ 1521 w 1520"/>
                    <a:gd name="connsiteY0" fmla="*/ 0 h 1238"/>
                    <a:gd name="connsiteX1" fmla="*/ 92 w 1520"/>
                    <a:gd name="connsiteY1" fmla="*/ 95 h 1238"/>
                    <a:gd name="connsiteX2" fmla="*/ 282 w 1520"/>
                    <a:gd name="connsiteY2" fmla="*/ 1238 h 1238"/>
                    <a:gd name="connsiteX3" fmla="*/ 1521 w 1520"/>
                    <a:gd name="connsiteY3" fmla="*/ 0 h 1238"/>
                  </a:gdLst>
                  <a:cxnLst>
                    <a:cxn ang="0">
                      <a:pos x="connsiteX0" y="connsiteY0"/>
                    </a:cxn>
                    <a:cxn ang="0">
                      <a:pos x="connsiteX1" y="connsiteY1"/>
                    </a:cxn>
                    <a:cxn ang="0">
                      <a:pos x="connsiteX2" y="connsiteY2"/>
                    </a:cxn>
                    <a:cxn ang="0">
                      <a:pos x="connsiteX3" y="connsiteY3"/>
                    </a:cxn>
                  </a:cxnLst>
                  <a:rect l="l" t="t" r="r" b="b"/>
                  <a:pathLst>
                    <a:path w="1520" h="1238">
                      <a:moveTo>
                        <a:pt x="1521" y="0"/>
                      </a:moveTo>
                      <a:cubicBezTo>
                        <a:pt x="759" y="381"/>
                        <a:pt x="663" y="0"/>
                        <a:pt x="92" y="95"/>
                      </a:cubicBezTo>
                      <a:cubicBezTo>
                        <a:pt x="-289" y="953"/>
                        <a:pt x="663" y="476"/>
                        <a:pt x="282" y="1238"/>
                      </a:cubicBezTo>
                      <a:cubicBezTo>
                        <a:pt x="854" y="1048"/>
                        <a:pt x="1425" y="857"/>
                        <a:pt x="1521" y="0"/>
                      </a:cubicBezTo>
                      <a:close/>
                    </a:path>
                  </a:pathLst>
                </a:custGeom>
                <a:solidFill>
                  <a:srgbClr val="9FA0A0"/>
                </a:solidFill>
                <a:ln w="9525" cap="flat">
                  <a:noFill/>
                  <a:prstDash val="solid"/>
                  <a:miter/>
                </a:ln>
              </p:spPr>
              <p:txBody>
                <a:bodyPr rtlCol="0" anchor="ctr"/>
                <a:lstStyle/>
                <a:p>
                  <a:endParaRPr lang="zh-CN" altLang="en-US"/>
                </a:p>
              </p:txBody>
            </p:sp>
            <p:sp>
              <p:nvSpPr>
                <p:cNvPr id="769" name="任意多边形: 形状 53090"/>
                <p:cNvSpPr/>
                <p:nvPr>
                  <p:custDataLst>
                    <p:tags r:id="rId1224"/>
                  </p:custDataLst>
                </p:nvPr>
              </p:nvSpPr>
              <p:spPr>
                <a:xfrm>
                  <a:off x="5774912" y="3690347"/>
                  <a:ext cx="1117" cy="1065"/>
                </a:xfrm>
                <a:custGeom>
                  <a:gdLst>
                    <a:gd name="connsiteX0" fmla="*/ 1048 w 1117"/>
                    <a:gd name="connsiteY0" fmla="*/ 875 h 1065"/>
                    <a:gd name="connsiteX1" fmla="*/ 381 w 1117"/>
                    <a:gd name="connsiteY1" fmla="*/ 18 h 1065"/>
                    <a:gd name="connsiteX2" fmla="*/ 0 w 1117"/>
                    <a:gd name="connsiteY2" fmla="*/ 1066 h 1065"/>
                    <a:gd name="connsiteX3" fmla="*/ 1048 w 1117"/>
                    <a:gd name="connsiteY3" fmla="*/ 875 h 1065"/>
                  </a:gdLst>
                  <a:cxnLst>
                    <a:cxn ang="0">
                      <a:pos x="connsiteX0" y="connsiteY0"/>
                    </a:cxn>
                    <a:cxn ang="0">
                      <a:pos x="connsiteX1" y="connsiteY1"/>
                    </a:cxn>
                    <a:cxn ang="0">
                      <a:pos x="connsiteX2" y="connsiteY2"/>
                    </a:cxn>
                    <a:cxn ang="0">
                      <a:pos x="connsiteX3" y="connsiteY3"/>
                    </a:cxn>
                  </a:cxnLst>
                  <a:rect l="l" t="t" r="r" b="b"/>
                  <a:pathLst>
                    <a:path w="1117" h="1065">
                      <a:moveTo>
                        <a:pt x="1048" y="875"/>
                      </a:moveTo>
                      <a:cubicBezTo>
                        <a:pt x="1238" y="208"/>
                        <a:pt x="1048" y="-77"/>
                        <a:pt x="381" y="18"/>
                      </a:cubicBezTo>
                      <a:lnTo>
                        <a:pt x="0" y="1066"/>
                      </a:lnTo>
                      <a:lnTo>
                        <a:pt x="1048" y="875"/>
                      </a:lnTo>
                      <a:close/>
                    </a:path>
                  </a:pathLst>
                </a:custGeom>
                <a:solidFill>
                  <a:srgbClr val="9FA0A0"/>
                </a:solidFill>
                <a:ln w="9525" cap="flat">
                  <a:noFill/>
                  <a:prstDash val="solid"/>
                  <a:miter/>
                </a:ln>
              </p:spPr>
              <p:txBody>
                <a:bodyPr rtlCol="0" anchor="ctr"/>
                <a:lstStyle/>
                <a:p>
                  <a:endParaRPr lang="zh-CN" altLang="en-US"/>
                </a:p>
              </p:txBody>
            </p:sp>
            <p:sp>
              <p:nvSpPr>
                <p:cNvPr id="770" name="任意多边形: 形状 53091"/>
                <p:cNvSpPr/>
                <p:nvPr>
                  <p:custDataLst>
                    <p:tags r:id="rId1225"/>
                  </p:custDataLst>
                </p:nvPr>
              </p:nvSpPr>
              <p:spPr>
                <a:xfrm>
                  <a:off x="5773007" y="3687507"/>
                  <a:ext cx="1523" cy="1680"/>
                </a:xfrm>
                <a:custGeom>
                  <a:gdLst>
                    <a:gd name="connsiteX0" fmla="*/ 1524 w 1523"/>
                    <a:gd name="connsiteY0" fmla="*/ 1524 h 1680"/>
                    <a:gd name="connsiteX1" fmla="*/ 952 w 1523"/>
                    <a:gd name="connsiteY1" fmla="*/ 0 h 1680"/>
                    <a:gd name="connsiteX2" fmla="*/ 0 w 1523"/>
                    <a:gd name="connsiteY2" fmla="*/ 1333 h 1680"/>
                    <a:gd name="connsiteX3" fmla="*/ 762 w 1523"/>
                    <a:gd name="connsiteY3" fmla="*/ 1238 h 1680"/>
                    <a:gd name="connsiteX4" fmla="*/ 1524 w 1523"/>
                    <a:gd name="connsiteY4" fmla="*/ 1524 h 1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23" h="1680">
                      <a:moveTo>
                        <a:pt x="1524" y="1524"/>
                      </a:moveTo>
                      <a:cubicBezTo>
                        <a:pt x="1429" y="952"/>
                        <a:pt x="1048" y="476"/>
                        <a:pt x="952" y="0"/>
                      </a:cubicBezTo>
                      <a:cubicBezTo>
                        <a:pt x="286" y="0"/>
                        <a:pt x="667" y="1333"/>
                        <a:pt x="0" y="1333"/>
                      </a:cubicBezTo>
                      <a:cubicBezTo>
                        <a:pt x="0" y="1715"/>
                        <a:pt x="476" y="1333"/>
                        <a:pt x="762" y="1238"/>
                      </a:cubicBezTo>
                      <a:cubicBezTo>
                        <a:pt x="1048" y="1238"/>
                        <a:pt x="667" y="2000"/>
                        <a:pt x="1524" y="1524"/>
                      </a:cubicBezTo>
                      <a:close/>
                    </a:path>
                  </a:pathLst>
                </a:custGeom>
                <a:solidFill>
                  <a:srgbClr val="9FA0A0"/>
                </a:solidFill>
                <a:ln w="9525" cap="flat">
                  <a:noFill/>
                  <a:prstDash val="solid"/>
                  <a:miter/>
                </a:ln>
              </p:spPr>
              <p:txBody>
                <a:bodyPr rtlCol="0" anchor="ctr"/>
                <a:lstStyle/>
                <a:p>
                  <a:endParaRPr lang="zh-CN" altLang="en-US"/>
                </a:p>
              </p:txBody>
            </p:sp>
            <p:sp>
              <p:nvSpPr>
                <p:cNvPr id="771" name="任意多边形: 形状 53092"/>
                <p:cNvSpPr/>
                <p:nvPr>
                  <p:custDataLst>
                    <p:tags r:id="rId1226"/>
                  </p:custDataLst>
                </p:nvPr>
              </p:nvSpPr>
              <p:spPr>
                <a:xfrm>
                  <a:off x="5770383" y="3688555"/>
                  <a:ext cx="1201" cy="1428"/>
                </a:xfrm>
                <a:custGeom>
                  <a:gdLst>
                    <a:gd name="connsiteX0" fmla="*/ 1195 w 1201"/>
                    <a:gd name="connsiteY0" fmla="*/ 667 h 1428"/>
                    <a:gd name="connsiteX1" fmla="*/ 433 w 1201"/>
                    <a:gd name="connsiteY1" fmla="*/ 0 h 1428"/>
                    <a:gd name="connsiteX2" fmla="*/ 148 w 1201"/>
                    <a:gd name="connsiteY2" fmla="*/ 1429 h 1428"/>
                    <a:gd name="connsiteX3" fmla="*/ 1195 w 1201"/>
                    <a:gd name="connsiteY3" fmla="*/ 667 h 1428"/>
                  </a:gdLst>
                  <a:cxnLst>
                    <a:cxn ang="0">
                      <a:pos x="connsiteX0" y="connsiteY0"/>
                    </a:cxn>
                    <a:cxn ang="0">
                      <a:pos x="connsiteX1" y="connsiteY1"/>
                    </a:cxn>
                    <a:cxn ang="0">
                      <a:pos x="connsiteX2" y="connsiteY2"/>
                    </a:cxn>
                    <a:cxn ang="0">
                      <a:pos x="connsiteX3" y="connsiteY3"/>
                    </a:cxn>
                  </a:cxnLst>
                  <a:rect l="l" t="t" r="r" b="b"/>
                  <a:pathLst>
                    <a:path w="1201" h="1428">
                      <a:moveTo>
                        <a:pt x="1195" y="667"/>
                      </a:moveTo>
                      <a:cubicBezTo>
                        <a:pt x="1290" y="190"/>
                        <a:pt x="338" y="571"/>
                        <a:pt x="433" y="0"/>
                      </a:cubicBezTo>
                      <a:cubicBezTo>
                        <a:pt x="-138" y="571"/>
                        <a:pt x="-43" y="952"/>
                        <a:pt x="148" y="1429"/>
                      </a:cubicBezTo>
                      <a:cubicBezTo>
                        <a:pt x="719" y="1429"/>
                        <a:pt x="624" y="667"/>
                        <a:pt x="1195" y="667"/>
                      </a:cubicBezTo>
                      <a:close/>
                    </a:path>
                  </a:pathLst>
                </a:custGeom>
                <a:solidFill>
                  <a:srgbClr val="9FA0A0"/>
                </a:solidFill>
                <a:ln w="9525" cap="flat">
                  <a:noFill/>
                  <a:prstDash val="solid"/>
                  <a:miter/>
                </a:ln>
              </p:spPr>
              <p:txBody>
                <a:bodyPr rtlCol="0" anchor="ctr"/>
                <a:lstStyle/>
                <a:p>
                  <a:endParaRPr lang="zh-CN" altLang="en-US"/>
                </a:p>
              </p:txBody>
            </p:sp>
            <p:sp>
              <p:nvSpPr>
                <p:cNvPr id="772" name="任意多边形: 形状 53093"/>
                <p:cNvSpPr/>
                <p:nvPr>
                  <p:custDataLst>
                    <p:tags r:id="rId1227"/>
                  </p:custDataLst>
                </p:nvPr>
              </p:nvSpPr>
              <p:spPr>
                <a:xfrm>
                  <a:off x="5769768" y="3682650"/>
                  <a:ext cx="2762" cy="4191"/>
                </a:xfrm>
                <a:custGeom>
                  <a:gdLst>
                    <a:gd name="connsiteX0" fmla="*/ 2762 w 2762"/>
                    <a:gd name="connsiteY0" fmla="*/ 2000 h 4191"/>
                    <a:gd name="connsiteX1" fmla="*/ 1524 w 2762"/>
                    <a:gd name="connsiteY1" fmla="*/ 0 h 4191"/>
                    <a:gd name="connsiteX2" fmla="*/ 0 w 2762"/>
                    <a:gd name="connsiteY2" fmla="*/ 2667 h 4191"/>
                    <a:gd name="connsiteX3" fmla="*/ 1905 w 2762"/>
                    <a:gd name="connsiteY3" fmla="*/ 2286 h 4191"/>
                    <a:gd name="connsiteX4" fmla="*/ 1333 w 2762"/>
                    <a:gd name="connsiteY4" fmla="*/ 4191 h 4191"/>
                    <a:gd name="connsiteX5" fmla="*/ 2762 w 2762"/>
                    <a:gd name="connsiteY5" fmla="*/ 2000 h 4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 h="4191">
                      <a:moveTo>
                        <a:pt x="2762" y="2000"/>
                      </a:moveTo>
                      <a:cubicBezTo>
                        <a:pt x="1333" y="2096"/>
                        <a:pt x="1905" y="667"/>
                        <a:pt x="1524" y="0"/>
                      </a:cubicBezTo>
                      <a:cubicBezTo>
                        <a:pt x="95" y="381"/>
                        <a:pt x="762" y="1715"/>
                        <a:pt x="0" y="2667"/>
                      </a:cubicBezTo>
                      <a:cubicBezTo>
                        <a:pt x="1143" y="2000"/>
                        <a:pt x="1048" y="1810"/>
                        <a:pt x="1905" y="2286"/>
                      </a:cubicBezTo>
                      <a:cubicBezTo>
                        <a:pt x="1429" y="3334"/>
                        <a:pt x="857" y="3715"/>
                        <a:pt x="1333" y="4191"/>
                      </a:cubicBezTo>
                      <a:cubicBezTo>
                        <a:pt x="2381" y="3524"/>
                        <a:pt x="2381" y="3143"/>
                        <a:pt x="2762" y="2000"/>
                      </a:cubicBezTo>
                      <a:close/>
                    </a:path>
                  </a:pathLst>
                </a:custGeom>
                <a:solidFill>
                  <a:srgbClr val="9FA0A0"/>
                </a:solidFill>
                <a:ln w="9525" cap="flat">
                  <a:noFill/>
                  <a:prstDash val="solid"/>
                  <a:miter/>
                </a:ln>
              </p:spPr>
              <p:txBody>
                <a:bodyPr rtlCol="0" anchor="ctr"/>
                <a:lstStyle/>
                <a:p>
                  <a:endParaRPr lang="zh-CN" altLang="en-US"/>
                </a:p>
              </p:txBody>
            </p:sp>
            <p:sp>
              <p:nvSpPr>
                <p:cNvPr id="773" name="任意多边形: 形状 53094"/>
                <p:cNvSpPr/>
                <p:nvPr>
                  <p:custDataLst>
                    <p:tags r:id="rId1228"/>
                  </p:custDataLst>
                </p:nvPr>
              </p:nvSpPr>
              <p:spPr>
                <a:xfrm>
                  <a:off x="5768997" y="3684555"/>
                  <a:ext cx="1152" cy="1676"/>
                </a:xfrm>
                <a:custGeom>
                  <a:gdLst>
                    <a:gd name="connsiteX0" fmla="*/ 1153 w 1152"/>
                    <a:gd name="connsiteY0" fmla="*/ 1619 h 1676"/>
                    <a:gd name="connsiteX1" fmla="*/ 391 w 1152"/>
                    <a:gd name="connsiteY1" fmla="*/ 0 h 1676"/>
                    <a:gd name="connsiteX2" fmla="*/ 1153 w 1152"/>
                    <a:gd name="connsiteY2" fmla="*/ 1619 h 1676"/>
                  </a:gdLst>
                  <a:cxnLst>
                    <a:cxn ang="0">
                      <a:pos x="connsiteX0" y="connsiteY0"/>
                    </a:cxn>
                    <a:cxn ang="0">
                      <a:pos x="connsiteX1" y="connsiteY1"/>
                    </a:cxn>
                    <a:cxn ang="0">
                      <a:pos x="connsiteX2" y="connsiteY2"/>
                    </a:cxn>
                  </a:cxnLst>
                  <a:rect l="l" t="t" r="r" b="b"/>
                  <a:pathLst>
                    <a:path w="1152" h="1676">
                      <a:moveTo>
                        <a:pt x="1153" y="1619"/>
                      </a:moveTo>
                      <a:cubicBezTo>
                        <a:pt x="1057" y="952"/>
                        <a:pt x="295" y="762"/>
                        <a:pt x="391" y="0"/>
                      </a:cubicBezTo>
                      <a:cubicBezTo>
                        <a:pt x="-181" y="381"/>
                        <a:pt x="-276" y="2000"/>
                        <a:pt x="1153" y="1619"/>
                      </a:cubicBezTo>
                      <a:close/>
                    </a:path>
                  </a:pathLst>
                </a:custGeom>
                <a:solidFill>
                  <a:srgbClr val="9FA0A0"/>
                </a:solidFill>
                <a:ln w="9525" cap="flat">
                  <a:noFill/>
                  <a:prstDash val="solid"/>
                  <a:miter/>
                </a:ln>
              </p:spPr>
              <p:txBody>
                <a:bodyPr rtlCol="0" anchor="ctr"/>
                <a:lstStyle/>
                <a:p>
                  <a:endParaRPr lang="zh-CN" altLang="en-US"/>
                </a:p>
              </p:txBody>
            </p:sp>
            <p:sp>
              <p:nvSpPr>
                <p:cNvPr id="774" name="任意多边形: 形状 53095"/>
                <p:cNvSpPr/>
                <p:nvPr>
                  <p:custDataLst>
                    <p:tags r:id="rId1229"/>
                  </p:custDataLst>
                </p:nvPr>
              </p:nvSpPr>
              <p:spPr>
                <a:xfrm>
                  <a:off x="5766149" y="3683412"/>
                  <a:ext cx="1714" cy="1428"/>
                </a:xfrm>
                <a:custGeom>
                  <a:gdLst>
                    <a:gd name="connsiteX0" fmla="*/ 1524 w 1714"/>
                    <a:gd name="connsiteY0" fmla="*/ 952 h 1428"/>
                    <a:gd name="connsiteX1" fmla="*/ 1715 w 1714"/>
                    <a:gd name="connsiteY1" fmla="*/ 0 h 1428"/>
                    <a:gd name="connsiteX2" fmla="*/ 0 w 1714"/>
                    <a:gd name="connsiteY2" fmla="*/ 952 h 1428"/>
                    <a:gd name="connsiteX3" fmla="*/ 857 w 1714"/>
                    <a:gd name="connsiteY3" fmla="*/ 1429 h 1428"/>
                    <a:gd name="connsiteX4" fmla="*/ 1524 w 1714"/>
                    <a:gd name="connsiteY4" fmla="*/ 952 h 142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14" h="1428">
                      <a:moveTo>
                        <a:pt x="1524" y="952"/>
                      </a:moveTo>
                      <a:cubicBezTo>
                        <a:pt x="1715" y="476"/>
                        <a:pt x="1429" y="476"/>
                        <a:pt x="1715" y="0"/>
                      </a:cubicBezTo>
                      <a:cubicBezTo>
                        <a:pt x="953" y="0"/>
                        <a:pt x="762" y="1048"/>
                        <a:pt x="0" y="952"/>
                      </a:cubicBezTo>
                      <a:cubicBezTo>
                        <a:pt x="0" y="1238"/>
                        <a:pt x="381" y="1429"/>
                        <a:pt x="857" y="1429"/>
                      </a:cubicBezTo>
                      <a:cubicBezTo>
                        <a:pt x="1048" y="571"/>
                        <a:pt x="572" y="857"/>
                        <a:pt x="1524" y="952"/>
                      </a:cubicBezTo>
                      <a:close/>
                    </a:path>
                  </a:pathLst>
                </a:custGeom>
                <a:solidFill>
                  <a:srgbClr val="9FA0A0"/>
                </a:solidFill>
                <a:ln w="9525" cap="flat">
                  <a:noFill/>
                  <a:prstDash val="solid"/>
                  <a:miter/>
                </a:ln>
              </p:spPr>
              <p:txBody>
                <a:bodyPr rtlCol="0" anchor="ctr"/>
                <a:lstStyle/>
                <a:p>
                  <a:endParaRPr lang="zh-CN" altLang="en-US"/>
                </a:p>
              </p:txBody>
            </p:sp>
            <p:sp>
              <p:nvSpPr>
                <p:cNvPr id="775" name="任意多边形: 形状 53096"/>
                <p:cNvSpPr/>
                <p:nvPr>
                  <p:custDataLst>
                    <p:tags r:id="rId1230"/>
                  </p:custDataLst>
                </p:nvPr>
              </p:nvSpPr>
              <p:spPr>
                <a:xfrm>
                  <a:off x="5764434" y="3680078"/>
                  <a:ext cx="1333" cy="952"/>
                </a:xfrm>
                <a:custGeom>
                  <a:gdLst>
                    <a:gd name="connsiteX0" fmla="*/ 1048 w 1333"/>
                    <a:gd name="connsiteY0" fmla="*/ 952 h 952"/>
                    <a:gd name="connsiteX1" fmla="*/ 1334 w 1333"/>
                    <a:gd name="connsiteY1" fmla="*/ 0 h 952"/>
                    <a:gd name="connsiteX2" fmla="*/ 0 w 1333"/>
                    <a:gd name="connsiteY2" fmla="*/ 952 h 952"/>
                    <a:gd name="connsiteX3" fmla="*/ 1048 w 1333"/>
                    <a:gd name="connsiteY3" fmla="*/ 952 h 952"/>
                  </a:gdLst>
                  <a:cxnLst>
                    <a:cxn ang="0">
                      <a:pos x="connsiteX0" y="connsiteY0"/>
                    </a:cxn>
                    <a:cxn ang="0">
                      <a:pos x="connsiteX1" y="connsiteY1"/>
                    </a:cxn>
                    <a:cxn ang="0">
                      <a:pos x="connsiteX2" y="connsiteY2"/>
                    </a:cxn>
                    <a:cxn ang="0">
                      <a:pos x="connsiteX3" y="connsiteY3"/>
                    </a:cxn>
                  </a:cxnLst>
                  <a:rect l="l" t="t" r="r" b="b"/>
                  <a:pathLst>
                    <a:path w="1333" h="952">
                      <a:moveTo>
                        <a:pt x="1048" y="952"/>
                      </a:moveTo>
                      <a:cubicBezTo>
                        <a:pt x="1429" y="476"/>
                        <a:pt x="1238" y="286"/>
                        <a:pt x="1334" y="0"/>
                      </a:cubicBezTo>
                      <a:cubicBezTo>
                        <a:pt x="953" y="381"/>
                        <a:pt x="286" y="286"/>
                        <a:pt x="0" y="952"/>
                      </a:cubicBezTo>
                      <a:cubicBezTo>
                        <a:pt x="762" y="476"/>
                        <a:pt x="381" y="952"/>
                        <a:pt x="1048" y="952"/>
                      </a:cubicBezTo>
                      <a:close/>
                    </a:path>
                  </a:pathLst>
                </a:custGeom>
                <a:solidFill>
                  <a:srgbClr val="9FA0A0"/>
                </a:solidFill>
                <a:ln w="9525" cap="flat">
                  <a:noFill/>
                  <a:prstDash val="solid"/>
                  <a:miter/>
                </a:ln>
              </p:spPr>
              <p:txBody>
                <a:bodyPr rtlCol="0" anchor="ctr"/>
                <a:lstStyle/>
                <a:p>
                  <a:endParaRPr lang="zh-CN" altLang="en-US"/>
                </a:p>
              </p:txBody>
            </p:sp>
            <p:sp>
              <p:nvSpPr>
                <p:cNvPr id="776" name="任意多边形: 形状 53097"/>
                <p:cNvSpPr/>
                <p:nvPr>
                  <p:custDataLst>
                    <p:tags r:id="rId1231"/>
                  </p:custDataLst>
                </p:nvPr>
              </p:nvSpPr>
              <p:spPr>
                <a:xfrm>
                  <a:off x="5760910" y="3634168"/>
                  <a:ext cx="2135" cy="1904"/>
                </a:xfrm>
                <a:custGeom>
                  <a:gdLst>
                    <a:gd name="connsiteX0" fmla="*/ 1715 w 2135"/>
                    <a:gd name="connsiteY0" fmla="*/ 1905 h 1904"/>
                    <a:gd name="connsiteX1" fmla="*/ 1429 w 2135"/>
                    <a:gd name="connsiteY1" fmla="*/ 0 h 1904"/>
                    <a:gd name="connsiteX2" fmla="*/ 0 w 2135"/>
                    <a:gd name="connsiteY2" fmla="*/ 1429 h 1904"/>
                    <a:gd name="connsiteX3" fmla="*/ 1715 w 2135"/>
                    <a:gd name="connsiteY3" fmla="*/ 1905 h 1904"/>
                  </a:gdLst>
                  <a:cxnLst>
                    <a:cxn ang="0">
                      <a:pos x="connsiteX0" y="connsiteY0"/>
                    </a:cxn>
                    <a:cxn ang="0">
                      <a:pos x="connsiteX1" y="connsiteY1"/>
                    </a:cxn>
                    <a:cxn ang="0">
                      <a:pos x="connsiteX2" y="connsiteY2"/>
                    </a:cxn>
                    <a:cxn ang="0">
                      <a:pos x="connsiteX3" y="connsiteY3"/>
                    </a:cxn>
                  </a:cxnLst>
                  <a:rect l="l" t="t" r="r" b="b"/>
                  <a:pathLst>
                    <a:path w="2135" h="1904">
                      <a:moveTo>
                        <a:pt x="1715" y="1905"/>
                      </a:moveTo>
                      <a:cubicBezTo>
                        <a:pt x="2477" y="1429"/>
                        <a:pt x="2096" y="762"/>
                        <a:pt x="1429" y="0"/>
                      </a:cubicBezTo>
                      <a:cubicBezTo>
                        <a:pt x="952" y="476"/>
                        <a:pt x="191" y="952"/>
                        <a:pt x="0" y="1429"/>
                      </a:cubicBezTo>
                      <a:cubicBezTo>
                        <a:pt x="572" y="1715"/>
                        <a:pt x="1143" y="1715"/>
                        <a:pt x="1715" y="1905"/>
                      </a:cubicBezTo>
                      <a:close/>
                    </a:path>
                  </a:pathLst>
                </a:custGeom>
                <a:solidFill>
                  <a:srgbClr val="9FA0A0"/>
                </a:solidFill>
                <a:ln w="9525" cap="flat">
                  <a:noFill/>
                  <a:prstDash val="solid"/>
                  <a:miter/>
                </a:ln>
              </p:spPr>
              <p:txBody>
                <a:bodyPr rtlCol="0" anchor="ctr"/>
                <a:lstStyle/>
                <a:p>
                  <a:endParaRPr lang="zh-CN" altLang="en-US"/>
                </a:p>
              </p:txBody>
            </p:sp>
            <p:sp>
              <p:nvSpPr>
                <p:cNvPr id="777" name="任意多边形: 形状 53098"/>
                <p:cNvSpPr/>
                <p:nvPr>
                  <p:custDataLst>
                    <p:tags r:id="rId1232"/>
                  </p:custDataLst>
                </p:nvPr>
              </p:nvSpPr>
              <p:spPr>
                <a:xfrm>
                  <a:off x="5761402" y="3622434"/>
                  <a:ext cx="841" cy="874"/>
                </a:xfrm>
                <a:custGeom>
                  <a:gdLst>
                    <a:gd name="connsiteX0" fmla="*/ 365 w 841"/>
                    <a:gd name="connsiteY0" fmla="*/ 875 h 874"/>
                    <a:gd name="connsiteX1" fmla="*/ 842 w 841"/>
                    <a:gd name="connsiteY1" fmla="*/ 113 h 874"/>
                    <a:gd name="connsiteX2" fmla="*/ 365 w 841"/>
                    <a:gd name="connsiteY2" fmla="*/ 875 h 874"/>
                  </a:gdLst>
                  <a:cxnLst>
                    <a:cxn ang="0">
                      <a:pos x="connsiteX0" y="connsiteY0"/>
                    </a:cxn>
                    <a:cxn ang="0">
                      <a:pos x="connsiteX1" y="connsiteY1"/>
                    </a:cxn>
                    <a:cxn ang="0">
                      <a:pos x="connsiteX2" y="connsiteY2"/>
                    </a:cxn>
                  </a:cxnLst>
                  <a:rect l="l" t="t" r="r" b="b"/>
                  <a:pathLst>
                    <a:path w="841" h="874">
                      <a:moveTo>
                        <a:pt x="365" y="875"/>
                      </a:moveTo>
                      <a:cubicBezTo>
                        <a:pt x="1318" y="875"/>
                        <a:pt x="461" y="303"/>
                        <a:pt x="842" y="113"/>
                      </a:cubicBezTo>
                      <a:cubicBezTo>
                        <a:pt x="365" y="-268"/>
                        <a:pt x="-492" y="399"/>
                        <a:pt x="365" y="875"/>
                      </a:cubicBezTo>
                      <a:close/>
                    </a:path>
                  </a:pathLst>
                </a:custGeom>
                <a:solidFill>
                  <a:srgbClr val="9FA0A0"/>
                </a:solidFill>
                <a:ln w="9525" cap="flat">
                  <a:noFill/>
                  <a:prstDash val="solid"/>
                  <a:miter/>
                </a:ln>
              </p:spPr>
              <p:txBody>
                <a:bodyPr rtlCol="0" anchor="ctr"/>
                <a:lstStyle/>
                <a:p>
                  <a:endParaRPr lang="zh-CN" altLang="en-US"/>
                </a:p>
              </p:txBody>
            </p:sp>
            <p:sp>
              <p:nvSpPr>
                <p:cNvPr id="778" name="任意多边形: 形状 53099"/>
                <p:cNvSpPr/>
                <p:nvPr>
                  <p:custDataLst>
                    <p:tags r:id="rId1233"/>
                  </p:custDataLst>
                </p:nvPr>
              </p:nvSpPr>
              <p:spPr>
                <a:xfrm>
                  <a:off x="5768339" y="3610736"/>
                  <a:ext cx="994" cy="1331"/>
                </a:xfrm>
                <a:custGeom>
                  <a:gdLst>
                    <a:gd name="connsiteX0" fmla="*/ 0 w 994"/>
                    <a:gd name="connsiteY0" fmla="*/ 1238 h 1331"/>
                    <a:gd name="connsiteX1" fmla="*/ 762 w 994"/>
                    <a:gd name="connsiteY1" fmla="*/ 0 h 1331"/>
                    <a:gd name="connsiteX2" fmla="*/ 0 w 994"/>
                    <a:gd name="connsiteY2" fmla="*/ 1238 h 1331"/>
                  </a:gdLst>
                  <a:cxnLst>
                    <a:cxn ang="0">
                      <a:pos x="connsiteX0" y="connsiteY0"/>
                    </a:cxn>
                    <a:cxn ang="0">
                      <a:pos x="connsiteX1" y="connsiteY1"/>
                    </a:cxn>
                    <a:cxn ang="0">
                      <a:pos x="connsiteX2" y="connsiteY2"/>
                    </a:cxn>
                  </a:cxnLst>
                  <a:rect l="l" t="t" r="r" b="b"/>
                  <a:pathLst>
                    <a:path w="994" h="1331">
                      <a:moveTo>
                        <a:pt x="0" y="1238"/>
                      </a:moveTo>
                      <a:cubicBezTo>
                        <a:pt x="762" y="1619"/>
                        <a:pt x="1334" y="762"/>
                        <a:pt x="762" y="0"/>
                      </a:cubicBezTo>
                      <a:cubicBezTo>
                        <a:pt x="191" y="190"/>
                        <a:pt x="286" y="857"/>
                        <a:pt x="0" y="1238"/>
                      </a:cubicBezTo>
                      <a:close/>
                    </a:path>
                  </a:pathLst>
                </a:custGeom>
                <a:solidFill>
                  <a:srgbClr val="9FA0A0"/>
                </a:solidFill>
                <a:ln w="9525" cap="flat">
                  <a:noFill/>
                  <a:prstDash val="solid"/>
                  <a:miter/>
                </a:ln>
              </p:spPr>
              <p:txBody>
                <a:bodyPr rtlCol="0" anchor="ctr"/>
                <a:lstStyle/>
                <a:p>
                  <a:endParaRPr lang="zh-CN" altLang="en-US"/>
                </a:p>
              </p:txBody>
            </p:sp>
            <p:sp>
              <p:nvSpPr>
                <p:cNvPr id="779" name="任意多边形: 形状 53100"/>
                <p:cNvSpPr/>
                <p:nvPr>
                  <p:custDataLst>
                    <p:tags r:id="rId1234"/>
                  </p:custDataLst>
                </p:nvPr>
              </p:nvSpPr>
              <p:spPr>
                <a:xfrm>
                  <a:off x="5771394" y="3604640"/>
                  <a:ext cx="678" cy="2381"/>
                </a:xfrm>
                <a:custGeom>
                  <a:gdLst>
                    <a:gd name="connsiteX0" fmla="*/ 565 w 678"/>
                    <a:gd name="connsiteY0" fmla="*/ 2381 h 2381"/>
                    <a:gd name="connsiteX1" fmla="*/ 375 w 678"/>
                    <a:gd name="connsiteY1" fmla="*/ 0 h 2381"/>
                    <a:gd name="connsiteX2" fmla="*/ 565 w 678"/>
                    <a:gd name="connsiteY2" fmla="*/ 2381 h 2381"/>
                  </a:gdLst>
                  <a:cxnLst>
                    <a:cxn ang="0">
                      <a:pos x="connsiteX0" y="connsiteY0"/>
                    </a:cxn>
                    <a:cxn ang="0">
                      <a:pos x="connsiteX1" y="connsiteY1"/>
                    </a:cxn>
                    <a:cxn ang="0">
                      <a:pos x="connsiteX2" y="connsiteY2"/>
                    </a:cxn>
                  </a:cxnLst>
                  <a:rect l="l" t="t" r="r" b="b"/>
                  <a:pathLst>
                    <a:path w="678" h="2381">
                      <a:moveTo>
                        <a:pt x="565" y="2381"/>
                      </a:moveTo>
                      <a:cubicBezTo>
                        <a:pt x="375" y="1524"/>
                        <a:pt x="1042" y="667"/>
                        <a:pt x="375" y="0"/>
                      </a:cubicBezTo>
                      <a:cubicBezTo>
                        <a:pt x="89" y="476"/>
                        <a:pt x="-387" y="1524"/>
                        <a:pt x="565" y="2381"/>
                      </a:cubicBezTo>
                      <a:close/>
                    </a:path>
                  </a:pathLst>
                </a:custGeom>
                <a:solidFill>
                  <a:srgbClr val="9FA0A0"/>
                </a:solidFill>
                <a:ln w="9525" cap="flat">
                  <a:noFill/>
                  <a:prstDash val="solid"/>
                  <a:miter/>
                </a:ln>
              </p:spPr>
              <p:txBody>
                <a:bodyPr rtlCol="0" anchor="ctr"/>
                <a:lstStyle/>
                <a:p>
                  <a:endParaRPr lang="zh-CN" altLang="en-US"/>
                </a:p>
              </p:txBody>
            </p:sp>
            <p:sp>
              <p:nvSpPr>
                <p:cNvPr id="780" name="任意多边形: 形状 53101"/>
                <p:cNvSpPr/>
                <p:nvPr>
                  <p:custDataLst>
                    <p:tags r:id="rId1235"/>
                  </p:custDataLst>
                </p:nvPr>
              </p:nvSpPr>
              <p:spPr>
                <a:xfrm>
                  <a:off x="5778455" y="3595588"/>
                  <a:ext cx="1219" cy="1051"/>
                </a:xfrm>
                <a:custGeom>
                  <a:gdLst>
                    <a:gd name="connsiteX0" fmla="*/ 77 w 1219"/>
                    <a:gd name="connsiteY0" fmla="*/ 1051 h 1051"/>
                    <a:gd name="connsiteX1" fmla="*/ 1220 w 1219"/>
                    <a:gd name="connsiteY1" fmla="*/ 289 h 1051"/>
                    <a:gd name="connsiteX2" fmla="*/ 77 w 1219"/>
                    <a:gd name="connsiteY2" fmla="*/ 1051 h 1051"/>
                  </a:gdLst>
                  <a:cxnLst>
                    <a:cxn ang="0">
                      <a:pos x="connsiteX0" y="connsiteY0"/>
                    </a:cxn>
                    <a:cxn ang="0">
                      <a:pos x="connsiteX1" y="connsiteY1"/>
                    </a:cxn>
                    <a:cxn ang="0">
                      <a:pos x="connsiteX2" y="connsiteY2"/>
                    </a:cxn>
                  </a:cxnLst>
                  <a:rect l="l" t="t" r="r" b="b"/>
                  <a:pathLst>
                    <a:path w="1219" h="1051">
                      <a:moveTo>
                        <a:pt x="77" y="1051"/>
                      </a:moveTo>
                      <a:cubicBezTo>
                        <a:pt x="743" y="1051"/>
                        <a:pt x="743" y="385"/>
                        <a:pt x="1220" y="289"/>
                      </a:cubicBezTo>
                      <a:cubicBezTo>
                        <a:pt x="839" y="-282"/>
                        <a:pt x="-304" y="4"/>
                        <a:pt x="77" y="1051"/>
                      </a:cubicBezTo>
                      <a:close/>
                    </a:path>
                  </a:pathLst>
                </a:custGeom>
                <a:solidFill>
                  <a:srgbClr val="9FA0A0"/>
                </a:solidFill>
                <a:ln w="9525" cap="flat">
                  <a:noFill/>
                  <a:prstDash val="solid"/>
                  <a:miter/>
                </a:ln>
              </p:spPr>
              <p:txBody>
                <a:bodyPr rtlCol="0" anchor="ctr"/>
                <a:lstStyle/>
                <a:p>
                  <a:endParaRPr lang="zh-CN" altLang="en-US"/>
                </a:p>
              </p:txBody>
            </p:sp>
            <p:sp>
              <p:nvSpPr>
                <p:cNvPr id="781" name="任意多边形: 形状 53102"/>
                <p:cNvSpPr/>
                <p:nvPr>
                  <p:custDataLst>
                    <p:tags r:id="rId1236"/>
                  </p:custDataLst>
                </p:nvPr>
              </p:nvSpPr>
              <p:spPr>
                <a:xfrm>
                  <a:off x="5789580" y="3589591"/>
                  <a:ext cx="952" cy="1428"/>
                </a:xfrm>
                <a:custGeom>
                  <a:gdLst>
                    <a:gd name="connsiteX0" fmla="*/ 952 w 952"/>
                    <a:gd name="connsiteY0" fmla="*/ 1429 h 1428"/>
                    <a:gd name="connsiteX1" fmla="*/ 381 w 952"/>
                    <a:gd name="connsiteY1" fmla="*/ 0 h 1428"/>
                    <a:gd name="connsiteX2" fmla="*/ 0 w 952"/>
                    <a:gd name="connsiteY2" fmla="*/ 762 h 1428"/>
                    <a:gd name="connsiteX3" fmla="*/ 952 w 952"/>
                    <a:gd name="connsiteY3" fmla="*/ 1429 h 1428"/>
                  </a:gdLst>
                  <a:cxnLst>
                    <a:cxn ang="0">
                      <a:pos x="connsiteX0" y="connsiteY0"/>
                    </a:cxn>
                    <a:cxn ang="0">
                      <a:pos x="connsiteX1" y="connsiteY1"/>
                    </a:cxn>
                    <a:cxn ang="0">
                      <a:pos x="connsiteX2" y="connsiteY2"/>
                    </a:cxn>
                    <a:cxn ang="0">
                      <a:pos x="connsiteX3" y="connsiteY3"/>
                    </a:cxn>
                  </a:cxnLst>
                  <a:rect l="l" t="t" r="r" b="b"/>
                  <a:pathLst>
                    <a:path w="952" h="1428">
                      <a:moveTo>
                        <a:pt x="952" y="1429"/>
                      </a:moveTo>
                      <a:cubicBezTo>
                        <a:pt x="667" y="952"/>
                        <a:pt x="667" y="381"/>
                        <a:pt x="381" y="0"/>
                      </a:cubicBezTo>
                      <a:cubicBezTo>
                        <a:pt x="95" y="0"/>
                        <a:pt x="0" y="286"/>
                        <a:pt x="0" y="762"/>
                      </a:cubicBezTo>
                      <a:cubicBezTo>
                        <a:pt x="381" y="952"/>
                        <a:pt x="476" y="1333"/>
                        <a:pt x="952" y="1429"/>
                      </a:cubicBezTo>
                      <a:close/>
                    </a:path>
                  </a:pathLst>
                </a:custGeom>
                <a:solidFill>
                  <a:srgbClr val="9FA0A0"/>
                </a:solidFill>
                <a:ln w="9525" cap="flat">
                  <a:noFill/>
                  <a:prstDash val="solid"/>
                  <a:miter/>
                </a:ln>
              </p:spPr>
              <p:txBody>
                <a:bodyPr rtlCol="0" anchor="ctr"/>
                <a:lstStyle/>
                <a:p>
                  <a:endParaRPr lang="zh-CN" altLang="en-US"/>
                </a:p>
              </p:txBody>
            </p:sp>
            <p:sp>
              <p:nvSpPr>
                <p:cNvPr id="782" name="任意多边形: 形状 53103"/>
                <p:cNvSpPr/>
                <p:nvPr>
                  <p:custDataLst>
                    <p:tags r:id="rId1237"/>
                  </p:custDataLst>
                </p:nvPr>
              </p:nvSpPr>
              <p:spPr>
                <a:xfrm>
                  <a:off x="5827395" y="3642359"/>
                  <a:ext cx="9525" cy="190"/>
                </a:xfrm>
                <a:custGeom>
                  <a:gdLst>
                    <a:gd name="connsiteX0" fmla="*/ 0 w 9525"/>
                    <a:gd name="connsiteY0" fmla="*/ 190 h 190"/>
                    <a:gd name="connsiteX1" fmla="*/ 0 w 9525"/>
                    <a:gd name="connsiteY1" fmla="*/ 0 h 190"/>
                    <a:gd name="connsiteX2" fmla="*/ 0 w 9525"/>
                    <a:gd name="connsiteY2" fmla="*/ 190 h 190"/>
                  </a:gdLst>
                  <a:cxnLst>
                    <a:cxn ang="0">
                      <a:pos x="connsiteX0" y="connsiteY0"/>
                    </a:cxn>
                    <a:cxn ang="0">
                      <a:pos x="connsiteX1" y="connsiteY1"/>
                    </a:cxn>
                    <a:cxn ang="0">
                      <a:pos x="connsiteX2" y="connsiteY2"/>
                    </a:cxn>
                  </a:cxnLst>
                  <a:rect l="l" t="t" r="r" b="b"/>
                  <a:pathLst>
                    <a:path w="9525" h="190">
                      <a:moveTo>
                        <a:pt x="0" y="190"/>
                      </a:moveTo>
                      <a:cubicBezTo>
                        <a:pt x="0" y="95"/>
                        <a:pt x="0" y="95"/>
                        <a:pt x="0" y="0"/>
                      </a:cubicBezTo>
                      <a:cubicBezTo>
                        <a:pt x="0" y="95"/>
                        <a:pt x="0" y="95"/>
                        <a:pt x="0" y="190"/>
                      </a:cubicBezTo>
                      <a:close/>
                    </a:path>
                  </a:pathLst>
                </a:custGeom>
                <a:solidFill>
                  <a:srgbClr val="9FA0A0"/>
                </a:solidFill>
                <a:ln w="9525" cap="flat">
                  <a:noFill/>
                  <a:prstDash val="solid"/>
                  <a:miter/>
                </a:ln>
              </p:spPr>
              <p:txBody>
                <a:bodyPr rtlCol="0" anchor="ctr"/>
                <a:lstStyle/>
                <a:p>
                  <a:endParaRPr lang="zh-CN" altLang="en-US"/>
                </a:p>
              </p:txBody>
            </p:sp>
            <p:sp>
              <p:nvSpPr>
                <p:cNvPr id="783" name="任意多边形: 形状 53104"/>
                <p:cNvSpPr/>
                <p:nvPr>
                  <p:custDataLst>
                    <p:tags r:id="rId1238"/>
                  </p:custDataLst>
                </p:nvPr>
              </p:nvSpPr>
              <p:spPr>
                <a:xfrm>
                  <a:off x="5827395" y="3642168"/>
                  <a:ext cx="9525" cy="95"/>
                </a:xfrm>
                <a:custGeom>
                  <a:gdLst>
                    <a:gd name="connsiteX0" fmla="*/ 0 w 9525"/>
                    <a:gd name="connsiteY0" fmla="*/ 95 h 95"/>
                    <a:gd name="connsiteX1" fmla="*/ 0 w 9525"/>
                    <a:gd name="connsiteY1" fmla="*/ 0 h 95"/>
                    <a:gd name="connsiteX2" fmla="*/ 0 w 9525"/>
                    <a:gd name="connsiteY2" fmla="*/ 95 h 95"/>
                  </a:gdLst>
                  <a:cxnLst>
                    <a:cxn ang="0">
                      <a:pos x="connsiteX0" y="connsiteY0"/>
                    </a:cxn>
                    <a:cxn ang="0">
                      <a:pos x="connsiteX1" y="connsiteY1"/>
                    </a:cxn>
                    <a:cxn ang="0">
                      <a:pos x="connsiteX2" y="connsiteY2"/>
                    </a:cxn>
                  </a:cxnLst>
                  <a:rect l="l" t="t" r="r" b="b"/>
                  <a:pathLst>
                    <a:path w="9525" h="95">
                      <a:moveTo>
                        <a:pt x="0" y="95"/>
                      </a:moveTo>
                      <a:cubicBezTo>
                        <a:pt x="0" y="0"/>
                        <a:pt x="0" y="95"/>
                        <a:pt x="0" y="0"/>
                      </a:cubicBezTo>
                      <a:cubicBezTo>
                        <a:pt x="0" y="0"/>
                        <a:pt x="0" y="95"/>
                        <a:pt x="0" y="95"/>
                      </a:cubicBezTo>
                      <a:close/>
                    </a:path>
                  </a:pathLst>
                </a:custGeom>
                <a:solidFill>
                  <a:srgbClr val="9FA0A0"/>
                </a:solidFill>
                <a:ln w="9525" cap="flat">
                  <a:noFill/>
                  <a:prstDash val="solid"/>
                  <a:miter/>
                </a:ln>
              </p:spPr>
              <p:txBody>
                <a:bodyPr rtlCol="0" anchor="ctr"/>
                <a:lstStyle/>
                <a:p>
                  <a:endParaRPr lang="zh-CN" altLang="en-US"/>
                </a:p>
              </p:txBody>
            </p:sp>
            <p:sp>
              <p:nvSpPr>
                <p:cNvPr id="784" name="任意多边形: 形状 53105"/>
                <p:cNvSpPr/>
                <p:nvPr>
                  <p:custDataLst>
                    <p:tags r:id="rId1239"/>
                  </p:custDataLst>
                </p:nvPr>
              </p:nvSpPr>
              <p:spPr>
                <a:xfrm>
                  <a:off x="5808726" y="3576324"/>
                  <a:ext cx="2571" cy="2027"/>
                </a:xfrm>
                <a:custGeom>
                  <a:gdLst>
                    <a:gd name="connsiteX0" fmla="*/ 1048 w 2571"/>
                    <a:gd name="connsiteY0" fmla="*/ 2027 h 2027"/>
                    <a:gd name="connsiteX1" fmla="*/ 667 w 2571"/>
                    <a:gd name="connsiteY1" fmla="*/ 980 h 2027"/>
                    <a:gd name="connsiteX2" fmla="*/ 2572 w 2571"/>
                    <a:gd name="connsiteY2" fmla="*/ 218 h 2027"/>
                    <a:gd name="connsiteX3" fmla="*/ 0 w 2571"/>
                    <a:gd name="connsiteY3" fmla="*/ 694 h 2027"/>
                    <a:gd name="connsiteX4" fmla="*/ 1048 w 2571"/>
                    <a:gd name="connsiteY4" fmla="*/ 2027 h 202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71" h="2027">
                      <a:moveTo>
                        <a:pt x="1048" y="2027"/>
                      </a:moveTo>
                      <a:cubicBezTo>
                        <a:pt x="1048" y="1646"/>
                        <a:pt x="952" y="1265"/>
                        <a:pt x="667" y="980"/>
                      </a:cubicBezTo>
                      <a:cubicBezTo>
                        <a:pt x="1524" y="789"/>
                        <a:pt x="1715" y="884"/>
                        <a:pt x="2572" y="218"/>
                      </a:cubicBezTo>
                      <a:cubicBezTo>
                        <a:pt x="1619" y="-163"/>
                        <a:pt x="762" y="-68"/>
                        <a:pt x="0" y="694"/>
                      </a:cubicBezTo>
                      <a:cubicBezTo>
                        <a:pt x="572" y="1075"/>
                        <a:pt x="572" y="1646"/>
                        <a:pt x="1048" y="2027"/>
                      </a:cubicBezTo>
                      <a:close/>
                    </a:path>
                  </a:pathLst>
                </a:custGeom>
                <a:solidFill>
                  <a:srgbClr val="9FA0A0"/>
                </a:solidFill>
                <a:ln w="9525" cap="flat">
                  <a:noFill/>
                  <a:prstDash val="solid"/>
                  <a:miter/>
                </a:ln>
              </p:spPr>
              <p:txBody>
                <a:bodyPr rtlCol="0" anchor="ctr"/>
                <a:lstStyle/>
                <a:p>
                  <a:endParaRPr lang="zh-CN" altLang="en-US"/>
                </a:p>
              </p:txBody>
            </p:sp>
            <p:sp>
              <p:nvSpPr>
                <p:cNvPr id="785" name="任意多边形: 形状 53106"/>
                <p:cNvSpPr/>
                <p:nvPr>
                  <p:custDataLst>
                    <p:tags r:id="rId1240"/>
                  </p:custDataLst>
                </p:nvPr>
              </p:nvSpPr>
              <p:spPr>
                <a:xfrm>
                  <a:off x="5813719" y="3578827"/>
                  <a:ext cx="537" cy="2000"/>
                </a:xfrm>
                <a:custGeom>
                  <a:gdLst>
                    <a:gd name="connsiteX0" fmla="*/ 530 w 537"/>
                    <a:gd name="connsiteY0" fmla="*/ 2000 h 2000"/>
                    <a:gd name="connsiteX1" fmla="*/ 245 w 537"/>
                    <a:gd name="connsiteY1" fmla="*/ 0 h 2000"/>
                    <a:gd name="connsiteX2" fmla="*/ 530 w 537"/>
                    <a:gd name="connsiteY2" fmla="*/ 2000 h 2000"/>
                  </a:gdLst>
                  <a:cxnLst>
                    <a:cxn ang="0">
                      <a:pos x="connsiteX0" y="connsiteY0"/>
                    </a:cxn>
                    <a:cxn ang="0">
                      <a:pos x="connsiteX1" y="connsiteY1"/>
                    </a:cxn>
                    <a:cxn ang="0">
                      <a:pos x="connsiteX2" y="connsiteY2"/>
                    </a:cxn>
                  </a:cxnLst>
                  <a:rect l="l" t="t" r="r" b="b"/>
                  <a:pathLst>
                    <a:path w="537" h="2000">
                      <a:moveTo>
                        <a:pt x="530" y="2000"/>
                      </a:moveTo>
                      <a:cubicBezTo>
                        <a:pt x="340" y="1333"/>
                        <a:pt x="816" y="571"/>
                        <a:pt x="245" y="0"/>
                      </a:cubicBezTo>
                      <a:cubicBezTo>
                        <a:pt x="-231" y="95"/>
                        <a:pt x="54" y="1333"/>
                        <a:pt x="530" y="2000"/>
                      </a:cubicBezTo>
                      <a:close/>
                    </a:path>
                  </a:pathLst>
                </a:custGeom>
                <a:solidFill>
                  <a:srgbClr val="9FA0A0"/>
                </a:solidFill>
                <a:ln w="9525" cap="flat">
                  <a:noFill/>
                  <a:prstDash val="solid"/>
                  <a:miter/>
                </a:ln>
              </p:spPr>
              <p:txBody>
                <a:bodyPr rtlCol="0" anchor="ctr"/>
                <a:lstStyle/>
                <a:p>
                  <a:endParaRPr lang="zh-CN" altLang="en-US"/>
                </a:p>
              </p:txBody>
            </p:sp>
            <p:sp>
              <p:nvSpPr>
                <p:cNvPr id="786" name="任意多边形: 形状 53107"/>
                <p:cNvSpPr/>
                <p:nvPr>
                  <p:custDataLst>
                    <p:tags r:id="rId1241"/>
                  </p:custDataLst>
                </p:nvPr>
              </p:nvSpPr>
              <p:spPr>
                <a:xfrm>
                  <a:off x="5812333" y="3576380"/>
                  <a:ext cx="869" cy="1494"/>
                </a:xfrm>
                <a:custGeom>
                  <a:gdLst>
                    <a:gd name="connsiteX0" fmla="*/ 12 w 869"/>
                    <a:gd name="connsiteY0" fmla="*/ 447 h 1494"/>
                    <a:gd name="connsiteX1" fmla="*/ 584 w 869"/>
                    <a:gd name="connsiteY1" fmla="*/ 1494 h 1494"/>
                    <a:gd name="connsiteX2" fmla="*/ 870 w 869"/>
                    <a:gd name="connsiteY2" fmla="*/ 66 h 1494"/>
                    <a:gd name="connsiteX3" fmla="*/ 12 w 869"/>
                    <a:gd name="connsiteY3" fmla="*/ 447 h 1494"/>
                  </a:gdLst>
                  <a:cxnLst>
                    <a:cxn ang="0">
                      <a:pos x="connsiteX0" y="connsiteY0"/>
                    </a:cxn>
                    <a:cxn ang="0">
                      <a:pos x="connsiteX1" y="connsiteY1"/>
                    </a:cxn>
                    <a:cxn ang="0">
                      <a:pos x="connsiteX2" y="connsiteY2"/>
                    </a:cxn>
                    <a:cxn ang="0">
                      <a:pos x="connsiteX3" y="connsiteY3"/>
                    </a:cxn>
                  </a:cxnLst>
                  <a:rect l="l" t="t" r="r" b="b"/>
                  <a:pathLst>
                    <a:path w="869" h="1494">
                      <a:moveTo>
                        <a:pt x="12" y="447"/>
                      </a:moveTo>
                      <a:cubicBezTo>
                        <a:pt x="-83" y="828"/>
                        <a:pt x="393" y="1113"/>
                        <a:pt x="584" y="1494"/>
                      </a:cubicBezTo>
                      <a:cubicBezTo>
                        <a:pt x="870" y="1018"/>
                        <a:pt x="870" y="542"/>
                        <a:pt x="870" y="66"/>
                      </a:cubicBezTo>
                      <a:cubicBezTo>
                        <a:pt x="489" y="-315"/>
                        <a:pt x="489" y="1113"/>
                        <a:pt x="12" y="447"/>
                      </a:cubicBezTo>
                      <a:close/>
                    </a:path>
                  </a:pathLst>
                </a:custGeom>
                <a:solidFill>
                  <a:srgbClr val="9FA0A0"/>
                </a:solidFill>
                <a:ln w="9525" cap="flat">
                  <a:noFill/>
                  <a:prstDash val="solid"/>
                  <a:miter/>
                </a:ln>
              </p:spPr>
              <p:txBody>
                <a:bodyPr rtlCol="0" anchor="ctr"/>
                <a:lstStyle/>
                <a:p>
                  <a:endParaRPr lang="zh-CN" altLang="en-US"/>
                </a:p>
              </p:txBody>
            </p:sp>
            <p:sp>
              <p:nvSpPr>
                <p:cNvPr id="787" name="任意多边形: 形状 53108"/>
                <p:cNvSpPr/>
                <p:nvPr>
                  <p:custDataLst>
                    <p:tags r:id="rId1242"/>
                  </p:custDataLst>
                </p:nvPr>
              </p:nvSpPr>
              <p:spPr>
                <a:xfrm>
                  <a:off x="5843016" y="3572727"/>
                  <a:ext cx="1142" cy="1039"/>
                </a:xfrm>
                <a:custGeom>
                  <a:gdLst>
                    <a:gd name="connsiteX0" fmla="*/ 0 w 1142"/>
                    <a:gd name="connsiteY0" fmla="*/ 861 h 1039"/>
                    <a:gd name="connsiteX1" fmla="*/ 1143 w 1142"/>
                    <a:gd name="connsiteY1" fmla="*/ 99 h 1039"/>
                    <a:gd name="connsiteX2" fmla="*/ 286 w 1142"/>
                    <a:gd name="connsiteY2" fmla="*/ 290 h 1039"/>
                    <a:gd name="connsiteX3" fmla="*/ 0 w 1142"/>
                    <a:gd name="connsiteY3" fmla="*/ 861 h 1039"/>
                  </a:gdLst>
                  <a:cxnLst>
                    <a:cxn ang="0">
                      <a:pos x="connsiteX0" y="connsiteY0"/>
                    </a:cxn>
                    <a:cxn ang="0">
                      <a:pos x="connsiteX1" y="connsiteY1"/>
                    </a:cxn>
                    <a:cxn ang="0">
                      <a:pos x="connsiteX2" y="connsiteY2"/>
                    </a:cxn>
                    <a:cxn ang="0">
                      <a:pos x="connsiteX3" y="connsiteY3"/>
                    </a:cxn>
                  </a:cxnLst>
                  <a:rect l="l" t="t" r="r" b="b"/>
                  <a:pathLst>
                    <a:path w="1142" h="1039">
                      <a:moveTo>
                        <a:pt x="0" y="861"/>
                      </a:moveTo>
                      <a:cubicBezTo>
                        <a:pt x="381" y="1433"/>
                        <a:pt x="857" y="480"/>
                        <a:pt x="1143" y="99"/>
                      </a:cubicBezTo>
                      <a:cubicBezTo>
                        <a:pt x="952" y="-91"/>
                        <a:pt x="571" y="4"/>
                        <a:pt x="286" y="290"/>
                      </a:cubicBezTo>
                      <a:cubicBezTo>
                        <a:pt x="381" y="575"/>
                        <a:pt x="95" y="671"/>
                        <a:pt x="0" y="861"/>
                      </a:cubicBezTo>
                      <a:close/>
                    </a:path>
                  </a:pathLst>
                </a:custGeom>
                <a:solidFill>
                  <a:srgbClr val="9FA0A0"/>
                </a:solidFill>
                <a:ln w="9525" cap="flat">
                  <a:noFill/>
                  <a:prstDash val="solid"/>
                  <a:miter/>
                </a:ln>
              </p:spPr>
              <p:txBody>
                <a:bodyPr rtlCol="0" anchor="ctr"/>
                <a:lstStyle/>
                <a:p>
                  <a:endParaRPr lang="zh-CN" altLang="en-US"/>
                </a:p>
              </p:txBody>
            </p:sp>
            <p:sp>
              <p:nvSpPr>
                <p:cNvPr id="788" name="任意多边形: 形状 53109"/>
                <p:cNvSpPr/>
                <p:nvPr>
                  <p:custDataLst>
                    <p:tags r:id="rId1243"/>
                  </p:custDataLst>
                </p:nvPr>
              </p:nvSpPr>
              <p:spPr>
                <a:xfrm>
                  <a:off x="5845683" y="3570403"/>
                  <a:ext cx="1142" cy="1203"/>
                </a:xfrm>
                <a:custGeom>
                  <a:gdLst>
                    <a:gd name="connsiteX0" fmla="*/ 0 w 1142"/>
                    <a:gd name="connsiteY0" fmla="*/ 1090 h 1203"/>
                    <a:gd name="connsiteX1" fmla="*/ 1143 w 1142"/>
                    <a:gd name="connsiteY1" fmla="*/ 42 h 1203"/>
                    <a:gd name="connsiteX2" fmla="*/ 0 w 1142"/>
                    <a:gd name="connsiteY2" fmla="*/ 1090 h 1203"/>
                  </a:gdLst>
                  <a:cxnLst>
                    <a:cxn ang="0">
                      <a:pos x="connsiteX0" y="connsiteY0"/>
                    </a:cxn>
                    <a:cxn ang="0">
                      <a:pos x="connsiteX1" y="connsiteY1"/>
                    </a:cxn>
                    <a:cxn ang="0">
                      <a:pos x="connsiteX2" y="connsiteY2"/>
                    </a:cxn>
                  </a:cxnLst>
                  <a:rect l="l" t="t" r="r" b="b"/>
                  <a:pathLst>
                    <a:path w="1142" h="1203">
                      <a:moveTo>
                        <a:pt x="0" y="1090"/>
                      </a:moveTo>
                      <a:cubicBezTo>
                        <a:pt x="190" y="1566"/>
                        <a:pt x="1048" y="423"/>
                        <a:pt x="1143" y="42"/>
                      </a:cubicBezTo>
                      <a:cubicBezTo>
                        <a:pt x="667" y="-148"/>
                        <a:pt x="286" y="328"/>
                        <a:pt x="0" y="1090"/>
                      </a:cubicBezTo>
                      <a:close/>
                    </a:path>
                  </a:pathLst>
                </a:custGeom>
                <a:solidFill>
                  <a:srgbClr val="9FA0A0"/>
                </a:solidFill>
                <a:ln w="9525" cap="flat">
                  <a:noFill/>
                  <a:prstDash val="solid"/>
                  <a:miter/>
                </a:ln>
              </p:spPr>
              <p:txBody>
                <a:bodyPr rtlCol="0" anchor="ctr"/>
                <a:lstStyle/>
                <a:p>
                  <a:endParaRPr lang="zh-CN" altLang="en-US"/>
                </a:p>
              </p:txBody>
            </p:sp>
            <p:sp>
              <p:nvSpPr>
                <p:cNvPr id="789" name="任意多边形: 形状 53110"/>
                <p:cNvSpPr/>
                <p:nvPr>
                  <p:custDataLst>
                    <p:tags r:id="rId1244"/>
                  </p:custDataLst>
                </p:nvPr>
              </p:nvSpPr>
              <p:spPr>
                <a:xfrm>
                  <a:off x="5847683" y="3573279"/>
                  <a:ext cx="4857" cy="1262"/>
                </a:xfrm>
                <a:custGeom>
                  <a:gdLst>
                    <a:gd name="connsiteX0" fmla="*/ 0 w 4857"/>
                    <a:gd name="connsiteY0" fmla="*/ 310 h 1262"/>
                    <a:gd name="connsiteX1" fmla="*/ 3429 w 4857"/>
                    <a:gd name="connsiteY1" fmla="*/ 1262 h 1262"/>
                    <a:gd name="connsiteX2" fmla="*/ 4858 w 4857"/>
                    <a:gd name="connsiteY2" fmla="*/ 215 h 1262"/>
                    <a:gd name="connsiteX3" fmla="*/ 0 w 4857"/>
                    <a:gd name="connsiteY3" fmla="*/ 310 h 1262"/>
                  </a:gdLst>
                  <a:cxnLst>
                    <a:cxn ang="0">
                      <a:pos x="connsiteX0" y="connsiteY0"/>
                    </a:cxn>
                    <a:cxn ang="0">
                      <a:pos x="connsiteX1" y="connsiteY1"/>
                    </a:cxn>
                    <a:cxn ang="0">
                      <a:pos x="connsiteX2" y="connsiteY2"/>
                    </a:cxn>
                    <a:cxn ang="0">
                      <a:pos x="connsiteX3" y="connsiteY3"/>
                    </a:cxn>
                  </a:cxnLst>
                  <a:rect l="l" t="t" r="r" b="b"/>
                  <a:pathLst>
                    <a:path w="4857" h="1262">
                      <a:moveTo>
                        <a:pt x="0" y="310"/>
                      </a:moveTo>
                      <a:cubicBezTo>
                        <a:pt x="952" y="1167"/>
                        <a:pt x="2191" y="1072"/>
                        <a:pt x="3429" y="1262"/>
                      </a:cubicBezTo>
                      <a:cubicBezTo>
                        <a:pt x="3524" y="215"/>
                        <a:pt x="4191" y="691"/>
                        <a:pt x="4858" y="215"/>
                      </a:cubicBezTo>
                      <a:cubicBezTo>
                        <a:pt x="3238" y="-357"/>
                        <a:pt x="1810" y="405"/>
                        <a:pt x="0" y="310"/>
                      </a:cubicBezTo>
                      <a:close/>
                    </a:path>
                  </a:pathLst>
                </a:custGeom>
                <a:solidFill>
                  <a:srgbClr val="9FA0A0"/>
                </a:solidFill>
                <a:ln w="9525" cap="flat">
                  <a:noFill/>
                  <a:prstDash val="solid"/>
                  <a:miter/>
                </a:ln>
              </p:spPr>
              <p:txBody>
                <a:bodyPr rtlCol="0" anchor="ctr"/>
                <a:lstStyle/>
                <a:p>
                  <a:endParaRPr lang="zh-CN" altLang="en-US"/>
                </a:p>
              </p:txBody>
            </p:sp>
            <p:sp>
              <p:nvSpPr>
                <p:cNvPr id="790" name="任意多边形: 形状 53111"/>
                <p:cNvSpPr/>
                <p:nvPr>
                  <p:custDataLst>
                    <p:tags r:id="rId1245"/>
                  </p:custDataLst>
                </p:nvPr>
              </p:nvSpPr>
              <p:spPr>
                <a:xfrm>
                  <a:off x="5851683" y="3573848"/>
                  <a:ext cx="1619" cy="841"/>
                </a:xfrm>
                <a:custGeom>
                  <a:gdLst>
                    <a:gd name="connsiteX0" fmla="*/ 0 w 1619"/>
                    <a:gd name="connsiteY0" fmla="*/ 503 h 841"/>
                    <a:gd name="connsiteX1" fmla="*/ 1619 w 1619"/>
                    <a:gd name="connsiteY1" fmla="*/ 503 h 841"/>
                    <a:gd name="connsiteX2" fmla="*/ 0 w 1619"/>
                    <a:gd name="connsiteY2" fmla="*/ 503 h 841"/>
                  </a:gdLst>
                  <a:cxnLst>
                    <a:cxn ang="0">
                      <a:pos x="connsiteX0" y="connsiteY0"/>
                    </a:cxn>
                    <a:cxn ang="0">
                      <a:pos x="connsiteX1" y="connsiteY1"/>
                    </a:cxn>
                    <a:cxn ang="0">
                      <a:pos x="connsiteX2" y="connsiteY2"/>
                    </a:cxn>
                  </a:cxnLst>
                  <a:rect l="l" t="t" r="r" b="b"/>
                  <a:pathLst>
                    <a:path w="1619" h="841">
                      <a:moveTo>
                        <a:pt x="0" y="503"/>
                      </a:moveTo>
                      <a:cubicBezTo>
                        <a:pt x="191" y="1265"/>
                        <a:pt x="1048" y="503"/>
                        <a:pt x="1619" y="503"/>
                      </a:cubicBezTo>
                      <a:cubicBezTo>
                        <a:pt x="1333" y="-69"/>
                        <a:pt x="857" y="-259"/>
                        <a:pt x="0" y="503"/>
                      </a:cubicBezTo>
                      <a:close/>
                    </a:path>
                  </a:pathLst>
                </a:custGeom>
                <a:solidFill>
                  <a:srgbClr val="9FA0A0"/>
                </a:solidFill>
                <a:ln w="9525" cap="flat">
                  <a:noFill/>
                  <a:prstDash val="solid"/>
                  <a:miter/>
                </a:ln>
              </p:spPr>
              <p:txBody>
                <a:bodyPr rtlCol="0" anchor="ctr"/>
                <a:lstStyle/>
                <a:p>
                  <a:endParaRPr lang="zh-CN" altLang="en-US"/>
                </a:p>
              </p:txBody>
            </p:sp>
            <p:sp>
              <p:nvSpPr>
                <p:cNvPr id="791" name="任意多边形: 形状 53112"/>
                <p:cNvSpPr/>
                <p:nvPr>
                  <p:custDataLst>
                    <p:tags r:id="rId1246"/>
                  </p:custDataLst>
                </p:nvPr>
              </p:nvSpPr>
              <p:spPr>
                <a:xfrm>
                  <a:off x="5853874" y="3574260"/>
                  <a:ext cx="1550" cy="1168"/>
                </a:xfrm>
                <a:custGeom>
                  <a:gdLst>
                    <a:gd name="connsiteX0" fmla="*/ 0 w 1550"/>
                    <a:gd name="connsiteY0" fmla="*/ 376 h 1168"/>
                    <a:gd name="connsiteX1" fmla="*/ 1524 w 1550"/>
                    <a:gd name="connsiteY1" fmla="*/ 1138 h 1168"/>
                    <a:gd name="connsiteX2" fmla="*/ 0 w 1550"/>
                    <a:gd name="connsiteY2" fmla="*/ 376 h 1168"/>
                  </a:gdLst>
                  <a:cxnLst>
                    <a:cxn ang="0">
                      <a:pos x="connsiteX0" y="connsiteY0"/>
                    </a:cxn>
                    <a:cxn ang="0">
                      <a:pos x="connsiteX1" y="connsiteY1"/>
                    </a:cxn>
                    <a:cxn ang="0">
                      <a:pos x="connsiteX2" y="connsiteY2"/>
                    </a:cxn>
                  </a:cxnLst>
                  <a:rect l="l" t="t" r="r" b="b"/>
                  <a:pathLst>
                    <a:path w="1550" h="1168">
                      <a:moveTo>
                        <a:pt x="0" y="376"/>
                      </a:moveTo>
                      <a:cubicBezTo>
                        <a:pt x="476" y="566"/>
                        <a:pt x="762" y="1328"/>
                        <a:pt x="1524" y="1138"/>
                      </a:cubicBezTo>
                      <a:cubicBezTo>
                        <a:pt x="1715" y="281"/>
                        <a:pt x="857" y="-481"/>
                        <a:pt x="0" y="376"/>
                      </a:cubicBezTo>
                      <a:close/>
                    </a:path>
                  </a:pathLst>
                </a:custGeom>
                <a:solidFill>
                  <a:srgbClr val="9FA0A0"/>
                </a:solidFill>
                <a:ln w="9525" cap="flat">
                  <a:noFill/>
                  <a:prstDash val="solid"/>
                  <a:miter/>
                </a:ln>
              </p:spPr>
              <p:txBody>
                <a:bodyPr rtlCol="0" anchor="ctr"/>
                <a:lstStyle/>
                <a:p>
                  <a:endParaRPr lang="zh-CN" altLang="en-US"/>
                </a:p>
              </p:txBody>
            </p:sp>
            <p:sp>
              <p:nvSpPr>
                <p:cNvPr id="792" name="任意多边形: 形状 53113"/>
                <p:cNvSpPr/>
                <p:nvPr>
                  <p:custDataLst>
                    <p:tags r:id="rId1247"/>
                  </p:custDataLst>
                </p:nvPr>
              </p:nvSpPr>
              <p:spPr>
                <a:xfrm>
                  <a:off x="5854541" y="3576160"/>
                  <a:ext cx="2000" cy="1905"/>
                </a:xfrm>
                <a:custGeom>
                  <a:gdLst>
                    <a:gd name="connsiteX0" fmla="*/ 0 w 2000"/>
                    <a:gd name="connsiteY0" fmla="*/ 476 h 1905"/>
                    <a:gd name="connsiteX1" fmla="*/ 762 w 2000"/>
                    <a:gd name="connsiteY1" fmla="*/ 1905 h 1905"/>
                    <a:gd name="connsiteX2" fmla="*/ 2000 w 2000"/>
                    <a:gd name="connsiteY2" fmla="*/ 0 h 1905"/>
                    <a:gd name="connsiteX3" fmla="*/ 0 w 2000"/>
                    <a:gd name="connsiteY3" fmla="*/ 476 h 1905"/>
                  </a:gdLst>
                  <a:cxnLst>
                    <a:cxn ang="0">
                      <a:pos x="connsiteX0" y="connsiteY0"/>
                    </a:cxn>
                    <a:cxn ang="0">
                      <a:pos x="connsiteX1" y="connsiteY1"/>
                    </a:cxn>
                    <a:cxn ang="0">
                      <a:pos x="connsiteX2" y="connsiteY2"/>
                    </a:cxn>
                    <a:cxn ang="0">
                      <a:pos x="connsiteX3" y="connsiteY3"/>
                    </a:cxn>
                  </a:cxnLst>
                  <a:rect l="l" t="t" r="r" b="b"/>
                  <a:pathLst>
                    <a:path w="2000" h="1905">
                      <a:moveTo>
                        <a:pt x="0" y="476"/>
                      </a:moveTo>
                      <a:cubicBezTo>
                        <a:pt x="571" y="762"/>
                        <a:pt x="571" y="1333"/>
                        <a:pt x="762" y="1905"/>
                      </a:cubicBezTo>
                      <a:cubicBezTo>
                        <a:pt x="1524" y="1238"/>
                        <a:pt x="1715" y="1333"/>
                        <a:pt x="2000" y="0"/>
                      </a:cubicBezTo>
                      <a:cubicBezTo>
                        <a:pt x="1238" y="1429"/>
                        <a:pt x="857" y="0"/>
                        <a:pt x="0" y="476"/>
                      </a:cubicBezTo>
                      <a:close/>
                    </a:path>
                  </a:pathLst>
                </a:custGeom>
                <a:solidFill>
                  <a:srgbClr val="9FA0A0"/>
                </a:solidFill>
                <a:ln w="9525" cap="flat">
                  <a:noFill/>
                  <a:prstDash val="solid"/>
                  <a:miter/>
                </a:ln>
              </p:spPr>
              <p:txBody>
                <a:bodyPr rtlCol="0" anchor="ctr"/>
                <a:lstStyle/>
                <a:p>
                  <a:endParaRPr lang="zh-CN" altLang="en-US"/>
                </a:p>
              </p:txBody>
            </p:sp>
            <p:sp>
              <p:nvSpPr>
                <p:cNvPr id="793" name="任意多边形: 形状 53114"/>
                <p:cNvSpPr/>
                <p:nvPr>
                  <p:custDataLst>
                    <p:tags r:id="rId1248"/>
                  </p:custDataLst>
                </p:nvPr>
              </p:nvSpPr>
              <p:spPr>
                <a:xfrm>
                  <a:off x="5860481" y="3565397"/>
                  <a:ext cx="1298" cy="1123"/>
                </a:xfrm>
                <a:custGeom>
                  <a:gdLst>
                    <a:gd name="connsiteX0" fmla="*/ 156 w 1298"/>
                    <a:gd name="connsiteY0" fmla="*/ 381 h 1123"/>
                    <a:gd name="connsiteX1" fmla="*/ 1299 w 1298"/>
                    <a:gd name="connsiteY1" fmla="*/ 952 h 1123"/>
                    <a:gd name="connsiteX2" fmla="*/ 918 w 1298"/>
                    <a:gd name="connsiteY2" fmla="*/ 0 h 1123"/>
                    <a:gd name="connsiteX3" fmla="*/ 156 w 1298"/>
                    <a:gd name="connsiteY3" fmla="*/ 381 h 1123"/>
                  </a:gdLst>
                  <a:cxnLst>
                    <a:cxn ang="0">
                      <a:pos x="connsiteX0" y="connsiteY0"/>
                    </a:cxn>
                    <a:cxn ang="0">
                      <a:pos x="connsiteX1" y="connsiteY1"/>
                    </a:cxn>
                    <a:cxn ang="0">
                      <a:pos x="connsiteX2" y="connsiteY2"/>
                    </a:cxn>
                    <a:cxn ang="0">
                      <a:pos x="connsiteX3" y="connsiteY3"/>
                    </a:cxn>
                  </a:cxnLst>
                  <a:rect l="l" t="t" r="r" b="b"/>
                  <a:pathLst>
                    <a:path w="1298" h="1123">
                      <a:moveTo>
                        <a:pt x="156" y="381"/>
                      </a:moveTo>
                      <a:cubicBezTo>
                        <a:pt x="-416" y="1238"/>
                        <a:pt x="727" y="1238"/>
                        <a:pt x="1299" y="952"/>
                      </a:cubicBezTo>
                      <a:cubicBezTo>
                        <a:pt x="1299" y="286"/>
                        <a:pt x="1013" y="286"/>
                        <a:pt x="918" y="0"/>
                      </a:cubicBezTo>
                      <a:cubicBezTo>
                        <a:pt x="441" y="190"/>
                        <a:pt x="251" y="762"/>
                        <a:pt x="156" y="381"/>
                      </a:cubicBezTo>
                      <a:close/>
                    </a:path>
                  </a:pathLst>
                </a:custGeom>
                <a:solidFill>
                  <a:srgbClr val="9FA0A0"/>
                </a:solidFill>
                <a:ln w="9525" cap="flat">
                  <a:noFill/>
                  <a:prstDash val="solid"/>
                  <a:miter/>
                </a:ln>
              </p:spPr>
              <p:txBody>
                <a:bodyPr rtlCol="0" anchor="ctr"/>
                <a:lstStyle/>
                <a:p>
                  <a:endParaRPr lang="zh-CN" altLang="en-US"/>
                </a:p>
              </p:txBody>
            </p:sp>
            <p:sp>
              <p:nvSpPr>
                <p:cNvPr id="794" name="任意多边形: 形状 53115"/>
                <p:cNvSpPr/>
                <p:nvPr>
                  <p:custDataLst>
                    <p:tags r:id="rId1249"/>
                  </p:custDataLst>
                </p:nvPr>
              </p:nvSpPr>
              <p:spPr>
                <a:xfrm>
                  <a:off x="5862637" y="3575474"/>
                  <a:ext cx="3333" cy="2383"/>
                </a:xfrm>
                <a:custGeom>
                  <a:gdLst>
                    <a:gd name="connsiteX0" fmla="*/ 190 w 3333"/>
                    <a:gd name="connsiteY0" fmla="*/ 1068 h 2383"/>
                    <a:gd name="connsiteX1" fmla="*/ 0 w 3333"/>
                    <a:gd name="connsiteY1" fmla="*/ 1449 h 2383"/>
                    <a:gd name="connsiteX2" fmla="*/ 0 w 3333"/>
                    <a:gd name="connsiteY2" fmla="*/ 2020 h 2383"/>
                    <a:gd name="connsiteX3" fmla="*/ 3048 w 3333"/>
                    <a:gd name="connsiteY3" fmla="*/ 2211 h 2383"/>
                    <a:gd name="connsiteX4" fmla="*/ 3334 w 3333"/>
                    <a:gd name="connsiteY4" fmla="*/ 1544 h 2383"/>
                    <a:gd name="connsiteX5" fmla="*/ 952 w 3333"/>
                    <a:gd name="connsiteY5" fmla="*/ 1544 h 2383"/>
                    <a:gd name="connsiteX6" fmla="*/ 2096 w 3333"/>
                    <a:gd name="connsiteY6" fmla="*/ 210 h 2383"/>
                    <a:gd name="connsiteX7" fmla="*/ 952 w 3333"/>
                    <a:gd name="connsiteY7" fmla="*/ 210 h 2383"/>
                    <a:gd name="connsiteX8" fmla="*/ 190 w 3333"/>
                    <a:gd name="connsiteY8" fmla="*/ 1068 h 23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 h="2383">
                      <a:moveTo>
                        <a:pt x="190" y="1068"/>
                      </a:moveTo>
                      <a:cubicBezTo>
                        <a:pt x="0" y="1163"/>
                        <a:pt x="0" y="1258"/>
                        <a:pt x="0" y="1449"/>
                      </a:cubicBezTo>
                      <a:lnTo>
                        <a:pt x="0" y="2020"/>
                      </a:lnTo>
                      <a:cubicBezTo>
                        <a:pt x="857" y="1353"/>
                        <a:pt x="1619" y="2877"/>
                        <a:pt x="3048" y="2211"/>
                      </a:cubicBezTo>
                      <a:cubicBezTo>
                        <a:pt x="3048" y="1925"/>
                        <a:pt x="3143" y="1734"/>
                        <a:pt x="3334" y="1544"/>
                      </a:cubicBezTo>
                      <a:cubicBezTo>
                        <a:pt x="2477" y="1639"/>
                        <a:pt x="2000" y="1258"/>
                        <a:pt x="952" y="1544"/>
                      </a:cubicBezTo>
                      <a:cubicBezTo>
                        <a:pt x="952" y="210"/>
                        <a:pt x="1619" y="1068"/>
                        <a:pt x="2096" y="210"/>
                      </a:cubicBezTo>
                      <a:cubicBezTo>
                        <a:pt x="2191" y="-552"/>
                        <a:pt x="857" y="1068"/>
                        <a:pt x="952" y="210"/>
                      </a:cubicBezTo>
                      <a:cubicBezTo>
                        <a:pt x="571" y="306"/>
                        <a:pt x="571" y="1925"/>
                        <a:pt x="190" y="1068"/>
                      </a:cubicBezTo>
                      <a:close/>
                    </a:path>
                  </a:pathLst>
                </a:custGeom>
                <a:solidFill>
                  <a:srgbClr val="9FA0A0"/>
                </a:solidFill>
                <a:ln w="9525" cap="flat">
                  <a:noFill/>
                  <a:prstDash val="solid"/>
                  <a:miter/>
                </a:ln>
              </p:spPr>
              <p:txBody>
                <a:bodyPr rtlCol="0" anchor="ctr"/>
                <a:lstStyle/>
                <a:p>
                  <a:endParaRPr lang="zh-CN" altLang="en-US"/>
                </a:p>
              </p:txBody>
            </p:sp>
            <p:sp>
              <p:nvSpPr>
                <p:cNvPr id="795" name="任意多边形: 形状 53116"/>
                <p:cNvSpPr/>
                <p:nvPr>
                  <p:custDataLst>
                    <p:tags r:id="rId1250"/>
                  </p:custDataLst>
                </p:nvPr>
              </p:nvSpPr>
              <p:spPr>
                <a:xfrm>
                  <a:off x="5863304" y="3566730"/>
                  <a:ext cx="3143" cy="683"/>
                </a:xfrm>
                <a:custGeom>
                  <a:gdLst>
                    <a:gd name="connsiteX0" fmla="*/ 0 w 3143"/>
                    <a:gd name="connsiteY0" fmla="*/ 0 h 683"/>
                    <a:gd name="connsiteX1" fmla="*/ 3143 w 3143"/>
                    <a:gd name="connsiteY1" fmla="*/ 571 h 683"/>
                    <a:gd name="connsiteX2" fmla="*/ 0 w 3143"/>
                    <a:gd name="connsiteY2" fmla="*/ 0 h 683"/>
                  </a:gdLst>
                  <a:cxnLst>
                    <a:cxn ang="0">
                      <a:pos x="connsiteX0" y="connsiteY0"/>
                    </a:cxn>
                    <a:cxn ang="0">
                      <a:pos x="connsiteX1" y="connsiteY1"/>
                    </a:cxn>
                    <a:cxn ang="0">
                      <a:pos x="connsiteX2" y="connsiteY2"/>
                    </a:cxn>
                  </a:cxnLst>
                  <a:rect l="l" t="t" r="r" b="b"/>
                  <a:pathLst>
                    <a:path w="3143" h="683">
                      <a:moveTo>
                        <a:pt x="0" y="0"/>
                      </a:moveTo>
                      <a:cubicBezTo>
                        <a:pt x="857" y="571"/>
                        <a:pt x="1810" y="857"/>
                        <a:pt x="3143" y="571"/>
                      </a:cubicBezTo>
                      <a:cubicBezTo>
                        <a:pt x="2286" y="0"/>
                        <a:pt x="1143" y="0"/>
                        <a:pt x="0" y="0"/>
                      </a:cubicBezTo>
                      <a:close/>
                    </a:path>
                  </a:pathLst>
                </a:custGeom>
                <a:solidFill>
                  <a:srgbClr val="9FA0A0"/>
                </a:solidFill>
                <a:ln w="9525" cap="flat">
                  <a:noFill/>
                  <a:prstDash val="solid"/>
                  <a:miter/>
                </a:ln>
              </p:spPr>
              <p:txBody>
                <a:bodyPr rtlCol="0" anchor="ctr"/>
                <a:lstStyle/>
                <a:p>
                  <a:endParaRPr lang="zh-CN" altLang="en-US"/>
                </a:p>
              </p:txBody>
            </p:sp>
            <p:sp>
              <p:nvSpPr>
                <p:cNvPr id="796" name="任意多边形: 形状 53117"/>
                <p:cNvSpPr/>
                <p:nvPr>
                  <p:custDataLst>
                    <p:tags r:id="rId1251"/>
                  </p:custDataLst>
                </p:nvPr>
              </p:nvSpPr>
              <p:spPr>
                <a:xfrm>
                  <a:off x="5866321" y="3577871"/>
                  <a:ext cx="1649" cy="1813"/>
                </a:xfrm>
                <a:custGeom>
                  <a:gdLst>
                    <a:gd name="connsiteX0" fmla="*/ 31 w 1649"/>
                    <a:gd name="connsiteY0" fmla="*/ 4 h 1813"/>
                    <a:gd name="connsiteX1" fmla="*/ 221 w 1649"/>
                    <a:gd name="connsiteY1" fmla="*/ 1814 h 1813"/>
                    <a:gd name="connsiteX2" fmla="*/ 1650 w 1649"/>
                    <a:gd name="connsiteY2" fmla="*/ 671 h 1813"/>
                    <a:gd name="connsiteX3" fmla="*/ 31 w 1649"/>
                    <a:gd name="connsiteY3" fmla="*/ 4 h 1813"/>
                  </a:gdLst>
                  <a:cxnLst>
                    <a:cxn ang="0">
                      <a:pos x="connsiteX0" y="connsiteY0"/>
                    </a:cxn>
                    <a:cxn ang="0">
                      <a:pos x="connsiteX1" y="connsiteY1"/>
                    </a:cxn>
                    <a:cxn ang="0">
                      <a:pos x="connsiteX2" y="connsiteY2"/>
                    </a:cxn>
                    <a:cxn ang="0">
                      <a:pos x="connsiteX3" y="connsiteY3"/>
                    </a:cxn>
                  </a:cxnLst>
                  <a:rect l="l" t="t" r="r" b="b"/>
                  <a:pathLst>
                    <a:path w="1649" h="1813">
                      <a:moveTo>
                        <a:pt x="31" y="4"/>
                      </a:moveTo>
                      <a:cubicBezTo>
                        <a:pt x="412" y="194"/>
                        <a:pt x="-350" y="1433"/>
                        <a:pt x="221" y="1814"/>
                      </a:cubicBezTo>
                      <a:cubicBezTo>
                        <a:pt x="507" y="956"/>
                        <a:pt x="888" y="575"/>
                        <a:pt x="1650" y="671"/>
                      </a:cubicBezTo>
                      <a:cubicBezTo>
                        <a:pt x="1459" y="-91"/>
                        <a:pt x="697" y="4"/>
                        <a:pt x="31" y="4"/>
                      </a:cubicBezTo>
                      <a:close/>
                    </a:path>
                  </a:pathLst>
                </a:custGeom>
                <a:solidFill>
                  <a:srgbClr val="9FA0A0"/>
                </a:solidFill>
                <a:ln w="9525" cap="flat">
                  <a:noFill/>
                  <a:prstDash val="solid"/>
                  <a:miter/>
                </a:ln>
              </p:spPr>
              <p:txBody>
                <a:bodyPr rtlCol="0" anchor="ctr"/>
                <a:lstStyle/>
                <a:p>
                  <a:endParaRPr lang="zh-CN" altLang="en-US"/>
                </a:p>
              </p:txBody>
            </p:sp>
            <p:sp>
              <p:nvSpPr>
                <p:cNvPr id="797" name="任意多边形: 形状 53118"/>
                <p:cNvSpPr/>
                <p:nvPr>
                  <p:custDataLst>
                    <p:tags r:id="rId1252"/>
                  </p:custDataLst>
                </p:nvPr>
              </p:nvSpPr>
              <p:spPr>
                <a:xfrm>
                  <a:off x="5867971" y="3577160"/>
                  <a:ext cx="2190" cy="646"/>
                </a:xfrm>
                <a:custGeom>
                  <a:gdLst>
                    <a:gd name="connsiteX0" fmla="*/ 0 w 2190"/>
                    <a:gd name="connsiteY0" fmla="*/ 48 h 646"/>
                    <a:gd name="connsiteX1" fmla="*/ 2191 w 2190"/>
                    <a:gd name="connsiteY1" fmla="*/ 524 h 646"/>
                    <a:gd name="connsiteX2" fmla="*/ 0 w 2190"/>
                    <a:gd name="connsiteY2" fmla="*/ 48 h 646"/>
                  </a:gdLst>
                  <a:cxnLst>
                    <a:cxn ang="0">
                      <a:pos x="connsiteX0" y="connsiteY0"/>
                    </a:cxn>
                    <a:cxn ang="0">
                      <a:pos x="connsiteX1" y="connsiteY1"/>
                    </a:cxn>
                    <a:cxn ang="0">
                      <a:pos x="connsiteX2" y="connsiteY2"/>
                    </a:cxn>
                  </a:cxnLst>
                  <a:rect l="l" t="t" r="r" b="b"/>
                  <a:pathLst>
                    <a:path w="2190" h="646">
                      <a:moveTo>
                        <a:pt x="0" y="48"/>
                      </a:moveTo>
                      <a:cubicBezTo>
                        <a:pt x="286" y="905"/>
                        <a:pt x="1238" y="619"/>
                        <a:pt x="2191" y="524"/>
                      </a:cubicBezTo>
                      <a:cubicBezTo>
                        <a:pt x="1524" y="-333"/>
                        <a:pt x="953" y="143"/>
                        <a:pt x="0" y="48"/>
                      </a:cubicBezTo>
                      <a:close/>
                    </a:path>
                  </a:pathLst>
                </a:custGeom>
                <a:solidFill>
                  <a:srgbClr val="9FA0A0"/>
                </a:solidFill>
                <a:ln w="9525" cap="flat">
                  <a:noFill/>
                  <a:prstDash val="solid"/>
                  <a:miter/>
                </a:ln>
              </p:spPr>
              <p:txBody>
                <a:bodyPr rtlCol="0" anchor="ctr"/>
                <a:lstStyle/>
                <a:p>
                  <a:endParaRPr lang="zh-CN" altLang="en-US"/>
                </a:p>
              </p:txBody>
            </p:sp>
            <p:sp>
              <p:nvSpPr>
                <p:cNvPr id="798" name="任意多边形: 形状 53119"/>
                <p:cNvSpPr/>
                <p:nvPr>
                  <p:custDataLst>
                    <p:tags r:id="rId1253"/>
                  </p:custDataLst>
                </p:nvPr>
              </p:nvSpPr>
              <p:spPr>
                <a:xfrm>
                  <a:off x="5870665" y="3579018"/>
                  <a:ext cx="3116" cy="2095"/>
                </a:xfrm>
                <a:custGeom>
                  <a:gdLst>
                    <a:gd name="connsiteX0" fmla="*/ 2545 w 3116"/>
                    <a:gd name="connsiteY0" fmla="*/ 2096 h 2095"/>
                    <a:gd name="connsiteX1" fmla="*/ 3117 w 3116"/>
                    <a:gd name="connsiteY1" fmla="*/ 1143 h 2095"/>
                    <a:gd name="connsiteX2" fmla="*/ 354 w 3116"/>
                    <a:gd name="connsiteY2" fmla="*/ 0 h 2095"/>
                    <a:gd name="connsiteX3" fmla="*/ 2545 w 3116"/>
                    <a:gd name="connsiteY3" fmla="*/ 2096 h 2095"/>
                  </a:gdLst>
                  <a:cxnLst>
                    <a:cxn ang="0">
                      <a:pos x="connsiteX0" y="connsiteY0"/>
                    </a:cxn>
                    <a:cxn ang="0">
                      <a:pos x="connsiteX1" y="connsiteY1"/>
                    </a:cxn>
                    <a:cxn ang="0">
                      <a:pos x="connsiteX2" y="connsiteY2"/>
                    </a:cxn>
                    <a:cxn ang="0">
                      <a:pos x="connsiteX3" y="connsiteY3"/>
                    </a:cxn>
                  </a:cxnLst>
                  <a:rect l="l" t="t" r="r" b="b"/>
                  <a:pathLst>
                    <a:path w="3116" h="2095">
                      <a:moveTo>
                        <a:pt x="2545" y="2096"/>
                      </a:moveTo>
                      <a:cubicBezTo>
                        <a:pt x="2926" y="1905"/>
                        <a:pt x="2736" y="1238"/>
                        <a:pt x="3117" y="1143"/>
                      </a:cubicBezTo>
                      <a:cubicBezTo>
                        <a:pt x="2355" y="476"/>
                        <a:pt x="354" y="1619"/>
                        <a:pt x="354" y="0"/>
                      </a:cubicBezTo>
                      <a:cubicBezTo>
                        <a:pt x="-1074" y="1905"/>
                        <a:pt x="2259" y="857"/>
                        <a:pt x="2545" y="2096"/>
                      </a:cubicBezTo>
                      <a:close/>
                    </a:path>
                  </a:pathLst>
                </a:custGeom>
                <a:solidFill>
                  <a:srgbClr val="9FA0A0"/>
                </a:solidFill>
                <a:ln w="9525" cap="flat">
                  <a:noFill/>
                  <a:prstDash val="solid"/>
                  <a:miter/>
                </a:ln>
              </p:spPr>
              <p:txBody>
                <a:bodyPr rtlCol="0" anchor="ctr"/>
                <a:lstStyle/>
                <a:p>
                  <a:endParaRPr lang="zh-CN" altLang="en-US"/>
                </a:p>
              </p:txBody>
            </p:sp>
            <p:sp>
              <p:nvSpPr>
                <p:cNvPr id="799" name="任意多边形: 形状 53120"/>
                <p:cNvSpPr/>
                <p:nvPr>
                  <p:custDataLst>
                    <p:tags r:id="rId1254"/>
                  </p:custDataLst>
                </p:nvPr>
              </p:nvSpPr>
              <p:spPr>
                <a:xfrm>
                  <a:off x="5871305" y="3578014"/>
                  <a:ext cx="3333" cy="832"/>
                </a:xfrm>
                <a:custGeom>
                  <a:gdLst>
                    <a:gd name="connsiteX0" fmla="*/ 0 w 3333"/>
                    <a:gd name="connsiteY0" fmla="*/ 51 h 832"/>
                    <a:gd name="connsiteX1" fmla="*/ 3334 w 3333"/>
                    <a:gd name="connsiteY1" fmla="*/ 813 h 832"/>
                    <a:gd name="connsiteX2" fmla="*/ 0 w 3333"/>
                    <a:gd name="connsiteY2" fmla="*/ 51 h 832"/>
                  </a:gdLst>
                  <a:cxnLst>
                    <a:cxn ang="0">
                      <a:pos x="connsiteX0" y="connsiteY0"/>
                    </a:cxn>
                    <a:cxn ang="0">
                      <a:pos x="connsiteX1" y="connsiteY1"/>
                    </a:cxn>
                    <a:cxn ang="0">
                      <a:pos x="connsiteX2" y="connsiteY2"/>
                    </a:cxn>
                  </a:cxnLst>
                  <a:rect l="l" t="t" r="r" b="b"/>
                  <a:pathLst>
                    <a:path w="3332" h="832">
                      <a:moveTo>
                        <a:pt x="0" y="51"/>
                      </a:moveTo>
                      <a:cubicBezTo>
                        <a:pt x="381" y="1194"/>
                        <a:pt x="2000" y="718"/>
                        <a:pt x="3334" y="813"/>
                      </a:cubicBezTo>
                      <a:cubicBezTo>
                        <a:pt x="3048" y="-425"/>
                        <a:pt x="1238" y="146"/>
                        <a:pt x="0" y="51"/>
                      </a:cubicBezTo>
                      <a:close/>
                    </a:path>
                  </a:pathLst>
                </a:custGeom>
                <a:solidFill>
                  <a:srgbClr val="9FA0A0"/>
                </a:solidFill>
                <a:ln w="9525" cap="flat">
                  <a:noFill/>
                  <a:prstDash val="solid"/>
                  <a:miter/>
                </a:ln>
              </p:spPr>
              <p:txBody>
                <a:bodyPr rtlCol="0" anchor="ctr"/>
                <a:lstStyle/>
                <a:p>
                  <a:endParaRPr lang="zh-CN" altLang="en-US"/>
                </a:p>
              </p:txBody>
            </p:sp>
            <p:sp>
              <p:nvSpPr>
                <p:cNvPr id="800" name="任意多边形: 形状 53121"/>
                <p:cNvSpPr/>
                <p:nvPr>
                  <p:custDataLst>
                    <p:tags r:id="rId1255"/>
                  </p:custDataLst>
                </p:nvPr>
              </p:nvSpPr>
              <p:spPr>
                <a:xfrm>
                  <a:off x="5875113" y="3576732"/>
                  <a:ext cx="1621" cy="684"/>
                </a:xfrm>
                <a:custGeom>
                  <a:gdLst>
                    <a:gd name="connsiteX0" fmla="*/ 192 w 1621"/>
                    <a:gd name="connsiteY0" fmla="*/ 0 h 684"/>
                    <a:gd name="connsiteX1" fmla="*/ 1621 w 1621"/>
                    <a:gd name="connsiteY1" fmla="*/ 667 h 684"/>
                    <a:gd name="connsiteX2" fmla="*/ 192 w 1621"/>
                    <a:gd name="connsiteY2" fmla="*/ 0 h 684"/>
                  </a:gdLst>
                  <a:cxnLst>
                    <a:cxn ang="0">
                      <a:pos x="connsiteX0" y="connsiteY0"/>
                    </a:cxn>
                    <a:cxn ang="0">
                      <a:pos x="connsiteX1" y="connsiteY1"/>
                    </a:cxn>
                    <a:cxn ang="0">
                      <a:pos x="connsiteX2" y="connsiteY2"/>
                    </a:cxn>
                  </a:cxnLst>
                  <a:rect l="l" t="t" r="r" b="b"/>
                  <a:pathLst>
                    <a:path w="1621" h="684">
                      <a:moveTo>
                        <a:pt x="192" y="0"/>
                      </a:moveTo>
                      <a:cubicBezTo>
                        <a:pt x="-570" y="857"/>
                        <a:pt x="1145" y="667"/>
                        <a:pt x="1621" y="667"/>
                      </a:cubicBezTo>
                      <a:cubicBezTo>
                        <a:pt x="1621" y="-95"/>
                        <a:pt x="288" y="667"/>
                        <a:pt x="192" y="0"/>
                      </a:cubicBezTo>
                      <a:close/>
                    </a:path>
                  </a:pathLst>
                </a:custGeom>
                <a:solidFill>
                  <a:srgbClr val="9FA0A0"/>
                </a:solidFill>
                <a:ln w="9525" cap="flat">
                  <a:noFill/>
                  <a:prstDash val="solid"/>
                  <a:miter/>
                </a:ln>
              </p:spPr>
              <p:txBody>
                <a:bodyPr rtlCol="0" anchor="ctr"/>
                <a:lstStyle/>
                <a:p>
                  <a:endParaRPr lang="zh-CN" altLang="en-US"/>
                </a:p>
              </p:txBody>
            </p:sp>
            <p:sp>
              <p:nvSpPr>
                <p:cNvPr id="801" name="任意多边形: 形状 53122"/>
                <p:cNvSpPr/>
                <p:nvPr>
                  <p:custDataLst>
                    <p:tags r:id="rId1256"/>
                  </p:custDataLst>
                </p:nvPr>
              </p:nvSpPr>
              <p:spPr>
                <a:xfrm>
                  <a:off x="5874924" y="3578128"/>
                  <a:ext cx="2381" cy="1426"/>
                </a:xfrm>
                <a:custGeom>
                  <a:gdLst>
                    <a:gd name="connsiteX0" fmla="*/ 0 w 2381"/>
                    <a:gd name="connsiteY0" fmla="*/ 32 h 1426"/>
                    <a:gd name="connsiteX1" fmla="*/ 2381 w 2381"/>
                    <a:gd name="connsiteY1" fmla="*/ 1175 h 1426"/>
                    <a:gd name="connsiteX2" fmla="*/ 0 w 2381"/>
                    <a:gd name="connsiteY2" fmla="*/ 32 h 1426"/>
                  </a:gdLst>
                  <a:cxnLst>
                    <a:cxn ang="0">
                      <a:pos x="connsiteX0" y="connsiteY0"/>
                    </a:cxn>
                    <a:cxn ang="0">
                      <a:pos x="connsiteX1" y="connsiteY1"/>
                    </a:cxn>
                    <a:cxn ang="0">
                      <a:pos x="connsiteX2" y="connsiteY2"/>
                    </a:cxn>
                  </a:cxnLst>
                  <a:rect l="l" t="t" r="r" b="b"/>
                  <a:pathLst>
                    <a:path w="2381" h="1426">
                      <a:moveTo>
                        <a:pt x="0" y="32"/>
                      </a:moveTo>
                      <a:cubicBezTo>
                        <a:pt x="476" y="794"/>
                        <a:pt x="667" y="1937"/>
                        <a:pt x="2381" y="1175"/>
                      </a:cubicBezTo>
                      <a:cubicBezTo>
                        <a:pt x="1048" y="1461"/>
                        <a:pt x="1333" y="-254"/>
                        <a:pt x="0" y="32"/>
                      </a:cubicBezTo>
                      <a:close/>
                    </a:path>
                  </a:pathLst>
                </a:custGeom>
                <a:solidFill>
                  <a:srgbClr val="9FA0A0"/>
                </a:solidFill>
                <a:ln w="9525" cap="flat">
                  <a:noFill/>
                  <a:prstDash val="solid"/>
                  <a:miter/>
                </a:ln>
              </p:spPr>
              <p:txBody>
                <a:bodyPr rtlCol="0" anchor="ctr"/>
                <a:lstStyle/>
                <a:p>
                  <a:endParaRPr lang="zh-CN" altLang="en-US"/>
                </a:p>
              </p:txBody>
            </p:sp>
            <p:sp>
              <p:nvSpPr>
                <p:cNvPr id="802" name="任意多边形: 形状 53123"/>
                <p:cNvSpPr/>
                <p:nvPr>
                  <p:custDataLst>
                    <p:tags r:id="rId1257"/>
                  </p:custDataLst>
                </p:nvPr>
              </p:nvSpPr>
              <p:spPr>
                <a:xfrm>
                  <a:off x="5874829" y="3580256"/>
                  <a:ext cx="8770" cy="3143"/>
                </a:xfrm>
                <a:custGeom>
                  <a:gdLst>
                    <a:gd name="connsiteX0" fmla="*/ 2286 w 8770"/>
                    <a:gd name="connsiteY0" fmla="*/ 2000 h 3143"/>
                    <a:gd name="connsiteX1" fmla="*/ 3810 w 8770"/>
                    <a:gd name="connsiteY1" fmla="*/ 1333 h 3143"/>
                    <a:gd name="connsiteX2" fmla="*/ 2286 w 8770"/>
                    <a:gd name="connsiteY2" fmla="*/ 2000 h 3143"/>
                    <a:gd name="connsiteX3" fmla="*/ 2858 w 8770"/>
                    <a:gd name="connsiteY3" fmla="*/ 3143 h 3143"/>
                    <a:gd name="connsiteX4" fmla="*/ 8573 w 8770"/>
                    <a:gd name="connsiteY4" fmla="*/ 1715 h 3143"/>
                    <a:gd name="connsiteX5" fmla="*/ 5525 w 8770"/>
                    <a:gd name="connsiteY5" fmla="*/ 1715 h 3143"/>
                    <a:gd name="connsiteX6" fmla="*/ 6096 w 8770"/>
                    <a:gd name="connsiteY6" fmla="*/ 0 h 3143"/>
                    <a:gd name="connsiteX7" fmla="*/ 0 w 8770"/>
                    <a:gd name="connsiteY7" fmla="*/ 1524 h 3143"/>
                    <a:gd name="connsiteX8" fmla="*/ 2286 w 8770"/>
                    <a:gd name="connsiteY8" fmla="*/ 2000 h 3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0" h="3143">
                      <a:moveTo>
                        <a:pt x="2286" y="2000"/>
                      </a:moveTo>
                      <a:cubicBezTo>
                        <a:pt x="2381" y="572"/>
                        <a:pt x="3715" y="572"/>
                        <a:pt x="3810" y="1333"/>
                      </a:cubicBezTo>
                      <a:cubicBezTo>
                        <a:pt x="3620" y="2286"/>
                        <a:pt x="2858" y="2000"/>
                        <a:pt x="2286" y="2000"/>
                      </a:cubicBezTo>
                      <a:cubicBezTo>
                        <a:pt x="1810" y="3048"/>
                        <a:pt x="3143" y="2191"/>
                        <a:pt x="2858" y="3143"/>
                      </a:cubicBezTo>
                      <a:cubicBezTo>
                        <a:pt x="4381" y="1810"/>
                        <a:pt x="7334" y="1619"/>
                        <a:pt x="8573" y="1715"/>
                      </a:cubicBezTo>
                      <a:cubicBezTo>
                        <a:pt x="9620" y="572"/>
                        <a:pt x="6191" y="1143"/>
                        <a:pt x="5525" y="1715"/>
                      </a:cubicBezTo>
                      <a:cubicBezTo>
                        <a:pt x="6382" y="667"/>
                        <a:pt x="4858" y="667"/>
                        <a:pt x="6096" y="0"/>
                      </a:cubicBezTo>
                      <a:cubicBezTo>
                        <a:pt x="4286" y="191"/>
                        <a:pt x="2572" y="857"/>
                        <a:pt x="0" y="1524"/>
                      </a:cubicBezTo>
                      <a:cubicBezTo>
                        <a:pt x="0" y="2667"/>
                        <a:pt x="1048" y="2381"/>
                        <a:pt x="2286" y="2000"/>
                      </a:cubicBezTo>
                      <a:close/>
                    </a:path>
                  </a:pathLst>
                </a:custGeom>
                <a:solidFill>
                  <a:srgbClr val="9FA0A0"/>
                </a:solidFill>
                <a:ln w="9525" cap="flat">
                  <a:noFill/>
                  <a:prstDash val="solid"/>
                  <a:miter/>
                </a:ln>
              </p:spPr>
              <p:txBody>
                <a:bodyPr rtlCol="0" anchor="ctr"/>
                <a:lstStyle/>
                <a:p>
                  <a:endParaRPr lang="zh-CN" altLang="en-US"/>
                </a:p>
              </p:txBody>
            </p:sp>
            <p:sp>
              <p:nvSpPr>
                <p:cNvPr id="803" name="任意多边形: 形状 53124"/>
                <p:cNvSpPr/>
                <p:nvPr>
                  <p:custDataLst>
                    <p:tags r:id="rId1258"/>
                  </p:custDataLst>
                </p:nvPr>
              </p:nvSpPr>
              <p:spPr>
                <a:xfrm>
                  <a:off x="5881116" y="3583209"/>
                  <a:ext cx="2381" cy="1619"/>
                </a:xfrm>
                <a:custGeom>
                  <a:gdLst>
                    <a:gd name="connsiteX0" fmla="*/ 476 w 2381"/>
                    <a:gd name="connsiteY0" fmla="*/ 190 h 1619"/>
                    <a:gd name="connsiteX1" fmla="*/ 0 w 2381"/>
                    <a:gd name="connsiteY1" fmla="*/ 1333 h 1619"/>
                    <a:gd name="connsiteX2" fmla="*/ 1429 w 2381"/>
                    <a:gd name="connsiteY2" fmla="*/ 1619 h 1619"/>
                    <a:gd name="connsiteX3" fmla="*/ 2381 w 2381"/>
                    <a:gd name="connsiteY3" fmla="*/ 952 h 1619"/>
                    <a:gd name="connsiteX4" fmla="*/ 2096 w 2381"/>
                    <a:gd name="connsiteY4" fmla="*/ 0 h 1619"/>
                    <a:gd name="connsiteX5" fmla="*/ 476 w 2381"/>
                    <a:gd name="connsiteY5" fmla="*/ 190 h 16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 h="1619">
                      <a:moveTo>
                        <a:pt x="476" y="190"/>
                      </a:moveTo>
                      <a:cubicBezTo>
                        <a:pt x="95" y="381"/>
                        <a:pt x="95" y="857"/>
                        <a:pt x="0" y="1333"/>
                      </a:cubicBezTo>
                      <a:cubicBezTo>
                        <a:pt x="381" y="1524"/>
                        <a:pt x="1238" y="1143"/>
                        <a:pt x="1429" y="1619"/>
                      </a:cubicBezTo>
                      <a:cubicBezTo>
                        <a:pt x="1715" y="1429"/>
                        <a:pt x="1810" y="952"/>
                        <a:pt x="2381" y="952"/>
                      </a:cubicBezTo>
                      <a:cubicBezTo>
                        <a:pt x="2286" y="571"/>
                        <a:pt x="2096" y="381"/>
                        <a:pt x="2096" y="0"/>
                      </a:cubicBezTo>
                      <a:cubicBezTo>
                        <a:pt x="1333" y="0"/>
                        <a:pt x="571" y="1238"/>
                        <a:pt x="476" y="190"/>
                      </a:cubicBezTo>
                      <a:close/>
                    </a:path>
                  </a:pathLst>
                </a:custGeom>
                <a:solidFill>
                  <a:srgbClr val="9FA0A0"/>
                </a:solidFill>
                <a:ln w="9525" cap="flat">
                  <a:noFill/>
                  <a:prstDash val="solid"/>
                  <a:miter/>
                </a:ln>
              </p:spPr>
              <p:txBody>
                <a:bodyPr rtlCol="0" anchor="ctr"/>
                <a:lstStyle/>
                <a:p>
                  <a:endParaRPr lang="zh-CN" altLang="en-US"/>
                </a:p>
              </p:txBody>
            </p:sp>
            <p:sp>
              <p:nvSpPr>
                <p:cNvPr id="804" name="任意多边形: 形状 53125"/>
                <p:cNvSpPr/>
                <p:nvPr>
                  <p:custDataLst>
                    <p:tags r:id="rId1259"/>
                  </p:custDataLst>
                </p:nvPr>
              </p:nvSpPr>
              <p:spPr>
                <a:xfrm>
                  <a:off x="5881592" y="3585399"/>
                  <a:ext cx="1619" cy="827"/>
                </a:xfrm>
                <a:custGeom>
                  <a:gdLst>
                    <a:gd name="connsiteX0" fmla="*/ 0 w 1619"/>
                    <a:gd name="connsiteY0" fmla="*/ 572 h 827"/>
                    <a:gd name="connsiteX1" fmla="*/ 1619 w 1619"/>
                    <a:gd name="connsiteY1" fmla="*/ 0 h 827"/>
                    <a:gd name="connsiteX2" fmla="*/ 0 w 1619"/>
                    <a:gd name="connsiteY2" fmla="*/ 572 h 827"/>
                  </a:gdLst>
                  <a:cxnLst>
                    <a:cxn ang="0">
                      <a:pos x="connsiteX0" y="connsiteY0"/>
                    </a:cxn>
                    <a:cxn ang="0">
                      <a:pos x="connsiteX1" y="connsiteY1"/>
                    </a:cxn>
                    <a:cxn ang="0">
                      <a:pos x="connsiteX2" y="connsiteY2"/>
                    </a:cxn>
                  </a:cxnLst>
                  <a:rect l="l" t="t" r="r" b="b"/>
                  <a:pathLst>
                    <a:path w="1619" h="825">
                      <a:moveTo>
                        <a:pt x="0" y="572"/>
                      </a:moveTo>
                      <a:cubicBezTo>
                        <a:pt x="381" y="857"/>
                        <a:pt x="1524" y="1143"/>
                        <a:pt x="1619" y="0"/>
                      </a:cubicBezTo>
                      <a:cubicBezTo>
                        <a:pt x="857" y="0"/>
                        <a:pt x="572" y="476"/>
                        <a:pt x="0" y="572"/>
                      </a:cubicBezTo>
                      <a:close/>
                    </a:path>
                  </a:pathLst>
                </a:custGeom>
                <a:solidFill>
                  <a:srgbClr val="9FA0A0"/>
                </a:solidFill>
                <a:ln w="9525" cap="flat">
                  <a:noFill/>
                  <a:prstDash val="solid"/>
                  <a:miter/>
                </a:ln>
              </p:spPr>
              <p:txBody>
                <a:bodyPr rtlCol="0" anchor="ctr"/>
                <a:lstStyle/>
                <a:p>
                  <a:endParaRPr lang="zh-CN" altLang="en-US"/>
                </a:p>
              </p:txBody>
            </p:sp>
            <p:sp>
              <p:nvSpPr>
                <p:cNvPr id="805" name="任意多边形: 形状 53126"/>
                <p:cNvSpPr/>
                <p:nvPr>
                  <p:custDataLst>
                    <p:tags r:id="rId1260"/>
                  </p:custDataLst>
                </p:nvPr>
              </p:nvSpPr>
              <p:spPr>
                <a:xfrm>
                  <a:off x="5883716" y="3584733"/>
                  <a:ext cx="1635" cy="1333"/>
                </a:xfrm>
                <a:custGeom>
                  <a:gdLst>
                    <a:gd name="connsiteX0" fmla="*/ 352 w 1635"/>
                    <a:gd name="connsiteY0" fmla="*/ 0 h 1333"/>
                    <a:gd name="connsiteX1" fmla="*/ 257 w 1635"/>
                    <a:gd name="connsiteY1" fmla="*/ 1333 h 1333"/>
                    <a:gd name="connsiteX2" fmla="*/ 1591 w 1635"/>
                    <a:gd name="connsiteY2" fmla="*/ 857 h 1333"/>
                    <a:gd name="connsiteX3" fmla="*/ 352 w 1635"/>
                    <a:gd name="connsiteY3" fmla="*/ 0 h 1333"/>
                  </a:gdLst>
                  <a:cxnLst>
                    <a:cxn ang="0">
                      <a:pos x="connsiteX0" y="connsiteY0"/>
                    </a:cxn>
                    <a:cxn ang="0">
                      <a:pos x="connsiteX1" y="connsiteY1"/>
                    </a:cxn>
                    <a:cxn ang="0">
                      <a:pos x="connsiteX2" y="connsiteY2"/>
                    </a:cxn>
                    <a:cxn ang="0">
                      <a:pos x="connsiteX3" y="connsiteY3"/>
                    </a:cxn>
                  </a:cxnLst>
                  <a:rect l="l" t="t" r="r" b="b"/>
                  <a:pathLst>
                    <a:path w="1634" h="1333">
                      <a:moveTo>
                        <a:pt x="352" y="0"/>
                      </a:moveTo>
                      <a:cubicBezTo>
                        <a:pt x="-600" y="572"/>
                        <a:pt x="733" y="572"/>
                        <a:pt x="257" y="1333"/>
                      </a:cubicBezTo>
                      <a:cubicBezTo>
                        <a:pt x="924" y="857"/>
                        <a:pt x="924" y="667"/>
                        <a:pt x="1591" y="857"/>
                      </a:cubicBezTo>
                      <a:cubicBezTo>
                        <a:pt x="1876" y="0"/>
                        <a:pt x="733" y="476"/>
                        <a:pt x="352" y="0"/>
                      </a:cubicBezTo>
                      <a:close/>
                    </a:path>
                  </a:pathLst>
                </a:custGeom>
                <a:solidFill>
                  <a:srgbClr val="9FA0A0"/>
                </a:solidFill>
                <a:ln w="9525" cap="flat">
                  <a:noFill/>
                  <a:prstDash val="solid"/>
                  <a:miter/>
                </a:ln>
              </p:spPr>
              <p:txBody>
                <a:bodyPr rtlCol="0" anchor="ctr"/>
                <a:lstStyle/>
                <a:p>
                  <a:endParaRPr lang="zh-CN" altLang="en-US"/>
                </a:p>
              </p:txBody>
            </p:sp>
            <p:sp>
              <p:nvSpPr>
                <p:cNvPr id="806" name="任意多边形: 形状 53127"/>
                <p:cNvSpPr/>
                <p:nvPr>
                  <p:custDataLst>
                    <p:tags r:id="rId1261"/>
                  </p:custDataLst>
                </p:nvPr>
              </p:nvSpPr>
              <p:spPr>
                <a:xfrm>
                  <a:off x="5852731" y="3641883"/>
                  <a:ext cx="4000" cy="2762"/>
                </a:xfrm>
                <a:custGeom>
                  <a:gdLst>
                    <a:gd name="connsiteX0" fmla="*/ 1905 w 4000"/>
                    <a:gd name="connsiteY0" fmla="*/ 286 h 2762"/>
                    <a:gd name="connsiteX1" fmla="*/ 3524 w 4000"/>
                    <a:gd name="connsiteY1" fmla="*/ 286 h 2762"/>
                    <a:gd name="connsiteX2" fmla="*/ 2953 w 4000"/>
                    <a:gd name="connsiteY2" fmla="*/ 0 h 2762"/>
                    <a:gd name="connsiteX3" fmla="*/ 1810 w 4000"/>
                    <a:gd name="connsiteY3" fmla="*/ 286 h 2762"/>
                    <a:gd name="connsiteX4" fmla="*/ 571 w 4000"/>
                    <a:gd name="connsiteY4" fmla="*/ 1524 h 2762"/>
                    <a:gd name="connsiteX5" fmla="*/ 286 w 4000"/>
                    <a:gd name="connsiteY5" fmla="*/ 1810 h 2762"/>
                    <a:gd name="connsiteX6" fmla="*/ 1143 w 4000"/>
                    <a:gd name="connsiteY6" fmla="*/ 1905 h 2762"/>
                    <a:gd name="connsiteX7" fmla="*/ 0 w 4000"/>
                    <a:gd name="connsiteY7" fmla="*/ 2096 h 2762"/>
                    <a:gd name="connsiteX8" fmla="*/ 2572 w 4000"/>
                    <a:gd name="connsiteY8" fmla="*/ 2762 h 2762"/>
                    <a:gd name="connsiteX9" fmla="*/ 1619 w 4000"/>
                    <a:gd name="connsiteY9" fmla="*/ 2096 h 2762"/>
                    <a:gd name="connsiteX10" fmla="*/ 2000 w 4000"/>
                    <a:gd name="connsiteY10" fmla="*/ 1619 h 2762"/>
                    <a:gd name="connsiteX11" fmla="*/ 4000 w 4000"/>
                    <a:gd name="connsiteY11" fmla="*/ 667 h 2762"/>
                    <a:gd name="connsiteX12" fmla="*/ 2381 w 4000"/>
                    <a:gd name="connsiteY12" fmla="*/ 952 h 2762"/>
                    <a:gd name="connsiteX13" fmla="*/ 1905 w 4000"/>
                    <a:gd name="connsiteY13" fmla="*/ 286 h 27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 h="2762">
                      <a:moveTo>
                        <a:pt x="1905" y="286"/>
                      </a:moveTo>
                      <a:cubicBezTo>
                        <a:pt x="2477" y="191"/>
                        <a:pt x="2858" y="476"/>
                        <a:pt x="3524" y="286"/>
                      </a:cubicBezTo>
                      <a:cubicBezTo>
                        <a:pt x="3143" y="191"/>
                        <a:pt x="3334" y="95"/>
                        <a:pt x="2953" y="0"/>
                      </a:cubicBezTo>
                      <a:cubicBezTo>
                        <a:pt x="2762" y="381"/>
                        <a:pt x="-952" y="-190"/>
                        <a:pt x="1810" y="286"/>
                      </a:cubicBezTo>
                      <a:cubicBezTo>
                        <a:pt x="1524" y="762"/>
                        <a:pt x="1810" y="1143"/>
                        <a:pt x="571" y="1524"/>
                      </a:cubicBezTo>
                      <a:cubicBezTo>
                        <a:pt x="1524" y="1810"/>
                        <a:pt x="1143" y="1810"/>
                        <a:pt x="286" y="1810"/>
                      </a:cubicBezTo>
                      <a:cubicBezTo>
                        <a:pt x="571" y="1905"/>
                        <a:pt x="857" y="1810"/>
                        <a:pt x="1143" y="1905"/>
                      </a:cubicBezTo>
                      <a:cubicBezTo>
                        <a:pt x="1524" y="2096"/>
                        <a:pt x="286" y="1905"/>
                        <a:pt x="0" y="2096"/>
                      </a:cubicBezTo>
                      <a:cubicBezTo>
                        <a:pt x="1048" y="2191"/>
                        <a:pt x="857" y="2286"/>
                        <a:pt x="2572" y="2762"/>
                      </a:cubicBezTo>
                      <a:cubicBezTo>
                        <a:pt x="3048" y="2572"/>
                        <a:pt x="2096" y="2286"/>
                        <a:pt x="1619" y="2096"/>
                      </a:cubicBezTo>
                      <a:cubicBezTo>
                        <a:pt x="2858" y="2096"/>
                        <a:pt x="2096" y="1810"/>
                        <a:pt x="2000" y="1619"/>
                      </a:cubicBezTo>
                      <a:cubicBezTo>
                        <a:pt x="4096" y="1429"/>
                        <a:pt x="3143" y="762"/>
                        <a:pt x="4000" y="667"/>
                      </a:cubicBezTo>
                      <a:cubicBezTo>
                        <a:pt x="3143" y="381"/>
                        <a:pt x="2286" y="857"/>
                        <a:pt x="2381" y="952"/>
                      </a:cubicBezTo>
                      <a:cubicBezTo>
                        <a:pt x="1143" y="762"/>
                        <a:pt x="2953" y="572"/>
                        <a:pt x="1905" y="286"/>
                      </a:cubicBezTo>
                      <a:close/>
                    </a:path>
                  </a:pathLst>
                </a:custGeom>
                <a:solidFill>
                  <a:srgbClr val="9FA0A0"/>
                </a:solidFill>
                <a:ln w="9525" cap="flat">
                  <a:noFill/>
                  <a:prstDash val="solid"/>
                  <a:miter/>
                </a:ln>
              </p:spPr>
              <p:txBody>
                <a:bodyPr rtlCol="0" anchor="ctr"/>
                <a:lstStyle/>
                <a:p>
                  <a:endParaRPr lang="zh-CN" altLang="en-US"/>
                </a:p>
              </p:txBody>
            </p:sp>
            <p:sp>
              <p:nvSpPr>
                <p:cNvPr id="807" name="任意多边形: 形状 53128"/>
                <p:cNvSpPr/>
                <p:nvPr>
                  <p:custDataLst>
                    <p:tags r:id="rId1262"/>
                  </p:custDataLst>
                </p:nvPr>
              </p:nvSpPr>
              <p:spPr>
                <a:xfrm>
                  <a:off x="5844741" y="3645026"/>
                  <a:ext cx="1513" cy="598"/>
                </a:xfrm>
                <a:custGeom>
                  <a:gdLst>
                    <a:gd name="connsiteX0" fmla="*/ 465 w 1513"/>
                    <a:gd name="connsiteY0" fmla="*/ 0 h 598"/>
                    <a:gd name="connsiteX1" fmla="*/ 180 w 1513"/>
                    <a:gd name="connsiteY1" fmla="*/ 476 h 598"/>
                    <a:gd name="connsiteX2" fmla="*/ 1513 w 1513"/>
                    <a:gd name="connsiteY2" fmla="*/ 571 h 598"/>
                    <a:gd name="connsiteX3" fmla="*/ 465 w 1513"/>
                    <a:gd name="connsiteY3" fmla="*/ 0 h 598"/>
                  </a:gdLst>
                  <a:cxnLst>
                    <a:cxn ang="0">
                      <a:pos x="connsiteX0" y="connsiteY0"/>
                    </a:cxn>
                    <a:cxn ang="0">
                      <a:pos x="connsiteX1" y="connsiteY1"/>
                    </a:cxn>
                    <a:cxn ang="0">
                      <a:pos x="connsiteX2" y="connsiteY2"/>
                    </a:cxn>
                    <a:cxn ang="0">
                      <a:pos x="connsiteX3" y="connsiteY3"/>
                    </a:cxn>
                  </a:cxnLst>
                  <a:rect l="l" t="t" r="r" b="b"/>
                  <a:pathLst>
                    <a:path w="1513" h="598">
                      <a:moveTo>
                        <a:pt x="465" y="0"/>
                      </a:moveTo>
                      <a:cubicBezTo>
                        <a:pt x="-201" y="95"/>
                        <a:pt x="-11" y="286"/>
                        <a:pt x="180" y="476"/>
                      </a:cubicBezTo>
                      <a:cubicBezTo>
                        <a:pt x="656" y="476"/>
                        <a:pt x="1037" y="667"/>
                        <a:pt x="1513" y="571"/>
                      </a:cubicBezTo>
                      <a:cubicBezTo>
                        <a:pt x="-297" y="190"/>
                        <a:pt x="1037" y="286"/>
                        <a:pt x="465" y="0"/>
                      </a:cubicBezTo>
                      <a:close/>
                    </a:path>
                  </a:pathLst>
                </a:custGeom>
                <a:solidFill>
                  <a:srgbClr val="9FA0A0"/>
                </a:solidFill>
                <a:ln w="9525" cap="flat">
                  <a:noFill/>
                  <a:prstDash val="solid"/>
                  <a:miter/>
                </a:ln>
              </p:spPr>
              <p:txBody>
                <a:bodyPr rtlCol="0" anchor="ctr"/>
                <a:lstStyle/>
                <a:p>
                  <a:endParaRPr lang="zh-CN" altLang="en-US"/>
                </a:p>
              </p:txBody>
            </p:sp>
            <p:sp>
              <p:nvSpPr>
                <p:cNvPr id="808" name="任意多边形: 形状 53129"/>
                <p:cNvSpPr/>
                <p:nvPr>
                  <p:custDataLst>
                    <p:tags r:id="rId1263"/>
                  </p:custDataLst>
                </p:nvPr>
              </p:nvSpPr>
              <p:spPr>
                <a:xfrm>
                  <a:off x="5759195" y="3576446"/>
                  <a:ext cx="142017" cy="142779"/>
                </a:xfrm>
                <a:custGeom>
                  <a:gdLst>
                    <a:gd name="connsiteX0" fmla="*/ 85344 w 142017"/>
                    <a:gd name="connsiteY0" fmla="*/ 69342 h 142779"/>
                    <a:gd name="connsiteX1" fmla="*/ 86392 w 142017"/>
                    <a:gd name="connsiteY1" fmla="*/ 69628 h 142779"/>
                    <a:gd name="connsiteX2" fmla="*/ 85916 w 142017"/>
                    <a:gd name="connsiteY2" fmla="*/ 69628 h 142779"/>
                    <a:gd name="connsiteX3" fmla="*/ 87344 w 142017"/>
                    <a:gd name="connsiteY3" fmla="*/ 70199 h 142779"/>
                    <a:gd name="connsiteX4" fmla="*/ 87440 w 142017"/>
                    <a:gd name="connsiteY4" fmla="*/ 70961 h 142779"/>
                    <a:gd name="connsiteX5" fmla="*/ 86106 w 142017"/>
                    <a:gd name="connsiteY5" fmla="*/ 71438 h 142779"/>
                    <a:gd name="connsiteX6" fmla="*/ 84201 w 142017"/>
                    <a:gd name="connsiteY6" fmla="*/ 70390 h 142779"/>
                    <a:gd name="connsiteX7" fmla="*/ 84392 w 142017"/>
                    <a:gd name="connsiteY7" fmla="*/ 71438 h 142779"/>
                    <a:gd name="connsiteX8" fmla="*/ 83725 w 142017"/>
                    <a:gd name="connsiteY8" fmla="*/ 71533 h 142779"/>
                    <a:gd name="connsiteX9" fmla="*/ 81534 w 142017"/>
                    <a:gd name="connsiteY9" fmla="*/ 70580 h 142779"/>
                    <a:gd name="connsiteX10" fmla="*/ 81248 w 142017"/>
                    <a:gd name="connsiteY10" fmla="*/ 70580 h 142779"/>
                    <a:gd name="connsiteX11" fmla="*/ 83344 w 142017"/>
                    <a:gd name="connsiteY11" fmla="*/ 71438 h 142779"/>
                    <a:gd name="connsiteX12" fmla="*/ 83153 w 142017"/>
                    <a:gd name="connsiteY12" fmla="*/ 72009 h 142779"/>
                    <a:gd name="connsiteX13" fmla="*/ 81629 w 142017"/>
                    <a:gd name="connsiteY13" fmla="*/ 70866 h 142779"/>
                    <a:gd name="connsiteX14" fmla="*/ 82201 w 142017"/>
                    <a:gd name="connsiteY14" fmla="*/ 71723 h 142779"/>
                    <a:gd name="connsiteX15" fmla="*/ 81344 w 142017"/>
                    <a:gd name="connsiteY15" fmla="*/ 71628 h 142779"/>
                    <a:gd name="connsiteX16" fmla="*/ 82106 w 142017"/>
                    <a:gd name="connsiteY16" fmla="*/ 72009 h 142779"/>
                    <a:gd name="connsiteX17" fmla="*/ 82201 w 142017"/>
                    <a:gd name="connsiteY17" fmla="*/ 72199 h 142779"/>
                    <a:gd name="connsiteX18" fmla="*/ 81153 w 142017"/>
                    <a:gd name="connsiteY18" fmla="*/ 71723 h 142779"/>
                    <a:gd name="connsiteX19" fmla="*/ 81629 w 142017"/>
                    <a:gd name="connsiteY19" fmla="*/ 72771 h 142779"/>
                    <a:gd name="connsiteX20" fmla="*/ 81058 w 142017"/>
                    <a:gd name="connsiteY20" fmla="*/ 72485 h 142779"/>
                    <a:gd name="connsiteX21" fmla="*/ 79915 w 142017"/>
                    <a:gd name="connsiteY21" fmla="*/ 71247 h 142779"/>
                    <a:gd name="connsiteX22" fmla="*/ 78962 w 142017"/>
                    <a:gd name="connsiteY22" fmla="*/ 71247 h 142779"/>
                    <a:gd name="connsiteX23" fmla="*/ 79819 w 142017"/>
                    <a:gd name="connsiteY23" fmla="*/ 71628 h 142779"/>
                    <a:gd name="connsiteX24" fmla="*/ 80296 w 142017"/>
                    <a:gd name="connsiteY24" fmla="*/ 72009 h 142779"/>
                    <a:gd name="connsiteX25" fmla="*/ 78581 w 142017"/>
                    <a:gd name="connsiteY25" fmla="*/ 71247 h 142779"/>
                    <a:gd name="connsiteX26" fmla="*/ 79439 w 142017"/>
                    <a:gd name="connsiteY26" fmla="*/ 71818 h 142779"/>
                    <a:gd name="connsiteX27" fmla="*/ 79343 w 142017"/>
                    <a:gd name="connsiteY27" fmla="*/ 71628 h 142779"/>
                    <a:gd name="connsiteX28" fmla="*/ 80200 w 142017"/>
                    <a:gd name="connsiteY28" fmla="*/ 72009 h 142779"/>
                    <a:gd name="connsiteX29" fmla="*/ 81439 w 142017"/>
                    <a:gd name="connsiteY29" fmla="*/ 72866 h 142779"/>
                    <a:gd name="connsiteX30" fmla="*/ 79819 w 142017"/>
                    <a:gd name="connsiteY30" fmla="*/ 72009 h 142779"/>
                    <a:gd name="connsiteX31" fmla="*/ 80391 w 142017"/>
                    <a:gd name="connsiteY31" fmla="*/ 72580 h 142779"/>
                    <a:gd name="connsiteX32" fmla="*/ 79248 w 142017"/>
                    <a:gd name="connsiteY32" fmla="*/ 71723 h 142779"/>
                    <a:gd name="connsiteX33" fmla="*/ 77724 w 142017"/>
                    <a:gd name="connsiteY33" fmla="*/ 70866 h 142779"/>
                    <a:gd name="connsiteX34" fmla="*/ 77343 w 142017"/>
                    <a:gd name="connsiteY34" fmla="*/ 70866 h 142779"/>
                    <a:gd name="connsiteX35" fmla="*/ 75914 w 142017"/>
                    <a:gd name="connsiteY35" fmla="*/ 69913 h 142779"/>
                    <a:gd name="connsiteX36" fmla="*/ 75152 w 142017"/>
                    <a:gd name="connsiteY36" fmla="*/ 69628 h 142779"/>
                    <a:gd name="connsiteX37" fmla="*/ 76391 w 142017"/>
                    <a:gd name="connsiteY37" fmla="*/ 70294 h 142779"/>
                    <a:gd name="connsiteX38" fmla="*/ 76010 w 142017"/>
                    <a:gd name="connsiteY38" fmla="*/ 70294 h 142779"/>
                    <a:gd name="connsiteX39" fmla="*/ 78105 w 142017"/>
                    <a:gd name="connsiteY39" fmla="*/ 71533 h 142779"/>
                    <a:gd name="connsiteX40" fmla="*/ 78200 w 142017"/>
                    <a:gd name="connsiteY40" fmla="*/ 71723 h 142779"/>
                    <a:gd name="connsiteX41" fmla="*/ 77057 w 142017"/>
                    <a:gd name="connsiteY41" fmla="*/ 71056 h 142779"/>
                    <a:gd name="connsiteX42" fmla="*/ 75438 w 142017"/>
                    <a:gd name="connsiteY42" fmla="*/ 70580 h 142779"/>
                    <a:gd name="connsiteX43" fmla="*/ 76391 w 142017"/>
                    <a:gd name="connsiteY43" fmla="*/ 71438 h 142779"/>
                    <a:gd name="connsiteX44" fmla="*/ 74676 w 142017"/>
                    <a:gd name="connsiteY44" fmla="*/ 70294 h 142779"/>
                    <a:gd name="connsiteX45" fmla="*/ 74771 w 142017"/>
                    <a:gd name="connsiteY45" fmla="*/ 70104 h 142779"/>
                    <a:gd name="connsiteX46" fmla="*/ 73819 w 142017"/>
                    <a:gd name="connsiteY46" fmla="*/ 69818 h 142779"/>
                    <a:gd name="connsiteX47" fmla="*/ 72676 w 142017"/>
                    <a:gd name="connsiteY47" fmla="*/ 69056 h 142779"/>
                    <a:gd name="connsiteX48" fmla="*/ 72676 w 142017"/>
                    <a:gd name="connsiteY48" fmla="*/ 69247 h 142779"/>
                    <a:gd name="connsiteX49" fmla="*/ 74390 w 142017"/>
                    <a:gd name="connsiteY49" fmla="*/ 70675 h 142779"/>
                    <a:gd name="connsiteX50" fmla="*/ 73819 w 142017"/>
                    <a:gd name="connsiteY50" fmla="*/ 70485 h 142779"/>
                    <a:gd name="connsiteX51" fmla="*/ 75057 w 142017"/>
                    <a:gd name="connsiteY51" fmla="*/ 71723 h 142779"/>
                    <a:gd name="connsiteX52" fmla="*/ 73533 w 142017"/>
                    <a:gd name="connsiteY52" fmla="*/ 70390 h 142779"/>
                    <a:gd name="connsiteX53" fmla="*/ 73914 w 142017"/>
                    <a:gd name="connsiteY53" fmla="*/ 70866 h 142779"/>
                    <a:gd name="connsiteX54" fmla="*/ 72771 w 142017"/>
                    <a:gd name="connsiteY54" fmla="*/ 69818 h 142779"/>
                    <a:gd name="connsiteX55" fmla="*/ 72581 w 142017"/>
                    <a:gd name="connsiteY55" fmla="*/ 69247 h 142779"/>
                    <a:gd name="connsiteX56" fmla="*/ 72009 w 142017"/>
                    <a:gd name="connsiteY56" fmla="*/ 68866 h 142779"/>
                    <a:gd name="connsiteX57" fmla="*/ 71914 w 142017"/>
                    <a:gd name="connsiteY57" fmla="*/ 69247 h 142779"/>
                    <a:gd name="connsiteX58" fmla="*/ 69818 w 142017"/>
                    <a:gd name="connsiteY58" fmla="*/ 67532 h 142779"/>
                    <a:gd name="connsiteX59" fmla="*/ 69437 w 142017"/>
                    <a:gd name="connsiteY59" fmla="*/ 67151 h 142779"/>
                    <a:gd name="connsiteX60" fmla="*/ 69818 w 142017"/>
                    <a:gd name="connsiteY60" fmla="*/ 67723 h 142779"/>
                    <a:gd name="connsiteX61" fmla="*/ 69152 w 142017"/>
                    <a:gd name="connsiteY61" fmla="*/ 66865 h 142779"/>
                    <a:gd name="connsiteX62" fmla="*/ 69247 w 142017"/>
                    <a:gd name="connsiteY62" fmla="*/ 66961 h 142779"/>
                    <a:gd name="connsiteX63" fmla="*/ 69056 w 142017"/>
                    <a:gd name="connsiteY63" fmla="*/ 66961 h 142779"/>
                    <a:gd name="connsiteX64" fmla="*/ 69818 w 142017"/>
                    <a:gd name="connsiteY64" fmla="*/ 68008 h 142779"/>
                    <a:gd name="connsiteX65" fmla="*/ 68961 w 142017"/>
                    <a:gd name="connsiteY65" fmla="*/ 66770 h 142779"/>
                    <a:gd name="connsiteX66" fmla="*/ 68961 w 142017"/>
                    <a:gd name="connsiteY66" fmla="*/ 66865 h 142779"/>
                    <a:gd name="connsiteX67" fmla="*/ 68580 w 142017"/>
                    <a:gd name="connsiteY67" fmla="*/ 66199 h 142779"/>
                    <a:gd name="connsiteX68" fmla="*/ 68294 w 142017"/>
                    <a:gd name="connsiteY68" fmla="*/ 65818 h 142779"/>
                    <a:gd name="connsiteX69" fmla="*/ 68294 w 142017"/>
                    <a:gd name="connsiteY69" fmla="*/ 65818 h 142779"/>
                    <a:gd name="connsiteX70" fmla="*/ 68390 w 142017"/>
                    <a:gd name="connsiteY70" fmla="*/ 66008 h 142779"/>
                    <a:gd name="connsiteX71" fmla="*/ 68390 w 142017"/>
                    <a:gd name="connsiteY71" fmla="*/ 65913 h 142779"/>
                    <a:gd name="connsiteX72" fmla="*/ 68390 w 142017"/>
                    <a:gd name="connsiteY72" fmla="*/ 65913 h 142779"/>
                    <a:gd name="connsiteX73" fmla="*/ 68390 w 142017"/>
                    <a:gd name="connsiteY73" fmla="*/ 65913 h 142779"/>
                    <a:gd name="connsiteX74" fmla="*/ 68390 w 142017"/>
                    <a:gd name="connsiteY74" fmla="*/ 65913 h 142779"/>
                    <a:gd name="connsiteX75" fmla="*/ 68390 w 142017"/>
                    <a:gd name="connsiteY75" fmla="*/ 65913 h 142779"/>
                    <a:gd name="connsiteX76" fmla="*/ 68390 w 142017"/>
                    <a:gd name="connsiteY76" fmla="*/ 65913 h 142779"/>
                    <a:gd name="connsiteX77" fmla="*/ 68390 w 142017"/>
                    <a:gd name="connsiteY77" fmla="*/ 65913 h 142779"/>
                    <a:gd name="connsiteX78" fmla="*/ 68294 w 142017"/>
                    <a:gd name="connsiteY78" fmla="*/ 65532 h 142779"/>
                    <a:gd name="connsiteX79" fmla="*/ 68294 w 142017"/>
                    <a:gd name="connsiteY79" fmla="*/ 65246 h 142779"/>
                    <a:gd name="connsiteX80" fmla="*/ 68199 w 142017"/>
                    <a:gd name="connsiteY80" fmla="*/ 65913 h 142779"/>
                    <a:gd name="connsiteX81" fmla="*/ 68390 w 142017"/>
                    <a:gd name="connsiteY81" fmla="*/ 65627 h 142779"/>
                    <a:gd name="connsiteX82" fmla="*/ 68104 w 142017"/>
                    <a:gd name="connsiteY82" fmla="*/ 65818 h 142779"/>
                    <a:gd name="connsiteX83" fmla="*/ 68390 w 142017"/>
                    <a:gd name="connsiteY83" fmla="*/ 65818 h 142779"/>
                    <a:gd name="connsiteX84" fmla="*/ 68866 w 142017"/>
                    <a:gd name="connsiteY84" fmla="*/ 65818 h 142779"/>
                    <a:gd name="connsiteX85" fmla="*/ 68294 w 142017"/>
                    <a:gd name="connsiteY85" fmla="*/ 65818 h 142779"/>
                    <a:gd name="connsiteX86" fmla="*/ 68294 w 142017"/>
                    <a:gd name="connsiteY86" fmla="*/ 65818 h 142779"/>
                    <a:gd name="connsiteX87" fmla="*/ 68866 w 142017"/>
                    <a:gd name="connsiteY87" fmla="*/ 65818 h 142779"/>
                    <a:gd name="connsiteX88" fmla="*/ 68771 w 142017"/>
                    <a:gd name="connsiteY88" fmla="*/ 65818 h 142779"/>
                    <a:gd name="connsiteX89" fmla="*/ 68771 w 142017"/>
                    <a:gd name="connsiteY89" fmla="*/ 65818 h 142779"/>
                    <a:gd name="connsiteX90" fmla="*/ 68675 w 142017"/>
                    <a:gd name="connsiteY90" fmla="*/ 65818 h 142779"/>
                    <a:gd name="connsiteX91" fmla="*/ 68675 w 142017"/>
                    <a:gd name="connsiteY91" fmla="*/ 65818 h 142779"/>
                    <a:gd name="connsiteX92" fmla="*/ 68294 w 142017"/>
                    <a:gd name="connsiteY92" fmla="*/ 65818 h 142779"/>
                    <a:gd name="connsiteX93" fmla="*/ 68104 w 142017"/>
                    <a:gd name="connsiteY93" fmla="*/ 65818 h 142779"/>
                    <a:gd name="connsiteX94" fmla="*/ 68104 w 142017"/>
                    <a:gd name="connsiteY94" fmla="*/ 65818 h 142779"/>
                    <a:gd name="connsiteX95" fmla="*/ 68008 w 142017"/>
                    <a:gd name="connsiteY95" fmla="*/ 65818 h 142779"/>
                    <a:gd name="connsiteX96" fmla="*/ 68008 w 142017"/>
                    <a:gd name="connsiteY96" fmla="*/ 65818 h 142779"/>
                    <a:gd name="connsiteX97" fmla="*/ 68008 w 142017"/>
                    <a:gd name="connsiteY97" fmla="*/ 65818 h 142779"/>
                    <a:gd name="connsiteX98" fmla="*/ 68104 w 142017"/>
                    <a:gd name="connsiteY98" fmla="*/ 65818 h 142779"/>
                    <a:gd name="connsiteX99" fmla="*/ 68199 w 142017"/>
                    <a:gd name="connsiteY99" fmla="*/ 65818 h 142779"/>
                    <a:gd name="connsiteX100" fmla="*/ 68199 w 142017"/>
                    <a:gd name="connsiteY100" fmla="*/ 65818 h 142779"/>
                    <a:gd name="connsiteX101" fmla="*/ 68294 w 142017"/>
                    <a:gd name="connsiteY101" fmla="*/ 65818 h 142779"/>
                    <a:gd name="connsiteX102" fmla="*/ 68294 w 142017"/>
                    <a:gd name="connsiteY102" fmla="*/ 65818 h 142779"/>
                    <a:gd name="connsiteX103" fmla="*/ 68294 w 142017"/>
                    <a:gd name="connsiteY103" fmla="*/ 65818 h 142779"/>
                    <a:gd name="connsiteX104" fmla="*/ 68294 w 142017"/>
                    <a:gd name="connsiteY104" fmla="*/ 65818 h 142779"/>
                    <a:gd name="connsiteX105" fmla="*/ 68294 w 142017"/>
                    <a:gd name="connsiteY105" fmla="*/ 65818 h 142779"/>
                    <a:gd name="connsiteX106" fmla="*/ 68294 w 142017"/>
                    <a:gd name="connsiteY106" fmla="*/ 65818 h 142779"/>
                    <a:gd name="connsiteX107" fmla="*/ 68294 w 142017"/>
                    <a:gd name="connsiteY107" fmla="*/ 65818 h 142779"/>
                    <a:gd name="connsiteX108" fmla="*/ 68294 w 142017"/>
                    <a:gd name="connsiteY108" fmla="*/ 65818 h 142779"/>
                    <a:gd name="connsiteX109" fmla="*/ 68294 w 142017"/>
                    <a:gd name="connsiteY109" fmla="*/ 65818 h 142779"/>
                    <a:gd name="connsiteX110" fmla="*/ 68294 w 142017"/>
                    <a:gd name="connsiteY110" fmla="*/ 65818 h 142779"/>
                    <a:gd name="connsiteX111" fmla="*/ 68294 w 142017"/>
                    <a:gd name="connsiteY111" fmla="*/ 65818 h 142779"/>
                    <a:gd name="connsiteX112" fmla="*/ 68294 w 142017"/>
                    <a:gd name="connsiteY112" fmla="*/ 65818 h 142779"/>
                    <a:gd name="connsiteX113" fmla="*/ 68294 w 142017"/>
                    <a:gd name="connsiteY113" fmla="*/ 65818 h 142779"/>
                    <a:gd name="connsiteX114" fmla="*/ 68199 w 142017"/>
                    <a:gd name="connsiteY114" fmla="*/ 66008 h 142779"/>
                    <a:gd name="connsiteX115" fmla="*/ 68199 w 142017"/>
                    <a:gd name="connsiteY115" fmla="*/ 66008 h 142779"/>
                    <a:gd name="connsiteX116" fmla="*/ 68199 w 142017"/>
                    <a:gd name="connsiteY116" fmla="*/ 66008 h 142779"/>
                    <a:gd name="connsiteX117" fmla="*/ 68104 w 142017"/>
                    <a:gd name="connsiteY117" fmla="*/ 66103 h 142779"/>
                    <a:gd name="connsiteX118" fmla="*/ 68104 w 142017"/>
                    <a:gd name="connsiteY118" fmla="*/ 66103 h 142779"/>
                    <a:gd name="connsiteX119" fmla="*/ 68104 w 142017"/>
                    <a:gd name="connsiteY119" fmla="*/ 66199 h 142779"/>
                    <a:gd name="connsiteX120" fmla="*/ 68104 w 142017"/>
                    <a:gd name="connsiteY120" fmla="*/ 66199 h 142779"/>
                    <a:gd name="connsiteX121" fmla="*/ 68104 w 142017"/>
                    <a:gd name="connsiteY121" fmla="*/ 66199 h 142779"/>
                    <a:gd name="connsiteX122" fmla="*/ 68104 w 142017"/>
                    <a:gd name="connsiteY122" fmla="*/ 66199 h 142779"/>
                    <a:gd name="connsiteX123" fmla="*/ 68104 w 142017"/>
                    <a:gd name="connsiteY123" fmla="*/ 66199 h 142779"/>
                    <a:gd name="connsiteX124" fmla="*/ 68104 w 142017"/>
                    <a:gd name="connsiteY124" fmla="*/ 66199 h 142779"/>
                    <a:gd name="connsiteX125" fmla="*/ 68104 w 142017"/>
                    <a:gd name="connsiteY125" fmla="*/ 66103 h 142779"/>
                    <a:gd name="connsiteX126" fmla="*/ 68104 w 142017"/>
                    <a:gd name="connsiteY126" fmla="*/ 66103 h 142779"/>
                    <a:gd name="connsiteX127" fmla="*/ 68104 w 142017"/>
                    <a:gd name="connsiteY127" fmla="*/ 65913 h 142779"/>
                    <a:gd name="connsiteX128" fmla="*/ 68104 w 142017"/>
                    <a:gd name="connsiteY128" fmla="*/ 65913 h 142779"/>
                    <a:gd name="connsiteX129" fmla="*/ 68104 w 142017"/>
                    <a:gd name="connsiteY129" fmla="*/ 65437 h 142779"/>
                    <a:gd name="connsiteX130" fmla="*/ 68104 w 142017"/>
                    <a:gd name="connsiteY130" fmla="*/ 65437 h 142779"/>
                    <a:gd name="connsiteX131" fmla="*/ 68104 w 142017"/>
                    <a:gd name="connsiteY131" fmla="*/ 65818 h 142779"/>
                    <a:gd name="connsiteX132" fmla="*/ 68104 w 142017"/>
                    <a:gd name="connsiteY132" fmla="*/ 66103 h 142779"/>
                    <a:gd name="connsiteX133" fmla="*/ 68104 w 142017"/>
                    <a:gd name="connsiteY133" fmla="*/ 66103 h 142779"/>
                    <a:gd name="connsiteX134" fmla="*/ 68104 w 142017"/>
                    <a:gd name="connsiteY134" fmla="*/ 66103 h 142779"/>
                    <a:gd name="connsiteX135" fmla="*/ 68104 w 142017"/>
                    <a:gd name="connsiteY135" fmla="*/ 66103 h 142779"/>
                    <a:gd name="connsiteX136" fmla="*/ 68104 w 142017"/>
                    <a:gd name="connsiteY136" fmla="*/ 66103 h 142779"/>
                    <a:gd name="connsiteX137" fmla="*/ 68104 w 142017"/>
                    <a:gd name="connsiteY137" fmla="*/ 66103 h 142779"/>
                    <a:gd name="connsiteX138" fmla="*/ 68104 w 142017"/>
                    <a:gd name="connsiteY138" fmla="*/ 66103 h 142779"/>
                    <a:gd name="connsiteX139" fmla="*/ 68104 w 142017"/>
                    <a:gd name="connsiteY139" fmla="*/ 66103 h 142779"/>
                    <a:gd name="connsiteX140" fmla="*/ 68104 w 142017"/>
                    <a:gd name="connsiteY140" fmla="*/ 66103 h 142779"/>
                    <a:gd name="connsiteX141" fmla="*/ 68104 w 142017"/>
                    <a:gd name="connsiteY141" fmla="*/ 66103 h 142779"/>
                    <a:gd name="connsiteX142" fmla="*/ 68104 w 142017"/>
                    <a:gd name="connsiteY142" fmla="*/ 66103 h 142779"/>
                    <a:gd name="connsiteX143" fmla="*/ 68104 w 142017"/>
                    <a:gd name="connsiteY143" fmla="*/ 66103 h 142779"/>
                    <a:gd name="connsiteX144" fmla="*/ 68104 w 142017"/>
                    <a:gd name="connsiteY144" fmla="*/ 66103 h 142779"/>
                    <a:gd name="connsiteX145" fmla="*/ 68104 w 142017"/>
                    <a:gd name="connsiteY145" fmla="*/ 66103 h 142779"/>
                    <a:gd name="connsiteX146" fmla="*/ 68104 w 142017"/>
                    <a:gd name="connsiteY146" fmla="*/ 66103 h 142779"/>
                    <a:gd name="connsiteX147" fmla="*/ 68104 w 142017"/>
                    <a:gd name="connsiteY147" fmla="*/ 66103 h 142779"/>
                    <a:gd name="connsiteX148" fmla="*/ 68104 w 142017"/>
                    <a:gd name="connsiteY148" fmla="*/ 66103 h 142779"/>
                    <a:gd name="connsiteX149" fmla="*/ 68104 w 142017"/>
                    <a:gd name="connsiteY149" fmla="*/ 66103 h 142779"/>
                    <a:gd name="connsiteX150" fmla="*/ 68104 w 142017"/>
                    <a:gd name="connsiteY150" fmla="*/ 66103 h 142779"/>
                    <a:gd name="connsiteX151" fmla="*/ 68104 w 142017"/>
                    <a:gd name="connsiteY151" fmla="*/ 66103 h 142779"/>
                    <a:gd name="connsiteX152" fmla="*/ 68104 w 142017"/>
                    <a:gd name="connsiteY152" fmla="*/ 66103 h 142779"/>
                    <a:gd name="connsiteX153" fmla="*/ 68104 w 142017"/>
                    <a:gd name="connsiteY153" fmla="*/ 66103 h 142779"/>
                    <a:gd name="connsiteX154" fmla="*/ 68104 w 142017"/>
                    <a:gd name="connsiteY154" fmla="*/ 66103 h 142779"/>
                    <a:gd name="connsiteX155" fmla="*/ 68104 w 142017"/>
                    <a:gd name="connsiteY155" fmla="*/ 66103 h 142779"/>
                    <a:gd name="connsiteX156" fmla="*/ 68104 w 142017"/>
                    <a:gd name="connsiteY156" fmla="*/ 66103 h 142779"/>
                    <a:gd name="connsiteX157" fmla="*/ 68104 w 142017"/>
                    <a:gd name="connsiteY157" fmla="*/ 66103 h 142779"/>
                    <a:gd name="connsiteX158" fmla="*/ 68104 w 142017"/>
                    <a:gd name="connsiteY158" fmla="*/ 66103 h 142779"/>
                    <a:gd name="connsiteX159" fmla="*/ 68104 w 142017"/>
                    <a:gd name="connsiteY159" fmla="*/ 66103 h 142779"/>
                    <a:gd name="connsiteX160" fmla="*/ 68104 w 142017"/>
                    <a:gd name="connsiteY160" fmla="*/ 66103 h 142779"/>
                    <a:gd name="connsiteX161" fmla="*/ 68104 w 142017"/>
                    <a:gd name="connsiteY161" fmla="*/ 66103 h 142779"/>
                    <a:gd name="connsiteX162" fmla="*/ 68104 w 142017"/>
                    <a:gd name="connsiteY162" fmla="*/ 66103 h 142779"/>
                    <a:gd name="connsiteX163" fmla="*/ 68104 w 142017"/>
                    <a:gd name="connsiteY163" fmla="*/ 66008 h 142779"/>
                    <a:gd name="connsiteX164" fmla="*/ 68104 w 142017"/>
                    <a:gd name="connsiteY164" fmla="*/ 66008 h 142779"/>
                    <a:gd name="connsiteX165" fmla="*/ 68104 w 142017"/>
                    <a:gd name="connsiteY165" fmla="*/ 66008 h 142779"/>
                    <a:gd name="connsiteX166" fmla="*/ 68104 w 142017"/>
                    <a:gd name="connsiteY166" fmla="*/ 66008 h 142779"/>
                    <a:gd name="connsiteX167" fmla="*/ 68104 w 142017"/>
                    <a:gd name="connsiteY167" fmla="*/ 66008 h 142779"/>
                    <a:gd name="connsiteX168" fmla="*/ 68104 w 142017"/>
                    <a:gd name="connsiteY168" fmla="*/ 66008 h 142779"/>
                    <a:gd name="connsiteX169" fmla="*/ 68104 w 142017"/>
                    <a:gd name="connsiteY169" fmla="*/ 66008 h 142779"/>
                    <a:gd name="connsiteX170" fmla="*/ 68104 w 142017"/>
                    <a:gd name="connsiteY170" fmla="*/ 66008 h 142779"/>
                    <a:gd name="connsiteX171" fmla="*/ 68104 w 142017"/>
                    <a:gd name="connsiteY171" fmla="*/ 66008 h 142779"/>
                    <a:gd name="connsiteX172" fmla="*/ 68104 w 142017"/>
                    <a:gd name="connsiteY172" fmla="*/ 66008 h 142779"/>
                    <a:gd name="connsiteX173" fmla="*/ 68104 w 142017"/>
                    <a:gd name="connsiteY173" fmla="*/ 66008 h 142779"/>
                    <a:gd name="connsiteX174" fmla="*/ 68104 w 142017"/>
                    <a:gd name="connsiteY174" fmla="*/ 66008 h 142779"/>
                    <a:gd name="connsiteX175" fmla="*/ 68104 w 142017"/>
                    <a:gd name="connsiteY175" fmla="*/ 66008 h 142779"/>
                    <a:gd name="connsiteX176" fmla="*/ 68104 w 142017"/>
                    <a:gd name="connsiteY176" fmla="*/ 66008 h 142779"/>
                    <a:gd name="connsiteX177" fmla="*/ 68104 w 142017"/>
                    <a:gd name="connsiteY177" fmla="*/ 66008 h 142779"/>
                    <a:gd name="connsiteX178" fmla="*/ 68104 w 142017"/>
                    <a:gd name="connsiteY178" fmla="*/ 66008 h 142779"/>
                    <a:gd name="connsiteX179" fmla="*/ 68104 w 142017"/>
                    <a:gd name="connsiteY179" fmla="*/ 66008 h 142779"/>
                    <a:gd name="connsiteX180" fmla="*/ 68104 w 142017"/>
                    <a:gd name="connsiteY180" fmla="*/ 66008 h 142779"/>
                    <a:gd name="connsiteX181" fmla="*/ 68104 w 142017"/>
                    <a:gd name="connsiteY181" fmla="*/ 66008 h 142779"/>
                    <a:gd name="connsiteX182" fmla="*/ 68104 w 142017"/>
                    <a:gd name="connsiteY182" fmla="*/ 66008 h 142779"/>
                    <a:gd name="connsiteX183" fmla="*/ 68104 w 142017"/>
                    <a:gd name="connsiteY183" fmla="*/ 66008 h 142779"/>
                    <a:gd name="connsiteX184" fmla="*/ 68104 w 142017"/>
                    <a:gd name="connsiteY184" fmla="*/ 66008 h 142779"/>
                    <a:gd name="connsiteX185" fmla="*/ 68104 w 142017"/>
                    <a:gd name="connsiteY185" fmla="*/ 66008 h 142779"/>
                    <a:gd name="connsiteX186" fmla="*/ 68199 w 142017"/>
                    <a:gd name="connsiteY186" fmla="*/ 66103 h 142779"/>
                    <a:gd name="connsiteX187" fmla="*/ 68199 w 142017"/>
                    <a:gd name="connsiteY187" fmla="*/ 66103 h 142779"/>
                    <a:gd name="connsiteX188" fmla="*/ 68199 w 142017"/>
                    <a:gd name="connsiteY188" fmla="*/ 66103 h 142779"/>
                    <a:gd name="connsiteX189" fmla="*/ 68199 w 142017"/>
                    <a:gd name="connsiteY189" fmla="*/ 66103 h 142779"/>
                    <a:gd name="connsiteX190" fmla="*/ 68199 w 142017"/>
                    <a:gd name="connsiteY190" fmla="*/ 66103 h 142779"/>
                    <a:gd name="connsiteX191" fmla="*/ 68199 w 142017"/>
                    <a:gd name="connsiteY191" fmla="*/ 66103 h 142779"/>
                    <a:gd name="connsiteX192" fmla="*/ 68199 w 142017"/>
                    <a:gd name="connsiteY192" fmla="*/ 66103 h 142779"/>
                    <a:gd name="connsiteX193" fmla="*/ 68199 w 142017"/>
                    <a:gd name="connsiteY193" fmla="*/ 66103 h 142779"/>
                    <a:gd name="connsiteX194" fmla="*/ 68199 w 142017"/>
                    <a:gd name="connsiteY194" fmla="*/ 66103 h 142779"/>
                    <a:gd name="connsiteX195" fmla="*/ 68199 w 142017"/>
                    <a:gd name="connsiteY195" fmla="*/ 66103 h 142779"/>
                    <a:gd name="connsiteX196" fmla="*/ 68199 w 142017"/>
                    <a:gd name="connsiteY196" fmla="*/ 66103 h 142779"/>
                    <a:gd name="connsiteX197" fmla="*/ 68199 w 142017"/>
                    <a:gd name="connsiteY197" fmla="*/ 66103 h 142779"/>
                    <a:gd name="connsiteX198" fmla="*/ 68199 w 142017"/>
                    <a:gd name="connsiteY198" fmla="*/ 66103 h 142779"/>
                    <a:gd name="connsiteX199" fmla="*/ 68199 w 142017"/>
                    <a:gd name="connsiteY199" fmla="*/ 66103 h 142779"/>
                    <a:gd name="connsiteX200" fmla="*/ 68104 w 142017"/>
                    <a:gd name="connsiteY200" fmla="*/ 66103 h 142779"/>
                    <a:gd name="connsiteX201" fmla="*/ 68104 w 142017"/>
                    <a:gd name="connsiteY201" fmla="*/ 66103 h 142779"/>
                    <a:gd name="connsiteX202" fmla="*/ 68104 w 142017"/>
                    <a:gd name="connsiteY202" fmla="*/ 66103 h 142779"/>
                    <a:gd name="connsiteX203" fmla="*/ 68104 w 142017"/>
                    <a:gd name="connsiteY203" fmla="*/ 66103 h 142779"/>
                    <a:gd name="connsiteX204" fmla="*/ 68104 w 142017"/>
                    <a:gd name="connsiteY204" fmla="*/ 66103 h 142779"/>
                    <a:gd name="connsiteX205" fmla="*/ 68104 w 142017"/>
                    <a:gd name="connsiteY205" fmla="*/ 66103 h 142779"/>
                    <a:gd name="connsiteX206" fmla="*/ 68104 w 142017"/>
                    <a:gd name="connsiteY206" fmla="*/ 66103 h 142779"/>
                    <a:gd name="connsiteX207" fmla="*/ 68104 w 142017"/>
                    <a:gd name="connsiteY207" fmla="*/ 66103 h 142779"/>
                    <a:gd name="connsiteX208" fmla="*/ 68104 w 142017"/>
                    <a:gd name="connsiteY208" fmla="*/ 66103 h 142779"/>
                    <a:gd name="connsiteX209" fmla="*/ 68104 w 142017"/>
                    <a:gd name="connsiteY209" fmla="*/ 66103 h 142779"/>
                    <a:gd name="connsiteX210" fmla="*/ 68104 w 142017"/>
                    <a:gd name="connsiteY210" fmla="*/ 66103 h 142779"/>
                    <a:gd name="connsiteX211" fmla="*/ 68104 w 142017"/>
                    <a:gd name="connsiteY211" fmla="*/ 66103 h 142779"/>
                    <a:gd name="connsiteX212" fmla="*/ 68104 w 142017"/>
                    <a:gd name="connsiteY212" fmla="*/ 66103 h 142779"/>
                    <a:gd name="connsiteX213" fmla="*/ 68104 w 142017"/>
                    <a:gd name="connsiteY213" fmla="*/ 66103 h 142779"/>
                    <a:gd name="connsiteX214" fmla="*/ 68104 w 142017"/>
                    <a:gd name="connsiteY214" fmla="*/ 66103 h 142779"/>
                    <a:gd name="connsiteX215" fmla="*/ 68104 w 142017"/>
                    <a:gd name="connsiteY215" fmla="*/ 66103 h 142779"/>
                    <a:gd name="connsiteX216" fmla="*/ 68104 w 142017"/>
                    <a:gd name="connsiteY216" fmla="*/ 66103 h 142779"/>
                    <a:gd name="connsiteX217" fmla="*/ 68104 w 142017"/>
                    <a:gd name="connsiteY217" fmla="*/ 66103 h 142779"/>
                    <a:gd name="connsiteX218" fmla="*/ 68104 w 142017"/>
                    <a:gd name="connsiteY218" fmla="*/ 66103 h 142779"/>
                    <a:gd name="connsiteX219" fmla="*/ 68104 w 142017"/>
                    <a:gd name="connsiteY219" fmla="*/ 66103 h 142779"/>
                    <a:gd name="connsiteX220" fmla="*/ 68104 w 142017"/>
                    <a:gd name="connsiteY220" fmla="*/ 66103 h 142779"/>
                    <a:gd name="connsiteX221" fmla="*/ 68104 w 142017"/>
                    <a:gd name="connsiteY221" fmla="*/ 66103 h 142779"/>
                    <a:gd name="connsiteX222" fmla="*/ 68104 w 142017"/>
                    <a:gd name="connsiteY222" fmla="*/ 66103 h 142779"/>
                    <a:gd name="connsiteX223" fmla="*/ 68104 w 142017"/>
                    <a:gd name="connsiteY223" fmla="*/ 66103 h 142779"/>
                    <a:gd name="connsiteX224" fmla="*/ 68104 w 142017"/>
                    <a:gd name="connsiteY224" fmla="*/ 66103 h 142779"/>
                    <a:gd name="connsiteX225" fmla="*/ 68104 w 142017"/>
                    <a:gd name="connsiteY225" fmla="*/ 66103 h 142779"/>
                    <a:gd name="connsiteX226" fmla="*/ 68104 w 142017"/>
                    <a:gd name="connsiteY226" fmla="*/ 66103 h 142779"/>
                    <a:gd name="connsiteX227" fmla="*/ 68104 w 142017"/>
                    <a:gd name="connsiteY227" fmla="*/ 66103 h 142779"/>
                    <a:gd name="connsiteX228" fmla="*/ 68104 w 142017"/>
                    <a:gd name="connsiteY228" fmla="*/ 66103 h 142779"/>
                    <a:gd name="connsiteX229" fmla="*/ 68104 w 142017"/>
                    <a:gd name="connsiteY229" fmla="*/ 66103 h 142779"/>
                    <a:gd name="connsiteX230" fmla="*/ 68104 w 142017"/>
                    <a:gd name="connsiteY230" fmla="*/ 66103 h 142779"/>
                    <a:gd name="connsiteX231" fmla="*/ 68104 w 142017"/>
                    <a:gd name="connsiteY231" fmla="*/ 66103 h 142779"/>
                    <a:gd name="connsiteX232" fmla="*/ 68104 w 142017"/>
                    <a:gd name="connsiteY232" fmla="*/ 66103 h 142779"/>
                    <a:gd name="connsiteX233" fmla="*/ 68104 w 142017"/>
                    <a:gd name="connsiteY233" fmla="*/ 66103 h 142779"/>
                    <a:gd name="connsiteX234" fmla="*/ 68104 w 142017"/>
                    <a:gd name="connsiteY234" fmla="*/ 66199 h 142779"/>
                    <a:gd name="connsiteX235" fmla="*/ 68104 w 142017"/>
                    <a:gd name="connsiteY235" fmla="*/ 66199 h 142779"/>
                    <a:gd name="connsiteX236" fmla="*/ 68104 w 142017"/>
                    <a:gd name="connsiteY236" fmla="*/ 66199 h 142779"/>
                    <a:gd name="connsiteX237" fmla="*/ 68104 w 142017"/>
                    <a:gd name="connsiteY237" fmla="*/ 66199 h 142779"/>
                    <a:gd name="connsiteX238" fmla="*/ 68104 w 142017"/>
                    <a:gd name="connsiteY238" fmla="*/ 66199 h 142779"/>
                    <a:gd name="connsiteX239" fmla="*/ 68104 w 142017"/>
                    <a:gd name="connsiteY239" fmla="*/ 66294 h 142779"/>
                    <a:gd name="connsiteX240" fmla="*/ 68104 w 142017"/>
                    <a:gd name="connsiteY240" fmla="*/ 66294 h 142779"/>
                    <a:gd name="connsiteX241" fmla="*/ 68104 w 142017"/>
                    <a:gd name="connsiteY241" fmla="*/ 66389 h 142779"/>
                    <a:gd name="connsiteX242" fmla="*/ 68104 w 142017"/>
                    <a:gd name="connsiteY242" fmla="*/ 66389 h 142779"/>
                    <a:gd name="connsiteX243" fmla="*/ 68104 w 142017"/>
                    <a:gd name="connsiteY243" fmla="*/ 66389 h 142779"/>
                    <a:gd name="connsiteX244" fmla="*/ 68104 w 142017"/>
                    <a:gd name="connsiteY244" fmla="*/ 66484 h 142779"/>
                    <a:gd name="connsiteX245" fmla="*/ 68104 w 142017"/>
                    <a:gd name="connsiteY245" fmla="*/ 66484 h 142779"/>
                    <a:gd name="connsiteX246" fmla="*/ 68104 w 142017"/>
                    <a:gd name="connsiteY246" fmla="*/ 66484 h 142779"/>
                    <a:gd name="connsiteX247" fmla="*/ 68104 w 142017"/>
                    <a:gd name="connsiteY247" fmla="*/ 66484 h 142779"/>
                    <a:gd name="connsiteX248" fmla="*/ 68104 w 142017"/>
                    <a:gd name="connsiteY248" fmla="*/ 66484 h 142779"/>
                    <a:gd name="connsiteX249" fmla="*/ 68104 w 142017"/>
                    <a:gd name="connsiteY249" fmla="*/ 66199 h 142779"/>
                    <a:gd name="connsiteX250" fmla="*/ 68104 w 142017"/>
                    <a:gd name="connsiteY250" fmla="*/ 66199 h 142779"/>
                    <a:gd name="connsiteX251" fmla="*/ 68104 w 142017"/>
                    <a:gd name="connsiteY251" fmla="*/ 65627 h 142779"/>
                    <a:gd name="connsiteX252" fmla="*/ 68104 w 142017"/>
                    <a:gd name="connsiteY252" fmla="*/ 65722 h 142779"/>
                    <a:gd name="connsiteX253" fmla="*/ 68104 w 142017"/>
                    <a:gd name="connsiteY253" fmla="*/ 65722 h 142779"/>
                    <a:gd name="connsiteX254" fmla="*/ 68104 w 142017"/>
                    <a:gd name="connsiteY254" fmla="*/ 65913 h 142779"/>
                    <a:gd name="connsiteX255" fmla="*/ 68104 w 142017"/>
                    <a:gd name="connsiteY255" fmla="*/ 66008 h 142779"/>
                    <a:gd name="connsiteX256" fmla="*/ 68008 w 142017"/>
                    <a:gd name="connsiteY256" fmla="*/ 66389 h 142779"/>
                    <a:gd name="connsiteX257" fmla="*/ 68008 w 142017"/>
                    <a:gd name="connsiteY257" fmla="*/ 66389 h 142779"/>
                    <a:gd name="connsiteX258" fmla="*/ 68008 w 142017"/>
                    <a:gd name="connsiteY258" fmla="*/ 66484 h 142779"/>
                    <a:gd name="connsiteX259" fmla="*/ 68104 w 142017"/>
                    <a:gd name="connsiteY259" fmla="*/ 66389 h 142779"/>
                    <a:gd name="connsiteX260" fmla="*/ 68104 w 142017"/>
                    <a:gd name="connsiteY260" fmla="*/ 66294 h 142779"/>
                    <a:gd name="connsiteX261" fmla="*/ 68104 w 142017"/>
                    <a:gd name="connsiteY261" fmla="*/ 66294 h 142779"/>
                    <a:gd name="connsiteX262" fmla="*/ 68104 w 142017"/>
                    <a:gd name="connsiteY262" fmla="*/ 66294 h 142779"/>
                    <a:gd name="connsiteX263" fmla="*/ 68199 w 142017"/>
                    <a:gd name="connsiteY263" fmla="*/ 66199 h 142779"/>
                    <a:gd name="connsiteX264" fmla="*/ 68199 w 142017"/>
                    <a:gd name="connsiteY264" fmla="*/ 66199 h 142779"/>
                    <a:gd name="connsiteX265" fmla="*/ 68199 w 142017"/>
                    <a:gd name="connsiteY265" fmla="*/ 66199 h 142779"/>
                    <a:gd name="connsiteX266" fmla="*/ 68199 w 142017"/>
                    <a:gd name="connsiteY266" fmla="*/ 66199 h 142779"/>
                    <a:gd name="connsiteX267" fmla="*/ 68199 w 142017"/>
                    <a:gd name="connsiteY267" fmla="*/ 66199 h 142779"/>
                    <a:gd name="connsiteX268" fmla="*/ 68104 w 142017"/>
                    <a:gd name="connsiteY268" fmla="*/ 66294 h 142779"/>
                    <a:gd name="connsiteX269" fmla="*/ 67913 w 142017"/>
                    <a:gd name="connsiteY269" fmla="*/ 66389 h 142779"/>
                    <a:gd name="connsiteX270" fmla="*/ 67913 w 142017"/>
                    <a:gd name="connsiteY270" fmla="*/ 66389 h 142779"/>
                    <a:gd name="connsiteX271" fmla="*/ 67913 w 142017"/>
                    <a:gd name="connsiteY271" fmla="*/ 66389 h 142779"/>
                    <a:gd name="connsiteX272" fmla="*/ 68104 w 142017"/>
                    <a:gd name="connsiteY272" fmla="*/ 66389 h 142779"/>
                    <a:gd name="connsiteX273" fmla="*/ 68104 w 142017"/>
                    <a:gd name="connsiteY273" fmla="*/ 66389 h 142779"/>
                    <a:gd name="connsiteX274" fmla="*/ 68104 w 142017"/>
                    <a:gd name="connsiteY274" fmla="*/ 66389 h 142779"/>
                    <a:gd name="connsiteX275" fmla="*/ 68104 w 142017"/>
                    <a:gd name="connsiteY275" fmla="*/ 66389 h 142779"/>
                    <a:gd name="connsiteX276" fmla="*/ 68104 w 142017"/>
                    <a:gd name="connsiteY276" fmla="*/ 66389 h 142779"/>
                    <a:gd name="connsiteX277" fmla="*/ 68294 w 142017"/>
                    <a:gd name="connsiteY277" fmla="*/ 66389 h 142779"/>
                    <a:gd name="connsiteX278" fmla="*/ 67913 w 142017"/>
                    <a:gd name="connsiteY278" fmla="*/ 66294 h 142779"/>
                    <a:gd name="connsiteX279" fmla="*/ 68294 w 142017"/>
                    <a:gd name="connsiteY279" fmla="*/ 66484 h 142779"/>
                    <a:gd name="connsiteX280" fmla="*/ 68294 w 142017"/>
                    <a:gd name="connsiteY280" fmla="*/ 66484 h 142779"/>
                    <a:gd name="connsiteX281" fmla="*/ 68294 w 142017"/>
                    <a:gd name="connsiteY281" fmla="*/ 66484 h 142779"/>
                    <a:gd name="connsiteX282" fmla="*/ 68294 w 142017"/>
                    <a:gd name="connsiteY282" fmla="*/ 66484 h 142779"/>
                    <a:gd name="connsiteX283" fmla="*/ 68294 w 142017"/>
                    <a:gd name="connsiteY283" fmla="*/ 66484 h 142779"/>
                    <a:gd name="connsiteX284" fmla="*/ 68294 w 142017"/>
                    <a:gd name="connsiteY284" fmla="*/ 66484 h 142779"/>
                    <a:gd name="connsiteX285" fmla="*/ 68294 w 142017"/>
                    <a:gd name="connsiteY285" fmla="*/ 66484 h 142779"/>
                    <a:gd name="connsiteX286" fmla="*/ 68199 w 142017"/>
                    <a:gd name="connsiteY286" fmla="*/ 66294 h 142779"/>
                    <a:gd name="connsiteX287" fmla="*/ 68199 w 142017"/>
                    <a:gd name="connsiteY287" fmla="*/ 66294 h 142779"/>
                    <a:gd name="connsiteX288" fmla="*/ 68199 w 142017"/>
                    <a:gd name="connsiteY288" fmla="*/ 66294 h 142779"/>
                    <a:gd name="connsiteX289" fmla="*/ 68199 w 142017"/>
                    <a:gd name="connsiteY289" fmla="*/ 66294 h 142779"/>
                    <a:gd name="connsiteX290" fmla="*/ 68199 w 142017"/>
                    <a:gd name="connsiteY290" fmla="*/ 66294 h 142779"/>
                    <a:gd name="connsiteX291" fmla="*/ 68199 w 142017"/>
                    <a:gd name="connsiteY291" fmla="*/ 66389 h 142779"/>
                    <a:gd name="connsiteX292" fmla="*/ 68199 w 142017"/>
                    <a:gd name="connsiteY292" fmla="*/ 66389 h 142779"/>
                    <a:gd name="connsiteX293" fmla="*/ 68199 w 142017"/>
                    <a:gd name="connsiteY293" fmla="*/ 66389 h 142779"/>
                    <a:gd name="connsiteX294" fmla="*/ 68199 w 142017"/>
                    <a:gd name="connsiteY294" fmla="*/ 66484 h 142779"/>
                    <a:gd name="connsiteX295" fmla="*/ 68199 w 142017"/>
                    <a:gd name="connsiteY295" fmla="*/ 66484 h 142779"/>
                    <a:gd name="connsiteX296" fmla="*/ 68199 w 142017"/>
                    <a:gd name="connsiteY296" fmla="*/ 66580 h 142779"/>
                    <a:gd name="connsiteX297" fmla="*/ 68199 w 142017"/>
                    <a:gd name="connsiteY297" fmla="*/ 66580 h 142779"/>
                    <a:gd name="connsiteX298" fmla="*/ 68199 w 142017"/>
                    <a:gd name="connsiteY298" fmla="*/ 66770 h 142779"/>
                    <a:gd name="connsiteX299" fmla="*/ 68199 w 142017"/>
                    <a:gd name="connsiteY299" fmla="*/ 66865 h 142779"/>
                    <a:gd name="connsiteX300" fmla="*/ 68199 w 142017"/>
                    <a:gd name="connsiteY300" fmla="*/ 66865 h 142779"/>
                    <a:gd name="connsiteX301" fmla="*/ 68199 w 142017"/>
                    <a:gd name="connsiteY301" fmla="*/ 67056 h 142779"/>
                    <a:gd name="connsiteX302" fmla="*/ 68199 w 142017"/>
                    <a:gd name="connsiteY302" fmla="*/ 67056 h 142779"/>
                    <a:gd name="connsiteX303" fmla="*/ 68199 w 142017"/>
                    <a:gd name="connsiteY303" fmla="*/ 67151 h 142779"/>
                    <a:gd name="connsiteX304" fmla="*/ 68199 w 142017"/>
                    <a:gd name="connsiteY304" fmla="*/ 67151 h 142779"/>
                    <a:gd name="connsiteX305" fmla="*/ 68199 w 142017"/>
                    <a:gd name="connsiteY305" fmla="*/ 67342 h 142779"/>
                    <a:gd name="connsiteX306" fmla="*/ 68199 w 142017"/>
                    <a:gd name="connsiteY306" fmla="*/ 67342 h 142779"/>
                    <a:gd name="connsiteX307" fmla="*/ 68199 w 142017"/>
                    <a:gd name="connsiteY307" fmla="*/ 67342 h 142779"/>
                    <a:gd name="connsiteX308" fmla="*/ 68199 w 142017"/>
                    <a:gd name="connsiteY308" fmla="*/ 67246 h 142779"/>
                    <a:gd name="connsiteX309" fmla="*/ 68199 w 142017"/>
                    <a:gd name="connsiteY309" fmla="*/ 66770 h 142779"/>
                    <a:gd name="connsiteX310" fmla="*/ 68199 w 142017"/>
                    <a:gd name="connsiteY310" fmla="*/ 66675 h 142779"/>
                    <a:gd name="connsiteX311" fmla="*/ 68199 w 142017"/>
                    <a:gd name="connsiteY311" fmla="*/ 66770 h 142779"/>
                    <a:gd name="connsiteX312" fmla="*/ 68199 w 142017"/>
                    <a:gd name="connsiteY312" fmla="*/ 66770 h 142779"/>
                    <a:gd name="connsiteX313" fmla="*/ 68199 w 142017"/>
                    <a:gd name="connsiteY313" fmla="*/ 66865 h 142779"/>
                    <a:gd name="connsiteX314" fmla="*/ 68199 w 142017"/>
                    <a:gd name="connsiteY314" fmla="*/ 67056 h 142779"/>
                    <a:gd name="connsiteX315" fmla="*/ 68199 w 142017"/>
                    <a:gd name="connsiteY315" fmla="*/ 66770 h 142779"/>
                    <a:gd name="connsiteX316" fmla="*/ 68199 w 142017"/>
                    <a:gd name="connsiteY316" fmla="*/ 66770 h 142779"/>
                    <a:gd name="connsiteX317" fmla="*/ 68199 w 142017"/>
                    <a:gd name="connsiteY317" fmla="*/ 66675 h 142779"/>
                    <a:gd name="connsiteX318" fmla="*/ 68199 w 142017"/>
                    <a:gd name="connsiteY318" fmla="*/ 66675 h 142779"/>
                    <a:gd name="connsiteX319" fmla="*/ 68199 w 142017"/>
                    <a:gd name="connsiteY319" fmla="*/ 66675 h 142779"/>
                    <a:gd name="connsiteX320" fmla="*/ 68199 w 142017"/>
                    <a:gd name="connsiteY320" fmla="*/ 66675 h 142779"/>
                    <a:gd name="connsiteX321" fmla="*/ 68199 w 142017"/>
                    <a:gd name="connsiteY321" fmla="*/ 66675 h 142779"/>
                    <a:gd name="connsiteX322" fmla="*/ 68104 w 142017"/>
                    <a:gd name="connsiteY322" fmla="*/ 66865 h 142779"/>
                    <a:gd name="connsiteX323" fmla="*/ 69152 w 142017"/>
                    <a:gd name="connsiteY323" fmla="*/ 65151 h 142779"/>
                    <a:gd name="connsiteX324" fmla="*/ 69628 w 142017"/>
                    <a:gd name="connsiteY324" fmla="*/ 64579 h 142779"/>
                    <a:gd name="connsiteX325" fmla="*/ 70199 w 142017"/>
                    <a:gd name="connsiteY325" fmla="*/ 64484 h 142779"/>
                    <a:gd name="connsiteX326" fmla="*/ 71723 w 142017"/>
                    <a:gd name="connsiteY326" fmla="*/ 62865 h 142779"/>
                    <a:gd name="connsiteX327" fmla="*/ 71152 w 142017"/>
                    <a:gd name="connsiteY327" fmla="*/ 63627 h 142779"/>
                    <a:gd name="connsiteX328" fmla="*/ 71628 w 142017"/>
                    <a:gd name="connsiteY328" fmla="*/ 63246 h 142779"/>
                    <a:gd name="connsiteX329" fmla="*/ 73247 w 142017"/>
                    <a:gd name="connsiteY329" fmla="*/ 61722 h 142779"/>
                    <a:gd name="connsiteX330" fmla="*/ 73247 w 142017"/>
                    <a:gd name="connsiteY330" fmla="*/ 61627 h 142779"/>
                    <a:gd name="connsiteX331" fmla="*/ 73152 w 142017"/>
                    <a:gd name="connsiteY331" fmla="*/ 62674 h 142779"/>
                    <a:gd name="connsiteX332" fmla="*/ 74581 w 142017"/>
                    <a:gd name="connsiteY332" fmla="*/ 61817 h 142779"/>
                    <a:gd name="connsiteX333" fmla="*/ 80200 w 142017"/>
                    <a:gd name="connsiteY333" fmla="*/ 58960 h 142779"/>
                    <a:gd name="connsiteX334" fmla="*/ 79058 w 142017"/>
                    <a:gd name="connsiteY334" fmla="*/ 59817 h 142779"/>
                    <a:gd name="connsiteX335" fmla="*/ 80772 w 142017"/>
                    <a:gd name="connsiteY335" fmla="*/ 59150 h 142779"/>
                    <a:gd name="connsiteX336" fmla="*/ 80010 w 142017"/>
                    <a:gd name="connsiteY336" fmla="*/ 59626 h 142779"/>
                    <a:gd name="connsiteX337" fmla="*/ 83153 w 142017"/>
                    <a:gd name="connsiteY337" fmla="*/ 59150 h 142779"/>
                    <a:gd name="connsiteX338" fmla="*/ 87249 w 142017"/>
                    <a:gd name="connsiteY338" fmla="*/ 59150 h 142779"/>
                    <a:gd name="connsiteX339" fmla="*/ 90964 w 142017"/>
                    <a:gd name="connsiteY339" fmla="*/ 59436 h 142779"/>
                    <a:gd name="connsiteX340" fmla="*/ 96679 w 142017"/>
                    <a:gd name="connsiteY340" fmla="*/ 59722 h 142779"/>
                    <a:gd name="connsiteX341" fmla="*/ 97917 w 142017"/>
                    <a:gd name="connsiteY341" fmla="*/ 59055 h 142779"/>
                    <a:gd name="connsiteX342" fmla="*/ 98774 w 142017"/>
                    <a:gd name="connsiteY342" fmla="*/ 59341 h 142779"/>
                    <a:gd name="connsiteX343" fmla="*/ 99155 w 142017"/>
                    <a:gd name="connsiteY343" fmla="*/ 58674 h 142779"/>
                    <a:gd name="connsiteX344" fmla="*/ 98012 w 142017"/>
                    <a:gd name="connsiteY344" fmla="*/ 58007 h 142779"/>
                    <a:gd name="connsiteX345" fmla="*/ 99060 w 142017"/>
                    <a:gd name="connsiteY345" fmla="*/ 57245 h 142779"/>
                    <a:gd name="connsiteX346" fmla="*/ 98203 w 142017"/>
                    <a:gd name="connsiteY346" fmla="*/ 56293 h 142779"/>
                    <a:gd name="connsiteX347" fmla="*/ 101346 w 142017"/>
                    <a:gd name="connsiteY347" fmla="*/ 56388 h 142779"/>
                    <a:gd name="connsiteX348" fmla="*/ 95917 w 142017"/>
                    <a:gd name="connsiteY348" fmla="*/ 52959 h 142779"/>
                    <a:gd name="connsiteX349" fmla="*/ 96202 w 142017"/>
                    <a:gd name="connsiteY349" fmla="*/ 52292 h 142779"/>
                    <a:gd name="connsiteX350" fmla="*/ 95250 w 142017"/>
                    <a:gd name="connsiteY350" fmla="*/ 52864 h 142779"/>
                    <a:gd name="connsiteX351" fmla="*/ 94488 w 142017"/>
                    <a:gd name="connsiteY351" fmla="*/ 52673 h 142779"/>
                    <a:gd name="connsiteX352" fmla="*/ 91535 w 142017"/>
                    <a:gd name="connsiteY352" fmla="*/ 52959 h 142779"/>
                    <a:gd name="connsiteX353" fmla="*/ 93536 w 142017"/>
                    <a:gd name="connsiteY353" fmla="*/ 52102 h 142779"/>
                    <a:gd name="connsiteX354" fmla="*/ 94393 w 142017"/>
                    <a:gd name="connsiteY354" fmla="*/ 51149 h 142779"/>
                    <a:gd name="connsiteX355" fmla="*/ 95917 w 142017"/>
                    <a:gd name="connsiteY355" fmla="*/ 50863 h 142779"/>
                    <a:gd name="connsiteX356" fmla="*/ 95536 w 142017"/>
                    <a:gd name="connsiteY356" fmla="*/ 50578 h 142779"/>
                    <a:gd name="connsiteX357" fmla="*/ 94298 w 142017"/>
                    <a:gd name="connsiteY357" fmla="*/ 51054 h 142779"/>
                    <a:gd name="connsiteX358" fmla="*/ 94202 w 142017"/>
                    <a:gd name="connsiteY358" fmla="*/ 50863 h 142779"/>
                    <a:gd name="connsiteX359" fmla="*/ 96202 w 142017"/>
                    <a:gd name="connsiteY359" fmla="*/ 49911 h 142779"/>
                    <a:gd name="connsiteX360" fmla="*/ 96488 w 142017"/>
                    <a:gd name="connsiteY360" fmla="*/ 50006 h 142779"/>
                    <a:gd name="connsiteX361" fmla="*/ 96679 w 142017"/>
                    <a:gd name="connsiteY361" fmla="*/ 50578 h 142779"/>
                    <a:gd name="connsiteX362" fmla="*/ 95726 w 142017"/>
                    <a:gd name="connsiteY362" fmla="*/ 51244 h 142779"/>
                    <a:gd name="connsiteX363" fmla="*/ 99250 w 142017"/>
                    <a:gd name="connsiteY363" fmla="*/ 50673 h 142779"/>
                    <a:gd name="connsiteX364" fmla="*/ 96869 w 142017"/>
                    <a:gd name="connsiteY364" fmla="*/ 51244 h 142779"/>
                    <a:gd name="connsiteX365" fmla="*/ 98393 w 142017"/>
                    <a:gd name="connsiteY365" fmla="*/ 51054 h 142779"/>
                    <a:gd name="connsiteX366" fmla="*/ 101156 w 142017"/>
                    <a:gd name="connsiteY366" fmla="*/ 51911 h 142779"/>
                    <a:gd name="connsiteX367" fmla="*/ 99155 w 142017"/>
                    <a:gd name="connsiteY367" fmla="*/ 51435 h 142779"/>
                    <a:gd name="connsiteX368" fmla="*/ 101156 w 142017"/>
                    <a:gd name="connsiteY368" fmla="*/ 52102 h 142779"/>
                    <a:gd name="connsiteX369" fmla="*/ 102965 w 142017"/>
                    <a:gd name="connsiteY369" fmla="*/ 53149 h 142779"/>
                    <a:gd name="connsiteX370" fmla="*/ 108680 w 142017"/>
                    <a:gd name="connsiteY370" fmla="*/ 57055 h 142779"/>
                    <a:gd name="connsiteX371" fmla="*/ 110300 w 142017"/>
                    <a:gd name="connsiteY371" fmla="*/ 55340 h 142779"/>
                    <a:gd name="connsiteX372" fmla="*/ 110776 w 142017"/>
                    <a:gd name="connsiteY372" fmla="*/ 53721 h 142779"/>
                    <a:gd name="connsiteX373" fmla="*/ 109919 w 142017"/>
                    <a:gd name="connsiteY373" fmla="*/ 53816 h 142779"/>
                    <a:gd name="connsiteX374" fmla="*/ 110300 w 142017"/>
                    <a:gd name="connsiteY374" fmla="*/ 52578 h 142779"/>
                    <a:gd name="connsiteX375" fmla="*/ 111823 w 142017"/>
                    <a:gd name="connsiteY375" fmla="*/ 52388 h 142779"/>
                    <a:gd name="connsiteX376" fmla="*/ 111538 w 142017"/>
                    <a:gd name="connsiteY376" fmla="*/ 51054 h 142779"/>
                    <a:gd name="connsiteX377" fmla="*/ 112967 w 142017"/>
                    <a:gd name="connsiteY377" fmla="*/ 50482 h 142779"/>
                    <a:gd name="connsiteX378" fmla="*/ 111062 w 142017"/>
                    <a:gd name="connsiteY378" fmla="*/ 49149 h 142779"/>
                    <a:gd name="connsiteX379" fmla="*/ 114014 w 142017"/>
                    <a:gd name="connsiteY379" fmla="*/ 49149 h 142779"/>
                    <a:gd name="connsiteX380" fmla="*/ 114491 w 142017"/>
                    <a:gd name="connsiteY380" fmla="*/ 48482 h 142779"/>
                    <a:gd name="connsiteX381" fmla="*/ 113919 w 142017"/>
                    <a:gd name="connsiteY381" fmla="*/ 48768 h 142779"/>
                    <a:gd name="connsiteX382" fmla="*/ 112871 w 142017"/>
                    <a:gd name="connsiteY382" fmla="*/ 48387 h 142779"/>
                    <a:gd name="connsiteX383" fmla="*/ 113824 w 142017"/>
                    <a:gd name="connsiteY383" fmla="*/ 47720 h 142779"/>
                    <a:gd name="connsiteX384" fmla="*/ 112871 w 142017"/>
                    <a:gd name="connsiteY384" fmla="*/ 46101 h 142779"/>
                    <a:gd name="connsiteX385" fmla="*/ 111252 w 142017"/>
                    <a:gd name="connsiteY385" fmla="*/ 46863 h 142779"/>
                    <a:gd name="connsiteX386" fmla="*/ 110300 w 142017"/>
                    <a:gd name="connsiteY386" fmla="*/ 46672 h 142779"/>
                    <a:gd name="connsiteX387" fmla="*/ 112586 w 142017"/>
                    <a:gd name="connsiteY387" fmla="*/ 45244 h 142779"/>
                    <a:gd name="connsiteX388" fmla="*/ 116967 w 142017"/>
                    <a:gd name="connsiteY388" fmla="*/ 45720 h 142779"/>
                    <a:gd name="connsiteX389" fmla="*/ 118586 w 142017"/>
                    <a:gd name="connsiteY389" fmla="*/ 49149 h 142779"/>
                    <a:gd name="connsiteX390" fmla="*/ 119920 w 142017"/>
                    <a:gd name="connsiteY390" fmla="*/ 49911 h 142779"/>
                    <a:gd name="connsiteX391" fmla="*/ 119158 w 142017"/>
                    <a:gd name="connsiteY391" fmla="*/ 49435 h 142779"/>
                    <a:gd name="connsiteX392" fmla="*/ 120777 w 142017"/>
                    <a:gd name="connsiteY392" fmla="*/ 50673 h 142779"/>
                    <a:gd name="connsiteX393" fmla="*/ 119729 w 142017"/>
                    <a:gd name="connsiteY393" fmla="*/ 51244 h 142779"/>
                    <a:gd name="connsiteX394" fmla="*/ 121348 w 142017"/>
                    <a:gd name="connsiteY394" fmla="*/ 53149 h 142779"/>
                    <a:gd name="connsiteX395" fmla="*/ 123158 w 142017"/>
                    <a:gd name="connsiteY395" fmla="*/ 55054 h 142779"/>
                    <a:gd name="connsiteX396" fmla="*/ 123444 w 142017"/>
                    <a:gd name="connsiteY396" fmla="*/ 53911 h 142779"/>
                    <a:gd name="connsiteX397" fmla="*/ 125158 w 142017"/>
                    <a:gd name="connsiteY397" fmla="*/ 57626 h 142779"/>
                    <a:gd name="connsiteX398" fmla="*/ 129540 w 142017"/>
                    <a:gd name="connsiteY398" fmla="*/ 61627 h 142779"/>
                    <a:gd name="connsiteX399" fmla="*/ 130397 w 142017"/>
                    <a:gd name="connsiteY399" fmla="*/ 63436 h 142779"/>
                    <a:gd name="connsiteX400" fmla="*/ 128873 w 142017"/>
                    <a:gd name="connsiteY400" fmla="*/ 63151 h 142779"/>
                    <a:gd name="connsiteX401" fmla="*/ 135827 w 142017"/>
                    <a:gd name="connsiteY401" fmla="*/ 66961 h 142779"/>
                    <a:gd name="connsiteX402" fmla="*/ 138303 w 142017"/>
                    <a:gd name="connsiteY402" fmla="*/ 65818 h 142779"/>
                    <a:gd name="connsiteX403" fmla="*/ 141732 w 142017"/>
                    <a:gd name="connsiteY403" fmla="*/ 62389 h 142779"/>
                    <a:gd name="connsiteX404" fmla="*/ 139541 w 142017"/>
                    <a:gd name="connsiteY404" fmla="*/ 60865 h 142779"/>
                    <a:gd name="connsiteX405" fmla="*/ 140017 w 142017"/>
                    <a:gd name="connsiteY405" fmla="*/ 61341 h 142779"/>
                    <a:gd name="connsiteX406" fmla="*/ 138875 w 142017"/>
                    <a:gd name="connsiteY406" fmla="*/ 60960 h 142779"/>
                    <a:gd name="connsiteX407" fmla="*/ 139732 w 142017"/>
                    <a:gd name="connsiteY407" fmla="*/ 59817 h 142779"/>
                    <a:gd name="connsiteX408" fmla="*/ 141256 w 142017"/>
                    <a:gd name="connsiteY408" fmla="*/ 59817 h 142779"/>
                    <a:gd name="connsiteX409" fmla="*/ 140589 w 142017"/>
                    <a:gd name="connsiteY409" fmla="*/ 59150 h 142779"/>
                    <a:gd name="connsiteX410" fmla="*/ 139446 w 142017"/>
                    <a:gd name="connsiteY410" fmla="*/ 55150 h 142779"/>
                    <a:gd name="connsiteX411" fmla="*/ 136303 w 142017"/>
                    <a:gd name="connsiteY411" fmla="*/ 51054 h 142779"/>
                    <a:gd name="connsiteX412" fmla="*/ 136684 w 142017"/>
                    <a:gd name="connsiteY412" fmla="*/ 50673 h 142779"/>
                    <a:gd name="connsiteX413" fmla="*/ 141256 w 142017"/>
                    <a:gd name="connsiteY413" fmla="*/ 52768 h 142779"/>
                    <a:gd name="connsiteX414" fmla="*/ 142018 w 142017"/>
                    <a:gd name="connsiteY414" fmla="*/ 51816 h 142779"/>
                    <a:gd name="connsiteX415" fmla="*/ 137446 w 142017"/>
                    <a:gd name="connsiteY415" fmla="*/ 46482 h 142779"/>
                    <a:gd name="connsiteX416" fmla="*/ 138113 w 142017"/>
                    <a:gd name="connsiteY416" fmla="*/ 46196 h 142779"/>
                    <a:gd name="connsiteX417" fmla="*/ 141161 w 142017"/>
                    <a:gd name="connsiteY417" fmla="*/ 48101 h 142779"/>
                    <a:gd name="connsiteX418" fmla="*/ 141351 w 142017"/>
                    <a:gd name="connsiteY418" fmla="*/ 46863 h 142779"/>
                    <a:gd name="connsiteX419" fmla="*/ 140589 w 142017"/>
                    <a:gd name="connsiteY419" fmla="*/ 46291 h 142779"/>
                    <a:gd name="connsiteX420" fmla="*/ 138875 w 142017"/>
                    <a:gd name="connsiteY420" fmla="*/ 46768 h 142779"/>
                    <a:gd name="connsiteX421" fmla="*/ 136303 w 142017"/>
                    <a:gd name="connsiteY421" fmla="*/ 45148 h 142779"/>
                    <a:gd name="connsiteX422" fmla="*/ 136779 w 142017"/>
                    <a:gd name="connsiteY422" fmla="*/ 44291 h 142779"/>
                    <a:gd name="connsiteX423" fmla="*/ 138113 w 142017"/>
                    <a:gd name="connsiteY423" fmla="*/ 44196 h 142779"/>
                    <a:gd name="connsiteX424" fmla="*/ 135731 w 142017"/>
                    <a:gd name="connsiteY424" fmla="*/ 44005 h 142779"/>
                    <a:gd name="connsiteX425" fmla="*/ 137065 w 142017"/>
                    <a:gd name="connsiteY425" fmla="*/ 42863 h 142779"/>
                    <a:gd name="connsiteX426" fmla="*/ 134969 w 142017"/>
                    <a:gd name="connsiteY426" fmla="*/ 42767 h 142779"/>
                    <a:gd name="connsiteX427" fmla="*/ 135731 w 142017"/>
                    <a:gd name="connsiteY427" fmla="*/ 42196 h 142779"/>
                    <a:gd name="connsiteX428" fmla="*/ 134302 w 142017"/>
                    <a:gd name="connsiteY428" fmla="*/ 42100 h 142779"/>
                    <a:gd name="connsiteX429" fmla="*/ 135350 w 142017"/>
                    <a:gd name="connsiteY429" fmla="*/ 40862 h 142779"/>
                    <a:gd name="connsiteX430" fmla="*/ 136684 w 142017"/>
                    <a:gd name="connsiteY430" fmla="*/ 41434 h 142779"/>
                    <a:gd name="connsiteX431" fmla="*/ 134684 w 142017"/>
                    <a:gd name="connsiteY431" fmla="*/ 40957 h 142779"/>
                    <a:gd name="connsiteX432" fmla="*/ 131921 w 142017"/>
                    <a:gd name="connsiteY432" fmla="*/ 39433 h 142779"/>
                    <a:gd name="connsiteX433" fmla="*/ 133445 w 142017"/>
                    <a:gd name="connsiteY433" fmla="*/ 38481 h 142779"/>
                    <a:gd name="connsiteX434" fmla="*/ 134779 w 142017"/>
                    <a:gd name="connsiteY434" fmla="*/ 39719 h 142779"/>
                    <a:gd name="connsiteX435" fmla="*/ 137255 w 142017"/>
                    <a:gd name="connsiteY435" fmla="*/ 38767 h 142779"/>
                    <a:gd name="connsiteX436" fmla="*/ 136398 w 142017"/>
                    <a:gd name="connsiteY436" fmla="*/ 38290 h 142779"/>
                    <a:gd name="connsiteX437" fmla="*/ 137350 w 142017"/>
                    <a:gd name="connsiteY437" fmla="*/ 36957 h 142779"/>
                    <a:gd name="connsiteX438" fmla="*/ 135255 w 142017"/>
                    <a:gd name="connsiteY438" fmla="*/ 35052 h 142779"/>
                    <a:gd name="connsiteX439" fmla="*/ 135827 w 142017"/>
                    <a:gd name="connsiteY439" fmla="*/ 35909 h 142779"/>
                    <a:gd name="connsiteX440" fmla="*/ 136208 w 142017"/>
                    <a:gd name="connsiteY440" fmla="*/ 35719 h 142779"/>
                    <a:gd name="connsiteX441" fmla="*/ 136684 w 142017"/>
                    <a:gd name="connsiteY441" fmla="*/ 35814 h 142779"/>
                    <a:gd name="connsiteX442" fmla="*/ 135636 w 142017"/>
                    <a:gd name="connsiteY442" fmla="*/ 34385 h 142779"/>
                    <a:gd name="connsiteX443" fmla="*/ 138017 w 142017"/>
                    <a:gd name="connsiteY443" fmla="*/ 33052 h 142779"/>
                    <a:gd name="connsiteX444" fmla="*/ 136493 w 142017"/>
                    <a:gd name="connsiteY444" fmla="*/ 32766 h 142779"/>
                    <a:gd name="connsiteX445" fmla="*/ 137636 w 142017"/>
                    <a:gd name="connsiteY445" fmla="*/ 31432 h 142779"/>
                    <a:gd name="connsiteX446" fmla="*/ 136493 w 142017"/>
                    <a:gd name="connsiteY446" fmla="*/ 31528 h 142779"/>
                    <a:gd name="connsiteX447" fmla="*/ 137446 w 142017"/>
                    <a:gd name="connsiteY447" fmla="*/ 30385 h 142779"/>
                    <a:gd name="connsiteX448" fmla="*/ 135922 w 142017"/>
                    <a:gd name="connsiteY448" fmla="*/ 28194 h 142779"/>
                    <a:gd name="connsiteX449" fmla="*/ 137636 w 142017"/>
                    <a:gd name="connsiteY449" fmla="*/ 28194 h 142779"/>
                    <a:gd name="connsiteX450" fmla="*/ 137255 w 142017"/>
                    <a:gd name="connsiteY450" fmla="*/ 26860 h 142779"/>
                    <a:gd name="connsiteX451" fmla="*/ 136208 w 142017"/>
                    <a:gd name="connsiteY451" fmla="*/ 27241 h 142779"/>
                    <a:gd name="connsiteX452" fmla="*/ 132302 w 142017"/>
                    <a:gd name="connsiteY452" fmla="*/ 21907 h 142779"/>
                    <a:gd name="connsiteX453" fmla="*/ 131731 w 142017"/>
                    <a:gd name="connsiteY453" fmla="*/ 22669 h 142779"/>
                    <a:gd name="connsiteX454" fmla="*/ 130302 w 142017"/>
                    <a:gd name="connsiteY454" fmla="*/ 22384 h 142779"/>
                    <a:gd name="connsiteX455" fmla="*/ 127730 w 142017"/>
                    <a:gd name="connsiteY455" fmla="*/ 19240 h 142779"/>
                    <a:gd name="connsiteX456" fmla="*/ 132493 w 142017"/>
                    <a:gd name="connsiteY456" fmla="*/ 19621 h 142779"/>
                    <a:gd name="connsiteX457" fmla="*/ 132112 w 142017"/>
                    <a:gd name="connsiteY457" fmla="*/ 17812 h 142779"/>
                    <a:gd name="connsiteX458" fmla="*/ 130492 w 142017"/>
                    <a:gd name="connsiteY458" fmla="*/ 17812 h 142779"/>
                    <a:gd name="connsiteX459" fmla="*/ 131159 w 142017"/>
                    <a:gd name="connsiteY459" fmla="*/ 16764 h 142779"/>
                    <a:gd name="connsiteX460" fmla="*/ 132207 w 142017"/>
                    <a:gd name="connsiteY460" fmla="*/ 17526 h 142779"/>
                    <a:gd name="connsiteX461" fmla="*/ 133731 w 142017"/>
                    <a:gd name="connsiteY461" fmla="*/ 17050 h 142779"/>
                    <a:gd name="connsiteX462" fmla="*/ 132207 w 142017"/>
                    <a:gd name="connsiteY462" fmla="*/ 15526 h 142779"/>
                    <a:gd name="connsiteX463" fmla="*/ 128111 w 142017"/>
                    <a:gd name="connsiteY463" fmla="*/ 16192 h 142779"/>
                    <a:gd name="connsiteX464" fmla="*/ 129540 w 142017"/>
                    <a:gd name="connsiteY464" fmla="*/ 15049 h 142779"/>
                    <a:gd name="connsiteX465" fmla="*/ 128969 w 142017"/>
                    <a:gd name="connsiteY465" fmla="*/ 13525 h 142779"/>
                    <a:gd name="connsiteX466" fmla="*/ 127254 w 142017"/>
                    <a:gd name="connsiteY466" fmla="*/ 14192 h 142779"/>
                    <a:gd name="connsiteX467" fmla="*/ 127444 w 142017"/>
                    <a:gd name="connsiteY467" fmla="*/ 15145 h 142779"/>
                    <a:gd name="connsiteX468" fmla="*/ 126492 w 142017"/>
                    <a:gd name="connsiteY468" fmla="*/ 14002 h 142779"/>
                    <a:gd name="connsiteX469" fmla="*/ 124111 w 142017"/>
                    <a:gd name="connsiteY469" fmla="*/ 14288 h 142779"/>
                    <a:gd name="connsiteX470" fmla="*/ 124492 w 142017"/>
                    <a:gd name="connsiteY470" fmla="*/ 12954 h 142779"/>
                    <a:gd name="connsiteX471" fmla="*/ 125635 w 142017"/>
                    <a:gd name="connsiteY471" fmla="*/ 11525 h 142779"/>
                    <a:gd name="connsiteX472" fmla="*/ 121920 w 142017"/>
                    <a:gd name="connsiteY472" fmla="*/ 12287 h 142779"/>
                    <a:gd name="connsiteX473" fmla="*/ 120777 w 142017"/>
                    <a:gd name="connsiteY473" fmla="*/ 9715 h 142779"/>
                    <a:gd name="connsiteX474" fmla="*/ 116491 w 142017"/>
                    <a:gd name="connsiteY474" fmla="*/ 10668 h 142779"/>
                    <a:gd name="connsiteX475" fmla="*/ 117919 w 142017"/>
                    <a:gd name="connsiteY475" fmla="*/ 9525 h 142779"/>
                    <a:gd name="connsiteX476" fmla="*/ 112490 w 142017"/>
                    <a:gd name="connsiteY476" fmla="*/ 11049 h 142779"/>
                    <a:gd name="connsiteX477" fmla="*/ 116300 w 142017"/>
                    <a:gd name="connsiteY477" fmla="*/ 10477 h 142779"/>
                    <a:gd name="connsiteX478" fmla="*/ 115633 w 142017"/>
                    <a:gd name="connsiteY478" fmla="*/ 11430 h 142779"/>
                    <a:gd name="connsiteX479" fmla="*/ 116967 w 142017"/>
                    <a:gd name="connsiteY479" fmla="*/ 10858 h 142779"/>
                    <a:gd name="connsiteX480" fmla="*/ 121348 w 142017"/>
                    <a:gd name="connsiteY480" fmla="*/ 13621 h 142779"/>
                    <a:gd name="connsiteX481" fmla="*/ 116396 w 142017"/>
                    <a:gd name="connsiteY481" fmla="*/ 12192 h 142779"/>
                    <a:gd name="connsiteX482" fmla="*/ 110966 w 142017"/>
                    <a:gd name="connsiteY482" fmla="*/ 11525 h 142779"/>
                    <a:gd name="connsiteX483" fmla="*/ 114110 w 142017"/>
                    <a:gd name="connsiteY483" fmla="*/ 9049 h 142779"/>
                    <a:gd name="connsiteX484" fmla="*/ 112395 w 142017"/>
                    <a:gd name="connsiteY484" fmla="*/ 9334 h 142779"/>
                    <a:gd name="connsiteX485" fmla="*/ 110585 w 142017"/>
                    <a:gd name="connsiteY485" fmla="*/ 6858 h 142779"/>
                    <a:gd name="connsiteX486" fmla="*/ 108109 w 142017"/>
                    <a:gd name="connsiteY486" fmla="*/ 6763 h 142779"/>
                    <a:gd name="connsiteX487" fmla="*/ 107537 w 142017"/>
                    <a:gd name="connsiteY487" fmla="*/ 7715 h 142779"/>
                    <a:gd name="connsiteX488" fmla="*/ 106204 w 142017"/>
                    <a:gd name="connsiteY488" fmla="*/ 7810 h 142779"/>
                    <a:gd name="connsiteX489" fmla="*/ 107442 w 142017"/>
                    <a:gd name="connsiteY489" fmla="*/ 7048 h 142779"/>
                    <a:gd name="connsiteX490" fmla="*/ 105346 w 142017"/>
                    <a:gd name="connsiteY490" fmla="*/ 7144 h 142779"/>
                    <a:gd name="connsiteX491" fmla="*/ 104299 w 142017"/>
                    <a:gd name="connsiteY491" fmla="*/ 5810 h 142779"/>
                    <a:gd name="connsiteX492" fmla="*/ 101632 w 142017"/>
                    <a:gd name="connsiteY492" fmla="*/ 5810 h 142779"/>
                    <a:gd name="connsiteX493" fmla="*/ 104108 w 142017"/>
                    <a:gd name="connsiteY493" fmla="*/ 2953 h 142779"/>
                    <a:gd name="connsiteX494" fmla="*/ 100870 w 142017"/>
                    <a:gd name="connsiteY494" fmla="*/ 2953 h 142779"/>
                    <a:gd name="connsiteX495" fmla="*/ 100584 w 142017"/>
                    <a:gd name="connsiteY495" fmla="*/ 1715 h 142779"/>
                    <a:gd name="connsiteX496" fmla="*/ 100394 w 142017"/>
                    <a:gd name="connsiteY496" fmla="*/ 2857 h 142779"/>
                    <a:gd name="connsiteX497" fmla="*/ 101537 w 142017"/>
                    <a:gd name="connsiteY497" fmla="*/ 3334 h 142779"/>
                    <a:gd name="connsiteX498" fmla="*/ 101727 w 142017"/>
                    <a:gd name="connsiteY498" fmla="*/ 4572 h 142779"/>
                    <a:gd name="connsiteX499" fmla="*/ 101060 w 142017"/>
                    <a:gd name="connsiteY499" fmla="*/ 5143 h 142779"/>
                    <a:gd name="connsiteX500" fmla="*/ 100584 w 142017"/>
                    <a:gd name="connsiteY500" fmla="*/ 3810 h 142779"/>
                    <a:gd name="connsiteX501" fmla="*/ 99917 w 142017"/>
                    <a:gd name="connsiteY501" fmla="*/ 4667 h 142779"/>
                    <a:gd name="connsiteX502" fmla="*/ 98774 w 142017"/>
                    <a:gd name="connsiteY502" fmla="*/ 4000 h 142779"/>
                    <a:gd name="connsiteX503" fmla="*/ 99441 w 142017"/>
                    <a:gd name="connsiteY503" fmla="*/ 3334 h 142779"/>
                    <a:gd name="connsiteX504" fmla="*/ 99441 w 142017"/>
                    <a:gd name="connsiteY504" fmla="*/ 4096 h 142779"/>
                    <a:gd name="connsiteX505" fmla="*/ 100298 w 142017"/>
                    <a:gd name="connsiteY505" fmla="*/ 2286 h 142779"/>
                    <a:gd name="connsiteX506" fmla="*/ 93345 w 142017"/>
                    <a:gd name="connsiteY506" fmla="*/ 4477 h 142779"/>
                    <a:gd name="connsiteX507" fmla="*/ 93440 w 142017"/>
                    <a:gd name="connsiteY507" fmla="*/ 3524 h 142779"/>
                    <a:gd name="connsiteX508" fmla="*/ 90488 w 142017"/>
                    <a:gd name="connsiteY508" fmla="*/ 4572 h 142779"/>
                    <a:gd name="connsiteX509" fmla="*/ 92488 w 142017"/>
                    <a:gd name="connsiteY509" fmla="*/ 2762 h 142779"/>
                    <a:gd name="connsiteX510" fmla="*/ 92678 w 142017"/>
                    <a:gd name="connsiteY510" fmla="*/ 2572 h 142779"/>
                    <a:gd name="connsiteX511" fmla="*/ 88487 w 142017"/>
                    <a:gd name="connsiteY511" fmla="*/ 2572 h 142779"/>
                    <a:gd name="connsiteX512" fmla="*/ 90583 w 142017"/>
                    <a:gd name="connsiteY512" fmla="*/ 571 h 142779"/>
                    <a:gd name="connsiteX513" fmla="*/ 89535 w 142017"/>
                    <a:gd name="connsiteY513" fmla="*/ 857 h 142779"/>
                    <a:gd name="connsiteX514" fmla="*/ 82582 w 142017"/>
                    <a:gd name="connsiteY514" fmla="*/ 1619 h 142779"/>
                    <a:gd name="connsiteX515" fmla="*/ 83248 w 142017"/>
                    <a:gd name="connsiteY515" fmla="*/ 0 h 142779"/>
                    <a:gd name="connsiteX516" fmla="*/ 81439 w 142017"/>
                    <a:gd name="connsiteY516" fmla="*/ 1524 h 142779"/>
                    <a:gd name="connsiteX517" fmla="*/ 82487 w 142017"/>
                    <a:gd name="connsiteY517" fmla="*/ 2095 h 142779"/>
                    <a:gd name="connsiteX518" fmla="*/ 82391 w 142017"/>
                    <a:gd name="connsiteY518" fmla="*/ 2762 h 142779"/>
                    <a:gd name="connsiteX519" fmla="*/ 80010 w 142017"/>
                    <a:gd name="connsiteY519" fmla="*/ 2953 h 142779"/>
                    <a:gd name="connsiteX520" fmla="*/ 79915 w 142017"/>
                    <a:gd name="connsiteY520" fmla="*/ 1810 h 142779"/>
                    <a:gd name="connsiteX521" fmla="*/ 78010 w 142017"/>
                    <a:gd name="connsiteY521" fmla="*/ 2286 h 142779"/>
                    <a:gd name="connsiteX522" fmla="*/ 78105 w 142017"/>
                    <a:gd name="connsiteY522" fmla="*/ 1143 h 142779"/>
                    <a:gd name="connsiteX523" fmla="*/ 77248 w 142017"/>
                    <a:gd name="connsiteY523" fmla="*/ 667 h 142779"/>
                    <a:gd name="connsiteX524" fmla="*/ 77057 w 142017"/>
                    <a:gd name="connsiteY524" fmla="*/ 1524 h 142779"/>
                    <a:gd name="connsiteX525" fmla="*/ 70961 w 142017"/>
                    <a:gd name="connsiteY525" fmla="*/ 1524 h 142779"/>
                    <a:gd name="connsiteX526" fmla="*/ 71342 w 142017"/>
                    <a:gd name="connsiteY526" fmla="*/ 190 h 142779"/>
                    <a:gd name="connsiteX527" fmla="*/ 70199 w 142017"/>
                    <a:gd name="connsiteY527" fmla="*/ 286 h 142779"/>
                    <a:gd name="connsiteX528" fmla="*/ 69818 w 142017"/>
                    <a:gd name="connsiteY528" fmla="*/ 2000 h 142779"/>
                    <a:gd name="connsiteX529" fmla="*/ 68104 w 142017"/>
                    <a:gd name="connsiteY529" fmla="*/ 2191 h 142779"/>
                    <a:gd name="connsiteX530" fmla="*/ 67627 w 142017"/>
                    <a:gd name="connsiteY530" fmla="*/ 762 h 142779"/>
                    <a:gd name="connsiteX531" fmla="*/ 67437 w 142017"/>
                    <a:gd name="connsiteY531" fmla="*/ 2286 h 142779"/>
                    <a:gd name="connsiteX532" fmla="*/ 66008 w 142017"/>
                    <a:gd name="connsiteY532" fmla="*/ 2667 h 142779"/>
                    <a:gd name="connsiteX533" fmla="*/ 65532 w 142017"/>
                    <a:gd name="connsiteY533" fmla="*/ 1333 h 142779"/>
                    <a:gd name="connsiteX534" fmla="*/ 65627 w 142017"/>
                    <a:gd name="connsiteY534" fmla="*/ 2476 h 142779"/>
                    <a:gd name="connsiteX535" fmla="*/ 63151 w 142017"/>
                    <a:gd name="connsiteY535" fmla="*/ 190 h 142779"/>
                    <a:gd name="connsiteX536" fmla="*/ 63532 w 142017"/>
                    <a:gd name="connsiteY536" fmla="*/ 2857 h 142779"/>
                    <a:gd name="connsiteX537" fmla="*/ 62675 w 142017"/>
                    <a:gd name="connsiteY537" fmla="*/ 1715 h 142779"/>
                    <a:gd name="connsiteX538" fmla="*/ 61341 w 142017"/>
                    <a:gd name="connsiteY538" fmla="*/ 3429 h 142779"/>
                    <a:gd name="connsiteX539" fmla="*/ 59912 w 142017"/>
                    <a:gd name="connsiteY539" fmla="*/ 2381 h 142779"/>
                    <a:gd name="connsiteX540" fmla="*/ 59436 w 142017"/>
                    <a:gd name="connsiteY540" fmla="*/ 3524 h 142779"/>
                    <a:gd name="connsiteX541" fmla="*/ 60103 w 142017"/>
                    <a:gd name="connsiteY541" fmla="*/ 3715 h 142779"/>
                    <a:gd name="connsiteX542" fmla="*/ 57245 w 142017"/>
                    <a:gd name="connsiteY542" fmla="*/ 5620 h 142779"/>
                    <a:gd name="connsiteX543" fmla="*/ 57531 w 142017"/>
                    <a:gd name="connsiteY543" fmla="*/ 3619 h 142779"/>
                    <a:gd name="connsiteX544" fmla="*/ 56007 w 142017"/>
                    <a:gd name="connsiteY544" fmla="*/ 5715 h 142779"/>
                    <a:gd name="connsiteX545" fmla="*/ 54483 w 142017"/>
                    <a:gd name="connsiteY545" fmla="*/ 6286 h 142779"/>
                    <a:gd name="connsiteX546" fmla="*/ 52483 w 142017"/>
                    <a:gd name="connsiteY546" fmla="*/ 6382 h 142779"/>
                    <a:gd name="connsiteX547" fmla="*/ 53054 w 142017"/>
                    <a:gd name="connsiteY547" fmla="*/ 5143 h 142779"/>
                    <a:gd name="connsiteX548" fmla="*/ 52769 w 142017"/>
                    <a:gd name="connsiteY548" fmla="*/ 3143 h 142779"/>
                    <a:gd name="connsiteX549" fmla="*/ 51340 w 142017"/>
                    <a:gd name="connsiteY549" fmla="*/ 6572 h 142779"/>
                    <a:gd name="connsiteX550" fmla="*/ 50292 w 142017"/>
                    <a:gd name="connsiteY550" fmla="*/ 6286 h 142779"/>
                    <a:gd name="connsiteX551" fmla="*/ 50292 w 142017"/>
                    <a:gd name="connsiteY551" fmla="*/ 4477 h 142779"/>
                    <a:gd name="connsiteX552" fmla="*/ 51245 w 142017"/>
                    <a:gd name="connsiteY552" fmla="*/ 3619 h 142779"/>
                    <a:gd name="connsiteX553" fmla="*/ 49721 w 142017"/>
                    <a:gd name="connsiteY553" fmla="*/ 3238 h 142779"/>
                    <a:gd name="connsiteX554" fmla="*/ 48578 w 142017"/>
                    <a:gd name="connsiteY554" fmla="*/ 4763 h 142779"/>
                    <a:gd name="connsiteX555" fmla="*/ 46958 w 142017"/>
                    <a:gd name="connsiteY555" fmla="*/ 4000 h 142779"/>
                    <a:gd name="connsiteX556" fmla="*/ 45339 w 142017"/>
                    <a:gd name="connsiteY556" fmla="*/ 6286 h 142779"/>
                    <a:gd name="connsiteX557" fmla="*/ 46577 w 142017"/>
                    <a:gd name="connsiteY557" fmla="*/ 6858 h 142779"/>
                    <a:gd name="connsiteX558" fmla="*/ 45244 w 142017"/>
                    <a:gd name="connsiteY558" fmla="*/ 7906 h 142779"/>
                    <a:gd name="connsiteX559" fmla="*/ 45053 w 142017"/>
                    <a:gd name="connsiteY559" fmla="*/ 6382 h 142779"/>
                    <a:gd name="connsiteX560" fmla="*/ 44005 w 142017"/>
                    <a:gd name="connsiteY560" fmla="*/ 4858 h 142779"/>
                    <a:gd name="connsiteX561" fmla="*/ 43339 w 142017"/>
                    <a:gd name="connsiteY561" fmla="*/ 7144 h 142779"/>
                    <a:gd name="connsiteX562" fmla="*/ 44387 w 142017"/>
                    <a:gd name="connsiteY562" fmla="*/ 7525 h 142779"/>
                    <a:gd name="connsiteX563" fmla="*/ 43244 w 142017"/>
                    <a:gd name="connsiteY563" fmla="*/ 7810 h 142779"/>
                    <a:gd name="connsiteX564" fmla="*/ 43339 w 142017"/>
                    <a:gd name="connsiteY564" fmla="*/ 7048 h 142779"/>
                    <a:gd name="connsiteX565" fmla="*/ 42767 w 142017"/>
                    <a:gd name="connsiteY565" fmla="*/ 6572 h 142779"/>
                    <a:gd name="connsiteX566" fmla="*/ 42291 w 142017"/>
                    <a:gd name="connsiteY566" fmla="*/ 6953 h 142779"/>
                    <a:gd name="connsiteX567" fmla="*/ 43148 w 142017"/>
                    <a:gd name="connsiteY567" fmla="*/ 9049 h 142779"/>
                    <a:gd name="connsiteX568" fmla="*/ 42196 w 142017"/>
                    <a:gd name="connsiteY568" fmla="*/ 8001 h 142779"/>
                    <a:gd name="connsiteX569" fmla="*/ 42672 w 142017"/>
                    <a:gd name="connsiteY569" fmla="*/ 9525 h 142779"/>
                    <a:gd name="connsiteX570" fmla="*/ 42196 w 142017"/>
                    <a:gd name="connsiteY570" fmla="*/ 9906 h 142779"/>
                    <a:gd name="connsiteX571" fmla="*/ 40957 w 142017"/>
                    <a:gd name="connsiteY571" fmla="*/ 7239 h 142779"/>
                    <a:gd name="connsiteX572" fmla="*/ 41434 w 142017"/>
                    <a:gd name="connsiteY572" fmla="*/ 8953 h 142779"/>
                    <a:gd name="connsiteX573" fmla="*/ 40481 w 142017"/>
                    <a:gd name="connsiteY573" fmla="*/ 9811 h 142779"/>
                    <a:gd name="connsiteX574" fmla="*/ 39243 w 142017"/>
                    <a:gd name="connsiteY574" fmla="*/ 8572 h 142779"/>
                    <a:gd name="connsiteX575" fmla="*/ 37814 w 142017"/>
                    <a:gd name="connsiteY575" fmla="*/ 9334 h 142779"/>
                    <a:gd name="connsiteX576" fmla="*/ 36671 w 142017"/>
                    <a:gd name="connsiteY576" fmla="*/ 11049 h 142779"/>
                    <a:gd name="connsiteX577" fmla="*/ 36004 w 142017"/>
                    <a:gd name="connsiteY577" fmla="*/ 9906 h 142779"/>
                    <a:gd name="connsiteX578" fmla="*/ 34671 w 142017"/>
                    <a:gd name="connsiteY578" fmla="*/ 11525 h 142779"/>
                    <a:gd name="connsiteX579" fmla="*/ 35338 w 142017"/>
                    <a:gd name="connsiteY579" fmla="*/ 12954 h 142779"/>
                    <a:gd name="connsiteX580" fmla="*/ 33814 w 142017"/>
                    <a:gd name="connsiteY580" fmla="*/ 11716 h 142779"/>
                    <a:gd name="connsiteX581" fmla="*/ 33814 w 142017"/>
                    <a:gd name="connsiteY581" fmla="*/ 12668 h 142779"/>
                    <a:gd name="connsiteX582" fmla="*/ 30671 w 142017"/>
                    <a:gd name="connsiteY582" fmla="*/ 14383 h 142779"/>
                    <a:gd name="connsiteX583" fmla="*/ 30671 w 142017"/>
                    <a:gd name="connsiteY583" fmla="*/ 16954 h 142779"/>
                    <a:gd name="connsiteX584" fmla="*/ 29623 w 142017"/>
                    <a:gd name="connsiteY584" fmla="*/ 16859 h 142779"/>
                    <a:gd name="connsiteX585" fmla="*/ 29623 w 142017"/>
                    <a:gd name="connsiteY585" fmla="*/ 15240 h 142779"/>
                    <a:gd name="connsiteX586" fmla="*/ 28766 w 142017"/>
                    <a:gd name="connsiteY586" fmla="*/ 17050 h 142779"/>
                    <a:gd name="connsiteX587" fmla="*/ 27051 w 142017"/>
                    <a:gd name="connsiteY587" fmla="*/ 16002 h 142779"/>
                    <a:gd name="connsiteX588" fmla="*/ 26765 w 142017"/>
                    <a:gd name="connsiteY588" fmla="*/ 17240 h 142779"/>
                    <a:gd name="connsiteX589" fmla="*/ 25813 w 142017"/>
                    <a:gd name="connsiteY589" fmla="*/ 16859 h 142779"/>
                    <a:gd name="connsiteX590" fmla="*/ 24670 w 142017"/>
                    <a:gd name="connsiteY590" fmla="*/ 18002 h 142779"/>
                    <a:gd name="connsiteX591" fmla="*/ 24003 w 142017"/>
                    <a:gd name="connsiteY591" fmla="*/ 19336 h 142779"/>
                    <a:gd name="connsiteX592" fmla="*/ 24765 w 142017"/>
                    <a:gd name="connsiteY592" fmla="*/ 19907 h 142779"/>
                    <a:gd name="connsiteX593" fmla="*/ 24289 w 142017"/>
                    <a:gd name="connsiteY593" fmla="*/ 20574 h 142779"/>
                    <a:gd name="connsiteX594" fmla="*/ 23146 w 142017"/>
                    <a:gd name="connsiteY594" fmla="*/ 19240 h 142779"/>
                    <a:gd name="connsiteX595" fmla="*/ 20860 w 142017"/>
                    <a:gd name="connsiteY595" fmla="*/ 19050 h 142779"/>
                    <a:gd name="connsiteX596" fmla="*/ 21050 w 142017"/>
                    <a:gd name="connsiteY596" fmla="*/ 18669 h 142779"/>
                    <a:gd name="connsiteX597" fmla="*/ 19431 w 142017"/>
                    <a:gd name="connsiteY597" fmla="*/ 19526 h 142779"/>
                    <a:gd name="connsiteX598" fmla="*/ 22955 w 142017"/>
                    <a:gd name="connsiteY598" fmla="*/ 19812 h 142779"/>
                    <a:gd name="connsiteX599" fmla="*/ 20669 w 142017"/>
                    <a:gd name="connsiteY599" fmla="*/ 20574 h 142779"/>
                    <a:gd name="connsiteX600" fmla="*/ 23336 w 142017"/>
                    <a:gd name="connsiteY600" fmla="*/ 22098 h 142779"/>
                    <a:gd name="connsiteX601" fmla="*/ 21050 w 142017"/>
                    <a:gd name="connsiteY601" fmla="*/ 21812 h 142779"/>
                    <a:gd name="connsiteX602" fmla="*/ 22670 w 142017"/>
                    <a:gd name="connsiteY602" fmla="*/ 24289 h 142779"/>
                    <a:gd name="connsiteX603" fmla="*/ 20383 w 142017"/>
                    <a:gd name="connsiteY603" fmla="*/ 23336 h 142779"/>
                    <a:gd name="connsiteX604" fmla="*/ 19145 w 142017"/>
                    <a:gd name="connsiteY604" fmla="*/ 22098 h 142779"/>
                    <a:gd name="connsiteX605" fmla="*/ 20288 w 142017"/>
                    <a:gd name="connsiteY605" fmla="*/ 23527 h 142779"/>
                    <a:gd name="connsiteX606" fmla="*/ 20288 w 142017"/>
                    <a:gd name="connsiteY606" fmla="*/ 24193 h 142779"/>
                    <a:gd name="connsiteX607" fmla="*/ 18669 w 142017"/>
                    <a:gd name="connsiteY607" fmla="*/ 24193 h 142779"/>
                    <a:gd name="connsiteX608" fmla="*/ 18193 w 142017"/>
                    <a:gd name="connsiteY608" fmla="*/ 22574 h 142779"/>
                    <a:gd name="connsiteX609" fmla="*/ 16097 w 142017"/>
                    <a:gd name="connsiteY609" fmla="*/ 24955 h 142779"/>
                    <a:gd name="connsiteX610" fmla="*/ 15526 w 142017"/>
                    <a:gd name="connsiteY610" fmla="*/ 25908 h 142779"/>
                    <a:gd name="connsiteX611" fmla="*/ 15811 w 142017"/>
                    <a:gd name="connsiteY611" fmla="*/ 29623 h 142779"/>
                    <a:gd name="connsiteX612" fmla="*/ 13906 w 142017"/>
                    <a:gd name="connsiteY612" fmla="*/ 29146 h 142779"/>
                    <a:gd name="connsiteX613" fmla="*/ 14573 w 142017"/>
                    <a:gd name="connsiteY613" fmla="*/ 30670 h 142779"/>
                    <a:gd name="connsiteX614" fmla="*/ 13430 w 142017"/>
                    <a:gd name="connsiteY614" fmla="*/ 33242 h 142779"/>
                    <a:gd name="connsiteX615" fmla="*/ 12859 w 142017"/>
                    <a:gd name="connsiteY615" fmla="*/ 34004 h 142779"/>
                    <a:gd name="connsiteX616" fmla="*/ 11240 w 142017"/>
                    <a:gd name="connsiteY616" fmla="*/ 34290 h 142779"/>
                    <a:gd name="connsiteX617" fmla="*/ 13049 w 142017"/>
                    <a:gd name="connsiteY617" fmla="*/ 34861 h 142779"/>
                    <a:gd name="connsiteX618" fmla="*/ 11240 w 142017"/>
                    <a:gd name="connsiteY618" fmla="*/ 35147 h 142779"/>
                    <a:gd name="connsiteX619" fmla="*/ 10573 w 142017"/>
                    <a:gd name="connsiteY619" fmla="*/ 36195 h 142779"/>
                    <a:gd name="connsiteX620" fmla="*/ 11430 w 142017"/>
                    <a:gd name="connsiteY620" fmla="*/ 36862 h 142779"/>
                    <a:gd name="connsiteX621" fmla="*/ 12859 w 142017"/>
                    <a:gd name="connsiteY621" fmla="*/ 35909 h 142779"/>
                    <a:gd name="connsiteX622" fmla="*/ 11430 w 142017"/>
                    <a:gd name="connsiteY622" fmla="*/ 38100 h 142779"/>
                    <a:gd name="connsiteX623" fmla="*/ 10763 w 142017"/>
                    <a:gd name="connsiteY623" fmla="*/ 37909 h 142779"/>
                    <a:gd name="connsiteX624" fmla="*/ 10668 w 142017"/>
                    <a:gd name="connsiteY624" fmla="*/ 36481 h 142779"/>
                    <a:gd name="connsiteX625" fmla="*/ 9334 w 142017"/>
                    <a:gd name="connsiteY625" fmla="*/ 38195 h 142779"/>
                    <a:gd name="connsiteX626" fmla="*/ 9525 w 142017"/>
                    <a:gd name="connsiteY626" fmla="*/ 38862 h 142779"/>
                    <a:gd name="connsiteX627" fmla="*/ 10573 w 142017"/>
                    <a:gd name="connsiteY627" fmla="*/ 39243 h 142779"/>
                    <a:gd name="connsiteX628" fmla="*/ 10382 w 142017"/>
                    <a:gd name="connsiteY628" fmla="*/ 40862 h 142779"/>
                    <a:gd name="connsiteX629" fmla="*/ 8954 w 142017"/>
                    <a:gd name="connsiteY629" fmla="*/ 40672 h 142779"/>
                    <a:gd name="connsiteX630" fmla="*/ 9811 w 142017"/>
                    <a:gd name="connsiteY630" fmla="*/ 41434 h 142779"/>
                    <a:gd name="connsiteX631" fmla="*/ 8668 w 142017"/>
                    <a:gd name="connsiteY631" fmla="*/ 41243 h 142779"/>
                    <a:gd name="connsiteX632" fmla="*/ 9620 w 142017"/>
                    <a:gd name="connsiteY632" fmla="*/ 41815 h 142779"/>
                    <a:gd name="connsiteX633" fmla="*/ 6096 w 142017"/>
                    <a:gd name="connsiteY633" fmla="*/ 46577 h 142779"/>
                    <a:gd name="connsiteX634" fmla="*/ 4953 w 142017"/>
                    <a:gd name="connsiteY634" fmla="*/ 45910 h 142779"/>
                    <a:gd name="connsiteX635" fmla="*/ 3905 w 142017"/>
                    <a:gd name="connsiteY635" fmla="*/ 47815 h 142779"/>
                    <a:gd name="connsiteX636" fmla="*/ 5048 w 142017"/>
                    <a:gd name="connsiteY636" fmla="*/ 48006 h 142779"/>
                    <a:gd name="connsiteX637" fmla="*/ 5620 w 142017"/>
                    <a:gd name="connsiteY637" fmla="*/ 48958 h 142779"/>
                    <a:gd name="connsiteX638" fmla="*/ 4572 w 142017"/>
                    <a:gd name="connsiteY638" fmla="*/ 48482 h 142779"/>
                    <a:gd name="connsiteX639" fmla="*/ 4001 w 142017"/>
                    <a:gd name="connsiteY639" fmla="*/ 49530 h 142779"/>
                    <a:gd name="connsiteX640" fmla="*/ 4953 w 142017"/>
                    <a:gd name="connsiteY640" fmla="*/ 49530 h 142779"/>
                    <a:gd name="connsiteX641" fmla="*/ 5144 w 142017"/>
                    <a:gd name="connsiteY641" fmla="*/ 50387 h 142779"/>
                    <a:gd name="connsiteX642" fmla="*/ 4001 w 142017"/>
                    <a:gd name="connsiteY642" fmla="*/ 50197 h 142779"/>
                    <a:gd name="connsiteX643" fmla="*/ 4667 w 142017"/>
                    <a:gd name="connsiteY643" fmla="*/ 50863 h 142779"/>
                    <a:gd name="connsiteX644" fmla="*/ 3239 w 142017"/>
                    <a:gd name="connsiteY644" fmla="*/ 50959 h 142779"/>
                    <a:gd name="connsiteX645" fmla="*/ 2857 w 142017"/>
                    <a:gd name="connsiteY645" fmla="*/ 54578 h 142779"/>
                    <a:gd name="connsiteX646" fmla="*/ 3620 w 142017"/>
                    <a:gd name="connsiteY646" fmla="*/ 54388 h 142779"/>
                    <a:gd name="connsiteX647" fmla="*/ 3810 w 142017"/>
                    <a:gd name="connsiteY647" fmla="*/ 55435 h 142779"/>
                    <a:gd name="connsiteX648" fmla="*/ 2762 w 142017"/>
                    <a:gd name="connsiteY648" fmla="*/ 55054 h 142779"/>
                    <a:gd name="connsiteX649" fmla="*/ 3334 w 142017"/>
                    <a:gd name="connsiteY649" fmla="*/ 57531 h 142779"/>
                    <a:gd name="connsiteX650" fmla="*/ 2667 w 142017"/>
                    <a:gd name="connsiteY650" fmla="*/ 58388 h 142779"/>
                    <a:gd name="connsiteX651" fmla="*/ 3905 w 142017"/>
                    <a:gd name="connsiteY651" fmla="*/ 58865 h 142779"/>
                    <a:gd name="connsiteX652" fmla="*/ 4763 w 142017"/>
                    <a:gd name="connsiteY652" fmla="*/ 56197 h 142779"/>
                    <a:gd name="connsiteX653" fmla="*/ 4286 w 142017"/>
                    <a:gd name="connsiteY653" fmla="*/ 56388 h 142779"/>
                    <a:gd name="connsiteX654" fmla="*/ 4001 w 142017"/>
                    <a:gd name="connsiteY654" fmla="*/ 55626 h 142779"/>
                    <a:gd name="connsiteX655" fmla="*/ 6001 w 142017"/>
                    <a:gd name="connsiteY655" fmla="*/ 55054 h 142779"/>
                    <a:gd name="connsiteX656" fmla="*/ 4572 w 142017"/>
                    <a:gd name="connsiteY656" fmla="*/ 59150 h 142779"/>
                    <a:gd name="connsiteX657" fmla="*/ 5239 w 142017"/>
                    <a:gd name="connsiteY657" fmla="*/ 59341 h 142779"/>
                    <a:gd name="connsiteX658" fmla="*/ 4096 w 142017"/>
                    <a:gd name="connsiteY658" fmla="*/ 59531 h 142779"/>
                    <a:gd name="connsiteX659" fmla="*/ 4191 w 142017"/>
                    <a:gd name="connsiteY659" fmla="*/ 61722 h 142779"/>
                    <a:gd name="connsiteX660" fmla="*/ 4953 w 142017"/>
                    <a:gd name="connsiteY660" fmla="*/ 62960 h 142779"/>
                    <a:gd name="connsiteX661" fmla="*/ 2286 w 142017"/>
                    <a:gd name="connsiteY661" fmla="*/ 62484 h 142779"/>
                    <a:gd name="connsiteX662" fmla="*/ 1524 w 142017"/>
                    <a:gd name="connsiteY662" fmla="*/ 61436 h 142779"/>
                    <a:gd name="connsiteX663" fmla="*/ 572 w 142017"/>
                    <a:gd name="connsiteY663" fmla="*/ 62103 h 142779"/>
                    <a:gd name="connsiteX664" fmla="*/ 2000 w 142017"/>
                    <a:gd name="connsiteY664" fmla="*/ 62865 h 142779"/>
                    <a:gd name="connsiteX665" fmla="*/ 2286 w 142017"/>
                    <a:gd name="connsiteY665" fmla="*/ 64103 h 142779"/>
                    <a:gd name="connsiteX666" fmla="*/ 2000 w 142017"/>
                    <a:gd name="connsiteY666" fmla="*/ 66580 h 142779"/>
                    <a:gd name="connsiteX667" fmla="*/ 1715 w 142017"/>
                    <a:gd name="connsiteY667" fmla="*/ 67723 h 142779"/>
                    <a:gd name="connsiteX668" fmla="*/ 572 w 142017"/>
                    <a:gd name="connsiteY668" fmla="*/ 67627 h 142779"/>
                    <a:gd name="connsiteX669" fmla="*/ 953 w 142017"/>
                    <a:gd name="connsiteY669" fmla="*/ 70199 h 142779"/>
                    <a:gd name="connsiteX670" fmla="*/ 2286 w 142017"/>
                    <a:gd name="connsiteY670" fmla="*/ 70199 h 142779"/>
                    <a:gd name="connsiteX671" fmla="*/ 2286 w 142017"/>
                    <a:gd name="connsiteY671" fmla="*/ 70961 h 142779"/>
                    <a:gd name="connsiteX672" fmla="*/ 1143 w 142017"/>
                    <a:gd name="connsiteY672" fmla="*/ 71152 h 142779"/>
                    <a:gd name="connsiteX673" fmla="*/ 1810 w 142017"/>
                    <a:gd name="connsiteY673" fmla="*/ 71723 h 142779"/>
                    <a:gd name="connsiteX674" fmla="*/ 476 w 142017"/>
                    <a:gd name="connsiteY674" fmla="*/ 72009 h 142779"/>
                    <a:gd name="connsiteX675" fmla="*/ 1333 w 142017"/>
                    <a:gd name="connsiteY675" fmla="*/ 74009 h 142779"/>
                    <a:gd name="connsiteX676" fmla="*/ 0 w 142017"/>
                    <a:gd name="connsiteY676" fmla="*/ 74676 h 142779"/>
                    <a:gd name="connsiteX677" fmla="*/ 286 w 142017"/>
                    <a:gd name="connsiteY677" fmla="*/ 75343 h 142779"/>
                    <a:gd name="connsiteX678" fmla="*/ 1048 w 142017"/>
                    <a:gd name="connsiteY678" fmla="*/ 77438 h 142779"/>
                    <a:gd name="connsiteX679" fmla="*/ 2096 w 142017"/>
                    <a:gd name="connsiteY679" fmla="*/ 79057 h 142779"/>
                    <a:gd name="connsiteX680" fmla="*/ 1048 w 142017"/>
                    <a:gd name="connsiteY680" fmla="*/ 79343 h 142779"/>
                    <a:gd name="connsiteX681" fmla="*/ 2762 w 142017"/>
                    <a:gd name="connsiteY681" fmla="*/ 80772 h 142779"/>
                    <a:gd name="connsiteX682" fmla="*/ 3334 w 142017"/>
                    <a:gd name="connsiteY682" fmla="*/ 79819 h 142779"/>
                    <a:gd name="connsiteX683" fmla="*/ 4286 w 142017"/>
                    <a:gd name="connsiteY683" fmla="*/ 80391 h 142779"/>
                    <a:gd name="connsiteX684" fmla="*/ 4572 w 142017"/>
                    <a:gd name="connsiteY684" fmla="*/ 79534 h 142779"/>
                    <a:gd name="connsiteX685" fmla="*/ 5715 w 142017"/>
                    <a:gd name="connsiteY685" fmla="*/ 79724 h 142779"/>
                    <a:gd name="connsiteX686" fmla="*/ 5905 w 142017"/>
                    <a:gd name="connsiteY686" fmla="*/ 80963 h 142779"/>
                    <a:gd name="connsiteX687" fmla="*/ 4477 w 142017"/>
                    <a:gd name="connsiteY687" fmla="*/ 81629 h 142779"/>
                    <a:gd name="connsiteX688" fmla="*/ 4001 w 142017"/>
                    <a:gd name="connsiteY688" fmla="*/ 83153 h 142779"/>
                    <a:gd name="connsiteX689" fmla="*/ 5429 w 142017"/>
                    <a:gd name="connsiteY689" fmla="*/ 83344 h 142779"/>
                    <a:gd name="connsiteX690" fmla="*/ 1429 w 142017"/>
                    <a:gd name="connsiteY690" fmla="*/ 82010 h 142779"/>
                    <a:gd name="connsiteX691" fmla="*/ 762 w 142017"/>
                    <a:gd name="connsiteY691" fmla="*/ 83534 h 142779"/>
                    <a:gd name="connsiteX692" fmla="*/ 1524 w 142017"/>
                    <a:gd name="connsiteY692" fmla="*/ 84011 h 142779"/>
                    <a:gd name="connsiteX693" fmla="*/ 2667 w 142017"/>
                    <a:gd name="connsiteY693" fmla="*/ 83915 h 142779"/>
                    <a:gd name="connsiteX694" fmla="*/ 1715 w 142017"/>
                    <a:gd name="connsiteY694" fmla="*/ 85058 h 142779"/>
                    <a:gd name="connsiteX695" fmla="*/ 2381 w 142017"/>
                    <a:gd name="connsiteY695" fmla="*/ 87440 h 142779"/>
                    <a:gd name="connsiteX696" fmla="*/ 3715 w 142017"/>
                    <a:gd name="connsiteY696" fmla="*/ 88011 h 142779"/>
                    <a:gd name="connsiteX697" fmla="*/ 3810 w 142017"/>
                    <a:gd name="connsiteY697" fmla="*/ 86677 h 142779"/>
                    <a:gd name="connsiteX698" fmla="*/ 4191 w 142017"/>
                    <a:gd name="connsiteY698" fmla="*/ 88201 h 142779"/>
                    <a:gd name="connsiteX699" fmla="*/ 5620 w 142017"/>
                    <a:gd name="connsiteY699" fmla="*/ 88297 h 142779"/>
                    <a:gd name="connsiteX700" fmla="*/ 4763 w 142017"/>
                    <a:gd name="connsiteY700" fmla="*/ 88582 h 142779"/>
                    <a:gd name="connsiteX701" fmla="*/ 6286 w 142017"/>
                    <a:gd name="connsiteY701" fmla="*/ 88201 h 142779"/>
                    <a:gd name="connsiteX702" fmla="*/ 5429 w 142017"/>
                    <a:gd name="connsiteY702" fmla="*/ 87535 h 142779"/>
                    <a:gd name="connsiteX703" fmla="*/ 6668 w 142017"/>
                    <a:gd name="connsiteY703" fmla="*/ 86868 h 142779"/>
                    <a:gd name="connsiteX704" fmla="*/ 7144 w 142017"/>
                    <a:gd name="connsiteY704" fmla="*/ 88582 h 142779"/>
                    <a:gd name="connsiteX705" fmla="*/ 4572 w 142017"/>
                    <a:gd name="connsiteY705" fmla="*/ 89440 h 142779"/>
                    <a:gd name="connsiteX706" fmla="*/ 5810 w 142017"/>
                    <a:gd name="connsiteY706" fmla="*/ 89725 h 142779"/>
                    <a:gd name="connsiteX707" fmla="*/ 4667 w 142017"/>
                    <a:gd name="connsiteY707" fmla="*/ 90678 h 142779"/>
                    <a:gd name="connsiteX708" fmla="*/ 6286 w 142017"/>
                    <a:gd name="connsiteY708" fmla="*/ 90773 h 142779"/>
                    <a:gd name="connsiteX709" fmla="*/ 5905 w 142017"/>
                    <a:gd name="connsiteY709" fmla="*/ 92583 h 142779"/>
                    <a:gd name="connsiteX710" fmla="*/ 4096 w 142017"/>
                    <a:gd name="connsiteY710" fmla="*/ 88487 h 142779"/>
                    <a:gd name="connsiteX711" fmla="*/ 1524 w 142017"/>
                    <a:gd name="connsiteY711" fmla="*/ 88297 h 142779"/>
                    <a:gd name="connsiteX712" fmla="*/ 1048 w 142017"/>
                    <a:gd name="connsiteY712" fmla="*/ 89154 h 142779"/>
                    <a:gd name="connsiteX713" fmla="*/ 1048 w 142017"/>
                    <a:gd name="connsiteY713" fmla="*/ 90868 h 142779"/>
                    <a:gd name="connsiteX714" fmla="*/ 3429 w 142017"/>
                    <a:gd name="connsiteY714" fmla="*/ 90202 h 142779"/>
                    <a:gd name="connsiteX715" fmla="*/ 3715 w 142017"/>
                    <a:gd name="connsiteY715" fmla="*/ 91249 h 142779"/>
                    <a:gd name="connsiteX716" fmla="*/ 2667 w 142017"/>
                    <a:gd name="connsiteY716" fmla="*/ 91440 h 142779"/>
                    <a:gd name="connsiteX717" fmla="*/ 2000 w 142017"/>
                    <a:gd name="connsiteY717" fmla="*/ 90773 h 142779"/>
                    <a:gd name="connsiteX718" fmla="*/ 1048 w 142017"/>
                    <a:gd name="connsiteY718" fmla="*/ 91535 h 142779"/>
                    <a:gd name="connsiteX719" fmla="*/ 762 w 142017"/>
                    <a:gd name="connsiteY719" fmla="*/ 92964 h 142779"/>
                    <a:gd name="connsiteX720" fmla="*/ 2572 w 142017"/>
                    <a:gd name="connsiteY720" fmla="*/ 95059 h 142779"/>
                    <a:gd name="connsiteX721" fmla="*/ 3429 w 142017"/>
                    <a:gd name="connsiteY721" fmla="*/ 94297 h 142779"/>
                    <a:gd name="connsiteX722" fmla="*/ 5810 w 142017"/>
                    <a:gd name="connsiteY722" fmla="*/ 96298 h 142779"/>
                    <a:gd name="connsiteX723" fmla="*/ 4477 w 142017"/>
                    <a:gd name="connsiteY723" fmla="*/ 97060 h 142779"/>
                    <a:gd name="connsiteX724" fmla="*/ 3715 w 142017"/>
                    <a:gd name="connsiteY724" fmla="*/ 95059 h 142779"/>
                    <a:gd name="connsiteX725" fmla="*/ 2096 w 142017"/>
                    <a:gd name="connsiteY725" fmla="*/ 95726 h 142779"/>
                    <a:gd name="connsiteX726" fmla="*/ 2286 w 142017"/>
                    <a:gd name="connsiteY726" fmla="*/ 96202 h 142779"/>
                    <a:gd name="connsiteX727" fmla="*/ 3143 w 142017"/>
                    <a:gd name="connsiteY727" fmla="*/ 95821 h 142779"/>
                    <a:gd name="connsiteX728" fmla="*/ 5525 w 142017"/>
                    <a:gd name="connsiteY728" fmla="*/ 98298 h 142779"/>
                    <a:gd name="connsiteX729" fmla="*/ 3620 w 142017"/>
                    <a:gd name="connsiteY729" fmla="*/ 100679 h 142779"/>
                    <a:gd name="connsiteX730" fmla="*/ 4096 w 142017"/>
                    <a:gd name="connsiteY730" fmla="*/ 101251 h 142779"/>
                    <a:gd name="connsiteX731" fmla="*/ 4572 w 142017"/>
                    <a:gd name="connsiteY731" fmla="*/ 100108 h 142779"/>
                    <a:gd name="connsiteX732" fmla="*/ 7620 w 142017"/>
                    <a:gd name="connsiteY732" fmla="*/ 99917 h 142779"/>
                    <a:gd name="connsiteX733" fmla="*/ 5429 w 142017"/>
                    <a:gd name="connsiteY733" fmla="*/ 100393 h 142779"/>
                    <a:gd name="connsiteX734" fmla="*/ 6572 w 142017"/>
                    <a:gd name="connsiteY734" fmla="*/ 101155 h 142779"/>
                    <a:gd name="connsiteX735" fmla="*/ 7906 w 142017"/>
                    <a:gd name="connsiteY735" fmla="*/ 100298 h 142779"/>
                    <a:gd name="connsiteX736" fmla="*/ 8477 w 142017"/>
                    <a:gd name="connsiteY736" fmla="*/ 101060 h 142779"/>
                    <a:gd name="connsiteX737" fmla="*/ 8382 w 142017"/>
                    <a:gd name="connsiteY737" fmla="*/ 99250 h 142779"/>
                    <a:gd name="connsiteX738" fmla="*/ 6191 w 142017"/>
                    <a:gd name="connsiteY738" fmla="*/ 98107 h 142779"/>
                    <a:gd name="connsiteX739" fmla="*/ 6858 w 142017"/>
                    <a:gd name="connsiteY739" fmla="*/ 98679 h 142779"/>
                    <a:gd name="connsiteX740" fmla="*/ 6668 w 142017"/>
                    <a:gd name="connsiteY740" fmla="*/ 98203 h 142779"/>
                    <a:gd name="connsiteX741" fmla="*/ 11049 w 142017"/>
                    <a:gd name="connsiteY741" fmla="*/ 102298 h 142779"/>
                    <a:gd name="connsiteX742" fmla="*/ 11716 w 142017"/>
                    <a:gd name="connsiteY742" fmla="*/ 101632 h 142779"/>
                    <a:gd name="connsiteX743" fmla="*/ 11525 w 142017"/>
                    <a:gd name="connsiteY743" fmla="*/ 100774 h 142779"/>
                    <a:gd name="connsiteX744" fmla="*/ 12478 w 142017"/>
                    <a:gd name="connsiteY744" fmla="*/ 101632 h 142779"/>
                    <a:gd name="connsiteX745" fmla="*/ 14192 w 142017"/>
                    <a:gd name="connsiteY745" fmla="*/ 102013 h 142779"/>
                    <a:gd name="connsiteX746" fmla="*/ 13335 w 142017"/>
                    <a:gd name="connsiteY746" fmla="*/ 101346 h 142779"/>
                    <a:gd name="connsiteX747" fmla="*/ 11049 w 142017"/>
                    <a:gd name="connsiteY747" fmla="*/ 102298 h 142779"/>
                    <a:gd name="connsiteX748" fmla="*/ 10382 w 142017"/>
                    <a:gd name="connsiteY748" fmla="*/ 103918 h 142779"/>
                    <a:gd name="connsiteX749" fmla="*/ 8001 w 142017"/>
                    <a:gd name="connsiteY749" fmla="*/ 102203 h 142779"/>
                    <a:gd name="connsiteX750" fmla="*/ 6763 w 142017"/>
                    <a:gd name="connsiteY750" fmla="*/ 103822 h 142779"/>
                    <a:gd name="connsiteX751" fmla="*/ 8858 w 142017"/>
                    <a:gd name="connsiteY751" fmla="*/ 102965 h 142779"/>
                    <a:gd name="connsiteX752" fmla="*/ 10097 w 142017"/>
                    <a:gd name="connsiteY752" fmla="*/ 105346 h 142779"/>
                    <a:gd name="connsiteX753" fmla="*/ 11144 w 142017"/>
                    <a:gd name="connsiteY753" fmla="*/ 104394 h 142779"/>
                    <a:gd name="connsiteX754" fmla="*/ 10763 w 142017"/>
                    <a:gd name="connsiteY754" fmla="*/ 103251 h 142779"/>
                    <a:gd name="connsiteX755" fmla="*/ 12287 w 142017"/>
                    <a:gd name="connsiteY755" fmla="*/ 103251 h 142779"/>
                    <a:gd name="connsiteX756" fmla="*/ 11525 w 142017"/>
                    <a:gd name="connsiteY756" fmla="*/ 103727 h 142779"/>
                    <a:gd name="connsiteX757" fmla="*/ 12764 w 142017"/>
                    <a:gd name="connsiteY757" fmla="*/ 104203 h 142779"/>
                    <a:gd name="connsiteX758" fmla="*/ 11049 w 142017"/>
                    <a:gd name="connsiteY758" fmla="*/ 105156 h 142779"/>
                    <a:gd name="connsiteX759" fmla="*/ 14383 w 142017"/>
                    <a:gd name="connsiteY759" fmla="*/ 107251 h 142779"/>
                    <a:gd name="connsiteX760" fmla="*/ 13335 w 142017"/>
                    <a:gd name="connsiteY760" fmla="*/ 108490 h 142779"/>
                    <a:gd name="connsiteX761" fmla="*/ 15050 w 142017"/>
                    <a:gd name="connsiteY761" fmla="*/ 109061 h 142779"/>
                    <a:gd name="connsiteX762" fmla="*/ 15811 w 142017"/>
                    <a:gd name="connsiteY762" fmla="*/ 107823 h 142779"/>
                    <a:gd name="connsiteX763" fmla="*/ 17526 w 142017"/>
                    <a:gd name="connsiteY763" fmla="*/ 108775 h 142779"/>
                    <a:gd name="connsiteX764" fmla="*/ 15907 w 142017"/>
                    <a:gd name="connsiteY764" fmla="*/ 108775 h 142779"/>
                    <a:gd name="connsiteX765" fmla="*/ 14383 w 142017"/>
                    <a:gd name="connsiteY765" fmla="*/ 110109 h 142779"/>
                    <a:gd name="connsiteX766" fmla="*/ 17240 w 142017"/>
                    <a:gd name="connsiteY766" fmla="*/ 110680 h 142779"/>
                    <a:gd name="connsiteX767" fmla="*/ 16859 w 142017"/>
                    <a:gd name="connsiteY767" fmla="*/ 109823 h 142779"/>
                    <a:gd name="connsiteX768" fmla="*/ 18383 w 142017"/>
                    <a:gd name="connsiteY768" fmla="*/ 110014 h 142779"/>
                    <a:gd name="connsiteX769" fmla="*/ 17717 w 142017"/>
                    <a:gd name="connsiteY769" fmla="*/ 111061 h 142779"/>
                    <a:gd name="connsiteX770" fmla="*/ 19907 w 142017"/>
                    <a:gd name="connsiteY770" fmla="*/ 112014 h 142779"/>
                    <a:gd name="connsiteX771" fmla="*/ 17621 w 142017"/>
                    <a:gd name="connsiteY771" fmla="*/ 112681 h 142779"/>
                    <a:gd name="connsiteX772" fmla="*/ 18002 w 142017"/>
                    <a:gd name="connsiteY772" fmla="*/ 112871 h 142779"/>
                    <a:gd name="connsiteX773" fmla="*/ 17145 w 142017"/>
                    <a:gd name="connsiteY773" fmla="*/ 113919 h 142779"/>
                    <a:gd name="connsiteX774" fmla="*/ 18574 w 142017"/>
                    <a:gd name="connsiteY774" fmla="*/ 113919 h 142779"/>
                    <a:gd name="connsiteX775" fmla="*/ 19336 w 142017"/>
                    <a:gd name="connsiteY775" fmla="*/ 114967 h 142779"/>
                    <a:gd name="connsiteX776" fmla="*/ 18383 w 142017"/>
                    <a:gd name="connsiteY776" fmla="*/ 115157 h 142779"/>
                    <a:gd name="connsiteX777" fmla="*/ 18955 w 142017"/>
                    <a:gd name="connsiteY777" fmla="*/ 117157 h 142779"/>
                    <a:gd name="connsiteX778" fmla="*/ 20479 w 142017"/>
                    <a:gd name="connsiteY778" fmla="*/ 116776 h 142779"/>
                    <a:gd name="connsiteX779" fmla="*/ 21050 w 142017"/>
                    <a:gd name="connsiteY779" fmla="*/ 115729 h 142779"/>
                    <a:gd name="connsiteX780" fmla="*/ 20955 w 142017"/>
                    <a:gd name="connsiteY780" fmla="*/ 116967 h 142779"/>
                    <a:gd name="connsiteX781" fmla="*/ 22574 w 142017"/>
                    <a:gd name="connsiteY781" fmla="*/ 119634 h 142779"/>
                    <a:gd name="connsiteX782" fmla="*/ 25527 w 142017"/>
                    <a:gd name="connsiteY782" fmla="*/ 121920 h 142779"/>
                    <a:gd name="connsiteX783" fmla="*/ 25241 w 142017"/>
                    <a:gd name="connsiteY783" fmla="*/ 120777 h 142779"/>
                    <a:gd name="connsiteX784" fmla="*/ 27337 w 142017"/>
                    <a:gd name="connsiteY784" fmla="*/ 121444 h 142779"/>
                    <a:gd name="connsiteX785" fmla="*/ 26194 w 142017"/>
                    <a:gd name="connsiteY785" fmla="*/ 121920 h 142779"/>
                    <a:gd name="connsiteX786" fmla="*/ 25908 w 142017"/>
                    <a:gd name="connsiteY786" fmla="*/ 123444 h 142779"/>
                    <a:gd name="connsiteX787" fmla="*/ 28575 w 142017"/>
                    <a:gd name="connsiteY787" fmla="*/ 122206 h 142779"/>
                    <a:gd name="connsiteX788" fmla="*/ 28289 w 142017"/>
                    <a:gd name="connsiteY788" fmla="*/ 124015 h 142779"/>
                    <a:gd name="connsiteX789" fmla="*/ 29051 w 142017"/>
                    <a:gd name="connsiteY789" fmla="*/ 124968 h 142779"/>
                    <a:gd name="connsiteX790" fmla="*/ 31909 w 142017"/>
                    <a:gd name="connsiteY790" fmla="*/ 126206 h 142779"/>
                    <a:gd name="connsiteX791" fmla="*/ 30956 w 142017"/>
                    <a:gd name="connsiteY791" fmla="*/ 127921 h 142779"/>
                    <a:gd name="connsiteX792" fmla="*/ 32385 w 142017"/>
                    <a:gd name="connsiteY792" fmla="*/ 126492 h 142779"/>
                    <a:gd name="connsiteX793" fmla="*/ 32290 w 142017"/>
                    <a:gd name="connsiteY793" fmla="*/ 128588 h 142779"/>
                    <a:gd name="connsiteX794" fmla="*/ 33147 w 142017"/>
                    <a:gd name="connsiteY794" fmla="*/ 129254 h 142779"/>
                    <a:gd name="connsiteX795" fmla="*/ 32671 w 142017"/>
                    <a:gd name="connsiteY795" fmla="*/ 131064 h 142779"/>
                    <a:gd name="connsiteX796" fmla="*/ 33338 w 142017"/>
                    <a:gd name="connsiteY796" fmla="*/ 130683 h 142779"/>
                    <a:gd name="connsiteX797" fmla="*/ 33338 w 142017"/>
                    <a:gd name="connsiteY797" fmla="*/ 129635 h 142779"/>
                    <a:gd name="connsiteX798" fmla="*/ 34290 w 142017"/>
                    <a:gd name="connsiteY798" fmla="*/ 130207 h 142779"/>
                    <a:gd name="connsiteX799" fmla="*/ 34100 w 142017"/>
                    <a:gd name="connsiteY799" fmla="*/ 129254 h 142779"/>
                    <a:gd name="connsiteX800" fmla="*/ 34957 w 142017"/>
                    <a:gd name="connsiteY800" fmla="*/ 128016 h 142779"/>
                    <a:gd name="connsiteX801" fmla="*/ 35814 w 142017"/>
                    <a:gd name="connsiteY801" fmla="*/ 128016 h 142779"/>
                    <a:gd name="connsiteX802" fmla="*/ 34957 w 142017"/>
                    <a:gd name="connsiteY802" fmla="*/ 129254 h 142779"/>
                    <a:gd name="connsiteX803" fmla="*/ 36100 w 142017"/>
                    <a:gd name="connsiteY803" fmla="*/ 128588 h 142779"/>
                    <a:gd name="connsiteX804" fmla="*/ 37719 w 142017"/>
                    <a:gd name="connsiteY804" fmla="*/ 129540 h 142779"/>
                    <a:gd name="connsiteX805" fmla="*/ 36385 w 142017"/>
                    <a:gd name="connsiteY805" fmla="*/ 131064 h 142779"/>
                    <a:gd name="connsiteX806" fmla="*/ 37433 w 142017"/>
                    <a:gd name="connsiteY806" fmla="*/ 133255 h 142779"/>
                    <a:gd name="connsiteX807" fmla="*/ 38195 w 142017"/>
                    <a:gd name="connsiteY807" fmla="*/ 136207 h 142779"/>
                    <a:gd name="connsiteX808" fmla="*/ 38005 w 142017"/>
                    <a:gd name="connsiteY808" fmla="*/ 134588 h 142779"/>
                    <a:gd name="connsiteX809" fmla="*/ 39243 w 142017"/>
                    <a:gd name="connsiteY809" fmla="*/ 134969 h 142779"/>
                    <a:gd name="connsiteX810" fmla="*/ 40005 w 142017"/>
                    <a:gd name="connsiteY810" fmla="*/ 133921 h 142779"/>
                    <a:gd name="connsiteX811" fmla="*/ 38576 w 142017"/>
                    <a:gd name="connsiteY811" fmla="*/ 133159 h 142779"/>
                    <a:gd name="connsiteX812" fmla="*/ 39338 w 142017"/>
                    <a:gd name="connsiteY812" fmla="*/ 131826 h 142779"/>
                    <a:gd name="connsiteX813" fmla="*/ 40291 w 142017"/>
                    <a:gd name="connsiteY813" fmla="*/ 132112 h 142779"/>
                    <a:gd name="connsiteX814" fmla="*/ 40005 w 142017"/>
                    <a:gd name="connsiteY814" fmla="*/ 133445 h 142779"/>
                    <a:gd name="connsiteX815" fmla="*/ 41434 w 142017"/>
                    <a:gd name="connsiteY815" fmla="*/ 133350 h 142779"/>
                    <a:gd name="connsiteX816" fmla="*/ 41339 w 142017"/>
                    <a:gd name="connsiteY816" fmla="*/ 132302 h 142779"/>
                    <a:gd name="connsiteX817" fmla="*/ 42196 w 142017"/>
                    <a:gd name="connsiteY817" fmla="*/ 132016 h 142779"/>
                    <a:gd name="connsiteX818" fmla="*/ 42196 w 142017"/>
                    <a:gd name="connsiteY818" fmla="*/ 133731 h 142779"/>
                    <a:gd name="connsiteX819" fmla="*/ 42958 w 142017"/>
                    <a:gd name="connsiteY819" fmla="*/ 134302 h 142779"/>
                    <a:gd name="connsiteX820" fmla="*/ 44672 w 142017"/>
                    <a:gd name="connsiteY820" fmla="*/ 133636 h 142779"/>
                    <a:gd name="connsiteX821" fmla="*/ 43910 w 142017"/>
                    <a:gd name="connsiteY821" fmla="*/ 134493 h 142779"/>
                    <a:gd name="connsiteX822" fmla="*/ 45910 w 142017"/>
                    <a:gd name="connsiteY822" fmla="*/ 135350 h 142779"/>
                    <a:gd name="connsiteX823" fmla="*/ 46101 w 142017"/>
                    <a:gd name="connsiteY823" fmla="*/ 136398 h 142779"/>
                    <a:gd name="connsiteX824" fmla="*/ 50387 w 142017"/>
                    <a:gd name="connsiteY824" fmla="*/ 133445 h 142779"/>
                    <a:gd name="connsiteX825" fmla="*/ 51340 w 142017"/>
                    <a:gd name="connsiteY825" fmla="*/ 133540 h 142779"/>
                    <a:gd name="connsiteX826" fmla="*/ 50959 w 142017"/>
                    <a:gd name="connsiteY826" fmla="*/ 135731 h 142779"/>
                    <a:gd name="connsiteX827" fmla="*/ 49911 w 142017"/>
                    <a:gd name="connsiteY827" fmla="*/ 135350 h 142779"/>
                    <a:gd name="connsiteX828" fmla="*/ 48958 w 142017"/>
                    <a:gd name="connsiteY828" fmla="*/ 137350 h 142779"/>
                    <a:gd name="connsiteX829" fmla="*/ 49054 w 142017"/>
                    <a:gd name="connsiteY829" fmla="*/ 136684 h 142779"/>
                    <a:gd name="connsiteX830" fmla="*/ 50292 w 142017"/>
                    <a:gd name="connsiteY830" fmla="*/ 136874 h 142779"/>
                    <a:gd name="connsiteX831" fmla="*/ 49530 w 142017"/>
                    <a:gd name="connsiteY831" fmla="*/ 137541 h 142779"/>
                    <a:gd name="connsiteX832" fmla="*/ 50482 w 142017"/>
                    <a:gd name="connsiteY832" fmla="*/ 138303 h 142779"/>
                    <a:gd name="connsiteX833" fmla="*/ 53054 w 142017"/>
                    <a:gd name="connsiteY833" fmla="*/ 139636 h 142779"/>
                    <a:gd name="connsiteX834" fmla="*/ 53530 w 142017"/>
                    <a:gd name="connsiteY834" fmla="*/ 137255 h 142779"/>
                    <a:gd name="connsiteX835" fmla="*/ 52673 w 142017"/>
                    <a:gd name="connsiteY835" fmla="*/ 137446 h 142779"/>
                    <a:gd name="connsiteX836" fmla="*/ 53150 w 142017"/>
                    <a:gd name="connsiteY836" fmla="*/ 137350 h 142779"/>
                    <a:gd name="connsiteX837" fmla="*/ 51054 w 142017"/>
                    <a:gd name="connsiteY837" fmla="*/ 136017 h 142779"/>
                    <a:gd name="connsiteX838" fmla="*/ 59246 w 142017"/>
                    <a:gd name="connsiteY838" fmla="*/ 136874 h 142779"/>
                    <a:gd name="connsiteX839" fmla="*/ 58865 w 142017"/>
                    <a:gd name="connsiteY839" fmla="*/ 137731 h 142779"/>
                    <a:gd name="connsiteX840" fmla="*/ 60007 w 142017"/>
                    <a:gd name="connsiteY840" fmla="*/ 137541 h 142779"/>
                    <a:gd name="connsiteX841" fmla="*/ 60960 w 142017"/>
                    <a:gd name="connsiteY841" fmla="*/ 138684 h 142779"/>
                    <a:gd name="connsiteX842" fmla="*/ 60579 w 142017"/>
                    <a:gd name="connsiteY842" fmla="*/ 140208 h 142779"/>
                    <a:gd name="connsiteX843" fmla="*/ 62389 w 142017"/>
                    <a:gd name="connsiteY843" fmla="*/ 140303 h 142779"/>
                    <a:gd name="connsiteX844" fmla="*/ 64103 w 142017"/>
                    <a:gd name="connsiteY844" fmla="*/ 140113 h 142779"/>
                    <a:gd name="connsiteX845" fmla="*/ 65532 w 142017"/>
                    <a:gd name="connsiteY845" fmla="*/ 138970 h 142779"/>
                    <a:gd name="connsiteX846" fmla="*/ 72104 w 142017"/>
                    <a:gd name="connsiteY846" fmla="*/ 141637 h 142779"/>
                    <a:gd name="connsiteX847" fmla="*/ 72962 w 142017"/>
                    <a:gd name="connsiteY847" fmla="*/ 141256 h 142779"/>
                    <a:gd name="connsiteX848" fmla="*/ 73342 w 142017"/>
                    <a:gd name="connsiteY848" fmla="*/ 139732 h 142779"/>
                    <a:gd name="connsiteX849" fmla="*/ 73914 w 142017"/>
                    <a:gd name="connsiteY849" fmla="*/ 139732 h 142779"/>
                    <a:gd name="connsiteX850" fmla="*/ 73533 w 142017"/>
                    <a:gd name="connsiteY850" fmla="*/ 141732 h 142779"/>
                    <a:gd name="connsiteX851" fmla="*/ 74676 w 142017"/>
                    <a:gd name="connsiteY851" fmla="*/ 141256 h 142779"/>
                    <a:gd name="connsiteX852" fmla="*/ 75914 w 142017"/>
                    <a:gd name="connsiteY852" fmla="*/ 140113 h 142779"/>
                    <a:gd name="connsiteX853" fmla="*/ 75629 w 142017"/>
                    <a:gd name="connsiteY853" fmla="*/ 141637 h 142779"/>
                    <a:gd name="connsiteX854" fmla="*/ 79724 w 142017"/>
                    <a:gd name="connsiteY854" fmla="*/ 138493 h 142779"/>
                    <a:gd name="connsiteX855" fmla="*/ 80867 w 142017"/>
                    <a:gd name="connsiteY855" fmla="*/ 138874 h 142779"/>
                    <a:gd name="connsiteX856" fmla="*/ 81248 w 142017"/>
                    <a:gd name="connsiteY856" fmla="*/ 140875 h 142779"/>
                    <a:gd name="connsiteX857" fmla="*/ 81248 w 142017"/>
                    <a:gd name="connsiteY857" fmla="*/ 139065 h 142779"/>
                    <a:gd name="connsiteX858" fmla="*/ 82201 w 142017"/>
                    <a:gd name="connsiteY858" fmla="*/ 138113 h 142779"/>
                    <a:gd name="connsiteX859" fmla="*/ 81439 w 142017"/>
                    <a:gd name="connsiteY859" fmla="*/ 140875 h 142779"/>
                    <a:gd name="connsiteX860" fmla="*/ 81534 w 142017"/>
                    <a:gd name="connsiteY860" fmla="*/ 141351 h 142779"/>
                    <a:gd name="connsiteX861" fmla="*/ 85439 w 142017"/>
                    <a:gd name="connsiteY861" fmla="*/ 141065 h 142779"/>
                    <a:gd name="connsiteX862" fmla="*/ 85820 w 142017"/>
                    <a:gd name="connsiteY862" fmla="*/ 142780 h 142779"/>
                    <a:gd name="connsiteX863" fmla="*/ 88773 w 142017"/>
                    <a:gd name="connsiteY863" fmla="*/ 142303 h 142779"/>
                    <a:gd name="connsiteX864" fmla="*/ 88964 w 142017"/>
                    <a:gd name="connsiteY864" fmla="*/ 141161 h 142779"/>
                    <a:gd name="connsiteX865" fmla="*/ 89344 w 142017"/>
                    <a:gd name="connsiteY865" fmla="*/ 142208 h 142779"/>
                    <a:gd name="connsiteX866" fmla="*/ 89725 w 142017"/>
                    <a:gd name="connsiteY866" fmla="*/ 141256 h 142779"/>
                    <a:gd name="connsiteX867" fmla="*/ 89916 w 142017"/>
                    <a:gd name="connsiteY867" fmla="*/ 142113 h 142779"/>
                    <a:gd name="connsiteX868" fmla="*/ 90869 w 142017"/>
                    <a:gd name="connsiteY868" fmla="*/ 140970 h 142779"/>
                    <a:gd name="connsiteX869" fmla="*/ 91345 w 142017"/>
                    <a:gd name="connsiteY869" fmla="*/ 141065 h 142779"/>
                    <a:gd name="connsiteX870" fmla="*/ 91250 w 142017"/>
                    <a:gd name="connsiteY870" fmla="*/ 142018 h 142779"/>
                    <a:gd name="connsiteX871" fmla="*/ 95631 w 142017"/>
                    <a:gd name="connsiteY871" fmla="*/ 140875 h 142779"/>
                    <a:gd name="connsiteX872" fmla="*/ 97536 w 142017"/>
                    <a:gd name="connsiteY872" fmla="*/ 140779 h 142779"/>
                    <a:gd name="connsiteX873" fmla="*/ 98869 w 142017"/>
                    <a:gd name="connsiteY873" fmla="*/ 137827 h 142779"/>
                    <a:gd name="connsiteX874" fmla="*/ 97631 w 142017"/>
                    <a:gd name="connsiteY874" fmla="*/ 137541 h 142779"/>
                    <a:gd name="connsiteX875" fmla="*/ 98774 w 142017"/>
                    <a:gd name="connsiteY875" fmla="*/ 136874 h 142779"/>
                    <a:gd name="connsiteX876" fmla="*/ 98869 w 142017"/>
                    <a:gd name="connsiteY876" fmla="*/ 137827 h 142779"/>
                    <a:gd name="connsiteX877" fmla="*/ 101917 w 142017"/>
                    <a:gd name="connsiteY877" fmla="*/ 137827 h 142779"/>
                    <a:gd name="connsiteX878" fmla="*/ 102013 w 142017"/>
                    <a:gd name="connsiteY878" fmla="*/ 138779 h 142779"/>
                    <a:gd name="connsiteX879" fmla="*/ 103156 w 142017"/>
                    <a:gd name="connsiteY879" fmla="*/ 138113 h 142779"/>
                    <a:gd name="connsiteX880" fmla="*/ 107442 w 142017"/>
                    <a:gd name="connsiteY880" fmla="*/ 135541 h 142779"/>
                    <a:gd name="connsiteX881" fmla="*/ 102203 w 142017"/>
                    <a:gd name="connsiteY881" fmla="*/ 136588 h 142779"/>
                    <a:gd name="connsiteX882" fmla="*/ 103823 w 142017"/>
                    <a:gd name="connsiteY882" fmla="*/ 135922 h 142779"/>
                    <a:gd name="connsiteX883" fmla="*/ 102584 w 142017"/>
                    <a:gd name="connsiteY883" fmla="*/ 135731 h 142779"/>
                    <a:gd name="connsiteX884" fmla="*/ 102870 w 142017"/>
                    <a:gd name="connsiteY884" fmla="*/ 134207 h 142779"/>
                    <a:gd name="connsiteX885" fmla="*/ 103727 w 142017"/>
                    <a:gd name="connsiteY885" fmla="*/ 135065 h 142779"/>
                    <a:gd name="connsiteX886" fmla="*/ 105346 w 142017"/>
                    <a:gd name="connsiteY886" fmla="*/ 132397 h 142779"/>
                    <a:gd name="connsiteX887" fmla="*/ 104870 w 142017"/>
                    <a:gd name="connsiteY887" fmla="*/ 134302 h 142779"/>
                    <a:gd name="connsiteX888" fmla="*/ 105727 w 142017"/>
                    <a:gd name="connsiteY888" fmla="*/ 135636 h 142779"/>
                    <a:gd name="connsiteX889" fmla="*/ 106775 w 142017"/>
                    <a:gd name="connsiteY889" fmla="*/ 132874 h 142779"/>
                    <a:gd name="connsiteX890" fmla="*/ 107156 w 142017"/>
                    <a:gd name="connsiteY890" fmla="*/ 134207 h 142779"/>
                    <a:gd name="connsiteX891" fmla="*/ 108394 w 142017"/>
                    <a:gd name="connsiteY891" fmla="*/ 132112 h 142779"/>
                    <a:gd name="connsiteX892" fmla="*/ 109538 w 142017"/>
                    <a:gd name="connsiteY892" fmla="*/ 133540 h 142779"/>
                    <a:gd name="connsiteX893" fmla="*/ 109347 w 142017"/>
                    <a:gd name="connsiteY893" fmla="*/ 133159 h 142779"/>
                    <a:gd name="connsiteX894" fmla="*/ 109252 w 142017"/>
                    <a:gd name="connsiteY894" fmla="*/ 131731 h 142779"/>
                    <a:gd name="connsiteX895" fmla="*/ 109823 w 142017"/>
                    <a:gd name="connsiteY895" fmla="*/ 130683 h 142779"/>
                    <a:gd name="connsiteX896" fmla="*/ 110871 w 142017"/>
                    <a:gd name="connsiteY896" fmla="*/ 130397 h 142779"/>
                    <a:gd name="connsiteX897" fmla="*/ 111538 w 142017"/>
                    <a:gd name="connsiteY897" fmla="*/ 132874 h 142779"/>
                    <a:gd name="connsiteX898" fmla="*/ 112109 w 142017"/>
                    <a:gd name="connsiteY898" fmla="*/ 131254 h 142779"/>
                    <a:gd name="connsiteX899" fmla="*/ 113348 w 142017"/>
                    <a:gd name="connsiteY899" fmla="*/ 132112 h 142779"/>
                    <a:gd name="connsiteX900" fmla="*/ 115633 w 142017"/>
                    <a:gd name="connsiteY900" fmla="*/ 130683 h 142779"/>
                    <a:gd name="connsiteX901" fmla="*/ 115633 w 142017"/>
                    <a:gd name="connsiteY901" fmla="*/ 132016 h 142779"/>
                    <a:gd name="connsiteX902" fmla="*/ 117443 w 142017"/>
                    <a:gd name="connsiteY902" fmla="*/ 130111 h 142779"/>
                    <a:gd name="connsiteX903" fmla="*/ 117634 w 142017"/>
                    <a:gd name="connsiteY903" fmla="*/ 128873 h 142779"/>
                    <a:gd name="connsiteX904" fmla="*/ 116586 w 142017"/>
                    <a:gd name="connsiteY904" fmla="*/ 128492 h 142779"/>
                    <a:gd name="connsiteX905" fmla="*/ 116586 w 142017"/>
                    <a:gd name="connsiteY905" fmla="*/ 127730 h 142779"/>
                    <a:gd name="connsiteX906" fmla="*/ 119348 w 142017"/>
                    <a:gd name="connsiteY906" fmla="*/ 126968 h 142779"/>
                    <a:gd name="connsiteX907" fmla="*/ 118110 w 142017"/>
                    <a:gd name="connsiteY907" fmla="*/ 128111 h 142779"/>
                    <a:gd name="connsiteX908" fmla="*/ 117634 w 142017"/>
                    <a:gd name="connsiteY908" fmla="*/ 129540 h 142779"/>
                    <a:gd name="connsiteX909" fmla="*/ 119634 w 142017"/>
                    <a:gd name="connsiteY909" fmla="*/ 128206 h 142779"/>
                    <a:gd name="connsiteX910" fmla="*/ 121253 w 142017"/>
                    <a:gd name="connsiteY910" fmla="*/ 129540 h 142779"/>
                    <a:gd name="connsiteX911" fmla="*/ 123349 w 142017"/>
                    <a:gd name="connsiteY911" fmla="*/ 126016 h 142779"/>
                    <a:gd name="connsiteX912" fmla="*/ 123444 w 142017"/>
                    <a:gd name="connsiteY912" fmla="*/ 127063 h 142779"/>
                    <a:gd name="connsiteX913" fmla="*/ 125063 w 142017"/>
                    <a:gd name="connsiteY913" fmla="*/ 127540 h 142779"/>
                    <a:gd name="connsiteX914" fmla="*/ 126397 w 142017"/>
                    <a:gd name="connsiteY914" fmla="*/ 125254 h 142779"/>
                    <a:gd name="connsiteX915" fmla="*/ 127254 w 142017"/>
                    <a:gd name="connsiteY915" fmla="*/ 122111 h 142779"/>
                    <a:gd name="connsiteX916" fmla="*/ 125921 w 142017"/>
                    <a:gd name="connsiteY916" fmla="*/ 123634 h 142779"/>
                    <a:gd name="connsiteX917" fmla="*/ 126492 w 142017"/>
                    <a:gd name="connsiteY917" fmla="*/ 124301 h 142779"/>
                    <a:gd name="connsiteX918" fmla="*/ 125540 w 142017"/>
                    <a:gd name="connsiteY918" fmla="*/ 125063 h 142779"/>
                    <a:gd name="connsiteX919" fmla="*/ 125730 w 142017"/>
                    <a:gd name="connsiteY919" fmla="*/ 124301 h 142779"/>
                    <a:gd name="connsiteX920" fmla="*/ 122968 w 142017"/>
                    <a:gd name="connsiteY920" fmla="*/ 124873 h 142779"/>
                    <a:gd name="connsiteX921" fmla="*/ 120015 w 142017"/>
                    <a:gd name="connsiteY921" fmla="*/ 126301 h 142779"/>
                    <a:gd name="connsiteX922" fmla="*/ 119253 w 142017"/>
                    <a:gd name="connsiteY922" fmla="*/ 126587 h 142779"/>
                    <a:gd name="connsiteX923" fmla="*/ 114776 w 142017"/>
                    <a:gd name="connsiteY923" fmla="*/ 128206 h 142779"/>
                    <a:gd name="connsiteX924" fmla="*/ 112776 w 142017"/>
                    <a:gd name="connsiteY924" fmla="*/ 127349 h 142779"/>
                    <a:gd name="connsiteX925" fmla="*/ 112014 w 142017"/>
                    <a:gd name="connsiteY925" fmla="*/ 128588 h 142779"/>
                    <a:gd name="connsiteX926" fmla="*/ 112967 w 142017"/>
                    <a:gd name="connsiteY926" fmla="*/ 128778 h 142779"/>
                    <a:gd name="connsiteX927" fmla="*/ 112490 w 142017"/>
                    <a:gd name="connsiteY927" fmla="*/ 129635 h 142779"/>
                    <a:gd name="connsiteX928" fmla="*/ 112014 w 142017"/>
                    <a:gd name="connsiteY928" fmla="*/ 128588 h 142779"/>
                    <a:gd name="connsiteX929" fmla="*/ 110585 w 142017"/>
                    <a:gd name="connsiteY929" fmla="*/ 128397 h 142779"/>
                    <a:gd name="connsiteX930" fmla="*/ 110776 w 142017"/>
                    <a:gd name="connsiteY930" fmla="*/ 129254 h 142779"/>
                    <a:gd name="connsiteX931" fmla="*/ 109823 w 142017"/>
                    <a:gd name="connsiteY931" fmla="*/ 129540 h 142779"/>
                    <a:gd name="connsiteX932" fmla="*/ 108871 w 142017"/>
                    <a:gd name="connsiteY932" fmla="*/ 129349 h 142779"/>
                    <a:gd name="connsiteX933" fmla="*/ 108204 w 142017"/>
                    <a:gd name="connsiteY933" fmla="*/ 128206 h 142779"/>
                    <a:gd name="connsiteX934" fmla="*/ 104966 w 142017"/>
                    <a:gd name="connsiteY934" fmla="*/ 129540 h 142779"/>
                    <a:gd name="connsiteX935" fmla="*/ 104870 w 142017"/>
                    <a:gd name="connsiteY935" fmla="*/ 130588 h 142779"/>
                    <a:gd name="connsiteX936" fmla="*/ 104585 w 142017"/>
                    <a:gd name="connsiteY936" fmla="*/ 130969 h 142779"/>
                    <a:gd name="connsiteX937" fmla="*/ 103251 w 142017"/>
                    <a:gd name="connsiteY937" fmla="*/ 129921 h 142779"/>
                    <a:gd name="connsiteX938" fmla="*/ 99441 w 142017"/>
                    <a:gd name="connsiteY938" fmla="*/ 131254 h 142779"/>
                    <a:gd name="connsiteX939" fmla="*/ 98965 w 142017"/>
                    <a:gd name="connsiteY939" fmla="*/ 132588 h 142779"/>
                    <a:gd name="connsiteX940" fmla="*/ 100013 w 142017"/>
                    <a:gd name="connsiteY940" fmla="*/ 131921 h 142779"/>
                    <a:gd name="connsiteX941" fmla="*/ 100775 w 142017"/>
                    <a:gd name="connsiteY941" fmla="*/ 133255 h 142779"/>
                    <a:gd name="connsiteX942" fmla="*/ 98774 w 142017"/>
                    <a:gd name="connsiteY942" fmla="*/ 133540 h 142779"/>
                    <a:gd name="connsiteX943" fmla="*/ 99822 w 142017"/>
                    <a:gd name="connsiteY943" fmla="*/ 133159 h 142779"/>
                    <a:gd name="connsiteX944" fmla="*/ 98679 w 142017"/>
                    <a:gd name="connsiteY944" fmla="*/ 131445 h 142779"/>
                    <a:gd name="connsiteX945" fmla="*/ 96012 w 142017"/>
                    <a:gd name="connsiteY945" fmla="*/ 131731 h 142779"/>
                    <a:gd name="connsiteX946" fmla="*/ 95060 w 142017"/>
                    <a:gd name="connsiteY946" fmla="*/ 130683 h 142779"/>
                    <a:gd name="connsiteX947" fmla="*/ 96679 w 142017"/>
                    <a:gd name="connsiteY947" fmla="*/ 131064 h 142779"/>
                    <a:gd name="connsiteX948" fmla="*/ 96202 w 142017"/>
                    <a:gd name="connsiteY948" fmla="*/ 129826 h 142779"/>
                    <a:gd name="connsiteX949" fmla="*/ 94774 w 142017"/>
                    <a:gd name="connsiteY949" fmla="*/ 130111 h 142779"/>
                    <a:gd name="connsiteX950" fmla="*/ 95917 w 142017"/>
                    <a:gd name="connsiteY950" fmla="*/ 131636 h 142779"/>
                    <a:gd name="connsiteX951" fmla="*/ 93917 w 142017"/>
                    <a:gd name="connsiteY951" fmla="*/ 132874 h 142779"/>
                    <a:gd name="connsiteX952" fmla="*/ 94488 w 142017"/>
                    <a:gd name="connsiteY952" fmla="*/ 134588 h 142779"/>
                    <a:gd name="connsiteX953" fmla="*/ 93345 w 142017"/>
                    <a:gd name="connsiteY953" fmla="*/ 133255 h 142779"/>
                    <a:gd name="connsiteX954" fmla="*/ 93536 w 142017"/>
                    <a:gd name="connsiteY954" fmla="*/ 132493 h 142779"/>
                    <a:gd name="connsiteX955" fmla="*/ 89535 w 142017"/>
                    <a:gd name="connsiteY955" fmla="*/ 131254 h 142779"/>
                    <a:gd name="connsiteX956" fmla="*/ 86582 w 142017"/>
                    <a:gd name="connsiteY956" fmla="*/ 132302 h 142779"/>
                    <a:gd name="connsiteX957" fmla="*/ 86773 w 142017"/>
                    <a:gd name="connsiteY957" fmla="*/ 130016 h 142779"/>
                    <a:gd name="connsiteX958" fmla="*/ 85535 w 142017"/>
                    <a:gd name="connsiteY958" fmla="*/ 129540 h 142779"/>
                    <a:gd name="connsiteX959" fmla="*/ 86011 w 142017"/>
                    <a:gd name="connsiteY959" fmla="*/ 131731 h 142779"/>
                    <a:gd name="connsiteX960" fmla="*/ 83344 w 142017"/>
                    <a:gd name="connsiteY960" fmla="*/ 131921 h 142779"/>
                    <a:gd name="connsiteX961" fmla="*/ 81725 w 142017"/>
                    <a:gd name="connsiteY961" fmla="*/ 133064 h 142779"/>
                    <a:gd name="connsiteX962" fmla="*/ 81820 w 142017"/>
                    <a:gd name="connsiteY962" fmla="*/ 132207 h 142779"/>
                    <a:gd name="connsiteX963" fmla="*/ 82582 w 142017"/>
                    <a:gd name="connsiteY963" fmla="*/ 132778 h 142779"/>
                    <a:gd name="connsiteX964" fmla="*/ 82582 w 142017"/>
                    <a:gd name="connsiteY964" fmla="*/ 132112 h 142779"/>
                    <a:gd name="connsiteX965" fmla="*/ 82772 w 142017"/>
                    <a:gd name="connsiteY965" fmla="*/ 131636 h 142779"/>
                    <a:gd name="connsiteX966" fmla="*/ 81248 w 142017"/>
                    <a:gd name="connsiteY966" fmla="*/ 131159 h 142779"/>
                    <a:gd name="connsiteX967" fmla="*/ 82106 w 142017"/>
                    <a:gd name="connsiteY967" fmla="*/ 130873 h 142779"/>
                    <a:gd name="connsiteX968" fmla="*/ 80963 w 142017"/>
                    <a:gd name="connsiteY968" fmla="*/ 130111 h 142779"/>
                    <a:gd name="connsiteX969" fmla="*/ 79248 w 142017"/>
                    <a:gd name="connsiteY969" fmla="*/ 129159 h 142779"/>
                    <a:gd name="connsiteX970" fmla="*/ 78867 w 142017"/>
                    <a:gd name="connsiteY970" fmla="*/ 131159 h 142779"/>
                    <a:gd name="connsiteX971" fmla="*/ 78200 w 142017"/>
                    <a:gd name="connsiteY971" fmla="*/ 128778 h 142779"/>
                    <a:gd name="connsiteX972" fmla="*/ 77915 w 142017"/>
                    <a:gd name="connsiteY972" fmla="*/ 129064 h 142779"/>
                    <a:gd name="connsiteX973" fmla="*/ 77438 w 142017"/>
                    <a:gd name="connsiteY973" fmla="*/ 131350 h 142779"/>
                    <a:gd name="connsiteX974" fmla="*/ 75343 w 142017"/>
                    <a:gd name="connsiteY974" fmla="*/ 131254 h 142779"/>
                    <a:gd name="connsiteX975" fmla="*/ 75248 w 142017"/>
                    <a:gd name="connsiteY975" fmla="*/ 129445 h 142779"/>
                    <a:gd name="connsiteX976" fmla="*/ 73533 w 142017"/>
                    <a:gd name="connsiteY976" fmla="*/ 128111 h 142779"/>
                    <a:gd name="connsiteX977" fmla="*/ 73152 w 142017"/>
                    <a:gd name="connsiteY977" fmla="*/ 128968 h 142779"/>
                    <a:gd name="connsiteX978" fmla="*/ 73628 w 142017"/>
                    <a:gd name="connsiteY978" fmla="*/ 129826 h 142779"/>
                    <a:gd name="connsiteX979" fmla="*/ 74962 w 142017"/>
                    <a:gd name="connsiteY979" fmla="*/ 130111 h 142779"/>
                    <a:gd name="connsiteX980" fmla="*/ 73342 w 142017"/>
                    <a:gd name="connsiteY980" fmla="*/ 130492 h 142779"/>
                    <a:gd name="connsiteX981" fmla="*/ 71056 w 142017"/>
                    <a:gd name="connsiteY981" fmla="*/ 127921 h 142779"/>
                    <a:gd name="connsiteX982" fmla="*/ 72104 w 142017"/>
                    <a:gd name="connsiteY982" fmla="*/ 128206 h 142779"/>
                    <a:gd name="connsiteX983" fmla="*/ 70866 w 142017"/>
                    <a:gd name="connsiteY983" fmla="*/ 127444 h 142779"/>
                    <a:gd name="connsiteX984" fmla="*/ 70675 w 142017"/>
                    <a:gd name="connsiteY984" fmla="*/ 129254 h 142779"/>
                    <a:gd name="connsiteX985" fmla="*/ 70104 w 142017"/>
                    <a:gd name="connsiteY985" fmla="*/ 127635 h 142779"/>
                    <a:gd name="connsiteX986" fmla="*/ 69628 w 142017"/>
                    <a:gd name="connsiteY986" fmla="*/ 127635 h 142779"/>
                    <a:gd name="connsiteX987" fmla="*/ 68485 w 142017"/>
                    <a:gd name="connsiteY987" fmla="*/ 127540 h 142779"/>
                    <a:gd name="connsiteX988" fmla="*/ 67723 w 142017"/>
                    <a:gd name="connsiteY988" fmla="*/ 129254 h 142779"/>
                    <a:gd name="connsiteX989" fmla="*/ 67818 w 142017"/>
                    <a:gd name="connsiteY989" fmla="*/ 127063 h 142779"/>
                    <a:gd name="connsiteX990" fmla="*/ 66770 w 142017"/>
                    <a:gd name="connsiteY990" fmla="*/ 129159 h 142779"/>
                    <a:gd name="connsiteX991" fmla="*/ 67342 w 142017"/>
                    <a:gd name="connsiteY991" fmla="*/ 127444 h 142779"/>
                    <a:gd name="connsiteX992" fmla="*/ 66199 w 142017"/>
                    <a:gd name="connsiteY992" fmla="*/ 128397 h 142779"/>
                    <a:gd name="connsiteX993" fmla="*/ 66485 w 142017"/>
                    <a:gd name="connsiteY993" fmla="*/ 127063 h 142779"/>
                    <a:gd name="connsiteX994" fmla="*/ 64103 w 142017"/>
                    <a:gd name="connsiteY994" fmla="*/ 127635 h 142779"/>
                    <a:gd name="connsiteX995" fmla="*/ 63722 w 142017"/>
                    <a:gd name="connsiteY995" fmla="*/ 126016 h 142779"/>
                    <a:gd name="connsiteX996" fmla="*/ 62198 w 142017"/>
                    <a:gd name="connsiteY996" fmla="*/ 126397 h 142779"/>
                    <a:gd name="connsiteX997" fmla="*/ 62389 w 142017"/>
                    <a:gd name="connsiteY997" fmla="*/ 124682 h 142779"/>
                    <a:gd name="connsiteX998" fmla="*/ 62865 w 142017"/>
                    <a:gd name="connsiteY998" fmla="*/ 124301 h 142779"/>
                    <a:gd name="connsiteX999" fmla="*/ 62675 w 142017"/>
                    <a:gd name="connsiteY999" fmla="*/ 125635 h 142779"/>
                    <a:gd name="connsiteX1000" fmla="*/ 64389 w 142017"/>
                    <a:gd name="connsiteY1000" fmla="*/ 125254 h 142779"/>
                    <a:gd name="connsiteX1001" fmla="*/ 63056 w 142017"/>
                    <a:gd name="connsiteY1001" fmla="*/ 124396 h 142779"/>
                    <a:gd name="connsiteX1002" fmla="*/ 63341 w 142017"/>
                    <a:gd name="connsiteY1002" fmla="*/ 123539 h 142779"/>
                    <a:gd name="connsiteX1003" fmla="*/ 64770 w 142017"/>
                    <a:gd name="connsiteY1003" fmla="*/ 124206 h 142779"/>
                    <a:gd name="connsiteX1004" fmla="*/ 64865 w 142017"/>
                    <a:gd name="connsiteY1004" fmla="*/ 123349 h 142779"/>
                    <a:gd name="connsiteX1005" fmla="*/ 65342 w 142017"/>
                    <a:gd name="connsiteY1005" fmla="*/ 124587 h 142779"/>
                    <a:gd name="connsiteX1006" fmla="*/ 65913 w 142017"/>
                    <a:gd name="connsiteY1006" fmla="*/ 124492 h 142779"/>
                    <a:gd name="connsiteX1007" fmla="*/ 67532 w 142017"/>
                    <a:gd name="connsiteY1007" fmla="*/ 123634 h 142779"/>
                    <a:gd name="connsiteX1008" fmla="*/ 67913 w 142017"/>
                    <a:gd name="connsiteY1008" fmla="*/ 125063 h 142779"/>
                    <a:gd name="connsiteX1009" fmla="*/ 68199 w 142017"/>
                    <a:gd name="connsiteY1009" fmla="*/ 122396 h 142779"/>
                    <a:gd name="connsiteX1010" fmla="*/ 67342 w 142017"/>
                    <a:gd name="connsiteY1010" fmla="*/ 121825 h 142779"/>
                    <a:gd name="connsiteX1011" fmla="*/ 67532 w 142017"/>
                    <a:gd name="connsiteY1011" fmla="*/ 122777 h 142779"/>
                    <a:gd name="connsiteX1012" fmla="*/ 66485 w 142017"/>
                    <a:gd name="connsiteY1012" fmla="*/ 122587 h 142779"/>
                    <a:gd name="connsiteX1013" fmla="*/ 66961 w 142017"/>
                    <a:gd name="connsiteY1013" fmla="*/ 121348 h 142779"/>
                    <a:gd name="connsiteX1014" fmla="*/ 68199 w 142017"/>
                    <a:gd name="connsiteY1014" fmla="*/ 121063 h 142779"/>
                    <a:gd name="connsiteX1015" fmla="*/ 68580 w 142017"/>
                    <a:gd name="connsiteY1015" fmla="*/ 122491 h 142779"/>
                    <a:gd name="connsiteX1016" fmla="*/ 72866 w 142017"/>
                    <a:gd name="connsiteY1016" fmla="*/ 121634 h 142779"/>
                    <a:gd name="connsiteX1017" fmla="*/ 72771 w 142017"/>
                    <a:gd name="connsiteY1017" fmla="*/ 123444 h 142779"/>
                    <a:gd name="connsiteX1018" fmla="*/ 68961 w 142017"/>
                    <a:gd name="connsiteY1018" fmla="*/ 122301 h 142779"/>
                    <a:gd name="connsiteX1019" fmla="*/ 69628 w 142017"/>
                    <a:gd name="connsiteY1019" fmla="*/ 122301 h 142779"/>
                    <a:gd name="connsiteX1020" fmla="*/ 69914 w 142017"/>
                    <a:gd name="connsiteY1020" fmla="*/ 123920 h 142779"/>
                    <a:gd name="connsiteX1021" fmla="*/ 70961 w 142017"/>
                    <a:gd name="connsiteY1021" fmla="*/ 123539 h 142779"/>
                    <a:gd name="connsiteX1022" fmla="*/ 71247 w 142017"/>
                    <a:gd name="connsiteY1022" fmla="*/ 125349 h 142779"/>
                    <a:gd name="connsiteX1023" fmla="*/ 72200 w 142017"/>
                    <a:gd name="connsiteY1023" fmla="*/ 124777 h 142779"/>
                    <a:gd name="connsiteX1024" fmla="*/ 72581 w 142017"/>
                    <a:gd name="connsiteY1024" fmla="*/ 126301 h 142779"/>
                    <a:gd name="connsiteX1025" fmla="*/ 74676 w 142017"/>
                    <a:gd name="connsiteY1025" fmla="*/ 125063 h 142779"/>
                    <a:gd name="connsiteX1026" fmla="*/ 74867 w 142017"/>
                    <a:gd name="connsiteY1026" fmla="*/ 126206 h 142779"/>
                    <a:gd name="connsiteX1027" fmla="*/ 74390 w 142017"/>
                    <a:gd name="connsiteY1027" fmla="*/ 126206 h 142779"/>
                    <a:gd name="connsiteX1028" fmla="*/ 76486 w 142017"/>
                    <a:gd name="connsiteY1028" fmla="*/ 127063 h 142779"/>
                    <a:gd name="connsiteX1029" fmla="*/ 77057 w 142017"/>
                    <a:gd name="connsiteY1029" fmla="*/ 125444 h 142779"/>
                    <a:gd name="connsiteX1030" fmla="*/ 78010 w 142017"/>
                    <a:gd name="connsiteY1030" fmla="*/ 127159 h 142779"/>
                    <a:gd name="connsiteX1031" fmla="*/ 77248 w 142017"/>
                    <a:gd name="connsiteY1031" fmla="*/ 124968 h 142779"/>
                    <a:gd name="connsiteX1032" fmla="*/ 78486 w 142017"/>
                    <a:gd name="connsiteY1032" fmla="*/ 125158 h 142779"/>
                    <a:gd name="connsiteX1033" fmla="*/ 79153 w 142017"/>
                    <a:gd name="connsiteY1033" fmla="*/ 127825 h 142779"/>
                    <a:gd name="connsiteX1034" fmla="*/ 78962 w 142017"/>
                    <a:gd name="connsiteY1034" fmla="*/ 127159 h 142779"/>
                    <a:gd name="connsiteX1035" fmla="*/ 81629 w 142017"/>
                    <a:gd name="connsiteY1035" fmla="*/ 127159 h 142779"/>
                    <a:gd name="connsiteX1036" fmla="*/ 80581 w 142017"/>
                    <a:gd name="connsiteY1036" fmla="*/ 125540 h 142779"/>
                    <a:gd name="connsiteX1037" fmla="*/ 81534 w 142017"/>
                    <a:gd name="connsiteY1037" fmla="*/ 123825 h 142779"/>
                    <a:gd name="connsiteX1038" fmla="*/ 81439 w 142017"/>
                    <a:gd name="connsiteY1038" fmla="*/ 124968 h 142779"/>
                    <a:gd name="connsiteX1039" fmla="*/ 82201 w 142017"/>
                    <a:gd name="connsiteY1039" fmla="*/ 125349 h 142779"/>
                    <a:gd name="connsiteX1040" fmla="*/ 82391 w 142017"/>
                    <a:gd name="connsiteY1040" fmla="*/ 123730 h 142779"/>
                    <a:gd name="connsiteX1041" fmla="*/ 82677 w 142017"/>
                    <a:gd name="connsiteY1041" fmla="*/ 125063 h 142779"/>
                    <a:gd name="connsiteX1042" fmla="*/ 83629 w 142017"/>
                    <a:gd name="connsiteY1042" fmla="*/ 124015 h 142779"/>
                    <a:gd name="connsiteX1043" fmla="*/ 84011 w 142017"/>
                    <a:gd name="connsiteY1043" fmla="*/ 126016 h 142779"/>
                    <a:gd name="connsiteX1044" fmla="*/ 84201 w 142017"/>
                    <a:gd name="connsiteY1044" fmla="*/ 124396 h 142779"/>
                    <a:gd name="connsiteX1045" fmla="*/ 84677 w 142017"/>
                    <a:gd name="connsiteY1045" fmla="*/ 124301 h 142779"/>
                    <a:gd name="connsiteX1046" fmla="*/ 84677 w 142017"/>
                    <a:gd name="connsiteY1046" fmla="*/ 126111 h 142779"/>
                    <a:gd name="connsiteX1047" fmla="*/ 86106 w 142017"/>
                    <a:gd name="connsiteY1047" fmla="*/ 127444 h 142779"/>
                    <a:gd name="connsiteX1048" fmla="*/ 88964 w 142017"/>
                    <a:gd name="connsiteY1048" fmla="*/ 126301 h 142779"/>
                    <a:gd name="connsiteX1049" fmla="*/ 92107 w 142017"/>
                    <a:gd name="connsiteY1049" fmla="*/ 127063 h 142779"/>
                    <a:gd name="connsiteX1050" fmla="*/ 90964 w 142017"/>
                    <a:gd name="connsiteY1050" fmla="*/ 128588 h 142779"/>
                    <a:gd name="connsiteX1051" fmla="*/ 93536 w 142017"/>
                    <a:gd name="connsiteY1051" fmla="*/ 128111 h 142779"/>
                    <a:gd name="connsiteX1052" fmla="*/ 92964 w 142017"/>
                    <a:gd name="connsiteY1052" fmla="*/ 127349 h 142779"/>
                    <a:gd name="connsiteX1053" fmla="*/ 93536 w 142017"/>
                    <a:gd name="connsiteY1053" fmla="*/ 126206 h 142779"/>
                    <a:gd name="connsiteX1054" fmla="*/ 96774 w 142017"/>
                    <a:gd name="connsiteY1054" fmla="*/ 126968 h 142779"/>
                    <a:gd name="connsiteX1055" fmla="*/ 98774 w 142017"/>
                    <a:gd name="connsiteY1055" fmla="*/ 124777 h 142779"/>
                    <a:gd name="connsiteX1056" fmla="*/ 97917 w 142017"/>
                    <a:gd name="connsiteY1056" fmla="*/ 124111 h 142779"/>
                    <a:gd name="connsiteX1057" fmla="*/ 100965 w 142017"/>
                    <a:gd name="connsiteY1057" fmla="*/ 126016 h 142779"/>
                    <a:gd name="connsiteX1058" fmla="*/ 99917 w 142017"/>
                    <a:gd name="connsiteY1058" fmla="*/ 123539 h 142779"/>
                    <a:gd name="connsiteX1059" fmla="*/ 101632 w 142017"/>
                    <a:gd name="connsiteY1059" fmla="*/ 123444 h 142779"/>
                    <a:gd name="connsiteX1060" fmla="*/ 101346 w 142017"/>
                    <a:gd name="connsiteY1060" fmla="*/ 124777 h 142779"/>
                    <a:gd name="connsiteX1061" fmla="*/ 103632 w 142017"/>
                    <a:gd name="connsiteY1061" fmla="*/ 124206 h 142779"/>
                    <a:gd name="connsiteX1062" fmla="*/ 104108 w 142017"/>
                    <a:gd name="connsiteY1062" fmla="*/ 124968 h 142779"/>
                    <a:gd name="connsiteX1063" fmla="*/ 104775 w 142017"/>
                    <a:gd name="connsiteY1063" fmla="*/ 124587 h 142779"/>
                    <a:gd name="connsiteX1064" fmla="*/ 104108 w 142017"/>
                    <a:gd name="connsiteY1064" fmla="*/ 123920 h 142779"/>
                    <a:gd name="connsiteX1065" fmla="*/ 108394 w 142017"/>
                    <a:gd name="connsiteY1065" fmla="*/ 123063 h 142779"/>
                    <a:gd name="connsiteX1066" fmla="*/ 109538 w 142017"/>
                    <a:gd name="connsiteY1066" fmla="*/ 123634 h 142779"/>
                    <a:gd name="connsiteX1067" fmla="*/ 109919 w 142017"/>
                    <a:gd name="connsiteY1067" fmla="*/ 122872 h 142779"/>
                    <a:gd name="connsiteX1068" fmla="*/ 114205 w 142017"/>
                    <a:gd name="connsiteY1068" fmla="*/ 122777 h 142779"/>
                    <a:gd name="connsiteX1069" fmla="*/ 117824 w 142017"/>
                    <a:gd name="connsiteY1069" fmla="*/ 121444 h 142779"/>
                    <a:gd name="connsiteX1070" fmla="*/ 117824 w 142017"/>
                    <a:gd name="connsiteY1070" fmla="*/ 123634 h 142779"/>
                    <a:gd name="connsiteX1071" fmla="*/ 120491 w 142017"/>
                    <a:gd name="connsiteY1071" fmla="*/ 121253 h 142779"/>
                    <a:gd name="connsiteX1072" fmla="*/ 117634 w 142017"/>
                    <a:gd name="connsiteY1072" fmla="*/ 117348 h 142779"/>
                    <a:gd name="connsiteX1073" fmla="*/ 119920 w 142017"/>
                    <a:gd name="connsiteY1073" fmla="*/ 116872 h 142779"/>
                    <a:gd name="connsiteX1074" fmla="*/ 116015 w 142017"/>
                    <a:gd name="connsiteY1074" fmla="*/ 116205 h 142779"/>
                    <a:gd name="connsiteX1075" fmla="*/ 117253 w 142017"/>
                    <a:gd name="connsiteY1075" fmla="*/ 116395 h 142779"/>
                    <a:gd name="connsiteX1076" fmla="*/ 117443 w 142017"/>
                    <a:gd name="connsiteY1076" fmla="*/ 114395 h 142779"/>
                    <a:gd name="connsiteX1077" fmla="*/ 119444 w 142017"/>
                    <a:gd name="connsiteY1077" fmla="*/ 115633 h 142779"/>
                    <a:gd name="connsiteX1078" fmla="*/ 118681 w 142017"/>
                    <a:gd name="connsiteY1078" fmla="*/ 113633 h 142779"/>
                    <a:gd name="connsiteX1079" fmla="*/ 120015 w 142017"/>
                    <a:gd name="connsiteY1079" fmla="*/ 113252 h 142779"/>
                    <a:gd name="connsiteX1080" fmla="*/ 121539 w 142017"/>
                    <a:gd name="connsiteY1080" fmla="*/ 113633 h 142779"/>
                    <a:gd name="connsiteX1081" fmla="*/ 122111 w 142017"/>
                    <a:gd name="connsiteY1081" fmla="*/ 114681 h 142779"/>
                    <a:gd name="connsiteX1082" fmla="*/ 123254 w 142017"/>
                    <a:gd name="connsiteY1082" fmla="*/ 113347 h 142779"/>
                    <a:gd name="connsiteX1083" fmla="*/ 124968 w 142017"/>
                    <a:gd name="connsiteY1083" fmla="*/ 114871 h 142779"/>
                    <a:gd name="connsiteX1084" fmla="*/ 124777 w 142017"/>
                    <a:gd name="connsiteY1084" fmla="*/ 113443 h 142779"/>
                    <a:gd name="connsiteX1085" fmla="*/ 123539 w 142017"/>
                    <a:gd name="connsiteY1085" fmla="*/ 112490 h 142779"/>
                    <a:gd name="connsiteX1086" fmla="*/ 122968 w 142017"/>
                    <a:gd name="connsiteY1086" fmla="*/ 110776 h 142779"/>
                    <a:gd name="connsiteX1087" fmla="*/ 123825 w 142017"/>
                    <a:gd name="connsiteY1087" fmla="*/ 110490 h 142779"/>
                    <a:gd name="connsiteX1088" fmla="*/ 122396 w 142017"/>
                    <a:gd name="connsiteY1088" fmla="*/ 110014 h 142779"/>
                    <a:gd name="connsiteX1089" fmla="*/ 123063 w 142017"/>
                    <a:gd name="connsiteY1089" fmla="*/ 109252 h 142779"/>
                    <a:gd name="connsiteX1090" fmla="*/ 124492 w 142017"/>
                    <a:gd name="connsiteY1090" fmla="*/ 110395 h 142779"/>
                    <a:gd name="connsiteX1091" fmla="*/ 125063 w 142017"/>
                    <a:gd name="connsiteY1091" fmla="*/ 110014 h 142779"/>
                    <a:gd name="connsiteX1092" fmla="*/ 127825 w 142017"/>
                    <a:gd name="connsiteY1092" fmla="*/ 107823 h 142779"/>
                    <a:gd name="connsiteX1093" fmla="*/ 126778 w 142017"/>
                    <a:gd name="connsiteY1093" fmla="*/ 106585 h 142779"/>
                    <a:gd name="connsiteX1094" fmla="*/ 125158 w 142017"/>
                    <a:gd name="connsiteY1094" fmla="*/ 106394 h 142779"/>
                    <a:gd name="connsiteX1095" fmla="*/ 126111 w 142017"/>
                    <a:gd name="connsiteY1095" fmla="*/ 106966 h 142779"/>
                    <a:gd name="connsiteX1096" fmla="*/ 122777 w 142017"/>
                    <a:gd name="connsiteY1096" fmla="*/ 108490 h 142779"/>
                    <a:gd name="connsiteX1097" fmla="*/ 124777 w 142017"/>
                    <a:gd name="connsiteY1097" fmla="*/ 106585 h 142779"/>
                    <a:gd name="connsiteX1098" fmla="*/ 122968 w 142017"/>
                    <a:gd name="connsiteY1098" fmla="*/ 106966 h 142779"/>
                    <a:gd name="connsiteX1099" fmla="*/ 123254 w 142017"/>
                    <a:gd name="connsiteY1099" fmla="*/ 105251 h 142779"/>
                    <a:gd name="connsiteX1100" fmla="*/ 124873 w 142017"/>
                    <a:gd name="connsiteY1100" fmla="*/ 106108 h 142779"/>
                    <a:gd name="connsiteX1101" fmla="*/ 124777 w 142017"/>
                    <a:gd name="connsiteY1101" fmla="*/ 105251 h 142779"/>
                    <a:gd name="connsiteX1102" fmla="*/ 125635 w 142017"/>
                    <a:gd name="connsiteY1102" fmla="*/ 106013 h 142779"/>
                    <a:gd name="connsiteX1103" fmla="*/ 126492 w 142017"/>
                    <a:gd name="connsiteY1103" fmla="*/ 105632 h 142779"/>
                    <a:gd name="connsiteX1104" fmla="*/ 125635 w 142017"/>
                    <a:gd name="connsiteY1104" fmla="*/ 103822 h 142779"/>
                    <a:gd name="connsiteX1105" fmla="*/ 127825 w 142017"/>
                    <a:gd name="connsiteY1105" fmla="*/ 104680 h 142779"/>
                    <a:gd name="connsiteX1106" fmla="*/ 129635 w 142017"/>
                    <a:gd name="connsiteY1106" fmla="*/ 103632 h 142779"/>
                    <a:gd name="connsiteX1107" fmla="*/ 130588 w 142017"/>
                    <a:gd name="connsiteY1107" fmla="*/ 102298 h 142779"/>
                    <a:gd name="connsiteX1108" fmla="*/ 131064 w 142017"/>
                    <a:gd name="connsiteY1108" fmla="*/ 103251 h 142779"/>
                    <a:gd name="connsiteX1109" fmla="*/ 132969 w 142017"/>
                    <a:gd name="connsiteY1109" fmla="*/ 101632 h 142779"/>
                    <a:gd name="connsiteX1110" fmla="*/ 131445 w 142017"/>
                    <a:gd name="connsiteY1110" fmla="*/ 100298 h 142779"/>
                    <a:gd name="connsiteX1111" fmla="*/ 130969 w 142017"/>
                    <a:gd name="connsiteY1111" fmla="*/ 98488 h 142779"/>
                    <a:gd name="connsiteX1112" fmla="*/ 132302 w 142017"/>
                    <a:gd name="connsiteY1112" fmla="*/ 98869 h 142779"/>
                    <a:gd name="connsiteX1113" fmla="*/ 133160 w 142017"/>
                    <a:gd name="connsiteY1113" fmla="*/ 97917 h 142779"/>
                    <a:gd name="connsiteX1114" fmla="*/ 132493 w 142017"/>
                    <a:gd name="connsiteY1114" fmla="*/ 96869 h 142779"/>
                    <a:gd name="connsiteX1115" fmla="*/ 134207 w 142017"/>
                    <a:gd name="connsiteY1115" fmla="*/ 98298 h 142779"/>
                    <a:gd name="connsiteX1116" fmla="*/ 133541 w 142017"/>
                    <a:gd name="connsiteY1116" fmla="*/ 99060 h 142779"/>
                    <a:gd name="connsiteX1117" fmla="*/ 134588 w 142017"/>
                    <a:gd name="connsiteY1117" fmla="*/ 97631 h 142779"/>
                    <a:gd name="connsiteX1118" fmla="*/ 136017 w 142017"/>
                    <a:gd name="connsiteY1118" fmla="*/ 97726 h 142779"/>
                    <a:gd name="connsiteX1119" fmla="*/ 136493 w 142017"/>
                    <a:gd name="connsiteY1119" fmla="*/ 95345 h 142779"/>
                    <a:gd name="connsiteX1120" fmla="*/ 135922 w 142017"/>
                    <a:gd name="connsiteY1120" fmla="*/ 94964 h 142779"/>
                    <a:gd name="connsiteX1121" fmla="*/ 137160 w 142017"/>
                    <a:gd name="connsiteY1121" fmla="*/ 93821 h 142779"/>
                    <a:gd name="connsiteX1122" fmla="*/ 136493 w 142017"/>
                    <a:gd name="connsiteY1122" fmla="*/ 92488 h 142779"/>
                    <a:gd name="connsiteX1123" fmla="*/ 135541 w 142017"/>
                    <a:gd name="connsiteY1123" fmla="*/ 94012 h 142779"/>
                    <a:gd name="connsiteX1124" fmla="*/ 133160 w 142017"/>
                    <a:gd name="connsiteY1124" fmla="*/ 93821 h 142779"/>
                    <a:gd name="connsiteX1125" fmla="*/ 133921 w 142017"/>
                    <a:gd name="connsiteY1125" fmla="*/ 92869 h 142779"/>
                    <a:gd name="connsiteX1126" fmla="*/ 132017 w 142017"/>
                    <a:gd name="connsiteY1126" fmla="*/ 92678 h 142779"/>
                    <a:gd name="connsiteX1127" fmla="*/ 131636 w 142017"/>
                    <a:gd name="connsiteY1127" fmla="*/ 93345 h 142779"/>
                    <a:gd name="connsiteX1128" fmla="*/ 132398 w 142017"/>
                    <a:gd name="connsiteY1128" fmla="*/ 94393 h 142779"/>
                    <a:gd name="connsiteX1129" fmla="*/ 133731 w 142017"/>
                    <a:gd name="connsiteY1129" fmla="*/ 94297 h 142779"/>
                    <a:gd name="connsiteX1130" fmla="*/ 133160 w 142017"/>
                    <a:gd name="connsiteY1130" fmla="*/ 95059 h 142779"/>
                    <a:gd name="connsiteX1131" fmla="*/ 131540 w 142017"/>
                    <a:gd name="connsiteY1131" fmla="*/ 94774 h 142779"/>
                    <a:gd name="connsiteX1132" fmla="*/ 131064 w 142017"/>
                    <a:gd name="connsiteY1132" fmla="*/ 95726 h 142779"/>
                    <a:gd name="connsiteX1133" fmla="*/ 130302 w 142017"/>
                    <a:gd name="connsiteY1133" fmla="*/ 94869 h 142779"/>
                    <a:gd name="connsiteX1134" fmla="*/ 128588 w 142017"/>
                    <a:gd name="connsiteY1134" fmla="*/ 96012 h 142779"/>
                    <a:gd name="connsiteX1135" fmla="*/ 125635 w 142017"/>
                    <a:gd name="connsiteY1135" fmla="*/ 96298 h 142779"/>
                    <a:gd name="connsiteX1136" fmla="*/ 126206 w 142017"/>
                    <a:gd name="connsiteY1136" fmla="*/ 98012 h 142779"/>
                    <a:gd name="connsiteX1137" fmla="*/ 125444 w 142017"/>
                    <a:gd name="connsiteY1137" fmla="*/ 97155 h 142779"/>
                    <a:gd name="connsiteX1138" fmla="*/ 123635 w 142017"/>
                    <a:gd name="connsiteY1138" fmla="*/ 97917 h 142779"/>
                    <a:gd name="connsiteX1139" fmla="*/ 124587 w 142017"/>
                    <a:gd name="connsiteY1139" fmla="*/ 98203 h 142779"/>
                    <a:gd name="connsiteX1140" fmla="*/ 125063 w 142017"/>
                    <a:gd name="connsiteY1140" fmla="*/ 99441 h 142779"/>
                    <a:gd name="connsiteX1141" fmla="*/ 124016 w 142017"/>
                    <a:gd name="connsiteY1141" fmla="*/ 99346 h 142779"/>
                    <a:gd name="connsiteX1142" fmla="*/ 123254 w 142017"/>
                    <a:gd name="connsiteY1142" fmla="*/ 98488 h 142779"/>
                    <a:gd name="connsiteX1143" fmla="*/ 120967 w 142017"/>
                    <a:gd name="connsiteY1143" fmla="*/ 99346 h 142779"/>
                    <a:gd name="connsiteX1144" fmla="*/ 120872 w 142017"/>
                    <a:gd name="connsiteY1144" fmla="*/ 100965 h 142779"/>
                    <a:gd name="connsiteX1145" fmla="*/ 119253 w 142017"/>
                    <a:gd name="connsiteY1145" fmla="*/ 100584 h 142779"/>
                    <a:gd name="connsiteX1146" fmla="*/ 120587 w 142017"/>
                    <a:gd name="connsiteY1146" fmla="*/ 99917 h 142779"/>
                    <a:gd name="connsiteX1147" fmla="*/ 122492 w 142017"/>
                    <a:gd name="connsiteY1147" fmla="*/ 98488 h 142779"/>
                    <a:gd name="connsiteX1148" fmla="*/ 121063 w 142017"/>
                    <a:gd name="connsiteY1148" fmla="*/ 96965 h 142779"/>
                    <a:gd name="connsiteX1149" fmla="*/ 119253 w 142017"/>
                    <a:gd name="connsiteY1149" fmla="*/ 100965 h 142779"/>
                    <a:gd name="connsiteX1150" fmla="*/ 117348 w 142017"/>
                    <a:gd name="connsiteY1150" fmla="*/ 102203 h 142779"/>
                    <a:gd name="connsiteX1151" fmla="*/ 118205 w 142017"/>
                    <a:gd name="connsiteY1151" fmla="*/ 102584 h 142779"/>
                    <a:gd name="connsiteX1152" fmla="*/ 118777 w 142017"/>
                    <a:gd name="connsiteY1152" fmla="*/ 103918 h 142779"/>
                    <a:gd name="connsiteX1153" fmla="*/ 117919 w 142017"/>
                    <a:gd name="connsiteY1153" fmla="*/ 104203 h 142779"/>
                    <a:gd name="connsiteX1154" fmla="*/ 117729 w 142017"/>
                    <a:gd name="connsiteY1154" fmla="*/ 102775 h 142779"/>
                    <a:gd name="connsiteX1155" fmla="*/ 116205 w 142017"/>
                    <a:gd name="connsiteY1155" fmla="*/ 102870 h 142779"/>
                    <a:gd name="connsiteX1156" fmla="*/ 116586 w 142017"/>
                    <a:gd name="connsiteY1156" fmla="*/ 103727 h 142779"/>
                    <a:gd name="connsiteX1157" fmla="*/ 116015 w 142017"/>
                    <a:gd name="connsiteY1157" fmla="*/ 104013 h 142779"/>
                    <a:gd name="connsiteX1158" fmla="*/ 115062 w 142017"/>
                    <a:gd name="connsiteY1158" fmla="*/ 102775 h 142779"/>
                    <a:gd name="connsiteX1159" fmla="*/ 115157 w 142017"/>
                    <a:gd name="connsiteY1159" fmla="*/ 104584 h 142779"/>
                    <a:gd name="connsiteX1160" fmla="*/ 116110 w 142017"/>
                    <a:gd name="connsiteY1160" fmla="*/ 105251 h 142779"/>
                    <a:gd name="connsiteX1161" fmla="*/ 116015 w 142017"/>
                    <a:gd name="connsiteY1161" fmla="*/ 106013 h 142779"/>
                    <a:gd name="connsiteX1162" fmla="*/ 112109 w 142017"/>
                    <a:gd name="connsiteY1162" fmla="*/ 105156 h 142779"/>
                    <a:gd name="connsiteX1163" fmla="*/ 112967 w 142017"/>
                    <a:gd name="connsiteY1163" fmla="*/ 103061 h 142779"/>
                    <a:gd name="connsiteX1164" fmla="*/ 114681 w 142017"/>
                    <a:gd name="connsiteY1164" fmla="*/ 101917 h 142779"/>
                    <a:gd name="connsiteX1165" fmla="*/ 113252 w 142017"/>
                    <a:gd name="connsiteY1165" fmla="*/ 102108 h 142779"/>
                    <a:gd name="connsiteX1166" fmla="*/ 112776 w 142017"/>
                    <a:gd name="connsiteY1166" fmla="*/ 100679 h 142779"/>
                    <a:gd name="connsiteX1167" fmla="*/ 115157 w 142017"/>
                    <a:gd name="connsiteY1167" fmla="*/ 101441 h 142779"/>
                    <a:gd name="connsiteX1168" fmla="*/ 113252 w 142017"/>
                    <a:gd name="connsiteY1168" fmla="*/ 99917 h 142779"/>
                    <a:gd name="connsiteX1169" fmla="*/ 114776 w 142017"/>
                    <a:gd name="connsiteY1169" fmla="*/ 100203 h 142779"/>
                    <a:gd name="connsiteX1170" fmla="*/ 114395 w 142017"/>
                    <a:gd name="connsiteY1170" fmla="*/ 98965 h 142779"/>
                    <a:gd name="connsiteX1171" fmla="*/ 115729 w 142017"/>
                    <a:gd name="connsiteY1171" fmla="*/ 99441 h 142779"/>
                    <a:gd name="connsiteX1172" fmla="*/ 116396 w 142017"/>
                    <a:gd name="connsiteY1172" fmla="*/ 98965 h 142779"/>
                    <a:gd name="connsiteX1173" fmla="*/ 116586 w 142017"/>
                    <a:gd name="connsiteY1173" fmla="*/ 97250 h 142779"/>
                    <a:gd name="connsiteX1174" fmla="*/ 117919 w 142017"/>
                    <a:gd name="connsiteY1174" fmla="*/ 98012 h 142779"/>
                    <a:gd name="connsiteX1175" fmla="*/ 118015 w 142017"/>
                    <a:gd name="connsiteY1175" fmla="*/ 99727 h 142779"/>
                    <a:gd name="connsiteX1176" fmla="*/ 117824 w 142017"/>
                    <a:gd name="connsiteY1176" fmla="*/ 98488 h 142779"/>
                    <a:gd name="connsiteX1177" fmla="*/ 118681 w 142017"/>
                    <a:gd name="connsiteY1177" fmla="*/ 98774 h 142779"/>
                    <a:gd name="connsiteX1178" fmla="*/ 119063 w 142017"/>
                    <a:gd name="connsiteY1178" fmla="*/ 97822 h 142779"/>
                    <a:gd name="connsiteX1179" fmla="*/ 117348 w 142017"/>
                    <a:gd name="connsiteY1179" fmla="*/ 96107 h 142779"/>
                    <a:gd name="connsiteX1180" fmla="*/ 117348 w 142017"/>
                    <a:gd name="connsiteY1180" fmla="*/ 95726 h 142779"/>
                    <a:gd name="connsiteX1181" fmla="*/ 118872 w 142017"/>
                    <a:gd name="connsiteY1181" fmla="*/ 96679 h 142779"/>
                    <a:gd name="connsiteX1182" fmla="*/ 120206 w 142017"/>
                    <a:gd name="connsiteY1182" fmla="*/ 96393 h 142779"/>
                    <a:gd name="connsiteX1183" fmla="*/ 119444 w 142017"/>
                    <a:gd name="connsiteY1183" fmla="*/ 95917 h 142779"/>
                    <a:gd name="connsiteX1184" fmla="*/ 120110 w 142017"/>
                    <a:gd name="connsiteY1184" fmla="*/ 94012 h 142779"/>
                    <a:gd name="connsiteX1185" fmla="*/ 122873 w 142017"/>
                    <a:gd name="connsiteY1185" fmla="*/ 91916 h 142779"/>
                    <a:gd name="connsiteX1186" fmla="*/ 123063 w 142017"/>
                    <a:gd name="connsiteY1186" fmla="*/ 90773 h 142779"/>
                    <a:gd name="connsiteX1187" fmla="*/ 121348 w 142017"/>
                    <a:gd name="connsiteY1187" fmla="*/ 89630 h 142779"/>
                    <a:gd name="connsiteX1188" fmla="*/ 119348 w 142017"/>
                    <a:gd name="connsiteY1188" fmla="*/ 89630 h 142779"/>
                    <a:gd name="connsiteX1189" fmla="*/ 120777 w 142017"/>
                    <a:gd name="connsiteY1189" fmla="*/ 90773 h 142779"/>
                    <a:gd name="connsiteX1190" fmla="*/ 120682 w 142017"/>
                    <a:gd name="connsiteY1190" fmla="*/ 92297 h 142779"/>
                    <a:gd name="connsiteX1191" fmla="*/ 118777 w 142017"/>
                    <a:gd name="connsiteY1191" fmla="*/ 90773 h 142779"/>
                    <a:gd name="connsiteX1192" fmla="*/ 117253 w 142017"/>
                    <a:gd name="connsiteY1192" fmla="*/ 91059 h 142779"/>
                    <a:gd name="connsiteX1193" fmla="*/ 115729 w 142017"/>
                    <a:gd name="connsiteY1193" fmla="*/ 92583 h 142779"/>
                    <a:gd name="connsiteX1194" fmla="*/ 115633 w 142017"/>
                    <a:gd name="connsiteY1194" fmla="*/ 91154 h 142779"/>
                    <a:gd name="connsiteX1195" fmla="*/ 114395 w 142017"/>
                    <a:gd name="connsiteY1195" fmla="*/ 91440 h 142779"/>
                    <a:gd name="connsiteX1196" fmla="*/ 114205 w 142017"/>
                    <a:gd name="connsiteY1196" fmla="*/ 91726 h 142779"/>
                    <a:gd name="connsiteX1197" fmla="*/ 112681 w 142017"/>
                    <a:gd name="connsiteY1197" fmla="*/ 93440 h 142779"/>
                    <a:gd name="connsiteX1198" fmla="*/ 111633 w 142017"/>
                    <a:gd name="connsiteY1198" fmla="*/ 92583 h 142779"/>
                    <a:gd name="connsiteX1199" fmla="*/ 110776 w 142017"/>
                    <a:gd name="connsiteY1199" fmla="*/ 92964 h 142779"/>
                    <a:gd name="connsiteX1200" fmla="*/ 113252 w 142017"/>
                    <a:gd name="connsiteY1200" fmla="*/ 93726 h 142779"/>
                    <a:gd name="connsiteX1201" fmla="*/ 114110 w 142017"/>
                    <a:gd name="connsiteY1201" fmla="*/ 94393 h 142779"/>
                    <a:gd name="connsiteX1202" fmla="*/ 113538 w 142017"/>
                    <a:gd name="connsiteY1202" fmla="*/ 94869 h 142779"/>
                    <a:gd name="connsiteX1203" fmla="*/ 112300 w 142017"/>
                    <a:gd name="connsiteY1203" fmla="*/ 94297 h 142779"/>
                    <a:gd name="connsiteX1204" fmla="*/ 113062 w 142017"/>
                    <a:gd name="connsiteY1204" fmla="*/ 95155 h 142779"/>
                    <a:gd name="connsiteX1205" fmla="*/ 112776 w 142017"/>
                    <a:gd name="connsiteY1205" fmla="*/ 95440 h 142779"/>
                    <a:gd name="connsiteX1206" fmla="*/ 111823 w 142017"/>
                    <a:gd name="connsiteY1206" fmla="*/ 94583 h 142779"/>
                    <a:gd name="connsiteX1207" fmla="*/ 112204 w 142017"/>
                    <a:gd name="connsiteY1207" fmla="*/ 93821 h 142779"/>
                    <a:gd name="connsiteX1208" fmla="*/ 104394 w 142017"/>
                    <a:gd name="connsiteY1208" fmla="*/ 98679 h 142779"/>
                    <a:gd name="connsiteX1209" fmla="*/ 103156 w 142017"/>
                    <a:gd name="connsiteY1209" fmla="*/ 99155 h 142779"/>
                    <a:gd name="connsiteX1210" fmla="*/ 105156 w 142017"/>
                    <a:gd name="connsiteY1210" fmla="*/ 101251 h 142779"/>
                    <a:gd name="connsiteX1211" fmla="*/ 103918 w 142017"/>
                    <a:gd name="connsiteY1211" fmla="*/ 101441 h 142779"/>
                    <a:gd name="connsiteX1212" fmla="*/ 103442 w 142017"/>
                    <a:gd name="connsiteY1212" fmla="*/ 100679 h 142779"/>
                    <a:gd name="connsiteX1213" fmla="*/ 102584 w 142017"/>
                    <a:gd name="connsiteY1213" fmla="*/ 101727 h 142779"/>
                    <a:gd name="connsiteX1214" fmla="*/ 99060 w 142017"/>
                    <a:gd name="connsiteY1214" fmla="*/ 100489 h 142779"/>
                    <a:gd name="connsiteX1215" fmla="*/ 100108 w 142017"/>
                    <a:gd name="connsiteY1215" fmla="*/ 101346 h 142779"/>
                    <a:gd name="connsiteX1216" fmla="*/ 98679 w 142017"/>
                    <a:gd name="connsiteY1216" fmla="*/ 101251 h 142779"/>
                    <a:gd name="connsiteX1217" fmla="*/ 99441 w 142017"/>
                    <a:gd name="connsiteY1217" fmla="*/ 102013 h 142779"/>
                    <a:gd name="connsiteX1218" fmla="*/ 98679 w 142017"/>
                    <a:gd name="connsiteY1218" fmla="*/ 102013 h 142779"/>
                    <a:gd name="connsiteX1219" fmla="*/ 99250 w 142017"/>
                    <a:gd name="connsiteY1219" fmla="*/ 103251 h 142779"/>
                    <a:gd name="connsiteX1220" fmla="*/ 98679 w 142017"/>
                    <a:gd name="connsiteY1220" fmla="*/ 103632 h 142779"/>
                    <a:gd name="connsiteX1221" fmla="*/ 98012 w 142017"/>
                    <a:gd name="connsiteY1221" fmla="*/ 102489 h 142779"/>
                    <a:gd name="connsiteX1222" fmla="*/ 95726 w 142017"/>
                    <a:gd name="connsiteY1222" fmla="*/ 103061 h 142779"/>
                    <a:gd name="connsiteX1223" fmla="*/ 95155 w 142017"/>
                    <a:gd name="connsiteY1223" fmla="*/ 102108 h 142779"/>
                    <a:gd name="connsiteX1224" fmla="*/ 93631 w 142017"/>
                    <a:gd name="connsiteY1224" fmla="*/ 104013 h 142779"/>
                    <a:gd name="connsiteX1225" fmla="*/ 93154 w 142017"/>
                    <a:gd name="connsiteY1225" fmla="*/ 103251 h 142779"/>
                    <a:gd name="connsiteX1226" fmla="*/ 93154 w 142017"/>
                    <a:gd name="connsiteY1226" fmla="*/ 104965 h 142779"/>
                    <a:gd name="connsiteX1227" fmla="*/ 92488 w 142017"/>
                    <a:gd name="connsiteY1227" fmla="*/ 103822 h 142779"/>
                    <a:gd name="connsiteX1228" fmla="*/ 90011 w 142017"/>
                    <a:gd name="connsiteY1228" fmla="*/ 105442 h 142779"/>
                    <a:gd name="connsiteX1229" fmla="*/ 89059 w 142017"/>
                    <a:gd name="connsiteY1229" fmla="*/ 104203 h 142779"/>
                    <a:gd name="connsiteX1230" fmla="*/ 89249 w 142017"/>
                    <a:gd name="connsiteY1230" fmla="*/ 103632 h 142779"/>
                    <a:gd name="connsiteX1231" fmla="*/ 87058 w 142017"/>
                    <a:gd name="connsiteY1231" fmla="*/ 105061 h 142779"/>
                    <a:gd name="connsiteX1232" fmla="*/ 88011 w 142017"/>
                    <a:gd name="connsiteY1232" fmla="*/ 106585 h 142779"/>
                    <a:gd name="connsiteX1233" fmla="*/ 86392 w 142017"/>
                    <a:gd name="connsiteY1233" fmla="*/ 105727 h 142779"/>
                    <a:gd name="connsiteX1234" fmla="*/ 87154 w 142017"/>
                    <a:gd name="connsiteY1234" fmla="*/ 106204 h 142779"/>
                    <a:gd name="connsiteX1235" fmla="*/ 86582 w 142017"/>
                    <a:gd name="connsiteY1235" fmla="*/ 107061 h 142779"/>
                    <a:gd name="connsiteX1236" fmla="*/ 85820 w 142017"/>
                    <a:gd name="connsiteY1236" fmla="*/ 104965 h 142779"/>
                    <a:gd name="connsiteX1237" fmla="*/ 84011 w 142017"/>
                    <a:gd name="connsiteY1237" fmla="*/ 106585 h 142779"/>
                    <a:gd name="connsiteX1238" fmla="*/ 83725 w 142017"/>
                    <a:gd name="connsiteY1238" fmla="*/ 105727 h 142779"/>
                    <a:gd name="connsiteX1239" fmla="*/ 83153 w 142017"/>
                    <a:gd name="connsiteY1239" fmla="*/ 105156 h 142779"/>
                    <a:gd name="connsiteX1240" fmla="*/ 83153 w 142017"/>
                    <a:gd name="connsiteY1240" fmla="*/ 106490 h 142779"/>
                    <a:gd name="connsiteX1241" fmla="*/ 82391 w 142017"/>
                    <a:gd name="connsiteY1241" fmla="*/ 105251 h 142779"/>
                    <a:gd name="connsiteX1242" fmla="*/ 81344 w 142017"/>
                    <a:gd name="connsiteY1242" fmla="*/ 105727 h 142779"/>
                    <a:gd name="connsiteX1243" fmla="*/ 81534 w 142017"/>
                    <a:gd name="connsiteY1243" fmla="*/ 105251 h 142779"/>
                    <a:gd name="connsiteX1244" fmla="*/ 80867 w 142017"/>
                    <a:gd name="connsiteY1244" fmla="*/ 106966 h 142779"/>
                    <a:gd name="connsiteX1245" fmla="*/ 80486 w 142017"/>
                    <a:gd name="connsiteY1245" fmla="*/ 105251 h 142779"/>
                    <a:gd name="connsiteX1246" fmla="*/ 79153 w 142017"/>
                    <a:gd name="connsiteY1246" fmla="*/ 106490 h 142779"/>
                    <a:gd name="connsiteX1247" fmla="*/ 79343 w 142017"/>
                    <a:gd name="connsiteY1247" fmla="*/ 106013 h 142779"/>
                    <a:gd name="connsiteX1248" fmla="*/ 78296 w 142017"/>
                    <a:gd name="connsiteY1248" fmla="*/ 104775 h 142779"/>
                    <a:gd name="connsiteX1249" fmla="*/ 78200 w 142017"/>
                    <a:gd name="connsiteY1249" fmla="*/ 103918 h 142779"/>
                    <a:gd name="connsiteX1250" fmla="*/ 78486 w 142017"/>
                    <a:gd name="connsiteY1250" fmla="*/ 103441 h 142779"/>
                    <a:gd name="connsiteX1251" fmla="*/ 77724 w 142017"/>
                    <a:gd name="connsiteY1251" fmla="*/ 103061 h 142779"/>
                    <a:gd name="connsiteX1252" fmla="*/ 77629 w 142017"/>
                    <a:gd name="connsiteY1252" fmla="*/ 104203 h 142779"/>
                    <a:gd name="connsiteX1253" fmla="*/ 78010 w 142017"/>
                    <a:gd name="connsiteY1253" fmla="*/ 104870 h 142779"/>
                    <a:gd name="connsiteX1254" fmla="*/ 77533 w 142017"/>
                    <a:gd name="connsiteY1254" fmla="*/ 106680 h 142779"/>
                    <a:gd name="connsiteX1255" fmla="*/ 77057 w 142017"/>
                    <a:gd name="connsiteY1255" fmla="*/ 104965 h 142779"/>
                    <a:gd name="connsiteX1256" fmla="*/ 76771 w 142017"/>
                    <a:gd name="connsiteY1256" fmla="*/ 106775 h 142779"/>
                    <a:gd name="connsiteX1257" fmla="*/ 74867 w 142017"/>
                    <a:gd name="connsiteY1257" fmla="*/ 106394 h 142779"/>
                    <a:gd name="connsiteX1258" fmla="*/ 74867 w 142017"/>
                    <a:gd name="connsiteY1258" fmla="*/ 107918 h 142779"/>
                    <a:gd name="connsiteX1259" fmla="*/ 74104 w 142017"/>
                    <a:gd name="connsiteY1259" fmla="*/ 105727 h 142779"/>
                    <a:gd name="connsiteX1260" fmla="*/ 74676 w 142017"/>
                    <a:gd name="connsiteY1260" fmla="*/ 105251 h 142779"/>
                    <a:gd name="connsiteX1261" fmla="*/ 73723 w 142017"/>
                    <a:gd name="connsiteY1261" fmla="*/ 105061 h 142779"/>
                    <a:gd name="connsiteX1262" fmla="*/ 73819 w 142017"/>
                    <a:gd name="connsiteY1262" fmla="*/ 106204 h 142779"/>
                    <a:gd name="connsiteX1263" fmla="*/ 73152 w 142017"/>
                    <a:gd name="connsiteY1263" fmla="*/ 104870 h 142779"/>
                    <a:gd name="connsiteX1264" fmla="*/ 72962 w 142017"/>
                    <a:gd name="connsiteY1264" fmla="*/ 106394 h 142779"/>
                    <a:gd name="connsiteX1265" fmla="*/ 72104 w 142017"/>
                    <a:gd name="connsiteY1265" fmla="*/ 106108 h 142779"/>
                    <a:gd name="connsiteX1266" fmla="*/ 71723 w 142017"/>
                    <a:gd name="connsiteY1266" fmla="*/ 104775 h 142779"/>
                    <a:gd name="connsiteX1267" fmla="*/ 72200 w 142017"/>
                    <a:gd name="connsiteY1267" fmla="*/ 104584 h 142779"/>
                    <a:gd name="connsiteX1268" fmla="*/ 68294 w 142017"/>
                    <a:gd name="connsiteY1268" fmla="*/ 103441 h 142779"/>
                    <a:gd name="connsiteX1269" fmla="*/ 68580 w 142017"/>
                    <a:gd name="connsiteY1269" fmla="*/ 101727 h 142779"/>
                    <a:gd name="connsiteX1270" fmla="*/ 67913 w 142017"/>
                    <a:gd name="connsiteY1270" fmla="*/ 101346 h 142779"/>
                    <a:gd name="connsiteX1271" fmla="*/ 67818 w 142017"/>
                    <a:gd name="connsiteY1271" fmla="*/ 102870 h 142779"/>
                    <a:gd name="connsiteX1272" fmla="*/ 65532 w 142017"/>
                    <a:gd name="connsiteY1272" fmla="*/ 103251 h 142779"/>
                    <a:gd name="connsiteX1273" fmla="*/ 65913 w 142017"/>
                    <a:gd name="connsiteY1273" fmla="*/ 101727 h 142779"/>
                    <a:gd name="connsiteX1274" fmla="*/ 65151 w 142017"/>
                    <a:gd name="connsiteY1274" fmla="*/ 101251 h 142779"/>
                    <a:gd name="connsiteX1275" fmla="*/ 64960 w 142017"/>
                    <a:gd name="connsiteY1275" fmla="*/ 102298 h 142779"/>
                    <a:gd name="connsiteX1276" fmla="*/ 63627 w 142017"/>
                    <a:gd name="connsiteY1276" fmla="*/ 101632 h 142779"/>
                    <a:gd name="connsiteX1277" fmla="*/ 63627 w 142017"/>
                    <a:gd name="connsiteY1277" fmla="*/ 100013 h 142779"/>
                    <a:gd name="connsiteX1278" fmla="*/ 63056 w 142017"/>
                    <a:gd name="connsiteY1278" fmla="*/ 100013 h 142779"/>
                    <a:gd name="connsiteX1279" fmla="*/ 61341 w 142017"/>
                    <a:gd name="connsiteY1279" fmla="*/ 100489 h 142779"/>
                    <a:gd name="connsiteX1280" fmla="*/ 61531 w 142017"/>
                    <a:gd name="connsiteY1280" fmla="*/ 99155 h 142779"/>
                    <a:gd name="connsiteX1281" fmla="*/ 60769 w 142017"/>
                    <a:gd name="connsiteY1281" fmla="*/ 98584 h 142779"/>
                    <a:gd name="connsiteX1282" fmla="*/ 60198 w 142017"/>
                    <a:gd name="connsiteY1282" fmla="*/ 99250 h 142779"/>
                    <a:gd name="connsiteX1283" fmla="*/ 60389 w 142017"/>
                    <a:gd name="connsiteY1283" fmla="*/ 98393 h 142779"/>
                    <a:gd name="connsiteX1284" fmla="*/ 60198 w 142017"/>
                    <a:gd name="connsiteY1284" fmla="*/ 98298 h 142779"/>
                    <a:gd name="connsiteX1285" fmla="*/ 59436 w 142017"/>
                    <a:gd name="connsiteY1285" fmla="*/ 97917 h 142779"/>
                    <a:gd name="connsiteX1286" fmla="*/ 58769 w 142017"/>
                    <a:gd name="connsiteY1286" fmla="*/ 98774 h 142779"/>
                    <a:gd name="connsiteX1287" fmla="*/ 59150 w 142017"/>
                    <a:gd name="connsiteY1287" fmla="*/ 98012 h 142779"/>
                    <a:gd name="connsiteX1288" fmla="*/ 58388 w 142017"/>
                    <a:gd name="connsiteY1288" fmla="*/ 97345 h 142779"/>
                    <a:gd name="connsiteX1289" fmla="*/ 59150 w 142017"/>
                    <a:gd name="connsiteY1289" fmla="*/ 96488 h 142779"/>
                    <a:gd name="connsiteX1290" fmla="*/ 58769 w 142017"/>
                    <a:gd name="connsiteY1290" fmla="*/ 96012 h 142779"/>
                    <a:gd name="connsiteX1291" fmla="*/ 59341 w 142017"/>
                    <a:gd name="connsiteY1291" fmla="*/ 95059 h 142779"/>
                    <a:gd name="connsiteX1292" fmla="*/ 59817 w 142017"/>
                    <a:gd name="connsiteY1292" fmla="*/ 95631 h 142779"/>
                    <a:gd name="connsiteX1293" fmla="*/ 59817 w 142017"/>
                    <a:gd name="connsiteY1293" fmla="*/ 94393 h 142779"/>
                    <a:gd name="connsiteX1294" fmla="*/ 60579 w 142017"/>
                    <a:gd name="connsiteY1294" fmla="*/ 93345 h 142779"/>
                    <a:gd name="connsiteX1295" fmla="*/ 60007 w 142017"/>
                    <a:gd name="connsiteY1295" fmla="*/ 94774 h 142779"/>
                    <a:gd name="connsiteX1296" fmla="*/ 60674 w 142017"/>
                    <a:gd name="connsiteY1296" fmla="*/ 93916 h 142779"/>
                    <a:gd name="connsiteX1297" fmla="*/ 60960 w 142017"/>
                    <a:gd name="connsiteY1297" fmla="*/ 94583 h 142779"/>
                    <a:gd name="connsiteX1298" fmla="*/ 60103 w 142017"/>
                    <a:gd name="connsiteY1298" fmla="*/ 95345 h 142779"/>
                    <a:gd name="connsiteX1299" fmla="*/ 59627 w 142017"/>
                    <a:gd name="connsiteY1299" fmla="*/ 96583 h 142779"/>
                    <a:gd name="connsiteX1300" fmla="*/ 59722 w 142017"/>
                    <a:gd name="connsiteY1300" fmla="*/ 95821 h 142779"/>
                    <a:gd name="connsiteX1301" fmla="*/ 59341 w 142017"/>
                    <a:gd name="connsiteY1301" fmla="*/ 97155 h 142779"/>
                    <a:gd name="connsiteX1302" fmla="*/ 59150 w 142017"/>
                    <a:gd name="connsiteY1302" fmla="*/ 97060 h 142779"/>
                    <a:gd name="connsiteX1303" fmla="*/ 60389 w 142017"/>
                    <a:gd name="connsiteY1303" fmla="*/ 98012 h 142779"/>
                    <a:gd name="connsiteX1304" fmla="*/ 60960 w 142017"/>
                    <a:gd name="connsiteY1304" fmla="*/ 96869 h 142779"/>
                    <a:gd name="connsiteX1305" fmla="*/ 59912 w 142017"/>
                    <a:gd name="connsiteY1305" fmla="*/ 97345 h 142779"/>
                    <a:gd name="connsiteX1306" fmla="*/ 61722 w 142017"/>
                    <a:gd name="connsiteY1306" fmla="*/ 95059 h 142779"/>
                    <a:gd name="connsiteX1307" fmla="*/ 61055 w 142017"/>
                    <a:gd name="connsiteY1307" fmla="*/ 98393 h 142779"/>
                    <a:gd name="connsiteX1308" fmla="*/ 61817 w 142017"/>
                    <a:gd name="connsiteY1308" fmla="*/ 97822 h 142779"/>
                    <a:gd name="connsiteX1309" fmla="*/ 61722 w 142017"/>
                    <a:gd name="connsiteY1309" fmla="*/ 96107 h 142779"/>
                    <a:gd name="connsiteX1310" fmla="*/ 62294 w 142017"/>
                    <a:gd name="connsiteY1310" fmla="*/ 96679 h 142779"/>
                    <a:gd name="connsiteX1311" fmla="*/ 62008 w 142017"/>
                    <a:gd name="connsiteY1311" fmla="*/ 98679 h 142779"/>
                    <a:gd name="connsiteX1312" fmla="*/ 62579 w 142017"/>
                    <a:gd name="connsiteY1312" fmla="*/ 97726 h 142779"/>
                    <a:gd name="connsiteX1313" fmla="*/ 62675 w 142017"/>
                    <a:gd name="connsiteY1313" fmla="*/ 96774 h 142779"/>
                    <a:gd name="connsiteX1314" fmla="*/ 64389 w 142017"/>
                    <a:gd name="connsiteY1314" fmla="*/ 96012 h 142779"/>
                    <a:gd name="connsiteX1315" fmla="*/ 64008 w 142017"/>
                    <a:gd name="connsiteY1315" fmla="*/ 95155 h 142779"/>
                    <a:gd name="connsiteX1316" fmla="*/ 64865 w 142017"/>
                    <a:gd name="connsiteY1316" fmla="*/ 95917 h 142779"/>
                    <a:gd name="connsiteX1317" fmla="*/ 64294 w 142017"/>
                    <a:gd name="connsiteY1317" fmla="*/ 96679 h 142779"/>
                    <a:gd name="connsiteX1318" fmla="*/ 64294 w 142017"/>
                    <a:gd name="connsiteY1318" fmla="*/ 97822 h 142779"/>
                    <a:gd name="connsiteX1319" fmla="*/ 65151 w 142017"/>
                    <a:gd name="connsiteY1319" fmla="*/ 98107 h 142779"/>
                    <a:gd name="connsiteX1320" fmla="*/ 65532 w 142017"/>
                    <a:gd name="connsiteY1320" fmla="*/ 98012 h 142779"/>
                    <a:gd name="connsiteX1321" fmla="*/ 65723 w 142017"/>
                    <a:gd name="connsiteY1321" fmla="*/ 96965 h 142779"/>
                    <a:gd name="connsiteX1322" fmla="*/ 66961 w 142017"/>
                    <a:gd name="connsiteY1322" fmla="*/ 98203 h 142779"/>
                    <a:gd name="connsiteX1323" fmla="*/ 67723 w 142017"/>
                    <a:gd name="connsiteY1323" fmla="*/ 97726 h 142779"/>
                    <a:gd name="connsiteX1324" fmla="*/ 67627 w 142017"/>
                    <a:gd name="connsiteY1324" fmla="*/ 98869 h 142779"/>
                    <a:gd name="connsiteX1325" fmla="*/ 68008 w 142017"/>
                    <a:gd name="connsiteY1325" fmla="*/ 97822 h 142779"/>
                    <a:gd name="connsiteX1326" fmla="*/ 67913 w 142017"/>
                    <a:gd name="connsiteY1326" fmla="*/ 100013 h 142779"/>
                    <a:gd name="connsiteX1327" fmla="*/ 68580 w 142017"/>
                    <a:gd name="connsiteY1327" fmla="*/ 101536 h 142779"/>
                    <a:gd name="connsiteX1328" fmla="*/ 68771 w 142017"/>
                    <a:gd name="connsiteY1328" fmla="*/ 98869 h 142779"/>
                    <a:gd name="connsiteX1329" fmla="*/ 68199 w 142017"/>
                    <a:gd name="connsiteY1329" fmla="*/ 99631 h 142779"/>
                    <a:gd name="connsiteX1330" fmla="*/ 68485 w 142017"/>
                    <a:gd name="connsiteY1330" fmla="*/ 97917 h 142779"/>
                    <a:gd name="connsiteX1331" fmla="*/ 69818 w 142017"/>
                    <a:gd name="connsiteY1331" fmla="*/ 99250 h 142779"/>
                    <a:gd name="connsiteX1332" fmla="*/ 69437 w 142017"/>
                    <a:gd name="connsiteY1332" fmla="*/ 100584 h 142779"/>
                    <a:gd name="connsiteX1333" fmla="*/ 70009 w 142017"/>
                    <a:gd name="connsiteY1333" fmla="*/ 100203 h 142779"/>
                    <a:gd name="connsiteX1334" fmla="*/ 69914 w 142017"/>
                    <a:gd name="connsiteY1334" fmla="*/ 99250 h 142779"/>
                    <a:gd name="connsiteX1335" fmla="*/ 70104 w 142017"/>
                    <a:gd name="connsiteY1335" fmla="*/ 98869 h 142779"/>
                    <a:gd name="connsiteX1336" fmla="*/ 71152 w 142017"/>
                    <a:gd name="connsiteY1336" fmla="*/ 99631 h 142779"/>
                    <a:gd name="connsiteX1337" fmla="*/ 71723 w 142017"/>
                    <a:gd name="connsiteY1337" fmla="*/ 99727 h 142779"/>
                    <a:gd name="connsiteX1338" fmla="*/ 72771 w 142017"/>
                    <a:gd name="connsiteY1338" fmla="*/ 98679 h 142779"/>
                    <a:gd name="connsiteX1339" fmla="*/ 72771 w 142017"/>
                    <a:gd name="connsiteY1339" fmla="*/ 97822 h 142779"/>
                    <a:gd name="connsiteX1340" fmla="*/ 73628 w 142017"/>
                    <a:gd name="connsiteY1340" fmla="*/ 99346 h 142779"/>
                    <a:gd name="connsiteX1341" fmla="*/ 73819 w 142017"/>
                    <a:gd name="connsiteY1341" fmla="*/ 97822 h 142779"/>
                    <a:gd name="connsiteX1342" fmla="*/ 74295 w 142017"/>
                    <a:gd name="connsiteY1342" fmla="*/ 100013 h 142779"/>
                    <a:gd name="connsiteX1343" fmla="*/ 75057 w 142017"/>
                    <a:gd name="connsiteY1343" fmla="*/ 99822 h 142779"/>
                    <a:gd name="connsiteX1344" fmla="*/ 75057 w 142017"/>
                    <a:gd name="connsiteY1344" fmla="*/ 97631 h 142779"/>
                    <a:gd name="connsiteX1345" fmla="*/ 75533 w 142017"/>
                    <a:gd name="connsiteY1345" fmla="*/ 100298 h 142779"/>
                    <a:gd name="connsiteX1346" fmla="*/ 76486 w 142017"/>
                    <a:gd name="connsiteY1346" fmla="*/ 99155 h 142779"/>
                    <a:gd name="connsiteX1347" fmla="*/ 76771 w 142017"/>
                    <a:gd name="connsiteY1347" fmla="*/ 97822 h 142779"/>
                    <a:gd name="connsiteX1348" fmla="*/ 77248 w 142017"/>
                    <a:gd name="connsiteY1348" fmla="*/ 99155 h 142779"/>
                    <a:gd name="connsiteX1349" fmla="*/ 77438 w 142017"/>
                    <a:gd name="connsiteY1349" fmla="*/ 101155 h 142779"/>
                    <a:gd name="connsiteX1350" fmla="*/ 77533 w 142017"/>
                    <a:gd name="connsiteY1350" fmla="*/ 101155 h 142779"/>
                    <a:gd name="connsiteX1351" fmla="*/ 77819 w 142017"/>
                    <a:gd name="connsiteY1351" fmla="*/ 101536 h 142779"/>
                    <a:gd name="connsiteX1352" fmla="*/ 77629 w 142017"/>
                    <a:gd name="connsiteY1352" fmla="*/ 99822 h 142779"/>
                    <a:gd name="connsiteX1353" fmla="*/ 78772 w 142017"/>
                    <a:gd name="connsiteY1353" fmla="*/ 101441 h 142779"/>
                    <a:gd name="connsiteX1354" fmla="*/ 79439 w 142017"/>
                    <a:gd name="connsiteY1354" fmla="*/ 101155 h 142779"/>
                    <a:gd name="connsiteX1355" fmla="*/ 78486 w 142017"/>
                    <a:gd name="connsiteY1355" fmla="*/ 100774 h 142779"/>
                    <a:gd name="connsiteX1356" fmla="*/ 77724 w 142017"/>
                    <a:gd name="connsiteY1356" fmla="*/ 99250 h 142779"/>
                    <a:gd name="connsiteX1357" fmla="*/ 78391 w 142017"/>
                    <a:gd name="connsiteY1357" fmla="*/ 99441 h 142779"/>
                    <a:gd name="connsiteX1358" fmla="*/ 78105 w 142017"/>
                    <a:gd name="connsiteY1358" fmla="*/ 98107 h 142779"/>
                    <a:gd name="connsiteX1359" fmla="*/ 79724 w 142017"/>
                    <a:gd name="connsiteY1359" fmla="*/ 98965 h 142779"/>
                    <a:gd name="connsiteX1360" fmla="*/ 79058 w 142017"/>
                    <a:gd name="connsiteY1360" fmla="*/ 98584 h 142779"/>
                    <a:gd name="connsiteX1361" fmla="*/ 79534 w 142017"/>
                    <a:gd name="connsiteY1361" fmla="*/ 97345 h 142779"/>
                    <a:gd name="connsiteX1362" fmla="*/ 79534 w 142017"/>
                    <a:gd name="connsiteY1362" fmla="*/ 98203 h 142779"/>
                    <a:gd name="connsiteX1363" fmla="*/ 80010 w 142017"/>
                    <a:gd name="connsiteY1363" fmla="*/ 97917 h 142779"/>
                    <a:gd name="connsiteX1364" fmla="*/ 82010 w 142017"/>
                    <a:gd name="connsiteY1364" fmla="*/ 99346 h 142779"/>
                    <a:gd name="connsiteX1365" fmla="*/ 82010 w 142017"/>
                    <a:gd name="connsiteY1365" fmla="*/ 96869 h 142779"/>
                    <a:gd name="connsiteX1366" fmla="*/ 82867 w 142017"/>
                    <a:gd name="connsiteY1366" fmla="*/ 96202 h 142779"/>
                    <a:gd name="connsiteX1367" fmla="*/ 83344 w 142017"/>
                    <a:gd name="connsiteY1367" fmla="*/ 96965 h 142779"/>
                    <a:gd name="connsiteX1368" fmla="*/ 83534 w 142017"/>
                    <a:gd name="connsiteY1368" fmla="*/ 96012 h 142779"/>
                    <a:gd name="connsiteX1369" fmla="*/ 84106 w 142017"/>
                    <a:gd name="connsiteY1369" fmla="*/ 95345 h 142779"/>
                    <a:gd name="connsiteX1370" fmla="*/ 85058 w 142017"/>
                    <a:gd name="connsiteY1370" fmla="*/ 96679 h 142779"/>
                    <a:gd name="connsiteX1371" fmla="*/ 86487 w 142017"/>
                    <a:gd name="connsiteY1371" fmla="*/ 95155 h 142779"/>
                    <a:gd name="connsiteX1372" fmla="*/ 87249 w 142017"/>
                    <a:gd name="connsiteY1372" fmla="*/ 96012 h 142779"/>
                    <a:gd name="connsiteX1373" fmla="*/ 88106 w 142017"/>
                    <a:gd name="connsiteY1373" fmla="*/ 96107 h 142779"/>
                    <a:gd name="connsiteX1374" fmla="*/ 87725 w 142017"/>
                    <a:gd name="connsiteY1374" fmla="*/ 94297 h 142779"/>
                    <a:gd name="connsiteX1375" fmla="*/ 88106 w 142017"/>
                    <a:gd name="connsiteY1375" fmla="*/ 95345 h 142779"/>
                    <a:gd name="connsiteX1376" fmla="*/ 88773 w 142017"/>
                    <a:gd name="connsiteY1376" fmla="*/ 95726 h 142779"/>
                    <a:gd name="connsiteX1377" fmla="*/ 88297 w 142017"/>
                    <a:gd name="connsiteY1377" fmla="*/ 94678 h 142779"/>
                    <a:gd name="connsiteX1378" fmla="*/ 88868 w 142017"/>
                    <a:gd name="connsiteY1378" fmla="*/ 95631 h 142779"/>
                    <a:gd name="connsiteX1379" fmla="*/ 88773 w 142017"/>
                    <a:gd name="connsiteY1379" fmla="*/ 94678 h 142779"/>
                    <a:gd name="connsiteX1380" fmla="*/ 89725 w 142017"/>
                    <a:gd name="connsiteY1380" fmla="*/ 95440 h 142779"/>
                    <a:gd name="connsiteX1381" fmla="*/ 89154 w 142017"/>
                    <a:gd name="connsiteY1381" fmla="*/ 93726 h 142779"/>
                    <a:gd name="connsiteX1382" fmla="*/ 90202 w 142017"/>
                    <a:gd name="connsiteY1382" fmla="*/ 94393 h 142779"/>
                    <a:gd name="connsiteX1383" fmla="*/ 90392 w 142017"/>
                    <a:gd name="connsiteY1383" fmla="*/ 93821 h 142779"/>
                    <a:gd name="connsiteX1384" fmla="*/ 91059 w 142017"/>
                    <a:gd name="connsiteY1384" fmla="*/ 94678 h 142779"/>
                    <a:gd name="connsiteX1385" fmla="*/ 90583 w 142017"/>
                    <a:gd name="connsiteY1385" fmla="*/ 92583 h 142779"/>
                    <a:gd name="connsiteX1386" fmla="*/ 90773 w 142017"/>
                    <a:gd name="connsiteY1386" fmla="*/ 91726 h 142779"/>
                    <a:gd name="connsiteX1387" fmla="*/ 91631 w 142017"/>
                    <a:gd name="connsiteY1387" fmla="*/ 93250 h 142779"/>
                    <a:gd name="connsiteX1388" fmla="*/ 92392 w 142017"/>
                    <a:gd name="connsiteY1388" fmla="*/ 93059 h 142779"/>
                    <a:gd name="connsiteX1389" fmla="*/ 92107 w 142017"/>
                    <a:gd name="connsiteY1389" fmla="*/ 90964 h 142779"/>
                    <a:gd name="connsiteX1390" fmla="*/ 92773 w 142017"/>
                    <a:gd name="connsiteY1390" fmla="*/ 92297 h 142779"/>
                    <a:gd name="connsiteX1391" fmla="*/ 92202 w 142017"/>
                    <a:gd name="connsiteY1391" fmla="*/ 91630 h 142779"/>
                    <a:gd name="connsiteX1392" fmla="*/ 92392 w 142017"/>
                    <a:gd name="connsiteY1392" fmla="*/ 92583 h 142779"/>
                    <a:gd name="connsiteX1393" fmla="*/ 94393 w 142017"/>
                    <a:gd name="connsiteY1393" fmla="*/ 93345 h 142779"/>
                    <a:gd name="connsiteX1394" fmla="*/ 93345 w 142017"/>
                    <a:gd name="connsiteY1394" fmla="*/ 92202 h 142779"/>
                    <a:gd name="connsiteX1395" fmla="*/ 95631 w 142017"/>
                    <a:gd name="connsiteY1395" fmla="*/ 90964 h 142779"/>
                    <a:gd name="connsiteX1396" fmla="*/ 94774 w 142017"/>
                    <a:gd name="connsiteY1396" fmla="*/ 89725 h 142779"/>
                    <a:gd name="connsiteX1397" fmla="*/ 94583 w 142017"/>
                    <a:gd name="connsiteY1397" fmla="*/ 88773 h 142779"/>
                    <a:gd name="connsiteX1398" fmla="*/ 95917 w 142017"/>
                    <a:gd name="connsiteY1398" fmla="*/ 89916 h 142779"/>
                    <a:gd name="connsiteX1399" fmla="*/ 95155 w 142017"/>
                    <a:gd name="connsiteY1399" fmla="*/ 89725 h 142779"/>
                    <a:gd name="connsiteX1400" fmla="*/ 96298 w 142017"/>
                    <a:gd name="connsiteY1400" fmla="*/ 91059 h 142779"/>
                    <a:gd name="connsiteX1401" fmla="*/ 95917 w 142017"/>
                    <a:gd name="connsiteY1401" fmla="*/ 89630 h 142779"/>
                    <a:gd name="connsiteX1402" fmla="*/ 96679 w 142017"/>
                    <a:gd name="connsiteY1402" fmla="*/ 90106 h 142779"/>
                    <a:gd name="connsiteX1403" fmla="*/ 95441 w 142017"/>
                    <a:gd name="connsiteY1403" fmla="*/ 89154 h 142779"/>
                    <a:gd name="connsiteX1404" fmla="*/ 95345 w 142017"/>
                    <a:gd name="connsiteY1404" fmla="*/ 88297 h 142779"/>
                    <a:gd name="connsiteX1405" fmla="*/ 92107 w 142017"/>
                    <a:gd name="connsiteY1405" fmla="*/ 89249 h 142779"/>
                    <a:gd name="connsiteX1406" fmla="*/ 91059 w 142017"/>
                    <a:gd name="connsiteY1406" fmla="*/ 88392 h 142779"/>
                    <a:gd name="connsiteX1407" fmla="*/ 91631 w 142017"/>
                    <a:gd name="connsiteY1407" fmla="*/ 89344 h 142779"/>
                    <a:gd name="connsiteX1408" fmla="*/ 90011 w 142017"/>
                    <a:gd name="connsiteY1408" fmla="*/ 87249 h 142779"/>
                    <a:gd name="connsiteX1409" fmla="*/ 91821 w 142017"/>
                    <a:gd name="connsiteY1409" fmla="*/ 86677 h 142779"/>
                    <a:gd name="connsiteX1410" fmla="*/ 92773 w 142017"/>
                    <a:gd name="connsiteY1410" fmla="*/ 86773 h 142779"/>
                    <a:gd name="connsiteX1411" fmla="*/ 92583 w 142017"/>
                    <a:gd name="connsiteY1411" fmla="*/ 86296 h 142779"/>
                    <a:gd name="connsiteX1412" fmla="*/ 91631 w 142017"/>
                    <a:gd name="connsiteY1412" fmla="*/ 85344 h 142779"/>
                    <a:gd name="connsiteX1413" fmla="*/ 92678 w 142017"/>
                    <a:gd name="connsiteY1413" fmla="*/ 85058 h 142779"/>
                    <a:gd name="connsiteX1414" fmla="*/ 93917 w 142017"/>
                    <a:gd name="connsiteY1414" fmla="*/ 85725 h 142779"/>
                    <a:gd name="connsiteX1415" fmla="*/ 93345 w 142017"/>
                    <a:gd name="connsiteY1415" fmla="*/ 84772 h 142779"/>
                    <a:gd name="connsiteX1416" fmla="*/ 94393 w 142017"/>
                    <a:gd name="connsiteY1416" fmla="*/ 85534 h 142779"/>
                    <a:gd name="connsiteX1417" fmla="*/ 94583 w 142017"/>
                    <a:gd name="connsiteY1417" fmla="*/ 85344 h 142779"/>
                    <a:gd name="connsiteX1418" fmla="*/ 93821 w 142017"/>
                    <a:gd name="connsiteY1418" fmla="*/ 84582 h 142779"/>
                    <a:gd name="connsiteX1419" fmla="*/ 96107 w 142017"/>
                    <a:gd name="connsiteY1419" fmla="*/ 84677 h 142779"/>
                    <a:gd name="connsiteX1420" fmla="*/ 96012 w 142017"/>
                    <a:gd name="connsiteY1420" fmla="*/ 83820 h 142779"/>
                    <a:gd name="connsiteX1421" fmla="*/ 96774 w 142017"/>
                    <a:gd name="connsiteY1421" fmla="*/ 84677 h 142779"/>
                    <a:gd name="connsiteX1422" fmla="*/ 97441 w 142017"/>
                    <a:gd name="connsiteY1422" fmla="*/ 84296 h 142779"/>
                    <a:gd name="connsiteX1423" fmla="*/ 96965 w 142017"/>
                    <a:gd name="connsiteY1423" fmla="*/ 83534 h 142779"/>
                    <a:gd name="connsiteX1424" fmla="*/ 95441 w 142017"/>
                    <a:gd name="connsiteY1424" fmla="*/ 82296 h 142779"/>
                    <a:gd name="connsiteX1425" fmla="*/ 94583 w 142017"/>
                    <a:gd name="connsiteY1425" fmla="*/ 82867 h 142779"/>
                    <a:gd name="connsiteX1426" fmla="*/ 93250 w 142017"/>
                    <a:gd name="connsiteY1426" fmla="*/ 82105 h 142779"/>
                    <a:gd name="connsiteX1427" fmla="*/ 94869 w 142017"/>
                    <a:gd name="connsiteY1427" fmla="*/ 83344 h 142779"/>
                    <a:gd name="connsiteX1428" fmla="*/ 95155 w 142017"/>
                    <a:gd name="connsiteY1428" fmla="*/ 84011 h 142779"/>
                    <a:gd name="connsiteX1429" fmla="*/ 94393 w 142017"/>
                    <a:gd name="connsiteY1429" fmla="*/ 84201 h 142779"/>
                    <a:gd name="connsiteX1430" fmla="*/ 92869 w 142017"/>
                    <a:gd name="connsiteY1430" fmla="*/ 82867 h 142779"/>
                    <a:gd name="connsiteX1431" fmla="*/ 93345 w 142017"/>
                    <a:gd name="connsiteY1431" fmla="*/ 83629 h 142779"/>
                    <a:gd name="connsiteX1432" fmla="*/ 91821 w 142017"/>
                    <a:gd name="connsiteY1432" fmla="*/ 83248 h 142779"/>
                    <a:gd name="connsiteX1433" fmla="*/ 93059 w 142017"/>
                    <a:gd name="connsiteY1433" fmla="*/ 84487 h 142779"/>
                    <a:gd name="connsiteX1434" fmla="*/ 91059 w 142017"/>
                    <a:gd name="connsiteY1434" fmla="*/ 83344 h 142779"/>
                    <a:gd name="connsiteX1435" fmla="*/ 90773 w 142017"/>
                    <a:gd name="connsiteY1435" fmla="*/ 83629 h 142779"/>
                    <a:gd name="connsiteX1436" fmla="*/ 89535 w 142017"/>
                    <a:gd name="connsiteY1436" fmla="*/ 82677 h 142779"/>
                    <a:gd name="connsiteX1437" fmla="*/ 88011 w 142017"/>
                    <a:gd name="connsiteY1437" fmla="*/ 83344 h 142779"/>
                    <a:gd name="connsiteX1438" fmla="*/ 87630 w 142017"/>
                    <a:gd name="connsiteY1438" fmla="*/ 84106 h 142779"/>
                    <a:gd name="connsiteX1439" fmla="*/ 85249 w 142017"/>
                    <a:gd name="connsiteY1439" fmla="*/ 83820 h 142779"/>
                    <a:gd name="connsiteX1440" fmla="*/ 85630 w 142017"/>
                    <a:gd name="connsiteY1440" fmla="*/ 84582 h 142779"/>
                    <a:gd name="connsiteX1441" fmla="*/ 84392 w 142017"/>
                    <a:gd name="connsiteY1441" fmla="*/ 83820 h 142779"/>
                    <a:gd name="connsiteX1442" fmla="*/ 84011 w 142017"/>
                    <a:gd name="connsiteY1442" fmla="*/ 82867 h 142779"/>
                    <a:gd name="connsiteX1443" fmla="*/ 84868 w 142017"/>
                    <a:gd name="connsiteY1443" fmla="*/ 83439 h 142779"/>
                    <a:gd name="connsiteX1444" fmla="*/ 84106 w 142017"/>
                    <a:gd name="connsiteY1444" fmla="*/ 82867 h 142779"/>
                    <a:gd name="connsiteX1445" fmla="*/ 84296 w 142017"/>
                    <a:gd name="connsiteY1445" fmla="*/ 82296 h 142779"/>
                    <a:gd name="connsiteX1446" fmla="*/ 84392 w 142017"/>
                    <a:gd name="connsiteY1446" fmla="*/ 82772 h 142779"/>
                    <a:gd name="connsiteX1447" fmla="*/ 85154 w 142017"/>
                    <a:gd name="connsiteY1447" fmla="*/ 82582 h 142779"/>
                    <a:gd name="connsiteX1448" fmla="*/ 84392 w 142017"/>
                    <a:gd name="connsiteY1448" fmla="*/ 82296 h 142779"/>
                    <a:gd name="connsiteX1449" fmla="*/ 84296 w 142017"/>
                    <a:gd name="connsiteY1449" fmla="*/ 81058 h 142779"/>
                    <a:gd name="connsiteX1450" fmla="*/ 85439 w 142017"/>
                    <a:gd name="connsiteY1450" fmla="*/ 82105 h 142779"/>
                    <a:gd name="connsiteX1451" fmla="*/ 84963 w 142017"/>
                    <a:gd name="connsiteY1451" fmla="*/ 81439 h 142779"/>
                    <a:gd name="connsiteX1452" fmla="*/ 85344 w 142017"/>
                    <a:gd name="connsiteY1452" fmla="*/ 80391 h 142779"/>
                    <a:gd name="connsiteX1453" fmla="*/ 86487 w 142017"/>
                    <a:gd name="connsiteY1453" fmla="*/ 80867 h 142779"/>
                    <a:gd name="connsiteX1454" fmla="*/ 85535 w 142017"/>
                    <a:gd name="connsiteY1454" fmla="*/ 80200 h 142779"/>
                    <a:gd name="connsiteX1455" fmla="*/ 85630 w 142017"/>
                    <a:gd name="connsiteY1455" fmla="*/ 79629 h 142779"/>
                    <a:gd name="connsiteX1456" fmla="*/ 87249 w 142017"/>
                    <a:gd name="connsiteY1456" fmla="*/ 80772 h 142779"/>
                    <a:gd name="connsiteX1457" fmla="*/ 86201 w 142017"/>
                    <a:gd name="connsiteY1457" fmla="*/ 79629 h 142779"/>
                    <a:gd name="connsiteX1458" fmla="*/ 86487 w 142017"/>
                    <a:gd name="connsiteY1458" fmla="*/ 79153 h 142779"/>
                    <a:gd name="connsiteX1459" fmla="*/ 87630 w 142017"/>
                    <a:gd name="connsiteY1459" fmla="*/ 79534 h 142779"/>
                    <a:gd name="connsiteX1460" fmla="*/ 88011 w 142017"/>
                    <a:gd name="connsiteY1460" fmla="*/ 78581 h 142779"/>
                    <a:gd name="connsiteX1461" fmla="*/ 89059 w 142017"/>
                    <a:gd name="connsiteY1461" fmla="*/ 79724 h 142779"/>
                    <a:gd name="connsiteX1462" fmla="*/ 90488 w 142017"/>
                    <a:gd name="connsiteY1462" fmla="*/ 80105 h 142779"/>
                    <a:gd name="connsiteX1463" fmla="*/ 89535 w 142017"/>
                    <a:gd name="connsiteY1463" fmla="*/ 79534 h 142779"/>
                    <a:gd name="connsiteX1464" fmla="*/ 89344 w 142017"/>
                    <a:gd name="connsiteY1464" fmla="*/ 79724 h 142779"/>
                    <a:gd name="connsiteX1465" fmla="*/ 89059 w 142017"/>
                    <a:gd name="connsiteY1465" fmla="*/ 78772 h 142779"/>
                    <a:gd name="connsiteX1466" fmla="*/ 88487 w 142017"/>
                    <a:gd name="connsiteY1466" fmla="*/ 77533 h 142779"/>
                    <a:gd name="connsiteX1467" fmla="*/ 87821 w 142017"/>
                    <a:gd name="connsiteY1467" fmla="*/ 76962 h 142779"/>
                    <a:gd name="connsiteX1468" fmla="*/ 88964 w 142017"/>
                    <a:gd name="connsiteY1468" fmla="*/ 77533 h 142779"/>
                    <a:gd name="connsiteX1469" fmla="*/ 88868 w 142017"/>
                    <a:gd name="connsiteY1469" fmla="*/ 76962 h 142779"/>
                    <a:gd name="connsiteX1470" fmla="*/ 89725 w 142017"/>
                    <a:gd name="connsiteY1470" fmla="*/ 77629 h 142779"/>
                    <a:gd name="connsiteX1471" fmla="*/ 90773 w 142017"/>
                    <a:gd name="connsiteY1471" fmla="*/ 76676 h 142779"/>
                    <a:gd name="connsiteX1472" fmla="*/ 90202 w 142017"/>
                    <a:gd name="connsiteY1472" fmla="*/ 75914 h 142779"/>
                    <a:gd name="connsiteX1473" fmla="*/ 89154 w 142017"/>
                    <a:gd name="connsiteY1473" fmla="*/ 75533 h 142779"/>
                    <a:gd name="connsiteX1474" fmla="*/ 90488 w 142017"/>
                    <a:gd name="connsiteY1474" fmla="*/ 75057 h 142779"/>
                    <a:gd name="connsiteX1475" fmla="*/ 90964 w 142017"/>
                    <a:gd name="connsiteY1475" fmla="*/ 75533 h 142779"/>
                    <a:gd name="connsiteX1476" fmla="*/ 92297 w 142017"/>
                    <a:gd name="connsiteY1476" fmla="*/ 75152 h 142779"/>
                    <a:gd name="connsiteX1477" fmla="*/ 91154 w 142017"/>
                    <a:gd name="connsiteY1477" fmla="*/ 74962 h 142779"/>
                    <a:gd name="connsiteX1478" fmla="*/ 90583 w 142017"/>
                    <a:gd name="connsiteY1478" fmla="*/ 74295 h 142779"/>
                    <a:gd name="connsiteX1479" fmla="*/ 89535 w 142017"/>
                    <a:gd name="connsiteY1479" fmla="*/ 73914 h 142779"/>
                    <a:gd name="connsiteX1480" fmla="*/ 88583 w 142017"/>
                    <a:gd name="connsiteY1480" fmla="*/ 73723 h 142779"/>
                    <a:gd name="connsiteX1481" fmla="*/ 88297 w 142017"/>
                    <a:gd name="connsiteY1481" fmla="*/ 73438 h 142779"/>
                    <a:gd name="connsiteX1482" fmla="*/ 90488 w 142017"/>
                    <a:gd name="connsiteY1482" fmla="*/ 73533 h 142779"/>
                    <a:gd name="connsiteX1483" fmla="*/ 90678 w 142017"/>
                    <a:gd name="connsiteY1483" fmla="*/ 74009 h 142779"/>
                    <a:gd name="connsiteX1484" fmla="*/ 91916 w 142017"/>
                    <a:gd name="connsiteY1484" fmla="*/ 74104 h 142779"/>
                    <a:gd name="connsiteX1485" fmla="*/ 90678 w 142017"/>
                    <a:gd name="connsiteY1485" fmla="*/ 73247 h 142779"/>
                    <a:gd name="connsiteX1486" fmla="*/ 91535 w 142017"/>
                    <a:gd name="connsiteY1486" fmla="*/ 73533 h 142779"/>
                    <a:gd name="connsiteX1487" fmla="*/ 92583 w 142017"/>
                    <a:gd name="connsiteY1487" fmla="*/ 73438 h 142779"/>
                    <a:gd name="connsiteX1488" fmla="*/ 91250 w 142017"/>
                    <a:gd name="connsiteY1488" fmla="*/ 73152 h 142779"/>
                    <a:gd name="connsiteX1489" fmla="*/ 91440 w 142017"/>
                    <a:gd name="connsiteY1489" fmla="*/ 72295 h 142779"/>
                    <a:gd name="connsiteX1490" fmla="*/ 90869 w 142017"/>
                    <a:gd name="connsiteY1490" fmla="*/ 72485 h 142779"/>
                    <a:gd name="connsiteX1491" fmla="*/ 90202 w 142017"/>
                    <a:gd name="connsiteY1491" fmla="*/ 72390 h 142779"/>
                    <a:gd name="connsiteX1492" fmla="*/ 89630 w 142017"/>
                    <a:gd name="connsiteY1492" fmla="*/ 71723 h 142779"/>
                    <a:gd name="connsiteX1493" fmla="*/ 89725 w 142017"/>
                    <a:gd name="connsiteY1493" fmla="*/ 72009 h 142779"/>
                    <a:gd name="connsiteX1494" fmla="*/ 88392 w 142017"/>
                    <a:gd name="connsiteY1494" fmla="*/ 71723 h 142779"/>
                    <a:gd name="connsiteX1495" fmla="*/ 85344 w 142017"/>
                    <a:gd name="connsiteY1495" fmla="*/ 69342 h 142779"/>
                    <a:gd name="connsiteX1496" fmla="*/ 69723 w 142017"/>
                    <a:gd name="connsiteY1496" fmla="*/ 67437 h 142779"/>
                    <a:gd name="connsiteX1497" fmla="*/ 69533 w 142017"/>
                    <a:gd name="connsiteY1497" fmla="*/ 67246 h 142779"/>
                    <a:gd name="connsiteX1498" fmla="*/ 69723 w 142017"/>
                    <a:gd name="connsiteY1498" fmla="*/ 67437 h 142779"/>
                    <a:gd name="connsiteX1499" fmla="*/ 68199 w 142017"/>
                    <a:gd name="connsiteY1499" fmla="*/ 65056 h 142779"/>
                    <a:gd name="connsiteX1500" fmla="*/ 68199 w 142017"/>
                    <a:gd name="connsiteY1500" fmla="*/ 65056 h 142779"/>
                    <a:gd name="connsiteX1501" fmla="*/ 68199 w 142017"/>
                    <a:gd name="connsiteY1501" fmla="*/ 65341 h 142779"/>
                    <a:gd name="connsiteX1502" fmla="*/ 68199 w 142017"/>
                    <a:gd name="connsiteY1502" fmla="*/ 65246 h 142779"/>
                    <a:gd name="connsiteX1503" fmla="*/ 68199 w 142017"/>
                    <a:gd name="connsiteY1503" fmla="*/ 65151 h 142779"/>
                    <a:gd name="connsiteX1504" fmla="*/ 68199 w 142017"/>
                    <a:gd name="connsiteY1504" fmla="*/ 65151 h 142779"/>
                    <a:gd name="connsiteX1505" fmla="*/ 68199 w 142017"/>
                    <a:gd name="connsiteY1505" fmla="*/ 65056 h 142779"/>
                    <a:gd name="connsiteX1506" fmla="*/ 110014 w 142017"/>
                    <a:gd name="connsiteY1506" fmla="*/ 44577 h 142779"/>
                    <a:gd name="connsiteX1507" fmla="*/ 110776 w 142017"/>
                    <a:gd name="connsiteY1507" fmla="*/ 44863 h 142779"/>
                    <a:gd name="connsiteX1508" fmla="*/ 110014 w 142017"/>
                    <a:gd name="connsiteY1508" fmla="*/ 44577 h 142779"/>
                    <a:gd name="connsiteX1509" fmla="*/ 131350 w 142017"/>
                    <a:gd name="connsiteY1509" fmla="*/ 33433 h 142779"/>
                    <a:gd name="connsiteX1510" fmla="*/ 134017 w 142017"/>
                    <a:gd name="connsiteY1510" fmla="*/ 34004 h 142779"/>
                    <a:gd name="connsiteX1511" fmla="*/ 134588 w 142017"/>
                    <a:gd name="connsiteY1511" fmla="*/ 34861 h 142779"/>
                    <a:gd name="connsiteX1512" fmla="*/ 132779 w 142017"/>
                    <a:gd name="connsiteY1512" fmla="*/ 36481 h 142779"/>
                    <a:gd name="connsiteX1513" fmla="*/ 135255 w 142017"/>
                    <a:gd name="connsiteY1513" fmla="*/ 35433 h 142779"/>
                    <a:gd name="connsiteX1514" fmla="*/ 131921 w 142017"/>
                    <a:gd name="connsiteY1514" fmla="*/ 37243 h 142779"/>
                    <a:gd name="connsiteX1515" fmla="*/ 130302 w 142017"/>
                    <a:gd name="connsiteY1515" fmla="*/ 34957 h 142779"/>
                    <a:gd name="connsiteX1516" fmla="*/ 131636 w 142017"/>
                    <a:gd name="connsiteY1516" fmla="*/ 34671 h 142779"/>
                    <a:gd name="connsiteX1517" fmla="*/ 131350 w 142017"/>
                    <a:gd name="connsiteY1517" fmla="*/ 33433 h 142779"/>
                    <a:gd name="connsiteX1518" fmla="*/ 63532 w 142017"/>
                    <a:gd name="connsiteY1518" fmla="*/ 1905 h 142779"/>
                    <a:gd name="connsiteX1519" fmla="*/ 62198 w 142017"/>
                    <a:gd name="connsiteY1519" fmla="*/ 2095 h 142779"/>
                    <a:gd name="connsiteX1520" fmla="*/ 63532 w 142017"/>
                    <a:gd name="connsiteY1520" fmla="*/ 1905 h 142779"/>
                    <a:gd name="connsiteX1521" fmla="*/ 29908 w 142017"/>
                    <a:gd name="connsiteY1521" fmla="*/ 17050 h 142779"/>
                    <a:gd name="connsiteX1522" fmla="*/ 28289 w 142017"/>
                    <a:gd name="connsiteY1522" fmla="*/ 16288 h 142779"/>
                    <a:gd name="connsiteX1523" fmla="*/ 29908 w 142017"/>
                    <a:gd name="connsiteY1523" fmla="*/ 17050 h 142779"/>
                    <a:gd name="connsiteX1524" fmla="*/ 10763 w 142017"/>
                    <a:gd name="connsiteY1524" fmla="*/ 37624 h 142779"/>
                    <a:gd name="connsiteX1525" fmla="*/ 11621 w 142017"/>
                    <a:gd name="connsiteY1525" fmla="*/ 36957 h 142779"/>
                    <a:gd name="connsiteX1526" fmla="*/ 10763 w 142017"/>
                    <a:gd name="connsiteY1526" fmla="*/ 37624 h 142779"/>
                    <a:gd name="connsiteX1527" fmla="*/ 113633 w 142017"/>
                    <a:gd name="connsiteY1527" fmla="*/ 128968 h 142779"/>
                    <a:gd name="connsiteX1528" fmla="*/ 115633 w 142017"/>
                    <a:gd name="connsiteY1528" fmla="*/ 128492 h 142779"/>
                    <a:gd name="connsiteX1529" fmla="*/ 113633 w 142017"/>
                    <a:gd name="connsiteY1529" fmla="*/ 128968 h 142779"/>
                    <a:gd name="connsiteX1530" fmla="*/ 96393 w 142017"/>
                    <a:gd name="connsiteY1530" fmla="*/ 121444 h 142779"/>
                    <a:gd name="connsiteX1531" fmla="*/ 98393 w 142017"/>
                    <a:gd name="connsiteY1531" fmla="*/ 121348 h 142779"/>
                    <a:gd name="connsiteX1532" fmla="*/ 96393 w 142017"/>
                    <a:gd name="connsiteY1532" fmla="*/ 121444 h 142779"/>
                    <a:gd name="connsiteX1533" fmla="*/ 131159 w 142017"/>
                    <a:gd name="connsiteY1533" fmla="*/ 95155 h 142779"/>
                    <a:gd name="connsiteX1534" fmla="*/ 131921 w 142017"/>
                    <a:gd name="connsiteY1534" fmla="*/ 96012 h 142779"/>
                    <a:gd name="connsiteX1535" fmla="*/ 130969 w 142017"/>
                    <a:gd name="connsiteY1535" fmla="*/ 96298 h 142779"/>
                    <a:gd name="connsiteX1536" fmla="*/ 131159 w 142017"/>
                    <a:gd name="connsiteY1536" fmla="*/ 95155 h 142779"/>
                    <a:gd name="connsiteX1537" fmla="*/ 76105 w 142017"/>
                    <a:gd name="connsiteY1537" fmla="*/ 94964 h 142779"/>
                    <a:gd name="connsiteX1538" fmla="*/ 77438 w 142017"/>
                    <a:gd name="connsiteY1538" fmla="*/ 95059 h 142779"/>
                    <a:gd name="connsiteX1539" fmla="*/ 76105 w 142017"/>
                    <a:gd name="connsiteY1539" fmla="*/ 94964 h 142779"/>
                    <a:gd name="connsiteX1540" fmla="*/ 87154 w 142017"/>
                    <a:gd name="connsiteY1540" fmla="*/ 91630 h 142779"/>
                    <a:gd name="connsiteX1541" fmla="*/ 88202 w 142017"/>
                    <a:gd name="connsiteY1541" fmla="*/ 91821 h 142779"/>
                    <a:gd name="connsiteX1542" fmla="*/ 87154 w 142017"/>
                    <a:gd name="connsiteY1542" fmla="*/ 91630 h 142779"/>
                    <a:gd name="connsiteX1543" fmla="*/ 93631 w 142017"/>
                    <a:gd name="connsiteY1543" fmla="*/ 89535 h 142779"/>
                    <a:gd name="connsiteX1544" fmla="*/ 93345 w 142017"/>
                    <a:gd name="connsiteY1544" fmla="*/ 88678 h 142779"/>
                    <a:gd name="connsiteX1545" fmla="*/ 93631 w 142017"/>
                    <a:gd name="connsiteY1545" fmla="*/ 89535 h 142779"/>
                    <a:gd name="connsiteX1546" fmla="*/ 88106 w 142017"/>
                    <a:gd name="connsiteY1546" fmla="*/ 71342 h 142779"/>
                    <a:gd name="connsiteX1547" fmla="*/ 87535 w 142017"/>
                    <a:gd name="connsiteY1547" fmla="*/ 71056 h 142779"/>
                    <a:gd name="connsiteX1548" fmla="*/ 88392 w 142017"/>
                    <a:gd name="connsiteY1548" fmla="*/ 70961 h 142779"/>
                    <a:gd name="connsiteX1549" fmla="*/ 88106 w 142017"/>
                    <a:gd name="connsiteY1549" fmla="*/ 71342 h 142779"/>
                    <a:gd name="connsiteX1550" fmla="*/ 79819 w 142017"/>
                    <a:gd name="connsiteY1550" fmla="*/ 72580 h 142779"/>
                    <a:gd name="connsiteX1551" fmla="*/ 80010 w 142017"/>
                    <a:gd name="connsiteY1551" fmla="*/ 72485 h 142779"/>
                    <a:gd name="connsiteX1552" fmla="*/ 79819 w 142017"/>
                    <a:gd name="connsiteY1552" fmla="*/ 72580 h 142779"/>
                    <a:gd name="connsiteX1553" fmla="*/ 71723 w 142017"/>
                    <a:gd name="connsiteY1553" fmla="*/ 69056 h 142779"/>
                    <a:gd name="connsiteX1554" fmla="*/ 71914 w 142017"/>
                    <a:gd name="connsiteY1554" fmla="*/ 69056 h 142779"/>
                    <a:gd name="connsiteX1555" fmla="*/ 71723 w 142017"/>
                    <a:gd name="connsiteY1555" fmla="*/ 69056 h 142779"/>
                    <a:gd name="connsiteX1556" fmla="*/ 71152 w 142017"/>
                    <a:gd name="connsiteY1556" fmla="*/ 68866 h 142779"/>
                    <a:gd name="connsiteX1557" fmla="*/ 71914 w 142017"/>
                    <a:gd name="connsiteY1557" fmla="*/ 69532 h 142779"/>
                    <a:gd name="connsiteX1558" fmla="*/ 71152 w 142017"/>
                    <a:gd name="connsiteY1558" fmla="*/ 68866 h 142779"/>
                    <a:gd name="connsiteX1559" fmla="*/ 114776 w 142017"/>
                    <a:gd name="connsiteY1559" fmla="*/ 90392 h 142779"/>
                    <a:gd name="connsiteX1560" fmla="*/ 113633 w 142017"/>
                    <a:gd name="connsiteY1560" fmla="*/ 92011 h 142779"/>
                    <a:gd name="connsiteX1561" fmla="*/ 114776 w 142017"/>
                    <a:gd name="connsiteY1561" fmla="*/ 90392 h 142779"/>
                    <a:gd name="connsiteX1562" fmla="*/ 68199 w 142017"/>
                    <a:gd name="connsiteY1562" fmla="*/ 65437 h 142779"/>
                    <a:gd name="connsiteX1563" fmla="*/ 68199 w 142017"/>
                    <a:gd name="connsiteY1563" fmla="*/ 65437 h 142779"/>
                    <a:gd name="connsiteX1564" fmla="*/ 68199 w 142017"/>
                    <a:gd name="connsiteY1564" fmla="*/ 65437 h 142779"/>
                    <a:gd name="connsiteX1565" fmla="*/ 82391 w 142017"/>
                    <a:gd name="connsiteY1565" fmla="*/ 79438 h 142779"/>
                    <a:gd name="connsiteX1566" fmla="*/ 82677 w 142017"/>
                    <a:gd name="connsiteY1566" fmla="*/ 79248 h 142779"/>
                    <a:gd name="connsiteX1567" fmla="*/ 82391 w 142017"/>
                    <a:gd name="connsiteY1567" fmla="*/ 79438 h 142779"/>
                    <a:gd name="connsiteX1568" fmla="*/ 118300 w 142017"/>
                    <a:gd name="connsiteY1568" fmla="*/ 92297 h 142779"/>
                    <a:gd name="connsiteX1569" fmla="*/ 119444 w 142017"/>
                    <a:gd name="connsiteY1569" fmla="*/ 92202 h 142779"/>
                    <a:gd name="connsiteX1570" fmla="*/ 118300 w 142017"/>
                    <a:gd name="connsiteY1570" fmla="*/ 92297 h 142779"/>
                    <a:gd name="connsiteX1571" fmla="*/ 118491 w 142017"/>
                    <a:gd name="connsiteY1571" fmla="*/ 93250 h 142779"/>
                    <a:gd name="connsiteX1572" fmla="*/ 117443 w 142017"/>
                    <a:gd name="connsiteY1572" fmla="*/ 93536 h 142779"/>
                    <a:gd name="connsiteX1573" fmla="*/ 116396 w 142017"/>
                    <a:gd name="connsiteY1573" fmla="*/ 93059 h 142779"/>
                    <a:gd name="connsiteX1574" fmla="*/ 116872 w 142017"/>
                    <a:gd name="connsiteY1574" fmla="*/ 92392 h 142779"/>
                    <a:gd name="connsiteX1575" fmla="*/ 117634 w 142017"/>
                    <a:gd name="connsiteY1575" fmla="*/ 92488 h 142779"/>
                    <a:gd name="connsiteX1576" fmla="*/ 118491 w 142017"/>
                    <a:gd name="connsiteY1576" fmla="*/ 93250 h 142779"/>
                    <a:gd name="connsiteX1577" fmla="*/ 114776 w 142017"/>
                    <a:gd name="connsiteY1577" fmla="*/ 93440 h 142779"/>
                    <a:gd name="connsiteX1578" fmla="*/ 115443 w 142017"/>
                    <a:gd name="connsiteY1578" fmla="*/ 92583 h 142779"/>
                    <a:gd name="connsiteX1579" fmla="*/ 114776 w 142017"/>
                    <a:gd name="connsiteY1579" fmla="*/ 93440 h 142779"/>
                    <a:gd name="connsiteX1580" fmla="*/ 90202 w 142017"/>
                    <a:gd name="connsiteY1580" fmla="*/ 86868 h 142779"/>
                    <a:gd name="connsiteX1581" fmla="*/ 90202 w 142017"/>
                    <a:gd name="connsiteY1581" fmla="*/ 87440 h 142779"/>
                    <a:gd name="connsiteX1582" fmla="*/ 88964 w 142017"/>
                    <a:gd name="connsiteY1582" fmla="*/ 85630 h 142779"/>
                    <a:gd name="connsiteX1583" fmla="*/ 90202 w 142017"/>
                    <a:gd name="connsiteY1583" fmla="*/ 86868 h 142779"/>
                    <a:gd name="connsiteX1584" fmla="*/ 113348 w 142017"/>
                    <a:gd name="connsiteY1584" fmla="*/ 96298 h 142779"/>
                    <a:gd name="connsiteX1585" fmla="*/ 112871 w 142017"/>
                    <a:gd name="connsiteY1585" fmla="*/ 95440 h 142779"/>
                    <a:gd name="connsiteX1586" fmla="*/ 113633 w 142017"/>
                    <a:gd name="connsiteY1586" fmla="*/ 95536 h 142779"/>
                    <a:gd name="connsiteX1587" fmla="*/ 113348 w 142017"/>
                    <a:gd name="connsiteY1587" fmla="*/ 96298 h 142779"/>
                    <a:gd name="connsiteX1588" fmla="*/ 129064 w 142017"/>
                    <a:gd name="connsiteY1588" fmla="*/ 97917 h 142779"/>
                    <a:gd name="connsiteX1589" fmla="*/ 130016 w 142017"/>
                    <a:gd name="connsiteY1589" fmla="*/ 97250 h 142779"/>
                    <a:gd name="connsiteX1590" fmla="*/ 129064 w 142017"/>
                    <a:gd name="connsiteY1590" fmla="*/ 97917 h 142779"/>
                    <a:gd name="connsiteX1591" fmla="*/ 89344 w 142017"/>
                    <a:gd name="connsiteY1591" fmla="*/ 87916 h 142779"/>
                    <a:gd name="connsiteX1592" fmla="*/ 87821 w 142017"/>
                    <a:gd name="connsiteY1592" fmla="*/ 87820 h 142779"/>
                    <a:gd name="connsiteX1593" fmla="*/ 87725 w 142017"/>
                    <a:gd name="connsiteY1593" fmla="*/ 88678 h 142779"/>
                    <a:gd name="connsiteX1594" fmla="*/ 86677 w 142017"/>
                    <a:gd name="connsiteY1594" fmla="*/ 86011 h 142779"/>
                    <a:gd name="connsiteX1595" fmla="*/ 87821 w 142017"/>
                    <a:gd name="connsiteY1595" fmla="*/ 86868 h 142779"/>
                    <a:gd name="connsiteX1596" fmla="*/ 88487 w 142017"/>
                    <a:gd name="connsiteY1596" fmla="*/ 86201 h 142779"/>
                    <a:gd name="connsiteX1597" fmla="*/ 88583 w 142017"/>
                    <a:gd name="connsiteY1597" fmla="*/ 86677 h 142779"/>
                    <a:gd name="connsiteX1598" fmla="*/ 89344 w 142017"/>
                    <a:gd name="connsiteY1598" fmla="*/ 86677 h 142779"/>
                    <a:gd name="connsiteX1599" fmla="*/ 88678 w 142017"/>
                    <a:gd name="connsiteY1599" fmla="*/ 86582 h 142779"/>
                    <a:gd name="connsiteX1600" fmla="*/ 89344 w 142017"/>
                    <a:gd name="connsiteY1600" fmla="*/ 87916 h 142779"/>
                    <a:gd name="connsiteX1601" fmla="*/ 69723 w 142017"/>
                    <a:gd name="connsiteY1601" fmla="*/ 68008 h 142779"/>
                    <a:gd name="connsiteX1602" fmla="*/ 69437 w 142017"/>
                    <a:gd name="connsiteY1602" fmla="*/ 67532 h 142779"/>
                    <a:gd name="connsiteX1603" fmla="*/ 69723 w 142017"/>
                    <a:gd name="connsiteY1603" fmla="*/ 68008 h 142779"/>
                    <a:gd name="connsiteX1604" fmla="*/ 92678 w 142017"/>
                    <a:gd name="connsiteY1604" fmla="*/ 89440 h 142779"/>
                    <a:gd name="connsiteX1605" fmla="*/ 91821 w 142017"/>
                    <a:gd name="connsiteY1605" fmla="*/ 88963 h 142779"/>
                    <a:gd name="connsiteX1606" fmla="*/ 91821 w 142017"/>
                    <a:gd name="connsiteY1606" fmla="*/ 88392 h 142779"/>
                    <a:gd name="connsiteX1607" fmla="*/ 92678 w 142017"/>
                    <a:gd name="connsiteY1607" fmla="*/ 89440 h 142779"/>
                    <a:gd name="connsiteX1608" fmla="*/ 124777 w 142017"/>
                    <a:gd name="connsiteY1608" fmla="*/ 100489 h 142779"/>
                    <a:gd name="connsiteX1609" fmla="*/ 125254 w 142017"/>
                    <a:gd name="connsiteY1609" fmla="*/ 99441 h 142779"/>
                    <a:gd name="connsiteX1610" fmla="*/ 126968 w 142017"/>
                    <a:gd name="connsiteY1610" fmla="*/ 99727 h 142779"/>
                    <a:gd name="connsiteX1611" fmla="*/ 124777 w 142017"/>
                    <a:gd name="connsiteY1611" fmla="*/ 100489 h 142779"/>
                    <a:gd name="connsiteX1612" fmla="*/ 110204 w 142017"/>
                    <a:gd name="connsiteY1612" fmla="*/ 98107 h 142779"/>
                    <a:gd name="connsiteX1613" fmla="*/ 110300 w 142017"/>
                    <a:gd name="connsiteY1613" fmla="*/ 97060 h 142779"/>
                    <a:gd name="connsiteX1614" fmla="*/ 110204 w 142017"/>
                    <a:gd name="connsiteY1614" fmla="*/ 98107 h 142779"/>
                    <a:gd name="connsiteX1615" fmla="*/ 119825 w 142017"/>
                    <a:gd name="connsiteY1615" fmla="*/ 99917 h 142779"/>
                    <a:gd name="connsiteX1616" fmla="*/ 120587 w 142017"/>
                    <a:gd name="connsiteY1616" fmla="*/ 102108 h 142779"/>
                    <a:gd name="connsiteX1617" fmla="*/ 119729 w 142017"/>
                    <a:gd name="connsiteY1617" fmla="*/ 100774 h 142779"/>
                    <a:gd name="connsiteX1618" fmla="*/ 119825 w 142017"/>
                    <a:gd name="connsiteY1618" fmla="*/ 99917 h 142779"/>
                    <a:gd name="connsiteX1619" fmla="*/ 84106 w 142017"/>
                    <a:gd name="connsiteY1619" fmla="*/ 86868 h 142779"/>
                    <a:gd name="connsiteX1620" fmla="*/ 84106 w 142017"/>
                    <a:gd name="connsiteY1620" fmla="*/ 86392 h 142779"/>
                    <a:gd name="connsiteX1621" fmla="*/ 84868 w 142017"/>
                    <a:gd name="connsiteY1621" fmla="*/ 87058 h 142779"/>
                    <a:gd name="connsiteX1622" fmla="*/ 85439 w 142017"/>
                    <a:gd name="connsiteY1622" fmla="*/ 86011 h 142779"/>
                    <a:gd name="connsiteX1623" fmla="*/ 86106 w 142017"/>
                    <a:gd name="connsiteY1623" fmla="*/ 86392 h 142779"/>
                    <a:gd name="connsiteX1624" fmla="*/ 87154 w 142017"/>
                    <a:gd name="connsiteY1624" fmla="*/ 87820 h 142779"/>
                    <a:gd name="connsiteX1625" fmla="*/ 86582 w 142017"/>
                    <a:gd name="connsiteY1625" fmla="*/ 87154 h 142779"/>
                    <a:gd name="connsiteX1626" fmla="*/ 87154 w 142017"/>
                    <a:gd name="connsiteY1626" fmla="*/ 89535 h 142779"/>
                    <a:gd name="connsiteX1627" fmla="*/ 86201 w 142017"/>
                    <a:gd name="connsiteY1627" fmla="*/ 88773 h 142779"/>
                    <a:gd name="connsiteX1628" fmla="*/ 85820 w 142017"/>
                    <a:gd name="connsiteY1628" fmla="*/ 89440 h 142779"/>
                    <a:gd name="connsiteX1629" fmla="*/ 85820 w 142017"/>
                    <a:gd name="connsiteY1629" fmla="*/ 88011 h 142779"/>
                    <a:gd name="connsiteX1630" fmla="*/ 85630 w 142017"/>
                    <a:gd name="connsiteY1630" fmla="*/ 87630 h 142779"/>
                    <a:gd name="connsiteX1631" fmla="*/ 84582 w 142017"/>
                    <a:gd name="connsiteY1631" fmla="*/ 87154 h 142779"/>
                    <a:gd name="connsiteX1632" fmla="*/ 84487 w 142017"/>
                    <a:gd name="connsiteY1632" fmla="*/ 88392 h 142779"/>
                    <a:gd name="connsiteX1633" fmla="*/ 84106 w 142017"/>
                    <a:gd name="connsiteY1633" fmla="*/ 86868 h 142779"/>
                    <a:gd name="connsiteX1634" fmla="*/ 110204 w 142017"/>
                    <a:gd name="connsiteY1634" fmla="*/ 99060 h 142779"/>
                    <a:gd name="connsiteX1635" fmla="*/ 111252 w 142017"/>
                    <a:gd name="connsiteY1635" fmla="*/ 99917 h 142779"/>
                    <a:gd name="connsiteX1636" fmla="*/ 110490 w 142017"/>
                    <a:gd name="connsiteY1636" fmla="*/ 100108 h 142779"/>
                    <a:gd name="connsiteX1637" fmla="*/ 109252 w 142017"/>
                    <a:gd name="connsiteY1637" fmla="*/ 98203 h 142779"/>
                    <a:gd name="connsiteX1638" fmla="*/ 110014 w 142017"/>
                    <a:gd name="connsiteY1638" fmla="*/ 98393 h 142779"/>
                    <a:gd name="connsiteX1639" fmla="*/ 110204 w 142017"/>
                    <a:gd name="connsiteY1639" fmla="*/ 99060 h 142779"/>
                    <a:gd name="connsiteX1640" fmla="*/ 68294 w 142017"/>
                    <a:gd name="connsiteY1640" fmla="*/ 65627 h 142779"/>
                    <a:gd name="connsiteX1641" fmla="*/ 68294 w 142017"/>
                    <a:gd name="connsiteY1641" fmla="*/ 65627 h 142779"/>
                    <a:gd name="connsiteX1642" fmla="*/ 68294 w 142017"/>
                    <a:gd name="connsiteY1642" fmla="*/ 65627 h 142779"/>
                    <a:gd name="connsiteX1643" fmla="*/ 68580 w 142017"/>
                    <a:gd name="connsiteY1643" fmla="*/ 66294 h 142779"/>
                    <a:gd name="connsiteX1644" fmla="*/ 68771 w 142017"/>
                    <a:gd name="connsiteY1644" fmla="*/ 66580 h 142779"/>
                    <a:gd name="connsiteX1645" fmla="*/ 68580 w 142017"/>
                    <a:gd name="connsiteY1645" fmla="*/ 66294 h 142779"/>
                    <a:gd name="connsiteX1646" fmla="*/ 117348 w 142017"/>
                    <a:gd name="connsiteY1646" fmla="*/ 103441 h 142779"/>
                    <a:gd name="connsiteX1647" fmla="*/ 116967 w 142017"/>
                    <a:gd name="connsiteY1647" fmla="*/ 102489 h 142779"/>
                    <a:gd name="connsiteX1648" fmla="*/ 117824 w 142017"/>
                    <a:gd name="connsiteY1648" fmla="*/ 102870 h 142779"/>
                    <a:gd name="connsiteX1649" fmla="*/ 117348 w 142017"/>
                    <a:gd name="connsiteY1649" fmla="*/ 103441 h 142779"/>
                    <a:gd name="connsiteX1650" fmla="*/ 110681 w 142017"/>
                    <a:gd name="connsiteY1650" fmla="*/ 103251 h 142779"/>
                    <a:gd name="connsiteX1651" fmla="*/ 109823 w 142017"/>
                    <a:gd name="connsiteY1651" fmla="*/ 102584 h 142779"/>
                    <a:gd name="connsiteX1652" fmla="*/ 109442 w 142017"/>
                    <a:gd name="connsiteY1652" fmla="*/ 101441 h 142779"/>
                    <a:gd name="connsiteX1653" fmla="*/ 110966 w 142017"/>
                    <a:gd name="connsiteY1653" fmla="*/ 101536 h 142779"/>
                    <a:gd name="connsiteX1654" fmla="*/ 110681 w 142017"/>
                    <a:gd name="connsiteY1654" fmla="*/ 103251 h 142779"/>
                    <a:gd name="connsiteX1655" fmla="*/ 117539 w 142017"/>
                    <a:gd name="connsiteY1655" fmla="*/ 103918 h 142779"/>
                    <a:gd name="connsiteX1656" fmla="*/ 118967 w 142017"/>
                    <a:gd name="connsiteY1656" fmla="*/ 105251 h 142779"/>
                    <a:gd name="connsiteX1657" fmla="*/ 118110 w 142017"/>
                    <a:gd name="connsiteY1657" fmla="*/ 105537 h 142779"/>
                    <a:gd name="connsiteX1658" fmla="*/ 116205 w 142017"/>
                    <a:gd name="connsiteY1658" fmla="*/ 104680 h 142779"/>
                    <a:gd name="connsiteX1659" fmla="*/ 118015 w 142017"/>
                    <a:gd name="connsiteY1659" fmla="*/ 104013 h 142779"/>
                    <a:gd name="connsiteX1660" fmla="*/ 117539 w 142017"/>
                    <a:gd name="connsiteY1660" fmla="*/ 103918 h 142779"/>
                    <a:gd name="connsiteX1661" fmla="*/ 106966 w 142017"/>
                    <a:gd name="connsiteY1661" fmla="*/ 102298 h 142779"/>
                    <a:gd name="connsiteX1662" fmla="*/ 108299 w 142017"/>
                    <a:gd name="connsiteY1662" fmla="*/ 102013 h 142779"/>
                    <a:gd name="connsiteX1663" fmla="*/ 106966 w 142017"/>
                    <a:gd name="connsiteY1663" fmla="*/ 102298 h 142779"/>
                    <a:gd name="connsiteX1664" fmla="*/ 106108 w 142017"/>
                    <a:gd name="connsiteY1664" fmla="*/ 102489 h 142779"/>
                    <a:gd name="connsiteX1665" fmla="*/ 105156 w 142017"/>
                    <a:gd name="connsiteY1665" fmla="*/ 102108 h 142779"/>
                    <a:gd name="connsiteX1666" fmla="*/ 106204 w 142017"/>
                    <a:gd name="connsiteY1666" fmla="*/ 103346 h 142779"/>
                    <a:gd name="connsiteX1667" fmla="*/ 105251 w 142017"/>
                    <a:gd name="connsiteY1667" fmla="*/ 102965 h 142779"/>
                    <a:gd name="connsiteX1668" fmla="*/ 104585 w 142017"/>
                    <a:gd name="connsiteY1668" fmla="*/ 102108 h 142779"/>
                    <a:gd name="connsiteX1669" fmla="*/ 104680 w 142017"/>
                    <a:gd name="connsiteY1669" fmla="*/ 101155 h 142779"/>
                    <a:gd name="connsiteX1670" fmla="*/ 105346 w 142017"/>
                    <a:gd name="connsiteY1670" fmla="*/ 101822 h 142779"/>
                    <a:gd name="connsiteX1671" fmla="*/ 104680 w 142017"/>
                    <a:gd name="connsiteY1671" fmla="*/ 100584 h 142779"/>
                    <a:gd name="connsiteX1672" fmla="*/ 106108 w 142017"/>
                    <a:gd name="connsiteY1672" fmla="*/ 102489 h 142779"/>
                    <a:gd name="connsiteX1673" fmla="*/ 100013 w 142017"/>
                    <a:gd name="connsiteY1673" fmla="*/ 99917 h 142779"/>
                    <a:gd name="connsiteX1674" fmla="*/ 101156 w 142017"/>
                    <a:gd name="connsiteY1674" fmla="*/ 99441 h 142779"/>
                    <a:gd name="connsiteX1675" fmla="*/ 100013 w 142017"/>
                    <a:gd name="connsiteY1675" fmla="*/ 99917 h 142779"/>
                    <a:gd name="connsiteX1676" fmla="*/ 116491 w 142017"/>
                    <a:gd name="connsiteY1676" fmla="*/ 105346 h 142779"/>
                    <a:gd name="connsiteX1677" fmla="*/ 115062 w 142017"/>
                    <a:gd name="connsiteY1677" fmla="*/ 106394 h 142779"/>
                    <a:gd name="connsiteX1678" fmla="*/ 115633 w 142017"/>
                    <a:gd name="connsiteY1678" fmla="*/ 104870 h 142779"/>
                    <a:gd name="connsiteX1679" fmla="*/ 116491 w 142017"/>
                    <a:gd name="connsiteY1679" fmla="*/ 105346 h 142779"/>
                    <a:gd name="connsiteX1680" fmla="*/ 84296 w 142017"/>
                    <a:gd name="connsiteY1680" fmla="*/ 89440 h 142779"/>
                    <a:gd name="connsiteX1681" fmla="*/ 84011 w 142017"/>
                    <a:gd name="connsiteY1681" fmla="*/ 88582 h 142779"/>
                    <a:gd name="connsiteX1682" fmla="*/ 84392 w 142017"/>
                    <a:gd name="connsiteY1682" fmla="*/ 88392 h 142779"/>
                    <a:gd name="connsiteX1683" fmla="*/ 84963 w 142017"/>
                    <a:gd name="connsiteY1683" fmla="*/ 88868 h 142779"/>
                    <a:gd name="connsiteX1684" fmla="*/ 84296 w 142017"/>
                    <a:gd name="connsiteY1684" fmla="*/ 89440 h 142779"/>
                    <a:gd name="connsiteX1685" fmla="*/ 113348 w 142017"/>
                    <a:gd name="connsiteY1685" fmla="*/ 105918 h 142779"/>
                    <a:gd name="connsiteX1686" fmla="*/ 114586 w 142017"/>
                    <a:gd name="connsiteY1686" fmla="*/ 105632 h 142779"/>
                    <a:gd name="connsiteX1687" fmla="*/ 113348 w 142017"/>
                    <a:gd name="connsiteY1687" fmla="*/ 105918 h 142779"/>
                    <a:gd name="connsiteX1688" fmla="*/ 68294 w 142017"/>
                    <a:gd name="connsiteY1688" fmla="*/ 65627 h 142779"/>
                    <a:gd name="connsiteX1689" fmla="*/ 68294 w 142017"/>
                    <a:gd name="connsiteY1689" fmla="*/ 65627 h 142779"/>
                    <a:gd name="connsiteX1690" fmla="*/ 68294 w 142017"/>
                    <a:gd name="connsiteY1690" fmla="*/ 65627 h 142779"/>
                    <a:gd name="connsiteX1691" fmla="*/ 119920 w 142017"/>
                    <a:gd name="connsiteY1691" fmla="*/ 108204 h 142779"/>
                    <a:gd name="connsiteX1692" fmla="*/ 120777 w 142017"/>
                    <a:gd name="connsiteY1692" fmla="*/ 109538 h 142779"/>
                    <a:gd name="connsiteX1693" fmla="*/ 120015 w 142017"/>
                    <a:gd name="connsiteY1693" fmla="*/ 110299 h 142779"/>
                    <a:gd name="connsiteX1694" fmla="*/ 118586 w 142017"/>
                    <a:gd name="connsiteY1694" fmla="*/ 108871 h 142779"/>
                    <a:gd name="connsiteX1695" fmla="*/ 118300 w 142017"/>
                    <a:gd name="connsiteY1695" fmla="*/ 110966 h 142779"/>
                    <a:gd name="connsiteX1696" fmla="*/ 115443 w 142017"/>
                    <a:gd name="connsiteY1696" fmla="*/ 110871 h 142779"/>
                    <a:gd name="connsiteX1697" fmla="*/ 117253 w 142017"/>
                    <a:gd name="connsiteY1697" fmla="*/ 109156 h 142779"/>
                    <a:gd name="connsiteX1698" fmla="*/ 116396 w 142017"/>
                    <a:gd name="connsiteY1698" fmla="*/ 108490 h 142779"/>
                    <a:gd name="connsiteX1699" fmla="*/ 117634 w 142017"/>
                    <a:gd name="connsiteY1699" fmla="*/ 108871 h 142779"/>
                    <a:gd name="connsiteX1700" fmla="*/ 120491 w 142017"/>
                    <a:gd name="connsiteY1700" fmla="*/ 107537 h 142779"/>
                    <a:gd name="connsiteX1701" fmla="*/ 119920 w 142017"/>
                    <a:gd name="connsiteY1701" fmla="*/ 108204 h 142779"/>
                    <a:gd name="connsiteX1702" fmla="*/ 107728 w 142017"/>
                    <a:gd name="connsiteY1702" fmla="*/ 105156 h 142779"/>
                    <a:gd name="connsiteX1703" fmla="*/ 107633 w 142017"/>
                    <a:gd name="connsiteY1703" fmla="*/ 103727 h 142779"/>
                    <a:gd name="connsiteX1704" fmla="*/ 107728 w 142017"/>
                    <a:gd name="connsiteY1704" fmla="*/ 105156 h 142779"/>
                    <a:gd name="connsiteX1705" fmla="*/ 116681 w 142017"/>
                    <a:gd name="connsiteY1705" fmla="*/ 107632 h 142779"/>
                    <a:gd name="connsiteX1706" fmla="*/ 115538 w 142017"/>
                    <a:gd name="connsiteY1706" fmla="*/ 107728 h 142779"/>
                    <a:gd name="connsiteX1707" fmla="*/ 116681 w 142017"/>
                    <a:gd name="connsiteY1707" fmla="*/ 107632 h 142779"/>
                    <a:gd name="connsiteX1708" fmla="*/ 83534 w 142017"/>
                    <a:gd name="connsiteY1708" fmla="*/ 89630 h 142779"/>
                    <a:gd name="connsiteX1709" fmla="*/ 83344 w 142017"/>
                    <a:gd name="connsiteY1709" fmla="*/ 89916 h 142779"/>
                    <a:gd name="connsiteX1710" fmla="*/ 82487 w 142017"/>
                    <a:gd name="connsiteY1710" fmla="*/ 89059 h 142779"/>
                    <a:gd name="connsiteX1711" fmla="*/ 82106 w 142017"/>
                    <a:gd name="connsiteY1711" fmla="*/ 90106 h 142779"/>
                    <a:gd name="connsiteX1712" fmla="*/ 81534 w 142017"/>
                    <a:gd name="connsiteY1712" fmla="*/ 88868 h 142779"/>
                    <a:gd name="connsiteX1713" fmla="*/ 82106 w 142017"/>
                    <a:gd name="connsiteY1713" fmla="*/ 88678 h 142779"/>
                    <a:gd name="connsiteX1714" fmla="*/ 81058 w 142017"/>
                    <a:gd name="connsiteY1714" fmla="*/ 86773 h 142779"/>
                    <a:gd name="connsiteX1715" fmla="*/ 82106 w 142017"/>
                    <a:gd name="connsiteY1715" fmla="*/ 87535 h 142779"/>
                    <a:gd name="connsiteX1716" fmla="*/ 82201 w 142017"/>
                    <a:gd name="connsiteY1716" fmla="*/ 88678 h 142779"/>
                    <a:gd name="connsiteX1717" fmla="*/ 83534 w 142017"/>
                    <a:gd name="connsiteY1717" fmla="*/ 89630 h 142779"/>
                    <a:gd name="connsiteX1718" fmla="*/ 82867 w 142017"/>
                    <a:gd name="connsiteY1718" fmla="*/ 88773 h 142779"/>
                    <a:gd name="connsiteX1719" fmla="*/ 83629 w 142017"/>
                    <a:gd name="connsiteY1719" fmla="*/ 88963 h 142779"/>
                    <a:gd name="connsiteX1720" fmla="*/ 82867 w 142017"/>
                    <a:gd name="connsiteY1720" fmla="*/ 88773 h 142779"/>
                    <a:gd name="connsiteX1721" fmla="*/ 113062 w 142017"/>
                    <a:gd name="connsiteY1721" fmla="*/ 108490 h 142779"/>
                    <a:gd name="connsiteX1722" fmla="*/ 111919 w 142017"/>
                    <a:gd name="connsiteY1722" fmla="*/ 107728 h 142779"/>
                    <a:gd name="connsiteX1723" fmla="*/ 112586 w 142017"/>
                    <a:gd name="connsiteY1723" fmla="*/ 107156 h 142779"/>
                    <a:gd name="connsiteX1724" fmla="*/ 113062 w 142017"/>
                    <a:gd name="connsiteY1724" fmla="*/ 108490 h 142779"/>
                    <a:gd name="connsiteX1725" fmla="*/ 68294 w 142017"/>
                    <a:gd name="connsiteY1725" fmla="*/ 65627 h 142779"/>
                    <a:gd name="connsiteX1726" fmla="*/ 68294 w 142017"/>
                    <a:gd name="connsiteY1726" fmla="*/ 65627 h 142779"/>
                    <a:gd name="connsiteX1727" fmla="*/ 68294 w 142017"/>
                    <a:gd name="connsiteY1727" fmla="*/ 65627 h 142779"/>
                    <a:gd name="connsiteX1728" fmla="*/ 114871 w 142017"/>
                    <a:gd name="connsiteY1728" fmla="*/ 109347 h 142779"/>
                    <a:gd name="connsiteX1729" fmla="*/ 113824 w 142017"/>
                    <a:gd name="connsiteY1729" fmla="*/ 108775 h 142779"/>
                    <a:gd name="connsiteX1730" fmla="*/ 114586 w 142017"/>
                    <a:gd name="connsiteY1730" fmla="*/ 108394 h 142779"/>
                    <a:gd name="connsiteX1731" fmla="*/ 114871 w 142017"/>
                    <a:gd name="connsiteY1731" fmla="*/ 109347 h 142779"/>
                    <a:gd name="connsiteX1732" fmla="*/ 96488 w 142017"/>
                    <a:gd name="connsiteY1732" fmla="*/ 102203 h 142779"/>
                    <a:gd name="connsiteX1733" fmla="*/ 95631 w 142017"/>
                    <a:gd name="connsiteY1733" fmla="*/ 101441 h 142779"/>
                    <a:gd name="connsiteX1734" fmla="*/ 96774 w 142017"/>
                    <a:gd name="connsiteY1734" fmla="*/ 101060 h 142779"/>
                    <a:gd name="connsiteX1735" fmla="*/ 96488 w 142017"/>
                    <a:gd name="connsiteY1735" fmla="*/ 102203 h 142779"/>
                    <a:gd name="connsiteX1736" fmla="*/ 111919 w 142017"/>
                    <a:gd name="connsiteY1736" fmla="*/ 109252 h 142779"/>
                    <a:gd name="connsiteX1737" fmla="*/ 110109 w 142017"/>
                    <a:gd name="connsiteY1737" fmla="*/ 110109 h 142779"/>
                    <a:gd name="connsiteX1738" fmla="*/ 111252 w 142017"/>
                    <a:gd name="connsiteY1738" fmla="*/ 108680 h 142779"/>
                    <a:gd name="connsiteX1739" fmla="*/ 111919 w 142017"/>
                    <a:gd name="connsiteY1739" fmla="*/ 109252 h 142779"/>
                    <a:gd name="connsiteX1740" fmla="*/ 106490 w 142017"/>
                    <a:gd name="connsiteY1740" fmla="*/ 107251 h 142779"/>
                    <a:gd name="connsiteX1741" fmla="*/ 106680 w 142017"/>
                    <a:gd name="connsiteY1741" fmla="*/ 108204 h 142779"/>
                    <a:gd name="connsiteX1742" fmla="*/ 105442 w 142017"/>
                    <a:gd name="connsiteY1742" fmla="*/ 107251 h 142779"/>
                    <a:gd name="connsiteX1743" fmla="*/ 106490 w 142017"/>
                    <a:gd name="connsiteY1743" fmla="*/ 107251 h 142779"/>
                    <a:gd name="connsiteX1744" fmla="*/ 114110 w 142017"/>
                    <a:gd name="connsiteY1744" fmla="*/ 110585 h 142779"/>
                    <a:gd name="connsiteX1745" fmla="*/ 115538 w 142017"/>
                    <a:gd name="connsiteY1745" fmla="*/ 111728 h 142779"/>
                    <a:gd name="connsiteX1746" fmla="*/ 114014 w 142017"/>
                    <a:gd name="connsiteY1746" fmla="*/ 110966 h 142779"/>
                    <a:gd name="connsiteX1747" fmla="*/ 113729 w 142017"/>
                    <a:gd name="connsiteY1747" fmla="*/ 109728 h 142779"/>
                    <a:gd name="connsiteX1748" fmla="*/ 114967 w 142017"/>
                    <a:gd name="connsiteY1748" fmla="*/ 110109 h 142779"/>
                    <a:gd name="connsiteX1749" fmla="*/ 114110 w 142017"/>
                    <a:gd name="connsiteY1749" fmla="*/ 110585 h 142779"/>
                    <a:gd name="connsiteX1750" fmla="*/ 81153 w 142017"/>
                    <a:gd name="connsiteY1750" fmla="*/ 89344 h 142779"/>
                    <a:gd name="connsiteX1751" fmla="*/ 81534 w 142017"/>
                    <a:gd name="connsiteY1751" fmla="*/ 88963 h 142779"/>
                    <a:gd name="connsiteX1752" fmla="*/ 81153 w 142017"/>
                    <a:gd name="connsiteY1752" fmla="*/ 89344 h 142779"/>
                    <a:gd name="connsiteX1753" fmla="*/ 103727 w 142017"/>
                    <a:gd name="connsiteY1753" fmla="*/ 108394 h 142779"/>
                    <a:gd name="connsiteX1754" fmla="*/ 104489 w 142017"/>
                    <a:gd name="connsiteY1754" fmla="*/ 107537 h 142779"/>
                    <a:gd name="connsiteX1755" fmla="*/ 103727 w 142017"/>
                    <a:gd name="connsiteY1755" fmla="*/ 108394 h 142779"/>
                    <a:gd name="connsiteX1756" fmla="*/ 68294 w 142017"/>
                    <a:gd name="connsiteY1756" fmla="*/ 65532 h 142779"/>
                    <a:gd name="connsiteX1757" fmla="*/ 68294 w 142017"/>
                    <a:gd name="connsiteY1757" fmla="*/ 65532 h 142779"/>
                    <a:gd name="connsiteX1758" fmla="*/ 68294 w 142017"/>
                    <a:gd name="connsiteY1758" fmla="*/ 65532 h 142779"/>
                    <a:gd name="connsiteX1759" fmla="*/ 98489 w 142017"/>
                    <a:gd name="connsiteY1759" fmla="*/ 106394 h 142779"/>
                    <a:gd name="connsiteX1760" fmla="*/ 99822 w 142017"/>
                    <a:gd name="connsiteY1760" fmla="*/ 106394 h 142779"/>
                    <a:gd name="connsiteX1761" fmla="*/ 98489 w 142017"/>
                    <a:gd name="connsiteY1761" fmla="*/ 106394 h 142779"/>
                    <a:gd name="connsiteX1762" fmla="*/ 80010 w 142017"/>
                    <a:gd name="connsiteY1762" fmla="*/ 89630 h 142779"/>
                    <a:gd name="connsiteX1763" fmla="*/ 79153 w 142017"/>
                    <a:gd name="connsiteY1763" fmla="*/ 89440 h 142779"/>
                    <a:gd name="connsiteX1764" fmla="*/ 80010 w 142017"/>
                    <a:gd name="connsiteY1764" fmla="*/ 89630 h 142779"/>
                    <a:gd name="connsiteX1765" fmla="*/ 113919 w 142017"/>
                    <a:gd name="connsiteY1765" fmla="*/ 117824 h 142779"/>
                    <a:gd name="connsiteX1766" fmla="*/ 113157 w 142017"/>
                    <a:gd name="connsiteY1766" fmla="*/ 117253 h 142779"/>
                    <a:gd name="connsiteX1767" fmla="*/ 113729 w 142017"/>
                    <a:gd name="connsiteY1767" fmla="*/ 116491 h 142779"/>
                    <a:gd name="connsiteX1768" fmla="*/ 111823 w 142017"/>
                    <a:gd name="connsiteY1768" fmla="*/ 116205 h 142779"/>
                    <a:gd name="connsiteX1769" fmla="*/ 110966 w 142017"/>
                    <a:gd name="connsiteY1769" fmla="*/ 114967 h 142779"/>
                    <a:gd name="connsiteX1770" fmla="*/ 112204 w 142017"/>
                    <a:gd name="connsiteY1770" fmla="*/ 115443 h 142779"/>
                    <a:gd name="connsiteX1771" fmla="*/ 113157 w 142017"/>
                    <a:gd name="connsiteY1771" fmla="*/ 114205 h 142779"/>
                    <a:gd name="connsiteX1772" fmla="*/ 115062 w 142017"/>
                    <a:gd name="connsiteY1772" fmla="*/ 114395 h 142779"/>
                    <a:gd name="connsiteX1773" fmla="*/ 114205 w 142017"/>
                    <a:gd name="connsiteY1773" fmla="*/ 113633 h 142779"/>
                    <a:gd name="connsiteX1774" fmla="*/ 116872 w 142017"/>
                    <a:gd name="connsiteY1774" fmla="*/ 116586 h 142779"/>
                    <a:gd name="connsiteX1775" fmla="*/ 116015 w 142017"/>
                    <a:gd name="connsiteY1775" fmla="*/ 115824 h 142779"/>
                    <a:gd name="connsiteX1776" fmla="*/ 115348 w 142017"/>
                    <a:gd name="connsiteY1776" fmla="*/ 116110 h 142779"/>
                    <a:gd name="connsiteX1777" fmla="*/ 116396 w 142017"/>
                    <a:gd name="connsiteY1777" fmla="*/ 116681 h 142779"/>
                    <a:gd name="connsiteX1778" fmla="*/ 116586 w 142017"/>
                    <a:gd name="connsiteY1778" fmla="*/ 117919 h 142779"/>
                    <a:gd name="connsiteX1779" fmla="*/ 115443 w 142017"/>
                    <a:gd name="connsiteY1779" fmla="*/ 118015 h 142779"/>
                    <a:gd name="connsiteX1780" fmla="*/ 115348 w 142017"/>
                    <a:gd name="connsiteY1780" fmla="*/ 117253 h 142779"/>
                    <a:gd name="connsiteX1781" fmla="*/ 113919 w 142017"/>
                    <a:gd name="connsiteY1781" fmla="*/ 117824 h 142779"/>
                    <a:gd name="connsiteX1782" fmla="*/ 106204 w 142017"/>
                    <a:gd name="connsiteY1782" fmla="*/ 114014 h 142779"/>
                    <a:gd name="connsiteX1783" fmla="*/ 106108 w 142017"/>
                    <a:gd name="connsiteY1783" fmla="*/ 115062 h 142779"/>
                    <a:gd name="connsiteX1784" fmla="*/ 104394 w 142017"/>
                    <a:gd name="connsiteY1784" fmla="*/ 115062 h 142779"/>
                    <a:gd name="connsiteX1785" fmla="*/ 103061 w 142017"/>
                    <a:gd name="connsiteY1785" fmla="*/ 114300 h 142779"/>
                    <a:gd name="connsiteX1786" fmla="*/ 104489 w 142017"/>
                    <a:gd name="connsiteY1786" fmla="*/ 113728 h 142779"/>
                    <a:gd name="connsiteX1787" fmla="*/ 104013 w 142017"/>
                    <a:gd name="connsiteY1787" fmla="*/ 110395 h 142779"/>
                    <a:gd name="connsiteX1788" fmla="*/ 106204 w 142017"/>
                    <a:gd name="connsiteY1788" fmla="*/ 114014 h 142779"/>
                    <a:gd name="connsiteX1789" fmla="*/ 68294 w 142017"/>
                    <a:gd name="connsiteY1789" fmla="*/ 65341 h 142779"/>
                    <a:gd name="connsiteX1790" fmla="*/ 68294 w 142017"/>
                    <a:gd name="connsiteY1790" fmla="*/ 65341 h 142779"/>
                    <a:gd name="connsiteX1791" fmla="*/ 68294 w 142017"/>
                    <a:gd name="connsiteY1791" fmla="*/ 65341 h 142779"/>
                    <a:gd name="connsiteX1792" fmla="*/ 68294 w 142017"/>
                    <a:gd name="connsiteY1792" fmla="*/ 65341 h 142779"/>
                    <a:gd name="connsiteX1793" fmla="*/ 68294 w 142017"/>
                    <a:gd name="connsiteY1793" fmla="*/ 65341 h 142779"/>
                    <a:gd name="connsiteX1794" fmla="*/ 68294 w 142017"/>
                    <a:gd name="connsiteY1794" fmla="*/ 65341 h 142779"/>
                    <a:gd name="connsiteX1795" fmla="*/ 68294 w 142017"/>
                    <a:gd name="connsiteY1795" fmla="*/ 65341 h 142779"/>
                    <a:gd name="connsiteX1796" fmla="*/ 78772 w 142017"/>
                    <a:gd name="connsiteY1796" fmla="*/ 89916 h 142779"/>
                    <a:gd name="connsiteX1797" fmla="*/ 78962 w 142017"/>
                    <a:gd name="connsiteY1797" fmla="*/ 89154 h 142779"/>
                    <a:gd name="connsiteX1798" fmla="*/ 78772 w 142017"/>
                    <a:gd name="connsiteY1798" fmla="*/ 89916 h 142779"/>
                    <a:gd name="connsiteX1799" fmla="*/ 117919 w 142017"/>
                    <a:gd name="connsiteY1799" fmla="*/ 117824 h 142779"/>
                    <a:gd name="connsiteX1800" fmla="*/ 117062 w 142017"/>
                    <a:gd name="connsiteY1800" fmla="*/ 116872 h 142779"/>
                    <a:gd name="connsiteX1801" fmla="*/ 117919 w 142017"/>
                    <a:gd name="connsiteY1801" fmla="*/ 117824 h 142779"/>
                    <a:gd name="connsiteX1802" fmla="*/ 102679 w 142017"/>
                    <a:gd name="connsiteY1802" fmla="*/ 112776 h 142779"/>
                    <a:gd name="connsiteX1803" fmla="*/ 102394 w 142017"/>
                    <a:gd name="connsiteY1803" fmla="*/ 110871 h 142779"/>
                    <a:gd name="connsiteX1804" fmla="*/ 103061 w 142017"/>
                    <a:gd name="connsiteY1804" fmla="*/ 110966 h 142779"/>
                    <a:gd name="connsiteX1805" fmla="*/ 102679 w 142017"/>
                    <a:gd name="connsiteY1805" fmla="*/ 112776 h 142779"/>
                    <a:gd name="connsiteX1806" fmla="*/ 78296 w 142017"/>
                    <a:gd name="connsiteY1806" fmla="*/ 89630 h 142779"/>
                    <a:gd name="connsiteX1807" fmla="*/ 77724 w 142017"/>
                    <a:gd name="connsiteY1807" fmla="*/ 88582 h 142779"/>
                    <a:gd name="connsiteX1808" fmla="*/ 78200 w 142017"/>
                    <a:gd name="connsiteY1808" fmla="*/ 88963 h 142779"/>
                    <a:gd name="connsiteX1809" fmla="*/ 78296 w 142017"/>
                    <a:gd name="connsiteY1809" fmla="*/ 89630 h 142779"/>
                    <a:gd name="connsiteX1810" fmla="*/ 90392 w 142017"/>
                    <a:gd name="connsiteY1810" fmla="*/ 104489 h 142779"/>
                    <a:gd name="connsiteX1811" fmla="*/ 90392 w 142017"/>
                    <a:gd name="connsiteY1811" fmla="*/ 103251 h 142779"/>
                    <a:gd name="connsiteX1812" fmla="*/ 90392 w 142017"/>
                    <a:gd name="connsiteY1812" fmla="*/ 104489 h 142779"/>
                    <a:gd name="connsiteX1813" fmla="*/ 111919 w 142017"/>
                    <a:gd name="connsiteY1813" fmla="*/ 117062 h 142779"/>
                    <a:gd name="connsiteX1814" fmla="*/ 110681 w 142017"/>
                    <a:gd name="connsiteY1814" fmla="*/ 116110 h 142779"/>
                    <a:gd name="connsiteX1815" fmla="*/ 111919 w 142017"/>
                    <a:gd name="connsiteY1815" fmla="*/ 117062 h 142779"/>
                    <a:gd name="connsiteX1816" fmla="*/ 78391 w 142017"/>
                    <a:gd name="connsiteY1816" fmla="*/ 90868 h 142779"/>
                    <a:gd name="connsiteX1817" fmla="*/ 78200 w 142017"/>
                    <a:gd name="connsiteY1817" fmla="*/ 90488 h 142779"/>
                    <a:gd name="connsiteX1818" fmla="*/ 78010 w 142017"/>
                    <a:gd name="connsiteY1818" fmla="*/ 90773 h 142779"/>
                    <a:gd name="connsiteX1819" fmla="*/ 78391 w 142017"/>
                    <a:gd name="connsiteY1819" fmla="*/ 90297 h 142779"/>
                    <a:gd name="connsiteX1820" fmla="*/ 78391 w 142017"/>
                    <a:gd name="connsiteY1820" fmla="*/ 90868 h 142779"/>
                    <a:gd name="connsiteX1821" fmla="*/ 80105 w 142017"/>
                    <a:gd name="connsiteY1821" fmla="*/ 94774 h 142779"/>
                    <a:gd name="connsiteX1822" fmla="*/ 80677 w 142017"/>
                    <a:gd name="connsiteY1822" fmla="*/ 94678 h 142779"/>
                    <a:gd name="connsiteX1823" fmla="*/ 80105 w 142017"/>
                    <a:gd name="connsiteY1823" fmla="*/ 94774 h 142779"/>
                    <a:gd name="connsiteX1824" fmla="*/ 124396 w 142017"/>
                    <a:gd name="connsiteY1824" fmla="*/ 124587 h 142779"/>
                    <a:gd name="connsiteX1825" fmla="*/ 124206 w 142017"/>
                    <a:gd name="connsiteY1825" fmla="*/ 125063 h 142779"/>
                    <a:gd name="connsiteX1826" fmla="*/ 123063 w 142017"/>
                    <a:gd name="connsiteY1826" fmla="*/ 124015 h 142779"/>
                    <a:gd name="connsiteX1827" fmla="*/ 124206 w 142017"/>
                    <a:gd name="connsiteY1827" fmla="*/ 123063 h 142779"/>
                    <a:gd name="connsiteX1828" fmla="*/ 124396 w 142017"/>
                    <a:gd name="connsiteY1828" fmla="*/ 124587 h 142779"/>
                    <a:gd name="connsiteX1829" fmla="*/ 68199 w 142017"/>
                    <a:gd name="connsiteY1829" fmla="*/ 64865 h 142779"/>
                    <a:gd name="connsiteX1830" fmla="*/ 68199 w 142017"/>
                    <a:gd name="connsiteY1830" fmla="*/ 64865 h 142779"/>
                    <a:gd name="connsiteX1831" fmla="*/ 68199 w 142017"/>
                    <a:gd name="connsiteY1831" fmla="*/ 64865 h 142779"/>
                    <a:gd name="connsiteX1832" fmla="*/ 85249 w 142017"/>
                    <a:gd name="connsiteY1832" fmla="*/ 105823 h 142779"/>
                    <a:gd name="connsiteX1833" fmla="*/ 85916 w 142017"/>
                    <a:gd name="connsiteY1833" fmla="*/ 105823 h 142779"/>
                    <a:gd name="connsiteX1834" fmla="*/ 85249 w 142017"/>
                    <a:gd name="connsiteY1834" fmla="*/ 105823 h 142779"/>
                    <a:gd name="connsiteX1835" fmla="*/ 73819 w 142017"/>
                    <a:gd name="connsiteY1835" fmla="*/ 88201 h 142779"/>
                    <a:gd name="connsiteX1836" fmla="*/ 73819 w 142017"/>
                    <a:gd name="connsiteY1836" fmla="*/ 87344 h 142779"/>
                    <a:gd name="connsiteX1837" fmla="*/ 73819 w 142017"/>
                    <a:gd name="connsiteY1837" fmla="*/ 88201 h 142779"/>
                    <a:gd name="connsiteX1838" fmla="*/ 83534 w 142017"/>
                    <a:gd name="connsiteY1838" fmla="*/ 105061 h 142779"/>
                    <a:gd name="connsiteX1839" fmla="*/ 82106 w 142017"/>
                    <a:gd name="connsiteY1839" fmla="*/ 104680 h 142779"/>
                    <a:gd name="connsiteX1840" fmla="*/ 83058 w 142017"/>
                    <a:gd name="connsiteY1840" fmla="*/ 104299 h 142779"/>
                    <a:gd name="connsiteX1841" fmla="*/ 83534 w 142017"/>
                    <a:gd name="connsiteY1841" fmla="*/ 105061 h 142779"/>
                    <a:gd name="connsiteX1842" fmla="*/ 68199 w 142017"/>
                    <a:gd name="connsiteY1842" fmla="*/ 65341 h 142779"/>
                    <a:gd name="connsiteX1843" fmla="*/ 68199 w 142017"/>
                    <a:gd name="connsiteY1843" fmla="*/ 65151 h 142779"/>
                    <a:gd name="connsiteX1844" fmla="*/ 68199 w 142017"/>
                    <a:gd name="connsiteY1844" fmla="*/ 65341 h 142779"/>
                    <a:gd name="connsiteX1845" fmla="*/ 111157 w 142017"/>
                    <a:gd name="connsiteY1845" fmla="*/ 129159 h 142779"/>
                    <a:gd name="connsiteX1846" fmla="*/ 112871 w 142017"/>
                    <a:gd name="connsiteY1846" fmla="*/ 129635 h 142779"/>
                    <a:gd name="connsiteX1847" fmla="*/ 111157 w 142017"/>
                    <a:gd name="connsiteY1847" fmla="*/ 129159 h 142779"/>
                    <a:gd name="connsiteX1848" fmla="*/ 95155 w 142017"/>
                    <a:gd name="connsiteY1848" fmla="*/ 122872 h 142779"/>
                    <a:gd name="connsiteX1849" fmla="*/ 93536 w 142017"/>
                    <a:gd name="connsiteY1849" fmla="*/ 122015 h 142779"/>
                    <a:gd name="connsiteX1850" fmla="*/ 94298 w 142017"/>
                    <a:gd name="connsiteY1850" fmla="*/ 120586 h 142779"/>
                    <a:gd name="connsiteX1851" fmla="*/ 95345 w 142017"/>
                    <a:gd name="connsiteY1851" fmla="*/ 121158 h 142779"/>
                    <a:gd name="connsiteX1852" fmla="*/ 95155 w 142017"/>
                    <a:gd name="connsiteY1852" fmla="*/ 122872 h 142779"/>
                    <a:gd name="connsiteX1853" fmla="*/ 73723 w 142017"/>
                    <a:gd name="connsiteY1853" fmla="*/ 95917 h 142779"/>
                    <a:gd name="connsiteX1854" fmla="*/ 73342 w 142017"/>
                    <a:gd name="connsiteY1854" fmla="*/ 93916 h 142779"/>
                    <a:gd name="connsiteX1855" fmla="*/ 74009 w 142017"/>
                    <a:gd name="connsiteY1855" fmla="*/ 95059 h 142779"/>
                    <a:gd name="connsiteX1856" fmla="*/ 73723 w 142017"/>
                    <a:gd name="connsiteY1856" fmla="*/ 95917 h 142779"/>
                    <a:gd name="connsiteX1857" fmla="*/ 101060 w 142017"/>
                    <a:gd name="connsiteY1857" fmla="*/ 132112 h 142779"/>
                    <a:gd name="connsiteX1858" fmla="*/ 102013 w 142017"/>
                    <a:gd name="connsiteY1858" fmla="*/ 130492 h 142779"/>
                    <a:gd name="connsiteX1859" fmla="*/ 101060 w 142017"/>
                    <a:gd name="connsiteY1859" fmla="*/ 132112 h 142779"/>
                    <a:gd name="connsiteX1860" fmla="*/ 84011 w 142017"/>
                    <a:gd name="connsiteY1860" fmla="*/ 115919 h 142779"/>
                    <a:gd name="connsiteX1861" fmla="*/ 84773 w 142017"/>
                    <a:gd name="connsiteY1861" fmla="*/ 116015 h 142779"/>
                    <a:gd name="connsiteX1862" fmla="*/ 84011 w 142017"/>
                    <a:gd name="connsiteY1862" fmla="*/ 115919 h 142779"/>
                    <a:gd name="connsiteX1863" fmla="*/ 89725 w 142017"/>
                    <a:gd name="connsiteY1863" fmla="*/ 123253 h 142779"/>
                    <a:gd name="connsiteX1864" fmla="*/ 90869 w 142017"/>
                    <a:gd name="connsiteY1864" fmla="*/ 122682 h 142779"/>
                    <a:gd name="connsiteX1865" fmla="*/ 89725 w 142017"/>
                    <a:gd name="connsiteY1865" fmla="*/ 123253 h 142779"/>
                    <a:gd name="connsiteX1866" fmla="*/ 85630 w 142017"/>
                    <a:gd name="connsiteY1866" fmla="*/ 120110 h 142779"/>
                    <a:gd name="connsiteX1867" fmla="*/ 83915 w 142017"/>
                    <a:gd name="connsiteY1867" fmla="*/ 120396 h 142779"/>
                    <a:gd name="connsiteX1868" fmla="*/ 85439 w 142017"/>
                    <a:gd name="connsiteY1868" fmla="*/ 118967 h 142779"/>
                    <a:gd name="connsiteX1869" fmla="*/ 85725 w 142017"/>
                    <a:gd name="connsiteY1869" fmla="*/ 118681 h 142779"/>
                    <a:gd name="connsiteX1870" fmla="*/ 85630 w 142017"/>
                    <a:gd name="connsiteY1870" fmla="*/ 120110 h 142779"/>
                    <a:gd name="connsiteX1871" fmla="*/ 74390 w 142017"/>
                    <a:gd name="connsiteY1871" fmla="*/ 105346 h 142779"/>
                    <a:gd name="connsiteX1872" fmla="*/ 75438 w 142017"/>
                    <a:gd name="connsiteY1872" fmla="*/ 104680 h 142779"/>
                    <a:gd name="connsiteX1873" fmla="*/ 74390 w 142017"/>
                    <a:gd name="connsiteY1873" fmla="*/ 105346 h 142779"/>
                    <a:gd name="connsiteX1874" fmla="*/ 98774 w 142017"/>
                    <a:gd name="connsiteY1874" fmla="*/ 135065 h 142779"/>
                    <a:gd name="connsiteX1875" fmla="*/ 99727 w 142017"/>
                    <a:gd name="connsiteY1875" fmla="*/ 134207 h 142779"/>
                    <a:gd name="connsiteX1876" fmla="*/ 100298 w 142017"/>
                    <a:gd name="connsiteY1876" fmla="*/ 136398 h 142779"/>
                    <a:gd name="connsiteX1877" fmla="*/ 98774 w 142017"/>
                    <a:gd name="connsiteY1877" fmla="*/ 135065 h 142779"/>
                    <a:gd name="connsiteX1878" fmla="*/ 100584 w 142017"/>
                    <a:gd name="connsiteY1878" fmla="*/ 133445 h 142779"/>
                    <a:gd name="connsiteX1879" fmla="*/ 102203 w 142017"/>
                    <a:gd name="connsiteY1879" fmla="*/ 134207 h 142779"/>
                    <a:gd name="connsiteX1880" fmla="*/ 100394 w 142017"/>
                    <a:gd name="connsiteY1880" fmla="*/ 135922 h 142779"/>
                    <a:gd name="connsiteX1881" fmla="*/ 100584 w 142017"/>
                    <a:gd name="connsiteY1881" fmla="*/ 133445 h 142779"/>
                    <a:gd name="connsiteX1882" fmla="*/ 97822 w 142017"/>
                    <a:gd name="connsiteY1882" fmla="*/ 133255 h 142779"/>
                    <a:gd name="connsiteX1883" fmla="*/ 99250 w 142017"/>
                    <a:gd name="connsiteY1883" fmla="*/ 133731 h 142779"/>
                    <a:gd name="connsiteX1884" fmla="*/ 97536 w 142017"/>
                    <a:gd name="connsiteY1884" fmla="*/ 133636 h 142779"/>
                    <a:gd name="connsiteX1885" fmla="*/ 96965 w 142017"/>
                    <a:gd name="connsiteY1885" fmla="*/ 132683 h 142779"/>
                    <a:gd name="connsiteX1886" fmla="*/ 98108 w 142017"/>
                    <a:gd name="connsiteY1886" fmla="*/ 131826 h 142779"/>
                    <a:gd name="connsiteX1887" fmla="*/ 97822 w 142017"/>
                    <a:gd name="connsiteY1887" fmla="*/ 133255 h 142779"/>
                    <a:gd name="connsiteX1888" fmla="*/ 85154 w 142017"/>
                    <a:gd name="connsiteY1888" fmla="*/ 123349 h 142779"/>
                    <a:gd name="connsiteX1889" fmla="*/ 86201 w 142017"/>
                    <a:gd name="connsiteY1889" fmla="*/ 123634 h 142779"/>
                    <a:gd name="connsiteX1890" fmla="*/ 85154 w 142017"/>
                    <a:gd name="connsiteY1890" fmla="*/ 123349 h 142779"/>
                    <a:gd name="connsiteX1891" fmla="*/ 86487 w 142017"/>
                    <a:gd name="connsiteY1891" fmla="*/ 123063 h 142779"/>
                    <a:gd name="connsiteX1892" fmla="*/ 86773 w 142017"/>
                    <a:gd name="connsiteY1892" fmla="*/ 124587 h 142779"/>
                    <a:gd name="connsiteX1893" fmla="*/ 86487 w 142017"/>
                    <a:gd name="connsiteY1893" fmla="*/ 123063 h 142779"/>
                    <a:gd name="connsiteX1894" fmla="*/ 82867 w 142017"/>
                    <a:gd name="connsiteY1894" fmla="*/ 119443 h 142779"/>
                    <a:gd name="connsiteX1895" fmla="*/ 82201 w 142017"/>
                    <a:gd name="connsiteY1895" fmla="*/ 120396 h 142779"/>
                    <a:gd name="connsiteX1896" fmla="*/ 81153 w 142017"/>
                    <a:gd name="connsiteY1896" fmla="*/ 119634 h 142779"/>
                    <a:gd name="connsiteX1897" fmla="*/ 81534 w 142017"/>
                    <a:gd name="connsiteY1897" fmla="*/ 118205 h 142779"/>
                    <a:gd name="connsiteX1898" fmla="*/ 82296 w 142017"/>
                    <a:gd name="connsiteY1898" fmla="*/ 118300 h 142779"/>
                    <a:gd name="connsiteX1899" fmla="*/ 82867 w 142017"/>
                    <a:gd name="connsiteY1899" fmla="*/ 119443 h 142779"/>
                    <a:gd name="connsiteX1900" fmla="*/ 67723 w 142017"/>
                    <a:gd name="connsiteY1900" fmla="*/ 87154 h 142779"/>
                    <a:gd name="connsiteX1901" fmla="*/ 68008 w 142017"/>
                    <a:gd name="connsiteY1901" fmla="*/ 85725 h 142779"/>
                    <a:gd name="connsiteX1902" fmla="*/ 68104 w 142017"/>
                    <a:gd name="connsiteY1902" fmla="*/ 86201 h 142779"/>
                    <a:gd name="connsiteX1903" fmla="*/ 68199 w 142017"/>
                    <a:gd name="connsiteY1903" fmla="*/ 86201 h 142779"/>
                    <a:gd name="connsiteX1904" fmla="*/ 67723 w 142017"/>
                    <a:gd name="connsiteY1904" fmla="*/ 87154 h 142779"/>
                    <a:gd name="connsiteX1905" fmla="*/ 68199 w 142017"/>
                    <a:gd name="connsiteY1905" fmla="*/ 65627 h 142779"/>
                    <a:gd name="connsiteX1906" fmla="*/ 68199 w 142017"/>
                    <a:gd name="connsiteY1906" fmla="*/ 65627 h 142779"/>
                    <a:gd name="connsiteX1907" fmla="*/ 68199 w 142017"/>
                    <a:gd name="connsiteY1907" fmla="*/ 65627 h 142779"/>
                    <a:gd name="connsiteX1908" fmla="*/ 97060 w 142017"/>
                    <a:gd name="connsiteY1908" fmla="*/ 134684 h 142779"/>
                    <a:gd name="connsiteX1909" fmla="*/ 98489 w 142017"/>
                    <a:gd name="connsiteY1909" fmla="*/ 134874 h 142779"/>
                    <a:gd name="connsiteX1910" fmla="*/ 97060 w 142017"/>
                    <a:gd name="connsiteY1910" fmla="*/ 134684 h 142779"/>
                    <a:gd name="connsiteX1911" fmla="*/ 68675 w 142017"/>
                    <a:gd name="connsiteY1911" fmla="*/ 94964 h 142779"/>
                    <a:gd name="connsiteX1912" fmla="*/ 69342 w 142017"/>
                    <a:gd name="connsiteY1912" fmla="*/ 95059 h 142779"/>
                    <a:gd name="connsiteX1913" fmla="*/ 68675 w 142017"/>
                    <a:gd name="connsiteY1913" fmla="*/ 94964 h 142779"/>
                    <a:gd name="connsiteX1914" fmla="*/ 91250 w 142017"/>
                    <a:gd name="connsiteY1914" fmla="*/ 134779 h 142779"/>
                    <a:gd name="connsiteX1915" fmla="*/ 91440 w 142017"/>
                    <a:gd name="connsiteY1915" fmla="*/ 134017 h 142779"/>
                    <a:gd name="connsiteX1916" fmla="*/ 92869 w 142017"/>
                    <a:gd name="connsiteY1916" fmla="*/ 134112 h 142779"/>
                    <a:gd name="connsiteX1917" fmla="*/ 92012 w 142017"/>
                    <a:gd name="connsiteY1917" fmla="*/ 132778 h 142779"/>
                    <a:gd name="connsiteX1918" fmla="*/ 93536 w 142017"/>
                    <a:gd name="connsiteY1918" fmla="*/ 133731 h 142779"/>
                    <a:gd name="connsiteX1919" fmla="*/ 91250 w 142017"/>
                    <a:gd name="connsiteY1919" fmla="*/ 134779 h 142779"/>
                    <a:gd name="connsiteX1920" fmla="*/ 70771 w 142017"/>
                    <a:gd name="connsiteY1920" fmla="*/ 103251 h 142779"/>
                    <a:gd name="connsiteX1921" fmla="*/ 69818 w 142017"/>
                    <a:gd name="connsiteY1921" fmla="*/ 102965 h 142779"/>
                    <a:gd name="connsiteX1922" fmla="*/ 70580 w 142017"/>
                    <a:gd name="connsiteY1922" fmla="*/ 101917 h 142779"/>
                    <a:gd name="connsiteX1923" fmla="*/ 70771 w 142017"/>
                    <a:gd name="connsiteY1923" fmla="*/ 103251 h 142779"/>
                    <a:gd name="connsiteX1924" fmla="*/ 80391 w 142017"/>
                    <a:gd name="connsiteY1924" fmla="*/ 122777 h 142779"/>
                    <a:gd name="connsiteX1925" fmla="*/ 79534 w 142017"/>
                    <a:gd name="connsiteY1925" fmla="*/ 122015 h 142779"/>
                    <a:gd name="connsiteX1926" fmla="*/ 80391 w 142017"/>
                    <a:gd name="connsiteY1926" fmla="*/ 122777 h 142779"/>
                    <a:gd name="connsiteX1927" fmla="*/ 89154 w 142017"/>
                    <a:gd name="connsiteY1927" fmla="*/ 135065 h 142779"/>
                    <a:gd name="connsiteX1928" fmla="*/ 89154 w 142017"/>
                    <a:gd name="connsiteY1928" fmla="*/ 134112 h 142779"/>
                    <a:gd name="connsiteX1929" fmla="*/ 90202 w 142017"/>
                    <a:gd name="connsiteY1929" fmla="*/ 134779 h 142779"/>
                    <a:gd name="connsiteX1930" fmla="*/ 89154 w 142017"/>
                    <a:gd name="connsiteY1930" fmla="*/ 135065 h 142779"/>
                    <a:gd name="connsiteX1931" fmla="*/ 78105 w 142017"/>
                    <a:gd name="connsiteY1931" fmla="*/ 122491 h 142779"/>
                    <a:gd name="connsiteX1932" fmla="*/ 78962 w 142017"/>
                    <a:gd name="connsiteY1932" fmla="*/ 121729 h 142779"/>
                    <a:gd name="connsiteX1933" fmla="*/ 78105 w 142017"/>
                    <a:gd name="connsiteY1933" fmla="*/ 122491 h 142779"/>
                    <a:gd name="connsiteX1934" fmla="*/ 74581 w 142017"/>
                    <a:gd name="connsiteY1934" fmla="*/ 118872 h 142779"/>
                    <a:gd name="connsiteX1935" fmla="*/ 75152 w 142017"/>
                    <a:gd name="connsiteY1935" fmla="*/ 117729 h 142779"/>
                    <a:gd name="connsiteX1936" fmla="*/ 75629 w 142017"/>
                    <a:gd name="connsiteY1936" fmla="*/ 118872 h 142779"/>
                    <a:gd name="connsiteX1937" fmla="*/ 74581 w 142017"/>
                    <a:gd name="connsiteY1937" fmla="*/ 118872 h 142779"/>
                    <a:gd name="connsiteX1938" fmla="*/ 76867 w 142017"/>
                    <a:gd name="connsiteY1938" fmla="*/ 119253 h 142779"/>
                    <a:gd name="connsiteX1939" fmla="*/ 75533 w 142017"/>
                    <a:gd name="connsiteY1939" fmla="*/ 118872 h 142779"/>
                    <a:gd name="connsiteX1940" fmla="*/ 76867 w 142017"/>
                    <a:gd name="connsiteY1940" fmla="*/ 119253 h 142779"/>
                    <a:gd name="connsiteX1941" fmla="*/ 86677 w 142017"/>
                    <a:gd name="connsiteY1941" fmla="*/ 132778 h 142779"/>
                    <a:gd name="connsiteX1942" fmla="*/ 87821 w 142017"/>
                    <a:gd name="connsiteY1942" fmla="*/ 132969 h 142779"/>
                    <a:gd name="connsiteX1943" fmla="*/ 86677 w 142017"/>
                    <a:gd name="connsiteY1943" fmla="*/ 132778 h 142779"/>
                    <a:gd name="connsiteX1944" fmla="*/ 76486 w 142017"/>
                    <a:gd name="connsiteY1944" fmla="*/ 121729 h 142779"/>
                    <a:gd name="connsiteX1945" fmla="*/ 77248 w 142017"/>
                    <a:gd name="connsiteY1945" fmla="*/ 121253 h 142779"/>
                    <a:gd name="connsiteX1946" fmla="*/ 76486 w 142017"/>
                    <a:gd name="connsiteY1946" fmla="*/ 121729 h 142779"/>
                    <a:gd name="connsiteX1947" fmla="*/ 75343 w 142017"/>
                    <a:gd name="connsiteY1947" fmla="*/ 123539 h 142779"/>
                    <a:gd name="connsiteX1948" fmla="*/ 76010 w 142017"/>
                    <a:gd name="connsiteY1948" fmla="*/ 121253 h 142779"/>
                    <a:gd name="connsiteX1949" fmla="*/ 76581 w 142017"/>
                    <a:gd name="connsiteY1949" fmla="*/ 122587 h 142779"/>
                    <a:gd name="connsiteX1950" fmla="*/ 75819 w 142017"/>
                    <a:gd name="connsiteY1950" fmla="*/ 123539 h 142779"/>
                    <a:gd name="connsiteX1951" fmla="*/ 76200 w 142017"/>
                    <a:gd name="connsiteY1951" fmla="*/ 124206 h 142779"/>
                    <a:gd name="connsiteX1952" fmla="*/ 74676 w 142017"/>
                    <a:gd name="connsiteY1952" fmla="*/ 123158 h 142779"/>
                    <a:gd name="connsiteX1953" fmla="*/ 74867 w 142017"/>
                    <a:gd name="connsiteY1953" fmla="*/ 122015 h 142779"/>
                    <a:gd name="connsiteX1954" fmla="*/ 75343 w 142017"/>
                    <a:gd name="connsiteY1954" fmla="*/ 123539 h 142779"/>
                    <a:gd name="connsiteX1955" fmla="*/ 73533 w 142017"/>
                    <a:gd name="connsiteY1955" fmla="*/ 121158 h 142779"/>
                    <a:gd name="connsiteX1956" fmla="*/ 75629 w 142017"/>
                    <a:gd name="connsiteY1956" fmla="*/ 120682 h 142779"/>
                    <a:gd name="connsiteX1957" fmla="*/ 73533 w 142017"/>
                    <a:gd name="connsiteY1957" fmla="*/ 121158 h 142779"/>
                    <a:gd name="connsiteX1958" fmla="*/ 88678 w 142017"/>
                    <a:gd name="connsiteY1958" fmla="*/ 139446 h 142779"/>
                    <a:gd name="connsiteX1959" fmla="*/ 90869 w 142017"/>
                    <a:gd name="connsiteY1959" fmla="*/ 139255 h 142779"/>
                    <a:gd name="connsiteX1960" fmla="*/ 88678 w 142017"/>
                    <a:gd name="connsiteY1960" fmla="*/ 139446 h 142779"/>
                    <a:gd name="connsiteX1961" fmla="*/ 83153 w 142017"/>
                    <a:gd name="connsiteY1961" fmla="*/ 133636 h 142779"/>
                    <a:gd name="connsiteX1962" fmla="*/ 83629 w 142017"/>
                    <a:gd name="connsiteY1962" fmla="*/ 132397 h 142779"/>
                    <a:gd name="connsiteX1963" fmla="*/ 83153 w 142017"/>
                    <a:gd name="connsiteY1963" fmla="*/ 133636 h 142779"/>
                    <a:gd name="connsiteX1964" fmla="*/ 85058 w 142017"/>
                    <a:gd name="connsiteY1964" fmla="*/ 138493 h 142779"/>
                    <a:gd name="connsiteX1965" fmla="*/ 84868 w 142017"/>
                    <a:gd name="connsiteY1965" fmla="*/ 136969 h 142779"/>
                    <a:gd name="connsiteX1966" fmla="*/ 83725 w 142017"/>
                    <a:gd name="connsiteY1966" fmla="*/ 137160 h 142779"/>
                    <a:gd name="connsiteX1967" fmla="*/ 85820 w 142017"/>
                    <a:gd name="connsiteY1967" fmla="*/ 136398 h 142779"/>
                    <a:gd name="connsiteX1968" fmla="*/ 85058 w 142017"/>
                    <a:gd name="connsiteY1968" fmla="*/ 138493 h 142779"/>
                    <a:gd name="connsiteX1969" fmla="*/ 72485 w 142017"/>
                    <a:gd name="connsiteY1969" fmla="*/ 118396 h 142779"/>
                    <a:gd name="connsiteX1970" fmla="*/ 71342 w 142017"/>
                    <a:gd name="connsiteY1970" fmla="*/ 116300 h 142779"/>
                    <a:gd name="connsiteX1971" fmla="*/ 72485 w 142017"/>
                    <a:gd name="connsiteY1971" fmla="*/ 118396 h 142779"/>
                    <a:gd name="connsiteX1972" fmla="*/ 72581 w 142017"/>
                    <a:gd name="connsiteY1972" fmla="*/ 121348 h 142779"/>
                    <a:gd name="connsiteX1973" fmla="*/ 73057 w 142017"/>
                    <a:gd name="connsiteY1973" fmla="*/ 120301 h 142779"/>
                    <a:gd name="connsiteX1974" fmla="*/ 73342 w 142017"/>
                    <a:gd name="connsiteY1974" fmla="*/ 121158 h 142779"/>
                    <a:gd name="connsiteX1975" fmla="*/ 72581 w 142017"/>
                    <a:gd name="connsiteY1975" fmla="*/ 121348 h 142779"/>
                    <a:gd name="connsiteX1976" fmla="*/ 78200 w 142017"/>
                    <a:gd name="connsiteY1976" fmla="*/ 131826 h 142779"/>
                    <a:gd name="connsiteX1977" fmla="*/ 78105 w 142017"/>
                    <a:gd name="connsiteY1977" fmla="*/ 130302 h 142779"/>
                    <a:gd name="connsiteX1978" fmla="*/ 78677 w 142017"/>
                    <a:gd name="connsiteY1978" fmla="*/ 130683 h 142779"/>
                    <a:gd name="connsiteX1979" fmla="*/ 78200 w 142017"/>
                    <a:gd name="connsiteY1979" fmla="*/ 131826 h 142779"/>
                    <a:gd name="connsiteX1980" fmla="*/ 81058 w 142017"/>
                    <a:gd name="connsiteY1980" fmla="*/ 136779 h 142779"/>
                    <a:gd name="connsiteX1981" fmla="*/ 80867 w 142017"/>
                    <a:gd name="connsiteY1981" fmla="*/ 134302 h 142779"/>
                    <a:gd name="connsiteX1982" fmla="*/ 81058 w 142017"/>
                    <a:gd name="connsiteY1982" fmla="*/ 136779 h 142779"/>
                    <a:gd name="connsiteX1983" fmla="*/ 73247 w 142017"/>
                    <a:gd name="connsiteY1983" fmla="*/ 123730 h 142779"/>
                    <a:gd name="connsiteX1984" fmla="*/ 72295 w 142017"/>
                    <a:gd name="connsiteY1984" fmla="*/ 122777 h 142779"/>
                    <a:gd name="connsiteX1985" fmla="*/ 73247 w 142017"/>
                    <a:gd name="connsiteY1985" fmla="*/ 123730 h 142779"/>
                    <a:gd name="connsiteX1986" fmla="*/ 78772 w 142017"/>
                    <a:gd name="connsiteY1986" fmla="*/ 137160 h 142779"/>
                    <a:gd name="connsiteX1987" fmla="*/ 78010 w 142017"/>
                    <a:gd name="connsiteY1987" fmla="*/ 136588 h 142779"/>
                    <a:gd name="connsiteX1988" fmla="*/ 79058 w 142017"/>
                    <a:gd name="connsiteY1988" fmla="*/ 135445 h 142779"/>
                    <a:gd name="connsiteX1989" fmla="*/ 80391 w 142017"/>
                    <a:gd name="connsiteY1989" fmla="*/ 136493 h 142779"/>
                    <a:gd name="connsiteX1990" fmla="*/ 78772 w 142017"/>
                    <a:gd name="connsiteY1990" fmla="*/ 137160 h 142779"/>
                    <a:gd name="connsiteX1991" fmla="*/ 74771 w 142017"/>
                    <a:gd name="connsiteY1991" fmla="*/ 135160 h 142779"/>
                    <a:gd name="connsiteX1992" fmla="*/ 77629 w 142017"/>
                    <a:gd name="connsiteY1992" fmla="*/ 136112 h 142779"/>
                    <a:gd name="connsiteX1993" fmla="*/ 74771 w 142017"/>
                    <a:gd name="connsiteY1993" fmla="*/ 135160 h 142779"/>
                    <a:gd name="connsiteX1994" fmla="*/ 75629 w 142017"/>
                    <a:gd name="connsiteY1994" fmla="*/ 135065 h 142779"/>
                    <a:gd name="connsiteX1995" fmla="*/ 75819 w 142017"/>
                    <a:gd name="connsiteY1995" fmla="*/ 133731 h 142779"/>
                    <a:gd name="connsiteX1996" fmla="*/ 76486 w 142017"/>
                    <a:gd name="connsiteY1996" fmla="*/ 134398 h 142779"/>
                    <a:gd name="connsiteX1997" fmla="*/ 75629 w 142017"/>
                    <a:gd name="connsiteY1997" fmla="*/ 135065 h 142779"/>
                    <a:gd name="connsiteX1998" fmla="*/ 70961 w 142017"/>
                    <a:gd name="connsiteY1998" fmla="*/ 135731 h 142779"/>
                    <a:gd name="connsiteX1999" fmla="*/ 70009 w 142017"/>
                    <a:gd name="connsiteY1999" fmla="*/ 135065 h 142779"/>
                    <a:gd name="connsiteX2000" fmla="*/ 71056 w 142017"/>
                    <a:gd name="connsiteY2000" fmla="*/ 134684 h 142779"/>
                    <a:gd name="connsiteX2001" fmla="*/ 70961 w 142017"/>
                    <a:gd name="connsiteY2001" fmla="*/ 135731 h 142779"/>
                    <a:gd name="connsiteX2002" fmla="*/ 61436 w 142017"/>
                    <a:gd name="connsiteY2002" fmla="*/ 119634 h 142779"/>
                    <a:gd name="connsiteX2003" fmla="*/ 62484 w 142017"/>
                    <a:gd name="connsiteY2003" fmla="*/ 120586 h 142779"/>
                    <a:gd name="connsiteX2004" fmla="*/ 61436 w 142017"/>
                    <a:gd name="connsiteY2004" fmla="*/ 119634 h 142779"/>
                    <a:gd name="connsiteX2005" fmla="*/ 59055 w 142017"/>
                    <a:gd name="connsiteY2005" fmla="*/ 94393 h 142779"/>
                    <a:gd name="connsiteX2006" fmla="*/ 59627 w 142017"/>
                    <a:gd name="connsiteY2006" fmla="*/ 93250 h 142779"/>
                    <a:gd name="connsiteX2007" fmla="*/ 59055 w 142017"/>
                    <a:gd name="connsiteY2007" fmla="*/ 94393 h 142779"/>
                    <a:gd name="connsiteX2008" fmla="*/ 61627 w 142017"/>
                    <a:gd name="connsiteY2008" fmla="*/ 120872 h 142779"/>
                    <a:gd name="connsiteX2009" fmla="*/ 62294 w 142017"/>
                    <a:gd name="connsiteY2009" fmla="*/ 121253 h 142779"/>
                    <a:gd name="connsiteX2010" fmla="*/ 61531 w 142017"/>
                    <a:gd name="connsiteY2010" fmla="*/ 122682 h 142779"/>
                    <a:gd name="connsiteX2011" fmla="*/ 61627 w 142017"/>
                    <a:gd name="connsiteY2011" fmla="*/ 120872 h 142779"/>
                    <a:gd name="connsiteX2012" fmla="*/ 61055 w 142017"/>
                    <a:gd name="connsiteY2012" fmla="*/ 122777 h 142779"/>
                    <a:gd name="connsiteX2013" fmla="*/ 61627 w 142017"/>
                    <a:gd name="connsiteY2013" fmla="*/ 121348 h 142779"/>
                    <a:gd name="connsiteX2014" fmla="*/ 61055 w 142017"/>
                    <a:gd name="connsiteY2014" fmla="*/ 122777 h 142779"/>
                    <a:gd name="connsiteX2015" fmla="*/ 64675 w 142017"/>
                    <a:gd name="connsiteY2015" fmla="*/ 134017 h 142779"/>
                    <a:gd name="connsiteX2016" fmla="*/ 63627 w 142017"/>
                    <a:gd name="connsiteY2016" fmla="*/ 133159 h 142779"/>
                    <a:gd name="connsiteX2017" fmla="*/ 65532 w 142017"/>
                    <a:gd name="connsiteY2017" fmla="*/ 132778 h 142779"/>
                    <a:gd name="connsiteX2018" fmla="*/ 64675 w 142017"/>
                    <a:gd name="connsiteY2018" fmla="*/ 134017 h 142779"/>
                    <a:gd name="connsiteX2019" fmla="*/ 60769 w 142017"/>
                    <a:gd name="connsiteY2019" fmla="*/ 124492 h 142779"/>
                    <a:gd name="connsiteX2020" fmla="*/ 61341 w 142017"/>
                    <a:gd name="connsiteY2020" fmla="*/ 123730 h 142779"/>
                    <a:gd name="connsiteX2021" fmla="*/ 61531 w 142017"/>
                    <a:gd name="connsiteY2021" fmla="*/ 124492 h 142779"/>
                    <a:gd name="connsiteX2022" fmla="*/ 60769 w 142017"/>
                    <a:gd name="connsiteY2022" fmla="*/ 124492 h 142779"/>
                    <a:gd name="connsiteX2023" fmla="*/ 59531 w 142017"/>
                    <a:gd name="connsiteY2023" fmla="*/ 119634 h 142779"/>
                    <a:gd name="connsiteX2024" fmla="*/ 58674 w 142017"/>
                    <a:gd name="connsiteY2024" fmla="*/ 118491 h 142779"/>
                    <a:gd name="connsiteX2025" fmla="*/ 59531 w 142017"/>
                    <a:gd name="connsiteY2025" fmla="*/ 119634 h 142779"/>
                    <a:gd name="connsiteX2026" fmla="*/ 58483 w 142017"/>
                    <a:gd name="connsiteY2026" fmla="*/ 118205 h 142779"/>
                    <a:gd name="connsiteX2027" fmla="*/ 58293 w 142017"/>
                    <a:gd name="connsiteY2027" fmla="*/ 117253 h 142779"/>
                    <a:gd name="connsiteX2028" fmla="*/ 59055 w 142017"/>
                    <a:gd name="connsiteY2028" fmla="*/ 117443 h 142779"/>
                    <a:gd name="connsiteX2029" fmla="*/ 58483 w 142017"/>
                    <a:gd name="connsiteY2029" fmla="*/ 118205 h 142779"/>
                    <a:gd name="connsiteX2030" fmla="*/ 57245 w 142017"/>
                    <a:gd name="connsiteY2030" fmla="*/ 93916 h 142779"/>
                    <a:gd name="connsiteX2031" fmla="*/ 57341 w 142017"/>
                    <a:gd name="connsiteY2031" fmla="*/ 94774 h 142779"/>
                    <a:gd name="connsiteX2032" fmla="*/ 55435 w 142017"/>
                    <a:gd name="connsiteY2032" fmla="*/ 92964 h 142779"/>
                    <a:gd name="connsiteX2033" fmla="*/ 56198 w 142017"/>
                    <a:gd name="connsiteY2033" fmla="*/ 92964 h 142779"/>
                    <a:gd name="connsiteX2034" fmla="*/ 56483 w 142017"/>
                    <a:gd name="connsiteY2034" fmla="*/ 91821 h 142779"/>
                    <a:gd name="connsiteX2035" fmla="*/ 56198 w 142017"/>
                    <a:gd name="connsiteY2035" fmla="*/ 93440 h 142779"/>
                    <a:gd name="connsiteX2036" fmla="*/ 57055 w 142017"/>
                    <a:gd name="connsiteY2036" fmla="*/ 93250 h 142779"/>
                    <a:gd name="connsiteX2037" fmla="*/ 57055 w 142017"/>
                    <a:gd name="connsiteY2037" fmla="*/ 92202 h 142779"/>
                    <a:gd name="connsiteX2038" fmla="*/ 57722 w 142017"/>
                    <a:gd name="connsiteY2038" fmla="*/ 91535 h 142779"/>
                    <a:gd name="connsiteX2039" fmla="*/ 57436 w 142017"/>
                    <a:gd name="connsiteY2039" fmla="*/ 92869 h 142779"/>
                    <a:gd name="connsiteX2040" fmla="*/ 58103 w 142017"/>
                    <a:gd name="connsiteY2040" fmla="*/ 91440 h 142779"/>
                    <a:gd name="connsiteX2041" fmla="*/ 58198 w 142017"/>
                    <a:gd name="connsiteY2041" fmla="*/ 92011 h 142779"/>
                    <a:gd name="connsiteX2042" fmla="*/ 57245 w 142017"/>
                    <a:gd name="connsiteY2042" fmla="*/ 93916 h 142779"/>
                    <a:gd name="connsiteX2043" fmla="*/ 59055 w 142017"/>
                    <a:gd name="connsiteY2043" fmla="*/ 122682 h 142779"/>
                    <a:gd name="connsiteX2044" fmla="*/ 57722 w 142017"/>
                    <a:gd name="connsiteY2044" fmla="*/ 121444 h 142779"/>
                    <a:gd name="connsiteX2045" fmla="*/ 58674 w 142017"/>
                    <a:gd name="connsiteY2045" fmla="*/ 119634 h 142779"/>
                    <a:gd name="connsiteX2046" fmla="*/ 58579 w 142017"/>
                    <a:gd name="connsiteY2046" fmla="*/ 121444 h 142779"/>
                    <a:gd name="connsiteX2047" fmla="*/ 59627 w 142017"/>
                    <a:gd name="connsiteY2047" fmla="*/ 121063 h 142779"/>
                    <a:gd name="connsiteX2048" fmla="*/ 59055 w 142017"/>
                    <a:gd name="connsiteY2048" fmla="*/ 122682 h 142779"/>
                    <a:gd name="connsiteX2049" fmla="*/ 61817 w 142017"/>
                    <a:gd name="connsiteY2049" fmla="*/ 132874 h 142779"/>
                    <a:gd name="connsiteX2050" fmla="*/ 63151 w 142017"/>
                    <a:gd name="connsiteY2050" fmla="*/ 132207 h 142779"/>
                    <a:gd name="connsiteX2051" fmla="*/ 61817 w 142017"/>
                    <a:gd name="connsiteY2051" fmla="*/ 132874 h 142779"/>
                    <a:gd name="connsiteX2052" fmla="*/ 57055 w 142017"/>
                    <a:gd name="connsiteY2052" fmla="*/ 113062 h 142779"/>
                    <a:gd name="connsiteX2053" fmla="*/ 57626 w 142017"/>
                    <a:gd name="connsiteY2053" fmla="*/ 112300 h 142779"/>
                    <a:gd name="connsiteX2054" fmla="*/ 57722 w 142017"/>
                    <a:gd name="connsiteY2054" fmla="*/ 113062 h 142779"/>
                    <a:gd name="connsiteX2055" fmla="*/ 57055 w 142017"/>
                    <a:gd name="connsiteY2055" fmla="*/ 113062 h 142779"/>
                    <a:gd name="connsiteX2056" fmla="*/ 52864 w 142017"/>
                    <a:gd name="connsiteY2056" fmla="*/ 117157 h 142779"/>
                    <a:gd name="connsiteX2057" fmla="*/ 52483 w 142017"/>
                    <a:gd name="connsiteY2057" fmla="*/ 116776 h 142779"/>
                    <a:gd name="connsiteX2058" fmla="*/ 53340 w 142017"/>
                    <a:gd name="connsiteY2058" fmla="*/ 119253 h 142779"/>
                    <a:gd name="connsiteX2059" fmla="*/ 54102 w 142017"/>
                    <a:gd name="connsiteY2059" fmla="*/ 118396 h 142779"/>
                    <a:gd name="connsiteX2060" fmla="*/ 56198 w 142017"/>
                    <a:gd name="connsiteY2060" fmla="*/ 119824 h 142779"/>
                    <a:gd name="connsiteX2061" fmla="*/ 57341 w 142017"/>
                    <a:gd name="connsiteY2061" fmla="*/ 117824 h 142779"/>
                    <a:gd name="connsiteX2062" fmla="*/ 58007 w 142017"/>
                    <a:gd name="connsiteY2062" fmla="*/ 118491 h 142779"/>
                    <a:gd name="connsiteX2063" fmla="*/ 55721 w 142017"/>
                    <a:gd name="connsiteY2063" fmla="*/ 121253 h 142779"/>
                    <a:gd name="connsiteX2064" fmla="*/ 52959 w 142017"/>
                    <a:gd name="connsiteY2064" fmla="*/ 120682 h 142779"/>
                    <a:gd name="connsiteX2065" fmla="*/ 53721 w 142017"/>
                    <a:gd name="connsiteY2065" fmla="*/ 119539 h 142779"/>
                    <a:gd name="connsiteX2066" fmla="*/ 52292 w 142017"/>
                    <a:gd name="connsiteY2066" fmla="*/ 120205 h 142779"/>
                    <a:gd name="connsiteX2067" fmla="*/ 52388 w 142017"/>
                    <a:gd name="connsiteY2067" fmla="*/ 120967 h 142779"/>
                    <a:gd name="connsiteX2068" fmla="*/ 51245 w 142017"/>
                    <a:gd name="connsiteY2068" fmla="*/ 119824 h 142779"/>
                    <a:gd name="connsiteX2069" fmla="*/ 52769 w 142017"/>
                    <a:gd name="connsiteY2069" fmla="*/ 118015 h 142779"/>
                    <a:gd name="connsiteX2070" fmla="*/ 51435 w 142017"/>
                    <a:gd name="connsiteY2070" fmla="*/ 117443 h 142779"/>
                    <a:gd name="connsiteX2071" fmla="*/ 52864 w 142017"/>
                    <a:gd name="connsiteY2071" fmla="*/ 117157 h 142779"/>
                    <a:gd name="connsiteX2072" fmla="*/ 51816 w 142017"/>
                    <a:gd name="connsiteY2072" fmla="*/ 119158 h 142779"/>
                    <a:gd name="connsiteX2073" fmla="*/ 50768 w 142017"/>
                    <a:gd name="connsiteY2073" fmla="*/ 119920 h 142779"/>
                    <a:gd name="connsiteX2074" fmla="*/ 50482 w 142017"/>
                    <a:gd name="connsiteY2074" fmla="*/ 118777 h 142779"/>
                    <a:gd name="connsiteX2075" fmla="*/ 51816 w 142017"/>
                    <a:gd name="connsiteY2075" fmla="*/ 119158 h 142779"/>
                    <a:gd name="connsiteX2076" fmla="*/ 61817 w 142017"/>
                    <a:gd name="connsiteY2076" fmla="*/ 132493 h 142779"/>
                    <a:gd name="connsiteX2077" fmla="*/ 60007 w 142017"/>
                    <a:gd name="connsiteY2077" fmla="*/ 131921 h 142779"/>
                    <a:gd name="connsiteX2078" fmla="*/ 61817 w 142017"/>
                    <a:gd name="connsiteY2078" fmla="*/ 132493 h 142779"/>
                    <a:gd name="connsiteX2079" fmla="*/ 58293 w 142017"/>
                    <a:gd name="connsiteY2079" fmla="*/ 123634 h 142779"/>
                    <a:gd name="connsiteX2080" fmla="*/ 58865 w 142017"/>
                    <a:gd name="connsiteY2080" fmla="*/ 124206 h 142779"/>
                    <a:gd name="connsiteX2081" fmla="*/ 58293 w 142017"/>
                    <a:gd name="connsiteY2081" fmla="*/ 123634 h 142779"/>
                    <a:gd name="connsiteX2082" fmla="*/ 56388 w 142017"/>
                    <a:gd name="connsiteY2082" fmla="*/ 122491 h 142779"/>
                    <a:gd name="connsiteX2083" fmla="*/ 57341 w 142017"/>
                    <a:gd name="connsiteY2083" fmla="*/ 122968 h 142779"/>
                    <a:gd name="connsiteX2084" fmla="*/ 56388 w 142017"/>
                    <a:gd name="connsiteY2084" fmla="*/ 122491 h 142779"/>
                    <a:gd name="connsiteX2085" fmla="*/ 58865 w 142017"/>
                    <a:gd name="connsiteY2085" fmla="*/ 131826 h 142779"/>
                    <a:gd name="connsiteX2086" fmla="*/ 59912 w 142017"/>
                    <a:gd name="connsiteY2086" fmla="*/ 131636 h 142779"/>
                    <a:gd name="connsiteX2087" fmla="*/ 58865 w 142017"/>
                    <a:gd name="connsiteY2087" fmla="*/ 131826 h 142779"/>
                    <a:gd name="connsiteX2088" fmla="*/ 55245 w 142017"/>
                    <a:gd name="connsiteY2088" fmla="*/ 92011 h 142779"/>
                    <a:gd name="connsiteX2089" fmla="*/ 56198 w 142017"/>
                    <a:gd name="connsiteY2089" fmla="*/ 90773 h 142779"/>
                    <a:gd name="connsiteX2090" fmla="*/ 55245 w 142017"/>
                    <a:gd name="connsiteY2090" fmla="*/ 92011 h 142779"/>
                    <a:gd name="connsiteX2091" fmla="*/ 54674 w 142017"/>
                    <a:gd name="connsiteY2091" fmla="*/ 91821 h 142779"/>
                    <a:gd name="connsiteX2092" fmla="*/ 55817 w 142017"/>
                    <a:gd name="connsiteY2092" fmla="*/ 90488 h 142779"/>
                    <a:gd name="connsiteX2093" fmla="*/ 55626 w 142017"/>
                    <a:gd name="connsiteY2093" fmla="*/ 91154 h 142779"/>
                    <a:gd name="connsiteX2094" fmla="*/ 54674 w 142017"/>
                    <a:gd name="connsiteY2094" fmla="*/ 91821 h 142779"/>
                    <a:gd name="connsiteX2095" fmla="*/ 53626 w 142017"/>
                    <a:gd name="connsiteY2095" fmla="*/ 121253 h 142779"/>
                    <a:gd name="connsiteX2096" fmla="*/ 54483 w 142017"/>
                    <a:gd name="connsiteY2096" fmla="*/ 121825 h 142779"/>
                    <a:gd name="connsiteX2097" fmla="*/ 53626 w 142017"/>
                    <a:gd name="connsiteY2097" fmla="*/ 121253 h 142779"/>
                    <a:gd name="connsiteX2098" fmla="*/ 53912 w 142017"/>
                    <a:gd name="connsiteY2098" fmla="*/ 128683 h 142779"/>
                    <a:gd name="connsiteX2099" fmla="*/ 54769 w 142017"/>
                    <a:gd name="connsiteY2099" fmla="*/ 128778 h 142779"/>
                    <a:gd name="connsiteX2100" fmla="*/ 53912 w 142017"/>
                    <a:gd name="connsiteY2100" fmla="*/ 128683 h 142779"/>
                    <a:gd name="connsiteX2101" fmla="*/ 50292 w 142017"/>
                    <a:gd name="connsiteY2101" fmla="*/ 117253 h 142779"/>
                    <a:gd name="connsiteX2102" fmla="*/ 49530 w 142017"/>
                    <a:gd name="connsiteY2102" fmla="*/ 116872 h 142779"/>
                    <a:gd name="connsiteX2103" fmla="*/ 50768 w 142017"/>
                    <a:gd name="connsiteY2103" fmla="*/ 116015 h 142779"/>
                    <a:gd name="connsiteX2104" fmla="*/ 50292 w 142017"/>
                    <a:gd name="connsiteY2104" fmla="*/ 117253 h 142779"/>
                    <a:gd name="connsiteX2105" fmla="*/ 49149 w 142017"/>
                    <a:gd name="connsiteY2105" fmla="*/ 114395 h 142779"/>
                    <a:gd name="connsiteX2106" fmla="*/ 48958 w 142017"/>
                    <a:gd name="connsiteY2106" fmla="*/ 113538 h 142779"/>
                    <a:gd name="connsiteX2107" fmla="*/ 49340 w 142017"/>
                    <a:gd name="connsiteY2107" fmla="*/ 113252 h 142779"/>
                    <a:gd name="connsiteX2108" fmla="*/ 49530 w 142017"/>
                    <a:gd name="connsiteY2108" fmla="*/ 112871 h 142779"/>
                    <a:gd name="connsiteX2109" fmla="*/ 50387 w 142017"/>
                    <a:gd name="connsiteY2109" fmla="*/ 111823 h 142779"/>
                    <a:gd name="connsiteX2110" fmla="*/ 50768 w 142017"/>
                    <a:gd name="connsiteY2110" fmla="*/ 112776 h 142779"/>
                    <a:gd name="connsiteX2111" fmla="*/ 49149 w 142017"/>
                    <a:gd name="connsiteY2111" fmla="*/ 114395 h 142779"/>
                    <a:gd name="connsiteX2112" fmla="*/ 48768 w 142017"/>
                    <a:gd name="connsiteY2112" fmla="*/ 118681 h 142779"/>
                    <a:gd name="connsiteX2113" fmla="*/ 48863 w 142017"/>
                    <a:gd name="connsiteY2113" fmla="*/ 117538 h 142779"/>
                    <a:gd name="connsiteX2114" fmla="*/ 50006 w 142017"/>
                    <a:gd name="connsiteY2114" fmla="*/ 118586 h 142779"/>
                    <a:gd name="connsiteX2115" fmla="*/ 48768 w 142017"/>
                    <a:gd name="connsiteY2115" fmla="*/ 118681 h 142779"/>
                    <a:gd name="connsiteX2116" fmla="*/ 68294 w 142017"/>
                    <a:gd name="connsiteY2116" fmla="*/ 65341 h 142779"/>
                    <a:gd name="connsiteX2117" fmla="*/ 68294 w 142017"/>
                    <a:gd name="connsiteY2117" fmla="*/ 65341 h 142779"/>
                    <a:gd name="connsiteX2118" fmla="*/ 68294 w 142017"/>
                    <a:gd name="connsiteY2118" fmla="*/ 65341 h 142779"/>
                    <a:gd name="connsiteX2119" fmla="*/ 68294 w 142017"/>
                    <a:gd name="connsiteY2119" fmla="*/ 65341 h 142779"/>
                    <a:gd name="connsiteX2120" fmla="*/ 52388 w 142017"/>
                    <a:gd name="connsiteY2120" fmla="*/ 90678 h 142779"/>
                    <a:gd name="connsiteX2121" fmla="*/ 52197 w 142017"/>
                    <a:gd name="connsiteY2121" fmla="*/ 89916 h 142779"/>
                    <a:gd name="connsiteX2122" fmla="*/ 53435 w 142017"/>
                    <a:gd name="connsiteY2122" fmla="*/ 88963 h 142779"/>
                    <a:gd name="connsiteX2123" fmla="*/ 52388 w 142017"/>
                    <a:gd name="connsiteY2123" fmla="*/ 90678 h 142779"/>
                    <a:gd name="connsiteX2124" fmla="*/ 47339 w 142017"/>
                    <a:gd name="connsiteY2124" fmla="*/ 112681 h 142779"/>
                    <a:gd name="connsiteX2125" fmla="*/ 47149 w 142017"/>
                    <a:gd name="connsiteY2125" fmla="*/ 114109 h 142779"/>
                    <a:gd name="connsiteX2126" fmla="*/ 48768 w 142017"/>
                    <a:gd name="connsiteY2126" fmla="*/ 116205 h 142779"/>
                    <a:gd name="connsiteX2127" fmla="*/ 46387 w 142017"/>
                    <a:gd name="connsiteY2127" fmla="*/ 115443 h 142779"/>
                    <a:gd name="connsiteX2128" fmla="*/ 46958 w 142017"/>
                    <a:gd name="connsiteY2128" fmla="*/ 113728 h 142779"/>
                    <a:gd name="connsiteX2129" fmla="*/ 46006 w 142017"/>
                    <a:gd name="connsiteY2129" fmla="*/ 114490 h 142779"/>
                    <a:gd name="connsiteX2130" fmla="*/ 46387 w 142017"/>
                    <a:gd name="connsiteY2130" fmla="*/ 113443 h 142779"/>
                    <a:gd name="connsiteX2131" fmla="*/ 45625 w 142017"/>
                    <a:gd name="connsiteY2131" fmla="*/ 113538 h 142779"/>
                    <a:gd name="connsiteX2132" fmla="*/ 44863 w 142017"/>
                    <a:gd name="connsiteY2132" fmla="*/ 113633 h 142779"/>
                    <a:gd name="connsiteX2133" fmla="*/ 46196 w 142017"/>
                    <a:gd name="connsiteY2133" fmla="*/ 112586 h 142779"/>
                    <a:gd name="connsiteX2134" fmla="*/ 47339 w 142017"/>
                    <a:gd name="connsiteY2134" fmla="*/ 112681 h 142779"/>
                    <a:gd name="connsiteX2135" fmla="*/ 48482 w 142017"/>
                    <a:gd name="connsiteY2135" fmla="*/ 134302 h 142779"/>
                    <a:gd name="connsiteX2136" fmla="*/ 46482 w 142017"/>
                    <a:gd name="connsiteY2136" fmla="*/ 134969 h 142779"/>
                    <a:gd name="connsiteX2137" fmla="*/ 47720 w 142017"/>
                    <a:gd name="connsiteY2137" fmla="*/ 133064 h 142779"/>
                    <a:gd name="connsiteX2138" fmla="*/ 48578 w 142017"/>
                    <a:gd name="connsiteY2138" fmla="*/ 132874 h 142779"/>
                    <a:gd name="connsiteX2139" fmla="*/ 48482 w 142017"/>
                    <a:gd name="connsiteY2139" fmla="*/ 134302 h 142779"/>
                    <a:gd name="connsiteX2140" fmla="*/ 45815 w 142017"/>
                    <a:gd name="connsiteY2140" fmla="*/ 116491 h 142779"/>
                    <a:gd name="connsiteX2141" fmla="*/ 44958 w 142017"/>
                    <a:gd name="connsiteY2141" fmla="*/ 115157 h 142779"/>
                    <a:gd name="connsiteX2142" fmla="*/ 46006 w 142017"/>
                    <a:gd name="connsiteY2142" fmla="*/ 115062 h 142779"/>
                    <a:gd name="connsiteX2143" fmla="*/ 45815 w 142017"/>
                    <a:gd name="connsiteY2143" fmla="*/ 116491 h 142779"/>
                    <a:gd name="connsiteX2144" fmla="*/ 45244 w 142017"/>
                    <a:gd name="connsiteY2144" fmla="*/ 129064 h 142779"/>
                    <a:gd name="connsiteX2145" fmla="*/ 46482 w 142017"/>
                    <a:gd name="connsiteY2145" fmla="*/ 128397 h 142779"/>
                    <a:gd name="connsiteX2146" fmla="*/ 45244 w 142017"/>
                    <a:gd name="connsiteY2146" fmla="*/ 129064 h 142779"/>
                    <a:gd name="connsiteX2147" fmla="*/ 44387 w 142017"/>
                    <a:gd name="connsiteY2147" fmla="*/ 133540 h 142779"/>
                    <a:gd name="connsiteX2148" fmla="*/ 45625 w 142017"/>
                    <a:gd name="connsiteY2148" fmla="*/ 132874 h 142779"/>
                    <a:gd name="connsiteX2149" fmla="*/ 45625 w 142017"/>
                    <a:gd name="connsiteY2149" fmla="*/ 131636 h 142779"/>
                    <a:gd name="connsiteX2150" fmla="*/ 46577 w 142017"/>
                    <a:gd name="connsiteY2150" fmla="*/ 133255 h 142779"/>
                    <a:gd name="connsiteX2151" fmla="*/ 44387 w 142017"/>
                    <a:gd name="connsiteY2151" fmla="*/ 133540 h 142779"/>
                    <a:gd name="connsiteX2152" fmla="*/ 44672 w 142017"/>
                    <a:gd name="connsiteY2152" fmla="*/ 113157 h 142779"/>
                    <a:gd name="connsiteX2153" fmla="*/ 44387 w 142017"/>
                    <a:gd name="connsiteY2153" fmla="*/ 112204 h 142779"/>
                    <a:gd name="connsiteX2154" fmla="*/ 44672 w 142017"/>
                    <a:gd name="connsiteY2154" fmla="*/ 113157 h 142779"/>
                    <a:gd name="connsiteX2155" fmla="*/ 42958 w 142017"/>
                    <a:gd name="connsiteY2155" fmla="*/ 121729 h 142779"/>
                    <a:gd name="connsiteX2156" fmla="*/ 44387 w 142017"/>
                    <a:gd name="connsiteY2156" fmla="*/ 122015 h 142779"/>
                    <a:gd name="connsiteX2157" fmla="*/ 42958 w 142017"/>
                    <a:gd name="connsiteY2157" fmla="*/ 121729 h 142779"/>
                    <a:gd name="connsiteX2158" fmla="*/ 43815 w 142017"/>
                    <a:gd name="connsiteY2158" fmla="*/ 131350 h 142779"/>
                    <a:gd name="connsiteX2159" fmla="*/ 44387 w 142017"/>
                    <a:gd name="connsiteY2159" fmla="*/ 130588 h 142779"/>
                    <a:gd name="connsiteX2160" fmla="*/ 45053 w 142017"/>
                    <a:gd name="connsiteY2160" fmla="*/ 132112 h 142779"/>
                    <a:gd name="connsiteX2161" fmla="*/ 43815 w 142017"/>
                    <a:gd name="connsiteY2161" fmla="*/ 131350 h 142779"/>
                    <a:gd name="connsiteX2162" fmla="*/ 40957 w 142017"/>
                    <a:gd name="connsiteY2162" fmla="*/ 111157 h 142779"/>
                    <a:gd name="connsiteX2163" fmla="*/ 43339 w 142017"/>
                    <a:gd name="connsiteY2163" fmla="*/ 111823 h 142779"/>
                    <a:gd name="connsiteX2164" fmla="*/ 44005 w 142017"/>
                    <a:gd name="connsiteY2164" fmla="*/ 110395 h 142779"/>
                    <a:gd name="connsiteX2165" fmla="*/ 44196 w 142017"/>
                    <a:gd name="connsiteY2165" fmla="*/ 112109 h 142779"/>
                    <a:gd name="connsiteX2166" fmla="*/ 42577 w 142017"/>
                    <a:gd name="connsiteY2166" fmla="*/ 114014 h 142779"/>
                    <a:gd name="connsiteX2167" fmla="*/ 40957 w 142017"/>
                    <a:gd name="connsiteY2167" fmla="*/ 111157 h 142779"/>
                    <a:gd name="connsiteX2168" fmla="*/ 68199 w 142017"/>
                    <a:gd name="connsiteY2168" fmla="*/ 65437 h 142779"/>
                    <a:gd name="connsiteX2169" fmla="*/ 68199 w 142017"/>
                    <a:gd name="connsiteY2169" fmla="*/ 65437 h 142779"/>
                    <a:gd name="connsiteX2170" fmla="*/ 68199 w 142017"/>
                    <a:gd name="connsiteY2170" fmla="*/ 65437 h 142779"/>
                    <a:gd name="connsiteX2171" fmla="*/ 49435 w 142017"/>
                    <a:gd name="connsiteY2171" fmla="*/ 87916 h 142779"/>
                    <a:gd name="connsiteX2172" fmla="*/ 49244 w 142017"/>
                    <a:gd name="connsiteY2172" fmla="*/ 87630 h 142779"/>
                    <a:gd name="connsiteX2173" fmla="*/ 51054 w 142017"/>
                    <a:gd name="connsiteY2173" fmla="*/ 86487 h 142779"/>
                    <a:gd name="connsiteX2174" fmla="*/ 49435 w 142017"/>
                    <a:gd name="connsiteY2174" fmla="*/ 87916 h 142779"/>
                    <a:gd name="connsiteX2175" fmla="*/ 41624 w 142017"/>
                    <a:gd name="connsiteY2175" fmla="*/ 129826 h 142779"/>
                    <a:gd name="connsiteX2176" fmla="*/ 43815 w 142017"/>
                    <a:gd name="connsiteY2176" fmla="*/ 130873 h 142779"/>
                    <a:gd name="connsiteX2177" fmla="*/ 43148 w 142017"/>
                    <a:gd name="connsiteY2177" fmla="*/ 131350 h 142779"/>
                    <a:gd name="connsiteX2178" fmla="*/ 41624 w 142017"/>
                    <a:gd name="connsiteY2178" fmla="*/ 129826 h 142779"/>
                    <a:gd name="connsiteX2179" fmla="*/ 43720 w 142017"/>
                    <a:gd name="connsiteY2179" fmla="*/ 103918 h 142779"/>
                    <a:gd name="connsiteX2180" fmla="*/ 44196 w 142017"/>
                    <a:gd name="connsiteY2180" fmla="*/ 105442 h 142779"/>
                    <a:gd name="connsiteX2181" fmla="*/ 43720 w 142017"/>
                    <a:gd name="connsiteY2181" fmla="*/ 103918 h 142779"/>
                    <a:gd name="connsiteX2182" fmla="*/ 42005 w 142017"/>
                    <a:gd name="connsiteY2182" fmla="*/ 108299 h 142779"/>
                    <a:gd name="connsiteX2183" fmla="*/ 41339 w 142017"/>
                    <a:gd name="connsiteY2183" fmla="*/ 106585 h 142779"/>
                    <a:gd name="connsiteX2184" fmla="*/ 42577 w 142017"/>
                    <a:gd name="connsiteY2184" fmla="*/ 107918 h 142779"/>
                    <a:gd name="connsiteX2185" fmla="*/ 42005 w 142017"/>
                    <a:gd name="connsiteY2185" fmla="*/ 108299 h 142779"/>
                    <a:gd name="connsiteX2186" fmla="*/ 40481 w 142017"/>
                    <a:gd name="connsiteY2186" fmla="*/ 129730 h 142779"/>
                    <a:gd name="connsiteX2187" fmla="*/ 40862 w 142017"/>
                    <a:gd name="connsiteY2187" fmla="*/ 128683 h 142779"/>
                    <a:gd name="connsiteX2188" fmla="*/ 41624 w 142017"/>
                    <a:gd name="connsiteY2188" fmla="*/ 129540 h 142779"/>
                    <a:gd name="connsiteX2189" fmla="*/ 40481 w 142017"/>
                    <a:gd name="connsiteY2189" fmla="*/ 129730 h 142779"/>
                    <a:gd name="connsiteX2190" fmla="*/ 38576 w 142017"/>
                    <a:gd name="connsiteY2190" fmla="*/ 127825 h 142779"/>
                    <a:gd name="connsiteX2191" fmla="*/ 39910 w 142017"/>
                    <a:gd name="connsiteY2191" fmla="*/ 128111 h 142779"/>
                    <a:gd name="connsiteX2192" fmla="*/ 38576 w 142017"/>
                    <a:gd name="connsiteY2192" fmla="*/ 127825 h 142779"/>
                    <a:gd name="connsiteX2193" fmla="*/ 40386 w 142017"/>
                    <a:gd name="connsiteY2193" fmla="*/ 110585 h 142779"/>
                    <a:gd name="connsiteX2194" fmla="*/ 40100 w 142017"/>
                    <a:gd name="connsiteY2194" fmla="*/ 108966 h 142779"/>
                    <a:gd name="connsiteX2195" fmla="*/ 40957 w 142017"/>
                    <a:gd name="connsiteY2195" fmla="*/ 108204 h 142779"/>
                    <a:gd name="connsiteX2196" fmla="*/ 40862 w 142017"/>
                    <a:gd name="connsiteY2196" fmla="*/ 108680 h 142779"/>
                    <a:gd name="connsiteX2197" fmla="*/ 40386 w 142017"/>
                    <a:gd name="connsiteY2197" fmla="*/ 110585 h 142779"/>
                    <a:gd name="connsiteX2198" fmla="*/ 38291 w 142017"/>
                    <a:gd name="connsiteY2198" fmla="*/ 131350 h 142779"/>
                    <a:gd name="connsiteX2199" fmla="*/ 36576 w 142017"/>
                    <a:gd name="connsiteY2199" fmla="*/ 129826 h 142779"/>
                    <a:gd name="connsiteX2200" fmla="*/ 38291 w 142017"/>
                    <a:gd name="connsiteY2200" fmla="*/ 128778 h 142779"/>
                    <a:gd name="connsiteX2201" fmla="*/ 38005 w 142017"/>
                    <a:gd name="connsiteY2201" fmla="*/ 130683 h 142779"/>
                    <a:gd name="connsiteX2202" fmla="*/ 39053 w 142017"/>
                    <a:gd name="connsiteY2202" fmla="*/ 129445 h 142779"/>
                    <a:gd name="connsiteX2203" fmla="*/ 38291 w 142017"/>
                    <a:gd name="connsiteY2203" fmla="*/ 131350 h 142779"/>
                    <a:gd name="connsiteX2204" fmla="*/ 36957 w 142017"/>
                    <a:gd name="connsiteY2204" fmla="*/ 126968 h 142779"/>
                    <a:gd name="connsiteX2205" fmla="*/ 38005 w 142017"/>
                    <a:gd name="connsiteY2205" fmla="*/ 126016 h 142779"/>
                    <a:gd name="connsiteX2206" fmla="*/ 38481 w 142017"/>
                    <a:gd name="connsiteY2206" fmla="*/ 127349 h 142779"/>
                    <a:gd name="connsiteX2207" fmla="*/ 38005 w 142017"/>
                    <a:gd name="connsiteY2207" fmla="*/ 127635 h 142779"/>
                    <a:gd name="connsiteX2208" fmla="*/ 36957 w 142017"/>
                    <a:gd name="connsiteY2208" fmla="*/ 126968 h 142779"/>
                    <a:gd name="connsiteX2209" fmla="*/ 38005 w 142017"/>
                    <a:gd name="connsiteY2209" fmla="*/ 108109 h 142779"/>
                    <a:gd name="connsiteX2210" fmla="*/ 39243 w 142017"/>
                    <a:gd name="connsiteY2210" fmla="*/ 109156 h 142779"/>
                    <a:gd name="connsiteX2211" fmla="*/ 38005 w 142017"/>
                    <a:gd name="connsiteY2211" fmla="*/ 108109 h 142779"/>
                    <a:gd name="connsiteX2212" fmla="*/ 38100 w 142017"/>
                    <a:gd name="connsiteY2212" fmla="*/ 103346 h 142779"/>
                    <a:gd name="connsiteX2213" fmla="*/ 38862 w 142017"/>
                    <a:gd name="connsiteY2213" fmla="*/ 103537 h 142779"/>
                    <a:gd name="connsiteX2214" fmla="*/ 38100 w 142017"/>
                    <a:gd name="connsiteY2214" fmla="*/ 103346 h 142779"/>
                    <a:gd name="connsiteX2215" fmla="*/ 36481 w 142017"/>
                    <a:gd name="connsiteY2215" fmla="*/ 105156 h 142779"/>
                    <a:gd name="connsiteX2216" fmla="*/ 37243 w 142017"/>
                    <a:gd name="connsiteY2216" fmla="*/ 107442 h 142779"/>
                    <a:gd name="connsiteX2217" fmla="*/ 36481 w 142017"/>
                    <a:gd name="connsiteY2217" fmla="*/ 105156 h 142779"/>
                    <a:gd name="connsiteX2218" fmla="*/ 38005 w 142017"/>
                    <a:gd name="connsiteY2218" fmla="*/ 98584 h 142779"/>
                    <a:gd name="connsiteX2219" fmla="*/ 38767 w 142017"/>
                    <a:gd name="connsiteY2219" fmla="*/ 98774 h 142779"/>
                    <a:gd name="connsiteX2220" fmla="*/ 38005 w 142017"/>
                    <a:gd name="connsiteY2220" fmla="*/ 98584 h 142779"/>
                    <a:gd name="connsiteX2221" fmla="*/ 36100 w 142017"/>
                    <a:gd name="connsiteY2221" fmla="*/ 101536 h 142779"/>
                    <a:gd name="connsiteX2222" fmla="*/ 35814 w 142017"/>
                    <a:gd name="connsiteY2222" fmla="*/ 99536 h 142779"/>
                    <a:gd name="connsiteX2223" fmla="*/ 37148 w 142017"/>
                    <a:gd name="connsiteY2223" fmla="*/ 100774 h 142779"/>
                    <a:gd name="connsiteX2224" fmla="*/ 36100 w 142017"/>
                    <a:gd name="connsiteY2224" fmla="*/ 101536 h 142779"/>
                    <a:gd name="connsiteX2225" fmla="*/ 35433 w 142017"/>
                    <a:gd name="connsiteY2225" fmla="*/ 102013 h 142779"/>
                    <a:gd name="connsiteX2226" fmla="*/ 34195 w 142017"/>
                    <a:gd name="connsiteY2226" fmla="*/ 101536 h 142779"/>
                    <a:gd name="connsiteX2227" fmla="*/ 35624 w 142017"/>
                    <a:gd name="connsiteY2227" fmla="*/ 100774 h 142779"/>
                    <a:gd name="connsiteX2228" fmla="*/ 35433 w 142017"/>
                    <a:gd name="connsiteY2228" fmla="*/ 102013 h 142779"/>
                    <a:gd name="connsiteX2229" fmla="*/ 33719 w 142017"/>
                    <a:gd name="connsiteY2229" fmla="*/ 99346 h 142779"/>
                    <a:gd name="connsiteX2230" fmla="*/ 34671 w 142017"/>
                    <a:gd name="connsiteY2230" fmla="*/ 99536 h 142779"/>
                    <a:gd name="connsiteX2231" fmla="*/ 33719 w 142017"/>
                    <a:gd name="connsiteY2231" fmla="*/ 99346 h 142779"/>
                    <a:gd name="connsiteX2232" fmla="*/ 27051 w 142017"/>
                    <a:gd name="connsiteY2232" fmla="*/ 116776 h 142779"/>
                    <a:gd name="connsiteX2233" fmla="*/ 28289 w 142017"/>
                    <a:gd name="connsiteY2233" fmla="*/ 117253 h 142779"/>
                    <a:gd name="connsiteX2234" fmla="*/ 27051 w 142017"/>
                    <a:gd name="connsiteY2234" fmla="*/ 116776 h 142779"/>
                    <a:gd name="connsiteX2235" fmla="*/ 26670 w 142017"/>
                    <a:gd name="connsiteY2235" fmla="*/ 117634 h 142779"/>
                    <a:gd name="connsiteX2236" fmla="*/ 27146 w 142017"/>
                    <a:gd name="connsiteY2236" fmla="*/ 118681 h 142779"/>
                    <a:gd name="connsiteX2237" fmla="*/ 26670 w 142017"/>
                    <a:gd name="connsiteY2237" fmla="*/ 117634 h 142779"/>
                    <a:gd name="connsiteX2238" fmla="*/ 26956 w 142017"/>
                    <a:gd name="connsiteY2238" fmla="*/ 114490 h 142779"/>
                    <a:gd name="connsiteX2239" fmla="*/ 27718 w 142017"/>
                    <a:gd name="connsiteY2239" fmla="*/ 113347 h 142779"/>
                    <a:gd name="connsiteX2240" fmla="*/ 28480 w 142017"/>
                    <a:gd name="connsiteY2240" fmla="*/ 113824 h 142779"/>
                    <a:gd name="connsiteX2241" fmla="*/ 26956 w 142017"/>
                    <a:gd name="connsiteY2241" fmla="*/ 114490 h 142779"/>
                    <a:gd name="connsiteX2242" fmla="*/ 23908 w 142017"/>
                    <a:gd name="connsiteY2242" fmla="*/ 118110 h 142779"/>
                    <a:gd name="connsiteX2243" fmla="*/ 25527 w 142017"/>
                    <a:gd name="connsiteY2243" fmla="*/ 116872 h 142779"/>
                    <a:gd name="connsiteX2244" fmla="*/ 25336 w 142017"/>
                    <a:gd name="connsiteY2244" fmla="*/ 115729 h 142779"/>
                    <a:gd name="connsiteX2245" fmla="*/ 27432 w 142017"/>
                    <a:gd name="connsiteY2245" fmla="*/ 116205 h 142779"/>
                    <a:gd name="connsiteX2246" fmla="*/ 23908 w 142017"/>
                    <a:gd name="connsiteY2246" fmla="*/ 118110 h 142779"/>
                    <a:gd name="connsiteX2247" fmla="*/ 34671 w 142017"/>
                    <a:gd name="connsiteY2247" fmla="*/ 94202 h 142779"/>
                    <a:gd name="connsiteX2248" fmla="*/ 34862 w 142017"/>
                    <a:gd name="connsiteY2248" fmla="*/ 94869 h 142779"/>
                    <a:gd name="connsiteX2249" fmla="*/ 34671 w 142017"/>
                    <a:gd name="connsiteY2249" fmla="*/ 94202 h 142779"/>
                    <a:gd name="connsiteX2250" fmla="*/ 24860 w 142017"/>
                    <a:gd name="connsiteY2250" fmla="*/ 114205 h 142779"/>
                    <a:gd name="connsiteX2251" fmla="*/ 25622 w 142017"/>
                    <a:gd name="connsiteY2251" fmla="*/ 114681 h 142779"/>
                    <a:gd name="connsiteX2252" fmla="*/ 24860 w 142017"/>
                    <a:gd name="connsiteY2252" fmla="*/ 114205 h 142779"/>
                    <a:gd name="connsiteX2253" fmla="*/ 31528 w 142017"/>
                    <a:gd name="connsiteY2253" fmla="*/ 98203 h 142779"/>
                    <a:gd name="connsiteX2254" fmla="*/ 31242 w 142017"/>
                    <a:gd name="connsiteY2254" fmla="*/ 96679 h 142779"/>
                    <a:gd name="connsiteX2255" fmla="*/ 29813 w 142017"/>
                    <a:gd name="connsiteY2255" fmla="*/ 96488 h 142779"/>
                    <a:gd name="connsiteX2256" fmla="*/ 30290 w 142017"/>
                    <a:gd name="connsiteY2256" fmla="*/ 95631 h 142779"/>
                    <a:gd name="connsiteX2257" fmla="*/ 31432 w 142017"/>
                    <a:gd name="connsiteY2257" fmla="*/ 95345 h 142779"/>
                    <a:gd name="connsiteX2258" fmla="*/ 32576 w 142017"/>
                    <a:gd name="connsiteY2258" fmla="*/ 95536 h 142779"/>
                    <a:gd name="connsiteX2259" fmla="*/ 31623 w 142017"/>
                    <a:gd name="connsiteY2259" fmla="*/ 96488 h 142779"/>
                    <a:gd name="connsiteX2260" fmla="*/ 32766 w 142017"/>
                    <a:gd name="connsiteY2260" fmla="*/ 96107 h 142779"/>
                    <a:gd name="connsiteX2261" fmla="*/ 31528 w 142017"/>
                    <a:gd name="connsiteY2261" fmla="*/ 98203 h 142779"/>
                    <a:gd name="connsiteX2262" fmla="*/ 30766 w 142017"/>
                    <a:gd name="connsiteY2262" fmla="*/ 94583 h 142779"/>
                    <a:gd name="connsiteX2263" fmla="*/ 32290 w 142017"/>
                    <a:gd name="connsiteY2263" fmla="*/ 94583 h 142779"/>
                    <a:gd name="connsiteX2264" fmla="*/ 31337 w 142017"/>
                    <a:gd name="connsiteY2264" fmla="*/ 95155 h 142779"/>
                    <a:gd name="connsiteX2265" fmla="*/ 30766 w 142017"/>
                    <a:gd name="connsiteY2265" fmla="*/ 94583 h 142779"/>
                    <a:gd name="connsiteX2266" fmla="*/ 28956 w 142017"/>
                    <a:gd name="connsiteY2266" fmla="*/ 94583 h 142779"/>
                    <a:gd name="connsiteX2267" fmla="*/ 31052 w 142017"/>
                    <a:gd name="connsiteY2267" fmla="*/ 93345 h 142779"/>
                    <a:gd name="connsiteX2268" fmla="*/ 31052 w 142017"/>
                    <a:gd name="connsiteY2268" fmla="*/ 93821 h 142779"/>
                    <a:gd name="connsiteX2269" fmla="*/ 28956 w 142017"/>
                    <a:gd name="connsiteY2269" fmla="*/ 94583 h 142779"/>
                    <a:gd name="connsiteX2270" fmla="*/ 32099 w 142017"/>
                    <a:gd name="connsiteY2270" fmla="*/ 89821 h 142779"/>
                    <a:gd name="connsiteX2271" fmla="*/ 32671 w 142017"/>
                    <a:gd name="connsiteY2271" fmla="*/ 90392 h 142779"/>
                    <a:gd name="connsiteX2272" fmla="*/ 32099 w 142017"/>
                    <a:gd name="connsiteY2272" fmla="*/ 89821 h 142779"/>
                    <a:gd name="connsiteX2273" fmla="*/ 68580 w 142017"/>
                    <a:gd name="connsiteY2273" fmla="*/ 65437 h 142779"/>
                    <a:gd name="connsiteX2274" fmla="*/ 68580 w 142017"/>
                    <a:gd name="connsiteY2274" fmla="*/ 65437 h 142779"/>
                    <a:gd name="connsiteX2275" fmla="*/ 68580 w 142017"/>
                    <a:gd name="connsiteY2275" fmla="*/ 65437 h 142779"/>
                    <a:gd name="connsiteX2276" fmla="*/ 68580 w 142017"/>
                    <a:gd name="connsiteY2276" fmla="*/ 65437 h 142779"/>
                    <a:gd name="connsiteX2277" fmla="*/ 27242 w 142017"/>
                    <a:gd name="connsiteY2277" fmla="*/ 87344 h 142779"/>
                    <a:gd name="connsiteX2278" fmla="*/ 28480 w 142017"/>
                    <a:gd name="connsiteY2278" fmla="*/ 87535 h 142779"/>
                    <a:gd name="connsiteX2279" fmla="*/ 27242 w 142017"/>
                    <a:gd name="connsiteY2279" fmla="*/ 87344 h 142779"/>
                    <a:gd name="connsiteX2280" fmla="*/ 68675 w 142017"/>
                    <a:gd name="connsiteY2280" fmla="*/ 65437 h 142779"/>
                    <a:gd name="connsiteX2281" fmla="*/ 68866 w 142017"/>
                    <a:gd name="connsiteY2281" fmla="*/ 65437 h 142779"/>
                    <a:gd name="connsiteX2282" fmla="*/ 68771 w 142017"/>
                    <a:gd name="connsiteY2282" fmla="*/ 65437 h 142779"/>
                    <a:gd name="connsiteX2283" fmla="*/ 68675 w 142017"/>
                    <a:gd name="connsiteY2283" fmla="*/ 65437 h 142779"/>
                    <a:gd name="connsiteX2284" fmla="*/ 68675 w 142017"/>
                    <a:gd name="connsiteY2284" fmla="*/ 65437 h 142779"/>
                    <a:gd name="connsiteX2285" fmla="*/ 68771 w 142017"/>
                    <a:gd name="connsiteY2285" fmla="*/ 65437 h 142779"/>
                    <a:gd name="connsiteX2286" fmla="*/ 68771 w 142017"/>
                    <a:gd name="connsiteY2286" fmla="*/ 65437 h 142779"/>
                    <a:gd name="connsiteX2287" fmla="*/ 68771 w 142017"/>
                    <a:gd name="connsiteY2287" fmla="*/ 65437 h 142779"/>
                    <a:gd name="connsiteX2288" fmla="*/ 11240 w 142017"/>
                    <a:gd name="connsiteY2288" fmla="*/ 95821 h 142779"/>
                    <a:gd name="connsiteX2289" fmla="*/ 11716 w 142017"/>
                    <a:gd name="connsiteY2289" fmla="*/ 96965 h 142779"/>
                    <a:gd name="connsiteX2290" fmla="*/ 11240 w 142017"/>
                    <a:gd name="connsiteY2290" fmla="*/ 95821 h 142779"/>
                    <a:gd name="connsiteX2291" fmla="*/ 9144 w 142017"/>
                    <a:gd name="connsiteY2291" fmla="*/ 94297 h 142779"/>
                    <a:gd name="connsiteX2292" fmla="*/ 8763 w 142017"/>
                    <a:gd name="connsiteY2292" fmla="*/ 93345 h 142779"/>
                    <a:gd name="connsiteX2293" fmla="*/ 6096 w 142017"/>
                    <a:gd name="connsiteY2293" fmla="*/ 93916 h 142779"/>
                    <a:gd name="connsiteX2294" fmla="*/ 8763 w 142017"/>
                    <a:gd name="connsiteY2294" fmla="*/ 92869 h 142779"/>
                    <a:gd name="connsiteX2295" fmla="*/ 7620 w 142017"/>
                    <a:gd name="connsiteY2295" fmla="*/ 92964 h 142779"/>
                    <a:gd name="connsiteX2296" fmla="*/ 8573 w 142017"/>
                    <a:gd name="connsiteY2296" fmla="*/ 91726 h 142779"/>
                    <a:gd name="connsiteX2297" fmla="*/ 9525 w 142017"/>
                    <a:gd name="connsiteY2297" fmla="*/ 94297 h 142779"/>
                    <a:gd name="connsiteX2298" fmla="*/ 9811 w 142017"/>
                    <a:gd name="connsiteY2298" fmla="*/ 96107 h 142779"/>
                    <a:gd name="connsiteX2299" fmla="*/ 9144 w 142017"/>
                    <a:gd name="connsiteY2299" fmla="*/ 94297 h 142779"/>
                    <a:gd name="connsiteX2300" fmla="*/ 6858 w 142017"/>
                    <a:gd name="connsiteY2300" fmla="*/ 94488 h 142779"/>
                    <a:gd name="connsiteX2301" fmla="*/ 8192 w 142017"/>
                    <a:gd name="connsiteY2301" fmla="*/ 96012 h 142779"/>
                    <a:gd name="connsiteX2302" fmla="*/ 6858 w 142017"/>
                    <a:gd name="connsiteY2302" fmla="*/ 94488 h 142779"/>
                    <a:gd name="connsiteX2303" fmla="*/ 68294 w 142017"/>
                    <a:gd name="connsiteY2303" fmla="*/ 65437 h 142779"/>
                    <a:gd name="connsiteX2304" fmla="*/ 68294 w 142017"/>
                    <a:gd name="connsiteY2304" fmla="*/ 65437 h 142779"/>
                    <a:gd name="connsiteX2305" fmla="*/ 68294 w 142017"/>
                    <a:gd name="connsiteY2305" fmla="*/ 65437 h 142779"/>
                    <a:gd name="connsiteX2306" fmla="*/ 5239 w 142017"/>
                    <a:gd name="connsiteY2306" fmla="*/ 92583 h 142779"/>
                    <a:gd name="connsiteX2307" fmla="*/ 6191 w 142017"/>
                    <a:gd name="connsiteY2307" fmla="*/ 91821 h 142779"/>
                    <a:gd name="connsiteX2308" fmla="*/ 7239 w 142017"/>
                    <a:gd name="connsiteY2308" fmla="*/ 92678 h 142779"/>
                    <a:gd name="connsiteX2309" fmla="*/ 5239 w 142017"/>
                    <a:gd name="connsiteY2309" fmla="*/ 92583 h 142779"/>
                    <a:gd name="connsiteX2310" fmla="*/ 6858 w 142017"/>
                    <a:gd name="connsiteY2310" fmla="*/ 89440 h 142779"/>
                    <a:gd name="connsiteX2311" fmla="*/ 7239 w 142017"/>
                    <a:gd name="connsiteY2311" fmla="*/ 88392 h 142779"/>
                    <a:gd name="connsiteX2312" fmla="*/ 6858 w 142017"/>
                    <a:gd name="connsiteY2312" fmla="*/ 89440 h 142779"/>
                    <a:gd name="connsiteX2313" fmla="*/ 2477 w 142017"/>
                    <a:gd name="connsiteY2313" fmla="*/ 92107 h 142779"/>
                    <a:gd name="connsiteX2314" fmla="*/ 3620 w 142017"/>
                    <a:gd name="connsiteY2314" fmla="*/ 91345 h 142779"/>
                    <a:gd name="connsiteX2315" fmla="*/ 3334 w 142017"/>
                    <a:gd name="connsiteY2315" fmla="*/ 92011 h 142779"/>
                    <a:gd name="connsiteX2316" fmla="*/ 3620 w 142017"/>
                    <a:gd name="connsiteY2316" fmla="*/ 92297 h 142779"/>
                    <a:gd name="connsiteX2317" fmla="*/ 2477 w 142017"/>
                    <a:gd name="connsiteY2317" fmla="*/ 92107 h 142779"/>
                    <a:gd name="connsiteX2318" fmla="*/ 68104 w 142017"/>
                    <a:gd name="connsiteY2318" fmla="*/ 65437 h 142779"/>
                    <a:gd name="connsiteX2319" fmla="*/ 68104 w 142017"/>
                    <a:gd name="connsiteY2319" fmla="*/ 65437 h 142779"/>
                    <a:gd name="connsiteX2320" fmla="*/ 68104 w 142017"/>
                    <a:gd name="connsiteY2320" fmla="*/ 65437 h 142779"/>
                    <a:gd name="connsiteX2321" fmla="*/ 68104 w 142017"/>
                    <a:gd name="connsiteY2321" fmla="*/ 65437 h 142779"/>
                    <a:gd name="connsiteX2322" fmla="*/ 5239 w 142017"/>
                    <a:gd name="connsiteY2322" fmla="*/ 85153 h 142779"/>
                    <a:gd name="connsiteX2323" fmla="*/ 5715 w 142017"/>
                    <a:gd name="connsiteY2323" fmla="*/ 84391 h 142779"/>
                    <a:gd name="connsiteX2324" fmla="*/ 4572 w 142017"/>
                    <a:gd name="connsiteY2324" fmla="*/ 84582 h 142779"/>
                    <a:gd name="connsiteX2325" fmla="*/ 6477 w 142017"/>
                    <a:gd name="connsiteY2325" fmla="*/ 83725 h 142779"/>
                    <a:gd name="connsiteX2326" fmla="*/ 6477 w 142017"/>
                    <a:gd name="connsiteY2326" fmla="*/ 85725 h 142779"/>
                    <a:gd name="connsiteX2327" fmla="*/ 5239 w 142017"/>
                    <a:gd name="connsiteY2327" fmla="*/ 85153 h 142779"/>
                    <a:gd name="connsiteX2328" fmla="*/ 68008 w 142017"/>
                    <a:gd name="connsiteY2328" fmla="*/ 65437 h 142779"/>
                    <a:gd name="connsiteX2329" fmla="*/ 68008 w 142017"/>
                    <a:gd name="connsiteY2329" fmla="*/ 65437 h 142779"/>
                    <a:gd name="connsiteX2330" fmla="*/ 68008 w 142017"/>
                    <a:gd name="connsiteY2330" fmla="*/ 65437 h 142779"/>
                    <a:gd name="connsiteX2331" fmla="*/ 5525 w 142017"/>
                    <a:gd name="connsiteY2331" fmla="*/ 81724 h 142779"/>
                    <a:gd name="connsiteX2332" fmla="*/ 5525 w 142017"/>
                    <a:gd name="connsiteY2332" fmla="*/ 80581 h 142779"/>
                    <a:gd name="connsiteX2333" fmla="*/ 5905 w 142017"/>
                    <a:gd name="connsiteY2333" fmla="*/ 81629 h 142779"/>
                    <a:gd name="connsiteX2334" fmla="*/ 5525 w 142017"/>
                    <a:gd name="connsiteY2334" fmla="*/ 81724 h 142779"/>
                    <a:gd name="connsiteX2335" fmla="*/ 68008 w 142017"/>
                    <a:gd name="connsiteY2335" fmla="*/ 65437 h 142779"/>
                    <a:gd name="connsiteX2336" fmla="*/ 68008 w 142017"/>
                    <a:gd name="connsiteY2336" fmla="*/ 65437 h 142779"/>
                    <a:gd name="connsiteX2337" fmla="*/ 68008 w 142017"/>
                    <a:gd name="connsiteY2337" fmla="*/ 65437 h 142779"/>
                    <a:gd name="connsiteX2338" fmla="*/ 68008 w 142017"/>
                    <a:gd name="connsiteY2338" fmla="*/ 65437 h 142779"/>
                    <a:gd name="connsiteX2339" fmla="*/ 68008 w 142017"/>
                    <a:gd name="connsiteY2339" fmla="*/ 65437 h 142779"/>
                    <a:gd name="connsiteX2340" fmla="*/ 2762 w 142017"/>
                    <a:gd name="connsiteY2340" fmla="*/ 78486 h 142779"/>
                    <a:gd name="connsiteX2341" fmla="*/ 3239 w 142017"/>
                    <a:gd name="connsiteY2341" fmla="*/ 76486 h 142779"/>
                    <a:gd name="connsiteX2342" fmla="*/ 3524 w 142017"/>
                    <a:gd name="connsiteY2342" fmla="*/ 77533 h 142779"/>
                    <a:gd name="connsiteX2343" fmla="*/ 4096 w 142017"/>
                    <a:gd name="connsiteY2343" fmla="*/ 76771 h 142779"/>
                    <a:gd name="connsiteX2344" fmla="*/ 5715 w 142017"/>
                    <a:gd name="connsiteY2344" fmla="*/ 77343 h 142779"/>
                    <a:gd name="connsiteX2345" fmla="*/ 2762 w 142017"/>
                    <a:gd name="connsiteY2345" fmla="*/ 78486 h 142779"/>
                    <a:gd name="connsiteX2346" fmla="*/ 68008 w 142017"/>
                    <a:gd name="connsiteY2346" fmla="*/ 65437 h 142779"/>
                    <a:gd name="connsiteX2347" fmla="*/ 68008 w 142017"/>
                    <a:gd name="connsiteY2347" fmla="*/ 65437 h 142779"/>
                    <a:gd name="connsiteX2348" fmla="*/ 68008 w 142017"/>
                    <a:gd name="connsiteY2348" fmla="*/ 65437 h 142779"/>
                    <a:gd name="connsiteX2349" fmla="*/ 3715 w 142017"/>
                    <a:gd name="connsiteY2349" fmla="*/ 75724 h 142779"/>
                    <a:gd name="connsiteX2350" fmla="*/ 6572 w 142017"/>
                    <a:gd name="connsiteY2350" fmla="*/ 74962 h 142779"/>
                    <a:gd name="connsiteX2351" fmla="*/ 6191 w 142017"/>
                    <a:gd name="connsiteY2351" fmla="*/ 75533 h 142779"/>
                    <a:gd name="connsiteX2352" fmla="*/ 3715 w 142017"/>
                    <a:gd name="connsiteY2352" fmla="*/ 75724 h 142779"/>
                    <a:gd name="connsiteX2353" fmla="*/ 68104 w 142017"/>
                    <a:gd name="connsiteY2353" fmla="*/ 65437 h 142779"/>
                    <a:gd name="connsiteX2354" fmla="*/ 68104 w 142017"/>
                    <a:gd name="connsiteY2354" fmla="*/ 65437 h 142779"/>
                    <a:gd name="connsiteX2355" fmla="*/ 68104 w 142017"/>
                    <a:gd name="connsiteY2355" fmla="*/ 65437 h 142779"/>
                    <a:gd name="connsiteX2356" fmla="*/ 2953 w 142017"/>
                    <a:gd name="connsiteY2356" fmla="*/ 74200 h 142779"/>
                    <a:gd name="connsiteX2357" fmla="*/ 3048 w 142017"/>
                    <a:gd name="connsiteY2357" fmla="*/ 76200 h 142779"/>
                    <a:gd name="connsiteX2358" fmla="*/ 2286 w 142017"/>
                    <a:gd name="connsiteY2358" fmla="*/ 74866 h 142779"/>
                    <a:gd name="connsiteX2359" fmla="*/ 2953 w 142017"/>
                    <a:gd name="connsiteY2359" fmla="*/ 74676 h 142779"/>
                    <a:gd name="connsiteX2360" fmla="*/ 2953 w 142017"/>
                    <a:gd name="connsiteY2360" fmla="*/ 74200 h 142779"/>
                    <a:gd name="connsiteX2361" fmla="*/ 3810 w 142017"/>
                    <a:gd name="connsiteY2361" fmla="*/ 73057 h 142779"/>
                    <a:gd name="connsiteX2362" fmla="*/ 4953 w 142017"/>
                    <a:gd name="connsiteY2362" fmla="*/ 72866 h 142779"/>
                    <a:gd name="connsiteX2363" fmla="*/ 5239 w 142017"/>
                    <a:gd name="connsiteY2363" fmla="*/ 74866 h 142779"/>
                    <a:gd name="connsiteX2364" fmla="*/ 3429 w 142017"/>
                    <a:gd name="connsiteY2364" fmla="*/ 74581 h 142779"/>
                    <a:gd name="connsiteX2365" fmla="*/ 3810 w 142017"/>
                    <a:gd name="connsiteY2365" fmla="*/ 73057 h 142779"/>
                    <a:gd name="connsiteX2366" fmla="*/ 68104 w 142017"/>
                    <a:gd name="connsiteY2366" fmla="*/ 65437 h 142779"/>
                    <a:gd name="connsiteX2367" fmla="*/ 68104 w 142017"/>
                    <a:gd name="connsiteY2367" fmla="*/ 65437 h 142779"/>
                    <a:gd name="connsiteX2368" fmla="*/ 68104 w 142017"/>
                    <a:gd name="connsiteY2368" fmla="*/ 65437 h 142779"/>
                    <a:gd name="connsiteX2369" fmla="*/ 68104 w 142017"/>
                    <a:gd name="connsiteY2369" fmla="*/ 65437 h 142779"/>
                    <a:gd name="connsiteX2370" fmla="*/ 68104 w 142017"/>
                    <a:gd name="connsiteY2370" fmla="*/ 65437 h 142779"/>
                    <a:gd name="connsiteX2371" fmla="*/ 1333 w 142017"/>
                    <a:gd name="connsiteY2371" fmla="*/ 72390 h 142779"/>
                    <a:gd name="connsiteX2372" fmla="*/ 2477 w 142017"/>
                    <a:gd name="connsiteY2372" fmla="*/ 71914 h 142779"/>
                    <a:gd name="connsiteX2373" fmla="*/ 1810 w 142017"/>
                    <a:gd name="connsiteY2373" fmla="*/ 71818 h 142779"/>
                    <a:gd name="connsiteX2374" fmla="*/ 3334 w 142017"/>
                    <a:gd name="connsiteY2374" fmla="*/ 71818 h 142779"/>
                    <a:gd name="connsiteX2375" fmla="*/ 2857 w 142017"/>
                    <a:gd name="connsiteY2375" fmla="*/ 72390 h 142779"/>
                    <a:gd name="connsiteX2376" fmla="*/ 3715 w 142017"/>
                    <a:gd name="connsiteY2376" fmla="*/ 72580 h 142779"/>
                    <a:gd name="connsiteX2377" fmla="*/ 3048 w 142017"/>
                    <a:gd name="connsiteY2377" fmla="*/ 72961 h 142779"/>
                    <a:gd name="connsiteX2378" fmla="*/ 1333 w 142017"/>
                    <a:gd name="connsiteY2378" fmla="*/ 72390 h 142779"/>
                    <a:gd name="connsiteX2379" fmla="*/ 4381 w 142017"/>
                    <a:gd name="connsiteY2379" fmla="*/ 70485 h 142779"/>
                    <a:gd name="connsiteX2380" fmla="*/ 4381 w 142017"/>
                    <a:gd name="connsiteY2380" fmla="*/ 69247 h 142779"/>
                    <a:gd name="connsiteX2381" fmla="*/ 4381 w 142017"/>
                    <a:gd name="connsiteY2381" fmla="*/ 70485 h 142779"/>
                    <a:gd name="connsiteX2382" fmla="*/ 2762 w 142017"/>
                    <a:gd name="connsiteY2382" fmla="*/ 67818 h 142779"/>
                    <a:gd name="connsiteX2383" fmla="*/ 2572 w 142017"/>
                    <a:gd name="connsiteY2383" fmla="*/ 66675 h 142779"/>
                    <a:gd name="connsiteX2384" fmla="*/ 2953 w 142017"/>
                    <a:gd name="connsiteY2384" fmla="*/ 67627 h 142779"/>
                    <a:gd name="connsiteX2385" fmla="*/ 3620 w 142017"/>
                    <a:gd name="connsiteY2385" fmla="*/ 67532 h 142779"/>
                    <a:gd name="connsiteX2386" fmla="*/ 2762 w 142017"/>
                    <a:gd name="connsiteY2386" fmla="*/ 67818 h 142779"/>
                    <a:gd name="connsiteX2387" fmla="*/ 4477 w 142017"/>
                    <a:gd name="connsiteY2387" fmla="*/ 65056 h 142779"/>
                    <a:gd name="connsiteX2388" fmla="*/ 3905 w 142017"/>
                    <a:gd name="connsiteY2388" fmla="*/ 66294 h 142779"/>
                    <a:gd name="connsiteX2389" fmla="*/ 4477 w 142017"/>
                    <a:gd name="connsiteY2389" fmla="*/ 65056 h 142779"/>
                    <a:gd name="connsiteX2390" fmla="*/ 4858 w 142017"/>
                    <a:gd name="connsiteY2390" fmla="*/ 65341 h 142779"/>
                    <a:gd name="connsiteX2391" fmla="*/ 4667 w 142017"/>
                    <a:gd name="connsiteY2391" fmla="*/ 64960 h 142779"/>
                    <a:gd name="connsiteX2392" fmla="*/ 6001 w 142017"/>
                    <a:gd name="connsiteY2392" fmla="*/ 64770 h 142779"/>
                    <a:gd name="connsiteX2393" fmla="*/ 5715 w 142017"/>
                    <a:gd name="connsiteY2393" fmla="*/ 65341 h 142779"/>
                    <a:gd name="connsiteX2394" fmla="*/ 4858 w 142017"/>
                    <a:gd name="connsiteY2394" fmla="*/ 65341 h 142779"/>
                    <a:gd name="connsiteX2395" fmla="*/ 5429 w 142017"/>
                    <a:gd name="connsiteY2395" fmla="*/ 62579 h 142779"/>
                    <a:gd name="connsiteX2396" fmla="*/ 5620 w 142017"/>
                    <a:gd name="connsiteY2396" fmla="*/ 64484 h 142779"/>
                    <a:gd name="connsiteX2397" fmla="*/ 5429 w 142017"/>
                    <a:gd name="connsiteY2397" fmla="*/ 62579 h 142779"/>
                    <a:gd name="connsiteX2398" fmla="*/ 3048 w 142017"/>
                    <a:gd name="connsiteY2398" fmla="*/ 62008 h 142779"/>
                    <a:gd name="connsiteX2399" fmla="*/ 3905 w 142017"/>
                    <a:gd name="connsiteY2399" fmla="*/ 63627 h 142779"/>
                    <a:gd name="connsiteX2400" fmla="*/ 3048 w 142017"/>
                    <a:gd name="connsiteY2400" fmla="*/ 62008 h 142779"/>
                    <a:gd name="connsiteX2401" fmla="*/ 6382 w 142017"/>
                    <a:gd name="connsiteY2401" fmla="*/ 59341 h 142779"/>
                    <a:gd name="connsiteX2402" fmla="*/ 7525 w 142017"/>
                    <a:gd name="connsiteY2402" fmla="*/ 59150 h 142779"/>
                    <a:gd name="connsiteX2403" fmla="*/ 7525 w 142017"/>
                    <a:gd name="connsiteY2403" fmla="*/ 60674 h 142779"/>
                    <a:gd name="connsiteX2404" fmla="*/ 6382 w 142017"/>
                    <a:gd name="connsiteY2404" fmla="*/ 59341 h 142779"/>
                    <a:gd name="connsiteX2405" fmla="*/ 4858 w 142017"/>
                    <a:gd name="connsiteY2405" fmla="*/ 51911 h 142779"/>
                    <a:gd name="connsiteX2406" fmla="*/ 5905 w 142017"/>
                    <a:gd name="connsiteY2406" fmla="*/ 51625 h 142779"/>
                    <a:gd name="connsiteX2407" fmla="*/ 4953 w 142017"/>
                    <a:gd name="connsiteY2407" fmla="*/ 52292 h 142779"/>
                    <a:gd name="connsiteX2408" fmla="*/ 4858 w 142017"/>
                    <a:gd name="connsiteY2408" fmla="*/ 51911 h 142779"/>
                    <a:gd name="connsiteX2409" fmla="*/ 33528 w 142017"/>
                    <a:gd name="connsiteY2409" fmla="*/ 12287 h 142779"/>
                    <a:gd name="connsiteX2410" fmla="*/ 34862 w 142017"/>
                    <a:gd name="connsiteY2410" fmla="*/ 12573 h 142779"/>
                    <a:gd name="connsiteX2411" fmla="*/ 34290 w 142017"/>
                    <a:gd name="connsiteY2411" fmla="*/ 14383 h 142779"/>
                    <a:gd name="connsiteX2412" fmla="*/ 33623 w 142017"/>
                    <a:gd name="connsiteY2412" fmla="*/ 14002 h 142779"/>
                    <a:gd name="connsiteX2413" fmla="*/ 33528 w 142017"/>
                    <a:gd name="connsiteY2413" fmla="*/ 12287 h 142779"/>
                    <a:gd name="connsiteX2414" fmla="*/ 37624 w 142017"/>
                    <a:gd name="connsiteY2414" fmla="*/ 11525 h 142779"/>
                    <a:gd name="connsiteX2415" fmla="*/ 36100 w 142017"/>
                    <a:gd name="connsiteY2415" fmla="*/ 11049 h 142779"/>
                    <a:gd name="connsiteX2416" fmla="*/ 37624 w 142017"/>
                    <a:gd name="connsiteY2416" fmla="*/ 11525 h 142779"/>
                    <a:gd name="connsiteX2417" fmla="*/ 68294 w 142017"/>
                    <a:gd name="connsiteY2417" fmla="*/ 65341 h 142779"/>
                    <a:gd name="connsiteX2418" fmla="*/ 68294 w 142017"/>
                    <a:gd name="connsiteY2418" fmla="*/ 65341 h 142779"/>
                    <a:gd name="connsiteX2419" fmla="*/ 68294 w 142017"/>
                    <a:gd name="connsiteY2419" fmla="*/ 65341 h 142779"/>
                    <a:gd name="connsiteX2420" fmla="*/ 68294 w 142017"/>
                    <a:gd name="connsiteY2420" fmla="*/ 65341 h 142779"/>
                    <a:gd name="connsiteX2421" fmla="*/ 68294 w 142017"/>
                    <a:gd name="connsiteY2421" fmla="*/ 65341 h 142779"/>
                    <a:gd name="connsiteX2422" fmla="*/ 68294 w 142017"/>
                    <a:gd name="connsiteY2422" fmla="*/ 65341 h 142779"/>
                    <a:gd name="connsiteX2423" fmla="*/ 68294 w 142017"/>
                    <a:gd name="connsiteY2423" fmla="*/ 65341 h 142779"/>
                    <a:gd name="connsiteX2424" fmla="*/ 68294 w 142017"/>
                    <a:gd name="connsiteY2424" fmla="*/ 65341 h 142779"/>
                    <a:gd name="connsiteX2425" fmla="*/ 68294 w 142017"/>
                    <a:gd name="connsiteY2425" fmla="*/ 65341 h 142779"/>
                    <a:gd name="connsiteX2426" fmla="*/ 68294 w 142017"/>
                    <a:gd name="connsiteY2426" fmla="*/ 65341 h 142779"/>
                    <a:gd name="connsiteX2427" fmla="*/ 47816 w 142017"/>
                    <a:gd name="connsiteY2427" fmla="*/ 5715 h 142779"/>
                    <a:gd name="connsiteX2428" fmla="*/ 48768 w 142017"/>
                    <a:gd name="connsiteY2428" fmla="*/ 5239 h 142779"/>
                    <a:gd name="connsiteX2429" fmla="*/ 48387 w 142017"/>
                    <a:gd name="connsiteY2429" fmla="*/ 6953 h 142779"/>
                    <a:gd name="connsiteX2430" fmla="*/ 47816 w 142017"/>
                    <a:gd name="connsiteY2430" fmla="*/ 5715 h 142779"/>
                    <a:gd name="connsiteX2431" fmla="*/ 68294 w 142017"/>
                    <a:gd name="connsiteY2431" fmla="*/ 65341 h 142779"/>
                    <a:gd name="connsiteX2432" fmla="*/ 68294 w 142017"/>
                    <a:gd name="connsiteY2432" fmla="*/ 65341 h 142779"/>
                    <a:gd name="connsiteX2433" fmla="*/ 68294 w 142017"/>
                    <a:gd name="connsiteY2433" fmla="*/ 65341 h 142779"/>
                    <a:gd name="connsiteX2434" fmla="*/ 68294 w 142017"/>
                    <a:gd name="connsiteY2434" fmla="*/ 65341 h 142779"/>
                    <a:gd name="connsiteX2435" fmla="*/ 50387 w 142017"/>
                    <a:gd name="connsiteY2435" fmla="*/ 5810 h 142779"/>
                    <a:gd name="connsiteX2436" fmla="*/ 49625 w 142017"/>
                    <a:gd name="connsiteY2436" fmla="*/ 6382 h 142779"/>
                    <a:gd name="connsiteX2437" fmla="*/ 50387 w 142017"/>
                    <a:gd name="connsiteY2437" fmla="*/ 5810 h 142779"/>
                    <a:gd name="connsiteX2438" fmla="*/ 68294 w 142017"/>
                    <a:gd name="connsiteY2438" fmla="*/ 65341 h 142779"/>
                    <a:gd name="connsiteX2439" fmla="*/ 68294 w 142017"/>
                    <a:gd name="connsiteY2439" fmla="*/ 65341 h 142779"/>
                    <a:gd name="connsiteX2440" fmla="*/ 68294 w 142017"/>
                    <a:gd name="connsiteY2440" fmla="*/ 65341 h 142779"/>
                    <a:gd name="connsiteX2441" fmla="*/ 68294 w 142017"/>
                    <a:gd name="connsiteY2441" fmla="*/ 65341 h 142779"/>
                    <a:gd name="connsiteX2442" fmla="*/ 85630 w 142017"/>
                    <a:gd name="connsiteY2442" fmla="*/ 1810 h 142779"/>
                    <a:gd name="connsiteX2443" fmla="*/ 84296 w 142017"/>
                    <a:gd name="connsiteY2443" fmla="*/ 1524 h 142779"/>
                    <a:gd name="connsiteX2444" fmla="*/ 85630 w 142017"/>
                    <a:gd name="connsiteY2444" fmla="*/ 1810 h 142779"/>
                    <a:gd name="connsiteX2445" fmla="*/ 87630 w 142017"/>
                    <a:gd name="connsiteY2445" fmla="*/ 2095 h 142779"/>
                    <a:gd name="connsiteX2446" fmla="*/ 85916 w 142017"/>
                    <a:gd name="connsiteY2446" fmla="*/ 1238 h 142779"/>
                    <a:gd name="connsiteX2447" fmla="*/ 87630 w 142017"/>
                    <a:gd name="connsiteY2447" fmla="*/ 2095 h 142779"/>
                    <a:gd name="connsiteX2448" fmla="*/ 88868 w 142017"/>
                    <a:gd name="connsiteY2448" fmla="*/ 1333 h 142779"/>
                    <a:gd name="connsiteX2449" fmla="*/ 88106 w 142017"/>
                    <a:gd name="connsiteY2449" fmla="*/ 2000 h 142779"/>
                    <a:gd name="connsiteX2450" fmla="*/ 88011 w 142017"/>
                    <a:gd name="connsiteY2450" fmla="*/ 1238 h 142779"/>
                    <a:gd name="connsiteX2451" fmla="*/ 88868 w 142017"/>
                    <a:gd name="connsiteY2451" fmla="*/ 1333 h 142779"/>
                    <a:gd name="connsiteX2452" fmla="*/ 91535 w 142017"/>
                    <a:gd name="connsiteY2452" fmla="*/ 47339 h 142779"/>
                    <a:gd name="connsiteX2453" fmla="*/ 89725 w 142017"/>
                    <a:gd name="connsiteY2453" fmla="*/ 48577 h 142779"/>
                    <a:gd name="connsiteX2454" fmla="*/ 88106 w 142017"/>
                    <a:gd name="connsiteY2454" fmla="*/ 48673 h 142779"/>
                    <a:gd name="connsiteX2455" fmla="*/ 88773 w 142017"/>
                    <a:gd name="connsiteY2455" fmla="*/ 48006 h 142779"/>
                    <a:gd name="connsiteX2456" fmla="*/ 91535 w 142017"/>
                    <a:gd name="connsiteY2456" fmla="*/ 47339 h 142779"/>
                    <a:gd name="connsiteX2457" fmla="*/ 92392 w 142017"/>
                    <a:gd name="connsiteY2457" fmla="*/ 48577 h 142779"/>
                    <a:gd name="connsiteX2458" fmla="*/ 91345 w 142017"/>
                    <a:gd name="connsiteY2458" fmla="*/ 49435 h 142779"/>
                    <a:gd name="connsiteX2459" fmla="*/ 90202 w 142017"/>
                    <a:gd name="connsiteY2459" fmla="*/ 48958 h 142779"/>
                    <a:gd name="connsiteX2460" fmla="*/ 92392 w 142017"/>
                    <a:gd name="connsiteY2460" fmla="*/ 48577 h 142779"/>
                    <a:gd name="connsiteX2461" fmla="*/ 111157 w 142017"/>
                    <a:gd name="connsiteY2461" fmla="*/ 9906 h 142779"/>
                    <a:gd name="connsiteX2462" fmla="*/ 109156 w 142017"/>
                    <a:gd name="connsiteY2462" fmla="*/ 9906 h 142779"/>
                    <a:gd name="connsiteX2463" fmla="*/ 111157 w 142017"/>
                    <a:gd name="connsiteY2463" fmla="*/ 9906 h 142779"/>
                    <a:gd name="connsiteX2464" fmla="*/ 94964 w 142017"/>
                    <a:gd name="connsiteY2464" fmla="*/ 49054 h 142779"/>
                    <a:gd name="connsiteX2465" fmla="*/ 91535 w 142017"/>
                    <a:gd name="connsiteY2465" fmla="*/ 49911 h 142779"/>
                    <a:gd name="connsiteX2466" fmla="*/ 92202 w 142017"/>
                    <a:gd name="connsiteY2466" fmla="*/ 49244 h 142779"/>
                    <a:gd name="connsiteX2467" fmla="*/ 94964 w 142017"/>
                    <a:gd name="connsiteY2467" fmla="*/ 49054 h 142779"/>
                    <a:gd name="connsiteX2468" fmla="*/ 122777 w 142017"/>
                    <a:gd name="connsiteY2468" fmla="*/ 11716 h 142779"/>
                    <a:gd name="connsiteX2469" fmla="*/ 123730 w 142017"/>
                    <a:gd name="connsiteY2469" fmla="*/ 11811 h 142779"/>
                    <a:gd name="connsiteX2470" fmla="*/ 121729 w 142017"/>
                    <a:gd name="connsiteY2470" fmla="*/ 14383 h 142779"/>
                    <a:gd name="connsiteX2471" fmla="*/ 120587 w 142017"/>
                    <a:gd name="connsiteY2471" fmla="*/ 13335 h 142779"/>
                    <a:gd name="connsiteX2472" fmla="*/ 122777 w 142017"/>
                    <a:gd name="connsiteY2472" fmla="*/ 11716 h 142779"/>
                    <a:gd name="connsiteX2473" fmla="*/ 95821 w 142017"/>
                    <a:gd name="connsiteY2473" fmla="*/ 53435 h 142779"/>
                    <a:gd name="connsiteX2474" fmla="*/ 94202 w 142017"/>
                    <a:gd name="connsiteY2474" fmla="*/ 54102 h 142779"/>
                    <a:gd name="connsiteX2475" fmla="*/ 94679 w 142017"/>
                    <a:gd name="connsiteY2475" fmla="*/ 53435 h 142779"/>
                    <a:gd name="connsiteX2476" fmla="*/ 95821 w 142017"/>
                    <a:gd name="connsiteY2476" fmla="*/ 53435 h 142779"/>
                    <a:gd name="connsiteX2477" fmla="*/ 111252 w 142017"/>
                    <a:gd name="connsiteY2477" fmla="*/ 42958 h 142779"/>
                    <a:gd name="connsiteX2478" fmla="*/ 113062 w 142017"/>
                    <a:gd name="connsiteY2478" fmla="*/ 42672 h 142779"/>
                    <a:gd name="connsiteX2479" fmla="*/ 111919 w 142017"/>
                    <a:gd name="connsiteY2479" fmla="*/ 43434 h 142779"/>
                    <a:gd name="connsiteX2480" fmla="*/ 111823 w 142017"/>
                    <a:gd name="connsiteY2480" fmla="*/ 43815 h 142779"/>
                    <a:gd name="connsiteX2481" fmla="*/ 110204 w 142017"/>
                    <a:gd name="connsiteY2481" fmla="*/ 43910 h 142779"/>
                    <a:gd name="connsiteX2482" fmla="*/ 111252 w 142017"/>
                    <a:gd name="connsiteY2482" fmla="*/ 42958 h 142779"/>
                    <a:gd name="connsiteX2483" fmla="*/ 128016 w 142017"/>
                    <a:gd name="connsiteY2483" fmla="*/ 28670 h 142779"/>
                    <a:gd name="connsiteX2484" fmla="*/ 127825 w 142017"/>
                    <a:gd name="connsiteY2484" fmla="*/ 27718 h 142779"/>
                    <a:gd name="connsiteX2485" fmla="*/ 128016 w 142017"/>
                    <a:gd name="connsiteY2485" fmla="*/ 28670 h 142779"/>
                    <a:gd name="connsiteX2486" fmla="*/ 129635 w 142017"/>
                    <a:gd name="connsiteY2486" fmla="*/ 32004 h 142779"/>
                    <a:gd name="connsiteX2487" fmla="*/ 128206 w 142017"/>
                    <a:gd name="connsiteY2487" fmla="*/ 30575 h 142779"/>
                    <a:gd name="connsiteX2488" fmla="*/ 129635 w 142017"/>
                    <a:gd name="connsiteY2488" fmla="*/ 32004 h 142779"/>
                    <a:gd name="connsiteX2489" fmla="*/ 130207 w 142017"/>
                    <a:gd name="connsiteY2489" fmla="*/ 34671 h 142779"/>
                    <a:gd name="connsiteX2490" fmla="*/ 129826 w 142017"/>
                    <a:gd name="connsiteY2490" fmla="*/ 33718 h 142779"/>
                    <a:gd name="connsiteX2491" fmla="*/ 130207 w 142017"/>
                    <a:gd name="connsiteY2491" fmla="*/ 34671 h 142779"/>
                    <a:gd name="connsiteX2492" fmla="*/ 134207 w 142017"/>
                    <a:gd name="connsiteY2492" fmla="*/ 32575 h 142779"/>
                    <a:gd name="connsiteX2493" fmla="*/ 134398 w 142017"/>
                    <a:gd name="connsiteY2493" fmla="*/ 33052 h 142779"/>
                    <a:gd name="connsiteX2494" fmla="*/ 133255 w 142017"/>
                    <a:gd name="connsiteY2494" fmla="*/ 32671 h 142779"/>
                    <a:gd name="connsiteX2495" fmla="*/ 134207 w 142017"/>
                    <a:gd name="connsiteY2495" fmla="*/ 32575 h 142779"/>
                    <a:gd name="connsiteX2496" fmla="*/ 131636 w 142017"/>
                    <a:gd name="connsiteY2496" fmla="*/ 57436 h 142779"/>
                    <a:gd name="connsiteX2497" fmla="*/ 130302 w 142017"/>
                    <a:gd name="connsiteY2497" fmla="*/ 56578 h 142779"/>
                    <a:gd name="connsiteX2498" fmla="*/ 131636 w 142017"/>
                    <a:gd name="connsiteY2498" fmla="*/ 57436 h 1427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Lst>
                  <a:rect l="l" t="t" r="r" b="b"/>
                  <a:pathLst>
                    <a:path w="142017" h="142779">
                      <a:moveTo>
                        <a:pt x="85344" y="69342"/>
                      </a:moveTo>
                      <a:cubicBezTo>
                        <a:pt x="85249" y="69437"/>
                        <a:pt x="85820" y="69628"/>
                        <a:pt x="86392" y="69628"/>
                      </a:cubicBezTo>
                      <a:cubicBezTo>
                        <a:pt x="86582" y="69723"/>
                        <a:pt x="86106" y="69628"/>
                        <a:pt x="85916" y="69628"/>
                      </a:cubicBezTo>
                      <a:cubicBezTo>
                        <a:pt x="86392" y="69913"/>
                        <a:pt x="86868" y="69913"/>
                        <a:pt x="87344" y="70199"/>
                      </a:cubicBezTo>
                      <a:cubicBezTo>
                        <a:pt x="87154" y="70390"/>
                        <a:pt x="86677" y="70485"/>
                        <a:pt x="87440" y="70961"/>
                      </a:cubicBezTo>
                      <a:cubicBezTo>
                        <a:pt x="85154" y="70580"/>
                        <a:pt x="86963" y="71342"/>
                        <a:pt x="86106" y="71438"/>
                      </a:cubicBezTo>
                      <a:cubicBezTo>
                        <a:pt x="84392" y="70866"/>
                        <a:pt x="85725" y="70866"/>
                        <a:pt x="84201" y="70390"/>
                      </a:cubicBezTo>
                      <a:cubicBezTo>
                        <a:pt x="84677" y="70961"/>
                        <a:pt x="83058" y="70580"/>
                        <a:pt x="84392" y="71438"/>
                      </a:cubicBezTo>
                      <a:cubicBezTo>
                        <a:pt x="83439" y="71152"/>
                        <a:pt x="82582" y="70961"/>
                        <a:pt x="83725" y="71533"/>
                      </a:cubicBezTo>
                      <a:cubicBezTo>
                        <a:pt x="82772" y="71247"/>
                        <a:pt x="81725" y="70771"/>
                        <a:pt x="81534" y="70580"/>
                      </a:cubicBezTo>
                      <a:cubicBezTo>
                        <a:pt x="80963" y="70390"/>
                        <a:pt x="81534" y="70675"/>
                        <a:pt x="81248" y="70580"/>
                      </a:cubicBezTo>
                      <a:cubicBezTo>
                        <a:pt x="82010" y="70771"/>
                        <a:pt x="82582" y="71247"/>
                        <a:pt x="83344" y="71438"/>
                      </a:cubicBezTo>
                      <a:cubicBezTo>
                        <a:pt x="82106" y="71152"/>
                        <a:pt x="83534" y="72009"/>
                        <a:pt x="83153" y="72009"/>
                      </a:cubicBezTo>
                      <a:cubicBezTo>
                        <a:pt x="82487" y="71438"/>
                        <a:pt x="81725" y="70961"/>
                        <a:pt x="81629" y="70866"/>
                      </a:cubicBezTo>
                      <a:cubicBezTo>
                        <a:pt x="80105" y="70294"/>
                        <a:pt x="82010" y="71438"/>
                        <a:pt x="82201" y="71723"/>
                      </a:cubicBezTo>
                      <a:cubicBezTo>
                        <a:pt x="81153" y="71247"/>
                        <a:pt x="81248" y="71533"/>
                        <a:pt x="81344" y="71628"/>
                      </a:cubicBezTo>
                      <a:lnTo>
                        <a:pt x="82106" y="72009"/>
                      </a:lnTo>
                      <a:cubicBezTo>
                        <a:pt x="82201" y="72104"/>
                        <a:pt x="82106" y="72009"/>
                        <a:pt x="82201" y="72199"/>
                      </a:cubicBezTo>
                      <a:cubicBezTo>
                        <a:pt x="81820" y="72009"/>
                        <a:pt x="81534" y="71818"/>
                        <a:pt x="81153" y="71723"/>
                      </a:cubicBezTo>
                      <a:cubicBezTo>
                        <a:pt x="80963" y="71914"/>
                        <a:pt x="81629" y="72485"/>
                        <a:pt x="81629" y="72771"/>
                      </a:cubicBezTo>
                      <a:lnTo>
                        <a:pt x="81058" y="72485"/>
                      </a:lnTo>
                      <a:cubicBezTo>
                        <a:pt x="80867" y="72104"/>
                        <a:pt x="80200" y="71628"/>
                        <a:pt x="79915" y="71247"/>
                      </a:cubicBezTo>
                      <a:cubicBezTo>
                        <a:pt x="78867" y="70866"/>
                        <a:pt x="79534" y="71438"/>
                        <a:pt x="78962" y="71247"/>
                      </a:cubicBezTo>
                      <a:cubicBezTo>
                        <a:pt x="79629" y="71723"/>
                        <a:pt x="79248" y="71342"/>
                        <a:pt x="79819" y="71628"/>
                      </a:cubicBezTo>
                      <a:cubicBezTo>
                        <a:pt x="80296" y="71914"/>
                        <a:pt x="80105" y="71914"/>
                        <a:pt x="80296" y="72009"/>
                      </a:cubicBezTo>
                      <a:cubicBezTo>
                        <a:pt x="79629" y="71723"/>
                        <a:pt x="78677" y="71152"/>
                        <a:pt x="78581" y="71247"/>
                      </a:cubicBezTo>
                      <a:lnTo>
                        <a:pt x="79439" y="71818"/>
                      </a:lnTo>
                      <a:cubicBezTo>
                        <a:pt x="79629" y="71914"/>
                        <a:pt x="79439" y="71723"/>
                        <a:pt x="79343" y="71628"/>
                      </a:cubicBezTo>
                      <a:cubicBezTo>
                        <a:pt x="79819" y="71818"/>
                        <a:pt x="81344" y="72676"/>
                        <a:pt x="80200" y="72009"/>
                      </a:cubicBezTo>
                      <a:cubicBezTo>
                        <a:pt x="81439" y="72485"/>
                        <a:pt x="81725" y="72866"/>
                        <a:pt x="81439" y="72866"/>
                      </a:cubicBezTo>
                      <a:cubicBezTo>
                        <a:pt x="80963" y="72390"/>
                        <a:pt x="80581" y="72580"/>
                        <a:pt x="79819" y="72009"/>
                      </a:cubicBezTo>
                      <a:cubicBezTo>
                        <a:pt x="79439" y="71818"/>
                        <a:pt x="80677" y="72676"/>
                        <a:pt x="80391" y="72580"/>
                      </a:cubicBezTo>
                      <a:cubicBezTo>
                        <a:pt x="79629" y="72199"/>
                        <a:pt x="79248" y="71818"/>
                        <a:pt x="79248" y="71723"/>
                      </a:cubicBezTo>
                      <a:cubicBezTo>
                        <a:pt x="78772" y="71438"/>
                        <a:pt x="78200" y="71152"/>
                        <a:pt x="77724" y="70866"/>
                      </a:cubicBezTo>
                      <a:cubicBezTo>
                        <a:pt x="77152" y="70580"/>
                        <a:pt x="78010" y="71152"/>
                        <a:pt x="77343" y="70866"/>
                      </a:cubicBezTo>
                      <a:cubicBezTo>
                        <a:pt x="76581" y="70294"/>
                        <a:pt x="76771" y="70485"/>
                        <a:pt x="75914" y="69913"/>
                      </a:cubicBezTo>
                      <a:cubicBezTo>
                        <a:pt x="74771" y="69247"/>
                        <a:pt x="76200" y="70199"/>
                        <a:pt x="75152" y="69628"/>
                      </a:cubicBezTo>
                      <a:cubicBezTo>
                        <a:pt x="75819" y="70104"/>
                        <a:pt x="75533" y="69818"/>
                        <a:pt x="76391" y="70294"/>
                      </a:cubicBezTo>
                      <a:cubicBezTo>
                        <a:pt x="76295" y="70294"/>
                        <a:pt x="76391" y="70390"/>
                        <a:pt x="76010" y="70294"/>
                      </a:cubicBezTo>
                      <a:cubicBezTo>
                        <a:pt x="76867" y="70771"/>
                        <a:pt x="77248" y="71056"/>
                        <a:pt x="78105" y="71533"/>
                      </a:cubicBezTo>
                      <a:cubicBezTo>
                        <a:pt x="78200" y="71628"/>
                        <a:pt x="78105" y="71533"/>
                        <a:pt x="78200" y="71723"/>
                      </a:cubicBezTo>
                      <a:cubicBezTo>
                        <a:pt x="77724" y="71533"/>
                        <a:pt x="77533" y="71247"/>
                        <a:pt x="77057" y="71056"/>
                      </a:cubicBezTo>
                      <a:cubicBezTo>
                        <a:pt x="78200" y="71914"/>
                        <a:pt x="76867" y="71628"/>
                        <a:pt x="75438" y="70580"/>
                      </a:cubicBezTo>
                      <a:cubicBezTo>
                        <a:pt x="76010" y="71056"/>
                        <a:pt x="75629" y="70866"/>
                        <a:pt x="76391" y="71438"/>
                      </a:cubicBezTo>
                      <a:cubicBezTo>
                        <a:pt x="75724" y="71056"/>
                        <a:pt x="75248" y="70675"/>
                        <a:pt x="74676" y="70294"/>
                      </a:cubicBezTo>
                      <a:cubicBezTo>
                        <a:pt x="74962" y="70390"/>
                        <a:pt x="74295" y="69818"/>
                        <a:pt x="74771" y="70104"/>
                      </a:cubicBezTo>
                      <a:cubicBezTo>
                        <a:pt x="73914" y="69532"/>
                        <a:pt x="73628" y="69532"/>
                        <a:pt x="73819" y="69818"/>
                      </a:cubicBezTo>
                      <a:cubicBezTo>
                        <a:pt x="73438" y="69532"/>
                        <a:pt x="73152" y="69342"/>
                        <a:pt x="72676" y="69056"/>
                      </a:cubicBezTo>
                      <a:cubicBezTo>
                        <a:pt x="73152" y="69437"/>
                        <a:pt x="73723" y="70009"/>
                        <a:pt x="72676" y="69247"/>
                      </a:cubicBezTo>
                      <a:cubicBezTo>
                        <a:pt x="73533" y="70009"/>
                        <a:pt x="73438" y="69818"/>
                        <a:pt x="74390" y="70675"/>
                      </a:cubicBezTo>
                      <a:cubicBezTo>
                        <a:pt x="73628" y="70104"/>
                        <a:pt x="74676" y="71056"/>
                        <a:pt x="73819" y="70485"/>
                      </a:cubicBezTo>
                      <a:cubicBezTo>
                        <a:pt x="75152" y="71533"/>
                        <a:pt x="74200" y="70961"/>
                        <a:pt x="75057" y="71723"/>
                      </a:cubicBezTo>
                      <a:cubicBezTo>
                        <a:pt x="74390" y="71342"/>
                        <a:pt x="74104" y="70866"/>
                        <a:pt x="73533" y="70390"/>
                      </a:cubicBezTo>
                      <a:cubicBezTo>
                        <a:pt x="74200" y="70961"/>
                        <a:pt x="74104" y="71056"/>
                        <a:pt x="73914" y="70866"/>
                      </a:cubicBezTo>
                      <a:lnTo>
                        <a:pt x="72771" y="69818"/>
                      </a:lnTo>
                      <a:cubicBezTo>
                        <a:pt x="72485" y="69437"/>
                        <a:pt x="73342" y="70009"/>
                        <a:pt x="72581" y="69247"/>
                      </a:cubicBezTo>
                      <a:cubicBezTo>
                        <a:pt x="71914" y="68675"/>
                        <a:pt x="72866" y="69532"/>
                        <a:pt x="72009" y="68866"/>
                      </a:cubicBezTo>
                      <a:cubicBezTo>
                        <a:pt x="73723" y="70485"/>
                        <a:pt x="70580" y="67913"/>
                        <a:pt x="71914" y="69247"/>
                      </a:cubicBezTo>
                      <a:cubicBezTo>
                        <a:pt x="70199" y="67723"/>
                        <a:pt x="71438" y="69247"/>
                        <a:pt x="69818" y="67532"/>
                      </a:cubicBezTo>
                      <a:cubicBezTo>
                        <a:pt x="69628" y="67342"/>
                        <a:pt x="69628" y="67342"/>
                        <a:pt x="69437" y="67151"/>
                      </a:cubicBezTo>
                      <a:cubicBezTo>
                        <a:pt x="70485" y="68485"/>
                        <a:pt x="69628" y="67532"/>
                        <a:pt x="69818" y="67723"/>
                      </a:cubicBezTo>
                      <a:cubicBezTo>
                        <a:pt x="69628" y="67437"/>
                        <a:pt x="69342" y="67151"/>
                        <a:pt x="69152" y="66865"/>
                      </a:cubicBezTo>
                      <a:cubicBezTo>
                        <a:pt x="69914" y="67723"/>
                        <a:pt x="69818" y="67723"/>
                        <a:pt x="69247" y="66961"/>
                      </a:cubicBezTo>
                      <a:cubicBezTo>
                        <a:pt x="69914" y="67913"/>
                        <a:pt x="68675" y="66294"/>
                        <a:pt x="69056" y="66961"/>
                      </a:cubicBezTo>
                      <a:cubicBezTo>
                        <a:pt x="69437" y="67532"/>
                        <a:pt x="69628" y="67818"/>
                        <a:pt x="69818" y="68008"/>
                      </a:cubicBezTo>
                      <a:cubicBezTo>
                        <a:pt x="69533" y="67532"/>
                        <a:pt x="69247" y="67151"/>
                        <a:pt x="68961" y="66770"/>
                      </a:cubicBezTo>
                      <a:cubicBezTo>
                        <a:pt x="68294" y="65818"/>
                        <a:pt x="68961" y="66865"/>
                        <a:pt x="68961" y="66865"/>
                      </a:cubicBezTo>
                      <a:cubicBezTo>
                        <a:pt x="68104" y="65437"/>
                        <a:pt x="68104" y="65437"/>
                        <a:pt x="68580" y="66199"/>
                      </a:cubicBezTo>
                      <a:cubicBezTo>
                        <a:pt x="68199" y="65532"/>
                        <a:pt x="68390" y="65913"/>
                        <a:pt x="68294" y="65818"/>
                      </a:cubicBezTo>
                      <a:cubicBezTo>
                        <a:pt x="68390" y="66103"/>
                        <a:pt x="68580" y="66389"/>
                        <a:pt x="68294" y="65818"/>
                      </a:cubicBezTo>
                      <a:cubicBezTo>
                        <a:pt x="68294" y="65913"/>
                        <a:pt x="68294" y="65818"/>
                        <a:pt x="68390" y="66008"/>
                      </a:cubicBezTo>
                      <a:cubicBezTo>
                        <a:pt x="68294" y="65722"/>
                        <a:pt x="68390" y="66008"/>
                        <a:pt x="68390" y="65913"/>
                      </a:cubicBezTo>
                      <a:lnTo>
                        <a:pt x="68390" y="65913"/>
                      </a:lnTo>
                      <a:lnTo>
                        <a:pt x="68390" y="65913"/>
                      </a:lnTo>
                      <a:lnTo>
                        <a:pt x="68390" y="65913"/>
                      </a:lnTo>
                      <a:lnTo>
                        <a:pt x="68390" y="65913"/>
                      </a:lnTo>
                      <a:lnTo>
                        <a:pt x="68390" y="65913"/>
                      </a:lnTo>
                      <a:lnTo>
                        <a:pt x="68390" y="65913"/>
                      </a:lnTo>
                      <a:lnTo>
                        <a:pt x="68294" y="65532"/>
                      </a:lnTo>
                      <a:cubicBezTo>
                        <a:pt x="68294" y="65341"/>
                        <a:pt x="68294" y="64865"/>
                        <a:pt x="68294" y="65246"/>
                      </a:cubicBezTo>
                      <a:cubicBezTo>
                        <a:pt x="68294" y="65722"/>
                        <a:pt x="68199" y="65913"/>
                        <a:pt x="68199" y="65913"/>
                      </a:cubicBezTo>
                      <a:cubicBezTo>
                        <a:pt x="68104" y="66008"/>
                        <a:pt x="68390" y="65627"/>
                        <a:pt x="68390" y="65627"/>
                      </a:cubicBezTo>
                      <a:cubicBezTo>
                        <a:pt x="68390" y="65627"/>
                        <a:pt x="68199" y="65818"/>
                        <a:pt x="68104" y="65818"/>
                      </a:cubicBezTo>
                      <a:cubicBezTo>
                        <a:pt x="68008" y="65818"/>
                        <a:pt x="68199" y="65818"/>
                        <a:pt x="68390" y="65818"/>
                      </a:cubicBezTo>
                      <a:cubicBezTo>
                        <a:pt x="68580" y="65818"/>
                        <a:pt x="69056" y="65818"/>
                        <a:pt x="68866" y="65818"/>
                      </a:cubicBezTo>
                      <a:lnTo>
                        <a:pt x="68294" y="65818"/>
                      </a:lnTo>
                      <a:lnTo>
                        <a:pt x="68294" y="65818"/>
                      </a:lnTo>
                      <a:lnTo>
                        <a:pt x="68866" y="65818"/>
                      </a:lnTo>
                      <a:cubicBezTo>
                        <a:pt x="68771" y="65818"/>
                        <a:pt x="68771" y="65818"/>
                        <a:pt x="68771" y="65818"/>
                      </a:cubicBezTo>
                      <a:lnTo>
                        <a:pt x="68771" y="65818"/>
                      </a:lnTo>
                      <a:cubicBezTo>
                        <a:pt x="68675" y="65818"/>
                        <a:pt x="68771" y="65818"/>
                        <a:pt x="68675" y="65818"/>
                      </a:cubicBezTo>
                      <a:lnTo>
                        <a:pt x="68675" y="65818"/>
                      </a:lnTo>
                      <a:cubicBezTo>
                        <a:pt x="68390" y="65818"/>
                        <a:pt x="68485" y="65818"/>
                        <a:pt x="68294" y="65818"/>
                      </a:cubicBezTo>
                      <a:cubicBezTo>
                        <a:pt x="68199" y="65818"/>
                        <a:pt x="68294" y="65818"/>
                        <a:pt x="68104" y="65818"/>
                      </a:cubicBezTo>
                      <a:lnTo>
                        <a:pt x="68104" y="65818"/>
                      </a:lnTo>
                      <a:cubicBezTo>
                        <a:pt x="68008" y="65818"/>
                        <a:pt x="68104" y="65818"/>
                        <a:pt x="68008" y="65818"/>
                      </a:cubicBezTo>
                      <a:lnTo>
                        <a:pt x="68008" y="65818"/>
                      </a:lnTo>
                      <a:lnTo>
                        <a:pt x="68008" y="65818"/>
                      </a:lnTo>
                      <a:cubicBezTo>
                        <a:pt x="68104" y="65818"/>
                        <a:pt x="68008" y="65818"/>
                        <a:pt x="68104" y="65818"/>
                      </a:cubicBezTo>
                      <a:cubicBezTo>
                        <a:pt x="68199" y="65818"/>
                        <a:pt x="68199" y="65818"/>
                        <a:pt x="68199" y="65818"/>
                      </a:cubicBezTo>
                      <a:lnTo>
                        <a:pt x="68199" y="65818"/>
                      </a:lnTo>
                      <a:cubicBezTo>
                        <a:pt x="68199" y="65818"/>
                        <a:pt x="68199" y="65818"/>
                        <a:pt x="68294" y="65818"/>
                      </a:cubicBezTo>
                      <a:lnTo>
                        <a:pt x="68294" y="65818"/>
                      </a:lnTo>
                      <a:lnTo>
                        <a:pt x="68294" y="65818"/>
                      </a:lnTo>
                      <a:lnTo>
                        <a:pt x="68294" y="65818"/>
                      </a:lnTo>
                      <a:cubicBezTo>
                        <a:pt x="68294" y="65818"/>
                        <a:pt x="68294" y="65818"/>
                        <a:pt x="68294" y="65818"/>
                      </a:cubicBezTo>
                      <a:lnTo>
                        <a:pt x="68294" y="65818"/>
                      </a:lnTo>
                      <a:lnTo>
                        <a:pt x="68294" y="65818"/>
                      </a:lnTo>
                      <a:lnTo>
                        <a:pt x="68294" y="65818"/>
                      </a:lnTo>
                      <a:lnTo>
                        <a:pt x="68294" y="65818"/>
                      </a:lnTo>
                      <a:lnTo>
                        <a:pt x="68294" y="65818"/>
                      </a:lnTo>
                      <a:cubicBezTo>
                        <a:pt x="68294" y="65818"/>
                        <a:pt x="68294" y="65818"/>
                        <a:pt x="68294" y="65818"/>
                      </a:cubicBezTo>
                      <a:lnTo>
                        <a:pt x="68294" y="65818"/>
                      </a:lnTo>
                      <a:lnTo>
                        <a:pt x="68294" y="65818"/>
                      </a:lnTo>
                      <a:cubicBezTo>
                        <a:pt x="68199" y="65913"/>
                        <a:pt x="68199" y="65913"/>
                        <a:pt x="68199" y="66008"/>
                      </a:cubicBezTo>
                      <a:lnTo>
                        <a:pt x="68199" y="66008"/>
                      </a:lnTo>
                      <a:lnTo>
                        <a:pt x="68199" y="66008"/>
                      </a:lnTo>
                      <a:cubicBezTo>
                        <a:pt x="68199" y="66008"/>
                        <a:pt x="68104" y="66199"/>
                        <a:pt x="68104" y="66103"/>
                      </a:cubicBezTo>
                      <a:lnTo>
                        <a:pt x="68104" y="66103"/>
                      </a:lnTo>
                      <a:lnTo>
                        <a:pt x="68104" y="66199"/>
                      </a:lnTo>
                      <a:lnTo>
                        <a:pt x="68104" y="66199"/>
                      </a:lnTo>
                      <a:lnTo>
                        <a:pt x="68104" y="66199"/>
                      </a:lnTo>
                      <a:lnTo>
                        <a:pt x="68104" y="66199"/>
                      </a:lnTo>
                      <a:lnTo>
                        <a:pt x="68104" y="66199"/>
                      </a:lnTo>
                      <a:lnTo>
                        <a:pt x="68104" y="66199"/>
                      </a:lnTo>
                      <a:lnTo>
                        <a:pt x="68104" y="66103"/>
                      </a:lnTo>
                      <a:lnTo>
                        <a:pt x="68104" y="66103"/>
                      </a:lnTo>
                      <a:cubicBezTo>
                        <a:pt x="68104" y="66008"/>
                        <a:pt x="68104" y="66008"/>
                        <a:pt x="68104" y="65913"/>
                      </a:cubicBezTo>
                      <a:lnTo>
                        <a:pt x="68104" y="65913"/>
                      </a:lnTo>
                      <a:cubicBezTo>
                        <a:pt x="68104" y="65722"/>
                        <a:pt x="68104" y="65913"/>
                        <a:pt x="68104" y="65437"/>
                      </a:cubicBezTo>
                      <a:lnTo>
                        <a:pt x="68104" y="65437"/>
                      </a:lnTo>
                      <a:cubicBezTo>
                        <a:pt x="68104" y="65246"/>
                        <a:pt x="68104" y="65627"/>
                        <a:pt x="68104" y="65818"/>
                      </a:cubicBezTo>
                      <a:cubicBezTo>
                        <a:pt x="68104" y="66008"/>
                        <a:pt x="68104" y="66008"/>
                        <a:pt x="68104" y="66103"/>
                      </a:cubicBezTo>
                      <a:lnTo>
                        <a:pt x="68104" y="66103"/>
                      </a:lnTo>
                      <a:lnTo>
                        <a:pt x="68104" y="66103"/>
                      </a:lnTo>
                      <a:lnTo>
                        <a:pt x="68104" y="66103"/>
                      </a:lnTo>
                      <a:lnTo>
                        <a:pt x="68104" y="66103"/>
                      </a:lnTo>
                      <a:lnTo>
                        <a:pt x="68104" y="66103"/>
                      </a:lnTo>
                      <a:cubicBezTo>
                        <a:pt x="68104" y="66199"/>
                        <a:pt x="68104"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008"/>
                        <a:pt x="68104"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008"/>
                        <a:pt x="68104" y="66103"/>
                        <a:pt x="68104" y="66008"/>
                      </a:cubicBez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lnTo>
                        <a:pt x="68104" y="66008"/>
                      </a:lnTo>
                      <a:cubicBezTo>
                        <a:pt x="68104" y="66008"/>
                        <a:pt x="68104" y="66008"/>
                        <a:pt x="68199" y="66103"/>
                      </a:cubicBez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lnTo>
                        <a:pt x="68199" y="66103"/>
                      </a:lnTo>
                      <a:cubicBezTo>
                        <a:pt x="68199" y="66103"/>
                        <a:pt x="68199" y="66103"/>
                        <a:pt x="68104" y="66103"/>
                      </a:cubicBez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lnTo>
                        <a:pt x="68104" y="66103"/>
                      </a:lnTo>
                      <a:cubicBezTo>
                        <a:pt x="68104" y="66199"/>
                        <a:pt x="68104" y="66199"/>
                        <a:pt x="68104" y="66199"/>
                      </a:cubicBezTo>
                      <a:lnTo>
                        <a:pt x="68104" y="66199"/>
                      </a:lnTo>
                      <a:lnTo>
                        <a:pt x="68104" y="66199"/>
                      </a:lnTo>
                      <a:lnTo>
                        <a:pt x="68104" y="66199"/>
                      </a:lnTo>
                      <a:lnTo>
                        <a:pt x="68104" y="66199"/>
                      </a:lnTo>
                      <a:lnTo>
                        <a:pt x="68104" y="66294"/>
                      </a:lnTo>
                      <a:lnTo>
                        <a:pt x="68104" y="66294"/>
                      </a:lnTo>
                      <a:cubicBezTo>
                        <a:pt x="68104" y="66294"/>
                        <a:pt x="68104" y="66294"/>
                        <a:pt x="68104" y="66389"/>
                      </a:cubicBezTo>
                      <a:lnTo>
                        <a:pt x="68104" y="66389"/>
                      </a:lnTo>
                      <a:lnTo>
                        <a:pt x="68104" y="66389"/>
                      </a:lnTo>
                      <a:lnTo>
                        <a:pt x="68104" y="66484"/>
                      </a:lnTo>
                      <a:lnTo>
                        <a:pt x="68104" y="66484"/>
                      </a:lnTo>
                      <a:lnTo>
                        <a:pt x="68104" y="66484"/>
                      </a:lnTo>
                      <a:lnTo>
                        <a:pt x="68104" y="66484"/>
                      </a:lnTo>
                      <a:lnTo>
                        <a:pt x="68104" y="66484"/>
                      </a:lnTo>
                      <a:cubicBezTo>
                        <a:pt x="68104" y="66580"/>
                        <a:pt x="68104" y="66199"/>
                        <a:pt x="68104" y="66199"/>
                      </a:cubicBezTo>
                      <a:lnTo>
                        <a:pt x="68104" y="66199"/>
                      </a:lnTo>
                      <a:cubicBezTo>
                        <a:pt x="68104" y="66008"/>
                        <a:pt x="68104" y="65722"/>
                        <a:pt x="68104" y="65627"/>
                      </a:cubicBezTo>
                      <a:lnTo>
                        <a:pt x="68104" y="65722"/>
                      </a:lnTo>
                      <a:lnTo>
                        <a:pt x="68104" y="65722"/>
                      </a:lnTo>
                      <a:cubicBezTo>
                        <a:pt x="68104" y="65818"/>
                        <a:pt x="68104" y="65818"/>
                        <a:pt x="68104" y="65913"/>
                      </a:cubicBezTo>
                      <a:lnTo>
                        <a:pt x="68104" y="66008"/>
                      </a:lnTo>
                      <a:cubicBezTo>
                        <a:pt x="68104" y="66199"/>
                        <a:pt x="68104" y="66199"/>
                        <a:pt x="68008" y="66389"/>
                      </a:cubicBezTo>
                      <a:lnTo>
                        <a:pt x="68008" y="66389"/>
                      </a:lnTo>
                      <a:cubicBezTo>
                        <a:pt x="68008" y="66484"/>
                        <a:pt x="68008" y="66484"/>
                        <a:pt x="68008" y="66484"/>
                      </a:cubicBezTo>
                      <a:cubicBezTo>
                        <a:pt x="68008" y="66389"/>
                        <a:pt x="68104" y="66389"/>
                        <a:pt x="68104" y="66389"/>
                      </a:cubicBezTo>
                      <a:cubicBezTo>
                        <a:pt x="68104" y="66389"/>
                        <a:pt x="68104" y="66389"/>
                        <a:pt x="68104" y="66294"/>
                      </a:cubicBezTo>
                      <a:lnTo>
                        <a:pt x="68104" y="66294"/>
                      </a:lnTo>
                      <a:cubicBezTo>
                        <a:pt x="68104" y="66294"/>
                        <a:pt x="68104" y="66294"/>
                        <a:pt x="68104" y="66294"/>
                      </a:cubicBezTo>
                      <a:cubicBezTo>
                        <a:pt x="68199" y="66199"/>
                        <a:pt x="68104" y="66294"/>
                        <a:pt x="68199" y="66199"/>
                      </a:cubicBezTo>
                      <a:lnTo>
                        <a:pt x="68199" y="66199"/>
                      </a:lnTo>
                      <a:cubicBezTo>
                        <a:pt x="68294" y="66103"/>
                        <a:pt x="68199" y="66199"/>
                        <a:pt x="68199" y="66199"/>
                      </a:cubicBezTo>
                      <a:lnTo>
                        <a:pt x="68199" y="66199"/>
                      </a:lnTo>
                      <a:lnTo>
                        <a:pt x="68199" y="66199"/>
                      </a:lnTo>
                      <a:cubicBezTo>
                        <a:pt x="68104" y="66294"/>
                        <a:pt x="68104" y="66199"/>
                        <a:pt x="68104" y="66294"/>
                      </a:cubicBezTo>
                      <a:cubicBezTo>
                        <a:pt x="68008" y="66294"/>
                        <a:pt x="68008" y="66389"/>
                        <a:pt x="67913" y="66389"/>
                      </a:cubicBezTo>
                      <a:lnTo>
                        <a:pt x="67913" y="66389"/>
                      </a:lnTo>
                      <a:lnTo>
                        <a:pt x="67913" y="66389"/>
                      </a:lnTo>
                      <a:cubicBezTo>
                        <a:pt x="68008" y="66389"/>
                        <a:pt x="68008" y="66389"/>
                        <a:pt x="68104" y="66389"/>
                      </a:cubicBezTo>
                      <a:lnTo>
                        <a:pt x="68104" y="66389"/>
                      </a:lnTo>
                      <a:lnTo>
                        <a:pt x="68104" y="66389"/>
                      </a:lnTo>
                      <a:lnTo>
                        <a:pt x="68104" y="66389"/>
                      </a:lnTo>
                      <a:lnTo>
                        <a:pt x="68104" y="66389"/>
                      </a:lnTo>
                      <a:cubicBezTo>
                        <a:pt x="68294" y="66294"/>
                        <a:pt x="69056" y="66389"/>
                        <a:pt x="68294" y="66389"/>
                      </a:cubicBezTo>
                      <a:lnTo>
                        <a:pt x="67913" y="66294"/>
                      </a:lnTo>
                      <a:cubicBezTo>
                        <a:pt x="68008" y="66294"/>
                        <a:pt x="68294" y="66484"/>
                        <a:pt x="68294" y="66484"/>
                      </a:cubicBezTo>
                      <a:lnTo>
                        <a:pt x="68294" y="66484"/>
                      </a:lnTo>
                      <a:cubicBezTo>
                        <a:pt x="68294" y="66484"/>
                        <a:pt x="68294" y="66484"/>
                        <a:pt x="68294" y="66484"/>
                      </a:cubicBezTo>
                      <a:lnTo>
                        <a:pt x="68294" y="66484"/>
                      </a:lnTo>
                      <a:lnTo>
                        <a:pt x="68294" y="66484"/>
                      </a:lnTo>
                      <a:lnTo>
                        <a:pt x="68294" y="66484"/>
                      </a:lnTo>
                      <a:lnTo>
                        <a:pt x="68294" y="66484"/>
                      </a:lnTo>
                      <a:cubicBezTo>
                        <a:pt x="68199" y="66389"/>
                        <a:pt x="68294" y="66484"/>
                        <a:pt x="68199" y="66294"/>
                      </a:cubicBezTo>
                      <a:lnTo>
                        <a:pt x="68199" y="66294"/>
                      </a:lnTo>
                      <a:lnTo>
                        <a:pt x="68199" y="66294"/>
                      </a:lnTo>
                      <a:lnTo>
                        <a:pt x="68199" y="66294"/>
                      </a:lnTo>
                      <a:lnTo>
                        <a:pt x="68199" y="66294"/>
                      </a:lnTo>
                      <a:lnTo>
                        <a:pt x="68199" y="66389"/>
                      </a:lnTo>
                      <a:lnTo>
                        <a:pt x="68199" y="66389"/>
                      </a:lnTo>
                      <a:lnTo>
                        <a:pt x="68199" y="66389"/>
                      </a:lnTo>
                      <a:cubicBezTo>
                        <a:pt x="68199" y="66389"/>
                        <a:pt x="68199" y="66389"/>
                        <a:pt x="68199" y="66484"/>
                      </a:cubicBezTo>
                      <a:lnTo>
                        <a:pt x="68199" y="66484"/>
                      </a:lnTo>
                      <a:cubicBezTo>
                        <a:pt x="68199" y="66580"/>
                        <a:pt x="68199" y="66580"/>
                        <a:pt x="68199" y="66580"/>
                      </a:cubicBezTo>
                      <a:lnTo>
                        <a:pt x="68199" y="66580"/>
                      </a:lnTo>
                      <a:cubicBezTo>
                        <a:pt x="68199" y="66675"/>
                        <a:pt x="68199" y="66675"/>
                        <a:pt x="68199" y="66770"/>
                      </a:cubicBezTo>
                      <a:lnTo>
                        <a:pt x="68199" y="66865"/>
                      </a:lnTo>
                      <a:cubicBezTo>
                        <a:pt x="68199" y="66865"/>
                        <a:pt x="68199" y="66865"/>
                        <a:pt x="68199" y="66865"/>
                      </a:cubicBezTo>
                      <a:cubicBezTo>
                        <a:pt x="68199" y="67056"/>
                        <a:pt x="68199" y="66961"/>
                        <a:pt x="68199" y="67056"/>
                      </a:cubicBezTo>
                      <a:lnTo>
                        <a:pt x="68199" y="67056"/>
                      </a:lnTo>
                      <a:cubicBezTo>
                        <a:pt x="68199" y="67056"/>
                        <a:pt x="68199" y="67056"/>
                        <a:pt x="68199" y="67151"/>
                      </a:cubicBezTo>
                      <a:lnTo>
                        <a:pt x="68199" y="67151"/>
                      </a:lnTo>
                      <a:cubicBezTo>
                        <a:pt x="68199" y="67246"/>
                        <a:pt x="68199" y="67151"/>
                        <a:pt x="68199" y="67342"/>
                      </a:cubicBezTo>
                      <a:lnTo>
                        <a:pt x="68199" y="67342"/>
                      </a:lnTo>
                      <a:lnTo>
                        <a:pt x="68199" y="67342"/>
                      </a:lnTo>
                      <a:lnTo>
                        <a:pt x="68199" y="67246"/>
                      </a:lnTo>
                      <a:cubicBezTo>
                        <a:pt x="68199" y="66961"/>
                        <a:pt x="68199" y="67151"/>
                        <a:pt x="68199" y="66770"/>
                      </a:cubicBezTo>
                      <a:cubicBezTo>
                        <a:pt x="68199" y="66675"/>
                        <a:pt x="68199" y="66675"/>
                        <a:pt x="68199" y="66675"/>
                      </a:cubicBezTo>
                      <a:cubicBezTo>
                        <a:pt x="68199" y="66770"/>
                        <a:pt x="68199" y="66770"/>
                        <a:pt x="68199" y="66770"/>
                      </a:cubicBezTo>
                      <a:lnTo>
                        <a:pt x="68199" y="66770"/>
                      </a:lnTo>
                      <a:lnTo>
                        <a:pt x="68199" y="66865"/>
                      </a:lnTo>
                      <a:cubicBezTo>
                        <a:pt x="68199" y="67056"/>
                        <a:pt x="68199" y="67056"/>
                        <a:pt x="68199" y="67056"/>
                      </a:cubicBezTo>
                      <a:cubicBezTo>
                        <a:pt x="68199" y="66961"/>
                        <a:pt x="68199" y="66961"/>
                        <a:pt x="68199" y="66770"/>
                      </a:cubicBezTo>
                      <a:lnTo>
                        <a:pt x="68199" y="66770"/>
                      </a:lnTo>
                      <a:cubicBezTo>
                        <a:pt x="68199" y="66770"/>
                        <a:pt x="68199" y="66770"/>
                        <a:pt x="68199" y="66675"/>
                      </a:cubicBezTo>
                      <a:lnTo>
                        <a:pt x="68199" y="66675"/>
                      </a:lnTo>
                      <a:lnTo>
                        <a:pt x="68199" y="66675"/>
                      </a:lnTo>
                      <a:cubicBezTo>
                        <a:pt x="68199" y="66580"/>
                        <a:pt x="68199" y="66580"/>
                        <a:pt x="68199" y="66675"/>
                      </a:cubicBezTo>
                      <a:lnTo>
                        <a:pt x="68199" y="66675"/>
                      </a:lnTo>
                      <a:cubicBezTo>
                        <a:pt x="68199" y="66770"/>
                        <a:pt x="68199" y="66675"/>
                        <a:pt x="68104" y="66865"/>
                      </a:cubicBezTo>
                      <a:cubicBezTo>
                        <a:pt x="68866" y="65722"/>
                        <a:pt x="68485" y="66199"/>
                        <a:pt x="69152" y="65151"/>
                      </a:cubicBezTo>
                      <a:cubicBezTo>
                        <a:pt x="69056" y="65341"/>
                        <a:pt x="70580" y="63151"/>
                        <a:pt x="69628" y="64579"/>
                      </a:cubicBezTo>
                      <a:cubicBezTo>
                        <a:pt x="71056" y="62674"/>
                        <a:pt x="71533" y="62674"/>
                        <a:pt x="70199" y="64484"/>
                      </a:cubicBezTo>
                      <a:cubicBezTo>
                        <a:pt x="70675" y="64008"/>
                        <a:pt x="71152" y="63436"/>
                        <a:pt x="71723" y="62865"/>
                      </a:cubicBezTo>
                      <a:cubicBezTo>
                        <a:pt x="71914" y="62674"/>
                        <a:pt x="71723" y="62960"/>
                        <a:pt x="71152" y="63627"/>
                      </a:cubicBezTo>
                      <a:cubicBezTo>
                        <a:pt x="71914" y="62865"/>
                        <a:pt x="71533" y="63246"/>
                        <a:pt x="71628" y="63246"/>
                      </a:cubicBezTo>
                      <a:cubicBezTo>
                        <a:pt x="72485" y="62389"/>
                        <a:pt x="72390" y="62484"/>
                        <a:pt x="73247" y="61722"/>
                      </a:cubicBezTo>
                      <a:cubicBezTo>
                        <a:pt x="73628" y="61246"/>
                        <a:pt x="72962" y="61913"/>
                        <a:pt x="73247" y="61627"/>
                      </a:cubicBezTo>
                      <a:cubicBezTo>
                        <a:pt x="74486" y="60674"/>
                        <a:pt x="74676" y="61055"/>
                        <a:pt x="73152" y="62674"/>
                      </a:cubicBezTo>
                      <a:cubicBezTo>
                        <a:pt x="74390" y="61627"/>
                        <a:pt x="74771" y="61436"/>
                        <a:pt x="74581" y="61817"/>
                      </a:cubicBezTo>
                      <a:cubicBezTo>
                        <a:pt x="77248" y="59912"/>
                        <a:pt x="78962" y="59245"/>
                        <a:pt x="80200" y="58960"/>
                      </a:cubicBezTo>
                      <a:lnTo>
                        <a:pt x="79058" y="59817"/>
                      </a:lnTo>
                      <a:cubicBezTo>
                        <a:pt x="80200" y="58960"/>
                        <a:pt x="80105" y="59436"/>
                        <a:pt x="80772" y="59150"/>
                      </a:cubicBezTo>
                      <a:lnTo>
                        <a:pt x="80010" y="59626"/>
                      </a:lnTo>
                      <a:cubicBezTo>
                        <a:pt x="80677" y="59626"/>
                        <a:pt x="81248" y="59722"/>
                        <a:pt x="83153" y="59150"/>
                      </a:cubicBezTo>
                      <a:cubicBezTo>
                        <a:pt x="83725" y="59436"/>
                        <a:pt x="84677" y="59626"/>
                        <a:pt x="87249" y="59150"/>
                      </a:cubicBezTo>
                      <a:cubicBezTo>
                        <a:pt x="87154" y="59626"/>
                        <a:pt x="89821" y="59436"/>
                        <a:pt x="90964" y="59436"/>
                      </a:cubicBezTo>
                      <a:cubicBezTo>
                        <a:pt x="92869" y="59531"/>
                        <a:pt x="94202" y="59722"/>
                        <a:pt x="96679" y="59722"/>
                      </a:cubicBezTo>
                      <a:cubicBezTo>
                        <a:pt x="96679" y="59531"/>
                        <a:pt x="97346" y="59341"/>
                        <a:pt x="97917" y="59055"/>
                      </a:cubicBezTo>
                      <a:cubicBezTo>
                        <a:pt x="98584" y="59055"/>
                        <a:pt x="98108" y="59341"/>
                        <a:pt x="98774" y="59341"/>
                      </a:cubicBezTo>
                      <a:cubicBezTo>
                        <a:pt x="99155" y="58960"/>
                        <a:pt x="98298" y="59055"/>
                        <a:pt x="99155" y="58674"/>
                      </a:cubicBezTo>
                      <a:cubicBezTo>
                        <a:pt x="97631" y="58769"/>
                        <a:pt x="99631" y="57721"/>
                        <a:pt x="98012" y="58007"/>
                      </a:cubicBezTo>
                      <a:cubicBezTo>
                        <a:pt x="97536" y="58007"/>
                        <a:pt x="98774" y="57531"/>
                        <a:pt x="99060" y="57245"/>
                      </a:cubicBezTo>
                      <a:cubicBezTo>
                        <a:pt x="98584" y="56959"/>
                        <a:pt x="98393" y="56674"/>
                        <a:pt x="98203" y="56293"/>
                      </a:cubicBezTo>
                      <a:cubicBezTo>
                        <a:pt x="99346" y="56293"/>
                        <a:pt x="99441" y="56388"/>
                        <a:pt x="101346" y="56388"/>
                      </a:cubicBezTo>
                      <a:cubicBezTo>
                        <a:pt x="100298" y="55054"/>
                        <a:pt x="99250" y="53149"/>
                        <a:pt x="95917" y="52959"/>
                      </a:cubicBezTo>
                      <a:cubicBezTo>
                        <a:pt x="95631" y="52959"/>
                        <a:pt x="95821" y="52673"/>
                        <a:pt x="96202" y="52292"/>
                      </a:cubicBezTo>
                      <a:cubicBezTo>
                        <a:pt x="95917" y="52483"/>
                        <a:pt x="95536" y="52673"/>
                        <a:pt x="95250" y="52864"/>
                      </a:cubicBezTo>
                      <a:cubicBezTo>
                        <a:pt x="95155" y="52673"/>
                        <a:pt x="94774" y="52673"/>
                        <a:pt x="94488" y="52673"/>
                      </a:cubicBezTo>
                      <a:cubicBezTo>
                        <a:pt x="96202" y="51435"/>
                        <a:pt x="92964" y="52483"/>
                        <a:pt x="91535" y="52959"/>
                      </a:cubicBezTo>
                      <a:cubicBezTo>
                        <a:pt x="92107" y="52483"/>
                        <a:pt x="92869" y="52292"/>
                        <a:pt x="93536" y="52102"/>
                      </a:cubicBezTo>
                      <a:cubicBezTo>
                        <a:pt x="93250" y="52102"/>
                        <a:pt x="93631" y="51530"/>
                        <a:pt x="94393" y="51149"/>
                      </a:cubicBezTo>
                      <a:cubicBezTo>
                        <a:pt x="95345" y="50959"/>
                        <a:pt x="94679" y="51340"/>
                        <a:pt x="95917" y="50863"/>
                      </a:cubicBezTo>
                      <a:cubicBezTo>
                        <a:pt x="96393" y="50387"/>
                        <a:pt x="94583" y="51340"/>
                        <a:pt x="95536" y="50578"/>
                      </a:cubicBezTo>
                      <a:cubicBezTo>
                        <a:pt x="95060" y="50578"/>
                        <a:pt x="94774" y="50959"/>
                        <a:pt x="94298" y="51054"/>
                      </a:cubicBezTo>
                      <a:cubicBezTo>
                        <a:pt x="94202" y="51054"/>
                        <a:pt x="94107" y="51054"/>
                        <a:pt x="94202" y="50863"/>
                      </a:cubicBezTo>
                      <a:cubicBezTo>
                        <a:pt x="94869" y="50482"/>
                        <a:pt x="95536" y="50292"/>
                        <a:pt x="96202" y="49911"/>
                      </a:cubicBezTo>
                      <a:cubicBezTo>
                        <a:pt x="96393" y="49911"/>
                        <a:pt x="96202" y="50006"/>
                        <a:pt x="96488" y="50006"/>
                      </a:cubicBezTo>
                      <a:cubicBezTo>
                        <a:pt x="95250" y="50578"/>
                        <a:pt x="96393" y="50482"/>
                        <a:pt x="96679" y="50578"/>
                      </a:cubicBezTo>
                      <a:cubicBezTo>
                        <a:pt x="96393" y="50863"/>
                        <a:pt x="96012" y="50959"/>
                        <a:pt x="95726" y="51244"/>
                      </a:cubicBezTo>
                      <a:cubicBezTo>
                        <a:pt x="96583" y="51340"/>
                        <a:pt x="98679" y="50387"/>
                        <a:pt x="99250" y="50673"/>
                      </a:cubicBezTo>
                      <a:cubicBezTo>
                        <a:pt x="98489" y="51054"/>
                        <a:pt x="97631" y="50959"/>
                        <a:pt x="96869" y="51244"/>
                      </a:cubicBezTo>
                      <a:cubicBezTo>
                        <a:pt x="96965" y="51435"/>
                        <a:pt x="97536" y="51721"/>
                        <a:pt x="98393" y="51054"/>
                      </a:cubicBezTo>
                      <a:cubicBezTo>
                        <a:pt x="97917" y="52006"/>
                        <a:pt x="99917" y="51721"/>
                        <a:pt x="101156" y="51911"/>
                      </a:cubicBezTo>
                      <a:cubicBezTo>
                        <a:pt x="101632" y="51244"/>
                        <a:pt x="99917" y="51530"/>
                        <a:pt x="99155" y="51435"/>
                      </a:cubicBezTo>
                      <a:cubicBezTo>
                        <a:pt x="101156" y="50673"/>
                        <a:pt x="102108" y="51244"/>
                        <a:pt x="101156" y="52102"/>
                      </a:cubicBezTo>
                      <a:cubicBezTo>
                        <a:pt x="102489" y="52102"/>
                        <a:pt x="103632" y="52292"/>
                        <a:pt x="102965" y="53149"/>
                      </a:cubicBezTo>
                      <a:cubicBezTo>
                        <a:pt x="106394" y="53721"/>
                        <a:pt x="106013" y="55721"/>
                        <a:pt x="108680" y="57055"/>
                      </a:cubicBezTo>
                      <a:cubicBezTo>
                        <a:pt x="109633" y="56388"/>
                        <a:pt x="108775" y="56197"/>
                        <a:pt x="110300" y="55340"/>
                      </a:cubicBezTo>
                      <a:cubicBezTo>
                        <a:pt x="109823" y="54959"/>
                        <a:pt x="109728" y="54483"/>
                        <a:pt x="110776" y="53721"/>
                      </a:cubicBezTo>
                      <a:cubicBezTo>
                        <a:pt x="110490" y="53626"/>
                        <a:pt x="110204" y="53816"/>
                        <a:pt x="109919" y="53816"/>
                      </a:cubicBezTo>
                      <a:cubicBezTo>
                        <a:pt x="111252" y="53054"/>
                        <a:pt x="109823" y="53054"/>
                        <a:pt x="110300" y="52578"/>
                      </a:cubicBezTo>
                      <a:cubicBezTo>
                        <a:pt x="110776" y="52292"/>
                        <a:pt x="111252" y="52292"/>
                        <a:pt x="111823" y="52388"/>
                      </a:cubicBezTo>
                      <a:cubicBezTo>
                        <a:pt x="112586" y="51625"/>
                        <a:pt x="111347" y="51530"/>
                        <a:pt x="111538" y="51054"/>
                      </a:cubicBezTo>
                      <a:cubicBezTo>
                        <a:pt x="111919" y="50482"/>
                        <a:pt x="112586" y="50863"/>
                        <a:pt x="112967" y="50482"/>
                      </a:cubicBezTo>
                      <a:cubicBezTo>
                        <a:pt x="113348" y="49530"/>
                        <a:pt x="111633" y="49816"/>
                        <a:pt x="111062" y="49149"/>
                      </a:cubicBezTo>
                      <a:cubicBezTo>
                        <a:pt x="112109" y="48482"/>
                        <a:pt x="113252" y="49054"/>
                        <a:pt x="114014" y="49149"/>
                      </a:cubicBezTo>
                      <a:cubicBezTo>
                        <a:pt x="114014" y="48958"/>
                        <a:pt x="114205" y="48768"/>
                        <a:pt x="114491" y="48482"/>
                      </a:cubicBezTo>
                      <a:cubicBezTo>
                        <a:pt x="114300" y="48482"/>
                        <a:pt x="114110" y="48673"/>
                        <a:pt x="113919" y="48768"/>
                      </a:cubicBezTo>
                      <a:cubicBezTo>
                        <a:pt x="113252" y="48577"/>
                        <a:pt x="114110" y="48101"/>
                        <a:pt x="112871" y="48387"/>
                      </a:cubicBezTo>
                      <a:cubicBezTo>
                        <a:pt x="113157" y="48101"/>
                        <a:pt x="113538" y="48006"/>
                        <a:pt x="113824" y="47720"/>
                      </a:cubicBezTo>
                      <a:cubicBezTo>
                        <a:pt x="112871" y="47434"/>
                        <a:pt x="112871" y="46768"/>
                        <a:pt x="112871" y="46101"/>
                      </a:cubicBezTo>
                      <a:cubicBezTo>
                        <a:pt x="112300" y="46101"/>
                        <a:pt x="111728" y="46387"/>
                        <a:pt x="111252" y="46863"/>
                      </a:cubicBezTo>
                      <a:cubicBezTo>
                        <a:pt x="110681" y="46958"/>
                        <a:pt x="110395" y="46863"/>
                        <a:pt x="110300" y="46672"/>
                      </a:cubicBezTo>
                      <a:cubicBezTo>
                        <a:pt x="111062" y="46101"/>
                        <a:pt x="111823" y="45625"/>
                        <a:pt x="112586" y="45244"/>
                      </a:cubicBezTo>
                      <a:cubicBezTo>
                        <a:pt x="113157" y="45815"/>
                        <a:pt x="115157" y="46196"/>
                        <a:pt x="116967" y="45720"/>
                      </a:cubicBezTo>
                      <a:cubicBezTo>
                        <a:pt x="117919" y="46672"/>
                        <a:pt x="118872" y="47720"/>
                        <a:pt x="118586" y="49149"/>
                      </a:cubicBezTo>
                      <a:cubicBezTo>
                        <a:pt x="120206" y="48292"/>
                        <a:pt x="119920" y="49340"/>
                        <a:pt x="119920" y="49911"/>
                      </a:cubicBezTo>
                      <a:cubicBezTo>
                        <a:pt x="119063" y="50292"/>
                        <a:pt x="119825" y="49340"/>
                        <a:pt x="119158" y="49435"/>
                      </a:cubicBezTo>
                      <a:cubicBezTo>
                        <a:pt x="118396" y="50292"/>
                        <a:pt x="120396" y="50197"/>
                        <a:pt x="120777" y="50673"/>
                      </a:cubicBezTo>
                      <a:cubicBezTo>
                        <a:pt x="120301" y="51244"/>
                        <a:pt x="119634" y="50768"/>
                        <a:pt x="119729" y="51244"/>
                      </a:cubicBezTo>
                      <a:cubicBezTo>
                        <a:pt x="121253" y="50959"/>
                        <a:pt x="121634" y="52388"/>
                        <a:pt x="121348" y="53149"/>
                      </a:cubicBezTo>
                      <a:cubicBezTo>
                        <a:pt x="122873" y="53435"/>
                        <a:pt x="122396" y="54292"/>
                        <a:pt x="123158" y="55054"/>
                      </a:cubicBezTo>
                      <a:cubicBezTo>
                        <a:pt x="124682" y="54864"/>
                        <a:pt x="123349" y="54197"/>
                        <a:pt x="123444" y="53911"/>
                      </a:cubicBezTo>
                      <a:cubicBezTo>
                        <a:pt x="124492" y="54388"/>
                        <a:pt x="126492" y="56007"/>
                        <a:pt x="125158" y="57626"/>
                      </a:cubicBezTo>
                      <a:cubicBezTo>
                        <a:pt x="127159" y="58293"/>
                        <a:pt x="125635" y="61627"/>
                        <a:pt x="129540" y="61627"/>
                      </a:cubicBezTo>
                      <a:cubicBezTo>
                        <a:pt x="129064" y="62484"/>
                        <a:pt x="131064" y="62674"/>
                        <a:pt x="130397" y="63436"/>
                      </a:cubicBezTo>
                      <a:cubicBezTo>
                        <a:pt x="129635" y="63436"/>
                        <a:pt x="129826" y="62960"/>
                        <a:pt x="128873" y="63151"/>
                      </a:cubicBezTo>
                      <a:cubicBezTo>
                        <a:pt x="130492" y="64865"/>
                        <a:pt x="132779" y="66770"/>
                        <a:pt x="135827" y="66961"/>
                      </a:cubicBezTo>
                      <a:cubicBezTo>
                        <a:pt x="136493" y="66484"/>
                        <a:pt x="137255" y="65627"/>
                        <a:pt x="138303" y="65818"/>
                      </a:cubicBezTo>
                      <a:cubicBezTo>
                        <a:pt x="139351" y="64675"/>
                        <a:pt x="138970" y="62865"/>
                        <a:pt x="141732" y="62389"/>
                      </a:cubicBezTo>
                      <a:cubicBezTo>
                        <a:pt x="140494" y="61913"/>
                        <a:pt x="140970" y="60865"/>
                        <a:pt x="139541" y="60865"/>
                      </a:cubicBezTo>
                      <a:cubicBezTo>
                        <a:pt x="139351" y="61055"/>
                        <a:pt x="139732" y="61246"/>
                        <a:pt x="140017" y="61341"/>
                      </a:cubicBezTo>
                      <a:cubicBezTo>
                        <a:pt x="139160" y="61627"/>
                        <a:pt x="139446" y="61341"/>
                        <a:pt x="138875" y="60960"/>
                      </a:cubicBezTo>
                      <a:cubicBezTo>
                        <a:pt x="139732" y="60579"/>
                        <a:pt x="139922" y="60198"/>
                        <a:pt x="139732" y="59817"/>
                      </a:cubicBezTo>
                      <a:cubicBezTo>
                        <a:pt x="140208" y="59341"/>
                        <a:pt x="140779" y="59436"/>
                        <a:pt x="141256" y="59817"/>
                      </a:cubicBezTo>
                      <a:cubicBezTo>
                        <a:pt x="141446" y="59436"/>
                        <a:pt x="141161" y="59150"/>
                        <a:pt x="140589" y="59150"/>
                      </a:cubicBezTo>
                      <a:cubicBezTo>
                        <a:pt x="142113" y="58102"/>
                        <a:pt x="140494" y="56293"/>
                        <a:pt x="139446" y="55150"/>
                      </a:cubicBezTo>
                      <a:cubicBezTo>
                        <a:pt x="141256" y="53340"/>
                        <a:pt x="138208" y="52102"/>
                        <a:pt x="136303" y="51054"/>
                      </a:cubicBezTo>
                      <a:lnTo>
                        <a:pt x="136684" y="50673"/>
                      </a:lnTo>
                      <a:cubicBezTo>
                        <a:pt x="139160" y="50768"/>
                        <a:pt x="139541" y="52292"/>
                        <a:pt x="141256" y="52768"/>
                      </a:cubicBezTo>
                      <a:cubicBezTo>
                        <a:pt x="141827" y="52388"/>
                        <a:pt x="141256" y="52197"/>
                        <a:pt x="142018" y="51816"/>
                      </a:cubicBezTo>
                      <a:cubicBezTo>
                        <a:pt x="139065" y="49911"/>
                        <a:pt x="139637" y="48292"/>
                        <a:pt x="137446" y="46482"/>
                      </a:cubicBezTo>
                      <a:cubicBezTo>
                        <a:pt x="137636" y="46387"/>
                        <a:pt x="137922" y="46387"/>
                        <a:pt x="138113" y="46196"/>
                      </a:cubicBezTo>
                      <a:cubicBezTo>
                        <a:pt x="138589" y="46958"/>
                        <a:pt x="139922" y="47911"/>
                        <a:pt x="141161" y="48101"/>
                      </a:cubicBezTo>
                      <a:cubicBezTo>
                        <a:pt x="141732" y="47530"/>
                        <a:pt x="140875" y="47339"/>
                        <a:pt x="141351" y="46863"/>
                      </a:cubicBezTo>
                      <a:cubicBezTo>
                        <a:pt x="140494" y="47244"/>
                        <a:pt x="140208" y="46958"/>
                        <a:pt x="140589" y="46291"/>
                      </a:cubicBezTo>
                      <a:cubicBezTo>
                        <a:pt x="140017" y="46577"/>
                        <a:pt x="139446" y="46672"/>
                        <a:pt x="138875" y="46768"/>
                      </a:cubicBezTo>
                      <a:cubicBezTo>
                        <a:pt x="139160" y="45815"/>
                        <a:pt x="137922" y="44291"/>
                        <a:pt x="136303" y="45148"/>
                      </a:cubicBezTo>
                      <a:cubicBezTo>
                        <a:pt x="135541" y="45053"/>
                        <a:pt x="137636" y="44577"/>
                        <a:pt x="136779" y="44291"/>
                      </a:cubicBezTo>
                      <a:cubicBezTo>
                        <a:pt x="137160" y="44101"/>
                        <a:pt x="137350" y="44672"/>
                        <a:pt x="138113" y="44196"/>
                      </a:cubicBezTo>
                      <a:cubicBezTo>
                        <a:pt x="138113" y="43624"/>
                        <a:pt x="136303" y="43624"/>
                        <a:pt x="135731" y="44005"/>
                      </a:cubicBezTo>
                      <a:cubicBezTo>
                        <a:pt x="135350" y="43720"/>
                        <a:pt x="136779" y="43339"/>
                        <a:pt x="137065" y="42863"/>
                      </a:cubicBezTo>
                      <a:cubicBezTo>
                        <a:pt x="136208" y="42386"/>
                        <a:pt x="135731" y="43053"/>
                        <a:pt x="134969" y="42767"/>
                      </a:cubicBezTo>
                      <a:cubicBezTo>
                        <a:pt x="134398" y="42577"/>
                        <a:pt x="135446" y="42100"/>
                        <a:pt x="135731" y="42196"/>
                      </a:cubicBezTo>
                      <a:cubicBezTo>
                        <a:pt x="135922" y="41529"/>
                        <a:pt x="134684" y="42100"/>
                        <a:pt x="134302" y="42100"/>
                      </a:cubicBezTo>
                      <a:cubicBezTo>
                        <a:pt x="134302" y="41910"/>
                        <a:pt x="134684" y="41148"/>
                        <a:pt x="135350" y="40862"/>
                      </a:cubicBezTo>
                      <a:cubicBezTo>
                        <a:pt x="136208" y="40862"/>
                        <a:pt x="136112" y="41338"/>
                        <a:pt x="136684" y="41434"/>
                      </a:cubicBezTo>
                      <a:cubicBezTo>
                        <a:pt x="137160" y="40386"/>
                        <a:pt x="135541" y="40576"/>
                        <a:pt x="134684" y="40957"/>
                      </a:cubicBezTo>
                      <a:cubicBezTo>
                        <a:pt x="134207" y="40100"/>
                        <a:pt x="133826" y="39338"/>
                        <a:pt x="131921" y="39433"/>
                      </a:cubicBezTo>
                      <a:cubicBezTo>
                        <a:pt x="132207" y="38576"/>
                        <a:pt x="133064" y="39052"/>
                        <a:pt x="133445" y="38481"/>
                      </a:cubicBezTo>
                      <a:cubicBezTo>
                        <a:pt x="134017" y="38862"/>
                        <a:pt x="134302" y="39338"/>
                        <a:pt x="134779" y="39719"/>
                      </a:cubicBezTo>
                      <a:cubicBezTo>
                        <a:pt x="135446" y="38862"/>
                        <a:pt x="136303" y="38576"/>
                        <a:pt x="137255" y="38767"/>
                      </a:cubicBezTo>
                      <a:cubicBezTo>
                        <a:pt x="137541" y="38290"/>
                        <a:pt x="136969" y="38100"/>
                        <a:pt x="136398" y="38290"/>
                      </a:cubicBezTo>
                      <a:cubicBezTo>
                        <a:pt x="137350" y="37814"/>
                        <a:pt x="136208" y="37624"/>
                        <a:pt x="137350" y="36957"/>
                      </a:cubicBezTo>
                      <a:cubicBezTo>
                        <a:pt x="135922" y="36671"/>
                        <a:pt x="135731" y="36004"/>
                        <a:pt x="135255" y="35052"/>
                      </a:cubicBezTo>
                      <a:cubicBezTo>
                        <a:pt x="135731" y="34576"/>
                        <a:pt x="136589" y="35242"/>
                        <a:pt x="135827" y="35909"/>
                      </a:cubicBezTo>
                      <a:cubicBezTo>
                        <a:pt x="136017" y="36004"/>
                        <a:pt x="136112" y="35909"/>
                        <a:pt x="136208" y="35719"/>
                      </a:cubicBezTo>
                      <a:lnTo>
                        <a:pt x="136684" y="35814"/>
                      </a:lnTo>
                      <a:cubicBezTo>
                        <a:pt x="137255" y="34957"/>
                        <a:pt x="136208" y="34766"/>
                        <a:pt x="135636" y="34385"/>
                      </a:cubicBezTo>
                      <a:cubicBezTo>
                        <a:pt x="136303" y="33718"/>
                        <a:pt x="137255" y="33718"/>
                        <a:pt x="138017" y="33052"/>
                      </a:cubicBezTo>
                      <a:cubicBezTo>
                        <a:pt x="137065" y="33147"/>
                        <a:pt x="137446" y="32956"/>
                        <a:pt x="136493" y="32766"/>
                      </a:cubicBezTo>
                      <a:cubicBezTo>
                        <a:pt x="136779" y="32004"/>
                        <a:pt x="137255" y="32004"/>
                        <a:pt x="137636" y="31432"/>
                      </a:cubicBezTo>
                      <a:cubicBezTo>
                        <a:pt x="137160" y="31242"/>
                        <a:pt x="136874" y="31528"/>
                        <a:pt x="136493" y="31528"/>
                      </a:cubicBezTo>
                      <a:cubicBezTo>
                        <a:pt x="136779" y="30956"/>
                        <a:pt x="137255" y="31051"/>
                        <a:pt x="137446" y="30385"/>
                      </a:cubicBezTo>
                      <a:cubicBezTo>
                        <a:pt x="136589" y="29813"/>
                        <a:pt x="136303" y="28956"/>
                        <a:pt x="135922" y="28194"/>
                      </a:cubicBezTo>
                      <a:cubicBezTo>
                        <a:pt x="136589" y="27337"/>
                        <a:pt x="136589" y="28194"/>
                        <a:pt x="137636" y="28194"/>
                      </a:cubicBezTo>
                      <a:cubicBezTo>
                        <a:pt x="137922" y="27527"/>
                        <a:pt x="136589" y="27718"/>
                        <a:pt x="137255" y="26860"/>
                      </a:cubicBezTo>
                      <a:cubicBezTo>
                        <a:pt x="136969" y="27051"/>
                        <a:pt x="136493" y="26956"/>
                        <a:pt x="136208" y="27241"/>
                      </a:cubicBezTo>
                      <a:cubicBezTo>
                        <a:pt x="135922" y="24860"/>
                        <a:pt x="132969" y="24003"/>
                        <a:pt x="132302" y="21907"/>
                      </a:cubicBezTo>
                      <a:cubicBezTo>
                        <a:pt x="132017" y="21907"/>
                        <a:pt x="131921" y="22384"/>
                        <a:pt x="131731" y="22669"/>
                      </a:cubicBezTo>
                      <a:cubicBezTo>
                        <a:pt x="131064" y="22669"/>
                        <a:pt x="130492" y="22669"/>
                        <a:pt x="130302" y="22384"/>
                      </a:cubicBezTo>
                      <a:cubicBezTo>
                        <a:pt x="132874" y="19907"/>
                        <a:pt x="127921" y="20574"/>
                        <a:pt x="127730" y="19240"/>
                      </a:cubicBezTo>
                      <a:cubicBezTo>
                        <a:pt x="130492" y="17621"/>
                        <a:pt x="130683" y="19431"/>
                        <a:pt x="132493" y="19621"/>
                      </a:cubicBezTo>
                      <a:cubicBezTo>
                        <a:pt x="132683" y="18669"/>
                        <a:pt x="130969" y="18955"/>
                        <a:pt x="132112" y="17812"/>
                      </a:cubicBezTo>
                      <a:lnTo>
                        <a:pt x="130492" y="17812"/>
                      </a:lnTo>
                      <a:cubicBezTo>
                        <a:pt x="130588" y="17240"/>
                        <a:pt x="130969" y="17145"/>
                        <a:pt x="131159" y="16764"/>
                      </a:cubicBezTo>
                      <a:cubicBezTo>
                        <a:pt x="131350" y="17145"/>
                        <a:pt x="132398" y="16859"/>
                        <a:pt x="132207" y="17526"/>
                      </a:cubicBezTo>
                      <a:cubicBezTo>
                        <a:pt x="132874" y="16764"/>
                        <a:pt x="132874" y="17526"/>
                        <a:pt x="133731" y="17050"/>
                      </a:cubicBezTo>
                      <a:cubicBezTo>
                        <a:pt x="134779" y="15430"/>
                        <a:pt x="131064" y="17145"/>
                        <a:pt x="132207" y="15526"/>
                      </a:cubicBezTo>
                      <a:cubicBezTo>
                        <a:pt x="130778" y="15716"/>
                        <a:pt x="129445" y="15907"/>
                        <a:pt x="128111" y="16192"/>
                      </a:cubicBezTo>
                      <a:cubicBezTo>
                        <a:pt x="128206" y="15335"/>
                        <a:pt x="128873" y="15240"/>
                        <a:pt x="129540" y="15049"/>
                      </a:cubicBezTo>
                      <a:cubicBezTo>
                        <a:pt x="130112" y="13906"/>
                        <a:pt x="129159" y="14097"/>
                        <a:pt x="128969" y="13525"/>
                      </a:cubicBezTo>
                      <a:cubicBezTo>
                        <a:pt x="128588" y="14002"/>
                        <a:pt x="128016" y="14288"/>
                        <a:pt x="127254" y="14192"/>
                      </a:cubicBezTo>
                      <a:cubicBezTo>
                        <a:pt x="127254" y="14573"/>
                        <a:pt x="128016" y="14383"/>
                        <a:pt x="127444" y="15145"/>
                      </a:cubicBezTo>
                      <a:cubicBezTo>
                        <a:pt x="126683" y="15049"/>
                        <a:pt x="126397" y="14668"/>
                        <a:pt x="126492" y="14002"/>
                      </a:cubicBezTo>
                      <a:lnTo>
                        <a:pt x="124111" y="14288"/>
                      </a:lnTo>
                      <a:cubicBezTo>
                        <a:pt x="124968" y="13240"/>
                        <a:pt x="125063" y="13811"/>
                        <a:pt x="124492" y="12954"/>
                      </a:cubicBezTo>
                      <a:cubicBezTo>
                        <a:pt x="124492" y="12001"/>
                        <a:pt x="125540" y="12382"/>
                        <a:pt x="125635" y="11525"/>
                      </a:cubicBezTo>
                      <a:cubicBezTo>
                        <a:pt x="123920" y="12859"/>
                        <a:pt x="123825" y="11716"/>
                        <a:pt x="121920" y="12287"/>
                      </a:cubicBezTo>
                      <a:cubicBezTo>
                        <a:pt x="121539" y="11430"/>
                        <a:pt x="120967" y="10763"/>
                        <a:pt x="120777" y="9715"/>
                      </a:cubicBezTo>
                      <a:cubicBezTo>
                        <a:pt x="118872" y="10763"/>
                        <a:pt x="117919" y="10477"/>
                        <a:pt x="116491" y="10668"/>
                      </a:cubicBezTo>
                      <a:cubicBezTo>
                        <a:pt x="116396" y="9811"/>
                        <a:pt x="117634" y="10096"/>
                        <a:pt x="117919" y="9525"/>
                      </a:cubicBezTo>
                      <a:cubicBezTo>
                        <a:pt x="116872" y="8763"/>
                        <a:pt x="113919" y="10192"/>
                        <a:pt x="112490" y="11049"/>
                      </a:cubicBezTo>
                      <a:cubicBezTo>
                        <a:pt x="113157" y="12287"/>
                        <a:pt x="115348" y="10287"/>
                        <a:pt x="116300" y="10477"/>
                      </a:cubicBezTo>
                      <a:cubicBezTo>
                        <a:pt x="116205" y="10954"/>
                        <a:pt x="116015" y="11240"/>
                        <a:pt x="115633" y="11430"/>
                      </a:cubicBezTo>
                      <a:cubicBezTo>
                        <a:pt x="115633" y="12001"/>
                        <a:pt x="116967" y="11335"/>
                        <a:pt x="116967" y="10858"/>
                      </a:cubicBezTo>
                      <a:cubicBezTo>
                        <a:pt x="116586" y="12954"/>
                        <a:pt x="121920" y="10763"/>
                        <a:pt x="121348" y="13621"/>
                      </a:cubicBezTo>
                      <a:cubicBezTo>
                        <a:pt x="118777" y="14668"/>
                        <a:pt x="117253" y="13335"/>
                        <a:pt x="116396" y="12192"/>
                      </a:cubicBezTo>
                      <a:cubicBezTo>
                        <a:pt x="113633" y="13906"/>
                        <a:pt x="112490" y="12382"/>
                        <a:pt x="110966" y="11525"/>
                      </a:cubicBezTo>
                      <a:cubicBezTo>
                        <a:pt x="112204" y="10763"/>
                        <a:pt x="113062" y="10192"/>
                        <a:pt x="114110" y="9049"/>
                      </a:cubicBezTo>
                      <a:cubicBezTo>
                        <a:pt x="113252" y="9525"/>
                        <a:pt x="113252" y="8953"/>
                        <a:pt x="112395" y="9334"/>
                      </a:cubicBezTo>
                      <a:cubicBezTo>
                        <a:pt x="112967" y="6667"/>
                        <a:pt x="110300" y="9334"/>
                        <a:pt x="110585" y="6858"/>
                      </a:cubicBezTo>
                      <a:cubicBezTo>
                        <a:pt x="108966" y="6953"/>
                        <a:pt x="109442" y="6953"/>
                        <a:pt x="108109" y="6763"/>
                      </a:cubicBezTo>
                      <a:cubicBezTo>
                        <a:pt x="108204" y="7334"/>
                        <a:pt x="107633" y="7334"/>
                        <a:pt x="107537" y="7715"/>
                      </a:cubicBezTo>
                      <a:cubicBezTo>
                        <a:pt x="107061" y="7810"/>
                        <a:pt x="106871" y="7334"/>
                        <a:pt x="106204" y="7810"/>
                      </a:cubicBezTo>
                      <a:cubicBezTo>
                        <a:pt x="106204" y="6763"/>
                        <a:pt x="107061" y="6763"/>
                        <a:pt x="107442" y="7048"/>
                      </a:cubicBezTo>
                      <a:cubicBezTo>
                        <a:pt x="107918" y="6096"/>
                        <a:pt x="105918" y="6286"/>
                        <a:pt x="105346" y="7144"/>
                      </a:cubicBezTo>
                      <a:cubicBezTo>
                        <a:pt x="104966" y="6763"/>
                        <a:pt x="104013" y="7239"/>
                        <a:pt x="104299" y="5810"/>
                      </a:cubicBezTo>
                      <a:cubicBezTo>
                        <a:pt x="103727" y="5239"/>
                        <a:pt x="101917" y="6858"/>
                        <a:pt x="101632" y="5810"/>
                      </a:cubicBezTo>
                      <a:cubicBezTo>
                        <a:pt x="101822" y="4477"/>
                        <a:pt x="103156" y="3810"/>
                        <a:pt x="104108" y="2953"/>
                      </a:cubicBezTo>
                      <a:cubicBezTo>
                        <a:pt x="103156" y="2572"/>
                        <a:pt x="101917" y="3905"/>
                        <a:pt x="100870" y="2953"/>
                      </a:cubicBezTo>
                      <a:cubicBezTo>
                        <a:pt x="100870" y="2000"/>
                        <a:pt x="101156" y="1905"/>
                        <a:pt x="100584" y="1715"/>
                      </a:cubicBezTo>
                      <a:cubicBezTo>
                        <a:pt x="99822" y="2191"/>
                        <a:pt x="101156" y="2381"/>
                        <a:pt x="100394" y="2857"/>
                      </a:cubicBezTo>
                      <a:cubicBezTo>
                        <a:pt x="100679" y="3143"/>
                        <a:pt x="100965" y="3429"/>
                        <a:pt x="101537" y="3334"/>
                      </a:cubicBezTo>
                      <a:cubicBezTo>
                        <a:pt x="101156" y="4477"/>
                        <a:pt x="101156" y="4286"/>
                        <a:pt x="101727" y="4572"/>
                      </a:cubicBezTo>
                      <a:cubicBezTo>
                        <a:pt x="101727" y="4858"/>
                        <a:pt x="101346" y="5048"/>
                        <a:pt x="101060" y="5143"/>
                      </a:cubicBezTo>
                      <a:cubicBezTo>
                        <a:pt x="100584" y="5334"/>
                        <a:pt x="101060" y="3715"/>
                        <a:pt x="100584" y="3810"/>
                      </a:cubicBezTo>
                      <a:cubicBezTo>
                        <a:pt x="100394" y="4096"/>
                        <a:pt x="100013" y="4286"/>
                        <a:pt x="99917" y="4667"/>
                      </a:cubicBezTo>
                      <a:cubicBezTo>
                        <a:pt x="99346" y="4763"/>
                        <a:pt x="99155" y="4096"/>
                        <a:pt x="98774" y="4000"/>
                      </a:cubicBezTo>
                      <a:cubicBezTo>
                        <a:pt x="98869" y="3334"/>
                        <a:pt x="99060" y="3238"/>
                        <a:pt x="99441" y="3334"/>
                      </a:cubicBezTo>
                      <a:cubicBezTo>
                        <a:pt x="99727" y="3238"/>
                        <a:pt x="99346" y="3715"/>
                        <a:pt x="99441" y="4096"/>
                      </a:cubicBezTo>
                      <a:cubicBezTo>
                        <a:pt x="99822" y="3524"/>
                        <a:pt x="100298" y="3048"/>
                        <a:pt x="100298" y="2286"/>
                      </a:cubicBezTo>
                      <a:cubicBezTo>
                        <a:pt x="97060" y="4572"/>
                        <a:pt x="95536" y="3619"/>
                        <a:pt x="93345" y="4477"/>
                      </a:cubicBezTo>
                      <a:cubicBezTo>
                        <a:pt x="93250" y="4096"/>
                        <a:pt x="93250" y="3810"/>
                        <a:pt x="93440" y="3524"/>
                      </a:cubicBezTo>
                      <a:cubicBezTo>
                        <a:pt x="93059" y="4096"/>
                        <a:pt x="91345" y="4763"/>
                        <a:pt x="90488" y="4572"/>
                      </a:cubicBezTo>
                      <a:cubicBezTo>
                        <a:pt x="90773" y="3429"/>
                        <a:pt x="92297" y="3429"/>
                        <a:pt x="92488" y="2762"/>
                      </a:cubicBezTo>
                      <a:cubicBezTo>
                        <a:pt x="92488" y="3810"/>
                        <a:pt x="92964" y="3429"/>
                        <a:pt x="92678" y="2572"/>
                      </a:cubicBezTo>
                      <a:cubicBezTo>
                        <a:pt x="90964" y="2953"/>
                        <a:pt x="89535" y="3048"/>
                        <a:pt x="88487" y="2572"/>
                      </a:cubicBezTo>
                      <a:cubicBezTo>
                        <a:pt x="88583" y="952"/>
                        <a:pt x="90106" y="2095"/>
                        <a:pt x="90583" y="571"/>
                      </a:cubicBezTo>
                      <a:cubicBezTo>
                        <a:pt x="90106" y="476"/>
                        <a:pt x="90106" y="-95"/>
                        <a:pt x="89535" y="857"/>
                      </a:cubicBezTo>
                      <a:cubicBezTo>
                        <a:pt x="88297" y="-953"/>
                        <a:pt x="84296" y="1524"/>
                        <a:pt x="82582" y="1619"/>
                      </a:cubicBezTo>
                      <a:cubicBezTo>
                        <a:pt x="82391" y="952"/>
                        <a:pt x="83820" y="762"/>
                        <a:pt x="83248" y="0"/>
                      </a:cubicBezTo>
                      <a:cubicBezTo>
                        <a:pt x="82677" y="1143"/>
                        <a:pt x="82010" y="1333"/>
                        <a:pt x="81439" y="1524"/>
                      </a:cubicBezTo>
                      <a:cubicBezTo>
                        <a:pt x="81725" y="1810"/>
                        <a:pt x="82010" y="2286"/>
                        <a:pt x="82487" y="2095"/>
                      </a:cubicBezTo>
                      <a:cubicBezTo>
                        <a:pt x="82487" y="2286"/>
                        <a:pt x="82391" y="2476"/>
                        <a:pt x="82391" y="2762"/>
                      </a:cubicBezTo>
                      <a:cubicBezTo>
                        <a:pt x="81439" y="3334"/>
                        <a:pt x="81153" y="1524"/>
                        <a:pt x="80010" y="2953"/>
                      </a:cubicBezTo>
                      <a:cubicBezTo>
                        <a:pt x="79819" y="2572"/>
                        <a:pt x="80105" y="2191"/>
                        <a:pt x="79915" y="1810"/>
                      </a:cubicBezTo>
                      <a:cubicBezTo>
                        <a:pt x="79153" y="2667"/>
                        <a:pt x="78677" y="1905"/>
                        <a:pt x="78010" y="2286"/>
                      </a:cubicBezTo>
                      <a:cubicBezTo>
                        <a:pt x="77915" y="1905"/>
                        <a:pt x="77915" y="1524"/>
                        <a:pt x="78105" y="1143"/>
                      </a:cubicBezTo>
                      <a:cubicBezTo>
                        <a:pt x="77915" y="762"/>
                        <a:pt x="77438" y="1715"/>
                        <a:pt x="77248" y="667"/>
                      </a:cubicBezTo>
                      <a:cubicBezTo>
                        <a:pt x="76962" y="857"/>
                        <a:pt x="76962" y="1238"/>
                        <a:pt x="77057" y="1524"/>
                      </a:cubicBezTo>
                      <a:cubicBezTo>
                        <a:pt x="74867" y="857"/>
                        <a:pt x="73247" y="1143"/>
                        <a:pt x="70961" y="1524"/>
                      </a:cubicBezTo>
                      <a:cubicBezTo>
                        <a:pt x="70771" y="1048"/>
                        <a:pt x="70961" y="667"/>
                        <a:pt x="71342" y="190"/>
                      </a:cubicBezTo>
                      <a:cubicBezTo>
                        <a:pt x="70961" y="0"/>
                        <a:pt x="70580" y="476"/>
                        <a:pt x="70199" y="286"/>
                      </a:cubicBezTo>
                      <a:cubicBezTo>
                        <a:pt x="69533" y="762"/>
                        <a:pt x="70390" y="1524"/>
                        <a:pt x="69818" y="2000"/>
                      </a:cubicBezTo>
                      <a:cubicBezTo>
                        <a:pt x="69342" y="1048"/>
                        <a:pt x="68675" y="1333"/>
                        <a:pt x="68104" y="2191"/>
                      </a:cubicBezTo>
                      <a:cubicBezTo>
                        <a:pt x="67818" y="1715"/>
                        <a:pt x="68104" y="1333"/>
                        <a:pt x="67627" y="762"/>
                      </a:cubicBezTo>
                      <a:cubicBezTo>
                        <a:pt x="67437" y="1238"/>
                        <a:pt x="67723" y="1810"/>
                        <a:pt x="67437" y="2286"/>
                      </a:cubicBezTo>
                      <a:cubicBezTo>
                        <a:pt x="66770" y="952"/>
                        <a:pt x="66866" y="2381"/>
                        <a:pt x="66008" y="2667"/>
                      </a:cubicBezTo>
                      <a:cubicBezTo>
                        <a:pt x="65627" y="2191"/>
                        <a:pt x="66008" y="1810"/>
                        <a:pt x="65532" y="1333"/>
                      </a:cubicBezTo>
                      <a:cubicBezTo>
                        <a:pt x="65437" y="1715"/>
                        <a:pt x="65437" y="2095"/>
                        <a:pt x="65627" y="2476"/>
                      </a:cubicBezTo>
                      <a:cubicBezTo>
                        <a:pt x="64865" y="3143"/>
                        <a:pt x="63151" y="1619"/>
                        <a:pt x="63151" y="190"/>
                      </a:cubicBezTo>
                      <a:cubicBezTo>
                        <a:pt x="62008" y="1048"/>
                        <a:pt x="64103" y="1524"/>
                        <a:pt x="63532" y="2857"/>
                      </a:cubicBezTo>
                      <a:cubicBezTo>
                        <a:pt x="63151" y="2857"/>
                        <a:pt x="63246" y="2191"/>
                        <a:pt x="62675" y="1715"/>
                      </a:cubicBezTo>
                      <a:cubicBezTo>
                        <a:pt x="62198" y="2572"/>
                        <a:pt x="61436" y="1810"/>
                        <a:pt x="61341" y="3429"/>
                      </a:cubicBezTo>
                      <a:cubicBezTo>
                        <a:pt x="60865" y="3429"/>
                        <a:pt x="60293" y="3715"/>
                        <a:pt x="59912" y="2381"/>
                      </a:cubicBezTo>
                      <a:lnTo>
                        <a:pt x="59436" y="3524"/>
                      </a:lnTo>
                      <a:cubicBezTo>
                        <a:pt x="60007" y="4667"/>
                        <a:pt x="59531" y="2572"/>
                        <a:pt x="60103" y="3715"/>
                      </a:cubicBezTo>
                      <a:cubicBezTo>
                        <a:pt x="60007" y="5429"/>
                        <a:pt x="58103" y="4381"/>
                        <a:pt x="57245" y="5620"/>
                      </a:cubicBezTo>
                      <a:cubicBezTo>
                        <a:pt x="57245" y="4763"/>
                        <a:pt x="57055" y="4000"/>
                        <a:pt x="57531" y="3619"/>
                      </a:cubicBezTo>
                      <a:cubicBezTo>
                        <a:pt x="56483" y="2476"/>
                        <a:pt x="56769" y="5429"/>
                        <a:pt x="56007" y="5715"/>
                      </a:cubicBezTo>
                      <a:cubicBezTo>
                        <a:pt x="55245" y="4381"/>
                        <a:pt x="54864" y="5715"/>
                        <a:pt x="54483" y="6286"/>
                      </a:cubicBezTo>
                      <a:cubicBezTo>
                        <a:pt x="53626" y="5143"/>
                        <a:pt x="53054" y="5905"/>
                        <a:pt x="52483" y="6382"/>
                      </a:cubicBezTo>
                      <a:cubicBezTo>
                        <a:pt x="52102" y="5429"/>
                        <a:pt x="53054" y="5905"/>
                        <a:pt x="53054" y="5143"/>
                      </a:cubicBezTo>
                      <a:cubicBezTo>
                        <a:pt x="52673" y="4572"/>
                        <a:pt x="53054" y="3810"/>
                        <a:pt x="52769" y="3143"/>
                      </a:cubicBezTo>
                      <a:cubicBezTo>
                        <a:pt x="52388" y="4572"/>
                        <a:pt x="51530" y="4953"/>
                        <a:pt x="51340" y="6572"/>
                      </a:cubicBezTo>
                      <a:cubicBezTo>
                        <a:pt x="51054" y="6191"/>
                        <a:pt x="50864" y="6667"/>
                        <a:pt x="50292" y="6286"/>
                      </a:cubicBezTo>
                      <a:cubicBezTo>
                        <a:pt x="49721" y="5048"/>
                        <a:pt x="51626" y="5715"/>
                        <a:pt x="50292" y="4477"/>
                      </a:cubicBezTo>
                      <a:cubicBezTo>
                        <a:pt x="50482" y="3524"/>
                        <a:pt x="51054" y="4572"/>
                        <a:pt x="51245" y="3619"/>
                      </a:cubicBezTo>
                      <a:cubicBezTo>
                        <a:pt x="50673" y="2667"/>
                        <a:pt x="50102" y="4667"/>
                        <a:pt x="49721" y="3238"/>
                      </a:cubicBezTo>
                      <a:cubicBezTo>
                        <a:pt x="49530" y="4096"/>
                        <a:pt x="48958" y="3905"/>
                        <a:pt x="48578" y="4763"/>
                      </a:cubicBezTo>
                      <a:cubicBezTo>
                        <a:pt x="48101" y="3048"/>
                        <a:pt x="47911" y="4953"/>
                        <a:pt x="46958" y="4000"/>
                      </a:cubicBezTo>
                      <a:cubicBezTo>
                        <a:pt x="46673" y="5429"/>
                        <a:pt x="45815" y="5334"/>
                        <a:pt x="45339" y="6286"/>
                      </a:cubicBezTo>
                      <a:cubicBezTo>
                        <a:pt x="45625" y="7144"/>
                        <a:pt x="46387" y="7620"/>
                        <a:pt x="46577" y="6858"/>
                      </a:cubicBezTo>
                      <a:cubicBezTo>
                        <a:pt x="47054" y="8382"/>
                        <a:pt x="45720" y="7810"/>
                        <a:pt x="45244" y="7906"/>
                      </a:cubicBezTo>
                      <a:cubicBezTo>
                        <a:pt x="44863" y="7334"/>
                        <a:pt x="44958" y="6477"/>
                        <a:pt x="45053" y="6382"/>
                      </a:cubicBezTo>
                      <a:cubicBezTo>
                        <a:pt x="44768" y="5715"/>
                        <a:pt x="44387" y="5810"/>
                        <a:pt x="44005" y="4858"/>
                      </a:cubicBezTo>
                      <a:cubicBezTo>
                        <a:pt x="44672" y="6763"/>
                        <a:pt x="43529" y="5620"/>
                        <a:pt x="43339" y="7144"/>
                      </a:cubicBezTo>
                      <a:cubicBezTo>
                        <a:pt x="44005" y="8191"/>
                        <a:pt x="43815" y="6858"/>
                        <a:pt x="44387" y="7525"/>
                      </a:cubicBezTo>
                      <a:cubicBezTo>
                        <a:pt x="44005" y="7715"/>
                        <a:pt x="43910" y="8668"/>
                        <a:pt x="43244" y="7810"/>
                      </a:cubicBezTo>
                      <a:cubicBezTo>
                        <a:pt x="42958" y="7429"/>
                        <a:pt x="43339" y="7525"/>
                        <a:pt x="43339" y="7048"/>
                      </a:cubicBezTo>
                      <a:cubicBezTo>
                        <a:pt x="43053" y="6667"/>
                        <a:pt x="42767" y="7048"/>
                        <a:pt x="42767" y="6572"/>
                      </a:cubicBezTo>
                      <a:cubicBezTo>
                        <a:pt x="42101" y="6096"/>
                        <a:pt x="43148" y="8001"/>
                        <a:pt x="42291" y="6953"/>
                      </a:cubicBezTo>
                      <a:cubicBezTo>
                        <a:pt x="42672" y="7620"/>
                        <a:pt x="43148" y="8191"/>
                        <a:pt x="43148" y="9049"/>
                      </a:cubicBezTo>
                      <a:cubicBezTo>
                        <a:pt x="42577" y="9239"/>
                        <a:pt x="42863" y="8382"/>
                        <a:pt x="42196" y="8001"/>
                      </a:cubicBezTo>
                      <a:cubicBezTo>
                        <a:pt x="42101" y="8572"/>
                        <a:pt x="42386" y="9049"/>
                        <a:pt x="42672" y="9525"/>
                      </a:cubicBezTo>
                      <a:cubicBezTo>
                        <a:pt x="42481" y="9620"/>
                        <a:pt x="42196" y="9430"/>
                        <a:pt x="42196" y="9906"/>
                      </a:cubicBezTo>
                      <a:cubicBezTo>
                        <a:pt x="41243" y="9239"/>
                        <a:pt x="41815" y="8001"/>
                        <a:pt x="40957" y="7239"/>
                      </a:cubicBezTo>
                      <a:cubicBezTo>
                        <a:pt x="41053" y="7810"/>
                        <a:pt x="41148" y="8477"/>
                        <a:pt x="41434" y="8953"/>
                      </a:cubicBezTo>
                      <a:cubicBezTo>
                        <a:pt x="41434" y="10001"/>
                        <a:pt x="40291" y="8382"/>
                        <a:pt x="40481" y="9811"/>
                      </a:cubicBezTo>
                      <a:cubicBezTo>
                        <a:pt x="39815" y="9525"/>
                        <a:pt x="39719" y="8953"/>
                        <a:pt x="39243" y="8572"/>
                      </a:cubicBezTo>
                      <a:cubicBezTo>
                        <a:pt x="39148" y="9620"/>
                        <a:pt x="38386" y="9239"/>
                        <a:pt x="37814" y="9334"/>
                      </a:cubicBezTo>
                      <a:cubicBezTo>
                        <a:pt x="38195" y="10858"/>
                        <a:pt x="37243" y="10763"/>
                        <a:pt x="36671" y="11049"/>
                      </a:cubicBezTo>
                      <a:cubicBezTo>
                        <a:pt x="36195" y="10763"/>
                        <a:pt x="36862" y="10001"/>
                        <a:pt x="36004" y="9906"/>
                      </a:cubicBezTo>
                      <a:cubicBezTo>
                        <a:pt x="36195" y="11335"/>
                        <a:pt x="35338" y="11049"/>
                        <a:pt x="34671" y="11525"/>
                      </a:cubicBezTo>
                      <a:cubicBezTo>
                        <a:pt x="34480" y="12192"/>
                        <a:pt x="35433" y="12287"/>
                        <a:pt x="35338" y="12954"/>
                      </a:cubicBezTo>
                      <a:cubicBezTo>
                        <a:pt x="34862" y="13525"/>
                        <a:pt x="34576" y="11906"/>
                        <a:pt x="33814" y="11716"/>
                      </a:cubicBezTo>
                      <a:cubicBezTo>
                        <a:pt x="33528" y="11906"/>
                        <a:pt x="33528" y="12192"/>
                        <a:pt x="33814" y="12668"/>
                      </a:cubicBezTo>
                      <a:cubicBezTo>
                        <a:pt x="31432" y="11144"/>
                        <a:pt x="32385" y="14954"/>
                        <a:pt x="30671" y="14383"/>
                      </a:cubicBezTo>
                      <a:cubicBezTo>
                        <a:pt x="31147" y="15811"/>
                        <a:pt x="30861" y="15811"/>
                        <a:pt x="30671" y="16954"/>
                      </a:cubicBezTo>
                      <a:cubicBezTo>
                        <a:pt x="30480" y="17145"/>
                        <a:pt x="29813" y="16478"/>
                        <a:pt x="29623" y="16859"/>
                      </a:cubicBezTo>
                      <a:cubicBezTo>
                        <a:pt x="28861" y="16002"/>
                        <a:pt x="29813" y="16002"/>
                        <a:pt x="29623" y="15240"/>
                      </a:cubicBezTo>
                      <a:cubicBezTo>
                        <a:pt x="28575" y="15049"/>
                        <a:pt x="28670" y="16097"/>
                        <a:pt x="28766" y="17050"/>
                      </a:cubicBezTo>
                      <a:cubicBezTo>
                        <a:pt x="28004" y="17050"/>
                        <a:pt x="27908" y="16478"/>
                        <a:pt x="27051" y="16002"/>
                      </a:cubicBezTo>
                      <a:cubicBezTo>
                        <a:pt x="26860" y="16573"/>
                        <a:pt x="26194" y="16192"/>
                        <a:pt x="26765" y="17240"/>
                      </a:cubicBezTo>
                      <a:lnTo>
                        <a:pt x="25813" y="16859"/>
                      </a:lnTo>
                      <a:cubicBezTo>
                        <a:pt x="26765" y="17621"/>
                        <a:pt x="26099" y="18859"/>
                        <a:pt x="24670" y="18002"/>
                      </a:cubicBezTo>
                      <a:cubicBezTo>
                        <a:pt x="25432" y="19431"/>
                        <a:pt x="24765" y="19145"/>
                        <a:pt x="24003" y="19336"/>
                      </a:cubicBezTo>
                      <a:cubicBezTo>
                        <a:pt x="24194" y="20193"/>
                        <a:pt x="24194" y="19526"/>
                        <a:pt x="24765" y="19907"/>
                      </a:cubicBezTo>
                      <a:cubicBezTo>
                        <a:pt x="24955" y="20479"/>
                        <a:pt x="24384" y="20288"/>
                        <a:pt x="24289" y="20574"/>
                      </a:cubicBezTo>
                      <a:cubicBezTo>
                        <a:pt x="23241" y="20098"/>
                        <a:pt x="23431" y="19907"/>
                        <a:pt x="23146" y="19240"/>
                      </a:cubicBezTo>
                      <a:cubicBezTo>
                        <a:pt x="22765" y="19621"/>
                        <a:pt x="22193" y="19717"/>
                        <a:pt x="20860" y="19050"/>
                      </a:cubicBezTo>
                      <a:cubicBezTo>
                        <a:pt x="20765" y="18764"/>
                        <a:pt x="20860" y="18669"/>
                        <a:pt x="21050" y="18669"/>
                      </a:cubicBezTo>
                      <a:cubicBezTo>
                        <a:pt x="20383" y="18097"/>
                        <a:pt x="19812" y="19145"/>
                        <a:pt x="19431" y="19526"/>
                      </a:cubicBezTo>
                      <a:cubicBezTo>
                        <a:pt x="20860" y="19050"/>
                        <a:pt x="21717" y="20288"/>
                        <a:pt x="22955" y="19812"/>
                      </a:cubicBezTo>
                      <a:cubicBezTo>
                        <a:pt x="23431" y="21907"/>
                        <a:pt x="21050" y="19717"/>
                        <a:pt x="20669" y="20574"/>
                      </a:cubicBezTo>
                      <a:cubicBezTo>
                        <a:pt x="21336" y="21241"/>
                        <a:pt x="22765" y="21336"/>
                        <a:pt x="23336" y="22098"/>
                      </a:cubicBezTo>
                      <a:cubicBezTo>
                        <a:pt x="22479" y="21717"/>
                        <a:pt x="22003" y="22384"/>
                        <a:pt x="21050" y="21812"/>
                      </a:cubicBezTo>
                      <a:cubicBezTo>
                        <a:pt x="21527" y="22669"/>
                        <a:pt x="22193" y="23431"/>
                        <a:pt x="22670" y="24289"/>
                      </a:cubicBezTo>
                      <a:cubicBezTo>
                        <a:pt x="21622" y="23050"/>
                        <a:pt x="21241" y="23527"/>
                        <a:pt x="20383" y="23336"/>
                      </a:cubicBezTo>
                      <a:cubicBezTo>
                        <a:pt x="19812" y="23050"/>
                        <a:pt x="19907" y="22193"/>
                        <a:pt x="19145" y="22098"/>
                      </a:cubicBezTo>
                      <a:cubicBezTo>
                        <a:pt x="19526" y="22765"/>
                        <a:pt x="19431" y="22860"/>
                        <a:pt x="20288" y="23527"/>
                      </a:cubicBezTo>
                      <a:cubicBezTo>
                        <a:pt x="20098" y="23813"/>
                        <a:pt x="19145" y="23527"/>
                        <a:pt x="20288" y="24193"/>
                      </a:cubicBezTo>
                      <a:cubicBezTo>
                        <a:pt x="20003" y="24479"/>
                        <a:pt x="19336" y="24289"/>
                        <a:pt x="18669" y="24193"/>
                      </a:cubicBezTo>
                      <a:cubicBezTo>
                        <a:pt x="18098" y="23717"/>
                        <a:pt x="19431" y="23336"/>
                        <a:pt x="18193" y="22574"/>
                      </a:cubicBezTo>
                      <a:cubicBezTo>
                        <a:pt x="18288" y="23622"/>
                        <a:pt x="17717" y="26956"/>
                        <a:pt x="16097" y="24955"/>
                      </a:cubicBezTo>
                      <a:cubicBezTo>
                        <a:pt x="15811" y="25146"/>
                        <a:pt x="16383" y="26194"/>
                        <a:pt x="15526" y="25908"/>
                      </a:cubicBezTo>
                      <a:cubicBezTo>
                        <a:pt x="16859" y="27622"/>
                        <a:pt x="14669" y="27622"/>
                        <a:pt x="15811" y="29623"/>
                      </a:cubicBezTo>
                      <a:cubicBezTo>
                        <a:pt x="14478" y="28956"/>
                        <a:pt x="14764" y="30099"/>
                        <a:pt x="13906" y="29146"/>
                      </a:cubicBezTo>
                      <a:cubicBezTo>
                        <a:pt x="13335" y="29242"/>
                        <a:pt x="14669" y="30099"/>
                        <a:pt x="14573" y="30670"/>
                      </a:cubicBezTo>
                      <a:cubicBezTo>
                        <a:pt x="13906" y="31337"/>
                        <a:pt x="12859" y="31813"/>
                        <a:pt x="13430" y="33242"/>
                      </a:cubicBezTo>
                      <a:cubicBezTo>
                        <a:pt x="12287" y="32671"/>
                        <a:pt x="12192" y="33528"/>
                        <a:pt x="12859" y="34004"/>
                      </a:cubicBezTo>
                      <a:cubicBezTo>
                        <a:pt x="11621" y="33718"/>
                        <a:pt x="12097" y="34385"/>
                        <a:pt x="11240" y="34290"/>
                      </a:cubicBezTo>
                      <a:cubicBezTo>
                        <a:pt x="11906" y="34576"/>
                        <a:pt x="12002" y="34385"/>
                        <a:pt x="13049" y="34861"/>
                      </a:cubicBezTo>
                      <a:cubicBezTo>
                        <a:pt x="12859" y="35338"/>
                        <a:pt x="11811" y="35338"/>
                        <a:pt x="11240" y="35147"/>
                      </a:cubicBezTo>
                      <a:cubicBezTo>
                        <a:pt x="10668" y="35623"/>
                        <a:pt x="12192" y="36100"/>
                        <a:pt x="10573" y="36195"/>
                      </a:cubicBezTo>
                      <a:cubicBezTo>
                        <a:pt x="10858" y="36385"/>
                        <a:pt x="11335" y="36385"/>
                        <a:pt x="11430" y="36862"/>
                      </a:cubicBezTo>
                      <a:cubicBezTo>
                        <a:pt x="11430" y="36290"/>
                        <a:pt x="12002" y="36004"/>
                        <a:pt x="12859" y="35909"/>
                      </a:cubicBezTo>
                      <a:cubicBezTo>
                        <a:pt x="12287" y="36576"/>
                        <a:pt x="11811" y="37338"/>
                        <a:pt x="11430" y="38100"/>
                      </a:cubicBezTo>
                      <a:cubicBezTo>
                        <a:pt x="11240" y="38100"/>
                        <a:pt x="11049" y="37909"/>
                        <a:pt x="10763" y="37909"/>
                      </a:cubicBezTo>
                      <a:cubicBezTo>
                        <a:pt x="10573" y="37338"/>
                        <a:pt x="11811" y="37147"/>
                        <a:pt x="10668" y="36481"/>
                      </a:cubicBezTo>
                      <a:cubicBezTo>
                        <a:pt x="9716" y="36671"/>
                        <a:pt x="11049" y="38005"/>
                        <a:pt x="9334" y="38195"/>
                      </a:cubicBezTo>
                      <a:cubicBezTo>
                        <a:pt x="9525" y="38481"/>
                        <a:pt x="9716" y="38767"/>
                        <a:pt x="9525" y="38862"/>
                      </a:cubicBezTo>
                      <a:cubicBezTo>
                        <a:pt x="9811" y="39148"/>
                        <a:pt x="10097" y="39243"/>
                        <a:pt x="10573" y="39243"/>
                      </a:cubicBezTo>
                      <a:cubicBezTo>
                        <a:pt x="11049" y="40005"/>
                        <a:pt x="10001" y="40100"/>
                        <a:pt x="10382" y="40862"/>
                      </a:cubicBezTo>
                      <a:cubicBezTo>
                        <a:pt x="9716" y="41053"/>
                        <a:pt x="9525" y="40576"/>
                        <a:pt x="8954" y="40672"/>
                      </a:cubicBezTo>
                      <a:cubicBezTo>
                        <a:pt x="9239" y="41338"/>
                        <a:pt x="10097" y="40862"/>
                        <a:pt x="9811" y="41434"/>
                      </a:cubicBezTo>
                      <a:cubicBezTo>
                        <a:pt x="9049" y="41624"/>
                        <a:pt x="8954" y="40767"/>
                        <a:pt x="8668" y="41243"/>
                      </a:cubicBezTo>
                      <a:cubicBezTo>
                        <a:pt x="8858" y="41719"/>
                        <a:pt x="9334" y="41529"/>
                        <a:pt x="9620" y="41815"/>
                      </a:cubicBezTo>
                      <a:cubicBezTo>
                        <a:pt x="6382" y="42481"/>
                        <a:pt x="7906" y="45625"/>
                        <a:pt x="6096" y="46577"/>
                      </a:cubicBezTo>
                      <a:cubicBezTo>
                        <a:pt x="5620" y="46672"/>
                        <a:pt x="5429" y="46006"/>
                        <a:pt x="4953" y="45910"/>
                      </a:cubicBezTo>
                      <a:cubicBezTo>
                        <a:pt x="4286" y="46387"/>
                        <a:pt x="5905" y="47720"/>
                        <a:pt x="3905" y="47815"/>
                      </a:cubicBezTo>
                      <a:cubicBezTo>
                        <a:pt x="4191" y="48006"/>
                        <a:pt x="4572" y="48101"/>
                        <a:pt x="5048" y="48006"/>
                      </a:cubicBezTo>
                      <a:cubicBezTo>
                        <a:pt x="5715" y="48482"/>
                        <a:pt x="5144" y="48577"/>
                        <a:pt x="5620" y="48958"/>
                      </a:cubicBezTo>
                      <a:cubicBezTo>
                        <a:pt x="5144" y="49149"/>
                        <a:pt x="4858" y="48768"/>
                        <a:pt x="4572" y="48482"/>
                      </a:cubicBezTo>
                      <a:cubicBezTo>
                        <a:pt x="3905" y="48673"/>
                        <a:pt x="4381" y="49244"/>
                        <a:pt x="4001" y="49530"/>
                      </a:cubicBezTo>
                      <a:cubicBezTo>
                        <a:pt x="4286" y="49720"/>
                        <a:pt x="4572" y="49625"/>
                        <a:pt x="4953" y="49530"/>
                      </a:cubicBezTo>
                      <a:cubicBezTo>
                        <a:pt x="5620" y="50006"/>
                        <a:pt x="4763" y="50006"/>
                        <a:pt x="5144" y="50387"/>
                      </a:cubicBezTo>
                      <a:cubicBezTo>
                        <a:pt x="4763" y="50292"/>
                        <a:pt x="4477" y="50006"/>
                        <a:pt x="4001" y="50197"/>
                      </a:cubicBezTo>
                      <a:lnTo>
                        <a:pt x="4667" y="50863"/>
                      </a:lnTo>
                      <a:cubicBezTo>
                        <a:pt x="4096" y="51054"/>
                        <a:pt x="3810" y="50673"/>
                        <a:pt x="3239" y="50959"/>
                      </a:cubicBezTo>
                      <a:cubicBezTo>
                        <a:pt x="3239" y="52197"/>
                        <a:pt x="3239" y="53435"/>
                        <a:pt x="2857" y="54578"/>
                      </a:cubicBezTo>
                      <a:lnTo>
                        <a:pt x="3620" y="54388"/>
                      </a:lnTo>
                      <a:cubicBezTo>
                        <a:pt x="3524" y="54673"/>
                        <a:pt x="4381" y="55245"/>
                        <a:pt x="3810" y="55435"/>
                      </a:cubicBezTo>
                      <a:cubicBezTo>
                        <a:pt x="3334" y="55721"/>
                        <a:pt x="3048" y="55340"/>
                        <a:pt x="2762" y="55054"/>
                      </a:cubicBezTo>
                      <a:cubicBezTo>
                        <a:pt x="2096" y="55721"/>
                        <a:pt x="2953" y="57150"/>
                        <a:pt x="3334" y="57531"/>
                      </a:cubicBezTo>
                      <a:cubicBezTo>
                        <a:pt x="2381" y="57626"/>
                        <a:pt x="2096" y="57817"/>
                        <a:pt x="2667" y="58388"/>
                      </a:cubicBezTo>
                      <a:cubicBezTo>
                        <a:pt x="3620" y="57912"/>
                        <a:pt x="3524" y="58483"/>
                        <a:pt x="3905" y="58865"/>
                      </a:cubicBezTo>
                      <a:cubicBezTo>
                        <a:pt x="3715" y="57721"/>
                        <a:pt x="5048" y="57436"/>
                        <a:pt x="4763" y="56197"/>
                      </a:cubicBezTo>
                      <a:cubicBezTo>
                        <a:pt x="4381" y="56007"/>
                        <a:pt x="4572" y="56293"/>
                        <a:pt x="4286" y="56388"/>
                      </a:cubicBezTo>
                      <a:cubicBezTo>
                        <a:pt x="3334" y="56007"/>
                        <a:pt x="4953" y="56007"/>
                        <a:pt x="4001" y="55626"/>
                      </a:cubicBezTo>
                      <a:cubicBezTo>
                        <a:pt x="5144" y="55435"/>
                        <a:pt x="4858" y="55435"/>
                        <a:pt x="6001" y="55054"/>
                      </a:cubicBezTo>
                      <a:cubicBezTo>
                        <a:pt x="4763" y="56293"/>
                        <a:pt x="6191" y="58388"/>
                        <a:pt x="4572" y="59150"/>
                      </a:cubicBezTo>
                      <a:cubicBezTo>
                        <a:pt x="4763" y="59245"/>
                        <a:pt x="5048" y="59245"/>
                        <a:pt x="5239" y="59341"/>
                      </a:cubicBezTo>
                      <a:cubicBezTo>
                        <a:pt x="5620" y="59817"/>
                        <a:pt x="4381" y="59150"/>
                        <a:pt x="4096" y="59531"/>
                      </a:cubicBezTo>
                      <a:cubicBezTo>
                        <a:pt x="5810" y="60484"/>
                        <a:pt x="4572" y="61055"/>
                        <a:pt x="4191" y="61722"/>
                      </a:cubicBezTo>
                      <a:cubicBezTo>
                        <a:pt x="5429" y="62008"/>
                        <a:pt x="5239" y="62484"/>
                        <a:pt x="4953" y="62960"/>
                      </a:cubicBezTo>
                      <a:cubicBezTo>
                        <a:pt x="4096" y="62770"/>
                        <a:pt x="3239" y="62198"/>
                        <a:pt x="2286" y="62484"/>
                      </a:cubicBezTo>
                      <a:cubicBezTo>
                        <a:pt x="2096" y="62103"/>
                        <a:pt x="2477" y="61531"/>
                        <a:pt x="1524" y="61436"/>
                      </a:cubicBezTo>
                      <a:cubicBezTo>
                        <a:pt x="1619" y="61913"/>
                        <a:pt x="1429" y="61913"/>
                        <a:pt x="572" y="62103"/>
                      </a:cubicBezTo>
                      <a:cubicBezTo>
                        <a:pt x="1524" y="62389"/>
                        <a:pt x="1333" y="62674"/>
                        <a:pt x="2000" y="62865"/>
                      </a:cubicBezTo>
                      <a:cubicBezTo>
                        <a:pt x="2286" y="63341"/>
                        <a:pt x="1429" y="63627"/>
                        <a:pt x="2286" y="64103"/>
                      </a:cubicBezTo>
                      <a:cubicBezTo>
                        <a:pt x="572" y="64484"/>
                        <a:pt x="1333" y="65722"/>
                        <a:pt x="2000" y="66580"/>
                      </a:cubicBezTo>
                      <a:cubicBezTo>
                        <a:pt x="667" y="66580"/>
                        <a:pt x="762" y="67056"/>
                        <a:pt x="1715" y="67723"/>
                      </a:cubicBezTo>
                      <a:cubicBezTo>
                        <a:pt x="1333" y="67818"/>
                        <a:pt x="953" y="67818"/>
                        <a:pt x="572" y="67627"/>
                      </a:cubicBezTo>
                      <a:cubicBezTo>
                        <a:pt x="-95" y="68485"/>
                        <a:pt x="1429" y="69342"/>
                        <a:pt x="953" y="70199"/>
                      </a:cubicBezTo>
                      <a:cubicBezTo>
                        <a:pt x="1429" y="70390"/>
                        <a:pt x="1810" y="69818"/>
                        <a:pt x="2286" y="70199"/>
                      </a:cubicBezTo>
                      <a:cubicBezTo>
                        <a:pt x="2857" y="70390"/>
                        <a:pt x="1143" y="70771"/>
                        <a:pt x="2286" y="70961"/>
                      </a:cubicBezTo>
                      <a:cubicBezTo>
                        <a:pt x="1905" y="71152"/>
                        <a:pt x="1524" y="71247"/>
                        <a:pt x="1143" y="71152"/>
                      </a:cubicBezTo>
                      <a:cubicBezTo>
                        <a:pt x="953" y="71533"/>
                        <a:pt x="2381" y="71056"/>
                        <a:pt x="1810" y="71723"/>
                      </a:cubicBezTo>
                      <a:cubicBezTo>
                        <a:pt x="1333" y="72104"/>
                        <a:pt x="953" y="72199"/>
                        <a:pt x="476" y="72009"/>
                      </a:cubicBezTo>
                      <a:cubicBezTo>
                        <a:pt x="1143" y="72580"/>
                        <a:pt x="-95" y="73914"/>
                        <a:pt x="1333" y="74009"/>
                      </a:cubicBezTo>
                      <a:cubicBezTo>
                        <a:pt x="953" y="74390"/>
                        <a:pt x="476" y="74104"/>
                        <a:pt x="0" y="74676"/>
                      </a:cubicBezTo>
                      <a:cubicBezTo>
                        <a:pt x="1333" y="74581"/>
                        <a:pt x="286" y="75343"/>
                        <a:pt x="286" y="75343"/>
                      </a:cubicBezTo>
                      <a:cubicBezTo>
                        <a:pt x="572" y="76200"/>
                        <a:pt x="2286" y="76295"/>
                        <a:pt x="1048" y="77438"/>
                      </a:cubicBezTo>
                      <a:cubicBezTo>
                        <a:pt x="2381" y="77438"/>
                        <a:pt x="1810" y="78581"/>
                        <a:pt x="2096" y="79057"/>
                      </a:cubicBezTo>
                      <a:cubicBezTo>
                        <a:pt x="1715" y="79153"/>
                        <a:pt x="1333" y="79057"/>
                        <a:pt x="1048" y="79343"/>
                      </a:cubicBezTo>
                      <a:cubicBezTo>
                        <a:pt x="2477" y="79534"/>
                        <a:pt x="1238" y="80391"/>
                        <a:pt x="2762" y="80772"/>
                      </a:cubicBezTo>
                      <a:cubicBezTo>
                        <a:pt x="3715" y="80772"/>
                        <a:pt x="3810" y="79915"/>
                        <a:pt x="3334" y="79819"/>
                      </a:cubicBezTo>
                      <a:cubicBezTo>
                        <a:pt x="3524" y="79534"/>
                        <a:pt x="4477" y="80200"/>
                        <a:pt x="4286" y="80391"/>
                      </a:cubicBezTo>
                      <a:cubicBezTo>
                        <a:pt x="5334" y="80391"/>
                        <a:pt x="4477" y="79819"/>
                        <a:pt x="4572" y="79534"/>
                      </a:cubicBezTo>
                      <a:cubicBezTo>
                        <a:pt x="4953" y="79343"/>
                        <a:pt x="5334" y="79629"/>
                        <a:pt x="5715" y="79724"/>
                      </a:cubicBezTo>
                      <a:cubicBezTo>
                        <a:pt x="5905" y="79915"/>
                        <a:pt x="4477" y="80677"/>
                        <a:pt x="5905" y="80963"/>
                      </a:cubicBezTo>
                      <a:cubicBezTo>
                        <a:pt x="5429" y="81343"/>
                        <a:pt x="4953" y="81820"/>
                        <a:pt x="4477" y="81629"/>
                      </a:cubicBezTo>
                      <a:cubicBezTo>
                        <a:pt x="3810" y="82296"/>
                        <a:pt x="5048" y="82486"/>
                        <a:pt x="4001" y="83153"/>
                      </a:cubicBezTo>
                      <a:cubicBezTo>
                        <a:pt x="4572" y="83153"/>
                        <a:pt x="5334" y="82772"/>
                        <a:pt x="5429" y="83344"/>
                      </a:cubicBezTo>
                      <a:cubicBezTo>
                        <a:pt x="3810" y="83439"/>
                        <a:pt x="2477" y="82772"/>
                        <a:pt x="1429" y="82010"/>
                      </a:cubicBezTo>
                      <a:cubicBezTo>
                        <a:pt x="1333" y="82486"/>
                        <a:pt x="953" y="82963"/>
                        <a:pt x="762" y="83534"/>
                      </a:cubicBezTo>
                      <a:cubicBezTo>
                        <a:pt x="1238" y="83629"/>
                        <a:pt x="2096" y="83439"/>
                        <a:pt x="1524" y="84011"/>
                      </a:cubicBezTo>
                      <a:cubicBezTo>
                        <a:pt x="1905" y="84011"/>
                        <a:pt x="2286" y="83820"/>
                        <a:pt x="2667" y="83915"/>
                      </a:cubicBezTo>
                      <a:cubicBezTo>
                        <a:pt x="3334" y="84296"/>
                        <a:pt x="2191" y="84391"/>
                        <a:pt x="1715" y="85058"/>
                      </a:cubicBezTo>
                      <a:cubicBezTo>
                        <a:pt x="3524" y="84487"/>
                        <a:pt x="4191" y="86582"/>
                        <a:pt x="2381" y="87440"/>
                      </a:cubicBezTo>
                      <a:cubicBezTo>
                        <a:pt x="3429" y="87154"/>
                        <a:pt x="2477" y="88011"/>
                        <a:pt x="3715" y="88011"/>
                      </a:cubicBezTo>
                      <a:cubicBezTo>
                        <a:pt x="4381" y="87344"/>
                        <a:pt x="3143" y="87249"/>
                        <a:pt x="3810" y="86677"/>
                      </a:cubicBezTo>
                      <a:cubicBezTo>
                        <a:pt x="4572" y="86487"/>
                        <a:pt x="4096" y="87725"/>
                        <a:pt x="4191" y="88201"/>
                      </a:cubicBezTo>
                      <a:cubicBezTo>
                        <a:pt x="4667" y="88106"/>
                        <a:pt x="5048" y="88106"/>
                        <a:pt x="5620" y="88297"/>
                      </a:cubicBezTo>
                      <a:cubicBezTo>
                        <a:pt x="6191" y="88392"/>
                        <a:pt x="5048" y="88773"/>
                        <a:pt x="4763" y="88582"/>
                      </a:cubicBezTo>
                      <a:cubicBezTo>
                        <a:pt x="4572" y="89154"/>
                        <a:pt x="6001" y="88678"/>
                        <a:pt x="6286" y="88201"/>
                      </a:cubicBezTo>
                      <a:cubicBezTo>
                        <a:pt x="5905" y="88011"/>
                        <a:pt x="6382" y="87535"/>
                        <a:pt x="5429" y="87535"/>
                      </a:cubicBezTo>
                      <a:lnTo>
                        <a:pt x="6668" y="86868"/>
                      </a:lnTo>
                      <a:cubicBezTo>
                        <a:pt x="7429" y="87249"/>
                        <a:pt x="6286" y="88201"/>
                        <a:pt x="7144" y="88582"/>
                      </a:cubicBezTo>
                      <a:cubicBezTo>
                        <a:pt x="6382" y="88963"/>
                        <a:pt x="4572" y="88487"/>
                        <a:pt x="4572" y="89440"/>
                      </a:cubicBezTo>
                      <a:cubicBezTo>
                        <a:pt x="5715" y="88868"/>
                        <a:pt x="5239" y="89440"/>
                        <a:pt x="5810" y="89725"/>
                      </a:cubicBezTo>
                      <a:cubicBezTo>
                        <a:pt x="4572" y="90202"/>
                        <a:pt x="5144" y="89535"/>
                        <a:pt x="4667" y="90678"/>
                      </a:cubicBezTo>
                      <a:cubicBezTo>
                        <a:pt x="5525" y="90392"/>
                        <a:pt x="5810" y="90392"/>
                        <a:pt x="6286" y="90773"/>
                      </a:cubicBezTo>
                      <a:cubicBezTo>
                        <a:pt x="4763" y="91535"/>
                        <a:pt x="7144" y="91440"/>
                        <a:pt x="5905" y="92583"/>
                      </a:cubicBezTo>
                      <a:cubicBezTo>
                        <a:pt x="5239" y="91249"/>
                        <a:pt x="3524" y="90488"/>
                        <a:pt x="4096" y="88487"/>
                      </a:cubicBezTo>
                      <a:cubicBezTo>
                        <a:pt x="2857" y="89535"/>
                        <a:pt x="3143" y="87535"/>
                        <a:pt x="1524" y="88297"/>
                      </a:cubicBezTo>
                      <a:cubicBezTo>
                        <a:pt x="1143" y="88678"/>
                        <a:pt x="1429" y="88773"/>
                        <a:pt x="1048" y="89154"/>
                      </a:cubicBezTo>
                      <a:cubicBezTo>
                        <a:pt x="2477" y="88963"/>
                        <a:pt x="1810" y="90392"/>
                        <a:pt x="1048" y="90868"/>
                      </a:cubicBezTo>
                      <a:cubicBezTo>
                        <a:pt x="2191" y="90106"/>
                        <a:pt x="2286" y="91059"/>
                        <a:pt x="3429" y="90202"/>
                      </a:cubicBezTo>
                      <a:cubicBezTo>
                        <a:pt x="3429" y="90583"/>
                        <a:pt x="4286" y="90678"/>
                        <a:pt x="3715" y="91249"/>
                      </a:cubicBezTo>
                      <a:cubicBezTo>
                        <a:pt x="3143" y="91726"/>
                        <a:pt x="3524" y="90202"/>
                        <a:pt x="2667" y="91440"/>
                      </a:cubicBezTo>
                      <a:cubicBezTo>
                        <a:pt x="1619" y="91535"/>
                        <a:pt x="3048" y="90773"/>
                        <a:pt x="2000" y="90773"/>
                      </a:cubicBezTo>
                      <a:cubicBezTo>
                        <a:pt x="1715" y="91154"/>
                        <a:pt x="1333" y="91154"/>
                        <a:pt x="1048" y="91535"/>
                      </a:cubicBezTo>
                      <a:cubicBezTo>
                        <a:pt x="2667" y="91821"/>
                        <a:pt x="1619" y="92392"/>
                        <a:pt x="762" y="92964"/>
                      </a:cubicBezTo>
                      <a:cubicBezTo>
                        <a:pt x="2572" y="92297"/>
                        <a:pt x="1905" y="94393"/>
                        <a:pt x="2572" y="95059"/>
                      </a:cubicBezTo>
                      <a:cubicBezTo>
                        <a:pt x="3429" y="94964"/>
                        <a:pt x="3143" y="94774"/>
                        <a:pt x="3429" y="94297"/>
                      </a:cubicBezTo>
                      <a:cubicBezTo>
                        <a:pt x="5144" y="94583"/>
                        <a:pt x="4381" y="96488"/>
                        <a:pt x="5810" y="96298"/>
                      </a:cubicBezTo>
                      <a:cubicBezTo>
                        <a:pt x="5525" y="97060"/>
                        <a:pt x="4858" y="96679"/>
                        <a:pt x="4477" y="97060"/>
                      </a:cubicBezTo>
                      <a:cubicBezTo>
                        <a:pt x="4191" y="96393"/>
                        <a:pt x="3620" y="95821"/>
                        <a:pt x="3715" y="95059"/>
                      </a:cubicBezTo>
                      <a:cubicBezTo>
                        <a:pt x="3048" y="95059"/>
                        <a:pt x="2572" y="95250"/>
                        <a:pt x="2096" y="95726"/>
                      </a:cubicBezTo>
                      <a:cubicBezTo>
                        <a:pt x="2572" y="95726"/>
                        <a:pt x="2477" y="96012"/>
                        <a:pt x="2286" y="96202"/>
                      </a:cubicBezTo>
                      <a:cubicBezTo>
                        <a:pt x="2572" y="96107"/>
                        <a:pt x="2857" y="96107"/>
                        <a:pt x="3143" y="95821"/>
                      </a:cubicBezTo>
                      <a:cubicBezTo>
                        <a:pt x="2191" y="97060"/>
                        <a:pt x="4191" y="98393"/>
                        <a:pt x="5525" y="98298"/>
                      </a:cubicBezTo>
                      <a:cubicBezTo>
                        <a:pt x="3334" y="98965"/>
                        <a:pt x="4953" y="99631"/>
                        <a:pt x="3620" y="100679"/>
                      </a:cubicBezTo>
                      <a:cubicBezTo>
                        <a:pt x="4096" y="100679"/>
                        <a:pt x="4191" y="100965"/>
                        <a:pt x="4096" y="101251"/>
                      </a:cubicBezTo>
                      <a:cubicBezTo>
                        <a:pt x="5239" y="100965"/>
                        <a:pt x="4096" y="100584"/>
                        <a:pt x="4572" y="100108"/>
                      </a:cubicBezTo>
                      <a:cubicBezTo>
                        <a:pt x="5334" y="99441"/>
                        <a:pt x="6191" y="99917"/>
                        <a:pt x="7620" y="99917"/>
                      </a:cubicBezTo>
                      <a:cubicBezTo>
                        <a:pt x="6763" y="101060"/>
                        <a:pt x="6286" y="100013"/>
                        <a:pt x="5429" y="100393"/>
                      </a:cubicBezTo>
                      <a:cubicBezTo>
                        <a:pt x="4953" y="101441"/>
                        <a:pt x="5715" y="100870"/>
                        <a:pt x="6572" y="101155"/>
                      </a:cubicBezTo>
                      <a:cubicBezTo>
                        <a:pt x="6953" y="100679"/>
                        <a:pt x="7429" y="100584"/>
                        <a:pt x="7906" y="100298"/>
                      </a:cubicBezTo>
                      <a:cubicBezTo>
                        <a:pt x="8382" y="100393"/>
                        <a:pt x="7525" y="101155"/>
                        <a:pt x="8477" y="101060"/>
                      </a:cubicBezTo>
                      <a:cubicBezTo>
                        <a:pt x="9049" y="100108"/>
                        <a:pt x="7144" y="100489"/>
                        <a:pt x="8382" y="99250"/>
                      </a:cubicBezTo>
                      <a:cubicBezTo>
                        <a:pt x="7334" y="99060"/>
                        <a:pt x="6382" y="98774"/>
                        <a:pt x="6191" y="98107"/>
                      </a:cubicBezTo>
                      <a:cubicBezTo>
                        <a:pt x="6572" y="97631"/>
                        <a:pt x="6763" y="98488"/>
                        <a:pt x="6858" y="98679"/>
                      </a:cubicBezTo>
                      <a:cubicBezTo>
                        <a:pt x="7715" y="98584"/>
                        <a:pt x="7334" y="97726"/>
                        <a:pt x="6668" y="98203"/>
                      </a:cubicBezTo>
                      <a:cubicBezTo>
                        <a:pt x="10478" y="96107"/>
                        <a:pt x="8763" y="101251"/>
                        <a:pt x="11049" y="102298"/>
                      </a:cubicBezTo>
                      <a:cubicBezTo>
                        <a:pt x="11240" y="102013"/>
                        <a:pt x="11430" y="101632"/>
                        <a:pt x="11716" y="101632"/>
                      </a:cubicBezTo>
                      <a:cubicBezTo>
                        <a:pt x="12192" y="101060"/>
                        <a:pt x="10858" y="101441"/>
                        <a:pt x="11525" y="100774"/>
                      </a:cubicBezTo>
                      <a:cubicBezTo>
                        <a:pt x="12002" y="100393"/>
                        <a:pt x="13145" y="100870"/>
                        <a:pt x="12478" y="101632"/>
                      </a:cubicBezTo>
                      <a:cubicBezTo>
                        <a:pt x="13240" y="100870"/>
                        <a:pt x="14954" y="101060"/>
                        <a:pt x="14192" y="102013"/>
                      </a:cubicBezTo>
                      <a:cubicBezTo>
                        <a:pt x="14097" y="102298"/>
                        <a:pt x="13049" y="101917"/>
                        <a:pt x="13335" y="101346"/>
                      </a:cubicBezTo>
                      <a:cubicBezTo>
                        <a:pt x="12287" y="102203"/>
                        <a:pt x="12097" y="101822"/>
                        <a:pt x="11049" y="102298"/>
                      </a:cubicBezTo>
                      <a:cubicBezTo>
                        <a:pt x="10858" y="103061"/>
                        <a:pt x="10478" y="103061"/>
                        <a:pt x="10382" y="103918"/>
                      </a:cubicBezTo>
                      <a:cubicBezTo>
                        <a:pt x="9525" y="103346"/>
                        <a:pt x="10001" y="102394"/>
                        <a:pt x="8001" y="102203"/>
                      </a:cubicBezTo>
                      <a:cubicBezTo>
                        <a:pt x="7334" y="103251"/>
                        <a:pt x="7049" y="102679"/>
                        <a:pt x="6763" y="103822"/>
                      </a:cubicBezTo>
                      <a:cubicBezTo>
                        <a:pt x="7429" y="103441"/>
                        <a:pt x="7810" y="102584"/>
                        <a:pt x="8858" y="102965"/>
                      </a:cubicBezTo>
                      <a:cubicBezTo>
                        <a:pt x="9239" y="103727"/>
                        <a:pt x="9334" y="104775"/>
                        <a:pt x="10097" y="105346"/>
                      </a:cubicBezTo>
                      <a:cubicBezTo>
                        <a:pt x="10287" y="104775"/>
                        <a:pt x="10668" y="104489"/>
                        <a:pt x="11144" y="104394"/>
                      </a:cubicBezTo>
                      <a:cubicBezTo>
                        <a:pt x="11144" y="103918"/>
                        <a:pt x="10954" y="103632"/>
                        <a:pt x="10763" y="103251"/>
                      </a:cubicBezTo>
                      <a:cubicBezTo>
                        <a:pt x="11335" y="102965"/>
                        <a:pt x="11906" y="103156"/>
                        <a:pt x="12287" y="103251"/>
                      </a:cubicBezTo>
                      <a:cubicBezTo>
                        <a:pt x="12192" y="103632"/>
                        <a:pt x="11811" y="103727"/>
                        <a:pt x="11525" y="103727"/>
                      </a:cubicBezTo>
                      <a:cubicBezTo>
                        <a:pt x="11335" y="104680"/>
                        <a:pt x="12668" y="103251"/>
                        <a:pt x="12764" y="104203"/>
                      </a:cubicBezTo>
                      <a:cubicBezTo>
                        <a:pt x="12192" y="104584"/>
                        <a:pt x="11525" y="104680"/>
                        <a:pt x="11049" y="105156"/>
                      </a:cubicBezTo>
                      <a:cubicBezTo>
                        <a:pt x="12954" y="105061"/>
                        <a:pt x="12478" y="107442"/>
                        <a:pt x="14383" y="107251"/>
                      </a:cubicBezTo>
                      <a:cubicBezTo>
                        <a:pt x="14097" y="107728"/>
                        <a:pt x="13430" y="107728"/>
                        <a:pt x="13335" y="108490"/>
                      </a:cubicBezTo>
                      <a:cubicBezTo>
                        <a:pt x="14002" y="108585"/>
                        <a:pt x="13811" y="109347"/>
                        <a:pt x="15050" y="109061"/>
                      </a:cubicBezTo>
                      <a:cubicBezTo>
                        <a:pt x="15240" y="108490"/>
                        <a:pt x="15526" y="108109"/>
                        <a:pt x="15811" y="107823"/>
                      </a:cubicBezTo>
                      <a:cubicBezTo>
                        <a:pt x="16574" y="108013"/>
                        <a:pt x="16574" y="108775"/>
                        <a:pt x="17526" y="108775"/>
                      </a:cubicBezTo>
                      <a:cubicBezTo>
                        <a:pt x="16954" y="109538"/>
                        <a:pt x="15240" y="110014"/>
                        <a:pt x="15907" y="108775"/>
                      </a:cubicBezTo>
                      <a:cubicBezTo>
                        <a:pt x="15526" y="109442"/>
                        <a:pt x="14764" y="109442"/>
                        <a:pt x="14383" y="110109"/>
                      </a:cubicBezTo>
                      <a:cubicBezTo>
                        <a:pt x="15907" y="109633"/>
                        <a:pt x="15716" y="110490"/>
                        <a:pt x="17240" y="110680"/>
                      </a:cubicBezTo>
                      <a:cubicBezTo>
                        <a:pt x="17812" y="109823"/>
                        <a:pt x="16574" y="110490"/>
                        <a:pt x="16859" y="109823"/>
                      </a:cubicBezTo>
                      <a:cubicBezTo>
                        <a:pt x="17717" y="109156"/>
                        <a:pt x="17431" y="110299"/>
                        <a:pt x="18383" y="110014"/>
                      </a:cubicBezTo>
                      <a:cubicBezTo>
                        <a:pt x="18288" y="110395"/>
                        <a:pt x="17907" y="110585"/>
                        <a:pt x="17717" y="111061"/>
                      </a:cubicBezTo>
                      <a:cubicBezTo>
                        <a:pt x="19717" y="109728"/>
                        <a:pt x="18574" y="112300"/>
                        <a:pt x="19907" y="112014"/>
                      </a:cubicBezTo>
                      <a:cubicBezTo>
                        <a:pt x="18859" y="113443"/>
                        <a:pt x="18383" y="112014"/>
                        <a:pt x="17621" y="112681"/>
                      </a:cubicBezTo>
                      <a:cubicBezTo>
                        <a:pt x="17526" y="112871"/>
                        <a:pt x="17812" y="112776"/>
                        <a:pt x="18002" y="112871"/>
                      </a:cubicBezTo>
                      <a:cubicBezTo>
                        <a:pt x="18002" y="113633"/>
                        <a:pt x="17145" y="113157"/>
                        <a:pt x="17145" y="113919"/>
                      </a:cubicBezTo>
                      <a:cubicBezTo>
                        <a:pt x="17907" y="113824"/>
                        <a:pt x="17812" y="114871"/>
                        <a:pt x="18574" y="113919"/>
                      </a:cubicBezTo>
                      <a:cubicBezTo>
                        <a:pt x="19526" y="113633"/>
                        <a:pt x="18764" y="114871"/>
                        <a:pt x="19336" y="114967"/>
                      </a:cubicBezTo>
                      <a:cubicBezTo>
                        <a:pt x="18955" y="115443"/>
                        <a:pt x="18193" y="115824"/>
                        <a:pt x="18383" y="115157"/>
                      </a:cubicBezTo>
                      <a:cubicBezTo>
                        <a:pt x="17335" y="116300"/>
                        <a:pt x="20383" y="115633"/>
                        <a:pt x="18955" y="117157"/>
                      </a:cubicBezTo>
                      <a:lnTo>
                        <a:pt x="20479" y="116776"/>
                      </a:lnTo>
                      <a:cubicBezTo>
                        <a:pt x="20479" y="116300"/>
                        <a:pt x="20860" y="116110"/>
                        <a:pt x="21050" y="115729"/>
                      </a:cubicBezTo>
                      <a:cubicBezTo>
                        <a:pt x="21812" y="115729"/>
                        <a:pt x="21146" y="116300"/>
                        <a:pt x="20955" y="116967"/>
                      </a:cubicBezTo>
                      <a:cubicBezTo>
                        <a:pt x="22765" y="116300"/>
                        <a:pt x="22098" y="118015"/>
                        <a:pt x="22574" y="119634"/>
                      </a:cubicBezTo>
                      <a:cubicBezTo>
                        <a:pt x="23908" y="119253"/>
                        <a:pt x="24003" y="121825"/>
                        <a:pt x="25527" y="121920"/>
                      </a:cubicBezTo>
                      <a:cubicBezTo>
                        <a:pt x="26194" y="121158"/>
                        <a:pt x="25241" y="121348"/>
                        <a:pt x="25241" y="120777"/>
                      </a:cubicBezTo>
                      <a:cubicBezTo>
                        <a:pt x="26099" y="120015"/>
                        <a:pt x="26956" y="121063"/>
                        <a:pt x="27337" y="121444"/>
                      </a:cubicBezTo>
                      <a:cubicBezTo>
                        <a:pt x="26860" y="122491"/>
                        <a:pt x="26765" y="120872"/>
                        <a:pt x="26194" y="121920"/>
                      </a:cubicBezTo>
                      <a:cubicBezTo>
                        <a:pt x="26194" y="122587"/>
                        <a:pt x="26194" y="123063"/>
                        <a:pt x="25908" y="123444"/>
                      </a:cubicBezTo>
                      <a:cubicBezTo>
                        <a:pt x="26479" y="123349"/>
                        <a:pt x="27718" y="122587"/>
                        <a:pt x="28575" y="122206"/>
                      </a:cubicBezTo>
                      <a:cubicBezTo>
                        <a:pt x="29242" y="122301"/>
                        <a:pt x="28194" y="123444"/>
                        <a:pt x="28289" y="124015"/>
                      </a:cubicBezTo>
                      <a:cubicBezTo>
                        <a:pt x="28480" y="124301"/>
                        <a:pt x="30004" y="123920"/>
                        <a:pt x="29051" y="124968"/>
                      </a:cubicBezTo>
                      <a:cubicBezTo>
                        <a:pt x="30575" y="124587"/>
                        <a:pt x="31147" y="125444"/>
                        <a:pt x="31909" y="126206"/>
                      </a:cubicBezTo>
                      <a:cubicBezTo>
                        <a:pt x="32004" y="127159"/>
                        <a:pt x="30766" y="127063"/>
                        <a:pt x="30956" y="127921"/>
                      </a:cubicBezTo>
                      <a:cubicBezTo>
                        <a:pt x="31909" y="127825"/>
                        <a:pt x="31528" y="126682"/>
                        <a:pt x="32385" y="126492"/>
                      </a:cubicBezTo>
                      <a:cubicBezTo>
                        <a:pt x="33242" y="126301"/>
                        <a:pt x="32290" y="127825"/>
                        <a:pt x="32290" y="128588"/>
                      </a:cubicBezTo>
                      <a:cubicBezTo>
                        <a:pt x="32861" y="128397"/>
                        <a:pt x="32766" y="129159"/>
                        <a:pt x="33147" y="129254"/>
                      </a:cubicBezTo>
                      <a:cubicBezTo>
                        <a:pt x="32766" y="129730"/>
                        <a:pt x="32576" y="130302"/>
                        <a:pt x="32671" y="131064"/>
                      </a:cubicBezTo>
                      <a:cubicBezTo>
                        <a:pt x="32861" y="130778"/>
                        <a:pt x="33338" y="130302"/>
                        <a:pt x="33338" y="130683"/>
                      </a:cubicBezTo>
                      <a:cubicBezTo>
                        <a:pt x="33909" y="130302"/>
                        <a:pt x="33052" y="130397"/>
                        <a:pt x="33338" y="129635"/>
                      </a:cubicBezTo>
                      <a:cubicBezTo>
                        <a:pt x="34004" y="129159"/>
                        <a:pt x="34004" y="130016"/>
                        <a:pt x="34290" y="130207"/>
                      </a:cubicBezTo>
                      <a:cubicBezTo>
                        <a:pt x="34862" y="129826"/>
                        <a:pt x="34290" y="129254"/>
                        <a:pt x="34100" y="129254"/>
                      </a:cubicBezTo>
                      <a:cubicBezTo>
                        <a:pt x="34290" y="128778"/>
                        <a:pt x="34671" y="128397"/>
                        <a:pt x="34957" y="128016"/>
                      </a:cubicBezTo>
                      <a:cubicBezTo>
                        <a:pt x="35433" y="128206"/>
                        <a:pt x="35052" y="128968"/>
                        <a:pt x="35814" y="128016"/>
                      </a:cubicBezTo>
                      <a:cubicBezTo>
                        <a:pt x="35814" y="129159"/>
                        <a:pt x="35338" y="128588"/>
                        <a:pt x="34957" y="129254"/>
                      </a:cubicBezTo>
                      <a:cubicBezTo>
                        <a:pt x="35147" y="130111"/>
                        <a:pt x="35624" y="129064"/>
                        <a:pt x="36100" y="128588"/>
                      </a:cubicBezTo>
                      <a:cubicBezTo>
                        <a:pt x="36767" y="128588"/>
                        <a:pt x="37052" y="129349"/>
                        <a:pt x="37719" y="129540"/>
                      </a:cubicBezTo>
                      <a:cubicBezTo>
                        <a:pt x="37433" y="130111"/>
                        <a:pt x="36767" y="130492"/>
                        <a:pt x="36385" y="131064"/>
                      </a:cubicBezTo>
                      <a:cubicBezTo>
                        <a:pt x="36767" y="131636"/>
                        <a:pt x="36481" y="133540"/>
                        <a:pt x="37433" y="133255"/>
                      </a:cubicBezTo>
                      <a:cubicBezTo>
                        <a:pt x="37338" y="134779"/>
                        <a:pt x="37148" y="135445"/>
                        <a:pt x="38195" y="136207"/>
                      </a:cubicBezTo>
                      <a:cubicBezTo>
                        <a:pt x="38005" y="135636"/>
                        <a:pt x="37624" y="135350"/>
                        <a:pt x="38005" y="134588"/>
                      </a:cubicBezTo>
                      <a:cubicBezTo>
                        <a:pt x="38672" y="134207"/>
                        <a:pt x="38862" y="134684"/>
                        <a:pt x="39243" y="134969"/>
                      </a:cubicBezTo>
                      <a:cubicBezTo>
                        <a:pt x="39719" y="134684"/>
                        <a:pt x="39433" y="134112"/>
                        <a:pt x="40005" y="133921"/>
                      </a:cubicBezTo>
                      <a:cubicBezTo>
                        <a:pt x="39433" y="133731"/>
                        <a:pt x="39148" y="132207"/>
                        <a:pt x="38576" y="133159"/>
                      </a:cubicBezTo>
                      <a:cubicBezTo>
                        <a:pt x="38767" y="132683"/>
                        <a:pt x="38862" y="132112"/>
                        <a:pt x="39338" y="131826"/>
                      </a:cubicBezTo>
                      <a:cubicBezTo>
                        <a:pt x="39815" y="131921"/>
                        <a:pt x="39053" y="133159"/>
                        <a:pt x="40291" y="132112"/>
                      </a:cubicBezTo>
                      <a:cubicBezTo>
                        <a:pt x="40672" y="132778"/>
                        <a:pt x="39624" y="132778"/>
                        <a:pt x="40005" y="133445"/>
                      </a:cubicBezTo>
                      <a:cubicBezTo>
                        <a:pt x="40481" y="132207"/>
                        <a:pt x="41148" y="132588"/>
                        <a:pt x="41434" y="133350"/>
                      </a:cubicBezTo>
                      <a:cubicBezTo>
                        <a:pt x="42101" y="132683"/>
                        <a:pt x="41720" y="132302"/>
                        <a:pt x="41339" y="132302"/>
                      </a:cubicBezTo>
                      <a:cubicBezTo>
                        <a:pt x="41720" y="132016"/>
                        <a:pt x="41815" y="132302"/>
                        <a:pt x="42196" y="132016"/>
                      </a:cubicBezTo>
                      <a:cubicBezTo>
                        <a:pt x="42101" y="132588"/>
                        <a:pt x="42672" y="133350"/>
                        <a:pt x="42196" y="133731"/>
                      </a:cubicBezTo>
                      <a:cubicBezTo>
                        <a:pt x="42386" y="133921"/>
                        <a:pt x="43720" y="133064"/>
                        <a:pt x="42958" y="134302"/>
                      </a:cubicBezTo>
                      <a:cubicBezTo>
                        <a:pt x="43244" y="134874"/>
                        <a:pt x="44291" y="132778"/>
                        <a:pt x="44672" y="133636"/>
                      </a:cubicBezTo>
                      <a:cubicBezTo>
                        <a:pt x="44672" y="134017"/>
                        <a:pt x="44196" y="134207"/>
                        <a:pt x="43910" y="134493"/>
                      </a:cubicBezTo>
                      <a:cubicBezTo>
                        <a:pt x="44482" y="134874"/>
                        <a:pt x="45244" y="136588"/>
                        <a:pt x="45910" y="135350"/>
                      </a:cubicBezTo>
                      <a:cubicBezTo>
                        <a:pt x="46196" y="135255"/>
                        <a:pt x="46958" y="136017"/>
                        <a:pt x="46101" y="136398"/>
                      </a:cubicBezTo>
                      <a:cubicBezTo>
                        <a:pt x="47339" y="136684"/>
                        <a:pt x="49244" y="135826"/>
                        <a:pt x="50387" y="133445"/>
                      </a:cubicBezTo>
                      <a:cubicBezTo>
                        <a:pt x="50673" y="133445"/>
                        <a:pt x="50959" y="133826"/>
                        <a:pt x="51340" y="133540"/>
                      </a:cubicBezTo>
                      <a:cubicBezTo>
                        <a:pt x="51626" y="134398"/>
                        <a:pt x="50482" y="134779"/>
                        <a:pt x="50959" y="135731"/>
                      </a:cubicBezTo>
                      <a:cubicBezTo>
                        <a:pt x="50102" y="136398"/>
                        <a:pt x="50292" y="135826"/>
                        <a:pt x="49911" y="135350"/>
                      </a:cubicBezTo>
                      <a:cubicBezTo>
                        <a:pt x="49054" y="135826"/>
                        <a:pt x="48768" y="136493"/>
                        <a:pt x="48958" y="137350"/>
                      </a:cubicBezTo>
                      <a:cubicBezTo>
                        <a:pt x="49149" y="137160"/>
                        <a:pt x="49054" y="136874"/>
                        <a:pt x="49054" y="136684"/>
                      </a:cubicBezTo>
                      <a:cubicBezTo>
                        <a:pt x="49530" y="136398"/>
                        <a:pt x="50102" y="136017"/>
                        <a:pt x="50292" y="136874"/>
                      </a:cubicBezTo>
                      <a:cubicBezTo>
                        <a:pt x="50387" y="137541"/>
                        <a:pt x="49911" y="136779"/>
                        <a:pt x="49530" y="137541"/>
                      </a:cubicBezTo>
                      <a:cubicBezTo>
                        <a:pt x="49625" y="138589"/>
                        <a:pt x="50387" y="137160"/>
                        <a:pt x="50482" y="138303"/>
                      </a:cubicBezTo>
                      <a:cubicBezTo>
                        <a:pt x="51340" y="136303"/>
                        <a:pt x="52388" y="138208"/>
                        <a:pt x="53054" y="139636"/>
                      </a:cubicBezTo>
                      <a:cubicBezTo>
                        <a:pt x="53721" y="138970"/>
                        <a:pt x="54388" y="137541"/>
                        <a:pt x="53530" y="137255"/>
                      </a:cubicBezTo>
                      <a:cubicBezTo>
                        <a:pt x="53530" y="138398"/>
                        <a:pt x="53054" y="137922"/>
                        <a:pt x="52673" y="137446"/>
                      </a:cubicBezTo>
                      <a:cubicBezTo>
                        <a:pt x="52673" y="137065"/>
                        <a:pt x="52959" y="137160"/>
                        <a:pt x="53150" y="137350"/>
                      </a:cubicBezTo>
                      <a:cubicBezTo>
                        <a:pt x="53150" y="136303"/>
                        <a:pt x="51626" y="136588"/>
                        <a:pt x="51054" y="136017"/>
                      </a:cubicBezTo>
                      <a:cubicBezTo>
                        <a:pt x="53530" y="135255"/>
                        <a:pt x="56483" y="137255"/>
                        <a:pt x="59246" y="136874"/>
                      </a:cubicBezTo>
                      <a:cubicBezTo>
                        <a:pt x="59341" y="137160"/>
                        <a:pt x="59055" y="137446"/>
                        <a:pt x="58865" y="137731"/>
                      </a:cubicBezTo>
                      <a:cubicBezTo>
                        <a:pt x="59150" y="138113"/>
                        <a:pt x="59531" y="138398"/>
                        <a:pt x="60007" y="137541"/>
                      </a:cubicBezTo>
                      <a:cubicBezTo>
                        <a:pt x="60007" y="138970"/>
                        <a:pt x="60484" y="137827"/>
                        <a:pt x="60960" y="138684"/>
                      </a:cubicBezTo>
                      <a:cubicBezTo>
                        <a:pt x="61341" y="139255"/>
                        <a:pt x="59912" y="139541"/>
                        <a:pt x="60579" y="140208"/>
                      </a:cubicBezTo>
                      <a:cubicBezTo>
                        <a:pt x="61246" y="138874"/>
                        <a:pt x="61436" y="139732"/>
                        <a:pt x="62389" y="140303"/>
                      </a:cubicBezTo>
                      <a:cubicBezTo>
                        <a:pt x="62960" y="139255"/>
                        <a:pt x="63532" y="138589"/>
                        <a:pt x="64103" y="140113"/>
                      </a:cubicBezTo>
                      <a:cubicBezTo>
                        <a:pt x="64675" y="139160"/>
                        <a:pt x="65056" y="139922"/>
                        <a:pt x="65532" y="138970"/>
                      </a:cubicBezTo>
                      <a:cubicBezTo>
                        <a:pt x="66866" y="142208"/>
                        <a:pt x="69533" y="140208"/>
                        <a:pt x="72104" y="141637"/>
                      </a:cubicBezTo>
                      <a:cubicBezTo>
                        <a:pt x="72009" y="140684"/>
                        <a:pt x="72676" y="139827"/>
                        <a:pt x="72962" y="141256"/>
                      </a:cubicBezTo>
                      <a:cubicBezTo>
                        <a:pt x="73533" y="140779"/>
                        <a:pt x="73342" y="140208"/>
                        <a:pt x="73342" y="139732"/>
                      </a:cubicBezTo>
                      <a:cubicBezTo>
                        <a:pt x="73533" y="139636"/>
                        <a:pt x="73723" y="139541"/>
                        <a:pt x="73914" y="139732"/>
                      </a:cubicBezTo>
                      <a:cubicBezTo>
                        <a:pt x="73914" y="140398"/>
                        <a:pt x="74104" y="141065"/>
                        <a:pt x="73533" y="141732"/>
                      </a:cubicBezTo>
                      <a:cubicBezTo>
                        <a:pt x="74390" y="142589"/>
                        <a:pt x="73628" y="139922"/>
                        <a:pt x="74676" y="141256"/>
                      </a:cubicBezTo>
                      <a:cubicBezTo>
                        <a:pt x="74771" y="139636"/>
                        <a:pt x="75057" y="140208"/>
                        <a:pt x="75914" y="140113"/>
                      </a:cubicBezTo>
                      <a:cubicBezTo>
                        <a:pt x="76200" y="140589"/>
                        <a:pt x="75914" y="141161"/>
                        <a:pt x="75629" y="141637"/>
                      </a:cubicBezTo>
                      <a:cubicBezTo>
                        <a:pt x="76867" y="140398"/>
                        <a:pt x="79058" y="141256"/>
                        <a:pt x="79724" y="138493"/>
                      </a:cubicBezTo>
                      <a:cubicBezTo>
                        <a:pt x="80296" y="137922"/>
                        <a:pt x="80391" y="138684"/>
                        <a:pt x="80867" y="138874"/>
                      </a:cubicBezTo>
                      <a:cubicBezTo>
                        <a:pt x="81344" y="139541"/>
                        <a:pt x="80677" y="140208"/>
                        <a:pt x="81248" y="140875"/>
                      </a:cubicBezTo>
                      <a:cubicBezTo>
                        <a:pt x="81725" y="140208"/>
                        <a:pt x="81439" y="139636"/>
                        <a:pt x="81248" y="139065"/>
                      </a:cubicBezTo>
                      <a:cubicBezTo>
                        <a:pt x="82010" y="139255"/>
                        <a:pt x="81725" y="138589"/>
                        <a:pt x="82201" y="138113"/>
                      </a:cubicBezTo>
                      <a:cubicBezTo>
                        <a:pt x="82772" y="139255"/>
                        <a:pt x="82106" y="140779"/>
                        <a:pt x="81439" y="140875"/>
                      </a:cubicBezTo>
                      <a:cubicBezTo>
                        <a:pt x="81820" y="141161"/>
                        <a:pt x="81725" y="141541"/>
                        <a:pt x="81534" y="141351"/>
                      </a:cubicBezTo>
                      <a:cubicBezTo>
                        <a:pt x="82677" y="142494"/>
                        <a:pt x="84392" y="143732"/>
                        <a:pt x="85439" y="141065"/>
                      </a:cubicBezTo>
                      <a:cubicBezTo>
                        <a:pt x="86106" y="141541"/>
                        <a:pt x="84963" y="142303"/>
                        <a:pt x="85820" y="142780"/>
                      </a:cubicBezTo>
                      <a:cubicBezTo>
                        <a:pt x="86106" y="141446"/>
                        <a:pt x="87821" y="142589"/>
                        <a:pt x="88773" y="142303"/>
                      </a:cubicBezTo>
                      <a:cubicBezTo>
                        <a:pt x="88964" y="141922"/>
                        <a:pt x="88773" y="141541"/>
                        <a:pt x="88964" y="141161"/>
                      </a:cubicBezTo>
                      <a:cubicBezTo>
                        <a:pt x="89059" y="141541"/>
                        <a:pt x="88964" y="141922"/>
                        <a:pt x="89344" y="142208"/>
                      </a:cubicBezTo>
                      <a:cubicBezTo>
                        <a:pt x="89821" y="142018"/>
                        <a:pt x="89440" y="141922"/>
                        <a:pt x="89725" y="141256"/>
                      </a:cubicBezTo>
                      <a:cubicBezTo>
                        <a:pt x="89916" y="141541"/>
                        <a:pt x="89630" y="141827"/>
                        <a:pt x="89916" y="142113"/>
                      </a:cubicBezTo>
                      <a:cubicBezTo>
                        <a:pt x="90773" y="142875"/>
                        <a:pt x="91250" y="142018"/>
                        <a:pt x="90869" y="140970"/>
                      </a:cubicBezTo>
                      <a:cubicBezTo>
                        <a:pt x="91059" y="141256"/>
                        <a:pt x="91250" y="141256"/>
                        <a:pt x="91345" y="141065"/>
                      </a:cubicBezTo>
                      <a:cubicBezTo>
                        <a:pt x="91535" y="141351"/>
                        <a:pt x="91345" y="141637"/>
                        <a:pt x="91250" y="142018"/>
                      </a:cubicBezTo>
                      <a:cubicBezTo>
                        <a:pt x="92583" y="141732"/>
                        <a:pt x="95250" y="142684"/>
                        <a:pt x="95631" y="140875"/>
                      </a:cubicBezTo>
                      <a:cubicBezTo>
                        <a:pt x="97346" y="141637"/>
                        <a:pt x="96488" y="140208"/>
                        <a:pt x="97536" y="140779"/>
                      </a:cubicBezTo>
                      <a:cubicBezTo>
                        <a:pt x="97631" y="138874"/>
                        <a:pt x="98203" y="139065"/>
                        <a:pt x="98869" y="137827"/>
                      </a:cubicBezTo>
                      <a:cubicBezTo>
                        <a:pt x="98298" y="137446"/>
                        <a:pt x="98108" y="137731"/>
                        <a:pt x="97631" y="137541"/>
                      </a:cubicBezTo>
                      <a:cubicBezTo>
                        <a:pt x="97727" y="136684"/>
                        <a:pt x="98584" y="137636"/>
                        <a:pt x="98774" y="136874"/>
                      </a:cubicBezTo>
                      <a:cubicBezTo>
                        <a:pt x="99060" y="137065"/>
                        <a:pt x="98869" y="137446"/>
                        <a:pt x="98869" y="137827"/>
                      </a:cubicBezTo>
                      <a:cubicBezTo>
                        <a:pt x="99822" y="137636"/>
                        <a:pt x="100965" y="138113"/>
                        <a:pt x="101917" y="137827"/>
                      </a:cubicBezTo>
                      <a:cubicBezTo>
                        <a:pt x="102203" y="138017"/>
                        <a:pt x="102013" y="138398"/>
                        <a:pt x="102013" y="138779"/>
                      </a:cubicBezTo>
                      <a:cubicBezTo>
                        <a:pt x="102489" y="138684"/>
                        <a:pt x="103061" y="138779"/>
                        <a:pt x="103156" y="138113"/>
                      </a:cubicBezTo>
                      <a:cubicBezTo>
                        <a:pt x="102584" y="135731"/>
                        <a:pt x="106871" y="137636"/>
                        <a:pt x="107442" y="135541"/>
                      </a:cubicBezTo>
                      <a:cubicBezTo>
                        <a:pt x="105727" y="136017"/>
                        <a:pt x="104013" y="136493"/>
                        <a:pt x="102203" y="136588"/>
                      </a:cubicBezTo>
                      <a:cubicBezTo>
                        <a:pt x="102489" y="135826"/>
                        <a:pt x="103251" y="136112"/>
                        <a:pt x="103823" y="135922"/>
                      </a:cubicBezTo>
                      <a:cubicBezTo>
                        <a:pt x="103537" y="134874"/>
                        <a:pt x="102965" y="136017"/>
                        <a:pt x="102584" y="135731"/>
                      </a:cubicBezTo>
                      <a:lnTo>
                        <a:pt x="102870" y="134207"/>
                      </a:lnTo>
                      <a:cubicBezTo>
                        <a:pt x="103251" y="134398"/>
                        <a:pt x="103346" y="134874"/>
                        <a:pt x="103727" y="135065"/>
                      </a:cubicBezTo>
                      <a:cubicBezTo>
                        <a:pt x="104585" y="134017"/>
                        <a:pt x="103632" y="132302"/>
                        <a:pt x="105346" y="132397"/>
                      </a:cubicBezTo>
                      <a:cubicBezTo>
                        <a:pt x="105823" y="133064"/>
                        <a:pt x="104966" y="133636"/>
                        <a:pt x="104870" y="134302"/>
                      </a:cubicBezTo>
                      <a:cubicBezTo>
                        <a:pt x="105156" y="134779"/>
                        <a:pt x="105727" y="135065"/>
                        <a:pt x="105727" y="135636"/>
                      </a:cubicBezTo>
                      <a:cubicBezTo>
                        <a:pt x="105918" y="135255"/>
                        <a:pt x="105251" y="132493"/>
                        <a:pt x="106775" y="132874"/>
                      </a:cubicBezTo>
                      <a:cubicBezTo>
                        <a:pt x="107156" y="133159"/>
                        <a:pt x="107252" y="133636"/>
                        <a:pt x="107156" y="134207"/>
                      </a:cubicBezTo>
                      <a:cubicBezTo>
                        <a:pt x="108109" y="134588"/>
                        <a:pt x="107252" y="132016"/>
                        <a:pt x="108394" y="132112"/>
                      </a:cubicBezTo>
                      <a:cubicBezTo>
                        <a:pt x="109252" y="132302"/>
                        <a:pt x="108585" y="133350"/>
                        <a:pt x="109538" y="133540"/>
                      </a:cubicBezTo>
                      <a:cubicBezTo>
                        <a:pt x="109633" y="133350"/>
                        <a:pt x="109442" y="133255"/>
                        <a:pt x="109347" y="133159"/>
                      </a:cubicBezTo>
                      <a:cubicBezTo>
                        <a:pt x="109061" y="132683"/>
                        <a:pt x="110014" y="132683"/>
                        <a:pt x="109252" y="131731"/>
                      </a:cubicBezTo>
                      <a:cubicBezTo>
                        <a:pt x="109538" y="131731"/>
                        <a:pt x="110585" y="131540"/>
                        <a:pt x="109823" y="130683"/>
                      </a:cubicBezTo>
                      <a:cubicBezTo>
                        <a:pt x="110204" y="130683"/>
                        <a:pt x="110204" y="130016"/>
                        <a:pt x="110871" y="130397"/>
                      </a:cubicBezTo>
                      <a:cubicBezTo>
                        <a:pt x="111347" y="131064"/>
                        <a:pt x="110871" y="132302"/>
                        <a:pt x="111538" y="132874"/>
                      </a:cubicBezTo>
                      <a:cubicBezTo>
                        <a:pt x="111728" y="132493"/>
                        <a:pt x="112014" y="131921"/>
                        <a:pt x="112109" y="131254"/>
                      </a:cubicBezTo>
                      <a:cubicBezTo>
                        <a:pt x="112681" y="131445"/>
                        <a:pt x="112586" y="132016"/>
                        <a:pt x="113348" y="132112"/>
                      </a:cubicBezTo>
                      <a:cubicBezTo>
                        <a:pt x="113919" y="131350"/>
                        <a:pt x="114871" y="131159"/>
                        <a:pt x="115633" y="130683"/>
                      </a:cubicBezTo>
                      <a:cubicBezTo>
                        <a:pt x="116205" y="130969"/>
                        <a:pt x="115348" y="131254"/>
                        <a:pt x="115633" y="132016"/>
                      </a:cubicBezTo>
                      <a:cubicBezTo>
                        <a:pt x="117062" y="131921"/>
                        <a:pt x="115443" y="129254"/>
                        <a:pt x="117443" y="130111"/>
                      </a:cubicBezTo>
                      <a:cubicBezTo>
                        <a:pt x="117539" y="129730"/>
                        <a:pt x="117158" y="128683"/>
                        <a:pt x="117634" y="128873"/>
                      </a:cubicBezTo>
                      <a:cubicBezTo>
                        <a:pt x="117539" y="128206"/>
                        <a:pt x="117158" y="129064"/>
                        <a:pt x="116586" y="128492"/>
                      </a:cubicBezTo>
                      <a:lnTo>
                        <a:pt x="116586" y="127730"/>
                      </a:lnTo>
                      <a:cubicBezTo>
                        <a:pt x="117824" y="127921"/>
                        <a:pt x="118015" y="126778"/>
                        <a:pt x="119348" y="126968"/>
                      </a:cubicBezTo>
                      <a:cubicBezTo>
                        <a:pt x="120110" y="127825"/>
                        <a:pt x="119158" y="128683"/>
                        <a:pt x="118110" y="128111"/>
                      </a:cubicBezTo>
                      <a:cubicBezTo>
                        <a:pt x="118110" y="128778"/>
                        <a:pt x="118015" y="129349"/>
                        <a:pt x="117634" y="129540"/>
                      </a:cubicBezTo>
                      <a:cubicBezTo>
                        <a:pt x="118015" y="129254"/>
                        <a:pt x="120015" y="129826"/>
                        <a:pt x="119634" y="128206"/>
                      </a:cubicBezTo>
                      <a:cubicBezTo>
                        <a:pt x="120587" y="128397"/>
                        <a:pt x="120301" y="129349"/>
                        <a:pt x="121253" y="129540"/>
                      </a:cubicBezTo>
                      <a:cubicBezTo>
                        <a:pt x="120777" y="127921"/>
                        <a:pt x="122206" y="126968"/>
                        <a:pt x="123349" y="126016"/>
                      </a:cubicBezTo>
                      <a:cubicBezTo>
                        <a:pt x="124111" y="126397"/>
                        <a:pt x="123158" y="126492"/>
                        <a:pt x="123444" y="127063"/>
                      </a:cubicBezTo>
                      <a:cubicBezTo>
                        <a:pt x="123920" y="126682"/>
                        <a:pt x="124206" y="127444"/>
                        <a:pt x="125063" y="127540"/>
                      </a:cubicBezTo>
                      <a:cubicBezTo>
                        <a:pt x="125254" y="126492"/>
                        <a:pt x="126302" y="126397"/>
                        <a:pt x="126397" y="125254"/>
                      </a:cubicBezTo>
                      <a:cubicBezTo>
                        <a:pt x="128206" y="125540"/>
                        <a:pt x="127064" y="124301"/>
                        <a:pt x="127254" y="122111"/>
                      </a:cubicBezTo>
                      <a:cubicBezTo>
                        <a:pt x="126873" y="122682"/>
                        <a:pt x="126778" y="123444"/>
                        <a:pt x="125921" y="123634"/>
                      </a:cubicBezTo>
                      <a:cubicBezTo>
                        <a:pt x="125921" y="124111"/>
                        <a:pt x="126206" y="124206"/>
                        <a:pt x="126492" y="124301"/>
                      </a:cubicBezTo>
                      <a:cubicBezTo>
                        <a:pt x="126397" y="124777"/>
                        <a:pt x="126111" y="125063"/>
                        <a:pt x="125540" y="125063"/>
                      </a:cubicBezTo>
                      <a:cubicBezTo>
                        <a:pt x="124968" y="124968"/>
                        <a:pt x="125540" y="124301"/>
                        <a:pt x="125730" y="124301"/>
                      </a:cubicBezTo>
                      <a:cubicBezTo>
                        <a:pt x="125063" y="123920"/>
                        <a:pt x="122587" y="123349"/>
                        <a:pt x="122968" y="124873"/>
                      </a:cubicBezTo>
                      <a:cubicBezTo>
                        <a:pt x="121729" y="124206"/>
                        <a:pt x="120491" y="125254"/>
                        <a:pt x="120015" y="126301"/>
                      </a:cubicBezTo>
                      <a:cubicBezTo>
                        <a:pt x="119348" y="126016"/>
                        <a:pt x="119158" y="125444"/>
                        <a:pt x="119253" y="126587"/>
                      </a:cubicBezTo>
                      <a:cubicBezTo>
                        <a:pt x="117158" y="126397"/>
                        <a:pt x="115729" y="126873"/>
                        <a:pt x="114776" y="128206"/>
                      </a:cubicBezTo>
                      <a:cubicBezTo>
                        <a:pt x="113824" y="126968"/>
                        <a:pt x="113252" y="128778"/>
                        <a:pt x="112776" y="127349"/>
                      </a:cubicBezTo>
                      <a:cubicBezTo>
                        <a:pt x="112871" y="127825"/>
                        <a:pt x="112395" y="128016"/>
                        <a:pt x="112014" y="128588"/>
                      </a:cubicBezTo>
                      <a:cubicBezTo>
                        <a:pt x="112490" y="128778"/>
                        <a:pt x="112490" y="128492"/>
                        <a:pt x="112967" y="128778"/>
                      </a:cubicBezTo>
                      <a:cubicBezTo>
                        <a:pt x="112871" y="129064"/>
                        <a:pt x="112586" y="129254"/>
                        <a:pt x="112490" y="129635"/>
                      </a:cubicBezTo>
                      <a:cubicBezTo>
                        <a:pt x="112204" y="129349"/>
                        <a:pt x="112014" y="129064"/>
                        <a:pt x="112014" y="128588"/>
                      </a:cubicBezTo>
                      <a:cubicBezTo>
                        <a:pt x="111347" y="128206"/>
                        <a:pt x="111252" y="128873"/>
                        <a:pt x="110585" y="128397"/>
                      </a:cubicBezTo>
                      <a:cubicBezTo>
                        <a:pt x="110490" y="128778"/>
                        <a:pt x="110776" y="128968"/>
                        <a:pt x="110776" y="129254"/>
                      </a:cubicBezTo>
                      <a:cubicBezTo>
                        <a:pt x="110109" y="128873"/>
                        <a:pt x="109538" y="128588"/>
                        <a:pt x="109823" y="129540"/>
                      </a:cubicBezTo>
                      <a:cubicBezTo>
                        <a:pt x="109442" y="129349"/>
                        <a:pt x="108871" y="128968"/>
                        <a:pt x="108871" y="129349"/>
                      </a:cubicBezTo>
                      <a:cubicBezTo>
                        <a:pt x="108299" y="129159"/>
                        <a:pt x="109061" y="128206"/>
                        <a:pt x="108204" y="128206"/>
                      </a:cubicBezTo>
                      <a:cubicBezTo>
                        <a:pt x="108585" y="129921"/>
                        <a:pt x="106013" y="130397"/>
                        <a:pt x="104966" y="129540"/>
                      </a:cubicBezTo>
                      <a:cubicBezTo>
                        <a:pt x="104299" y="129349"/>
                        <a:pt x="105156" y="130207"/>
                        <a:pt x="104870" y="130588"/>
                      </a:cubicBezTo>
                      <a:cubicBezTo>
                        <a:pt x="104775" y="130778"/>
                        <a:pt x="104585" y="130683"/>
                        <a:pt x="104585" y="130969"/>
                      </a:cubicBezTo>
                      <a:cubicBezTo>
                        <a:pt x="103918" y="130778"/>
                        <a:pt x="103918" y="130111"/>
                        <a:pt x="103251" y="129921"/>
                      </a:cubicBezTo>
                      <a:cubicBezTo>
                        <a:pt x="103061" y="131540"/>
                        <a:pt x="100870" y="131159"/>
                        <a:pt x="99441" y="131254"/>
                      </a:cubicBezTo>
                      <a:cubicBezTo>
                        <a:pt x="99441" y="132112"/>
                        <a:pt x="99060" y="132016"/>
                        <a:pt x="98965" y="132588"/>
                      </a:cubicBezTo>
                      <a:cubicBezTo>
                        <a:pt x="100013" y="133255"/>
                        <a:pt x="99155" y="131636"/>
                        <a:pt x="100013" y="131921"/>
                      </a:cubicBezTo>
                      <a:cubicBezTo>
                        <a:pt x="100013" y="132683"/>
                        <a:pt x="100013" y="132493"/>
                        <a:pt x="100775" y="133255"/>
                      </a:cubicBezTo>
                      <a:cubicBezTo>
                        <a:pt x="100489" y="134874"/>
                        <a:pt x="99441" y="134493"/>
                        <a:pt x="98774" y="133540"/>
                      </a:cubicBezTo>
                      <a:cubicBezTo>
                        <a:pt x="98774" y="132683"/>
                        <a:pt x="99917" y="134207"/>
                        <a:pt x="99822" y="133159"/>
                      </a:cubicBezTo>
                      <a:cubicBezTo>
                        <a:pt x="99250" y="133350"/>
                        <a:pt x="98489" y="132302"/>
                        <a:pt x="98679" y="131445"/>
                      </a:cubicBezTo>
                      <a:cubicBezTo>
                        <a:pt x="97917" y="131731"/>
                        <a:pt x="96869" y="131445"/>
                        <a:pt x="96012" y="131731"/>
                      </a:cubicBezTo>
                      <a:cubicBezTo>
                        <a:pt x="95821" y="130492"/>
                        <a:pt x="95821" y="131064"/>
                        <a:pt x="95060" y="130683"/>
                      </a:cubicBezTo>
                      <a:cubicBezTo>
                        <a:pt x="95345" y="130302"/>
                        <a:pt x="95917" y="130492"/>
                        <a:pt x="96679" y="131064"/>
                      </a:cubicBezTo>
                      <a:cubicBezTo>
                        <a:pt x="96774" y="130588"/>
                        <a:pt x="96012" y="130397"/>
                        <a:pt x="96202" y="129826"/>
                      </a:cubicBezTo>
                      <a:cubicBezTo>
                        <a:pt x="95917" y="130302"/>
                        <a:pt x="95155" y="129826"/>
                        <a:pt x="94774" y="130111"/>
                      </a:cubicBezTo>
                      <a:cubicBezTo>
                        <a:pt x="94679" y="130778"/>
                        <a:pt x="95345" y="131159"/>
                        <a:pt x="95917" y="131636"/>
                      </a:cubicBezTo>
                      <a:cubicBezTo>
                        <a:pt x="95345" y="132112"/>
                        <a:pt x="94298" y="131731"/>
                        <a:pt x="93917" y="132874"/>
                      </a:cubicBezTo>
                      <a:cubicBezTo>
                        <a:pt x="94012" y="133445"/>
                        <a:pt x="94488" y="133921"/>
                        <a:pt x="94488" y="134588"/>
                      </a:cubicBezTo>
                      <a:cubicBezTo>
                        <a:pt x="93821" y="135160"/>
                        <a:pt x="94107" y="133540"/>
                        <a:pt x="93345" y="133255"/>
                      </a:cubicBezTo>
                      <a:cubicBezTo>
                        <a:pt x="93059" y="132874"/>
                        <a:pt x="93536" y="132969"/>
                        <a:pt x="93536" y="132493"/>
                      </a:cubicBezTo>
                      <a:cubicBezTo>
                        <a:pt x="92297" y="131254"/>
                        <a:pt x="90869" y="132683"/>
                        <a:pt x="89535" y="131254"/>
                      </a:cubicBezTo>
                      <a:cubicBezTo>
                        <a:pt x="88964" y="132874"/>
                        <a:pt x="87630" y="132112"/>
                        <a:pt x="86582" y="132302"/>
                      </a:cubicBezTo>
                      <a:cubicBezTo>
                        <a:pt x="85916" y="131254"/>
                        <a:pt x="87058" y="131254"/>
                        <a:pt x="86773" y="130016"/>
                      </a:cubicBezTo>
                      <a:cubicBezTo>
                        <a:pt x="85820" y="129254"/>
                        <a:pt x="86201" y="131636"/>
                        <a:pt x="85535" y="129540"/>
                      </a:cubicBezTo>
                      <a:cubicBezTo>
                        <a:pt x="85535" y="130302"/>
                        <a:pt x="85630" y="131064"/>
                        <a:pt x="86011" y="131731"/>
                      </a:cubicBezTo>
                      <a:cubicBezTo>
                        <a:pt x="85249" y="132397"/>
                        <a:pt x="84296" y="132302"/>
                        <a:pt x="83344" y="131921"/>
                      </a:cubicBezTo>
                      <a:cubicBezTo>
                        <a:pt x="83439" y="133636"/>
                        <a:pt x="82391" y="133159"/>
                        <a:pt x="81725" y="133064"/>
                      </a:cubicBezTo>
                      <a:cubicBezTo>
                        <a:pt x="81534" y="132778"/>
                        <a:pt x="81725" y="132493"/>
                        <a:pt x="81820" y="132207"/>
                      </a:cubicBezTo>
                      <a:cubicBezTo>
                        <a:pt x="82010" y="131921"/>
                        <a:pt x="82296" y="132493"/>
                        <a:pt x="82582" y="132778"/>
                      </a:cubicBezTo>
                      <a:cubicBezTo>
                        <a:pt x="82677" y="132493"/>
                        <a:pt x="82677" y="132302"/>
                        <a:pt x="82582" y="132112"/>
                      </a:cubicBezTo>
                      <a:lnTo>
                        <a:pt x="82772" y="131636"/>
                      </a:lnTo>
                      <a:cubicBezTo>
                        <a:pt x="82201" y="131159"/>
                        <a:pt x="82010" y="132493"/>
                        <a:pt x="81248" y="131159"/>
                      </a:cubicBezTo>
                      <a:cubicBezTo>
                        <a:pt x="81439" y="130588"/>
                        <a:pt x="81820" y="131064"/>
                        <a:pt x="82106" y="130873"/>
                      </a:cubicBezTo>
                      <a:cubicBezTo>
                        <a:pt x="82010" y="129635"/>
                        <a:pt x="81248" y="130397"/>
                        <a:pt x="80963" y="130111"/>
                      </a:cubicBezTo>
                      <a:cubicBezTo>
                        <a:pt x="81439" y="128206"/>
                        <a:pt x="80010" y="129826"/>
                        <a:pt x="79248" y="129159"/>
                      </a:cubicBezTo>
                      <a:cubicBezTo>
                        <a:pt x="79439" y="129826"/>
                        <a:pt x="79439" y="131159"/>
                        <a:pt x="78867" y="131159"/>
                      </a:cubicBezTo>
                      <a:cubicBezTo>
                        <a:pt x="79058" y="130016"/>
                        <a:pt x="78391" y="130016"/>
                        <a:pt x="78200" y="128778"/>
                      </a:cubicBezTo>
                      <a:cubicBezTo>
                        <a:pt x="78105" y="129064"/>
                        <a:pt x="78010" y="129159"/>
                        <a:pt x="77915" y="129064"/>
                      </a:cubicBezTo>
                      <a:cubicBezTo>
                        <a:pt x="78296" y="130302"/>
                        <a:pt x="77438" y="130207"/>
                        <a:pt x="77438" y="131350"/>
                      </a:cubicBezTo>
                      <a:cubicBezTo>
                        <a:pt x="77057" y="131159"/>
                        <a:pt x="75914" y="130016"/>
                        <a:pt x="75343" y="131254"/>
                      </a:cubicBezTo>
                      <a:cubicBezTo>
                        <a:pt x="74867" y="130683"/>
                        <a:pt x="75248" y="130111"/>
                        <a:pt x="75248" y="129445"/>
                      </a:cubicBezTo>
                      <a:cubicBezTo>
                        <a:pt x="74581" y="128873"/>
                        <a:pt x="73914" y="128778"/>
                        <a:pt x="73533" y="128111"/>
                      </a:cubicBezTo>
                      <a:lnTo>
                        <a:pt x="73152" y="128968"/>
                      </a:lnTo>
                      <a:lnTo>
                        <a:pt x="73628" y="129826"/>
                      </a:lnTo>
                      <a:cubicBezTo>
                        <a:pt x="74009" y="128588"/>
                        <a:pt x="74486" y="130016"/>
                        <a:pt x="74962" y="130111"/>
                      </a:cubicBezTo>
                      <a:cubicBezTo>
                        <a:pt x="74486" y="131064"/>
                        <a:pt x="73819" y="129635"/>
                        <a:pt x="73342" y="130492"/>
                      </a:cubicBezTo>
                      <a:cubicBezTo>
                        <a:pt x="73247" y="127825"/>
                        <a:pt x="72009" y="129254"/>
                        <a:pt x="71056" y="127921"/>
                      </a:cubicBezTo>
                      <a:cubicBezTo>
                        <a:pt x="71438" y="128206"/>
                        <a:pt x="71723" y="127635"/>
                        <a:pt x="72104" y="128206"/>
                      </a:cubicBezTo>
                      <a:cubicBezTo>
                        <a:pt x="72104" y="127063"/>
                        <a:pt x="71152" y="127444"/>
                        <a:pt x="70866" y="127444"/>
                      </a:cubicBezTo>
                      <a:cubicBezTo>
                        <a:pt x="70771" y="128016"/>
                        <a:pt x="70771" y="128588"/>
                        <a:pt x="70675" y="129254"/>
                      </a:cubicBezTo>
                      <a:cubicBezTo>
                        <a:pt x="70009" y="129540"/>
                        <a:pt x="70390" y="128111"/>
                        <a:pt x="70104" y="127635"/>
                      </a:cubicBezTo>
                      <a:cubicBezTo>
                        <a:pt x="69914" y="128111"/>
                        <a:pt x="69818" y="127825"/>
                        <a:pt x="69628" y="127635"/>
                      </a:cubicBezTo>
                      <a:cubicBezTo>
                        <a:pt x="69628" y="129064"/>
                        <a:pt x="69056" y="128968"/>
                        <a:pt x="68485" y="127540"/>
                      </a:cubicBezTo>
                      <a:cubicBezTo>
                        <a:pt x="68771" y="129064"/>
                        <a:pt x="68294" y="128016"/>
                        <a:pt x="67723" y="129254"/>
                      </a:cubicBezTo>
                      <a:cubicBezTo>
                        <a:pt x="67151" y="127921"/>
                        <a:pt x="68580" y="128302"/>
                        <a:pt x="67818" y="127063"/>
                      </a:cubicBezTo>
                      <a:cubicBezTo>
                        <a:pt x="67532" y="128683"/>
                        <a:pt x="67151" y="128206"/>
                        <a:pt x="66770" y="129159"/>
                      </a:cubicBezTo>
                      <a:cubicBezTo>
                        <a:pt x="66294" y="128016"/>
                        <a:pt x="67532" y="128206"/>
                        <a:pt x="67342" y="127444"/>
                      </a:cubicBezTo>
                      <a:cubicBezTo>
                        <a:pt x="66770" y="127349"/>
                        <a:pt x="66675" y="127349"/>
                        <a:pt x="66199" y="128397"/>
                      </a:cubicBezTo>
                      <a:cubicBezTo>
                        <a:pt x="65723" y="127349"/>
                        <a:pt x="66580" y="127921"/>
                        <a:pt x="66485" y="127063"/>
                      </a:cubicBezTo>
                      <a:cubicBezTo>
                        <a:pt x="65627" y="125349"/>
                        <a:pt x="65151" y="127159"/>
                        <a:pt x="64103" y="127635"/>
                      </a:cubicBezTo>
                      <a:cubicBezTo>
                        <a:pt x="63913" y="127063"/>
                        <a:pt x="64103" y="126587"/>
                        <a:pt x="63722" y="126016"/>
                      </a:cubicBezTo>
                      <a:cubicBezTo>
                        <a:pt x="63151" y="126968"/>
                        <a:pt x="62770" y="125920"/>
                        <a:pt x="62198" y="126397"/>
                      </a:cubicBezTo>
                      <a:cubicBezTo>
                        <a:pt x="62103" y="125730"/>
                        <a:pt x="62484" y="125254"/>
                        <a:pt x="62389" y="124682"/>
                      </a:cubicBezTo>
                      <a:cubicBezTo>
                        <a:pt x="62579" y="124301"/>
                        <a:pt x="62675" y="124587"/>
                        <a:pt x="62865" y="124301"/>
                      </a:cubicBezTo>
                      <a:cubicBezTo>
                        <a:pt x="63151" y="124777"/>
                        <a:pt x="62770" y="125158"/>
                        <a:pt x="62675" y="125635"/>
                      </a:cubicBezTo>
                      <a:cubicBezTo>
                        <a:pt x="63341" y="125540"/>
                        <a:pt x="63627" y="124777"/>
                        <a:pt x="64389" y="125254"/>
                      </a:cubicBezTo>
                      <a:cubicBezTo>
                        <a:pt x="63913" y="124777"/>
                        <a:pt x="63532" y="123920"/>
                        <a:pt x="63056" y="124396"/>
                      </a:cubicBezTo>
                      <a:cubicBezTo>
                        <a:pt x="62770" y="123730"/>
                        <a:pt x="63627" y="124396"/>
                        <a:pt x="63341" y="123539"/>
                      </a:cubicBezTo>
                      <a:cubicBezTo>
                        <a:pt x="63817" y="124015"/>
                        <a:pt x="64294" y="123920"/>
                        <a:pt x="64770" y="124206"/>
                      </a:cubicBezTo>
                      <a:cubicBezTo>
                        <a:pt x="64865" y="123920"/>
                        <a:pt x="64675" y="123634"/>
                        <a:pt x="64865" y="123349"/>
                      </a:cubicBezTo>
                      <a:cubicBezTo>
                        <a:pt x="65342" y="122968"/>
                        <a:pt x="64960" y="124206"/>
                        <a:pt x="65342" y="124587"/>
                      </a:cubicBezTo>
                      <a:cubicBezTo>
                        <a:pt x="65532" y="124206"/>
                        <a:pt x="65723" y="124206"/>
                        <a:pt x="65913" y="124492"/>
                      </a:cubicBezTo>
                      <a:cubicBezTo>
                        <a:pt x="66104" y="121729"/>
                        <a:pt x="66961" y="125254"/>
                        <a:pt x="67532" y="123634"/>
                      </a:cubicBezTo>
                      <a:cubicBezTo>
                        <a:pt x="67913" y="124301"/>
                        <a:pt x="67342" y="124968"/>
                        <a:pt x="67913" y="125063"/>
                      </a:cubicBezTo>
                      <a:cubicBezTo>
                        <a:pt x="68294" y="124206"/>
                        <a:pt x="67913" y="123253"/>
                        <a:pt x="68199" y="122396"/>
                      </a:cubicBezTo>
                      <a:cubicBezTo>
                        <a:pt x="67913" y="121729"/>
                        <a:pt x="67627" y="122491"/>
                        <a:pt x="67342" y="121825"/>
                      </a:cubicBezTo>
                      <a:cubicBezTo>
                        <a:pt x="67246" y="122111"/>
                        <a:pt x="67437" y="122396"/>
                        <a:pt x="67532" y="122777"/>
                      </a:cubicBezTo>
                      <a:cubicBezTo>
                        <a:pt x="67151" y="123539"/>
                        <a:pt x="66866" y="122872"/>
                        <a:pt x="66485" y="122587"/>
                      </a:cubicBezTo>
                      <a:cubicBezTo>
                        <a:pt x="66485" y="121729"/>
                        <a:pt x="66866" y="122206"/>
                        <a:pt x="66961" y="121348"/>
                      </a:cubicBezTo>
                      <a:cubicBezTo>
                        <a:pt x="67342" y="121253"/>
                        <a:pt x="67818" y="121634"/>
                        <a:pt x="68199" y="121063"/>
                      </a:cubicBezTo>
                      <a:cubicBezTo>
                        <a:pt x="68580" y="121729"/>
                        <a:pt x="68104" y="122396"/>
                        <a:pt x="68580" y="122491"/>
                      </a:cubicBezTo>
                      <a:cubicBezTo>
                        <a:pt x="69247" y="119253"/>
                        <a:pt x="71438" y="121729"/>
                        <a:pt x="72866" y="121634"/>
                      </a:cubicBezTo>
                      <a:cubicBezTo>
                        <a:pt x="72962" y="122206"/>
                        <a:pt x="72485" y="122777"/>
                        <a:pt x="72771" y="123444"/>
                      </a:cubicBezTo>
                      <a:cubicBezTo>
                        <a:pt x="71438" y="123063"/>
                        <a:pt x="70199" y="122206"/>
                        <a:pt x="68961" y="122301"/>
                      </a:cubicBezTo>
                      <a:cubicBezTo>
                        <a:pt x="68771" y="123063"/>
                        <a:pt x="69437" y="123158"/>
                        <a:pt x="69628" y="122301"/>
                      </a:cubicBezTo>
                      <a:cubicBezTo>
                        <a:pt x="69914" y="123063"/>
                        <a:pt x="70390" y="122872"/>
                        <a:pt x="69914" y="123920"/>
                      </a:cubicBezTo>
                      <a:cubicBezTo>
                        <a:pt x="70294" y="123730"/>
                        <a:pt x="70580" y="123539"/>
                        <a:pt x="70961" y="123539"/>
                      </a:cubicBezTo>
                      <a:cubicBezTo>
                        <a:pt x="71056" y="124111"/>
                        <a:pt x="70675" y="124682"/>
                        <a:pt x="71247" y="125349"/>
                      </a:cubicBezTo>
                      <a:cubicBezTo>
                        <a:pt x="71533" y="124111"/>
                        <a:pt x="71723" y="124492"/>
                        <a:pt x="72200" y="124777"/>
                      </a:cubicBezTo>
                      <a:cubicBezTo>
                        <a:pt x="72676" y="125349"/>
                        <a:pt x="72104" y="125825"/>
                        <a:pt x="72581" y="126301"/>
                      </a:cubicBezTo>
                      <a:cubicBezTo>
                        <a:pt x="73438" y="126682"/>
                        <a:pt x="74295" y="125920"/>
                        <a:pt x="74676" y="125063"/>
                      </a:cubicBezTo>
                      <a:cubicBezTo>
                        <a:pt x="74676" y="125444"/>
                        <a:pt x="74962" y="125825"/>
                        <a:pt x="74867" y="126206"/>
                      </a:cubicBezTo>
                      <a:cubicBezTo>
                        <a:pt x="74581" y="126873"/>
                        <a:pt x="74771" y="125063"/>
                        <a:pt x="74390" y="126206"/>
                      </a:cubicBezTo>
                      <a:cubicBezTo>
                        <a:pt x="75152" y="127063"/>
                        <a:pt x="75724" y="126301"/>
                        <a:pt x="76486" y="127063"/>
                      </a:cubicBezTo>
                      <a:lnTo>
                        <a:pt x="77057" y="125444"/>
                      </a:lnTo>
                      <a:cubicBezTo>
                        <a:pt x="77343" y="126016"/>
                        <a:pt x="77438" y="126587"/>
                        <a:pt x="78010" y="127159"/>
                      </a:cubicBezTo>
                      <a:cubicBezTo>
                        <a:pt x="78296" y="125635"/>
                        <a:pt x="77533" y="125730"/>
                        <a:pt x="77248" y="124968"/>
                      </a:cubicBezTo>
                      <a:cubicBezTo>
                        <a:pt x="77533" y="124111"/>
                        <a:pt x="78296" y="126397"/>
                        <a:pt x="78486" y="125158"/>
                      </a:cubicBezTo>
                      <a:cubicBezTo>
                        <a:pt x="79153" y="126016"/>
                        <a:pt x="78296" y="126968"/>
                        <a:pt x="79153" y="127825"/>
                      </a:cubicBezTo>
                      <a:cubicBezTo>
                        <a:pt x="79248" y="127635"/>
                        <a:pt x="79058" y="127349"/>
                        <a:pt x="78962" y="127159"/>
                      </a:cubicBezTo>
                      <a:cubicBezTo>
                        <a:pt x="79724" y="126301"/>
                        <a:pt x="80677" y="126968"/>
                        <a:pt x="81629" y="127159"/>
                      </a:cubicBezTo>
                      <a:cubicBezTo>
                        <a:pt x="81915" y="126111"/>
                        <a:pt x="80963" y="125254"/>
                        <a:pt x="80581" y="125540"/>
                      </a:cubicBezTo>
                      <a:cubicBezTo>
                        <a:pt x="80963" y="125063"/>
                        <a:pt x="80867" y="122968"/>
                        <a:pt x="81534" y="123825"/>
                      </a:cubicBezTo>
                      <a:cubicBezTo>
                        <a:pt x="81915" y="124587"/>
                        <a:pt x="81153" y="124111"/>
                        <a:pt x="81439" y="124968"/>
                      </a:cubicBezTo>
                      <a:cubicBezTo>
                        <a:pt x="81820" y="125920"/>
                        <a:pt x="81725" y="124396"/>
                        <a:pt x="82201" y="125349"/>
                      </a:cubicBezTo>
                      <a:cubicBezTo>
                        <a:pt x="82296" y="124492"/>
                        <a:pt x="81915" y="124206"/>
                        <a:pt x="82391" y="123730"/>
                      </a:cubicBezTo>
                      <a:cubicBezTo>
                        <a:pt x="82772" y="124111"/>
                        <a:pt x="82867" y="124587"/>
                        <a:pt x="82677" y="125063"/>
                      </a:cubicBezTo>
                      <a:cubicBezTo>
                        <a:pt x="83534" y="125825"/>
                        <a:pt x="82867" y="123253"/>
                        <a:pt x="83629" y="124015"/>
                      </a:cubicBezTo>
                      <a:cubicBezTo>
                        <a:pt x="83915" y="124587"/>
                        <a:pt x="83344" y="125444"/>
                        <a:pt x="84011" y="126016"/>
                      </a:cubicBezTo>
                      <a:cubicBezTo>
                        <a:pt x="84296" y="125444"/>
                        <a:pt x="84106" y="124968"/>
                        <a:pt x="84201" y="124396"/>
                      </a:cubicBezTo>
                      <a:cubicBezTo>
                        <a:pt x="84296" y="124301"/>
                        <a:pt x="84487" y="124111"/>
                        <a:pt x="84677" y="124301"/>
                      </a:cubicBezTo>
                      <a:cubicBezTo>
                        <a:pt x="84868" y="124968"/>
                        <a:pt x="84296" y="125063"/>
                        <a:pt x="84677" y="126111"/>
                      </a:cubicBezTo>
                      <a:cubicBezTo>
                        <a:pt x="85249" y="125920"/>
                        <a:pt x="85249" y="126587"/>
                        <a:pt x="86106" y="127444"/>
                      </a:cubicBezTo>
                      <a:cubicBezTo>
                        <a:pt x="87440" y="128016"/>
                        <a:pt x="88297" y="126587"/>
                        <a:pt x="88964" y="126301"/>
                      </a:cubicBezTo>
                      <a:cubicBezTo>
                        <a:pt x="88773" y="128016"/>
                        <a:pt x="91154" y="126682"/>
                        <a:pt x="92107" y="127063"/>
                      </a:cubicBezTo>
                      <a:cubicBezTo>
                        <a:pt x="92488" y="128206"/>
                        <a:pt x="90964" y="127254"/>
                        <a:pt x="90964" y="128588"/>
                      </a:cubicBezTo>
                      <a:cubicBezTo>
                        <a:pt x="92297" y="129349"/>
                        <a:pt x="92392" y="126968"/>
                        <a:pt x="93536" y="128111"/>
                      </a:cubicBezTo>
                      <a:cubicBezTo>
                        <a:pt x="93536" y="127825"/>
                        <a:pt x="93250" y="127635"/>
                        <a:pt x="92964" y="127349"/>
                      </a:cubicBezTo>
                      <a:cubicBezTo>
                        <a:pt x="92869" y="126206"/>
                        <a:pt x="93536" y="127063"/>
                        <a:pt x="93536" y="126206"/>
                      </a:cubicBezTo>
                      <a:cubicBezTo>
                        <a:pt x="95250" y="127921"/>
                        <a:pt x="95536" y="125635"/>
                        <a:pt x="96774" y="126968"/>
                      </a:cubicBezTo>
                      <a:cubicBezTo>
                        <a:pt x="97441" y="125635"/>
                        <a:pt x="98584" y="126492"/>
                        <a:pt x="98774" y="124777"/>
                      </a:cubicBezTo>
                      <a:cubicBezTo>
                        <a:pt x="98298" y="124873"/>
                        <a:pt x="98489" y="124587"/>
                        <a:pt x="97917" y="124111"/>
                      </a:cubicBezTo>
                      <a:cubicBezTo>
                        <a:pt x="98489" y="122301"/>
                        <a:pt x="100013" y="124396"/>
                        <a:pt x="100965" y="126016"/>
                      </a:cubicBezTo>
                      <a:cubicBezTo>
                        <a:pt x="100870" y="125063"/>
                        <a:pt x="100203" y="124396"/>
                        <a:pt x="99917" y="123539"/>
                      </a:cubicBezTo>
                      <a:cubicBezTo>
                        <a:pt x="100489" y="123539"/>
                        <a:pt x="100965" y="123158"/>
                        <a:pt x="101632" y="123444"/>
                      </a:cubicBezTo>
                      <a:cubicBezTo>
                        <a:pt x="102108" y="123920"/>
                        <a:pt x="101346" y="124206"/>
                        <a:pt x="101346" y="124777"/>
                      </a:cubicBezTo>
                      <a:cubicBezTo>
                        <a:pt x="100965" y="124396"/>
                        <a:pt x="103442" y="124682"/>
                        <a:pt x="103632" y="124206"/>
                      </a:cubicBezTo>
                      <a:cubicBezTo>
                        <a:pt x="104013" y="124206"/>
                        <a:pt x="104585" y="125254"/>
                        <a:pt x="104108" y="124968"/>
                      </a:cubicBezTo>
                      <a:cubicBezTo>
                        <a:pt x="104680" y="125920"/>
                        <a:pt x="104585" y="124777"/>
                        <a:pt x="104775" y="124587"/>
                      </a:cubicBezTo>
                      <a:cubicBezTo>
                        <a:pt x="104775" y="124301"/>
                        <a:pt x="104394" y="124111"/>
                        <a:pt x="104108" y="123920"/>
                      </a:cubicBezTo>
                      <a:cubicBezTo>
                        <a:pt x="104966" y="123444"/>
                        <a:pt x="107918" y="124873"/>
                        <a:pt x="108394" y="123063"/>
                      </a:cubicBezTo>
                      <a:lnTo>
                        <a:pt x="109538" y="123634"/>
                      </a:lnTo>
                      <a:cubicBezTo>
                        <a:pt x="109538" y="123158"/>
                        <a:pt x="110204" y="123634"/>
                        <a:pt x="109919" y="122872"/>
                      </a:cubicBezTo>
                      <a:cubicBezTo>
                        <a:pt x="112300" y="124206"/>
                        <a:pt x="111823" y="121634"/>
                        <a:pt x="114205" y="122777"/>
                      </a:cubicBezTo>
                      <a:cubicBezTo>
                        <a:pt x="114491" y="121158"/>
                        <a:pt x="115919" y="121158"/>
                        <a:pt x="117824" y="121444"/>
                      </a:cubicBezTo>
                      <a:cubicBezTo>
                        <a:pt x="117729" y="122491"/>
                        <a:pt x="118015" y="122872"/>
                        <a:pt x="117824" y="123634"/>
                      </a:cubicBezTo>
                      <a:cubicBezTo>
                        <a:pt x="118872" y="122682"/>
                        <a:pt x="118967" y="120682"/>
                        <a:pt x="120491" y="121253"/>
                      </a:cubicBezTo>
                      <a:cubicBezTo>
                        <a:pt x="119158" y="119920"/>
                        <a:pt x="119348" y="118586"/>
                        <a:pt x="117634" y="117348"/>
                      </a:cubicBezTo>
                      <a:cubicBezTo>
                        <a:pt x="118300" y="117157"/>
                        <a:pt x="119253" y="117062"/>
                        <a:pt x="119920" y="116872"/>
                      </a:cubicBezTo>
                      <a:cubicBezTo>
                        <a:pt x="118491" y="115538"/>
                        <a:pt x="117634" y="118015"/>
                        <a:pt x="116015" y="116205"/>
                      </a:cubicBezTo>
                      <a:cubicBezTo>
                        <a:pt x="115824" y="115633"/>
                        <a:pt x="116872" y="116395"/>
                        <a:pt x="117253" y="116395"/>
                      </a:cubicBezTo>
                      <a:cubicBezTo>
                        <a:pt x="116396" y="115348"/>
                        <a:pt x="118015" y="115633"/>
                        <a:pt x="117443" y="114395"/>
                      </a:cubicBezTo>
                      <a:cubicBezTo>
                        <a:pt x="117919" y="114967"/>
                        <a:pt x="118396" y="115538"/>
                        <a:pt x="119444" y="115633"/>
                      </a:cubicBezTo>
                      <a:cubicBezTo>
                        <a:pt x="118681" y="114871"/>
                        <a:pt x="118777" y="114490"/>
                        <a:pt x="118681" y="113633"/>
                      </a:cubicBezTo>
                      <a:cubicBezTo>
                        <a:pt x="119634" y="113919"/>
                        <a:pt x="120967" y="114205"/>
                        <a:pt x="120015" y="113252"/>
                      </a:cubicBezTo>
                      <a:cubicBezTo>
                        <a:pt x="120777" y="113347"/>
                        <a:pt x="121158" y="114014"/>
                        <a:pt x="121539" y="113633"/>
                      </a:cubicBezTo>
                      <a:cubicBezTo>
                        <a:pt x="122396" y="114014"/>
                        <a:pt x="121920" y="114014"/>
                        <a:pt x="122111" y="114681"/>
                      </a:cubicBezTo>
                      <a:cubicBezTo>
                        <a:pt x="122682" y="114395"/>
                        <a:pt x="123254" y="114109"/>
                        <a:pt x="123254" y="113347"/>
                      </a:cubicBezTo>
                      <a:cubicBezTo>
                        <a:pt x="124111" y="113538"/>
                        <a:pt x="124016" y="114681"/>
                        <a:pt x="124968" y="114871"/>
                      </a:cubicBezTo>
                      <a:cubicBezTo>
                        <a:pt x="124873" y="114490"/>
                        <a:pt x="123635" y="113157"/>
                        <a:pt x="124777" y="113443"/>
                      </a:cubicBezTo>
                      <a:cubicBezTo>
                        <a:pt x="124396" y="113062"/>
                        <a:pt x="124301" y="112490"/>
                        <a:pt x="123539" y="112490"/>
                      </a:cubicBezTo>
                      <a:cubicBezTo>
                        <a:pt x="123635" y="111633"/>
                        <a:pt x="123730" y="111823"/>
                        <a:pt x="122968" y="110776"/>
                      </a:cubicBezTo>
                      <a:cubicBezTo>
                        <a:pt x="122587" y="110109"/>
                        <a:pt x="124301" y="111157"/>
                        <a:pt x="123825" y="110490"/>
                      </a:cubicBezTo>
                      <a:cubicBezTo>
                        <a:pt x="123539" y="109538"/>
                        <a:pt x="122873" y="110204"/>
                        <a:pt x="122396" y="110014"/>
                      </a:cubicBezTo>
                      <a:cubicBezTo>
                        <a:pt x="122492" y="109633"/>
                        <a:pt x="123254" y="109823"/>
                        <a:pt x="123063" y="109252"/>
                      </a:cubicBezTo>
                      <a:cubicBezTo>
                        <a:pt x="123730" y="109442"/>
                        <a:pt x="123635" y="110395"/>
                        <a:pt x="124492" y="110395"/>
                      </a:cubicBezTo>
                      <a:cubicBezTo>
                        <a:pt x="123825" y="109633"/>
                        <a:pt x="124777" y="109442"/>
                        <a:pt x="125063" y="110014"/>
                      </a:cubicBezTo>
                      <a:cubicBezTo>
                        <a:pt x="124206" y="108299"/>
                        <a:pt x="125730" y="107823"/>
                        <a:pt x="127825" y="107823"/>
                      </a:cubicBezTo>
                      <a:cubicBezTo>
                        <a:pt x="127444" y="107537"/>
                        <a:pt x="127254" y="106966"/>
                        <a:pt x="126778" y="106585"/>
                      </a:cubicBezTo>
                      <a:cubicBezTo>
                        <a:pt x="126111" y="106775"/>
                        <a:pt x="126206" y="106585"/>
                        <a:pt x="125158" y="106394"/>
                      </a:cubicBezTo>
                      <a:cubicBezTo>
                        <a:pt x="125254" y="106870"/>
                        <a:pt x="125730" y="106870"/>
                        <a:pt x="126111" y="106966"/>
                      </a:cubicBezTo>
                      <a:cubicBezTo>
                        <a:pt x="125635" y="108013"/>
                        <a:pt x="123920" y="108013"/>
                        <a:pt x="122777" y="108490"/>
                      </a:cubicBezTo>
                      <a:cubicBezTo>
                        <a:pt x="122777" y="107347"/>
                        <a:pt x="124777" y="107728"/>
                        <a:pt x="124777" y="106585"/>
                      </a:cubicBezTo>
                      <a:cubicBezTo>
                        <a:pt x="124301" y="106775"/>
                        <a:pt x="123730" y="106966"/>
                        <a:pt x="122968" y="106966"/>
                      </a:cubicBezTo>
                      <a:cubicBezTo>
                        <a:pt x="122873" y="106299"/>
                        <a:pt x="124111" y="106585"/>
                        <a:pt x="123254" y="105251"/>
                      </a:cubicBezTo>
                      <a:cubicBezTo>
                        <a:pt x="123920" y="105442"/>
                        <a:pt x="124111" y="106108"/>
                        <a:pt x="124873" y="106108"/>
                      </a:cubicBezTo>
                      <a:cubicBezTo>
                        <a:pt x="124682" y="105727"/>
                        <a:pt x="124968" y="105632"/>
                        <a:pt x="124777" y="105251"/>
                      </a:cubicBezTo>
                      <a:cubicBezTo>
                        <a:pt x="125254" y="105156"/>
                        <a:pt x="125444" y="105632"/>
                        <a:pt x="125635" y="106013"/>
                      </a:cubicBezTo>
                      <a:cubicBezTo>
                        <a:pt x="126111" y="106108"/>
                        <a:pt x="125730" y="105442"/>
                        <a:pt x="126492" y="105632"/>
                      </a:cubicBezTo>
                      <a:cubicBezTo>
                        <a:pt x="125540" y="104775"/>
                        <a:pt x="126683" y="104584"/>
                        <a:pt x="125635" y="103822"/>
                      </a:cubicBezTo>
                      <a:cubicBezTo>
                        <a:pt x="126683" y="103632"/>
                        <a:pt x="126873" y="104680"/>
                        <a:pt x="127825" y="104680"/>
                      </a:cubicBezTo>
                      <a:cubicBezTo>
                        <a:pt x="127540" y="103822"/>
                        <a:pt x="128969" y="103346"/>
                        <a:pt x="129635" y="103632"/>
                      </a:cubicBezTo>
                      <a:cubicBezTo>
                        <a:pt x="129445" y="102489"/>
                        <a:pt x="130588" y="103251"/>
                        <a:pt x="130588" y="102298"/>
                      </a:cubicBezTo>
                      <a:cubicBezTo>
                        <a:pt x="131445" y="102489"/>
                        <a:pt x="130588" y="102775"/>
                        <a:pt x="131064" y="103251"/>
                      </a:cubicBezTo>
                      <a:cubicBezTo>
                        <a:pt x="132302" y="103061"/>
                        <a:pt x="131921" y="102013"/>
                        <a:pt x="132969" y="101632"/>
                      </a:cubicBezTo>
                      <a:cubicBezTo>
                        <a:pt x="132493" y="101060"/>
                        <a:pt x="132302" y="100870"/>
                        <a:pt x="131445" y="100298"/>
                      </a:cubicBezTo>
                      <a:cubicBezTo>
                        <a:pt x="131826" y="100013"/>
                        <a:pt x="131921" y="99060"/>
                        <a:pt x="130969" y="98488"/>
                      </a:cubicBezTo>
                      <a:cubicBezTo>
                        <a:pt x="131636" y="98203"/>
                        <a:pt x="131540" y="99155"/>
                        <a:pt x="132302" y="98869"/>
                      </a:cubicBezTo>
                      <a:cubicBezTo>
                        <a:pt x="132779" y="98679"/>
                        <a:pt x="132207" y="97917"/>
                        <a:pt x="133160" y="97917"/>
                      </a:cubicBezTo>
                      <a:cubicBezTo>
                        <a:pt x="132874" y="97250"/>
                        <a:pt x="132207" y="97250"/>
                        <a:pt x="132493" y="96869"/>
                      </a:cubicBezTo>
                      <a:cubicBezTo>
                        <a:pt x="133350" y="96774"/>
                        <a:pt x="133541" y="98107"/>
                        <a:pt x="134207" y="98298"/>
                      </a:cubicBezTo>
                      <a:cubicBezTo>
                        <a:pt x="134588" y="98869"/>
                        <a:pt x="132588" y="98203"/>
                        <a:pt x="133541" y="99060"/>
                      </a:cubicBezTo>
                      <a:cubicBezTo>
                        <a:pt x="134493" y="99441"/>
                        <a:pt x="134969" y="98393"/>
                        <a:pt x="134588" y="97631"/>
                      </a:cubicBezTo>
                      <a:cubicBezTo>
                        <a:pt x="135255" y="97345"/>
                        <a:pt x="135446" y="97917"/>
                        <a:pt x="136017" y="97726"/>
                      </a:cubicBezTo>
                      <a:cubicBezTo>
                        <a:pt x="135636" y="96774"/>
                        <a:pt x="135541" y="95155"/>
                        <a:pt x="136493" y="95345"/>
                      </a:cubicBezTo>
                      <a:cubicBezTo>
                        <a:pt x="136779" y="95250"/>
                        <a:pt x="136303" y="94964"/>
                        <a:pt x="135922" y="94964"/>
                      </a:cubicBezTo>
                      <a:cubicBezTo>
                        <a:pt x="136017" y="94488"/>
                        <a:pt x="135922" y="93916"/>
                        <a:pt x="137160" y="93821"/>
                      </a:cubicBezTo>
                      <a:cubicBezTo>
                        <a:pt x="136493" y="93154"/>
                        <a:pt x="137160" y="93154"/>
                        <a:pt x="136493" y="92488"/>
                      </a:cubicBezTo>
                      <a:cubicBezTo>
                        <a:pt x="136969" y="93345"/>
                        <a:pt x="134588" y="92964"/>
                        <a:pt x="135541" y="94012"/>
                      </a:cubicBezTo>
                      <a:cubicBezTo>
                        <a:pt x="134302" y="93916"/>
                        <a:pt x="134207" y="93250"/>
                        <a:pt x="133160" y="93821"/>
                      </a:cubicBezTo>
                      <a:cubicBezTo>
                        <a:pt x="132112" y="92583"/>
                        <a:pt x="133731" y="92964"/>
                        <a:pt x="133921" y="92869"/>
                      </a:cubicBezTo>
                      <a:cubicBezTo>
                        <a:pt x="133160" y="92011"/>
                        <a:pt x="132969" y="93059"/>
                        <a:pt x="132017" y="92678"/>
                      </a:cubicBezTo>
                      <a:cubicBezTo>
                        <a:pt x="132588" y="93154"/>
                        <a:pt x="132398" y="93440"/>
                        <a:pt x="131636" y="93345"/>
                      </a:cubicBezTo>
                      <a:cubicBezTo>
                        <a:pt x="132302" y="94012"/>
                        <a:pt x="131636" y="94012"/>
                        <a:pt x="132398" y="94393"/>
                      </a:cubicBezTo>
                      <a:cubicBezTo>
                        <a:pt x="133064" y="94202"/>
                        <a:pt x="132683" y="93631"/>
                        <a:pt x="133731" y="94297"/>
                      </a:cubicBezTo>
                      <a:cubicBezTo>
                        <a:pt x="133921" y="94774"/>
                        <a:pt x="132588" y="94488"/>
                        <a:pt x="133160" y="95059"/>
                      </a:cubicBezTo>
                      <a:cubicBezTo>
                        <a:pt x="132302" y="94869"/>
                        <a:pt x="132302" y="94297"/>
                        <a:pt x="131540" y="94774"/>
                      </a:cubicBezTo>
                      <a:cubicBezTo>
                        <a:pt x="133064" y="95155"/>
                        <a:pt x="131254" y="95250"/>
                        <a:pt x="131064" y="95726"/>
                      </a:cubicBezTo>
                      <a:cubicBezTo>
                        <a:pt x="130778" y="95726"/>
                        <a:pt x="129635" y="94964"/>
                        <a:pt x="130302" y="94869"/>
                      </a:cubicBezTo>
                      <a:cubicBezTo>
                        <a:pt x="130112" y="95155"/>
                        <a:pt x="128397" y="95250"/>
                        <a:pt x="128588" y="96012"/>
                      </a:cubicBezTo>
                      <a:cubicBezTo>
                        <a:pt x="126683" y="95536"/>
                        <a:pt x="127349" y="96774"/>
                        <a:pt x="125635" y="96298"/>
                      </a:cubicBezTo>
                      <a:cubicBezTo>
                        <a:pt x="125635" y="97060"/>
                        <a:pt x="126587" y="97441"/>
                        <a:pt x="126206" y="98012"/>
                      </a:cubicBezTo>
                      <a:cubicBezTo>
                        <a:pt x="125825" y="97917"/>
                        <a:pt x="125635" y="97441"/>
                        <a:pt x="125444" y="97155"/>
                      </a:cubicBezTo>
                      <a:cubicBezTo>
                        <a:pt x="123920" y="96869"/>
                        <a:pt x="124396" y="97822"/>
                        <a:pt x="123635" y="97917"/>
                      </a:cubicBezTo>
                      <a:cubicBezTo>
                        <a:pt x="124016" y="98393"/>
                        <a:pt x="124301" y="98393"/>
                        <a:pt x="124587" y="98203"/>
                      </a:cubicBezTo>
                      <a:cubicBezTo>
                        <a:pt x="125349" y="99060"/>
                        <a:pt x="124111" y="98869"/>
                        <a:pt x="125063" y="99441"/>
                      </a:cubicBezTo>
                      <a:cubicBezTo>
                        <a:pt x="124873" y="99346"/>
                        <a:pt x="123730" y="98869"/>
                        <a:pt x="124016" y="99346"/>
                      </a:cubicBezTo>
                      <a:cubicBezTo>
                        <a:pt x="123158" y="99060"/>
                        <a:pt x="123539" y="98965"/>
                        <a:pt x="123254" y="98488"/>
                      </a:cubicBezTo>
                      <a:cubicBezTo>
                        <a:pt x="122206" y="98584"/>
                        <a:pt x="122777" y="99631"/>
                        <a:pt x="120967" y="99346"/>
                      </a:cubicBezTo>
                      <a:cubicBezTo>
                        <a:pt x="122777" y="100774"/>
                        <a:pt x="119539" y="99441"/>
                        <a:pt x="120872" y="100965"/>
                      </a:cubicBezTo>
                      <a:cubicBezTo>
                        <a:pt x="119825" y="100108"/>
                        <a:pt x="120110" y="101060"/>
                        <a:pt x="119253" y="100584"/>
                      </a:cubicBezTo>
                      <a:cubicBezTo>
                        <a:pt x="119348" y="100203"/>
                        <a:pt x="119348" y="99631"/>
                        <a:pt x="120587" y="99917"/>
                      </a:cubicBezTo>
                      <a:cubicBezTo>
                        <a:pt x="119253" y="98584"/>
                        <a:pt x="121158" y="98584"/>
                        <a:pt x="122492" y="98488"/>
                      </a:cubicBezTo>
                      <a:cubicBezTo>
                        <a:pt x="121920" y="98107"/>
                        <a:pt x="121444" y="97726"/>
                        <a:pt x="121063" y="96965"/>
                      </a:cubicBezTo>
                      <a:cubicBezTo>
                        <a:pt x="122206" y="99060"/>
                        <a:pt x="116491" y="97822"/>
                        <a:pt x="119253" y="100965"/>
                      </a:cubicBezTo>
                      <a:cubicBezTo>
                        <a:pt x="118681" y="101441"/>
                        <a:pt x="118396" y="102108"/>
                        <a:pt x="117348" y="102203"/>
                      </a:cubicBezTo>
                      <a:cubicBezTo>
                        <a:pt x="117729" y="102679"/>
                        <a:pt x="117919" y="102775"/>
                        <a:pt x="118205" y="102584"/>
                      </a:cubicBezTo>
                      <a:lnTo>
                        <a:pt x="118777" y="103918"/>
                      </a:lnTo>
                      <a:cubicBezTo>
                        <a:pt x="118777" y="104203"/>
                        <a:pt x="118396" y="104203"/>
                        <a:pt x="117919" y="104203"/>
                      </a:cubicBezTo>
                      <a:cubicBezTo>
                        <a:pt x="117539" y="103537"/>
                        <a:pt x="118396" y="103727"/>
                        <a:pt x="117729" y="102775"/>
                      </a:cubicBezTo>
                      <a:cubicBezTo>
                        <a:pt x="117062" y="102679"/>
                        <a:pt x="116872" y="102965"/>
                        <a:pt x="116205" y="102870"/>
                      </a:cubicBezTo>
                      <a:lnTo>
                        <a:pt x="116586" y="103727"/>
                      </a:lnTo>
                      <a:cubicBezTo>
                        <a:pt x="116491" y="103918"/>
                        <a:pt x="116300" y="103918"/>
                        <a:pt x="116015" y="104013"/>
                      </a:cubicBezTo>
                      <a:cubicBezTo>
                        <a:pt x="115443" y="103822"/>
                        <a:pt x="115252" y="103346"/>
                        <a:pt x="115062" y="102775"/>
                      </a:cubicBezTo>
                      <a:cubicBezTo>
                        <a:pt x="114205" y="103156"/>
                        <a:pt x="116491" y="104489"/>
                        <a:pt x="115157" y="104584"/>
                      </a:cubicBezTo>
                      <a:cubicBezTo>
                        <a:pt x="115348" y="104870"/>
                        <a:pt x="115633" y="105156"/>
                        <a:pt x="116110" y="105251"/>
                      </a:cubicBezTo>
                      <a:cubicBezTo>
                        <a:pt x="116205" y="105632"/>
                        <a:pt x="116300" y="106013"/>
                        <a:pt x="116015" y="106013"/>
                      </a:cubicBezTo>
                      <a:cubicBezTo>
                        <a:pt x="114871" y="104489"/>
                        <a:pt x="113252" y="105346"/>
                        <a:pt x="112109" y="105156"/>
                      </a:cubicBezTo>
                      <a:cubicBezTo>
                        <a:pt x="112204" y="104394"/>
                        <a:pt x="114300" y="104108"/>
                        <a:pt x="112967" y="103061"/>
                      </a:cubicBezTo>
                      <a:cubicBezTo>
                        <a:pt x="113348" y="102584"/>
                        <a:pt x="114395" y="102584"/>
                        <a:pt x="114681" y="101917"/>
                      </a:cubicBezTo>
                      <a:cubicBezTo>
                        <a:pt x="113729" y="101060"/>
                        <a:pt x="113824" y="102298"/>
                        <a:pt x="113252" y="102108"/>
                      </a:cubicBezTo>
                      <a:cubicBezTo>
                        <a:pt x="113157" y="101346"/>
                        <a:pt x="113538" y="101632"/>
                        <a:pt x="112776" y="100679"/>
                      </a:cubicBezTo>
                      <a:cubicBezTo>
                        <a:pt x="114491" y="101632"/>
                        <a:pt x="113348" y="100393"/>
                        <a:pt x="115157" y="101441"/>
                      </a:cubicBezTo>
                      <a:cubicBezTo>
                        <a:pt x="114871" y="100584"/>
                        <a:pt x="114014" y="100203"/>
                        <a:pt x="113252" y="99917"/>
                      </a:cubicBezTo>
                      <a:cubicBezTo>
                        <a:pt x="113157" y="99346"/>
                        <a:pt x="114300" y="100203"/>
                        <a:pt x="114776" y="100203"/>
                      </a:cubicBezTo>
                      <a:cubicBezTo>
                        <a:pt x="114491" y="99727"/>
                        <a:pt x="114871" y="99631"/>
                        <a:pt x="114395" y="98965"/>
                      </a:cubicBezTo>
                      <a:cubicBezTo>
                        <a:pt x="114967" y="98965"/>
                        <a:pt x="115157" y="99346"/>
                        <a:pt x="115729" y="99441"/>
                      </a:cubicBezTo>
                      <a:cubicBezTo>
                        <a:pt x="115157" y="98393"/>
                        <a:pt x="115824" y="99155"/>
                        <a:pt x="116396" y="98965"/>
                      </a:cubicBezTo>
                      <a:cubicBezTo>
                        <a:pt x="116110" y="98203"/>
                        <a:pt x="116872" y="98107"/>
                        <a:pt x="116586" y="97250"/>
                      </a:cubicBezTo>
                      <a:cubicBezTo>
                        <a:pt x="117253" y="97155"/>
                        <a:pt x="117443" y="97822"/>
                        <a:pt x="117919" y="98012"/>
                      </a:cubicBezTo>
                      <a:cubicBezTo>
                        <a:pt x="117919" y="98679"/>
                        <a:pt x="116396" y="98869"/>
                        <a:pt x="118015" y="99727"/>
                      </a:cubicBezTo>
                      <a:cubicBezTo>
                        <a:pt x="118300" y="99536"/>
                        <a:pt x="117824" y="98869"/>
                        <a:pt x="117824" y="98488"/>
                      </a:cubicBezTo>
                      <a:cubicBezTo>
                        <a:pt x="118110" y="98584"/>
                        <a:pt x="118396" y="98774"/>
                        <a:pt x="118681" y="98774"/>
                      </a:cubicBezTo>
                      <a:cubicBezTo>
                        <a:pt x="118110" y="97822"/>
                        <a:pt x="118110" y="97726"/>
                        <a:pt x="119063" y="97822"/>
                      </a:cubicBezTo>
                      <a:cubicBezTo>
                        <a:pt x="118777" y="96869"/>
                        <a:pt x="117634" y="96965"/>
                        <a:pt x="117348" y="96107"/>
                      </a:cubicBezTo>
                      <a:cubicBezTo>
                        <a:pt x="117253" y="95917"/>
                        <a:pt x="117443" y="95917"/>
                        <a:pt x="117348" y="95726"/>
                      </a:cubicBezTo>
                      <a:cubicBezTo>
                        <a:pt x="118110" y="95726"/>
                        <a:pt x="118396" y="96298"/>
                        <a:pt x="118872" y="96679"/>
                      </a:cubicBezTo>
                      <a:cubicBezTo>
                        <a:pt x="119920" y="96965"/>
                        <a:pt x="119253" y="96202"/>
                        <a:pt x="120206" y="96393"/>
                      </a:cubicBezTo>
                      <a:cubicBezTo>
                        <a:pt x="120110" y="96012"/>
                        <a:pt x="119729" y="96012"/>
                        <a:pt x="119444" y="95917"/>
                      </a:cubicBezTo>
                      <a:cubicBezTo>
                        <a:pt x="119348" y="95155"/>
                        <a:pt x="121539" y="95536"/>
                        <a:pt x="120110" y="94012"/>
                      </a:cubicBezTo>
                      <a:cubicBezTo>
                        <a:pt x="121444" y="93345"/>
                        <a:pt x="120967" y="92107"/>
                        <a:pt x="122873" y="91916"/>
                      </a:cubicBezTo>
                      <a:cubicBezTo>
                        <a:pt x="122015" y="91154"/>
                        <a:pt x="122968" y="91154"/>
                        <a:pt x="123063" y="90773"/>
                      </a:cubicBezTo>
                      <a:cubicBezTo>
                        <a:pt x="122111" y="90202"/>
                        <a:pt x="121825" y="90297"/>
                        <a:pt x="121348" y="89630"/>
                      </a:cubicBezTo>
                      <a:cubicBezTo>
                        <a:pt x="120206" y="89630"/>
                        <a:pt x="120491" y="89821"/>
                        <a:pt x="119348" y="89630"/>
                      </a:cubicBezTo>
                      <a:cubicBezTo>
                        <a:pt x="120206" y="90297"/>
                        <a:pt x="120015" y="90011"/>
                        <a:pt x="120777" y="90773"/>
                      </a:cubicBezTo>
                      <a:cubicBezTo>
                        <a:pt x="120777" y="91345"/>
                        <a:pt x="119825" y="91345"/>
                        <a:pt x="120682" y="92297"/>
                      </a:cubicBezTo>
                      <a:cubicBezTo>
                        <a:pt x="119825" y="92202"/>
                        <a:pt x="119444" y="91154"/>
                        <a:pt x="118777" y="90773"/>
                      </a:cubicBezTo>
                      <a:cubicBezTo>
                        <a:pt x="118110" y="90773"/>
                        <a:pt x="118396" y="91726"/>
                        <a:pt x="117253" y="91059"/>
                      </a:cubicBezTo>
                      <a:cubicBezTo>
                        <a:pt x="116586" y="91440"/>
                        <a:pt x="117634" y="92869"/>
                        <a:pt x="115729" y="92583"/>
                      </a:cubicBezTo>
                      <a:cubicBezTo>
                        <a:pt x="115348" y="91916"/>
                        <a:pt x="115919" y="91726"/>
                        <a:pt x="115633" y="91154"/>
                      </a:cubicBezTo>
                      <a:cubicBezTo>
                        <a:pt x="115348" y="91249"/>
                        <a:pt x="115348" y="91630"/>
                        <a:pt x="114395" y="91440"/>
                      </a:cubicBezTo>
                      <a:cubicBezTo>
                        <a:pt x="115157" y="92011"/>
                        <a:pt x="115157" y="92107"/>
                        <a:pt x="114205" y="91726"/>
                      </a:cubicBezTo>
                      <a:cubicBezTo>
                        <a:pt x="115157" y="93154"/>
                        <a:pt x="112586" y="92488"/>
                        <a:pt x="112681" y="93440"/>
                      </a:cubicBezTo>
                      <a:cubicBezTo>
                        <a:pt x="112109" y="93536"/>
                        <a:pt x="111919" y="92964"/>
                        <a:pt x="111633" y="92583"/>
                      </a:cubicBezTo>
                      <a:cubicBezTo>
                        <a:pt x="110776" y="92392"/>
                        <a:pt x="111347" y="92964"/>
                        <a:pt x="110776" y="92964"/>
                      </a:cubicBezTo>
                      <a:cubicBezTo>
                        <a:pt x="111538" y="93250"/>
                        <a:pt x="112204" y="93726"/>
                        <a:pt x="113252" y="93726"/>
                      </a:cubicBezTo>
                      <a:cubicBezTo>
                        <a:pt x="113538" y="93916"/>
                        <a:pt x="113824" y="94107"/>
                        <a:pt x="114110" y="94393"/>
                      </a:cubicBezTo>
                      <a:cubicBezTo>
                        <a:pt x="114014" y="94583"/>
                        <a:pt x="113729" y="94678"/>
                        <a:pt x="113538" y="94869"/>
                      </a:cubicBezTo>
                      <a:cubicBezTo>
                        <a:pt x="113062" y="94678"/>
                        <a:pt x="112967" y="94202"/>
                        <a:pt x="112300" y="94297"/>
                      </a:cubicBezTo>
                      <a:cubicBezTo>
                        <a:pt x="112490" y="94678"/>
                        <a:pt x="112776" y="94869"/>
                        <a:pt x="113062" y="95155"/>
                      </a:cubicBezTo>
                      <a:cubicBezTo>
                        <a:pt x="113157" y="95345"/>
                        <a:pt x="112681" y="95250"/>
                        <a:pt x="112776" y="95440"/>
                      </a:cubicBezTo>
                      <a:cubicBezTo>
                        <a:pt x="111823" y="95059"/>
                        <a:pt x="112490" y="94964"/>
                        <a:pt x="111823" y="94583"/>
                      </a:cubicBezTo>
                      <a:cubicBezTo>
                        <a:pt x="111538" y="94012"/>
                        <a:pt x="112871" y="94583"/>
                        <a:pt x="112204" y="93821"/>
                      </a:cubicBezTo>
                      <a:cubicBezTo>
                        <a:pt x="109633" y="95631"/>
                        <a:pt x="107633" y="97822"/>
                        <a:pt x="104394" y="98679"/>
                      </a:cubicBezTo>
                      <a:cubicBezTo>
                        <a:pt x="105632" y="100013"/>
                        <a:pt x="104204" y="100013"/>
                        <a:pt x="103156" y="99155"/>
                      </a:cubicBezTo>
                      <a:cubicBezTo>
                        <a:pt x="103727" y="99917"/>
                        <a:pt x="104680" y="100393"/>
                        <a:pt x="105156" y="101251"/>
                      </a:cubicBezTo>
                      <a:cubicBezTo>
                        <a:pt x="105061" y="101917"/>
                        <a:pt x="103823" y="100679"/>
                        <a:pt x="103918" y="101441"/>
                      </a:cubicBezTo>
                      <a:cubicBezTo>
                        <a:pt x="103632" y="101251"/>
                        <a:pt x="103537" y="100965"/>
                        <a:pt x="103442" y="100679"/>
                      </a:cubicBezTo>
                      <a:cubicBezTo>
                        <a:pt x="102870" y="100774"/>
                        <a:pt x="103346" y="101822"/>
                        <a:pt x="102584" y="101727"/>
                      </a:cubicBezTo>
                      <a:cubicBezTo>
                        <a:pt x="101346" y="99631"/>
                        <a:pt x="100775" y="101441"/>
                        <a:pt x="99060" y="100489"/>
                      </a:cubicBezTo>
                      <a:cubicBezTo>
                        <a:pt x="99060" y="101060"/>
                        <a:pt x="99727" y="101155"/>
                        <a:pt x="100108" y="101346"/>
                      </a:cubicBezTo>
                      <a:cubicBezTo>
                        <a:pt x="99441" y="101727"/>
                        <a:pt x="99536" y="101346"/>
                        <a:pt x="98679" y="101251"/>
                      </a:cubicBezTo>
                      <a:cubicBezTo>
                        <a:pt x="98869" y="101632"/>
                        <a:pt x="99346" y="101727"/>
                        <a:pt x="99441" y="102013"/>
                      </a:cubicBezTo>
                      <a:cubicBezTo>
                        <a:pt x="99441" y="102203"/>
                        <a:pt x="99155" y="102203"/>
                        <a:pt x="98679" y="102013"/>
                      </a:cubicBezTo>
                      <a:cubicBezTo>
                        <a:pt x="98965" y="102394"/>
                        <a:pt x="99155" y="102775"/>
                        <a:pt x="99250" y="103251"/>
                      </a:cubicBezTo>
                      <a:cubicBezTo>
                        <a:pt x="99346" y="104013"/>
                        <a:pt x="98298" y="102489"/>
                        <a:pt x="98679" y="103632"/>
                      </a:cubicBezTo>
                      <a:cubicBezTo>
                        <a:pt x="98298" y="103346"/>
                        <a:pt x="98108" y="102965"/>
                        <a:pt x="98012" y="102489"/>
                      </a:cubicBezTo>
                      <a:cubicBezTo>
                        <a:pt x="96774" y="102489"/>
                        <a:pt x="96488" y="101917"/>
                        <a:pt x="95726" y="103061"/>
                      </a:cubicBezTo>
                      <a:cubicBezTo>
                        <a:pt x="95441" y="102775"/>
                        <a:pt x="95250" y="102489"/>
                        <a:pt x="95155" y="102108"/>
                      </a:cubicBezTo>
                      <a:cubicBezTo>
                        <a:pt x="95250" y="103537"/>
                        <a:pt x="93821" y="102870"/>
                        <a:pt x="93631" y="104013"/>
                      </a:cubicBezTo>
                      <a:cubicBezTo>
                        <a:pt x="93440" y="103822"/>
                        <a:pt x="93250" y="103537"/>
                        <a:pt x="93154" y="103251"/>
                      </a:cubicBezTo>
                      <a:cubicBezTo>
                        <a:pt x="92869" y="103346"/>
                        <a:pt x="92964" y="104108"/>
                        <a:pt x="93154" y="104965"/>
                      </a:cubicBezTo>
                      <a:cubicBezTo>
                        <a:pt x="92678" y="104680"/>
                        <a:pt x="92488" y="104299"/>
                        <a:pt x="92488" y="103822"/>
                      </a:cubicBezTo>
                      <a:cubicBezTo>
                        <a:pt x="91821" y="104680"/>
                        <a:pt x="89725" y="102870"/>
                        <a:pt x="90011" y="105442"/>
                      </a:cubicBezTo>
                      <a:cubicBezTo>
                        <a:pt x="89440" y="105061"/>
                        <a:pt x="89535" y="104489"/>
                        <a:pt x="89059" y="104203"/>
                      </a:cubicBezTo>
                      <a:cubicBezTo>
                        <a:pt x="88964" y="103727"/>
                        <a:pt x="89535" y="104394"/>
                        <a:pt x="89249" y="103632"/>
                      </a:cubicBezTo>
                      <a:cubicBezTo>
                        <a:pt x="88773" y="104299"/>
                        <a:pt x="88487" y="105727"/>
                        <a:pt x="87058" y="105061"/>
                      </a:cubicBezTo>
                      <a:cubicBezTo>
                        <a:pt x="87344" y="106013"/>
                        <a:pt x="87916" y="105442"/>
                        <a:pt x="88011" y="106585"/>
                      </a:cubicBezTo>
                      <a:cubicBezTo>
                        <a:pt x="87249" y="105918"/>
                        <a:pt x="86582" y="105251"/>
                        <a:pt x="86392" y="105727"/>
                      </a:cubicBezTo>
                      <a:cubicBezTo>
                        <a:pt x="86773" y="107061"/>
                        <a:pt x="86773" y="105727"/>
                        <a:pt x="87154" y="106204"/>
                      </a:cubicBezTo>
                      <a:cubicBezTo>
                        <a:pt x="87249" y="107156"/>
                        <a:pt x="86773" y="106775"/>
                        <a:pt x="86582" y="107061"/>
                      </a:cubicBezTo>
                      <a:cubicBezTo>
                        <a:pt x="86296" y="106394"/>
                        <a:pt x="86106" y="105632"/>
                        <a:pt x="85820" y="104965"/>
                      </a:cubicBezTo>
                      <a:cubicBezTo>
                        <a:pt x="85249" y="105537"/>
                        <a:pt x="85249" y="107251"/>
                        <a:pt x="84011" y="106585"/>
                      </a:cubicBezTo>
                      <a:cubicBezTo>
                        <a:pt x="83820" y="106299"/>
                        <a:pt x="83915" y="106013"/>
                        <a:pt x="83725" y="105727"/>
                      </a:cubicBezTo>
                      <a:cubicBezTo>
                        <a:pt x="83439" y="105346"/>
                        <a:pt x="83439" y="105632"/>
                        <a:pt x="83153" y="105156"/>
                      </a:cubicBezTo>
                      <a:cubicBezTo>
                        <a:pt x="83153" y="106013"/>
                        <a:pt x="83344" y="106013"/>
                        <a:pt x="83153" y="106490"/>
                      </a:cubicBezTo>
                      <a:cubicBezTo>
                        <a:pt x="82963" y="106108"/>
                        <a:pt x="82772" y="105632"/>
                        <a:pt x="82391" y="105251"/>
                      </a:cubicBezTo>
                      <a:cubicBezTo>
                        <a:pt x="82201" y="105823"/>
                        <a:pt x="81725" y="105632"/>
                        <a:pt x="81344" y="105727"/>
                      </a:cubicBezTo>
                      <a:cubicBezTo>
                        <a:pt x="80963" y="105251"/>
                        <a:pt x="81344" y="104965"/>
                        <a:pt x="81534" y="105251"/>
                      </a:cubicBezTo>
                      <a:cubicBezTo>
                        <a:pt x="80867" y="104013"/>
                        <a:pt x="80677" y="105632"/>
                        <a:pt x="80867" y="106966"/>
                      </a:cubicBezTo>
                      <a:cubicBezTo>
                        <a:pt x="80296" y="106490"/>
                        <a:pt x="80486" y="105823"/>
                        <a:pt x="80486" y="105251"/>
                      </a:cubicBezTo>
                      <a:cubicBezTo>
                        <a:pt x="80010" y="105346"/>
                        <a:pt x="79915" y="107156"/>
                        <a:pt x="79153" y="106490"/>
                      </a:cubicBezTo>
                      <a:cubicBezTo>
                        <a:pt x="78867" y="106204"/>
                        <a:pt x="79058" y="105156"/>
                        <a:pt x="79343" y="106013"/>
                      </a:cubicBezTo>
                      <a:cubicBezTo>
                        <a:pt x="79058" y="105061"/>
                        <a:pt x="78677" y="104775"/>
                        <a:pt x="78296" y="104775"/>
                      </a:cubicBezTo>
                      <a:cubicBezTo>
                        <a:pt x="78391" y="104680"/>
                        <a:pt x="78677" y="104394"/>
                        <a:pt x="78200" y="103918"/>
                      </a:cubicBezTo>
                      <a:cubicBezTo>
                        <a:pt x="78296" y="103632"/>
                        <a:pt x="78581" y="104394"/>
                        <a:pt x="78486" y="103441"/>
                      </a:cubicBezTo>
                      <a:cubicBezTo>
                        <a:pt x="78010" y="102679"/>
                        <a:pt x="78010" y="103537"/>
                        <a:pt x="77724" y="103061"/>
                      </a:cubicBezTo>
                      <a:cubicBezTo>
                        <a:pt x="77915" y="103632"/>
                        <a:pt x="78010" y="104775"/>
                        <a:pt x="77629" y="104203"/>
                      </a:cubicBezTo>
                      <a:cubicBezTo>
                        <a:pt x="77629" y="104584"/>
                        <a:pt x="77819" y="104394"/>
                        <a:pt x="78010" y="104870"/>
                      </a:cubicBezTo>
                      <a:cubicBezTo>
                        <a:pt x="77819" y="105346"/>
                        <a:pt x="77533" y="105442"/>
                        <a:pt x="77533" y="106680"/>
                      </a:cubicBezTo>
                      <a:cubicBezTo>
                        <a:pt x="77057" y="106108"/>
                        <a:pt x="77438" y="105537"/>
                        <a:pt x="77057" y="104965"/>
                      </a:cubicBezTo>
                      <a:cubicBezTo>
                        <a:pt x="76962" y="105727"/>
                        <a:pt x="76581" y="105727"/>
                        <a:pt x="76771" y="106775"/>
                      </a:cubicBezTo>
                      <a:cubicBezTo>
                        <a:pt x="76105" y="106490"/>
                        <a:pt x="75248" y="105918"/>
                        <a:pt x="74867" y="106394"/>
                      </a:cubicBezTo>
                      <a:cubicBezTo>
                        <a:pt x="74962" y="106870"/>
                        <a:pt x="75057" y="107442"/>
                        <a:pt x="74867" y="107918"/>
                      </a:cubicBezTo>
                      <a:cubicBezTo>
                        <a:pt x="74486" y="106680"/>
                        <a:pt x="74771" y="106013"/>
                        <a:pt x="74104" y="105727"/>
                      </a:cubicBezTo>
                      <a:cubicBezTo>
                        <a:pt x="74200" y="104870"/>
                        <a:pt x="74486" y="105442"/>
                        <a:pt x="74676" y="105251"/>
                      </a:cubicBezTo>
                      <a:cubicBezTo>
                        <a:pt x="74486" y="104108"/>
                        <a:pt x="74009" y="105442"/>
                        <a:pt x="73723" y="105061"/>
                      </a:cubicBezTo>
                      <a:cubicBezTo>
                        <a:pt x="73723" y="105442"/>
                        <a:pt x="73914" y="105823"/>
                        <a:pt x="73819" y="106204"/>
                      </a:cubicBezTo>
                      <a:cubicBezTo>
                        <a:pt x="73533" y="105727"/>
                        <a:pt x="73438" y="106108"/>
                        <a:pt x="73152" y="104870"/>
                      </a:cubicBezTo>
                      <a:cubicBezTo>
                        <a:pt x="72962" y="105346"/>
                        <a:pt x="73152" y="105918"/>
                        <a:pt x="72962" y="106394"/>
                      </a:cubicBezTo>
                      <a:cubicBezTo>
                        <a:pt x="72771" y="106490"/>
                        <a:pt x="72390" y="104394"/>
                        <a:pt x="72104" y="106108"/>
                      </a:cubicBezTo>
                      <a:cubicBezTo>
                        <a:pt x="71914" y="105632"/>
                        <a:pt x="72009" y="105251"/>
                        <a:pt x="71723" y="104775"/>
                      </a:cubicBezTo>
                      <a:cubicBezTo>
                        <a:pt x="71819" y="104203"/>
                        <a:pt x="72009" y="104489"/>
                        <a:pt x="72200" y="104584"/>
                      </a:cubicBezTo>
                      <a:cubicBezTo>
                        <a:pt x="71056" y="102203"/>
                        <a:pt x="69533" y="104299"/>
                        <a:pt x="68294" y="103441"/>
                      </a:cubicBezTo>
                      <a:cubicBezTo>
                        <a:pt x="68294" y="102870"/>
                        <a:pt x="68485" y="102298"/>
                        <a:pt x="68580" y="101727"/>
                      </a:cubicBezTo>
                      <a:cubicBezTo>
                        <a:pt x="68390" y="101441"/>
                        <a:pt x="68104" y="102108"/>
                        <a:pt x="67913" y="101346"/>
                      </a:cubicBezTo>
                      <a:cubicBezTo>
                        <a:pt x="67723" y="101822"/>
                        <a:pt x="67723" y="102394"/>
                        <a:pt x="67818" y="102870"/>
                      </a:cubicBezTo>
                      <a:cubicBezTo>
                        <a:pt x="67246" y="102775"/>
                        <a:pt x="66389" y="100489"/>
                        <a:pt x="65532" y="103251"/>
                      </a:cubicBezTo>
                      <a:cubicBezTo>
                        <a:pt x="65437" y="102203"/>
                        <a:pt x="65818" y="102489"/>
                        <a:pt x="65913" y="101727"/>
                      </a:cubicBezTo>
                      <a:cubicBezTo>
                        <a:pt x="65532" y="101632"/>
                        <a:pt x="65437" y="101632"/>
                        <a:pt x="65151" y="101251"/>
                      </a:cubicBezTo>
                      <a:cubicBezTo>
                        <a:pt x="65056" y="101632"/>
                        <a:pt x="65056" y="102013"/>
                        <a:pt x="64960" y="102298"/>
                      </a:cubicBezTo>
                      <a:cubicBezTo>
                        <a:pt x="64484" y="102584"/>
                        <a:pt x="64198" y="99822"/>
                        <a:pt x="63627" y="101632"/>
                      </a:cubicBezTo>
                      <a:cubicBezTo>
                        <a:pt x="63532" y="101060"/>
                        <a:pt x="63722" y="100584"/>
                        <a:pt x="63627" y="100013"/>
                      </a:cubicBezTo>
                      <a:cubicBezTo>
                        <a:pt x="63437" y="100203"/>
                        <a:pt x="63056" y="101155"/>
                        <a:pt x="63056" y="100013"/>
                      </a:cubicBezTo>
                      <a:cubicBezTo>
                        <a:pt x="62294" y="102203"/>
                        <a:pt x="62198" y="99060"/>
                        <a:pt x="61341" y="100489"/>
                      </a:cubicBezTo>
                      <a:cubicBezTo>
                        <a:pt x="61531" y="100108"/>
                        <a:pt x="61341" y="99536"/>
                        <a:pt x="61531" y="99155"/>
                      </a:cubicBezTo>
                      <a:cubicBezTo>
                        <a:pt x="61150" y="99536"/>
                        <a:pt x="60579" y="100203"/>
                        <a:pt x="60769" y="98584"/>
                      </a:cubicBezTo>
                      <a:cubicBezTo>
                        <a:pt x="60484" y="99060"/>
                        <a:pt x="60293" y="99250"/>
                        <a:pt x="60198" y="99250"/>
                      </a:cubicBezTo>
                      <a:cubicBezTo>
                        <a:pt x="60293" y="98965"/>
                        <a:pt x="60293" y="98679"/>
                        <a:pt x="60389" y="98393"/>
                      </a:cubicBezTo>
                      <a:cubicBezTo>
                        <a:pt x="60103" y="99060"/>
                        <a:pt x="59817" y="98869"/>
                        <a:pt x="60198" y="98298"/>
                      </a:cubicBezTo>
                      <a:cubicBezTo>
                        <a:pt x="59817" y="98869"/>
                        <a:pt x="59531" y="98584"/>
                        <a:pt x="59436" y="97917"/>
                      </a:cubicBezTo>
                      <a:cubicBezTo>
                        <a:pt x="59150" y="98869"/>
                        <a:pt x="59055" y="98869"/>
                        <a:pt x="58769" y="98774"/>
                      </a:cubicBezTo>
                      <a:cubicBezTo>
                        <a:pt x="58769" y="98488"/>
                        <a:pt x="59055" y="98203"/>
                        <a:pt x="59150" y="98012"/>
                      </a:cubicBezTo>
                      <a:cubicBezTo>
                        <a:pt x="58960" y="97536"/>
                        <a:pt x="58579" y="97822"/>
                        <a:pt x="58388" y="97345"/>
                      </a:cubicBezTo>
                      <a:cubicBezTo>
                        <a:pt x="58960" y="96488"/>
                        <a:pt x="58579" y="97726"/>
                        <a:pt x="59150" y="96488"/>
                      </a:cubicBezTo>
                      <a:cubicBezTo>
                        <a:pt x="59055" y="96202"/>
                        <a:pt x="59055" y="95821"/>
                        <a:pt x="58769" y="96012"/>
                      </a:cubicBezTo>
                      <a:cubicBezTo>
                        <a:pt x="58865" y="95631"/>
                        <a:pt x="59150" y="95345"/>
                        <a:pt x="59341" y="95059"/>
                      </a:cubicBezTo>
                      <a:cubicBezTo>
                        <a:pt x="59531" y="95155"/>
                        <a:pt x="59246" y="96679"/>
                        <a:pt x="59817" y="95631"/>
                      </a:cubicBezTo>
                      <a:cubicBezTo>
                        <a:pt x="59531" y="95821"/>
                        <a:pt x="60198" y="94107"/>
                        <a:pt x="59817" y="94393"/>
                      </a:cubicBezTo>
                      <a:cubicBezTo>
                        <a:pt x="60103" y="93440"/>
                        <a:pt x="60293" y="93440"/>
                        <a:pt x="60579" y="93345"/>
                      </a:cubicBezTo>
                      <a:cubicBezTo>
                        <a:pt x="60484" y="93916"/>
                        <a:pt x="60198" y="94297"/>
                        <a:pt x="60007" y="94774"/>
                      </a:cubicBezTo>
                      <a:cubicBezTo>
                        <a:pt x="60007" y="95440"/>
                        <a:pt x="60389" y="94393"/>
                        <a:pt x="60674" y="93916"/>
                      </a:cubicBezTo>
                      <a:cubicBezTo>
                        <a:pt x="60865" y="94012"/>
                        <a:pt x="61055" y="93726"/>
                        <a:pt x="60960" y="94583"/>
                      </a:cubicBezTo>
                      <a:cubicBezTo>
                        <a:pt x="60674" y="94202"/>
                        <a:pt x="60293" y="95821"/>
                        <a:pt x="60103" y="95345"/>
                      </a:cubicBezTo>
                      <a:cubicBezTo>
                        <a:pt x="59722" y="96107"/>
                        <a:pt x="60293" y="95917"/>
                        <a:pt x="59627" y="96583"/>
                      </a:cubicBezTo>
                      <a:cubicBezTo>
                        <a:pt x="59150" y="97155"/>
                        <a:pt x="60103" y="95345"/>
                        <a:pt x="59722" y="95821"/>
                      </a:cubicBezTo>
                      <a:cubicBezTo>
                        <a:pt x="59150" y="96583"/>
                        <a:pt x="59531" y="96298"/>
                        <a:pt x="59341" y="97155"/>
                      </a:cubicBezTo>
                      <a:cubicBezTo>
                        <a:pt x="59246" y="97250"/>
                        <a:pt x="59150" y="97250"/>
                        <a:pt x="59150" y="97060"/>
                      </a:cubicBezTo>
                      <a:cubicBezTo>
                        <a:pt x="59150" y="98012"/>
                        <a:pt x="60198" y="97155"/>
                        <a:pt x="60389" y="98012"/>
                      </a:cubicBezTo>
                      <a:cubicBezTo>
                        <a:pt x="60674" y="96774"/>
                        <a:pt x="60674" y="97822"/>
                        <a:pt x="60960" y="96869"/>
                      </a:cubicBezTo>
                      <a:cubicBezTo>
                        <a:pt x="60674" y="96774"/>
                        <a:pt x="60389" y="96869"/>
                        <a:pt x="59912" y="97345"/>
                      </a:cubicBezTo>
                      <a:cubicBezTo>
                        <a:pt x="60674" y="94488"/>
                        <a:pt x="61246" y="95726"/>
                        <a:pt x="61722" y="95059"/>
                      </a:cubicBezTo>
                      <a:cubicBezTo>
                        <a:pt x="61817" y="96298"/>
                        <a:pt x="61150" y="97250"/>
                        <a:pt x="61055" y="98393"/>
                      </a:cubicBezTo>
                      <a:cubicBezTo>
                        <a:pt x="61436" y="96965"/>
                        <a:pt x="61341" y="98965"/>
                        <a:pt x="61817" y="97822"/>
                      </a:cubicBezTo>
                      <a:cubicBezTo>
                        <a:pt x="61627" y="97917"/>
                        <a:pt x="61246" y="97250"/>
                        <a:pt x="61722" y="96107"/>
                      </a:cubicBezTo>
                      <a:cubicBezTo>
                        <a:pt x="61627" y="97631"/>
                        <a:pt x="62198" y="95440"/>
                        <a:pt x="62294" y="96679"/>
                      </a:cubicBezTo>
                      <a:cubicBezTo>
                        <a:pt x="62389" y="97441"/>
                        <a:pt x="61913" y="97917"/>
                        <a:pt x="62008" y="98679"/>
                      </a:cubicBezTo>
                      <a:lnTo>
                        <a:pt x="62579" y="97726"/>
                      </a:lnTo>
                      <a:cubicBezTo>
                        <a:pt x="62579" y="97441"/>
                        <a:pt x="62579" y="97060"/>
                        <a:pt x="62675" y="96774"/>
                      </a:cubicBezTo>
                      <a:cubicBezTo>
                        <a:pt x="63437" y="95917"/>
                        <a:pt x="63817" y="96488"/>
                        <a:pt x="64389" y="96012"/>
                      </a:cubicBezTo>
                      <a:cubicBezTo>
                        <a:pt x="64389" y="94964"/>
                        <a:pt x="64103" y="95631"/>
                        <a:pt x="64008" y="95155"/>
                      </a:cubicBezTo>
                      <a:cubicBezTo>
                        <a:pt x="64389" y="94488"/>
                        <a:pt x="64960" y="94107"/>
                        <a:pt x="64865" y="95917"/>
                      </a:cubicBezTo>
                      <a:cubicBezTo>
                        <a:pt x="64770" y="95726"/>
                        <a:pt x="64579" y="95821"/>
                        <a:pt x="64294" y="96679"/>
                      </a:cubicBezTo>
                      <a:cubicBezTo>
                        <a:pt x="64103" y="97536"/>
                        <a:pt x="64484" y="97060"/>
                        <a:pt x="64294" y="97822"/>
                      </a:cubicBezTo>
                      <a:cubicBezTo>
                        <a:pt x="64675" y="97726"/>
                        <a:pt x="65246" y="96012"/>
                        <a:pt x="65151" y="98107"/>
                      </a:cubicBezTo>
                      <a:cubicBezTo>
                        <a:pt x="65437" y="97250"/>
                        <a:pt x="65437" y="97822"/>
                        <a:pt x="65532" y="98012"/>
                      </a:cubicBezTo>
                      <a:cubicBezTo>
                        <a:pt x="65532" y="97631"/>
                        <a:pt x="65723" y="97345"/>
                        <a:pt x="65723" y="96965"/>
                      </a:cubicBezTo>
                      <a:cubicBezTo>
                        <a:pt x="66008" y="97822"/>
                        <a:pt x="66866" y="96393"/>
                        <a:pt x="66961" y="98203"/>
                      </a:cubicBezTo>
                      <a:cubicBezTo>
                        <a:pt x="67246" y="98203"/>
                        <a:pt x="67437" y="97822"/>
                        <a:pt x="67723" y="97726"/>
                      </a:cubicBezTo>
                      <a:cubicBezTo>
                        <a:pt x="67723" y="98107"/>
                        <a:pt x="67627" y="98488"/>
                        <a:pt x="67627" y="98869"/>
                      </a:cubicBezTo>
                      <a:cubicBezTo>
                        <a:pt x="67818" y="99346"/>
                        <a:pt x="67818" y="98012"/>
                        <a:pt x="68008" y="97822"/>
                      </a:cubicBezTo>
                      <a:cubicBezTo>
                        <a:pt x="68199" y="98584"/>
                        <a:pt x="68008" y="99346"/>
                        <a:pt x="67913" y="100013"/>
                      </a:cubicBezTo>
                      <a:cubicBezTo>
                        <a:pt x="68199" y="100489"/>
                        <a:pt x="68580" y="100013"/>
                        <a:pt x="68580" y="101536"/>
                      </a:cubicBezTo>
                      <a:cubicBezTo>
                        <a:pt x="68675" y="100679"/>
                        <a:pt x="68485" y="99727"/>
                        <a:pt x="68771" y="98869"/>
                      </a:cubicBezTo>
                      <a:cubicBezTo>
                        <a:pt x="68390" y="98107"/>
                        <a:pt x="68580" y="100774"/>
                        <a:pt x="68199" y="99631"/>
                      </a:cubicBezTo>
                      <a:cubicBezTo>
                        <a:pt x="68199" y="98774"/>
                        <a:pt x="68294" y="98203"/>
                        <a:pt x="68485" y="97917"/>
                      </a:cubicBezTo>
                      <a:cubicBezTo>
                        <a:pt x="68961" y="97631"/>
                        <a:pt x="69342" y="99822"/>
                        <a:pt x="69818" y="99250"/>
                      </a:cubicBezTo>
                      <a:cubicBezTo>
                        <a:pt x="70009" y="100489"/>
                        <a:pt x="69628" y="99917"/>
                        <a:pt x="69437" y="100584"/>
                      </a:cubicBezTo>
                      <a:cubicBezTo>
                        <a:pt x="69628" y="101251"/>
                        <a:pt x="69818" y="100584"/>
                        <a:pt x="70009" y="100203"/>
                      </a:cubicBezTo>
                      <a:cubicBezTo>
                        <a:pt x="70009" y="99917"/>
                        <a:pt x="69914" y="99631"/>
                        <a:pt x="69914" y="99250"/>
                      </a:cubicBezTo>
                      <a:cubicBezTo>
                        <a:pt x="70104" y="99060"/>
                        <a:pt x="70104" y="99822"/>
                        <a:pt x="70104" y="98869"/>
                      </a:cubicBezTo>
                      <a:cubicBezTo>
                        <a:pt x="70485" y="99822"/>
                        <a:pt x="70675" y="97536"/>
                        <a:pt x="71152" y="99631"/>
                      </a:cubicBezTo>
                      <a:cubicBezTo>
                        <a:pt x="71152" y="98584"/>
                        <a:pt x="71628" y="98488"/>
                        <a:pt x="71723" y="99727"/>
                      </a:cubicBezTo>
                      <a:cubicBezTo>
                        <a:pt x="71819" y="97822"/>
                        <a:pt x="72295" y="98012"/>
                        <a:pt x="72771" y="98679"/>
                      </a:cubicBezTo>
                      <a:cubicBezTo>
                        <a:pt x="72866" y="98393"/>
                        <a:pt x="72771" y="98107"/>
                        <a:pt x="72771" y="97822"/>
                      </a:cubicBezTo>
                      <a:cubicBezTo>
                        <a:pt x="73152" y="98584"/>
                        <a:pt x="73438" y="97917"/>
                        <a:pt x="73628" y="99346"/>
                      </a:cubicBezTo>
                      <a:lnTo>
                        <a:pt x="73819" y="97822"/>
                      </a:lnTo>
                      <a:cubicBezTo>
                        <a:pt x="74295" y="98584"/>
                        <a:pt x="73914" y="99250"/>
                        <a:pt x="74295" y="100013"/>
                      </a:cubicBezTo>
                      <a:cubicBezTo>
                        <a:pt x="74390" y="99060"/>
                        <a:pt x="74676" y="99346"/>
                        <a:pt x="75057" y="99822"/>
                      </a:cubicBezTo>
                      <a:cubicBezTo>
                        <a:pt x="74962" y="99060"/>
                        <a:pt x="75057" y="98393"/>
                        <a:pt x="75057" y="97631"/>
                      </a:cubicBezTo>
                      <a:cubicBezTo>
                        <a:pt x="75438" y="98488"/>
                        <a:pt x="75057" y="99346"/>
                        <a:pt x="75533" y="100298"/>
                      </a:cubicBezTo>
                      <a:cubicBezTo>
                        <a:pt x="75152" y="98203"/>
                        <a:pt x="75914" y="98203"/>
                        <a:pt x="76486" y="99155"/>
                      </a:cubicBezTo>
                      <a:cubicBezTo>
                        <a:pt x="76676" y="98679"/>
                        <a:pt x="76391" y="97441"/>
                        <a:pt x="76771" y="97822"/>
                      </a:cubicBezTo>
                      <a:cubicBezTo>
                        <a:pt x="76962" y="98584"/>
                        <a:pt x="76962" y="99536"/>
                        <a:pt x="77248" y="99155"/>
                      </a:cubicBezTo>
                      <a:cubicBezTo>
                        <a:pt x="77438" y="99822"/>
                        <a:pt x="77438" y="100489"/>
                        <a:pt x="77438" y="101155"/>
                      </a:cubicBezTo>
                      <a:cubicBezTo>
                        <a:pt x="77533" y="101346"/>
                        <a:pt x="77533" y="101251"/>
                        <a:pt x="77533" y="101155"/>
                      </a:cubicBezTo>
                      <a:lnTo>
                        <a:pt x="77819" y="101536"/>
                      </a:lnTo>
                      <a:cubicBezTo>
                        <a:pt x="77915" y="100965"/>
                        <a:pt x="77629" y="100393"/>
                        <a:pt x="77629" y="99822"/>
                      </a:cubicBezTo>
                      <a:cubicBezTo>
                        <a:pt x="77819" y="99155"/>
                        <a:pt x="78200" y="100870"/>
                        <a:pt x="78772" y="101441"/>
                      </a:cubicBezTo>
                      <a:cubicBezTo>
                        <a:pt x="78772" y="100584"/>
                        <a:pt x="79343" y="101727"/>
                        <a:pt x="79439" y="101155"/>
                      </a:cubicBezTo>
                      <a:cubicBezTo>
                        <a:pt x="78772" y="100013"/>
                        <a:pt x="78677" y="100298"/>
                        <a:pt x="78486" y="100774"/>
                      </a:cubicBezTo>
                      <a:cubicBezTo>
                        <a:pt x="78391" y="100298"/>
                        <a:pt x="78010" y="99822"/>
                        <a:pt x="77724" y="99250"/>
                      </a:cubicBezTo>
                      <a:cubicBezTo>
                        <a:pt x="78105" y="99441"/>
                        <a:pt x="77724" y="98488"/>
                        <a:pt x="78391" y="99441"/>
                      </a:cubicBezTo>
                      <a:cubicBezTo>
                        <a:pt x="78581" y="98965"/>
                        <a:pt x="78010" y="98584"/>
                        <a:pt x="78105" y="98107"/>
                      </a:cubicBezTo>
                      <a:cubicBezTo>
                        <a:pt x="78677" y="99155"/>
                        <a:pt x="79153" y="98774"/>
                        <a:pt x="79724" y="98965"/>
                      </a:cubicBezTo>
                      <a:cubicBezTo>
                        <a:pt x="79629" y="98393"/>
                        <a:pt x="79153" y="98393"/>
                        <a:pt x="79058" y="98584"/>
                      </a:cubicBezTo>
                      <a:cubicBezTo>
                        <a:pt x="78486" y="96965"/>
                        <a:pt x="79058" y="97060"/>
                        <a:pt x="79534" y="97345"/>
                      </a:cubicBezTo>
                      <a:cubicBezTo>
                        <a:pt x="80105" y="98298"/>
                        <a:pt x="79153" y="97536"/>
                        <a:pt x="79534" y="98203"/>
                      </a:cubicBezTo>
                      <a:cubicBezTo>
                        <a:pt x="80200" y="99250"/>
                        <a:pt x="79534" y="97441"/>
                        <a:pt x="80010" y="97917"/>
                      </a:cubicBezTo>
                      <a:cubicBezTo>
                        <a:pt x="80391" y="100013"/>
                        <a:pt x="80867" y="97441"/>
                        <a:pt x="82010" y="99346"/>
                      </a:cubicBezTo>
                      <a:cubicBezTo>
                        <a:pt x="81820" y="98488"/>
                        <a:pt x="82106" y="97822"/>
                        <a:pt x="82010" y="96869"/>
                      </a:cubicBezTo>
                      <a:cubicBezTo>
                        <a:pt x="82772" y="98679"/>
                        <a:pt x="83058" y="96774"/>
                        <a:pt x="82867" y="96202"/>
                      </a:cubicBezTo>
                      <a:cubicBezTo>
                        <a:pt x="83058" y="96488"/>
                        <a:pt x="83344" y="96679"/>
                        <a:pt x="83344" y="96965"/>
                      </a:cubicBezTo>
                      <a:cubicBezTo>
                        <a:pt x="83153" y="96298"/>
                        <a:pt x="83725" y="96965"/>
                        <a:pt x="83534" y="96012"/>
                      </a:cubicBezTo>
                      <a:cubicBezTo>
                        <a:pt x="84487" y="97441"/>
                        <a:pt x="84011" y="95917"/>
                        <a:pt x="84106" y="95345"/>
                      </a:cubicBezTo>
                      <a:cubicBezTo>
                        <a:pt x="84392" y="95726"/>
                        <a:pt x="84582" y="96298"/>
                        <a:pt x="85058" y="96679"/>
                      </a:cubicBezTo>
                      <a:cubicBezTo>
                        <a:pt x="85249" y="95345"/>
                        <a:pt x="86106" y="96107"/>
                        <a:pt x="86487" y="95155"/>
                      </a:cubicBezTo>
                      <a:cubicBezTo>
                        <a:pt x="86868" y="95631"/>
                        <a:pt x="86963" y="96107"/>
                        <a:pt x="87249" y="96012"/>
                      </a:cubicBezTo>
                      <a:cubicBezTo>
                        <a:pt x="86296" y="94488"/>
                        <a:pt x="87249" y="95250"/>
                        <a:pt x="88106" y="96107"/>
                      </a:cubicBezTo>
                      <a:cubicBezTo>
                        <a:pt x="87249" y="95059"/>
                        <a:pt x="87058" y="94012"/>
                        <a:pt x="87725" y="94297"/>
                      </a:cubicBezTo>
                      <a:cubicBezTo>
                        <a:pt x="88487" y="95155"/>
                        <a:pt x="87344" y="94488"/>
                        <a:pt x="88106" y="95345"/>
                      </a:cubicBezTo>
                      <a:cubicBezTo>
                        <a:pt x="88487" y="95631"/>
                        <a:pt x="88392" y="95440"/>
                        <a:pt x="88773" y="95726"/>
                      </a:cubicBezTo>
                      <a:cubicBezTo>
                        <a:pt x="88487" y="95250"/>
                        <a:pt x="88106" y="94869"/>
                        <a:pt x="88297" y="94678"/>
                      </a:cubicBezTo>
                      <a:cubicBezTo>
                        <a:pt x="88583" y="94964"/>
                        <a:pt x="88583" y="95345"/>
                        <a:pt x="88868" y="95631"/>
                      </a:cubicBezTo>
                      <a:cubicBezTo>
                        <a:pt x="89535" y="95917"/>
                        <a:pt x="89344" y="95345"/>
                        <a:pt x="88773" y="94678"/>
                      </a:cubicBezTo>
                      <a:cubicBezTo>
                        <a:pt x="88868" y="94202"/>
                        <a:pt x="89630" y="95821"/>
                        <a:pt x="89725" y="95440"/>
                      </a:cubicBezTo>
                      <a:cubicBezTo>
                        <a:pt x="89059" y="94583"/>
                        <a:pt x="89059" y="94107"/>
                        <a:pt x="89154" y="93726"/>
                      </a:cubicBezTo>
                      <a:cubicBezTo>
                        <a:pt x="90011" y="94774"/>
                        <a:pt x="89344" y="93631"/>
                        <a:pt x="90202" y="94393"/>
                      </a:cubicBezTo>
                      <a:cubicBezTo>
                        <a:pt x="89630" y="93631"/>
                        <a:pt x="89916" y="93536"/>
                        <a:pt x="90392" y="93821"/>
                      </a:cubicBezTo>
                      <a:cubicBezTo>
                        <a:pt x="90773" y="94202"/>
                        <a:pt x="90392" y="94107"/>
                        <a:pt x="91059" y="94678"/>
                      </a:cubicBezTo>
                      <a:cubicBezTo>
                        <a:pt x="90297" y="93536"/>
                        <a:pt x="92107" y="94202"/>
                        <a:pt x="90583" y="92583"/>
                      </a:cubicBezTo>
                      <a:cubicBezTo>
                        <a:pt x="91154" y="92964"/>
                        <a:pt x="90106" y="91345"/>
                        <a:pt x="90773" y="91726"/>
                      </a:cubicBezTo>
                      <a:cubicBezTo>
                        <a:pt x="91535" y="92392"/>
                        <a:pt x="91059" y="92392"/>
                        <a:pt x="91631" y="93250"/>
                      </a:cubicBezTo>
                      <a:cubicBezTo>
                        <a:pt x="92107" y="93345"/>
                        <a:pt x="91916" y="92869"/>
                        <a:pt x="92392" y="93059"/>
                      </a:cubicBezTo>
                      <a:cubicBezTo>
                        <a:pt x="90583" y="90868"/>
                        <a:pt x="92202" y="91440"/>
                        <a:pt x="92107" y="90964"/>
                      </a:cubicBezTo>
                      <a:cubicBezTo>
                        <a:pt x="92678" y="91535"/>
                        <a:pt x="92678" y="92011"/>
                        <a:pt x="92773" y="92297"/>
                      </a:cubicBezTo>
                      <a:cubicBezTo>
                        <a:pt x="92488" y="92202"/>
                        <a:pt x="92297" y="91916"/>
                        <a:pt x="92202" y="91630"/>
                      </a:cubicBezTo>
                      <a:cubicBezTo>
                        <a:pt x="91631" y="91440"/>
                        <a:pt x="92488" y="92202"/>
                        <a:pt x="92392" y="92583"/>
                      </a:cubicBezTo>
                      <a:cubicBezTo>
                        <a:pt x="92964" y="92583"/>
                        <a:pt x="92869" y="92297"/>
                        <a:pt x="94393" y="93345"/>
                      </a:cubicBezTo>
                      <a:cubicBezTo>
                        <a:pt x="94298" y="92773"/>
                        <a:pt x="93631" y="92583"/>
                        <a:pt x="93345" y="92202"/>
                      </a:cubicBezTo>
                      <a:cubicBezTo>
                        <a:pt x="94774" y="93154"/>
                        <a:pt x="94774" y="90964"/>
                        <a:pt x="95631" y="90964"/>
                      </a:cubicBezTo>
                      <a:cubicBezTo>
                        <a:pt x="95631" y="90773"/>
                        <a:pt x="95441" y="90011"/>
                        <a:pt x="94774" y="89725"/>
                      </a:cubicBezTo>
                      <a:cubicBezTo>
                        <a:pt x="94298" y="88868"/>
                        <a:pt x="96012" y="89916"/>
                        <a:pt x="94583" y="88773"/>
                      </a:cubicBezTo>
                      <a:cubicBezTo>
                        <a:pt x="95155" y="89059"/>
                        <a:pt x="95441" y="89535"/>
                        <a:pt x="95917" y="89916"/>
                      </a:cubicBezTo>
                      <a:cubicBezTo>
                        <a:pt x="96012" y="90106"/>
                        <a:pt x="95441" y="89821"/>
                        <a:pt x="95155" y="89725"/>
                      </a:cubicBezTo>
                      <a:cubicBezTo>
                        <a:pt x="95631" y="90392"/>
                        <a:pt x="96393" y="90583"/>
                        <a:pt x="96298" y="91059"/>
                      </a:cubicBezTo>
                      <a:cubicBezTo>
                        <a:pt x="96583" y="90868"/>
                        <a:pt x="96202" y="90392"/>
                        <a:pt x="95917" y="89630"/>
                      </a:cubicBezTo>
                      <a:cubicBezTo>
                        <a:pt x="96107" y="89821"/>
                        <a:pt x="96393" y="90011"/>
                        <a:pt x="96679" y="90106"/>
                      </a:cubicBezTo>
                      <a:cubicBezTo>
                        <a:pt x="96298" y="89440"/>
                        <a:pt x="96107" y="89821"/>
                        <a:pt x="95441" y="89154"/>
                      </a:cubicBezTo>
                      <a:cubicBezTo>
                        <a:pt x="95250" y="88773"/>
                        <a:pt x="96012" y="89154"/>
                        <a:pt x="95345" y="88297"/>
                      </a:cubicBezTo>
                      <a:cubicBezTo>
                        <a:pt x="93821" y="88297"/>
                        <a:pt x="92964" y="88773"/>
                        <a:pt x="92107" y="89249"/>
                      </a:cubicBezTo>
                      <a:cubicBezTo>
                        <a:pt x="91535" y="89059"/>
                        <a:pt x="91535" y="88582"/>
                        <a:pt x="91059" y="88392"/>
                      </a:cubicBezTo>
                      <a:cubicBezTo>
                        <a:pt x="90869" y="88487"/>
                        <a:pt x="91345" y="88868"/>
                        <a:pt x="91631" y="89344"/>
                      </a:cubicBezTo>
                      <a:cubicBezTo>
                        <a:pt x="90773" y="88868"/>
                        <a:pt x="90488" y="88011"/>
                        <a:pt x="90011" y="87249"/>
                      </a:cubicBezTo>
                      <a:cubicBezTo>
                        <a:pt x="90392" y="87058"/>
                        <a:pt x="92392" y="88011"/>
                        <a:pt x="91821" y="86677"/>
                      </a:cubicBezTo>
                      <a:cubicBezTo>
                        <a:pt x="91916" y="86582"/>
                        <a:pt x="92773" y="87058"/>
                        <a:pt x="92773" y="86773"/>
                      </a:cubicBezTo>
                      <a:cubicBezTo>
                        <a:pt x="91916" y="86201"/>
                        <a:pt x="92012" y="86296"/>
                        <a:pt x="92583" y="86296"/>
                      </a:cubicBezTo>
                      <a:cubicBezTo>
                        <a:pt x="92392" y="85915"/>
                        <a:pt x="91916" y="85725"/>
                        <a:pt x="91631" y="85344"/>
                      </a:cubicBezTo>
                      <a:cubicBezTo>
                        <a:pt x="93250" y="86106"/>
                        <a:pt x="92297" y="85249"/>
                        <a:pt x="92678" y="85058"/>
                      </a:cubicBezTo>
                      <a:cubicBezTo>
                        <a:pt x="93154" y="85249"/>
                        <a:pt x="93440" y="85630"/>
                        <a:pt x="93917" y="85725"/>
                      </a:cubicBezTo>
                      <a:cubicBezTo>
                        <a:pt x="93154" y="85153"/>
                        <a:pt x="92773" y="84677"/>
                        <a:pt x="93345" y="84772"/>
                      </a:cubicBezTo>
                      <a:cubicBezTo>
                        <a:pt x="93821" y="84963"/>
                        <a:pt x="93821" y="85534"/>
                        <a:pt x="94393" y="85534"/>
                      </a:cubicBezTo>
                      <a:cubicBezTo>
                        <a:pt x="94107" y="85249"/>
                        <a:pt x="94298" y="85249"/>
                        <a:pt x="94583" y="85344"/>
                      </a:cubicBezTo>
                      <a:cubicBezTo>
                        <a:pt x="94298" y="85153"/>
                        <a:pt x="94012" y="84868"/>
                        <a:pt x="93821" y="84582"/>
                      </a:cubicBezTo>
                      <a:cubicBezTo>
                        <a:pt x="94583" y="84582"/>
                        <a:pt x="94869" y="84391"/>
                        <a:pt x="96107" y="84677"/>
                      </a:cubicBezTo>
                      <a:cubicBezTo>
                        <a:pt x="94583" y="83534"/>
                        <a:pt x="96774" y="84582"/>
                        <a:pt x="96012" y="83820"/>
                      </a:cubicBezTo>
                      <a:cubicBezTo>
                        <a:pt x="96774" y="84201"/>
                        <a:pt x="96107" y="84106"/>
                        <a:pt x="96774" y="84677"/>
                      </a:cubicBezTo>
                      <a:cubicBezTo>
                        <a:pt x="96869" y="84487"/>
                        <a:pt x="96869" y="84201"/>
                        <a:pt x="97441" y="84296"/>
                      </a:cubicBezTo>
                      <a:cubicBezTo>
                        <a:pt x="97346" y="84106"/>
                        <a:pt x="96393" y="83344"/>
                        <a:pt x="96965" y="83534"/>
                      </a:cubicBezTo>
                      <a:cubicBezTo>
                        <a:pt x="95917" y="82963"/>
                        <a:pt x="96107" y="82963"/>
                        <a:pt x="95441" y="82296"/>
                      </a:cubicBezTo>
                      <a:cubicBezTo>
                        <a:pt x="95345" y="82772"/>
                        <a:pt x="94012" y="82201"/>
                        <a:pt x="94583" y="82867"/>
                      </a:cubicBezTo>
                      <a:cubicBezTo>
                        <a:pt x="93631" y="82486"/>
                        <a:pt x="94012" y="82391"/>
                        <a:pt x="93250" y="82105"/>
                      </a:cubicBezTo>
                      <a:cubicBezTo>
                        <a:pt x="93631" y="82582"/>
                        <a:pt x="94202" y="82963"/>
                        <a:pt x="94869" y="83344"/>
                      </a:cubicBezTo>
                      <a:cubicBezTo>
                        <a:pt x="95060" y="83629"/>
                        <a:pt x="94774" y="83629"/>
                        <a:pt x="95155" y="84011"/>
                      </a:cubicBezTo>
                      <a:cubicBezTo>
                        <a:pt x="93917" y="83248"/>
                        <a:pt x="94298" y="83915"/>
                        <a:pt x="94393" y="84201"/>
                      </a:cubicBezTo>
                      <a:cubicBezTo>
                        <a:pt x="93536" y="83725"/>
                        <a:pt x="93821" y="83534"/>
                        <a:pt x="92869" y="82867"/>
                      </a:cubicBezTo>
                      <a:cubicBezTo>
                        <a:pt x="92583" y="82963"/>
                        <a:pt x="92869" y="83153"/>
                        <a:pt x="93345" y="83629"/>
                      </a:cubicBezTo>
                      <a:cubicBezTo>
                        <a:pt x="92964" y="83439"/>
                        <a:pt x="92202" y="83058"/>
                        <a:pt x="91821" y="83248"/>
                      </a:cubicBezTo>
                      <a:cubicBezTo>
                        <a:pt x="92297" y="83629"/>
                        <a:pt x="92678" y="84011"/>
                        <a:pt x="93059" y="84487"/>
                      </a:cubicBezTo>
                      <a:cubicBezTo>
                        <a:pt x="92392" y="84106"/>
                        <a:pt x="91821" y="83629"/>
                        <a:pt x="91059" y="83344"/>
                      </a:cubicBezTo>
                      <a:cubicBezTo>
                        <a:pt x="91440" y="83820"/>
                        <a:pt x="90773" y="83534"/>
                        <a:pt x="90773" y="83629"/>
                      </a:cubicBezTo>
                      <a:cubicBezTo>
                        <a:pt x="90392" y="83248"/>
                        <a:pt x="89916" y="83058"/>
                        <a:pt x="89535" y="82677"/>
                      </a:cubicBezTo>
                      <a:cubicBezTo>
                        <a:pt x="89440" y="83248"/>
                        <a:pt x="88773" y="83439"/>
                        <a:pt x="88011" y="83344"/>
                      </a:cubicBezTo>
                      <a:cubicBezTo>
                        <a:pt x="88868" y="84487"/>
                        <a:pt x="87154" y="83344"/>
                        <a:pt x="87630" y="84106"/>
                      </a:cubicBezTo>
                      <a:cubicBezTo>
                        <a:pt x="85535" y="82772"/>
                        <a:pt x="87630" y="85820"/>
                        <a:pt x="85249" y="83820"/>
                      </a:cubicBezTo>
                      <a:cubicBezTo>
                        <a:pt x="85725" y="84487"/>
                        <a:pt x="85249" y="84106"/>
                        <a:pt x="85630" y="84582"/>
                      </a:cubicBezTo>
                      <a:cubicBezTo>
                        <a:pt x="84963" y="84011"/>
                        <a:pt x="84773" y="84011"/>
                        <a:pt x="84392" y="83820"/>
                      </a:cubicBezTo>
                      <a:cubicBezTo>
                        <a:pt x="84201" y="83344"/>
                        <a:pt x="84963" y="83915"/>
                        <a:pt x="84011" y="82867"/>
                      </a:cubicBezTo>
                      <a:cubicBezTo>
                        <a:pt x="84773" y="83725"/>
                        <a:pt x="84487" y="83248"/>
                        <a:pt x="84868" y="83439"/>
                      </a:cubicBezTo>
                      <a:cubicBezTo>
                        <a:pt x="84296" y="82677"/>
                        <a:pt x="84296" y="82963"/>
                        <a:pt x="84106" y="82867"/>
                      </a:cubicBezTo>
                      <a:cubicBezTo>
                        <a:pt x="83534" y="82010"/>
                        <a:pt x="84106" y="82391"/>
                        <a:pt x="84296" y="82296"/>
                      </a:cubicBezTo>
                      <a:cubicBezTo>
                        <a:pt x="84677" y="82582"/>
                        <a:pt x="84677" y="82963"/>
                        <a:pt x="84392" y="82772"/>
                      </a:cubicBezTo>
                      <a:cubicBezTo>
                        <a:pt x="85249" y="83534"/>
                        <a:pt x="84773" y="82486"/>
                        <a:pt x="85154" y="82582"/>
                      </a:cubicBezTo>
                      <a:cubicBezTo>
                        <a:pt x="84487" y="82010"/>
                        <a:pt x="85154" y="82772"/>
                        <a:pt x="84392" y="82296"/>
                      </a:cubicBezTo>
                      <a:cubicBezTo>
                        <a:pt x="84868" y="82296"/>
                        <a:pt x="84201" y="81439"/>
                        <a:pt x="84296" y="81058"/>
                      </a:cubicBezTo>
                      <a:cubicBezTo>
                        <a:pt x="84773" y="81343"/>
                        <a:pt x="84868" y="81915"/>
                        <a:pt x="85439" y="82105"/>
                      </a:cubicBezTo>
                      <a:lnTo>
                        <a:pt x="84963" y="81439"/>
                      </a:lnTo>
                      <a:cubicBezTo>
                        <a:pt x="85916" y="81820"/>
                        <a:pt x="85725" y="81058"/>
                        <a:pt x="85344" y="80391"/>
                      </a:cubicBezTo>
                      <a:cubicBezTo>
                        <a:pt x="86106" y="81343"/>
                        <a:pt x="86106" y="80867"/>
                        <a:pt x="86487" y="80867"/>
                      </a:cubicBezTo>
                      <a:cubicBezTo>
                        <a:pt x="86011" y="80486"/>
                        <a:pt x="85725" y="80105"/>
                        <a:pt x="85535" y="80200"/>
                      </a:cubicBezTo>
                      <a:cubicBezTo>
                        <a:pt x="84392" y="78962"/>
                        <a:pt x="86487" y="80581"/>
                        <a:pt x="85630" y="79629"/>
                      </a:cubicBezTo>
                      <a:cubicBezTo>
                        <a:pt x="86296" y="79915"/>
                        <a:pt x="86773" y="80391"/>
                        <a:pt x="87249" y="80772"/>
                      </a:cubicBezTo>
                      <a:cubicBezTo>
                        <a:pt x="87630" y="80867"/>
                        <a:pt x="86582" y="79915"/>
                        <a:pt x="86201" y="79629"/>
                      </a:cubicBezTo>
                      <a:cubicBezTo>
                        <a:pt x="85916" y="79248"/>
                        <a:pt x="87821" y="80105"/>
                        <a:pt x="86487" y="79153"/>
                      </a:cubicBezTo>
                      <a:cubicBezTo>
                        <a:pt x="86582" y="79153"/>
                        <a:pt x="87249" y="79248"/>
                        <a:pt x="87630" y="79534"/>
                      </a:cubicBezTo>
                      <a:cubicBezTo>
                        <a:pt x="86868" y="78867"/>
                        <a:pt x="86963" y="78391"/>
                        <a:pt x="88011" y="78581"/>
                      </a:cubicBezTo>
                      <a:cubicBezTo>
                        <a:pt x="88297" y="78962"/>
                        <a:pt x="88106" y="78867"/>
                        <a:pt x="89059" y="79724"/>
                      </a:cubicBezTo>
                      <a:cubicBezTo>
                        <a:pt x="89630" y="79819"/>
                        <a:pt x="90011" y="79915"/>
                        <a:pt x="90488" y="80105"/>
                      </a:cubicBezTo>
                      <a:cubicBezTo>
                        <a:pt x="90392" y="79915"/>
                        <a:pt x="89059" y="79343"/>
                        <a:pt x="89535" y="79534"/>
                      </a:cubicBezTo>
                      <a:cubicBezTo>
                        <a:pt x="88583" y="78867"/>
                        <a:pt x="89440" y="79724"/>
                        <a:pt x="89344" y="79724"/>
                      </a:cubicBezTo>
                      <a:cubicBezTo>
                        <a:pt x="88106" y="78962"/>
                        <a:pt x="87535" y="78105"/>
                        <a:pt x="89059" y="78772"/>
                      </a:cubicBezTo>
                      <a:cubicBezTo>
                        <a:pt x="89344" y="78581"/>
                        <a:pt x="86963" y="76962"/>
                        <a:pt x="88487" y="77533"/>
                      </a:cubicBezTo>
                      <a:lnTo>
                        <a:pt x="87821" y="76962"/>
                      </a:lnTo>
                      <a:cubicBezTo>
                        <a:pt x="88297" y="77057"/>
                        <a:pt x="88583" y="77343"/>
                        <a:pt x="88964" y="77533"/>
                      </a:cubicBezTo>
                      <a:cubicBezTo>
                        <a:pt x="89440" y="77533"/>
                        <a:pt x="87916" y="76676"/>
                        <a:pt x="88868" y="76962"/>
                      </a:cubicBezTo>
                      <a:cubicBezTo>
                        <a:pt x="89725" y="77248"/>
                        <a:pt x="89249" y="77343"/>
                        <a:pt x="89725" y="77629"/>
                      </a:cubicBezTo>
                      <a:cubicBezTo>
                        <a:pt x="89535" y="76962"/>
                        <a:pt x="88964" y="76295"/>
                        <a:pt x="90773" y="76676"/>
                      </a:cubicBezTo>
                      <a:cubicBezTo>
                        <a:pt x="90773" y="76486"/>
                        <a:pt x="91059" y="76486"/>
                        <a:pt x="90202" y="75914"/>
                      </a:cubicBezTo>
                      <a:cubicBezTo>
                        <a:pt x="89821" y="75819"/>
                        <a:pt x="89440" y="75724"/>
                        <a:pt x="89154" y="75533"/>
                      </a:cubicBezTo>
                      <a:cubicBezTo>
                        <a:pt x="90297" y="75819"/>
                        <a:pt x="89154" y="74866"/>
                        <a:pt x="90488" y="75057"/>
                      </a:cubicBezTo>
                      <a:cubicBezTo>
                        <a:pt x="90964" y="75343"/>
                        <a:pt x="91440" y="75628"/>
                        <a:pt x="90964" y="75533"/>
                      </a:cubicBezTo>
                      <a:cubicBezTo>
                        <a:pt x="91726" y="75724"/>
                        <a:pt x="92012" y="75343"/>
                        <a:pt x="92297" y="75152"/>
                      </a:cubicBezTo>
                      <a:cubicBezTo>
                        <a:pt x="91345" y="74581"/>
                        <a:pt x="92202" y="75247"/>
                        <a:pt x="91154" y="74962"/>
                      </a:cubicBezTo>
                      <a:cubicBezTo>
                        <a:pt x="90583" y="74581"/>
                        <a:pt x="91250" y="74676"/>
                        <a:pt x="90583" y="74295"/>
                      </a:cubicBezTo>
                      <a:cubicBezTo>
                        <a:pt x="90202" y="74200"/>
                        <a:pt x="89821" y="74104"/>
                        <a:pt x="89535" y="73914"/>
                      </a:cubicBezTo>
                      <a:cubicBezTo>
                        <a:pt x="88868" y="73819"/>
                        <a:pt x="89344" y="74009"/>
                        <a:pt x="88583" y="73723"/>
                      </a:cubicBezTo>
                      <a:cubicBezTo>
                        <a:pt x="88583" y="73628"/>
                        <a:pt x="88487" y="73628"/>
                        <a:pt x="88297" y="73438"/>
                      </a:cubicBezTo>
                      <a:cubicBezTo>
                        <a:pt x="90011" y="73819"/>
                        <a:pt x="89630" y="73628"/>
                        <a:pt x="90488" y="73533"/>
                      </a:cubicBezTo>
                      <a:cubicBezTo>
                        <a:pt x="91440" y="74009"/>
                        <a:pt x="89725" y="73628"/>
                        <a:pt x="90678" y="74009"/>
                      </a:cubicBezTo>
                      <a:cubicBezTo>
                        <a:pt x="91535" y="74200"/>
                        <a:pt x="91059" y="73914"/>
                        <a:pt x="91916" y="74104"/>
                      </a:cubicBezTo>
                      <a:cubicBezTo>
                        <a:pt x="91059" y="73914"/>
                        <a:pt x="90488" y="73342"/>
                        <a:pt x="90678" y="73247"/>
                      </a:cubicBezTo>
                      <a:cubicBezTo>
                        <a:pt x="90964" y="73247"/>
                        <a:pt x="91250" y="73438"/>
                        <a:pt x="91535" y="73533"/>
                      </a:cubicBezTo>
                      <a:cubicBezTo>
                        <a:pt x="92583" y="73723"/>
                        <a:pt x="91726" y="73342"/>
                        <a:pt x="92583" y="73438"/>
                      </a:cubicBezTo>
                      <a:cubicBezTo>
                        <a:pt x="92202" y="73247"/>
                        <a:pt x="91631" y="73342"/>
                        <a:pt x="91250" y="73152"/>
                      </a:cubicBezTo>
                      <a:cubicBezTo>
                        <a:pt x="90678" y="72676"/>
                        <a:pt x="91916" y="72676"/>
                        <a:pt x="91440" y="72295"/>
                      </a:cubicBezTo>
                      <a:cubicBezTo>
                        <a:pt x="90297" y="72009"/>
                        <a:pt x="91535" y="72580"/>
                        <a:pt x="90869" y="72485"/>
                      </a:cubicBezTo>
                      <a:lnTo>
                        <a:pt x="90202" y="72390"/>
                      </a:lnTo>
                      <a:cubicBezTo>
                        <a:pt x="90773" y="72295"/>
                        <a:pt x="89916" y="72009"/>
                        <a:pt x="89630" y="71723"/>
                      </a:cubicBezTo>
                      <a:cubicBezTo>
                        <a:pt x="88392" y="71438"/>
                        <a:pt x="88678" y="71723"/>
                        <a:pt x="89725" y="72009"/>
                      </a:cubicBezTo>
                      <a:cubicBezTo>
                        <a:pt x="89059" y="72009"/>
                        <a:pt x="88487" y="71533"/>
                        <a:pt x="88392" y="71723"/>
                      </a:cubicBezTo>
                      <a:cubicBezTo>
                        <a:pt x="86582" y="69628"/>
                        <a:pt x="86487" y="69342"/>
                        <a:pt x="85344" y="69342"/>
                      </a:cubicBezTo>
                      <a:close/>
                      <a:moveTo>
                        <a:pt x="69723" y="67437"/>
                      </a:moveTo>
                      <a:cubicBezTo>
                        <a:pt x="70199" y="68199"/>
                        <a:pt x="69628" y="67342"/>
                        <a:pt x="69533" y="67246"/>
                      </a:cubicBezTo>
                      <a:cubicBezTo>
                        <a:pt x="69056" y="66675"/>
                        <a:pt x="69342" y="67056"/>
                        <a:pt x="69723" y="67437"/>
                      </a:cubicBezTo>
                      <a:close/>
                      <a:moveTo>
                        <a:pt x="68199" y="65056"/>
                      </a:moveTo>
                      <a:cubicBezTo>
                        <a:pt x="68199" y="65056"/>
                        <a:pt x="68199" y="65151"/>
                        <a:pt x="68199" y="65056"/>
                      </a:cubicBezTo>
                      <a:cubicBezTo>
                        <a:pt x="68199" y="65246"/>
                        <a:pt x="68199" y="65151"/>
                        <a:pt x="68199" y="65341"/>
                      </a:cubicBezTo>
                      <a:cubicBezTo>
                        <a:pt x="68199" y="65341"/>
                        <a:pt x="68199" y="65341"/>
                        <a:pt x="68199" y="65246"/>
                      </a:cubicBezTo>
                      <a:lnTo>
                        <a:pt x="68199" y="65151"/>
                      </a:lnTo>
                      <a:lnTo>
                        <a:pt x="68199" y="65151"/>
                      </a:lnTo>
                      <a:cubicBezTo>
                        <a:pt x="68199" y="65151"/>
                        <a:pt x="68199" y="65246"/>
                        <a:pt x="68199" y="65056"/>
                      </a:cubicBezTo>
                      <a:close/>
                      <a:moveTo>
                        <a:pt x="110014" y="44577"/>
                      </a:moveTo>
                      <a:cubicBezTo>
                        <a:pt x="110776" y="44577"/>
                        <a:pt x="111538" y="44101"/>
                        <a:pt x="110776" y="44863"/>
                      </a:cubicBezTo>
                      <a:cubicBezTo>
                        <a:pt x="110204" y="45148"/>
                        <a:pt x="109442" y="45053"/>
                        <a:pt x="110014" y="44577"/>
                      </a:cubicBezTo>
                      <a:close/>
                      <a:moveTo>
                        <a:pt x="131350" y="33433"/>
                      </a:moveTo>
                      <a:cubicBezTo>
                        <a:pt x="132207" y="34004"/>
                        <a:pt x="132398" y="34004"/>
                        <a:pt x="134017" y="34004"/>
                      </a:cubicBezTo>
                      <a:cubicBezTo>
                        <a:pt x="133255" y="34671"/>
                        <a:pt x="133826" y="34766"/>
                        <a:pt x="134588" y="34861"/>
                      </a:cubicBezTo>
                      <a:cubicBezTo>
                        <a:pt x="133921" y="35623"/>
                        <a:pt x="133826" y="35719"/>
                        <a:pt x="132779" y="36481"/>
                      </a:cubicBezTo>
                      <a:cubicBezTo>
                        <a:pt x="133826" y="36766"/>
                        <a:pt x="134493" y="36004"/>
                        <a:pt x="135255" y="35433"/>
                      </a:cubicBezTo>
                      <a:cubicBezTo>
                        <a:pt x="135255" y="36671"/>
                        <a:pt x="133160" y="37433"/>
                        <a:pt x="131921" y="37243"/>
                      </a:cubicBezTo>
                      <a:cubicBezTo>
                        <a:pt x="133064" y="35719"/>
                        <a:pt x="130016" y="36100"/>
                        <a:pt x="130302" y="34957"/>
                      </a:cubicBezTo>
                      <a:cubicBezTo>
                        <a:pt x="130969" y="34099"/>
                        <a:pt x="130969" y="35242"/>
                        <a:pt x="131636" y="34671"/>
                      </a:cubicBezTo>
                      <a:cubicBezTo>
                        <a:pt x="130969" y="34480"/>
                        <a:pt x="130588" y="33814"/>
                        <a:pt x="131350" y="33433"/>
                      </a:cubicBezTo>
                      <a:close/>
                      <a:moveTo>
                        <a:pt x="63532" y="1905"/>
                      </a:moveTo>
                      <a:cubicBezTo>
                        <a:pt x="63151" y="2667"/>
                        <a:pt x="62675" y="1715"/>
                        <a:pt x="62198" y="2095"/>
                      </a:cubicBezTo>
                      <a:cubicBezTo>
                        <a:pt x="62675" y="1238"/>
                        <a:pt x="63151" y="1429"/>
                        <a:pt x="63532" y="1905"/>
                      </a:cubicBezTo>
                      <a:close/>
                      <a:moveTo>
                        <a:pt x="29908" y="17050"/>
                      </a:moveTo>
                      <a:cubicBezTo>
                        <a:pt x="29242" y="16573"/>
                        <a:pt x="28766" y="17145"/>
                        <a:pt x="28289" y="16288"/>
                      </a:cubicBezTo>
                      <a:cubicBezTo>
                        <a:pt x="29147" y="16859"/>
                        <a:pt x="29337" y="15811"/>
                        <a:pt x="29908" y="17050"/>
                      </a:cubicBezTo>
                      <a:close/>
                      <a:moveTo>
                        <a:pt x="10763" y="37624"/>
                      </a:moveTo>
                      <a:cubicBezTo>
                        <a:pt x="11144" y="37433"/>
                        <a:pt x="10573" y="36766"/>
                        <a:pt x="11621" y="36957"/>
                      </a:cubicBezTo>
                      <a:cubicBezTo>
                        <a:pt x="12097" y="37528"/>
                        <a:pt x="11430" y="38195"/>
                        <a:pt x="10763" y="37624"/>
                      </a:cubicBezTo>
                      <a:close/>
                      <a:moveTo>
                        <a:pt x="113633" y="128968"/>
                      </a:moveTo>
                      <a:cubicBezTo>
                        <a:pt x="114205" y="128588"/>
                        <a:pt x="114681" y="128206"/>
                        <a:pt x="115633" y="128492"/>
                      </a:cubicBezTo>
                      <a:cubicBezTo>
                        <a:pt x="115157" y="128683"/>
                        <a:pt x="114300" y="129826"/>
                        <a:pt x="113633" y="128968"/>
                      </a:cubicBezTo>
                      <a:close/>
                      <a:moveTo>
                        <a:pt x="96393" y="121444"/>
                      </a:moveTo>
                      <a:cubicBezTo>
                        <a:pt x="96012" y="120491"/>
                        <a:pt x="98012" y="120015"/>
                        <a:pt x="98393" y="121348"/>
                      </a:cubicBezTo>
                      <a:cubicBezTo>
                        <a:pt x="97346" y="120586"/>
                        <a:pt x="97536" y="122301"/>
                        <a:pt x="96393" y="121444"/>
                      </a:cubicBezTo>
                      <a:close/>
                      <a:moveTo>
                        <a:pt x="131159" y="95155"/>
                      </a:moveTo>
                      <a:cubicBezTo>
                        <a:pt x="131445" y="95440"/>
                        <a:pt x="131826" y="95536"/>
                        <a:pt x="131921" y="96012"/>
                      </a:cubicBezTo>
                      <a:cubicBezTo>
                        <a:pt x="131350" y="96012"/>
                        <a:pt x="131445" y="96298"/>
                        <a:pt x="130969" y="96298"/>
                      </a:cubicBezTo>
                      <a:cubicBezTo>
                        <a:pt x="130588" y="95631"/>
                        <a:pt x="130302" y="95059"/>
                        <a:pt x="131159" y="95155"/>
                      </a:cubicBezTo>
                      <a:close/>
                      <a:moveTo>
                        <a:pt x="76105" y="94964"/>
                      </a:moveTo>
                      <a:cubicBezTo>
                        <a:pt x="76581" y="94869"/>
                        <a:pt x="76867" y="94869"/>
                        <a:pt x="77438" y="95059"/>
                      </a:cubicBezTo>
                      <a:cubicBezTo>
                        <a:pt x="77152" y="95821"/>
                        <a:pt x="76676" y="95631"/>
                        <a:pt x="76105" y="94964"/>
                      </a:cubicBezTo>
                      <a:close/>
                      <a:moveTo>
                        <a:pt x="87154" y="91630"/>
                      </a:moveTo>
                      <a:cubicBezTo>
                        <a:pt x="87440" y="91630"/>
                        <a:pt x="87630" y="91154"/>
                        <a:pt x="88202" y="91821"/>
                      </a:cubicBezTo>
                      <a:cubicBezTo>
                        <a:pt x="88011" y="92011"/>
                        <a:pt x="87821" y="92583"/>
                        <a:pt x="87154" y="91630"/>
                      </a:cubicBezTo>
                      <a:close/>
                      <a:moveTo>
                        <a:pt x="93631" y="89535"/>
                      </a:moveTo>
                      <a:cubicBezTo>
                        <a:pt x="93440" y="89344"/>
                        <a:pt x="92392" y="88106"/>
                        <a:pt x="93345" y="88678"/>
                      </a:cubicBezTo>
                      <a:cubicBezTo>
                        <a:pt x="93821" y="88963"/>
                        <a:pt x="94107" y="89821"/>
                        <a:pt x="93631" y="89535"/>
                      </a:cubicBezTo>
                      <a:close/>
                      <a:moveTo>
                        <a:pt x="88106" y="71342"/>
                      </a:moveTo>
                      <a:cubicBezTo>
                        <a:pt x="88392" y="71342"/>
                        <a:pt x="87821" y="71247"/>
                        <a:pt x="87535" y="71056"/>
                      </a:cubicBezTo>
                      <a:cubicBezTo>
                        <a:pt x="88964" y="71342"/>
                        <a:pt x="86963" y="70675"/>
                        <a:pt x="88392" y="70961"/>
                      </a:cubicBezTo>
                      <a:cubicBezTo>
                        <a:pt x="89440" y="71342"/>
                        <a:pt x="88868" y="71533"/>
                        <a:pt x="88106" y="71342"/>
                      </a:cubicBezTo>
                      <a:close/>
                      <a:moveTo>
                        <a:pt x="79819" y="72580"/>
                      </a:moveTo>
                      <a:cubicBezTo>
                        <a:pt x="79819" y="72485"/>
                        <a:pt x="79248" y="72104"/>
                        <a:pt x="80010" y="72485"/>
                      </a:cubicBezTo>
                      <a:cubicBezTo>
                        <a:pt x="80963" y="73152"/>
                        <a:pt x="79915" y="72580"/>
                        <a:pt x="79819" y="72580"/>
                      </a:cubicBezTo>
                      <a:close/>
                      <a:moveTo>
                        <a:pt x="71723" y="69056"/>
                      </a:moveTo>
                      <a:cubicBezTo>
                        <a:pt x="71152" y="68390"/>
                        <a:pt x="71247" y="68485"/>
                        <a:pt x="71914" y="69056"/>
                      </a:cubicBezTo>
                      <a:cubicBezTo>
                        <a:pt x="72390" y="69723"/>
                        <a:pt x="72009" y="69342"/>
                        <a:pt x="71723" y="69056"/>
                      </a:cubicBezTo>
                      <a:close/>
                      <a:moveTo>
                        <a:pt x="71152" y="68866"/>
                      </a:moveTo>
                      <a:cubicBezTo>
                        <a:pt x="70866" y="68485"/>
                        <a:pt x="71152" y="68770"/>
                        <a:pt x="71914" y="69532"/>
                      </a:cubicBezTo>
                      <a:cubicBezTo>
                        <a:pt x="71438" y="69151"/>
                        <a:pt x="71914" y="69818"/>
                        <a:pt x="71152" y="68866"/>
                      </a:cubicBezTo>
                      <a:close/>
                      <a:moveTo>
                        <a:pt x="114776" y="90392"/>
                      </a:moveTo>
                      <a:cubicBezTo>
                        <a:pt x="114300" y="90868"/>
                        <a:pt x="114491" y="91726"/>
                        <a:pt x="113633" y="92011"/>
                      </a:cubicBezTo>
                      <a:cubicBezTo>
                        <a:pt x="113062" y="90868"/>
                        <a:pt x="113919" y="90202"/>
                        <a:pt x="114776" y="90392"/>
                      </a:cubicBezTo>
                      <a:close/>
                      <a:moveTo>
                        <a:pt x="68199" y="65437"/>
                      </a:moveTo>
                      <a:lnTo>
                        <a:pt x="68199" y="65437"/>
                      </a:lnTo>
                      <a:lnTo>
                        <a:pt x="68199" y="65437"/>
                      </a:lnTo>
                      <a:close/>
                      <a:moveTo>
                        <a:pt x="82391" y="79438"/>
                      </a:moveTo>
                      <a:cubicBezTo>
                        <a:pt x="82487" y="79438"/>
                        <a:pt x="82106" y="78772"/>
                        <a:pt x="82677" y="79248"/>
                      </a:cubicBezTo>
                      <a:cubicBezTo>
                        <a:pt x="83058" y="79819"/>
                        <a:pt x="83153" y="80296"/>
                        <a:pt x="82391" y="79438"/>
                      </a:cubicBezTo>
                      <a:close/>
                      <a:moveTo>
                        <a:pt x="118300" y="92297"/>
                      </a:moveTo>
                      <a:cubicBezTo>
                        <a:pt x="118967" y="92488"/>
                        <a:pt x="118491" y="91440"/>
                        <a:pt x="119444" y="92202"/>
                      </a:cubicBezTo>
                      <a:cubicBezTo>
                        <a:pt x="119063" y="92392"/>
                        <a:pt x="119253" y="93250"/>
                        <a:pt x="118300" y="92297"/>
                      </a:cubicBezTo>
                      <a:close/>
                      <a:moveTo>
                        <a:pt x="118491" y="93250"/>
                      </a:moveTo>
                      <a:cubicBezTo>
                        <a:pt x="117253" y="92773"/>
                        <a:pt x="118015" y="93345"/>
                        <a:pt x="117443" y="93536"/>
                      </a:cubicBezTo>
                      <a:cubicBezTo>
                        <a:pt x="117253" y="93250"/>
                        <a:pt x="116681" y="93345"/>
                        <a:pt x="116396" y="93059"/>
                      </a:cubicBezTo>
                      <a:cubicBezTo>
                        <a:pt x="116777" y="92678"/>
                        <a:pt x="117443" y="93250"/>
                        <a:pt x="116872" y="92392"/>
                      </a:cubicBezTo>
                      <a:lnTo>
                        <a:pt x="117634" y="92488"/>
                      </a:lnTo>
                      <a:cubicBezTo>
                        <a:pt x="117919" y="92773"/>
                        <a:pt x="118300" y="92869"/>
                        <a:pt x="118491" y="93250"/>
                      </a:cubicBezTo>
                      <a:close/>
                      <a:moveTo>
                        <a:pt x="114776" y="93440"/>
                      </a:moveTo>
                      <a:cubicBezTo>
                        <a:pt x="114871" y="93059"/>
                        <a:pt x="114395" y="92392"/>
                        <a:pt x="115443" y="92583"/>
                      </a:cubicBezTo>
                      <a:cubicBezTo>
                        <a:pt x="116110" y="93440"/>
                        <a:pt x="115633" y="93536"/>
                        <a:pt x="114776" y="93440"/>
                      </a:cubicBezTo>
                      <a:close/>
                      <a:moveTo>
                        <a:pt x="90202" y="86868"/>
                      </a:moveTo>
                      <a:cubicBezTo>
                        <a:pt x="90392" y="87249"/>
                        <a:pt x="90392" y="87440"/>
                        <a:pt x="90202" y="87440"/>
                      </a:cubicBezTo>
                      <a:cubicBezTo>
                        <a:pt x="89916" y="86773"/>
                        <a:pt x="88297" y="85344"/>
                        <a:pt x="88964" y="85630"/>
                      </a:cubicBezTo>
                      <a:cubicBezTo>
                        <a:pt x="89821" y="86201"/>
                        <a:pt x="89535" y="86487"/>
                        <a:pt x="90202" y="86868"/>
                      </a:cubicBezTo>
                      <a:close/>
                      <a:moveTo>
                        <a:pt x="113348" y="96298"/>
                      </a:moveTo>
                      <a:lnTo>
                        <a:pt x="112871" y="95440"/>
                      </a:lnTo>
                      <a:lnTo>
                        <a:pt x="113633" y="95536"/>
                      </a:lnTo>
                      <a:cubicBezTo>
                        <a:pt x="114205" y="96298"/>
                        <a:pt x="113633" y="96202"/>
                        <a:pt x="113348" y="96298"/>
                      </a:cubicBezTo>
                      <a:close/>
                      <a:moveTo>
                        <a:pt x="129064" y="97917"/>
                      </a:moveTo>
                      <a:cubicBezTo>
                        <a:pt x="130492" y="98488"/>
                        <a:pt x="129254" y="97441"/>
                        <a:pt x="130016" y="97250"/>
                      </a:cubicBezTo>
                      <a:cubicBezTo>
                        <a:pt x="131254" y="97822"/>
                        <a:pt x="129731" y="99250"/>
                        <a:pt x="129064" y="97917"/>
                      </a:cubicBezTo>
                      <a:close/>
                      <a:moveTo>
                        <a:pt x="89344" y="87916"/>
                      </a:moveTo>
                      <a:cubicBezTo>
                        <a:pt x="88392" y="87440"/>
                        <a:pt x="89440" y="89249"/>
                        <a:pt x="87821" y="87820"/>
                      </a:cubicBezTo>
                      <a:cubicBezTo>
                        <a:pt x="88678" y="88868"/>
                        <a:pt x="88297" y="89059"/>
                        <a:pt x="87725" y="88678"/>
                      </a:cubicBezTo>
                      <a:cubicBezTo>
                        <a:pt x="88011" y="88106"/>
                        <a:pt x="86868" y="86963"/>
                        <a:pt x="86677" y="86011"/>
                      </a:cubicBezTo>
                      <a:cubicBezTo>
                        <a:pt x="88106" y="87249"/>
                        <a:pt x="86677" y="85725"/>
                        <a:pt x="87821" y="86868"/>
                      </a:cubicBezTo>
                      <a:cubicBezTo>
                        <a:pt x="87821" y="86487"/>
                        <a:pt x="87630" y="85439"/>
                        <a:pt x="88487" y="86201"/>
                      </a:cubicBezTo>
                      <a:cubicBezTo>
                        <a:pt x="88297" y="86106"/>
                        <a:pt x="88202" y="86392"/>
                        <a:pt x="88583" y="86677"/>
                      </a:cubicBezTo>
                      <a:cubicBezTo>
                        <a:pt x="88583" y="86392"/>
                        <a:pt x="88773" y="86392"/>
                        <a:pt x="89344" y="86677"/>
                      </a:cubicBezTo>
                      <a:cubicBezTo>
                        <a:pt x="89821" y="87344"/>
                        <a:pt x="89249" y="87058"/>
                        <a:pt x="88678" y="86582"/>
                      </a:cubicBezTo>
                      <a:cubicBezTo>
                        <a:pt x="89059" y="87058"/>
                        <a:pt x="88583" y="87058"/>
                        <a:pt x="89344" y="87916"/>
                      </a:cubicBezTo>
                      <a:close/>
                      <a:moveTo>
                        <a:pt x="69723" y="68008"/>
                      </a:moveTo>
                      <a:cubicBezTo>
                        <a:pt x="69152" y="67056"/>
                        <a:pt x="69342" y="67342"/>
                        <a:pt x="69437" y="67532"/>
                      </a:cubicBezTo>
                      <a:cubicBezTo>
                        <a:pt x="70009" y="68294"/>
                        <a:pt x="70104" y="68390"/>
                        <a:pt x="69723" y="68008"/>
                      </a:cubicBezTo>
                      <a:close/>
                      <a:moveTo>
                        <a:pt x="92678" y="89440"/>
                      </a:moveTo>
                      <a:lnTo>
                        <a:pt x="91821" y="88963"/>
                      </a:lnTo>
                      <a:cubicBezTo>
                        <a:pt x="91535" y="88487"/>
                        <a:pt x="91440" y="88297"/>
                        <a:pt x="91821" y="88392"/>
                      </a:cubicBezTo>
                      <a:cubicBezTo>
                        <a:pt x="91916" y="88868"/>
                        <a:pt x="92583" y="88868"/>
                        <a:pt x="92678" y="89440"/>
                      </a:cubicBezTo>
                      <a:close/>
                      <a:moveTo>
                        <a:pt x="124777" y="100489"/>
                      </a:moveTo>
                      <a:cubicBezTo>
                        <a:pt x="124111" y="99631"/>
                        <a:pt x="126111" y="100393"/>
                        <a:pt x="125254" y="99441"/>
                      </a:cubicBezTo>
                      <a:cubicBezTo>
                        <a:pt x="126016" y="99441"/>
                        <a:pt x="126587" y="100298"/>
                        <a:pt x="126968" y="99727"/>
                      </a:cubicBezTo>
                      <a:cubicBezTo>
                        <a:pt x="127730" y="101346"/>
                        <a:pt x="125349" y="100013"/>
                        <a:pt x="124777" y="100489"/>
                      </a:cubicBezTo>
                      <a:close/>
                      <a:moveTo>
                        <a:pt x="110204" y="98107"/>
                      </a:moveTo>
                      <a:cubicBezTo>
                        <a:pt x="109919" y="97441"/>
                        <a:pt x="109347" y="96679"/>
                        <a:pt x="110300" y="97060"/>
                      </a:cubicBezTo>
                      <a:cubicBezTo>
                        <a:pt x="110109" y="97345"/>
                        <a:pt x="111062" y="98393"/>
                        <a:pt x="110204" y="98107"/>
                      </a:cubicBezTo>
                      <a:close/>
                      <a:moveTo>
                        <a:pt x="119825" y="99917"/>
                      </a:moveTo>
                      <a:cubicBezTo>
                        <a:pt x="121158" y="100298"/>
                        <a:pt x="121634" y="102203"/>
                        <a:pt x="120587" y="102108"/>
                      </a:cubicBezTo>
                      <a:cubicBezTo>
                        <a:pt x="119920" y="101632"/>
                        <a:pt x="119634" y="100965"/>
                        <a:pt x="119729" y="100774"/>
                      </a:cubicBezTo>
                      <a:cubicBezTo>
                        <a:pt x="120682" y="101441"/>
                        <a:pt x="120396" y="100679"/>
                        <a:pt x="119825" y="99917"/>
                      </a:cubicBezTo>
                      <a:close/>
                      <a:moveTo>
                        <a:pt x="84106" y="86868"/>
                      </a:moveTo>
                      <a:cubicBezTo>
                        <a:pt x="84773" y="87820"/>
                        <a:pt x="84582" y="87154"/>
                        <a:pt x="84106" y="86392"/>
                      </a:cubicBezTo>
                      <a:cubicBezTo>
                        <a:pt x="84296" y="86392"/>
                        <a:pt x="84487" y="86582"/>
                        <a:pt x="84868" y="87058"/>
                      </a:cubicBezTo>
                      <a:cubicBezTo>
                        <a:pt x="84487" y="86011"/>
                        <a:pt x="85916" y="87154"/>
                        <a:pt x="85439" y="86011"/>
                      </a:cubicBezTo>
                      <a:cubicBezTo>
                        <a:pt x="85916" y="86392"/>
                        <a:pt x="86677" y="87535"/>
                        <a:pt x="86106" y="86392"/>
                      </a:cubicBezTo>
                      <a:cubicBezTo>
                        <a:pt x="86677" y="86773"/>
                        <a:pt x="87821" y="88201"/>
                        <a:pt x="87154" y="87820"/>
                      </a:cubicBezTo>
                      <a:cubicBezTo>
                        <a:pt x="87058" y="87535"/>
                        <a:pt x="86868" y="87344"/>
                        <a:pt x="86582" y="87154"/>
                      </a:cubicBezTo>
                      <a:cubicBezTo>
                        <a:pt x="88202" y="89154"/>
                        <a:pt x="87058" y="88868"/>
                        <a:pt x="87154" y="89535"/>
                      </a:cubicBezTo>
                      <a:lnTo>
                        <a:pt x="86201" y="88773"/>
                      </a:lnTo>
                      <a:cubicBezTo>
                        <a:pt x="86106" y="88963"/>
                        <a:pt x="86677" y="90106"/>
                        <a:pt x="85820" y="89440"/>
                      </a:cubicBezTo>
                      <a:cubicBezTo>
                        <a:pt x="85058" y="88297"/>
                        <a:pt x="85344" y="87820"/>
                        <a:pt x="85820" y="88011"/>
                      </a:cubicBezTo>
                      <a:cubicBezTo>
                        <a:pt x="85535" y="87820"/>
                        <a:pt x="85630" y="87725"/>
                        <a:pt x="85630" y="87630"/>
                      </a:cubicBezTo>
                      <a:cubicBezTo>
                        <a:pt x="85439" y="87630"/>
                        <a:pt x="84677" y="86963"/>
                        <a:pt x="84582" y="87154"/>
                      </a:cubicBezTo>
                      <a:cubicBezTo>
                        <a:pt x="85154" y="88297"/>
                        <a:pt x="85439" y="89154"/>
                        <a:pt x="84487" y="88392"/>
                      </a:cubicBezTo>
                      <a:cubicBezTo>
                        <a:pt x="84963" y="88106"/>
                        <a:pt x="84296" y="87344"/>
                        <a:pt x="84106" y="86868"/>
                      </a:cubicBezTo>
                      <a:close/>
                      <a:moveTo>
                        <a:pt x="110204" y="99060"/>
                      </a:moveTo>
                      <a:cubicBezTo>
                        <a:pt x="110395" y="99441"/>
                        <a:pt x="111062" y="99441"/>
                        <a:pt x="111252" y="99917"/>
                      </a:cubicBezTo>
                      <a:cubicBezTo>
                        <a:pt x="110395" y="99441"/>
                        <a:pt x="111347" y="100584"/>
                        <a:pt x="110490" y="100108"/>
                      </a:cubicBezTo>
                      <a:cubicBezTo>
                        <a:pt x="110109" y="99441"/>
                        <a:pt x="109538" y="98965"/>
                        <a:pt x="109252" y="98203"/>
                      </a:cubicBezTo>
                      <a:lnTo>
                        <a:pt x="110014" y="98393"/>
                      </a:lnTo>
                      <a:lnTo>
                        <a:pt x="110204" y="99060"/>
                      </a:lnTo>
                      <a:close/>
                      <a:moveTo>
                        <a:pt x="68294" y="65627"/>
                      </a:moveTo>
                      <a:lnTo>
                        <a:pt x="68294" y="65627"/>
                      </a:lnTo>
                      <a:lnTo>
                        <a:pt x="68294" y="65627"/>
                      </a:lnTo>
                      <a:close/>
                      <a:moveTo>
                        <a:pt x="68580" y="66294"/>
                      </a:moveTo>
                      <a:cubicBezTo>
                        <a:pt x="67913" y="64960"/>
                        <a:pt x="68866" y="66865"/>
                        <a:pt x="68771" y="66580"/>
                      </a:cubicBezTo>
                      <a:cubicBezTo>
                        <a:pt x="68675" y="66389"/>
                        <a:pt x="68961" y="67151"/>
                        <a:pt x="68580" y="66294"/>
                      </a:cubicBezTo>
                      <a:close/>
                      <a:moveTo>
                        <a:pt x="117348" y="103441"/>
                      </a:moveTo>
                      <a:lnTo>
                        <a:pt x="116967" y="102489"/>
                      </a:lnTo>
                      <a:cubicBezTo>
                        <a:pt x="117253" y="102584"/>
                        <a:pt x="117634" y="102584"/>
                        <a:pt x="117824" y="102870"/>
                      </a:cubicBezTo>
                      <a:cubicBezTo>
                        <a:pt x="117443" y="102870"/>
                        <a:pt x="118491" y="103727"/>
                        <a:pt x="117348" y="103441"/>
                      </a:cubicBezTo>
                      <a:close/>
                      <a:moveTo>
                        <a:pt x="110681" y="103251"/>
                      </a:moveTo>
                      <a:cubicBezTo>
                        <a:pt x="110585" y="102870"/>
                        <a:pt x="110204" y="102679"/>
                        <a:pt x="109823" y="102584"/>
                      </a:cubicBezTo>
                      <a:lnTo>
                        <a:pt x="109442" y="101441"/>
                      </a:lnTo>
                      <a:cubicBezTo>
                        <a:pt x="109823" y="101346"/>
                        <a:pt x="110490" y="101536"/>
                        <a:pt x="110966" y="101536"/>
                      </a:cubicBezTo>
                      <a:cubicBezTo>
                        <a:pt x="110585" y="101917"/>
                        <a:pt x="110776" y="102679"/>
                        <a:pt x="110681" y="103251"/>
                      </a:cubicBezTo>
                      <a:close/>
                      <a:moveTo>
                        <a:pt x="117539" y="103918"/>
                      </a:moveTo>
                      <a:cubicBezTo>
                        <a:pt x="117919" y="104489"/>
                        <a:pt x="118491" y="104870"/>
                        <a:pt x="118967" y="105251"/>
                      </a:cubicBezTo>
                      <a:cubicBezTo>
                        <a:pt x="118491" y="105156"/>
                        <a:pt x="118872" y="105823"/>
                        <a:pt x="118110" y="105537"/>
                      </a:cubicBezTo>
                      <a:cubicBezTo>
                        <a:pt x="117539" y="103822"/>
                        <a:pt x="116967" y="105632"/>
                        <a:pt x="116205" y="104680"/>
                      </a:cubicBezTo>
                      <a:cubicBezTo>
                        <a:pt x="117062" y="104775"/>
                        <a:pt x="116681" y="103061"/>
                        <a:pt x="118015" y="104013"/>
                      </a:cubicBezTo>
                      <a:lnTo>
                        <a:pt x="117539" y="103918"/>
                      </a:lnTo>
                      <a:close/>
                      <a:moveTo>
                        <a:pt x="106966" y="102298"/>
                      </a:moveTo>
                      <a:cubicBezTo>
                        <a:pt x="108204" y="103346"/>
                        <a:pt x="107537" y="101917"/>
                        <a:pt x="108299" y="102013"/>
                      </a:cubicBezTo>
                      <a:cubicBezTo>
                        <a:pt x="109538" y="103632"/>
                        <a:pt x="108014" y="103727"/>
                        <a:pt x="106966" y="102298"/>
                      </a:cubicBezTo>
                      <a:close/>
                      <a:moveTo>
                        <a:pt x="106108" y="102489"/>
                      </a:moveTo>
                      <a:cubicBezTo>
                        <a:pt x="105727" y="102584"/>
                        <a:pt x="105061" y="101536"/>
                        <a:pt x="105156" y="102108"/>
                      </a:cubicBezTo>
                      <a:cubicBezTo>
                        <a:pt x="105346" y="102584"/>
                        <a:pt x="105918" y="102775"/>
                        <a:pt x="106204" y="103346"/>
                      </a:cubicBezTo>
                      <a:lnTo>
                        <a:pt x="105251" y="102965"/>
                      </a:lnTo>
                      <a:cubicBezTo>
                        <a:pt x="105156" y="102584"/>
                        <a:pt x="105061" y="102203"/>
                        <a:pt x="104585" y="102108"/>
                      </a:cubicBezTo>
                      <a:cubicBezTo>
                        <a:pt x="104394" y="101536"/>
                        <a:pt x="104204" y="101060"/>
                        <a:pt x="104680" y="101155"/>
                      </a:cubicBezTo>
                      <a:cubicBezTo>
                        <a:pt x="104775" y="101441"/>
                        <a:pt x="104966" y="101727"/>
                        <a:pt x="105346" y="101822"/>
                      </a:cubicBezTo>
                      <a:cubicBezTo>
                        <a:pt x="105346" y="101251"/>
                        <a:pt x="104775" y="101155"/>
                        <a:pt x="104680" y="100584"/>
                      </a:cubicBezTo>
                      <a:cubicBezTo>
                        <a:pt x="105537" y="100870"/>
                        <a:pt x="105632" y="101917"/>
                        <a:pt x="106108" y="102489"/>
                      </a:cubicBezTo>
                      <a:close/>
                      <a:moveTo>
                        <a:pt x="100013" y="99917"/>
                      </a:moveTo>
                      <a:cubicBezTo>
                        <a:pt x="99727" y="98965"/>
                        <a:pt x="100013" y="98869"/>
                        <a:pt x="101156" y="99441"/>
                      </a:cubicBezTo>
                      <a:cubicBezTo>
                        <a:pt x="101251" y="100108"/>
                        <a:pt x="100775" y="100108"/>
                        <a:pt x="100013" y="99917"/>
                      </a:cubicBezTo>
                      <a:close/>
                      <a:moveTo>
                        <a:pt x="116491" y="105346"/>
                      </a:moveTo>
                      <a:cubicBezTo>
                        <a:pt x="116491" y="106108"/>
                        <a:pt x="114967" y="105632"/>
                        <a:pt x="115062" y="106394"/>
                      </a:cubicBezTo>
                      <a:cubicBezTo>
                        <a:pt x="114681" y="105442"/>
                        <a:pt x="115157" y="105346"/>
                        <a:pt x="115633" y="104870"/>
                      </a:cubicBezTo>
                      <a:cubicBezTo>
                        <a:pt x="115824" y="105156"/>
                        <a:pt x="116205" y="105251"/>
                        <a:pt x="116491" y="105346"/>
                      </a:cubicBezTo>
                      <a:close/>
                      <a:moveTo>
                        <a:pt x="84296" y="89440"/>
                      </a:moveTo>
                      <a:lnTo>
                        <a:pt x="84011" y="88582"/>
                      </a:lnTo>
                      <a:cubicBezTo>
                        <a:pt x="84677" y="89344"/>
                        <a:pt x="84773" y="89249"/>
                        <a:pt x="84392" y="88392"/>
                      </a:cubicBezTo>
                      <a:lnTo>
                        <a:pt x="84963" y="88868"/>
                      </a:lnTo>
                      <a:cubicBezTo>
                        <a:pt x="85154" y="89630"/>
                        <a:pt x="84582" y="89344"/>
                        <a:pt x="84296" y="89440"/>
                      </a:cubicBezTo>
                      <a:close/>
                      <a:moveTo>
                        <a:pt x="113348" y="105918"/>
                      </a:moveTo>
                      <a:cubicBezTo>
                        <a:pt x="113919" y="106013"/>
                        <a:pt x="113824" y="105442"/>
                        <a:pt x="114586" y="105632"/>
                      </a:cubicBezTo>
                      <a:cubicBezTo>
                        <a:pt x="114967" y="106394"/>
                        <a:pt x="114014" y="106680"/>
                        <a:pt x="113348" y="105918"/>
                      </a:cubicBezTo>
                      <a:close/>
                      <a:moveTo>
                        <a:pt x="68294" y="65627"/>
                      </a:moveTo>
                      <a:lnTo>
                        <a:pt x="68294" y="65627"/>
                      </a:lnTo>
                      <a:lnTo>
                        <a:pt x="68294" y="65627"/>
                      </a:lnTo>
                      <a:close/>
                      <a:moveTo>
                        <a:pt x="119920" y="108204"/>
                      </a:moveTo>
                      <a:cubicBezTo>
                        <a:pt x="120396" y="108490"/>
                        <a:pt x="120587" y="109061"/>
                        <a:pt x="120777" y="109538"/>
                      </a:cubicBezTo>
                      <a:cubicBezTo>
                        <a:pt x="120682" y="109918"/>
                        <a:pt x="120396" y="110109"/>
                        <a:pt x="120015" y="110299"/>
                      </a:cubicBezTo>
                      <a:cubicBezTo>
                        <a:pt x="119444" y="109918"/>
                        <a:pt x="119063" y="109347"/>
                        <a:pt x="118586" y="108871"/>
                      </a:cubicBezTo>
                      <a:cubicBezTo>
                        <a:pt x="119348" y="110395"/>
                        <a:pt x="118491" y="110395"/>
                        <a:pt x="118300" y="110966"/>
                      </a:cubicBezTo>
                      <a:cubicBezTo>
                        <a:pt x="116777" y="110204"/>
                        <a:pt x="116586" y="110776"/>
                        <a:pt x="115443" y="110871"/>
                      </a:cubicBezTo>
                      <a:cubicBezTo>
                        <a:pt x="114871" y="109823"/>
                        <a:pt x="116491" y="109538"/>
                        <a:pt x="117253" y="109156"/>
                      </a:cubicBezTo>
                      <a:cubicBezTo>
                        <a:pt x="116777" y="109061"/>
                        <a:pt x="116586" y="108775"/>
                        <a:pt x="116396" y="108490"/>
                      </a:cubicBezTo>
                      <a:cubicBezTo>
                        <a:pt x="116967" y="108013"/>
                        <a:pt x="117348" y="108109"/>
                        <a:pt x="117634" y="108871"/>
                      </a:cubicBezTo>
                      <a:cubicBezTo>
                        <a:pt x="117824" y="108299"/>
                        <a:pt x="118491" y="106585"/>
                        <a:pt x="120491" y="107537"/>
                      </a:cubicBezTo>
                      <a:cubicBezTo>
                        <a:pt x="119729" y="107537"/>
                        <a:pt x="120396" y="108013"/>
                        <a:pt x="119920" y="108204"/>
                      </a:cubicBezTo>
                      <a:close/>
                      <a:moveTo>
                        <a:pt x="107728" y="105156"/>
                      </a:moveTo>
                      <a:cubicBezTo>
                        <a:pt x="107061" y="104203"/>
                        <a:pt x="106775" y="103632"/>
                        <a:pt x="107633" y="103727"/>
                      </a:cubicBezTo>
                      <a:cubicBezTo>
                        <a:pt x="107156" y="104203"/>
                        <a:pt x="108490" y="104870"/>
                        <a:pt x="107728" y="105156"/>
                      </a:cubicBezTo>
                      <a:close/>
                      <a:moveTo>
                        <a:pt x="116681" y="107632"/>
                      </a:moveTo>
                      <a:cubicBezTo>
                        <a:pt x="116205" y="107632"/>
                        <a:pt x="116205" y="108013"/>
                        <a:pt x="115538" y="107728"/>
                      </a:cubicBezTo>
                      <a:cubicBezTo>
                        <a:pt x="115157" y="107061"/>
                        <a:pt x="116205" y="106775"/>
                        <a:pt x="116681" y="107632"/>
                      </a:cubicBezTo>
                      <a:close/>
                      <a:moveTo>
                        <a:pt x="83534" y="89630"/>
                      </a:moveTo>
                      <a:cubicBezTo>
                        <a:pt x="83344" y="89535"/>
                        <a:pt x="83248" y="89535"/>
                        <a:pt x="83344" y="89916"/>
                      </a:cubicBezTo>
                      <a:lnTo>
                        <a:pt x="82487" y="89059"/>
                      </a:lnTo>
                      <a:cubicBezTo>
                        <a:pt x="82677" y="90106"/>
                        <a:pt x="82106" y="89344"/>
                        <a:pt x="82106" y="90106"/>
                      </a:cubicBezTo>
                      <a:cubicBezTo>
                        <a:pt x="82010" y="89725"/>
                        <a:pt x="81629" y="89344"/>
                        <a:pt x="81534" y="88868"/>
                      </a:cubicBezTo>
                      <a:cubicBezTo>
                        <a:pt x="82106" y="89535"/>
                        <a:pt x="82106" y="89059"/>
                        <a:pt x="82106" y="88678"/>
                      </a:cubicBezTo>
                      <a:cubicBezTo>
                        <a:pt x="81629" y="88106"/>
                        <a:pt x="81248" y="87440"/>
                        <a:pt x="81058" y="86773"/>
                      </a:cubicBezTo>
                      <a:cubicBezTo>
                        <a:pt x="81344" y="86963"/>
                        <a:pt x="81534" y="87058"/>
                        <a:pt x="82106" y="87535"/>
                      </a:cubicBezTo>
                      <a:cubicBezTo>
                        <a:pt x="82391" y="88201"/>
                        <a:pt x="81915" y="87725"/>
                        <a:pt x="82201" y="88678"/>
                      </a:cubicBezTo>
                      <a:cubicBezTo>
                        <a:pt x="82867" y="89440"/>
                        <a:pt x="83058" y="88868"/>
                        <a:pt x="83534" y="89630"/>
                      </a:cubicBezTo>
                      <a:close/>
                      <a:moveTo>
                        <a:pt x="82867" y="88773"/>
                      </a:moveTo>
                      <a:cubicBezTo>
                        <a:pt x="82677" y="88106"/>
                        <a:pt x="82963" y="88297"/>
                        <a:pt x="83629" y="88963"/>
                      </a:cubicBezTo>
                      <a:cubicBezTo>
                        <a:pt x="83725" y="89440"/>
                        <a:pt x="83153" y="88963"/>
                        <a:pt x="82867" y="88773"/>
                      </a:cubicBezTo>
                      <a:close/>
                      <a:moveTo>
                        <a:pt x="113062" y="108490"/>
                      </a:moveTo>
                      <a:cubicBezTo>
                        <a:pt x="112395" y="108490"/>
                        <a:pt x="112681" y="107632"/>
                        <a:pt x="111919" y="107728"/>
                      </a:cubicBezTo>
                      <a:cubicBezTo>
                        <a:pt x="111728" y="107156"/>
                        <a:pt x="112014" y="106966"/>
                        <a:pt x="112586" y="107156"/>
                      </a:cubicBezTo>
                      <a:cubicBezTo>
                        <a:pt x="113062" y="107537"/>
                        <a:pt x="113348" y="108299"/>
                        <a:pt x="113062" y="108490"/>
                      </a:cubicBezTo>
                      <a:close/>
                      <a:moveTo>
                        <a:pt x="68294" y="65627"/>
                      </a:moveTo>
                      <a:lnTo>
                        <a:pt x="68294" y="65627"/>
                      </a:lnTo>
                      <a:lnTo>
                        <a:pt x="68294" y="65627"/>
                      </a:lnTo>
                      <a:close/>
                      <a:moveTo>
                        <a:pt x="114871" y="109347"/>
                      </a:moveTo>
                      <a:cubicBezTo>
                        <a:pt x="114395" y="109252"/>
                        <a:pt x="114205" y="108871"/>
                        <a:pt x="113824" y="108775"/>
                      </a:cubicBezTo>
                      <a:cubicBezTo>
                        <a:pt x="113538" y="108109"/>
                        <a:pt x="113919" y="108109"/>
                        <a:pt x="114586" y="108394"/>
                      </a:cubicBezTo>
                      <a:lnTo>
                        <a:pt x="114871" y="109347"/>
                      </a:lnTo>
                      <a:close/>
                      <a:moveTo>
                        <a:pt x="96488" y="102203"/>
                      </a:moveTo>
                      <a:cubicBezTo>
                        <a:pt x="96107" y="102013"/>
                        <a:pt x="95821" y="101727"/>
                        <a:pt x="95631" y="101441"/>
                      </a:cubicBezTo>
                      <a:cubicBezTo>
                        <a:pt x="95821" y="101060"/>
                        <a:pt x="95821" y="100393"/>
                        <a:pt x="96774" y="101060"/>
                      </a:cubicBezTo>
                      <a:cubicBezTo>
                        <a:pt x="97060" y="102013"/>
                        <a:pt x="96012" y="101155"/>
                        <a:pt x="96488" y="102203"/>
                      </a:cubicBezTo>
                      <a:close/>
                      <a:moveTo>
                        <a:pt x="111919" y="109252"/>
                      </a:moveTo>
                      <a:cubicBezTo>
                        <a:pt x="110871" y="109061"/>
                        <a:pt x="111157" y="110299"/>
                        <a:pt x="110109" y="110109"/>
                      </a:cubicBezTo>
                      <a:cubicBezTo>
                        <a:pt x="110776" y="109918"/>
                        <a:pt x="110109" y="108299"/>
                        <a:pt x="111252" y="108680"/>
                      </a:cubicBezTo>
                      <a:cubicBezTo>
                        <a:pt x="111442" y="108871"/>
                        <a:pt x="111823" y="108966"/>
                        <a:pt x="111919" y="109252"/>
                      </a:cubicBezTo>
                      <a:close/>
                      <a:moveTo>
                        <a:pt x="106490" y="107251"/>
                      </a:moveTo>
                      <a:lnTo>
                        <a:pt x="106680" y="108204"/>
                      </a:lnTo>
                      <a:cubicBezTo>
                        <a:pt x="106204" y="107918"/>
                        <a:pt x="105727" y="107632"/>
                        <a:pt x="105442" y="107251"/>
                      </a:cubicBezTo>
                      <a:cubicBezTo>
                        <a:pt x="106204" y="107728"/>
                        <a:pt x="105727" y="106775"/>
                        <a:pt x="106490" y="107251"/>
                      </a:cubicBezTo>
                      <a:close/>
                      <a:moveTo>
                        <a:pt x="114110" y="110585"/>
                      </a:moveTo>
                      <a:cubicBezTo>
                        <a:pt x="114395" y="111157"/>
                        <a:pt x="115538" y="110871"/>
                        <a:pt x="115538" y="111728"/>
                      </a:cubicBezTo>
                      <a:cubicBezTo>
                        <a:pt x="115062" y="112109"/>
                        <a:pt x="114871" y="111061"/>
                        <a:pt x="114014" y="110966"/>
                      </a:cubicBezTo>
                      <a:lnTo>
                        <a:pt x="113729" y="109728"/>
                      </a:lnTo>
                      <a:cubicBezTo>
                        <a:pt x="114205" y="110014"/>
                        <a:pt x="114586" y="109347"/>
                        <a:pt x="114967" y="110109"/>
                      </a:cubicBezTo>
                      <a:cubicBezTo>
                        <a:pt x="114871" y="110585"/>
                        <a:pt x="114205" y="110395"/>
                        <a:pt x="114110" y="110585"/>
                      </a:cubicBezTo>
                      <a:close/>
                      <a:moveTo>
                        <a:pt x="81153" y="89344"/>
                      </a:moveTo>
                      <a:cubicBezTo>
                        <a:pt x="81629" y="89725"/>
                        <a:pt x="80867" y="88487"/>
                        <a:pt x="81534" y="88963"/>
                      </a:cubicBezTo>
                      <a:cubicBezTo>
                        <a:pt x="81820" y="89821"/>
                        <a:pt x="81629" y="90488"/>
                        <a:pt x="81153" y="89344"/>
                      </a:cubicBezTo>
                      <a:close/>
                      <a:moveTo>
                        <a:pt x="103727" y="108394"/>
                      </a:moveTo>
                      <a:cubicBezTo>
                        <a:pt x="103918" y="108109"/>
                        <a:pt x="104013" y="107537"/>
                        <a:pt x="104489" y="107537"/>
                      </a:cubicBezTo>
                      <a:cubicBezTo>
                        <a:pt x="104870" y="108585"/>
                        <a:pt x="104204" y="108394"/>
                        <a:pt x="103727" y="108394"/>
                      </a:cubicBezTo>
                      <a:close/>
                      <a:moveTo>
                        <a:pt x="68294" y="65532"/>
                      </a:moveTo>
                      <a:lnTo>
                        <a:pt x="68294" y="65532"/>
                      </a:lnTo>
                      <a:lnTo>
                        <a:pt x="68294" y="65532"/>
                      </a:lnTo>
                      <a:close/>
                      <a:moveTo>
                        <a:pt x="98489" y="106394"/>
                      </a:moveTo>
                      <a:cubicBezTo>
                        <a:pt x="98965" y="106490"/>
                        <a:pt x="99060" y="105918"/>
                        <a:pt x="99822" y="106394"/>
                      </a:cubicBezTo>
                      <a:cubicBezTo>
                        <a:pt x="100013" y="107251"/>
                        <a:pt x="98869" y="107061"/>
                        <a:pt x="98489" y="106394"/>
                      </a:cubicBezTo>
                      <a:close/>
                      <a:moveTo>
                        <a:pt x="80010" y="89630"/>
                      </a:moveTo>
                      <a:cubicBezTo>
                        <a:pt x="79819" y="89821"/>
                        <a:pt x="79439" y="89535"/>
                        <a:pt x="79153" y="89440"/>
                      </a:cubicBezTo>
                      <a:cubicBezTo>
                        <a:pt x="78962" y="88487"/>
                        <a:pt x="79439" y="88106"/>
                        <a:pt x="80010" y="89630"/>
                      </a:cubicBezTo>
                      <a:close/>
                      <a:moveTo>
                        <a:pt x="113919" y="117824"/>
                      </a:moveTo>
                      <a:cubicBezTo>
                        <a:pt x="113824" y="116872"/>
                        <a:pt x="113729" y="117634"/>
                        <a:pt x="113157" y="117253"/>
                      </a:cubicBezTo>
                      <a:cubicBezTo>
                        <a:pt x="112776" y="116395"/>
                        <a:pt x="113919" y="117253"/>
                        <a:pt x="113729" y="116491"/>
                      </a:cubicBezTo>
                      <a:cubicBezTo>
                        <a:pt x="112586" y="115824"/>
                        <a:pt x="112586" y="116395"/>
                        <a:pt x="111823" y="116205"/>
                      </a:cubicBezTo>
                      <a:cubicBezTo>
                        <a:pt x="111442" y="115919"/>
                        <a:pt x="110204" y="115062"/>
                        <a:pt x="110966" y="114967"/>
                      </a:cubicBezTo>
                      <a:cubicBezTo>
                        <a:pt x="111252" y="115729"/>
                        <a:pt x="111538" y="114871"/>
                        <a:pt x="112204" y="115443"/>
                      </a:cubicBezTo>
                      <a:cubicBezTo>
                        <a:pt x="111728" y="114109"/>
                        <a:pt x="113157" y="114967"/>
                        <a:pt x="113157" y="114205"/>
                      </a:cubicBezTo>
                      <a:cubicBezTo>
                        <a:pt x="114205" y="114776"/>
                        <a:pt x="114586" y="114776"/>
                        <a:pt x="115062" y="114395"/>
                      </a:cubicBezTo>
                      <a:cubicBezTo>
                        <a:pt x="114967" y="114014"/>
                        <a:pt x="114300" y="114014"/>
                        <a:pt x="114205" y="113633"/>
                      </a:cubicBezTo>
                      <a:cubicBezTo>
                        <a:pt x="115919" y="113824"/>
                        <a:pt x="116015" y="114871"/>
                        <a:pt x="116872" y="116586"/>
                      </a:cubicBezTo>
                      <a:cubicBezTo>
                        <a:pt x="116396" y="116491"/>
                        <a:pt x="116300" y="116110"/>
                        <a:pt x="116015" y="115824"/>
                      </a:cubicBezTo>
                      <a:cubicBezTo>
                        <a:pt x="116110" y="116205"/>
                        <a:pt x="115348" y="115729"/>
                        <a:pt x="115348" y="116110"/>
                      </a:cubicBezTo>
                      <a:cubicBezTo>
                        <a:pt x="115824" y="116205"/>
                        <a:pt x="116110" y="116395"/>
                        <a:pt x="116396" y="116681"/>
                      </a:cubicBezTo>
                      <a:cubicBezTo>
                        <a:pt x="116491" y="117538"/>
                        <a:pt x="115729" y="117157"/>
                        <a:pt x="116586" y="117919"/>
                      </a:cubicBezTo>
                      <a:cubicBezTo>
                        <a:pt x="116300" y="118110"/>
                        <a:pt x="116205" y="118491"/>
                        <a:pt x="115443" y="118015"/>
                      </a:cubicBezTo>
                      <a:cubicBezTo>
                        <a:pt x="115252" y="117538"/>
                        <a:pt x="115729" y="117538"/>
                        <a:pt x="115348" y="117253"/>
                      </a:cubicBezTo>
                      <a:cubicBezTo>
                        <a:pt x="114871" y="117634"/>
                        <a:pt x="114395" y="117729"/>
                        <a:pt x="113919" y="117824"/>
                      </a:cubicBezTo>
                      <a:close/>
                      <a:moveTo>
                        <a:pt x="106204" y="114014"/>
                      </a:moveTo>
                      <a:cubicBezTo>
                        <a:pt x="106680" y="114681"/>
                        <a:pt x="106204" y="114681"/>
                        <a:pt x="106108" y="115062"/>
                      </a:cubicBezTo>
                      <a:cubicBezTo>
                        <a:pt x="105156" y="114109"/>
                        <a:pt x="105156" y="115252"/>
                        <a:pt x="104394" y="115062"/>
                      </a:cubicBezTo>
                      <a:cubicBezTo>
                        <a:pt x="104108" y="113728"/>
                        <a:pt x="103918" y="115348"/>
                        <a:pt x="103061" y="114300"/>
                      </a:cubicBezTo>
                      <a:cubicBezTo>
                        <a:pt x="103251" y="113633"/>
                        <a:pt x="104204" y="114205"/>
                        <a:pt x="104489" y="113728"/>
                      </a:cubicBezTo>
                      <a:cubicBezTo>
                        <a:pt x="104489" y="112204"/>
                        <a:pt x="102775" y="110299"/>
                        <a:pt x="104013" y="110395"/>
                      </a:cubicBezTo>
                      <a:cubicBezTo>
                        <a:pt x="103918" y="111347"/>
                        <a:pt x="104775" y="113919"/>
                        <a:pt x="106204" y="114014"/>
                      </a:cubicBezTo>
                      <a:close/>
                      <a:moveTo>
                        <a:pt x="68294" y="65341"/>
                      </a:moveTo>
                      <a:lnTo>
                        <a:pt x="68294" y="65341"/>
                      </a:lnTo>
                      <a:lnTo>
                        <a:pt x="68294" y="65341"/>
                      </a:lnTo>
                      <a:lnTo>
                        <a:pt x="68294" y="65341"/>
                      </a:lnTo>
                      <a:lnTo>
                        <a:pt x="68294" y="65341"/>
                      </a:lnTo>
                      <a:cubicBezTo>
                        <a:pt x="68294" y="65437"/>
                        <a:pt x="68294" y="65437"/>
                        <a:pt x="68294" y="65341"/>
                      </a:cubicBezTo>
                      <a:lnTo>
                        <a:pt x="68294" y="65341"/>
                      </a:lnTo>
                      <a:close/>
                      <a:moveTo>
                        <a:pt x="78772" y="89916"/>
                      </a:moveTo>
                      <a:cubicBezTo>
                        <a:pt x="78486" y="89059"/>
                        <a:pt x="78581" y="88773"/>
                        <a:pt x="78962" y="89154"/>
                      </a:cubicBezTo>
                      <a:cubicBezTo>
                        <a:pt x="79058" y="89630"/>
                        <a:pt x="78867" y="89725"/>
                        <a:pt x="78772" y="89916"/>
                      </a:cubicBezTo>
                      <a:close/>
                      <a:moveTo>
                        <a:pt x="117919" y="117824"/>
                      </a:moveTo>
                      <a:cubicBezTo>
                        <a:pt x="117824" y="117348"/>
                        <a:pt x="117062" y="117348"/>
                        <a:pt x="117062" y="116872"/>
                      </a:cubicBezTo>
                      <a:cubicBezTo>
                        <a:pt x="117348" y="116205"/>
                        <a:pt x="118681" y="117634"/>
                        <a:pt x="117919" y="117824"/>
                      </a:cubicBezTo>
                      <a:close/>
                      <a:moveTo>
                        <a:pt x="102679" y="112776"/>
                      </a:moveTo>
                      <a:lnTo>
                        <a:pt x="102394" y="110871"/>
                      </a:lnTo>
                      <a:cubicBezTo>
                        <a:pt x="102679" y="111061"/>
                        <a:pt x="102679" y="110776"/>
                        <a:pt x="103061" y="110966"/>
                      </a:cubicBezTo>
                      <a:cubicBezTo>
                        <a:pt x="103632" y="111728"/>
                        <a:pt x="103442" y="112966"/>
                        <a:pt x="102679" y="112776"/>
                      </a:cubicBezTo>
                      <a:close/>
                      <a:moveTo>
                        <a:pt x="78296" y="89630"/>
                      </a:moveTo>
                      <a:cubicBezTo>
                        <a:pt x="78010" y="89154"/>
                        <a:pt x="77915" y="89440"/>
                        <a:pt x="77724" y="88582"/>
                      </a:cubicBezTo>
                      <a:cubicBezTo>
                        <a:pt x="78010" y="88963"/>
                        <a:pt x="77819" y="88297"/>
                        <a:pt x="78200" y="88963"/>
                      </a:cubicBezTo>
                      <a:lnTo>
                        <a:pt x="78296" y="89630"/>
                      </a:lnTo>
                      <a:close/>
                      <a:moveTo>
                        <a:pt x="90392" y="104489"/>
                      </a:moveTo>
                      <a:cubicBezTo>
                        <a:pt x="89440" y="103727"/>
                        <a:pt x="89821" y="102870"/>
                        <a:pt x="90392" y="103251"/>
                      </a:cubicBezTo>
                      <a:cubicBezTo>
                        <a:pt x="90678" y="104108"/>
                        <a:pt x="90202" y="103727"/>
                        <a:pt x="90392" y="104489"/>
                      </a:cubicBezTo>
                      <a:close/>
                      <a:moveTo>
                        <a:pt x="111919" y="117062"/>
                      </a:moveTo>
                      <a:cubicBezTo>
                        <a:pt x="111728" y="117253"/>
                        <a:pt x="110681" y="116776"/>
                        <a:pt x="110681" y="116110"/>
                      </a:cubicBezTo>
                      <a:cubicBezTo>
                        <a:pt x="111252" y="116300"/>
                        <a:pt x="111823" y="116491"/>
                        <a:pt x="111919" y="117062"/>
                      </a:cubicBezTo>
                      <a:close/>
                      <a:moveTo>
                        <a:pt x="78391" y="90868"/>
                      </a:moveTo>
                      <a:cubicBezTo>
                        <a:pt x="78391" y="90678"/>
                        <a:pt x="78296" y="90583"/>
                        <a:pt x="78200" y="90488"/>
                      </a:cubicBezTo>
                      <a:cubicBezTo>
                        <a:pt x="78296" y="90868"/>
                        <a:pt x="78200" y="90868"/>
                        <a:pt x="78010" y="90773"/>
                      </a:cubicBezTo>
                      <a:cubicBezTo>
                        <a:pt x="77915" y="90106"/>
                        <a:pt x="78010" y="89916"/>
                        <a:pt x="78391" y="90297"/>
                      </a:cubicBezTo>
                      <a:cubicBezTo>
                        <a:pt x="78486" y="90488"/>
                        <a:pt x="78581" y="91059"/>
                        <a:pt x="78391" y="90868"/>
                      </a:cubicBezTo>
                      <a:close/>
                      <a:moveTo>
                        <a:pt x="80105" y="94774"/>
                      </a:moveTo>
                      <a:cubicBezTo>
                        <a:pt x="80581" y="95440"/>
                        <a:pt x="80200" y="94012"/>
                        <a:pt x="80677" y="94678"/>
                      </a:cubicBezTo>
                      <a:cubicBezTo>
                        <a:pt x="80867" y="95440"/>
                        <a:pt x="80486" y="95821"/>
                        <a:pt x="80105" y="94774"/>
                      </a:cubicBezTo>
                      <a:close/>
                      <a:moveTo>
                        <a:pt x="124396" y="124587"/>
                      </a:moveTo>
                      <a:cubicBezTo>
                        <a:pt x="124016" y="123730"/>
                        <a:pt x="123635" y="124682"/>
                        <a:pt x="124206" y="125063"/>
                      </a:cubicBezTo>
                      <a:cubicBezTo>
                        <a:pt x="123539" y="124968"/>
                        <a:pt x="123349" y="124396"/>
                        <a:pt x="123063" y="124015"/>
                      </a:cubicBezTo>
                      <a:cubicBezTo>
                        <a:pt x="123730" y="123730"/>
                        <a:pt x="123254" y="123349"/>
                        <a:pt x="124206" y="123063"/>
                      </a:cubicBezTo>
                      <a:cubicBezTo>
                        <a:pt x="124492" y="123634"/>
                        <a:pt x="124682" y="124206"/>
                        <a:pt x="124396" y="124587"/>
                      </a:cubicBezTo>
                      <a:close/>
                      <a:moveTo>
                        <a:pt x="68199" y="64865"/>
                      </a:moveTo>
                      <a:lnTo>
                        <a:pt x="68199" y="64865"/>
                      </a:lnTo>
                      <a:lnTo>
                        <a:pt x="68199" y="64865"/>
                      </a:lnTo>
                      <a:close/>
                      <a:moveTo>
                        <a:pt x="85249" y="105823"/>
                      </a:moveTo>
                      <a:cubicBezTo>
                        <a:pt x="85154" y="105156"/>
                        <a:pt x="85439" y="105346"/>
                        <a:pt x="85916" y="105823"/>
                      </a:cubicBezTo>
                      <a:cubicBezTo>
                        <a:pt x="86011" y="106490"/>
                        <a:pt x="85725" y="106394"/>
                        <a:pt x="85249" y="105823"/>
                      </a:cubicBezTo>
                      <a:close/>
                      <a:moveTo>
                        <a:pt x="73819" y="88201"/>
                      </a:moveTo>
                      <a:cubicBezTo>
                        <a:pt x="73438" y="87535"/>
                        <a:pt x="73438" y="86296"/>
                        <a:pt x="73819" y="87344"/>
                      </a:cubicBezTo>
                      <a:cubicBezTo>
                        <a:pt x="73723" y="87916"/>
                        <a:pt x="73914" y="88201"/>
                        <a:pt x="73819" y="88201"/>
                      </a:cubicBezTo>
                      <a:close/>
                      <a:moveTo>
                        <a:pt x="83534" y="105061"/>
                      </a:moveTo>
                      <a:cubicBezTo>
                        <a:pt x="83534" y="106013"/>
                        <a:pt x="82582" y="105918"/>
                        <a:pt x="82106" y="104680"/>
                      </a:cubicBezTo>
                      <a:cubicBezTo>
                        <a:pt x="82867" y="105823"/>
                        <a:pt x="82677" y="104394"/>
                        <a:pt x="83058" y="104299"/>
                      </a:cubicBezTo>
                      <a:cubicBezTo>
                        <a:pt x="83153" y="104965"/>
                        <a:pt x="83248" y="104299"/>
                        <a:pt x="83534" y="105061"/>
                      </a:cubicBezTo>
                      <a:close/>
                      <a:moveTo>
                        <a:pt x="68199" y="65341"/>
                      </a:moveTo>
                      <a:cubicBezTo>
                        <a:pt x="68199" y="65341"/>
                        <a:pt x="68199" y="65341"/>
                        <a:pt x="68199" y="65151"/>
                      </a:cubicBezTo>
                      <a:cubicBezTo>
                        <a:pt x="68199" y="65246"/>
                        <a:pt x="68199" y="65246"/>
                        <a:pt x="68199" y="65341"/>
                      </a:cubicBezTo>
                      <a:close/>
                      <a:moveTo>
                        <a:pt x="111157" y="129159"/>
                      </a:moveTo>
                      <a:cubicBezTo>
                        <a:pt x="111633" y="129254"/>
                        <a:pt x="112586" y="128873"/>
                        <a:pt x="112871" y="129635"/>
                      </a:cubicBezTo>
                      <a:cubicBezTo>
                        <a:pt x="112871" y="130207"/>
                        <a:pt x="111442" y="129921"/>
                        <a:pt x="111157" y="129159"/>
                      </a:cubicBezTo>
                      <a:close/>
                      <a:moveTo>
                        <a:pt x="95155" y="122872"/>
                      </a:moveTo>
                      <a:cubicBezTo>
                        <a:pt x="94298" y="122015"/>
                        <a:pt x="94202" y="122587"/>
                        <a:pt x="93536" y="122015"/>
                      </a:cubicBezTo>
                      <a:cubicBezTo>
                        <a:pt x="93631" y="121158"/>
                        <a:pt x="94488" y="122111"/>
                        <a:pt x="94298" y="120586"/>
                      </a:cubicBezTo>
                      <a:cubicBezTo>
                        <a:pt x="94774" y="121063"/>
                        <a:pt x="94774" y="120491"/>
                        <a:pt x="95345" y="121158"/>
                      </a:cubicBezTo>
                      <a:cubicBezTo>
                        <a:pt x="95155" y="122015"/>
                        <a:pt x="95155" y="121825"/>
                        <a:pt x="95155" y="122872"/>
                      </a:cubicBezTo>
                      <a:close/>
                      <a:moveTo>
                        <a:pt x="73723" y="95917"/>
                      </a:moveTo>
                      <a:cubicBezTo>
                        <a:pt x="73342" y="95250"/>
                        <a:pt x="73247" y="94583"/>
                        <a:pt x="73342" y="93916"/>
                      </a:cubicBezTo>
                      <a:cubicBezTo>
                        <a:pt x="73533" y="94107"/>
                        <a:pt x="73819" y="95250"/>
                        <a:pt x="74009" y="95059"/>
                      </a:cubicBezTo>
                      <a:cubicBezTo>
                        <a:pt x="74009" y="96107"/>
                        <a:pt x="73723" y="95059"/>
                        <a:pt x="73723" y="95917"/>
                      </a:cubicBezTo>
                      <a:close/>
                      <a:moveTo>
                        <a:pt x="101060" y="132112"/>
                      </a:moveTo>
                      <a:cubicBezTo>
                        <a:pt x="101251" y="131254"/>
                        <a:pt x="101441" y="130397"/>
                        <a:pt x="102013" y="130492"/>
                      </a:cubicBezTo>
                      <a:cubicBezTo>
                        <a:pt x="101822" y="131350"/>
                        <a:pt x="101822" y="132683"/>
                        <a:pt x="101060" y="132112"/>
                      </a:cubicBezTo>
                      <a:close/>
                      <a:moveTo>
                        <a:pt x="84011" y="115919"/>
                      </a:moveTo>
                      <a:cubicBezTo>
                        <a:pt x="84011" y="115252"/>
                        <a:pt x="84392" y="115443"/>
                        <a:pt x="84773" y="116015"/>
                      </a:cubicBezTo>
                      <a:cubicBezTo>
                        <a:pt x="84677" y="116681"/>
                        <a:pt x="84392" y="116491"/>
                        <a:pt x="84011" y="115919"/>
                      </a:cubicBezTo>
                      <a:close/>
                      <a:moveTo>
                        <a:pt x="89725" y="123253"/>
                      </a:moveTo>
                      <a:cubicBezTo>
                        <a:pt x="89916" y="122491"/>
                        <a:pt x="90202" y="122015"/>
                        <a:pt x="90869" y="122682"/>
                      </a:cubicBezTo>
                      <a:cubicBezTo>
                        <a:pt x="90678" y="123349"/>
                        <a:pt x="90202" y="123158"/>
                        <a:pt x="89725" y="123253"/>
                      </a:cubicBezTo>
                      <a:close/>
                      <a:moveTo>
                        <a:pt x="85630" y="120110"/>
                      </a:moveTo>
                      <a:cubicBezTo>
                        <a:pt x="84868" y="119443"/>
                        <a:pt x="84582" y="120682"/>
                        <a:pt x="83915" y="120396"/>
                      </a:cubicBezTo>
                      <a:cubicBezTo>
                        <a:pt x="83820" y="118777"/>
                        <a:pt x="84677" y="119348"/>
                        <a:pt x="85439" y="118967"/>
                      </a:cubicBezTo>
                      <a:cubicBezTo>
                        <a:pt x="85439" y="118586"/>
                        <a:pt x="85249" y="118205"/>
                        <a:pt x="85725" y="118681"/>
                      </a:cubicBezTo>
                      <a:cubicBezTo>
                        <a:pt x="85820" y="119158"/>
                        <a:pt x="85820" y="119634"/>
                        <a:pt x="85630" y="120110"/>
                      </a:cubicBezTo>
                      <a:close/>
                      <a:moveTo>
                        <a:pt x="74390" y="105346"/>
                      </a:moveTo>
                      <a:cubicBezTo>
                        <a:pt x="74676" y="104394"/>
                        <a:pt x="75057" y="104489"/>
                        <a:pt x="75438" y="104680"/>
                      </a:cubicBezTo>
                      <a:cubicBezTo>
                        <a:pt x="75152" y="105727"/>
                        <a:pt x="74771" y="105442"/>
                        <a:pt x="74390" y="105346"/>
                      </a:cubicBezTo>
                      <a:close/>
                      <a:moveTo>
                        <a:pt x="98774" y="135065"/>
                      </a:moveTo>
                      <a:cubicBezTo>
                        <a:pt x="98965" y="134398"/>
                        <a:pt x="99346" y="134493"/>
                        <a:pt x="99727" y="134207"/>
                      </a:cubicBezTo>
                      <a:cubicBezTo>
                        <a:pt x="99727" y="134969"/>
                        <a:pt x="100394" y="135541"/>
                        <a:pt x="100298" y="136398"/>
                      </a:cubicBezTo>
                      <a:cubicBezTo>
                        <a:pt x="99441" y="136112"/>
                        <a:pt x="99441" y="135445"/>
                        <a:pt x="98774" y="135065"/>
                      </a:cubicBezTo>
                      <a:close/>
                      <a:moveTo>
                        <a:pt x="100584" y="133445"/>
                      </a:moveTo>
                      <a:cubicBezTo>
                        <a:pt x="101251" y="134398"/>
                        <a:pt x="101346" y="133826"/>
                        <a:pt x="102203" y="134207"/>
                      </a:cubicBezTo>
                      <a:cubicBezTo>
                        <a:pt x="101346" y="134779"/>
                        <a:pt x="101632" y="137350"/>
                        <a:pt x="100394" y="135922"/>
                      </a:cubicBezTo>
                      <a:cubicBezTo>
                        <a:pt x="100965" y="135255"/>
                        <a:pt x="100584" y="134398"/>
                        <a:pt x="100584" y="133445"/>
                      </a:cubicBezTo>
                      <a:close/>
                      <a:moveTo>
                        <a:pt x="97822" y="133255"/>
                      </a:moveTo>
                      <a:cubicBezTo>
                        <a:pt x="98489" y="134017"/>
                        <a:pt x="98869" y="132493"/>
                        <a:pt x="99250" y="133731"/>
                      </a:cubicBezTo>
                      <a:cubicBezTo>
                        <a:pt x="98774" y="133921"/>
                        <a:pt x="98393" y="134398"/>
                        <a:pt x="97536" y="133636"/>
                      </a:cubicBezTo>
                      <a:cubicBezTo>
                        <a:pt x="97631" y="133159"/>
                        <a:pt x="97441" y="132874"/>
                        <a:pt x="96965" y="132683"/>
                      </a:cubicBezTo>
                      <a:cubicBezTo>
                        <a:pt x="97155" y="132016"/>
                        <a:pt x="97536" y="131731"/>
                        <a:pt x="98108" y="131826"/>
                      </a:cubicBezTo>
                      <a:cubicBezTo>
                        <a:pt x="98108" y="132207"/>
                        <a:pt x="97346" y="132588"/>
                        <a:pt x="97822" y="133255"/>
                      </a:cubicBezTo>
                      <a:close/>
                      <a:moveTo>
                        <a:pt x="85154" y="123349"/>
                      </a:moveTo>
                      <a:cubicBezTo>
                        <a:pt x="85535" y="123730"/>
                        <a:pt x="85630" y="122872"/>
                        <a:pt x="86201" y="123634"/>
                      </a:cubicBezTo>
                      <a:cubicBezTo>
                        <a:pt x="86106" y="124396"/>
                        <a:pt x="85154" y="124015"/>
                        <a:pt x="85154" y="123349"/>
                      </a:cubicBezTo>
                      <a:close/>
                      <a:moveTo>
                        <a:pt x="86487" y="123063"/>
                      </a:moveTo>
                      <a:cubicBezTo>
                        <a:pt x="86296" y="123634"/>
                        <a:pt x="87154" y="124015"/>
                        <a:pt x="86773" y="124587"/>
                      </a:cubicBezTo>
                      <a:cubicBezTo>
                        <a:pt x="86201" y="124396"/>
                        <a:pt x="86011" y="122872"/>
                        <a:pt x="86487" y="123063"/>
                      </a:cubicBezTo>
                      <a:close/>
                      <a:moveTo>
                        <a:pt x="82867" y="119443"/>
                      </a:moveTo>
                      <a:cubicBezTo>
                        <a:pt x="82772" y="120301"/>
                        <a:pt x="82391" y="120110"/>
                        <a:pt x="82201" y="120396"/>
                      </a:cubicBezTo>
                      <a:cubicBezTo>
                        <a:pt x="81725" y="119539"/>
                        <a:pt x="81439" y="119824"/>
                        <a:pt x="81153" y="119634"/>
                      </a:cubicBezTo>
                      <a:cubicBezTo>
                        <a:pt x="81534" y="119158"/>
                        <a:pt x="81344" y="119158"/>
                        <a:pt x="81534" y="118205"/>
                      </a:cubicBezTo>
                      <a:cubicBezTo>
                        <a:pt x="81915" y="119063"/>
                        <a:pt x="82106" y="119348"/>
                        <a:pt x="82296" y="118300"/>
                      </a:cubicBezTo>
                      <a:cubicBezTo>
                        <a:pt x="82582" y="118777"/>
                        <a:pt x="82772" y="119063"/>
                        <a:pt x="82867" y="119443"/>
                      </a:cubicBezTo>
                      <a:close/>
                      <a:moveTo>
                        <a:pt x="67723" y="87154"/>
                      </a:moveTo>
                      <a:cubicBezTo>
                        <a:pt x="67818" y="86201"/>
                        <a:pt x="68008" y="86677"/>
                        <a:pt x="68008" y="85725"/>
                      </a:cubicBezTo>
                      <a:lnTo>
                        <a:pt x="68104" y="86201"/>
                      </a:lnTo>
                      <a:cubicBezTo>
                        <a:pt x="68104" y="86106"/>
                        <a:pt x="68199" y="86011"/>
                        <a:pt x="68199" y="86201"/>
                      </a:cubicBezTo>
                      <a:cubicBezTo>
                        <a:pt x="68104" y="87249"/>
                        <a:pt x="67913" y="87820"/>
                        <a:pt x="67723" y="87154"/>
                      </a:cubicBezTo>
                      <a:close/>
                      <a:moveTo>
                        <a:pt x="68199" y="65627"/>
                      </a:moveTo>
                      <a:lnTo>
                        <a:pt x="68199" y="65627"/>
                      </a:lnTo>
                      <a:lnTo>
                        <a:pt x="68199" y="65627"/>
                      </a:lnTo>
                      <a:close/>
                      <a:moveTo>
                        <a:pt x="97060" y="134684"/>
                      </a:moveTo>
                      <a:cubicBezTo>
                        <a:pt x="97441" y="134493"/>
                        <a:pt x="97917" y="134493"/>
                        <a:pt x="98489" y="134874"/>
                      </a:cubicBezTo>
                      <a:cubicBezTo>
                        <a:pt x="98679" y="136207"/>
                        <a:pt x="97060" y="135160"/>
                        <a:pt x="97060" y="134684"/>
                      </a:cubicBezTo>
                      <a:close/>
                      <a:moveTo>
                        <a:pt x="68675" y="94964"/>
                      </a:moveTo>
                      <a:cubicBezTo>
                        <a:pt x="68866" y="94488"/>
                        <a:pt x="69152" y="94488"/>
                        <a:pt x="69342" y="95059"/>
                      </a:cubicBezTo>
                      <a:cubicBezTo>
                        <a:pt x="69152" y="95631"/>
                        <a:pt x="68866" y="95536"/>
                        <a:pt x="68675" y="94964"/>
                      </a:cubicBezTo>
                      <a:close/>
                      <a:moveTo>
                        <a:pt x="91250" y="134779"/>
                      </a:moveTo>
                      <a:cubicBezTo>
                        <a:pt x="91631" y="134969"/>
                        <a:pt x="91345" y="134398"/>
                        <a:pt x="91440" y="134017"/>
                      </a:cubicBezTo>
                      <a:cubicBezTo>
                        <a:pt x="92107" y="134017"/>
                        <a:pt x="92488" y="135255"/>
                        <a:pt x="92869" y="134112"/>
                      </a:cubicBezTo>
                      <a:cubicBezTo>
                        <a:pt x="92678" y="133350"/>
                        <a:pt x="91916" y="133826"/>
                        <a:pt x="92012" y="132778"/>
                      </a:cubicBezTo>
                      <a:cubicBezTo>
                        <a:pt x="92488" y="132588"/>
                        <a:pt x="92964" y="132874"/>
                        <a:pt x="93536" y="133731"/>
                      </a:cubicBezTo>
                      <a:cubicBezTo>
                        <a:pt x="93250" y="135065"/>
                        <a:pt x="91916" y="136017"/>
                        <a:pt x="91250" y="134779"/>
                      </a:cubicBezTo>
                      <a:close/>
                      <a:moveTo>
                        <a:pt x="70771" y="103251"/>
                      </a:moveTo>
                      <a:cubicBezTo>
                        <a:pt x="70485" y="102870"/>
                        <a:pt x="70199" y="104203"/>
                        <a:pt x="69818" y="102965"/>
                      </a:cubicBezTo>
                      <a:cubicBezTo>
                        <a:pt x="70009" y="102108"/>
                        <a:pt x="70294" y="102489"/>
                        <a:pt x="70580" y="101917"/>
                      </a:cubicBezTo>
                      <a:cubicBezTo>
                        <a:pt x="70771" y="102394"/>
                        <a:pt x="70866" y="102775"/>
                        <a:pt x="70771" y="103251"/>
                      </a:cubicBezTo>
                      <a:close/>
                      <a:moveTo>
                        <a:pt x="80391" y="122777"/>
                      </a:moveTo>
                      <a:cubicBezTo>
                        <a:pt x="80200" y="122777"/>
                        <a:pt x="79915" y="122587"/>
                        <a:pt x="79534" y="122015"/>
                      </a:cubicBezTo>
                      <a:cubicBezTo>
                        <a:pt x="79724" y="120967"/>
                        <a:pt x="80581" y="122015"/>
                        <a:pt x="80391" y="122777"/>
                      </a:cubicBezTo>
                      <a:close/>
                      <a:moveTo>
                        <a:pt x="89154" y="135065"/>
                      </a:moveTo>
                      <a:cubicBezTo>
                        <a:pt x="89249" y="134779"/>
                        <a:pt x="89249" y="134398"/>
                        <a:pt x="89154" y="134112"/>
                      </a:cubicBezTo>
                      <a:cubicBezTo>
                        <a:pt x="89440" y="134112"/>
                        <a:pt x="89725" y="134302"/>
                        <a:pt x="90202" y="134779"/>
                      </a:cubicBezTo>
                      <a:cubicBezTo>
                        <a:pt x="90106" y="135445"/>
                        <a:pt x="89725" y="135445"/>
                        <a:pt x="89154" y="135065"/>
                      </a:cubicBezTo>
                      <a:close/>
                      <a:moveTo>
                        <a:pt x="78105" y="122491"/>
                      </a:moveTo>
                      <a:cubicBezTo>
                        <a:pt x="78391" y="122396"/>
                        <a:pt x="78486" y="120967"/>
                        <a:pt x="78962" y="121729"/>
                      </a:cubicBezTo>
                      <a:cubicBezTo>
                        <a:pt x="78772" y="122491"/>
                        <a:pt x="78486" y="122777"/>
                        <a:pt x="78105" y="122491"/>
                      </a:cubicBezTo>
                      <a:close/>
                      <a:moveTo>
                        <a:pt x="74581" y="118872"/>
                      </a:moveTo>
                      <a:cubicBezTo>
                        <a:pt x="74867" y="117824"/>
                        <a:pt x="75152" y="119063"/>
                        <a:pt x="75152" y="117729"/>
                      </a:cubicBezTo>
                      <a:cubicBezTo>
                        <a:pt x="75343" y="118110"/>
                        <a:pt x="75533" y="118491"/>
                        <a:pt x="75629" y="118872"/>
                      </a:cubicBezTo>
                      <a:cubicBezTo>
                        <a:pt x="75343" y="119729"/>
                        <a:pt x="74962" y="119729"/>
                        <a:pt x="74581" y="118872"/>
                      </a:cubicBezTo>
                      <a:close/>
                      <a:moveTo>
                        <a:pt x="76867" y="119253"/>
                      </a:moveTo>
                      <a:cubicBezTo>
                        <a:pt x="76295" y="118300"/>
                        <a:pt x="76105" y="120205"/>
                        <a:pt x="75533" y="118872"/>
                      </a:cubicBezTo>
                      <a:cubicBezTo>
                        <a:pt x="75819" y="117538"/>
                        <a:pt x="76676" y="118110"/>
                        <a:pt x="76867" y="119253"/>
                      </a:cubicBezTo>
                      <a:close/>
                      <a:moveTo>
                        <a:pt x="86677" y="132778"/>
                      </a:moveTo>
                      <a:cubicBezTo>
                        <a:pt x="86773" y="131636"/>
                        <a:pt x="87344" y="132493"/>
                        <a:pt x="87821" y="132969"/>
                      </a:cubicBezTo>
                      <a:cubicBezTo>
                        <a:pt x="87630" y="133826"/>
                        <a:pt x="87058" y="132874"/>
                        <a:pt x="86677" y="132778"/>
                      </a:cubicBezTo>
                      <a:close/>
                      <a:moveTo>
                        <a:pt x="76486" y="121729"/>
                      </a:moveTo>
                      <a:cubicBezTo>
                        <a:pt x="76676" y="120777"/>
                        <a:pt x="77057" y="121444"/>
                        <a:pt x="77248" y="121253"/>
                      </a:cubicBezTo>
                      <a:cubicBezTo>
                        <a:pt x="77438" y="122206"/>
                        <a:pt x="76867" y="122491"/>
                        <a:pt x="76486" y="121729"/>
                      </a:cubicBezTo>
                      <a:close/>
                      <a:moveTo>
                        <a:pt x="75343" y="123539"/>
                      </a:moveTo>
                      <a:cubicBezTo>
                        <a:pt x="75819" y="122587"/>
                        <a:pt x="76010" y="122491"/>
                        <a:pt x="76010" y="121253"/>
                      </a:cubicBezTo>
                      <a:cubicBezTo>
                        <a:pt x="76391" y="121253"/>
                        <a:pt x="76391" y="122015"/>
                        <a:pt x="76581" y="122587"/>
                      </a:cubicBezTo>
                      <a:cubicBezTo>
                        <a:pt x="76391" y="123444"/>
                        <a:pt x="76105" y="123158"/>
                        <a:pt x="75819" y="123539"/>
                      </a:cubicBezTo>
                      <a:cubicBezTo>
                        <a:pt x="76010" y="123730"/>
                        <a:pt x="76295" y="123634"/>
                        <a:pt x="76200" y="124206"/>
                      </a:cubicBezTo>
                      <a:cubicBezTo>
                        <a:pt x="75533" y="124777"/>
                        <a:pt x="75152" y="123920"/>
                        <a:pt x="74676" y="123158"/>
                      </a:cubicBezTo>
                      <a:cubicBezTo>
                        <a:pt x="74771" y="122777"/>
                        <a:pt x="74676" y="122396"/>
                        <a:pt x="74867" y="122015"/>
                      </a:cubicBezTo>
                      <a:cubicBezTo>
                        <a:pt x="75343" y="122491"/>
                        <a:pt x="75152" y="123063"/>
                        <a:pt x="75343" y="123539"/>
                      </a:cubicBezTo>
                      <a:close/>
                      <a:moveTo>
                        <a:pt x="73533" y="121158"/>
                      </a:moveTo>
                      <a:cubicBezTo>
                        <a:pt x="74200" y="120301"/>
                        <a:pt x="74867" y="120396"/>
                        <a:pt x="75629" y="120682"/>
                      </a:cubicBezTo>
                      <a:cubicBezTo>
                        <a:pt x="75724" y="122682"/>
                        <a:pt x="74295" y="121825"/>
                        <a:pt x="73533" y="121158"/>
                      </a:cubicBezTo>
                      <a:close/>
                      <a:moveTo>
                        <a:pt x="88678" y="139446"/>
                      </a:moveTo>
                      <a:cubicBezTo>
                        <a:pt x="89344" y="138874"/>
                        <a:pt x="90106" y="139255"/>
                        <a:pt x="90869" y="139255"/>
                      </a:cubicBezTo>
                      <a:cubicBezTo>
                        <a:pt x="90297" y="139827"/>
                        <a:pt x="89630" y="140208"/>
                        <a:pt x="88678" y="139446"/>
                      </a:cubicBezTo>
                      <a:close/>
                      <a:moveTo>
                        <a:pt x="83153" y="133636"/>
                      </a:moveTo>
                      <a:cubicBezTo>
                        <a:pt x="83058" y="133064"/>
                        <a:pt x="82963" y="131921"/>
                        <a:pt x="83629" y="132397"/>
                      </a:cubicBezTo>
                      <a:cubicBezTo>
                        <a:pt x="83629" y="132683"/>
                        <a:pt x="83629" y="134017"/>
                        <a:pt x="83153" y="133636"/>
                      </a:cubicBezTo>
                      <a:close/>
                      <a:moveTo>
                        <a:pt x="85058" y="138493"/>
                      </a:moveTo>
                      <a:cubicBezTo>
                        <a:pt x="84201" y="138113"/>
                        <a:pt x="85439" y="137350"/>
                        <a:pt x="84868" y="136969"/>
                      </a:cubicBezTo>
                      <a:cubicBezTo>
                        <a:pt x="84392" y="136588"/>
                        <a:pt x="84296" y="138017"/>
                        <a:pt x="83725" y="137160"/>
                      </a:cubicBezTo>
                      <a:cubicBezTo>
                        <a:pt x="84296" y="136017"/>
                        <a:pt x="85058" y="136398"/>
                        <a:pt x="85820" y="136398"/>
                      </a:cubicBezTo>
                      <a:cubicBezTo>
                        <a:pt x="85916" y="137255"/>
                        <a:pt x="85154" y="136969"/>
                        <a:pt x="85058" y="138493"/>
                      </a:cubicBezTo>
                      <a:close/>
                      <a:moveTo>
                        <a:pt x="72485" y="118396"/>
                      </a:moveTo>
                      <a:cubicBezTo>
                        <a:pt x="71914" y="119729"/>
                        <a:pt x="71056" y="117634"/>
                        <a:pt x="71342" y="116300"/>
                      </a:cubicBezTo>
                      <a:cubicBezTo>
                        <a:pt x="71628" y="117253"/>
                        <a:pt x="71628" y="117729"/>
                        <a:pt x="72485" y="118396"/>
                      </a:cubicBezTo>
                      <a:close/>
                      <a:moveTo>
                        <a:pt x="72581" y="121348"/>
                      </a:moveTo>
                      <a:lnTo>
                        <a:pt x="73057" y="120301"/>
                      </a:lnTo>
                      <a:cubicBezTo>
                        <a:pt x="73152" y="120586"/>
                        <a:pt x="73438" y="120872"/>
                        <a:pt x="73342" y="121158"/>
                      </a:cubicBezTo>
                      <a:cubicBezTo>
                        <a:pt x="72962" y="120396"/>
                        <a:pt x="72866" y="122587"/>
                        <a:pt x="72581" y="121348"/>
                      </a:cubicBezTo>
                      <a:close/>
                      <a:moveTo>
                        <a:pt x="78200" y="131826"/>
                      </a:moveTo>
                      <a:cubicBezTo>
                        <a:pt x="77724" y="131350"/>
                        <a:pt x="78010" y="130778"/>
                        <a:pt x="78105" y="130302"/>
                      </a:cubicBezTo>
                      <a:cubicBezTo>
                        <a:pt x="78296" y="130588"/>
                        <a:pt x="78391" y="130302"/>
                        <a:pt x="78677" y="130683"/>
                      </a:cubicBezTo>
                      <a:lnTo>
                        <a:pt x="78200" y="131826"/>
                      </a:lnTo>
                      <a:close/>
                      <a:moveTo>
                        <a:pt x="81058" y="136779"/>
                      </a:moveTo>
                      <a:cubicBezTo>
                        <a:pt x="80677" y="136017"/>
                        <a:pt x="80486" y="135160"/>
                        <a:pt x="80867" y="134302"/>
                      </a:cubicBezTo>
                      <a:cubicBezTo>
                        <a:pt x="81629" y="135065"/>
                        <a:pt x="81629" y="136588"/>
                        <a:pt x="81058" y="136779"/>
                      </a:cubicBezTo>
                      <a:close/>
                      <a:moveTo>
                        <a:pt x="73247" y="123730"/>
                      </a:moveTo>
                      <a:cubicBezTo>
                        <a:pt x="72962" y="124777"/>
                        <a:pt x="72390" y="123444"/>
                        <a:pt x="72295" y="122777"/>
                      </a:cubicBezTo>
                      <a:cubicBezTo>
                        <a:pt x="72771" y="121825"/>
                        <a:pt x="72676" y="123063"/>
                        <a:pt x="73247" y="123730"/>
                      </a:cubicBezTo>
                      <a:close/>
                      <a:moveTo>
                        <a:pt x="78772" y="137160"/>
                      </a:moveTo>
                      <a:cubicBezTo>
                        <a:pt x="78486" y="136779"/>
                        <a:pt x="78200" y="136588"/>
                        <a:pt x="78010" y="136588"/>
                      </a:cubicBezTo>
                      <a:cubicBezTo>
                        <a:pt x="78581" y="136017"/>
                        <a:pt x="78867" y="136874"/>
                        <a:pt x="79058" y="135445"/>
                      </a:cubicBezTo>
                      <a:cubicBezTo>
                        <a:pt x="79439" y="136779"/>
                        <a:pt x="79724" y="135636"/>
                        <a:pt x="80391" y="136493"/>
                      </a:cubicBezTo>
                      <a:cubicBezTo>
                        <a:pt x="80010" y="137255"/>
                        <a:pt x="79248" y="136207"/>
                        <a:pt x="78772" y="137160"/>
                      </a:cubicBezTo>
                      <a:close/>
                      <a:moveTo>
                        <a:pt x="74771" y="135160"/>
                      </a:moveTo>
                      <a:cubicBezTo>
                        <a:pt x="75724" y="136684"/>
                        <a:pt x="77152" y="134588"/>
                        <a:pt x="77629" y="136112"/>
                      </a:cubicBezTo>
                      <a:cubicBezTo>
                        <a:pt x="76962" y="136112"/>
                        <a:pt x="74867" y="137541"/>
                        <a:pt x="74771" y="135160"/>
                      </a:cubicBezTo>
                      <a:close/>
                      <a:moveTo>
                        <a:pt x="75629" y="135065"/>
                      </a:moveTo>
                      <a:cubicBezTo>
                        <a:pt x="75819" y="134588"/>
                        <a:pt x="75343" y="134207"/>
                        <a:pt x="75819" y="133731"/>
                      </a:cubicBezTo>
                      <a:cubicBezTo>
                        <a:pt x="76010" y="133921"/>
                        <a:pt x="76295" y="133826"/>
                        <a:pt x="76486" y="134398"/>
                      </a:cubicBezTo>
                      <a:cubicBezTo>
                        <a:pt x="75914" y="134779"/>
                        <a:pt x="76200" y="135445"/>
                        <a:pt x="75629" y="135065"/>
                      </a:cubicBezTo>
                      <a:close/>
                      <a:moveTo>
                        <a:pt x="70961" y="135731"/>
                      </a:moveTo>
                      <a:cubicBezTo>
                        <a:pt x="70675" y="134874"/>
                        <a:pt x="70390" y="135922"/>
                        <a:pt x="70009" y="135065"/>
                      </a:cubicBezTo>
                      <a:cubicBezTo>
                        <a:pt x="70390" y="134588"/>
                        <a:pt x="70675" y="134398"/>
                        <a:pt x="71056" y="134684"/>
                      </a:cubicBezTo>
                      <a:cubicBezTo>
                        <a:pt x="70961" y="134969"/>
                        <a:pt x="71152" y="135350"/>
                        <a:pt x="70961" y="135731"/>
                      </a:cubicBezTo>
                      <a:close/>
                      <a:moveTo>
                        <a:pt x="61436" y="119634"/>
                      </a:moveTo>
                      <a:cubicBezTo>
                        <a:pt x="61817" y="119634"/>
                        <a:pt x="62960" y="118872"/>
                        <a:pt x="62484" y="120586"/>
                      </a:cubicBezTo>
                      <a:cubicBezTo>
                        <a:pt x="62294" y="119634"/>
                        <a:pt x="61341" y="120586"/>
                        <a:pt x="61436" y="119634"/>
                      </a:cubicBezTo>
                      <a:close/>
                      <a:moveTo>
                        <a:pt x="59055" y="94393"/>
                      </a:moveTo>
                      <a:cubicBezTo>
                        <a:pt x="59055" y="93726"/>
                        <a:pt x="59722" y="92583"/>
                        <a:pt x="59627" y="93250"/>
                      </a:cubicBezTo>
                      <a:cubicBezTo>
                        <a:pt x="59341" y="93631"/>
                        <a:pt x="59341" y="94107"/>
                        <a:pt x="59055" y="94393"/>
                      </a:cubicBezTo>
                      <a:close/>
                      <a:moveTo>
                        <a:pt x="61627" y="120872"/>
                      </a:moveTo>
                      <a:cubicBezTo>
                        <a:pt x="61913" y="120301"/>
                        <a:pt x="62103" y="120872"/>
                        <a:pt x="62294" y="121253"/>
                      </a:cubicBezTo>
                      <a:cubicBezTo>
                        <a:pt x="62008" y="121539"/>
                        <a:pt x="61817" y="123063"/>
                        <a:pt x="61531" y="122682"/>
                      </a:cubicBezTo>
                      <a:cubicBezTo>
                        <a:pt x="61722" y="122111"/>
                        <a:pt x="61531" y="121444"/>
                        <a:pt x="61627" y="120872"/>
                      </a:cubicBezTo>
                      <a:close/>
                      <a:moveTo>
                        <a:pt x="61055" y="122777"/>
                      </a:moveTo>
                      <a:cubicBezTo>
                        <a:pt x="60579" y="122015"/>
                        <a:pt x="61341" y="120586"/>
                        <a:pt x="61627" y="121348"/>
                      </a:cubicBezTo>
                      <a:cubicBezTo>
                        <a:pt x="61436" y="121825"/>
                        <a:pt x="61531" y="122396"/>
                        <a:pt x="61055" y="122777"/>
                      </a:cubicBezTo>
                      <a:close/>
                      <a:moveTo>
                        <a:pt x="64675" y="134017"/>
                      </a:moveTo>
                      <a:cubicBezTo>
                        <a:pt x="64389" y="132683"/>
                        <a:pt x="63913" y="134302"/>
                        <a:pt x="63627" y="133159"/>
                      </a:cubicBezTo>
                      <a:cubicBezTo>
                        <a:pt x="64294" y="132493"/>
                        <a:pt x="64960" y="132683"/>
                        <a:pt x="65532" y="132778"/>
                      </a:cubicBezTo>
                      <a:lnTo>
                        <a:pt x="64675" y="134017"/>
                      </a:lnTo>
                      <a:close/>
                      <a:moveTo>
                        <a:pt x="60769" y="124492"/>
                      </a:moveTo>
                      <a:lnTo>
                        <a:pt x="61341" y="123730"/>
                      </a:lnTo>
                      <a:lnTo>
                        <a:pt x="61531" y="124492"/>
                      </a:lnTo>
                      <a:cubicBezTo>
                        <a:pt x="61150" y="125349"/>
                        <a:pt x="60960" y="124682"/>
                        <a:pt x="60769" y="124492"/>
                      </a:cubicBezTo>
                      <a:close/>
                      <a:moveTo>
                        <a:pt x="59531" y="119634"/>
                      </a:moveTo>
                      <a:cubicBezTo>
                        <a:pt x="58769" y="120586"/>
                        <a:pt x="59246" y="118777"/>
                        <a:pt x="58674" y="118491"/>
                      </a:cubicBezTo>
                      <a:cubicBezTo>
                        <a:pt x="59150" y="118205"/>
                        <a:pt x="59722" y="118777"/>
                        <a:pt x="59531" y="119634"/>
                      </a:cubicBezTo>
                      <a:close/>
                      <a:moveTo>
                        <a:pt x="58483" y="118205"/>
                      </a:moveTo>
                      <a:lnTo>
                        <a:pt x="58293" y="117253"/>
                      </a:lnTo>
                      <a:cubicBezTo>
                        <a:pt x="58674" y="116491"/>
                        <a:pt x="59436" y="116395"/>
                        <a:pt x="59055" y="117443"/>
                      </a:cubicBezTo>
                      <a:cubicBezTo>
                        <a:pt x="58865" y="116872"/>
                        <a:pt x="58579" y="118015"/>
                        <a:pt x="58483" y="118205"/>
                      </a:cubicBezTo>
                      <a:close/>
                      <a:moveTo>
                        <a:pt x="57245" y="93916"/>
                      </a:moveTo>
                      <a:cubicBezTo>
                        <a:pt x="57436" y="93821"/>
                        <a:pt x="57341" y="94393"/>
                        <a:pt x="57341" y="94774"/>
                      </a:cubicBezTo>
                      <a:cubicBezTo>
                        <a:pt x="56483" y="94678"/>
                        <a:pt x="55626" y="94393"/>
                        <a:pt x="55435" y="92964"/>
                      </a:cubicBezTo>
                      <a:cubicBezTo>
                        <a:pt x="56293" y="91630"/>
                        <a:pt x="55435" y="93916"/>
                        <a:pt x="56198" y="92964"/>
                      </a:cubicBezTo>
                      <a:cubicBezTo>
                        <a:pt x="56293" y="92392"/>
                        <a:pt x="56102" y="92583"/>
                        <a:pt x="56483" y="91821"/>
                      </a:cubicBezTo>
                      <a:cubicBezTo>
                        <a:pt x="56674" y="91916"/>
                        <a:pt x="56198" y="92773"/>
                        <a:pt x="56198" y="93440"/>
                      </a:cubicBezTo>
                      <a:cubicBezTo>
                        <a:pt x="56864" y="92583"/>
                        <a:pt x="56388" y="94202"/>
                        <a:pt x="57055" y="93250"/>
                      </a:cubicBezTo>
                      <a:cubicBezTo>
                        <a:pt x="56959" y="92964"/>
                        <a:pt x="56769" y="93154"/>
                        <a:pt x="57055" y="92202"/>
                      </a:cubicBezTo>
                      <a:cubicBezTo>
                        <a:pt x="57436" y="91726"/>
                        <a:pt x="57245" y="92202"/>
                        <a:pt x="57722" y="91535"/>
                      </a:cubicBezTo>
                      <a:cubicBezTo>
                        <a:pt x="57722" y="91916"/>
                        <a:pt x="57055" y="93154"/>
                        <a:pt x="57436" y="92869"/>
                      </a:cubicBezTo>
                      <a:cubicBezTo>
                        <a:pt x="57817" y="92488"/>
                        <a:pt x="57722" y="91821"/>
                        <a:pt x="58103" y="91440"/>
                      </a:cubicBezTo>
                      <a:cubicBezTo>
                        <a:pt x="58293" y="91345"/>
                        <a:pt x="58293" y="91630"/>
                        <a:pt x="58198" y="92011"/>
                      </a:cubicBezTo>
                      <a:cubicBezTo>
                        <a:pt x="57912" y="92773"/>
                        <a:pt x="57436" y="93250"/>
                        <a:pt x="57245" y="93916"/>
                      </a:cubicBezTo>
                      <a:close/>
                      <a:moveTo>
                        <a:pt x="59055" y="122682"/>
                      </a:moveTo>
                      <a:cubicBezTo>
                        <a:pt x="58769" y="121348"/>
                        <a:pt x="58103" y="122206"/>
                        <a:pt x="57722" y="121444"/>
                      </a:cubicBezTo>
                      <a:cubicBezTo>
                        <a:pt x="58198" y="120682"/>
                        <a:pt x="58007" y="119824"/>
                        <a:pt x="58674" y="119634"/>
                      </a:cubicBezTo>
                      <a:cubicBezTo>
                        <a:pt x="59055" y="120301"/>
                        <a:pt x="58579" y="120872"/>
                        <a:pt x="58579" y="121444"/>
                      </a:cubicBezTo>
                      <a:cubicBezTo>
                        <a:pt x="58960" y="121253"/>
                        <a:pt x="59246" y="121634"/>
                        <a:pt x="59627" y="121063"/>
                      </a:cubicBezTo>
                      <a:cubicBezTo>
                        <a:pt x="59817" y="121729"/>
                        <a:pt x="59436" y="122206"/>
                        <a:pt x="59055" y="122682"/>
                      </a:cubicBezTo>
                      <a:close/>
                      <a:moveTo>
                        <a:pt x="61817" y="132874"/>
                      </a:moveTo>
                      <a:cubicBezTo>
                        <a:pt x="62294" y="132207"/>
                        <a:pt x="62865" y="131350"/>
                        <a:pt x="63151" y="132207"/>
                      </a:cubicBezTo>
                      <a:cubicBezTo>
                        <a:pt x="62675" y="132493"/>
                        <a:pt x="62103" y="133731"/>
                        <a:pt x="61817" y="132874"/>
                      </a:cubicBezTo>
                      <a:close/>
                      <a:moveTo>
                        <a:pt x="57055" y="113062"/>
                      </a:moveTo>
                      <a:lnTo>
                        <a:pt x="57626" y="112300"/>
                      </a:lnTo>
                      <a:lnTo>
                        <a:pt x="57722" y="113062"/>
                      </a:lnTo>
                      <a:cubicBezTo>
                        <a:pt x="57436" y="113633"/>
                        <a:pt x="57150" y="113824"/>
                        <a:pt x="57055" y="113062"/>
                      </a:cubicBezTo>
                      <a:close/>
                      <a:moveTo>
                        <a:pt x="52864" y="117157"/>
                      </a:moveTo>
                      <a:cubicBezTo>
                        <a:pt x="52673" y="117253"/>
                        <a:pt x="52483" y="117157"/>
                        <a:pt x="52483" y="116776"/>
                      </a:cubicBezTo>
                      <a:cubicBezTo>
                        <a:pt x="53530" y="115919"/>
                        <a:pt x="53054" y="118777"/>
                        <a:pt x="53340" y="119253"/>
                      </a:cubicBezTo>
                      <a:lnTo>
                        <a:pt x="54102" y="118396"/>
                      </a:lnTo>
                      <a:cubicBezTo>
                        <a:pt x="54483" y="119920"/>
                        <a:pt x="55340" y="120015"/>
                        <a:pt x="56198" y="119824"/>
                      </a:cubicBezTo>
                      <a:cubicBezTo>
                        <a:pt x="56579" y="118777"/>
                        <a:pt x="57055" y="118015"/>
                        <a:pt x="57341" y="117824"/>
                      </a:cubicBezTo>
                      <a:cubicBezTo>
                        <a:pt x="57055" y="119539"/>
                        <a:pt x="57817" y="117348"/>
                        <a:pt x="58007" y="118491"/>
                      </a:cubicBezTo>
                      <a:cubicBezTo>
                        <a:pt x="57150" y="119539"/>
                        <a:pt x="56483" y="120015"/>
                        <a:pt x="55721" y="121253"/>
                      </a:cubicBezTo>
                      <a:cubicBezTo>
                        <a:pt x="55531" y="119158"/>
                        <a:pt x="53816" y="120777"/>
                        <a:pt x="52959" y="120682"/>
                      </a:cubicBezTo>
                      <a:cubicBezTo>
                        <a:pt x="53150" y="120301"/>
                        <a:pt x="53816" y="120110"/>
                        <a:pt x="53721" y="119539"/>
                      </a:cubicBezTo>
                      <a:cubicBezTo>
                        <a:pt x="53150" y="120015"/>
                        <a:pt x="52864" y="119634"/>
                        <a:pt x="52292" y="120205"/>
                      </a:cubicBezTo>
                      <a:cubicBezTo>
                        <a:pt x="52388" y="120491"/>
                        <a:pt x="52673" y="120491"/>
                        <a:pt x="52388" y="120967"/>
                      </a:cubicBezTo>
                      <a:cubicBezTo>
                        <a:pt x="52197" y="120110"/>
                        <a:pt x="50864" y="121158"/>
                        <a:pt x="51245" y="119824"/>
                      </a:cubicBezTo>
                      <a:cubicBezTo>
                        <a:pt x="51530" y="120586"/>
                        <a:pt x="52864" y="119253"/>
                        <a:pt x="52769" y="118015"/>
                      </a:cubicBezTo>
                      <a:cubicBezTo>
                        <a:pt x="52197" y="119539"/>
                        <a:pt x="51245" y="118205"/>
                        <a:pt x="51435" y="117443"/>
                      </a:cubicBezTo>
                      <a:cubicBezTo>
                        <a:pt x="51721" y="117729"/>
                        <a:pt x="52578" y="118777"/>
                        <a:pt x="52864" y="117157"/>
                      </a:cubicBezTo>
                      <a:close/>
                      <a:moveTo>
                        <a:pt x="51816" y="119158"/>
                      </a:moveTo>
                      <a:cubicBezTo>
                        <a:pt x="51626" y="119634"/>
                        <a:pt x="51054" y="120015"/>
                        <a:pt x="50768" y="119920"/>
                      </a:cubicBezTo>
                      <a:cubicBezTo>
                        <a:pt x="51149" y="119348"/>
                        <a:pt x="50387" y="119539"/>
                        <a:pt x="50482" y="118777"/>
                      </a:cubicBezTo>
                      <a:cubicBezTo>
                        <a:pt x="51149" y="118205"/>
                        <a:pt x="51340" y="118777"/>
                        <a:pt x="51816" y="119158"/>
                      </a:cubicBezTo>
                      <a:close/>
                      <a:moveTo>
                        <a:pt x="61817" y="132493"/>
                      </a:moveTo>
                      <a:cubicBezTo>
                        <a:pt x="61150" y="132683"/>
                        <a:pt x="60579" y="132397"/>
                        <a:pt x="60007" y="131921"/>
                      </a:cubicBezTo>
                      <a:cubicBezTo>
                        <a:pt x="60674" y="131540"/>
                        <a:pt x="61817" y="131254"/>
                        <a:pt x="61817" y="132493"/>
                      </a:cubicBezTo>
                      <a:close/>
                      <a:moveTo>
                        <a:pt x="58293" y="123634"/>
                      </a:moveTo>
                      <a:cubicBezTo>
                        <a:pt x="58483" y="123920"/>
                        <a:pt x="58865" y="123253"/>
                        <a:pt x="58865" y="124206"/>
                      </a:cubicBezTo>
                      <a:cubicBezTo>
                        <a:pt x="58483" y="125349"/>
                        <a:pt x="57912" y="124206"/>
                        <a:pt x="58293" y="123634"/>
                      </a:cubicBezTo>
                      <a:close/>
                      <a:moveTo>
                        <a:pt x="56388" y="122491"/>
                      </a:moveTo>
                      <a:cubicBezTo>
                        <a:pt x="56769" y="122015"/>
                        <a:pt x="57626" y="121825"/>
                        <a:pt x="57341" y="122968"/>
                      </a:cubicBezTo>
                      <a:cubicBezTo>
                        <a:pt x="57055" y="122491"/>
                        <a:pt x="56579" y="122872"/>
                        <a:pt x="56388" y="122491"/>
                      </a:cubicBezTo>
                      <a:close/>
                      <a:moveTo>
                        <a:pt x="58865" y="131826"/>
                      </a:moveTo>
                      <a:cubicBezTo>
                        <a:pt x="58960" y="131159"/>
                        <a:pt x="59722" y="130778"/>
                        <a:pt x="59912" y="131636"/>
                      </a:cubicBezTo>
                      <a:cubicBezTo>
                        <a:pt x="59436" y="132302"/>
                        <a:pt x="59150" y="132112"/>
                        <a:pt x="58865" y="131826"/>
                      </a:cubicBezTo>
                      <a:close/>
                      <a:moveTo>
                        <a:pt x="55245" y="92011"/>
                      </a:moveTo>
                      <a:cubicBezTo>
                        <a:pt x="55721" y="91154"/>
                        <a:pt x="55626" y="92107"/>
                        <a:pt x="56198" y="90773"/>
                      </a:cubicBezTo>
                      <a:cubicBezTo>
                        <a:pt x="56102" y="91440"/>
                        <a:pt x="55054" y="92678"/>
                        <a:pt x="55245" y="92011"/>
                      </a:cubicBezTo>
                      <a:close/>
                      <a:moveTo>
                        <a:pt x="54674" y="91821"/>
                      </a:moveTo>
                      <a:cubicBezTo>
                        <a:pt x="55150" y="90964"/>
                        <a:pt x="55245" y="91345"/>
                        <a:pt x="55817" y="90488"/>
                      </a:cubicBezTo>
                      <a:lnTo>
                        <a:pt x="55626" y="91154"/>
                      </a:lnTo>
                      <a:cubicBezTo>
                        <a:pt x="55150" y="91726"/>
                        <a:pt x="54483" y="92488"/>
                        <a:pt x="54674" y="91821"/>
                      </a:cubicBezTo>
                      <a:close/>
                      <a:moveTo>
                        <a:pt x="53626" y="121253"/>
                      </a:moveTo>
                      <a:cubicBezTo>
                        <a:pt x="53912" y="121158"/>
                        <a:pt x="54864" y="120682"/>
                        <a:pt x="54483" y="121825"/>
                      </a:cubicBezTo>
                      <a:cubicBezTo>
                        <a:pt x="54197" y="121444"/>
                        <a:pt x="53721" y="122015"/>
                        <a:pt x="53626" y="121253"/>
                      </a:cubicBezTo>
                      <a:close/>
                      <a:moveTo>
                        <a:pt x="53912" y="128683"/>
                      </a:moveTo>
                      <a:cubicBezTo>
                        <a:pt x="54388" y="128111"/>
                        <a:pt x="54674" y="128016"/>
                        <a:pt x="54769" y="128778"/>
                      </a:cubicBezTo>
                      <a:cubicBezTo>
                        <a:pt x="54388" y="129254"/>
                        <a:pt x="54007" y="129349"/>
                        <a:pt x="53912" y="128683"/>
                      </a:cubicBezTo>
                      <a:close/>
                      <a:moveTo>
                        <a:pt x="50292" y="117253"/>
                      </a:moveTo>
                      <a:cubicBezTo>
                        <a:pt x="50102" y="117062"/>
                        <a:pt x="49721" y="117062"/>
                        <a:pt x="49530" y="116872"/>
                      </a:cubicBezTo>
                      <a:cubicBezTo>
                        <a:pt x="50102" y="116300"/>
                        <a:pt x="50387" y="115538"/>
                        <a:pt x="50768" y="116015"/>
                      </a:cubicBezTo>
                      <a:cubicBezTo>
                        <a:pt x="50482" y="116300"/>
                        <a:pt x="50673" y="116967"/>
                        <a:pt x="50292" y="117253"/>
                      </a:cubicBezTo>
                      <a:close/>
                      <a:moveTo>
                        <a:pt x="49149" y="114395"/>
                      </a:moveTo>
                      <a:cubicBezTo>
                        <a:pt x="49149" y="113919"/>
                        <a:pt x="49149" y="113633"/>
                        <a:pt x="48958" y="113538"/>
                      </a:cubicBezTo>
                      <a:lnTo>
                        <a:pt x="49340" y="113252"/>
                      </a:lnTo>
                      <a:cubicBezTo>
                        <a:pt x="49340" y="113062"/>
                        <a:pt x="49340" y="112966"/>
                        <a:pt x="49530" y="112871"/>
                      </a:cubicBezTo>
                      <a:cubicBezTo>
                        <a:pt x="49625" y="114014"/>
                        <a:pt x="50006" y="112014"/>
                        <a:pt x="50387" y="111823"/>
                      </a:cubicBezTo>
                      <a:cubicBezTo>
                        <a:pt x="50482" y="112204"/>
                        <a:pt x="50864" y="111823"/>
                        <a:pt x="50768" y="112776"/>
                      </a:cubicBezTo>
                      <a:cubicBezTo>
                        <a:pt x="50006" y="113157"/>
                        <a:pt x="49721" y="113919"/>
                        <a:pt x="49149" y="114395"/>
                      </a:cubicBezTo>
                      <a:close/>
                      <a:moveTo>
                        <a:pt x="48768" y="118681"/>
                      </a:moveTo>
                      <a:cubicBezTo>
                        <a:pt x="48768" y="118300"/>
                        <a:pt x="48673" y="117824"/>
                        <a:pt x="48863" y="117538"/>
                      </a:cubicBezTo>
                      <a:cubicBezTo>
                        <a:pt x="49149" y="118110"/>
                        <a:pt x="50102" y="117157"/>
                        <a:pt x="50006" y="118586"/>
                      </a:cubicBezTo>
                      <a:cubicBezTo>
                        <a:pt x="49340" y="118967"/>
                        <a:pt x="49340" y="117919"/>
                        <a:pt x="48768" y="118681"/>
                      </a:cubicBezTo>
                      <a:close/>
                      <a:moveTo>
                        <a:pt x="68294" y="65341"/>
                      </a:moveTo>
                      <a:lnTo>
                        <a:pt x="68294" y="65341"/>
                      </a:lnTo>
                      <a:lnTo>
                        <a:pt x="68294" y="65341"/>
                      </a:lnTo>
                      <a:lnTo>
                        <a:pt x="68294" y="65341"/>
                      </a:lnTo>
                      <a:close/>
                      <a:moveTo>
                        <a:pt x="52388" y="90678"/>
                      </a:moveTo>
                      <a:cubicBezTo>
                        <a:pt x="52006" y="90964"/>
                        <a:pt x="51911" y="90678"/>
                        <a:pt x="52197" y="89916"/>
                      </a:cubicBezTo>
                      <a:cubicBezTo>
                        <a:pt x="52769" y="89344"/>
                        <a:pt x="53721" y="87916"/>
                        <a:pt x="53435" y="88963"/>
                      </a:cubicBezTo>
                      <a:cubicBezTo>
                        <a:pt x="52769" y="89630"/>
                        <a:pt x="52292" y="90202"/>
                        <a:pt x="52388" y="90678"/>
                      </a:cubicBezTo>
                      <a:close/>
                      <a:moveTo>
                        <a:pt x="47339" y="112681"/>
                      </a:moveTo>
                      <a:cubicBezTo>
                        <a:pt x="47625" y="112871"/>
                        <a:pt x="47434" y="113633"/>
                        <a:pt x="47149" y="114109"/>
                      </a:cubicBezTo>
                      <a:cubicBezTo>
                        <a:pt x="48197" y="113538"/>
                        <a:pt x="49054" y="114490"/>
                        <a:pt x="48768" y="116205"/>
                      </a:cubicBezTo>
                      <a:cubicBezTo>
                        <a:pt x="48387" y="114871"/>
                        <a:pt x="47244" y="115062"/>
                        <a:pt x="46387" y="115443"/>
                      </a:cubicBezTo>
                      <a:cubicBezTo>
                        <a:pt x="46768" y="114967"/>
                        <a:pt x="46863" y="114395"/>
                        <a:pt x="46958" y="113728"/>
                      </a:cubicBezTo>
                      <a:cubicBezTo>
                        <a:pt x="46482" y="114586"/>
                        <a:pt x="46482" y="114586"/>
                        <a:pt x="46006" y="114490"/>
                      </a:cubicBezTo>
                      <a:cubicBezTo>
                        <a:pt x="46006" y="114014"/>
                        <a:pt x="46292" y="113824"/>
                        <a:pt x="46387" y="113443"/>
                      </a:cubicBezTo>
                      <a:cubicBezTo>
                        <a:pt x="45720" y="114395"/>
                        <a:pt x="46006" y="113633"/>
                        <a:pt x="45625" y="113538"/>
                      </a:cubicBezTo>
                      <a:cubicBezTo>
                        <a:pt x="45434" y="114490"/>
                        <a:pt x="44863" y="114395"/>
                        <a:pt x="44863" y="113633"/>
                      </a:cubicBezTo>
                      <a:cubicBezTo>
                        <a:pt x="45244" y="112966"/>
                        <a:pt x="45434" y="113347"/>
                        <a:pt x="46196" y="112586"/>
                      </a:cubicBezTo>
                      <a:cubicBezTo>
                        <a:pt x="46863" y="113157"/>
                        <a:pt x="46577" y="113824"/>
                        <a:pt x="47339" y="112681"/>
                      </a:cubicBezTo>
                      <a:close/>
                      <a:moveTo>
                        <a:pt x="48482" y="134302"/>
                      </a:moveTo>
                      <a:cubicBezTo>
                        <a:pt x="48101" y="133159"/>
                        <a:pt x="46958" y="135065"/>
                        <a:pt x="46482" y="134969"/>
                      </a:cubicBezTo>
                      <a:cubicBezTo>
                        <a:pt x="46292" y="133636"/>
                        <a:pt x="47054" y="134112"/>
                        <a:pt x="47720" y="133064"/>
                      </a:cubicBezTo>
                      <a:cubicBezTo>
                        <a:pt x="47720" y="134017"/>
                        <a:pt x="48292" y="133159"/>
                        <a:pt x="48578" y="132874"/>
                      </a:cubicBezTo>
                      <a:cubicBezTo>
                        <a:pt x="48863" y="133445"/>
                        <a:pt x="48863" y="133921"/>
                        <a:pt x="48482" y="134302"/>
                      </a:cubicBezTo>
                      <a:close/>
                      <a:moveTo>
                        <a:pt x="45815" y="116491"/>
                      </a:moveTo>
                      <a:cubicBezTo>
                        <a:pt x="45625" y="115919"/>
                        <a:pt x="45244" y="115633"/>
                        <a:pt x="44958" y="115157"/>
                      </a:cubicBezTo>
                      <a:cubicBezTo>
                        <a:pt x="45434" y="114871"/>
                        <a:pt x="45815" y="114871"/>
                        <a:pt x="46006" y="115062"/>
                      </a:cubicBezTo>
                      <a:cubicBezTo>
                        <a:pt x="45720" y="115252"/>
                        <a:pt x="46768" y="115633"/>
                        <a:pt x="45815" y="116491"/>
                      </a:cubicBezTo>
                      <a:close/>
                      <a:moveTo>
                        <a:pt x="45244" y="129064"/>
                      </a:moveTo>
                      <a:cubicBezTo>
                        <a:pt x="45434" y="128492"/>
                        <a:pt x="46387" y="127730"/>
                        <a:pt x="46482" y="128397"/>
                      </a:cubicBezTo>
                      <a:cubicBezTo>
                        <a:pt x="46101" y="128588"/>
                        <a:pt x="45339" y="129635"/>
                        <a:pt x="45244" y="129064"/>
                      </a:cubicBezTo>
                      <a:close/>
                      <a:moveTo>
                        <a:pt x="44387" y="133540"/>
                      </a:moveTo>
                      <a:cubicBezTo>
                        <a:pt x="44958" y="132874"/>
                        <a:pt x="45053" y="133540"/>
                        <a:pt x="45625" y="132874"/>
                      </a:cubicBezTo>
                      <a:cubicBezTo>
                        <a:pt x="45434" y="132207"/>
                        <a:pt x="45053" y="132302"/>
                        <a:pt x="45625" y="131636"/>
                      </a:cubicBezTo>
                      <a:cubicBezTo>
                        <a:pt x="45910" y="132112"/>
                        <a:pt x="47054" y="132112"/>
                        <a:pt x="46577" y="133255"/>
                      </a:cubicBezTo>
                      <a:cubicBezTo>
                        <a:pt x="45910" y="133731"/>
                        <a:pt x="44958" y="134684"/>
                        <a:pt x="44387" y="133540"/>
                      </a:cubicBezTo>
                      <a:close/>
                      <a:moveTo>
                        <a:pt x="44672" y="113157"/>
                      </a:moveTo>
                      <a:cubicBezTo>
                        <a:pt x="45053" y="112109"/>
                        <a:pt x="43625" y="113252"/>
                        <a:pt x="44387" y="112204"/>
                      </a:cubicBezTo>
                      <a:cubicBezTo>
                        <a:pt x="44768" y="112109"/>
                        <a:pt x="45625" y="112109"/>
                        <a:pt x="44672" y="113157"/>
                      </a:cubicBezTo>
                      <a:close/>
                      <a:moveTo>
                        <a:pt x="42958" y="121729"/>
                      </a:moveTo>
                      <a:cubicBezTo>
                        <a:pt x="43529" y="121634"/>
                        <a:pt x="43815" y="122015"/>
                        <a:pt x="44387" y="122015"/>
                      </a:cubicBezTo>
                      <a:cubicBezTo>
                        <a:pt x="44101" y="122587"/>
                        <a:pt x="42577" y="122682"/>
                        <a:pt x="42958" y="121729"/>
                      </a:cubicBezTo>
                      <a:close/>
                      <a:moveTo>
                        <a:pt x="43815" y="131350"/>
                      </a:moveTo>
                      <a:cubicBezTo>
                        <a:pt x="44101" y="131159"/>
                        <a:pt x="44291" y="130873"/>
                        <a:pt x="44387" y="130588"/>
                      </a:cubicBezTo>
                      <a:cubicBezTo>
                        <a:pt x="44482" y="131159"/>
                        <a:pt x="45529" y="131350"/>
                        <a:pt x="45053" y="132112"/>
                      </a:cubicBezTo>
                      <a:cubicBezTo>
                        <a:pt x="44863" y="131350"/>
                        <a:pt x="43910" y="132493"/>
                        <a:pt x="43815" y="131350"/>
                      </a:cubicBezTo>
                      <a:close/>
                      <a:moveTo>
                        <a:pt x="40957" y="111157"/>
                      </a:moveTo>
                      <a:cubicBezTo>
                        <a:pt x="41815" y="110966"/>
                        <a:pt x="42577" y="111538"/>
                        <a:pt x="43339" y="111823"/>
                      </a:cubicBezTo>
                      <a:cubicBezTo>
                        <a:pt x="43434" y="111252"/>
                        <a:pt x="43529" y="110680"/>
                        <a:pt x="44005" y="110395"/>
                      </a:cubicBezTo>
                      <a:cubicBezTo>
                        <a:pt x="43148" y="112109"/>
                        <a:pt x="44101" y="111061"/>
                        <a:pt x="44196" y="112109"/>
                      </a:cubicBezTo>
                      <a:cubicBezTo>
                        <a:pt x="43434" y="112681"/>
                        <a:pt x="43244" y="112490"/>
                        <a:pt x="42577" y="114014"/>
                      </a:cubicBezTo>
                      <a:cubicBezTo>
                        <a:pt x="43244" y="111442"/>
                        <a:pt x="41339" y="112490"/>
                        <a:pt x="40957" y="111157"/>
                      </a:cubicBezTo>
                      <a:close/>
                      <a:moveTo>
                        <a:pt x="68199" y="65437"/>
                      </a:moveTo>
                      <a:lnTo>
                        <a:pt x="68199" y="65437"/>
                      </a:lnTo>
                      <a:lnTo>
                        <a:pt x="68199" y="65437"/>
                      </a:lnTo>
                      <a:close/>
                      <a:moveTo>
                        <a:pt x="49435" y="87916"/>
                      </a:moveTo>
                      <a:cubicBezTo>
                        <a:pt x="49816" y="87249"/>
                        <a:pt x="49816" y="87154"/>
                        <a:pt x="49244" y="87630"/>
                      </a:cubicBezTo>
                      <a:cubicBezTo>
                        <a:pt x="50006" y="86392"/>
                        <a:pt x="51435" y="85630"/>
                        <a:pt x="51054" y="86487"/>
                      </a:cubicBezTo>
                      <a:cubicBezTo>
                        <a:pt x="50292" y="86963"/>
                        <a:pt x="50292" y="87058"/>
                        <a:pt x="49435" y="87916"/>
                      </a:cubicBezTo>
                      <a:close/>
                      <a:moveTo>
                        <a:pt x="41624" y="129826"/>
                      </a:moveTo>
                      <a:cubicBezTo>
                        <a:pt x="42577" y="129730"/>
                        <a:pt x="43053" y="130588"/>
                        <a:pt x="43815" y="130873"/>
                      </a:cubicBezTo>
                      <a:lnTo>
                        <a:pt x="43148" y="131350"/>
                      </a:lnTo>
                      <a:cubicBezTo>
                        <a:pt x="42767" y="130492"/>
                        <a:pt x="41910" y="130588"/>
                        <a:pt x="41624" y="129826"/>
                      </a:cubicBezTo>
                      <a:close/>
                      <a:moveTo>
                        <a:pt x="43720" y="103918"/>
                      </a:moveTo>
                      <a:cubicBezTo>
                        <a:pt x="43910" y="104203"/>
                        <a:pt x="44768" y="104299"/>
                        <a:pt x="44196" y="105442"/>
                      </a:cubicBezTo>
                      <a:cubicBezTo>
                        <a:pt x="44196" y="104775"/>
                        <a:pt x="42863" y="105346"/>
                        <a:pt x="43720" y="103918"/>
                      </a:cubicBezTo>
                      <a:close/>
                      <a:moveTo>
                        <a:pt x="42005" y="108299"/>
                      </a:moveTo>
                      <a:cubicBezTo>
                        <a:pt x="42101" y="107156"/>
                        <a:pt x="41243" y="107537"/>
                        <a:pt x="41339" y="106585"/>
                      </a:cubicBezTo>
                      <a:cubicBezTo>
                        <a:pt x="42291" y="106108"/>
                        <a:pt x="42767" y="107156"/>
                        <a:pt x="42577" y="107918"/>
                      </a:cubicBezTo>
                      <a:cubicBezTo>
                        <a:pt x="42577" y="107537"/>
                        <a:pt x="42196" y="108013"/>
                        <a:pt x="42005" y="108299"/>
                      </a:cubicBezTo>
                      <a:close/>
                      <a:moveTo>
                        <a:pt x="40481" y="129730"/>
                      </a:moveTo>
                      <a:cubicBezTo>
                        <a:pt x="40862" y="129540"/>
                        <a:pt x="40577" y="128873"/>
                        <a:pt x="40862" y="128683"/>
                      </a:cubicBezTo>
                      <a:cubicBezTo>
                        <a:pt x="40957" y="129254"/>
                        <a:pt x="41624" y="128683"/>
                        <a:pt x="41624" y="129540"/>
                      </a:cubicBezTo>
                      <a:cubicBezTo>
                        <a:pt x="41053" y="129921"/>
                        <a:pt x="40577" y="130302"/>
                        <a:pt x="40481" y="129730"/>
                      </a:cubicBezTo>
                      <a:close/>
                      <a:moveTo>
                        <a:pt x="38576" y="127825"/>
                      </a:moveTo>
                      <a:cubicBezTo>
                        <a:pt x="39338" y="127254"/>
                        <a:pt x="39719" y="127540"/>
                        <a:pt x="39910" y="128111"/>
                      </a:cubicBezTo>
                      <a:cubicBezTo>
                        <a:pt x="39433" y="128111"/>
                        <a:pt x="38672" y="128588"/>
                        <a:pt x="38576" y="127825"/>
                      </a:cubicBezTo>
                      <a:close/>
                      <a:moveTo>
                        <a:pt x="40386" y="110585"/>
                      </a:moveTo>
                      <a:cubicBezTo>
                        <a:pt x="39338" y="111061"/>
                        <a:pt x="39910" y="110109"/>
                        <a:pt x="40100" y="108966"/>
                      </a:cubicBezTo>
                      <a:cubicBezTo>
                        <a:pt x="40481" y="108775"/>
                        <a:pt x="40767" y="108490"/>
                        <a:pt x="40957" y="108204"/>
                      </a:cubicBezTo>
                      <a:lnTo>
                        <a:pt x="40862" y="108680"/>
                      </a:lnTo>
                      <a:cubicBezTo>
                        <a:pt x="40100" y="109538"/>
                        <a:pt x="40100" y="110014"/>
                        <a:pt x="40386" y="110585"/>
                      </a:cubicBezTo>
                      <a:close/>
                      <a:moveTo>
                        <a:pt x="38291" y="131350"/>
                      </a:moveTo>
                      <a:cubicBezTo>
                        <a:pt x="37814" y="130778"/>
                        <a:pt x="36671" y="131254"/>
                        <a:pt x="36576" y="129826"/>
                      </a:cubicBezTo>
                      <a:cubicBezTo>
                        <a:pt x="37338" y="130016"/>
                        <a:pt x="37719" y="128588"/>
                        <a:pt x="38291" y="128778"/>
                      </a:cubicBezTo>
                      <a:cubicBezTo>
                        <a:pt x="38672" y="129540"/>
                        <a:pt x="37338" y="130588"/>
                        <a:pt x="38005" y="130683"/>
                      </a:cubicBezTo>
                      <a:cubicBezTo>
                        <a:pt x="38386" y="130302"/>
                        <a:pt x="38386" y="129730"/>
                        <a:pt x="39053" y="129445"/>
                      </a:cubicBezTo>
                      <a:cubicBezTo>
                        <a:pt x="39148" y="130207"/>
                        <a:pt x="38672" y="130778"/>
                        <a:pt x="38291" y="131350"/>
                      </a:cubicBezTo>
                      <a:close/>
                      <a:moveTo>
                        <a:pt x="36957" y="126968"/>
                      </a:moveTo>
                      <a:cubicBezTo>
                        <a:pt x="37243" y="126587"/>
                        <a:pt x="37529" y="126301"/>
                        <a:pt x="38005" y="126016"/>
                      </a:cubicBezTo>
                      <a:cubicBezTo>
                        <a:pt x="37814" y="127159"/>
                        <a:pt x="38576" y="126492"/>
                        <a:pt x="38481" y="127349"/>
                      </a:cubicBezTo>
                      <a:lnTo>
                        <a:pt x="38005" y="127635"/>
                      </a:lnTo>
                      <a:cubicBezTo>
                        <a:pt x="38195" y="126587"/>
                        <a:pt x="37433" y="127444"/>
                        <a:pt x="36957" y="126968"/>
                      </a:cubicBezTo>
                      <a:close/>
                      <a:moveTo>
                        <a:pt x="38005" y="108109"/>
                      </a:moveTo>
                      <a:cubicBezTo>
                        <a:pt x="38291" y="108490"/>
                        <a:pt x="40481" y="107537"/>
                        <a:pt x="39243" y="109156"/>
                      </a:cubicBezTo>
                      <a:cubicBezTo>
                        <a:pt x="39338" y="108013"/>
                        <a:pt x="37719" y="109347"/>
                        <a:pt x="38005" y="108109"/>
                      </a:cubicBezTo>
                      <a:close/>
                      <a:moveTo>
                        <a:pt x="38100" y="103346"/>
                      </a:moveTo>
                      <a:cubicBezTo>
                        <a:pt x="38576" y="103156"/>
                        <a:pt x="38957" y="103156"/>
                        <a:pt x="38862" y="103537"/>
                      </a:cubicBezTo>
                      <a:cubicBezTo>
                        <a:pt x="38481" y="104013"/>
                        <a:pt x="37814" y="104108"/>
                        <a:pt x="38100" y="103346"/>
                      </a:cubicBezTo>
                      <a:close/>
                      <a:moveTo>
                        <a:pt x="36481" y="105156"/>
                      </a:moveTo>
                      <a:cubicBezTo>
                        <a:pt x="36576" y="105918"/>
                        <a:pt x="38767" y="105632"/>
                        <a:pt x="37243" y="107442"/>
                      </a:cubicBezTo>
                      <a:cubicBezTo>
                        <a:pt x="37529" y="106108"/>
                        <a:pt x="35814" y="106394"/>
                        <a:pt x="36481" y="105156"/>
                      </a:cubicBezTo>
                      <a:close/>
                      <a:moveTo>
                        <a:pt x="38005" y="98584"/>
                      </a:moveTo>
                      <a:cubicBezTo>
                        <a:pt x="38672" y="98203"/>
                        <a:pt x="38767" y="98488"/>
                        <a:pt x="38767" y="98774"/>
                      </a:cubicBezTo>
                      <a:cubicBezTo>
                        <a:pt x="38291" y="99346"/>
                        <a:pt x="37814" y="99155"/>
                        <a:pt x="38005" y="98584"/>
                      </a:cubicBezTo>
                      <a:close/>
                      <a:moveTo>
                        <a:pt x="36100" y="101536"/>
                      </a:moveTo>
                      <a:cubicBezTo>
                        <a:pt x="37052" y="99727"/>
                        <a:pt x="35624" y="100489"/>
                        <a:pt x="35814" y="99536"/>
                      </a:cubicBezTo>
                      <a:cubicBezTo>
                        <a:pt x="36957" y="98774"/>
                        <a:pt x="36862" y="100298"/>
                        <a:pt x="37148" y="100774"/>
                      </a:cubicBezTo>
                      <a:cubicBezTo>
                        <a:pt x="36767" y="100965"/>
                        <a:pt x="36671" y="101441"/>
                        <a:pt x="36100" y="101536"/>
                      </a:cubicBezTo>
                      <a:close/>
                      <a:moveTo>
                        <a:pt x="35433" y="102013"/>
                      </a:moveTo>
                      <a:cubicBezTo>
                        <a:pt x="35909" y="100774"/>
                        <a:pt x="33909" y="102775"/>
                        <a:pt x="34195" y="101536"/>
                      </a:cubicBezTo>
                      <a:cubicBezTo>
                        <a:pt x="35052" y="101346"/>
                        <a:pt x="34766" y="101346"/>
                        <a:pt x="35624" y="100774"/>
                      </a:cubicBezTo>
                      <a:cubicBezTo>
                        <a:pt x="35719" y="100965"/>
                        <a:pt x="36481" y="101346"/>
                        <a:pt x="35433" y="102013"/>
                      </a:cubicBezTo>
                      <a:close/>
                      <a:moveTo>
                        <a:pt x="33719" y="99346"/>
                      </a:moveTo>
                      <a:cubicBezTo>
                        <a:pt x="34576" y="98965"/>
                        <a:pt x="34766" y="99155"/>
                        <a:pt x="34671" y="99536"/>
                      </a:cubicBezTo>
                      <a:cubicBezTo>
                        <a:pt x="34100" y="100108"/>
                        <a:pt x="33052" y="100298"/>
                        <a:pt x="33719" y="99346"/>
                      </a:cubicBezTo>
                      <a:close/>
                      <a:moveTo>
                        <a:pt x="27051" y="116776"/>
                      </a:moveTo>
                      <a:cubicBezTo>
                        <a:pt x="28099" y="116110"/>
                        <a:pt x="28004" y="116967"/>
                        <a:pt x="28289" y="117253"/>
                      </a:cubicBezTo>
                      <a:cubicBezTo>
                        <a:pt x="27813" y="117157"/>
                        <a:pt x="27051" y="117443"/>
                        <a:pt x="27051" y="116776"/>
                      </a:cubicBezTo>
                      <a:close/>
                      <a:moveTo>
                        <a:pt x="26670" y="117634"/>
                      </a:moveTo>
                      <a:cubicBezTo>
                        <a:pt x="27337" y="117253"/>
                        <a:pt x="27813" y="118015"/>
                        <a:pt x="27146" y="118681"/>
                      </a:cubicBezTo>
                      <a:cubicBezTo>
                        <a:pt x="27242" y="118015"/>
                        <a:pt x="26194" y="118777"/>
                        <a:pt x="26670" y="117634"/>
                      </a:cubicBezTo>
                      <a:close/>
                      <a:moveTo>
                        <a:pt x="26956" y="114490"/>
                      </a:moveTo>
                      <a:cubicBezTo>
                        <a:pt x="27432" y="114300"/>
                        <a:pt x="27337" y="113538"/>
                        <a:pt x="27718" y="113347"/>
                      </a:cubicBezTo>
                      <a:cubicBezTo>
                        <a:pt x="28384" y="113062"/>
                        <a:pt x="28670" y="113062"/>
                        <a:pt x="28480" y="113824"/>
                      </a:cubicBezTo>
                      <a:cubicBezTo>
                        <a:pt x="27908" y="113824"/>
                        <a:pt x="27146" y="115252"/>
                        <a:pt x="26956" y="114490"/>
                      </a:cubicBezTo>
                      <a:close/>
                      <a:moveTo>
                        <a:pt x="23908" y="118110"/>
                      </a:moveTo>
                      <a:cubicBezTo>
                        <a:pt x="24194" y="117919"/>
                        <a:pt x="25051" y="117729"/>
                        <a:pt x="25527" y="116872"/>
                      </a:cubicBezTo>
                      <a:cubicBezTo>
                        <a:pt x="25051" y="116967"/>
                        <a:pt x="25146" y="116395"/>
                        <a:pt x="25336" y="115729"/>
                      </a:cubicBezTo>
                      <a:cubicBezTo>
                        <a:pt x="26194" y="115729"/>
                        <a:pt x="27527" y="115157"/>
                        <a:pt x="27432" y="116205"/>
                      </a:cubicBezTo>
                      <a:cubicBezTo>
                        <a:pt x="26003" y="116395"/>
                        <a:pt x="24098" y="119729"/>
                        <a:pt x="23908" y="118110"/>
                      </a:cubicBezTo>
                      <a:close/>
                      <a:moveTo>
                        <a:pt x="34671" y="94202"/>
                      </a:moveTo>
                      <a:cubicBezTo>
                        <a:pt x="35528" y="93726"/>
                        <a:pt x="35528" y="94393"/>
                        <a:pt x="34862" y="94869"/>
                      </a:cubicBezTo>
                      <a:cubicBezTo>
                        <a:pt x="34957" y="94393"/>
                        <a:pt x="34100" y="94869"/>
                        <a:pt x="34671" y="94202"/>
                      </a:cubicBezTo>
                      <a:close/>
                      <a:moveTo>
                        <a:pt x="24860" y="114205"/>
                      </a:moveTo>
                      <a:cubicBezTo>
                        <a:pt x="25527" y="113919"/>
                        <a:pt x="25813" y="114014"/>
                        <a:pt x="25622" y="114681"/>
                      </a:cubicBezTo>
                      <a:cubicBezTo>
                        <a:pt x="24955" y="114967"/>
                        <a:pt x="24670" y="114967"/>
                        <a:pt x="24860" y="114205"/>
                      </a:cubicBezTo>
                      <a:close/>
                      <a:moveTo>
                        <a:pt x="31528" y="98203"/>
                      </a:moveTo>
                      <a:cubicBezTo>
                        <a:pt x="31147" y="98012"/>
                        <a:pt x="30385" y="97536"/>
                        <a:pt x="31242" y="96679"/>
                      </a:cubicBezTo>
                      <a:cubicBezTo>
                        <a:pt x="30480" y="96869"/>
                        <a:pt x="31052" y="95536"/>
                        <a:pt x="29813" y="96488"/>
                      </a:cubicBezTo>
                      <a:lnTo>
                        <a:pt x="30290" y="95631"/>
                      </a:lnTo>
                      <a:cubicBezTo>
                        <a:pt x="31052" y="95345"/>
                        <a:pt x="30766" y="95821"/>
                        <a:pt x="31432" y="95345"/>
                      </a:cubicBezTo>
                      <a:cubicBezTo>
                        <a:pt x="31242" y="96107"/>
                        <a:pt x="31432" y="96393"/>
                        <a:pt x="32576" y="95536"/>
                      </a:cubicBezTo>
                      <a:cubicBezTo>
                        <a:pt x="32480" y="96107"/>
                        <a:pt x="31909" y="96202"/>
                        <a:pt x="31623" y="96488"/>
                      </a:cubicBezTo>
                      <a:lnTo>
                        <a:pt x="32766" y="96107"/>
                      </a:lnTo>
                      <a:cubicBezTo>
                        <a:pt x="32099" y="97345"/>
                        <a:pt x="31337" y="97441"/>
                        <a:pt x="31528" y="98203"/>
                      </a:cubicBezTo>
                      <a:close/>
                      <a:moveTo>
                        <a:pt x="30766" y="94583"/>
                      </a:moveTo>
                      <a:cubicBezTo>
                        <a:pt x="31623" y="93345"/>
                        <a:pt x="32861" y="93726"/>
                        <a:pt x="32290" y="94583"/>
                      </a:cubicBezTo>
                      <a:cubicBezTo>
                        <a:pt x="31909" y="94678"/>
                        <a:pt x="31718" y="95059"/>
                        <a:pt x="31337" y="95155"/>
                      </a:cubicBezTo>
                      <a:cubicBezTo>
                        <a:pt x="30956" y="94774"/>
                        <a:pt x="32385" y="93821"/>
                        <a:pt x="30766" y="94583"/>
                      </a:cubicBezTo>
                      <a:close/>
                      <a:moveTo>
                        <a:pt x="28956" y="94583"/>
                      </a:moveTo>
                      <a:cubicBezTo>
                        <a:pt x="29432" y="93726"/>
                        <a:pt x="30290" y="93631"/>
                        <a:pt x="31052" y="93345"/>
                      </a:cubicBezTo>
                      <a:cubicBezTo>
                        <a:pt x="30861" y="93631"/>
                        <a:pt x="31528" y="93345"/>
                        <a:pt x="31052" y="93821"/>
                      </a:cubicBezTo>
                      <a:cubicBezTo>
                        <a:pt x="29813" y="94583"/>
                        <a:pt x="30385" y="93821"/>
                        <a:pt x="28956" y="94583"/>
                      </a:cubicBezTo>
                      <a:close/>
                      <a:moveTo>
                        <a:pt x="32099" y="89821"/>
                      </a:moveTo>
                      <a:cubicBezTo>
                        <a:pt x="32576" y="89821"/>
                        <a:pt x="33147" y="89725"/>
                        <a:pt x="32671" y="90392"/>
                      </a:cubicBezTo>
                      <a:cubicBezTo>
                        <a:pt x="31909" y="90583"/>
                        <a:pt x="31814" y="90392"/>
                        <a:pt x="32099" y="89821"/>
                      </a:cubicBezTo>
                      <a:close/>
                      <a:moveTo>
                        <a:pt x="68580" y="65437"/>
                      </a:moveTo>
                      <a:cubicBezTo>
                        <a:pt x="68580" y="65437"/>
                        <a:pt x="68580" y="65437"/>
                        <a:pt x="68580" y="65437"/>
                      </a:cubicBezTo>
                      <a:lnTo>
                        <a:pt x="68580" y="65437"/>
                      </a:lnTo>
                      <a:lnTo>
                        <a:pt x="68580" y="65437"/>
                      </a:lnTo>
                      <a:close/>
                      <a:moveTo>
                        <a:pt x="27242" y="87344"/>
                      </a:moveTo>
                      <a:cubicBezTo>
                        <a:pt x="28194" y="86296"/>
                        <a:pt x="30194" y="86773"/>
                        <a:pt x="28480" y="87535"/>
                      </a:cubicBezTo>
                      <a:cubicBezTo>
                        <a:pt x="28861" y="86963"/>
                        <a:pt x="27527" y="87725"/>
                        <a:pt x="27242" y="87344"/>
                      </a:cubicBezTo>
                      <a:close/>
                      <a:moveTo>
                        <a:pt x="68675" y="65437"/>
                      </a:moveTo>
                      <a:cubicBezTo>
                        <a:pt x="68675" y="65437"/>
                        <a:pt x="68675" y="65437"/>
                        <a:pt x="68866" y="65437"/>
                      </a:cubicBezTo>
                      <a:lnTo>
                        <a:pt x="68771" y="65437"/>
                      </a:lnTo>
                      <a:lnTo>
                        <a:pt x="68675" y="65437"/>
                      </a:lnTo>
                      <a:cubicBezTo>
                        <a:pt x="68771" y="65437"/>
                        <a:pt x="68771" y="65437"/>
                        <a:pt x="68675" y="65437"/>
                      </a:cubicBezTo>
                      <a:close/>
                      <a:moveTo>
                        <a:pt x="68771" y="65437"/>
                      </a:moveTo>
                      <a:cubicBezTo>
                        <a:pt x="68771" y="65437"/>
                        <a:pt x="68771" y="65437"/>
                        <a:pt x="68771" y="65437"/>
                      </a:cubicBezTo>
                      <a:lnTo>
                        <a:pt x="68771" y="65437"/>
                      </a:lnTo>
                      <a:close/>
                      <a:moveTo>
                        <a:pt x="11240" y="95821"/>
                      </a:moveTo>
                      <a:cubicBezTo>
                        <a:pt x="11906" y="95917"/>
                        <a:pt x="12002" y="96298"/>
                        <a:pt x="11716" y="96965"/>
                      </a:cubicBezTo>
                      <a:cubicBezTo>
                        <a:pt x="10668" y="96965"/>
                        <a:pt x="10954" y="96393"/>
                        <a:pt x="11240" y="95821"/>
                      </a:cubicBezTo>
                      <a:close/>
                      <a:moveTo>
                        <a:pt x="9144" y="94297"/>
                      </a:moveTo>
                      <a:cubicBezTo>
                        <a:pt x="7429" y="94678"/>
                        <a:pt x="8858" y="93726"/>
                        <a:pt x="8763" y="93345"/>
                      </a:cubicBezTo>
                      <a:cubicBezTo>
                        <a:pt x="7810" y="94107"/>
                        <a:pt x="6858" y="93916"/>
                        <a:pt x="6096" y="93916"/>
                      </a:cubicBezTo>
                      <a:cubicBezTo>
                        <a:pt x="6763" y="92964"/>
                        <a:pt x="8096" y="93821"/>
                        <a:pt x="8763" y="92869"/>
                      </a:cubicBezTo>
                      <a:cubicBezTo>
                        <a:pt x="8382" y="92869"/>
                        <a:pt x="8096" y="93059"/>
                        <a:pt x="7620" y="92964"/>
                      </a:cubicBezTo>
                      <a:cubicBezTo>
                        <a:pt x="7525" y="92773"/>
                        <a:pt x="8001" y="91726"/>
                        <a:pt x="8573" y="91726"/>
                      </a:cubicBezTo>
                      <a:cubicBezTo>
                        <a:pt x="8096" y="92773"/>
                        <a:pt x="12764" y="93440"/>
                        <a:pt x="9525" y="94297"/>
                      </a:cubicBezTo>
                      <a:cubicBezTo>
                        <a:pt x="9716" y="94774"/>
                        <a:pt x="11049" y="95440"/>
                        <a:pt x="9811" y="96107"/>
                      </a:cubicBezTo>
                      <a:cubicBezTo>
                        <a:pt x="9049" y="96298"/>
                        <a:pt x="8287" y="95059"/>
                        <a:pt x="9144" y="94297"/>
                      </a:cubicBezTo>
                      <a:close/>
                      <a:moveTo>
                        <a:pt x="6858" y="94488"/>
                      </a:moveTo>
                      <a:cubicBezTo>
                        <a:pt x="7810" y="94774"/>
                        <a:pt x="7906" y="95440"/>
                        <a:pt x="8192" y="96012"/>
                      </a:cubicBezTo>
                      <a:cubicBezTo>
                        <a:pt x="7334" y="95726"/>
                        <a:pt x="6477" y="95345"/>
                        <a:pt x="6858" y="94488"/>
                      </a:cubicBezTo>
                      <a:close/>
                      <a:moveTo>
                        <a:pt x="68294" y="65437"/>
                      </a:moveTo>
                      <a:cubicBezTo>
                        <a:pt x="68294" y="65437"/>
                        <a:pt x="68294" y="65437"/>
                        <a:pt x="68294" y="65437"/>
                      </a:cubicBezTo>
                      <a:cubicBezTo>
                        <a:pt x="68199" y="65437"/>
                        <a:pt x="68104" y="65437"/>
                        <a:pt x="68294" y="65437"/>
                      </a:cubicBezTo>
                      <a:close/>
                      <a:moveTo>
                        <a:pt x="5239" y="92583"/>
                      </a:moveTo>
                      <a:cubicBezTo>
                        <a:pt x="5525" y="92297"/>
                        <a:pt x="5715" y="91821"/>
                        <a:pt x="6191" y="91821"/>
                      </a:cubicBezTo>
                      <a:cubicBezTo>
                        <a:pt x="5810" y="92678"/>
                        <a:pt x="6096" y="92869"/>
                        <a:pt x="7239" y="92678"/>
                      </a:cubicBezTo>
                      <a:cubicBezTo>
                        <a:pt x="6096" y="93536"/>
                        <a:pt x="5810" y="92869"/>
                        <a:pt x="5239" y="92583"/>
                      </a:cubicBezTo>
                      <a:close/>
                      <a:moveTo>
                        <a:pt x="6858" y="89440"/>
                      </a:moveTo>
                      <a:cubicBezTo>
                        <a:pt x="7620" y="88868"/>
                        <a:pt x="6191" y="89059"/>
                        <a:pt x="7239" y="88392"/>
                      </a:cubicBezTo>
                      <a:cubicBezTo>
                        <a:pt x="7810" y="88487"/>
                        <a:pt x="7810" y="89440"/>
                        <a:pt x="6858" y="89440"/>
                      </a:cubicBezTo>
                      <a:close/>
                      <a:moveTo>
                        <a:pt x="2477" y="92107"/>
                      </a:moveTo>
                      <a:cubicBezTo>
                        <a:pt x="2762" y="91630"/>
                        <a:pt x="3143" y="91345"/>
                        <a:pt x="3620" y="91345"/>
                      </a:cubicBezTo>
                      <a:cubicBezTo>
                        <a:pt x="3429" y="91630"/>
                        <a:pt x="3048" y="91916"/>
                        <a:pt x="3334" y="92011"/>
                      </a:cubicBezTo>
                      <a:cubicBezTo>
                        <a:pt x="3524" y="92107"/>
                        <a:pt x="3810" y="92107"/>
                        <a:pt x="3620" y="92297"/>
                      </a:cubicBezTo>
                      <a:lnTo>
                        <a:pt x="2477" y="92107"/>
                      </a:lnTo>
                      <a:close/>
                      <a:moveTo>
                        <a:pt x="68104" y="65437"/>
                      </a:moveTo>
                      <a:lnTo>
                        <a:pt x="68104" y="65437"/>
                      </a:lnTo>
                      <a:lnTo>
                        <a:pt x="68104" y="65437"/>
                      </a:lnTo>
                      <a:lnTo>
                        <a:pt x="68104" y="65437"/>
                      </a:lnTo>
                      <a:close/>
                      <a:moveTo>
                        <a:pt x="5239" y="85153"/>
                      </a:moveTo>
                      <a:cubicBezTo>
                        <a:pt x="5715" y="85153"/>
                        <a:pt x="5620" y="84487"/>
                        <a:pt x="5715" y="84391"/>
                      </a:cubicBezTo>
                      <a:cubicBezTo>
                        <a:pt x="5334" y="84296"/>
                        <a:pt x="4953" y="84582"/>
                        <a:pt x="4572" y="84582"/>
                      </a:cubicBezTo>
                      <a:cubicBezTo>
                        <a:pt x="4286" y="84011"/>
                        <a:pt x="5429" y="83439"/>
                        <a:pt x="6477" y="83725"/>
                      </a:cubicBezTo>
                      <a:cubicBezTo>
                        <a:pt x="6382" y="84391"/>
                        <a:pt x="6763" y="84963"/>
                        <a:pt x="6477" y="85725"/>
                      </a:cubicBezTo>
                      <a:cubicBezTo>
                        <a:pt x="5905" y="85439"/>
                        <a:pt x="5334" y="85439"/>
                        <a:pt x="5239" y="85153"/>
                      </a:cubicBezTo>
                      <a:close/>
                      <a:moveTo>
                        <a:pt x="68008" y="65437"/>
                      </a:moveTo>
                      <a:lnTo>
                        <a:pt x="68008" y="65437"/>
                      </a:lnTo>
                      <a:lnTo>
                        <a:pt x="68008" y="65437"/>
                      </a:lnTo>
                      <a:close/>
                      <a:moveTo>
                        <a:pt x="5525" y="81724"/>
                      </a:moveTo>
                      <a:cubicBezTo>
                        <a:pt x="5144" y="81439"/>
                        <a:pt x="4858" y="81058"/>
                        <a:pt x="5525" y="80581"/>
                      </a:cubicBezTo>
                      <a:cubicBezTo>
                        <a:pt x="6286" y="80772"/>
                        <a:pt x="6191" y="81153"/>
                        <a:pt x="5905" y="81629"/>
                      </a:cubicBezTo>
                      <a:cubicBezTo>
                        <a:pt x="5810" y="81629"/>
                        <a:pt x="5620" y="81629"/>
                        <a:pt x="5525" y="81724"/>
                      </a:cubicBezTo>
                      <a:close/>
                      <a:moveTo>
                        <a:pt x="68008" y="65437"/>
                      </a:moveTo>
                      <a:lnTo>
                        <a:pt x="68008" y="65437"/>
                      </a:lnTo>
                      <a:lnTo>
                        <a:pt x="68008" y="65437"/>
                      </a:lnTo>
                      <a:lnTo>
                        <a:pt x="68008" y="65437"/>
                      </a:lnTo>
                      <a:lnTo>
                        <a:pt x="68008" y="65437"/>
                      </a:lnTo>
                      <a:close/>
                      <a:moveTo>
                        <a:pt x="2762" y="78486"/>
                      </a:moveTo>
                      <a:cubicBezTo>
                        <a:pt x="3143" y="77819"/>
                        <a:pt x="2191" y="76771"/>
                        <a:pt x="3239" y="76486"/>
                      </a:cubicBezTo>
                      <a:cubicBezTo>
                        <a:pt x="2953" y="76867"/>
                        <a:pt x="3524" y="77248"/>
                        <a:pt x="3524" y="77533"/>
                      </a:cubicBezTo>
                      <a:cubicBezTo>
                        <a:pt x="4001" y="77248"/>
                        <a:pt x="3715" y="77057"/>
                        <a:pt x="4096" y="76771"/>
                      </a:cubicBezTo>
                      <a:cubicBezTo>
                        <a:pt x="4477" y="77057"/>
                        <a:pt x="4858" y="77533"/>
                        <a:pt x="5715" y="77343"/>
                      </a:cubicBezTo>
                      <a:cubicBezTo>
                        <a:pt x="4858" y="77915"/>
                        <a:pt x="3810" y="78295"/>
                        <a:pt x="2762" y="78486"/>
                      </a:cubicBezTo>
                      <a:close/>
                      <a:moveTo>
                        <a:pt x="68008" y="65437"/>
                      </a:moveTo>
                      <a:lnTo>
                        <a:pt x="68008" y="65437"/>
                      </a:lnTo>
                      <a:lnTo>
                        <a:pt x="68008" y="65437"/>
                      </a:lnTo>
                      <a:close/>
                      <a:moveTo>
                        <a:pt x="3715" y="75724"/>
                      </a:moveTo>
                      <a:cubicBezTo>
                        <a:pt x="4667" y="74962"/>
                        <a:pt x="5620" y="74962"/>
                        <a:pt x="6572" y="74962"/>
                      </a:cubicBezTo>
                      <a:cubicBezTo>
                        <a:pt x="6286" y="75152"/>
                        <a:pt x="6191" y="75343"/>
                        <a:pt x="6191" y="75533"/>
                      </a:cubicBezTo>
                      <a:cubicBezTo>
                        <a:pt x="5334" y="75343"/>
                        <a:pt x="4572" y="76200"/>
                        <a:pt x="3715" y="75724"/>
                      </a:cubicBezTo>
                      <a:close/>
                      <a:moveTo>
                        <a:pt x="68104" y="65437"/>
                      </a:moveTo>
                      <a:lnTo>
                        <a:pt x="68104" y="65437"/>
                      </a:lnTo>
                      <a:lnTo>
                        <a:pt x="68104" y="65437"/>
                      </a:lnTo>
                      <a:close/>
                      <a:moveTo>
                        <a:pt x="2953" y="74200"/>
                      </a:moveTo>
                      <a:cubicBezTo>
                        <a:pt x="3239" y="74866"/>
                        <a:pt x="3620" y="75438"/>
                        <a:pt x="3048" y="76200"/>
                      </a:cubicBezTo>
                      <a:cubicBezTo>
                        <a:pt x="2762" y="75533"/>
                        <a:pt x="2381" y="75438"/>
                        <a:pt x="2286" y="74866"/>
                      </a:cubicBezTo>
                      <a:cubicBezTo>
                        <a:pt x="2477" y="74866"/>
                        <a:pt x="2762" y="74866"/>
                        <a:pt x="2953" y="74676"/>
                      </a:cubicBezTo>
                      <a:cubicBezTo>
                        <a:pt x="2667" y="74486"/>
                        <a:pt x="2477" y="74390"/>
                        <a:pt x="2953" y="74200"/>
                      </a:cubicBezTo>
                      <a:close/>
                      <a:moveTo>
                        <a:pt x="3810" y="73057"/>
                      </a:moveTo>
                      <a:cubicBezTo>
                        <a:pt x="4191" y="73152"/>
                        <a:pt x="4572" y="72866"/>
                        <a:pt x="4953" y="72866"/>
                      </a:cubicBezTo>
                      <a:cubicBezTo>
                        <a:pt x="5905" y="73438"/>
                        <a:pt x="5810" y="74104"/>
                        <a:pt x="5239" y="74866"/>
                      </a:cubicBezTo>
                      <a:cubicBezTo>
                        <a:pt x="4667" y="74581"/>
                        <a:pt x="4096" y="74866"/>
                        <a:pt x="3429" y="74581"/>
                      </a:cubicBezTo>
                      <a:cubicBezTo>
                        <a:pt x="3715" y="74104"/>
                        <a:pt x="3334" y="73628"/>
                        <a:pt x="3810" y="73057"/>
                      </a:cubicBezTo>
                      <a:close/>
                      <a:moveTo>
                        <a:pt x="68104" y="65437"/>
                      </a:moveTo>
                      <a:lnTo>
                        <a:pt x="68104" y="65437"/>
                      </a:lnTo>
                      <a:lnTo>
                        <a:pt x="68104" y="65437"/>
                      </a:lnTo>
                      <a:lnTo>
                        <a:pt x="68104" y="65437"/>
                      </a:lnTo>
                      <a:lnTo>
                        <a:pt x="68104" y="65437"/>
                      </a:lnTo>
                      <a:close/>
                      <a:moveTo>
                        <a:pt x="1333" y="72390"/>
                      </a:moveTo>
                      <a:cubicBezTo>
                        <a:pt x="1715" y="72104"/>
                        <a:pt x="2096" y="72199"/>
                        <a:pt x="2477" y="71914"/>
                      </a:cubicBezTo>
                      <a:cubicBezTo>
                        <a:pt x="2286" y="71818"/>
                        <a:pt x="2000" y="71914"/>
                        <a:pt x="1810" y="71818"/>
                      </a:cubicBezTo>
                      <a:cubicBezTo>
                        <a:pt x="2381" y="71247"/>
                        <a:pt x="2857" y="71533"/>
                        <a:pt x="3334" y="71818"/>
                      </a:cubicBezTo>
                      <a:cubicBezTo>
                        <a:pt x="3143" y="72009"/>
                        <a:pt x="2667" y="72199"/>
                        <a:pt x="2857" y="72390"/>
                      </a:cubicBezTo>
                      <a:cubicBezTo>
                        <a:pt x="3143" y="72199"/>
                        <a:pt x="3429" y="72390"/>
                        <a:pt x="3715" y="72580"/>
                      </a:cubicBezTo>
                      <a:lnTo>
                        <a:pt x="3048" y="72961"/>
                      </a:lnTo>
                      <a:cubicBezTo>
                        <a:pt x="2096" y="72390"/>
                        <a:pt x="2381" y="72485"/>
                        <a:pt x="1333" y="72390"/>
                      </a:cubicBezTo>
                      <a:close/>
                      <a:moveTo>
                        <a:pt x="4381" y="70485"/>
                      </a:moveTo>
                      <a:cubicBezTo>
                        <a:pt x="3810" y="70104"/>
                        <a:pt x="4477" y="69723"/>
                        <a:pt x="4381" y="69247"/>
                      </a:cubicBezTo>
                      <a:cubicBezTo>
                        <a:pt x="5525" y="69628"/>
                        <a:pt x="5715" y="70390"/>
                        <a:pt x="4381" y="70485"/>
                      </a:cubicBezTo>
                      <a:close/>
                      <a:moveTo>
                        <a:pt x="2762" y="67818"/>
                      </a:moveTo>
                      <a:cubicBezTo>
                        <a:pt x="2572" y="67437"/>
                        <a:pt x="2096" y="67056"/>
                        <a:pt x="2572" y="66675"/>
                      </a:cubicBezTo>
                      <a:cubicBezTo>
                        <a:pt x="3620" y="67056"/>
                        <a:pt x="2762" y="67342"/>
                        <a:pt x="2953" y="67627"/>
                      </a:cubicBezTo>
                      <a:cubicBezTo>
                        <a:pt x="3143" y="67532"/>
                        <a:pt x="3429" y="67342"/>
                        <a:pt x="3620" y="67532"/>
                      </a:cubicBezTo>
                      <a:cubicBezTo>
                        <a:pt x="3334" y="67723"/>
                        <a:pt x="3048" y="67818"/>
                        <a:pt x="2762" y="67818"/>
                      </a:cubicBezTo>
                      <a:close/>
                      <a:moveTo>
                        <a:pt x="4477" y="65056"/>
                      </a:moveTo>
                      <a:cubicBezTo>
                        <a:pt x="4001" y="65437"/>
                        <a:pt x="4763" y="65818"/>
                        <a:pt x="3905" y="66294"/>
                      </a:cubicBezTo>
                      <a:cubicBezTo>
                        <a:pt x="3334" y="65913"/>
                        <a:pt x="3429" y="64960"/>
                        <a:pt x="4477" y="65056"/>
                      </a:cubicBezTo>
                      <a:close/>
                      <a:moveTo>
                        <a:pt x="4858" y="65341"/>
                      </a:moveTo>
                      <a:cubicBezTo>
                        <a:pt x="4953" y="65246"/>
                        <a:pt x="4953" y="65151"/>
                        <a:pt x="4667" y="64960"/>
                      </a:cubicBezTo>
                      <a:cubicBezTo>
                        <a:pt x="5144" y="64675"/>
                        <a:pt x="5620" y="64579"/>
                        <a:pt x="6001" y="64770"/>
                      </a:cubicBezTo>
                      <a:cubicBezTo>
                        <a:pt x="5715" y="64960"/>
                        <a:pt x="5905" y="65151"/>
                        <a:pt x="5715" y="65341"/>
                      </a:cubicBezTo>
                      <a:cubicBezTo>
                        <a:pt x="5525" y="65151"/>
                        <a:pt x="5144" y="65437"/>
                        <a:pt x="4858" y="65341"/>
                      </a:cubicBezTo>
                      <a:close/>
                      <a:moveTo>
                        <a:pt x="5429" y="62579"/>
                      </a:moveTo>
                      <a:cubicBezTo>
                        <a:pt x="6477" y="63246"/>
                        <a:pt x="6191" y="63913"/>
                        <a:pt x="5620" y="64484"/>
                      </a:cubicBezTo>
                      <a:cubicBezTo>
                        <a:pt x="4763" y="63817"/>
                        <a:pt x="5810" y="63246"/>
                        <a:pt x="5429" y="62579"/>
                      </a:cubicBezTo>
                      <a:close/>
                      <a:moveTo>
                        <a:pt x="3048" y="62008"/>
                      </a:moveTo>
                      <a:cubicBezTo>
                        <a:pt x="4572" y="62389"/>
                        <a:pt x="4286" y="63055"/>
                        <a:pt x="3905" y="63627"/>
                      </a:cubicBezTo>
                      <a:cubicBezTo>
                        <a:pt x="3048" y="63151"/>
                        <a:pt x="2381" y="62579"/>
                        <a:pt x="3048" y="62008"/>
                      </a:cubicBezTo>
                      <a:close/>
                      <a:moveTo>
                        <a:pt x="6382" y="59341"/>
                      </a:moveTo>
                      <a:cubicBezTo>
                        <a:pt x="6763" y="59245"/>
                        <a:pt x="7144" y="59341"/>
                        <a:pt x="7525" y="59150"/>
                      </a:cubicBezTo>
                      <a:cubicBezTo>
                        <a:pt x="8287" y="59722"/>
                        <a:pt x="8668" y="60293"/>
                        <a:pt x="7525" y="60674"/>
                      </a:cubicBezTo>
                      <a:cubicBezTo>
                        <a:pt x="7525" y="60103"/>
                        <a:pt x="6953" y="59436"/>
                        <a:pt x="6382" y="59341"/>
                      </a:cubicBezTo>
                      <a:close/>
                      <a:moveTo>
                        <a:pt x="4858" y="51911"/>
                      </a:moveTo>
                      <a:cubicBezTo>
                        <a:pt x="5334" y="52292"/>
                        <a:pt x="5048" y="51530"/>
                        <a:pt x="5905" y="51625"/>
                      </a:cubicBezTo>
                      <a:cubicBezTo>
                        <a:pt x="6572" y="52006"/>
                        <a:pt x="5620" y="52578"/>
                        <a:pt x="4953" y="52292"/>
                      </a:cubicBezTo>
                      <a:cubicBezTo>
                        <a:pt x="5429" y="52102"/>
                        <a:pt x="4477" y="52006"/>
                        <a:pt x="4858" y="51911"/>
                      </a:cubicBezTo>
                      <a:close/>
                      <a:moveTo>
                        <a:pt x="33528" y="12287"/>
                      </a:moveTo>
                      <a:cubicBezTo>
                        <a:pt x="34004" y="12478"/>
                        <a:pt x="34195" y="12097"/>
                        <a:pt x="34862" y="12573"/>
                      </a:cubicBezTo>
                      <a:cubicBezTo>
                        <a:pt x="34957" y="13621"/>
                        <a:pt x="34671" y="14002"/>
                        <a:pt x="34290" y="14383"/>
                      </a:cubicBezTo>
                      <a:lnTo>
                        <a:pt x="33623" y="14002"/>
                      </a:lnTo>
                      <a:cubicBezTo>
                        <a:pt x="33909" y="13335"/>
                        <a:pt x="33909" y="13525"/>
                        <a:pt x="33528" y="12287"/>
                      </a:cubicBezTo>
                      <a:close/>
                      <a:moveTo>
                        <a:pt x="37624" y="11525"/>
                      </a:moveTo>
                      <a:cubicBezTo>
                        <a:pt x="36671" y="10763"/>
                        <a:pt x="36957" y="12763"/>
                        <a:pt x="36100" y="11049"/>
                      </a:cubicBezTo>
                      <a:cubicBezTo>
                        <a:pt x="36576" y="11335"/>
                        <a:pt x="37148" y="10477"/>
                        <a:pt x="37624" y="11525"/>
                      </a:cubicBezTo>
                      <a:close/>
                      <a:moveTo>
                        <a:pt x="68294" y="65341"/>
                      </a:moveTo>
                      <a:lnTo>
                        <a:pt x="68294" y="65341"/>
                      </a:lnTo>
                      <a:lnTo>
                        <a:pt x="68294" y="65341"/>
                      </a:lnTo>
                      <a:lnTo>
                        <a:pt x="68294" y="65341"/>
                      </a:lnTo>
                      <a:close/>
                      <a:moveTo>
                        <a:pt x="68294" y="65341"/>
                      </a:moveTo>
                      <a:lnTo>
                        <a:pt x="68294" y="65341"/>
                      </a:lnTo>
                      <a:lnTo>
                        <a:pt x="68294" y="65341"/>
                      </a:lnTo>
                      <a:lnTo>
                        <a:pt x="68294" y="65341"/>
                      </a:lnTo>
                      <a:lnTo>
                        <a:pt x="68294" y="65341"/>
                      </a:lnTo>
                      <a:lnTo>
                        <a:pt x="68294" y="65341"/>
                      </a:lnTo>
                      <a:close/>
                      <a:moveTo>
                        <a:pt x="47816" y="5715"/>
                      </a:moveTo>
                      <a:cubicBezTo>
                        <a:pt x="48006" y="5048"/>
                        <a:pt x="48387" y="5239"/>
                        <a:pt x="48768" y="5239"/>
                      </a:cubicBezTo>
                      <a:cubicBezTo>
                        <a:pt x="48958" y="6001"/>
                        <a:pt x="48387" y="5905"/>
                        <a:pt x="48387" y="6953"/>
                      </a:cubicBezTo>
                      <a:cubicBezTo>
                        <a:pt x="47911" y="6572"/>
                        <a:pt x="48101" y="6096"/>
                        <a:pt x="47816" y="5715"/>
                      </a:cubicBezTo>
                      <a:close/>
                      <a:moveTo>
                        <a:pt x="68294" y="65341"/>
                      </a:moveTo>
                      <a:lnTo>
                        <a:pt x="68294" y="65341"/>
                      </a:lnTo>
                      <a:lnTo>
                        <a:pt x="68294" y="65341"/>
                      </a:lnTo>
                      <a:lnTo>
                        <a:pt x="68294" y="65341"/>
                      </a:lnTo>
                      <a:close/>
                      <a:moveTo>
                        <a:pt x="50387" y="5810"/>
                      </a:moveTo>
                      <a:cubicBezTo>
                        <a:pt x="49721" y="5524"/>
                        <a:pt x="50292" y="6858"/>
                        <a:pt x="49625" y="6382"/>
                      </a:cubicBezTo>
                      <a:cubicBezTo>
                        <a:pt x="49340" y="5905"/>
                        <a:pt x="50197" y="4286"/>
                        <a:pt x="50387" y="5810"/>
                      </a:cubicBezTo>
                      <a:close/>
                      <a:moveTo>
                        <a:pt x="68294" y="65341"/>
                      </a:moveTo>
                      <a:lnTo>
                        <a:pt x="68294" y="65341"/>
                      </a:lnTo>
                      <a:lnTo>
                        <a:pt x="68294" y="65341"/>
                      </a:lnTo>
                      <a:lnTo>
                        <a:pt x="68294" y="65341"/>
                      </a:lnTo>
                      <a:close/>
                      <a:moveTo>
                        <a:pt x="85630" y="1810"/>
                      </a:moveTo>
                      <a:cubicBezTo>
                        <a:pt x="85439" y="952"/>
                        <a:pt x="84582" y="2191"/>
                        <a:pt x="84296" y="1524"/>
                      </a:cubicBezTo>
                      <a:cubicBezTo>
                        <a:pt x="84963" y="571"/>
                        <a:pt x="86011" y="762"/>
                        <a:pt x="85630" y="1810"/>
                      </a:cubicBezTo>
                      <a:close/>
                      <a:moveTo>
                        <a:pt x="87630" y="2095"/>
                      </a:moveTo>
                      <a:cubicBezTo>
                        <a:pt x="87058" y="1810"/>
                        <a:pt x="86296" y="2095"/>
                        <a:pt x="85916" y="1238"/>
                      </a:cubicBezTo>
                      <a:cubicBezTo>
                        <a:pt x="86773" y="571"/>
                        <a:pt x="87440" y="762"/>
                        <a:pt x="87630" y="2095"/>
                      </a:cubicBezTo>
                      <a:close/>
                      <a:moveTo>
                        <a:pt x="88868" y="1333"/>
                      </a:moveTo>
                      <a:lnTo>
                        <a:pt x="88106" y="2000"/>
                      </a:lnTo>
                      <a:lnTo>
                        <a:pt x="88011" y="1238"/>
                      </a:lnTo>
                      <a:cubicBezTo>
                        <a:pt x="88487" y="476"/>
                        <a:pt x="88583" y="1143"/>
                        <a:pt x="88868" y="1333"/>
                      </a:cubicBezTo>
                      <a:close/>
                      <a:moveTo>
                        <a:pt x="91535" y="47339"/>
                      </a:moveTo>
                      <a:cubicBezTo>
                        <a:pt x="91059" y="47911"/>
                        <a:pt x="90392" y="48292"/>
                        <a:pt x="89725" y="48577"/>
                      </a:cubicBezTo>
                      <a:cubicBezTo>
                        <a:pt x="89154" y="48768"/>
                        <a:pt x="89059" y="48292"/>
                        <a:pt x="88106" y="48673"/>
                      </a:cubicBezTo>
                      <a:cubicBezTo>
                        <a:pt x="88297" y="48482"/>
                        <a:pt x="88487" y="48196"/>
                        <a:pt x="88773" y="48006"/>
                      </a:cubicBezTo>
                      <a:cubicBezTo>
                        <a:pt x="89725" y="47530"/>
                        <a:pt x="90773" y="47434"/>
                        <a:pt x="91535" y="47339"/>
                      </a:cubicBezTo>
                      <a:close/>
                      <a:moveTo>
                        <a:pt x="92392" y="48577"/>
                      </a:moveTo>
                      <a:cubicBezTo>
                        <a:pt x="92107" y="48958"/>
                        <a:pt x="91726" y="49244"/>
                        <a:pt x="91345" y="49435"/>
                      </a:cubicBezTo>
                      <a:cubicBezTo>
                        <a:pt x="90964" y="49244"/>
                        <a:pt x="90202" y="49340"/>
                        <a:pt x="90202" y="48958"/>
                      </a:cubicBezTo>
                      <a:cubicBezTo>
                        <a:pt x="90964" y="48768"/>
                        <a:pt x="91535" y="48768"/>
                        <a:pt x="92392" y="48577"/>
                      </a:cubicBezTo>
                      <a:close/>
                      <a:moveTo>
                        <a:pt x="111157" y="9906"/>
                      </a:moveTo>
                      <a:cubicBezTo>
                        <a:pt x="110490" y="10477"/>
                        <a:pt x="109252" y="10573"/>
                        <a:pt x="109156" y="9906"/>
                      </a:cubicBezTo>
                      <a:cubicBezTo>
                        <a:pt x="110300" y="9334"/>
                        <a:pt x="110585" y="9715"/>
                        <a:pt x="111157" y="9906"/>
                      </a:cubicBezTo>
                      <a:close/>
                      <a:moveTo>
                        <a:pt x="94964" y="49054"/>
                      </a:moveTo>
                      <a:cubicBezTo>
                        <a:pt x="93726" y="49244"/>
                        <a:pt x="93154" y="49054"/>
                        <a:pt x="91535" y="49911"/>
                      </a:cubicBezTo>
                      <a:lnTo>
                        <a:pt x="92202" y="49244"/>
                      </a:lnTo>
                      <a:cubicBezTo>
                        <a:pt x="92678" y="49149"/>
                        <a:pt x="95345" y="48006"/>
                        <a:pt x="94964" y="49054"/>
                      </a:cubicBezTo>
                      <a:close/>
                      <a:moveTo>
                        <a:pt x="122777" y="11716"/>
                      </a:moveTo>
                      <a:cubicBezTo>
                        <a:pt x="123254" y="11620"/>
                        <a:pt x="123539" y="11620"/>
                        <a:pt x="123730" y="11811"/>
                      </a:cubicBezTo>
                      <a:cubicBezTo>
                        <a:pt x="123444" y="13049"/>
                        <a:pt x="121920" y="12859"/>
                        <a:pt x="121729" y="14383"/>
                      </a:cubicBezTo>
                      <a:cubicBezTo>
                        <a:pt x="121253" y="14097"/>
                        <a:pt x="120206" y="14383"/>
                        <a:pt x="120587" y="13335"/>
                      </a:cubicBezTo>
                      <a:cubicBezTo>
                        <a:pt x="121253" y="14002"/>
                        <a:pt x="122492" y="13240"/>
                        <a:pt x="122777" y="11716"/>
                      </a:cubicBezTo>
                      <a:close/>
                      <a:moveTo>
                        <a:pt x="95821" y="53435"/>
                      </a:moveTo>
                      <a:cubicBezTo>
                        <a:pt x="95345" y="53816"/>
                        <a:pt x="94679" y="53911"/>
                        <a:pt x="94202" y="54102"/>
                      </a:cubicBezTo>
                      <a:cubicBezTo>
                        <a:pt x="94488" y="53816"/>
                        <a:pt x="93917" y="53911"/>
                        <a:pt x="94679" y="53435"/>
                      </a:cubicBezTo>
                      <a:cubicBezTo>
                        <a:pt x="95250" y="53340"/>
                        <a:pt x="95060" y="53626"/>
                        <a:pt x="95821" y="53435"/>
                      </a:cubicBezTo>
                      <a:close/>
                      <a:moveTo>
                        <a:pt x="111252" y="42958"/>
                      </a:moveTo>
                      <a:cubicBezTo>
                        <a:pt x="111062" y="43339"/>
                        <a:pt x="112586" y="42767"/>
                        <a:pt x="113062" y="42672"/>
                      </a:cubicBezTo>
                      <a:cubicBezTo>
                        <a:pt x="112776" y="43243"/>
                        <a:pt x="112300" y="43148"/>
                        <a:pt x="111919" y="43434"/>
                      </a:cubicBezTo>
                      <a:cubicBezTo>
                        <a:pt x="112014" y="43434"/>
                        <a:pt x="112014" y="43624"/>
                        <a:pt x="111823" y="43815"/>
                      </a:cubicBezTo>
                      <a:cubicBezTo>
                        <a:pt x="111442" y="43529"/>
                        <a:pt x="111442" y="43053"/>
                        <a:pt x="110204" y="43910"/>
                      </a:cubicBezTo>
                      <a:cubicBezTo>
                        <a:pt x="110109" y="43624"/>
                        <a:pt x="110776" y="43148"/>
                        <a:pt x="111252" y="42958"/>
                      </a:cubicBezTo>
                      <a:close/>
                      <a:moveTo>
                        <a:pt x="128016" y="28670"/>
                      </a:moveTo>
                      <a:cubicBezTo>
                        <a:pt x="128397" y="28099"/>
                        <a:pt x="127159" y="28480"/>
                        <a:pt x="127825" y="27718"/>
                      </a:cubicBezTo>
                      <a:cubicBezTo>
                        <a:pt x="128683" y="27432"/>
                        <a:pt x="128873" y="28480"/>
                        <a:pt x="128016" y="28670"/>
                      </a:cubicBezTo>
                      <a:close/>
                      <a:moveTo>
                        <a:pt x="129635" y="32004"/>
                      </a:moveTo>
                      <a:cubicBezTo>
                        <a:pt x="128683" y="31718"/>
                        <a:pt x="127825" y="31432"/>
                        <a:pt x="128206" y="30575"/>
                      </a:cubicBezTo>
                      <a:cubicBezTo>
                        <a:pt x="128588" y="31147"/>
                        <a:pt x="130016" y="31147"/>
                        <a:pt x="129635" y="32004"/>
                      </a:cubicBezTo>
                      <a:close/>
                      <a:moveTo>
                        <a:pt x="130207" y="34671"/>
                      </a:moveTo>
                      <a:cubicBezTo>
                        <a:pt x="129635" y="34576"/>
                        <a:pt x="129159" y="34385"/>
                        <a:pt x="129826" y="33718"/>
                      </a:cubicBezTo>
                      <a:cubicBezTo>
                        <a:pt x="130492" y="33814"/>
                        <a:pt x="130588" y="34099"/>
                        <a:pt x="130207" y="34671"/>
                      </a:cubicBezTo>
                      <a:close/>
                      <a:moveTo>
                        <a:pt x="134207" y="32575"/>
                      </a:moveTo>
                      <a:cubicBezTo>
                        <a:pt x="133731" y="33242"/>
                        <a:pt x="133731" y="33338"/>
                        <a:pt x="134398" y="33052"/>
                      </a:cubicBezTo>
                      <a:cubicBezTo>
                        <a:pt x="133921" y="33909"/>
                        <a:pt x="132683" y="33147"/>
                        <a:pt x="133255" y="32671"/>
                      </a:cubicBezTo>
                      <a:cubicBezTo>
                        <a:pt x="133636" y="32766"/>
                        <a:pt x="133921" y="32671"/>
                        <a:pt x="134207" y="32575"/>
                      </a:cubicBezTo>
                      <a:close/>
                      <a:moveTo>
                        <a:pt x="131636" y="57436"/>
                      </a:moveTo>
                      <a:cubicBezTo>
                        <a:pt x="130778" y="57531"/>
                        <a:pt x="130207" y="56959"/>
                        <a:pt x="130302" y="56578"/>
                      </a:cubicBezTo>
                      <a:cubicBezTo>
                        <a:pt x="130873" y="56483"/>
                        <a:pt x="132302" y="56959"/>
                        <a:pt x="131636" y="57436"/>
                      </a:cubicBezTo>
                      <a:close/>
                    </a:path>
                  </a:pathLst>
                </a:custGeom>
                <a:solidFill>
                  <a:srgbClr val="9FA0A0"/>
                </a:solidFill>
                <a:ln w="9525" cap="flat">
                  <a:noFill/>
                  <a:prstDash val="solid"/>
                  <a:miter/>
                </a:ln>
              </p:spPr>
              <p:txBody>
                <a:bodyPr rtlCol="0" anchor="ctr"/>
                <a:lstStyle/>
                <a:p>
                  <a:endParaRPr lang="zh-CN" altLang="en-US"/>
                </a:p>
              </p:txBody>
            </p:sp>
            <p:sp>
              <p:nvSpPr>
                <p:cNvPr id="809" name="任意多边形: 形状 53130"/>
                <p:cNvSpPr/>
                <p:nvPr>
                  <p:custDataLst>
                    <p:tags r:id="rId1264"/>
                  </p:custDataLst>
                </p:nvPr>
              </p:nvSpPr>
              <p:spPr>
                <a:xfrm>
                  <a:off x="5812916" y="3713701"/>
                  <a:ext cx="4808" cy="1809"/>
                </a:xfrm>
                <a:custGeom>
                  <a:gdLst>
                    <a:gd name="connsiteX0" fmla="*/ 4763 w 4808"/>
                    <a:gd name="connsiteY0" fmla="*/ 667 h 1809"/>
                    <a:gd name="connsiteX1" fmla="*/ 4763 w 4808"/>
                    <a:gd name="connsiteY1" fmla="*/ 0 h 1809"/>
                    <a:gd name="connsiteX2" fmla="*/ 0 w 4808"/>
                    <a:gd name="connsiteY2" fmla="*/ 476 h 1809"/>
                    <a:gd name="connsiteX3" fmla="*/ 3715 w 4808"/>
                    <a:gd name="connsiteY3" fmla="*/ 1810 h 1809"/>
                    <a:gd name="connsiteX4" fmla="*/ 3620 w 4808"/>
                    <a:gd name="connsiteY4" fmla="*/ 857 h 1809"/>
                    <a:gd name="connsiteX5" fmla="*/ 4763 w 4808"/>
                    <a:gd name="connsiteY5" fmla="*/ 667 h 18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8" h="1809">
                      <a:moveTo>
                        <a:pt x="4763" y="667"/>
                      </a:moveTo>
                      <a:cubicBezTo>
                        <a:pt x="4953" y="286"/>
                        <a:pt x="4477" y="381"/>
                        <a:pt x="4763" y="0"/>
                      </a:cubicBezTo>
                      <a:cubicBezTo>
                        <a:pt x="2858" y="1810"/>
                        <a:pt x="1715" y="-190"/>
                        <a:pt x="0" y="476"/>
                      </a:cubicBezTo>
                      <a:cubicBezTo>
                        <a:pt x="1048" y="1619"/>
                        <a:pt x="2381" y="1715"/>
                        <a:pt x="3715" y="1810"/>
                      </a:cubicBezTo>
                      <a:cubicBezTo>
                        <a:pt x="3905" y="1524"/>
                        <a:pt x="3715" y="1238"/>
                        <a:pt x="3620" y="857"/>
                      </a:cubicBezTo>
                      <a:cubicBezTo>
                        <a:pt x="4001" y="857"/>
                        <a:pt x="4477" y="381"/>
                        <a:pt x="4763" y="667"/>
                      </a:cubicBezTo>
                      <a:close/>
                    </a:path>
                  </a:pathLst>
                </a:custGeom>
                <a:solidFill>
                  <a:srgbClr val="9FA0A0"/>
                </a:solidFill>
                <a:ln w="9525" cap="flat">
                  <a:noFill/>
                  <a:prstDash val="solid"/>
                  <a:miter/>
                </a:ln>
              </p:spPr>
              <p:txBody>
                <a:bodyPr rtlCol="0" anchor="ctr"/>
                <a:lstStyle/>
                <a:p>
                  <a:endParaRPr lang="zh-CN" altLang="en-US"/>
                </a:p>
              </p:txBody>
            </p:sp>
            <p:sp>
              <p:nvSpPr>
                <p:cNvPr id="810" name="任意多边形: 形状 53131"/>
                <p:cNvSpPr/>
                <p:nvPr>
                  <p:custDataLst>
                    <p:tags r:id="rId1265"/>
                  </p:custDataLst>
                </p:nvPr>
              </p:nvSpPr>
              <p:spPr>
                <a:xfrm>
                  <a:off x="5827585" y="3641978"/>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811" name="任意多边形: 形状 53132"/>
                <p:cNvSpPr/>
                <p:nvPr>
                  <p:custDataLst>
                    <p:tags r:id="rId1266"/>
                  </p:custDataLst>
                </p:nvPr>
              </p:nvSpPr>
              <p:spPr>
                <a:xfrm>
                  <a:off x="5828633" y="3642930"/>
                  <a:ext cx="952" cy="952"/>
                </a:xfrm>
                <a:custGeom>
                  <a:gdLst>
                    <a:gd name="connsiteX0" fmla="*/ 952 w 952"/>
                    <a:gd name="connsiteY0" fmla="*/ 952 h 952"/>
                    <a:gd name="connsiteX1" fmla="*/ 190 w 952"/>
                    <a:gd name="connsiteY1" fmla="*/ 191 h 952"/>
                    <a:gd name="connsiteX2" fmla="*/ 667 w 952"/>
                    <a:gd name="connsiteY2" fmla="*/ 571 h 952"/>
                    <a:gd name="connsiteX3" fmla="*/ 0 w 952"/>
                    <a:gd name="connsiteY3" fmla="*/ 0 h 952"/>
                    <a:gd name="connsiteX4" fmla="*/ 952 w 952"/>
                    <a:gd name="connsiteY4" fmla="*/ 952 h 9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2" h="952">
                      <a:moveTo>
                        <a:pt x="952" y="952"/>
                      </a:moveTo>
                      <a:lnTo>
                        <a:pt x="190" y="191"/>
                      </a:lnTo>
                      <a:cubicBezTo>
                        <a:pt x="0" y="0"/>
                        <a:pt x="476" y="381"/>
                        <a:pt x="667" y="571"/>
                      </a:cubicBezTo>
                      <a:lnTo>
                        <a:pt x="0" y="0"/>
                      </a:lnTo>
                      <a:cubicBezTo>
                        <a:pt x="571" y="571"/>
                        <a:pt x="571" y="667"/>
                        <a:pt x="952" y="952"/>
                      </a:cubicBezTo>
                      <a:close/>
                    </a:path>
                  </a:pathLst>
                </a:custGeom>
                <a:solidFill>
                  <a:srgbClr val="9FA0A0"/>
                </a:solidFill>
                <a:ln w="9525" cap="flat">
                  <a:noFill/>
                  <a:prstDash val="solid"/>
                  <a:miter/>
                </a:ln>
              </p:spPr>
              <p:txBody>
                <a:bodyPr rtlCol="0" anchor="ctr"/>
                <a:lstStyle/>
                <a:p>
                  <a:endParaRPr lang="zh-CN" altLang="en-US"/>
                </a:p>
              </p:txBody>
            </p:sp>
            <p:sp>
              <p:nvSpPr>
                <p:cNvPr id="812" name="任意多边形: 形状 53133"/>
                <p:cNvSpPr/>
                <p:nvPr>
                  <p:custDataLst>
                    <p:tags r:id="rId1267"/>
                  </p:custDataLst>
                </p:nvPr>
              </p:nvSpPr>
              <p:spPr>
                <a:xfrm>
                  <a:off x="5859303" y="3658456"/>
                  <a:ext cx="1554" cy="772"/>
                </a:xfrm>
                <a:custGeom>
                  <a:gdLst>
                    <a:gd name="connsiteX0" fmla="*/ 1429 w 1554"/>
                    <a:gd name="connsiteY0" fmla="*/ 286 h 772"/>
                    <a:gd name="connsiteX1" fmla="*/ 0 w 1554"/>
                    <a:gd name="connsiteY1" fmla="*/ 0 h 772"/>
                    <a:gd name="connsiteX2" fmla="*/ 1333 w 1554"/>
                    <a:gd name="connsiteY2" fmla="*/ 762 h 772"/>
                    <a:gd name="connsiteX3" fmla="*/ 1429 w 1554"/>
                    <a:gd name="connsiteY3" fmla="*/ 286 h 772"/>
                  </a:gdLst>
                  <a:cxnLst>
                    <a:cxn ang="0">
                      <a:pos x="connsiteX0" y="connsiteY0"/>
                    </a:cxn>
                    <a:cxn ang="0">
                      <a:pos x="connsiteX1" y="connsiteY1"/>
                    </a:cxn>
                    <a:cxn ang="0">
                      <a:pos x="connsiteX2" y="connsiteY2"/>
                    </a:cxn>
                    <a:cxn ang="0">
                      <a:pos x="connsiteX3" y="connsiteY3"/>
                    </a:cxn>
                  </a:cxnLst>
                  <a:rect l="l" t="t" r="r" b="b"/>
                  <a:pathLst>
                    <a:path w="1554" h="772">
                      <a:moveTo>
                        <a:pt x="1429" y="286"/>
                      </a:moveTo>
                      <a:cubicBezTo>
                        <a:pt x="1333" y="-95"/>
                        <a:pt x="1048" y="572"/>
                        <a:pt x="0" y="0"/>
                      </a:cubicBezTo>
                      <a:cubicBezTo>
                        <a:pt x="381" y="381"/>
                        <a:pt x="857" y="572"/>
                        <a:pt x="1333" y="762"/>
                      </a:cubicBezTo>
                      <a:cubicBezTo>
                        <a:pt x="2096" y="857"/>
                        <a:pt x="571" y="286"/>
                        <a:pt x="1429" y="286"/>
                      </a:cubicBezTo>
                      <a:close/>
                    </a:path>
                  </a:pathLst>
                </a:custGeom>
                <a:solidFill>
                  <a:srgbClr val="9FA0A0"/>
                </a:solidFill>
                <a:ln w="9525" cap="flat">
                  <a:noFill/>
                  <a:prstDash val="solid"/>
                  <a:miter/>
                </a:ln>
              </p:spPr>
              <p:txBody>
                <a:bodyPr rtlCol="0" anchor="ctr"/>
                <a:lstStyle/>
                <a:p>
                  <a:endParaRPr lang="zh-CN" altLang="en-US"/>
                </a:p>
              </p:txBody>
            </p:sp>
            <p:sp>
              <p:nvSpPr>
                <p:cNvPr id="813" name="任意多边形: 形状 53134"/>
                <p:cNvSpPr/>
                <p:nvPr>
                  <p:custDataLst>
                    <p:tags r:id="rId1268"/>
                  </p:custDataLst>
                </p:nvPr>
              </p:nvSpPr>
              <p:spPr>
                <a:xfrm>
                  <a:off x="5845587" y="3654075"/>
                  <a:ext cx="1143" cy="762"/>
                </a:xfrm>
                <a:custGeom>
                  <a:gdLst>
                    <a:gd name="connsiteX0" fmla="*/ 1143 w 1143"/>
                    <a:gd name="connsiteY0" fmla="*/ 762 h 762"/>
                    <a:gd name="connsiteX1" fmla="*/ 0 w 1143"/>
                    <a:gd name="connsiteY1" fmla="*/ 0 h 762"/>
                    <a:gd name="connsiteX2" fmla="*/ 381 w 1143"/>
                    <a:gd name="connsiteY2" fmla="*/ 476 h 762"/>
                    <a:gd name="connsiteX3" fmla="*/ 1143 w 1143"/>
                    <a:gd name="connsiteY3" fmla="*/ 762 h 762"/>
                  </a:gdLst>
                  <a:cxnLst>
                    <a:cxn ang="0">
                      <a:pos x="connsiteX0" y="connsiteY0"/>
                    </a:cxn>
                    <a:cxn ang="0">
                      <a:pos x="connsiteX1" y="connsiteY1"/>
                    </a:cxn>
                    <a:cxn ang="0">
                      <a:pos x="connsiteX2" y="connsiteY2"/>
                    </a:cxn>
                    <a:cxn ang="0">
                      <a:pos x="connsiteX3" y="connsiteY3"/>
                    </a:cxn>
                  </a:cxnLst>
                  <a:rect l="l" t="t" r="r" b="b"/>
                  <a:pathLst>
                    <a:path w="1143" h="762">
                      <a:moveTo>
                        <a:pt x="1143" y="762"/>
                      </a:moveTo>
                      <a:cubicBezTo>
                        <a:pt x="857" y="476"/>
                        <a:pt x="476" y="191"/>
                        <a:pt x="0" y="0"/>
                      </a:cubicBezTo>
                      <a:cubicBezTo>
                        <a:pt x="476" y="286"/>
                        <a:pt x="571" y="572"/>
                        <a:pt x="381" y="476"/>
                      </a:cubicBezTo>
                      <a:cubicBezTo>
                        <a:pt x="857" y="857"/>
                        <a:pt x="857" y="572"/>
                        <a:pt x="1143" y="762"/>
                      </a:cubicBezTo>
                      <a:close/>
                    </a:path>
                  </a:pathLst>
                </a:custGeom>
                <a:solidFill>
                  <a:srgbClr val="9FA0A0"/>
                </a:solidFill>
                <a:ln w="9525" cap="flat">
                  <a:noFill/>
                  <a:prstDash val="solid"/>
                  <a:miter/>
                </a:ln>
              </p:spPr>
              <p:txBody>
                <a:bodyPr rtlCol="0" anchor="ctr"/>
                <a:lstStyle/>
                <a:p>
                  <a:endParaRPr lang="zh-CN" altLang="en-US"/>
                </a:p>
              </p:txBody>
            </p:sp>
            <p:sp>
              <p:nvSpPr>
                <p:cNvPr id="814" name="任意多边形: 形状 53135"/>
                <p:cNvSpPr/>
                <p:nvPr>
                  <p:custDataLst>
                    <p:tags r:id="rId1269"/>
                  </p:custDataLst>
                </p:nvPr>
              </p:nvSpPr>
              <p:spPr>
                <a:xfrm>
                  <a:off x="5851397" y="3657017"/>
                  <a:ext cx="1143" cy="868"/>
                </a:xfrm>
                <a:custGeom>
                  <a:gdLst>
                    <a:gd name="connsiteX0" fmla="*/ 190 w 1143"/>
                    <a:gd name="connsiteY0" fmla="*/ 297 h 868"/>
                    <a:gd name="connsiteX1" fmla="*/ 1143 w 1143"/>
                    <a:gd name="connsiteY1" fmla="*/ 868 h 868"/>
                    <a:gd name="connsiteX2" fmla="*/ 190 w 1143"/>
                    <a:gd name="connsiteY2" fmla="*/ 11 h 868"/>
                    <a:gd name="connsiteX3" fmla="*/ 0 w 1143"/>
                    <a:gd name="connsiteY3" fmla="*/ 297 h 868"/>
                    <a:gd name="connsiteX4" fmla="*/ 190 w 1143"/>
                    <a:gd name="connsiteY4" fmla="*/ 297 h 86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43" h="865">
                      <a:moveTo>
                        <a:pt x="190" y="297"/>
                      </a:moveTo>
                      <a:cubicBezTo>
                        <a:pt x="476" y="487"/>
                        <a:pt x="762" y="773"/>
                        <a:pt x="1143" y="868"/>
                      </a:cubicBezTo>
                      <a:cubicBezTo>
                        <a:pt x="857" y="487"/>
                        <a:pt x="571" y="201"/>
                        <a:pt x="190" y="11"/>
                      </a:cubicBezTo>
                      <a:cubicBezTo>
                        <a:pt x="-190" y="-84"/>
                        <a:pt x="571" y="487"/>
                        <a:pt x="0" y="297"/>
                      </a:cubicBezTo>
                      <a:cubicBezTo>
                        <a:pt x="190" y="487"/>
                        <a:pt x="286" y="392"/>
                        <a:pt x="190" y="297"/>
                      </a:cubicBezTo>
                      <a:close/>
                    </a:path>
                  </a:pathLst>
                </a:custGeom>
                <a:solidFill>
                  <a:srgbClr val="9FA0A0"/>
                </a:solidFill>
                <a:ln w="9525" cap="flat">
                  <a:noFill/>
                  <a:prstDash val="solid"/>
                  <a:miter/>
                </a:ln>
              </p:spPr>
              <p:txBody>
                <a:bodyPr rtlCol="0" anchor="ctr"/>
                <a:lstStyle/>
                <a:p>
                  <a:endParaRPr lang="zh-CN" altLang="en-US"/>
                </a:p>
              </p:txBody>
            </p:sp>
            <p:sp>
              <p:nvSpPr>
                <p:cNvPr id="815" name="任意多边形: 形状 53136"/>
                <p:cNvSpPr/>
                <p:nvPr>
                  <p:custDataLst>
                    <p:tags r:id="rId1270"/>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816" name="任意多边形: 形状 53137"/>
                <p:cNvSpPr/>
                <p:nvPr>
                  <p:custDataLst>
                    <p:tags r:id="rId1271"/>
                  </p:custDataLst>
                </p:nvPr>
              </p:nvSpPr>
              <p:spPr>
                <a:xfrm>
                  <a:off x="5856011" y="3659790"/>
                  <a:ext cx="2356" cy="2571"/>
                </a:xfrm>
                <a:custGeom>
                  <a:gdLst>
                    <a:gd name="connsiteX0" fmla="*/ 530 w 2356"/>
                    <a:gd name="connsiteY0" fmla="*/ 0 h 2571"/>
                    <a:gd name="connsiteX1" fmla="*/ 245 w 2356"/>
                    <a:gd name="connsiteY1" fmla="*/ 2286 h 2571"/>
                    <a:gd name="connsiteX2" fmla="*/ 911 w 2356"/>
                    <a:gd name="connsiteY2" fmla="*/ 2572 h 2571"/>
                    <a:gd name="connsiteX3" fmla="*/ 721 w 2356"/>
                    <a:gd name="connsiteY3" fmla="*/ 1810 h 2571"/>
                    <a:gd name="connsiteX4" fmla="*/ 2150 w 2356"/>
                    <a:gd name="connsiteY4" fmla="*/ 1905 h 2571"/>
                    <a:gd name="connsiteX5" fmla="*/ 530 w 2356"/>
                    <a:gd name="connsiteY5" fmla="*/ 0 h 25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6" h="2571">
                      <a:moveTo>
                        <a:pt x="530" y="0"/>
                      </a:moveTo>
                      <a:cubicBezTo>
                        <a:pt x="245" y="762"/>
                        <a:pt x="-327" y="952"/>
                        <a:pt x="245" y="2286"/>
                      </a:cubicBezTo>
                      <a:cubicBezTo>
                        <a:pt x="626" y="2476"/>
                        <a:pt x="626" y="2191"/>
                        <a:pt x="911" y="2572"/>
                      </a:cubicBezTo>
                      <a:cubicBezTo>
                        <a:pt x="1483" y="2572"/>
                        <a:pt x="721" y="2286"/>
                        <a:pt x="721" y="1810"/>
                      </a:cubicBezTo>
                      <a:cubicBezTo>
                        <a:pt x="1578" y="2476"/>
                        <a:pt x="1578" y="1143"/>
                        <a:pt x="2150" y="1905"/>
                      </a:cubicBezTo>
                      <a:cubicBezTo>
                        <a:pt x="2912" y="2191"/>
                        <a:pt x="1388" y="667"/>
                        <a:pt x="530" y="0"/>
                      </a:cubicBezTo>
                      <a:close/>
                    </a:path>
                  </a:pathLst>
                </a:custGeom>
                <a:solidFill>
                  <a:srgbClr val="9FA0A0"/>
                </a:solidFill>
                <a:ln w="9525" cap="flat">
                  <a:noFill/>
                  <a:prstDash val="solid"/>
                  <a:miter/>
                </a:ln>
              </p:spPr>
              <p:txBody>
                <a:bodyPr rtlCol="0" anchor="ctr"/>
                <a:lstStyle/>
                <a:p>
                  <a:endParaRPr lang="zh-CN" altLang="en-US"/>
                </a:p>
              </p:txBody>
            </p:sp>
            <p:sp>
              <p:nvSpPr>
                <p:cNvPr id="817" name="任意多边形: 形状 53138"/>
                <p:cNvSpPr/>
                <p:nvPr>
                  <p:custDataLst>
                    <p:tags r:id="rId1272"/>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818" name="任意多边形: 形状 53139"/>
                <p:cNvSpPr/>
                <p:nvPr>
                  <p:custDataLst>
                    <p:tags r:id="rId1273"/>
                  </p:custDataLst>
                </p:nvPr>
              </p:nvSpPr>
              <p:spPr>
                <a:xfrm>
                  <a:off x="5895452" y="3662933"/>
                  <a:ext cx="1284" cy="1439"/>
                </a:xfrm>
                <a:custGeom>
                  <a:gdLst>
                    <a:gd name="connsiteX0" fmla="*/ 1285 w 1284"/>
                    <a:gd name="connsiteY0" fmla="*/ 1238 h 1439"/>
                    <a:gd name="connsiteX1" fmla="*/ 332 w 1284"/>
                    <a:gd name="connsiteY1" fmla="*/ 0 h 1439"/>
                    <a:gd name="connsiteX2" fmla="*/ 522 w 1284"/>
                    <a:gd name="connsiteY2" fmla="*/ 1333 h 1439"/>
                    <a:gd name="connsiteX3" fmla="*/ 1285 w 1284"/>
                    <a:gd name="connsiteY3" fmla="*/ 1238 h 1439"/>
                  </a:gdLst>
                  <a:cxnLst>
                    <a:cxn ang="0">
                      <a:pos x="connsiteX0" y="connsiteY0"/>
                    </a:cxn>
                    <a:cxn ang="0">
                      <a:pos x="connsiteX1" y="connsiteY1"/>
                    </a:cxn>
                    <a:cxn ang="0">
                      <a:pos x="connsiteX2" y="connsiteY2"/>
                    </a:cxn>
                    <a:cxn ang="0">
                      <a:pos x="connsiteX3" y="connsiteY3"/>
                    </a:cxn>
                  </a:cxnLst>
                  <a:rect l="l" t="t" r="r" b="b"/>
                  <a:pathLst>
                    <a:path w="1284" h="1439">
                      <a:moveTo>
                        <a:pt x="1285" y="1238"/>
                      </a:moveTo>
                      <a:cubicBezTo>
                        <a:pt x="522" y="953"/>
                        <a:pt x="1094" y="667"/>
                        <a:pt x="332" y="0"/>
                      </a:cubicBezTo>
                      <a:cubicBezTo>
                        <a:pt x="-430" y="667"/>
                        <a:pt x="332" y="857"/>
                        <a:pt x="522" y="1333"/>
                      </a:cubicBezTo>
                      <a:cubicBezTo>
                        <a:pt x="903" y="1619"/>
                        <a:pt x="808" y="1238"/>
                        <a:pt x="1285" y="1238"/>
                      </a:cubicBezTo>
                      <a:close/>
                    </a:path>
                  </a:pathLst>
                </a:custGeom>
                <a:solidFill>
                  <a:srgbClr val="9FA0A0"/>
                </a:solidFill>
                <a:ln w="9525" cap="flat">
                  <a:noFill/>
                  <a:prstDash val="solid"/>
                  <a:miter/>
                </a:ln>
              </p:spPr>
              <p:txBody>
                <a:bodyPr rtlCol="0" anchor="ctr"/>
                <a:lstStyle/>
                <a:p>
                  <a:endParaRPr lang="zh-CN" altLang="en-US"/>
                </a:p>
              </p:txBody>
            </p:sp>
            <p:sp>
              <p:nvSpPr>
                <p:cNvPr id="819" name="任意多边形: 形状 53140"/>
                <p:cNvSpPr/>
                <p:nvPr>
                  <p:custDataLst>
                    <p:tags r:id="rId1274"/>
                  </p:custDataLst>
                </p:nvPr>
              </p:nvSpPr>
              <p:spPr>
                <a:xfrm>
                  <a:off x="5855144" y="3661028"/>
                  <a:ext cx="719" cy="979"/>
                </a:xfrm>
                <a:custGeom>
                  <a:gdLst>
                    <a:gd name="connsiteX0" fmla="*/ 254 w 719"/>
                    <a:gd name="connsiteY0" fmla="*/ 0 h 979"/>
                    <a:gd name="connsiteX1" fmla="*/ 254 w 719"/>
                    <a:gd name="connsiteY1" fmla="*/ 857 h 979"/>
                    <a:gd name="connsiteX2" fmla="*/ 254 w 719"/>
                    <a:gd name="connsiteY2" fmla="*/ 0 h 979"/>
                  </a:gdLst>
                  <a:cxnLst>
                    <a:cxn ang="0">
                      <a:pos x="connsiteX0" y="connsiteY0"/>
                    </a:cxn>
                    <a:cxn ang="0">
                      <a:pos x="connsiteX1" y="connsiteY1"/>
                    </a:cxn>
                    <a:cxn ang="0">
                      <a:pos x="connsiteX2" y="connsiteY2"/>
                    </a:cxn>
                  </a:cxnLst>
                  <a:rect l="l" t="t" r="r" b="b"/>
                  <a:pathLst>
                    <a:path w="719" h="979">
                      <a:moveTo>
                        <a:pt x="254" y="0"/>
                      </a:moveTo>
                      <a:cubicBezTo>
                        <a:pt x="254" y="286"/>
                        <a:pt x="-317" y="190"/>
                        <a:pt x="254" y="857"/>
                      </a:cubicBezTo>
                      <a:cubicBezTo>
                        <a:pt x="1302" y="1333"/>
                        <a:pt x="254" y="286"/>
                        <a:pt x="254" y="0"/>
                      </a:cubicBezTo>
                      <a:close/>
                    </a:path>
                  </a:pathLst>
                </a:custGeom>
                <a:solidFill>
                  <a:srgbClr val="9FA0A0"/>
                </a:solidFill>
                <a:ln w="9525" cap="flat">
                  <a:noFill/>
                  <a:prstDash val="solid"/>
                  <a:miter/>
                </a:ln>
              </p:spPr>
              <p:txBody>
                <a:bodyPr rtlCol="0" anchor="ctr"/>
                <a:lstStyle/>
                <a:p>
                  <a:endParaRPr lang="zh-CN" altLang="en-US"/>
                </a:p>
              </p:txBody>
            </p:sp>
            <p:sp>
              <p:nvSpPr>
                <p:cNvPr id="820" name="任意多边形: 形状 53141"/>
                <p:cNvSpPr/>
                <p:nvPr>
                  <p:custDataLst>
                    <p:tags r:id="rId1275"/>
                  </p:custDataLst>
                </p:nvPr>
              </p:nvSpPr>
              <p:spPr>
                <a:xfrm>
                  <a:off x="5827299" y="3641787"/>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821" name="任意多边形: 形状 53142"/>
                <p:cNvSpPr/>
                <p:nvPr>
                  <p:custDataLst>
                    <p:tags r:id="rId1276"/>
                  </p:custDataLst>
                </p:nvPr>
              </p:nvSpPr>
              <p:spPr>
                <a:xfrm>
                  <a:off x="5879972" y="3670648"/>
                  <a:ext cx="1838" cy="1333"/>
                </a:xfrm>
                <a:custGeom>
                  <a:gdLst>
                    <a:gd name="connsiteX0" fmla="*/ 0 w 1838"/>
                    <a:gd name="connsiteY0" fmla="*/ 0 h 1333"/>
                    <a:gd name="connsiteX1" fmla="*/ 667 w 1838"/>
                    <a:gd name="connsiteY1" fmla="*/ 286 h 1333"/>
                    <a:gd name="connsiteX2" fmla="*/ 1048 w 1838"/>
                    <a:gd name="connsiteY2" fmla="*/ 1333 h 1333"/>
                    <a:gd name="connsiteX3" fmla="*/ 1429 w 1838"/>
                    <a:gd name="connsiteY3" fmla="*/ 0 h 1333"/>
                    <a:gd name="connsiteX4" fmla="*/ 0 w 1838"/>
                    <a:gd name="connsiteY4" fmla="*/ 0 h 1333"/>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38" h="1333">
                      <a:moveTo>
                        <a:pt x="0" y="0"/>
                      </a:moveTo>
                      <a:cubicBezTo>
                        <a:pt x="95" y="190"/>
                        <a:pt x="381" y="190"/>
                        <a:pt x="667" y="286"/>
                      </a:cubicBezTo>
                      <a:cubicBezTo>
                        <a:pt x="1048" y="762"/>
                        <a:pt x="476" y="667"/>
                        <a:pt x="1048" y="1333"/>
                      </a:cubicBezTo>
                      <a:cubicBezTo>
                        <a:pt x="1619" y="1143"/>
                        <a:pt x="2286" y="952"/>
                        <a:pt x="1429" y="0"/>
                      </a:cubicBezTo>
                      <a:cubicBezTo>
                        <a:pt x="762" y="95"/>
                        <a:pt x="1143" y="476"/>
                        <a:pt x="0" y="0"/>
                      </a:cubicBezTo>
                      <a:close/>
                    </a:path>
                  </a:pathLst>
                </a:custGeom>
                <a:solidFill>
                  <a:srgbClr val="9FA0A0"/>
                </a:solidFill>
                <a:ln w="9525" cap="flat">
                  <a:noFill/>
                  <a:prstDash val="solid"/>
                  <a:miter/>
                </a:ln>
              </p:spPr>
              <p:txBody>
                <a:bodyPr rtlCol="0" anchor="ctr"/>
                <a:lstStyle/>
                <a:p>
                  <a:endParaRPr lang="zh-CN" altLang="en-US"/>
                </a:p>
              </p:txBody>
            </p:sp>
            <p:sp>
              <p:nvSpPr>
                <p:cNvPr id="822" name="任意多边形: 形状 53143"/>
                <p:cNvSpPr/>
                <p:nvPr>
                  <p:custDataLst>
                    <p:tags r:id="rId1277"/>
                  </p:custDataLst>
                </p:nvPr>
              </p:nvSpPr>
              <p:spPr>
                <a:xfrm>
                  <a:off x="5861208" y="3671696"/>
                  <a:ext cx="1210" cy="1714"/>
                </a:xfrm>
                <a:custGeom>
                  <a:gdLst>
                    <a:gd name="connsiteX0" fmla="*/ 952 w 1210"/>
                    <a:gd name="connsiteY0" fmla="*/ 0 h 1714"/>
                    <a:gd name="connsiteX1" fmla="*/ 0 w 1210"/>
                    <a:gd name="connsiteY1" fmla="*/ 286 h 1714"/>
                    <a:gd name="connsiteX2" fmla="*/ 1048 w 1210"/>
                    <a:gd name="connsiteY2" fmla="*/ 1715 h 1714"/>
                    <a:gd name="connsiteX3" fmla="*/ 952 w 1210"/>
                    <a:gd name="connsiteY3" fmla="*/ 0 h 1714"/>
                  </a:gdLst>
                  <a:cxnLst>
                    <a:cxn ang="0">
                      <a:pos x="connsiteX0" y="connsiteY0"/>
                    </a:cxn>
                    <a:cxn ang="0">
                      <a:pos x="connsiteX1" y="connsiteY1"/>
                    </a:cxn>
                    <a:cxn ang="0">
                      <a:pos x="connsiteX2" y="connsiteY2"/>
                    </a:cxn>
                    <a:cxn ang="0">
                      <a:pos x="connsiteX3" y="connsiteY3"/>
                    </a:cxn>
                  </a:cxnLst>
                  <a:rect l="l" t="t" r="r" b="b"/>
                  <a:pathLst>
                    <a:path w="1210" h="1714">
                      <a:moveTo>
                        <a:pt x="952" y="0"/>
                      </a:moveTo>
                      <a:cubicBezTo>
                        <a:pt x="1048" y="667"/>
                        <a:pt x="286" y="-95"/>
                        <a:pt x="0" y="286"/>
                      </a:cubicBezTo>
                      <a:cubicBezTo>
                        <a:pt x="572" y="1143"/>
                        <a:pt x="667" y="1143"/>
                        <a:pt x="1048" y="1715"/>
                      </a:cubicBezTo>
                      <a:cubicBezTo>
                        <a:pt x="952" y="1048"/>
                        <a:pt x="1524" y="571"/>
                        <a:pt x="952" y="0"/>
                      </a:cubicBezTo>
                      <a:close/>
                    </a:path>
                  </a:pathLst>
                </a:custGeom>
                <a:solidFill>
                  <a:srgbClr val="9FA0A0"/>
                </a:solidFill>
                <a:ln w="9525" cap="flat">
                  <a:noFill/>
                  <a:prstDash val="solid"/>
                  <a:miter/>
                </a:ln>
              </p:spPr>
              <p:txBody>
                <a:bodyPr rtlCol="0" anchor="ctr"/>
                <a:lstStyle/>
                <a:p>
                  <a:endParaRPr lang="zh-CN" altLang="en-US"/>
                </a:p>
              </p:txBody>
            </p:sp>
            <p:sp>
              <p:nvSpPr>
                <p:cNvPr id="823" name="任意多边形: 形状 53144"/>
                <p:cNvSpPr/>
                <p:nvPr>
                  <p:custDataLst>
                    <p:tags r:id="rId1278"/>
                  </p:custDataLst>
                </p:nvPr>
              </p:nvSpPr>
              <p:spPr>
                <a:xfrm>
                  <a:off x="5827395" y="3641978"/>
                  <a:ext cx="95" cy="9525"/>
                </a:xfrm>
                <a:custGeom>
                  <a:gdLst>
                    <a:gd name="connsiteX0" fmla="*/ 0 w 95"/>
                    <a:gd name="connsiteY0" fmla="*/ 0 h 9525"/>
                    <a:gd name="connsiteX1" fmla="*/ 95 w 95"/>
                    <a:gd name="connsiteY1" fmla="*/ 0 h 9525"/>
                    <a:gd name="connsiteX2" fmla="*/ 0 w 95"/>
                    <a:gd name="connsiteY2" fmla="*/ 0 h 9525"/>
                    <a:gd name="connsiteX3" fmla="*/ 0 w 95"/>
                    <a:gd name="connsiteY3" fmla="*/ 0 h 9525"/>
                    <a:gd name="connsiteX4" fmla="*/ 95 w 95"/>
                    <a:gd name="connsiteY4" fmla="*/ 0 h 9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 h="9525">
                      <a:moveTo>
                        <a:pt x="0" y="0"/>
                      </a:moveTo>
                      <a:lnTo>
                        <a:pt x="95" y="0"/>
                      </a:lnTo>
                      <a:lnTo>
                        <a:pt x="0" y="0"/>
                      </a:lnTo>
                      <a:lnTo>
                        <a:pt x="0" y="0"/>
                      </a:lnTo>
                      <a:lnTo>
                        <a:pt x="95" y="0"/>
                      </a:lnTo>
                      <a:close/>
                    </a:path>
                  </a:pathLst>
                </a:custGeom>
                <a:solidFill>
                  <a:srgbClr val="9FA0A0"/>
                </a:solidFill>
                <a:ln w="9525" cap="flat">
                  <a:noFill/>
                  <a:prstDash val="solid"/>
                  <a:miter/>
                </a:ln>
              </p:spPr>
              <p:txBody>
                <a:bodyPr rtlCol="0" anchor="ctr"/>
                <a:lstStyle/>
                <a:p>
                  <a:endParaRPr lang="zh-CN" altLang="en-US"/>
                </a:p>
              </p:txBody>
            </p:sp>
            <p:sp>
              <p:nvSpPr>
                <p:cNvPr id="824" name="任意多边形: 形状 53145"/>
                <p:cNvSpPr/>
                <p:nvPr>
                  <p:custDataLst>
                    <p:tags r:id="rId1279"/>
                  </p:custDataLst>
                </p:nvPr>
              </p:nvSpPr>
              <p:spPr>
                <a:xfrm>
                  <a:off x="5827490" y="3642073"/>
                  <a:ext cx="9525" cy="9525"/>
                </a:xfrm>
                <a:custGeom>
                  <a:gdLst>
                    <a:gd name="connsiteX0" fmla="*/ 0 w 9525"/>
                    <a:gd name="connsiteY0" fmla="*/ 0 h 9525"/>
                    <a:gd name="connsiteX1" fmla="*/ 0 w 9525"/>
                    <a:gd name="connsiteY1" fmla="*/ 0 h 9525"/>
                    <a:gd name="connsiteX2" fmla="*/ 0 w 9525"/>
                    <a:gd name="connsiteY2" fmla="*/ 0 h 9525"/>
                  </a:gd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825" name="任意多边形: 形状 53146"/>
                <p:cNvSpPr/>
                <p:nvPr>
                  <p:custDataLst>
                    <p:tags r:id="rId1280"/>
                  </p:custDataLst>
                </p:nvPr>
              </p:nvSpPr>
              <p:spPr>
                <a:xfrm>
                  <a:off x="5827490" y="3642073"/>
                  <a:ext cx="9525" cy="9525"/>
                </a:xfrm>
                <a:custGeom>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lnTo>
                        <a:pt x="0" y="0"/>
                      </a:lnTo>
                      <a:lnTo>
                        <a:pt x="0" y="0"/>
                      </a:lnTo>
                      <a:lnTo>
                        <a:pt x="0" y="0"/>
                      </a:lnTo>
                      <a:lnTo>
                        <a:pt x="0" y="0"/>
                      </a:lnTo>
                      <a:lnTo>
                        <a:pt x="0" y="0"/>
                      </a:lnTo>
                      <a:lnTo>
                        <a:pt x="0" y="0"/>
                      </a:lnTo>
                      <a:lnTo>
                        <a:pt x="0" y="0"/>
                      </a:lnTo>
                      <a:lnTo>
                        <a:pt x="0" y="0"/>
                      </a:lnTo>
                      <a:close/>
                    </a:path>
                  </a:pathLst>
                </a:custGeom>
                <a:solidFill>
                  <a:srgbClr val="9FA0A0"/>
                </a:solidFill>
                <a:ln w="9525" cap="flat">
                  <a:noFill/>
                  <a:prstDash val="solid"/>
                  <a:miter/>
                </a:ln>
              </p:spPr>
              <p:txBody>
                <a:bodyPr rtlCol="0" anchor="ctr"/>
                <a:lstStyle/>
                <a:p>
                  <a:endParaRPr lang="zh-CN" altLang="en-US"/>
                </a:p>
              </p:txBody>
            </p:sp>
            <p:sp>
              <p:nvSpPr>
                <p:cNvPr id="826" name="任意多边形: 形状 53147"/>
                <p:cNvSpPr/>
                <p:nvPr>
                  <p:custDataLst>
                    <p:tags r:id="rId1281"/>
                  </p:custDataLst>
                </p:nvPr>
              </p:nvSpPr>
              <p:spPr>
                <a:xfrm>
                  <a:off x="5889776" y="3694937"/>
                  <a:ext cx="1341" cy="952"/>
                </a:xfrm>
                <a:custGeom>
                  <a:gdLst>
                    <a:gd name="connsiteX0" fmla="*/ 1341 w 1341"/>
                    <a:gd name="connsiteY0" fmla="*/ 381 h 952"/>
                    <a:gd name="connsiteX1" fmla="*/ 1055 w 1341"/>
                    <a:gd name="connsiteY1" fmla="*/ 381 h 952"/>
                    <a:gd name="connsiteX2" fmla="*/ 198 w 1341"/>
                    <a:gd name="connsiteY2" fmla="*/ 0 h 952"/>
                    <a:gd name="connsiteX3" fmla="*/ 103 w 1341"/>
                    <a:gd name="connsiteY3" fmla="*/ 952 h 952"/>
                    <a:gd name="connsiteX4" fmla="*/ 1341 w 1341"/>
                    <a:gd name="connsiteY4" fmla="*/ 381 h 95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341" h="952">
                      <a:moveTo>
                        <a:pt x="1341" y="381"/>
                      </a:moveTo>
                      <a:cubicBezTo>
                        <a:pt x="1246" y="95"/>
                        <a:pt x="1055" y="191"/>
                        <a:pt x="1055" y="381"/>
                      </a:cubicBezTo>
                      <a:cubicBezTo>
                        <a:pt x="674" y="381"/>
                        <a:pt x="293" y="286"/>
                        <a:pt x="198" y="0"/>
                      </a:cubicBezTo>
                      <a:cubicBezTo>
                        <a:pt x="-183" y="0"/>
                        <a:pt x="103" y="572"/>
                        <a:pt x="103" y="952"/>
                      </a:cubicBezTo>
                      <a:cubicBezTo>
                        <a:pt x="579" y="952"/>
                        <a:pt x="865" y="572"/>
                        <a:pt x="1341" y="381"/>
                      </a:cubicBezTo>
                      <a:close/>
                    </a:path>
                  </a:pathLst>
                </a:custGeom>
                <a:solidFill>
                  <a:srgbClr val="9FA0A0"/>
                </a:solidFill>
                <a:ln w="9525" cap="flat">
                  <a:noFill/>
                  <a:prstDash val="solid"/>
                  <a:miter/>
                </a:ln>
              </p:spPr>
              <p:txBody>
                <a:bodyPr rtlCol="0" anchor="ctr"/>
                <a:lstStyle/>
                <a:p>
                  <a:endParaRPr lang="zh-CN" altLang="en-US"/>
                </a:p>
              </p:txBody>
            </p:sp>
            <p:sp>
              <p:nvSpPr>
                <p:cNvPr id="827" name="任意多边形: 形状 53148"/>
                <p:cNvSpPr/>
                <p:nvPr>
                  <p:custDataLst>
                    <p:tags r:id="rId1282"/>
                  </p:custDataLst>
                </p:nvPr>
              </p:nvSpPr>
              <p:spPr>
                <a:xfrm>
                  <a:off x="5873580" y="3700182"/>
                  <a:ext cx="2392" cy="1326"/>
                </a:xfrm>
                <a:custGeom>
                  <a:gdLst>
                    <a:gd name="connsiteX0" fmla="*/ 2392 w 2392"/>
                    <a:gd name="connsiteY0" fmla="*/ 279 h 1326"/>
                    <a:gd name="connsiteX1" fmla="*/ 11 w 2392"/>
                    <a:gd name="connsiteY1" fmla="*/ 1327 h 1326"/>
                    <a:gd name="connsiteX2" fmla="*/ 963 w 2392"/>
                    <a:gd name="connsiteY2" fmla="*/ 1232 h 1326"/>
                    <a:gd name="connsiteX3" fmla="*/ 2392 w 2392"/>
                    <a:gd name="connsiteY3" fmla="*/ 279 h 1326"/>
                  </a:gdLst>
                  <a:cxnLst>
                    <a:cxn ang="0">
                      <a:pos x="connsiteX0" y="connsiteY0"/>
                    </a:cxn>
                    <a:cxn ang="0">
                      <a:pos x="connsiteX1" y="connsiteY1"/>
                    </a:cxn>
                    <a:cxn ang="0">
                      <a:pos x="connsiteX2" y="connsiteY2"/>
                    </a:cxn>
                    <a:cxn ang="0">
                      <a:pos x="connsiteX3" y="connsiteY3"/>
                    </a:cxn>
                  </a:cxnLst>
                  <a:rect l="l" t="t" r="r" b="b"/>
                  <a:pathLst>
                    <a:path w="2392" h="1326">
                      <a:moveTo>
                        <a:pt x="2392" y="279"/>
                      </a:moveTo>
                      <a:cubicBezTo>
                        <a:pt x="2202" y="-292"/>
                        <a:pt x="-180" y="-7"/>
                        <a:pt x="11" y="1327"/>
                      </a:cubicBezTo>
                      <a:cubicBezTo>
                        <a:pt x="297" y="1327"/>
                        <a:pt x="582" y="184"/>
                        <a:pt x="963" y="1232"/>
                      </a:cubicBezTo>
                      <a:cubicBezTo>
                        <a:pt x="1725" y="1327"/>
                        <a:pt x="1154" y="-292"/>
                        <a:pt x="2392" y="279"/>
                      </a:cubicBezTo>
                      <a:close/>
                    </a:path>
                  </a:pathLst>
                </a:custGeom>
                <a:solidFill>
                  <a:srgbClr val="9FA0A0"/>
                </a:solidFill>
                <a:ln w="9525" cap="flat">
                  <a:noFill/>
                  <a:prstDash val="solid"/>
                  <a:miter/>
                </a:ln>
              </p:spPr>
              <p:txBody>
                <a:bodyPr rtlCol="0" anchor="ctr"/>
                <a:lstStyle/>
                <a:p>
                  <a:endParaRPr lang="zh-CN" altLang="en-US"/>
                </a:p>
              </p:txBody>
            </p:sp>
            <p:sp>
              <p:nvSpPr>
                <p:cNvPr id="828" name="任意多边形: 形状 53149"/>
                <p:cNvSpPr/>
                <p:nvPr>
                  <p:custDataLst>
                    <p:tags r:id="rId1283"/>
                  </p:custDataLst>
                </p:nvPr>
              </p:nvSpPr>
              <p:spPr>
                <a:xfrm>
                  <a:off x="5866066" y="3700990"/>
                  <a:ext cx="2431" cy="1852"/>
                </a:xfrm>
                <a:custGeom>
                  <a:gdLst>
                    <a:gd name="connsiteX0" fmla="*/ 1905 w 2431"/>
                    <a:gd name="connsiteY0" fmla="*/ 614 h 1852"/>
                    <a:gd name="connsiteX1" fmla="*/ 0 w 2431"/>
                    <a:gd name="connsiteY1" fmla="*/ 614 h 1852"/>
                    <a:gd name="connsiteX2" fmla="*/ 2381 w 2431"/>
                    <a:gd name="connsiteY2" fmla="*/ 1853 h 1852"/>
                    <a:gd name="connsiteX3" fmla="*/ 1905 w 2431"/>
                    <a:gd name="connsiteY3" fmla="*/ 614 h 1852"/>
                  </a:gdLst>
                  <a:cxnLst>
                    <a:cxn ang="0">
                      <a:pos x="connsiteX0" y="connsiteY0"/>
                    </a:cxn>
                    <a:cxn ang="0">
                      <a:pos x="connsiteX1" y="connsiteY1"/>
                    </a:cxn>
                    <a:cxn ang="0">
                      <a:pos x="connsiteX2" y="connsiteY2"/>
                    </a:cxn>
                    <a:cxn ang="0">
                      <a:pos x="connsiteX3" y="connsiteY3"/>
                    </a:cxn>
                  </a:cxnLst>
                  <a:rect l="l" t="t" r="r" b="b"/>
                  <a:pathLst>
                    <a:path w="2431" h="1851">
                      <a:moveTo>
                        <a:pt x="1905" y="614"/>
                      </a:moveTo>
                      <a:cubicBezTo>
                        <a:pt x="1238" y="519"/>
                        <a:pt x="95" y="-719"/>
                        <a:pt x="0" y="614"/>
                      </a:cubicBezTo>
                      <a:cubicBezTo>
                        <a:pt x="1048" y="2043"/>
                        <a:pt x="1429" y="138"/>
                        <a:pt x="2381" y="1853"/>
                      </a:cubicBezTo>
                      <a:cubicBezTo>
                        <a:pt x="2667" y="1186"/>
                        <a:pt x="1619" y="1281"/>
                        <a:pt x="1905" y="614"/>
                      </a:cubicBezTo>
                      <a:close/>
                    </a:path>
                  </a:pathLst>
                </a:custGeom>
                <a:solidFill>
                  <a:srgbClr val="9FA0A0"/>
                </a:solidFill>
                <a:ln w="9525" cap="flat">
                  <a:noFill/>
                  <a:prstDash val="solid"/>
                  <a:miter/>
                </a:ln>
              </p:spPr>
              <p:txBody>
                <a:bodyPr rtlCol="0" anchor="ctr"/>
                <a:lstStyle/>
                <a:p>
                  <a:endParaRPr lang="zh-CN" altLang="en-US"/>
                </a:p>
              </p:txBody>
            </p:sp>
            <p:sp>
              <p:nvSpPr>
                <p:cNvPr id="829" name="任意多边形: 形状 53150"/>
                <p:cNvSpPr/>
                <p:nvPr>
                  <p:custDataLst>
                    <p:tags r:id="rId1284"/>
                  </p:custDataLst>
                </p:nvPr>
              </p:nvSpPr>
              <p:spPr>
                <a:xfrm>
                  <a:off x="5835491" y="3677030"/>
                  <a:ext cx="571" cy="1523"/>
                </a:xfrm>
                <a:custGeom>
                  <a:gdLst>
                    <a:gd name="connsiteX0" fmla="*/ 571 w 571"/>
                    <a:gd name="connsiteY0" fmla="*/ 667 h 1523"/>
                    <a:gd name="connsiteX1" fmla="*/ 95 w 571"/>
                    <a:gd name="connsiteY1" fmla="*/ 0 h 1523"/>
                    <a:gd name="connsiteX2" fmla="*/ 0 w 571"/>
                    <a:gd name="connsiteY2" fmla="*/ 667 h 1523"/>
                    <a:gd name="connsiteX3" fmla="*/ 95 w 571"/>
                    <a:gd name="connsiteY3" fmla="*/ 1143 h 1523"/>
                    <a:gd name="connsiteX4" fmla="*/ 286 w 571"/>
                    <a:gd name="connsiteY4" fmla="*/ 1524 h 1523"/>
                    <a:gd name="connsiteX5" fmla="*/ 381 w 571"/>
                    <a:gd name="connsiteY5" fmla="*/ 857 h 1523"/>
                    <a:gd name="connsiteX6" fmla="*/ 571 w 571"/>
                    <a:gd name="connsiteY6" fmla="*/ 667 h 15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 h="1523">
                      <a:moveTo>
                        <a:pt x="571" y="667"/>
                      </a:moveTo>
                      <a:cubicBezTo>
                        <a:pt x="476" y="-191"/>
                        <a:pt x="190" y="381"/>
                        <a:pt x="95" y="0"/>
                      </a:cubicBezTo>
                      <a:cubicBezTo>
                        <a:pt x="0" y="381"/>
                        <a:pt x="190" y="952"/>
                        <a:pt x="0" y="667"/>
                      </a:cubicBezTo>
                      <a:cubicBezTo>
                        <a:pt x="0" y="857"/>
                        <a:pt x="0" y="952"/>
                        <a:pt x="95" y="1143"/>
                      </a:cubicBezTo>
                      <a:lnTo>
                        <a:pt x="286" y="1524"/>
                      </a:lnTo>
                      <a:cubicBezTo>
                        <a:pt x="190" y="1238"/>
                        <a:pt x="286" y="-95"/>
                        <a:pt x="381" y="857"/>
                      </a:cubicBezTo>
                      <a:cubicBezTo>
                        <a:pt x="667" y="1143"/>
                        <a:pt x="381" y="381"/>
                        <a:pt x="571" y="667"/>
                      </a:cubicBezTo>
                      <a:close/>
                    </a:path>
                  </a:pathLst>
                </a:custGeom>
                <a:solidFill>
                  <a:srgbClr val="9FA0A0"/>
                </a:solidFill>
                <a:ln w="9525" cap="flat">
                  <a:noFill/>
                  <a:prstDash val="solid"/>
                  <a:miter/>
                </a:ln>
              </p:spPr>
              <p:txBody>
                <a:bodyPr rtlCol="0" anchor="ctr"/>
                <a:lstStyle/>
                <a:p>
                  <a:endParaRPr lang="zh-CN" altLang="en-US"/>
                </a:p>
              </p:txBody>
            </p:sp>
            <p:sp>
              <p:nvSpPr>
                <p:cNvPr id="830" name="任意多边形: 形状 53151"/>
                <p:cNvSpPr/>
                <p:nvPr>
                  <p:custDataLst>
                    <p:tags r:id="rId1285"/>
                  </p:custDataLst>
                </p:nvPr>
              </p:nvSpPr>
              <p:spPr>
                <a:xfrm>
                  <a:off x="5849302" y="3703224"/>
                  <a:ext cx="3905" cy="3429"/>
                </a:xfrm>
                <a:custGeom>
                  <a:gdLst>
                    <a:gd name="connsiteX0" fmla="*/ 3905 w 3905"/>
                    <a:gd name="connsiteY0" fmla="*/ 2572 h 3429"/>
                    <a:gd name="connsiteX1" fmla="*/ 2096 w 3905"/>
                    <a:gd name="connsiteY1" fmla="*/ 2191 h 3429"/>
                    <a:gd name="connsiteX2" fmla="*/ 0 w 3905"/>
                    <a:gd name="connsiteY2" fmla="*/ 0 h 3429"/>
                    <a:gd name="connsiteX3" fmla="*/ 1810 w 3905"/>
                    <a:gd name="connsiteY3" fmla="*/ 3429 h 3429"/>
                    <a:gd name="connsiteX4" fmla="*/ 3524 w 3905"/>
                    <a:gd name="connsiteY4" fmla="*/ 3143 h 3429"/>
                    <a:gd name="connsiteX5" fmla="*/ 3905 w 3905"/>
                    <a:gd name="connsiteY5" fmla="*/ 2572 h 3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 h="3429">
                      <a:moveTo>
                        <a:pt x="3905" y="2572"/>
                      </a:moveTo>
                      <a:cubicBezTo>
                        <a:pt x="3620" y="1810"/>
                        <a:pt x="2667" y="2381"/>
                        <a:pt x="2096" y="2191"/>
                      </a:cubicBezTo>
                      <a:cubicBezTo>
                        <a:pt x="1810" y="857"/>
                        <a:pt x="476" y="286"/>
                        <a:pt x="0" y="0"/>
                      </a:cubicBezTo>
                      <a:cubicBezTo>
                        <a:pt x="381" y="1143"/>
                        <a:pt x="1143" y="2286"/>
                        <a:pt x="1810" y="3429"/>
                      </a:cubicBezTo>
                      <a:cubicBezTo>
                        <a:pt x="1143" y="1238"/>
                        <a:pt x="2762" y="3524"/>
                        <a:pt x="3524" y="3143"/>
                      </a:cubicBezTo>
                      <a:cubicBezTo>
                        <a:pt x="3429" y="2572"/>
                        <a:pt x="3524" y="2381"/>
                        <a:pt x="3905" y="2572"/>
                      </a:cubicBezTo>
                      <a:close/>
                    </a:path>
                  </a:pathLst>
                </a:custGeom>
                <a:solidFill>
                  <a:srgbClr val="9FA0A0"/>
                </a:solidFill>
                <a:ln w="9525" cap="flat">
                  <a:noFill/>
                  <a:prstDash val="solid"/>
                  <a:miter/>
                </a:ln>
              </p:spPr>
              <p:txBody>
                <a:bodyPr rtlCol="0" anchor="ctr"/>
                <a:lstStyle/>
                <a:p>
                  <a:endParaRPr lang="zh-CN" altLang="en-US"/>
                </a:p>
              </p:txBody>
            </p:sp>
            <p:sp>
              <p:nvSpPr>
                <p:cNvPr id="831" name="任意多边形: 形状 53152"/>
                <p:cNvSpPr/>
                <p:nvPr>
                  <p:custDataLst>
                    <p:tags r:id="rId1286"/>
                  </p:custDataLst>
                </p:nvPr>
              </p:nvSpPr>
              <p:spPr>
                <a:xfrm>
                  <a:off x="5845756" y="3702516"/>
                  <a:ext cx="2116" cy="1279"/>
                </a:xfrm>
                <a:custGeom>
                  <a:gdLst>
                    <a:gd name="connsiteX0" fmla="*/ 2117 w 2116"/>
                    <a:gd name="connsiteY0" fmla="*/ 422 h 1279"/>
                    <a:gd name="connsiteX1" fmla="*/ 21 w 2116"/>
                    <a:gd name="connsiteY1" fmla="*/ 41 h 1279"/>
                    <a:gd name="connsiteX2" fmla="*/ 879 w 2116"/>
                    <a:gd name="connsiteY2" fmla="*/ 1280 h 1279"/>
                    <a:gd name="connsiteX3" fmla="*/ 2117 w 2116"/>
                    <a:gd name="connsiteY3" fmla="*/ 422 h 1279"/>
                  </a:gdLst>
                  <a:cxnLst>
                    <a:cxn ang="0">
                      <a:pos x="connsiteX0" y="connsiteY0"/>
                    </a:cxn>
                    <a:cxn ang="0">
                      <a:pos x="connsiteX1" y="connsiteY1"/>
                    </a:cxn>
                    <a:cxn ang="0">
                      <a:pos x="connsiteX2" y="connsiteY2"/>
                    </a:cxn>
                    <a:cxn ang="0">
                      <a:pos x="connsiteX3" y="connsiteY3"/>
                    </a:cxn>
                  </a:cxnLst>
                  <a:rect l="l" t="t" r="r" b="b"/>
                  <a:pathLst>
                    <a:path w="2116" h="1279">
                      <a:moveTo>
                        <a:pt x="2117" y="422"/>
                      </a:moveTo>
                      <a:cubicBezTo>
                        <a:pt x="1641" y="-435"/>
                        <a:pt x="688" y="327"/>
                        <a:pt x="21" y="41"/>
                      </a:cubicBezTo>
                      <a:cubicBezTo>
                        <a:pt x="-169" y="899"/>
                        <a:pt x="974" y="232"/>
                        <a:pt x="879" y="1280"/>
                      </a:cubicBezTo>
                      <a:cubicBezTo>
                        <a:pt x="879" y="899"/>
                        <a:pt x="1355" y="-149"/>
                        <a:pt x="2117" y="422"/>
                      </a:cubicBezTo>
                      <a:close/>
                    </a:path>
                  </a:pathLst>
                </a:custGeom>
                <a:solidFill>
                  <a:srgbClr val="9FA0A0"/>
                </a:solidFill>
                <a:ln w="9525" cap="flat">
                  <a:noFill/>
                  <a:prstDash val="solid"/>
                  <a:miter/>
                </a:ln>
              </p:spPr>
              <p:txBody>
                <a:bodyPr rtlCol="0" anchor="ctr"/>
                <a:lstStyle/>
                <a:p>
                  <a:endParaRPr lang="zh-CN" altLang="en-US"/>
                </a:p>
              </p:txBody>
            </p:sp>
            <p:sp>
              <p:nvSpPr>
                <p:cNvPr id="832" name="任意多边形: 形状 53153"/>
                <p:cNvSpPr/>
                <p:nvPr>
                  <p:custDataLst>
                    <p:tags r:id="rId1287"/>
                  </p:custDataLst>
                </p:nvPr>
              </p:nvSpPr>
              <p:spPr>
                <a:xfrm>
                  <a:off x="5848445" y="3704462"/>
                  <a:ext cx="1793" cy="1714"/>
                </a:xfrm>
                <a:custGeom>
                  <a:gdLst>
                    <a:gd name="connsiteX0" fmla="*/ 1715 w 1793"/>
                    <a:gd name="connsiteY0" fmla="*/ 1524 h 1714"/>
                    <a:gd name="connsiteX1" fmla="*/ 1333 w 1793"/>
                    <a:gd name="connsiteY1" fmla="*/ 1143 h 1714"/>
                    <a:gd name="connsiteX2" fmla="*/ 857 w 1793"/>
                    <a:gd name="connsiteY2" fmla="*/ 95 h 1714"/>
                    <a:gd name="connsiteX3" fmla="*/ 190 w 1793"/>
                    <a:gd name="connsiteY3" fmla="*/ 0 h 1714"/>
                    <a:gd name="connsiteX4" fmla="*/ 0 w 1793"/>
                    <a:gd name="connsiteY4" fmla="*/ 762 h 1714"/>
                    <a:gd name="connsiteX5" fmla="*/ 667 w 1793"/>
                    <a:gd name="connsiteY5" fmla="*/ 1715 h 1714"/>
                    <a:gd name="connsiteX6" fmla="*/ 1715 w 1793"/>
                    <a:gd name="connsiteY6" fmla="*/ 1524 h 1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 h="1714">
                      <a:moveTo>
                        <a:pt x="1715" y="1524"/>
                      </a:moveTo>
                      <a:cubicBezTo>
                        <a:pt x="2000" y="857"/>
                        <a:pt x="1429" y="762"/>
                        <a:pt x="1333" y="1143"/>
                      </a:cubicBezTo>
                      <a:cubicBezTo>
                        <a:pt x="1048" y="857"/>
                        <a:pt x="857" y="476"/>
                        <a:pt x="857" y="95"/>
                      </a:cubicBezTo>
                      <a:cubicBezTo>
                        <a:pt x="571" y="-95"/>
                        <a:pt x="476" y="286"/>
                        <a:pt x="190" y="0"/>
                      </a:cubicBezTo>
                      <a:cubicBezTo>
                        <a:pt x="571" y="286"/>
                        <a:pt x="1143" y="1715"/>
                        <a:pt x="0" y="762"/>
                      </a:cubicBezTo>
                      <a:cubicBezTo>
                        <a:pt x="0" y="1143"/>
                        <a:pt x="381" y="1429"/>
                        <a:pt x="667" y="1715"/>
                      </a:cubicBezTo>
                      <a:cubicBezTo>
                        <a:pt x="857" y="1238"/>
                        <a:pt x="1143" y="1143"/>
                        <a:pt x="1715" y="1524"/>
                      </a:cubicBezTo>
                      <a:close/>
                    </a:path>
                  </a:pathLst>
                </a:custGeom>
                <a:solidFill>
                  <a:srgbClr val="9FA0A0"/>
                </a:solidFill>
                <a:ln w="9525" cap="flat">
                  <a:noFill/>
                  <a:prstDash val="solid"/>
                  <a:miter/>
                </a:ln>
              </p:spPr>
              <p:txBody>
                <a:bodyPr rtlCol="0" anchor="ctr"/>
                <a:lstStyle/>
                <a:p>
                  <a:endParaRPr lang="zh-CN" altLang="en-US"/>
                </a:p>
              </p:txBody>
            </p:sp>
            <p:sp>
              <p:nvSpPr>
                <p:cNvPr id="833" name="任意多边形: 形状 53154"/>
                <p:cNvSpPr/>
                <p:nvPr>
                  <p:custDataLst>
                    <p:tags r:id="rId1288"/>
                  </p:custDataLst>
                </p:nvPr>
              </p:nvSpPr>
              <p:spPr>
                <a:xfrm>
                  <a:off x="5843397" y="3704748"/>
                  <a:ext cx="776" cy="1619"/>
                </a:xfrm>
                <a:custGeom>
                  <a:gdLst>
                    <a:gd name="connsiteX0" fmla="*/ 0 w 776"/>
                    <a:gd name="connsiteY0" fmla="*/ 1524 h 1619"/>
                    <a:gd name="connsiteX1" fmla="*/ 667 w 776"/>
                    <a:gd name="connsiteY1" fmla="*/ 1619 h 1619"/>
                    <a:gd name="connsiteX2" fmla="*/ 667 w 776"/>
                    <a:gd name="connsiteY2" fmla="*/ 0 h 1619"/>
                    <a:gd name="connsiteX3" fmla="*/ 0 w 776"/>
                    <a:gd name="connsiteY3" fmla="*/ 1524 h 1619"/>
                  </a:gdLst>
                  <a:cxnLst>
                    <a:cxn ang="0">
                      <a:pos x="connsiteX0" y="connsiteY0"/>
                    </a:cxn>
                    <a:cxn ang="0">
                      <a:pos x="connsiteX1" y="connsiteY1"/>
                    </a:cxn>
                    <a:cxn ang="0">
                      <a:pos x="connsiteX2" y="connsiteY2"/>
                    </a:cxn>
                    <a:cxn ang="0">
                      <a:pos x="connsiteX3" y="connsiteY3"/>
                    </a:cxn>
                  </a:cxnLst>
                  <a:rect l="l" t="t" r="r" b="b"/>
                  <a:pathLst>
                    <a:path w="776" h="1619">
                      <a:moveTo>
                        <a:pt x="0" y="1524"/>
                      </a:moveTo>
                      <a:cubicBezTo>
                        <a:pt x="286" y="1715"/>
                        <a:pt x="381" y="1429"/>
                        <a:pt x="667" y="1619"/>
                      </a:cubicBezTo>
                      <a:cubicBezTo>
                        <a:pt x="1048" y="1048"/>
                        <a:pt x="286" y="667"/>
                        <a:pt x="667" y="0"/>
                      </a:cubicBezTo>
                      <a:cubicBezTo>
                        <a:pt x="381" y="191"/>
                        <a:pt x="476" y="762"/>
                        <a:pt x="0" y="1524"/>
                      </a:cubicBezTo>
                      <a:close/>
                    </a:path>
                  </a:pathLst>
                </a:custGeom>
                <a:solidFill>
                  <a:srgbClr val="9FA0A0"/>
                </a:solidFill>
                <a:ln w="9525" cap="flat">
                  <a:noFill/>
                  <a:prstDash val="solid"/>
                  <a:miter/>
                </a:ln>
              </p:spPr>
              <p:txBody>
                <a:bodyPr rtlCol="0" anchor="ctr"/>
                <a:lstStyle/>
                <a:p>
                  <a:endParaRPr lang="zh-CN" altLang="en-US"/>
                </a:p>
              </p:txBody>
            </p:sp>
            <p:sp>
              <p:nvSpPr>
                <p:cNvPr id="834" name="任意多边形: 形状 53155"/>
                <p:cNvSpPr/>
                <p:nvPr>
                  <p:custDataLst>
                    <p:tags r:id="rId1289"/>
                  </p:custDataLst>
                </p:nvPr>
              </p:nvSpPr>
              <p:spPr>
                <a:xfrm>
                  <a:off x="5838413" y="3714178"/>
                  <a:ext cx="1268" cy="2476"/>
                </a:xfrm>
                <a:custGeom>
                  <a:gdLst>
                    <a:gd name="connsiteX0" fmla="*/ 792 w 1268"/>
                    <a:gd name="connsiteY0" fmla="*/ 2476 h 2476"/>
                    <a:gd name="connsiteX1" fmla="*/ 1269 w 1268"/>
                    <a:gd name="connsiteY1" fmla="*/ 1524 h 2476"/>
                    <a:gd name="connsiteX2" fmla="*/ 602 w 1268"/>
                    <a:gd name="connsiteY2" fmla="*/ 0 h 2476"/>
                    <a:gd name="connsiteX3" fmla="*/ 221 w 1268"/>
                    <a:gd name="connsiteY3" fmla="*/ 667 h 2476"/>
                    <a:gd name="connsiteX4" fmla="*/ 30 w 1268"/>
                    <a:gd name="connsiteY4" fmla="*/ 1619 h 2476"/>
                    <a:gd name="connsiteX5" fmla="*/ 792 w 1268"/>
                    <a:gd name="connsiteY5" fmla="*/ 2476 h 2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 h="2476">
                      <a:moveTo>
                        <a:pt x="792" y="2476"/>
                      </a:moveTo>
                      <a:cubicBezTo>
                        <a:pt x="697" y="1619"/>
                        <a:pt x="983" y="2191"/>
                        <a:pt x="1269" y="1524"/>
                      </a:cubicBezTo>
                      <a:cubicBezTo>
                        <a:pt x="697" y="1048"/>
                        <a:pt x="1459" y="476"/>
                        <a:pt x="602" y="0"/>
                      </a:cubicBezTo>
                      <a:lnTo>
                        <a:pt x="221" y="667"/>
                      </a:lnTo>
                      <a:cubicBezTo>
                        <a:pt x="602" y="1238"/>
                        <a:pt x="888" y="1810"/>
                        <a:pt x="30" y="1619"/>
                      </a:cubicBezTo>
                      <a:cubicBezTo>
                        <a:pt x="-160" y="2286"/>
                        <a:pt x="602" y="1619"/>
                        <a:pt x="792" y="2476"/>
                      </a:cubicBezTo>
                      <a:close/>
                    </a:path>
                  </a:pathLst>
                </a:custGeom>
                <a:solidFill>
                  <a:srgbClr val="9FA0A0"/>
                </a:solidFill>
                <a:ln w="9525" cap="flat">
                  <a:noFill/>
                  <a:prstDash val="solid"/>
                  <a:miter/>
                </a:ln>
              </p:spPr>
              <p:txBody>
                <a:bodyPr rtlCol="0" anchor="ctr"/>
                <a:lstStyle/>
                <a:p>
                  <a:endParaRPr lang="zh-CN" altLang="en-US"/>
                </a:p>
              </p:txBody>
            </p:sp>
            <p:sp>
              <p:nvSpPr>
                <p:cNvPr id="835" name="任意多边形: 形状 53156"/>
                <p:cNvSpPr/>
                <p:nvPr>
                  <p:custDataLst>
                    <p:tags r:id="rId1290"/>
                  </p:custDataLst>
                </p:nvPr>
              </p:nvSpPr>
              <p:spPr>
                <a:xfrm>
                  <a:off x="5828302" y="3699569"/>
                  <a:ext cx="666" cy="1749"/>
                </a:xfrm>
                <a:custGeom>
                  <a:gdLst>
                    <a:gd name="connsiteX0" fmla="*/ 521 w 666"/>
                    <a:gd name="connsiteY0" fmla="*/ 1559 h 1749"/>
                    <a:gd name="connsiteX1" fmla="*/ 426 w 666"/>
                    <a:gd name="connsiteY1" fmla="*/ 1369 h 1749"/>
                    <a:gd name="connsiteX2" fmla="*/ 616 w 666"/>
                    <a:gd name="connsiteY2" fmla="*/ 35 h 1749"/>
                    <a:gd name="connsiteX3" fmla="*/ 140 w 666"/>
                    <a:gd name="connsiteY3" fmla="*/ 1750 h 1749"/>
                    <a:gd name="connsiteX4" fmla="*/ 521 w 666"/>
                    <a:gd name="connsiteY4" fmla="*/ 1559 h 17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6" h="1749">
                      <a:moveTo>
                        <a:pt x="521" y="1559"/>
                      </a:moveTo>
                      <a:cubicBezTo>
                        <a:pt x="807" y="1845"/>
                        <a:pt x="616" y="988"/>
                        <a:pt x="426" y="1369"/>
                      </a:cubicBezTo>
                      <a:cubicBezTo>
                        <a:pt x="331" y="893"/>
                        <a:pt x="426" y="512"/>
                        <a:pt x="616" y="35"/>
                      </a:cubicBezTo>
                      <a:cubicBezTo>
                        <a:pt x="235" y="-250"/>
                        <a:pt x="-241" y="1274"/>
                        <a:pt x="140" y="1750"/>
                      </a:cubicBezTo>
                      <a:cubicBezTo>
                        <a:pt x="235" y="1464"/>
                        <a:pt x="426" y="1464"/>
                        <a:pt x="521" y="1559"/>
                      </a:cubicBezTo>
                      <a:close/>
                    </a:path>
                  </a:pathLst>
                </a:custGeom>
                <a:solidFill>
                  <a:srgbClr val="9FA0A0"/>
                </a:solidFill>
                <a:ln w="9525" cap="flat">
                  <a:noFill/>
                  <a:prstDash val="solid"/>
                  <a:miter/>
                </a:ln>
              </p:spPr>
              <p:txBody>
                <a:bodyPr rtlCol="0" anchor="ctr"/>
                <a:lstStyle/>
                <a:p>
                  <a:endParaRPr lang="zh-CN" altLang="en-US"/>
                </a:p>
              </p:txBody>
            </p:sp>
            <p:sp>
              <p:nvSpPr>
                <p:cNvPr id="836" name="任意多边形: 形状 53157"/>
                <p:cNvSpPr/>
                <p:nvPr>
                  <p:custDataLst>
                    <p:tags r:id="rId1291"/>
                  </p:custDataLst>
                </p:nvPr>
              </p:nvSpPr>
              <p:spPr>
                <a:xfrm>
                  <a:off x="5821188" y="3671553"/>
                  <a:ext cx="681" cy="1095"/>
                </a:xfrm>
                <a:custGeom>
                  <a:gdLst>
                    <a:gd name="connsiteX0" fmla="*/ 682 w 681"/>
                    <a:gd name="connsiteY0" fmla="*/ 238 h 1095"/>
                    <a:gd name="connsiteX1" fmla="*/ 587 w 681"/>
                    <a:gd name="connsiteY1" fmla="*/ 429 h 1095"/>
                    <a:gd name="connsiteX2" fmla="*/ 15 w 681"/>
                    <a:gd name="connsiteY2" fmla="*/ 429 h 1095"/>
                    <a:gd name="connsiteX3" fmla="*/ 491 w 681"/>
                    <a:gd name="connsiteY3" fmla="*/ 1096 h 1095"/>
                    <a:gd name="connsiteX4" fmla="*/ 682 w 681"/>
                    <a:gd name="connsiteY4" fmla="*/ 238 h 1095"/>
                  </a:gdLst>
                  <a:cxnLst>
                    <a:cxn ang="0">
                      <a:pos x="connsiteX0" y="connsiteY0"/>
                    </a:cxn>
                    <a:cxn ang="0">
                      <a:pos x="connsiteX1" y="connsiteY1"/>
                    </a:cxn>
                    <a:cxn ang="0">
                      <a:pos x="connsiteX2" y="connsiteY2"/>
                    </a:cxn>
                    <a:cxn ang="0">
                      <a:pos x="connsiteX3" y="connsiteY3"/>
                    </a:cxn>
                    <a:cxn ang="0">
                      <a:pos x="connsiteX4" y="connsiteY4"/>
                    </a:cxn>
                  </a:cxnLst>
                  <a:rect l="l" t="t" r="r" b="b"/>
                  <a:pathLst>
                    <a:path w="681" h="1095">
                      <a:moveTo>
                        <a:pt x="682" y="238"/>
                      </a:moveTo>
                      <a:cubicBezTo>
                        <a:pt x="682" y="48"/>
                        <a:pt x="587" y="334"/>
                        <a:pt x="587" y="429"/>
                      </a:cubicBezTo>
                      <a:cubicBezTo>
                        <a:pt x="301" y="1096"/>
                        <a:pt x="491" y="-809"/>
                        <a:pt x="15" y="429"/>
                      </a:cubicBezTo>
                      <a:cubicBezTo>
                        <a:pt x="-80" y="1572"/>
                        <a:pt x="301" y="810"/>
                        <a:pt x="491" y="1096"/>
                      </a:cubicBezTo>
                      <a:cubicBezTo>
                        <a:pt x="587" y="810"/>
                        <a:pt x="491" y="524"/>
                        <a:pt x="682" y="238"/>
                      </a:cubicBezTo>
                      <a:close/>
                    </a:path>
                  </a:pathLst>
                </a:custGeom>
                <a:solidFill>
                  <a:srgbClr val="9FA0A0"/>
                </a:solidFill>
                <a:ln w="9525" cap="flat">
                  <a:noFill/>
                  <a:prstDash val="solid"/>
                  <a:miter/>
                </a:ln>
              </p:spPr>
              <p:txBody>
                <a:bodyPr rtlCol="0" anchor="ctr"/>
                <a:lstStyle/>
                <a:p>
                  <a:endParaRPr lang="zh-CN" altLang="en-US"/>
                </a:p>
              </p:txBody>
            </p:sp>
            <p:sp>
              <p:nvSpPr>
                <p:cNvPr id="837" name="任意多边形: 形状 53158"/>
                <p:cNvSpPr/>
                <p:nvPr>
                  <p:custDataLst>
                    <p:tags r:id="rId1292"/>
                  </p:custDataLst>
                </p:nvPr>
              </p:nvSpPr>
              <p:spPr>
                <a:xfrm>
                  <a:off x="5821679" y="3716559"/>
                  <a:ext cx="4000" cy="2208"/>
                </a:xfrm>
                <a:custGeom>
                  <a:gdLst>
                    <a:gd name="connsiteX0" fmla="*/ 2286 w 4000"/>
                    <a:gd name="connsiteY0" fmla="*/ 1333 h 2208"/>
                    <a:gd name="connsiteX1" fmla="*/ 4001 w 4000"/>
                    <a:gd name="connsiteY1" fmla="*/ 2000 h 2208"/>
                    <a:gd name="connsiteX2" fmla="*/ 2096 w 4000"/>
                    <a:gd name="connsiteY2" fmla="*/ 0 h 2208"/>
                    <a:gd name="connsiteX3" fmla="*/ 0 w 4000"/>
                    <a:gd name="connsiteY3" fmla="*/ 1048 h 2208"/>
                    <a:gd name="connsiteX4" fmla="*/ 2286 w 4000"/>
                    <a:gd name="connsiteY4" fmla="*/ 1333 h 22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00" h="2208">
                      <a:moveTo>
                        <a:pt x="2286" y="1333"/>
                      </a:moveTo>
                      <a:cubicBezTo>
                        <a:pt x="2762" y="2286"/>
                        <a:pt x="3334" y="2381"/>
                        <a:pt x="4001" y="2000"/>
                      </a:cubicBezTo>
                      <a:cubicBezTo>
                        <a:pt x="3429" y="667"/>
                        <a:pt x="2762" y="952"/>
                        <a:pt x="2096" y="0"/>
                      </a:cubicBezTo>
                      <a:cubicBezTo>
                        <a:pt x="1715" y="1524"/>
                        <a:pt x="762" y="571"/>
                        <a:pt x="0" y="1048"/>
                      </a:cubicBezTo>
                      <a:cubicBezTo>
                        <a:pt x="95" y="952"/>
                        <a:pt x="2000" y="2572"/>
                        <a:pt x="2286" y="1333"/>
                      </a:cubicBezTo>
                      <a:close/>
                    </a:path>
                  </a:pathLst>
                </a:custGeom>
                <a:solidFill>
                  <a:srgbClr val="9FA0A0"/>
                </a:solidFill>
                <a:ln w="9525" cap="flat">
                  <a:noFill/>
                  <a:prstDash val="solid"/>
                  <a:miter/>
                </a:ln>
              </p:spPr>
              <p:txBody>
                <a:bodyPr rtlCol="0" anchor="ctr"/>
                <a:lstStyle/>
                <a:p>
                  <a:endParaRPr lang="zh-CN" altLang="en-US"/>
                </a:p>
              </p:txBody>
            </p:sp>
            <p:sp>
              <p:nvSpPr>
                <p:cNvPr id="838" name="任意多边形: 形状 53159"/>
                <p:cNvSpPr/>
                <p:nvPr>
                  <p:custDataLst>
                    <p:tags r:id="rId1293"/>
                  </p:custDataLst>
                </p:nvPr>
              </p:nvSpPr>
              <p:spPr>
                <a:xfrm>
                  <a:off x="5816727" y="3715625"/>
                  <a:ext cx="5524" cy="2172"/>
                </a:xfrm>
                <a:custGeom>
                  <a:gdLst>
                    <a:gd name="connsiteX0" fmla="*/ 5525 w 5524"/>
                    <a:gd name="connsiteY0" fmla="*/ 458 h 2172"/>
                    <a:gd name="connsiteX1" fmla="*/ 3334 w 5524"/>
                    <a:gd name="connsiteY1" fmla="*/ 172 h 2172"/>
                    <a:gd name="connsiteX2" fmla="*/ 95 w 5524"/>
                    <a:gd name="connsiteY2" fmla="*/ 172 h 2172"/>
                    <a:gd name="connsiteX3" fmla="*/ 0 w 5524"/>
                    <a:gd name="connsiteY3" fmla="*/ 1315 h 2172"/>
                    <a:gd name="connsiteX4" fmla="*/ 1810 w 5524"/>
                    <a:gd name="connsiteY4" fmla="*/ 1886 h 2172"/>
                    <a:gd name="connsiteX5" fmla="*/ 4572 w 5524"/>
                    <a:gd name="connsiteY5" fmla="*/ 2172 h 2172"/>
                    <a:gd name="connsiteX6" fmla="*/ 4286 w 5524"/>
                    <a:gd name="connsiteY6" fmla="*/ 1029 h 2172"/>
                    <a:gd name="connsiteX7" fmla="*/ 5525 w 5524"/>
                    <a:gd name="connsiteY7" fmla="*/ 458 h 21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 h="2172">
                      <a:moveTo>
                        <a:pt x="5525" y="458"/>
                      </a:moveTo>
                      <a:cubicBezTo>
                        <a:pt x="4763" y="172"/>
                        <a:pt x="3905" y="1220"/>
                        <a:pt x="3334" y="172"/>
                      </a:cubicBezTo>
                      <a:cubicBezTo>
                        <a:pt x="2857" y="2648"/>
                        <a:pt x="1238" y="-781"/>
                        <a:pt x="95" y="172"/>
                      </a:cubicBezTo>
                      <a:cubicBezTo>
                        <a:pt x="0" y="553"/>
                        <a:pt x="286" y="934"/>
                        <a:pt x="0" y="1315"/>
                      </a:cubicBezTo>
                      <a:cubicBezTo>
                        <a:pt x="667" y="1220"/>
                        <a:pt x="1429" y="267"/>
                        <a:pt x="1810" y="1886"/>
                      </a:cubicBezTo>
                      <a:cubicBezTo>
                        <a:pt x="2857" y="1220"/>
                        <a:pt x="3619" y="1982"/>
                        <a:pt x="4572" y="2172"/>
                      </a:cubicBezTo>
                      <a:cubicBezTo>
                        <a:pt x="4763" y="1791"/>
                        <a:pt x="4381" y="1410"/>
                        <a:pt x="4286" y="1029"/>
                      </a:cubicBezTo>
                      <a:cubicBezTo>
                        <a:pt x="4667" y="553"/>
                        <a:pt x="4953" y="1410"/>
                        <a:pt x="5525" y="458"/>
                      </a:cubicBezTo>
                      <a:close/>
                    </a:path>
                  </a:pathLst>
                </a:custGeom>
                <a:solidFill>
                  <a:srgbClr val="9FA0A0"/>
                </a:solidFill>
                <a:ln w="9525" cap="flat">
                  <a:noFill/>
                  <a:prstDash val="solid"/>
                  <a:miter/>
                </a:ln>
              </p:spPr>
              <p:txBody>
                <a:bodyPr rtlCol="0" anchor="ctr"/>
                <a:lstStyle/>
                <a:p>
                  <a:endParaRPr lang="zh-CN" altLang="en-US"/>
                </a:p>
              </p:txBody>
            </p:sp>
            <p:sp>
              <p:nvSpPr>
                <p:cNvPr id="839" name="任意多边形: 形状 53160"/>
                <p:cNvSpPr/>
                <p:nvPr>
                  <p:custDataLst>
                    <p:tags r:id="rId1294"/>
                  </p:custDataLst>
                </p:nvPr>
              </p:nvSpPr>
              <p:spPr>
                <a:xfrm>
                  <a:off x="5819298" y="3719236"/>
                  <a:ext cx="4095" cy="2180"/>
                </a:xfrm>
                <a:custGeom>
                  <a:gdLst>
                    <a:gd name="connsiteX0" fmla="*/ 4096 w 4095"/>
                    <a:gd name="connsiteY0" fmla="*/ 2181 h 2180"/>
                    <a:gd name="connsiteX1" fmla="*/ 0 w 4095"/>
                    <a:gd name="connsiteY1" fmla="*/ 466 h 2180"/>
                    <a:gd name="connsiteX2" fmla="*/ 4096 w 4095"/>
                    <a:gd name="connsiteY2" fmla="*/ 2181 h 2180"/>
                  </a:gdLst>
                  <a:cxnLst>
                    <a:cxn ang="0">
                      <a:pos x="connsiteX0" y="connsiteY0"/>
                    </a:cxn>
                    <a:cxn ang="0">
                      <a:pos x="connsiteX1" y="connsiteY1"/>
                    </a:cxn>
                    <a:cxn ang="0">
                      <a:pos x="connsiteX2" y="connsiteY2"/>
                    </a:cxn>
                  </a:cxnLst>
                  <a:rect l="l" t="t" r="r" b="b"/>
                  <a:pathLst>
                    <a:path w="4095" h="2180">
                      <a:moveTo>
                        <a:pt x="4096" y="2181"/>
                      </a:moveTo>
                      <a:cubicBezTo>
                        <a:pt x="4096" y="-201"/>
                        <a:pt x="762" y="-391"/>
                        <a:pt x="0" y="466"/>
                      </a:cubicBezTo>
                      <a:cubicBezTo>
                        <a:pt x="1238" y="847"/>
                        <a:pt x="3334" y="-10"/>
                        <a:pt x="4096" y="2181"/>
                      </a:cubicBezTo>
                      <a:close/>
                    </a:path>
                  </a:pathLst>
                </a:custGeom>
                <a:solidFill>
                  <a:srgbClr val="9FA0A0"/>
                </a:solidFill>
                <a:ln w="9525" cap="flat">
                  <a:noFill/>
                  <a:prstDash val="solid"/>
                  <a:miter/>
                </a:ln>
              </p:spPr>
              <p:txBody>
                <a:bodyPr rtlCol="0" anchor="ctr"/>
                <a:lstStyle/>
                <a:p>
                  <a:endParaRPr lang="zh-CN" altLang="en-US"/>
                </a:p>
              </p:txBody>
            </p:sp>
            <p:sp>
              <p:nvSpPr>
                <p:cNvPr id="840" name="任意多边形: 形状 53161"/>
                <p:cNvSpPr/>
                <p:nvPr>
                  <p:custDataLst>
                    <p:tags r:id="rId1295"/>
                  </p:custDataLst>
                </p:nvPr>
              </p:nvSpPr>
              <p:spPr>
                <a:xfrm>
                  <a:off x="5811350" y="3715892"/>
                  <a:ext cx="1566" cy="1018"/>
                </a:xfrm>
                <a:custGeom>
                  <a:gdLst>
                    <a:gd name="connsiteX0" fmla="*/ 1566 w 1566"/>
                    <a:gd name="connsiteY0" fmla="*/ 952 h 1018"/>
                    <a:gd name="connsiteX1" fmla="*/ 42 w 1566"/>
                    <a:gd name="connsiteY1" fmla="*/ 0 h 1018"/>
                    <a:gd name="connsiteX2" fmla="*/ 1566 w 1566"/>
                    <a:gd name="connsiteY2" fmla="*/ 952 h 1018"/>
                  </a:gdLst>
                  <a:cxnLst>
                    <a:cxn ang="0">
                      <a:pos x="connsiteX0" y="connsiteY0"/>
                    </a:cxn>
                    <a:cxn ang="0">
                      <a:pos x="connsiteX1" y="connsiteY1"/>
                    </a:cxn>
                    <a:cxn ang="0">
                      <a:pos x="connsiteX2" y="connsiteY2"/>
                    </a:cxn>
                  </a:cxnLst>
                  <a:rect l="l" t="t" r="r" b="b"/>
                  <a:pathLst>
                    <a:path w="1566" h="1018">
                      <a:moveTo>
                        <a:pt x="1566" y="952"/>
                      </a:moveTo>
                      <a:cubicBezTo>
                        <a:pt x="1090" y="571"/>
                        <a:pt x="518" y="286"/>
                        <a:pt x="42" y="0"/>
                      </a:cubicBezTo>
                      <a:cubicBezTo>
                        <a:pt x="-244" y="952"/>
                        <a:pt x="995" y="1143"/>
                        <a:pt x="1566" y="952"/>
                      </a:cubicBezTo>
                      <a:close/>
                    </a:path>
                  </a:pathLst>
                </a:custGeom>
                <a:solidFill>
                  <a:srgbClr val="9FA0A0"/>
                </a:solidFill>
                <a:ln w="9525" cap="flat">
                  <a:noFill/>
                  <a:prstDash val="solid"/>
                  <a:miter/>
                </a:ln>
              </p:spPr>
              <p:txBody>
                <a:bodyPr rtlCol="0" anchor="ctr"/>
                <a:lstStyle/>
                <a:p>
                  <a:endParaRPr lang="zh-CN" altLang="en-US"/>
                </a:p>
              </p:txBody>
            </p:sp>
            <p:sp>
              <p:nvSpPr>
                <p:cNvPr id="841" name="任意多边形: 形状 53162"/>
                <p:cNvSpPr/>
                <p:nvPr>
                  <p:custDataLst>
                    <p:tags r:id="rId1296"/>
                  </p:custDataLst>
                </p:nvPr>
              </p:nvSpPr>
              <p:spPr>
                <a:xfrm>
                  <a:off x="5801963" y="3711225"/>
                  <a:ext cx="3809" cy="3238"/>
                </a:xfrm>
                <a:custGeom>
                  <a:gdLst>
                    <a:gd name="connsiteX0" fmla="*/ 3810 w 3809"/>
                    <a:gd name="connsiteY0" fmla="*/ 2381 h 3238"/>
                    <a:gd name="connsiteX1" fmla="*/ 0 w 3809"/>
                    <a:gd name="connsiteY1" fmla="*/ 0 h 3238"/>
                    <a:gd name="connsiteX2" fmla="*/ 857 w 3809"/>
                    <a:gd name="connsiteY2" fmla="*/ 1810 h 3238"/>
                    <a:gd name="connsiteX3" fmla="*/ 2762 w 3809"/>
                    <a:gd name="connsiteY3" fmla="*/ 1619 h 3238"/>
                    <a:gd name="connsiteX4" fmla="*/ 2667 w 3809"/>
                    <a:gd name="connsiteY4" fmla="*/ 3239 h 3238"/>
                    <a:gd name="connsiteX5" fmla="*/ 3810 w 3809"/>
                    <a:gd name="connsiteY5" fmla="*/ 2381 h 32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3238">
                      <a:moveTo>
                        <a:pt x="3810" y="2381"/>
                      </a:moveTo>
                      <a:cubicBezTo>
                        <a:pt x="3239" y="1238"/>
                        <a:pt x="1333" y="381"/>
                        <a:pt x="0" y="0"/>
                      </a:cubicBezTo>
                      <a:cubicBezTo>
                        <a:pt x="95" y="1429"/>
                        <a:pt x="1143" y="286"/>
                        <a:pt x="857" y="1810"/>
                      </a:cubicBezTo>
                      <a:cubicBezTo>
                        <a:pt x="1524" y="381"/>
                        <a:pt x="1810" y="2477"/>
                        <a:pt x="2762" y="1619"/>
                      </a:cubicBezTo>
                      <a:cubicBezTo>
                        <a:pt x="3048" y="2381"/>
                        <a:pt x="1810" y="2953"/>
                        <a:pt x="2667" y="3239"/>
                      </a:cubicBezTo>
                      <a:cubicBezTo>
                        <a:pt x="2667" y="2096"/>
                        <a:pt x="3143" y="2000"/>
                        <a:pt x="3810" y="2381"/>
                      </a:cubicBezTo>
                      <a:close/>
                    </a:path>
                  </a:pathLst>
                </a:custGeom>
                <a:solidFill>
                  <a:srgbClr val="9FA0A0"/>
                </a:solidFill>
                <a:ln w="9525" cap="flat">
                  <a:noFill/>
                  <a:prstDash val="solid"/>
                  <a:miter/>
                </a:ln>
              </p:spPr>
              <p:txBody>
                <a:bodyPr rtlCol="0" anchor="ctr"/>
                <a:lstStyle/>
                <a:p>
                  <a:endParaRPr lang="zh-CN" altLang="en-US"/>
                </a:p>
              </p:txBody>
            </p:sp>
            <p:sp>
              <p:nvSpPr>
                <p:cNvPr id="842" name="任意多边形: 形状 53163"/>
                <p:cNvSpPr/>
                <p:nvPr>
                  <p:custDataLst>
                    <p:tags r:id="rId1297"/>
                  </p:custDataLst>
                </p:nvPr>
              </p:nvSpPr>
              <p:spPr>
                <a:xfrm>
                  <a:off x="5803589" y="3714749"/>
                  <a:ext cx="1768" cy="1333"/>
                </a:xfrm>
                <a:custGeom>
                  <a:gdLst>
                    <a:gd name="connsiteX0" fmla="*/ 1708 w 1768"/>
                    <a:gd name="connsiteY0" fmla="*/ 1048 h 1333"/>
                    <a:gd name="connsiteX1" fmla="*/ 184 w 1768"/>
                    <a:gd name="connsiteY1" fmla="*/ 0 h 1333"/>
                    <a:gd name="connsiteX2" fmla="*/ 470 w 1768"/>
                    <a:gd name="connsiteY2" fmla="*/ 1333 h 1333"/>
                    <a:gd name="connsiteX3" fmla="*/ 1708 w 1768"/>
                    <a:gd name="connsiteY3" fmla="*/ 1048 h 1333"/>
                  </a:gdLst>
                  <a:cxnLst>
                    <a:cxn ang="0">
                      <a:pos x="connsiteX0" y="connsiteY0"/>
                    </a:cxn>
                    <a:cxn ang="0">
                      <a:pos x="connsiteX1" y="connsiteY1"/>
                    </a:cxn>
                    <a:cxn ang="0">
                      <a:pos x="connsiteX2" y="connsiteY2"/>
                    </a:cxn>
                    <a:cxn ang="0">
                      <a:pos x="connsiteX3" y="connsiteY3"/>
                    </a:cxn>
                  </a:cxnLst>
                  <a:rect l="l" t="t" r="r" b="b"/>
                  <a:pathLst>
                    <a:path w="1768" h="1333">
                      <a:moveTo>
                        <a:pt x="1708" y="1048"/>
                      </a:moveTo>
                      <a:cubicBezTo>
                        <a:pt x="2089" y="-95"/>
                        <a:pt x="565" y="381"/>
                        <a:pt x="184" y="0"/>
                      </a:cubicBezTo>
                      <a:cubicBezTo>
                        <a:pt x="-388" y="667"/>
                        <a:pt x="565" y="476"/>
                        <a:pt x="470" y="1333"/>
                      </a:cubicBezTo>
                      <a:cubicBezTo>
                        <a:pt x="1327" y="667"/>
                        <a:pt x="1232" y="381"/>
                        <a:pt x="1708" y="1048"/>
                      </a:cubicBezTo>
                      <a:close/>
                    </a:path>
                  </a:pathLst>
                </a:custGeom>
                <a:solidFill>
                  <a:srgbClr val="9FA0A0"/>
                </a:solidFill>
                <a:ln w="9525" cap="flat">
                  <a:noFill/>
                  <a:prstDash val="solid"/>
                  <a:miter/>
                </a:ln>
              </p:spPr>
              <p:txBody>
                <a:bodyPr rtlCol="0" anchor="ctr"/>
                <a:lstStyle/>
                <a:p>
                  <a:endParaRPr lang="zh-CN" altLang="en-US"/>
                </a:p>
              </p:txBody>
            </p:sp>
            <p:sp>
              <p:nvSpPr>
                <p:cNvPr id="843" name="任意多边形: 形状 53164"/>
                <p:cNvSpPr/>
                <p:nvPr>
                  <p:custDataLst>
                    <p:tags r:id="rId1298"/>
                  </p:custDataLst>
                </p:nvPr>
              </p:nvSpPr>
              <p:spPr>
                <a:xfrm>
                  <a:off x="5799133" y="3709224"/>
                  <a:ext cx="2544" cy="2030"/>
                </a:xfrm>
                <a:custGeom>
                  <a:gdLst>
                    <a:gd name="connsiteX0" fmla="*/ 2544 w 2544"/>
                    <a:gd name="connsiteY0" fmla="*/ 1905 h 2030"/>
                    <a:gd name="connsiteX1" fmla="*/ 163 w 2544"/>
                    <a:gd name="connsiteY1" fmla="*/ 0 h 2030"/>
                    <a:gd name="connsiteX2" fmla="*/ 2544 w 2544"/>
                    <a:gd name="connsiteY2" fmla="*/ 1905 h 2030"/>
                  </a:gdLst>
                  <a:cxnLst>
                    <a:cxn ang="0">
                      <a:pos x="connsiteX0" y="connsiteY0"/>
                    </a:cxn>
                    <a:cxn ang="0">
                      <a:pos x="connsiteX1" y="connsiteY1"/>
                    </a:cxn>
                    <a:cxn ang="0">
                      <a:pos x="connsiteX2" y="connsiteY2"/>
                    </a:cxn>
                  </a:cxnLst>
                  <a:rect l="l" t="t" r="r" b="b"/>
                  <a:pathLst>
                    <a:path w="2544" h="2030">
                      <a:moveTo>
                        <a:pt x="2544" y="1905"/>
                      </a:moveTo>
                      <a:cubicBezTo>
                        <a:pt x="1878" y="857"/>
                        <a:pt x="1116" y="286"/>
                        <a:pt x="163" y="0"/>
                      </a:cubicBezTo>
                      <a:cubicBezTo>
                        <a:pt x="-599" y="2762"/>
                        <a:pt x="1497" y="1905"/>
                        <a:pt x="2544" y="1905"/>
                      </a:cubicBezTo>
                      <a:close/>
                    </a:path>
                  </a:pathLst>
                </a:custGeom>
                <a:solidFill>
                  <a:srgbClr val="9FA0A0"/>
                </a:solidFill>
                <a:ln w="9525" cap="flat">
                  <a:noFill/>
                  <a:prstDash val="solid"/>
                  <a:miter/>
                </a:ln>
              </p:spPr>
              <p:txBody>
                <a:bodyPr rtlCol="0" anchor="ctr"/>
                <a:lstStyle/>
                <a:p>
                  <a:endParaRPr lang="zh-CN" altLang="en-US"/>
                </a:p>
              </p:txBody>
            </p:sp>
            <p:sp>
              <p:nvSpPr>
                <p:cNvPr id="844" name="任意多边形: 形状 53165"/>
                <p:cNvSpPr/>
                <p:nvPr>
                  <p:custDataLst>
                    <p:tags r:id="rId1299"/>
                  </p:custDataLst>
                </p:nvPr>
              </p:nvSpPr>
              <p:spPr>
                <a:xfrm>
                  <a:off x="5788342" y="3701319"/>
                  <a:ext cx="1428" cy="795"/>
                </a:xfrm>
                <a:custGeom>
                  <a:gdLst>
                    <a:gd name="connsiteX0" fmla="*/ 1429 w 1428"/>
                    <a:gd name="connsiteY0" fmla="*/ 667 h 795"/>
                    <a:gd name="connsiteX1" fmla="*/ 95 w 1428"/>
                    <a:gd name="connsiteY1" fmla="*/ 0 h 795"/>
                    <a:gd name="connsiteX2" fmla="*/ 0 w 1428"/>
                    <a:gd name="connsiteY2" fmla="*/ 762 h 795"/>
                    <a:gd name="connsiteX3" fmla="*/ 1429 w 1428"/>
                    <a:gd name="connsiteY3" fmla="*/ 667 h 795"/>
                  </a:gdLst>
                  <a:cxnLst>
                    <a:cxn ang="0">
                      <a:pos x="connsiteX0" y="connsiteY0"/>
                    </a:cxn>
                    <a:cxn ang="0">
                      <a:pos x="connsiteX1" y="connsiteY1"/>
                    </a:cxn>
                    <a:cxn ang="0">
                      <a:pos x="connsiteX2" y="connsiteY2"/>
                    </a:cxn>
                    <a:cxn ang="0">
                      <a:pos x="connsiteX3" y="connsiteY3"/>
                    </a:cxn>
                  </a:cxnLst>
                  <a:rect l="l" t="t" r="r" b="b"/>
                  <a:pathLst>
                    <a:path w="1428" h="795">
                      <a:moveTo>
                        <a:pt x="1429" y="667"/>
                      </a:moveTo>
                      <a:cubicBezTo>
                        <a:pt x="1238" y="286"/>
                        <a:pt x="762" y="286"/>
                        <a:pt x="95" y="0"/>
                      </a:cubicBezTo>
                      <a:lnTo>
                        <a:pt x="0" y="762"/>
                      </a:lnTo>
                      <a:cubicBezTo>
                        <a:pt x="952" y="95"/>
                        <a:pt x="667" y="1143"/>
                        <a:pt x="1429" y="667"/>
                      </a:cubicBezTo>
                      <a:close/>
                    </a:path>
                  </a:pathLst>
                </a:custGeom>
                <a:solidFill>
                  <a:srgbClr val="9FA0A0"/>
                </a:solidFill>
                <a:ln w="9525" cap="flat">
                  <a:noFill/>
                  <a:prstDash val="solid"/>
                  <a:miter/>
                </a:ln>
              </p:spPr>
              <p:txBody>
                <a:bodyPr rtlCol="0" anchor="ctr"/>
                <a:lstStyle/>
                <a:p>
                  <a:endParaRPr lang="zh-CN" altLang="en-US"/>
                </a:p>
              </p:txBody>
            </p:sp>
            <p:sp>
              <p:nvSpPr>
                <p:cNvPr id="845" name="任意多边形: 形状 53166"/>
                <p:cNvSpPr/>
                <p:nvPr>
                  <p:custDataLst>
                    <p:tags r:id="rId1300"/>
                  </p:custDataLst>
                </p:nvPr>
              </p:nvSpPr>
              <p:spPr>
                <a:xfrm>
                  <a:off x="5781460" y="3698652"/>
                  <a:ext cx="1738" cy="952"/>
                </a:xfrm>
                <a:custGeom>
                  <a:gdLst>
                    <a:gd name="connsiteX0" fmla="*/ 310 w 1738"/>
                    <a:gd name="connsiteY0" fmla="*/ 953 h 952"/>
                    <a:gd name="connsiteX1" fmla="*/ 1739 w 1738"/>
                    <a:gd name="connsiteY1" fmla="*/ 476 h 952"/>
                    <a:gd name="connsiteX2" fmla="*/ 215 w 1738"/>
                    <a:gd name="connsiteY2" fmla="*/ 0 h 952"/>
                    <a:gd name="connsiteX3" fmla="*/ 310 w 1738"/>
                    <a:gd name="connsiteY3" fmla="*/ 953 h 952"/>
                  </a:gdLst>
                  <a:cxnLst>
                    <a:cxn ang="0">
                      <a:pos x="connsiteX0" y="connsiteY0"/>
                    </a:cxn>
                    <a:cxn ang="0">
                      <a:pos x="connsiteX1" y="connsiteY1"/>
                    </a:cxn>
                    <a:cxn ang="0">
                      <a:pos x="connsiteX2" y="connsiteY2"/>
                    </a:cxn>
                    <a:cxn ang="0">
                      <a:pos x="connsiteX3" y="connsiteY3"/>
                    </a:cxn>
                  </a:cxnLst>
                  <a:rect l="l" t="t" r="r" b="b"/>
                  <a:pathLst>
                    <a:path w="1738" h="952">
                      <a:moveTo>
                        <a:pt x="310" y="953"/>
                      </a:moveTo>
                      <a:lnTo>
                        <a:pt x="1739" y="476"/>
                      </a:lnTo>
                      <a:cubicBezTo>
                        <a:pt x="1453" y="-286"/>
                        <a:pt x="310" y="1143"/>
                        <a:pt x="215" y="0"/>
                      </a:cubicBezTo>
                      <a:cubicBezTo>
                        <a:pt x="-357" y="286"/>
                        <a:pt x="405" y="667"/>
                        <a:pt x="310" y="953"/>
                      </a:cubicBezTo>
                      <a:close/>
                    </a:path>
                  </a:pathLst>
                </a:custGeom>
                <a:solidFill>
                  <a:srgbClr val="9FA0A0"/>
                </a:solidFill>
                <a:ln w="9525" cap="flat">
                  <a:noFill/>
                  <a:prstDash val="solid"/>
                  <a:miter/>
                </a:ln>
              </p:spPr>
              <p:txBody>
                <a:bodyPr rtlCol="0" anchor="ctr"/>
                <a:lstStyle/>
                <a:p>
                  <a:endParaRPr lang="zh-CN" altLang="en-US"/>
                </a:p>
              </p:txBody>
            </p:sp>
            <p:sp>
              <p:nvSpPr>
                <p:cNvPr id="846" name="任意多边形: 形状 53167"/>
                <p:cNvSpPr/>
                <p:nvPr>
                  <p:custDataLst>
                    <p:tags r:id="rId1301"/>
                  </p:custDataLst>
                </p:nvPr>
              </p:nvSpPr>
              <p:spPr>
                <a:xfrm>
                  <a:off x="5775720" y="3691318"/>
                  <a:ext cx="1479" cy="1904"/>
                </a:xfrm>
                <a:custGeom>
                  <a:gdLst>
                    <a:gd name="connsiteX0" fmla="*/ 1097 w 1479"/>
                    <a:gd name="connsiteY0" fmla="*/ 1905 h 1904"/>
                    <a:gd name="connsiteX1" fmla="*/ 906 w 1479"/>
                    <a:gd name="connsiteY1" fmla="*/ 0 h 1904"/>
                    <a:gd name="connsiteX2" fmla="*/ 49 w 1479"/>
                    <a:gd name="connsiteY2" fmla="*/ 381 h 1904"/>
                    <a:gd name="connsiteX3" fmla="*/ 1097 w 1479"/>
                    <a:gd name="connsiteY3" fmla="*/ 1905 h 1904"/>
                  </a:gdLst>
                  <a:cxnLst>
                    <a:cxn ang="0">
                      <a:pos x="connsiteX0" y="connsiteY0"/>
                    </a:cxn>
                    <a:cxn ang="0">
                      <a:pos x="connsiteX1" y="connsiteY1"/>
                    </a:cxn>
                    <a:cxn ang="0">
                      <a:pos x="connsiteX2" y="connsiteY2"/>
                    </a:cxn>
                    <a:cxn ang="0">
                      <a:pos x="connsiteX3" y="connsiteY3"/>
                    </a:cxn>
                  </a:cxnLst>
                  <a:rect l="l" t="t" r="r" b="b"/>
                  <a:pathLst>
                    <a:path w="1479" h="1904">
                      <a:moveTo>
                        <a:pt x="1097" y="1905"/>
                      </a:moveTo>
                      <a:cubicBezTo>
                        <a:pt x="2430" y="286"/>
                        <a:pt x="-237" y="2096"/>
                        <a:pt x="906" y="0"/>
                      </a:cubicBezTo>
                      <a:cubicBezTo>
                        <a:pt x="620" y="190"/>
                        <a:pt x="430" y="381"/>
                        <a:pt x="49" y="381"/>
                      </a:cubicBezTo>
                      <a:cubicBezTo>
                        <a:pt x="-237" y="1524"/>
                        <a:pt x="811" y="1429"/>
                        <a:pt x="1097" y="1905"/>
                      </a:cubicBezTo>
                      <a:close/>
                    </a:path>
                  </a:pathLst>
                </a:custGeom>
                <a:solidFill>
                  <a:srgbClr val="9FA0A0"/>
                </a:solidFill>
                <a:ln w="9525" cap="flat">
                  <a:noFill/>
                  <a:prstDash val="solid"/>
                  <a:miter/>
                </a:ln>
              </p:spPr>
              <p:txBody>
                <a:bodyPr rtlCol="0" anchor="ctr"/>
                <a:lstStyle/>
                <a:p>
                  <a:endParaRPr lang="zh-CN" altLang="en-US"/>
                </a:p>
              </p:txBody>
            </p:sp>
            <p:sp>
              <p:nvSpPr>
                <p:cNvPr id="847" name="任意多边形: 形状 53168"/>
                <p:cNvSpPr/>
                <p:nvPr>
                  <p:custDataLst>
                    <p:tags r:id="rId1302"/>
                  </p:custDataLst>
                </p:nvPr>
              </p:nvSpPr>
              <p:spPr>
                <a:xfrm>
                  <a:off x="5766339" y="3679838"/>
                  <a:ext cx="3810" cy="3446"/>
                </a:xfrm>
                <a:custGeom>
                  <a:gdLst>
                    <a:gd name="connsiteX0" fmla="*/ 2381 w 3810"/>
                    <a:gd name="connsiteY0" fmla="*/ 3288 h 3446"/>
                    <a:gd name="connsiteX1" fmla="*/ 2477 w 3810"/>
                    <a:gd name="connsiteY1" fmla="*/ 3098 h 3446"/>
                    <a:gd name="connsiteX2" fmla="*/ 3810 w 3810"/>
                    <a:gd name="connsiteY2" fmla="*/ 2336 h 3446"/>
                    <a:gd name="connsiteX3" fmla="*/ 3143 w 3810"/>
                    <a:gd name="connsiteY3" fmla="*/ 1193 h 3446"/>
                    <a:gd name="connsiteX4" fmla="*/ 1238 w 3810"/>
                    <a:gd name="connsiteY4" fmla="*/ 50 h 3446"/>
                    <a:gd name="connsiteX5" fmla="*/ 0 w 3810"/>
                    <a:gd name="connsiteY5" fmla="*/ 526 h 3446"/>
                    <a:gd name="connsiteX6" fmla="*/ 1619 w 3810"/>
                    <a:gd name="connsiteY6" fmla="*/ 2241 h 3446"/>
                    <a:gd name="connsiteX7" fmla="*/ 857 w 3810"/>
                    <a:gd name="connsiteY7" fmla="*/ 3193 h 3446"/>
                    <a:gd name="connsiteX8" fmla="*/ 2381 w 3810"/>
                    <a:gd name="connsiteY8" fmla="*/ 3288 h 34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 h="3446">
                      <a:moveTo>
                        <a:pt x="2381" y="3288"/>
                      </a:moveTo>
                      <a:cubicBezTo>
                        <a:pt x="2381" y="3765"/>
                        <a:pt x="2953" y="3003"/>
                        <a:pt x="2477" y="3098"/>
                      </a:cubicBezTo>
                      <a:cubicBezTo>
                        <a:pt x="2762" y="2622"/>
                        <a:pt x="3429" y="2622"/>
                        <a:pt x="3810" y="2336"/>
                      </a:cubicBezTo>
                      <a:cubicBezTo>
                        <a:pt x="3620" y="1955"/>
                        <a:pt x="2572" y="2050"/>
                        <a:pt x="3143" y="1193"/>
                      </a:cubicBezTo>
                      <a:cubicBezTo>
                        <a:pt x="1048" y="1860"/>
                        <a:pt x="1905" y="526"/>
                        <a:pt x="1238" y="50"/>
                      </a:cubicBezTo>
                      <a:cubicBezTo>
                        <a:pt x="572" y="-236"/>
                        <a:pt x="667" y="812"/>
                        <a:pt x="0" y="526"/>
                      </a:cubicBezTo>
                      <a:cubicBezTo>
                        <a:pt x="857" y="907"/>
                        <a:pt x="476" y="2050"/>
                        <a:pt x="1619" y="2241"/>
                      </a:cubicBezTo>
                      <a:cubicBezTo>
                        <a:pt x="1429" y="2622"/>
                        <a:pt x="1048" y="2717"/>
                        <a:pt x="857" y="3193"/>
                      </a:cubicBezTo>
                      <a:cubicBezTo>
                        <a:pt x="1524" y="2717"/>
                        <a:pt x="2191" y="3003"/>
                        <a:pt x="2381" y="3288"/>
                      </a:cubicBezTo>
                      <a:close/>
                    </a:path>
                  </a:pathLst>
                </a:custGeom>
                <a:solidFill>
                  <a:srgbClr val="9FA0A0"/>
                </a:solidFill>
                <a:ln w="9525" cap="flat">
                  <a:noFill/>
                  <a:prstDash val="solid"/>
                  <a:miter/>
                </a:ln>
              </p:spPr>
              <p:txBody>
                <a:bodyPr rtlCol="0" anchor="ctr"/>
                <a:lstStyle/>
                <a:p>
                  <a:endParaRPr lang="zh-CN" altLang="en-US"/>
                </a:p>
              </p:txBody>
            </p:sp>
            <p:sp>
              <p:nvSpPr>
                <p:cNvPr id="848" name="任意多边形: 形状 53169"/>
                <p:cNvSpPr/>
                <p:nvPr>
                  <p:custDataLst>
                    <p:tags r:id="rId1303"/>
                  </p:custDataLst>
                </p:nvPr>
              </p:nvSpPr>
              <p:spPr>
                <a:xfrm>
                  <a:off x="5759862" y="3660552"/>
                  <a:ext cx="1625" cy="2095"/>
                </a:xfrm>
                <a:custGeom>
                  <a:gdLst>
                    <a:gd name="connsiteX0" fmla="*/ 1429 w 1625"/>
                    <a:gd name="connsiteY0" fmla="*/ 2096 h 2095"/>
                    <a:gd name="connsiteX1" fmla="*/ 1048 w 1625"/>
                    <a:gd name="connsiteY1" fmla="*/ 0 h 2095"/>
                    <a:gd name="connsiteX2" fmla="*/ 0 w 1625"/>
                    <a:gd name="connsiteY2" fmla="*/ 667 h 2095"/>
                    <a:gd name="connsiteX3" fmla="*/ 1429 w 1625"/>
                    <a:gd name="connsiteY3" fmla="*/ 2096 h 2095"/>
                  </a:gdLst>
                  <a:cxnLst>
                    <a:cxn ang="0">
                      <a:pos x="connsiteX0" y="connsiteY0"/>
                    </a:cxn>
                    <a:cxn ang="0">
                      <a:pos x="connsiteX1" y="connsiteY1"/>
                    </a:cxn>
                    <a:cxn ang="0">
                      <a:pos x="connsiteX2" y="connsiteY2"/>
                    </a:cxn>
                    <a:cxn ang="0">
                      <a:pos x="connsiteX3" y="connsiteY3"/>
                    </a:cxn>
                  </a:cxnLst>
                  <a:rect l="l" t="t" r="r" b="b"/>
                  <a:pathLst>
                    <a:path w="1625" h="2095">
                      <a:moveTo>
                        <a:pt x="1429" y="2096"/>
                      </a:moveTo>
                      <a:cubicBezTo>
                        <a:pt x="2286" y="1143"/>
                        <a:pt x="0" y="1048"/>
                        <a:pt x="1048" y="0"/>
                      </a:cubicBezTo>
                      <a:cubicBezTo>
                        <a:pt x="667" y="0"/>
                        <a:pt x="381" y="381"/>
                        <a:pt x="0" y="667"/>
                      </a:cubicBezTo>
                      <a:cubicBezTo>
                        <a:pt x="1429" y="953"/>
                        <a:pt x="0" y="1905"/>
                        <a:pt x="1429" y="2096"/>
                      </a:cubicBezTo>
                      <a:close/>
                    </a:path>
                  </a:pathLst>
                </a:custGeom>
                <a:solidFill>
                  <a:srgbClr val="9FA0A0"/>
                </a:solidFill>
                <a:ln w="9525" cap="flat">
                  <a:noFill/>
                  <a:prstDash val="solid"/>
                  <a:miter/>
                </a:ln>
              </p:spPr>
              <p:txBody>
                <a:bodyPr rtlCol="0" anchor="ctr"/>
                <a:lstStyle/>
                <a:p>
                  <a:endParaRPr lang="zh-CN" altLang="en-US"/>
                </a:p>
              </p:txBody>
            </p:sp>
            <p:sp>
              <p:nvSpPr>
                <p:cNvPr id="849" name="任意多边形: 形状 53170"/>
                <p:cNvSpPr/>
                <p:nvPr>
                  <p:custDataLst>
                    <p:tags r:id="rId1304"/>
                  </p:custDataLst>
                </p:nvPr>
              </p:nvSpPr>
              <p:spPr>
                <a:xfrm>
                  <a:off x="5758053" y="3647407"/>
                  <a:ext cx="707" cy="1714"/>
                </a:xfrm>
                <a:custGeom>
                  <a:gdLst>
                    <a:gd name="connsiteX0" fmla="*/ 0 w 707"/>
                    <a:gd name="connsiteY0" fmla="*/ 1715 h 1714"/>
                    <a:gd name="connsiteX1" fmla="*/ 191 w 707"/>
                    <a:gd name="connsiteY1" fmla="*/ 0 h 1714"/>
                    <a:gd name="connsiteX2" fmla="*/ 0 w 707"/>
                    <a:gd name="connsiteY2" fmla="*/ 1715 h 1714"/>
                  </a:gdLst>
                  <a:cxnLst>
                    <a:cxn ang="0">
                      <a:pos x="connsiteX0" y="connsiteY0"/>
                    </a:cxn>
                    <a:cxn ang="0">
                      <a:pos x="connsiteX1" y="connsiteY1"/>
                    </a:cxn>
                    <a:cxn ang="0">
                      <a:pos x="connsiteX2" y="connsiteY2"/>
                    </a:cxn>
                  </a:cxnLst>
                  <a:rect l="l" t="t" r="r" b="b"/>
                  <a:pathLst>
                    <a:path w="707" h="1714">
                      <a:moveTo>
                        <a:pt x="0" y="1715"/>
                      </a:moveTo>
                      <a:cubicBezTo>
                        <a:pt x="857" y="1619"/>
                        <a:pt x="952" y="0"/>
                        <a:pt x="191" y="0"/>
                      </a:cubicBezTo>
                      <a:cubicBezTo>
                        <a:pt x="95" y="571"/>
                        <a:pt x="572" y="1143"/>
                        <a:pt x="0" y="1715"/>
                      </a:cubicBezTo>
                      <a:close/>
                    </a:path>
                  </a:pathLst>
                </a:custGeom>
                <a:solidFill>
                  <a:srgbClr val="9FA0A0"/>
                </a:solidFill>
                <a:ln w="9525" cap="flat">
                  <a:noFill/>
                  <a:prstDash val="solid"/>
                  <a:miter/>
                </a:ln>
              </p:spPr>
              <p:txBody>
                <a:bodyPr rtlCol="0" anchor="ctr"/>
                <a:lstStyle/>
                <a:p>
                  <a:endParaRPr lang="zh-CN" altLang="en-US"/>
                </a:p>
              </p:txBody>
            </p:sp>
            <p:sp>
              <p:nvSpPr>
                <p:cNvPr id="850" name="任意多边形: 形状 53171"/>
                <p:cNvSpPr/>
                <p:nvPr>
                  <p:custDataLst>
                    <p:tags r:id="rId1305"/>
                  </p:custDataLst>
                </p:nvPr>
              </p:nvSpPr>
              <p:spPr>
                <a:xfrm>
                  <a:off x="5761587" y="3636168"/>
                  <a:ext cx="1894" cy="1047"/>
                </a:xfrm>
                <a:custGeom>
                  <a:gdLst>
                    <a:gd name="connsiteX0" fmla="*/ 1894 w 1894"/>
                    <a:gd name="connsiteY0" fmla="*/ 476 h 1047"/>
                    <a:gd name="connsiteX1" fmla="*/ 180 w 1894"/>
                    <a:gd name="connsiteY1" fmla="*/ 0 h 1047"/>
                    <a:gd name="connsiteX2" fmla="*/ 466 w 1894"/>
                    <a:gd name="connsiteY2" fmla="*/ 1048 h 1047"/>
                    <a:gd name="connsiteX3" fmla="*/ 561 w 1894"/>
                    <a:gd name="connsiteY3" fmla="*/ 286 h 1047"/>
                    <a:gd name="connsiteX4" fmla="*/ 1894 w 1894"/>
                    <a:gd name="connsiteY4" fmla="*/ 476 h 104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893" h="1047">
                      <a:moveTo>
                        <a:pt x="1894" y="476"/>
                      </a:moveTo>
                      <a:cubicBezTo>
                        <a:pt x="1323" y="190"/>
                        <a:pt x="751" y="190"/>
                        <a:pt x="180" y="0"/>
                      </a:cubicBezTo>
                      <a:cubicBezTo>
                        <a:pt x="-201" y="286"/>
                        <a:pt x="85" y="667"/>
                        <a:pt x="466" y="1048"/>
                      </a:cubicBezTo>
                      <a:cubicBezTo>
                        <a:pt x="1228" y="857"/>
                        <a:pt x="466" y="571"/>
                        <a:pt x="561" y="286"/>
                      </a:cubicBezTo>
                      <a:cubicBezTo>
                        <a:pt x="1037" y="190"/>
                        <a:pt x="847" y="1143"/>
                        <a:pt x="1894" y="476"/>
                      </a:cubicBezTo>
                      <a:close/>
                    </a:path>
                  </a:pathLst>
                </a:custGeom>
                <a:solidFill>
                  <a:srgbClr val="9FA0A0"/>
                </a:solidFill>
                <a:ln w="9525" cap="flat">
                  <a:noFill/>
                  <a:prstDash val="solid"/>
                  <a:miter/>
                </a:ln>
              </p:spPr>
              <p:txBody>
                <a:bodyPr rtlCol="0" anchor="ctr"/>
                <a:lstStyle/>
                <a:p>
                  <a:endParaRPr lang="zh-CN" altLang="en-US"/>
                </a:p>
              </p:txBody>
            </p:sp>
            <p:sp>
              <p:nvSpPr>
                <p:cNvPr id="851" name="任意多边形: 形状 53172"/>
                <p:cNvSpPr/>
                <p:nvPr>
                  <p:custDataLst>
                    <p:tags r:id="rId1306"/>
                  </p:custDataLst>
                </p:nvPr>
              </p:nvSpPr>
              <p:spPr>
                <a:xfrm>
                  <a:off x="5781770" y="3592924"/>
                  <a:ext cx="1619" cy="1015"/>
                </a:xfrm>
                <a:custGeom>
                  <a:gdLst>
                    <a:gd name="connsiteX0" fmla="*/ 0 w 1619"/>
                    <a:gd name="connsiteY0" fmla="*/ 667 h 1015"/>
                    <a:gd name="connsiteX1" fmla="*/ 1619 w 1619"/>
                    <a:gd name="connsiteY1" fmla="*/ 571 h 1015"/>
                    <a:gd name="connsiteX2" fmla="*/ 1334 w 1619"/>
                    <a:gd name="connsiteY2" fmla="*/ 191 h 1015"/>
                    <a:gd name="connsiteX3" fmla="*/ 857 w 1619"/>
                    <a:gd name="connsiteY3" fmla="*/ 0 h 1015"/>
                    <a:gd name="connsiteX4" fmla="*/ 0 w 1619"/>
                    <a:gd name="connsiteY4" fmla="*/ 667 h 101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19" h="1015">
                      <a:moveTo>
                        <a:pt x="0" y="667"/>
                      </a:moveTo>
                      <a:cubicBezTo>
                        <a:pt x="762" y="1619"/>
                        <a:pt x="953" y="286"/>
                        <a:pt x="1619" y="571"/>
                      </a:cubicBezTo>
                      <a:cubicBezTo>
                        <a:pt x="1619" y="381"/>
                        <a:pt x="1524" y="286"/>
                        <a:pt x="1334" y="191"/>
                      </a:cubicBezTo>
                      <a:lnTo>
                        <a:pt x="857" y="0"/>
                      </a:lnTo>
                      <a:cubicBezTo>
                        <a:pt x="953" y="762"/>
                        <a:pt x="191" y="381"/>
                        <a:pt x="0" y="667"/>
                      </a:cubicBezTo>
                      <a:close/>
                    </a:path>
                  </a:pathLst>
                </a:custGeom>
                <a:solidFill>
                  <a:srgbClr val="9FA0A0"/>
                </a:solidFill>
                <a:ln w="9525" cap="flat">
                  <a:noFill/>
                  <a:prstDash val="solid"/>
                  <a:miter/>
                </a:ln>
              </p:spPr>
              <p:txBody>
                <a:bodyPr rtlCol="0" anchor="ctr"/>
                <a:lstStyle/>
                <a:p>
                  <a:endParaRPr lang="zh-CN" altLang="en-US"/>
                </a:p>
              </p:txBody>
            </p:sp>
            <p:sp>
              <p:nvSpPr>
                <p:cNvPr id="852" name="任意多边形: 形状 53173"/>
                <p:cNvSpPr/>
                <p:nvPr>
                  <p:custDataLst>
                    <p:tags r:id="rId1307"/>
                  </p:custDataLst>
                </p:nvPr>
              </p:nvSpPr>
              <p:spPr>
                <a:xfrm>
                  <a:off x="5827395" y="3641978"/>
                  <a:ext cx="9525" cy="381"/>
                </a:xfrm>
                <a:custGeom>
                  <a:gdLst>
                    <a:gd name="connsiteX0" fmla="*/ 0 w 9525"/>
                    <a:gd name="connsiteY0" fmla="*/ 0 h 381"/>
                    <a:gd name="connsiteX1" fmla="*/ 0 w 9525"/>
                    <a:gd name="connsiteY1" fmla="*/ 190 h 381"/>
                    <a:gd name="connsiteX2" fmla="*/ 0 w 9525"/>
                    <a:gd name="connsiteY2" fmla="*/ 381 h 381"/>
                    <a:gd name="connsiteX3" fmla="*/ 0 w 9525"/>
                    <a:gd name="connsiteY3" fmla="*/ 381 h 381"/>
                    <a:gd name="connsiteX4" fmla="*/ 0 w 9525"/>
                    <a:gd name="connsiteY4" fmla="*/ 381 h 381"/>
                    <a:gd name="connsiteX5" fmla="*/ 0 w 9525"/>
                    <a:gd name="connsiteY5" fmla="*/ 0 h 3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381">
                      <a:moveTo>
                        <a:pt x="0" y="0"/>
                      </a:moveTo>
                      <a:cubicBezTo>
                        <a:pt x="0" y="95"/>
                        <a:pt x="0" y="0"/>
                        <a:pt x="0" y="190"/>
                      </a:cubicBezTo>
                      <a:cubicBezTo>
                        <a:pt x="0" y="381"/>
                        <a:pt x="0" y="381"/>
                        <a:pt x="0" y="381"/>
                      </a:cubicBezTo>
                      <a:lnTo>
                        <a:pt x="0" y="381"/>
                      </a:lnTo>
                      <a:lnTo>
                        <a:pt x="0" y="381"/>
                      </a:lnTo>
                      <a:cubicBezTo>
                        <a:pt x="0" y="190"/>
                        <a:pt x="0" y="286"/>
                        <a:pt x="0" y="0"/>
                      </a:cubicBezTo>
                      <a:close/>
                    </a:path>
                  </a:pathLst>
                </a:custGeom>
                <a:solidFill>
                  <a:srgbClr val="9FA0A0"/>
                </a:solidFill>
                <a:ln w="9525" cap="flat">
                  <a:noFill/>
                  <a:prstDash val="solid"/>
                  <a:miter/>
                </a:ln>
              </p:spPr>
              <p:txBody>
                <a:bodyPr rtlCol="0" anchor="ctr"/>
                <a:lstStyle/>
                <a:p>
                  <a:endParaRPr lang="zh-CN" altLang="en-US"/>
                </a:p>
              </p:txBody>
            </p:sp>
            <p:sp>
              <p:nvSpPr>
                <p:cNvPr id="853" name="任意多边形: 形状 53174"/>
                <p:cNvSpPr/>
                <p:nvPr>
                  <p:custDataLst>
                    <p:tags r:id="rId1308"/>
                  </p:custDataLst>
                </p:nvPr>
              </p:nvSpPr>
              <p:spPr>
                <a:xfrm>
                  <a:off x="5852537" y="3571017"/>
                  <a:ext cx="1241" cy="1809"/>
                </a:xfrm>
                <a:custGeom>
                  <a:gdLst>
                    <a:gd name="connsiteX0" fmla="*/ 99 w 1241"/>
                    <a:gd name="connsiteY0" fmla="*/ 1810 h 1809"/>
                    <a:gd name="connsiteX1" fmla="*/ 1242 w 1241"/>
                    <a:gd name="connsiteY1" fmla="*/ 381 h 1809"/>
                    <a:gd name="connsiteX2" fmla="*/ 956 w 1241"/>
                    <a:gd name="connsiteY2" fmla="*/ 0 h 1809"/>
                    <a:gd name="connsiteX3" fmla="*/ 480 w 1241"/>
                    <a:gd name="connsiteY3" fmla="*/ 286 h 1809"/>
                    <a:gd name="connsiteX4" fmla="*/ 99 w 1241"/>
                    <a:gd name="connsiteY4" fmla="*/ 1810 h 180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41" h="1809">
                      <a:moveTo>
                        <a:pt x="99" y="1810"/>
                      </a:moveTo>
                      <a:cubicBezTo>
                        <a:pt x="956" y="1524"/>
                        <a:pt x="385" y="667"/>
                        <a:pt x="1242" y="381"/>
                      </a:cubicBezTo>
                      <a:cubicBezTo>
                        <a:pt x="1147" y="190"/>
                        <a:pt x="956" y="286"/>
                        <a:pt x="956" y="0"/>
                      </a:cubicBezTo>
                      <a:lnTo>
                        <a:pt x="480" y="286"/>
                      </a:lnTo>
                      <a:cubicBezTo>
                        <a:pt x="1051" y="1048"/>
                        <a:pt x="-377" y="1048"/>
                        <a:pt x="99" y="1810"/>
                      </a:cubicBezTo>
                      <a:close/>
                    </a:path>
                  </a:pathLst>
                </a:custGeom>
                <a:solidFill>
                  <a:srgbClr val="9FA0A0"/>
                </a:solidFill>
                <a:ln w="9525" cap="flat">
                  <a:noFill/>
                  <a:prstDash val="solid"/>
                  <a:miter/>
                </a:ln>
              </p:spPr>
              <p:txBody>
                <a:bodyPr rtlCol="0" anchor="ctr"/>
                <a:lstStyle/>
                <a:p>
                  <a:endParaRPr lang="zh-CN" altLang="en-US"/>
                </a:p>
              </p:txBody>
            </p:sp>
            <p:sp>
              <p:nvSpPr>
                <p:cNvPr id="854" name="任意多边形: 形状 53175"/>
                <p:cNvSpPr/>
                <p:nvPr>
                  <p:custDataLst>
                    <p:tags r:id="rId1309"/>
                  </p:custDataLst>
                </p:nvPr>
              </p:nvSpPr>
              <p:spPr>
                <a:xfrm>
                  <a:off x="5857779" y="3575264"/>
                  <a:ext cx="1345" cy="1797"/>
                </a:xfrm>
                <a:custGeom>
                  <a:gdLst>
                    <a:gd name="connsiteX0" fmla="*/ 0 w 1345"/>
                    <a:gd name="connsiteY0" fmla="*/ 1373 h 1797"/>
                    <a:gd name="connsiteX1" fmla="*/ 1143 w 1345"/>
                    <a:gd name="connsiteY1" fmla="*/ 706 h 1797"/>
                    <a:gd name="connsiteX2" fmla="*/ 381 w 1345"/>
                    <a:gd name="connsiteY2" fmla="*/ 325 h 1797"/>
                    <a:gd name="connsiteX3" fmla="*/ 0 w 1345"/>
                    <a:gd name="connsiteY3" fmla="*/ 1373 h 1797"/>
                  </a:gdLst>
                  <a:cxnLst>
                    <a:cxn ang="0">
                      <a:pos x="connsiteX0" y="connsiteY0"/>
                    </a:cxn>
                    <a:cxn ang="0">
                      <a:pos x="connsiteX1" y="connsiteY1"/>
                    </a:cxn>
                    <a:cxn ang="0">
                      <a:pos x="connsiteX2" y="connsiteY2"/>
                    </a:cxn>
                    <a:cxn ang="0">
                      <a:pos x="connsiteX3" y="connsiteY3"/>
                    </a:cxn>
                  </a:cxnLst>
                  <a:rect l="l" t="t" r="r" b="b"/>
                  <a:pathLst>
                    <a:path w="1345" h="1796">
                      <a:moveTo>
                        <a:pt x="0" y="1373"/>
                      </a:moveTo>
                      <a:cubicBezTo>
                        <a:pt x="95" y="2897"/>
                        <a:pt x="667" y="-247"/>
                        <a:pt x="1143" y="706"/>
                      </a:cubicBezTo>
                      <a:cubicBezTo>
                        <a:pt x="1715" y="135"/>
                        <a:pt x="952" y="-342"/>
                        <a:pt x="381" y="325"/>
                      </a:cubicBezTo>
                      <a:cubicBezTo>
                        <a:pt x="476" y="801"/>
                        <a:pt x="381" y="1182"/>
                        <a:pt x="0" y="1373"/>
                      </a:cubicBezTo>
                      <a:close/>
                    </a:path>
                  </a:pathLst>
                </a:custGeom>
                <a:solidFill>
                  <a:srgbClr val="9FA0A0"/>
                </a:solidFill>
                <a:ln w="9525" cap="flat">
                  <a:noFill/>
                  <a:prstDash val="solid"/>
                  <a:miter/>
                </a:ln>
              </p:spPr>
              <p:txBody>
                <a:bodyPr rtlCol="0" anchor="ctr"/>
                <a:lstStyle/>
                <a:p>
                  <a:endParaRPr lang="zh-CN" altLang="en-US"/>
                </a:p>
              </p:txBody>
            </p:sp>
          </p:grpSp>
          <p:pic>
            <p:nvPicPr>
              <p:cNvPr id="855" name="图片 854" descr="黑白色的鱼  低可信度描述已自动生成"/>
              <p:cNvPicPr>
                <a:picLocks noChangeAspect="1"/>
              </p:cNvPicPr>
              <p:nvPr>
                <p:custDataLst>
                  <p:tags r:id="rId1311"/>
                </p:custDataLst>
              </p:nvPr>
            </p:nvPicPr>
            <p:blipFill>
              <a:blip r:embed="rId1310">
                <a:extLst>
                  <a:ext uri="{28A0092B-C50C-407E-A947-70E740481C1C}">
                    <a14:useLocalDpi xmlns:a14="http://schemas.microsoft.com/office/drawing/2010/main" val="0"/>
                  </a:ext>
                </a:extLst>
              </a:blip>
              <a:stretch>
                <a:fillRect/>
              </a:stretch>
            </p:blipFill>
            <p:spPr>
              <a:xfrm>
                <a:off x="5513860" y="3666669"/>
                <a:ext cx="1161073" cy="453753"/>
              </a:xfrm>
              <a:prstGeom prst="rect">
                <a:avLst/>
              </a:prstGeom>
            </p:spPr>
          </p:pic>
          <p:grpSp>
            <p:nvGrpSpPr>
              <p:cNvPr id="856" name="图形 52854"/>
              <p:cNvGrpSpPr/>
              <p:nvPr>
                <p:custDataLst>
                  <p:tags r:id="rId1312"/>
                </p:custDataLst>
              </p:nvPr>
            </p:nvGrpSpPr>
            <p:grpSpPr>
              <a:xfrm>
                <a:off x="5240464" y="2566987"/>
                <a:ext cx="1724024" cy="1724025"/>
                <a:chOff x="5240464" y="2566987"/>
                <a:chExt cx="1724024" cy="1724025"/>
              </a:xfrm>
            </p:grpSpPr>
            <p:sp>
              <p:nvSpPr>
                <p:cNvPr id="857" name="任意多边形: 形状 57366"/>
                <p:cNvSpPr/>
                <p:nvPr>
                  <p:custDataLst>
                    <p:tags r:id="rId1313"/>
                  </p:custDataLst>
                </p:nvPr>
              </p:nvSpPr>
              <p:spPr>
                <a:xfrm>
                  <a:off x="5240464" y="2566987"/>
                  <a:ext cx="1724024" cy="1724025"/>
                </a:xfrm>
                <a:custGeom>
                  <a:gdLst>
                    <a:gd name="connsiteX0" fmla="*/ 1471612 w 1724024"/>
                    <a:gd name="connsiteY0" fmla="*/ 252508 h 1724025"/>
                    <a:gd name="connsiteX1" fmla="*/ 1191959 w 1724024"/>
                    <a:gd name="connsiteY1" fmla="*/ 65532 h 1724025"/>
                    <a:gd name="connsiteX2" fmla="*/ 862013 w 1724024"/>
                    <a:gd name="connsiteY2" fmla="*/ 0 h 1724025"/>
                    <a:gd name="connsiteX3" fmla="*/ 532162 w 1724024"/>
                    <a:gd name="connsiteY3" fmla="*/ 65532 h 1724025"/>
                    <a:gd name="connsiteX4" fmla="*/ 252413 w 1724024"/>
                    <a:gd name="connsiteY4" fmla="*/ 252508 h 1724025"/>
                    <a:gd name="connsiteX5" fmla="*/ 65437 w 1724024"/>
                    <a:gd name="connsiteY5" fmla="*/ 532162 h 1724025"/>
                    <a:gd name="connsiteX6" fmla="*/ 0 w 1724024"/>
                    <a:gd name="connsiteY6" fmla="*/ 862013 h 1724025"/>
                    <a:gd name="connsiteX7" fmla="*/ 65532 w 1724024"/>
                    <a:gd name="connsiteY7" fmla="*/ 1191863 h 1724025"/>
                    <a:gd name="connsiteX8" fmla="*/ 252508 w 1724024"/>
                    <a:gd name="connsiteY8" fmla="*/ 1471517 h 1724025"/>
                    <a:gd name="connsiteX9" fmla="*/ 532162 w 1724024"/>
                    <a:gd name="connsiteY9" fmla="*/ 1658493 h 1724025"/>
                    <a:gd name="connsiteX10" fmla="*/ 862013 w 1724024"/>
                    <a:gd name="connsiteY10" fmla="*/ 1724025 h 1724025"/>
                    <a:gd name="connsiteX11" fmla="*/ 1191863 w 1724024"/>
                    <a:gd name="connsiteY11" fmla="*/ 1658493 h 1724025"/>
                    <a:gd name="connsiteX12" fmla="*/ 1471517 w 1724024"/>
                    <a:gd name="connsiteY12" fmla="*/ 1471517 h 1724025"/>
                    <a:gd name="connsiteX13" fmla="*/ 1658493 w 1724024"/>
                    <a:gd name="connsiteY13" fmla="*/ 1191863 h 1724025"/>
                    <a:gd name="connsiteX14" fmla="*/ 1724025 w 1724024"/>
                    <a:gd name="connsiteY14" fmla="*/ 862013 h 1724025"/>
                    <a:gd name="connsiteX15" fmla="*/ 1658493 w 1724024"/>
                    <a:gd name="connsiteY15" fmla="*/ 532162 h 1724025"/>
                    <a:gd name="connsiteX16" fmla="*/ 1471612 w 1724024"/>
                    <a:gd name="connsiteY16" fmla="*/ 252508 h 1724025"/>
                    <a:gd name="connsiteX17" fmla="*/ 1294448 w 1724024"/>
                    <a:gd name="connsiteY17" fmla="*/ 429673 h 1724025"/>
                    <a:gd name="connsiteX18" fmla="*/ 1427036 w 1724024"/>
                    <a:gd name="connsiteY18" fmla="*/ 627983 h 1724025"/>
                    <a:gd name="connsiteX19" fmla="*/ 1473518 w 1724024"/>
                    <a:gd name="connsiteY19" fmla="*/ 862108 h 1724025"/>
                    <a:gd name="connsiteX20" fmla="*/ 1427036 w 1724024"/>
                    <a:gd name="connsiteY20" fmla="*/ 1096232 h 1724025"/>
                    <a:gd name="connsiteX21" fmla="*/ 1294448 w 1724024"/>
                    <a:gd name="connsiteY21" fmla="*/ 1294543 h 1724025"/>
                    <a:gd name="connsiteX22" fmla="*/ 1096137 w 1724024"/>
                    <a:gd name="connsiteY22" fmla="*/ 1427131 h 1724025"/>
                    <a:gd name="connsiteX23" fmla="*/ 862013 w 1724024"/>
                    <a:gd name="connsiteY23" fmla="*/ 1473613 h 1724025"/>
                    <a:gd name="connsiteX24" fmla="*/ 627888 w 1724024"/>
                    <a:gd name="connsiteY24" fmla="*/ 1427131 h 1724025"/>
                    <a:gd name="connsiteX25" fmla="*/ 429578 w 1724024"/>
                    <a:gd name="connsiteY25" fmla="*/ 1294543 h 1724025"/>
                    <a:gd name="connsiteX26" fmla="*/ 296990 w 1724024"/>
                    <a:gd name="connsiteY26" fmla="*/ 1096232 h 1724025"/>
                    <a:gd name="connsiteX27" fmla="*/ 250508 w 1724024"/>
                    <a:gd name="connsiteY27" fmla="*/ 862108 h 1724025"/>
                    <a:gd name="connsiteX28" fmla="*/ 296990 w 1724024"/>
                    <a:gd name="connsiteY28" fmla="*/ 627983 h 1724025"/>
                    <a:gd name="connsiteX29" fmla="*/ 429578 w 1724024"/>
                    <a:gd name="connsiteY29" fmla="*/ 429673 h 1724025"/>
                    <a:gd name="connsiteX30" fmla="*/ 627888 w 1724024"/>
                    <a:gd name="connsiteY30" fmla="*/ 297085 h 1724025"/>
                    <a:gd name="connsiteX31" fmla="*/ 862013 w 1724024"/>
                    <a:gd name="connsiteY31" fmla="*/ 250603 h 1724025"/>
                    <a:gd name="connsiteX32" fmla="*/ 1096137 w 1724024"/>
                    <a:gd name="connsiteY32" fmla="*/ 297085 h 1724025"/>
                    <a:gd name="connsiteX33" fmla="*/ 1294448 w 1724024"/>
                    <a:gd name="connsiteY33" fmla="*/ 429673 h 1724025"/>
                    <a:gd name="connsiteX34" fmla="*/ 1471612 w 1724024"/>
                    <a:gd name="connsiteY34" fmla="*/ 252508 h 1724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24024" h="1724025">
                      <a:moveTo>
                        <a:pt x="1471612" y="252508"/>
                      </a:moveTo>
                      <a:cubicBezTo>
                        <a:pt x="1392079" y="172974"/>
                        <a:pt x="1296353" y="108680"/>
                        <a:pt x="1191959" y="65532"/>
                      </a:cubicBezTo>
                      <a:cubicBezTo>
                        <a:pt x="1087565" y="22289"/>
                        <a:pt x="974788" y="0"/>
                        <a:pt x="862013" y="0"/>
                      </a:cubicBezTo>
                      <a:cubicBezTo>
                        <a:pt x="749236" y="0"/>
                        <a:pt x="636461" y="22289"/>
                        <a:pt x="532162" y="65532"/>
                      </a:cubicBezTo>
                      <a:cubicBezTo>
                        <a:pt x="427673" y="108585"/>
                        <a:pt x="332042" y="172879"/>
                        <a:pt x="252413" y="252508"/>
                      </a:cubicBezTo>
                      <a:cubicBezTo>
                        <a:pt x="172879" y="332042"/>
                        <a:pt x="108585" y="427768"/>
                        <a:pt x="65437" y="532162"/>
                      </a:cubicBezTo>
                      <a:cubicBezTo>
                        <a:pt x="22193" y="636556"/>
                        <a:pt x="0" y="749332"/>
                        <a:pt x="0" y="862013"/>
                      </a:cubicBezTo>
                      <a:cubicBezTo>
                        <a:pt x="0" y="974788"/>
                        <a:pt x="22289" y="1087565"/>
                        <a:pt x="65532" y="1191863"/>
                      </a:cubicBezTo>
                      <a:cubicBezTo>
                        <a:pt x="108585" y="1296257"/>
                        <a:pt x="172974" y="1391984"/>
                        <a:pt x="252508" y="1471517"/>
                      </a:cubicBezTo>
                      <a:cubicBezTo>
                        <a:pt x="332042" y="1551051"/>
                        <a:pt x="427768" y="1615345"/>
                        <a:pt x="532162" y="1658493"/>
                      </a:cubicBezTo>
                      <a:cubicBezTo>
                        <a:pt x="636556" y="1701737"/>
                        <a:pt x="749332" y="1724025"/>
                        <a:pt x="862013" y="1724025"/>
                      </a:cubicBezTo>
                      <a:cubicBezTo>
                        <a:pt x="974788" y="1724025"/>
                        <a:pt x="1087565" y="1701737"/>
                        <a:pt x="1191863" y="1658493"/>
                      </a:cubicBezTo>
                      <a:cubicBezTo>
                        <a:pt x="1296257" y="1615440"/>
                        <a:pt x="1391984" y="1551051"/>
                        <a:pt x="1471517" y="1471517"/>
                      </a:cubicBezTo>
                      <a:cubicBezTo>
                        <a:pt x="1551051" y="1391984"/>
                        <a:pt x="1615345" y="1296257"/>
                        <a:pt x="1658493" y="1191863"/>
                      </a:cubicBezTo>
                      <a:cubicBezTo>
                        <a:pt x="1701737" y="1087469"/>
                        <a:pt x="1724025" y="974693"/>
                        <a:pt x="1724025" y="862013"/>
                      </a:cubicBezTo>
                      <a:cubicBezTo>
                        <a:pt x="1724025" y="749237"/>
                        <a:pt x="1701737" y="636461"/>
                        <a:pt x="1658493" y="532162"/>
                      </a:cubicBezTo>
                      <a:cubicBezTo>
                        <a:pt x="1615440" y="427768"/>
                        <a:pt x="1551146" y="332042"/>
                        <a:pt x="1471612" y="252508"/>
                      </a:cubicBezTo>
                      <a:lnTo>
                        <a:pt x="1294448" y="429673"/>
                      </a:lnTo>
                      <a:cubicBezTo>
                        <a:pt x="1351216" y="486537"/>
                        <a:pt x="1396556" y="554069"/>
                        <a:pt x="1427036" y="627983"/>
                      </a:cubicBezTo>
                      <a:cubicBezTo>
                        <a:pt x="1457611" y="701802"/>
                        <a:pt x="1473518" y="781907"/>
                        <a:pt x="1473518" y="862108"/>
                      </a:cubicBezTo>
                      <a:cubicBezTo>
                        <a:pt x="1473518" y="942308"/>
                        <a:pt x="1457611" y="1022413"/>
                        <a:pt x="1427036" y="1096232"/>
                      </a:cubicBezTo>
                      <a:cubicBezTo>
                        <a:pt x="1396460" y="1170146"/>
                        <a:pt x="1351216" y="1237679"/>
                        <a:pt x="1294448" y="1294543"/>
                      </a:cubicBezTo>
                      <a:cubicBezTo>
                        <a:pt x="1237583" y="1351312"/>
                        <a:pt x="1170051" y="1396651"/>
                        <a:pt x="1096137" y="1427131"/>
                      </a:cubicBezTo>
                      <a:cubicBezTo>
                        <a:pt x="1022318" y="1457706"/>
                        <a:pt x="942213" y="1473613"/>
                        <a:pt x="862013" y="1473613"/>
                      </a:cubicBezTo>
                      <a:cubicBezTo>
                        <a:pt x="781812" y="1473613"/>
                        <a:pt x="701707" y="1457706"/>
                        <a:pt x="627888" y="1427131"/>
                      </a:cubicBezTo>
                      <a:cubicBezTo>
                        <a:pt x="553974" y="1396556"/>
                        <a:pt x="486442" y="1351312"/>
                        <a:pt x="429578" y="1294543"/>
                      </a:cubicBezTo>
                      <a:cubicBezTo>
                        <a:pt x="372809" y="1237679"/>
                        <a:pt x="327470" y="1170146"/>
                        <a:pt x="296990" y="1096232"/>
                      </a:cubicBezTo>
                      <a:cubicBezTo>
                        <a:pt x="266414" y="1022413"/>
                        <a:pt x="250508" y="942308"/>
                        <a:pt x="250508" y="862108"/>
                      </a:cubicBezTo>
                      <a:cubicBezTo>
                        <a:pt x="250508" y="781907"/>
                        <a:pt x="266414" y="701802"/>
                        <a:pt x="296990" y="627983"/>
                      </a:cubicBezTo>
                      <a:cubicBezTo>
                        <a:pt x="327565" y="554069"/>
                        <a:pt x="372809" y="486537"/>
                        <a:pt x="429578" y="429673"/>
                      </a:cubicBezTo>
                      <a:cubicBezTo>
                        <a:pt x="486442" y="372904"/>
                        <a:pt x="553974" y="327565"/>
                        <a:pt x="627888" y="297085"/>
                      </a:cubicBezTo>
                      <a:cubicBezTo>
                        <a:pt x="701707" y="266510"/>
                        <a:pt x="781812" y="250603"/>
                        <a:pt x="862013" y="250603"/>
                      </a:cubicBezTo>
                      <a:cubicBezTo>
                        <a:pt x="942213" y="250603"/>
                        <a:pt x="1022318" y="266510"/>
                        <a:pt x="1096137" y="297085"/>
                      </a:cubicBezTo>
                      <a:cubicBezTo>
                        <a:pt x="1170051" y="327660"/>
                        <a:pt x="1237583" y="372904"/>
                        <a:pt x="1294448" y="429673"/>
                      </a:cubicBezTo>
                      <a:lnTo>
                        <a:pt x="1471612" y="252508"/>
                      </a:lnTo>
                      <a:close/>
                    </a:path>
                  </a:pathLst>
                </a:custGeom>
                <a:noFill/>
                <a:ln w="9525" cap="flat">
                  <a:noFill/>
                  <a:prstDash val="solid"/>
                  <a:miter/>
                </a:ln>
              </p:spPr>
              <p:txBody>
                <a:bodyPr rtlCol="0" anchor="ctr"/>
                <a:lstStyle/>
                <a:p>
                  <a:endParaRPr lang="zh-CN" altLang="en-US"/>
                </a:p>
              </p:txBody>
            </p:sp>
            <p:sp>
              <p:nvSpPr>
                <p:cNvPr id="858" name="任意多边形: 形状 57367"/>
                <p:cNvSpPr/>
                <p:nvPr>
                  <p:custDataLst>
                    <p:tags r:id="rId1314"/>
                  </p:custDataLst>
                </p:nvPr>
              </p:nvSpPr>
              <p:spPr>
                <a:xfrm>
                  <a:off x="6658070" y="2968275"/>
                  <a:ext cx="7143" cy="9905"/>
                </a:xfrm>
                <a:custGeom>
                  <a:gdLst>
                    <a:gd name="connsiteX0" fmla="*/ 0 w 7143"/>
                    <a:gd name="connsiteY0" fmla="*/ 0 h 9905"/>
                    <a:gd name="connsiteX1" fmla="*/ 7144 w 7143"/>
                    <a:gd name="connsiteY1" fmla="*/ 9906 h 9905"/>
                    <a:gd name="connsiteX2" fmla="*/ 0 w 7143"/>
                    <a:gd name="connsiteY2" fmla="*/ 0 h 9905"/>
                  </a:gdLst>
                  <a:cxnLst>
                    <a:cxn ang="0">
                      <a:pos x="connsiteX0" y="connsiteY0"/>
                    </a:cxn>
                    <a:cxn ang="0">
                      <a:pos x="connsiteX1" y="connsiteY1"/>
                    </a:cxn>
                    <a:cxn ang="0">
                      <a:pos x="connsiteX2" y="connsiteY2"/>
                    </a:cxn>
                  </a:cxnLst>
                  <a:rect l="l" t="t" r="r" b="b"/>
                  <a:pathLst>
                    <a:path w="7143" h="9905">
                      <a:moveTo>
                        <a:pt x="0" y="0"/>
                      </a:moveTo>
                      <a:cubicBezTo>
                        <a:pt x="1048" y="4096"/>
                        <a:pt x="3620" y="7239"/>
                        <a:pt x="7144" y="9906"/>
                      </a:cubicBezTo>
                      <a:cubicBezTo>
                        <a:pt x="4763" y="6572"/>
                        <a:pt x="4191" y="2191"/>
                        <a:pt x="0" y="0"/>
                      </a:cubicBezTo>
                      <a:close/>
                    </a:path>
                  </a:pathLst>
                </a:custGeom>
                <a:solidFill>
                  <a:srgbClr val="D1C4B3"/>
                </a:solidFill>
                <a:ln w="9525" cap="flat">
                  <a:noFill/>
                  <a:prstDash val="solid"/>
                  <a:miter/>
                </a:ln>
              </p:spPr>
              <p:txBody>
                <a:bodyPr rtlCol="0" anchor="ctr"/>
                <a:lstStyle/>
                <a:p>
                  <a:endParaRPr lang="zh-CN" altLang="en-US"/>
                </a:p>
              </p:txBody>
            </p:sp>
            <p:sp>
              <p:nvSpPr>
                <p:cNvPr id="859" name="任意多边形: 形状 57368"/>
                <p:cNvSpPr/>
                <p:nvPr>
                  <p:custDataLst>
                    <p:tags r:id="rId1315"/>
                  </p:custDataLst>
                </p:nvPr>
              </p:nvSpPr>
              <p:spPr>
                <a:xfrm>
                  <a:off x="6669309" y="2974085"/>
                  <a:ext cx="6953" cy="10191"/>
                </a:xfrm>
                <a:custGeom>
                  <a:gdLst>
                    <a:gd name="connsiteX0" fmla="*/ 0 w 6953"/>
                    <a:gd name="connsiteY0" fmla="*/ 0 h 10191"/>
                    <a:gd name="connsiteX1" fmla="*/ 6953 w 6953"/>
                    <a:gd name="connsiteY1" fmla="*/ 10192 h 10191"/>
                    <a:gd name="connsiteX2" fmla="*/ 0 w 6953"/>
                    <a:gd name="connsiteY2" fmla="*/ 0 h 10191"/>
                  </a:gdLst>
                  <a:cxnLst>
                    <a:cxn ang="0">
                      <a:pos x="connsiteX0" y="connsiteY0"/>
                    </a:cxn>
                    <a:cxn ang="0">
                      <a:pos x="connsiteX1" y="connsiteY1"/>
                    </a:cxn>
                    <a:cxn ang="0">
                      <a:pos x="connsiteX2" y="connsiteY2"/>
                    </a:cxn>
                  </a:cxnLst>
                  <a:rect l="l" t="t" r="r" b="b"/>
                  <a:pathLst>
                    <a:path w="6952" h="10191">
                      <a:moveTo>
                        <a:pt x="0" y="0"/>
                      </a:moveTo>
                      <a:cubicBezTo>
                        <a:pt x="2953" y="3048"/>
                        <a:pt x="3048" y="7810"/>
                        <a:pt x="6953" y="10192"/>
                      </a:cubicBezTo>
                      <a:cubicBezTo>
                        <a:pt x="5048" y="6572"/>
                        <a:pt x="4667" y="2000"/>
                        <a:pt x="0" y="0"/>
                      </a:cubicBezTo>
                      <a:close/>
                    </a:path>
                  </a:pathLst>
                </a:custGeom>
                <a:solidFill>
                  <a:srgbClr val="D1C4B3"/>
                </a:solidFill>
                <a:ln w="9525" cap="flat">
                  <a:noFill/>
                  <a:prstDash val="solid"/>
                  <a:miter/>
                </a:ln>
              </p:spPr>
              <p:txBody>
                <a:bodyPr rtlCol="0" anchor="ctr"/>
                <a:lstStyle/>
                <a:p>
                  <a:endParaRPr lang="zh-CN" altLang="en-US"/>
                </a:p>
              </p:txBody>
            </p:sp>
            <p:sp>
              <p:nvSpPr>
                <p:cNvPr id="860" name="任意多边形: 形状 57369"/>
                <p:cNvSpPr/>
                <p:nvPr>
                  <p:custDataLst>
                    <p:tags r:id="rId1316"/>
                  </p:custDataLst>
                </p:nvPr>
              </p:nvSpPr>
              <p:spPr>
                <a:xfrm>
                  <a:off x="6680834" y="3005137"/>
                  <a:ext cx="6953" cy="8477"/>
                </a:xfrm>
                <a:custGeom>
                  <a:gdLst>
                    <a:gd name="connsiteX0" fmla="*/ 0 w 6953"/>
                    <a:gd name="connsiteY0" fmla="*/ 0 h 8477"/>
                    <a:gd name="connsiteX1" fmla="*/ 6953 w 6953"/>
                    <a:gd name="connsiteY1" fmla="*/ 8477 h 8477"/>
                    <a:gd name="connsiteX2" fmla="*/ 4572 w 6953"/>
                    <a:gd name="connsiteY2" fmla="*/ 2096 h 8477"/>
                    <a:gd name="connsiteX3" fmla="*/ 0 w 6953"/>
                    <a:gd name="connsiteY3" fmla="*/ 0 h 8477"/>
                  </a:gdLst>
                  <a:cxnLst>
                    <a:cxn ang="0">
                      <a:pos x="connsiteX0" y="connsiteY0"/>
                    </a:cxn>
                    <a:cxn ang="0">
                      <a:pos x="connsiteX1" y="connsiteY1"/>
                    </a:cxn>
                    <a:cxn ang="0">
                      <a:pos x="connsiteX2" y="connsiteY2"/>
                    </a:cxn>
                    <a:cxn ang="0">
                      <a:pos x="connsiteX3" y="connsiteY3"/>
                    </a:cxn>
                  </a:cxnLst>
                  <a:rect l="l" t="t" r="r" b="b"/>
                  <a:pathLst>
                    <a:path w="6952" h="8477">
                      <a:moveTo>
                        <a:pt x="0" y="0"/>
                      </a:moveTo>
                      <a:cubicBezTo>
                        <a:pt x="1429" y="4286"/>
                        <a:pt x="2953" y="3524"/>
                        <a:pt x="6953" y="8477"/>
                      </a:cubicBezTo>
                      <a:cubicBezTo>
                        <a:pt x="6858" y="6001"/>
                        <a:pt x="5334" y="4286"/>
                        <a:pt x="4572" y="2096"/>
                      </a:cubicBezTo>
                      <a:cubicBezTo>
                        <a:pt x="2381" y="381"/>
                        <a:pt x="2381" y="1905"/>
                        <a:pt x="0" y="0"/>
                      </a:cubicBezTo>
                      <a:close/>
                    </a:path>
                  </a:pathLst>
                </a:custGeom>
                <a:solidFill>
                  <a:srgbClr val="D1C4B3"/>
                </a:solidFill>
                <a:ln w="9525" cap="flat">
                  <a:noFill/>
                  <a:prstDash val="solid"/>
                  <a:miter/>
                </a:ln>
              </p:spPr>
              <p:txBody>
                <a:bodyPr rtlCol="0" anchor="ctr"/>
                <a:lstStyle/>
                <a:p>
                  <a:endParaRPr lang="zh-CN" altLang="en-US"/>
                </a:p>
              </p:txBody>
            </p:sp>
            <p:sp>
              <p:nvSpPr>
                <p:cNvPr id="861" name="任意多边形: 形状 57370"/>
                <p:cNvSpPr/>
                <p:nvPr>
                  <p:custDataLst>
                    <p:tags r:id="rId1317"/>
                  </p:custDataLst>
                </p:nvPr>
              </p:nvSpPr>
              <p:spPr>
                <a:xfrm>
                  <a:off x="6701313" y="3127628"/>
                  <a:ext cx="5429" cy="11430"/>
                </a:xfrm>
                <a:custGeom>
                  <a:gdLst>
                    <a:gd name="connsiteX0" fmla="*/ 0 w 5429"/>
                    <a:gd name="connsiteY0" fmla="*/ 0 h 11430"/>
                    <a:gd name="connsiteX1" fmla="*/ 191 w 5429"/>
                    <a:gd name="connsiteY1" fmla="*/ 5239 h 11430"/>
                    <a:gd name="connsiteX2" fmla="*/ 5429 w 5429"/>
                    <a:gd name="connsiteY2" fmla="*/ 11430 h 11430"/>
                    <a:gd name="connsiteX3" fmla="*/ 0 w 5429"/>
                    <a:gd name="connsiteY3" fmla="*/ 0 h 11430"/>
                  </a:gdLst>
                  <a:cxnLst>
                    <a:cxn ang="0">
                      <a:pos x="connsiteX0" y="connsiteY0"/>
                    </a:cxn>
                    <a:cxn ang="0">
                      <a:pos x="connsiteX1" y="connsiteY1"/>
                    </a:cxn>
                    <a:cxn ang="0">
                      <a:pos x="connsiteX2" y="connsiteY2"/>
                    </a:cxn>
                    <a:cxn ang="0">
                      <a:pos x="connsiteX3" y="connsiteY3"/>
                    </a:cxn>
                  </a:cxnLst>
                  <a:rect l="l" t="t" r="r" b="b"/>
                  <a:pathLst>
                    <a:path w="5429" h="11430">
                      <a:moveTo>
                        <a:pt x="0" y="0"/>
                      </a:moveTo>
                      <a:lnTo>
                        <a:pt x="191" y="5239"/>
                      </a:lnTo>
                      <a:cubicBezTo>
                        <a:pt x="3048" y="6858"/>
                        <a:pt x="2953" y="9620"/>
                        <a:pt x="5429" y="11430"/>
                      </a:cubicBezTo>
                      <a:cubicBezTo>
                        <a:pt x="5429" y="6953"/>
                        <a:pt x="3619" y="3143"/>
                        <a:pt x="0" y="0"/>
                      </a:cubicBezTo>
                      <a:close/>
                    </a:path>
                  </a:pathLst>
                </a:custGeom>
                <a:solidFill>
                  <a:srgbClr val="D1C4B3"/>
                </a:solidFill>
                <a:ln w="9525" cap="flat">
                  <a:noFill/>
                  <a:prstDash val="solid"/>
                  <a:miter/>
                </a:ln>
              </p:spPr>
              <p:txBody>
                <a:bodyPr rtlCol="0" anchor="ctr"/>
                <a:lstStyle/>
                <a:p>
                  <a:endParaRPr lang="zh-CN" altLang="en-US"/>
                </a:p>
              </p:txBody>
            </p:sp>
            <p:sp>
              <p:nvSpPr>
                <p:cNvPr id="862" name="任意多边形: 形状 57371"/>
                <p:cNvSpPr/>
                <p:nvPr>
                  <p:custDataLst>
                    <p:tags r:id="rId1318"/>
                  </p:custDataLst>
                </p:nvPr>
              </p:nvSpPr>
              <p:spPr>
                <a:xfrm>
                  <a:off x="6682021" y="2993072"/>
                  <a:ext cx="5713" cy="8539"/>
                </a:xfrm>
                <a:custGeom>
                  <a:gdLst>
                    <a:gd name="connsiteX0" fmla="*/ 813 w 5713"/>
                    <a:gd name="connsiteY0" fmla="*/ 63 h 8539"/>
                    <a:gd name="connsiteX1" fmla="*/ 5195 w 5713"/>
                    <a:gd name="connsiteY1" fmla="*/ 8540 h 8539"/>
                    <a:gd name="connsiteX2" fmla="*/ 3385 w 5713"/>
                    <a:gd name="connsiteY2" fmla="*/ 1777 h 8539"/>
                    <a:gd name="connsiteX3" fmla="*/ 813 w 5713"/>
                    <a:gd name="connsiteY3" fmla="*/ 63 h 8539"/>
                  </a:gdLst>
                  <a:cxnLst>
                    <a:cxn ang="0">
                      <a:pos x="connsiteX0" y="connsiteY0"/>
                    </a:cxn>
                    <a:cxn ang="0">
                      <a:pos x="connsiteX1" y="connsiteY1"/>
                    </a:cxn>
                    <a:cxn ang="0">
                      <a:pos x="connsiteX2" y="connsiteY2"/>
                    </a:cxn>
                    <a:cxn ang="0">
                      <a:pos x="connsiteX3" y="connsiteY3"/>
                    </a:cxn>
                  </a:cxnLst>
                  <a:rect l="l" t="t" r="r" b="b"/>
                  <a:pathLst>
                    <a:path w="5713" h="8539">
                      <a:moveTo>
                        <a:pt x="813" y="63"/>
                      </a:moveTo>
                      <a:cubicBezTo>
                        <a:pt x="-1758" y="-795"/>
                        <a:pt x="2338" y="7397"/>
                        <a:pt x="5195" y="8540"/>
                      </a:cubicBezTo>
                      <a:cubicBezTo>
                        <a:pt x="6909" y="7492"/>
                        <a:pt x="3861" y="5587"/>
                        <a:pt x="3385" y="1777"/>
                      </a:cubicBezTo>
                      <a:cubicBezTo>
                        <a:pt x="2433" y="1777"/>
                        <a:pt x="1480" y="1872"/>
                        <a:pt x="813" y="63"/>
                      </a:cubicBezTo>
                      <a:close/>
                    </a:path>
                  </a:pathLst>
                </a:custGeom>
                <a:solidFill>
                  <a:srgbClr val="D1C4B3"/>
                </a:solidFill>
                <a:ln w="9525" cap="flat">
                  <a:noFill/>
                  <a:prstDash val="solid"/>
                  <a:miter/>
                </a:ln>
              </p:spPr>
              <p:txBody>
                <a:bodyPr rtlCol="0" anchor="ctr"/>
                <a:lstStyle/>
                <a:p>
                  <a:endParaRPr lang="zh-CN" altLang="en-US"/>
                </a:p>
              </p:txBody>
            </p:sp>
            <p:sp>
              <p:nvSpPr>
                <p:cNvPr id="863" name="任意多边形: 形状 57372"/>
                <p:cNvSpPr/>
                <p:nvPr>
                  <p:custDataLst>
                    <p:tags r:id="rId1319"/>
                  </p:custDataLst>
                </p:nvPr>
              </p:nvSpPr>
              <p:spPr>
                <a:xfrm>
                  <a:off x="6707886" y="3144011"/>
                  <a:ext cx="4095" cy="8369"/>
                </a:xfrm>
                <a:custGeom>
                  <a:gdLst>
                    <a:gd name="connsiteX0" fmla="*/ 0 w 4095"/>
                    <a:gd name="connsiteY0" fmla="*/ 0 h 8369"/>
                    <a:gd name="connsiteX1" fmla="*/ 95 w 4095"/>
                    <a:gd name="connsiteY1" fmla="*/ 7906 h 8369"/>
                    <a:gd name="connsiteX2" fmla="*/ 4096 w 4095"/>
                    <a:gd name="connsiteY2" fmla="*/ 4000 h 8369"/>
                    <a:gd name="connsiteX3" fmla="*/ 0 w 4095"/>
                    <a:gd name="connsiteY3" fmla="*/ 0 h 8369"/>
                  </a:gdLst>
                  <a:cxnLst>
                    <a:cxn ang="0">
                      <a:pos x="connsiteX0" y="connsiteY0"/>
                    </a:cxn>
                    <a:cxn ang="0">
                      <a:pos x="connsiteX1" y="connsiteY1"/>
                    </a:cxn>
                    <a:cxn ang="0">
                      <a:pos x="connsiteX2" y="connsiteY2"/>
                    </a:cxn>
                    <a:cxn ang="0">
                      <a:pos x="connsiteX3" y="connsiteY3"/>
                    </a:cxn>
                  </a:cxnLst>
                  <a:rect l="l" t="t" r="r" b="b"/>
                  <a:pathLst>
                    <a:path w="4095" h="8369">
                      <a:moveTo>
                        <a:pt x="0" y="0"/>
                      </a:moveTo>
                      <a:cubicBezTo>
                        <a:pt x="2191" y="4381"/>
                        <a:pt x="381" y="5143"/>
                        <a:pt x="95" y="7906"/>
                      </a:cubicBezTo>
                      <a:cubicBezTo>
                        <a:pt x="2476" y="9239"/>
                        <a:pt x="3715" y="7620"/>
                        <a:pt x="4096" y="4000"/>
                      </a:cubicBezTo>
                      <a:cubicBezTo>
                        <a:pt x="2762" y="2572"/>
                        <a:pt x="1333"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864" name="任意多边形: 形状 57373"/>
                <p:cNvSpPr/>
                <p:nvPr>
                  <p:custDataLst>
                    <p:tags r:id="rId1320"/>
                  </p:custDataLst>
                </p:nvPr>
              </p:nvSpPr>
              <p:spPr>
                <a:xfrm>
                  <a:off x="6714240" y="3067584"/>
                  <a:ext cx="5866" cy="9561"/>
                </a:xfrm>
                <a:custGeom>
                  <a:gdLst>
                    <a:gd name="connsiteX0" fmla="*/ 790 w 5866"/>
                    <a:gd name="connsiteY0" fmla="*/ 37 h 9561"/>
                    <a:gd name="connsiteX1" fmla="*/ 5838 w 5866"/>
                    <a:gd name="connsiteY1" fmla="*/ 9562 h 9561"/>
                    <a:gd name="connsiteX2" fmla="*/ 790 w 5866"/>
                    <a:gd name="connsiteY2" fmla="*/ 37 h 9561"/>
                  </a:gdLst>
                  <a:cxnLst>
                    <a:cxn ang="0">
                      <a:pos x="connsiteX0" y="connsiteY0"/>
                    </a:cxn>
                    <a:cxn ang="0">
                      <a:pos x="connsiteX1" y="connsiteY1"/>
                    </a:cxn>
                    <a:cxn ang="0">
                      <a:pos x="connsiteX2" y="connsiteY2"/>
                    </a:cxn>
                  </a:cxnLst>
                  <a:rect l="l" t="t" r="r" b="b"/>
                  <a:pathLst>
                    <a:path w="5866" h="9561">
                      <a:moveTo>
                        <a:pt x="790" y="37"/>
                      </a:moveTo>
                      <a:cubicBezTo>
                        <a:pt x="-1687" y="-630"/>
                        <a:pt x="2123" y="8038"/>
                        <a:pt x="5838" y="9562"/>
                      </a:cubicBezTo>
                      <a:cubicBezTo>
                        <a:pt x="6314" y="5466"/>
                        <a:pt x="694" y="3942"/>
                        <a:pt x="790" y="37"/>
                      </a:cubicBezTo>
                      <a:close/>
                    </a:path>
                  </a:pathLst>
                </a:custGeom>
                <a:solidFill>
                  <a:srgbClr val="D1C4B3"/>
                </a:solidFill>
                <a:ln w="9525" cap="flat">
                  <a:noFill/>
                  <a:prstDash val="solid"/>
                  <a:miter/>
                </a:ln>
              </p:spPr>
              <p:txBody>
                <a:bodyPr rtlCol="0" anchor="ctr"/>
                <a:lstStyle/>
                <a:p>
                  <a:endParaRPr lang="zh-CN" altLang="en-US"/>
                </a:p>
              </p:txBody>
            </p:sp>
            <p:sp>
              <p:nvSpPr>
                <p:cNvPr id="865" name="任意多边形: 形状 57374"/>
                <p:cNvSpPr/>
                <p:nvPr>
                  <p:custDataLst>
                    <p:tags r:id="rId1321"/>
                  </p:custDataLst>
                </p:nvPr>
              </p:nvSpPr>
              <p:spPr>
                <a:xfrm>
                  <a:off x="6721697" y="3189530"/>
                  <a:ext cx="14954" cy="35157"/>
                </a:xfrm>
                <a:custGeom>
                  <a:gdLst>
                    <a:gd name="connsiteX0" fmla="*/ 0 w 14954"/>
                    <a:gd name="connsiteY0" fmla="*/ 10 h 35157"/>
                    <a:gd name="connsiteX1" fmla="*/ 762 w 14954"/>
                    <a:gd name="connsiteY1" fmla="*/ 3725 h 35157"/>
                    <a:gd name="connsiteX2" fmla="*/ 5334 w 14954"/>
                    <a:gd name="connsiteY2" fmla="*/ 10297 h 35157"/>
                    <a:gd name="connsiteX3" fmla="*/ 5525 w 14954"/>
                    <a:gd name="connsiteY3" fmla="*/ 21727 h 35157"/>
                    <a:gd name="connsiteX4" fmla="*/ 14954 w 14954"/>
                    <a:gd name="connsiteY4" fmla="*/ 35158 h 35157"/>
                    <a:gd name="connsiteX5" fmla="*/ 13240 w 14954"/>
                    <a:gd name="connsiteY5" fmla="*/ 24013 h 35157"/>
                    <a:gd name="connsiteX6" fmla="*/ 7906 w 14954"/>
                    <a:gd name="connsiteY6" fmla="*/ 17441 h 35157"/>
                    <a:gd name="connsiteX7" fmla="*/ 9049 w 14954"/>
                    <a:gd name="connsiteY7" fmla="*/ 14584 h 35157"/>
                    <a:gd name="connsiteX8" fmla="*/ 5620 w 14954"/>
                    <a:gd name="connsiteY8" fmla="*/ 5059 h 35157"/>
                    <a:gd name="connsiteX9" fmla="*/ 0 w 14954"/>
                    <a:gd name="connsiteY9" fmla="*/ 10 h 35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4" h="35157">
                      <a:moveTo>
                        <a:pt x="0" y="10"/>
                      </a:moveTo>
                      <a:cubicBezTo>
                        <a:pt x="476" y="1820"/>
                        <a:pt x="2476" y="4963"/>
                        <a:pt x="762" y="3725"/>
                      </a:cubicBezTo>
                      <a:cubicBezTo>
                        <a:pt x="476" y="6392"/>
                        <a:pt x="4000" y="8107"/>
                        <a:pt x="5334" y="10297"/>
                      </a:cubicBezTo>
                      <a:cubicBezTo>
                        <a:pt x="4096" y="12679"/>
                        <a:pt x="4763" y="16774"/>
                        <a:pt x="5525" y="21727"/>
                      </a:cubicBezTo>
                      <a:cubicBezTo>
                        <a:pt x="9525" y="20680"/>
                        <a:pt x="11716" y="28966"/>
                        <a:pt x="14954" y="35158"/>
                      </a:cubicBezTo>
                      <a:cubicBezTo>
                        <a:pt x="14002" y="31538"/>
                        <a:pt x="12287" y="28014"/>
                        <a:pt x="13240" y="24013"/>
                      </a:cubicBezTo>
                      <a:cubicBezTo>
                        <a:pt x="10477" y="24680"/>
                        <a:pt x="11049" y="22299"/>
                        <a:pt x="7906" y="17441"/>
                      </a:cubicBezTo>
                      <a:cubicBezTo>
                        <a:pt x="8477" y="16965"/>
                        <a:pt x="9049" y="16393"/>
                        <a:pt x="9049" y="14584"/>
                      </a:cubicBezTo>
                      <a:cubicBezTo>
                        <a:pt x="6667" y="11726"/>
                        <a:pt x="5525" y="8583"/>
                        <a:pt x="5620" y="5059"/>
                      </a:cubicBezTo>
                      <a:cubicBezTo>
                        <a:pt x="3429" y="2296"/>
                        <a:pt x="1238" y="-180"/>
                        <a:pt x="0" y="10"/>
                      </a:cubicBezTo>
                      <a:close/>
                    </a:path>
                  </a:pathLst>
                </a:custGeom>
                <a:solidFill>
                  <a:srgbClr val="D1C4B3"/>
                </a:solidFill>
                <a:ln w="9525" cap="flat">
                  <a:noFill/>
                  <a:prstDash val="solid"/>
                  <a:miter/>
                </a:ln>
              </p:spPr>
              <p:txBody>
                <a:bodyPr rtlCol="0" anchor="ctr"/>
                <a:lstStyle/>
                <a:p>
                  <a:endParaRPr lang="zh-CN" altLang="en-US"/>
                </a:p>
              </p:txBody>
            </p:sp>
            <p:sp>
              <p:nvSpPr>
                <p:cNvPr id="866" name="任意多边形: 形状 57375"/>
                <p:cNvSpPr/>
                <p:nvPr>
                  <p:custDataLst>
                    <p:tags r:id="rId1322"/>
                  </p:custDataLst>
                </p:nvPr>
              </p:nvSpPr>
              <p:spPr>
                <a:xfrm>
                  <a:off x="6721792" y="3083623"/>
                  <a:ext cx="4755" cy="8600"/>
                </a:xfrm>
                <a:custGeom>
                  <a:gdLst>
                    <a:gd name="connsiteX0" fmla="*/ 0 w 4755"/>
                    <a:gd name="connsiteY0" fmla="*/ 0 h 8600"/>
                    <a:gd name="connsiteX1" fmla="*/ 571 w 4755"/>
                    <a:gd name="connsiteY1" fmla="*/ 5524 h 8600"/>
                    <a:gd name="connsiteX2" fmla="*/ 3905 w 4755"/>
                    <a:gd name="connsiteY2" fmla="*/ 8477 h 8600"/>
                    <a:gd name="connsiteX3" fmla="*/ 0 w 4755"/>
                    <a:gd name="connsiteY3" fmla="*/ 0 h 8600"/>
                  </a:gdLst>
                  <a:cxnLst>
                    <a:cxn ang="0">
                      <a:pos x="connsiteX0" y="connsiteY0"/>
                    </a:cxn>
                    <a:cxn ang="0">
                      <a:pos x="connsiteX1" y="connsiteY1"/>
                    </a:cxn>
                    <a:cxn ang="0">
                      <a:pos x="connsiteX2" y="connsiteY2"/>
                    </a:cxn>
                    <a:cxn ang="0">
                      <a:pos x="connsiteX3" y="connsiteY3"/>
                    </a:cxn>
                  </a:cxnLst>
                  <a:rect l="l" t="t" r="r" b="b"/>
                  <a:pathLst>
                    <a:path w="4755" h="8600">
                      <a:moveTo>
                        <a:pt x="0" y="0"/>
                      </a:moveTo>
                      <a:lnTo>
                        <a:pt x="571" y="5524"/>
                      </a:lnTo>
                      <a:cubicBezTo>
                        <a:pt x="1333" y="5334"/>
                        <a:pt x="3429" y="6096"/>
                        <a:pt x="3905" y="8477"/>
                      </a:cubicBezTo>
                      <a:cubicBezTo>
                        <a:pt x="6287" y="9715"/>
                        <a:pt x="3238" y="1238"/>
                        <a:pt x="0" y="0"/>
                      </a:cubicBezTo>
                      <a:close/>
                    </a:path>
                  </a:pathLst>
                </a:custGeom>
                <a:solidFill>
                  <a:srgbClr val="D1C4B3"/>
                </a:solidFill>
                <a:ln w="9525" cap="flat">
                  <a:noFill/>
                  <a:prstDash val="solid"/>
                  <a:miter/>
                </a:ln>
              </p:spPr>
              <p:txBody>
                <a:bodyPr rtlCol="0" anchor="ctr"/>
                <a:lstStyle/>
                <a:p>
                  <a:endParaRPr lang="zh-CN" altLang="en-US"/>
                </a:p>
              </p:txBody>
            </p:sp>
            <p:sp>
              <p:nvSpPr>
                <p:cNvPr id="867" name="任意多边形: 形状 57376"/>
                <p:cNvSpPr/>
                <p:nvPr>
                  <p:custDataLst>
                    <p:tags r:id="rId1323"/>
                  </p:custDataLst>
                </p:nvPr>
              </p:nvSpPr>
              <p:spPr>
                <a:xfrm>
                  <a:off x="6743033" y="3092617"/>
                  <a:ext cx="6762" cy="10722"/>
                </a:xfrm>
                <a:custGeom>
                  <a:gdLst>
                    <a:gd name="connsiteX0" fmla="*/ 0 w 6762"/>
                    <a:gd name="connsiteY0" fmla="*/ 54 h 10722"/>
                    <a:gd name="connsiteX1" fmla="*/ 6763 w 6762"/>
                    <a:gd name="connsiteY1" fmla="*/ 10722 h 10722"/>
                    <a:gd name="connsiteX2" fmla="*/ 0 w 6762"/>
                    <a:gd name="connsiteY2" fmla="*/ 54 h 10722"/>
                  </a:gdLst>
                  <a:cxnLst>
                    <a:cxn ang="0">
                      <a:pos x="connsiteX0" y="connsiteY0"/>
                    </a:cxn>
                    <a:cxn ang="0">
                      <a:pos x="connsiteX1" y="connsiteY1"/>
                    </a:cxn>
                    <a:cxn ang="0">
                      <a:pos x="connsiteX2" y="connsiteY2"/>
                    </a:cxn>
                  </a:cxnLst>
                  <a:rect l="l" t="t" r="r" b="b"/>
                  <a:pathLst>
                    <a:path w="6762" h="10722">
                      <a:moveTo>
                        <a:pt x="0" y="54"/>
                      </a:moveTo>
                      <a:cubicBezTo>
                        <a:pt x="1143" y="3960"/>
                        <a:pt x="3429" y="7484"/>
                        <a:pt x="6763" y="10722"/>
                      </a:cubicBezTo>
                      <a:cubicBezTo>
                        <a:pt x="5239" y="6722"/>
                        <a:pt x="2477" y="-708"/>
                        <a:pt x="0" y="54"/>
                      </a:cubicBezTo>
                      <a:close/>
                    </a:path>
                  </a:pathLst>
                </a:custGeom>
                <a:solidFill>
                  <a:srgbClr val="D1C4B3"/>
                </a:solidFill>
                <a:ln w="9525" cap="flat">
                  <a:noFill/>
                  <a:prstDash val="solid"/>
                  <a:miter/>
                </a:ln>
              </p:spPr>
              <p:txBody>
                <a:bodyPr rtlCol="0" anchor="ctr"/>
                <a:lstStyle/>
                <a:p>
                  <a:endParaRPr lang="zh-CN" altLang="en-US"/>
                </a:p>
              </p:txBody>
            </p:sp>
            <p:sp>
              <p:nvSpPr>
                <p:cNvPr id="868" name="任意多边形: 形状 57377"/>
                <p:cNvSpPr/>
                <p:nvPr>
                  <p:custDataLst>
                    <p:tags r:id="rId1324"/>
                  </p:custDataLst>
                </p:nvPr>
              </p:nvSpPr>
              <p:spPr>
                <a:xfrm>
                  <a:off x="6738044" y="3292125"/>
                  <a:ext cx="3178" cy="9621"/>
                </a:xfrm>
                <a:custGeom>
                  <a:gdLst>
                    <a:gd name="connsiteX0" fmla="*/ 226 w 3178"/>
                    <a:gd name="connsiteY0" fmla="*/ 0 h 9621"/>
                    <a:gd name="connsiteX1" fmla="*/ 3179 w 3178"/>
                    <a:gd name="connsiteY1" fmla="*/ 9620 h 9621"/>
                    <a:gd name="connsiteX2" fmla="*/ 226 w 3178"/>
                    <a:gd name="connsiteY2" fmla="*/ 0 h 9621"/>
                  </a:gdLst>
                  <a:cxnLst>
                    <a:cxn ang="0">
                      <a:pos x="connsiteX0" y="connsiteY0"/>
                    </a:cxn>
                    <a:cxn ang="0">
                      <a:pos x="connsiteX1" y="connsiteY1"/>
                    </a:cxn>
                    <a:cxn ang="0">
                      <a:pos x="connsiteX2" y="connsiteY2"/>
                    </a:cxn>
                  </a:cxnLst>
                  <a:rect l="l" t="t" r="r" b="b"/>
                  <a:pathLst>
                    <a:path w="3178" h="9621">
                      <a:moveTo>
                        <a:pt x="226" y="0"/>
                      </a:moveTo>
                      <a:cubicBezTo>
                        <a:pt x="-632" y="3715"/>
                        <a:pt x="1083" y="9716"/>
                        <a:pt x="3179" y="9620"/>
                      </a:cubicBezTo>
                      <a:cubicBezTo>
                        <a:pt x="2417" y="6382"/>
                        <a:pt x="2131" y="3048"/>
                        <a:pt x="226" y="0"/>
                      </a:cubicBezTo>
                      <a:close/>
                    </a:path>
                  </a:pathLst>
                </a:custGeom>
                <a:solidFill>
                  <a:srgbClr val="D1C4B3"/>
                </a:solidFill>
                <a:ln w="9525" cap="flat">
                  <a:noFill/>
                  <a:prstDash val="solid"/>
                  <a:miter/>
                </a:ln>
              </p:spPr>
              <p:txBody>
                <a:bodyPr rtlCol="0" anchor="ctr"/>
                <a:lstStyle/>
                <a:p>
                  <a:endParaRPr lang="zh-CN" altLang="en-US"/>
                </a:p>
              </p:txBody>
            </p:sp>
            <p:sp>
              <p:nvSpPr>
                <p:cNvPr id="869" name="任意多边形: 形状 57378"/>
                <p:cNvSpPr/>
                <p:nvPr>
                  <p:custDataLst>
                    <p:tags r:id="rId1325"/>
                  </p:custDataLst>
                </p:nvPr>
              </p:nvSpPr>
              <p:spPr>
                <a:xfrm>
                  <a:off x="6759320" y="3130200"/>
                  <a:ext cx="5238" cy="12668"/>
                </a:xfrm>
                <a:custGeom>
                  <a:gdLst>
                    <a:gd name="connsiteX0" fmla="*/ 0 w 5238"/>
                    <a:gd name="connsiteY0" fmla="*/ 0 h 12668"/>
                    <a:gd name="connsiteX1" fmla="*/ 5239 w 5238"/>
                    <a:gd name="connsiteY1" fmla="*/ 12668 h 12668"/>
                    <a:gd name="connsiteX2" fmla="*/ 0 w 5238"/>
                    <a:gd name="connsiteY2" fmla="*/ 0 h 12668"/>
                  </a:gdLst>
                  <a:cxnLst>
                    <a:cxn ang="0">
                      <a:pos x="connsiteX0" y="connsiteY0"/>
                    </a:cxn>
                    <a:cxn ang="0">
                      <a:pos x="connsiteX1" y="connsiteY1"/>
                    </a:cxn>
                    <a:cxn ang="0">
                      <a:pos x="connsiteX2" y="connsiteY2"/>
                    </a:cxn>
                  </a:cxnLst>
                  <a:rect l="l" t="t" r="r" b="b"/>
                  <a:pathLst>
                    <a:path w="5238" h="12668">
                      <a:moveTo>
                        <a:pt x="0" y="0"/>
                      </a:moveTo>
                      <a:cubicBezTo>
                        <a:pt x="1429" y="4286"/>
                        <a:pt x="667" y="9239"/>
                        <a:pt x="5239" y="12668"/>
                      </a:cubicBezTo>
                      <a:cubicBezTo>
                        <a:pt x="4096" y="8287"/>
                        <a:pt x="3048" y="3810"/>
                        <a:pt x="0" y="0"/>
                      </a:cubicBezTo>
                      <a:close/>
                    </a:path>
                  </a:pathLst>
                </a:custGeom>
                <a:solidFill>
                  <a:srgbClr val="D1C4B3"/>
                </a:solidFill>
                <a:ln w="9525" cap="flat">
                  <a:noFill/>
                  <a:prstDash val="solid"/>
                  <a:miter/>
                </a:ln>
              </p:spPr>
              <p:txBody>
                <a:bodyPr rtlCol="0" anchor="ctr"/>
                <a:lstStyle/>
                <a:p>
                  <a:endParaRPr lang="zh-CN" altLang="en-US"/>
                </a:p>
              </p:txBody>
            </p:sp>
            <p:sp>
              <p:nvSpPr>
                <p:cNvPr id="870" name="任意多边形: 形状 57379"/>
                <p:cNvSpPr/>
                <p:nvPr>
                  <p:custDataLst>
                    <p:tags r:id="rId1326"/>
                  </p:custDataLst>
                </p:nvPr>
              </p:nvSpPr>
              <p:spPr>
                <a:xfrm>
                  <a:off x="6769131" y="3269464"/>
                  <a:ext cx="4857" cy="11706"/>
                </a:xfrm>
                <a:custGeom>
                  <a:gdLst>
                    <a:gd name="connsiteX0" fmla="*/ 0 w 4857"/>
                    <a:gd name="connsiteY0" fmla="*/ 467 h 11706"/>
                    <a:gd name="connsiteX1" fmla="*/ 4858 w 4857"/>
                    <a:gd name="connsiteY1" fmla="*/ 11707 h 11706"/>
                    <a:gd name="connsiteX2" fmla="*/ 4858 w 4857"/>
                    <a:gd name="connsiteY2" fmla="*/ 6468 h 11706"/>
                    <a:gd name="connsiteX3" fmla="*/ 0 w 4857"/>
                    <a:gd name="connsiteY3" fmla="*/ 467 h 11706"/>
                  </a:gdLst>
                  <a:cxnLst>
                    <a:cxn ang="0">
                      <a:pos x="connsiteX0" y="connsiteY0"/>
                    </a:cxn>
                    <a:cxn ang="0">
                      <a:pos x="connsiteX1" y="connsiteY1"/>
                    </a:cxn>
                    <a:cxn ang="0">
                      <a:pos x="connsiteX2" y="connsiteY2"/>
                    </a:cxn>
                    <a:cxn ang="0">
                      <a:pos x="connsiteX3" y="connsiteY3"/>
                    </a:cxn>
                  </a:cxnLst>
                  <a:rect l="l" t="t" r="r" b="b"/>
                  <a:pathLst>
                    <a:path w="4857" h="11706">
                      <a:moveTo>
                        <a:pt x="0" y="467"/>
                      </a:moveTo>
                      <a:cubicBezTo>
                        <a:pt x="191" y="6087"/>
                        <a:pt x="2381" y="5135"/>
                        <a:pt x="4858" y="11707"/>
                      </a:cubicBezTo>
                      <a:cubicBezTo>
                        <a:pt x="4667" y="9992"/>
                        <a:pt x="4477" y="8278"/>
                        <a:pt x="4858" y="6468"/>
                      </a:cubicBezTo>
                      <a:cubicBezTo>
                        <a:pt x="1143" y="4944"/>
                        <a:pt x="2572" y="-1819"/>
                        <a:pt x="0" y="467"/>
                      </a:cubicBezTo>
                      <a:close/>
                    </a:path>
                  </a:pathLst>
                </a:custGeom>
                <a:solidFill>
                  <a:srgbClr val="D1C4B3"/>
                </a:solidFill>
                <a:ln w="9525" cap="flat">
                  <a:noFill/>
                  <a:prstDash val="solid"/>
                  <a:miter/>
                </a:ln>
              </p:spPr>
              <p:txBody>
                <a:bodyPr rtlCol="0" anchor="ctr"/>
                <a:lstStyle/>
                <a:p>
                  <a:endParaRPr lang="zh-CN" altLang="en-US"/>
                </a:p>
              </p:txBody>
            </p:sp>
            <p:sp>
              <p:nvSpPr>
                <p:cNvPr id="871" name="任意多边形: 形状 57380"/>
                <p:cNvSpPr/>
                <p:nvPr>
                  <p:custDataLst>
                    <p:tags r:id="rId1327"/>
                  </p:custDataLst>
                </p:nvPr>
              </p:nvSpPr>
              <p:spPr>
                <a:xfrm>
                  <a:off x="6781803" y="3159696"/>
                  <a:ext cx="2304" cy="12130"/>
                </a:xfrm>
                <a:custGeom>
                  <a:gdLst>
                    <a:gd name="connsiteX0" fmla="*/ 1521 w 2304"/>
                    <a:gd name="connsiteY0" fmla="*/ 12033 h 12130"/>
                    <a:gd name="connsiteX1" fmla="*/ 1807 w 2304"/>
                    <a:gd name="connsiteY1" fmla="*/ 603 h 12130"/>
                    <a:gd name="connsiteX2" fmla="*/ 1521 w 2304"/>
                    <a:gd name="connsiteY2" fmla="*/ 12033 h 12130"/>
                  </a:gdLst>
                  <a:cxnLst>
                    <a:cxn ang="0">
                      <a:pos x="connsiteX0" y="connsiteY0"/>
                    </a:cxn>
                    <a:cxn ang="0">
                      <a:pos x="connsiteX1" y="connsiteY1"/>
                    </a:cxn>
                    <a:cxn ang="0">
                      <a:pos x="connsiteX2" y="connsiteY2"/>
                    </a:cxn>
                  </a:cxnLst>
                  <a:rect l="l" t="t" r="r" b="b"/>
                  <a:pathLst>
                    <a:path w="2304" h="12130">
                      <a:moveTo>
                        <a:pt x="1521" y="12033"/>
                      </a:moveTo>
                      <a:cubicBezTo>
                        <a:pt x="3712" y="13176"/>
                        <a:pt x="473" y="3937"/>
                        <a:pt x="1807" y="603"/>
                      </a:cubicBezTo>
                      <a:cubicBezTo>
                        <a:pt x="-1813" y="-2635"/>
                        <a:pt x="1045" y="8033"/>
                        <a:pt x="1521" y="12033"/>
                      </a:cubicBezTo>
                      <a:close/>
                    </a:path>
                  </a:pathLst>
                </a:custGeom>
                <a:solidFill>
                  <a:srgbClr val="D1C4B3"/>
                </a:solidFill>
                <a:ln w="9525" cap="flat">
                  <a:noFill/>
                  <a:prstDash val="solid"/>
                  <a:miter/>
                </a:ln>
              </p:spPr>
              <p:txBody>
                <a:bodyPr rtlCol="0" anchor="ctr"/>
                <a:lstStyle/>
                <a:p>
                  <a:endParaRPr lang="zh-CN" altLang="en-US"/>
                </a:p>
              </p:txBody>
            </p:sp>
            <p:sp>
              <p:nvSpPr>
                <p:cNvPr id="872" name="任意多边形: 形状 57381"/>
                <p:cNvSpPr/>
                <p:nvPr>
                  <p:custDataLst>
                    <p:tags r:id="rId1328"/>
                  </p:custDataLst>
                </p:nvPr>
              </p:nvSpPr>
              <p:spPr>
                <a:xfrm>
                  <a:off x="6794468" y="3214076"/>
                  <a:ext cx="4571" cy="17184"/>
                </a:xfrm>
                <a:custGeom>
                  <a:gdLst>
                    <a:gd name="connsiteX0" fmla="*/ 0 w 4571"/>
                    <a:gd name="connsiteY0" fmla="*/ 4135 h 17184"/>
                    <a:gd name="connsiteX1" fmla="*/ 4572 w 4571"/>
                    <a:gd name="connsiteY1" fmla="*/ 17184 h 17184"/>
                    <a:gd name="connsiteX2" fmla="*/ 2286 w 4571"/>
                    <a:gd name="connsiteY2" fmla="*/ 992 h 17184"/>
                    <a:gd name="connsiteX3" fmla="*/ 0 w 4571"/>
                    <a:gd name="connsiteY3" fmla="*/ 4135 h 17184"/>
                  </a:gdLst>
                  <a:cxnLst>
                    <a:cxn ang="0">
                      <a:pos x="connsiteX0" y="connsiteY0"/>
                    </a:cxn>
                    <a:cxn ang="0">
                      <a:pos x="connsiteX1" y="connsiteY1"/>
                    </a:cxn>
                    <a:cxn ang="0">
                      <a:pos x="connsiteX2" y="connsiteY2"/>
                    </a:cxn>
                    <a:cxn ang="0">
                      <a:pos x="connsiteX3" y="connsiteY3"/>
                    </a:cxn>
                  </a:cxnLst>
                  <a:rect l="l" t="t" r="r" b="b"/>
                  <a:pathLst>
                    <a:path w="4571" h="17184">
                      <a:moveTo>
                        <a:pt x="0" y="4135"/>
                      </a:moveTo>
                      <a:cubicBezTo>
                        <a:pt x="1619" y="8421"/>
                        <a:pt x="1714" y="12993"/>
                        <a:pt x="4572" y="17184"/>
                      </a:cubicBezTo>
                      <a:cubicBezTo>
                        <a:pt x="4096" y="11755"/>
                        <a:pt x="2572" y="6421"/>
                        <a:pt x="2286" y="992"/>
                      </a:cubicBezTo>
                      <a:cubicBezTo>
                        <a:pt x="-95" y="-3390"/>
                        <a:pt x="2381" y="8421"/>
                        <a:pt x="0" y="4135"/>
                      </a:cubicBezTo>
                      <a:close/>
                    </a:path>
                  </a:pathLst>
                </a:custGeom>
                <a:solidFill>
                  <a:srgbClr val="D1C4B3"/>
                </a:solidFill>
                <a:ln w="9525" cap="flat">
                  <a:noFill/>
                  <a:prstDash val="solid"/>
                  <a:miter/>
                </a:ln>
              </p:spPr>
              <p:txBody>
                <a:bodyPr rtlCol="0" anchor="ctr"/>
                <a:lstStyle/>
                <a:p>
                  <a:endParaRPr lang="zh-CN" altLang="en-US"/>
                </a:p>
              </p:txBody>
            </p:sp>
            <p:sp>
              <p:nvSpPr>
                <p:cNvPr id="873" name="任意多边形: 形状 57382"/>
                <p:cNvSpPr/>
                <p:nvPr>
                  <p:custDataLst>
                    <p:tags r:id="rId1329"/>
                  </p:custDataLst>
                </p:nvPr>
              </p:nvSpPr>
              <p:spPr>
                <a:xfrm>
                  <a:off x="6761052" y="3369083"/>
                  <a:ext cx="2255" cy="10368"/>
                </a:xfrm>
                <a:custGeom>
                  <a:gdLst>
                    <a:gd name="connsiteX0" fmla="*/ 1507 w 2255"/>
                    <a:gd name="connsiteY0" fmla="*/ 194 h 10368"/>
                    <a:gd name="connsiteX1" fmla="*/ 935 w 2255"/>
                    <a:gd name="connsiteY1" fmla="*/ 10196 h 10368"/>
                    <a:gd name="connsiteX2" fmla="*/ 1507 w 2255"/>
                    <a:gd name="connsiteY2" fmla="*/ 194 h 10368"/>
                  </a:gdLst>
                  <a:cxnLst>
                    <a:cxn ang="0">
                      <a:pos x="connsiteX0" y="connsiteY0"/>
                    </a:cxn>
                    <a:cxn ang="0">
                      <a:pos x="connsiteX1" y="connsiteY1"/>
                    </a:cxn>
                    <a:cxn ang="0">
                      <a:pos x="connsiteX2" y="connsiteY2"/>
                    </a:cxn>
                  </a:cxnLst>
                  <a:rect l="l" t="t" r="r" b="b"/>
                  <a:pathLst>
                    <a:path w="2255" h="10368">
                      <a:moveTo>
                        <a:pt x="1507" y="194"/>
                      </a:moveTo>
                      <a:cubicBezTo>
                        <a:pt x="-1732" y="-1425"/>
                        <a:pt x="1316" y="7529"/>
                        <a:pt x="935" y="10196"/>
                      </a:cubicBezTo>
                      <a:cubicBezTo>
                        <a:pt x="3698" y="11720"/>
                        <a:pt x="1221" y="2766"/>
                        <a:pt x="1507" y="194"/>
                      </a:cubicBezTo>
                      <a:close/>
                    </a:path>
                  </a:pathLst>
                </a:custGeom>
                <a:solidFill>
                  <a:srgbClr val="D1C4B3"/>
                </a:solidFill>
                <a:ln w="9525" cap="flat">
                  <a:noFill/>
                  <a:prstDash val="solid"/>
                  <a:miter/>
                </a:ln>
              </p:spPr>
              <p:txBody>
                <a:bodyPr rtlCol="0" anchor="ctr"/>
                <a:lstStyle/>
                <a:p>
                  <a:endParaRPr lang="zh-CN" altLang="en-US"/>
                </a:p>
              </p:txBody>
            </p:sp>
            <p:sp>
              <p:nvSpPr>
                <p:cNvPr id="874" name="任意多边形: 形状 57383"/>
                <p:cNvSpPr/>
                <p:nvPr>
                  <p:custDataLst>
                    <p:tags r:id="rId1330"/>
                  </p:custDataLst>
                </p:nvPr>
              </p:nvSpPr>
              <p:spPr>
                <a:xfrm>
                  <a:off x="6770941" y="3367800"/>
                  <a:ext cx="4095" cy="10622"/>
                </a:xfrm>
                <a:custGeom>
                  <a:gdLst>
                    <a:gd name="connsiteX0" fmla="*/ 2953 w 4095"/>
                    <a:gd name="connsiteY0" fmla="*/ 10621 h 10622"/>
                    <a:gd name="connsiteX1" fmla="*/ 4096 w 4095"/>
                    <a:gd name="connsiteY1" fmla="*/ 1763 h 10622"/>
                    <a:gd name="connsiteX2" fmla="*/ 0 w 4095"/>
                    <a:gd name="connsiteY2" fmla="*/ 1668 h 10622"/>
                    <a:gd name="connsiteX3" fmla="*/ 2953 w 4095"/>
                    <a:gd name="connsiteY3" fmla="*/ 10621 h 10622"/>
                  </a:gdLst>
                  <a:cxnLst>
                    <a:cxn ang="0">
                      <a:pos x="connsiteX0" y="connsiteY0"/>
                    </a:cxn>
                    <a:cxn ang="0">
                      <a:pos x="connsiteX1" y="connsiteY1"/>
                    </a:cxn>
                    <a:cxn ang="0">
                      <a:pos x="connsiteX2" y="connsiteY2"/>
                    </a:cxn>
                    <a:cxn ang="0">
                      <a:pos x="connsiteX3" y="connsiteY3"/>
                    </a:cxn>
                  </a:cxnLst>
                  <a:rect l="l" t="t" r="r" b="b"/>
                  <a:pathLst>
                    <a:path w="4095" h="10622">
                      <a:moveTo>
                        <a:pt x="2953" y="10621"/>
                      </a:moveTo>
                      <a:cubicBezTo>
                        <a:pt x="4763" y="7764"/>
                        <a:pt x="1524" y="4620"/>
                        <a:pt x="4096" y="1763"/>
                      </a:cubicBezTo>
                      <a:cubicBezTo>
                        <a:pt x="2572" y="-523"/>
                        <a:pt x="1238" y="-618"/>
                        <a:pt x="0" y="1668"/>
                      </a:cubicBezTo>
                      <a:cubicBezTo>
                        <a:pt x="2667" y="5287"/>
                        <a:pt x="381" y="10716"/>
                        <a:pt x="2953" y="10621"/>
                      </a:cubicBezTo>
                      <a:close/>
                    </a:path>
                  </a:pathLst>
                </a:custGeom>
                <a:solidFill>
                  <a:srgbClr val="D1C4B3"/>
                </a:solidFill>
                <a:ln w="9525" cap="flat">
                  <a:noFill/>
                  <a:prstDash val="solid"/>
                  <a:miter/>
                </a:ln>
              </p:spPr>
              <p:txBody>
                <a:bodyPr rtlCol="0" anchor="ctr"/>
                <a:lstStyle/>
                <a:p>
                  <a:endParaRPr lang="zh-CN" altLang="en-US"/>
                </a:p>
              </p:txBody>
            </p:sp>
            <p:sp>
              <p:nvSpPr>
                <p:cNvPr id="875" name="任意多边形: 形状 57384"/>
                <p:cNvSpPr/>
                <p:nvPr>
                  <p:custDataLst>
                    <p:tags r:id="rId1331"/>
                  </p:custDataLst>
                </p:nvPr>
              </p:nvSpPr>
              <p:spPr>
                <a:xfrm>
                  <a:off x="6742418" y="3447859"/>
                  <a:ext cx="1921" cy="13334"/>
                </a:xfrm>
                <a:custGeom>
                  <a:gdLst>
                    <a:gd name="connsiteX0" fmla="*/ 1757 w 1921"/>
                    <a:gd name="connsiteY0" fmla="*/ 0 h 13334"/>
                    <a:gd name="connsiteX1" fmla="*/ 614 w 1921"/>
                    <a:gd name="connsiteY1" fmla="*/ 13335 h 13334"/>
                    <a:gd name="connsiteX2" fmla="*/ 1757 w 1921"/>
                    <a:gd name="connsiteY2" fmla="*/ 0 h 13334"/>
                  </a:gdLst>
                  <a:cxnLst>
                    <a:cxn ang="0">
                      <a:pos x="connsiteX0" y="connsiteY0"/>
                    </a:cxn>
                    <a:cxn ang="0">
                      <a:pos x="connsiteX1" y="connsiteY1"/>
                    </a:cxn>
                    <a:cxn ang="0">
                      <a:pos x="connsiteX2" y="connsiteY2"/>
                    </a:cxn>
                  </a:cxnLst>
                  <a:rect l="l" t="t" r="r" b="b"/>
                  <a:pathLst>
                    <a:path w="1921" h="13333">
                      <a:moveTo>
                        <a:pt x="1757" y="0"/>
                      </a:moveTo>
                      <a:cubicBezTo>
                        <a:pt x="329" y="4286"/>
                        <a:pt x="-719" y="8572"/>
                        <a:pt x="614" y="13335"/>
                      </a:cubicBezTo>
                      <a:cubicBezTo>
                        <a:pt x="1281" y="8953"/>
                        <a:pt x="2329" y="4572"/>
                        <a:pt x="1757" y="0"/>
                      </a:cubicBezTo>
                      <a:close/>
                    </a:path>
                  </a:pathLst>
                </a:custGeom>
                <a:solidFill>
                  <a:srgbClr val="D1C4B3"/>
                </a:solidFill>
                <a:ln w="9525" cap="flat">
                  <a:noFill/>
                  <a:prstDash val="solid"/>
                  <a:miter/>
                </a:ln>
              </p:spPr>
              <p:txBody>
                <a:bodyPr rtlCol="0" anchor="ctr"/>
                <a:lstStyle/>
                <a:p>
                  <a:endParaRPr lang="zh-CN" altLang="en-US"/>
                </a:p>
              </p:txBody>
            </p:sp>
            <p:sp>
              <p:nvSpPr>
                <p:cNvPr id="876" name="任意多边形: 形状 57385"/>
                <p:cNvSpPr/>
                <p:nvPr>
                  <p:custDataLst>
                    <p:tags r:id="rId1332"/>
                  </p:custDataLst>
                </p:nvPr>
              </p:nvSpPr>
              <p:spPr>
                <a:xfrm>
                  <a:off x="6813161" y="3179349"/>
                  <a:ext cx="3976" cy="10686"/>
                </a:xfrm>
                <a:custGeom>
                  <a:gdLst>
                    <a:gd name="connsiteX0" fmla="*/ 261 w 3976"/>
                    <a:gd name="connsiteY0" fmla="*/ 0 h 10686"/>
                    <a:gd name="connsiteX1" fmla="*/ 738 w 3976"/>
                    <a:gd name="connsiteY1" fmla="*/ 8573 h 10686"/>
                    <a:gd name="connsiteX2" fmla="*/ 3976 w 3976"/>
                    <a:gd name="connsiteY2" fmla="*/ 5048 h 10686"/>
                    <a:gd name="connsiteX3" fmla="*/ 261 w 3976"/>
                    <a:gd name="connsiteY3" fmla="*/ 0 h 10686"/>
                  </a:gdLst>
                  <a:cxnLst>
                    <a:cxn ang="0">
                      <a:pos x="connsiteX0" y="connsiteY0"/>
                    </a:cxn>
                    <a:cxn ang="0">
                      <a:pos x="connsiteX1" y="connsiteY1"/>
                    </a:cxn>
                    <a:cxn ang="0">
                      <a:pos x="connsiteX2" y="connsiteY2"/>
                    </a:cxn>
                    <a:cxn ang="0">
                      <a:pos x="connsiteX3" y="connsiteY3"/>
                    </a:cxn>
                  </a:cxnLst>
                  <a:rect l="l" t="t" r="r" b="b"/>
                  <a:pathLst>
                    <a:path w="3976" h="10686">
                      <a:moveTo>
                        <a:pt x="261" y="0"/>
                      </a:moveTo>
                      <a:cubicBezTo>
                        <a:pt x="-691" y="3048"/>
                        <a:pt x="1309" y="5525"/>
                        <a:pt x="738" y="8573"/>
                      </a:cubicBezTo>
                      <a:cubicBezTo>
                        <a:pt x="3595" y="13144"/>
                        <a:pt x="3881" y="9525"/>
                        <a:pt x="3976" y="5048"/>
                      </a:cubicBezTo>
                      <a:lnTo>
                        <a:pt x="261" y="0"/>
                      </a:lnTo>
                      <a:close/>
                    </a:path>
                  </a:pathLst>
                </a:custGeom>
                <a:solidFill>
                  <a:srgbClr val="D1C4B3"/>
                </a:solidFill>
                <a:ln w="9525" cap="flat">
                  <a:noFill/>
                  <a:prstDash val="solid"/>
                  <a:miter/>
                </a:ln>
              </p:spPr>
              <p:txBody>
                <a:bodyPr rtlCol="0" anchor="ctr"/>
                <a:lstStyle/>
                <a:p>
                  <a:endParaRPr lang="zh-CN" altLang="en-US"/>
                </a:p>
              </p:txBody>
            </p:sp>
            <p:sp>
              <p:nvSpPr>
                <p:cNvPr id="877" name="任意多边形: 形状 57386"/>
                <p:cNvSpPr/>
                <p:nvPr>
                  <p:custDataLst>
                    <p:tags r:id="rId1333"/>
                  </p:custDataLst>
                </p:nvPr>
              </p:nvSpPr>
              <p:spPr>
                <a:xfrm>
                  <a:off x="6811215" y="3218116"/>
                  <a:ext cx="2755" cy="11283"/>
                </a:xfrm>
                <a:custGeom>
                  <a:gdLst>
                    <a:gd name="connsiteX0" fmla="*/ 493 w 2755"/>
                    <a:gd name="connsiteY0" fmla="*/ 0 h 11283"/>
                    <a:gd name="connsiteX1" fmla="*/ 1160 w 2755"/>
                    <a:gd name="connsiteY1" fmla="*/ 11144 h 11283"/>
                    <a:gd name="connsiteX2" fmla="*/ 493 w 2755"/>
                    <a:gd name="connsiteY2" fmla="*/ 0 h 11283"/>
                  </a:gdLst>
                  <a:cxnLst>
                    <a:cxn ang="0">
                      <a:pos x="connsiteX0" y="connsiteY0"/>
                    </a:cxn>
                    <a:cxn ang="0">
                      <a:pos x="connsiteX1" y="connsiteY1"/>
                    </a:cxn>
                    <a:cxn ang="0">
                      <a:pos x="connsiteX2" y="connsiteY2"/>
                    </a:cxn>
                  </a:cxnLst>
                  <a:rect l="l" t="t" r="r" b="b"/>
                  <a:pathLst>
                    <a:path w="2755" h="11283">
                      <a:moveTo>
                        <a:pt x="493" y="0"/>
                      </a:moveTo>
                      <a:cubicBezTo>
                        <a:pt x="-746" y="4000"/>
                        <a:pt x="683" y="7525"/>
                        <a:pt x="1160" y="11144"/>
                      </a:cubicBezTo>
                      <a:cubicBezTo>
                        <a:pt x="3160" y="12573"/>
                        <a:pt x="3636" y="2572"/>
                        <a:pt x="493" y="0"/>
                      </a:cubicBezTo>
                      <a:close/>
                    </a:path>
                  </a:pathLst>
                </a:custGeom>
                <a:solidFill>
                  <a:srgbClr val="D1C4B3"/>
                </a:solidFill>
                <a:ln w="9525" cap="flat">
                  <a:noFill/>
                  <a:prstDash val="solid"/>
                  <a:miter/>
                </a:ln>
              </p:spPr>
              <p:txBody>
                <a:bodyPr rtlCol="0" anchor="ctr"/>
                <a:lstStyle/>
                <a:p>
                  <a:endParaRPr lang="zh-CN" altLang="en-US"/>
                </a:p>
              </p:txBody>
            </p:sp>
            <p:sp>
              <p:nvSpPr>
                <p:cNvPr id="878" name="任意多边形: 形状 57387"/>
                <p:cNvSpPr/>
                <p:nvPr>
                  <p:custDataLst>
                    <p:tags r:id="rId1334"/>
                  </p:custDataLst>
                </p:nvPr>
              </p:nvSpPr>
              <p:spPr>
                <a:xfrm>
                  <a:off x="6820490" y="3208209"/>
                  <a:ext cx="13982" cy="40957"/>
                </a:xfrm>
                <a:custGeom>
                  <a:gdLst>
                    <a:gd name="connsiteX0" fmla="*/ 76 w 13982"/>
                    <a:gd name="connsiteY0" fmla="*/ 0 h 40957"/>
                    <a:gd name="connsiteX1" fmla="*/ 933 w 13982"/>
                    <a:gd name="connsiteY1" fmla="*/ 2762 h 40957"/>
                    <a:gd name="connsiteX2" fmla="*/ 7410 w 13982"/>
                    <a:gd name="connsiteY2" fmla="*/ 36004 h 40957"/>
                    <a:gd name="connsiteX3" fmla="*/ 13982 w 13982"/>
                    <a:gd name="connsiteY3" fmla="*/ 40958 h 40957"/>
                    <a:gd name="connsiteX4" fmla="*/ 9982 w 13982"/>
                    <a:gd name="connsiteY4" fmla="*/ 31433 h 40957"/>
                    <a:gd name="connsiteX5" fmla="*/ 10839 w 13982"/>
                    <a:gd name="connsiteY5" fmla="*/ 24194 h 40957"/>
                    <a:gd name="connsiteX6" fmla="*/ 4077 w 13982"/>
                    <a:gd name="connsiteY6" fmla="*/ 12287 h 40957"/>
                    <a:gd name="connsiteX7" fmla="*/ 3981 w 13982"/>
                    <a:gd name="connsiteY7" fmla="*/ 2286 h 40957"/>
                    <a:gd name="connsiteX8" fmla="*/ 76 w 13982"/>
                    <a:gd name="connsiteY8" fmla="*/ 0 h 409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40957">
                      <a:moveTo>
                        <a:pt x="76" y="0"/>
                      </a:moveTo>
                      <a:cubicBezTo>
                        <a:pt x="-210" y="1048"/>
                        <a:pt x="362" y="1810"/>
                        <a:pt x="933" y="2762"/>
                      </a:cubicBezTo>
                      <a:cubicBezTo>
                        <a:pt x="1505" y="14097"/>
                        <a:pt x="6553" y="24765"/>
                        <a:pt x="7410" y="36004"/>
                      </a:cubicBezTo>
                      <a:cubicBezTo>
                        <a:pt x="10649" y="41910"/>
                        <a:pt x="11411" y="37814"/>
                        <a:pt x="13982" y="40958"/>
                      </a:cubicBezTo>
                      <a:cubicBezTo>
                        <a:pt x="13982" y="34576"/>
                        <a:pt x="10935" y="36290"/>
                        <a:pt x="9982" y="31433"/>
                      </a:cubicBezTo>
                      <a:cubicBezTo>
                        <a:pt x="9982" y="26098"/>
                        <a:pt x="12173" y="29432"/>
                        <a:pt x="10839" y="24194"/>
                      </a:cubicBezTo>
                      <a:cubicBezTo>
                        <a:pt x="7982" y="24384"/>
                        <a:pt x="6744" y="16383"/>
                        <a:pt x="4077" y="12287"/>
                      </a:cubicBezTo>
                      <a:cubicBezTo>
                        <a:pt x="5219" y="8763"/>
                        <a:pt x="3791" y="5620"/>
                        <a:pt x="3981" y="2286"/>
                      </a:cubicBezTo>
                      <a:cubicBezTo>
                        <a:pt x="1124" y="-3715"/>
                        <a:pt x="3029" y="5906"/>
                        <a:pt x="76" y="0"/>
                      </a:cubicBezTo>
                      <a:close/>
                    </a:path>
                  </a:pathLst>
                </a:custGeom>
                <a:solidFill>
                  <a:srgbClr val="D1C4B3"/>
                </a:solidFill>
                <a:ln w="9525" cap="flat">
                  <a:noFill/>
                  <a:prstDash val="solid"/>
                  <a:miter/>
                </a:ln>
              </p:spPr>
              <p:txBody>
                <a:bodyPr rtlCol="0" anchor="ctr"/>
                <a:lstStyle/>
                <a:p>
                  <a:endParaRPr lang="zh-CN" altLang="en-US"/>
                </a:p>
              </p:txBody>
            </p:sp>
            <p:sp>
              <p:nvSpPr>
                <p:cNvPr id="879" name="任意多边形: 形状 57388"/>
                <p:cNvSpPr/>
                <p:nvPr>
                  <p:custDataLst>
                    <p:tags r:id="rId1335"/>
                  </p:custDataLst>
                </p:nvPr>
              </p:nvSpPr>
              <p:spPr>
                <a:xfrm>
                  <a:off x="6767512" y="3435286"/>
                  <a:ext cx="5905" cy="11076"/>
                </a:xfrm>
                <a:custGeom>
                  <a:gdLst>
                    <a:gd name="connsiteX0" fmla="*/ 2858 w 5905"/>
                    <a:gd name="connsiteY0" fmla="*/ 3810 h 11076"/>
                    <a:gd name="connsiteX1" fmla="*/ 4096 w 5905"/>
                    <a:gd name="connsiteY1" fmla="*/ 10382 h 11076"/>
                    <a:gd name="connsiteX2" fmla="*/ 5905 w 5905"/>
                    <a:gd name="connsiteY2" fmla="*/ 4286 h 11076"/>
                    <a:gd name="connsiteX3" fmla="*/ 2476 w 5905"/>
                    <a:gd name="connsiteY3" fmla="*/ 0 h 11076"/>
                    <a:gd name="connsiteX4" fmla="*/ 0 w 5905"/>
                    <a:gd name="connsiteY4" fmla="*/ 9811 h 11076"/>
                    <a:gd name="connsiteX5" fmla="*/ 2858 w 5905"/>
                    <a:gd name="connsiteY5" fmla="*/ 3810 h 11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 h="11076">
                      <a:moveTo>
                        <a:pt x="2858" y="3810"/>
                      </a:moveTo>
                      <a:cubicBezTo>
                        <a:pt x="3620" y="1238"/>
                        <a:pt x="4477" y="8858"/>
                        <a:pt x="4096" y="10382"/>
                      </a:cubicBezTo>
                      <a:cubicBezTo>
                        <a:pt x="6667" y="13430"/>
                        <a:pt x="3905" y="5524"/>
                        <a:pt x="5905" y="4286"/>
                      </a:cubicBezTo>
                      <a:cubicBezTo>
                        <a:pt x="4953" y="-1048"/>
                        <a:pt x="3620" y="2000"/>
                        <a:pt x="2476" y="0"/>
                      </a:cubicBezTo>
                      <a:cubicBezTo>
                        <a:pt x="1333" y="3238"/>
                        <a:pt x="667" y="6572"/>
                        <a:pt x="0" y="9811"/>
                      </a:cubicBezTo>
                      <a:cubicBezTo>
                        <a:pt x="1524" y="13430"/>
                        <a:pt x="2762" y="7144"/>
                        <a:pt x="2858" y="3810"/>
                      </a:cubicBezTo>
                      <a:close/>
                    </a:path>
                  </a:pathLst>
                </a:custGeom>
                <a:solidFill>
                  <a:srgbClr val="D1C4B3"/>
                </a:solidFill>
                <a:ln w="9525" cap="flat">
                  <a:noFill/>
                  <a:prstDash val="solid"/>
                  <a:miter/>
                </a:ln>
              </p:spPr>
              <p:txBody>
                <a:bodyPr rtlCol="0" anchor="ctr"/>
                <a:lstStyle/>
                <a:p>
                  <a:endParaRPr lang="zh-CN" altLang="en-US"/>
                </a:p>
              </p:txBody>
            </p:sp>
            <p:sp>
              <p:nvSpPr>
                <p:cNvPr id="880" name="任意多边形: 形状 57389"/>
                <p:cNvSpPr/>
                <p:nvPr>
                  <p:custDataLst>
                    <p:tags r:id="rId1336"/>
                  </p:custDataLst>
                </p:nvPr>
              </p:nvSpPr>
              <p:spPr>
                <a:xfrm>
                  <a:off x="6831615" y="3101244"/>
                  <a:ext cx="4762" cy="14287"/>
                </a:xfrm>
                <a:custGeom>
                  <a:gdLst>
                    <a:gd name="connsiteX0" fmla="*/ 0 w 4762"/>
                    <a:gd name="connsiteY0" fmla="*/ 0 h 14287"/>
                    <a:gd name="connsiteX1" fmla="*/ 4763 w 4762"/>
                    <a:gd name="connsiteY1" fmla="*/ 14288 h 14287"/>
                    <a:gd name="connsiteX2" fmla="*/ 0 w 4762"/>
                    <a:gd name="connsiteY2" fmla="*/ 0 h 14287"/>
                  </a:gdLst>
                  <a:cxnLst>
                    <a:cxn ang="0">
                      <a:pos x="connsiteX0" y="connsiteY0"/>
                    </a:cxn>
                    <a:cxn ang="0">
                      <a:pos x="connsiteX1" y="connsiteY1"/>
                    </a:cxn>
                    <a:cxn ang="0">
                      <a:pos x="connsiteX2" y="connsiteY2"/>
                    </a:cxn>
                  </a:cxnLst>
                  <a:rect l="l" t="t" r="r" b="b"/>
                  <a:pathLst>
                    <a:path w="4762" h="14287">
                      <a:moveTo>
                        <a:pt x="0" y="0"/>
                      </a:moveTo>
                      <a:cubicBezTo>
                        <a:pt x="857" y="4953"/>
                        <a:pt x="476" y="10287"/>
                        <a:pt x="4763" y="14288"/>
                      </a:cubicBezTo>
                      <a:cubicBezTo>
                        <a:pt x="3429" y="9430"/>
                        <a:pt x="314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881" name="任意多边形: 形状 57390"/>
                <p:cNvSpPr/>
                <p:nvPr>
                  <p:custDataLst>
                    <p:tags r:id="rId1337"/>
                  </p:custDataLst>
                </p:nvPr>
              </p:nvSpPr>
              <p:spPr>
                <a:xfrm>
                  <a:off x="6833576" y="3098677"/>
                  <a:ext cx="4800" cy="10187"/>
                </a:xfrm>
                <a:custGeom>
                  <a:gdLst>
                    <a:gd name="connsiteX0" fmla="*/ 897 w 4800"/>
                    <a:gd name="connsiteY0" fmla="*/ 186 h 10187"/>
                    <a:gd name="connsiteX1" fmla="*/ 4516 w 4800"/>
                    <a:gd name="connsiteY1" fmla="*/ 10187 h 10187"/>
                    <a:gd name="connsiteX2" fmla="*/ 897 w 4800"/>
                    <a:gd name="connsiteY2" fmla="*/ 186 h 10187"/>
                  </a:gdLst>
                  <a:cxnLst>
                    <a:cxn ang="0">
                      <a:pos x="connsiteX0" y="connsiteY0"/>
                    </a:cxn>
                    <a:cxn ang="0">
                      <a:pos x="connsiteX1" y="connsiteY1"/>
                    </a:cxn>
                    <a:cxn ang="0">
                      <a:pos x="connsiteX2" y="connsiteY2"/>
                    </a:cxn>
                  </a:cxnLst>
                  <a:rect l="l" t="t" r="r" b="b"/>
                  <a:pathLst>
                    <a:path w="4800" h="10187">
                      <a:moveTo>
                        <a:pt x="897" y="186"/>
                      </a:moveTo>
                      <a:cubicBezTo>
                        <a:pt x="-1770" y="-1433"/>
                        <a:pt x="2135" y="7996"/>
                        <a:pt x="4516" y="10187"/>
                      </a:cubicBezTo>
                      <a:cubicBezTo>
                        <a:pt x="5945" y="6091"/>
                        <a:pt x="1563" y="3615"/>
                        <a:pt x="897" y="186"/>
                      </a:cubicBezTo>
                      <a:close/>
                    </a:path>
                  </a:pathLst>
                </a:custGeom>
                <a:solidFill>
                  <a:srgbClr val="D1C4B3"/>
                </a:solidFill>
                <a:ln w="9525" cap="flat">
                  <a:noFill/>
                  <a:prstDash val="solid"/>
                  <a:miter/>
                </a:ln>
              </p:spPr>
              <p:txBody>
                <a:bodyPr rtlCol="0" anchor="ctr"/>
                <a:lstStyle/>
                <a:p>
                  <a:endParaRPr lang="zh-CN" altLang="en-US"/>
                </a:p>
              </p:txBody>
            </p:sp>
            <p:sp>
              <p:nvSpPr>
                <p:cNvPr id="882" name="任意多边形: 形状 57391"/>
                <p:cNvSpPr/>
                <p:nvPr>
                  <p:custDataLst>
                    <p:tags r:id="rId1338"/>
                  </p:custDataLst>
                </p:nvPr>
              </p:nvSpPr>
              <p:spPr>
                <a:xfrm>
                  <a:off x="6838664" y="3115226"/>
                  <a:ext cx="5238" cy="7639"/>
                </a:xfrm>
                <a:custGeom>
                  <a:gdLst>
                    <a:gd name="connsiteX0" fmla="*/ 0 w 5238"/>
                    <a:gd name="connsiteY0" fmla="*/ 4306 h 7639"/>
                    <a:gd name="connsiteX1" fmla="*/ 5239 w 5238"/>
                    <a:gd name="connsiteY1" fmla="*/ 7640 h 7639"/>
                    <a:gd name="connsiteX2" fmla="*/ 2858 w 5238"/>
                    <a:gd name="connsiteY2" fmla="*/ 496 h 7639"/>
                    <a:gd name="connsiteX3" fmla="*/ 0 w 5238"/>
                    <a:gd name="connsiteY3" fmla="*/ 4306 h 7639"/>
                  </a:gdLst>
                  <a:cxnLst>
                    <a:cxn ang="0">
                      <a:pos x="connsiteX0" y="connsiteY0"/>
                    </a:cxn>
                    <a:cxn ang="0">
                      <a:pos x="connsiteX1" y="connsiteY1"/>
                    </a:cxn>
                    <a:cxn ang="0">
                      <a:pos x="connsiteX2" y="connsiteY2"/>
                    </a:cxn>
                    <a:cxn ang="0">
                      <a:pos x="connsiteX3" y="connsiteY3"/>
                    </a:cxn>
                  </a:cxnLst>
                  <a:rect l="l" t="t" r="r" b="b"/>
                  <a:pathLst>
                    <a:path w="5238" h="7639">
                      <a:moveTo>
                        <a:pt x="0" y="4306"/>
                      </a:moveTo>
                      <a:cubicBezTo>
                        <a:pt x="2667" y="7735"/>
                        <a:pt x="3238" y="5830"/>
                        <a:pt x="5239" y="7640"/>
                      </a:cubicBezTo>
                      <a:cubicBezTo>
                        <a:pt x="4763" y="5163"/>
                        <a:pt x="3238" y="2972"/>
                        <a:pt x="2858" y="496"/>
                      </a:cubicBezTo>
                      <a:cubicBezTo>
                        <a:pt x="762" y="-1028"/>
                        <a:pt x="191" y="1163"/>
                        <a:pt x="0" y="4306"/>
                      </a:cubicBezTo>
                      <a:close/>
                    </a:path>
                  </a:pathLst>
                </a:custGeom>
                <a:solidFill>
                  <a:srgbClr val="D1C4B3"/>
                </a:solidFill>
                <a:ln w="9525" cap="flat">
                  <a:noFill/>
                  <a:prstDash val="solid"/>
                  <a:miter/>
                </a:ln>
              </p:spPr>
              <p:txBody>
                <a:bodyPr rtlCol="0" anchor="ctr"/>
                <a:lstStyle/>
                <a:p>
                  <a:endParaRPr lang="zh-CN" altLang="en-US"/>
                </a:p>
              </p:txBody>
            </p:sp>
            <p:sp>
              <p:nvSpPr>
                <p:cNvPr id="883" name="任意多边形: 形状 57392"/>
                <p:cNvSpPr/>
                <p:nvPr>
                  <p:custDataLst>
                    <p:tags r:id="rId1339"/>
                  </p:custDataLst>
                </p:nvPr>
              </p:nvSpPr>
              <p:spPr>
                <a:xfrm>
                  <a:off x="6767226" y="3454382"/>
                  <a:ext cx="3614" cy="14230"/>
                </a:xfrm>
                <a:custGeom>
                  <a:gdLst>
                    <a:gd name="connsiteX0" fmla="*/ 3524 w 3614"/>
                    <a:gd name="connsiteY0" fmla="*/ 48 h 14230"/>
                    <a:gd name="connsiteX1" fmla="*/ 0 w 3614"/>
                    <a:gd name="connsiteY1" fmla="*/ 13479 h 14230"/>
                    <a:gd name="connsiteX2" fmla="*/ 3524 w 3614"/>
                    <a:gd name="connsiteY2" fmla="*/ 48 h 14230"/>
                  </a:gdLst>
                  <a:cxnLst>
                    <a:cxn ang="0">
                      <a:pos x="connsiteX0" y="connsiteY0"/>
                    </a:cxn>
                    <a:cxn ang="0">
                      <a:pos x="connsiteX1" y="connsiteY1"/>
                    </a:cxn>
                    <a:cxn ang="0">
                      <a:pos x="connsiteX2" y="connsiteY2"/>
                    </a:cxn>
                  </a:cxnLst>
                  <a:rect l="l" t="t" r="r" b="b"/>
                  <a:pathLst>
                    <a:path w="3614" h="14230">
                      <a:moveTo>
                        <a:pt x="3524" y="48"/>
                      </a:moveTo>
                      <a:cubicBezTo>
                        <a:pt x="381" y="-809"/>
                        <a:pt x="2096" y="9954"/>
                        <a:pt x="0" y="13479"/>
                      </a:cubicBezTo>
                      <a:cubicBezTo>
                        <a:pt x="3143" y="17479"/>
                        <a:pt x="3905" y="4430"/>
                        <a:pt x="3524" y="48"/>
                      </a:cubicBezTo>
                      <a:close/>
                    </a:path>
                  </a:pathLst>
                </a:custGeom>
                <a:solidFill>
                  <a:srgbClr val="D1C4B3"/>
                </a:solidFill>
                <a:ln w="9525" cap="flat">
                  <a:noFill/>
                  <a:prstDash val="solid"/>
                  <a:miter/>
                </a:ln>
              </p:spPr>
              <p:txBody>
                <a:bodyPr rtlCol="0" anchor="ctr"/>
                <a:lstStyle/>
                <a:p>
                  <a:endParaRPr lang="zh-CN" altLang="en-US"/>
                </a:p>
              </p:txBody>
            </p:sp>
            <p:sp>
              <p:nvSpPr>
                <p:cNvPr id="884" name="任意多边形: 形状 57393"/>
                <p:cNvSpPr/>
                <p:nvPr>
                  <p:custDataLst>
                    <p:tags r:id="rId1340"/>
                  </p:custDataLst>
                </p:nvPr>
              </p:nvSpPr>
              <p:spPr>
                <a:xfrm>
                  <a:off x="6848094" y="3057715"/>
                  <a:ext cx="12287" cy="17526"/>
                </a:xfrm>
                <a:custGeom>
                  <a:gdLst>
                    <a:gd name="connsiteX0" fmla="*/ 0 w 12287"/>
                    <a:gd name="connsiteY0" fmla="*/ 0 h 17526"/>
                    <a:gd name="connsiteX1" fmla="*/ 12287 w 12287"/>
                    <a:gd name="connsiteY1" fmla="*/ 17526 h 17526"/>
                    <a:gd name="connsiteX2" fmla="*/ 0 w 12287"/>
                    <a:gd name="connsiteY2" fmla="*/ 0 h 17526"/>
                  </a:gdLst>
                  <a:cxnLst>
                    <a:cxn ang="0">
                      <a:pos x="connsiteX0" y="connsiteY0"/>
                    </a:cxn>
                    <a:cxn ang="0">
                      <a:pos x="connsiteX1" y="connsiteY1"/>
                    </a:cxn>
                    <a:cxn ang="0">
                      <a:pos x="connsiteX2" y="connsiteY2"/>
                    </a:cxn>
                  </a:cxnLst>
                  <a:rect l="l" t="t" r="r" b="b"/>
                  <a:pathLst>
                    <a:path w="12287" h="17526">
                      <a:moveTo>
                        <a:pt x="0" y="0"/>
                      </a:moveTo>
                      <a:cubicBezTo>
                        <a:pt x="1429" y="4477"/>
                        <a:pt x="5905" y="10477"/>
                        <a:pt x="12287" y="17526"/>
                      </a:cubicBezTo>
                      <a:cubicBezTo>
                        <a:pt x="8287" y="11621"/>
                        <a:pt x="5620" y="5334"/>
                        <a:pt x="0" y="0"/>
                      </a:cubicBezTo>
                      <a:close/>
                    </a:path>
                  </a:pathLst>
                </a:custGeom>
                <a:solidFill>
                  <a:srgbClr val="D1C4B3"/>
                </a:solidFill>
                <a:ln w="9525" cap="flat">
                  <a:noFill/>
                  <a:prstDash val="solid"/>
                  <a:miter/>
                </a:ln>
              </p:spPr>
              <p:txBody>
                <a:bodyPr rtlCol="0" anchor="ctr"/>
                <a:lstStyle/>
                <a:p>
                  <a:endParaRPr lang="zh-CN" altLang="en-US"/>
                </a:p>
              </p:txBody>
            </p:sp>
            <p:sp>
              <p:nvSpPr>
                <p:cNvPr id="885" name="任意多边形: 形状 57394"/>
                <p:cNvSpPr/>
                <p:nvPr>
                  <p:custDataLst>
                    <p:tags r:id="rId1341"/>
                  </p:custDataLst>
                </p:nvPr>
              </p:nvSpPr>
              <p:spPr>
                <a:xfrm>
                  <a:off x="6762748" y="3492036"/>
                  <a:ext cx="4228" cy="9560"/>
                </a:xfrm>
                <a:custGeom>
                  <a:gdLst>
                    <a:gd name="connsiteX0" fmla="*/ 478 w 4228"/>
                    <a:gd name="connsiteY0" fmla="*/ 9543 h 9560"/>
                    <a:gd name="connsiteX1" fmla="*/ 3907 w 4228"/>
                    <a:gd name="connsiteY1" fmla="*/ 18 h 9560"/>
                    <a:gd name="connsiteX2" fmla="*/ 478 w 4228"/>
                    <a:gd name="connsiteY2" fmla="*/ 9543 h 9560"/>
                  </a:gdLst>
                  <a:cxnLst>
                    <a:cxn ang="0">
                      <a:pos x="connsiteX0" y="connsiteY0"/>
                    </a:cxn>
                    <a:cxn ang="0">
                      <a:pos x="connsiteX1" y="connsiteY1"/>
                    </a:cxn>
                    <a:cxn ang="0">
                      <a:pos x="connsiteX2" y="connsiteY2"/>
                    </a:cxn>
                  </a:cxnLst>
                  <a:rect l="l" t="t" r="r" b="b"/>
                  <a:pathLst>
                    <a:path w="4228" h="9560">
                      <a:moveTo>
                        <a:pt x="478" y="9543"/>
                      </a:moveTo>
                      <a:cubicBezTo>
                        <a:pt x="2097" y="9924"/>
                        <a:pt x="5241" y="4019"/>
                        <a:pt x="3907" y="18"/>
                      </a:cubicBezTo>
                      <a:cubicBezTo>
                        <a:pt x="2478" y="-363"/>
                        <a:pt x="-1332" y="5352"/>
                        <a:pt x="478" y="9543"/>
                      </a:cubicBezTo>
                      <a:close/>
                    </a:path>
                  </a:pathLst>
                </a:custGeom>
                <a:solidFill>
                  <a:srgbClr val="D1C4B3"/>
                </a:solidFill>
                <a:ln w="9525" cap="flat">
                  <a:noFill/>
                  <a:prstDash val="solid"/>
                  <a:miter/>
                </a:ln>
              </p:spPr>
              <p:txBody>
                <a:bodyPr rtlCol="0" anchor="ctr"/>
                <a:lstStyle/>
                <a:p>
                  <a:endParaRPr lang="zh-CN" altLang="en-US"/>
                </a:p>
              </p:txBody>
            </p:sp>
            <p:sp>
              <p:nvSpPr>
                <p:cNvPr id="886" name="任意多边形: 形状 57395"/>
                <p:cNvSpPr/>
                <p:nvPr>
                  <p:custDataLst>
                    <p:tags r:id="rId1342"/>
                  </p:custDataLst>
                </p:nvPr>
              </p:nvSpPr>
              <p:spPr>
                <a:xfrm>
                  <a:off x="6852977" y="3208972"/>
                  <a:ext cx="5879" cy="14968"/>
                </a:xfrm>
                <a:custGeom>
                  <a:gdLst>
                    <a:gd name="connsiteX0" fmla="*/ 70 w 5879"/>
                    <a:gd name="connsiteY0" fmla="*/ 0 h 14968"/>
                    <a:gd name="connsiteX1" fmla="*/ 5880 w 5879"/>
                    <a:gd name="connsiteY1" fmla="*/ 12573 h 14968"/>
                    <a:gd name="connsiteX2" fmla="*/ 70 w 5879"/>
                    <a:gd name="connsiteY2" fmla="*/ 0 h 14968"/>
                  </a:gdLst>
                  <a:cxnLst>
                    <a:cxn ang="0">
                      <a:pos x="connsiteX0" y="connsiteY0"/>
                    </a:cxn>
                    <a:cxn ang="0">
                      <a:pos x="connsiteX1" y="connsiteY1"/>
                    </a:cxn>
                    <a:cxn ang="0">
                      <a:pos x="connsiteX2" y="connsiteY2"/>
                    </a:cxn>
                  </a:cxnLst>
                  <a:rect l="l" t="t" r="r" b="b"/>
                  <a:pathLst>
                    <a:path w="5879" h="14967">
                      <a:moveTo>
                        <a:pt x="70" y="0"/>
                      </a:moveTo>
                      <a:cubicBezTo>
                        <a:pt x="-692" y="5048"/>
                        <a:pt x="5023" y="20955"/>
                        <a:pt x="5880" y="12573"/>
                      </a:cubicBezTo>
                      <a:cubicBezTo>
                        <a:pt x="2070" y="8668"/>
                        <a:pt x="2356" y="4191"/>
                        <a:pt x="70" y="0"/>
                      </a:cubicBezTo>
                      <a:close/>
                    </a:path>
                  </a:pathLst>
                </a:custGeom>
                <a:solidFill>
                  <a:srgbClr val="D1C4B3"/>
                </a:solidFill>
                <a:ln w="9525" cap="flat">
                  <a:noFill/>
                  <a:prstDash val="solid"/>
                  <a:miter/>
                </a:ln>
              </p:spPr>
              <p:txBody>
                <a:bodyPr rtlCol="0" anchor="ctr"/>
                <a:lstStyle/>
                <a:p>
                  <a:endParaRPr lang="zh-CN" altLang="en-US"/>
                </a:p>
              </p:txBody>
            </p:sp>
            <p:sp>
              <p:nvSpPr>
                <p:cNvPr id="887" name="任意多边形: 形状 57396"/>
                <p:cNvSpPr/>
                <p:nvPr>
                  <p:custDataLst>
                    <p:tags r:id="rId1343"/>
                  </p:custDataLst>
                </p:nvPr>
              </p:nvSpPr>
              <p:spPr>
                <a:xfrm>
                  <a:off x="6839178" y="3310984"/>
                  <a:ext cx="6099" cy="19621"/>
                </a:xfrm>
                <a:custGeom>
                  <a:gdLst>
                    <a:gd name="connsiteX0" fmla="*/ 1200 w 6099"/>
                    <a:gd name="connsiteY0" fmla="*/ 0 h 19621"/>
                    <a:gd name="connsiteX1" fmla="*/ 3677 w 6099"/>
                    <a:gd name="connsiteY1" fmla="*/ 19621 h 19621"/>
                    <a:gd name="connsiteX2" fmla="*/ 5772 w 6099"/>
                    <a:gd name="connsiteY2" fmla="*/ 19621 h 19621"/>
                    <a:gd name="connsiteX3" fmla="*/ 1200 w 6099"/>
                    <a:gd name="connsiteY3" fmla="*/ 0 h 19621"/>
                  </a:gdLst>
                  <a:cxnLst>
                    <a:cxn ang="0">
                      <a:pos x="connsiteX0" y="connsiteY0"/>
                    </a:cxn>
                    <a:cxn ang="0">
                      <a:pos x="connsiteX1" y="connsiteY1"/>
                    </a:cxn>
                    <a:cxn ang="0">
                      <a:pos x="connsiteX2" y="connsiteY2"/>
                    </a:cxn>
                    <a:cxn ang="0">
                      <a:pos x="connsiteX3" y="connsiteY3"/>
                    </a:cxn>
                  </a:cxnLst>
                  <a:rect l="l" t="t" r="r" b="b"/>
                  <a:pathLst>
                    <a:path w="6099" h="19621">
                      <a:moveTo>
                        <a:pt x="1200" y="0"/>
                      </a:moveTo>
                      <a:cubicBezTo>
                        <a:pt x="-1372" y="1143"/>
                        <a:pt x="533" y="13906"/>
                        <a:pt x="3677" y="19621"/>
                      </a:cubicBezTo>
                      <a:cubicBezTo>
                        <a:pt x="4058" y="16764"/>
                        <a:pt x="4915" y="18098"/>
                        <a:pt x="5772" y="19621"/>
                      </a:cubicBezTo>
                      <a:cubicBezTo>
                        <a:pt x="7677" y="12954"/>
                        <a:pt x="629" y="6477"/>
                        <a:pt x="1200" y="0"/>
                      </a:cubicBezTo>
                      <a:close/>
                    </a:path>
                  </a:pathLst>
                </a:custGeom>
                <a:solidFill>
                  <a:srgbClr val="D1C4B3"/>
                </a:solidFill>
                <a:ln w="9525" cap="flat">
                  <a:noFill/>
                  <a:prstDash val="solid"/>
                  <a:miter/>
                </a:ln>
              </p:spPr>
              <p:txBody>
                <a:bodyPr rtlCol="0" anchor="ctr"/>
                <a:lstStyle/>
                <a:p>
                  <a:endParaRPr lang="zh-CN" altLang="en-US"/>
                </a:p>
              </p:txBody>
            </p:sp>
            <p:sp>
              <p:nvSpPr>
                <p:cNvPr id="888" name="任意多边形: 形状 57397"/>
                <p:cNvSpPr/>
                <p:nvPr>
                  <p:custDataLst>
                    <p:tags r:id="rId1344"/>
                  </p:custDataLst>
                </p:nvPr>
              </p:nvSpPr>
              <p:spPr>
                <a:xfrm>
                  <a:off x="6864434" y="3139820"/>
                  <a:ext cx="5281" cy="17621"/>
                </a:xfrm>
                <a:custGeom>
                  <a:gdLst>
                    <a:gd name="connsiteX0" fmla="*/ 43 w 5281"/>
                    <a:gd name="connsiteY0" fmla="*/ 0 h 17621"/>
                    <a:gd name="connsiteX1" fmla="*/ 5282 w 5281"/>
                    <a:gd name="connsiteY1" fmla="*/ 17621 h 17621"/>
                    <a:gd name="connsiteX2" fmla="*/ 43 w 5281"/>
                    <a:gd name="connsiteY2" fmla="*/ 0 h 17621"/>
                  </a:gdLst>
                  <a:cxnLst>
                    <a:cxn ang="0">
                      <a:pos x="connsiteX0" y="connsiteY0"/>
                    </a:cxn>
                    <a:cxn ang="0">
                      <a:pos x="connsiteX1" y="connsiteY1"/>
                    </a:cxn>
                    <a:cxn ang="0">
                      <a:pos x="connsiteX2" y="connsiteY2"/>
                    </a:cxn>
                  </a:cxnLst>
                  <a:rect l="l" t="t" r="r" b="b"/>
                  <a:pathLst>
                    <a:path w="5281" h="17621">
                      <a:moveTo>
                        <a:pt x="43" y="0"/>
                      </a:moveTo>
                      <a:cubicBezTo>
                        <a:pt x="-338" y="6382"/>
                        <a:pt x="1853" y="12097"/>
                        <a:pt x="5282" y="17621"/>
                      </a:cubicBezTo>
                      <a:cubicBezTo>
                        <a:pt x="2615" y="11906"/>
                        <a:pt x="4044" y="5429"/>
                        <a:pt x="43" y="0"/>
                      </a:cubicBezTo>
                      <a:close/>
                    </a:path>
                  </a:pathLst>
                </a:custGeom>
                <a:solidFill>
                  <a:srgbClr val="D1C4B3"/>
                </a:solidFill>
                <a:ln w="9525" cap="flat">
                  <a:noFill/>
                  <a:prstDash val="solid"/>
                  <a:miter/>
                </a:ln>
              </p:spPr>
              <p:txBody>
                <a:bodyPr rtlCol="0" anchor="ctr"/>
                <a:lstStyle/>
                <a:p>
                  <a:endParaRPr lang="zh-CN" altLang="en-US"/>
                </a:p>
              </p:txBody>
            </p:sp>
            <p:sp>
              <p:nvSpPr>
                <p:cNvPr id="889" name="任意多边形: 形状 57398"/>
                <p:cNvSpPr/>
                <p:nvPr>
                  <p:custDataLst>
                    <p:tags r:id="rId1345"/>
                  </p:custDataLst>
                </p:nvPr>
              </p:nvSpPr>
              <p:spPr>
                <a:xfrm>
                  <a:off x="6753879" y="3524820"/>
                  <a:ext cx="5914" cy="26003"/>
                </a:xfrm>
                <a:custGeom>
                  <a:gdLst>
                    <a:gd name="connsiteX0" fmla="*/ 4489 w 5914"/>
                    <a:gd name="connsiteY0" fmla="*/ 0 h 26003"/>
                    <a:gd name="connsiteX1" fmla="*/ 3060 w 5914"/>
                    <a:gd name="connsiteY1" fmla="*/ 2191 h 26003"/>
                    <a:gd name="connsiteX2" fmla="*/ 108 w 5914"/>
                    <a:gd name="connsiteY2" fmla="*/ 26003 h 26003"/>
                    <a:gd name="connsiteX3" fmla="*/ 4489 w 5914"/>
                    <a:gd name="connsiteY3" fmla="*/ 0 h 26003"/>
                  </a:gdLst>
                  <a:cxnLst>
                    <a:cxn ang="0">
                      <a:pos x="connsiteX0" y="connsiteY0"/>
                    </a:cxn>
                    <a:cxn ang="0">
                      <a:pos x="connsiteX1" y="connsiteY1"/>
                    </a:cxn>
                    <a:cxn ang="0">
                      <a:pos x="connsiteX2" y="connsiteY2"/>
                    </a:cxn>
                    <a:cxn ang="0">
                      <a:pos x="connsiteX3" y="connsiteY3"/>
                    </a:cxn>
                  </a:cxnLst>
                  <a:rect l="l" t="t" r="r" b="b"/>
                  <a:pathLst>
                    <a:path w="5914" h="26002">
                      <a:moveTo>
                        <a:pt x="4489" y="0"/>
                      </a:moveTo>
                      <a:cubicBezTo>
                        <a:pt x="4013" y="1810"/>
                        <a:pt x="3537" y="3620"/>
                        <a:pt x="3060" y="2191"/>
                      </a:cubicBezTo>
                      <a:cubicBezTo>
                        <a:pt x="3822" y="10668"/>
                        <a:pt x="-750" y="17526"/>
                        <a:pt x="108" y="26003"/>
                      </a:cubicBezTo>
                      <a:cubicBezTo>
                        <a:pt x="1917" y="14478"/>
                        <a:pt x="8871" y="10287"/>
                        <a:pt x="4489" y="0"/>
                      </a:cubicBezTo>
                      <a:close/>
                    </a:path>
                  </a:pathLst>
                </a:custGeom>
                <a:solidFill>
                  <a:srgbClr val="D1C4B3"/>
                </a:solidFill>
                <a:ln w="9525" cap="flat">
                  <a:noFill/>
                  <a:prstDash val="solid"/>
                  <a:miter/>
                </a:ln>
              </p:spPr>
              <p:txBody>
                <a:bodyPr rtlCol="0" anchor="ctr"/>
                <a:lstStyle/>
                <a:p>
                  <a:endParaRPr lang="zh-CN" altLang="en-US"/>
                </a:p>
              </p:txBody>
            </p:sp>
            <p:sp>
              <p:nvSpPr>
                <p:cNvPr id="890" name="任意多边形: 形状 57399"/>
                <p:cNvSpPr/>
                <p:nvPr>
                  <p:custDataLst>
                    <p:tags r:id="rId1346"/>
                  </p:custDataLst>
                </p:nvPr>
              </p:nvSpPr>
              <p:spPr>
                <a:xfrm>
                  <a:off x="6865041" y="3272503"/>
                  <a:ext cx="3816" cy="10096"/>
                </a:xfrm>
                <a:custGeom>
                  <a:gdLst>
                    <a:gd name="connsiteX0" fmla="*/ 388 w 3816"/>
                    <a:gd name="connsiteY0" fmla="*/ 0 h 10096"/>
                    <a:gd name="connsiteX1" fmla="*/ 3817 w 3816"/>
                    <a:gd name="connsiteY1" fmla="*/ 10096 h 10096"/>
                    <a:gd name="connsiteX2" fmla="*/ 3817 w 3816"/>
                    <a:gd name="connsiteY2" fmla="*/ 4191 h 10096"/>
                    <a:gd name="connsiteX3" fmla="*/ 388 w 3816"/>
                    <a:gd name="connsiteY3" fmla="*/ 0 h 10096"/>
                  </a:gdLst>
                  <a:cxnLst>
                    <a:cxn ang="0">
                      <a:pos x="connsiteX0" y="connsiteY0"/>
                    </a:cxn>
                    <a:cxn ang="0">
                      <a:pos x="connsiteX1" y="connsiteY1"/>
                    </a:cxn>
                    <a:cxn ang="0">
                      <a:pos x="connsiteX2" y="connsiteY2"/>
                    </a:cxn>
                    <a:cxn ang="0">
                      <a:pos x="connsiteX3" y="connsiteY3"/>
                    </a:cxn>
                  </a:cxnLst>
                  <a:rect l="l" t="t" r="r" b="b"/>
                  <a:pathLst>
                    <a:path w="3816" h="10096">
                      <a:moveTo>
                        <a:pt x="388" y="0"/>
                      </a:moveTo>
                      <a:cubicBezTo>
                        <a:pt x="-1232" y="3524"/>
                        <a:pt x="2674" y="6667"/>
                        <a:pt x="3817" y="10096"/>
                      </a:cubicBezTo>
                      <a:cubicBezTo>
                        <a:pt x="3721" y="8096"/>
                        <a:pt x="3436" y="6191"/>
                        <a:pt x="3817" y="4191"/>
                      </a:cubicBezTo>
                      <a:cubicBezTo>
                        <a:pt x="2959" y="4096"/>
                        <a:pt x="1816" y="2572"/>
                        <a:pt x="388" y="0"/>
                      </a:cubicBezTo>
                      <a:close/>
                    </a:path>
                  </a:pathLst>
                </a:custGeom>
                <a:solidFill>
                  <a:srgbClr val="D1C4B3"/>
                </a:solidFill>
                <a:ln w="9525" cap="flat">
                  <a:noFill/>
                  <a:prstDash val="solid"/>
                  <a:miter/>
                </a:ln>
              </p:spPr>
              <p:txBody>
                <a:bodyPr rtlCol="0" anchor="ctr"/>
                <a:lstStyle/>
                <a:p>
                  <a:endParaRPr lang="zh-CN" altLang="en-US"/>
                </a:p>
              </p:txBody>
            </p:sp>
            <p:sp>
              <p:nvSpPr>
                <p:cNvPr id="891" name="任意多边形: 形状 57400"/>
                <p:cNvSpPr/>
                <p:nvPr>
                  <p:custDataLst>
                    <p:tags r:id="rId1347"/>
                  </p:custDataLst>
                </p:nvPr>
              </p:nvSpPr>
              <p:spPr>
                <a:xfrm>
                  <a:off x="6750462" y="3552364"/>
                  <a:ext cx="3047" cy="14556"/>
                </a:xfrm>
                <a:custGeom>
                  <a:gdLst>
                    <a:gd name="connsiteX0" fmla="*/ 3048 w 3047"/>
                    <a:gd name="connsiteY0" fmla="*/ 936 h 14556"/>
                    <a:gd name="connsiteX1" fmla="*/ 0 w 3047"/>
                    <a:gd name="connsiteY1" fmla="*/ 5222 h 14556"/>
                    <a:gd name="connsiteX2" fmla="*/ 381 w 3047"/>
                    <a:gd name="connsiteY2" fmla="*/ 14557 h 14556"/>
                    <a:gd name="connsiteX3" fmla="*/ 2953 w 3047"/>
                    <a:gd name="connsiteY3" fmla="*/ 6174 h 14556"/>
                    <a:gd name="connsiteX4" fmla="*/ 3048 w 3047"/>
                    <a:gd name="connsiteY4" fmla="*/ 936 h 14556"/>
                  </a:gdLst>
                  <a:cxnLst>
                    <a:cxn ang="0">
                      <a:pos x="connsiteX0" y="connsiteY0"/>
                    </a:cxn>
                    <a:cxn ang="0">
                      <a:pos x="connsiteX1" y="connsiteY1"/>
                    </a:cxn>
                    <a:cxn ang="0">
                      <a:pos x="connsiteX2" y="connsiteY2"/>
                    </a:cxn>
                    <a:cxn ang="0">
                      <a:pos x="connsiteX3" y="connsiteY3"/>
                    </a:cxn>
                    <a:cxn ang="0">
                      <a:pos x="connsiteX4" y="connsiteY4"/>
                    </a:cxn>
                  </a:cxnLst>
                  <a:rect l="l" t="t" r="r" b="b"/>
                  <a:pathLst>
                    <a:path w="3047" h="14556">
                      <a:moveTo>
                        <a:pt x="3048" y="936"/>
                      </a:moveTo>
                      <a:cubicBezTo>
                        <a:pt x="1810" y="-2493"/>
                        <a:pt x="1810" y="4555"/>
                        <a:pt x="0" y="5222"/>
                      </a:cubicBezTo>
                      <a:cubicBezTo>
                        <a:pt x="3619" y="3793"/>
                        <a:pt x="-857" y="9508"/>
                        <a:pt x="381" y="14557"/>
                      </a:cubicBezTo>
                      <a:cubicBezTo>
                        <a:pt x="3619" y="12556"/>
                        <a:pt x="-381" y="8175"/>
                        <a:pt x="2953" y="6174"/>
                      </a:cubicBezTo>
                      <a:cubicBezTo>
                        <a:pt x="2667" y="4365"/>
                        <a:pt x="2286" y="2460"/>
                        <a:pt x="3048" y="936"/>
                      </a:cubicBezTo>
                      <a:close/>
                    </a:path>
                  </a:pathLst>
                </a:custGeom>
                <a:solidFill>
                  <a:srgbClr val="D1C4B3"/>
                </a:solidFill>
                <a:ln w="9525" cap="flat">
                  <a:noFill/>
                  <a:prstDash val="solid"/>
                  <a:miter/>
                </a:ln>
              </p:spPr>
              <p:txBody>
                <a:bodyPr rtlCol="0" anchor="ctr"/>
                <a:lstStyle/>
                <a:p>
                  <a:endParaRPr lang="zh-CN" altLang="en-US"/>
                </a:p>
              </p:txBody>
            </p:sp>
            <p:sp>
              <p:nvSpPr>
                <p:cNvPr id="892" name="任意多边形: 形状 57401"/>
                <p:cNvSpPr/>
                <p:nvPr>
                  <p:custDataLst>
                    <p:tags r:id="rId1348"/>
                  </p:custDataLst>
                </p:nvPr>
              </p:nvSpPr>
              <p:spPr>
                <a:xfrm>
                  <a:off x="6742848" y="3567683"/>
                  <a:ext cx="6392" cy="14954"/>
                </a:xfrm>
                <a:custGeom>
                  <a:gdLst>
                    <a:gd name="connsiteX0" fmla="*/ 6281 w 6392"/>
                    <a:gd name="connsiteY0" fmla="*/ 0 h 14954"/>
                    <a:gd name="connsiteX1" fmla="*/ 89 w 6392"/>
                    <a:gd name="connsiteY1" fmla="*/ 14954 h 14954"/>
                    <a:gd name="connsiteX2" fmla="*/ 6090 w 6392"/>
                    <a:gd name="connsiteY2" fmla="*/ 11811 h 14954"/>
                    <a:gd name="connsiteX3" fmla="*/ 6281 w 6392"/>
                    <a:gd name="connsiteY3" fmla="*/ 0 h 14954"/>
                  </a:gdLst>
                  <a:cxnLst>
                    <a:cxn ang="0">
                      <a:pos x="connsiteX0" y="connsiteY0"/>
                    </a:cxn>
                    <a:cxn ang="0">
                      <a:pos x="connsiteX1" y="connsiteY1"/>
                    </a:cxn>
                    <a:cxn ang="0">
                      <a:pos x="connsiteX2" y="connsiteY2"/>
                    </a:cxn>
                    <a:cxn ang="0">
                      <a:pos x="connsiteX3" y="connsiteY3"/>
                    </a:cxn>
                  </a:cxnLst>
                  <a:rect l="l" t="t" r="r" b="b"/>
                  <a:pathLst>
                    <a:path w="6392" h="14954">
                      <a:moveTo>
                        <a:pt x="6281" y="0"/>
                      </a:moveTo>
                      <a:cubicBezTo>
                        <a:pt x="3614" y="7620"/>
                        <a:pt x="-673" y="7906"/>
                        <a:pt x="89" y="14954"/>
                      </a:cubicBezTo>
                      <a:cubicBezTo>
                        <a:pt x="3518" y="8001"/>
                        <a:pt x="2852" y="18193"/>
                        <a:pt x="6090" y="11811"/>
                      </a:cubicBezTo>
                      <a:cubicBezTo>
                        <a:pt x="2661" y="10478"/>
                        <a:pt x="7138" y="4381"/>
                        <a:pt x="6281" y="0"/>
                      </a:cubicBezTo>
                      <a:close/>
                    </a:path>
                  </a:pathLst>
                </a:custGeom>
                <a:solidFill>
                  <a:srgbClr val="D1C4B3"/>
                </a:solidFill>
                <a:ln w="9525" cap="flat">
                  <a:noFill/>
                  <a:prstDash val="solid"/>
                  <a:miter/>
                </a:ln>
              </p:spPr>
              <p:txBody>
                <a:bodyPr rtlCol="0" anchor="ctr"/>
                <a:lstStyle/>
                <a:p>
                  <a:endParaRPr lang="zh-CN" altLang="en-US"/>
                </a:p>
              </p:txBody>
            </p:sp>
            <p:sp>
              <p:nvSpPr>
                <p:cNvPr id="893" name="任意多边形: 形状 57402"/>
                <p:cNvSpPr/>
                <p:nvPr>
                  <p:custDataLst>
                    <p:tags r:id="rId1349"/>
                  </p:custDataLst>
                </p:nvPr>
              </p:nvSpPr>
              <p:spPr>
                <a:xfrm>
                  <a:off x="6888670" y="3275647"/>
                  <a:ext cx="5238" cy="12459"/>
                </a:xfrm>
                <a:custGeom>
                  <a:gdLst>
                    <a:gd name="connsiteX0" fmla="*/ 0 w 5238"/>
                    <a:gd name="connsiteY0" fmla="*/ 0 h 12459"/>
                    <a:gd name="connsiteX1" fmla="*/ 5239 w 5238"/>
                    <a:gd name="connsiteY1" fmla="*/ 10382 h 12459"/>
                    <a:gd name="connsiteX2" fmla="*/ 0 w 5238"/>
                    <a:gd name="connsiteY2" fmla="*/ 0 h 12459"/>
                  </a:gdLst>
                  <a:cxnLst>
                    <a:cxn ang="0">
                      <a:pos x="connsiteX0" y="connsiteY0"/>
                    </a:cxn>
                    <a:cxn ang="0">
                      <a:pos x="connsiteX1" y="connsiteY1"/>
                    </a:cxn>
                    <a:cxn ang="0">
                      <a:pos x="connsiteX2" y="connsiteY2"/>
                    </a:cxn>
                  </a:cxnLst>
                  <a:rect l="l" t="t" r="r" b="b"/>
                  <a:pathLst>
                    <a:path w="5238" h="12459">
                      <a:moveTo>
                        <a:pt x="0" y="0"/>
                      </a:moveTo>
                      <a:cubicBezTo>
                        <a:pt x="571" y="7048"/>
                        <a:pt x="3620" y="16764"/>
                        <a:pt x="5239" y="10382"/>
                      </a:cubicBezTo>
                      <a:cubicBezTo>
                        <a:pt x="2762" y="4763"/>
                        <a:pt x="2953"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894" name="任意多边形: 形状 57403"/>
                <p:cNvSpPr/>
                <p:nvPr>
                  <p:custDataLst>
                    <p:tags r:id="rId1350"/>
                  </p:custDataLst>
                </p:nvPr>
              </p:nvSpPr>
              <p:spPr>
                <a:xfrm>
                  <a:off x="6727031" y="3608736"/>
                  <a:ext cx="11144" cy="29051"/>
                </a:xfrm>
                <a:custGeom>
                  <a:gdLst>
                    <a:gd name="connsiteX0" fmla="*/ 11144 w 11144"/>
                    <a:gd name="connsiteY0" fmla="*/ 0 h 29051"/>
                    <a:gd name="connsiteX1" fmla="*/ 5715 w 11144"/>
                    <a:gd name="connsiteY1" fmla="*/ 13906 h 29051"/>
                    <a:gd name="connsiteX2" fmla="*/ 3620 w 11144"/>
                    <a:gd name="connsiteY2" fmla="*/ 8953 h 29051"/>
                    <a:gd name="connsiteX3" fmla="*/ 0 w 11144"/>
                    <a:gd name="connsiteY3" fmla="*/ 29051 h 29051"/>
                    <a:gd name="connsiteX4" fmla="*/ 5239 w 11144"/>
                    <a:gd name="connsiteY4" fmla="*/ 23241 h 29051"/>
                    <a:gd name="connsiteX5" fmla="*/ 1714 w 11144"/>
                    <a:gd name="connsiteY5" fmla="*/ 25717 h 29051"/>
                    <a:gd name="connsiteX6" fmla="*/ 11144 w 11144"/>
                    <a:gd name="connsiteY6" fmla="*/ 0 h 290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 h="29051">
                      <a:moveTo>
                        <a:pt x="11144" y="0"/>
                      </a:moveTo>
                      <a:cubicBezTo>
                        <a:pt x="7620" y="3905"/>
                        <a:pt x="8096" y="9430"/>
                        <a:pt x="5715" y="13906"/>
                      </a:cubicBezTo>
                      <a:cubicBezTo>
                        <a:pt x="3810" y="15811"/>
                        <a:pt x="3620" y="12478"/>
                        <a:pt x="3620" y="8953"/>
                      </a:cubicBezTo>
                      <a:cubicBezTo>
                        <a:pt x="-476" y="16573"/>
                        <a:pt x="4382" y="18193"/>
                        <a:pt x="0" y="29051"/>
                      </a:cubicBezTo>
                      <a:cubicBezTo>
                        <a:pt x="2858" y="27622"/>
                        <a:pt x="2000" y="26956"/>
                        <a:pt x="5239" y="23241"/>
                      </a:cubicBezTo>
                      <a:cubicBezTo>
                        <a:pt x="5239" y="17240"/>
                        <a:pt x="4000" y="24860"/>
                        <a:pt x="1714" y="25717"/>
                      </a:cubicBezTo>
                      <a:cubicBezTo>
                        <a:pt x="4286" y="16954"/>
                        <a:pt x="10668" y="9715"/>
                        <a:pt x="11144" y="0"/>
                      </a:cubicBezTo>
                      <a:close/>
                    </a:path>
                  </a:pathLst>
                </a:custGeom>
                <a:solidFill>
                  <a:srgbClr val="D1C4B3"/>
                </a:solidFill>
                <a:ln w="9525" cap="flat">
                  <a:noFill/>
                  <a:prstDash val="solid"/>
                  <a:miter/>
                </a:ln>
              </p:spPr>
              <p:txBody>
                <a:bodyPr rtlCol="0" anchor="ctr"/>
                <a:lstStyle/>
                <a:p>
                  <a:endParaRPr lang="zh-CN" altLang="en-US"/>
                </a:p>
              </p:txBody>
            </p:sp>
            <p:sp>
              <p:nvSpPr>
                <p:cNvPr id="895" name="任意多边形: 形状 57404"/>
                <p:cNvSpPr/>
                <p:nvPr>
                  <p:custDataLst>
                    <p:tags r:id="rId1351"/>
                  </p:custDataLst>
                </p:nvPr>
              </p:nvSpPr>
              <p:spPr>
                <a:xfrm>
                  <a:off x="6832207" y="3498722"/>
                  <a:ext cx="2783" cy="15811"/>
                </a:xfrm>
                <a:custGeom>
                  <a:gdLst>
                    <a:gd name="connsiteX0" fmla="*/ 1218 w 2783"/>
                    <a:gd name="connsiteY0" fmla="*/ 0 h 15811"/>
                    <a:gd name="connsiteX1" fmla="*/ 1694 w 2783"/>
                    <a:gd name="connsiteY1" fmla="*/ 15812 h 15811"/>
                    <a:gd name="connsiteX2" fmla="*/ 1218 w 2783"/>
                    <a:gd name="connsiteY2" fmla="*/ 0 h 15811"/>
                  </a:gdLst>
                  <a:cxnLst>
                    <a:cxn ang="0">
                      <a:pos x="connsiteX0" y="connsiteY0"/>
                    </a:cxn>
                    <a:cxn ang="0">
                      <a:pos x="connsiteX1" y="connsiteY1"/>
                    </a:cxn>
                    <a:cxn ang="0">
                      <a:pos x="connsiteX2" y="connsiteY2"/>
                    </a:cxn>
                  </a:cxnLst>
                  <a:rect l="l" t="t" r="r" b="b"/>
                  <a:pathLst>
                    <a:path w="2783" h="15811">
                      <a:moveTo>
                        <a:pt x="1218" y="0"/>
                      </a:moveTo>
                      <a:cubicBezTo>
                        <a:pt x="-973" y="5620"/>
                        <a:pt x="170" y="13049"/>
                        <a:pt x="1694" y="15812"/>
                      </a:cubicBezTo>
                      <a:cubicBezTo>
                        <a:pt x="2742" y="9811"/>
                        <a:pt x="3694" y="2953"/>
                        <a:pt x="1218" y="0"/>
                      </a:cubicBezTo>
                      <a:close/>
                    </a:path>
                  </a:pathLst>
                </a:custGeom>
                <a:solidFill>
                  <a:srgbClr val="D1C4B3"/>
                </a:solidFill>
                <a:ln w="9525" cap="flat">
                  <a:noFill/>
                  <a:prstDash val="solid"/>
                  <a:miter/>
                </a:ln>
              </p:spPr>
              <p:txBody>
                <a:bodyPr rtlCol="0" anchor="ctr"/>
                <a:lstStyle/>
                <a:p>
                  <a:endParaRPr lang="zh-CN" altLang="en-US"/>
                </a:p>
              </p:txBody>
            </p:sp>
            <p:sp>
              <p:nvSpPr>
                <p:cNvPr id="896" name="任意多边形: 形状 57405"/>
                <p:cNvSpPr/>
                <p:nvPr>
                  <p:custDataLst>
                    <p:tags r:id="rId1352"/>
                  </p:custDataLst>
                </p:nvPr>
              </p:nvSpPr>
              <p:spPr>
                <a:xfrm>
                  <a:off x="6872478" y="3412521"/>
                  <a:ext cx="3751" cy="7524"/>
                </a:xfrm>
                <a:custGeom>
                  <a:gdLst>
                    <a:gd name="connsiteX0" fmla="*/ 2000 w 3751"/>
                    <a:gd name="connsiteY0" fmla="*/ 0 h 7524"/>
                    <a:gd name="connsiteX1" fmla="*/ 0 w 3751"/>
                    <a:gd name="connsiteY1" fmla="*/ 5620 h 7524"/>
                    <a:gd name="connsiteX2" fmla="*/ 3619 w 3751"/>
                    <a:gd name="connsiteY2" fmla="*/ 7525 h 7524"/>
                    <a:gd name="connsiteX3" fmla="*/ 2000 w 3751"/>
                    <a:gd name="connsiteY3" fmla="*/ 0 h 7524"/>
                  </a:gdLst>
                  <a:cxnLst>
                    <a:cxn ang="0">
                      <a:pos x="connsiteX0" y="connsiteY0"/>
                    </a:cxn>
                    <a:cxn ang="0">
                      <a:pos x="connsiteX1" y="connsiteY1"/>
                    </a:cxn>
                    <a:cxn ang="0">
                      <a:pos x="connsiteX2" y="connsiteY2"/>
                    </a:cxn>
                    <a:cxn ang="0">
                      <a:pos x="connsiteX3" y="connsiteY3"/>
                    </a:cxn>
                  </a:cxnLst>
                  <a:rect l="l" t="t" r="r" b="b"/>
                  <a:pathLst>
                    <a:path w="3751" h="7524">
                      <a:moveTo>
                        <a:pt x="2000" y="0"/>
                      </a:moveTo>
                      <a:cubicBezTo>
                        <a:pt x="1905" y="5334"/>
                        <a:pt x="1333" y="1619"/>
                        <a:pt x="0" y="5620"/>
                      </a:cubicBezTo>
                      <a:cubicBezTo>
                        <a:pt x="1238" y="8287"/>
                        <a:pt x="2381" y="6858"/>
                        <a:pt x="3619" y="7525"/>
                      </a:cubicBezTo>
                      <a:cubicBezTo>
                        <a:pt x="4191" y="5144"/>
                        <a:pt x="2762" y="2477"/>
                        <a:pt x="2000" y="0"/>
                      </a:cubicBezTo>
                      <a:close/>
                    </a:path>
                  </a:pathLst>
                </a:custGeom>
                <a:solidFill>
                  <a:srgbClr val="D1C4B3"/>
                </a:solidFill>
                <a:ln w="9525" cap="flat">
                  <a:noFill/>
                  <a:prstDash val="solid"/>
                  <a:miter/>
                </a:ln>
              </p:spPr>
              <p:txBody>
                <a:bodyPr rtlCol="0" anchor="ctr"/>
                <a:lstStyle/>
                <a:p>
                  <a:endParaRPr lang="zh-CN" altLang="en-US"/>
                </a:p>
              </p:txBody>
            </p:sp>
            <p:sp>
              <p:nvSpPr>
                <p:cNvPr id="897" name="任意多边形: 形状 57406"/>
                <p:cNvSpPr/>
                <p:nvPr>
                  <p:custDataLst>
                    <p:tags r:id="rId1353"/>
                  </p:custDataLst>
                </p:nvPr>
              </p:nvSpPr>
              <p:spPr>
                <a:xfrm>
                  <a:off x="6855260" y="3544347"/>
                  <a:ext cx="3050" cy="18954"/>
                </a:xfrm>
                <a:custGeom>
                  <a:gdLst>
                    <a:gd name="connsiteX0" fmla="*/ 2358 w 3050"/>
                    <a:gd name="connsiteY0" fmla="*/ 0 h 18954"/>
                    <a:gd name="connsiteX1" fmla="*/ 358 w 3050"/>
                    <a:gd name="connsiteY1" fmla="*/ 18955 h 18954"/>
                    <a:gd name="connsiteX2" fmla="*/ 2358 w 3050"/>
                    <a:gd name="connsiteY2" fmla="*/ 0 h 18954"/>
                  </a:gdLst>
                  <a:cxnLst>
                    <a:cxn ang="0">
                      <a:pos x="connsiteX0" y="connsiteY0"/>
                    </a:cxn>
                    <a:cxn ang="0">
                      <a:pos x="connsiteX1" y="connsiteY1"/>
                    </a:cxn>
                    <a:cxn ang="0">
                      <a:pos x="connsiteX2" y="connsiteY2"/>
                    </a:cxn>
                  </a:cxnLst>
                  <a:rect l="l" t="t" r="r" b="b"/>
                  <a:pathLst>
                    <a:path w="3050" h="18954">
                      <a:moveTo>
                        <a:pt x="2358" y="0"/>
                      </a:moveTo>
                      <a:cubicBezTo>
                        <a:pt x="739" y="6001"/>
                        <a:pt x="-690" y="12097"/>
                        <a:pt x="358" y="18955"/>
                      </a:cubicBezTo>
                      <a:cubicBezTo>
                        <a:pt x="549" y="12763"/>
                        <a:pt x="4644" y="2191"/>
                        <a:pt x="2358" y="0"/>
                      </a:cubicBezTo>
                      <a:close/>
                    </a:path>
                  </a:pathLst>
                </a:custGeom>
                <a:solidFill>
                  <a:srgbClr val="D1C4B3"/>
                </a:solidFill>
                <a:ln w="9525" cap="flat">
                  <a:noFill/>
                  <a:prstDash val="solid"/>
                  <a:miter/>
                </a:ln>
              </p:spPr>
              <p:txBody>
                <a:bodyPr rtlCol="0" anchor="ctr"/>
                <a:lstStyle/>
                <a:p>
                  <a:endParaRPr lang="zh-CN" altLang="en-US"/>
                </a:p>
              </p:txBody>
            </p:sp>
            <p:sp>
              <p:nvSpPr>
                <p:cNvPr id="898" name="任意多边形: 形状 57407"/>
                <p:cNvSpPr/>
                <p:nvPr>
                  <p:custDataLst>
                    <p:tags r:id="rId1354"/>
                  </p:custDataLst>
                </p:nvPr>
              </p:nvSpPr>
              <p:spPr>
                <a:xfrm>
                  <a:off x="6925151" y="3464527"/>
                  <a:ext cx="3574" cy="11927"/>
                </a:xfrm>
                <a:custGeom>
                  <a:gdLst>
                    <a:gd name="connsiteX0" fmla="*/ 2286 w 3574"/>
                    <a:gd name="connsiteY0" fmla="*/ 0 h 11927"/>
                    <a:gd name="connsiteX1" fmla="*/ 0 w 3574"/>
                    <a:gd name="connsiteY1" fmla="*/ 10573 h 11927"/>
                    <a:gd name="connsiteX2" fmla="*/ 3334 w 3574"/>
                    <a:gd name="connsiteY2" fmla="*/ 8096 h 11927"/>
                    <a:gd name="connsiteX3" fmla="*/ 2286 w 3574"/>
                    <a:gd name="connsiteY3" fmla="*/ 0 h 11927"/>
                  </a:gdLst>
                  <a:cxnLst>
                    <a:cxn ang="0">
                      <a:pos x="connsiteX0" y="connsiteY0"/>
                    </a:cxn>
                    <a:cxn ang="0">
                      <a:pos x="connsiteX1" y="connsiteY1"/>
                    </a:cxn>
                    <a:cxn ang="0">
                      <a:pos x="connsiteX2" y="connsiteY2"/>
                    </a:cxn>
                    <a:cxn ang="0">
                      <a:pos x="connsiteX3" y="connsiteY3"/>
                    </a:cxn>
                  </a:cxnLst>
                  <a:rect l="l" t="t" r="r" b="b"/>
                  <a:pathLst>
                    <a:path w="3574" h="11927">
                      <a:moveTo>
                        <a:pt x="2286" y="0"/>
                      </a:moveTo>
                      <a:cubicBezTo>
                        <a:pt x="857" y="3429"/>
                        <a:pt x="1048" y="7144"/>
                        <a:pt x="0" y="10573"/>
                      </a:cubicBezTo>
                      <a:cubicBezTo>
                        <a:pt x="571" y="16097"/>
                        <a:pt x="2762" y="2572"/>
                        <a:pt x="3334" y="8096"/>
                      </a:cubicBezTo>
                      <a:cubicBezTo>
                        <a:pt x="4096" y="5620"/>
                        <a:pt x="2858" y="2857"/>
                        <a:pt x="2286" y="0"/>
                      </a:cubicBezTo>
                      <a:close/>
                    </a:path>
                  </a:pathLst>
                </a:custGeom>
                <a:solidFill>
                  <a:srgbClr val="D1C4B3"/>
                </a:solidFill>
                <a:ln w="9525" cap="flat">
                  <a:noFill/>
                  <a:prstDash val="solid"/>
                  <a:miter/>
                </a:ln>
              </p:spPr>
              <p:txBody>
                <a:bodyPr rtlCol="0" anchor="ctr"/>
                <a:lstStyle/>
                <a:p>
                  <a:endParaRPr lang="zh-CN" altLang="en-US"/>
                </a:p>
              </p:txBody>
            </p:sp>
            <p:sp>
              <p:nvSpPr>
                <p:cNvPr id="899" name="任意多边形: 形状 57408"/>
                <p:cNvSpPr/>
                <p:nvPr>
                  <p:custDataLst>
                    <p:tags r:id="rId1355"/>
                  </p:custDataLst>
                </p:nvPr>
              </p:nvSpPr>
              <p:spPr>
                <a:xfrm>
                  <a:off x="6955811" y="3386041"/>
                  <a:ext cx="2772" cy="19621"/>
                </a:xfrm>
                <a:custGeom>
                  <a:gdLst>
                    <a:gd name="connsiteX0" fmla="*/ 392 w 2772"/>
                    <a:gd name="connsiteY0" fmla="*/ 0 h 19621"/>
                    <a:gd name="connsiteX1" fmla="*/ 2773 w 2772"/>
                    <a:gd name="connsiteY1" fmla="*/ 19622 h 19621"/>
                    <a:gd name="connsiteX2" fmla="*/ 392 w 2772"/>
                    <a:gd name="connsiteY2" fmla="*/ 0 h 19621"/>
                  </a:gdLst>
                  <a:cxnLst>
                    <a:cxn ang="0">
                      <a:pos x="connsiteX0" y="connsiteY0"/>
                    </a:cxn>
                    <a:cxn ang="0">
                      <a:pos x="connsiteX1" y="connsiteY1"/>
                    </a:cxn>
                    <a:cxn ang="0">
                      <a:pos x="connsiteX2" y="connsiteY2"/>
                    </a:cxn>
                  </a:cxnLst>
                  <a:rect l="l" t="t" r="r" b="b"/>
                  <a:pathLst>
                    <a:path w="2772" h="19621">
                      <a:moveTo>
                        <a:pt x="392" y="0"/>
                      </a:moveTo>
                      <a:cubicBezTo>
                        <a:pt x="-656" y="6287"/>
                        <a:pt x="487" y="12859"/>
                        <a:pt x="2773" y="19622"/>
                      </a:cubicBezTo>
                      <a:cubicBezTo>
                        <a:pt x="2201" y="13335"/>
                        <a:pt x="2773" y="1429"/>
                        <a:pt x="392" y="0"/>
                      </a:cubicBezTo>
                      <a:close/>
                    </a:path>
                  </a:pathLst>
                </a:custGeom>
                <a:solidFill>
                  <a:srgbClr val="D1C4B3"/>
                </a:solidFill>
                <a:ln w="9525" cap="flat">
                  <a:noFill/>
                  <a:prstDash val="solid"/>
                  <a:miter/>
                </a:ln>
              </p:spPr>
              <p:txBody>
                <a:bodyPr rtlCol="0" anchor="ctr"/>
                <a:lstStyle/>
                <a:p>
                  <a:endParaRPr lang="zh-CN" altLang="en-US"/>
                </a:p>
              </p:txBody>
            </p:sp>
            <p:sp>
              <p:nvSpPr>
                <p:cNvPr id="900" name="任意多边形: 形状 57409"/>
                <p:cNvSpPr/>
                <p:nvPr>
                  <p:custDataLst>
                    <p:tags r:id="rId1356"/>
                  </p:custDataLst>
                </p:nvPr>
              </p:nvSpPr>
              <p:spPr>
                <a:xfrm>
                  <a:off x="6800278" y="3681793"/>
                  <a:ext cx="4133" cy="8074"/>
                </a:xfrm>
                <a:custGeom>
                  <a:gdLst>
                    <a:gd name="connsiteX0" fmla="*/ 4000 w 4133"/>
                    <a:gd name="connsiteY0" fmla="*/ 0 h 8074"/>
                    <a:gd name="connsiteX1" fmla="*/ 95 w 4133"/>
                    <a:gd name="connsiteY1" fmla="*/ 4286 h 8074"/>
                    <a:gd name="connsiteX2" fmla="*/ 0 w 4133"/>
                    <a:gd name="connsiteY2" fmla="*/ 7334 h 8074"/>
                    <a:gd name="connsiteX3" fmla="*/ 4000 w 4133"/>
                    <a:gd name="connsiteY3" fmla="*/ 0 h 8074"/>
                  </a:gdLst>
                  <a:cxnLst>
                    <a:cxn ang="0">
                      <a:pos x="connsiteX0" y="connsiteY0"/>
                    </a:cxn>
                    <a:cxn ang="0">
                      <a:pos x="connsiteX1" y="connsiteY1"/>
                    </a:cxn>
                    <a:cxn ang="0">
                      <a:pos x="connsiteX2" y="connsiteY2"/>
                    </a:cxn>
                    <a:cxn ang="0">
                      <a:pos x="connsiteX3" y="connsiteY3"/>
                    </a:cxn>
                  </a:cxnLst>
                  <a:rect l="l" t="t" r="r" b="b"/>
                  <a:pathLst>
                    <a:path w="4133" h="8074">
                      <a:moveTo>
                        <a:pt x="4000" y="0"/>
                      </a:moveTo>
                      <a:lnTo>
                        <a:pt x="95" y="4286"/>
                      </a:lnTo>
                      <a:cubicBezTo>
                        <a:pt x="667" y="5048"/>
                        <a:pt x="1143" y="5810"/>
                        <a:pt x="0" y="7334"/>
                      </a:cubicBezTo>
                      <a:cubicBezTo>
                        <a:pt x="476" y="10477"/>
                        <a:pt x="4953" y="2762"/>
                        <a:pt x="4000" y="0"/>
                      </a:cubicBezTo>
                      <a:close/>
                    </a:path>
                  </a:pathLst>
                </a:custGeom>
                <a:solidFill>
                  <a:srgbClr val="D1C4B3"/>
                </a:solidFill>
                <a:ln w="9525" cap="flat">
                  <a:noFill/>
                  <a:prstDash val="solid"/>
                  <a:miter/>
                </a:ln>
              </p:spPr>
              <p:txBody>
                <a:bodyPr rtlCol="0" anchor="ctr"/>
                <a:lstStyle/>
                <a:p>
                  <a:endParaRPr lang="zh-CN" altLang="en-US"/>
                </a:p>
              </p:txBody>
            </p:sp>
            <p:sp>
              <p:nvSpPr>
                <p:cNvPr id="901" name="任意多边形: 形状 57410"/>
                <p:cNvSpPr/>
                <p:nvPr>
                  <p:custDataLst>
                    <p:tags r:id="rId1357"/>
                  </p:custDataLst>
                </p:nvPr>
              </p:nvSpPr>
              <p:spPr>
                <a:xfrm>
                  <a:off x="6930390" y="3504628"/>
                  <a:ext cx="5714" cy="30575"/>
                </a:xfrm>
                <a:custGeom>
                  <a:gdLst>
                    <a:gd name="connsiteX0" fmla="*/ 5048 w 5714"/>
                    <a:gd name="connsiteY0" fmla="*/ 0 h 30575"/>
                    <a:gd name="connsiteX1" fmla="*/ 0 w 5714"/>
                    <a:gd name="connsiteY1" fmla="*/ 19717 h 30575"/>
                    <a:gd name="connsiteX2" fmla="*/ 3715 w 5714"/>
                    <a:gd name="connsiteY2" fmla="*/ 19145 h 30575"/>
                    <a:gd name="connsiteX3" fmla="*/ 3715 w 5714"/>
                    <a:gd name="connsiteY3" fmla="*/ 30575 h 30575"/>
                    <a:gd name="connsiteX4" fmla="*/ 5715 w 5714"/>
                    <a:gd name="connsiteY4" fmla="*/ 19717 h 30575"/>
                    <a:gd name="connsiteX5" fmla="*/ 5048 w 5714"/>
                    <a:gd name="connsiteY5" fmla="*/ 0 h 30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4" h="30575">
                      <a:moveTo>
                        <a:pt x="5048" y="0"/>
                      </a:moveTo>
                      <a:cubicBezTo>
                        <a:pt x="2857" y="6382"/>
                        <a:pt x="3619" y="13716"/>
                        <a:pt x="0" y="19717"/>
                      </a:cubicBezTo>
                      <a:cubicBezTo>
                        <a:pt x="762" y="22860"/>
                        <a:pt x="2476" y="19336"/>
                        <a:pt x="3715" y="19145"/>
                      </a:cubicBezTo>
                      <a:cubicBezTo>
                        <a:pt x="4096" y="23717"/>
                        <a:pt x="1333" y="30004"/>
                        <a:pt x="3715" y="30575"/>
                      </a:cubicBezTo>
                      <a:cubicBezTo>
                        <a:pt x="4953" y="27146"/>
                        <a:pt x="3143" y="22860"/>
                        <a:pt x="5715" y="19717"/>
                      </a:cubicBezTo>
                      <a:cubicBezTo>
                        <a:pt x="2476" y="15907"/>
                        <a:pt x="6858" y="7715"/>
                        <a:pt x="5048" y="0"/>
                      </a:cubicBezTo>
                      <a:close/>
                    </a:path>
                  </a:pathLst>
                </a:custGeom>
                <a:solidFill>
                  <a:srgbClr val="D1C4B3"/>
                </a:solidFill>
                <a:ln w="9525" cap="flat">
                  <a:noFill/>
                  <a:prstDash val="solid"/>
                  <a:miter/>
                </a:ln>
              </p:spPr>
              <p:txBody>
                <a:bodyPr rtlCol="0" anchor="ctr"/>
                <a:lstStyle/>
                <a:p>
                  <a:endParaRPr lang="zh-CN" altLang="en-US"/>
                </a:p>
              </p:txBody>
            </p:sp>
            <p:sp>
              <p:nvSpPr>
                <p:cNvPr id="902" name="任意多边形: 形状 57411"/>
                <p:cNvSpPr/>
                <p:nvPr>
                  <p:custDataLst>
                    <p:tags r:id="rId1358"/>
                  </p:custDataLst>
                </p:nvPr>
              </p:nvSpPr>
              <p:spPr>
                <a:xfrm>
                  <a:off x="6801441" y="3712558"/>
                  <a:ext cx="5364" cy="8788"/>
                </a:xfrm>
                <a:custGeom>
                  <a:gdLst>
                    <a:gd name="connsiteX0" fmla="*/ 3409 w 5364"/>
                    <a:gd name="connsiteY0" fmla="*/ 0 h 8788"/>
                    <a:gd name="connsiteX1" fmla="*/ 76 w 5364"/>
                    <a:gd name="connsiteY1" fmla="*/ 6287 h 8788"/>
                    <a:gd name="connsiteX2" fmla="*/ 5029 w 5364"/>
                    <a:gd name="connsiteY2" fmla="*/ 4191 h 8788"/>
                    <a:gd name="connsiteX3" fmla="*/ 3409 w 5364"/>
                    <a:gd name="connsiteY3" fmla="*/ 0 h 8788"/>
                  </a:gdLst>
                  <a:cxnLst>
                    <a:cxn ang="0">
                      <a:pos x="connsiteX0" y="connsiteY0"/>
                    </a:cxn>
                    <a:cxn ang="0">
                      <a:pos x="connsiteX1" y="connsiteY1"/>
                    </a:cxn>
                    <a:cxn ang="0">
                      <a:pos x="connsiteX2" y="connsiteY2"/>
                    </a:cxn>
                    <a:cxn ang="0">
                      <a:pos x="connsiteX3" y="connsiteY3"/>
                    </a:cxn>
                  </a:cxnLst>
                  <a:rect l="l" t="t" r="r" b="b"/>
                  <a:pathLst>
                    <a:path w="5364" h="8788">
                      <a:moveTo>
                        <a:pt x="3409" y="0"/>
                      </a:moveTo>
                      <a:cubicBezTo>
                        <a:pt x="2552" y="2286"/>
                        <a:pt x="457" y="3810"/>
                        <a:pt x="76" y="6287"/>
                      </a:cubicBezTo>
                      <a:cubicBezTo>
                        <a:pt x="-591" y="11144"/>
                        <a:pt x="3314" y="8096"/>
                        <a:pt x="5029" y="4191"/>
                      </a:cubicBezTo>
                      <a:cubicBezTo>
                        <a:pt x="6648" y="-2191"/>
                        <a:pt x="1790" y="6477"/>
                        <a:pt x="3409" y="0"/>
                      </a:cubicBezTo>
                      <a:close/>
                    </a:path>
                  </a:pathLst>
                </a:custGeom>
                <a:solidFill>
                  <a:srgbClr val="D1C4B3"/>
                </a:solidFill>
                <a:ln w="9525" cap="flat">
                  <a:noFill/>
                  <a:prstDash val="solid"/>
                  <a:miter/>
                </a:ln>
              </p:spPr>
              <p:txBody>
                <a:bodyPr rtlCol="0" anchor="ctr"/>
                <a:lstStyle/>
                <a:p>
                  <a:endParaRPr lang="zh-CN" altLang="en-US"/>
                </a:p>
              </p:txBody>
            </p:sp>
            <p:sp>
              <p:nvSpPr>
                <p:cNvPr id="903" name="任意多边形: 形状 57412"/>
                <p:cNvSpPr/>
                <p:nvPr>
                  <p:custDataLst>
                    <p:tags r:id="rId1359"/>
                  </p:custDataLst>
                </p:nvPr>
              </p:nvSpPr>
              <p:spPr>
                <a:xfrm>
                  <a:off x="6916865" y="3595779"/>
                  <a:ext cx="5904" cy="21624"/>
                </a:xfrm>
                <a:custGeom>
                  <a:gdLst>
                    <a:gd name="connsiteX0" fmla="*/ 5904 w 5904"/>
                    <a:gd name="connsiteY0" fmla="*/ 3 h 21624"/>
                    <a:gd name="connsiteX1" fmla="*/ 856 w 5904"/>
                    <a:gd name="connsiteY1" fmla="*/ 21625 h 21624"/>
                    <a:gd name="connsiteX2" fmla="*/ 5904 w 5904"/>
                    <a:gd name="connsiteY2" fmla="*/ 3 h 21624"/>
                  </a:gdLst>
                  <a:cxnLst>
                    <a:cxn ang="0">
                      <a:pos x="connsiteX0" y="connsiteY0"/>
                    </a:cxn>
                    <a:cxn ang="0">
                      <a:pos x="connsiteX1" y="connsiteY1"/>
                    </a:cxn>
                    <a:cxn ang="0">
                      <a:pos x="connsiteX2" y="connsiteY2"/>
                    </a:cxn>
                  </a:cxnLst>
                  <a:rect l="l" t="t" r="r" b="b"/>
                  <a:pathLst>
                    <a:path w="5904" h="21624">
                      <a:moveTo>
                        <a:pt x="5904" y="3"/>
                      </a:moveTo>
                      <a:cubicBezTo>
                        <a:pt x="3332" y="-283"/>
                        <a:pt x="-2097" y="19625"/>
                        <a:pt x="856" y="21625"/>
                      </a:cubicBezTo>
                      <a:cubicBezTo>
                        <a:pt x="2190" y="14291"/>
                        <a:pt x="2380" y="6575"/>
                        <a:pt x="5904" y="3"/>
                      </a:cubicBezTo>
                      <a:close/>
                    </a:path>
                  </a:pathLst>
                </a:custGeom>
                <a:solidFill>
                  <a:srgbClr val="D1C4B3"/>
                </a:solidFill>
                <a:ln w="9525" cap="flat">
                  <a:noFill/>
                  <a:prstDash val="solid"/>
                  <a:miter/>
                </a:ln>
              </p:spPr>
              <p:txBody>
                <a:bodyPr rtlCol="0" anchor="ctr"/>
                <a:lstStyle/>
                <a:p>
                  <a:endParaRPr lang="zh-CN" altLang="en-US"/>
                </a:p>
              </p:txBody>
            </p:sp>
            <p:sp>
              <p:nvSpPr>
                <p:cNvPr id="904" name="任意多边形: 形状 57413"/>
                <p:cNvSpPr/>
                <p:nvPr>
                  <p:custDataLst>
                    <p:tags r:id="rId1360"/>
                  </p:custDataLst>
                </p:nvPr>
              </p:nvSpPr>
              <p:spPr>
                <a:xfrm>
                  <a:off x="6940176" y="3587781"/>
                  <a:ext cx="2850" cy="16192"/>
                </a:xfrm>
                <a:custGeom>
                  <a:gdLst>
                    <a:gd name="connsiteX0" fmla="*/ 2786 w 2850"/>
                    <a:gd name="connsiteY0" fmla="*/ 0 h 16192"/>
                    <a:gd name="connsiteX1" fmla="*/ 310 w 2850"/>
                    <a:gd name="connsiteY1" fmla="*/ 16193 h 16192"/>
                    <a:gd name="connsiteX2" fmla="*/ 2786 w 2850"/>
                    <a:gd name="connsiteY2" fmla="*/ 0 h 16192"/>
                  </a:gdLst>
                  <a:cxnLst>
                    <a:cxn ang="0">
                      <a:pos x="connsiteX0" y="connsiteY0"/>
                    </a:cxn>
                    <a:cxn ang="0">
                      <a:pos x="connsiteX1" y="connsiteY1"/>
                    </a:cxn>
                    <a:cxn ang="0">
                      <a:pos x="connsiteX2" y="connsiteY2"/>
                    </a:cxn>
                  </a:cxnLst>
                  <a:rect l="l" t="t" r="r" b="b"/>
                  <a:pathLst>
                    <a:path w="2850" h="16192">
                      <a:moveTo>
                        <a:pt x="2786" y="0"/>
                      </a:moveTo>
                      <a:cubicBezTo>
                        <a:pt x="405" y="4763"/>
                        <a:pt x="-547" y="10192"/>
                        <a:pt x="310" y="16193"/>
                      </a:cubicBezTo>
                      <a:cubicBezTo>
                        <a:pt x="976" y="10763"/>
                        <a:pt x="3263" y="5906"/>
                        <a:pt x="2786" y="0"/>
                      </a:cubicBezTo>
                      <a:close/>
                    </a:path>
                  </a:pathLst>
                </a:custGeom>
                <a:solidFill>
                  <a:srgbClr val="D1C4B3"/>
                </a:solidFill>
                <a:ln w="9525" cap="flat">
                  <a:noFill/>
                  <a:prstDash val="solid"/>
                  <a:miter/>
                </a:ln>
              </p:spPr>
              <p:txBody>
                <a:bodyPr rtlCol="0" anchor="ctr"/>
                <a:lstStyle/>
                <a:p>
                  <a:endParaRPr lang="zh-CN" altLang="en-US"/>
                </a:p>
              </p:txBody>
            </p:sp>
            <p:sp>
              <p:nvSpPr>
                <p:cNvPr id="905" name="任意多边形: 形状 57414"/>
                <p:cNvSpPr/>
                <p:nvPr>
                  <p:custDataLst>
                    <p:tags r:id="rId1361"/>
                  </p:custDataLst>
                </p:nvPr>
              </p:nvSpPr>
              <p:spPr>
                <a:xfrm>
                  <a:off x="6889623" y="3668648"/>
                  <a:ext cx="5048" cy="14858"/>
                </a:xfrm>
                <a:custGeom>
                  <a:gdLst>
                    <a:gd name="connsiteX0" fmla="*/ 5048 w 5048"/>
                    <a:gd name="connsiteY0" fmla="*/ 0 h 14858"/>
                    <a:gd name="connsiteX1" fmla="*/ 0 w 5048"/>
                    <a:gd name="connsiteY1" fmla="*/ 14859 h 14858"/>
                    <a:gd name="connsiteX2" fmla="*/ 5048 w 5048"/>
                    <a:gd name="connsiteY2" fmla="*/ 0 h 14858"/>
                  </a:gdLst>
                  <a:cxnLst>
                    <a:cxn ang="0">
                      <a:pos x="connsiteX0" y="connsiteY0"/>
                    </a:cxn>
                    <a:cxn ang="0">
                      <a:pos x="connsiteX1" y="connsiteY1"/>
                    </a:cxn>
                    <a:cxn ang="0">
                      <a:pos x="connsiteX2" y="connsiteY2"/>
                    </a:cxn>
                  </a:cxnLst>
                  <a:rect l="l" t="t" r="r" b="b"/>
                  <a:pathLst>
                    <a:path w="5048" h="14858">
                      <a:moveTo>
                        <a:pt x="5048" y="0"/>
                      </a:moveTo>
                      <a:cubicBezTo>
                        <a:pt x="3048" y="4763"/>
                        <a:pt x="95" y="9144"/>
                        <a:pt x="0" y="14859"/>
                      </a:cubicBezTo>
                      <a:cubicBezTo>
                        <a:pt x="2381" y="10192"/>
                        <a:pt x="4667" y="5524"/>
                        <a:pt x="5048" y="0"/>
                      </a:cubicBezTo>
                      <a:close/>
                    </a:path>
                  </a:pathLst>
                </a:custGeom>
                <a:solidFill>
                  <a:srgbClr val="D1C4B3"/>
                </a:solidFill>
                <a:ln w="9525" cap="flat">
                  <a:noFill/>
                  <a:prstDash val="solid"/>
                  <a:miter/>
                </a:ln>
              </p:spPr>
              <p:txBody>
                <a:bodyPr rtlCol="0" anchor="ctr"/>
                <a:lstStyle/>
                <a:p>
                  <a:endParaRPr lang="zh-CN" altLang="en-US"/>
                </a:p>
              </p:txBody>
            </p:sp>
            <p:sp>
              <p:nvSpPr>
                <p:cNvPr id="906" name="任意多边形: 形状 57415"/>
                <p:cNvSpPr/>
                <p:nvPr>
                  <p:custDataLst>
                    <p:tags r:id="rId1362"/>
                  </p:custDataLst>
                </p:nvPr>
              </p:nvSpPr>
              <p:spPr>
                <a:xfrm>
                  <a:off x="6867525" y="3719702"/>
                  <a:ext cx="4476" cy="10467"/>
                </a:xfrm>
                <a:custGeom>
                  <a:gdLst>
                    <a:gd name="connsiteX0" fmla="*/ 4477 w 4476"/>
                    <a:gd name="connsiteY0" fmla="*/ 0 h 10467"/>
                    <a:gd name="connsiteX1" fmla="*/ 0 w 4476"/>
                    <a:gd name="connsiteY1" fmla="*/ 9906 h 10467"/>
                    <a:gd name="connsiteX2" fmla="*/ 4000 w 4476"/>
                    <a:gd name="connsiteY2" fmla="*/ 6858 h 10467"/>
                    <a:gd name="connsiteX3" fmla="*/ 4477 w 4476"/>
                    <a:gd name="connsiteY3" fmla="*/ 0 h 10467"/>
                  </a:gdLst>
                  <a:cxnLst>
                    <a:cxn ang="0">
                      <a:pos x="connsiteX0" y="connsiteY0"/>
                    </a:cxn>
                    <a:cxn ang="0">
                      <a:pos x="connsiteX1" y="connsiteY1"/>
                    </a:cxn>
                    <a:cxn ang="0">
                      <a:pos x="connsiteX2" y="connsiteY2"/>
                    </a:cxn>
                    <a:cxn ang="0">
                      <a:pos x="connsiteX3" y="connsiteY3"/>
                    </a:cxn>
                  </a:cxnLst>
                  <a:rect l="l" t="t" r="r" b="b"/>
                  <a:pathLst>
                    <a:path w="4476" h="10467">
                      <a:moveTo>
                        <a:pt x="4477" y="0"/>
                      </a:moveTo>
                      <a:cubicBezTo>
                        <a:pt x="2381" y="2953"/>
                        <a:pt x="2096" y="6953"/>
                        <a:pt x="0" y="9906"/>
                      </a:cubicBezTo>
                      <a:cubicBezTo>
                        <a:pt x="191" y="11811"/>
                        <a:pt x="2476" y="8382"/>
                        <a:pt x="4000" y="6858"/>
                      </a:cubicBezTo>
                      <a:lnTo>
                        <a:pt x="4477" y="0"/>
                      </a:lnTo>
                      <a:close/>
                    </a:path>
                  </a:pathLst>
                </a:custGeom>
                <a:solidFill>
                  <a:srgbClr val="D1C4B3"/>
                </a:solidFill>
                <a:ln w="9525" cap="flat">
                  <a:noFill/>
                  <a:prstDash val="solid"/>
                  <a:miter/>
                </a:ln>
              </p:spPr>
              <p:txBody>
                <a:bodyPr rtlCol="0" anchor="ctr"/>
                <a:lstStyle/>
                <a:p>
                  <a:endParaRPr lang="zh-CN" altLang="en-US"/>
                </a:p>
              </p:txBody>
            </p:sp>
            <p:sp>
              <p:nvSpPr>
                <p:cNvPr id="907" name="任意多边形: 形状 57416"/>
                <p:cNvSpPr/>
                <p:nvPr>
                  <p:custDataLst>
                    <p:tags r:id="rId1363"/>
                  </p:custDataLst>
                </p:nvPr>
              </p:nvSpPr>
              <p:spPr>
                <a:xfrm>
                  <a:off x="6858571" y="3742086"/>
                  <a:ext cx="6076" cy="11254"/>
                </a:xfrm>
                <a:custGeom>
                  <a:gdLst>
                    <a:gd name="connsiteX0" fmla="*/ 6001 w 6076"/>
                    <a:gd name="connsiteY0" fmla="*/ 0 h 11254"/>
                    <a:gd name="connsiteX1" fmla="*/ 0 w 6076"/>
                    <a:gd name="connsiteY1" fmla="*/ 10858 h 11254"/>
                    <a:gd name="connsiteX2" fmla="*/ 6001 w 6076"/>
                    <a:gd name="connsiteY2" fmla="*/ 0 h 11254"/>
                  </a:gdLst>
                  <a:cxnLst>
                    <a:cxn ang="0">
                      <a:pos x="connsiteX0" y="connsiteY0"/>
                    </a:cxn>
                    <a:cxn ang="0">
                      <a:pos x="connsiteX1" y="connsiteY1"/>
                    </a:cxn>
                    <a:cxn ang="0">
                      <a:pos x="connsiteX2" y="connsiteY2"/>
                    </a:cxn>
                  </a:cxnLst>
                  <a:rect l="l" t="t" r="r" b="b"/>
                  <a:pathLst>
                    <a:path w="6076" h="11254">
                      <a:moveTo>
                        <a:pt x="6001" y="0"/>
                      </a:moveTo>
                      <a:cubicBezTo>
                        <a:pt x="2667" y="2857"/>
                        <a:pt x="2572" y="7620"/>
                        <a:pt x="0" y="10858"/>
                      </a:cubicBezTo>
                      <a:cubicBezTo>
                        <a:pt x="191" y="13240"/>
                        <a:pt x="6858" y="4286"/>
                        <a:pt x="6001" y="0"/>
                      </a:cubicBezTo>
                      <a:close/>
                    </a:path>
                  </a:pathLst>
                </a:custGeom>
                <a:solidFill>
                  <a:srgbClr val="D1C4B3"/>
                </a:solidFill>
                <a:ln w="9525" cap="flat">
                  <a:noFill/>
                  <a:prstDash val="solid"/>
                  <a:miter/>
                </a:ln>
              </p:spPr>
              <p:txBody>
                <a:bodyPr rtlCol="0" anchor="ctr"/>
                <a:lstStyle/>
                <a:p>
                  <a:endParaRPr lang="zh-CN" altLang="en-US"/>
                </a:p>
              </p:txBody>
            </p:sp>
            <p:sp>
              <p:nvSpPr>
                <p:cNvPr id="908" name="任意多边形: 形状 57417"/>
                <p:cNvSpPr/>
                <p:nvPr>
                  <p:custDataLst>
                    <p:tags r:id="rId1364"/>
                  </p:custDataLst>
                </p:nvPr>
              </p:nvSpPr>
              <p:spPr>
                <a:xfrm>
                  <a:off x="6690656" y="3883364"/>
                  <a:ext cx="9212" cy="14265"/>
                </a:xfrm>
                <a:custGeom>
                  <a:gdLst>
                    <a:gd name="connsiteX0" fmla="*/ 6466 w 9212"/>
                    <a:gd name="connsiteY0" fmla="*/ 930 h 14265"/>
                    <a:gd name="connsiteX1" fmla="*/ 7228 w 9212"/>
                    <a:gd name="connsiteY1" fmla="*/ 1692 h 14265"/>
                    <a:gd name="connsiteX2" fmla="*/ 2942 w 9212"/>
                    <a:gd name="connsiteY2" fmla="*/ 5406 h 14265"/>
                    <a:gd name="connsiteX3" fmla="*/ 275 w 9212"/>
                    <a:gd name="connsiteY3" fmla="*/ 12836 h 14265"/>
                    <a:gd name="connsiteX4" fmla="*/ 3513 w 9212"/>
                    <a:gd name="connsiteY4" fmla="*/ 12074 h 14265"/>
                    <a:gd name="connsiteX5" fmla="*/ 6466 w 9212"/>
                    <a:gd name="connsiteY5" fmla="*/ 930 h 14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 h="14265">
                      <a:moveTo>
                        <a:pt x="6466" y="930"/>
                      </a:moveTo>
                      <a:cubicBezTo>
                        <a:pt x="5799" y="2358"/>
                        <a:pt x="6466" y="2073"/>
                        <a:pt x="7228" y="1692"/>
                      </a:cubicBezTo>
                      <a:cubicBezTo>
                        <a:pt x="6371" y="3502"/>
                        <a:pt x="4466" y="4263"/>
                        <a:pt x="2942" y="5406"/>
                      </a:cubicBezTo>
                      <a:cubicBezTo>
                        <a:pt x="1227" y="8454"/>
                        <a:pt x="4466" y="9407"/>
                        <a:pt x="275" y="12836"/>
                      </a:cubicBezTo>
                      <a:cubicBezTo>
                        <a:pt x="-1440" y="17979"/>
                        <a:pt x="5513" y="7216"/>
                        <a:pt x="3513" y="12074"/>
                      </a:cubicBezTo>
                      <a:cubicBezTo>
                        <a:pt x="6085" y="8359"/>
                        <a:pt x="13038" y="-3357"/>
                        <a:pt x="6466" y="930"/>
                      </a:cubicBezTo>
                      <a:close/>
                    </a:path>
                  </a:pathLst>
                </a:custGeom>
                <a:solidFill>
                  <a:srgbClr val="D1C4B3"/>
                </a:solidFill>
                <a:ln w="9525" cap="flat">
                  <a:noFill/>
                  <a:prstDash val="solid"/>
                  <a:miter/>
                </a:ln>
              </p:spPr>
              <p:txBody>
                <a:bodyPr rtlCol="0" anchor="ctr"/>
                <a:lstStyle/>
                <a:p>
                  <a:endParaRPr lang="zh-CN" altLang="en-US"/>
                </a:p>
              </p:txBody>
            </p:sp>
            <p:sp>
              <p:nvSpPr>
                <p:cNvPr id="909" name="任意多边形: 形状 57418"/>
                <p:cNvSpPr/>
                <p:nvPr>
                  <p:custDataLst>
                    <p:tags r:id="rId1365"/>
                  </p:custDataLst>
                </p:nvPr>
              </p:nvSpPr>
              <p:spPr>
                <a:xfrm>
                  <a:off x="6679406" y="3899153"/>
                  <a:ext cx="10477" cy="11525"/>
                </a:xfrm>
                <a:custGeom>
                  <a:gdLst>
                    <a:gd name="connsiteX0" fmla="*/ 10478 w 10477"/>
                    <a:gd name="connsiteY0" fmla="*/ 0 h 11525"/>
                    <a:gd name="connsiteX1" fmla="*/ 6858 w 10477"/>
                    <a:gd name="connsiteY1" fmla="*/ 4477 h 11525"/>
                    <a:gd name="connsiteX2" fmla="*/ 3620 w 10477"/>
                    <a:gd name="connsiteY2" fmla="*/ 5048 h 11525"/>
                    <a:gd name="connsiteX3" fmla="*/ 0 w 10477"/>
                    <a:gd name="connsiteY3" fmla="*/ 11525 h 11525"/>
                    <a:gd name="connsiteX4" fmla="*/ 6477 w 10477"/>
                    <a:gd name="connsiteY4" fmla="*/ 8096 h 11525"/>
                    <a:gd name="connsiteX5" fmla="*/ 10478 w 10477"/>
                    <a:gd name="connsiteY5" fmla="*/ 0 h 11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1525">
                      <a:moveTo>
                        <a:pt x="10478" y="0"/>
                      </a:moveTo>
                      <a:cubicBezTo>
                        <a:pt x="8572" y="667"/>
                        <a:pt x="7715" y="2572"/>
                        <a:pt x="6858" y="4477"/>
                      </a:cubicBezTo>
                      <a:cubicBezTo>
                        <a:pt x="5048" y="5620"/>
                        <a:pt x="3143" y="6667"/>
                        <a:pt x="3620" y="5048"/>
                      </a:cubicBezTo>
                      <a:cubicBezTo>
                        <a:pt x="1714" y="6382"/>
                        <a:pt x="1048" y="9239"/>
                        <a:pt x="0" y="11525"/>
                      </a:cubicBezTo>
                      <a:lnTo>
                        <a:pt x="6477" y="8096"/>
                      </a:lnTo>
                      <a:cubicBezTo>
                        <a:pt x="7049" y="4572"/>
                        <a:pt x="9620" y="3238"/>
                        <a:pt x="10478" y="0"/>
                      </a:cubicBezTo>
                      <a:close/>
                    </a:path>
                  </a:pathLst>
                </a:custGeom>
                <a:solidFill>
                  <a:srgbClr val="D1C4B3"/>
                </a:solidFill>
                <a:ln w="9525" cap="flat">
                  <a:noFill/>
                  <a:prstDash val="solid"/>
                  <a:miter/>
                </a:ln>
              </p:spPr>
              <p:txBody>
                <a:bodyPr rtlCol="0" anchor="ctr"/>
                <a:lstStyle/>
                <a:p>
                  <a:endParaRPr lang="zh-CN" altLang="en-US"/>
                </a:p>
              </p:txBody>
            </p:sp>
            <p:sp>
              <p:nvSpPr>
                <p:cNvPr id="910" name="任意多边形: 形状 57419"/>
                <p:cNvSpPr/>
                <p:nvPr>
                  <p:custDataLst>
                    <p:tags r:id="rId1366"/>
                  </p:custDataLst>
                </p:nvPr>
              </p:nvSpPr>
              <p:spPr>
                <a:xfrm>
                  <a:off x="6655022" y="3916298"/>
                  <a:ext cx="6762" cy="9143"/>
                </a:xfrm>
                <a:custGeom>
                  <a:gdLst>
                    <a:gd name="connsiteX0" fmla="*/ 6763 w 6762"/>
                    <a:gd name="connsiteY0" fmla="*/ 0 h 9143"/>
                    <a:gd name="connsiteX1" fmla="*/ 0 w 6762"/>
                    <a:gd name="connsiteY1" fmla="*/ 9144 h 9143"/>
                    <a:gd name="connsiteX2" fmla="*/ 6763 w 6762"/>
                    <a:gd name="connsiteY2" fmla="*/ 0 h 9143"/>
                  </a:gdLst>
                  <a:cxnLst>
                    <a:cxn ang="0">
                      <a:pos x="connsiteX0" y="connsiteY0"/>
                    </a:cxn>
                    <a:cxn ang="0">
                      <a:pos x="connsiteX1" y="connsiteY1"/>
                    </a:cxn>
                    <a:cxn ang="0">
                      <a:pos x="connsiteX2" y="connsiteY2"/>
                    </a:cxn>
                  </a:cxnLst>
                  <a:rect l="l" t="t" r="r" b="b"/>
                  <a:pathLst>
                    <a:path w="6762" h="9143">
                      <a:moveTo>
                        <a:pt x="6763" y="0"/>
                      </a:moveTo>
                      <a:cubicBezTo>
                        <a:pt x="3810" y="2286"/>
                        <a:pt x="1810" y="5620"/>
                        <a:pt x="0" y="9144"/>
                      </a:cubicBezTo>
                      <a:cubicBezTo>
                        <a:pt x="3715" y="7810"/>
                        <a:pt x="5334" y="4000"/>
                        <a:pt x="6763" y="0"/>
                      </a:cubicBezTo>
                      <a:close/>
                    </a:path>
                  </a:pathLst>
                </a:custGeom>
                <a:solidFill>
                  <a:srgbClr val="D1C4B3"/>
                </a:solidFill>
                <a:ln w="9525" cap="flat">
                  <a:noFill/>
                  <a:prstDash val="solid"/>
                  <a:miter/>
                </a:ln>
              </p:spPr>
              <p:txBody>
                <a:bodyPr rtlCol="0" anchor="ctr"/>
                <a:lstStyle/>
                <a:p>
                  <a:endParaRPr lang="zh-CN" altLang="en-US"/>
                </a:p>
              </p:txBody>
            </p:sp>
            <p:sp>
              <p:nvSpPr>
                <p:cNvPr id="911" name="任意多边形: 形状 57420"/>
                <p:cNvSpPr/>
                <p:nvPr>
                  <p:custDataLst>
                    <p:tags r:id="rId1367"/>
                  </p:custDataLst>
                </p:nvPr>
              </p:nvSpPr>
              <p:spPr>
                <a:xfrm>
                  <a:off x="6819384" y="3814952"/>
                  <a:ext cx="5030" cy="5910"/>
                </a:xfrm>
                <a:custGeom>
                  <a:gdLst>
                    <a:gd name="connsiteX0" fmla="*/ 1753 w 5030"/>
                    <a:gd name="connsiteY0" fmla="*/ 0 h 5910"/>
                    <a:gd name="connsiteX1" fmla="*/ 3563 w 5030"/>
                    <a:gd name="connsiteY1" fmla="*/ 5143 h 5910"/>
                    <a:gd name="connsiteX2" fmla="*/ 1753 w 5030"/>
                    <a:gd name="connsiteY2" fmla="*/ 0 h 5910"/>
                  </a:gdLst>
                  <a:cxnLst>
                    <a:cxn ang="0">
                      <a:pos x="connsiteX0" y="connsiteY0"/>
                    </a:cxn>
                    <a:cxn ang="0">
                      <a:pos x="connsiteX1" y="connsiteY1"/>
                    </a:cxn>
                    <a:cxn ang="0">
                      <a:pos x="connsiteX2" y="connsiteY2"/>
                    </a:cxn>
                  </a:cxnLst>
                  <a:rect l="l" t="t" r="r" b="b"/>
                  <a:pathLst>
                    <a:path w="5030" h="5910">
                      <a:moveTo>
                        <a:pt x="1753" y="0"/>
                      </a:moveTo>
                      <a:cubicBezTo>
                        <a:pt x="-2057" y="5429"/>
                        <a:pt x="1182" y="7048"/>
                        <a:pt x="3563" y="5143"/>
                      </a:cubicBezTo>
                      <a:cubicBezTo>
                        <a:pt x="7468" y="-1619"/>
                        <a:pt x="2420" y="1905"/>
                        <a:pt x="1753" y="0"/>
                      </a:cubicBezTo>
                      <a:close/>
                    </a:path>
                  </a:pathLst>
                </a:custGeom>
                <a:solidFill>
                  <a:srgbClr val="D1C4B3"/>
                </a:solidFill>
                <a:ln w="9525" cap="flat">
                  <a:noFill/>
                  <a:prstDash val="solid"/>
                  <a:miter/>
                </a:ln>
              </p:spPr>
              <p:txBody>
                <a:bodyPr rtlCol="0" anchor="ctr"/>
                <a:lstStyle/>
                <a:p>
                  <a:endParaRPr lang="zh-CN" altLang="en-US"/>
                </a:p>
              </p:txBody>
            </p:sp>
            <p:sp>
              <p:nvSpPr>
                <p:cNvPr id="912" name="任意多边形: 形状 57421"/>
                <p:cNvSpPr/>
                <p:nvPr>
                  <p:custDataLst>
                    <p:tags r:id="rId1368"/>
                  </p:custDataLst>
                </p:nvPr>
              </p:nvSpPr>
              <p:spPr>
                <a:xfrm>
                  <a:off x="6821832" y="3807808"/>
                  <a:ext cx="10450" cy="21240"/>
                </a:xfrm>
                <a:custGeom>
                  <a:gdLst>
                    <a:gd name="connsiteX0" fmla="*/ 10450 w 10450"/>
                    <a:gd name="connsiteY0" fmla="*/ 0 h 21240"/>
                    <a:gd name="connsiteX1" fmla="*/ 163 w 10450"/>
                    <a:gd name="connsiteY1" fmla="*/ 21241 h 21240"/>
                    <a:gd name="connsiteX2" fmla="*/ 10450 w 10450"/>
                    <a:gd name="connsiteY2" fmla="*/ 0 h 21240"/>
                  </a:gdLst>
                  <a:cxnLst>
                    <a:cxn ang="0">
                      <a:pos x="connsiteX0" y="connsiteY0"/>
                    </a:cxn>
                    <a:cxn ang="0">
                      <a:pos x="connsiteX1" y="connsiteY1"/>
                    </a:cxn>
                    <a:cxn ang="0">
                      <a:pos x="connsiteX2" y="connsiteY2"/>
                    </a:cxn>
                  </a:cxnLst>
                  <a:rect l="l" t="t" r="r" b="b"/>
                  <a:pathLst>
                    <a:path w="10450" h="21240">
                      <a:moveTo>
                        <a:pt x="10450" y="0"/>
                      </a:moveTo>
                      <a:cubicBezTo>
                        <a:pt x="5973" y="6763"/>
                        <a:pt x="-1170" y="15811"/>
                        <a:pt x="163" y="21241"/>
                      </a:cubicBezTo>
                      <a:cubicBezTo>
                        <a:pt x="3116" y="13811"/>
                        <a:pt x="9879" y="9049"/>
                        <a:pt x="10450" y="0"/>
                      </a:cubicBezTo>
                      <a:close/>
                    </a:path>
                  </a:pathLst>
                </a:custGeom>
                <a:solidFill>
                  <a:srgbClr val="D1C4B3"/>
                </a:solidFill>
                <a:ln w="9525" cap="flat">
                  <a:noFill/>
                  <a:prstDash val="solid"/>
                  <a:miter/>
                </a:ln>
              </p:spPr>
              <p:txBody>
                <a:bodyPr rtlCol="0" anchor="ctr"/>
                <a:lstStyle/>
                <a:p>
                  <a:endParaRPr lang="zh-CN" altLang="en-US"/>
                </a:p>
              </p:txBody>
            </p:sp>
            <p:sp>
              <p:nvSpPr>
                <p:cNvPr id="913" name="任意多边形: 形状 57422"/>
                <p:cNvSpPr/>
                <p:nvPr>
                  <p:custDataLst>
                    <p:tags r:id="rId1369"/>
                  </p:custDataLst>
                </p:nvPr>
              </p:nvSpPr>
              <p:spPr>
                <a:xfrm>
                  <a:off x="6809232" y="3824572"/>
                  <a:ext cx="8583" cy="14001"/>
                </a:xfrm>
                <a:custGeom>
                  <a:gdLst>
                    <a:gd name="connsiteX0" fmla="*/ 6953 w 8583"/>
                    <a:gd name="connsiteY0" fmla="*/ 0 h 14001"/>
                    <a:gd name="connsiteX1" fmla="*/ 0 w 8583"/>
                    <a:gd name="connsiteY1" fmla="*/ 14002 h 14001"/>
                    <a:gd name="connsiteX2" fmla="*/ 8572 w 8583"/>
                    <a:gd name="connsiteY2" fmla="*/ 1238 h 14001"/>
                    <a:gd name="connsiteX3" fmla="*/ 6953 w 8583"/>
                    <a:gd name="connsiteY3" fmla="*/ 0 h 14001"/>
                  </a:gdLst>
                  <a:cxnLst>
                    <a:cxn ang="0">
                      <a:pos x="connsiteX0" y="connsiteY0"/>
                    </a:cxn>
                    <a:cxn ang="0">
                      <a:pos x="connsiteX1" y="connsiteY1"/>
                    </a:cxn>
                    <a:cxn ang="0">
                      <a:pos x="connsiteX2" y="connsiteY2"/>
                    </a:cxn>
                    <a:cxn ang="0">
                      <a:pos x="connsiteX3" y="connsiteY3"/>
                    </a:cxn>
                  </a:cxnLst>
                  <a:rect l="l" t="t" r="r" b="b"/>
                  <a:pathLst>
                    <a:path w="8583" h="14001">
                      <a:moveTo>
                        <a:pt x="6953" y="0"/>
                      </a:moveTo>
                      <a:cubicBezTo>
                        <a:pt x="4763" y="4763"/>
                        <a:pt x="1429" y="8572"/>
                        <a:pt x="0" y="14002"/>
                      </a:cubicBezTo>
                      <a:cubicBezTo>
                        <a:pt x="3048" y="9906"/>
                        <a:pt x="5143" y="5048"/>
                        <a:pt x="8572" y="1238"/>
                      </a:cubicBezTo>
                      <a:cubicBezTo>
                        <a:pt x="8763" y="-286"/>
                        <a:pt x="6477" y="2191"/>
                        <a:pt x="6953" y="0"/>
                      </a:cubicBezTo>
                      <a:close/>
                    </a:path>
                  </a:pathLst>
                </a:custGeom>
                <a:solidFill>
                  <a:srgbClr val="D1C4B3"/>
                </a:solidFill>
                <a:ln w="9525" cap="flat">
                  <a:noFill/>
                  <a:prstDash val="solid"/>
                  <a:miter/>
                </a:ln>
              </p:spPr>
              <p:txBody>
                <a:bodyPr rtlCol="0" anchor="ctr"/>
                <a:lstStyle/>
                <a:p>
                  <a:endParaRPr lang="zh-CN" altLang="en-US"/>
                </a:p>
              </p:txBody>
            </p:sp>
            <p:sp>
              <p:nvSpPr>
                <p:cNvPr id="914" name="任意多边形: 形状 57423"/>
                <p:cNvSpPr/>
                <p:nvPr>
                  <p:custDataLst>
                    <p:tags r:id="rId1370"/>
                  </p:custDataLst>
                </p:nvPr>
              </p:nvSpPr>
              <p:spPr>
                <a:xfrm>
                  <a:off x="6789802" y="3841622"/>
                  <a:ext cx="6834" cy="11456"/>
                </a:xfrm>
                <a:custGeom>
                  <a:gdLst>
                    <a:gd name="connsiteX0" fmla="*/ 6190 w 6834"/>
                    <a:gd name="connsiteY0" fmla="*/ 0 h 11456"/>
                    <a:gd name="connsiteX1" fmla="*/ 5618 w 6834"/>
                    <a:gd name="connsiteY1" fmla="*/ 9430 h 11456"/>
                    <a:gd name="connsiteX2" fmla="*/ 6190 w 6834"/>
                    <a:gd name="connsiteY2" fmla="*/ 0 h 11456"/>
                  </a:gdLst>
                  <a:cxnLst>
                    <a:cxn ang="0">
                      <a:pos x="connsiteX0" y="connsiteY0"/>
                    </a:cxn>
                    <a:cxn ang="0">
                      <a:pos x="connsiteX1" y="connsiteY1"/>
                    </a:cxn>
                    <a:cxn ang="0">
                      <a:pos x="connsiteX2" y="connsiteY2"/>
                    </a:cxn>
                  </a:cxnLst>
                  <a:rect l="l" t="t" r="r" b="b"/>
                  <a:pathLst>
                    <a:path w="6834" h="11456">
                      <a:moveTo>
                        <a:pt x="6190" y="0"/>
                      </a:moveTo>
                      <a:cubicBezTo>
                        <a:pt x="-288" y="11906"/>
                        <a:pt x="-3431" y="13525"/>
                        <a:pt x="5618" y="9430"/>
                      </a:cubicBezTo>
                      <a:cubicBezTo>
                        <a:pt x="7904" y="3048"/>
                        <a:pt x="6285" y="2667"/>
                        <a:pt x="6190" y="0"/>
                      </a:cubicBezTo>
                      <a:close/>
                    </a:path>
                  </a:pathLst>
                </a:custGeom>
                <a:solidFill>
                  <a:srgbClr val="D1C4B3"/>
                </a:solidFill>
                <a:ln w="9525" cap="flat">
                  <a:noFill/>
                  <a:prstDash val="solid"/>
                  <a:miter/>
                </a:ln>
              </p:spPr>
              <p:txBody>
                <a:bodyPr rtlCol="0" anchor="ctr"/>
                <a:lstStyle/>
                <a:p>
                  <a:endParaRPr lang="zh-CN" altLang="en-US"/>
                </a:p>
              </p:txBody>
            </p:sp>
            <p:sp>
              <p:nvSpPr>
                <p:cNvPr id="915" name="任意多边形: 形状 57424"/>
                <p:cNvSpPr/>
                <p:nvPr>
                  <p:custDataLst>
                    <p:tags r:id="rId1371"/>
                  </p:custDataLst>
                </p:nvPr>
              </p:nvSpPr>
              <p:spPr>
                <a:xfrm>
                  <a:off x="6623399" y="3947635"/>
                  <a:ext cx="10001" cy="9810"/>
                </a:xfrm>
                <a:custGeom>
                  <a:gdLst>
                    <a:gd name="connsiteX0" fmla="*/ 10001 w 10001"/>
                    <a:gd name="connsiteY0" fmla="*/ 0 h 9810"/>
                    <a:gd name="connsiteX1" fmla="*/ 0 w 10001"/>
                    <a:gd name="connsiteY1" fmla="*/ 9811 h 9810"/>
                    <a:gd name="connsiteX2" fmla="*/ 10001 w 10001"/>
                    <a:gd name="connsiteY2" fmla="*/ 0 h 9810"/>
                  </a:gdLst>
                  <a:cxnLst>
                    <a:cxn ang="0">
                      <a:pos x="connsiteX0" y="connsiteY0"/>
                    </a:cxn>
                    <a:cxn ang="0">
                      <a:pos x="connsiteX1" y="connsiteY1"/>
                    </a:cxn>
                    <a:cxn ang="0">
                      <a:pos x="connsiteX2" y="connsiteY2"/>
                    </a:cxn>
                  </a:cxnLst>
                  <a:rect l="l" t="t" r="r" b="b"/>
                  <a:pathLst>
                    <a:path w="10001" h="9810">
                      <a:moveTo>
                        <a:pt x="10001" y="0"/>
                      </a:moveTo>
                      <a:cubicBezTo>
                        <a:pt x="5810" y="2096"/>
                        <a:pt x="2572" y="5525"/>
                        <a:pt x="0" y="9811"/>
                      </a:cubicBezTo>
                      <a:cubicBezTo>
                        <a:pt x="3715" y="6953"/>
                        <a:pt x="7811" y="4763"/>
                        <a:pt x="10001" y="0"/>
                      </a:cubicBezTo>
                      <a:close/>
                    </a:path>
                  </a:pathLst>
                </a:custGeom>
                <a:solidFill>
                  <a:srgbClr val="D1C4B3"/>
                </a:solidFill>
                <a:ln w="9525" cap="flat">
                  <a:noFill/>
                  <a:prstDash val="solid"/>
                  <a:miter/>
                </a:ln>
              </p:spPr>
              <p:txBody>
                <a:bodyPr rtlCol="0" anchor="ctr"/>
                <a:lstStyle/>
                <a:p>
                  <a:endParaRPr lang="zh-CN" altLang="en-US"/>
                </a:p>
              </p:txBody>
            </p:sp>
            <p:sp>
              <p:nvSpPr>
                <p:cNvPr id="916" name="任意多边形: 形状 57425"/>
                <p:cNvSpPr/>
                <p:nvPr>
                  <p:custDataLst>
                    <p:tags r:id="rId1372"/>
                  </p:custDataLst>
                </p:nvPr>
              </p:nvSpPr>
              <p:spPr>
                <a:xfrm>
                  <a:off x="6557009" y="3989286"/>
                  <a:ext cx="27624" cy="24166"/>
                </a:xfrm>
                <a:custGeom>
                  <a:gdLst>
                    <a:gd name="connsiteX0" fmla="*/ 22765 w 27624"/>
                    <a:gd name="connsiteY0" fmla="*/ 354 h 24166"/>
                    <a:gd name="connsiteX1" fmla="*/ 0 w 27624"/>
                    <a:gd name="connsiteY1" fmla="*/ 24167 h 24166"/>
                    <a:gd name="connsiteX2" fmla="*/ 12097 w 27624"/>
                    <a:gd name="connsiteY2" fmla="*/ 14546 h 24166"/>
                    <a:gd name="connsiteX3" fmla="*/ 23146 w 27624"/>
                    <a:gd name="connsiteY3" fmla="*/ 3402 h 24166"/>
                    <a:gd name="connsiteX4" fmla="*/ 22098 w 27624"/>
                    <a:gd name="connsiteY4" fmla="*/ 6926 h 24166"/>
                    <a:gd name="connsiteX5" fmla="*/ 22765 w 27624"/>
                    <a:gd name="connsiteY5" fmla="*/ 354 h 241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4" h="24166">
                      <a:moveTo>
                        <a:pt x="22765" y="354"/>
                      </a:moveTo>
                      <a:cubicBezTo>
                        <a:pt x="14383" y="11403"/>
                        <a:pt x="3905" y="16261"/>
                        <a:pt x="0" y="24167"/>
                      </a:cubicBezTo>
                      <a:cubicBezTo>
                        <a:pt x="4096" y="21023"/>
                        <a:pt x="8096" y="17880"/>
                        <a:pt x="12097" y="14546"/>
                      </a:cubicBezTo>
                      <a:cubicBezTo>
                        <a:pt x="15907" y="11117"/>
                        <a:pt x="19622" y="7403"/>
                        <a:pt x="23146" y="3402"/>
                      </a:cubicBezTo>
                      <a:cubicBezTo>
                        <a:pt x="24575" y="3116"/>
                        <a:pt x="22860" y="5402"/>
                        <a:pt x="22098" y="6926"/>
                      </a:cubicBezTo>
                      <a:cubicBezTo>
                        <a:pt x="30385" y="2450"/>
                        <a:pt x="28289" y="-1170"/>
                        <a:pt x="22765" y="354"/>
                      </a:cubicBezTo>
                      <a:close/>
                    </a:path>
                  </a:pathLst>
                </a:custGeom>
                <a:solidFill>
                  <a:srgbClr val="D1C4B3"/>
                </a:solidFill>
                <a:ln w="9525" cap="flat">
                  <a:noFill/>
                  <a:prstDash val="solid"/>
                  <a:miter/>
                </a:ln>
              </p:spPr>
              <p:txBody>
                <a:bodyPr rtlCol="0" anchor="ctr"/>
                <a:lstStyle/>
                <a:p>
                  <a:endParaRPr lang="zh-CN" altLang="en-US"/>
                </a:p>
              </p:txBody>
            </p:sp>
            <p:sp>
              <p:nvSpPr>
                <p:cNvPr id="917" name="任意多边形: 形状 57426"/>
                <p:cNvSpPr/>
                <p:nvPr>
                  <p:custDataLst>
                    <p:tags r:id="rId1373"/>
                  </p:custDataLst>
                </p:nvPr>
              </p:nvSpPr>
              <p:spPr>
                <a:xfrm>
                  <a:off x="6744080" y="3920125"/>
                  <a:ext cx="3817" cy="8403"/>
                </a:xfrm>
                <a:custGeom>
                  <a:gdLst>
                    <a:gd name="connsiteX0" fmla="*/ 2953 w 3817"/>
                    <a:gd name="connsiteY0" fmla="*/ 78 h 8403"/>
                    <a:gd name="connsiteX1" fmla="*/ 0 w 3817"/>
                    <a:gd name="connsiteY1" fmla="*/ 7984 h 8403"/>
                    <a:gd name="connsiteX2" fmla="*/ 2953 w 3817"/>
                    <a:gd name="connsiteY2" fmla="*/ 78 h 8403"/>
                  </a:gdLst>
                  <a:cxnLst>
                    <a:cxn ang="0">
                      <a:pos x="connsiteX0" y="connsiteY0"/>
                    </a:cxn>
                    <a:cxn ang="0">
                      <a:pos x="connsiteX1" y="connsiteY1"/>
                    </a:cxn>
                    <a:cxn ang="0">
                      <a:pos x="connsiteX2" y="connsiteY2"/>
                    </a:cxn>
                  </a:cxnLst>
                  <a:rect l="l" t="t" r="r" b="b"/>
                  <a:pathLst>
                    <a:path w="3817" h="8403">
                      <a:moveTo>
                        <a:pt x="2953" y="78"/>
                      </a:moveTo>
                      <a:cubicBezTo>
                        <a:pt x="-3143" y="5412"/>
                        <a:pt x="4001" y="5126"/>
                        <a:pt x="0" y="7984"/>
                      </a:cubicBezTo>
                      <a:cubicBezTo>
                        <a:pt x="2000" y="10746"/>
                        <a:pt x="5429" y="-1065"/>
                        <a:pt x="2953" y="78"/>
                      </a:cubicBezTo>
                      <a:close/>
                    </a:path>
                  </a:pathLst>
                </a:custGeom>
                <a:solidFill>
                  <a:srgbClr val="D1C4B3"/>
                </a:solidFill>
                <a:ln w="9525" cap="flat">
                  <a:noFill/>
                  <a:prstDash val="solid"/>
                  <a:miter/>
                </a:ln>
              </p:spPr>
              <p:txBody>
                <a:bodyPr rtlCol="0" anchor="ctr"/>
                <a:lstStyle/>
                <a:p>
                  <a:endParaRPr lang="zh-CN" altLang="en-US"/>
                </a:p>
              </p:txBody>
            </p:sp>
            <p:sp>
              <p:nvSpPr>
                <p:cNvPr id="918" name="任意多边形: 形状 57427"/>
                <p:cNvSpPr/>
                <p:nvPr>
                  <p:custDataLst>
                    <p:tags r:id="rId1374"/>
                  </p:custDataLst>
                </p:nvPr>
              </p:nvSpPr>
              <p:spPr>
                <a:xfrm>
                  <a:off x="6735699" y="3927347"/>
                  <a:ext cx="7620" cy="11906"/>
                </a:xfrm>
                <a:custGeom>
                  <a:gdLst>
                    <a:gd name="connsiteX0" fmla="*/ 7620 w 7620"/>
                    <a:gd name="connsiteY0" fmla="*/ 0 h 11906"/>
                    <a:gd name="connsiteX1" fmla="*/ 0 w 7620"/>
                    <a:gd name="connsiteY1" fmla="*/ 11906 h 11906"/>
                    <a:gd name="connsiteX2" fmla="*/ 7620 w 7620"/>
                    <a:gd name="connsiteY2" fmla="*/ 0 h 11906"/>
                  </a:gdLst>
                  <a:cxnLst>
                    <a:cxn ang="0">
                      <a:pos x="connsiteX0" y="connsiteY0"/>
                    </a:cxn>
                    <a:cxn ang="0">
                      <a:pos x="connsiteX1" y="connsiteY1"/>
                    </a:cxn>
                    <a:cxn ang="0">
                      <a:pos x="connsiteX2" y="connsiteY2"/>
                    </a:cxn>
                  </a:cxnLst>
                  <a:rect l="l" t="t" r="r" b="b"/>
                  <a:pathLst>
                    <a:path w="7620" h="11906">
                      <a:moveTo>
                        <a:pt x="7620" y="0"/>
                      </a:moveTo>
                      <a:cubicBezTo>
                        <a:pt x="4286" y="3143"/>
                        <a:pt x="1524" y="6763"/>
                        <a:pt x="0" y="11906"/>
                      </a:cubicBezTo>
                      <a:cubicBezTo>
                        <a:pt x="3334" y="8763"/>
                        <a:pt x="5810" y="4763"/>
                        <a:pt x="7620" y="0"/>
                      </a:cubicBezTo>
                      <a:close/>
                    </a:path>
                  </a:pathLst>
                </a:custGeom>
                <a:solidFill>
                  <a:srgbClr val="D1C4B3"/>
                </a:solidFill>
                <a:ln w="9525" cap="flat">
                  <a:noFill/>
                  <a:prstDash val="solid"/>
                  <a:miter/>
                </a:ln>
              </p:spPr>
              <p:txBody>
                <a:bodyPr rtlCol="0" anchor="ctr"/>
                <a:lstStyle/>
                <a:p>
                  <a:endParaRPr lang="zh-CN" altLang="en-US"/>
                </a:p>
              </p:txBody>
            </p:sp>
            <p:sp>
              <p:nvSpPr>
                <p:cNvPr id="919" name="任意多边形: 形状 57428"/>
                <p:cNvSpPr/>
                <p:nvPr>
                  <p:custDataLst>
                    <p:tags r:id="rId1375"/>
                  </p:custDataLst>
                </p:nvPr>
              </p:nvSpPr>
              <p:spPr>
                <a:xfrm>
                  <a:off x="6522624" y="4031836"/>
                  <a:ext cx="7905" cy="5905"/>
                </a:xfrm>
                <a:custGeom>
                  <a:gdLst>
                    <a:gd name="connsiteX0" fmla="*/ 7906 w 7905"/>
                    <a:gd name="connsiteY0" fmla="*/ 0 h 5905"/>
                    <a:gd name="connsiteX1" fmla="*/ 2286 w 7905"/>
                    <a:gd name="connsiteY1" fmla="*/ 1238 h 5905"/>
                    <a:gd name="connsiteX2" fmla="*/ 0 w 7905"/>
                    <a:gd name="connsiteY2" fmla="*/ 5906 h 5905"/>
                    <a:gd name="connsiteX3" fmla="*/ 7906 w 7905"/>
                    <a:gd name="connsiteY3" fmla="*/ 0 h 5905"/>
                  </a:gdLst>
                  <a:cxnLst>
                    <a:cxn ang="0">
                      <a:pos x="connsiteX0" y="connsiteY0"/>
                    </a:cxn>
                    <a:cxn ang="0">
                      <a:pos x="connsiteX1" y="connsiteY1"/>
                    </a:cxn>
                    <a:cxn ang="0">
                      <a:pos x="connsiteX2" y="connsiteY2"/>
                    </a:cxn>
                    <a:cxn ang="0">
                      <a:pos x="connsiteX3" y="connsiteY3"/>
                    </a:cxn>
                  </a:cxnLst>
                  <a:rect l="l" t="t" r="r" b="b"/>
                  <a:pathLst>
                    <a:path w="7903" h="5905">
                      <a:moveTo>
                        <a:pt x="7906" y="0"/>
                      </a:moveTo>
                      <a:lnTo>
                        <a:pt x="2286" y="1238"/>
                      </a:lnTo>
                      <a:cubicBezTo>
                        <a:pt x="476" y="3524"/>
                        <a:pt x="2000" y="3429"/>
                        <a:pt x="0" y="5906"/>
                      </a:cubicBezTo>
                      <a:cubicBezTo>
                        <a:pt x="2572" y="3715"/>
                        <a:pt x="5906" y="3048"/>
                        <a:pt x="7906" y="0"/>
                      </a:cubicBezTo>
                      <a:close/>
                    </a:path>
                  </a:pathLst>
                </a:custGeom>
                <a:solidFill>
                  <a:srgbClr val="D1C4B3"/>
                </a:solidFill>
                <a:ln w="9525" cap="flat">
                  <a:noFill/>
                  <a:prstDash val="solid"/>
                  <a:miter/>
                </a:ln>
              </p:spPr>
              <p:txBody>
                <a:bodyPr rtlCol="0" anchor="ctr"/>
                <a:lstStyle/>
                <a:p>
                  <a:endParaRPr lang="zh-CN" altLang="en-US"/>
                </a:p>
              </p:txBody>
            </p:sp>
            <p:sp>
              <p:nvSpPr>
                <p:cNvPr id="920" name="任意多边形: 形状 57429"/>
                <p:cNvSpPr/>
                <p:nvPr>
                  <p:custDataLst>
                    <p:tags r:id="rId1376"/>
                  </p:custDataLst>
                </p:nvPr>
              </p:nvSpPr>
              <p:spPr>
                <a:xfrm>
                  <a:off x="6665213" y="3989924"/>
                  <a:ext cx="5772" cy="8955"/>
                </a:xfrm>
                <a:custGeom>
                  <a:gdLst>
                    <a:gd name="connsiteX0" fmla="*/ 1143 w 5772"/>
                    <a:gd name="connsiteY0" fmla="*/ 2954 h 8955"/>
                    <a:gd name="connsiteX1" fmla="*/ 0 w 5772"/>
                    <a:gd name="connsiteY1" fmla="*/ 8955 h 8955"/>
                    <a:gd name="connsiteX2" fmla="*/ 1143 w 5772"/>
                    <a:gd name="connsiteY2" fmla="*/ 2954 h 8955"/>
                  </a:gdLst>
                  <a:cxnLst>
                    <a:cxn ang="0">
                      <a:pos x="connsiteX0" y="connsiteY0"/>
                    </a:cxn>
                    <a:cxn ang="0">
                      <a:pos x="connsiteX1" y="connsiteY1"/>
                    </a:cxn>
                    <a:cxn ang="0">
                      <a:pos x="connsiteX2" y="connsiteY2"/>
                    </a:cxn>
                  </a:cxnLst>
                  <a:rect l="l" t="t" r="r" b="b"/>
                  <a:pathLst>
                    <a:path w="5772" h="8955">
                      <a:moveTo>
                        <a:pt x="1143" y="2954"/>
                      </a:moveTo>
                      <a:cubicBezTo>
                        <a:pt x="191" y="5431"/>
                        <a:pt x="3810" y="3812"/>
                        <a:pt x="0" y="8955"/>
                      </a:cubicBezTo>
                      <a:cubicBezTo>
                        <a:pt x="5715" y="4574"/>
                        <a:pt x="8954" y="-4761"/>
                        <a:pt x="1143" y="2954"/>
                      </a:cubicBezTo>
                      <a:close/>
                    </a:path>
                  </a:pathLst>
                </a:custGeom>
                <a:solidFill>
                  <a:srgbClr val="D1C4B3"/>
                </a:solidFill>
                <a:ln w="9525" cap="flat">
                  <a:noFill/>
                  <a:prstDash val="solid"/>
                  <a:miter/>
                </a:ln>
              </p:spPr>
              <p:txBody>
                <a:bodyPr rtlCol="0" anchor="ctr"/>
                <a:lstStyle/>
                <a:p>
                  <a:endParaRPr lang="zh-CN" altLang="en-US"/>
                </a:p>
              </p:txBody>
            </p:sp>
            <p:sp>
              <p:nvSpPr>
                <p:cNvPr id="921" name="任意多边形: 形状 57430"/>
                <p:cNvSpPr/>
                <p:nvPr>
                  <p:custDataLst>
                    <p:tags r:id="rId1377"/>
                  </p:custDataLst>
                </p:nvPr>
              </p:nvSpPr>
              <p:spPr>
                <a:xfrm>
                  <a:off x="6505473" y="4159852"/>
                  <a:ext cx="11722" cy="9239"/>
                </a:xfrm>
                <a:custGeom>
                  <a:gdLst>
                    <a:gd name="connsiteX0" fmla="*/ 11722 w 11722"/>
                    <a:gd name="connsiteY0" fmla="*/ 0 h 9239"/>
                    <a:gd name="connsiteX1" fmla="*/ 7 w 11722"/>
                    <a:gd name="connsiteY1" fmla="*/ 9239 h 9239"/>
                    <a:gd name="connsiteX2" fmla="*/ 11722 w 11722"/>
                    <a:gd name="connsiteY2" fmla="*/ 0 h 9239"/>
                  </a:gdLst>
                  <a:cxnLst>
                    <a:cxn ang="0">
                      <a:pos x="connsiteX0" y="connsiteY0"/>
                    </a:cxn>
                    <a:cxn ang="0">
                      <a:pos x="connsiteX1" y="connsiteY1"/>
                    </a:cxn>
                    <a:cxn ang="0">
                      <a:pos x="connsiteX2" y="connsiteY2"/>
                    </a:cxn>
                  </a:cxnLst>
                  <a:rect l="l" t="t" r="r" b="b"/>
                  <a:pathLst>
                    <a:path w="11722" h="9239">
                      <a:moveTo>
                        <a:pt x="11722" y="0"/>
                      </a:moveTo>
                      <a:cubicBezTo>
                        <a:pt x="3721" y="857"/>
                        <a:pt x="-184" y="7049"/>
                        <a:pt x="7" y="9239"/>
                      </a:cubicBezTo>
                      <a:cubicBezTo>
                        <a:pt x="4198" y="6953"/>
                        <a:pt x="7912" y="3334"/>
                        <a:pt x="11722" y="0"/>
                      </a:cubicBezTo>
                      <a:close/>
                    </a:path>
                  </a:pathLst>
                </a:custGeom>
                <a:solidFill>
                  <a:srgbClr val="D1C4B3"/>
                </a:solidFill>
                <a:ln w="9525" cap="flat">
                  <a:noFill/>
                  <a:prstDash val="solid"/>
                  <a:miter/>
                </a:ln>
              </p:spPr>
              <p:txBody>
                <a:bodyPr rtlCol="0" anchor="ctr"/>
                <a:lstStyle/>
                <a:p>
                  <a:endParaRPr lang="zh-CN" altLang="en-US"/>
                </a:p>
              </p:txBody>
            </p:sp>
            <p:sp>
              <p:nvSpPr>
                <p:cNvPr id="922" name="任意多边形: 形状 57431"/>
                <p:cNvSpPr/>
                <p:nvPr>
                  <p:custDataLst>
                    <p:tags r:id="rId1378"/>
                  </p:custDataLst>
                </p:nvPr>
              </p:nvSpPr>
              <p:spPr>
                <a:xfrm>
                  <a:off x="6336696" y="4221288"/>
                  <a:ext cx="32861" cy="14192"/>
                </a:xfrm>
                <a:custGeom>
                  <a:gdLst>
                    <a:gd name="connsiteX0" fmla="*/ 32861 w 32861"/>
                    <a:gd name="connsiteY0" fmla="*/ 191 h 14192"/>
                    <a:gd name="connsiteX1" fmla="*/ 19336 w 32861"/>
                    <a:gd name="connsiteY1" fmla="*/ 4858 h 14192"/>
                    <a:gd name="connsiteX2" fmla="*/ 26480 w 32861"/>
                    <a:gd name="connsiteY2" fmla="*/ 0 h 14192"/>
                    <a:gd name="connsiteX3" fmla="*/ 13240 w 32861"/>
                    <a:gd name="connsiteY3" fmla="*/ 6668 h 14192"/>
                    <a:gd name="connsiteX4" fmla="*/ 19622 w 32861"/>
                    <a:gd name="connsiteY4" fmla="*/ 6858 h 14192"/>
                    <a:gd name="connsiteX5" fmla="*/ 0 w 32861"/>
                    <a:gd name="connsiteY5" fmla="*/ 14192 h 14192"/>
                    <a:gd name="connsiteX6" fmla="*/ 10954 w 32861"/>
                    <a:gd name="connsiteY6" fmla="*/ 12764 h 14192"/>
                    <a:gd name="connsiteX7" fmla="*/ 32290 w 32861"/>
                    <a:gd name="connsiteY7" fmla="*/ 6287 h 14192"/>
                    <a:gd name="connsiteX8" fmla="*/ 32861 w 32861"/>
                    <a:gd name="connsiteY8" fmla="*/ 191 h 141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 h="14191">
                      <a:moveTo>
                        <a:pt x="32861" y="191"/>
                      </a:moveTo>
                      <a:cubicBezTo>
                        <a:pt x="26003" y="286"/>
                        <a:pt x="27623" y="4572"/>
                        <a:pt x="19336" y="4858"/>
                      </a:cubicBezTo>
                      <a:cubicBezTo>
                        <a:pt x="15907" y="3905"/>
                        <a:pt x="24956" y="1715"/>
                        <a:pt x="26480" y="0"/>
                      </a:cubicBezTo>
                      <a:cubicBezTo>
                        <a:pt x="20193" y="667"/>
                        <a:pt x="15335" y="3715"/>
                        <a:pt x="13240" y="6668"/>
                      </a:cubicBezTo>
                      <a:cubicBezTo>
                        <a:pt x="17240" y="5620"/>
                        <a:pt x="18955" y="5715"/>
                        <a:pt x="19622" y="6858"/>
                      </a:cubicBezTo>
                      <a:cubicBezTo>
                        <a:pt x="13430" y="11430"/>
                        <a:pt x="6287" y="9716"/>
                        <a:pt x="0" y="14192"/>
                      </a:cubicBezTo>
                      <a:cubicBezTo>
                        <a:pt x="3620" y="13335"/>
                        <a:pt x="7144" y="11716"/>
                        <a:pt x="10954" y="12764"/>
                      </a:cubicBezTo>
                      <a:cubicBezTo>
                        <a:pt x="19145" y="7525"/>
                        <a:pt x="27242" y="6191"/>
                        <a:pt x="32290" y="6287"/>
                      </a:cubicBezTo>
                      <a:cubicBezTo>
                        <a:pt x="32099" y="4382"/>
                        <a:pt x="24860" y="4572"/>
                        <a:pt x="32861" y="191"/>
                      </a:cubicBezTo>
                      <a:close/>
                    </a:path>
                  </a:pathLst>
                </a:custGeom>
                <a:solidFill>
                  <a:srgbClr val="D1C4B3"/>
                </a:solidFill>
                <a:ln w="9525" cap="flat">
                  <a:noFill/>
                  <a:prstDash val="solid"/>
                  <a:miter/>
                </a:ln>
              </p:spPr>
              <p:txBody>
                <a:bodyPr rtlCol="0" anchor="ctr"/>
                <a:lstStyle/>
                <a:p>
                  <a:endParaRPr lang="zh-CN" altLang="en-US"/>
                </a:p>
              </p:txBody>
            </p:sp>
            <p:sp>
              <p:nvSpPr>
                <p:cNvPr id="923" name="任意多边形: 形状 57432"/>
                <p:cNvSpPr/>
                <p:nvPr>
                  <p:custDataLst>
                    <p:tags r:id="rId1379"/>
                  </p:custDataLst>
                </p:nvPr>
              </p:nvSpPr>
              <p:spPr>
                <a:xfrm>
                  <a:off x="6296501" y="4238053"/>
                  <a:ext cx="15335" cy="5298"/>
                </a:xfrm>
                <a:custGeom>
                  <a:gdLst>
                    <a:gd name="connsiteX0" fmla="*/ 15335 w 15335"/>
                    <a:gd name="connsiteY0" fmla="*/ 571 h 5298"/>
                    <a:gd name="connsiteX1" fmla="*/ 8953 w 15335"/>
                    <a:gd name="connsiteY1" fmla="*/ 0 h 5298"/>
                    <a:gd name="connsiteX2" fmla="*/ 0 w 15335"/>
                    <a:gd name="connsiteY2" fmla="*/ 5239 h 5298"/>
                    <a:gd name="connsiteX3" fmla="*/ 9334 w 15335"/>
                    <a:gd name="connsiteY3" fmla="*/ 4191 h 5298"/>
                    <a:gd name="connsiteX4" fmla="*/ 15335 w 15335"/>
                    <a:gd name="connsiteY4" fmla="*/ 571 h 52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335" h="5298">
                      <a:moveTo>
                        <a:pt x="15335" y="571"/>
                      </a:moveTo>
                      <a:lnTo>
                        <a:pt x="8953" y="0"/>
                      </a:lnTo>
                      <a:cubicBezTo>
                        <a:pt x="3334" y="3429"/>
                        <a:pt x="2953" y="2286"/>
                        <a:pt x="0" y="5239"/>
                      </a:cubicBezTo>
                      <a:cubicBezTo>
                        <a:pt x="5810" y="6001"/>
                        <a:pt x="13811" y="-857"/>
                        <a:pt x="9334" y="4191"/>
                      </a:cubicBezTo>
                      <a:cubicBezTo>
                        <a:pt x="13621" y="4381"/>
                        <a:pt x="14859" y="1143"/>
                        <a:pt x="15335" y="571"/>
                      </a:cubicBezTo>
                      <a:close/>
                    </a:path>
                  </a:pathLst>
                </a:custGeom>
                <a:solidFill>
                  <a:srgbClr val="D1C4B3"/>
                </a:solidFill>
                <a:ln w="9525" cap="flat">
                  <a:noFill/>
                  <a:prstDash val="solid"/>
                  <a:miter/>
                </a:ln>
              </p:spPr>
              <p:txBody>
                <a:bodyPr rtlCol="0" anchor="ctr"/>
                <a:lstStyle/>
                <a:p>
                  <a:endParaRPr lang="zh-CN" altLang="en-US"/>
                </a:p>
              </p:txBody>
            </p:sp>
            <p:sp>
              <p:nvSpPr>
                <p:cNvPr id="924" name="任意多边形: 形状 57433"/>
                <p:cNvSpPr/>
                <p:nvPr>
                  <p:custDataLst>
                    <p:tags r:id="rId1380"/>
                  </p:custDataLst>
                </p:nvPr>
              </p:nvSpPr>
              <p:spPr>
                <a:xfrm>
                  <a:off x="6279451" y="4241291"/>
                  <a:ext cx="13906" cy="6572"/>
                </a:xfrm>
                <a:custGeom>
                  <a:gdLst>
                    <a:gd name="connsiteX0" fmla="*/ 8953 w 13906"/>
                    <a:gd name="connsiteY0" fmla="*/ 0 h 6572"/>
                    <a:gd name="connsiteX1" fmla="*/ 0 w 13906"/>
                    <a:gd name="connsiteY1" fmla="*/ 6001 h 6572"/>
                    <a:gd name="connsiteX2" fmla="*/ 4763 w 13906"/>
                    <a:gd name="connsiteY2" fmla="*/ 6572 h 6572"/>
                    <a:gd name="connsiteX3" fmla="*/ 9430 w 13906"/>
                    <a:gd name="connsiteY3" fmla="*/ 5144 h 6572"/>
                    <a:gd name="connsiteX4" fmla="*/ 13906 w 13906"/>
                    <a:gd name="connsiteY4" fmla="*/ 1619 h 6572"/>
                    <a:gd name="connsiteX5" fmla="*/ 8953 w 13906"/>
                    <a:gd name="connsiteY5" fmla="*/ 0 h 65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5" h="6572">
                      <a:moveTo>
                        <a:pt x="8953" y="0"/>
                      </a:moveTo>
                      <a:cubicBezTo>
                        <a:pt x="9239" y="1333"/>
                        <a:pt x="4000" y="3810"/>
                        <a:pt x="0" y="6001"/>
                      </a:cubicBezTo>
                      <a:lnTo>
                        <a:pt x="4763" y="6572"/>
                      </a:lnTo>
                      <a:cubicBezTo>
                        <a:pt x="6286" y="5620"/>
                        <a:pt x="7810" y="5144"/>
                        <a:pt x="9430" y="5144"/>
                      </a:cubicBezTo>
                      <a:cubicBezTo>
                        <a:pt x="9334" y="3143"/>
                        <a:pt x="7715" y="4096"/>
                        <a:pt x="13906" y="1619"/>
                      </a:cubicBezTo>
                      <a:cubicBezTo>
                        <a:pt x="10858" y="1333"/>
                        <a:pt x="12382" y="191"/>
                        <a:pt x="8953" y="0"/>
                      </a:cubicBezTo>
                      <a:close/>
                    </a:path>
                  </a:pathLst>
                </a:custGeom>
                <a:solidFill>
                  <a:srgbClr val="D1C4B3"/>
                </a:solidFill>
                <a:ln w="9525" cap="flat">
                  <a:noFill/>
                  <a:prstDash val="solid"/>
                  <a:miter/>
                </a:ln>
              </p:spPr>
              <p:txBody>
                <a:bodyPr rtlCol="0" anchor="ctr"/>
                <a:lstStyle/>
                <a:p>
                  <a:endParaRPr lang="zh-CN" altLang="en-US"/>
                </a:p>
              </p:txBody>
            </p:sp>
            <p:sp>
              <p:nvSpPr>
                <p:cNvPr id="925" name="任意多边形: 形状 57434"/>
                <p:cNvSpPr/>
                <p:nvPr>
                  <p:custDataLst>
                    <p:tags r:id="rId1381"/>
                  </p:custDataLst>
                </p:nvPr>
              </p:nvSpPr>
              <p:spPr>
                <a:xfrm>
                  <a:off x="6248114" y="4244149"/>
                  <a:ext cx="21082" cy="4579"/>
                </a:xfrm>
                <a:custGeom>
                  <a:gdLst>
                    <a:gd name="connsiteX0" fmla="*/ 15526 w 21082"/>
                    <a:gd name="connsiteY0" fmla="*/ 0 h 4579"/>
                    <a:gd name="connsiteX1" fmla="*/ 0 w 21082"/>
                    <a:gd name="connsiteY1" fmla="*/ 4572 h 4579"/>
                    <a:gd name="connsiteX2" fmla="*/ 20288 w 21082"/>
                    <a:gd name="connsiteY2" fmla="*/ 2667 h 4579"/>
                    <a:gd name="connsiteX3" fmla="*/ 15526 w 21082"/>
                    <a:gd name="connsiteY3" fmla="*/ 0 h 4579"/>
                  </a:gdLst>
                  <a:cxnLst>
                    <a:cxn ang="0">
                      <a:pos x="connsiteX0" y="connsiteY0"/>
                    </a:cxn>
                    <a:cxn ang="0">
                      <a:pos x="connsiteX1" y="connsiteY1"/>
                    </a:cxn>
                    <a:cxn ang="0">
                      <a:pos x="connsiteX2" y="connsiteY2"/>
                    </a:cxn>
                    <a:cxn ang="0">
                      <a:pos x="connsiteX3" y="connsiteY3"/>
                    </a:cxn>
                  </a:cxnLst>
                  <a:rect l="l" t="t" r="r" b="b"/>
                  <a:pathLst>
                    <a:path w="21082" h="4579">
                      <a:moveTo>
                        <a:pt x="15526" y="0"/>
                      </a:moveTo>
                      <a:cubicBezTo>
                        <a:pt x="10477" y="3048"/>
                        <a:pt x="5239" y="2000"/>
                        <a:pt x="0" y="4572"/>
                      </a:cubicBezTo>
                      <a:cubicBezTo>
                        <a:pt x="6763" y="4763"/>
                        <a:pt x="13525" y="1333"/>
                        <a:pt x="20288" y="2667"/>
                      </a:cubicBezTo>
                      <a:cubicBezTo>
                        <a:pt x="23050" y="-191"/>
                        <a:pt x="17907" y="1905"/>
                        <a:pt x="15526" y="0"/>
                      </a:cubicBezTo>
                      <a:close/>
                    </a:path>
                  </a:pathLst>
                </a:custGeom>
                <a:solidFill>
                  <a:srgbClr val="D1C4B3"/>
                </a:solidFill>
                <a:ln w="9525" cap="flat">
                  <a:noFill/>
                  <a:prstDash val="solid"/>
                  <a:miter/>
                </a:ln>
              </p:spPr>
              <p:txBody>
                <a:bodyPr rtlCol="0" anchor="ctr"/>
                <a:lstStyle/>
                <a:p>
                  <a:endParaRPr lang="zh-CN" altLang="en-US"/>
                </a:p>
              </p:txBody>
            </p:sp>
            <p:sp>
              <p:nvSpPr>
                <p:cNvPr id="926" name="任意多边形: 形状 57435"/>
                <p:cNvSpPr/>
                <p:nvPr>
                  <p:custDataLst>
                    <p:tags r:id="rId1382"/>
                  </p:custDataLst>
                </p:nvPr>
              </p:nvSpPr>
              <p:spPr>
                <a:xfrm>
                  <a:off x="6234207" y="4249387"/>
                  <a:ext cx="8922" cy="3905"/>
                </a:xfrm>
                <a:custGeom>
                  <a:gdLst>
                    <a:gd name="connsiteX0" fmla="*/ 4667 w 8922"/>
                    <a:gd name="connsiteY0" fmla="*/ 3905 h 3905"/>
                    <a:gd name="connsiteX1" fmla="*/ 6191 w 8922"/>
                    <a:gd name="connsiteY1" fmla="*/ 0 h 3905"/>
                    <a:gd name="connsiteX2" fmla="*/ 0 w 8922"/>
                    <a:gd name="connsiteY2" fmla="*/ 2000 h 3905"/>
                    <a:gd name="connsiteX3" fmla="*/ 4667 w 8922"/>
                    <a:gd name="connsiteY3" fmla="*/ 3905 h 3905"/>
                  </a:gdLst>
                  <a:cxnLst>
                    <a:cxn ang="0">
                      <a:pos x="connsiteX0" y="connsiteY0"/>
                    </a:cxn>
                    <a:cxn ang="0">
                      <a:pos x="connsiteX1" y="connsiteY1"/>
                    </a:cxn>
                    <a:cxn ang="0">
                      <a:pos x="connsiteX2" y="connsiteY2"/>
                    </a:cxn>
                    <a:cxn ang="0">
                      <a:pos x="connsiteX3" y="connsiteY3"/>
                    </a:cxn>
                  </a:cxnLst>
                  <a:rect l="l" t="t" r="r" b="b"/>
                  <a:pathLst>
                    <a:path w="8922" h="3905">
                      <a:moveTo>
                        <a:pt x="4667" y="3905"/>
                      </a:moveTo>
                      <a:cubicBezTo>
                        <a:pt x="9144" y="2000"/>
                        <a:pt x="10763" y="571"/>
                        <a:pt x="6191" y="0"/>
                      </a:cubicBezTo>
                      <a:cubicBezTo>
                        <a:pt x="4096" y="476"/>
                        <a:pt x="2096" y="952"/>
                        <a:pt x="0" y="2000"/>
                      </a:cubicBezTo>
                      <a:cubicBezTo>
                        <a:pt x="190" y="2857"/>
                        <a:pt x="1810" y="3524"/>
                        <a:pt x="4667" y="3905"/>
                      </a:cubicBezTo>
                      <a:close/>
                    </a:path>
                  </a:pathLst>
                </a:custGeom>
                <a:solidFill>
                  <a:srgbClr val="D1C4B3"/>
                </a:solidFill>
                <a:ln w="9525" cap="flat">
                  <a:noFill/>
                  <a:prstDash val="solid"/>
                  <a:miter/>
                </a:ln>
              </p:spPr>
              <p:txBody>
                <a:bodyPr rtlCol="0" anchor="ctr"/>
                <a:lstStyle/>
                <a:p>
                  <a:endParaRPr lang="zh-CN" altLang="en-US"/>
                </a:p>
              </p:txBody>
            </p:sp>
            <p:sp>
              <p:nvSpPr>
                <p:cNvPr id="927" name="任意多边形: 形状 57436"/>
                <p:cNvSpPr/>
                <p:nvPr>
                  <p:custDataLst>
                    <p:tags r:id="rId1383"/>
                  </p:custDataLst>
                </p:nvPr>
              </p:nvSpPr>
              <p:spPr>
                <a:xfrm>
                  <a:off x="6224509" y="4250530"/>
                  <a:ext cx="9698" cy="4191"/>
                </a:xfrm>
                <a:custGeom>
                  <a:gdLst>
                    <a:gd name="connsiteX0" fmla="*/ 9698 w 9698"/>
                    <a:gd name="connsiteY0" fmla="*/ 1905 h 4191"/>
                    <a:gd name="connsiteX1" fmla="*/ 5031 w 9698"/>
                    <a:gd name="connsiteY1" fmla="*/ 0 h 4191"/>
                    <a:gd name="connsiteX2" fmla="*/ 364 w 9698"/>
                    <a:gd name="connsiteY2" fmla="*/ 2286 h 4191"/>
                    <a:gd name="connsiteX3" fmla="*/ 5031 w 9698"/>
                    <a:gd name="connsiteY3" fmla="*/ 4191 h 4191"/>
                    <a:gd name="connsiteX4" fmla="*/ 9698 w 9698"/>
                    <a:gd name="connsiteY4" fmla="*/ 1905 h 41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9698" h="4191">
                      <a:moveTo>
                        <a:pt x="9698" y="1905"/>
                      </a:moveTo>
                      <a:cubicBezTo>
                        <a:pt x="6650" y="1524"/>
                        <a:pt x="8269" y="381"/>
                        <a:pt x="5031" y="0"/>
                      </a:cubicBezTo>
                      <a:cubicBezTo>
                        <a:pt x="1983" y="1238"/>
                        <a:pt x="3602" y="2476"/>
                        <a:pt x="364" y="2286"/>
                      </a:cubicBezTo>
                      <a:cubicBezTo>
                        <a:pt x="-1256" y="3429"/>
                        <a:pt x="2935" y="3620"/>
                        <a:pt x="5031" y="4191"/>
                      </a:cubicBezTo>
                      <a:lnTo>
                        <a:pt x="9698" y="1905"/>
                      </a:lnTo>
                      <a:close/>
                    </a:path>
                  </a:pathLst>
                </a:custGeom>
                <a:solidFill>
                  <a:srgbClr val="D1C4B3"/>
                </a:solidFill>
                <a:ln w="9525" cap="flat">
                  <a:noFill/>
                  <a:prstDash val="solid"/>
                  <a:miter/>
                </a:ln>
              </p:spPr>
              <p:txBody>
                <a:bodyPr rtlCol="0" anchor="ctr"/>
                <a:lstStyle/>
                <a:p>
                  <a:endParaRPr lang="zh-CN" altLang="en-US"/>
                </a:p>
              </p:txBody>
            </p:sp>
            <p:sp>
              <p:nvSpPr>
                <p:cNvPr id="928" name="任意多边形: 形状 57437"/>
                <p:cNvSpPr/>
                <p:nvPr>
                  <p:custDataLst>
                    <p:tags r:id="rId1384"/>
                  </p:custDataLst>
                </p:nvPr>
              </p:nvSpPr>
              <p:spPr>
                <a:xfrm>
                  <a:off x="6209061" y="4256411"/>
                  <a:ext cx="15768" cy="2226"/>
                </a:xfrm>
                <a:custGeom>
                  <a:gdLst>
                    <a:gd name="connsiteX0" fmla="*/ 15716 w 15768"/>
                    <a:gd name="connsiteY0" fmla="*/ 1644 h 2226"/>
                    <a:gd name="connsiteX1" fmla="*/ 0 w 15768"/>
                    <a:gd name="connsiteY1" fmla="*/ 1358 h 2226"/>
                    <a:gd name="connsiteX2" fmla="*/ 15716 w 15768"/>
                    <a:gd name="connsiteY2" fmla="*/ 1644 h 2226"/>
                  </a:gdLst>
                  <a:cxnLst>
                    <a:cxn ang="0">
                      <a:pos x="connsiteX0" y="connsiteY0"/>
                    </a:cxn>
                    <a:cxn ang="0">
                      <a:pos x="connsiteX1" y="connsiteY1"/>
                    </a:cxn>
                    <a:cxn ang="0">
                      <a:pos x="connsiteX2" y="connsiteY2"/>
                    </a:cxn>
                  </a:cxnLst>
                  <a:rect l="l" t="t" r="r" b="b"/>
                  <a:pathLst>
                    <a:path w="15768" h="2226">
                      <a:moveTo>
                        <a:pt x="15716" y="1644"/>
                      </a:moveTo>
                      <a:cubicBezTo>
                        <a:pt x="16669" y="596"/>
                        <a:pt x="4381" y="-1309"/>
                        <a:pt x="0" y="1358"/>
                      </a:cubicBezTo>
                      <a:cubicBezTo>
                        <a:pt x="5239" y="1644"/>
                        <a:pt x="10573" y="2977"/>
                        <a:pt x="15716" y="1644"/>
                      </a:cubicBezTo>
                      <a:close/>
                    </a:path>
                  </a:pathLst>
                </a:custGeom>
                <a:solidFill>
                  <a:srgbClr val="D1C4B3"/>
                </a:solidFill>
                <a:ln w="9525" cap="flat">
                  <a:noFill/>
                  <a:prstDash val="solid"/>
                  <a:miter/>
                </a:ln>
              </p:spPr>
              <p:txBody>
                <a:bodyPr rtlCol="0" anchor="ctr"/>
                <a:lstStyle/>
                <a:p>
                  <a:endParaRPr lang="zh-CN" altLang="en-US"/>
                </a:p>
              </p:txBody>
            </p:sp>
            <p:sp>
              <p:nvSpPr>
                <p:cNvPr id="929" name="任意多边形: 形状 57438"/>
                <p:cNvSpPr/>
                <p:nvPr>
                  <p:custDataLst>
                    <p:tags r:id="rId1385"/>
                  </p:custDataLst>
                </p:nvPr>
              </p:nvSpPr>
              <p:spPr>
                <a:xfrm>
                  <a:off x="6122479" y="4259674"/>
                  <a:ext cx="14803" cy="4095"/>
                </a:xfrm>
                <a:custGeom>
                  <a:gdLst>
                    <a:gd name="connsiteX0" fmla="*/ 11335 w 14803"/>
                    <a:gd name="connsiteY0" fmla="*/ 0 h 4095"/>
                    <a:gd name="connsiteX1" fmla="*/ 0 w 14803"/>
                    <a:gd name="connsiteY1" fmla="*/ 2667 h 4095"/>
                    <a:gd name="connsiteX2" fmla="*/ 10858 w 14803"/>
                    <a:gd name="connsiteY2" fmla="*/ 4096 h 4095"/>
                    <a:gd name="connsiteX3" fmla="*/ 11335 w 14803"/>
                    <a:gd name="connsiteY3" fmla="*/ 0 h 4095"/>
                  </a:gdLst>
                  <a:cxnLst>
                    <a:cxn ang="0">
                      <a:pos x="connsiteX0" y="connsiteY0"/>
                    </a:cxn>
                    <a:cxn ang="0">
                      <a:pos x="connsiteX1" y="connsiteY1"/>
                    </a:cxn>
                    <a:cxn ang="0">
                      <a:pos x="connsiteX2" y="connsiteY2"/>
                    </a:cxn>
                    <a:cxn ang="0">
                      <a:pos x="connsiteX3" y="connsiteY3"/>
                    </a:cxn>
                  </a:cxnLst>
                  <a:rect l="l" t="t" r="r" b="b"/>
                  <a:pathLst>
                    <a:path w="14803" h="4095">
                      <a:moveTo>
                        <a:pt x="11335" y="0"/>
                      </a:moveTo>
                      <a:cubicBezTo>
                        <a:pt x="7429" y="2000"/>
                        <a:pt x="3810" y="1429"/>
                        <a:pt x="0" y="2667"/>
                      </a:cubicBezTo>
                      <a:cubicBezTo>
                        <a:pt x="3429" y="4572"/>
                        <a:pt x="7429" y="2191"/>
                        <a:pt x="10858" y="4096"/>
                      </a:cubicBezTo>
                      <a:cubicBezTo>
                        <a:pt x="14192" y="2762"/>
                        <a:pt x="17526" y="1333"/>
                        <a:pt x="11335" y="0"/>
                      </a:cubicBezTo>
                      <a:close/>
                    </a:path>
                  </a:pathLst>
                </a:custGeom>
                <a:solidFill>
                  <a:srgbClr val="D1C4B3"/>
                </a:solidFill>
                <a:ln w="9525" cap="flat">
                  <a:noFill/>
                  <a:prstDash val="solid"/>
                  <a:miter/>
                </a:ln>
              </p:spPr>
              <p:txBody>
                <a:bodyPr rtlCol="0" anchor="ctr"/>
                <a:lstStyle/>
                <a:p>
                  <a:endParaRPr lang="zh-CN" altLang="en-US"/>
                </a:p>
              </p:txBody>
            </p:sp>
            <p:sp>
              <p:nvSpPr>
                <p:cNvPr id="930" name="任意多边形: 形状 57439"/>
                <p:cNvSpPr/>
                <p:nvPr>
                  <p:custDataLst>
                    <p:tags r:id="rId1386"/>
                  </p:custDataLst>
                </p:nvPr>
              </p:nvSpPr>
              <p:spPr>
                <a:xfrm>
                  <a:off x="6072282" y="4259638"/>
                  <a:ext cx="12572" cy="2989"/>
                </a:xfrm>
                <a:custGeom>
                  <a:gdLst>
                    <a:gd name="connsiteX0" fmla="*/ 12573 w 12572"/>
                    <a:gd name="connsiteY0" fmla="*/ 1179 h 2989"/>
                    <a:gd name="connsiteX1" fmla="*/ 0 w 12572"/>
                    <a:gd name="connsiteY1" fmla="*/ 703 h 2989"/>
                    <a:gd name="connsiteX2" fmla="*/ 5905 w 12572"/>
                    <a:gd name="connsiteY2" fmla="*/ 2989 h 2989"/>
                    <a:gd name="connsiteX3" fmla="*/ 12573 w 12572"/>
                    <a:gd name="connsiteY3" fmla="*/ 1179 h 2989"/>
                  </a:gdLst>
                  <a:cxnLst>
                    <a:cxn ang="0">
                      <a:pos x="connsiteX0" y="connsiteY0"/>
                    </a:cxn>
                    <a:cxn ang="0">
                      <a:pos x="connsiteX1" y="connsiteY1"/>
                    </a:cxn>
                    <a:cxn ang="0">
                      <a:pos x="connsiteX2" y="connsiteY2"/>
                    </a:cxn>
                    <a:cxn ang="0">
                      <a:pos x="connsiteX3" y="connsiteY3"/>
                    </a:cxn>
                  </a:cxnLst>
                  <a:rect l="l" t="t" r="r" b="b"/>
                  <a:pathLst>
                    <a:path w="12572" h="2989">
                      <a:moveTo>
                        <a:pt x="12573" y="1179"/>
                      </a:moveTo>
                      <a:cubicBezTo>
                        <a:pt x="8573" y="-250"/>
                        <a:pt x="4381" y="-345"/>
                        <a:pt x="0" y="703"/>
                      </a:cubicBezTo>
                      <a:lnTo>
                        <a:pt x="5905" y="2989"/>
                      </a:lnTo>
                      <a:lnTo>
                        <a:pt x="12573" y="1179"/>
                      </a:lnTo>
                      <a:close/>
                    </a:path>
                  </a:pathLst>
                </a:custGeom>
                <a:solidFill>
                  <a:srgbClr val="D1C4B3"/>
                </a:solidFill>
                <a:ln w="9525" cap="flat">
                  <a:noFill/>
                  <a:prstDash val="solid"/>
                  <a:miter/>
                </a:ln>
              </p:spPr>
              <p:txBody>
                <a:bodyPr rtlCol="0" anchor="ctr"/>
                <a:lstStyle/>
                <a:p>
                  <a:endParaRPr lang="zh-CN" altLang="en-US"/>
                </a:p>
              </p:txBody>
            </p:sp>
            <p:sp>
              <p:nvSpPr>
                <p:cNvPr id="931" name="任意多边形: 形状 57440"/>
                <p:cNvSpPr/>
                <p:nvPr>
                  <p:custDataLst>
                    <p:tags r:id="rId1387"/>
                  </p:custDataLst>
                </p:nvPr>
              </p:nvSpPr>
              <p:spPr>
                <a:xfrm>
                  <a:off x="6035369" y="4256055"/>
                  <a:ext cx="19768" cy="4267"/>
                </a:xfrm>
                <a:custGeom>
                  <a:gdLst>
                    <a:gd name="connsiteX0" fmla="*/ 19768 w 19768"/>
                    <a:gd name="connsiteY0" fmla="*/ 2667 h 4267"/>
                    <a:gd name="connsiteX1" fmla="*/ 1195 w 19768"/>
                    <a:gd name="connsiteY1" fmla="*/ 0 h 4267"/>
                    <a:gd name="connsiteX2" fmla="*/ 5100 w 19768"/>
                    <a:gd name="connsiteY2" fmla="*/ 4000 h 4267"/>
                    <a:gd name="connsiteX3" fmla="*/ 10148 w 19768"/>
                    <a:gd name="connsiteY3" fmla="*/ 2858 h 4267"/>
                    <a:gd name="connsiteX4" fmla="*/ 19768 w 19768"/>
                    <a:gd name="connsiteY4" fmla="*/ 2667 h 42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768" h="4267">
                      <a:moveTo>
                        <a:pt x="19768" y="2667"/>
                      </a:moveTo>
                      <a:cubicBezTo>
                        <a:pt x="13672" y="1524"/>
                        <a:pt x="7386" y="952"/>
                        <a:pt x="1195" y="0"/>
                      </a:cubicBezTo>
                      <a:cubicBezTo>
                        <a:pt x="-4139" y="762"/>
                        <a:pt x="10434" y="3238"/>
                        <a:pt x="5100" y="4000"/>
                      </a:cubicBezTo>
                      <a:cubicBezTo>
                        <a:pt x="8910" y="4858"/>
                        <a:pt x="8338" y="3429"/>
                        <a:pt x="10148" y="2858"/>
                      </a:cubicBezTo>
                      <a:cubicBezTo>
                        <a:pt x="13387" y="2572"/>
                        <a:pt x="16149" y="4572"/>
                        <a:pt x="19768" y="2667"/>
                      </a:cubicBezTo>
                      <a:close/>
                    </a:path>
                  </a:pathLst>
                </a:custGeom>
                <a:solidFill>
                  <a:srgbClr val="D1C4B3"/>
                </a:solidFill>
                <a:ln w="9525" cap="flat">
                  <a:noFill/>
                  <a:prstDash val="solid"/>
                  <a:miter/>
                </a:ln>
              </p:spPr>
              <p:txBody>
                <a:bodyPr rtlCol="0" anchor="ctr"/>
                <a:lstStyle/>
                <a:p>
                  <a:endParaRPr lang="zh-CN" altLang="en-US"/>
                </a:p>
              </p:txBody>
            </p:sp>
            <p:sp>
              <p:nvSpPr>
                <p:cNvPr id="932" name="任意多边形: 形状 57441"/>
                <p:cNvSpPr/>
                <p:nvPr>
                  <p:custDataLst>
                    <p:tags r:id="rId1388"/>
                  </p:custDataLst>
                </p:nvPr>
              </p:nvSpPr>
              <p:spPr>
                <a:xfrm>
                  <a:off x="6022371" y="4262056"/>
                  <a:ext cx="11260" cy="3524"/>
                </a:xfrm>
                <a:custGeom>
                  <a:gdLst>
                    <a:gd name="connsiteX0" fmla="*/ 11144 w 11260"/>
                    <a:gd name="connsiteY0" fmla="*/ 476 h 3524"/>
                    <a:gd name="connsiteX1" fmla="*/ 0 w 11260"/>
                    <a:gd name="connsiteY1" fmla="*/ 0 h 3524"/>
                    <a:gd name="connsiteX2" fmla="*/ 10478 w 11260"/>
                    <a:gd name="connsiteY2" fmla="*/ 3524 h 3524"/>
                    <a:gd name="connsiteX3" fmla="*/ 11144 w 11260"/>
                    <a:gd name="connsiteY3" fmla="*/ 476 h 3524"/>
                  </a:gdLst>
                  <a:cxnLst>
                    <a:cxn ang="0">
                      <a:pos x="connsiteX0" y="connsiteY0"/>
                    </a:cxn>
                    <a:cxn ang="0">
                      <a:pos x="connsiteX1" y="connsiteY1"/>
                    </a:cxn>
                    <a:cxn ang="0">
                      <a:pos x="connsiteX2" y="connsiteY2"/>
                    </a:cxn>
                    <a:cxn ang="0">
                      <a:pos x="connsiteX3" y="connsiteY3"/>
                    </a:cxn>
                  </a:cxnLst>
                  <a:rect l="l" t="t" r="r" b="b"/>
                  <a:pathLst>
                    <a:path w="11260" h="3524">
                      <a:moveTo>
                        <a:pt x="11144" y="476"/>
                      </a:moveTo>
                      <a:cubicBezTo>
                        <a:pt x="7715" y="-762"/>
                        <a:pt x="3429" y="1238"/>
                        <a:pt x="0" y="0"/>
                      </a:cubicBezTo>
                      <a:cubicBezTo>
                        <a:pt x="381" y="2000"/>
                        <a:pt x="4477" y="2572"/>
                        <a:pt x="10478" y="3524"/>
                      </a:cubicBezTo>
                      <a:cubicBezTo>
                        <a:pt x="13430" y="2762"/>
                        <a:pt x="6763" y="1143"/>
                        <a:pt x="11144" y="476"/>
                      </a:cubicBezTo>
                      <a:close/>
                    </a:path>
                  </a:pathLst>
                </a:custGeom>
                <a:solidFill>
                  <a:srgbClr val="D1C4B3"/>
                </a:solidFill>
                <a:ln w="9525" cap="flat">
                  <a:noFill/>
                  <a:prstDash val="solid"/>
                  <a:miter/>
                </a:ln>
              </p:spPr>
              <p:txBody>
                <a:bodyPr rtlCol="0" anchor="ctr"/>
                <a:lstStyle/>
                <a:p>
                  <a:endParaRPr lang="zh-CN" altLang="en-US"/>
                </a:p>
              </p:txBody>
            </p:sp>
            <p:sp>
              <p:nvSpPr>
                <p:cNvPr id="933" name="任意多边形: 形状 57442"/>
                <p:cNvSpPr/>
                <p:nvPr>
                  <p:custDataLst>
                    <p:tags r:id="rId1389"/>
                  </p:custDataLst>
                </p:nvPr>
              </p:nvSpPr>
              <p:spPr>
                <a:xfrm>
                  <a:off x="5970068" y="4246244"/>
                  <a:ext cx="39415" cy="11429"/>
                </a:xfrm>
                <a:custGeom>
                  <a:gdLst>
                    <a:gd name="connsiteX0" fmla="*/ 29444 w 39415"/>
                    <a:gd name="connsiteY0" fmla="*/ 4381 h 11429"/>
                    <a:gd name="connsiteX1" fmla="*/ 1631 w 39415"/>
                    <a:gd name="connsiteY1" fmla="*/ 0 h 11429"/>
                    <a:gd name="connsiteX2" fmla="*/ 15251 w 39415"/>
                    <a:gd name="connsiteY2" fmla="*/ 8668 h 11429"/>
                    <a:gd name="connsiteX3" fmla="*/ 25824 w 39415"/>
                    <a:gd name="connsiteY3" fmla="*/ 6001 h 11429"/>
                    <a:gd name="connsiteX4" fmla="*/ 38873 w 39415"/>
                    <a:gd name="connsiteY4" fmla="*/ 11430 h 11429"/>
                    <a:gd name="connsiteX5" fmla="*/ 29444 w 39415"/>
                    <a:gd name="connsiteY5" fmla="*/ 4381 h 114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11429">
                      <a:moveTo>
                        <a:pt x="29444" y="4381"/>
                      </a:moveTo>
                      <a:cubicBezTo>
                        <a:pt x="19252" y="6096"/>
                        <a:pt x="10775" y="1905"/>
                        <a:pt x="1631" y="0"/>
                      </a:cubicBezTo>
                      <a:cubicBezTo>
                        <a:pt x="-5323" y="1905"/>
                        <a:pt x="12013" y="5620"/>
                        <a:pt x="15251" y="8668"/>
                      </a:cubicBezTo>
                      <a:cubicBezTo>
                        <a:pt x="17442" y="6001"/>
                        <a:pt x="15156" y="5429"/>
                        <a:pt x="25824" y="6001"/>
                      </a:cubicBezTo>
                      <a:cubicBezTo>
                        <a:pt x="31920" y="9049"/>
                        <a:pt x="30587" y="10573"/>
                        <a:pt x="38873" y="11430"/>
                      </a:cubicBezTo>
                      <a:cubicBezTo>
                        <a:pt x="40874" y="8668"/>
                        <a:pt x="37254" y="7620"/>
                        <a:pt x="29444" y="4381"/>
                      </a:cubicBezTo>
                      <a:close/>
                    </a:path>
                  </a:pathLst>
                </a:custGeom>
                <a:solidFill>
                  <a:srgbClr val="D1C4B3"/>
                </a:solidFill>
                <a:ln w="9525" cap="flat">
                  <a:noFill/>
                  <a:prstDash val="solid"/>
                  <a:miter/>
                </a:ln>
              </p:spPr>
              <p:txBody>
                <a:bodyPr rtlCol="0" anchor="ctr"/>
                <a:lstStyle/>
                <a:p>
                  <a:endParaRPr lang="zh-CN" altLang="en-US"/>
                </a:p>
              </p:txBody>
            </p:sp>
            <p:sp>
              <p:nvSpPr>
                <p:cNvPr id="934" name="任意多边形: 形状 57443"/>
                <p:cNvSpPr/>
                <p:nvPr>
                  <p:custDataLst>
                    <p:tags r:id="rId1390"/>
                  </p:custDataLst>
                </p:nvPr>
              </p:nvSpPr>
              <p:spPr>
                <a:xfrm>
                  <a:off x="5975985" y="4253292"/>
                  <a:ext cx="20097" cy="4286"/>
                </a:xfrm>
                <a:custGeom>
                  <a:gdLst>
                    <a:gd name="connsiteX0" fmla="*/ 20098 w 20097"/>
                    <a:gd name="connsiteY0" fmla="*/ 3620 h 4286"/>
                    <a:gd name="connsiteX1" fmla="*/ 0 w 20097"/>
                    <a:gd name="connsiteY1" fmla="*/ 0 h 4286"/>
                    <a:gd name="connsiteX2" fmla="*/ 20098 w 20097"/>
                    <a:gd name="connsiteY2" fmla="*/ 3620 h 4286"/>
                  </a:gdLst>
                  <a:cxnLst>
                    <a:cxn ang="0">
                      <a:pos x="connsiteX0" y="connsiteY0"/>
                    </a:cxn>
                    <a:cxn ang="0">
                      <a:pos x="connsiteX1" y="connsiteY1"/>
                    </a:cxn>
                    <a:cxn ang="0">
                      <a:pos x="connsiteX2" y="connsiteY2"/>
                    </a:cxn>
                  </a:cxnLst>
                  <a:rect l="l" t="t" r="r" b="b"/>
                  <a:pathLst>
                    <a:path w="20097" h="4286">
                      <a:moveTo>
                        <a:pt x="20098" y="3620"/>
                      </a:moveTo>
                      <a:cubicBezTo>
                        <a:pt x="13525" y="2000"/>
                        <a:pt x="6382" y="2477"/>
                        <a:pt x="0" y="0"/>
                      </a:cubicBezTo>
                      <a:cubicBezTo>
                        <a:pt x="95" y="1715"/>
                        <a:pt x="13430" y="5906"/>
                        <a:pt x="20098" y="3620"/>
                      </a:cubicBezTo>
                      <a:close/>
                    </a:path>
                  </a:pathLst>
                </a:custGeom>
                <a:solidFill>
                  <a:srgbClr val="D1C4B3"/>
                </a:solidFill>
                <a:ln w="9525" cap="flat">
                  <a:noFill/>
                  <a:prstDash val="solid"/>
                  <a:miter/>
                </a:ln>
              </p:spPr>
              <p:txBody>
                <a:bodyPr rtlCol="0" anchor="ctr"/>
                <a:lstStyle/>
                <a:p>
                  <a:endParaRPr lang="zh-CN" altLang="en-US"/>
                </a:p>
              </p:txBody>
            </p:sp>
            <p:sp>
              <p:nvSpPr>
                <p:cNvPr id="935" name="任意多边形: 形状 57444"/>
                <p:cNvSpPr/>
                <p:nvPr>
                  <p:custDataLst>
                    <p:tags r:id="rId1391"/>
                  </p:custDataLst>
                </p:nvPr>
              </p:nvSpPr>
              <p:spPr>
                <a:xfrm>
                  <a:off x="5952267" y="4251102"/>
                  <a:ext cx="10286" cy="5094"/>
                </a:xfrm>
                <a:custGeom>
                  <a:gdLst>
                    <a:gd name="connsiteX0" fmla="*/ 10287 w 10286"/>
                    <a:gd name="connsiteY0" fmla="*/ 2953 h 5094"/>
                    <a:gd name="connsiteX1" fmla="*/ 3048 w 10286"/>
                    <a:gd name="connsiteY1" fmla="*/ 0 h 5094"/>
                    <a:gd name="connsiteX2" fmla="*/ 0 w 10286"/>
                    <a:gd name="connsiteY2" fmla="*/ 4191 h 5094"/>
                    <a:gd name="connsiteX3" fmla="*/ 9715 w 10286"/>
                    <a:gd name="connsiteY3" fmla="*/ 4953 h 5094"/>
                    <a:gd name="connsiteX4" fmla="*/ 10287 w 10286"/>
                    <a:gd name="connsiteY4" fmla="*/ 2953 h 50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5094">
                      <a:moveTo>
                        <a:pt x="10287" y="2953"/>
                      </a:moveTo>
                      <a:cubicBezTo>
                        <a:pt x="8001" y="1524"/>
                        <a:pt x="5239" y="1524"/>
                        <a:pt x="3048" y="0"/>
                      </a:cubicBezTo>
                      <a:cubicBezTo>
                        <a:pt x="-1715" y="667"/>
                        <a:pt x="6001" y="3715"/>
                        <a:pt x="0" y="4191"/>
                      </a:cubicBezTo>
                      <a:cubicBezTo>
                        <a:pt x="2953" y="5144"/>
                        <a:pt x="6286" y="5239"/>
                        <a:pt x="9715" y="4953"/>
                      </a:cubicBezTo>
                      <a:cubicBezTo>
                        <a:pt x="3619" y="2096"/>
                        <a:pt x="3238" y="3334"/>
                        <a:pt x="10287" y="2953"/>
                      </a:cubicBezTo>
                      <a:close/>
                    </a:path>
                  </a:pathLst>
                </a:custGeom>
                <a:solidFill>
                  <a:srgbClr val="D1C4B3"/>
                </a:solidFill>
                <a:ln w="9525" cap="flat">
                  <a:noFill/>
                  <a:prstDash val="solid"/>
                  <a:miter/>
                </a:ln>
              </p:spPr>
              <p:txBody>
                <a:bodyPr rtlCol="0" anchor="ctr"/>
                <a:lstStyle/>
                <a:p>
                  <a:endParaRPr lang="zh-CN" altLang="en-US"/>
                </a:p>
              </p:txBody>
            </p:sp>
            <p:sp>
              <p:nvSpPr>
                <p:cNvPr id="936" name="任意多边形: 形状 57445"/>
                <p:cNvSpPr/>
                <p:nvPr>
                  <p:custDataLst>
                    <p:tags r:id="rId1392"/>
                  </p:custDataLst>
                </p:nvPr>
              </p:nvSpPr>
              <p:spPr>
                <a:xfrm>
                  <a:off x="5909011" y="4241577"/>
                  <a:ext cx="8490" cy="3810"/>
                </a:xfrm>
                <a:custGeom>
                  <a:gdLst>
                    <a:gd name="connsiteX0" fmla="*/ 8490 w 8490"/>
                    <a:gd name="connsiteY0" fmla="*/ 3334 h 3810"/>
                    <a:gd name="connsiteX1" fmla="*/ 1346 w 8490"/>
                    <a:gd name="connsiteY1" fmla="*/ 0 h 3810"/>
                    <a:gd name="connsiteX2" fmla="*/ 1537 w 8490"/>
                    <a:gd name="connsiteY2" fmla="*/ 3810 h 3810"/>
                    <a:gd name="connsiteX3" fmla="*/ 8490 w 8490"/>
                    <a:gd name="connsiteY3" fmla="*/ 3334 h 3810"/>
                  </a:gdLst>
                  <a:cxnLst>
                    <a:cxn ang="0">
                      <a:pos x="connsiteX0" y="connsiteY0"/>
                    </a:cxn>
                    <a:cxn ang="0">
                      <a:pos x="connsiteX1" y="connsiteY1"/>
                    </a:cxn>
                    <a:cxn ang="0">
                      <a:pos x="connsiteX2" y="connsiteY2"/>
                    </a:cxn>
                    <a:cxn ang="0">
                      <a:pos x="connsiteX3" y="connsiteY3"/>
                    </a:cxn>
                  </a:cxnLst>
                  <a:rect l="l" t="t" r="r" b="b"/>
                  <a:pathLst>
                    <a:path w="8490" h="3810">
                      <a:moveTo>
                        <a:pt x="8490" y="3334"/>
                      </a:moveTo>
                      <a:cubicBezTo>
                        <a:pt x="6395" y="1524"/>
                        <a:pt x="3728" y="1143"/>
                        <a:pt x="1346" y="0"/>
                      </a:cubicBezTo>
                      <a:cubicBezTo>
                        <a:pt x="2108" y="1429"/>
                        <a:pt x="-2178" y="1619"/>
                        <a:pt x="1537" y="3810"/>
                      </a:cubicBezTo>
                      <a:cubicBezTo>
                        <a:pt x="2775" y="2191"/>
                        <a:pt x="3918" y="3810"/>
                        <a:pt x="8490" y="3334"/>
                      </a:cubicBezTo>
                      <a:close/>
                    </a:path>
                  </a:pathLst>
                </a:custGeom>
                <a:solidFill>
                  <a:srgbClr val="D1C4B3"/>
                </a:solidFill>
                <a:ln w="9525" cap="flat">
                  <a:noFill/>
                  <a:prstDash val="solid"/>
                  <a:miter/>
                </a:ln>
              </p:spPr>
              <p:txBody>
                <a:bodyPr rtlCol="0" anchor="ctr"/>
                <a:lstStyle/>
                <a:p>
                  <a:endParaRPr lang="zh-CN" altLang="en-US"/>
                </a:p>
              </p:txBody>
            </p:sp>
            <p:sp>
              <p:nvSpPr>
                <p:cNvPr id="937" name="任意多边形: 形状 57446"/>
                <p:cNvSpPr/>
                <p:nvPr>
                  <p:custDataLst>
                    <p:tags r:id="rId1393"/>
                  </p:custDataLst>
                </p:nvPr>
              </p:nvSpPr>
              <p:spPr>
                <a:xfrm>
                  <a:off x="5458872" y="3935062"/>
                  <a:ext cx="15620" cy="17787"/>
                </a:xfrm>
                <a:custGeom>
                  <a:gdLst>
                    <a:gd name="connsiteX0" fmla="*/ 15621 w 15620"/>
                    <a:gd name="connsiteY0" fmla="*/ 17526 h 17787"/>
                    <a:gd name="connsiteX1" fmla="*/ 0 w 15620"/>
                    <a:gd name="connsiteY1" fmla="*/ 0 h 17787"/>
                    <a:gd name="connsiteX2" fmla="*/ 10096 w 15620"/>
                    <a:gd name="connsiteY2" fmla="*/ 17335 h 17787"/>
                    <a:gd name="connsiteX3" fmla="*/ 15621 w 15620"/>
                    <a:gd name="connsiteY3" fmla="*/ 17526 h 17787"/>
                  </a:gdLst>
                  <a:cxnLst>
                    <a:cxn ang="0">
                      <a:pos x="connsiteX0" y="connsiteY0"/>
                    </a:cxn>
                    <a:cxn ang="0">
                      <a:pos x="connsiteX1" y="connsiteY1"/>
                    </a:cxn>
                    <a:cxn ang="0">
                      <a:pos x="connsiteX2" y="connsiteY2"/>
                    </a:cxn>
                    <a:cxn ang="0">
                      <a:pos x="connsiteX3" y="connsiteY3"/>
                    </a:cxn>
                  </a:cxnLst>
                  <a:rect l="l" t="t" r="r" b="b"/>
                  <a:pathLst>
                    <a:path w="15620" h="17787">
                      <a:moveTo>
                        <a:pt x="15621" y="17526"/>
                      </a:moveTo>
                      <a:cubicBezTo>
                        <a:pt x="12002" y="10763"/>
                        <a:pt x="6191" y="5334"/>
                        <a:pt x="0" y="0"/>
                      </a:cubicBezTo>
                      <a:cubicBezTo>
                        <a:pt x="3334" y="5715"/>
                        <a:pt x="5905" y="12001"/>
                        <a:pt x="10096" y="17335"/>
                      </a:cubicBezTo>
                      <a:cubicBezTo>
                        <a:pt x="12764" y="18383"/>
                        <a:pt x="13621" y="17240"/>
                        <a:pt x="15621" y="17526"/>
                      </a:cubicBezTo>
                      <a:close/>
                    </a:path>
                  </a:pathLst>
                </a:custGeom>
                <a:solidFill>
                  <a:srgbClr val="D1C4B3"/>
                </a:solidFill>
                <a:ln w="9525" cap="flat">
                  <a:noFill/>
                  <a:prstDash val="solid"/>
                  <a:miter/>
                </a:ln>
              </p:spPr>
              <p:txBody>
                <a:bodyPr rtlCol="0" anchor="ctr"/>
                <a:lstStyle/>
                <a:p>
                  <a:endParaRPr lang="zh-CN" altLang="en-US"/>
                </a:p>
              </p:txBody>
            </p:sp>
            <p:sp>
              <p:nvSpPr>
                <p:cNvPr id="938" name="任意多边形: 形状 57447"/>
                <p:cNvSpPr/>
                <p:nvPr>
                  <p:custDataLst>
                    <p:tags r:id="rId1394"/>
                  </p:custDataLst>
                </p:nvPr>
              </p:nvSpPr>
              <p:spPr>
                <a:xfrm>
                  <a:off x="5376780" y="3821553"/>
                  <a:ext cx="5525" cy="9972"/>
                </a:xfrm>
                <a:custGeom>
                  <a:gdLst>
                    <a:gd name="connsiteX0" fmla="*/ 5511 w 5525"/>
                    <a:gd name="connsiteY0" fmla="*/ 9972 h 9972"/>
                    <a:gd name="connsiteX1" fmla="*/ 844 w 5525"/>
                    <a:gd name="connsiteY1" fmla="*/ 162 h 9972"/>
                    <a:gd name="connsiteX2" fmla="*/ 5511 w 5525"/>
                    <a:gd name="connsiteY2" fmla="*/ 9972 h 9972"/>
                  </a:gdLst>
                  <a:cxnLst>
                    <a:cxn ang="0">
                      <a:pos x="connsiteX0" y="connsiteY0"/>
                    </a:cxn>
                    <a:cxn ang="0">
                      <a:pos x="connsiteX1" y="connsiteY1"/>
                    </a:cxn>
                    <a:cxn ang="0">
                      <a:pos x="connsiteX2" y="connsiteY2"/>
                    </a:cxn>
                  </a:cxnLst>
                  <a:rect l="l" t="t" r="r" b="b"/>
                  <a:pathLst>
                    <a:path w="5525" h="9972">
                      <a:moveTo>
                        <a:pt x="5511" y="9972"/>
                      </a:moveTo>
                      <a:cubicBezTo>
                        <a:pt x="5797" y="5972"/>
                        <a:pt x="1797" y="3591"/>
                        <a:pt x="844" y="162"/>
                      </a:cubicBezTo>
                      <a:cubicBezTo>
                        <a:pt x="-1728" y="-1362"/>
                        <a:pt x="2082" y="8353"/>
                        <a:pt x="5511" y="9972"/>
                      </a:cubicBezTo>
                      <a:close/>
                    </a:path>
                  </a:pathLst>
                </a:custGeom>
                <a:solidFill>
                  <a:srgbClr val="D1C4B3"/>
                </a:solidFill>
                <a:ln w="9525" cap="flat">
                  <a:noFill/>
                  <a:prstDash val="solid"/>
                  <a:miter/>
                </a:ln>
              </p:spPr>
              <p:txBody>
                <a:bodyPr rtlCol="0" anchor="ctr"/>
                <a:lstStyle/>
                <a:p>
                  <a:endParaRPr lang="zh-CN" altLang="en-US"/>
                </a:p>
              </p:txBody>
            </p:sp>
            <p:sp>
              <p:nvSpPr>
                <p:cNvPr id="939" name="任意多边形: 形状 57448"/>
                <p:cNvSpPr/>
                <p:nvPr>
                  <p:custDataLst>
                    <p:tags r:id="rId1395"/>
                  </p:custDataLst>
                </p:nvPr>
              </p:nvSpPr>
              <p:spPr>
                <a:xfrm>
                  <a:off x="5317426" y="3666838"/>
                  <a:ext cx="5981" cy="17811"/>
                </a:xfrm>
                <a:custGeom>
                  <a:gdLst>
                    <a:gd name="connsiteX0" fmla="*/ 5429 w 5981"/>
                    <a:gd name="connsiteY0" fmla="*/ 17812 h 17811"/>
                    <a:gd name="connsiteX1" fmla="*/ 0 w 5981"/>
                    <a:gd name="connsiteY1" fmla="*/ 0 h 17811"/>
                    <a:gd name="connsiteX2" fmla="*/ 5429 w 5981"/>
                    <a:gd name="connsiteY2" fmla="*/ 17812 h 17811"/>
                  </a:gdLst>
                  <a:cxnLst>
                    <a:cxn ang="0">
                      <a:pos x="connsiteX0" y="connsiteY0"/>
                    </a:cxn>
                    <a:cxn ang="0">
                      <a:pos x="connsiteX1" y="connsiteY1"/>
                    </a:cxn>
                    <a:cxn ang="0">
                      <a:pos x="connsiteX2" y="connsiteY2"/>
                    </a:cxn>
                  </a:cxnLst>
                  <a:rect l="l" t="t" r="r" b="b"/>
                  <a:pathLst>
                    <a:path w="5981" h="17811">
                      <a:moveTo>
                        <a:pt x="5429" y="17812"/>
                      </a:moveTo>
                      <a:cubicBezTo>
                        <a:pt x="7429" y="17431"/>
                        <a:pt x="3620" y="4667"/>
                        <a:pt x="0" y="0"/>
                      </a:cubicBezTo>
                      <a:cubicBezTo>
                        <a:pt x="1048" y="6096"/>
                        <a:pt x="3620" y="11906"/>
                        <a:pt x="5429" y="17812"/>
                      </a:cubicBezTo>
                      <a:close/>
                    </a:path>
                  </a:pathLst>
                </a:custGeom>
                <a:solidFill>
                  <a:srgbClr val="D1C4B3"/>
                </a:solidFill>
                <a:ln w="9525" cap="flat">
                  <a:noFill/>
                  <a:prstDash val="solid"/>
                  <a:miter/>
                </a:ln>
              </p:spPr>
              <p:txBody>
                <a:bodyPr rtlCol="0" anchor="ctr"/>
                <a:lstStyle/>
                <a:p>
                  <a:endParaRPr lang="zh-CN" altLang="en-US"/>
                </a:p>
              </p:txBody>
            </p:sp>
            <p:sp>
              <p:nvSpPr>
                <p:cNvPr id="940" name="任意多边形: 形状 57449"/>
                <p:cNvSpPr/>
                <p:nvPr>
                  <p:custDataLst>
                    <p:tags r:id="rId1396"/>
                  </p:custDataLst>
                </p:nvPr>
              </p:nvSpPr>
              <p:spPr>
                <a:xfrm>
                  <a:off x="5295995" y="3588543"/>
                  <a:ext cx="8286" cy="22574"/>
                </a:xfrm>
                <a:custGeom>
                  <a:gdLst>
                    <a:gd name="connsiteX0" fmla="*/ 8287 w 8286"/>
                    <a:gd name="connsiteY0" fmla="*/ 22574 h 22574"/>
                    <a:gd name="connsiteX1" fmla="*/ 0 w 8286"/>
                    <a:gd name="connsiteY1" fmla="*/ 0 h 22574"/>
                    <a:gd name="connsiteX2" fmla="*/ 8287 w 8286"/>
                    <a:gd name="connsiteY2" fmla="*/ 22574 h 22574"/>
                  </a:gdLst>
                  <a:cxnLst>
                    <a:cxn ang="0">
                      <a:pos x="connsiteX0" y="connsiteY0"/>
                    </a:cxn>
                    <a:cxn ang="0">
                      <a:pos x="connsiteX1" y="connsiteY1"/>
                    </a:cxn>
                    <a:cxn ang="0">
                      <a:pos x="connsiteX2" y="connsiteY2"/>
                    </a:cxn>
                  </a:cxnLst>
                  <a:rect l="l" t="t" r="r" b="b"/>
                  <a:pathLst>
                    <a:path w="8286" h="22574">
                      <a:moveTo>
                        <a:pt x="8287" y="22574"/>
                      </a:moveTo>
                      <a:cubicBezTo>
                        <a:pt x="5334" y="15526"/>
                        <a:pt x="2572" y="2191"/>
                        <a:pt x="0" y="0"/>
                      </a:cubicBezTo>
                      <a:cubicBezTo>
                        <a:pt x="1429" y="7144"/>
                        <a:pt x="4763" y="20479"/>
                        <a:pt x="8287" y="22574"/>
                      </a:cubicBezTo>
                      <a:close/>
                    </a:path>
                  </a:pathLst>
                </a:custGeom>
                <a:solidFill>
                  <a:srgbClr val="D1C4B3"/>
                </a:solidFill>
                <a:ln w="9525" cap="flat">
                  <a:noFill/>
                  <a:prstDash val="solid"/>
                  <a:miter/>
                </a:ln>
              </p:spPr>
              <p:txBody>
                <a:bodyPr rtlCol="0" anchor="ctr"/>
                <a:lstStyle/>
                <a:p>
                  <a:endParaRPr lang="zh-CN" altLang="en-US"/>
                </a:p>
              </p:txBody>
            </p:sp>
            <p:sp>
              <p:nvSpPr>
                <p:cNvPr id="941" name="任意多边形: 形状 57450"/>
                <p:cNvSpPr/>
                <p:nvPr>
                  <p:custDataLst>
                    <p:tags r:id="rId1397"/>
                  </p:custDataLst>
                </p:nvPr>
              </p:nvSpPr>
              <p:spPr>
                <a:xfrm>
                  <a:off x="5280346" y="3443077"/>
                  <a:ext cx="1862" cy="17068"/>
                </a:xfrm>
                <a:custGeom>
                  <a:gdLst>
                    <a:gd name="connsiteX0" fmla="*/ 1362 w 1862"/>
                    <a:gd name="connsiteY0" fmla="*/ 17068 h 17068"/>
                    <a:gd name="connsiteX1" fmla="*/ 1743 w 1862"/>
                    <a:gd name="connsiteY1" fmla="*/ 19 h 17068"/>
                    <a:gd name="connsiteX2" fmla="*/ 1362 w 1862"/>
                    <a:gd name="connsiteY2" fmla="*/ 17068 h 17068"/>
                  </a:gdLst>
                  <a:cxnLst>
                    <a:cxn ang="0">
                      <a:pos x="connsiteX0" y="connsiteY0"/>
                    </a:cxn>
                    <a:cxn ang="0">
                      <a:pos x="connsiteX1" y="connsiteY1"/>
                    </a:cxn>
                    <a:cxn ang="0">
                      <a:pos x="connsiteX2" y="connsiteY2"/>
                    </a:cxn>
                  </a:cxnLst>
                  <a:rect l="l" t="t" r="r" b="b"/>
                  <a:pathLst>
                    <a:path w="1862" h="17068">
                      <a:moveTo>
                        <a:pt x="1362" y="17068"/>
                      </a:moveTo>
                      <a:cubicBezTo>
                        <a:pt x="2505" y="11449"/>
                        <a:pt x="1266" y="5638"/>
                        <a:pt x="1743" y="19"/>
                      </a:cubicBezTo>
                      <a:cubicBezTo>
                        <a:pt x="123" y="-553"/>
                        <a:pt x="-1020" y="12115"/>
                        <a:pt x="1362" y="17068"/>
                      </a:cubicBezTo>
                      <a:close/>
                    </a:path>
                  </a:pathLst>
                </a:custGeom>
                <a:solidFill>
                  <a:srgbClr val="D1C4B3"/>
                </a:solidFill>
                <a:ln w="9525" cap="flat">
                  <a:noFill/>
                  <a:prstDash val="solid"/>
                  <a:miter/>
                </a:ln>
              </p:spPr>
              <p:txBody>
                <a:bodyPr rtlCol="0" anchor="ctr"/>
                <a:lstStyle/>
                <a:p>
                  <a:endParaRPr lang="zh-CN" altLang="en-US"/>
                </a:p>
              </p:txBody>
            </p:sp>
            <p:sp>
              <p:nvSpPr>
                <p:cNvPr id="942" name="任意多边形: 形状 57451"/>
                <p:cNvSpPr/>
                <p:nvPr>
                  <p:custDataLst>
                    <p:tags r:id="rId1398"/>
                  </p:custDataLst>
                </p:nvPr>
              </p:nvSpPr>
              <p:spPr>
                <a:xfrm>
                  <a:off x="5296517" y="3295744"/>
                  <a:ext cx="3478" cy="9429"/>
                </a:xfrm>
                <a:custGeom>
                  <a:gdLst>
                    <a:gd name="connsiteX0" fmla="*/ 3479 w 3478"/>
                    <a:gd name="connsiteY0" fmla="*/ 5715 h 9429"/>
                    <a:gd name="connsiteX1" fmla="*/ 812 w 3478"/>
                    <a:gd name="connsiteY1" fmla="*/ 0 h 9429"/>
                    <a:gd name="connsiteX2" fmla="*/ 145 w 3478"/>
                    <a:gd name="connsiteY2" fmla="*/ 9430 h 9429"/>
                    <a:gd name="connsiteX3" fmla="*/ 3479 w 3478"/>
                    <a:gd name="connsiteY3" fmla="*/ 5715 h 9429"/>
                  </a:gdLst>
                  <a:cxnLst>
                    <a:cxn ang="0">
                      <a:pos x="connsiteX0" y="connsiteY0"/>
                    </a:cxn>
                    <a:cxn ang="0">
                      <a:pos x="connsiteX1" y="connsiteY1"/>
                    </a:cxn>
                    <a:cxn ang="0">
                      <a:pos x="connsiteX2" y="connsiteY2"/>
                    </a:cxn>
                    <a:cxn ang="0">
                      <a:pos x="connsiteX3" y="connsiteY3"/>
                    </a:cxn>
                  </a:cxnLst>
                  <a:rect l="l" t="t" r="r" b="b"/>
                  <a:pathLst>
                    <a:path w="3478" h="9429">
                      <a:moveTo>
                        <a:pt x="3479" y="5715"/>
                      </a:moveTo>
                      <a:cubicBezTo>
                        <a:pt x="2431" y="4858"/>
                        <a:pt x="1955" y="857"/>
                        <a:pt x="812" y="0"/>
                      </a:cubicBezTo>
                      <a:cubicBezTo>
                        <a:pt x="-46" y="2953"/>
                        <a:pt x="-141" y="6096"/>
                        <a:pt x="145" y="9430"/>
                      </a:cubicBezTo>
                      <a:cubicBezTo>
                        <a:pt x="1574" y="6763"/>
                        <a:pt x="2050" y="8668"/>
                        <a:pt x="3479" y="5715"/>
                      </a:cubicBezTo>
                      <a:close/>
                    </a:path>
                  </a:pathLst>
                </a:custGeom>
                <a:solidFill>
                  <a:srgbClr val="D1C4B3"/>
                </a:solidFill>
                <a:ln w="9525" cap="flat">
                  <a:noFill/>
                  <a:prstDash val="solid"/>
                  <a:miter/>
                </a:ln>
              </p:spPr>
              <p:txBody>
                <a:bodyPr rtlCol="0" anchor="ctr"/>
                <a:lstStyle/>
                <a:p>
                  <a:endParaRPr lang="zh-CN" altLang="en-US"/>
                </a:p>
              </p:txBody>
            </p:sp>
            <p:sp>
              <p:nvSpPr>
                <p:cNvPr id="943" name="任意多边形: 形状 57452"/>
                <p:cNvSpPr/>
                <p:nvPr>
                  <p:custDataLst>
                    <p:tags r:id="rId1399"/>
                  </p:custDataLst>
                </p:nvPr>
              </p:nvSpPr>
              <p:spPr>
                <a:xfrm>
                  <a:off x="5657373" y="2955225"/>
                  <a:ext cx="20192" cy="21145"/>
                </a:xfrm>
                <a:custGeom>
                  <a:gdLst>
                    <a:gd name="connsiteX0" fmla="*/ 0 w 20192"/>
                    <a:gd name="connsiteY0" fmla="*/ 21146 h 21145"/>
                    <a:gd name="connsiteX1" fmla="*/ 20193 w 20192"/>
                    <a:gd name="connsiteY1" fmla="*/ 0 h 21145"/>
                    <a:gd name="connsiteX2" fmla="*/ 0 w 20192"/>
                    <a:gd name="connsiteY2" fmla="*/ 21146 h 21145"/>
                  </a:gdLst>
                  <a:cxnLst>
                    <a:cxn ang="0">
                      <a:pos x="connsiteX0" y="connsiteY0"/>
                    </a:cxn>
                    <a:cxn ang="0">
                      <a:pos x="connsiteX1" y="connsiteY1"/>
                    </a:cxn>
                    <a:cxn ang="0">
                      <a:pos x="connsiteX2" y="connsiteY2"/>
                    </a:cxn>
                  </a:cxnLst>
                  <a:rect l="l" t="t" r="r" b="b"/>
                  <a:pathLst>
                    <a:path w="20192" h="21145">
                      <a:moveTo>
                        <a:pt x="0" y="21146"/>
                      </a:moveTo>
                      <a:cubicBezTo>
                        <a:pt x="8001" y="15811"/>
                        <a:pt x="12192" y="5334"/>
                        <a:pt x="20193" y="0"/>
                      </a:cubicBezTo>
                      <a:cubicBezTo>
                        <a:pt x="14192" y="95"/>
                        <a:pt x="5429" y="13907"/>
                        <a:pt x="0" y="21146"/>
                      </a:cubicBezTo>
                      <a:close/>
                    </a:path>
                  </a:pathLst>
                </a:custGeom>
                <a:solidFill>
                  <a:srgbClr val="D1C4B3"/>
                </a:solidFill>
                <a:ln w="9525" cap="flat">
                  <a:noFill/>
                  <a:prstDash val="solid"/>
                  <a:miter/>
                </a:ln>
              </p:spPr>
              <p:txBody>
                <a:bodyPr rtlCol="0" anchor="ctr"/>
                <a:lstStyle/>
                <a:p>
                  <a:endParaRPr lang="zh-CN" altLang="en-US"/>
                </a:p>
              </p:txBody>
            </p:sp>
            <p:sp>
              <p:nvSpPr>
                <p:cNvPr id="944" name="任意多边形: 形状 57453"/>
                <p:cNvSpPr/>
                <p:nvPr>
                  <p:custDataLst>
                    <p:tags r:id="rId1400"/>
                  </p:custDataLst>
                </p:nvPr>
              </p:nvSpPr>
              <p:spPr>
                <a:xfrm>
                  <a:off x="5677566" y="2944748"/>
                  <a:ext cx="8763" cy="8477"/>
                </a:xfrm>
                <a:custGeom>
                  <a:gdLst>
                    <a:gd name="connsiteX0" fmla="*/ 0 w 8763"/>
                    <a:gd name="connsiteY0" fmla="*/ 8477 h 8477"/>
                    <a:gd name="connsiteX1" fmla="*/ 8763 w 8763"/>
                    <a:gd name="connsiteY1" fmla="*/ 0 h 8477"/>
                    <a:gd name="connsiteX2" fmla="*/ 0 w 8763"/>
                    <a:gd name="connsiteY2" fmla="*/ 8477 h 8477"/>
                  </a:gdLst>
                  <a:cxnLst>
                    <a:cxn ang="0">
                      <a:pos x="connsiteX0" y="connsiteY0"/>
                    </a:cxn>
                    <a:cxn ang="0">
                      <a:pos x="connsiteX1" y="connsiteY1"/>
                    </a:cxn>
                    <a:cxn ang="0">
                      <a:pos x="connsiteX2" y="connsiteY2"/>
                    </a:cxn>
                  </a:cxnLst>
                  <a:rect l="l" t="t" r="r" b="b"/>
                  <a:pathLst>
                    <a:path w="8763" h="8477">
                      <a:moveTo>
                        <a:pt x="0" y="8477"/>
                      </a:moveTo>
                      <a:cubicBezTo>
                        <a:pt x="4001" y="7239"/>
                        <a:pt x="6858" y="4286"/>
                        <a:pt x="8763" y="0"/>
                      </a:cubicBezTo>
                      <a:cubicBezTo>
                        <a:pt x="5429" y="2286"/>
                        <a:pt x="2477" y="5048"/>
                        <a:pt x="0" y="8477"/>
                      </a:cubicBezTo>
                      <a:close/>
                    </a:path>
                  </a:pathLst>
                </a:custGeom>
                <a:solidFill>
                  <a:srgbClr val="D1C4B3"/>
                </a:solidFill>
                <a:ln w="9525" cap="flat">
                  <a:noFill/>
                  <a:prstDash val="solid"/>
                  <a:miter/>
                </a:ln>
              </p:spPr>
              <p:txBody>
                <a:bodyPr rtlCol="0" anchor="ctr"/>
                <a:lstStyle/>
                <a:p>
                  <a:endParaRPr lang="zh-CN" altLang="en-US"/>
                </a:p>
              </p:txBody>
            </p:sp>
            <p:sp>
              <p:nvSpPr>
                <p:cNvPr id="945" name="任意多边形: 形状 57454"/>
                <p:cNvSpPr/>
                <p:nvPr>
                  <p:custDataLst>
                    <p:tags r:id="rId1401"/>
                  </p:custDataLst>
                </p:nvPr>
              </p:nvSpPr>
              <p:spPr>
                <a:xfrm>
                  <a:off x="5381625" y="3003803"/>
                  <a:ext cx="16002" cy="26765"/>
                </a:xfrm>
                <a:custGeom>
                  <a:gdLst>
                    <a:gd name="connsiteX0" fmla="*/ 6858 w 16002"/>
                    <a:gd name="connsiteY0" fmla="*/ 22289 h 26765"/>
                    <a:gd name="connsiteX1" fmla="*/ 4001 w 16002"/>
                    <a:gd name="connsiteY1" fmla="*/ 22003 h 26765"/>
                    <a:gd name="connsiteX2" fmla="*/ 16002 w 16002"/>
                    <a:gd name="connsiteY2" fmla="*/ 0 h 26765"/>
                    <a:gd name="connsiteX3" fmla="*/ 0 w 16002"/>
                    <a:gd name="connsiteY3" fmla="*/ 26765 h 26765"/>
                    <a:gd name="connsiteX4" fmla="*/ 6858 w 16002"/>
                    <a:gd name="connsiteY4" fmla="*/ 22289 h 2676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002" h="26765">
                      <a:moveTo>
                        <a:pt x="6858" y="22289"/>
                      </a:moveTo>
                      <a:cubicBezTo>
                        <a:pt x="6763" y="20669"/>
                        <a:pt x="6096" y="20193"/>
                        <a:pt x="4001" y="22003"/>
                      </a:cubicBezTo>
                      <a:cubicBezTo>
                        <a:pt x="9334" y="12954"/>
                        <a:pt x="10478" y="10668"/>
                        <a:pt x="16002" y="0"/>
                      </a:cubicBezTo>
                      <a:cubicBezTo>
                        <a:pt x="9144" y="7810"/>
                        <a:pt x="4286" y="17050"/>
                        <a:pt x="0" y="26765"/>
                      </a:cubicBezTo>
                      <a:cubicBezTo>
                        <a:pt x="4001" y="22479"/>
                        <a:pt x="4096" y="24765"/>
                        <a:pt x="6858" y="22289"/>
                      </a:cubicBezTo>
                      <a:close/>
                    </a:path>
                  </a:pathLst>
                </a:custGeom>
                <a:solidFill>
                  <a:srgbClr val="D1C4B3"/>
                </a:solidFill>
                <a:ln w="9525" cap="flat">
                  <a:noFill/>
                  <a:prstDash val="solid"/>
                  <a:miter/>
                </a:ln>
              </p:spPr>
              <p:txBody>
                <a:bodyPr rtlCol="0" anchor="ctr"/>
                <a:lstStyle/>
                <a:p>
                  <a:endParaRPr lang="zh-CN" altLang="en-US"/>
                </a:p>
              </p:txBody>
            </p:sp>
            <p:sp>
              <p:nvSpPr>
                <p:cNvPr id="946" name="任意多边形: 形状 57455"/>
                <p:cNvSpPr/>
                <p:nvPr>
                  <p:custDataLst>
                    <p:tags r:id="rId1402"/>
                  </p:custDataLst>
                </p:nvPr>
              </p:nvSpPr>
              <p:spPr>
                <a:xfrm>
                  <a:off x="5415991" y="2983523"/>
                  <a:ext cx="4305" cy="6672"/>
                </a:xfrm>
                <a:custGeom>
                  <a:gdLst>
                    <a:gd name="connsiteX0" fmla="*/ 4305 w 4305"/>
                    <a:gd name="connsiteY0" fmla="*/ 5325 h 6672"/>
                    <a:gd name="connsiteX1" fmla="*/ 1638 w 4305"/>
                    <a:gd name="connsiteY1" fmla="*/ 944 h 6672"/>
                    <a:gd name="connsiteX2" fmla="*/ 4305 w 4305"/>
                    <a:gd name="connsiteY2" fmla="*/ 5325 h 6672"/>
                  </a:gdLst>
                  <a:cxnLst>
                    <a:cxn ang="0">
                      <a:pos x="connsiteX0" y="connsiteY0"/>
                    </a:cxn>
                    <a:cxn ang="0">
                      <a:pos x="connsiteX1" y="connsiteY1"/>
                    </a:cxn>
                    <a:cxn ang="0">
                      <a:pos x="connsiteX2" y="connsiteY2"/>
                    </a:cxn>
                  </a:cxnLst>
                  <a:rect l="l" t="t" r="r" b="b"/>
                  <a:pathLst>
                    <a:path w="4305" h="6672">
                      <a:moveTo>
                        <a:pt x="4305" y="5325"/>
                      </a:moveTo>
                      <a:cubicBezTo>
                        <a:pt x="2972" y="4468"/>
                        <a:pt x="5639" y="-2485"/>
                        <a:pt x="1638" y="944"/>
                      </a:cubicBezTo>
                      <a:cubicBezTo>
                        <a:pt x="-1696" y="6183"/>
                        <a:pt x="495" y="8278"/>
                        <a:pt x="4305" y="5325"/>
                      </a:cubicBezTo>
                      <a:close/>
                    </a:path>
                  </a:pathLst>
                </a:custGeom>
                <a:solidFill>
                  <a:srgbClr val="D1C4B3"/>
                </a:solidFill>
                <a:ln w="9525" cap="flat">
                  <a:noFill/>
                  <a:prstDash val="solid"/>
                  <a:miter/>
                </a:ln>
              </p:spPr>
              <p:txBody>
                <a:bodyPr rtlCol="0" anchor="ctr"/>
                <a:lstStyle/>
                <a:p>
                  <a:endParaRPr lang="zh-CN" altLang="en-US"/>
                </a:p>
              </p:txBody>
            </p:sp>
            <p:sp>
              <p:nvSpPr>
                <p:cNvPr id="947" name="任意多边形: 形状 57456"/>
                <p:cNvSpPr/>
                <p:nvPr>
                  <p:custDataLst>
                    <p:tags r:id="rId1403"/>
                  </p:custDataLst>
                </p:nvPr>
              </p:nvSpPr>
              <p:spPr>
                <a:xfrm>
                  <a:off x="5405238" y="2984658"/>
                  <a:ext cx="5790" cy="10054"/>
                </a:xfrm>
                <a:custGeom>
                  <a:gdLst>
                    <a:gd name="connsiteX0" fmla="*/ 9 w 5790"/>
                    <a:gd name="connsiteY0" fmla="*/ 9430 h 10054"/>
                    <a:gd name="connsiteX1" fmla="*/ 4486 w 5790"/>
                    <a:gd name="connsiteY1" fmla="*/ 7239 h 10054"/>
                    <a:gd name="connsiteX2" fmla="*/ 5533 w 5790"/>
                    <a:gd name="connsiteY2" fmla="*/ 0 h 10054"/>
                    <a:gd name="connsiteX3" fmla="*/ 9 w 5790"/>
                    <a:gd name="connsiteY3" fmla="*/ 9430 h 10054"/>
                  </a:gdLst>
                  <a:cxnLst>
                    <a:cxn ang="0">
                      <a:pos x="connsiteX0" y="connsiteY0"/>
                    </a:cxn>
                    <a:cxn ang="0">
                      <a:pos x="connsiteX1" y="connsiteY1"/>
                    </a:cxn>
                    <a:cxn ang="0">
                      <a:pos x="connsiteX2" y="connsiteY2"/>
                    </a:cxn>
                    <a:cxn ang="0">
                      <a:pos x="connsiteX3" y="connsiteY3"/>
                    </a:cxn>
                  </a:cxnLst>
                  <a:rect l="l" t="t" r="r" b="b"/>
                  <a:pathLst>
                    <a:path w="5790" h="10054">
                      <a:moveTo>
                        <a:pt x="9" y="9430"/>
                      </a:moveTo>
                      <a:cubicBezTo>
                        <a:pt x="-182" y="11335"/>
                        <a:pt x="2771" y="8382"/>
                        <a:pt x="4486" y="7239"/>
                      </a:cubicBezTo>
                      <a:cubicBezTo>
                        <a:pt x="5914" y="3143"/>
                        <a:pt x="6010" y="1048"/>
                        <a:pt x="5533" y="0"/>
                      </a:cubicBezTo>
                      <a:cubicBezTo>
                        <a:pt x="2866" y="2381"/>
                        <a:pt x="3247" y="7430"/>
                        <a:pt x="9" y="9430"/>
                      </a:cubicBezTo>
                      <a:close/>
                    </a:path>
                  </a:pathLst>
                </a:custGeom>
                <a:solidFill>
                  <a:srgbClr val="D1C4B3"/>
                </a:solidFill>
                <a:ln w="9525" cap="flat">
                  <a:noFill/>
                  <a:prstDash val="solid"/>
                  <a:miter/>
                </a:ln>
              </p:spPr>
              <p:txBody>
                <a:bodyPr rtlCol="0" anchor="ctr"/>
                <a:lstStyle/>
                <a:p>
                  <a:endParaRPr lang="zh-CN" altLang="en-US"/>
                </a:p>
              </p:txBody>
            </p:sp>
            <p:sp>
              <p:nvSpPr>
                <p:cNvPr id="948" name="任意多边形: 形状 57457"/>
                <p:cNvSpPr/>
                <p:nvPr>
                  <p:custDataLst>
                    <p:tags r:id="rId1404"/>
                  </p:custDataLst>
                </p:nvPr>
              </p:nvSpPr>
              <p:spPr>
                <a:xfrm>
                  <a:off x="5661755" y="2718529"/>
                  <a:ext cx="8382" cy="8096"/>
                </a:xfrm>
                <a:custGeom>
                  <a:gdLst>
                    <a:gd name="connsiteX0" fmla="*/ 0 w 8382"/>
                    <a:gd name="connsiteY0" fmla="*/ 8096 h 8096"/>
                    <a:gd name="connsiteX1" fmla="*/ 8382 w 8382"/>
                    <a:gd name="connsiteY1" fmla="*/ 0 h 8096"/>
                    <a:gd name="connsiteX2" fmla="*/ 667 w 8382"/>
                    <a:gd name="connsiteY2" fmla="*/ 5810 h 8096"/>
                    <a:gd name="connsiteX3" fmla="*/ 0 w 8382"/>
                    <a:gd name="connsiteY3" fmla="*/ 8096 h 8096"/>
                  </a:gdLst>
                  <a:cxnLst>
                    <a:cxn ang="0">
                      <a:pos x="connsiteX0" y="connsiteY0"/>
                    </a:cxn>
                    <a:cxn ang="0">
                      <a:pos x="connsiteX1" y="connsiteY1"/>
                    </a:cxn>
                    <a:cxn ang="0">
                      <a:pos x="connsiteX2" y="connsiteY2"/>
                    </a:cxn>
                    <a:cxn ang="0">
                      <a:pos x="connsiteX3" y="connsiteY3"/>
                    </a:cxn>
                  </a:cxnLst>
                  <a:rect l="l" t="t" r="r" b="b"/>
                  <a:pathLst>
                    <a:path w="8382" h="8096">
                      <a:moveTo>
                        <a:pt x="0" y="8096"/>
                      </a:moveTo>
                      <a:cubicBezTo>
                        <a:pt x="5429" y="5906"/>
                        <a:pt x="6572" y="2477"/>
                        <a:pt x="8382" y="0"/>
                      </a:cubicBezTo>
                      <a:cubicBezTo>
                        <a:pt x="5525" y="1333"/>
                        <a:pt x="3048" y="3429"/>
                        <a:pt x="667" y="5810"/>
                      </a:cubicBezTo>
                      <a:cubicBezTo>
                        <a:pt x="2191" y="5620"/>
                        <a:pt x="476" y="7239"/>
                        <a:pt x="0" y="8096"/>
                      </a:cubicBezTo>
                      <a:close/>
                    </a:path>
                  </a:pathLst>
                </a:custGeom>
                <a:solidFill>
                  <a:srgbClr val="D1C4B3"/>
                </a:solidFill>
                <a:ln w="9525" cap="flat">
                  <a:noFill/>
                  <a:prstDash val="solid"/>
                  <a:miter/>
                </a:ln>
              </p:spPr>
              <p:txBody>
                <a:bodyPr rtlCol="0" anchor="ctr"/>
                <a:lstStyle/>
                <a:p>
                  <a:endParaRPr lang="zh-CN" altLang="en-US"/>
                </a:p>
              </p:txBody>
            </p:sp>
            <p:sp>
              <p:nvSpPr>
                <p:cNvPr id="949" name="任意多边形: 形状 57458"/>
                <p:cNvSpPr/>
                <p:nvPr>
                  <p:custDataLst>
                    <p:tags r:id="rId1405"/>
                  </p:custDataLst>
                </p:nvPr>
              </p:nvSpPr>
              <p:spPr>
                <a:xfrm>
                  <a:off x="5679192" y="2700908"/>
                  <a:ext cx="7450" cy="7429"/>
                </a:xfrm>
                <a:custGeom>
                  <a:gdLst>
                    <a:gd name="connsiteX0" fmla="*/ 184 w 7450"/>
                    <a:gd name="connsiteY0" fmla="*/ 7429 h 7429"/>
                    <a:gd name="connsiteX1" fmla="*/ 7423 w 7450"/>
                    <a:gd name="connsiteY1" fmla="*/ 0 h 7429"/>
                    <a:gd name="connsiteX2" fmla="*/ 184 w 7450"/>
                    <a:gd name="connsiteY2" fmla="*/ 7429 h 7429"/>
                  </a:gdLst>
                  <a:cxnLst>
                    <a:cxn ang="0">
                      <a:pos x="connsiteX0" y="connsiteY0"/>
                    </a:cxn>
                    <a:cxn ang="0">
                      <a:pos x="connsiteX1" y="connsiteY1"/>
                    </a:cxn>
                    <a:cxn ang="0">
                      <a:pos x="connsiteX2" y="connsiteY2"/>
                    </a:cxn>
                  </a:cxnLst>
                  <a:rect l="l" t="t" r="r" b="b"/>
                  <a:pathLst>
                    <a:path w="7449" h="7429">
                      <a:moveTo>
                        <a:pt x="184" y="7429"/>
                      </a:moveTo>
                      <a:cubicBezTo>
                        <a:pt x="4184" y="6286"/>
                        <a:pt x="7804" y="667"/>
                        <a:pt x="7423" y="0"/>
                      </a:cubicBezTo>
                      <a:cubicBezTo>
                        <a:pt x="1422" y="3143"/>
                        <a:pt x="-673" y="5715"/>
                        <a:pt x="184" y="7429"/>
                      </a:cubicBezTo>
                      <a:close/>
                    </a:path>
                  </a:pathLst>
                </a:custGeom>
                <a:solidFill>
                  <a:srgbClr val="D1C4B3"/>
                </a:solidFill>
                <a:ln w="9525" cap="flat">
                  <a:noFill/>
                  <a:prstDash val="solid"/>
                  <a:miter/>
                </a:ln>
              </p:spPr>
              <p:txBody>
                <a:bodyPr rtlCol="0" anchor="ctr"/>
                <a:lstStyle/>
                <a:p>
                  <a:endParaRPr lang="zh-CN" altLang="en-US"/>
                </a:p>
              </p:txBody>
            </p:sp>
            <p:sp>
              <p:nvSpPr>
                <p:cNvPr id="950" name="任意多边形: 形状 57459"/>
                <p:cNvSpPr/>
                <p:nvPr>
                  <p:custDataLst>
                    <p:tags r:id="rId1406"/>
                  </p:custDataLst>
                </p:nvPr>
              </p:nvSpPr>
              <p:spPr>
                <a:xfrm>
                  <a:off x="5705570" y="2670523"/>
                  <a:ext cx="45434" cy="27241"/>
                </a:xfrm>
                <a:custGeom>
                  <a:gdLst>
                    <a:gd name="connsiteX0" fmla="*/ 0 w 45434"/>
                    <a:gd name="connsiteY0" fmla="*/ 27241 h 27241"/>
                    <a:gd name="connsiteX1" fmla="*/ 36481 w 45434"/>
                    <a:gd name="connsiteY1" fmla="*/ 8191 h 27241"/>
                    <a:gd name="connsiteX2" fmla="*/ 45434 w 45434"/>
                    <a:gd name="connsiteY2" fmla="*/ 0 h 27241"/>
                    <a:gd name="connsiteX3" fmla="*/ 0 w 45434"/>
                    <a:gd name="connsiteY3" fmla="*/ 27241 h 27241"/>
                  </a:gdLst>
                  <a:cxnLst>
                    <a:cxn ang="0">
                      <a:pos x="connsiteX0" y="connsiteY0"/>
                    </a:cxn>
                    <a:cxn ang="0">
                      <a:pos x="connsiteX1" y="connsiteY1"/>
                    </a:cxn>
                    <a:cxn ang="0">
                      <a:pos x="connsiteX2" y="connsiteY2"/>
                    </a:cxn>
                    <a:cxn ang="0">
                      <a:pos x="connsiteX3" y="connsiteY3"/>
                    </a:cxn>
                  </a:cxnLst>
                  <a:rect l="l" t="t" r="r" b="b"/>
                  <a:pathLst>
                    <a:path w="45434" h="27241">
                      <a:moveTo>
                        <a:pt x="0" y="27241"/>
                      </a:moveTo>
                      <a:cubicBezTo>
                        <a:pt x="12383" y="21717"/>
                        <a:pt x="24384" y="14764"/>
                        <a:pt x="36481" y="8191"/>
                      </a:cubicBezTo>
                      <a:cubicBezTo>
                        <a:pt x="32957" y="7144"/>
                        <a:pt x="40862" y="3905"/>
                        <a:pt x="45434" y="0"/>
                      </a:cubicBezTo>
                      <a:cubicBezTo>
                        <a:pt x="28289" y="8477"/>
                        <a:pt x="17812" y="16192"/>
                        <a:pt x="0" y="27241"/>
                      </a:cubicBezTo>
                      <a:close/>
                    </a:path>
                  </a:pathLst>
                </a:custGeom>
                <a:solidFill>
                  <a:srgbClr val="D1C4B3"/>
                </a:solidFill>
                <a:ln w="9525" cap="flat">
                  <a:noFill/>
                  <a:prstDash val="solid"/>
                  <a:miter/>
                </a:ln>
              </p:spPr>
              <p:txBody>
                <a:bodyPr rtlCol="0" anchor="ctr"/>
                <a:lstStyle/>
                <a:p>
                  <a:endParaRPr lang="zh-CN" altLang="en-US"/>
                </a:p>
              </p:txBody>
            </p:sp>
            <p:sp>
              <p:nvSpPr>
                <p:cNvPr id="951" name="任意多边形: 形状 57460"/>
                <p:cNvSpPr/>
                <p:nvPr>
                  <p:custDataLst>
                    <p:tags r:id="rId1407"/>
                  </p:custDataLst>
                </p:nvPr>
              </p:nvSpPr>
              <p:spPr>
                <a:xfrm>
                  <a:off x="5747385" y="2666618"/>
                  <a:ext cx="15525" cy="8382"/>
                </a:xfrm>
                <a:custGeom>
                  <a:gdLst>
                    <a:gd name="connsiteX0" fmla="*/ 0 w 15525"/>
                    <a:gd name="connsiteY0" fmla="*/ 8382 h 8382"/>
                    <a:gd name="connsiteX1" fmla="*/ 15526 w 15525"/>
                    <a:gd name="connsiteY1" fmla="*/ 0 h 8382"/>
                    <a:gd name="connsiteX2" fmla="*/ 0 w 15525"/>
                    <a:gd name="connsiteY2" fmla="*/ 8382 h 8382"/>
                  </a:gdLst>
                  <a:cxnLst>
                    <a:cxn ang="0">
                      <a:pos x="connsiteX0" y="connsiteY0"/>
                    </a:cxn>
                    <a:cxn ang="0">
                      <a:pos x="connsiteX1" y="connsiteY1"/>
                    </a:cxn>
                    <a:cxn ang="0">
                      <a:pos x="connsiteX2" y="connsiteY2"/>
                    </a:cxn>
                  </a:cxnLst>
                  <a:rect l="l" t="t" r="r" b="b"/>
                  <a:pathLst>
                    <a:path w="15525" h="8382">
                      <a:moveTo>
                        <a:pt x="0" y="8382"/>
                      </a:moveTo>
                      <a:cubicBezTo>
                        <a:pt x="5524" y="7144"/>
                        <a:pt x="10382" y="2858"/>
                        <a:pt x="15526" y="0"/>
                      </a:cubicBezTo>
                      <a:cubicBezTo>
                        <a:pt x="9906" y="1334"/>
                        <a:pt x="4477" y="3429"/>
                        <a:pt x="0" y="8382"/>
                      </a:cubicBezTo>
                      <a:close/>
                    </a:path>
                  </a:pathLst>
                </a:custGeom>
                <a:solidFill>
                  <a:srgbClr val="D1C4B3"/>
                </a:solidFill>
                <a:ln w="9525" cap="flat">
                  <a:noFill/>
                  <a:prstDash val="solid"/>
                  <a:miter/>
                </a:ln>
              </p:spPr>
              <p:txBody>
                <a:bodyPr rtlCol="0" anchor="ctr"/>
                <a:lstStyle/>
                <a:p>
                  <a:endParaRPr lang="zh-CN" altLang="en-US"/>
                </a:p>
              </p:txBody>
            </p:sp>
            <p:sp>
              <p:nvSpPr>
                <p:cNvPr id="952" name="任意多边形: 形状 57461"/>
                <p:cNvSpPr/>
                <p:nvPr>
                  <p:custDataLst>
                    <p:tags r:id="rId1408"/>
                  </p:custDataLst>
                </p:nvPr>
              </p:nvSpPr>
              <p:spPr>
                <a:xfrm>
                  <a:off x="5768720" y="2656624"/>
                  <a:ext cx="17526" cy="7517"/>
                </a:xfrm>
                <a:custGeom>
                  <a:gdLst>
                    <a:gd name="connsiteX0" fmla="*/ 0 w 17526"/>
                    <a:gd name="connsiteY0" fmla="*/ 7518 h 7517"/>
                    <a:gd name="connsiteX1" fmla="*/ 17526 w 17526"/>
                    <a:gd name="connsiteY1" fmla="*/ 279 h 7517"/>
                    <a:gd name="connsiteX2" fmla="*/ 0 w 17526"/>
                    <a:gd name="connsiteY2" fmla="*/ 7518 h 7517"/>
                  </a:gdLst>
                  <a:cxnLst>
                    <a:cxn ang="0">
                      <a:pos x="connsiteX0" y="connsiteY0"/>
                    </a:cxn>
                    <a:cxn ang="0">
                      <a:pos x="connsiteX1" y="connsiteY1"/>
                    </a:cxn>
                    <a:cxn ang="0">
                      <a:pos x="connsiteX2" y="connsiteY2"/>
                    </a:cxn>
                  </a:cxnLst>
                  <a:rect l="l" t="t" r="r" b="b"/>
                  <a:pathLst>
                    <a:path w="17526" h="7516">
                      <a:moveTo>
                        <a:pt x="0" y="7518"/>
                      </a:moveTo>
                      <a:cubicBezTo>
                        <a:pt x="5810" y="5041"/>
                        <a:pt x="12002" y="3708"/>
                        <a:pt x="17526" y="279"/>
                      </a:cubicBezTo>
                      <a:cubicBezTo>
                        <a:pt x="16097" y="-1055"/>
                        <a:pt x="4953" y="2565"/>
                        <a:pt x="0" y="7518"/>
                      </a:cubicBezTo>
                      <a:close/>
                    </a:path>
                  </a:pathLst>
                </a:custGeom>
                <a:solidFill>
                  <a:srgbClr val="D1C4B3"/>
                </a:solidFill>
                <a:ln w="9525" cap="flat">
                  <a:noFill/>
                  <a:prstDash val="solid"/>
                  <a:miter/>
                </a:ln>
              </p:spPr>
              <p:txBody>
                <a:bodyPr rtlCol="0" anchor="ctr"/>
                <a:lstStyle/>
                <a:p>
                  <a:endParaRPr lang="zh-CN" altLang="en-US"/>
                </a:p>
              </p:txBody>
            </p:sp>
            <p:sp>
              <p:nvSpPr>
                <p:cNvPr id="953" name="任意多边形: 形状 57462"/>
                <p:cNvSpPr/>
                <p:nvPr>
                  <p:custDataLst>
                    <p:tags r:id="rId1409"/>
                  </p:custDataLst>
                </p:nvPr>
              </p:nvSpPr>
              <p:spPr>
                <a:xfrm>
                  <a:off x="5785675" y="2651378"/>
                  <a:ext cx="19362" cy="9620"/>
                </a:xfrm>
                <a:custGeom>
                  <a:gdLst>
                    <a:gd name="connsiteX0" fmla="*/ 0 w 19362"/>
                    <a:gd name="connsiteY0" fmla="*/ 9620 h 9620"/>
                    <a:gd name="connsiteX1" fmla="*/ 15145 w 19362"/>
                    <a:gd name="connsiteY1" fmla="*/ 6096 h 9620"/>
                    <a:gd name="connsiteX2" fmla="*/ 16955 w 19362"/>
                    <a:gd name="connsiteY2" fmla="*/ 0 h 9620"/>
                    <a:gd name="connsiteX3" fmla="*/ 0 w 19362"/>
                    <a:gd name="connsiteY3" fmla="*/ 9620 h 9620"/>
                  </a:gdLst>
                  <a:cxnLst>
                    <a:cxn ang="0">
                      <a:pos x="connsiteX0" y="connsiteY0"/>
                    </a:cxn>
                    <a:cxn ang="0">
                      <a:pos x="connsiteX1" y="connsiteY1"/>
                    </a:cxn>
                    <a:cxn ang="0">
                      <a:pos x="connsiteX2" y="connsiteY2"/>
                    </a:cxn>
                    <a:cxn ang="0">
                      <a:pos x="connsiteX3" y="connsiteY3"/>
                    </a:cxn>
                  </a:cxnLst>
                  <a:rect l="l" t="t" r="r" b="b"/>
                  <a:pathLst>
                    <a:path w="19362" h="9620">
                      <a:moveTo>
                        <a:pt x="0" y="9620"/>
                      </a:moveTo>
                      <a:cubicBezTo>
                        <a:pt x="7239" y="6668"/>
                        <a:pt x="10573" y="6953"/>
                        <a:pt x="15145" y="6096"/>
                      </a:cubicBezTo>
                      <a:cubicBezTo>
                        <a:pt x="18669" y="2477"/>
                        <a:pt x="21622" y="1334"/>
                        <a:pt x="16955" y="0"/>
                      </a:cubicBezTo>
                      <a:cubicBezTo>
                        <a:pt x="16764" y="3905"/>
                        <a:pt x="5144" y="5429"/>
                        <a:pt x="0" y="9620"/>
                      </a:cubicBezTo>
                      <a:close/>
                    </a:path>
                  </a:pathLst>
                </a:custGeom>
                <a:solidFill>
                  <a:srgbClr val="D1C4B3"/>
                </a:solidFill>
                <a:ln w="9525" cap="flat">
                  <a:noFill/>
                  <a:prstDash val="solid"/>
                  <a:miter/>
                </a:ln>
              </p:spPr>
              <p:txBody>
                <a:bodyPr rtlCol="0" anchor="ctr"/>
                <a:lstStyle/>
                <a:p>
                  <a:endParaRPr lang="zh-CN" altLang="en-US"/>
                </a:p>
              </p:txBody>
            </p:sp>
            <p:sp>
              <p:nvSpPr>
                <p:cNvPr id="954" name="任意多边形: 形状 57463"/>
                <p:cNvSpPr/>
                <p:nvPr>
                  <p:custDataLst>
                    <p:tags r:id="rId1410"/>
                  </p:custDataLst>
                </p:nvPr>
              </p:nvSpPr>
              <p:spPr>
                <a:xfrm>
                  <a:off x="5787845" y="2624827"/>
                  <a:ext cx="12402" cy="5355"/>
                </a:xfrm>
                <a:custGeom>
                  <a:gdLst>
                    <a:gd name="connsiteX0" fmla="*/ 116 w 12402"/>
                    <a:gd name="connsiteY0" fmla="*/ 4453 h 5355"/>
                    <a:gd name="connsiteX1" fmla="*/ 12403 w 12402"/>
                    <a:gd name="connsiteY1" fmla="*/ 72 h 5355"/>
                    <a:gd name="connsiteX2" fmla="*/ 4402 w 12402"/>
                    <a:gd name="connsiteY2" fmla="*/ 1310 h 5355"/>
                    <a:gd name="connsiteX3" fmla="*/ 116 w 12402"/>
                    <a:gd name="connsiteY3" fmla="*/ 4453 h 5355"/>
                  </a:gdLst>
                  <a:cxnLst>
                    <a:cxn ang="0">
                      <a:pos x="connsiteX0" y="connsiteY0"/>
                    </a:cxn>
                    <a:cxn ang="0">
                      <a:pos x="connsiteX1" y="connsiteY1"/>
                    </a:cxn>
                    <a:cxn ang="0">
                      <a:pos x="connsiteX2" y="connsiteY2"/>
                    </a:cxn>
                    <a:cxn ang="0">
                      <a:pos x="connsiteX3" y="connsiteY3"/>
                    </a:cxn>
                  </a:cxnLst>
                  <a:rect l="l" t="t" r="r" b="b"/>
                  <a:pathLst>
                    <a:path w="12402" h="5355">
                      <a:moveTo>
                        <a:pt x="116" y="4453"/>
                      </a:moveTo>
                      <a:cubicBezTo>
                        <a:pt x="-1218" y="7406"/>
                        <a:pt x="9355" y="2358"/>
                        <a:pt x="12403" y="72"/>
                      </a:cubicBezTo>
                      <a:cubicBezTo>
                        <a:pt x="9545" y="-309"/>
                        <a:pt x="7069" y="929"/>
                        <a:pt x="4402" y="1310"/>
                      </a:cubicBezTo>
                      <a:cubicBezTo>
                        <a:pt x="1544" y="3120"/>
                        <a:pt x="3449" y="3977"/>
                        <a:pt x="116" y="4453"/>
                      </a:cubicBezTo>
                      <a:close/>
                    </a:path>
                  </a:pathLst>
                </a:custGeom>
                <a:solidFill>
                  <a:srgbClr val="D1C4B3"/>
                </a:solidFill>
                <a:ln w="9525" cap="flat">
                  <a:noFill/>
                  <a:prstDash val="solid"/>
                  <a:miter/>
                </a:ln>
              </p:spPr>
              <p:txBody>
                <a:bodyPr rtlCol="0" anchor="ctr"/>
                <a:lstStyle/>
                <a:p>
                  <a:endParaRPr lang="zh-CN" altLang="en-US"/>
                </a:p>
              </p:txBody>
            </p:sp>
            <p:sp>
              <p:nvSpPr>
                <p:cNvPr id="955" name="任意多边形: 形状 57464"/>
                <p:cNvSpPr/>
                <p:nvPr>
                  <p:custDataLst>
                    <p:tags r:id="rId1411"/>
                  </p:custDataLst>
                </p:nvPr>
              </p:nvSpPr>
              <p:spPr>
                <a:xfrm>
                  <a:off x="5862342" y="2613659"/>
                  <a:ext cx="33060" cy="12191"/>
                </a:xfrm>
                <a:custGeom>
                  <a:gdLst>
                    <a:gd name="connsiteX0" fmla="*/ 866 w 33060"/>
                    <a:gd name="connsiteY0" fmla="*/ 10954 h 12191"/>
                    <a:gd name="connsiteX1" fmla="*/ 1057 w 33060"/>
                    <a:gd name="connsiteY1" fmla="*/ 12001 h 12191"/>
                    <a:gd name="connsiteX2" fmla="*/ 4200 w 33060"/>
                    <a:gd name="connsiteY2" fmla="*/ 12192 h 12191"/>
                    <a:gd name="connsiteX3" fmla="*/ 33061 w 33060"/>
                    <a:gd name="connsiteY3" fmla="*/ 1143 h 12191"/>
                    <a:gd name="connsiteX4" fmla="*/ 31346 w 33060"/>
                    <a:gd name="connsiteY4" fmla="*/ 0 h 12191"/>
                    <a:gd name="connsiteX5" fmla="*/ 10105 w 33060"/>
                    <a:gd name="connsiteY5" fmla="*/ 8573 h 12191"/>
                    <a:gd name="connsiteX6" fmla="*/ 12677 w 33060"/>
                    <a:gd name="connsiteY6" fmla="*/ 3620 h 12191"/>
                    <a:gd name="connsiteX7" fmla="*/ 2104 w 33060"/>
                    <a:gd name="connsiteY7" fmla="*/ 7906 h 12191"/>
                    <a:gd name="connsiteX8" fmla="*/ 866 w 33060"/>
                    <a:gd name="connsiteY8" fmla="*/ 10954 h 12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0" h="12191">
                      <a:moveTo>
                        <a:pt x="866" y="10954"/>
                      </a:moveTo>
                      <a:cubicBezTo>
                        <a:pt x="-658" y="11716"/>
                        <a:pt x="104" y="11906"/>
                        <a:pt x="1057" y="12001"/>
                      </a:cubicBezTo>
                      <a:cubicBezTo>
                        <a:pt x="2104" y="12097"/>
                        <a:pt x="3152" y="12192"/>
                        <a:pt x="4200" y="12192"/>
                      </a:cubicBezTo>
                      <a:cubicBezTo>
                        <a:pt x="8010" y="8668"/>
                        <a:pt x="24298" y="6667"/>
                        <a:pt x="33061" y="1143"/>
                      </a:cubicBezTo>
                      <a:cubicBezTo>
                        <a:pt x="30965" y="1143"/>
                        <a:pt x="30584" y="667"/>
                        <a:pt x="31346" y="0"/>
                      </a:cubicBezTo>
                      <a:cubicBezTo>
                        <a:pt x="24298" y="3238"/>
                        <a:pt x="17059" y="4858"/>
                        <a:pt x="10105" y="8573"/>
                      </a:cubicBezTo>
                      <a:cubicBezTo>
                        <a:pt x="2009" y="8001"/>
                        <a:pt x="13344" y="5810"/>
                        <a:pt x="12677" y="3620"/>
                      </a:cubicBezTo>
                      <a:cubicBezTo>
                        <a:pt x="8867" y="2857"/>
                        <a:pt x="5914" y="8668"/>
                        <a:pt x="2104" y="7906"/>
                      </a:cubicBezTo>
                      <a:cubicBezTo>
                        <a:pt x="-277" y="9239"/>
                        <a:pt x="9439" y="9811"/>
                        <a:pt x="866" y="10954"/>
                      </a:cubicBezTo>
                      <a:close/>
                    </a:path>
                  </a:pathLst>
                </a:custGeom>
                <a:solidFill>
                  <a:srgbClr val="D1C4B3"/>
                </a:solidFill>
                <a:ln w="9525" cap="flat">
                  <a:noFill/>
                  <a:prstDash val="solid"/>
                  <a:miter/>
                </a:ln>
              </p:spPr>
              <p:txBody>
                <a:bodyPr rtlCol="0" anchor="ctr"/>
                <a:lstStyle/>
                <a:p>
                  <a:endParaRPr lang="zh-CN" altLang="en-US"/>
                </a:p>
              </p:txBody>
            </p:sp>
            <p:sp>
              <p:nvSpPr>
                <p:cNvPr id="956" name="任意多边形: 形状 57465"/>
                <p:cNvSpPr/>
                <p:nvPr>
                  <p:custDataLst>
                    <p:tags r:id="rId1412"/>
                  </p:custDataLst>
                </p:nvPr>
              </p:nvSpPr>
              <p:spPr>
                <a:xfrm>
                  <a:off x="5815298" y="2606515"/>
                  <a:ext cx="29146" cy="11810"/>
                </a:xfrm>
                <a:custGeom>
                  <a:gdLst>
                    <a:gd name="connsiteX0" fmla="*/ 0 w 29146"/>
                    <a:gd name="connsiteY0" fmla="*/ 11811 h 11810"/>
                    <a:gd name="connsiteX1" fmla="*/ 29146 w 29146"/>
                    <a:gd name="connsiteY1" fmla="*/ 0 h 11810"/>
                    <a:gd name="connsiteX2" fmla="*/ 0 w 29146"/>
                    <a:gd name="connsiteY2" fmla="*/ 11811 h 11810"/>
                  </a:gdLst>
                  <a:cxnLst>
                    <a:cxn ang="0">
                      <a:pos x="connsiteX0" y="connsiteY0"/>
                    </a:cxn>
                    <a:cxn ang="0">
                      <a:pos x="connsiteX1" y="connsiteY1"/>
                    </a:cxn>
                    <a:cxn ang="0">
                      <a:pos x="connsiteX2" y="connsiteY2"/>
                    </a:cxn>
                  </a:cxnLst>
                  <a:rect l="l" t="t" r="r" b="b"/>
                  <a:pathLst>
                    <a:path w="29146" h="11810">
                      <a:moveTo>
                        <a:pt x="0" y="11811"/>
                      </a:moveTo>
                      <a:cubicBezTo>
                        <a:pt x="9811" y="8668"/>
                        <a:pt x="19621" y="5429"/>
                        <a:pt x="29146" y="0"/>
                      </a:cubicBezTo>
                      <a:cubicBezTo>
                        <a:pt x="19241" y="3143"/>
                        <a:pt x="9525" y="7144"/>
                        <a:pt x="0" y="11811"/>
                      </a:cubicBezTo>
                      <a:close/>
                    </a:path>
                  </a:pathLst>
                </a:custGeom>
                <a:solidFill>
                  <a:srgbClr val="D1C4B3"/>
                </a:solidFill>
                <a:ln w="9525" cap="flat">
                  <a:noFill/>
                  <a:prstDash val="solid"/>
                  <a:miter/>
                </a:ln>
              </p:spPr>
              <p:txBody>
                <a:bodyPr rtlCol="0" anchor="ctr"/>
                <a:lstStyle/>
                <a:p>
                  <a:endParaRPr lang="zh-CN" altLang="en-US"/>
                </a:p>
              </p:txBody>
            </p:sp>
            <p:sp>
              <p:nvSpPr>
                <p:cNvPr id="957" name="任意多边形: 形状 57466"/>
                <p:cNvSpPr/>
                <p:nvPr>
                  <p:custDataLst>
                    <p:tags r:id="rId1413"/>
                  </p:custDataLst>
                </p:nvPr>
              </p:nvSpPr>
              <p:spPr>
                <a:xfrm>
                  <a:off x="5903023" y="2607563"/>
                  <a:ext cx="18573" cy="5909"/>
                </a:xfrm>
                <a:custGeom>
                  <a:gdLst>
                    <a:gd name="connsiteX0" fmla="*/ 0 w 18573"/>
                    <a:gd name="connsiteY0" fmla="*/ 4858 h 5909"/>
                    <a:gd name="connsiteX1" fmla="*/ 12668 w 18573"/>
                    <a:gd name="connsiteY1" fmla="*/ 5429 h 5909"/>
                    <a:gd name="connsiteX2" fmla="*/ 18574 w 18573"/>
                    <a:gd name="connsiteY2" fmla="*/ 0 h 5909"/>
                    <a:gd name="connsiteX3" fmla="*/ 0 w 18573"/>
                    <a:gd name="connsiteY3" fmla="*/ 4858 h 5909"/>
                  </a:gdLst>
                  <a:cxnLst>
                    <a:cxn ang="0">
                      <a:pos x="connsiteX0" y="connsiteY0"/>
                    </a:cxn>
                    <a:cxn ang="0">
                      <a:pos x="connsiteX1" y="connsiteY1"/>
                    </a:cxn>
                    <a:cxn ang="0">
                      <a:pos x="connsiteX2" y="connsiteY2"/>
                    </a:cxn>
                    <a:cxn ang="0">
                      <a:pos x="connsiteX3" y="connsiteY3"/>
                    </a:cxn>
                  </a:cxnLst>
                  <a:rect l="l" t="t" r="r" b="b"/>
                  <a:pathLst>
                    <a:path w="18573" h="5909">
                      <a:moveTo>
                        <a:pt x="0" y="4858"/>
                      </a:moveTo>
                      <a:cubicBezTo>
                        <a:pt x="5048" y="3619"/>
                        <a:pt x="5429" y="7144"/>
                        <a:pt x="12668" y="5429"/>
                      </a:cubicBezTo>
                      <a:cubicBezTo>
                        <a:pt x="9716" y="3905"/>
                        <a:pt x="10954" y="2381"/>
                        <a:pt x="18574" y="0"/>
                      </a:cubicBezTo>
                      <a:cubicBezTo>
                        <a:pt x="12287" y="95"/>
                        <a:pt x="6096" y="2667"/>
                        <a:pt x="0" y="4858"/>
                      </a:cubicBezTo>
                      <a:close/>
                    </a:path>
                  </a:pathLst>
                </a:custGeom>
                <a:solidFill>
                  <a:srgbClr val="D1C4B3"/>
                </a:solidFill>
                <a:ln w="9525" cap="flat">
                  <a:noFill/>
                  <a:prstDash val="solid"/>
                  <a:miter/>
                </a:ln>
              </p:spPr>
              <p:txBody>
                <a:bodyPr rtlCol="0" anchor="ctr"/>
                <a:lstStyle/>
                <a:p>
                  <a:endParaRPr lang="zh-CN" altLang="en-US"/>
                </a:p>
              </p:txBody>
            </p:sp>
            <p:sp>
              <p:nvSpPr>
                <p:cNvPr id="958" name="任意多边形: 形状 57467"/>
                <p:cNvSpPr/>
                <p:nvPr>
                  <p:custDataLst>
                    <p:tags r:id="rId1414"/>
                  </p:custDataLst>
                </p:nvPr>
              </p:nvSpPr>
              <p:spPr>
                <a:xfrm>
                  <a:off x="5913691" y="2600038"/>
                  <a:ext cx="21812" cy="6477"/>
                </a:xfrm>
                <a:custGeom>
                  <a:gdLst>
                    <a:gd name="connsiteX0" fmla="*/ 0 w 21812"/>
                    <a:gd name="connsiteY0" fmla="*/ 6477 h 6477"/>
                    <a:gd name="connsiteX1" fmla="*/ 21812 w 21812"/>
                    <a:gd name="connsiteY1" fmla="*/ 0 h 6477"/>
                    <a:gd name="connsiteX2" fmla="*/ 0 w 21812"/>
                    <a:gd name="connsiteY2" fmla="*/ 6477 h 6477"/>
                  </a:gdLst>
                  <a:cxnLst>
                    <a:cxn ang="0">
                      <a:pos x="connsiteX0" y="connsiteY0"/>
                    </a:cxn>
                    <a:cxn ang="0">
                      <a:pos x="connsiteX1" y="connsiteY1"/>
                    </a:cxn>
                    <a:cxn ang="0">
                      <a:pos x="connsiteX2" y="connsiteY2"/>
                    </a:cxn>
                  </a:cxnLst>
                  <a:rect l="l" t="t" r="r" b="b"/>
                  <a:pathLst>
                    <a:path w="21812" h="6477">
                      <a:moveTo>
                        <a:pt x="0" y="6477"/>
                      </a:moveTo>
                      <a:cubicBezTo>
                        <a:pt x="7334" y="6191"/>
                        <a:pt x="14573" y="2762"/>
                        <a:pt x="21812" y="0"/>
                      </a:cubicBezTo>
                      <a:cubicBezTo>
                        <a:pt x="10954" y="1333"/>
                        <a:pt x="9239" y="3524"/>
                        <a:pt x="0" y="6477"/>
                      </a:cubicBezTo>
                      <a:close/>
                    </a:path>
                  </a:pathLst>
                </a:custGeom>
                <a:solidFill>
                  <a:srgbClr val="D1C4B3"/>
                </a:solidFill>
                <a:ln w="9525" cap="flat">
                  <a:noFill/>
                  <a:prstDash val="solid"/>
                  <a:miter/>
                </a:ln>
              </p:spPr>
              <p:txBody>
                <a:bodyPr rtlCol="0" anchor="ctr"/>
                <a:lstStyle/>
                <a:p>
                  <a:endParaRPr lang="zh-CN" altLang="en-US"/>
                </a:p>
              </p:txBody>
            </p:sp>
            <p:sp>
              <p:nvSpPr>
                <p:cNvPr id="959" name="任意多边形: 形状 57468"/>
                <p:cNvSpPr/>
                <p:nvPr>
                  <p:custDataLst>
                    <p:tags r:id="rId1415"/>
                  </p:custDataLst>
                </p:nvPr>
              </p:nvSpPr>
              <p:spPr>
                <a:xfrm>
                  <a:off x="5951220" y="2591561"/>
                  <a:ext cx="33617" cy="8536"/>
                </a:xfrm>
                <a:custGeom>
                  <a:gdLst>
                    <a:gd name="connsiteX0" fmla="*/ 33242 w 33617"/>
                    <a:gd name="connsiteY0" fmla="*/ 2477 h 8536"/>
                    <a:gd name="connsiteX1" fmla="*/ 31623 w 33617"/>
                    <a:gd name="connsiteY1" fmla="*/ 0 h 8536"/>
                    <a:gd name="connsiteX2" fmla="*/ 0 w 33617"/>
                    <a:gd name="connsiteY2" fmla="*/ 6858 h 8536"/>
                    <a:gd name="connsiteX3" fmla="*/ 33242 w 33617"/>
                    <a:gd name="connsiteY3" fmla="*/ 2477 h 8536"/>
                  </a:gdLst>
                  <a:cxnLst>
                    <a:cxn ang="0">
                      <a:pos x="connsiteX0" y="connsiteY0"/>
                    </a:cxn>
                    <a:cxn ang="0">
                      <a:pos x="connsiteX1" y="connsiteY1"/>
                    </a:cxn>
                    <a:cxn ang="0">
                      <a:pos x="connsiteX2" y="connsiteY2"/>
                    </a:cxn>
                    <a:cxn ang="0">
                      <a:pos x="connsiteX3" y="connsiteY3"/>
                    </a:cxn>
                  </a:cxnLst>
                  <a:rect l="l" t="t" r="r" b="b"/>
                  <a:pathLst>
                    <a:path w="33617" h="8536">
                      <a:moveTo>
                        <a:pt x="33242" y="2477"/>
                      </a:moveTo>
                      <a:cubicBezTo>
                        <a:pt x="35147" y="1429"/>
                        <a:pt x="29051" y="1143"/>
                        <a:pt x="31623" y="0"/>
                      </a:cubicBezTo>
                      <a:cubicBezTo>
                        <a:pt x="20955" y="1334"/>
                        <a:pt x="10573" y="8287"/>
                        <a:pt x="0" y="6858"/>
                      </a:cubicBezTo>
                      <a:cubicBezTo>
                        <a:pt x="476" y="12573"/>
                        <a:pt x="22860" y="1810"/>
                        <a:pt x="33242" y="2477"/>
                      </a:cubicBezTo>
                      <a:close/>
                    </a:path>
                  </a:pathLst>
                </a:custGeom>
                <a:solidFill>
                  <a:srgbClr val="D1C4B3"/>
                </a:solidFill>
                <a:ln w="9525" cap="flat">
                  <a:noFill/>
                  <a:prstDash val="solid"/>
                  <a:miter/>
                </a:ln>
              </p:spPr>
              <p:txBody>
                <a:bodyPr rtlCol="0" anchor="ctr"/>
                <a:lstStyle/>
                <a:p>
                  <a:endParaRPr lang="zh-CN" altLang="en-US"/>
                </a:p>
              </p:txBody>
            </p:sp>
            <p:sp>
              <p:nvSpPr>
                <p:cNvPr id="960" name="任意多边形: 形状 57469"/>
                <p:cNvSpPr/>
                <p:nvPr>
                  <p:custDataLst>
                    <p:tags r:id="rId1416"/>
                  </p:custDataLst>
                </p:nvPr>
              </p:nvSpPr>
              <p:spPr>
                <a:xfrm>
                  <a:off x="5948076" y="2588127"/>
                  <a:ext cx="33242" cy="8672"/>
                </a:xfrm>
                <a:custGeom>
                  <a:gdLst>
                    <a:gd name="connsiteX0" fmla="*/ 0 w 33242"/>
                    <a:gd name="connsiteY0" fmla="*/ 8672 h 8672"/>
                    <a:gd name="connsiteX1" fmla="*/ 33242 w 33242"/>
                    <a:gd name="connsiteY1" fmla="*/ 5 h 8672"/>
                    <a:gd name="connsiteX2" fmla="*/ 0 w 33242"/>
                    <a:gd name="connsiteY2" fmla="*/ 8672 h 8672"/>
                  </a:gdLst>
                  <a:cxnLst>
                    <a:cxn ang="0">
                      <a:pos x="connsiteX0" y="connsiteY0"/>
                    </a:cxn>
                    <a:cxn ang="0">
                      <a:pos x="connsiteX1" y="connsiteY1"/>
                    </a:cxn>
                    <a:cxn ang="0">
                      <a:pos x="connsiteX2" y="connsiteY2"/>
                    </a:cxn>
                  </a:cxnLst>
                  <a:rect l="l" t="t" r="r" b="b"/>
                  <a:pathLst>
                    <a:path w="33242" h="8672">
                      <a:moveTo>
                        <a:pt x="0" y="8672"/>
                      </a:moveTo>
                      <a:cubicBezTo>
                        <a:pt x="11144" y="8482"/>
                        <a:pt x="22098" y="3434"/>
                        <a:pt x="33242" y="5"/>
                      </a:cubicBezTo>
                      <a:cubicBezTo>
                        <a:pt x="22098" y="-186"/>
                        <a:pt x="10954" y="5434"/>
                        <a:pt x="0" y="8672"/>
                      </a:cubicBezTo>
                      <a:close/>
                    </a:path>
                  </a:pathLst>
                </a:custGeom>
                <a:solidFill>
                  <a:srgbClr val="D1C4B3"/>
                </a:solidFill>
                <a:ln w="9525" cap="flat">
                  <a:noFill/>
                  <a:prstDash val="solid"/>
                  <a:miter/>
                </a:ln>
              </p:spPr>
              <p:txBody>
                <a:bodyPr rtlCol="0" anchor="ctr"/>
                <a:lstStyle/>
                <a:p>
                  <a:endParaRPr lang="zh-CN" altLang="en-US"/>
                </a:p>
              </p:txBody>
            </p:sp>
            <p:sp>
              <p:nvSpPr>
                <p:cNvPr id="961" name="任意多边形: 形状 57470"/>
                <p:cNvSpPr/>
                <p:nvPr>
                  <p:custDataLst>
                    <p:tags r:id="rId1417"/>
                  </p:custDataLst>
                </p:nvPr>
              </p:nvSpPr>
              <p:spPr>
                <a:xfrm>
                  <a:off x="5973266" y="2581439"/>
                  <a:ext cx="16148" cy="4056"/>
                </a:xfrm>
                <a:custGeom>
                  <a:gdLst>
                    <a:gd name="connsiteX0" fmla="*/ 51 w 16148"/>
                    <a:gd name="connsiteY0" fmla="*/ 3169 h 4056"/>
                    <a:gd name="connsiteX1" fmla="*/ 16149 w 16148"/>
                    <a:gd name="connsiteY1" fmla="*/ 121 h 4056"/>
                    <a:gd name="connsiteX2" fmla="*/ 51 w 16148"/>
                    <a:gd name="connsiteY2" fmla="*/ 3169 h 4056"/>
                  </a:gdLst>
                  <a:cxnLst>
                    <a:cxn ang="0">
                      <a:pos x="connsiteX0" y="connsiteY0"/>
                    </a:cxn>
                    <a:cxn ang="0">
                      <a:pos x="connsiteX1" y="connsiteY1"/>
                    </a:cxn>
                    <a:cxn ang="0">
                      <a:pos x="connsiteX2" y="connsiteY2"/>
                    </a:cxn>
                  </a:cxnLst>
                  <a:rect l="l" t="t" r="r" b="b"/>
                  <a:pathLst>
                    <a:path w="16148" h="4056">
                      <a:moveTo>
                        <a:pt x="51" y="3169"/>
                      </a:moveTo>
                      <a:cubicBezTo>
                        <a:pt x="-901" y="6026"/>
                        <a:pt x="11672" y="1168"/>
                        <a:pt x="16149" y="121"/>
                      </a:cubicBezTo>
                      <a:cubicBezTo>
                        <a:pt x="10719" y="-737"/>
                        <a:pt x="5385" y="3264"/>
                        <a:pt x="51" y="3169"/>
                      </a:cubicBezTo>
                      <a:close/>
                    </a:path>
                  </a:pathLst>
                </a:custGeom>
                <a:solidFill>
                  <a:srgbClr val="D1C4B3"/>
                </a:solidFill>
                <a:ln w="9525" cap="flat">
                  <a:noFill/>
                  <a:prstDash val="solid"/>
                  <a:miter/>
                </a:ln>
              </p:spPr>
              <p:txBody>
                <a:bodyPr rtlCol="0" anchor="ctr"/>
                <a:lstStyle/>
                <a:p>
                  <a:endParaRPr lang="zh-CN" altLang="en-US"/>
                </a:p>
              </p:txBody>
            </p:sp>
            <p:sp>
              <p:nvSpPr>
                <p:cNvPr id="962" name="任意多边形: 形状 57471"/>
                <p:cNvSpPr/>
                <p:nvPr>
                  <p:custDataLst>
                    <p:tags r:id="rId1418"/>
                  </p:custDataLst>
                </p:nvPr>
              </p:nvSpPr>
              <p:spPr>
                <a:xfrm>
                  <a:off x="5979699" y="2582227"/>
                  <a:ext cx="27241" cy="4476"/>
                </a:xfrm>
                <a:custGeom>
                  <a:gdLst>
                    <a:gd name="connsiteX0" fmla="*/ 0 w 27241"/>
                    <a:gd name="connsiteY0" fmla="*/ 4477 h 4476"/>
                    <a:gd name="connsiteX1" fmla="*/ 27242 w 27241"/>
                    <a:gd name="connsiteY1" fmla="*/ 0 h 4476"/>
                    <a:gd name="connsiteX2" fmla="*/ 0 w 27241"/>
                    <a:gd name="connsiteY2" fmla="*/ 4477 h 4476"/>
                  </a:gdLst>
                  <a:cxnLst>
                    <a:cxn ang="0">
                      <a:pos x="connsiteX0" y="connsiteY0"/>
                    </a:cxn>
                    <a:cxn ang="0">
                      <a:pos x="connsiteX1" y="connsiteY1"/>
                    </a:cxn>
                    <a:cxn ang="0">
                      <a:pos x="connsiteX2" y="connsiteY2"/>
                    </a:cxn>
                  </a:cxnLst>
                  <a:rect l="l" t="t" r="r" b="b"/>
                  <a:pathLst>
                    <a:path w="27241" h="4476">
                      <a:moveTo>
                        <a:pt x="0" y="4477"/>
                      </a:moveTo>
                      <a:cubicBezTo>
                        <a:pt x="9049" y="4096"/>
                        <a:pt x="18098" y="4858"/>
                        <a:pt x="27242" y="0"/>
                      </a:cubicBezTo>
                      <a:cubicBezTo>
                        <a:pt x="18193" y="3429"/>
                        <a:pt x="9144" y="953"/>
                        <a:pt x="0" y="4477"/>
                      </a:cubicBezTo>
                      <a:close/>
                    </a:path>
                  </a:pathLst>
                </a:custGeom>
                <a:solidFill>
                  <a:srgbClr val="D1C4B3"/>
                </a:solidFill>
                <a:ln w="9525" cap="flat">
                  <a:noFill/>
                  <a:prstDash val="solid"/>
                  <a:miter/>
                </a:ln>
              </p:spPr>
              <p:txBody>
                <a:bodyPr rtlCol="0" anchor="ctr"/>
                <a:lstStyle/>
                <a:p>
                  <a:endParaRPr lang="zh-CN" altLang="en-US"/>
                </a:p>
              </p:txBody>
            </p:sp>
            <p:sp>
              <p:nvSpPr>
                <p:cNvPr id="963" name="任意多边形: 形状 57472"/>
                <p:cNvSpPr/>
                <p:nvPr>
                  <p:custDataLst>
                    <p:tags r:id="rId1419"/>
                  </p:custDataLst>
                </p:nvPr>
              </p:nvSpPr>
              <p:spPr>
                <a:xfrm>
                  <a:off x="6003607" y="2571743"/>
                  <a:ext cx="70008" cy="19389"/>
                </a:xfrm>
                <a:custGeom>
                  <a:gdLst>
                    <a:gd name="connsiteX0" fmla="*/ 22288 w 70008"/>
                    <a:gd name="connsiteY0" fmla="*/ 14008 h 19389"/>
                    <a:gd name="connsiteX1" fmla="*/ 30575 w 70008"/>
                    <a:gd name="connsiteY1" fmla="*/ 9912 h 19389"/>
                    <a:gd name="connsiteX2" fmla="*/ 22288 w 70008"/>
                    <a:gd name="connsiteY2" fmla="*/ 14008 h 19389"/>
                    <a:gd name="connsiteX3" fmla="*/ 35052 w 70008"/>
                    <a:gd name="connsiteY3" fmla="*/ 14294 h 19389"/>
                    <a:gd name="connsiteX4" fmla="*/ 70009 w 70008"/>
                    <a:gd name="connsiteY4" fmla="*/ 1054 h 19389"/>
                    <a:gd name="connsiteX5" fmla="*/ 58674 w 70008"/>
                    <a:gd name="connsiteY5" fmla="*/ 1530 h 19389"/>
                    <a:gd name="connsiteX6" fmla="*/ 46863 w 70008"/>
                    <a:gd name="connsiteY6" fmla="*/ 6959 h 19389"/>
                    <a:gd name="connsiteX7" fmla="*/ 39148 w 70008"/>
                    <a:gd name="connsiteY7" fmla="*/ 3816 h 19389"/>
                    <a:gd name="connsiteX8" fmla="*/ 0 w 70008"/>
                    <a:gd name="connsiteY8" fmla="*/ 19247 h 19389"/>
                    <a:gd name="connsiteX9" fmla="*/ 22288 w 70008"/>
                    <a:gd name="connsiteY9" fmla="*/ 14008 h 193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08" h="19389">
                      <a:moveTo>
                        <a:pt x="22288" y="14008"/>
                      </a:moveTo>
                      <a:cubicBezTo>
                        <a:pt x="12954" y="12103"/>
                        <a:pt x="24289" y="9150"/>
                        <a:pt x="30575" y="9912"/>
                      </a:cubicBezTo>
                      <a:cubicBezTo>
                        <a:pt x="34766" y="11722"/>
                        <a:pt x="26670" y="12865"/>
                        <a:pt x="22288" y="14008"/>
                      </a:cubicBezTo>
                      <a:cubicBezTo>
                        <a:pt x="26384" y="16199"/>
                        <a:pt x="30861" y="12389"/>
                        <a:pt x="35052" y="14294"/>
                      </a:cubicBezTo>
                      <a:cubicBezTo>
                        <a:pt x="38195" y="9531"/>
                        <a:pt x="59912" y="2864"/>
                        <a:pt x="70009" y="1054"/>
                      </a:cubicBezTo>
                      <a:cubicBezTo>
                        <a:pt x="69913" y="-756"/>
                        <a:pt x="64389" y="6"/>
                        <a:pt x="58674" y="1530"/>
                      </a:cubicBezTo>
                      <a:cubicBezTo>
                        <a:pt x="53054" y="3245"/>
                        <a:pt x="47339" y="5816"/>
                        <a:pt x="46863" y="6959"/>
                      </a:cubicBezTo>
                      <a:cubicBezTo>
                        <a:pt x="45910" y="4007"/>
                        <a:pt x="34671" y="7055"/>
                        <a:pt x="39148" y="3816"/>
                      </a:cubicBezTo>
                      <a:cubicBezTo>
                        <a:pt x="26860" y="7817"/>
                        <a:pt x="16573" y="12198"/>
                        <a:pt x="0" y="19247"/>
                      </a:cubicBezTo>
                      <a:cubicBezTo>
                        <a:pt x="7239" y="20104"/>
                        <a:pt x="14668" y="16961"/>
                        <a:pt x="22288" y="14008"/>
                      </a:cubicBezTo>
                      <a:close/>
                    </a:path>
                  </a:pathLst>
                </a:custGeom>
                <a:solidFill>
                  <a:srgbClr val="D1C4B3"/>
                </a:solidFill>
                <a:ln w="9525" cap="flat">
                  <a:noFill/>
                  <a:prstDash val="solid"/>
                  <a:miter/>
                </a:ln>
              </p:spPr>
              <p:txBody>
                <a:bodyPr rtlCol="0" anchor="ctr"/>
                <a:lstStyle/>
                <a:p>
                  <a:endParaRPr lang="zh-CN" altLang="en-US"/>
                </a:p>
              </p:txBody>
            </p:sp>
            <p:sp>
              <p:nvSpPr>
                <p:cNvPr id="964" name="任意多边形: 形状 57473"/>
                <p:cNvSpPr/>
                <p:nvPr>
                  <p:custDataLst>
                    <p:tags r:id="rId1420"/>
                  </p:custDataLst>
                </p:nvPr>
              </p:nvSpPr>
              <p:spPr>
                <a:xfrm>
                  <a:off x="6069275" y="2574892"/>
                  <a:ext cx="20056" cy="5714"/>
                </a:xfrm>
                <a:custGeom>
                  <a:gdLst>
                    <a:gd name="connsiteX0" fmla="*/ 435 w 20056"/>
                    <a:gd name="connsiteY0" fmla="*/ 3143 h 5714"/>
                    <a:gd name="connsiteX1" fmla="*/ 5007 w 20056"/>
                    <a:gd name="connsiteY1" fmla="*/ 5715 h 5714"/>
                    <a:gd name="connsiteX2" fmla="*/ 18152 w 20056"/>
                    <a:gd name="connsiteY2" fmla="*/ 3524 h 5714"/>
                    <a:gd name="connsiteX3" fmla="*/ 20057 w 20056"/>
                    <a:gd name="connsiteY3" fmla="*/ 953 h 5714"/>
                    <a:gd name="connsiteX4" fmla="*/ 10532 w 20056"/>
                    <a:gd name="connsiteY4" fmla="*/ 0 h 5714"/>
                    <a:gd name="connsiteX5" fmla="*/ 435 w 20056"/>
                    <a:gd name="connsiteY5" fmla="*/ 3143 h 57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6" h="5714">
                      <a:moveTo>
                        <a:pt x="435" y="3143"/>
                      </a:moveTo>
                      <a:cubicBezTo>
                        <a:pt x="-1374" y="4001"/>
                        <a:pt x="2912" y="4858"/>
                        <a:pt x="5007" y="5715"/>
                      </a:cubicBezTo>
                      <a:cubicBezTo>
                        <a:pt x="9293" y="5239"/>
                        <a:pt x="13866" y="3238"/>
                        <a:pt x="18152" y="3524"/>
                      </a:cubicBezTo>
                      <a:cubicBezTo>
                        <a:pt x="18818" y="2667"/>
                        <a:pt x="16342" y="1810"/>
                        <a:pt x="20057" y="953"/>
                      </a:cubicBezTo>
                      <a:cubicBezTo>
                        <a:pt x="16914" y="476"/>
                        <a:pt x="13675" y="476"/>
                        <a:pt x="10532" y="0"/>
                      </a:cubicBezTo>
                      <a:cubicBezTo>
                        <a:pt x="5960" y="1334"/>
                        <a:pt x="9198" y="4477"/>
                        <a:pt x="435" y="3143"/>
                      </a:cubicBezTo>
                      <a:close/>
                    </a:path>
                  </a:pathLst>
                </a:custGeom>
                <a:solidFill>
                  <a:srgbClr val="D1C4B3"/>
                </a:solidFill>
                <a:ln w="9525" cap="flat">
                  <a:noFill/>
                  <a:prstDash val="solid"/>
                  <a:miter/>
                </a:ln>
              </p:spPr>
              <p:txBody>
                <a:bodyPr rtlCol="0" anchor="ctr"/>
                <a:lstStyle/>
                <a:p>
                  <a:endParaRPr lang="zh-CN" altLang="en-US"/>
                </a:p>
              </p:txBody>
            </p:sp>
            <p:sp>
              <p:nvSpPr>
                <p:cNvPr id="965" name="任意多边形: 形状 57474"/>
                <p:cNvSpPr/>
                <p:nvPr>
                  <p:custDataLst>
                    <p:tags r:id="rId1421"/>
                  </p:custDataLst>
                </p:nvPr>
              </p:nvSpPr>
              <p:spPr>
                <a:xfrm>
                  <a:off x="6088475" y="2578226"/>
                  <a:ext cx="11187" cy="3714"/>
                </a:xfrm>
                <a:custGeom>
                  <a:gdLst>
                    <a:gd name="connsiteX0" fmla="*/ 0 w 11187"/>
                    <a:gd name="connsiteY0" fmla="*/ 3715 h 3714"/>
                    <a:gd name="connsiteX1" fmla="*/ 8573 w 11187"/>
                    <a:gd name="connsiteY1" fmla="*/ 0 h 3714"/>
                    <a:gd name="connsiteX2" fmla="*/ 0 w 11187"/>
                    <a:gd name="connsiteY2" fmla="*/ 3715 h 3714"/>
                  </a:gdLst>
                  <a:cxnLst>
                    <a:cxn ang="0">
                      <a:pos x="connsiteX0" y="connsiteY0"/>
                    </a:cxn>
                    <a:cxn ang="0">
                      <a:pos x="connsiteX1" y="connsiteY1"/>
                    </a:cxn>
                    <a:cxn ang="0">
                      <a:pos x="connsiteX2" y="connsiteY2"/>
                    </a:cxn>
                  </a:cxnLst>
                  <a:rect l="l" t="t" r="r" b="b"/>
                  <a:pathLst>
                    <a:path w="11187" h="3714">
                      <a:moveTo>
                        <a:pt x="0" y="3715"/>
                      </a:moveTo>
                      <a:cubicBezTo>
                        <a:pt x="4953" y="3429"/>
                        <a:pt x="16288" y="2000"/>
                        <a:pt x="8573" y="0"/>
                      </a:cubicBezTo>
                      <a:cubicBezTo>
                        <a:pt x="2286" y="1334"/>
                        <a:pt x="4000" y="2477"/>
                        <a:pt x="0" y="3715"/>
                      </a:cubicBezTo>
                      <a:close/>
                    </a:path>
                  </a:pathLst>
                </a:custGeom>
                <a:solidFill>
                  <a:srgbClr val="D1C4B3"/>
                </a:solidFill>
                <a:ln w="9525" cap="flat">
                  <a:noFill/>
                  <a:prstDash val="solid"/>
                  <a:miter/>
                </a:ln>
              </p:spPr>
              <p:txBody>
                <a:bodyPr rtlCol="0" anchor="ctr"/>
                <a:lstStyle/>
                <a:p>
                  <a:endParaRPr lang="zh-CN" altLang="en-US"/>
                </a:p>
              </p:txBody>
            </p:sp>
            <p:sp>
              <p:nvSpPr>
                <p:cNvPr id="966" name="任意多边形: 形状 57475"/>
                <p:cNvSpPr/>
                <p:nvPr>
                  <p:custDataLst>
                    <p:tags r:id="rId1422"/>
                  </p:custDataLst>
                </p:nvPr>
              </p:nvSpPr>
              <p:spPr>
                <a:xfrm>
                  <a:off x="6098431" y="2574460"/>
                  <a:ext cx="16904" cy="3479"/>
                </a:xfrm>
                <a:custGeom>
                  <a:gdLst>
                    <a:gd name="connsiteX0" fmla="*/ 616 w 16904"/>
                    <a:gd name="connsiteY0" fmla="*/ 1194 h 3479"/>
                    <a:gd name="connsiteX1" fmla="*/ 9951 w 16904"/>
                    <a:gd name="connsiteY1" fmla="*/ 3480 h 3479"/>
                    <a:gd name="connsiteX2" fmla="*/ 16904 w 16904"/>
                    <a:gd name="connsiteY2" fmla="*/ 622 h 3479"/>
                    <a:gd name="connsiteX3" fmla="*/ 616 w 16904"/>
                    <a:gd name="connsiteY3" fmla="*/ 1194 h 3479"/>
                  </a:gdLst>
                  <a:cxnLst>
                    <a:cxn ang="0">
                      <a:pos x="connsiteX0" y="connsiteY0"/>
                    </a:cxn>
                    <a:cxn ang="0">
                      <a:pos x="connsiteX1" y="connsiteY1"/>
                    </a:cxn>
                    <a:cxn ang="0">
                      <a:pos x="connsiteX2" y="connsiteY2"/>
                    </a:cxn>
                    <a:cxn ang="0">
                      <a:pos x="connsiteX3" y="connsiteY3"/>
                    </a:cxn>
                  </a:cxnLst>
                  <a:rect l="l" t="t" r="r" b="b"/>
                  <a:pathLst>
                    <a:path w="16904" h="3479">
                      <a:moveTo>
                        <a:pt x="616" y="1194"/>
                      </a:moveTo>
                      <a:cubicBezTo>
                        <a:pt x="-2622" y="3670"/>
                        <a:pt x="7855" y="1384"/>
                        <a:pt x="9951" y="3480"/>
                      </a:cubicBezTo>
                      <a:cubicBezTo>
                        <a:pt x="11665" y="1575"/>
                        <a:pt x="9856" y="1384"/>
                        <a:pt x="16904" y="622"/>
                      </a:cubicBezTo>
                      <a:cubicBezTo>
                        <a:pt x="11761" y="-1092"/>
                        <a:pt x="5950" y="1289"/>
                        <a:pt x="616" y="1194"/>
                      </a:cubicBezTo>
                      <a:close/>
                    </a:path>
                  </a:pathLst>
                </a:custGeom>
                <a:solidFill>
                  <a:srgbClr val="D1C4B3"/>
                </a:solidFill>
                <a:ln w="9525" cap="flat">
                  <a:noFill/>
                  <a:prstDash val="solid"/>
                  <a:miter/>
                </a:ln>
              </p:spPr>
              <p:txBody>
                <a:bodyPr rtlCol="0" anchor="ctr"/>
                <a:lstStyle/>
                <a:p>
                  <a:endParaRPr lang="zh-CN" altLang="en-US"/>
                </a:p>
              </p:txBody>
            </p:sp>
            <p:sp>
              <p:nvSpPr>
                <p:cNvPr id="967" name="任意多边形: 形状 57476"/>
                <p:cNvSpPr/>
                <p:nvPr>
                  <p:custDataLst>
                    <p:tags r:id="rId1423"/>
                  </p:custDataLst>
                </p:nvPr>
              </p:nvSpPr>
              <p:spPr>
                <a:xfrm>
                  <a:off x="6618161" y="2911125"/>
                  <a:ext cx="49243" cy="52863"/>
                </a:xfrm>
                <a:custGeom>
                  <a:gdLst>
                    <a:gd name="connsiteX0" fmla="*/ 6191 w 49243"/>
                    <a:gd name="connsiteY0" fmla="*/ 7429 h 52863"/>
                    <a:gd name="connsiteX1" fmla="*/ 8191 w 49243"/>
                    <a:gd name="connsiteY1" fmla="*/ 4191 h 52863"/>
                    <a:gd name="connsiteX2" fmla="*/ 2285 w 49243"/>
                    <a:gd name="connsiteY2" fmla="*/ 0 h 52863"/>
                    <a:gd name="connsiteX3" fmla="*/ 4952 w 49243"/>
                    <a:gd name="connsiteY3" fmla="*/ 6668 h 52863"/>
                    <a:gd name="connsiteX4" fmla="*/ 27336 w 49243"/>
                    <a:gd name="connsiteY4" fmla="*/ 34480 h 52863"/>
                    <a:gd name="connsiteX5" fmla="*/ 33051 w 49243"/>
                    <a:gd name="connsiteY5" fmla="*/ 42196 h 52863"/>
                    <a:gd name="connsiteX6" fmla="*/ 34766 w 49243"/>
                    <a:gd name="connsiteY6" fmla="*/ 41053 h 52863"/>
                    <a:gd name="connsiteX7" fmla="*/ 36956 w 49243"/>
                    <a:gd name="connsiteY7" fmla="*/ 47720 h 52863"/>
                    <a:gd name="connsiteX8" fmla="*/ 49244 w 49243"/>
                    <a:gd name="connsiteY8" fmla="*/ 52864 h 52863"/>
                    <a:gd name="connsiteX9" fmla="*/ 37338 w 49243"/>
                    <a:gd name="connsiteY9" fmla="*/ 42577 h 52863"/>
                    <a:gd name="connsiteX10" fmla="*/ 29813 w 49243"/>
                    <a:gd name="connsiteY10" fmla="*/ 32766 h 52863"/>
                    <a:gd name="connsiteX11" fmla="*/ 14668 w 49243"/>
                    <a:gd name="connsiteY11" fmla="*/ 9716 h 52863"/>
                    <a:gd name="connsiteX12" fmla="*/ 18288 w 49243"/>
                    <a:gd name="connsiteY12" fmla="*/ 19050 h 52863"/>
                    <a:gd name="connsiteX13" fmla="*/ 6191 w 49243"/>
                    <a:gd name="connsiteY13" fmla="*/ 7429 h 528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43" h="52863">
                      <a:moveTo>
                        <a:pt x="6191" y="7429"/>
                      </a:moveTo>
                      <a:cubicBezTo>
                        <a:pt x="5714" y="5143"/>
                        <a:pt x="11048" y="9144"/>
                        <a:pt x="8191" y="4191"/>
                      </a:cubicBezTo>
                      <a:cubicBezTo>
                        <a:pt x="5810" y="3048"/>
                        <a:pt x="4667" y="1048"/>
                        <a:pt x="2285" y="0"/>
                      </a:cubicBezTo>
                      <a:cubicBezTo>
                        <a:pt x="9620" y="8477"/>
                        <a:pt x="-8097" y="2286"/>
                        <a:pt x="4952" y="6668"/>
                      </a:cubicBezTo>
                      <a:cubicBezTo>
                        <a:pt x="12572" y="15811"/>
                        <a:pt x="21717" y="23813"/>
                        <a:pt x="27336" y="34480"/>
                      </a:cubicBezTo>
                      <a:cubicBezTo>
                        <a:pt x="32575" y="37338"/>
                        <a:pt x="33147" y="39243"/>
                        <a:pt x="33051" y="42196"/>
                      </a:cubicBezTo>
                      <a:cubicBezTo>
                        <a:pt x="34385" y="42672"/>
                        <a:pt x="33051" y="40005"/>
                        <a:pt x="34766" y="41053"/>
                      </a:cubicBezTo>
                      <a:cubicBezTo>
                        <a:pt x="38957" y="44482"/>
                        <a:pt x="34194" y="43434"/>
                        <a:pt x="36956" y="47720"/>
                      </a:cubicBezTo>
                      <a:cubicBezTo>
                        <a:pt x="39814" y="47244"/>
                        <a:pt x="41338" y="49625"/>
                        <a:pt x="49244" y="52864"/>
                      </a:cubicBezTo>
                      <a:cubicBezTo>
                        <a:pt x="46767" y="48482"/>
                        <a:pt x="41528" y="45815"/>
                        <a:pt x="37338" y="42577"/>
                      </a:cubicBezTo>
                      <a:cubicBezTo>
                        <a:pt x="37147" y="37814"/>
                        <a:pt x="32861" y="35623"/>
                        <a:pt x="29813" y="32766"/>
                      </a:cubicBezTo>
                      <a:cubicBezTo>
                        <a:pt x="27908" y="23050"/>
                        <a:pt x="16097" y="14668"/>
                        <a:pt x="14668" y="9716"/>
                      </a:cubicBezTo>
                      <a:cubicBezTo>
                        <a:pt x="8667" y="6477"/>
                        <a:pt x="16382" y="17240"/>
                        <a:pt x="18288" y="19050"/>
                      </a:cubicBezTo>
                      <a:cubicBezTo>
                        <a:pt x="12572" y="16383"/>
                        <a:pt x="12096" y="9906"/>
                        <a:pt x="6191" y="7429"/>
                      </a:cubicBezTo>
                      <a:close/>
                    </a:path>
                  </a:pathLst>
                </a:custGeom>
                <a:solidFill>
                  <a:srgbClr val="D1C4B3"/>
                </a:solidFill>
                <a:ln w="9525" cap="flat">
                  <a:noFill/>
                  <a:prstDash val="solid"/>
                  <a:miter/>
                </a:ln>
              </p:spPr>
              <p:txBody>
                <a:bodyPr rtlCol="0" anchor="ctr"/>
                <a:lstStyle/>
                <a:p>
                  <a:endParaRPr lang="zh-CN" altLang="en-US"/>
                </a:p>
              </p:txBody>
            </p:sp>
            <p:sp>
              <p:nvSpPr>
                <p:cNvPr id="968" name="任意多边形: 形状 57477"/>
                <p:cNvSpPr/>
                <p:nvPr>
                  <p:custDataLst>
                    <p:tags r:id="rId1424"/>
                  </p:custDataLst>
                </p:nvPr>
              </p:nvSpPr>
              <p:spPr>
                <a:xfrm>
                  <a:off x="6682263" y="3021139"/>
                  <a:ext cx="12002" cy="17811"/>
                </a:xfrm>
                <a:custGeom>
                  <a:gdLst>
                    <a:gd name="connsiteX0" fmla="*/ 0 w 12002"/>
                    <a:gd name="connsiteY0" fmla="*/ 0 h 17811"/>
                    <a:gd name="connsiteX1" fmla="*/ 11906 w 12002"/>
                    <a:gd name="connsiteY1" fmla="*/ 17812 h 17811"/>
                    <a:gd name="connsiteX2" fmla="*/ 11716 w 12002"/>
                    <a:gd name="connsiteY2" fmla="*/ 12001 h 17811"/>
                    <a:gd name="connsiteX3" fmla="*/ 0 w 12002"/>
                    <a:gd name="connsiteY3" fmla="*/ 0 h 17811"/>
                  </a:gdLst>
                  <a:cxnLst>
                    <a:cxn ang="0">
                      <a:pos x="connsiteX0" y="connsiteY0"/>
                    </a:cxn>
                    <a:cxn ang="0">
                      <a:pos x="connsiteX1" y="connsiteY1"/>
                    </a:cxn>
                    <a:cxn ang="0">
                      <a:pos x="connsiteX2" y="connsiteY2"/>
                    </a:cxn>
                    <a:cxn ang="0">
                      <a:pos x="connsiteX3" y="connsiteY3"/>
                    </a:cxn>
                  </a:cxnLst>
                  <a:rect l="l" t="t" r="r" b="b"/>
                  <a:pathLst>
                    <a:path w="12002" h="17811">
                      <a:moveTo>
                        <a:pt x="0" y="0"/>
                      </a:moveTo>
                      <a:cubicBezTo>
                        <a:pt x="2858" y="6572"/>
                        <a:pt x="7239" y="12192"/>
                        <a:pt x="11906" y="17812"/>
                      </a:cubicBezTo>
                      <a:cubicBezTo>
                        <a:pt x="10096" y="13240"/>
                        <a:pt x="12859" y="15526"/>
                        <a:pt x="11716" y="12001"/>
                      </a:cubicBezTo>
                      <a:cubicBezTo>
                        <a:pt x="6477" y="12001"/>
                        <a:pt x="4953" y="4286"/>
                        <a:pt x="0" y="0"/>
                      </a:cubicBezTo>
                      <a:close/>
                    </a:path>
                  </a:pathLst>
                </a:custGeom>
                <a:solidFill>
                  <a:srgbClr val="D1C4B3"/>
                </a:solidFill>
                <a:ln w="9525" cap="flat">
                  <a:noFill/>
                  <a:prstDash val="solid"/>
                  <a:miter/>
                </a:ln>
              </p:spPr>
              <p:txBody>
                <a:bodyPr rtlCol="0" anchor="ctr"/>
                <a:lstStyle/>
                <a:p>
                  <a:endParaRPr lang="zh-CN" altLang="en-US"/>
                </a:p>
              </p:txBody>
            </p:sp>
            <p:sp>
              <p:nvSpPr>
                <p:cNvPr id="969" name="任意多边形: 形状 57478"/>
                <p:cNvSpPr/>
                <p:nvPr>
                  <p:custDataLst>
                    <p:tags r:id="rId1425"/>
                  </p:custDataLst>
                </p:nvPr>
              </p:nvSpPr>
              <p:spPr>
                <a:xfrm>
                  <a:off x="5280749" y="2575559"/>
                  <a:ext cx="1681034" cy="1682686"/>
                </a:xfrm>
                <a:custGeom>
                  <a:gdLst>
                    <a:gd name="connsiteX0" fmla="*/ 1419231 w 1681034"/>
                    <a:gd name="connsiteY0" fmla="*/ 473964 h 1682686"/>
                    <a:gd name="connsiteX1" fmla="*/ 1422279 w 1681034"/>
                    <a:gd name="connsiteY1" fmla="*/ 474059 h 1682686"/>
                    <a:gd name="connsiteX2" fmla="*/ 1424088 w 1681034"/>
                    <a:gd name="connsiteY2" fmla="*/ 479108 h 1682686"/>
                    <a:gd name="connsiteX3" fmla="*/ 1430851 w 1681034"/>
                    <a:gd name="connsiteY3" fmla="*/ 483394 h 1682686"/>
                    <a:gd name="connsiteX4" fmla="*/ 1443615 w 1681034"/>
                    <a:gd name="connsiteY4" fmla="*/ 504158 h 1682686"/>
                    <a:gd name="connsiteX5" fmla="*/ 1455235 w 1681034"/>
                    <a:gd name="connsiteY5" fmla="*/ 531305 h 1682686"/>
                    <a:gd name="connsiteX6" fmla="*/ 1443234 w 1681034"/>
                    <a:gd name="connsiteY6" fmla="*/ 518732 h 1682686"/>
                    <a:gd name="connsiteX7" fmla="*/ 1462569 w 1681034"/>
                    <a:gd name="connsiteY7" fmla="*/ 554165 h 1682686"/>
                    <a:gd name="connsiteX8" fmla="*/ 1466760 w 1681034"/>
                    <a:gd name="connsiteY8" fmla="*/ 566833 h 1682686"/>
                    <a:gd name="connsiteX9" fmla="*/ 1459807 w 1681034"/>
                    <a:gd name="connsiteY9" fmla="*/ 564833 h 1682686"/>
                    <a:gd name="connsiteX10" fmla="*/ 1461807 w 1681034"/>
                    <a:gd name="connsiteY10" fmla="*/ 571119 h 1682686"/>
                    <a:gd name="connsiteX11" fmla="*/ 1466760 w 1681034"/>
                    <a:gd name="connsiteY11" fmla="*/ 569690 h 1682686"/>
                    <a:gd name="connsiteX12" fmla="*/ 1477619 w 1681034"/>
                    <a:gd name="connsiteY12" fmla="*/ 595598 h 1682686"/>
                    <a:gd name="connsiteX13" fmla="*/ 1464855 w 1681034"/>
                    <a:gd name="connsiteY13" fmla="*/ 575786 h 1682686"/>
                    <a:gd name="connsiteX14" fmla="*/ 1477428 w 1681034"/>
                    <a:gd name="connsiteY14" fmla="*/ 601123 h 1682686"/>
                    <a:gd name="connsiteX15" fmla="*/ 1480762 w 1681034"/>
                    <a:gd name="connsiteY15" fmla="*/ 615220 h 1682686"/>
                    <a:gd name="connsiteX16" fmla="*/ 1482762 w 1681034"/>
                    <a:gd name="connsiteY16" fmla="*/ 614744 h 1682686"/>
                    <a:gd name="connsiteX17" fmla="*/ 1484667 w 1681034"/>
                    <a:gd name="connsiteY17" fmla="*/ 618363 h 1682686"/>
                    <a:gd name="connsiteX18" fmla="*/ 1482572 w 1681034"/>
                    <a:gd name="connsiteY18" fmla="*/ 620173 h 1682686"/>
                    <a:gd name="connsiteX19" fmla="*/ 1494764 w 1681034"/>
                    <a:gd name="connsiteY19" fmla="*/ 651415 h 1682686"/>
                    <a:gd name="connsiteX20" fmla="*/ 1493621 w 1681034"/>
                    <a:gd name="connsiteY20" fmla="*/ 652939 h 1682686"/>
                    <a:gd name="connsiteX21" fmla="*/ 1481905 w 1681034"/>
                    <a:gd name="connsiteY21" fmla="*/ 628364 h 1682686"/>
                    <a:gd name="connsiteX22" fmla="*/ 1488382 w 1681034"/>
                    <a:gd name="connsiteY22" fmla="*/ 655130 h 1682686"/>
                    <a:gd name="connsiteX23" fmla="*/ 1488858 w 1681034"/>
                    <a:gd name="connsiteY23" fmla="*/ 649700 h 1682686"/>
                    <a:gd name="connsiteX24" fmla="*/ 1492287 w 1681034"/>
                    <a:gd name="connsiteY24" fmla="*/ 655796 h 1682686"/>
                    <a:gd name="connsiteX25" fmla="*/ 1490097 w 1681034"/>
                    <a:gd name="connsiteY25" fmla="*/ 664178 h 1682686"/>
                    <a:gd name="connsiteX26" fmla="*/ 1493621 w 1681034"/>
                    <a:gd name="connsiteY26" fmla="*/ 667607 h 1682686"/>
                    <a:gd name="connsiteX27" fmla="*/ 1492192 w 1681034"/>
                    <a:gd name="connsiteY27" fmla="*/ 663893 h 1682686"/>
                    <a:gd name="connsiteX28" fmla="*/ 1492954 w 1681034"/>
                    <a:gd name="connsiteY28" fmla="*/ 658463 h 1682686"/>
                    <a:gd name="connsiteX29" fmla="*/ 1498098 w 1681034"/>
                    <a:gd name="connsiteY29" fmla="*/ 664369 h 1682686"/>
                    <a:gd name="connsiteX30" fmla="*/ 1494669 w 1681034"/>
                    <a:gd name="connsiteY30" fmla="*/ 667512 h 1682686"/>
                    <a:gd name="connsiteX31" fmla="*/ 1499241 w 1681034"/>
                    <a:gd name="connsiteY31" fmla="*/ 677513 h 1682686"/>
                    <a:gd name="connsiteX32" fmla="*/ 1493430 w 1681034"/>
                    <a:gd name="connsiteY32" fmla="*/ 669036 h 1682686"/>
                    <a:gd name="connsiteX33" fmla="*/ 1489335 w 1681034"/>
                    <a:gd name="connsiteY33" fmla="*/ 669608 h 1682686"/>
                    <a:gd name="connsiteX34" fmla="*/ 1492287 w 1681034"/>
                    <a:gd name="connsiteY34" fmla="*/ 683705 h 1682686"/>
                    <a:gd name="connsiteX35" fmla="*/ 1486287 w 1681034"/>
                    <a:gd name="connsiteY35" fmla="*/ 676656 h 1682686"/>
                    <a:gd name="connsiteX36" fmla="*/ 1488192 w 1681034"/>
                    <a:gd name="connsiteY36" fmla="*/ 690753 h 1682686"/>
                    <a:gd name="connsiteX37" fmla="*/ 1489430 w 1681034"/>
                    <a:gd name="connsiteY37" fmla="*/ 682847 h 1682686"/>
                    <a:gd name="connsiteX38" fmla="*/ 1491525 w 1681034"/>
                    <a:gd name="connsiteY38" fmla="*/ 694373 h 1682686"/>
                    <a:gd name="connsiteX39" fmla="*/ 1496955 w 1681034"/>
                    <a:gd name="connsiteY39" fmla="*/ 692468 h 1682686"/>
                    <a:gd name="connsiteX40" fmla="*/ 1498193 w 1681034"/>
                    <a:gd name="connsiteY40" fmla="*/ 696278 h 1682686"/>
                    <a:gd name="connsiteX41" fmla="*/ 1495621 w 1681034"/>
                    <a:gd name="connsiteY41" fmla="*/ 699135 h 1682686"/>
                    <a:gd name="connsiteX42" fmla="*/ 1500765 w 1681034"/>
                    <a:gd name="connsiteY42" fmla="*/ 718661 h 1682686"/>
                    <a:gd name="connsiteX43" fmla="*/ 1498669 w 1681034"/>
                    <a:gd name="connsiteY43" fmla="*/ 732758 h 1682686"/>
                    <a:gd name="connsiteX44" fmla="*/ 1502955 w 1681034"/>
                    <a:gd name="connsiteY44" fmla="*/ 740378 h 1682686"/>
                    <a:gd name="connsiteX45" fmla="*/ 1499241 w 1681034"/>
                    <a:gd name="connsiteY45" fmla="*/ 746951 h 1682686"/>
                    <a:gd name="connsiteX46" fmla="*/ 1495812 w 1681034"/>
                    <a:gd name="connsiteY46" fmla="*/ 727710 h 1682686"/>
                    <a:gd name="connsiteX47" fmla="*/ 1498288 w 1681034"/>
                    <a:gd name="connsiteY47" fmla="*/ 754666 h 1682686"/>
                    <a:gd name="connsiteX48" fmla="*/ 1495526 w 1681034"/>
                    <a:gd name="connsiteY48" fmla="*/ 757238 h 1682686"/>
                    <a:gd name="connsiteX49" fmla="*/ 1498002 w 1681034"/>
                    <a:gd name="connsiteY49" fmla="*/ 776478 h 1682686"/>
                    <a:gd name="connsiteX50" fmla="*/ 1503432 w 1681034"/>
                    <a:gd name="connsiteY50" fmla="*/ 779145 h 1682686"/>
                    <a:gd name="connsiteX51" fmla="*/ 1503622 w 1681034"/>
                    <a:gd name="connsiteY51" fmla="*/ 794576 h 1682686"/>
                    <a:gd name="connsiteX52" fmla="*/ 1508289 w 1681034"/>
                    <a:gd name="connsiteY52" fmla="*/ 805148 h 1682686"/>
                    <a:gd name="connsiteX53" fmla="*/ 1503717 w 1681034"/>
                    <a:gd name="connsiteY53" fmla="*/ 806196 h 1682686"/>
                    <a:gd name="connsiteX54" fmla="*/ 1505908 w 1681034"/>
                    <a:gd name="connsiteY54" fmla="*/ 817912 h 1682686"/>
                    <a:gd name="connsiteX55" fmla="*/ 1502193 w 1681034"/>
                    <a:gd name="connsiteY55" fmla="*/ 816388 h 1682686"/>
                    <a:gd name="connsiteX56" fmla="*/ 1497812 w 1681034"/>
                    <a:gd name="connsiteY56" fmla="*/ 780288 h 1682686"/>
                    <a:gd name="connsiteX57" fmla="*/ 1497145 w 1681034"/>
                    <a:gd name="connsiteY57" fmla="*/ 789242 h 1682686"/>
                    <a:gd name="connsiteX58" fmla="*/ 1500384 w 1681034"/>
                    <a:gd name="connsiteY58" fmla="*/ 839438 h 1682686"/>
                    <a:gd name="connsiteX59" fmla="*/ 1498288 w 1681034"/>
                    <a:gd name="connsiteY59" fmla="*/ 853440 h 1682686"/>
                    <a:gd name="connsiteX60" fmla="*/ 1497336 w 1681034"/>
                    <a:gd name="connsiteY60" fmla="*/ 869252 h 1682686"/>
                    <a:gd name="connsiteX61" fmla="*/ 1493335 w 1681034"/>
                    <a:gd name="connsiteY61" fmla="*/ 892397 h 1682686"/>
                    <a:gd name="connsiteX62" fmla="*/ 1490954 w 1681034"/>
                    <a:gd name="connsiteY62" fmla="*/ 907447 h 1682686"/>
                    <a:gd name="connsiteX63" fmla="*/ 1491049 w 1681034"/>
                    <a:gd name="connsiteY63" fmla="*/ 925544 h 1682686"/>
                    <a:gd name="connsiteX64" fmla="*/ 1488382 w 1681034"/>
                    <a:gd name="connsiteY64" fmla="*/ 926211 h 1682686"/>
                    <a:gd name="connsiteX65" fmla="*/ 1487620 w 1681034"/>
                    <a:gd name="connsiteY65" fmla="*/ 935165 h 1682686"/>
                    <a:gd name="connsiteX66" fmla="*/ 1481048 w 1681034"/>
                    <a:gd name="connsiteY66" fmla="*/ 976598 h 1682686"/>
                    <a:gd name="connsiteX67" fmla="*/ 1483048 w 1681034"/>
                    <a:gd name="connsiteY67" fmla="*/ 982504 h 1682686"/>
                    <a:gd name="connsiteX68" fmla="*/ 1480286 w 1681034"/>
                    <a:gd name="connsiteY68" fmla="*/ 977646 h 1682686"/>
                    <a:gd name="connsiteX69" fmla="*/ 1473237 w 1681034"/>
                    <a:gd name="connsiteY69" fmla="*/ 1012603 h 1682686"/>
                    <a:gd name="connsiteX70" fmla="*/ 1467237 w 1681034"/>
                    <a:gd name="connsiteY70" fmla="*/ 1027843 h 1682686"/>
                    <a:gd name="connsiteX71" fmla="*/ 1463236 w 1681034"/>
                    <a:gd name="connsiteY71" fmla="*/ 1034320 h 1682686"/>
                    <a:gd name="connsiteX72" fmla="*/ 1450568 w 1681034"/>
                    <a:gd name="connsiteY72" fmla="*/ 1079564 h 1682686"/>
                    <a:gd name="connsiteX73" fmla="*/ 1433137 w 1681034"/>
                    <a:gd name="connsiteY73" fmla="*/ 1115759 h 1682686"/>
                    <a:gd name="connsiteX74" fmla="*/ 1437423 w 1681034"/>
                    <a:gd name="connsiteY74" fmla="*/ 1105281 h 1682686"/>
                    <a:gd name="connsiteX75" fmla="*/ 1426946 w 1681034"/>
                    <a:gd name="connsiteY75" fmla="*/ 1128141 h 1682686"/>
                    <a:gd name="connsiteX76" fmla="*/ 1418088 w 1681034"/>
                    <a:gd name="connsiteY76" fmla="*/ 1144715 h 1682686"/>
                    <a:gd name="connsiteX77" fmla="*/ 1412849 w 1681034"/>
                    <a:gd name="connsiteY77" fmla="*/ 1150239 h 1682686"/>
                    <a:gd name="connsiteX78" fmla="*/ 1402276 w 1681034"/>
                    <a:gd name="connsiteY78" fmla="*/ 1174718 h 1682686"/>
                    <a:gd name="connsiteX79" fmla="*/ 1389798 w 1681034"/>
                    <a:gd name="connsiteY79" fmla="*/ 1192911 h 1682686"/>
                    <a:gd name="connsiteX80" fmla="*/ 1375130 w 1681034"/>
                    <a:gd name="connsiteY80" fmla="*/ 1215104 h 1682686"/>
                    <a:gd name="connsiteX81" fmla="*/ 1269212 w 1681034"/>
                    <a:gd name="connsiteY81" fmla="*/ 1330833 h 1682686"/>
                    <a:gd name="connsiteX82" fmla="*/ 1207776 w 1681034"/>
                    <a:gd name="connsiteY82" fmla="*/ 1379029 h 1682686"/>
                    <a:gd name="connsiteX83" fmla="*/ 1141291 w 1681034"/>
                    <a:gd name="connsiteY83" fmla="*/ 1419416 h 1682686"/>
                    <a:gd name="connsiteX84" fmla="*/ 844492 w 1681034"/>
                    <a:gd name="connsiteY84" fmla="*/ 1498187 h 1682686"/>
                    <a:gd name="connsiteX85" fmla="*/ 544455 w 1681034"/>
                    <a:gd name="connsiteY85" fmla="*/ 1435799 h 1682686"/>
                    <a:gd name="connsiteX86" fmla="*/ 413581 w 1681034"/>
                    <a:gd name="connsiteY86" fmla="*/ 1353788 h 1682686"/>
                    <a:gd name="connsiteX87" fmla="*/ 305377 w 1681034"/>
                    <a:gd name="connsiteY87" fmla="*/ 1242727 h 1682686"/>
                    <a:gd name="connsiteX88" fmla="*/ 309282 w 1681034"/>
                    <a:gd name="connsiteY88" fmla="*/ 1241870 h 1682686"/>
                    <a:gd name="connsiteX89" fmla="*/ 369766 w 1681034"/>
                    <a:gd name="connsiteY89" fmla="*/ 1312164 h 1682686"/>
                    <a:gd name="connsiteX90" fmla="*/ 377862 w 1681034"/>
                    <a:gd name="connsiteY90" fmla="*/ 1316546 h 1682686"/>
                    <a:gd name="connsiteX91" fmla="*/ 374052 w 1681034"/>
                    <a:gd name="connsiteY91" fmla="*/ 1314926 h 1682686"/>
                    <a:gd name="connsiteX92" fmla="*/ 384435 w 1681034"/>
                    <a:gd name="connsiteY92" fmla="*/ 1325213 h 1682686"/>
                    <a:gd name="connsiteX93" fmla="*/ 389292 w 1681034"/>
                    <a:gd name="connsiteY93" fmla="*/ 1324261 h 1682686"/>
                    <a:gd name="connsiteX94" fmla="*/ 404818 w 1681034"/>
                    <a:gd name="connsiteY94" fmla="*/ 1342549 h 1682686"/>
                    <a:gd name="connsiteX95" fmla="*/ 427392 w 1681034"/>
                    <a:gd name="connsiteY95" fmla="*/ 1357979 h 1682686"/>
                    <a:gd name="connsiteX96" fmla="*/ 442823 w 1681034"/>
                    <a:gd name="connsiteY96" fmla="*/ 1371600 h 1682686"/>
                    <a:gd name="connsiteX97" fmla="*/ 460730 w 1681034"/>
                    <a:gd name="connsiteY97" fmla="*/ 1382268 h 1682686"/>
                    <a:gd name="connsiteX98" fmla="*/ 460730 w 1681034"/>
                    <a:gd name="connsiteY98" fmla="*/ 1384173 h 1682686"/>
                    <a:gd name="connsiteX99" fmla="*/ 518356 w 1681034"/>
                    <a:gd name="connsiteY99" fmla="*/ 1416082 h 1682686"/>
                    <a:gd name="connsiteX100" fmla="*/ 521309 w 1681034"/>
                    <a:gd name="connsiteY100" fmla="*/ 1420273 h 1682686"/>
                    <a:gd name="connsiteX101" fmla="*/ 520356 w 1681034"/>
                    <a:gd name="connsiteY101" fmla="*/ 1417320 h 1682686"/>
                    <a:gd name="connsiteX102" fmla="*/ 554456 w 1681034"/>
                    <a:gd name="connsiteY102" fmla="*/ 1434846 h 1682686"/>
                    <a:gd name="connsiteX103" fmla="*/ 590079 w 1681034"/>
                    <a:gd name="connsiteY103" fmla="*/ 1450943 h 1682686"/>
                    <a:gd name="connsiteX104" fmla="*/ 611701 w 1681034"/>
                    <a:gd name="connsiteY104" fmla="*/ 1458944 h 1682686"/>
                    <a:gd name="connsiteX105" fmla="*/ 635037 w 1681034"/>
                    <a:gd name="connsiteY105" fmla="*/ 1465898 h 1682686"/>
                    <a:gd name="connsiteX106" fmla="*/ 662850 w 1681034"/>
                    <a:gd name="connsiteY106" fmla="*/ 1474279 h 1682686"/>
                    <a:gd name="connsiteX107" fmla="*/ 666279 w 1681034"/>
                    <a:gd name="connsiteY107" fmla="*/ 1472089 h 1682686"/>
                    <a:gd name="connsiteX108" fmla="*/ 670185 w 1681034"/>
                    <a:gd name="connsiteY108" fmla="*/ 1475327 h 1682686"/>
                    <a:gd name="connsiteX109" fmla="*/ 689711 w 1681034"/>
                    <a:gd name="connsiteY109" fmla="*/ 1477899 h 1682686"/>
                    <a:gd name="connsiteX110" fmla="*/ 689044 w 1681034"/>
                    <a:gd name="connsiteY110" fmla="*/ 1479899 h 1682686"/>
                    <a:gd name="connsiteX111" fmla="*/ 714666 w 1681034"/>
                    <a:gd name="connsiteY111" fmla="*/ 1482662 h 1682686"/>
                    <a:gd name="connsiteX112" fmla="*/ 721239 w 1681034"/>
                    <a:gd name="connsiteY112" fmla="*/ 1485995 h 1682686"/>
                    <a:gd name="connsiteX113" fmla="*/ 727811 w 1681034"/>
                    <a:gd name="connsiteY113" fmla="*/ 1484662 h 1682686"/>
                    <a:gd name="connsiteX114" fmla="*/ 730764 w 1681034"/>
                    <a:gd name="connsiteY114" fmla="*/ 1487805 h 1682686"/>
                    <a:gd name="connsiteX115" fmla="*/ 760196 w 1681034"/>
                    <a:gd name="connsiteY115" fmla="*/ 1488853 h 1682686"/>
                    <a:gd name="connsiteX116" fmla="*/ 760863 w 1681034"/>
                    <a:gd name="connsiteY116" fmla="*/ 1491520 h 1682686"/>
                    <a:gd name="connsiteX117" fmla="*/ 790390 w 1681034"/>
                    <a:gd name="connsiteY117" fmla="*/ 1493139 h 1682686"/>
                    <a:gd name="connsiteX118" fmla="*/ 812107 w 1681034"/>
                    <a:gd name="connsiteY118" fmla="*/ 1492091 h 1682686"/>
                    <a:gd name="connsiteX119" fmla="*/ 834015 w 1681034"/>
                    <a:gd name="connsiteY119" fmla="*/ 1491425 h 1682686"/>
                    <a:gd name="connsiteX120" fmla="*/ 855732 w 1681034"/>
                    <a:gd name="connsiteY120" fmla="*/ 1492282 h 1682686"/>
                    <a:gd name="connsiteX121" fmla="*/ 988796 w 1681034"/>
                    <a:gd name="connsiteY121" fmla="*/ 1473327 h 1682686"/>
                    <a:gd name="connsiteX122" fmla="*/ 990796 w 1681034"/>
                    <a:gd name="connsiteY122" fmla="*/ 1470660 h 1682686"/>
                    <a:gd name="connsiteX123" fmla="*/ 1001845 w 1681034"/>
                    <a:gd name="connsiteY123" fmla="*/ 1470565 h 1682686"/>
                    <a:gd name="connsiteX124" fmla="*/ 1085951 w 1681034"/>
                    <a:gd name="connsiteY124" fmla="*/ 1438180 h 1682686"/>
                    <a:gd name="connsiteX125" fmla="*/ 1090142 w 1681034"/>
                    <a:gd name="connsiteY125" fmla="*/ 1439228 h 1682686"/>
                    <a:gd name="connsiteX126" fmla="*/ 1120717 w 1681034"/>
                    <a:gd name="connsiteY126" fmla="*/ 1423892 h 1682686"/>
                    <a:gd name="connsiteX127" fmla="*/ 1124432 w 1681034"/>
                    <a:gd name="connsiteY127" fmla="*/ 1413701 h 1682686"/>
                    <a:gd name="connsiteX128" fmla="*/ 1132433 w 1681034"/>
                    <a:gd name="connsiteY128" fmla="*/ 1414177 h 1682686"/>
                    <a:gd name="connsiteX129" fmla="*/ 1125575 w 1681034"/>
                    <a:gd name="connsiteY129" fmla="*/ 1419606 h 1682686"/>
                    <a:gd name="connsiteX130" fmla="*/ 1132433 w 1681034"/>
                    <a:gd name="connsiteY130" fmla="*/ 1417129 h 1682686"/>
                    <a:gd name="connsiteX131" fmla="*/ 1153197 w 1681034"/>
                    <a:gd name="connsiteY131" fmla="*/ 1407033 h 1682686"/>
                    <a:gd name="connsiteX132" fmla="*/ 1173581 w 1681034"/>
                    <a:gd name="connsiteY132" fmla="*/ 1396175 h 1682686"/>
                    <a:gd name="connsiteX133" fmla="*/ 1191202 w 1681034"/>
                    <a:gd name="connsiteY133" fmla="*/ 1385316 h 1682686"/>
                    <a:gd name="connsiteX134" fmla="*/ 1190250 w 1681034"/>
                    <a:gd name="connsiteY134" fmla="*/ 1383506 h 1682686"/>
                    <a:gd name="connsiteX135" fmla="*/ 1225206 w 1681034"/>
                    <a:gd name="connsiteY135" fmla="*/ 1361123 h 1682686"/>
                    <a:gd name="connsiteX136" fmla="*/ 1224825 w 1681034"/>
                    <a:gd name="connsiteY136" fmla="*/ 1358170 h 1682686"/>
                    <a:gd name="connsiteX137" fmla="*/ 1250543 w 1681034"/>
                    <a:gd name="connsiteY137" fmla="*/ 1337501 h 1682686"/>
                    <a:gd name="connsiteX138" fmla="*/ 1273974 w 1681034"/>
                    <a:gd name="connsiteY138" fmla="*/ 1319784 h 1682686"/>
                    <a:gd name="connsiteX139" fmla="*/ 1272165 w 1681034"/>
                    <a:gd name="connsiteY139" fmla="*/ 1319403 h 1682686"/>
                    <a:gd name="connsiteX140" fmla="*/ 1296072 w 1681034"/>
                    <a:gd name="connsiteY140" fmla="*/ 1296353 h 1682686"/>
                    <a:gd name="connsiteX141" fmla="*/ 1319885 w 1681034"/>
                    <a:gd name="connsiteY141" fmla="*/ 1273302 h 1682686"/>
                    <a:gd name="connsiteX142" fmla="*/ 1337982 w 1681034"/>
                    <a:gd name="connsiteY142" fmla="*/ 1250156 h 1682686"/>
                    <a:gd name="connsiteX143" fmla="*/ 1348746 w 1681034"/>
                    <a:gd name="connsiteY143" fmla="*/ 1237583 h 1682686"/>
                    <a:gd name="connsiteX144" fmla="*/ 1358366 w 1681034"/>
                    <a:gd name="connsiteY144" fmla="*/ 1225106 h 1682686"/>
                    <a:gd name="connsiteX145" fmla="*/ 1357794 w 1681034"/>
                    <a:gd name="connsiteY145" fmla="*/ 1219772 h 1682686"/>
                    <a:gd name="connsiteX146" fmla="*/ 1360652 w 1681034"/>
                    <a:gd name="connsiteY146" fmla="*/ 1215771 h 1682686"/>
                    <a:gd name="connsiteX147" fmla="*/ 1367415 w 1681034"/>
                    <a:gd name="connsiteY147" fmla="*/ 1212628 h 1682686"/>
                    <a:gd name="connsiteX148" fmla="*/ 1376273 w 1681034"/>
                    <a:gd name="connsiteY148" fmla="*/ 1199960 h 1682686"/>
                    <a:gd name="connsiteX149" fmla="*/ 1370653 w 1681034"/>
                    <a:gd name="connsiteY149" fmla="*/ 1204817 h 1682686"/>
                    <a:gd name="connsiteX150" fmla="*/ 1373034 w 1681034"/>
                    <a:gd name="connsiteY150" fmla="*/ 1197388 h 1682686"/>
                    <a:gd name="connsiteX151" fmla="*/ 1385607 w 1681034"/>
                    <a:gd name="connsiteY151" fmla="*/ 1185577 h 1682686"/>
                    <a:gd name="connsiteX152" fmla="*/ 1396561 w 1681034"/>
                    <a:gd name="connsiteY152" fmla="*/ 1168908 h 1682686"/>
                    <a:gd name="connsiteX153" fmla="*/ 1395513 w 1681034"/>
                    <a:gd name="connsiteY153" fmla="*/ 1163574 h 1682686"/>
                    <a:gd name="connsiteX154" fmla="*/ 1397990 w 1681034"/>
                    <a:gd name="connsiteY154" fmla="*/ 1159288 h 1682686"/>
                    <a:gd name="connsiteX155" fmla="*/ 1398276 w 1681034"/>
                    <a:gd name="connsiteY155" fmla="*/ 1163955 h 1682686"/>
                    <a:gd name="connsiteX156" fmla="*/ 1403324 w 1681034"/>
                    <a:gd name="connsiteY156" fmla="*/ 1153954 h 1682686"/>
                    <a:gd name="connsiteX157" fmla="*/ 1400752 w 1681034"/>
                    <a:gd name="connsiteY157" fmla="*/ 1152239 h 1682686"/>
                    <a:gd name="connsiteX158" fmla="*/ 1396371 w 1681034"/>
                    <a:gd name="connsiteY158" fmla="*/ 1158145 h 1682686"/>
                    <a:gd name="connsiteX159" fmla="*/ 1400371 w 1681034"/>
                    <a:gd name="connsiteY159" fmla="*/ 1146143 h 1682686"/>
                    <a:gd name="connsiteX160" fmla="*/ 1407801 w 1681034"/>
                    <a:gd name="connsiteY160" fmla="*/ 1136333 h 1682686"/>
                    <a:gd name="connsiteX161" fmla="*/ 1403991 w 1681034"/>
                    <a:gd name="connsiteY161" fmla="*/ 1147001 h 1682686"/>
                    <a:gd name="connsiteX162" fmla="*/ 1403324 w 1681034"/>
                    <a:gd name="connsiteY162" fmla="*/ 1153954 h 1682686"/>
                    <a:gd name="connsiteX163" fmla="*/ 1415325 w 1681034"/>
                    <a:gd name="connsiteY163" fmla="*/ 1135285 h 1682686"/>
                    <a:gd name="connsiteX164" fmla="*/ 1411515 w 1681034"/>
                    <a:gd name="connsiteY164" fmla="*/ 1135856 h 1682686"/>
                    <a:gd name="connsiteX165" fmla="*/ 1413706 w 1681034"/>
                    <a:gd name="connsiteY165" fmla="*/ 1132808 h 1682686"/>
                    <a:gd name="connsiteX166" fmla="*/ 1410849 w 1681034"/>
                    <a:gd name="connsiteY166" fmla="*/ 1133951 h 1682686"/>
                    <a:gd name="connsiteX167" fmla="*/ 1414849 w 1681034"/>
                    <a:gd name="connsiteY167" fmla="*/ 1114901 h 1682686"/>
                    <a:gd name="connsiteX168" fmla="*/ 1419612 w 1681034"/>
                    <a:gd name="connsiteY168" fmla="*/ 1111949 h 1682686"/>
                    <a:gd name="connsiteX169" fmla="*/ 1423993 w 1681034"/>
                    <a:gd name="connsiteY169" fmla="*/ 1096137 h 1682686"/>
                    <a:gd name="connsiteX170" fmla="*/ 1424755 w 1681034"/>
                    <a:gd name="connsiteY170" fmla="*/ 1102138 h 1682686"/>
                    <a:gd name="connsiteX171" fmla="*/ 1424946 w 1681034"/>
                    <a:gd name="connsiteY171" fmla="*/ 1095280 h 1682686"/>
                    <a:gd name="connsiteX172" fmla="*/ 1429518 w 1681034"/>
                    <a:gd name="connsiteY172" fmla="*/ 1085279 h 1682686"/>
                    <a:gd name="connsiteX173" fmla="*/ 1433232 w 1681034"/>
                    <a:gd name="connsiteY173" fmla="*/ 1084421 h 1682686"/>
                    <a:gd name="connsiteX174" fmla="*/ 1435518 w 1681034"/>
                    <a:gd name="connsiteY174" fmla="*/ 1069562 h 1682686"/>
                    <a:gd name="connsiteX175" fmla="*/ 1441138 w 1681034"/>
                    <a:gd name="connsiteY175" fmla="*/ 1060895 h 1682686"/>
                    <a:gd name="connsiteX176" fmla="*/ 1444948 w 1681034"/>
                    <a:gd name="connsiteY176" fmla="*/ 1045083 h 1682686"/>
                    <a:gd name="connsiteX177" fmla="*/ 1453616 w 1681034"/>
                    <a:gd name="connsiteY177" fmla="*/ 1027367 h 1682686"/>
                    <a:gd name="connsiteX178" fmla="*/ 1460855 w 1681034"/>
                    <a:gd name="connsiteY178" fmla="*/ 994505 h 1682686"/>
                    <a:gd name="connsiteX179" fmla="*/ 1465046 w 1681034"/>
                    <a:gd name="connsiteY179" fmla="*/ 979646 h 1682686"/>
                    <a:gd name="connsiteX180" fmla="*/ 1468856 w 1681034"/>
                    <a:gd name="connsiteY180" fmla="*/ 964692 h 1682686"/>
                    <a:gd name="connsiteX181" fmla="*/ 1470856 w 1681034"/>
                    <a:gd name="connsiteY181" fmla="*/ 965264 h 1682686"/>
                    <a:gd name="connsiteX182" fmla="*/ 1477619 w 1681034"/>
                    <a:gd name="connsiteY182" fmla="*/ 915734 h 1682686"/>
                    <a:gd name="connsiteX183" fmla="*/ 1475238 w 1681034"/>
                    <a:gd name="connsiteY183" fmla="*/ 921544 h 1682686"/>
                    <a:gd name="connsiteX184" fmla="*/ 1473237 w 1681034"/>
                    <a:gd name="connsiteY184" fmla="*/ 921068 h 1682686"/>
                    <a:gd name="connsiteX185" fmla="*/ 1478571 w 1681034"/>
                    <a:gd name="connsiteY185" fmla="*/ 899446 h 1682686"/>
                    <a:gd name="connsiteX186" fmla="*/ 1476666 w 1681034"/>
                    <a:gd name="connsiteY186" fmla="*/ 902875 h 1682686"/>
                    <a:gd name="connsiteX187" fmla="*/ 1475333 w 1681034"/>
                    <a:gd name="connsiteY187" fmla="*/ 895064 h 1682686"/>
                    <a:gd name="connsiteX188" fmla="*/ 1477809 w 1681034"/>
                    <a:gd name="connsiteY188" fmla="*/ 890492 h 1682686"/>
                    <a:gd name="connsiteX189" fmla="*/ 1477333 w 1681034"/>
                    <a:gd name="connsiteY189" fmla="*/ 860393 h 1682686"/>
                    <a:gd name="connsiteX190" fmla="*/ 1481429 w 1681034"/>
                    <a:gd name="connsiteY190" fmla="*/ 860870 h 1682686"/>
                    <a:gd name="connsiteX191" fmla="*/ 1482762 w 1681034"/>
                    <a:gd name="connsiteY191" fmla="*/ 850964 h 1682686"/>
                    <a:gd name="connsiteX192" fmla="*/ 1480191 w 1681034"/>
                    <a:gd name="connsiteY192" fmla="*/ 854393 h 1682686"/>
                    <a:gd name="connsiteX193" fmla="*/ 1478095 w 1681034"/>
                    <a:gd name="connsiteY193" fmla="*/ 844201 h 1682686"/>
                    <a:gd name="connsiteX194" fmla="*/ 1481238 w 1681034"/>
                    <a:gd name="connsiteY194" fmla="*/ 847058 h 1682686"/>
                    <a:gd name="connsiteX195" fmla="*/ 1480572 w 1681034"/>
                    <a:gd name="connsiteY195" fmla="*/ 820769 h 1682686"/>
                    <a:gd name="connsiteX196" fmla="*/ 1483524 w 1681034"/>
                    <a:gd name="connsiteY196" fmla="*/ 818483 h 1682686"/>
                    <a:gd name="connsiteX197" fmla="*/ 1476762 w 1681034"/>
                    <a:gd name="connsiteY197" fmla="*/ 778383 h 1682686"/>
                    <a:gd name="connsiteX198" fmla="*/ 1480381 w 1681034"/>
                    <a:gd name="connsiteY198" fmla="*/ 773430 h 1682686"/>
                    <a:gd name="connsiteX199" fmla="*/ 1477143 w 1681034"/>
                    <a:gd name="connsiteY199" fmla="*/ 767239 h 1682686"/>
                    <a:gd name="connsiteX200" fmla="*/ 1478190 w 1681034"/>
                    <a:gd name="connsiteY200" fmla="*/ 753428 h 1682686"/>
                    <a:gd name="connsiteX201" fmla="*/ 1478095 w 1681034"/>
                    <a:gd name="connsiteY201" fmla="*/ 760952 h 1682686"/>
                    <a:gd name="connsiteX202" fmla="*/ 1476381 w 1681034"/>
                    <a:gd name="connsiteY202" fmla="*/ 759714 h 1682686"/>
                    <a:gd name="connsiteX203" fmla="*/ 1469713 w 1681034"/>
                    <a:gd name="connsiteY203" fmla="*/ 722662 h 1682686"/>
                    <a:gd name="connsiteX204" fmla="*/ 1473904 w 1681034"/>
                    <a:gd name="connsiteY204" fmla="*/ 717328 h 1682686"/>
                    <a:gd name="connsiteX205" fmla="*/ 1469999 w 1681034"/>
                    <a:gd name="connsiteY205" fmla="*/ 721424 h 1682686"/>
                    <a:gd name="connsiteX206" fmla="*/ 1465046 w 1681034"/>
                    <a:gd name="connsiteY206" fmla="*/ 701897 h 1682686"/>
                    <a:gd name="connsiteX207" fmla="*/ 1470475 w 1681034"/>
                    <a:gd name="connsiteY207" fmla="*/ 699992 h 1682686"/>
                    <a:gd name="connsiteX208" fmla="*/ 1464093 w 1681034"/>
                    <a:gd name="connsiteY208" fmla="*/ 696944 h 1682686"/>
                    <a:gd name="connsiteX209" fmla="*/ 1463331 w 1681034"/>
                    <a:gd name="connsiteY209" fmla="*/ 689515 h 1682686"/>
                    <a:gd name="connsiteX210" fmla="*/ 1466856 w 1681034"/>
                    <a:gd name="connsiteY210" fmla="*/ 692849 h 1682686"/>
                    <a:gd name="connsiteX211" fmla="*/ 1462188 w 1681034"/>
                    <a:gd name="connsiteY211" fmla="*/ 684657 h 1682686"/>
                    <a:gd name="connsiteX212" fmla="*/ 1462665 w 1681034"/>
                    <a:gd name="connsiteY212" fmla="*/ 669417 h 1682686"/>
                    <a:gd name="connsiteX213" fmla="*/ 1457807 w 1681034"/>
                    <a:gd name="connsiteY213" fmla="*/ 652367 h 1682686"/>
                    <a:gd name="connsiteX214" fmla="*/ 1453044 w 1681034"/>
                    <a:gd name="connsiteY214" fmla="*/ 650748 h 1682686"/>
                    <a:gd name="connsiteX215" fmla="*/ 1452282 w 1681034"/>
                    <a:gd name="connsiteY215" fmla="*/ 657225 h 1682686"/>
                    <a:gd name="connsiteX216" fmla="*/ 1454473 w 1681034"/>
                    <a:gd name="connsiteY216" fmla="*/ 664369 h 1682686"/>
                    <a:gd name="connsiteX217" fmla="*/ 1456569 w 1681034"/>
                    <a:gd name="connsiteY217" fmla="*/ 663988 h 1682686"/>
                    <a:gd name="connsiteX218" fmla="*/ 1459140 w 1681034"/>
                    <a:gd name="connsiteY218" fmla="*/ 691229 h 1682686"/>
                    <a:gd name="connsiteX219" fmla="*/ 1462855 w 1681034"/>
                    <a:gd name="connsiteY219" fmla="*/ 698183 h 1682686"/>
                    <a:gd name="connsiteX220" fmla="*/ 1457426 w 1681034"/>
                    <a:gd name="connsiteY220" fmla="*/ 695135 h 1682686"/>
                    <a:gd name="connsiteX221" fmla="*/ 1461522 w 1681034"/>
                    <a:gd name="connsiteY221" fmla="*/ 704660 h 1682686"/>
                    <a:gd name="connsiteX222" fmla="*/ 1466189 w 1681034"/>
                    <a:gd name="connsiteY222" fmla="*/ 720376 h 1682686"/>
                    <a:gd name="connsiteX223" fmla="*/ 1461807 w 1681034"/>
                    <a:gd name="connsiteY223" fmla="*/ 717042 h 1682686"/>
                    <a:gd name="connsiteX224" fmla="*/ 1461807 w 1681034"/>
                    <a:gd name="connsiteY224" fmla="*/ 730568 h 1682686"/>
                    <a:gd name="connsiteX225" fmla="*/ 1464189 w 1681034"/>
                    <a:gd name="connsiteY225" fmla="*/ 732853 h 1682686"/>
                    <a:gd name="connsiteX226" fmla="*/ 1464570 w 1681034"/>
                    <a:gd name="connsiteY226" fmla="*/ 746379 h 1682686"/>
                    <a:gd name="connsiteX227" fmla="*/ 1467332 w 1681034"/>
                    <a:gd name="connsiteY227" fmla="*/ 747522 h 1682686"/>
                    <a:gd name="connsiteX228" fmla="*/ 1469142 w 1681034"/>
                    <a:gd name="connsiteY228" fmla="*/ 756095 h 1682686"/>
                    <a:gd name="connsiteX229" fmla="*/ 1466379 w 1681034"/>
                    <a:gd name="connsiteY229" fmla="*/ 754952 h 1682686"/>
                    <a:gd name="connsiteX230" fmla="*/ 1470856 w 1681034"/>
                    <a:gd name="connsiteY230" fmla="*/ 786860 h 1682686"/>
                    <a:gd name="connsiteX231" fmla="*/ 1468284 w 1681034"/>
                    <a:gd name="connsiteY231" fmla="*/ 781907 h 1682686"/>
                    <a:gd name="connsiteX232" fmla="*/ 1467713 w 1681034"/>
                    <a:gd name="connsiteY232" fmla="*/ 792861 h 1682686"/>
                    <a:gd name="connsiteX233" fmla="*/ 1467332 w 1681034"/>
                    <a:gd name="connsiteY233" fmla="*/ 778193 h 1682686"/>
                    <a:gd name="connsiteX234" fmla="*/ 1462569 w 1681034"/>
                    <a:gd name="connsiteY234" fmla="*/ 753809 h 1682686"/>
                    <a:gd name="connsiteX235" fmla="*/ 1464474 w 1681034"/>
                    <a:gd name="connsiteY235" fmla="*/ 776764 h 1682686"/>
                    <a:gd name="connsiteX236" fmla="*/ 1465903 w 1681034"/>
                    <a:gd name="connsiteY236" fmla="*/ 797719 h 1682686"/>
                    <a:gd name="connsiteX237" fmla="*/ 1467713 w 1681034"/>
                    <a:gd name="connsiteY237" fmla="*/ 792861 h 1682686"/>
                    <a:gd name="connsiteX238" fmla="*/ 1466951 w 1681034"/>
                    <a:gd name="connsiteY238" fmla="*/ 808768 h 1682686"/>
                    <a:gd name="connsiteX239" fmla="*/ 1467618 w 1681034"/>
                    <a:gd name="connsiteY239" fmla="*/ 801434 h 1682686"/>
                    <a:gd name="connsiteX240" fmla="*/ 1470189 w 1681034"/>
                    <a:gd name="connsiteY240" fmla="*/ 811340 h 1682686"/>
                    <a:gd name="connsiteX241" fmla="*/ 1467522 w 1681034"/>
                    <a:gd name="connsiteY241" fmla="*/ 810006 h 1682686"/>
                    <a:gd name="connsiteX242" fmla="*/ 1467332 w 1681034"/>
                    <a:gd name="connsiteY242" fmla="*/ 816102 h 1682686"/>
                    <a:gd name="connsiteX243" fmla="*/ 1468284 w 1681034"/>
                    <a:gd name="connsiteY243" fmla="*/ 849154 h 1682686"/>
                    <a:gd name="connsiteX244" fmla="*/ 1467237 w 1681034"/>
                    <a:gd name="connsiteY244" fmla="*/ 841724 h 1682686"/>
                    <a:gd name="connsiteX245" fmla="*/ 1467332 w 1681034"/>
                    <a:gd name="connsiteY245" fmla="*/ 866870 h 1682686"/>
                    <a:gd name="connsiteX246" fmla="*/ 1464665 w 1681034"/>
                    <a:gd name="connsiteY246" fmla="*/ 891635 h 1682686"/>
                    <a:gd name="connsiteX247" fmla="*/ 1462474 w 1681034"/>
                    <a:gd name="connsiteY247" fmla="*/ 887540 h 1682686"/>
                    <a:gd name="connsiteX248" fmla="*/ 1464189 w 1681034"/>
                    <a:gd name="connsiteY248" fmla="*/ 896493 h 1682686"/>
                    <a:gd name="connsiteX249" fmla="*/ 1459426 w 1681034"/>
                    <a:gd name="connsiteY249" fmla="*/ 902970 h 1682686"/>
                    <a:gd name="connsiteX250" fmla="*/ 1463141 w 1681034"/>
                    <a:gd name="connsiteY250" fmla="*/ 902494 h 1682686"/>
                    <a:gd name="connsiteX251" fmla="*/ 1458950 w 1681034"/>
                    <a:gd name="connsiteY251" fmla="*/ 932593 h 1682686"/>
                    <a:gd name="connsiteX252" fmla="*/ 1459807 w 1681034"/>
                    <a:gd name="connsiteY252" fmla="*/ 947833 h 1682686"/>
                    <a:gd name="connsiteX253" fmla="*/ 1455902 w 1681034"/>
                    <a:gd name="connsiteY253" fmla="*/ 951833 h 1682686"/>
                    <a:gd name="connsiteX254" fmla="*/ 1453140 w 1681034"/>
                    <a:gd name="connsiteY254" fmla="*/ 974979 h 1682686"/>
                    <a:gd name="connsiteX255" fmla="*/ 1453235 w 1681034"/>
                    <a:gd name="connsiteY255" fmla="*/ 966121 h 1682686"/>
                    <a:gd name="connsiteX256" fmla="*/ 1450663 w 1681034"/>
                    <a:gd name="connsiteY256" fmla="*/ 975551 h 1682686"/>
                    <a:gd name="connsiteX257" fmla="*/ 1450377 w 1681034"/>
                    <a:gd name="connsiteY257" fmla="*/ 986790 h 1682686"/>
                    <a:gd name="connsiteX258" fmla="*/ 1446091 w 1681034"/>
                    <a:gd name="connsiteY258" fmla="*/ 989171 h 1682686"/>
                    <a:gd name="connsiteX259" fmla="*/ 1445615 w 1681034"/>
                    <a:gd name="connsiteY259" fmla="*/ 980123 h 1682686"/>
                    <a:gd name="connsiteX260" fmla="*/ 1439805 w 1681034"/>
                    <a:gd name="connsiteY260" fmla="*/ 1018889 h 1682686"/>
                    <a:gd name="connsiteX261" fmla="*/ 1435137 w 1681034"/>
                    <a:gd name="connsiteY261" fmla="*/ 1018318 h 1682686"/>
                    <a:gd name="connsiteX262" fmla="*/ 1421421 w 1681034"/>
                    <a:gd name="connsiteY262" fmla="*/ 1054037 h 1682686"/>
                    <a:gd name="connsiteX263" fmla="*/ 1416468 w 1681034"/>
                    <a:gd name="connsiteY263" fmla="*/ 1067467 h 1682686"/>
                    <a:gd name="connsiteX264" fmla="*/ 1418373 w 1681034"/>
                    <a:gd name="connsiteY264" fmla="*/ 1071086 h 1682686"/>
                    <a:gd name="connsiteX265" fmla="*/ 1410563 w 1681034"/>
                    <a:gd name="connsiteY265" fmla="*/ 1088517 h 1682686"/>
                    <a:gd name="connsiteX266" fmla="*/ 1403610 w 1681034"/>
                    <a:gd name="connsiteY266" fmla="*/ 1099661 h 1682686"/>
                    <a:gd name="connsiteX267" fmla="*/ 1392561 w 1681034"/>
                    <a:gd name="connsiteY267" fmla="*/ 1121759 h 1682686"/>
                    <a:gd name="connsiteX268" fmla="*/ 1383512 w 1681034"/>
                    <a:gd name="connsiteY268" fmla="*/ 1141667 h 1682686"/>
                    <a:gd name="connsiteX269" fmla="*/ 1369320 w 1681034"/>
                    <a:gd name="connsiteY269" fmla="*/ 1159193 h 1682686"/>
                    <a:gd name="connsiteX270" fmla="*/ 1364367 w 1681034"/>
                    <a:gd name="connsiteY270" fmla="*/ 1174623 h 1682686"/>
                    <a:gd name="connsiteX271" fmla="*/ 1359318 w 1681034"/>
                    <a:gd name="connsiteY271" fmla="*/ 1176719 h 1682686"/>
                    <a:gd name="connsiteX272" fmla="*/ 1336077 w 1681034"/>
                    <a:gd name="connsiteY272" fmla="*/ 1211104 h 1682686"/>
                    <a:gd name="connsiteX273" fmla="*/ 1309026 w 1681034"/>
                    <a:gd name="connsiteY273" fmla="*/ 1242251 h 1682686"/>
                    <a:gd name="connsiteX274" fmla="*/ 1311598 w 1681034"/>
                    <a:gd name="connsiteY274" fmla="*/ 1243203 h 1682686"/>
                    <a:gd name="connsiteX275" fmla="*/ 1287500 w 1681034"/>
                    <a:gd name="connsiteY275" fmla="*/ 1267492 h 1682686"/>
                    <a:gd name="connsiteX276" fmla="*/ 1264164 w 1681034"/>
                    <a:gd name="connsiteY276" fmla="*/ 1292733 h 1682686"/>
                    <a:gd name="connsiteX277" fmla="*/ 1250733 w 1681034"/>
                    <a:gd name="connsiteY277" fmla="*/ 1302258 h 1682686"/>
                    <a:gd name="connsiteX278" fmla="*/ 1251972 w 1681034"/>
                    <a:gd name="connsiteY278" fmla="*/ 1303877 h 1682686"/>
                    <a:gd name="connsiteX279" fmla="*/ 1232445 w 1681034"/>
                    <a:gd name="connsiteY279" fmla="*/ 1321022 h 1682686"/>
                    <a:gd name="connsiteX280" fmla="*/ 1225206 w 1681034"/>
                    <a:gd name="connsiteY280" fmla="*/ 1322927 h 1682686"/>
                    <a:gd name="connsiteX281" fmla="*/ 1212062 w 1681034"/>
                    <a:gd name="connsiteY281" fmla="*/ 1335310 h 1682686"/>
                    <a:gd name="connsiteX282" fmla="*/ 1197679 w 1681034"/>
                    <a:gd name="connsiteY282" fmla="*/ 1345978 h 1682686"/>
                    <a:gd name="connsiteX283" fmla="*/ 1167390 w 1681034"/>
                    <a:gd name="connsiteY283" fmla="*/ 1364647 h 1682686"/>
                    <a:gd name="connsiteX284" fmla="*/ 1167104 w 1681034"/>
                    <a:gd name="connsiteY284" fmla="*/ 1366647 h 1682686"/>
                    <a:gd name="connsiteX285" fmla="*/ 1056709 w 1681034"/>
                    <a:gd name="connsiteY285" fmla="*/ 1421702 h 1682686"/>
                    <a:gd name="connsiteX286" fmla="*/ 1007274 w 1681034"/>
                    <a:gd name="connsiteY286" fmla="*/ 1438847 h 1682686"/>
                    <a:gd name="connsiteX287" fmla="*/ 983652 w 1681034"/>
                    <a:gd name="connsiteY287" fmla="*/ 1444657 h 1682686"/>
                    <a:gd name="connsiteX288" fmla="*/ 979461 w 1681034"/>
                    <a:gd name="connsiteY288" fmla="*/ 1447800 h 1682686"/>
                    <a:gd name="connsiteX289" fmla="*/ 969270 w 1681034"/>
                    <a:gd name="connsiteY289" fmla="*/ 1449229 h 1682686"/>
                    <a:gd name="connsiteX290" fmla="*/ 956506 w 1681034"/>
                    <a:gd name="connsiteY290" fmla="*/ 1450753 h 1682686"/>
                    <a:gd name="connsiteX291" fmla="*/ 940980 w 1681034"/>
                    <a:gd name="connsiteY291" fmla="*/ 1455420 h 1682686"/>
                    <a:gd name="connsiteX292" fmla="*/ 923169 w 1681034"/>
                    <a:gd name="connsiteY292" fmla="*/ 1458087 h 1682686"/>
                    <a:gd name="connsiteX293" fmla="*/ 886593 w 1681034"/>
                    <a:gd name="connsiteY293" fmla="*/ 1463421 h 1682686"/>
                    <a:gd name="connsiteX294" fmla="*/ 881925 w 1681034"/>
                    <a:gd name="connsiteY294" fmla="*/ 1461802 h 1682686"/>
                    <a:gd name="connsiteX295" fmla="*/ 792295 w 1681034"/>
                    <a:gd name="connsiteY295" fmla="*/ 1465707 h 1682686"/>
                    <a:gd name="connsiteX296" fmla="*/ 753243 w 1681034"/>
                    <a:gd name="connsiteY296" fmla="*/ 1460468 h 1682686"/>
                    <a:gd name="connsiteX297" fmla="*/ 729811 w 1681034"/>
                    <a:gd name="connsiteY297" fmla="*/ 1459040 h 1682686"/>
                    <a:gd name="connsiteX298" fmla="*/ 666184 w 1681034"/>
                    <a:gd name="connsiteY298" fmla="*/ 1445419 h 1682686"/>
                    <a:gd name="connsiteX299" fmla="*/ 532453 w 1681034"/>
                    <a:gd name="connsiteY299" fmla="*/ 1392936 h 1682686"/>
                    <a:gd name="connsiteX300" fmla="*/ 527310 w 1681034"/>
                    <a:gd name="connsiteY300" fmla="*/ 1392269 h 1682686"/>
                    <a:gd name="connsiteX301" fmla="*/ 527214 w 1681034"/>
                    <a:gd name="connsiteY301" fmla="*/ 1390364 h 1682686"/>
                    <a:gd name="connsiteX302" fmla="*/ 511022 w 1681034"/>
                    <a:gd name="connsiteY302" fmla="*/ 1382268 h 1682686"/>
                    <a:gd name="connsiteX303" fmla="*/ 496544 w 1681034"/>
                    <a:gd name="connsiteY303" fmla="*/ 1373791 h 1682686"/>
                    <a:gd name="connsiteX304" fmla="*/ 481971 w 1681034"/>
                    <a:gd name="connsiteY304" fmla="*/ 1365218 h 1682686"/>
                    <a:gd name="connsiteX305" fmla="*/ 466445 w 1681034"/>
                    <a:gd name="connsiteY305" fmla="*/ 1355408 h 1682686"/>
                    <a:gd name="connsiteX306" fmla="*/ 464064 w 1681034"/>
                    <a:gd name="connsiteY306" fmla="*/ 1351121 h 1682686"/>
                    <a:gd name="connsiteX307" fmla="*/ 455301 w 1681034"/>
                    <a:gd name="connsiteY307" fmla="*/ 1347026 h 1682686"/>
                    <a:gd name="connsiteX308" fmla="*/ 459015 w 1681034"/>
                    <a:gd name="connsiteY308" fmla="*/ 1348073 h 1682686"/>
                    <a:gd name="connsiteX309" fmla="*/ 451681 w 1681034"/>
                    <a:gd name="connsiteY309" fmla="*/ 1344073 h 1682686"/>
                    <a:gd name="connsiteX310" fmla="*/ 268992 w 1681034"/>
                    <a:gd name="connsiteY310" fmla="*/ 1131570 h 1682686"/>
                    <a:gd name="connsiteX311" fmla="*/ 216414 w 1681034"/>
                    <a:gd name="connsiteY311" fmla="*/ 1000601 h 1682686"/>
                    <a:gd name="connsiteX312" fmla="*/ 195744 w 1681034"/>
                    <a:gd name="connsiteY312" fmla="*/ 859155 h 1682686"/>
                    <a:gd name="connsiteX313" fmla="*/ 194220 w 1681034"/>
                    <a:gd name="connsiteY313" fmla="*/ 855440 h 1682686"/>
                    <a:gd name="connsiteX314" fmla="*/ 198507 w 1681034"/>
                    <a:gd name="connsiteY314" fmla="*/ 776859 h 1682686"/>
                    <a:gd name="connsiteX315" fmla="*/ 198792 w 1681034"/>
                    <a:gd name="connsiteY315" fmla="*/ 767144 h 1682686"/>
                    <a:gd name="connsiteX316" fmla="*/ 201555 w 1681034"/>
                    <a:gd name="connsiteY316" fmla="*/ 745712 h 1682686"/>
                    <a:gd name="connsiteX317" fmla="*/ 200412 w 1681034"/>
                    <a:gd name="connsiteY317" fmla="*/ 740474 h 1682686"/>
                    <a:gd name="connsiteX318" fmla="*/ 204984 w 1681034"/>
                    <a:gd name="connsiteY318" fmla="*/ 713137 h 1682686"/>
                    <a:gd name="connsiteX319" fmla="*/ 248608 w 1681034"/>
                    <a:gd name="connsiteY319" fmla="*/ 587883 h 1682686"/>
                    <a:gd name="connsiteX320" fmla="*/ 248989 w 1681034"/>
                    <a:gd name="connsiteY320" fmla="*/ 582549 h 1682686"/>
                    <a:gd name="connsiteX321" fmla="*/ 259181 w 1681034"/>
                    <a:gd name="connsiteY321" fmla="*/ 560737 h 1682686"/>
                    <a:gd name="connsiteX322" fmla="*/ 262991 w 1681034"/>
                    <a:gd name="connsiteY322" fmla="*/ 559022 h 1682686"/>
                    <a:gd name="connsiteX323" fmla="*/ 268039 w 1681034"/>
                    <a:gd name="connsiteY323" fmla="*/ 549497 h 1682686"/>
                    <a:gd name="connsiteX324" fmla="*/ 275278 w 1681034"/>
                    <a:gd name="connsiteY324" fmla="*/ 531686 h 1682686"/>
                    <a:gd name="connsiteX325" fmla="*/ 286994 w 1681034"/>
                    <a:gd name="connsiteY325" fmla="*/ 513112 h 1682686"/>
                    <a:gd name="connsiteX326" fmla="*/ 289661 w 1681034"/>
                    <a:gd name="connsiteY326" fmla="*/ 513779 h 1682686"/>
                    <a:gd name="connsiteX327" fmla="*/ 294423 w 1681034"/>
                    <a:gd name="connsiteY327" fmla="*/ 503777 h 1682686"/>
                    <a:gd name="connsiteX328" fmla="*/ 292518 w 1681034"/>
                    <a:gd name="connsiteY328" fmla="*/ 503777 h 1682686"/>
                    <a:gd name="connsiteX329" fmla="*/ 297757 w 1681034"/>
                    <a:gd name="connsiteY329" fmla="*/ 494062 h 1682686"/>
                    <a:gd name="connsiteX330" fmla="*/ 299281 w 1681034"/>
                    <a:gd name="connsiteY330" fmla="*/ 495395 h 1682686"/>
                    <a:gd name="connsiteX331" fmla="*/ 308235 w 1681034"/>
                    <a:gd name="connsiteY331" fmla="*/ 477774 h 1682686"/>
                    <a:gd name="connsiteX332" fmla="*/ 306330 w 1681034"/>
                    <a:gd name="connsiteY332" fmla="*/ 485680 h 1682686"/>
                    <a:gd name="connsiteX333" fmla="*/ 317188 w 1681034"/>
                    <a:gd name="connsiteY333" fmla="*/ 466344 h 1682686"/>
                    <a:gd name="connsiteX334" fmla="*/ 328904 w 1681034"/>
                    <a:gd name="connsiteY334" fmla="*/ 447485 h 1682686"/>
                    <a:gd name="connsiteX335" fmla="*/ 334714 w 1681034"/>
                    <a:gd name="connsiteY335" fmla="*/ 444818 h 1682686"/>
                    <a:gd name="connsiteX336" fmla="*/ 331666 w 1681034"/>
                    <a:gd name="connsiteY336" fmla="*/ 445103 h 1682686"/>
                    <a:gd name="connsiteX337" fmla="*/ 343382 w 1681034"/>
                    <a:gd name="connsiteY337" fmla="*/ 425768 h 1682686"/>
                    <a:gd name="connsiteX338" fmla="*/ 348716 w 1681034"/>
                    <a:gd name="connsiteY338" fmla="*/ 424529 h 1682686"/>
                    <a:gd name="connsiteX339" fmla="*/ 357288 w 1681034"/>
                    <a:gd name="connsiteY339" fmla="*/ 415957 h 1682686"/>
                    <a:gd name="connsiteX340" fmla="*/ 352526 w 1681034"/>
                    <a:gd name="connsiteY340" fmla="*/ 417862 h 1682686"/>
                    <a:gd name="connsiteX341" fmla="*/ 368242 w 1681034"/>
                    <a:gd name="connsiteY341" fmla="*/ 396907 h 1682686"/>
                    <a:gd name="connsiteX342" fmla="*/ 367766 w 1681034"/>
                    <a:gd name="connsiteY342" fmla="*/ 400240 h 1682686"/>
                    <a:gd name="connsiteX343" fmla="*/ 373767 w 1681034"/>
                    <a:gd name="connsiteY343" fmla="*/ 396145 h 1682686"/>
                    <a:gd name="connsiteX344" fmla="*/ 377862 w 1681034"/>
                    <a:gd name="connsiteY344" fmla="*/ 387572 h 1682686"/>
                    <a:gd name="connsiteX345" fmla="*/ 390150 w 1681034"/>
                    <a:gd name="connsiteY345" fmla="*/ 376904 h 1682686"/>
                    <a:gd name="connsiteX346" fmla="*/ 401484 w 1681034"/>
                    <a:gd name="connsiteY346" fmla="*/ 364617 h 1682686"/>
                    <a:gd name="connsiteX347" fmla="*/ 425487 w 1681034"/>
                    <a:gd name="connsiteY347" fmla="*/ 345281 h 1682686"/>
                    <a:gd name="connsiteX348" fmla="*/ 442632 w 1681034"/>
                    <a:gd name="connsiteY348" fmla="*/ 326422 h 1682686"/>
                    <a:gd name="connsiteX349" fmla="*/ 432250 w 1681034"/>
                    <a:gd name="connsiteY349" fmla="*/ 337661 h 1682686"/>
                    <a:gd name="connsiteX350" fmla="*/ 437965 w 1681034"/>
                    <a:gd name="connsiteY350" fmla="*/ 335375 h 1682686"/>
                    <a:gd name="connsiteX351" fmla="*/ 424344 w 1681034"/>
                    <a:gd name="connsiteY351" fmla="*/ 352615 h 1682686"/>
                    <a:gd name="connsiteX352" fmla="*/ 415867 w 1681034"/>
                    <a:gd name="connsiteY352" fmla="*/ 356807 h 1682686"/>
                    <a:gd name="connsiteX353" fmla="*/ 407866 w 1681034"/>
                    <a:gd name="connsiteY353" fmla="*/ 367094 h 1682686"/>
                    <a:gd name="connsiteX354" fmla="*/ 444918 w 1681034"/>
                    <a:gd name="connsiteY354" fmla="*/ 332994 h 1682686"/>
                    <a:gd name="connsiteX355" fmla="*/ 443204 w 1681034"/>
                    <a:gd name="connsiteY355" fmla="*/ 337280 h 1682686"/>
                    <a:gd name="connsiteX356" fmla="*/ 459682 w 1681034"/>
                    <a:gd name="connsiteY356" fmla="*/ 319469 h 1682686"/>
                    <a:gd name="connsiteX357" fmla="*/ 465969 w 1681034"/>
                    <a:gd name="connsiteY357" fmla="*/ 318421 h 1682686"/>
                    <a:gd name="connsiteX358" fmla="*/ 495115 w 1681034"/>
                    <a:gd name="connsiteY358" fmla="*/ 292037 h 1682686"/>
                    <a:gd name="connsiteX359" fmla="*/ 519594 w 1681034"/>
                    <a:gd name="connsiteY359" fmla="*/ 277749 h 1682686"/>
                    <a:gd name="connsiteX360" fmla="*/ 543502 w 1681034"/>
                    <a:gd name="connsiteY360" fmla="*/ 260890 h 1682686"/>
                    <a:gd name="connsiteX361" fmla="*/ 575125 w 1681034"/>
                    <a:gd name="connsiteY361" fmla="*/ 241649 h 1682686"/>
                    <a:gd name="connsiteX362" fmla="*/ 617511 w 1681034"/>
                    <a:gd name="connsiteY362" fmla="*/ 222599 h 1682686"/>
                    <a:gd name="connsiteX363" fmla="*/ 667518 w 1681034"/>
                    <a:gd name="connsiteY363" fmla="*/ 208883 h 1682686"/>
                    <a:gd name="connsiteX364" fmla="*/ 682567 w 1681034"/>
                    <a:gd name="connsiteY364" fmla="*/ 195929 h 1682686"/>
                    <a:gd name="connsiteX365" fmla="*/ 702474 w 1681034"/>
                    <a:gd name="connsiteY365" fmla="*/ 190310 h 1682686"/>
                    <a:gd name="connsiteX366" fmla="*/ 722191 w 1681034"/>
                    <a:gd name="connsiteY366" fmla="*/ 183642 h 1682686"/>
                    <a:gd name="connsiteX367" fmla="*/ 742289 w 1681034"/>
                    <a:gd name="connsiteY367" fmla="*/ 179832 h 1682686"/>
                    <a:gd name="connsiteX368" fmla="*/ 782389 w 1681034"/>
                    <a:gd name="connsiteY368" fmla="*/ 179737 h 1682686"/>
                    <a:gd name="connsiteX369" fmla="*/ 787818 w 1681034"/>
                    <a:gd name="connsiteY369" fmla="*/ 174308 h 1682686"/>
                    <a:gd name="connsiteX370" fmla="*/ 800487 w 1681034"/>
                    <a:gd name="connsiteY370" fmla="*/ 176213 h 1682686"/>
                    <a:gd name="connsiteX371" fmla="*/ 812202 w 1681034"/>
                    <a:gd name="connsiteY371" fmla="*/ 174593 h 1682686"/>
                    <a:gd name="connsiteX372" fmla="*/ 820489 w 1681034"/>
                    <a:gd name="connsiteY372" fmla="*/ 169355 h 1682686"/>
                    <a:gd name="connsiteX373" fmla="*/ 812774 w 1681034"/>
                    <a:gd name="connsiteY373" fmla="*/ 169450 h 1682686"/>
                    <a:gd name="connsiteX374" fmla="*/ 878496 w 1681034"/>
                    <a:gd name="connsiteY374" fmla="*/ 173546 h 1682686"/>
                    <a:gd name="connsiteX375" fmla="*/ 897356 w 1681034"/>
                    <a:gd name="connsiteY375" fmla="*/ 171545 h 1682686"/>
                    <a:gd name="connsiteX376" fmla="*/ 926312 w 1681034"/>
                    <a:gd name="connsiteY376" fmla="*/ 166116 h 1682686"/>
                    <a:gd name="connsiteX377" fmla="*/ 958506 w 1681034"/>
                    <a:gd name="connsiteY377" fmla="*/ 166307 h 1682686"/>
                    <a:gd name="connsiteX378" fmla="*/ 965269 w 1681034"/>
                    <a:gd name="connsiteY378" fmla="*/ 171069 h 1682686"/>
                    <a:gd name="connsiteX379" fmla="*/ 983557 w 1681034"/>
                    <a:gd name="connsiteY379" fmla="*/ 170688 h 1682686"/>
                    <a:gd name="connsiteX380" fmla="*/ 982795 w 1681034"/>
                    <a:gd name="connsiteY380" fmla="*/ 172593 h 1682686"/>
                    <a:gd name="connsiteX381" fmla="*/ 1010132 w 1681034"/>
                    <a:gd name="connsiteY381" fmla="*/ 177451 h 1682686"/>
                    <a:gd name="connsiteX382" fmla="*/ 1035468 w 1681034"/>
                    <a:gd name="connsiteY382" fmla="*/ 180213 h 1682686"/>
                    <a:gd name="connsiteX383" fmla="*/ 1098905 w 1681034"/>
                    <a:gd name="connsiteY383" fmla="*/ 194310 h 1682686"/>
                    <a:gd name="connsiteX384" fmla="*/ 1124432 w 1681034"/>
                    <a:gd name="connsiteY384" fmla="*/ 202311 h 1682686"/>
                    <a:gd name="connsiteX385" fmla="*/ 1148816 w 1681034"/>
                    <a:gd name="connsiteY385" fmla="*/ 208788 h 1682686"/>
                    <a:gd name="connsiteX386" fmla="*/ 1175581 w 1681034"/>
                    <a:gd name="connsiteY386" fmla="*/ 216599 h 1682686"/>
                    <a:gd name="connsiteX387" fmla="*/ 1199775 w 1681034"/>
                    <a:gd name="connsiteY387" fmla="*/ 222599 h 1682686"/>
                    <a:gd name="connsiteX388" fmla="*/ 1194631 w 1681034"/>
                    <a:gd name="connsiteY388" fmla="*/ 215741 h 1682686"/>
                    <a:gd name="connsiteX389" fmla="*/ 1205394 w 1681034"/>
                    <a:gd name="connsiteY389" fmla="*/ 220123 h 1682686"/>
                    <a:gd name="connsiteX390" fmla="*/ 1194155 w 1681034"/>
                    <a:gd name="connsiteY390" fmla="*/ 211836 h 1682686"/>
                    <a:gd name="connsiteX391" fmla="*/ 1174438 w 1681034"/>
                    <a:gd name="connsiteY391" fmla="*/ 203359 h 1682686"/>
                    <a:gd name="connsiteX392" fmla="*/ 1167485 w 1681034"/>
                    <a:gd name="connsiteY392" fmla="*/ 196310 h 1682686"/>
                    <a:gd name="connsiteX393" fmla="*/ 1142910 w 1681034"/>
                    <a:gd name="connsiteY393" fmla="*/ 185357 h 1682686"/>
                    <a:gd name="connsiteX394" fmla="*/ 1167009 w 1681034"/>
                    <a:gd name="connsiteY394" fmla="*/ 189643 h 1682686"/>
                    <a:gd name="connsiteX395" fmla="*/ 1054804 w 1681034"/>
                    <a:gd name="connsiteY395" fmla="*/ 151829 h 1682686"/>
                    <a:gd name="connsiteX396" fmla="*/ 1044708 w 1681034"/>
                    <a:gd name="connsiteY396" fmla="*/ 147257 h 1682686"/>
                    <a:gd name="connsiteX397" fmla="*/ 1044898 w 1681034"/>
                    <a:gd name="connsiteY397" fmla="*/ 150019 h 1682686"/>
                    <a:gd name="connsiteX398" fmla="*/ 1032420 w 1681034"/>
                    <a:gd name="connsiteY398" fmla="*/ 147352 h 1682686"/>
                    <a:gd name="connsiteX399" fmla="*/ 1001845 w 1681034"/>
                    <a:gd name="connsiteY399" fmla="*/ 145447 h 1682686"/>
                    <a:gd name="connsiteX400" fmla="*/ 1009084 w 1681034"/>
                    <a:gd name="connsiteY400" fmla="*/ 142208 h 1682686"/>
                    <a:gd name="connsiteX401" fmla="*/ 1000702 w 1681034"/>
                    <a:gd name="connsiteY401" fmla="*/ 137065 h 1682686"/>
                    <a:gd name="connsiteX402" fmla="*/ 1014132 w 1681034"/>
                    <a:gd name="connsiteY402" fmla="*/ 137160 h 1682686"/>
                    <a:gd name="connsiteX403" fmla="*/ 1004512 w 1681034"/>
                    <a:gd name="connsiteY403" fmla="*/ 134969 h 1682686"/>
                    <a:gd name="connsiteX404" fmla="*/ 998035 w 1681034"/>
                    <a:gd name="connsiteY404" fmla="*/ 136303 h 1682686"/>
                    <a:gd name="connsiteX405" fmla="*/ 992606 w 1681034"/>
                    <a:gd name="connsiteY405" fmla="*/ 134969 h 1682686"/>
                    <a:gd name="connsiteX406" fmla="*/ 999940 w 1681034"/>
                    <a:gd name="connsiteY406" fmla="*/ 131445 h 1682686"/>
                    <a:gd name="connsiteX407" fmla="*/ 1004131 w 1681034"/>
                    <a:gd name="connsiteY407" fmla="*/ 132112 h 1682686"/>
                    <a:gd name="connsiteX408" fmla="*/ 1017657 w 1681034"/>
                    <a:gd name="connsiteY408" fmla="*/ 136017 h 1682686"/>
                    <a:gd name="connsiteX409" fmla="*/ 1020705 w 1681034"/>
                    <a:gd name="connsiteY409" fmla="*/ 139541 h 1682686"/>
                    <a:gd name="connsiteX410" fmla="*/ 1048232 w 1681034"/>
                    <a:gd name="connsiteY410" fmla="*/ 139637 h 1682686"/>
                    <a:gd name="connsiteX411" fmla="*/ 1033849 w 1681034"/>
                    <a:gd name="connsiteY411" fmla="*/ 140684 h 1682686"/>
                    <a:gd name="connsiteX412" fmla="*/ 1047375 w 1681034"/>
                    <a:gd name="connsiteY412" fmla="*/ 141446 h 1682686"/>
                    <a:gd name="connsiteX413" fmla="*/ 1067282 w 1681034"/>
                    <a:gd name="connsiteY413" fmla="*/ 146971 h 1682686"/>
                    <a:gd name="connsiteX414" fmla="*/ 1088523 w 1681034"/>
                    <a:gd name="connsiteY414" fmla="*/ 150495 h 1682686"/>
                    <a:gd name="connsiteX415" fmla="*/ 1062805 w 1681034"/>
                    <a:gd name="connsiteY415" fmla="*/ 145066 h 1682686"/>
                    <a:gd name="connsiteX416" fmla="*/ 1093857 w 1681034"/>
                    <a:gd name="connsiteY416" fmla="*/ 152591 h 1682686"/>
                    <a:gd name="connsiteX417" fmla="*/ 1125670 w 1681034"/>
                    <a:gd name="connsiteY417" fmla="*/ 162496 h 1682686"/>
                    <a:gd name="connsiteX418" fmla="*/ 1174724 w 1681034"/>
                    <a:gd name="connsiteY418" fmla="*/ 179737 h 1682686"/>
                    <a:gd name="connsiteX419" fmla="*/ 1221968 w 1681034"/>
                    <a:gd name="connsiteY419" fmla="*/ 201644 h 1682686"/>
                    <a:gd name="connsiteX420" fmla="*/ 1204823 w 1681034"/>
                    <a:gd name="connsiteY420" fmla="*/ 186119 h 1682686"/>
                    <a:gd name="connsiteX421" fmla="*/ 1184344 w 1681034"/>
                    <a:gd name="connsiteY421" fmla="*/ 172403 h 1682686"/>
                    <a:gd name="connsiteX422" fmla="*/ 1180629 w 1681034"/>
                    <a:gd name="connsiteY422" fmla="*/ 172593 h 1682686"/>
                    <a:gd name="connsiteX423" fmla="*/ 1164723 w 1681034"/>
                    <a:gd name="connsiteY423" fmla="*/ 162592 h 1682686"/>
                    <a:gd name="connsiteX424" fmla="*/ 1170628 w 1681034"/>
                    <a:gd name="connsiteY424" fmla="*/ 161544 h 1682686"/>
                    <a:gd name="connsiteX425" fmla="*/ 1149768 w 1681034"/>
                    <a:gd name="connsiteY425" fmla="*/ 150781 h 1682686"/>
                    <a:gd name="connsiteX426" fmla="*/ 1150435 w 1681034"/>
                    <a:gd name="connsiteY426" fmla="*/ 147066 h 1682686"/>
                    <a:gd name="connsiteX427" fmla="*/ 1120431 w 1681034"/>
                    <a:gd name="connsiteY427" fmla="*/ 137351 h 1682686"/>
                    <a:gd name="connsiteX428" fmla="*/ 1138624 w 1681034"/>
                    <a:gd name="connsiteY428" fmla="*/ 138303 h 1682686"/>
                    <a:gd name="connsiteX429" fmla="*/ 1132719 w 1681034"/>
                    <a:gd name="connsiteY429" fmla="*/ 133922 h 1682686"/>
                    <a:gd name="connsiteX430" fmla="*/ 1133290 w 1681034"/>
                    <a:gd name="connsiteY430" fmla="*/ 135922 h 1682686"/>
                    <a:gd name="connsiteX431" fmla="*/ 1121479 w 1681034"/>
                    <a:gd name="connsiteY431" fmla="*/ 132779 h 1682686"/>
                    <a:gd name="connsiteX432" fmla="*/ 1118717 w 1681034"/>
                    <a:gd name="connsiteY432" fmla="*/ 128683 h 1682686"/>
                    <a:gd name="connsiteX433" fmla="*/ 1090713 w 1681034"/>
                    <a:gd name="connsiteY433" fmla="*/ 118586 h 1682686"/>
                    <a:gd name="connsiteX434" fmla="*/ 1088808 w 1681034"/>
                    <a:gd name="connsiteY434" fmla="*/ 122206 h 1682686"/>
                    <a:gd name="connsiteX435" fmla="*/ 1079664 w 1681034"/>
                    <a:gd name="connsiteY435" fmla="*/ 120777 h 1682686"/>
                    <a:gd name="connsiteX436" fmla="*/ 1076997 w 1681034"/>
                    <a:gd name="connsiteY436" fmla="*/ 113252 h 1682686"/>
                    <a:gd name="connsiteX437" fmla="*/ 1111954 w 1681034"/>
                    <a:gd name="connsiteY437" fmla="*/ 116872 h 1682686"/>
                    <a:gd name="connsiteX438" fmla="*/ 1138338 w 1681034"/>
                    <a:gd name="connsiteY438" fmla="*/ 126302 h 1682686"/>
                    <a:gd name="connsiteX439" fmla="*/ 1163199 w 1681034"/>
                    <a:gd name="connsiteY439" fmla="*/ 138494 h 1682686"/>
                    <a:gd name="connsiteX440" fmla="*/ 1179296 w 1681034"/>
                    <a:gd name="connsiteY440" fmla="*/ 143923 h 1682686"/>
                    <a:gd name="connsiteX441" fmla="*/ 1169104 w 1681034"/>
                    <a:gd name="connsiteY441" fmla="*/ 140399 h 1682686"/>
                    <a:gd name="connsiteX442" fmla="*/ 1192250 w 1681034"/>
                    <a:gd name="connsiteY442" fmla="*/ 148876 h 1682686"/>
                    <a:gd name="connsiteX443" fmla="*/ 1194631 w 1681034"/>
                    <a:gd name="connsiteY443" fmla="*/ 153257 h 1682686"/>
                    <a:gd name="connsiteX444" fmla="*/ 1225111 w 1681034"/>
                    <a:gd name="connsiteY444" fmla="*/ 167354 h 1682686"/>
                    <a:gd name="connsiteX445" fmla="*/ 1253972 w 1681034"/>
                    <a:gd name="connsiteY445" fmla="*/ 181737 h 1682686"/>
                    <a:gd name="connsiteX446" fmla="*/ 1241970 w 1681034"/>
                    <a:gd name="connsiteY446" fmla="*/ 172688 h 1682686"/>
                    <a:gd name="connsiteX447" fmla="*/ 1264449 w 1681034"/>
                    <a:gd name="connsiteY447" fmla="*/ 183071 h 1682686"/>
                    <a:gd name="connsiteX448" fmla="*/ 1288929 w 1681034"/>
                    <a:gd name="connsiteY448" fmla="*/ 201359 h 1682686"/>
                    <a:gd name="connsiteX449" fmla="*/ 1342364 w 1681034"/>
                    <a:gd name="connsiteY449" fmla="*/ 231743 h 1682686"/>
                    <a:gd name="connsiteX450" fmla="*/ 1362271 w 1681034"/>
                    <a:gd name="connsiteY450" fmla="*/ 246698 h 1682686"/>
                    <a:gd name="connsiteX451" fmla="*/ 1356080 w 1681034"/>
                    <a:gd name="connsiteY451" fmla="*/ 246031 h 1682686"/>
                    <a:gd name="connsiteX452" fmla="*/ 1404657 w 1681034"/>
                    <a:gd name="connsiteY452" fmla="*/ 269939 h 1682686"/>
                    <a:gd name="connsiteX453" fmla="*/ 1399228 w 1681034"/>
                    <a:gd name="connsiteY453" fmla="*/ 256604 h 1682686"/>
                    <a:gd name="connsiteX454" fmla="*/ 1376844 w 1681034"/>
                    <a:gd name="connsiteY454" fmla="*/ 224409 h 1682686"/>
                    <a:gd name="connsiteX455" fmla="*/ 1358747 w 1681034"/>
                    <a:gd name="connsiteY455" fmla="*/ 215170 h 1682686"/>
                    <a:gd name="connsiteX456" fmla="*/ 1364271 w 1681034"/>
                    <a:gd name="connsiteY456" fmla="*/ 218694 h 1682686"/>
                    <a:gd name="connsiteX457" fmla="*/ 1358747 w 1681034"/>
                    <a:gd name="connsiteY457" fmla="*/ 217265 h 1682686"/>
                    <a:gd name="connsiteX458" fmla="*/ 1350841 w 1681034"/>
                    <a:gd name="connsiteY458" fmla="*/ 207550 h 1682686"/>
                    <a:gd name="connsiteX459" fmla="*/ 1354746 w 1681034"/>
                    <a:gd name="connsiteY459" fmla="*/ 206121 h 1682686"/>
                    <a:gd name="connsiteX460" fmla="*/ 1347603 w 1681034"/>
                    <a:gd name="connsiteY460" fmla="*/ 202025 h 1682686"/>
                    <a:gd name="connsiteX461" fmla="*/ 1308836 w 1681034"/>
                    <a:gd name="connsiteY461" fmla="*/ 174212 h 1682686"/>
                    <a:gd name="connsiteX462" fmla="*/ 1260544 w 1681034"/>
                    <a:gd name="connsiteY462" fmla="*/ 148400 h 1682686"/>
                    <a:gd name="connsiteX463" fmla="*/ 1258544 w 1681034"/>
                    <a:gd name="connsiteY463" fmla="*/ 145923 h 1682686"/>
                    <a:gd name="connsiteX464" fmla="*/ 1292739 w 1681034"/>
                    <a:gd name="connsiteY464" fmla="*/ 156972 h 1682686"/>
                    <a:gd name="connsiteX465" fmla="*/ 1286357 w 1681034"/>
                    <a:gd name="connsiteY465" fmla="*/ 149828 h 1682686"/>
                    <a:gd name="connsiteX466" fmla="*/ 1221682 w 1681034"/>
                    <a:gd name="connsiteY466" fmla="*/ 119444 h 1682686"/>
                    <a:gd name="connsiteX467" fmla="*/ 1221206 w 1681034"/>
                    <a:gd name="connsiteY467" fmla="*/ 117348 h 1682686"/>
                    <a:gd name="connsiteX468" fmla="*/ 1249876 w 1681034"/>
                    <a:gd name="connsiteY468" fmla="*/ 126778 h 1682686"/>
                    <a:gd name="connsiteX469" fmla="*/ 1239494 w 1681034"/>
                    <a:gd name="connsiteY469" fmla="*/ 119539 h 1682686"/>
                    <a:gd name="connsiteX470" fmla="*/ 1231588 w 1681034"/>
                    <a:gd name="connsiteY470" fmla="*/ 116777 h 1682686"/>
                    <a:gd name="connsiteX471" fmla="*/ 1229016 w 1681034"/>
                    <a:gd name="connsiteY471" fmla="*/ 120110 h 1682686"/>
                    <a:gd name="connsiteX472" fmla="*/ 1213110 w 1681034"/>
                    <a:gd name="connsiteY472" fmla="*/ 111633 h 1682686"/>
                    <a:gd name="connsiteX473" fmla="*/ 1203775 w 1681034"/>
                    <a:gd name="connsiteY473" fmla="*/ 111824 h 1682686"/>
                    <a:gd name="connsiteX474" fmla="*/ 1197679 w 1681034"/>
                    <a:gd name="connsiteY474" fmla="*/ 106966 h 1682686"/>
                    <a:gd name="connsiteX475" fmla="*/ 1202346 w 1681034"/>
                    <a:gd name="connsiteY475" fmla="*/ 105823 h 1682686"/>
                    <a:gd name="connsiteX476" fmla="*/ 1190916 w 1681034"/>
                    <a:gd name="connsiteY476" fmla="*/ 105728 h 1682686"/>
                    <a:gd name="connsiteX477" fmla="*/ 1185963 w 1681034"/>
                    <a:gd name="connsiteY477" fmla="*/ 99060 h 1682686"/>
                    <a:gd name="connsiteX478" fmla="*/ 1176343 w 1681034"/>
                    <a:gd name="connsiteY478" fmla="*/ 99346 h 1682686"/>
                    <a:gd name="connsiteX479" fmla="*/ 1174724 w 1681034"/>
                    <a:gd name="connsiteY479" fmla="*/ 96203 h 1682686"/>
                    <a:gd name="connsiteX480" fmla="*/ 1167294 w 1681034"/>
                    <a:gd name="connsiteY480" fmla="*/ 96203 h 1682686"/>
                    <a:gd name="connsiteX481" fmla="*/ 1160341 w 1681034"/>
                    <a:gd name="connsiteY481" fmla="*/ 89630 h 1682686"/>
                    <a:gd name="connsiteX482" fmla="*/ 1171866 w 1681034"/>
                    <a:gd name="connsiteY482" fmla="*/ 92012 h 1682686"/>
                    <a:gd name="connsiteX483" fmla="*/ 1158055 w 1681034"/>
                    <a:gd name="connsiteY483" fmla="*/ 90297 h 1682686"/>
                    <a:gd name="connsiteX484" fmla="*/ 1129480 w 1681034"/>
                    <a:gd name="connsiteY484" fmla="*/ 83249 h 1682686"/>
                    <a:gd name="connsiteX485" fmla="*/ 1128623 w 1681034"/>
                    <a:gd name="connsiteY485" fmla="*/ 78486 h 1682686"/>
                    <a:gd name="connsiteX486" fmla="*/ 1147101 w 1681034"/>
                    <a:gd name="connsiteY486" fmla="*/ 84201 h 1682686"/>
                    <a:gd name="connsiteX487" fmla="*/ 1150340 w 1681034"/>
                    <a:gd name="connsiteY487" fmla="*/ 78867 h 1682686"/>
                    <a:gd name="connsiteX488" fmla="*/ 1142339 w 1681034"/>
                    <a:gd name="connsiteY488" fmla="*/ 76962 h 1682686"/>
                    <a:gd name="connsiteX489" fmla="*/ 1135195 w 1681034"/>
                    <a:gd name="connsiteY489" fmla="*/ 70485 h 1682686"/>
                    <a:gd name="connsiteX490" fmla="*/ 1107001 w 1681034"/>
                    <a:gd name="connsiteY490" fmla="*/ 62675 h 1682686"/>
                    <a:gd name="connsiteX491" fmla="*/ 1117574 w 1681034"/>
                    <a:gd name="connsiteY491" fmla="*/ 66294 h 1682686"/>
                    <a:gd name="connsiteX492" fmla="*/ 1118050 w 1681034"/>
                    <a:gd name="connsiteY492" fmla="*/ 65437 h 1682686"/>
                    <a:gd name="connsiteX493" fmla="*/ 1121479 w 1681034"/>
                    <a:gd name="connsiteY493" fmla="*/ 65723 h 1682686"/>
                    <a:gd name="connsiteX494" fmla="*/ 1103191 w 1681034"/>
                    <a:gd name="connsiteY494" fmla="*/ 59627 h 1682686"/>
                    <a:gd name="connsiteX495" fmla="*/ 1103191 w 1681034"/>
                    <a:gd name="connsiteY495" fmla="*/ 52959 h 1682686"/>
                    <a:gd name="connsiteX496" fmla="*/ 1092618 w 1681034"/>
                    <a:gd name="connsiteY496" fmla="*/ 52578 h 1682686"/>
                    <a:gd name="connsiteX497" fmla="*/ 1086713 w 1681034"/>
                    <a:gd name="connsiteY497" fmla="*/ 46768 h 1682686"/>
                    <a:gd name="connsiteX498" fmla="*/ 1080998 w 1681034"/>
                    <a:gd name="connsiteY498" fmla="*/ 47530 h 1682686"/>
                    <a:gd name="connsiteX499" fmla="*/ 1076331 w 1681034"/>
                    <a:gd name="connsiteY499" fmla="*/ 42672 h 1682686"/>
                    <a:gd name="connsiteX500" fmla="*/ 1048327 w 1681034"/>
                    <a:gd name="connsiteY500" fmla="*/ 35052 h 1682686"/>
                    <a:gd name="connsiteX501" fmla="*/ 1057566 w 1681034"/>
                    <a:gd name="connsiteY501" fmla="*/ 33909 h 1682686"/>
                    <a:gd name="connsiteX502" fmla="*/ 1043850 w 1681034"/>
                    <a:gd name="connsiteY502" fmla="*/ 29432 h 1682686"/>
                    <a:gd name="connsiteX503" fmla="*/ 1041279 w 1681034"/>
                    <a:gd name="connsiteY503" fmla="*/ 31337 h 1682686"/>
                    <a:gd name="connsiteX504" fmla="*/ 1024324 w 1681034"/>
                    <a:gd name="connsiteY504" fmla="*/ 26289 h 1682686"/>
                    <a:gd name="connsiteX505" fmla="*/ 1006703 w 1681034"/>
                    <a:gd name="connsiteY505" fmla="*/ 23241 h 1682686"/>
                    <a:gd name="connsiteX506" fmla="*/ 971746 w 1681034"/>
                    <a:gd name="connsiteY506" fmla="*/ 16859 h 1682686"/>
                    <a:gd name="connsiteX507" fmla="*/ 974223 w 1681034"/>
                    <a:gd name="connsiteY507" fmla="*/ 19431 h 1682686"/>
                    <a:gd name="connsiteX508" fmla="*/ 962412 w 1681034"/>
                    <a:gd name="connsiteY508" fmla="*/ 19907 h 1682686"/>
                    <a:gd name="connsiteX509" fmla="*/ 943552 w 1681034"/>
                    <a:gd name="connsiteY509" fmla="*/ 14383 h 1682686"/>
                    <a:gd name="connsiteX510" fmla="*/ 917930 w 1681034"/>
                    <a:gd name="connsiteY510" fmla="*/ 13906 h 1682686"/>
                    <a:gd name="connsiteX511" fmla="*/ 953744 w 1681034"/>
                    <a:gd name="connsiteY511" fmla="*/ 10382 h 1682686"/>
                    <a:gd name="connsiteX512" fmla="*/ 936694 w 1681034"/>
                    <a:gd name="connsiteY512" fmla="*/ 6096 h 1682686"/>
                    <a:gd name="connsiteX513" fmla="*/ 926217 w 1681034"/>
                    <a:gd name="connsiteY513" fmla="*/ 7811 h 1682686"/>
                    <a:gd name="connsiteX514" fmla="*/ 922121 w 1681034"/>
                    <a:gd name="connsiteY514" fmla="*/ 4667 h 1682686"/>
                    <a:gd name="connsiteX515" fmla="*/ 935265 w 1681034"/>
                    <a:gd name="connsiteY515" fmla="*/ 5429 h 1682686"/>
                    <a:gd name="connsiteX516" fmla="*/ 941076 w 1681034"/>
                    <a:gd name="connsiteY516" fmla="*/ 2572 h 1682686"/>
                    <a:gd name="connsiteX517" fmla="*/ 918311 w 1681034"/>
                    <a:gd name="connsiteY517" fmla="*/ 476 h 1682686"/>
                    <a:gd name="connsiteX518" fmla="*/ 895260 w 1681034"/>
                    <a:gd name="connsiteY518" fmla="*/ 6572 h 1682686"/>
                    <a:gd name="connsiteX519" fmla="*/ 896213 w 1681034"/>
                    <a:gd name="connsiteY519" fmla="*/ 2477 h 1682686"/>
                    <a:gd name="connsiteX520" fmla="*/ 880306 w 1681034"/>
                    <a:gd name="connsiteY520" fmla="*/ 0 h 1682686"/>
                    <a:gd name="connsiteX521" fmla="*/ 872972 w 1681034"/>
                    <a:gd name="connsiteY521" fmla="*/ 3524 h 1682686"/>
                    <a:gd name="connsiteX522" fmla="*/ 882402 w 1681034"/>
                    <a:gd name="connsiteY522" fmla="*/ 5334 h 1682686"/>
                    <a:gd name="connsiteX523" fmla="*/ 866400 w 1681034"/>
                    <a:gd name="connsiteY523" fmla="*/ 4001 h 1682686"/>
                    <a:gd name="connsiteX524" fmla="*/ 851064 w 1681034"/>
                    <a:gd name="connsiteY524" fmla="*/ 7906 h 1682686"/>
                    <a:gd name="connsiteX525" fmla="*/ 843540 w 1681034"/>
                    <a:gd name="connsiteY525" fmla="*/ 5048 h 1682686"/>
                    <a:gd name="connsiteX526" fmla="*/ 841063 w 1681034"/>
                    <a:gd name="connsiteY526" fmla="*/ 857 h 1682686"/>
                    <a:gd name="connsiteX527" fmla="*/ 818965 w 1681034"/>
                    <a:gd name="connsiteY527" fmla="*/ 7906 h 1682686"/>
                    <a:gd name="connsiteX528" fmla="*/ 790390 w 1681034"/>
                    <a:gd name="connsiteY528" fmla="*/ 6096 h 1682686"/>
                    <a:gd name="connsiteX529" fmla="*/ 762482 w 1681034"/>
                    <a:gd name="connsiteY529" fmla="*/ 16002 h 1682686"/>
                    <a:gd name="connsiteX530" fmla="*/ 766006 w 1681034"/>
                    <a:gd name="connsiteY530" fmla="*/ 11716 h 1682686"/>
                    <a:gd name="connsiteX531" fmla="*/ 730573 w 1681034"/>
                    <a:gd name="connsiteY531" fmla="*/ 25622 h 1682686"/>
                    <a:gd name="connsiteX532" fmla="*/ 759339 w 1681034"/>
                    <a:gd name="connsiteY532" fmla="*/ 16192 h 1682686"/>
                    <a:gd name="connsiteX533" fmla="*/ 760767 w 1681034"/>
                    <a:gd name="connsiteY533" fmla="*/ 18669 h 1682686"/>
                    <a:gd name="connsiteX534" fmla="*/ 767340 w 1681034"/>
                    <a:gd name="connsiteY534" fmla="*/ 15240 h 1682686"/>
                    <a:gd name="connsiteX535" fmla="*/ 824871 w 1681034"/>
                    <a:gd name="connsiteY535" fmla="*/ 11144 h 1682686"/>
                    <a:gd name="connsiteX536" fmla="*/ 773340 w 1681034"/>
                    <a:gd name="connsiteY536" fmla="*/ 18002 h 1682686"/>
                    <a:gd name="connsiteX537" fmla="*/ 721048 w 1681034"/>
                    <a:gd name="connsiteY537" fmla="*/ 29718 h 1682686"/>
                    <a:gd name="connsiteX538" fmla="*/ 730764 w 1681034"/>
                    <a:gd name="connsiteY538" fmla="*/ 19336 h 1682686"/>
                    <a:gd name="connsiteX539" fmla="*/ 718095 w 1681034"/>
                    <a:gd name="connsiteY539" fmla="*/ 23717 h 1682686"/>
                    <a:gd name="connsiteX540" fmla="*/ 685139 w 1681034"/>
                    <a:gd name="connsiteY540" fmla="*/ 26384 h 1682686"/>
                    <a:gd name="connsiteX541" fmla="*/ 661803 w 1681034"/>
                    <a:gd name="connsiteY541" fmla="*/ 33623 h 1682686"/>
                    <a:gd name="connsiteX542" fmla="*/ 663517 w 1681034"/>
                    <a:gd name="connsiteY542" fmla="*/ 35909 h 1682686"/>
                    <a:gd name="connsiteX543" fmla="*/ 651325 w 1681034"/>
                    <a:gd name="connsiteY543" fmla="*/ 40481 h 1682686"/>
                    <a:gd name="connsiteX544" fmla="*/ 657326 w 1681034"/>
                    <a:gd name="connsiteY544" fmla="*/ 36100 h 1682686"/>
                    <a:gd name="connsiteX545" fmla="*/ 639038 w 1681034"/>
                    <a:gd name="connsiteY545" fmla="*/ 42958 h 1682686"/>
                    <a:gd name="connsiteX546" fmla="*/ 620464 w 1681034"/>
                    <a:gd name="connsiteY546" fmla="*/ 45815 h 1682686"/>
                    <a:gd name="connsiteX547" fmla="*/ 595032 w 1681034"/>
                    <a:gd name="connsiteY547" fmla="*/ 56007 h 1682686"/>
                    <a:gd name="connsiteX548" fmla="*/ 601605 w 1681034"/>
                    <a:gd name="connsiteY548" fmla="*/ 45244 h 1682686"/>
                    <a:gd name="connsiteX549" fmla="*/ 571696 w 1681034"/>
                    <a:gd name="connsiteY549" fmla="*/ 57817 h 1682686"/>
                    <a:gd name="connsiteX550" fmla="*/ 562266 w 1681034"/>
                    <a:gd name="connsiteY550" fmla="*/ 58484 h 1682686"/>
                    <a:gd name="connsiteX551" fmla="*/ 567219 w 1681034"/>
                    <a:gd name="connsiteY551" fmla="*/ 59627 h 1682686"/>
                    <a:gd name="connsiteX552" fmla="*/ 580650 w 1681034"/>
                    <a:gd name="connsiteY552" fmla="*/ 54959 h 1682686"/>
                    <a:gd name="connsiteX553" fmla="*/ 590079 w 1681034"/>
                    <a:gd name="connsiteY553" fmla="*/ 54483 h 1682686"/>
                    <a:gd name="connsiteX554" fmla="*/ 587317 w 1681034"/>
                    <a:gd name="connsiteY554" fmla="*/ 57341 h 1682686"/>
                    <a:gd name="connsiteX555" fmla="*/ 574935 w 1681034"/>
                    <a:gd name="connsiteY555" fmla="*/ 58865 h 1682686"/>
                    <a:gd name="connsiteX556" fmla="*/ 573887 w 1681034"/>
                    <a:gd name="connsiteY556" fmla="*/ 61913 h 1682686"/>
                    <a:gd name="connsiteX557" fmla="*/ 558933 w 1681034"/>
                    <a:gd name="connsiteY557" fmla="*/ 66485 h 1682686"/>
                    <a:gd name="connsiteX558" fmla="*/ 561600 w 1681034"/>
                    <a:gd name="connsiteY558" fmla="*/ 63532 h 1682686"/>
                    <a:gd name="connsiteX559" fmla="*/ 566362 w 1681034"/>
                    <a:gd name="connsiteY559" fmla="*/ 63722 h 1682686"/>
                    <a:gd name="connsiteX560" fmla="*/ 564076 w 1681034"/>
                    <a:gd name="connsiteY560" fmla="*/ 59531 h 1682686"/>
                    <a:gd name="connsiteX561" fmla="*/ 535692 w 1681034"/>
                    <a:gd name="connsiteY561" fmla="*/ 77057 h 1682686"/>
                    <a:gd name="connsiteX562" fmla="*/ 507498 w 1681034"/>
                    <a:gd name="connsiteY562" fmla="*/ 92393 h 1682686"/>
                    <a:gd name="connsiteX563" fmla="*/ 504069 w 1681034"/>
                    <a:gd name="connsiteY563" fmla="*/ 91535 h 1682686"/>
                    <a:gd name="connsiteX564" fmla="*/ 479589 w 1681034"/>
                    <a:gd name="connsiteY564" fmla="*/ 107347 h 1682686"/>
                    <a:gd name="connsiteX565" fmla="*/ 490924 w 1681034"/>
                    <a:gd name="connsiteY565" fmla="*/ 96488 h 1682686"/>
                    <a:gd name="connsiteX566" fmla="*/ 492258 w 1681034"/>
                    <a:gd name="connsiteY566" fmla="*/ 95345 h 1682686"/>
                    <a:gd name="connsiteX567" fmla="*/ 450729 w 1681034"/>
                    <a:gd name="connsiteY567" fmla="*/ 118586 h 1682686"/>
                    <a:gd name="connsiteX568" fmla="*/ 462921 w 1681034"/>
                    <a:gd name="connsiteY568" fmla="*/ 105918 h 1682686"/>
                    <a:gd name="connsiteX569" fmla="*/ 453491 w 1681034"/>
                    <a:gd name="connsiteY569" fmla="*/ 112109 h 1682686"/>
                    <a:gd name="connsiteX570" fmla="*/ 437203 w 1681034"/>
                    <a:gd name="connsiteY570" fmla="*/ 119729 h 1682686"/>
                    <a:gd name="connsiteX571" fmla="*/ 419487 w 1681034"/>
                    <a:gd name="connsiteY571" fmla="*/ 131826 h 1682686"/>
                    <a:gd name="connsiteX572" fmla="*/ 402151 w 1681034"/>
                    <a:gd name="connsiteY572" fmla="*/ 144685 h 1682686"/>
                    <a:gd name="connsiteX573" fmla="*/ 387483 w 1681034"/>
                    <a:gd name="connsiteY573" fmla="*/ 155924 h 1682686"/>
                    <a:gd name="connsiteX574" fmla="*/ 388530 w 1681034"/>
                    <a:gd name="connsiteY574" fmla="*/ 150495 h 1682686"/>
                    <a:gd name="connsiteX575" fmla="*/ 375767 w 1681034"/>
                    <a:gd name="connsiteY575" fmla="*/ 163640 h 1682686"/>
                    <a:gd name="connsiteX576" fmla="*/ 387959 w 1681034"/>
                    <a:gd name="connsiteY576" fmla="*/ 156877 h 1682686"/>
                    <a:gd name="connsiteX577" fmla="*/ 389864 w 1681034"/>
                    <a:gd name="connsiteY577" fmla="*/ 157544 h 1682686"/>
                    <a:gd name="connsiteX578" fmla="*/ 367004 w 1681034"/>
                    <a:gd name="connsiteY578" fmla="*/ 174117 h 1682686"/>
                    <a:gd name="connsiteX579" fmla="*/ 362051 w 1681034"/>
                    <a:gd name="connsiteY579" fmla="*/ 174308 h 1682686"/>
                    <a:gd name="connsiteX580" fmla="*/ 345001 w 1681034"/>
                    <a:gd name="connsiteY580" fmla="*/ 188309 h 1682686"/>
                    <a:gd name="connsiteX581" fmla="*/ 342525 w 1681034"/>
                    <a:gd name="connsiteY581" fmla="*/ 186881 h 1682686"/>
                    <a:gd name="connsiteX582" fmla="*/ 333381 w 1681034"/>
                    <a:gd name="connsiteY582" fmla="*/ 192691 h 1682686"/>
                    <a:gd name="connsiteX583" fmla="*/ 334428 w 1681034"/>
                    <a:gd name="connsiteY583" fmla="*/ 194501 h 1682686"/>
                    <a:gd name="connsiteX584" fmla="*/ 304234 w 1681034"/>
                    <a:gd name="connsiteY584" fmla="*/ 218027 h 1682686"/>
                    <a:gd name="connsiteX585" fmla="*/ 276326 w 1681034"/>
                    <a:gd name="connsiteY585" fmla="*/ 243840 h 1682686"/>
                    <a:gd name="connsiteX586" fmla="*/ 276993 w 1681034"/>
                    <a:gd name="connsiteY586" fmla="*/ 239268 h 1682686"/>
                    <a:gd name="connsiteX587" fmla="*/ 266801 w 1681034"/>
                    <a:gd name="connsiteY587" fmla="*/ 248984 h 1682686"/>
                    <a:gd name="connsiteX588" fmla="*/ 266896 w 1681034"/>
                    <a:gd name="connsiteY588" fmla="*/ 254508 h 1682686"/>
                    <a:gd name="connsiteX589" fmla="*/ 251656 w 1681034"/>
                    <a:gd name="connsiteY589" fmla="*/ 269939 h 1682686"/>
                    <a:gd name="connsiteX590" fmla="*/ 245274 w 1681034"/>
                    <a:gd name="connsiteY590" fmla="*/ 271653 h 1682686"/>
                    <a:gd name="connsiteX591" fmla="*/ 246322 w 1681034"/>
                    <a:gd name="connsiteY591" fmla="*/ 275654 h 1682686"/>
                    <a:gd name="connsiteX592" fmla="*/ 233940 w 1681034"/>
                    <a:gd name="connsiteY592" fmla="*/ 289655 h 1682686"/>
                    <a:gd name="connsiteX593" fmla="*/ 227653 w 1681034"/>
                    <a:gd name="connsiteY593" fmla="*/ 291560 h 1682686"/>
                    <a:gd name="connsiteX594" fmla="*/ 230320 w 1681034"/>
                    <a:gd name="connsiteY594" fmla="*/ 292513 h 1682686"/>
                    <a:gd name="connsiteX595" fmla="*/ 216604 w 1681034"/>
                    <a:gd name="connsiteY595" fmla="*/ 305562 h 1682686"/>
                    <a:gd name="connsiteX596" fmla="*/ 205841 w 1681034"/>
                    <a:gd name="connsiteY596" fmla="*/ 310896 h 1682686"/>
                    <a:gd name="connsiteX597" fmla="*/ 211937 w 1681034"/>
                    <a:gd name="connsiteY597" fmla="*/ 313373 h 1682686"/>
                    <a:gd name="connsiteX598" fmla="*/ 203079 w 1681034"/>
                    <a:gd name="connsiteY598" fmla="*/ 319469 h 1682686"/>
                    <a:gd name="connsiteX599" fmla="*/ 193554 w 1681034"/>
                    <a:gd name="connsiteY599" fmla="*/ 336423 h 1682686"/>
                    <a:gd name="connsiteX600" fmla="*/ 180981 w 1681034"/>
                    <a:gd name="connsiteY600" fmla="*/ 347663 h 1682686"/>
                    <a:gd name="connsiteX601" fmla="*/ 177933 w 1681034"/>
                    <a:gd name="connsiteY601" fmla="*/ 355568 h 1682686"/>
                    <a:gd name="connsiteX602" fmla="*/ 183076 w 1681034"/>
                    <a:gd name="connsiteY602" fmla="*/ 349949 h 1682686"/>
                    <a:gd name="connsiteX603" fmla="*/ 161550 w 1681034"/>
                    <a:gd name="connsiteY603" fmla="*/ 384429 h 1682686"/>
                    <a:gd name="connsiteX604" fmla="*/ 162693 w 1681034"/>
                    <a:gd name="connsiteY604" fmla="*/ 374999 h 1682686"/>
                    <a:gd name="connsiteX605" fmla="*/ 152596 w 1681034"/>
                    <a:gd name="connsiteY605" fmla="*/ 396907 h 1682686"/>
                    <a:gd name="connsiteX606" fmla="*/ 141261 w 1681034"/>
                    <a:gd name="connsiteY606" fmla="*/ 415290 h 1682686"/>
                    <a:gd name="connsiteX607" fmla="*/ 126688 w 1681034"/>
                    <a:gd name="connsiteY607" fmla="*/ 436816 h 1682686"/>
                    <a:gd name="connsiteX608" fmla="*/ 130498 w 1681034"/>
                    <a:gd name="connsiteY608" fmla="*/ 426149 h 1682686"/>
                    <a:gd name="connsiteX609" fmla="*/ 127736 w 1681034"/>
                    <a:gd name="connsiteY609" fmla="*/ 421862 h 1682686"/>
                    <a:gd name="connsiteX610" fmla="*/ 118782 w 1681034"/>
                    <a:gd name="connsiteY610" fmla="*/ 450056 h 1682686"/>
                    <a:gd name="connsiteX611" fmla="*/ 111829 w 1681034"/>
                    <a:gd name="connsiteY611" fmla="*/ 460058 h 1682686"/>
                    <a:gd name="connsiteX612" fmla="*/ 111639 w 1681034"/>
                    <a:gd name="connsiteY612" fmla="*/ 452247 h 1682686"/>
                    <a:gd name="connsiteX613" fmla="*/ 117354 w 1681034"/>
                    <a:gd name="connsiteY613" fmla="*/ 439198 h 1682686"/>
                    <a:gd name="connsiteX614" fmla="*/ 107543 w 1681034"/>
                    <a:gd name="connsiteY614" fmla="*/ 453009 h 1682686"/>
                    <a:gd name="connsiteX615" fmla="*/ 100685 w 1681034"/>
                    <a:gd name="connsiteY615" fmla="*/ 471011 h 1682686"/>
                    <a:gd name="connsiteX616" fmla="*/ 90684 w 1681034"/>
                    <a:gd name="connsiteY616" fmla="*/ 484537 h 1682686"/>
                    <a:gd name="connsiteX617" fmla="*/ 81540 w 1681034"/>
                    <a:gd name="connsiteY617" fmla="*/ 511683 h 1682686"/>
                    <a:gd name="connsiteX618" fmla="*/ 88779 w 1681034"/>
                    <a:gd name="connsiteY618" fmla="*/ 501777 h 1682686"/>
                    <a:gd name="connsiteX619" fmla="*/ 81444 w 1681034"/>
                    <a:gd name="connsiteY619" fmla="*/ 520637 h 1682686"/>
                    <a:gd name="connsiteX620" fmla="*/ 80301 w 1681034"/>
                    <a:gd name="connsiteY620" fmla="*/ 514445 h 1682686"/>
                    <a:gd name="connsiteX621" fmla="*/ 74205 w 1681034"/>
                    <a:gd name="connsiteY621" fmla="*/ 517874 h 1682686"/>
                    <a:gd name="connsiteX622" fmla="*/ 71157 w 1681034"/>
                    <a:gd name="connsiteY622" fmla="*/ 535877 h 1682686"/>
                    <a:gd name="connsiteX623" fmla="*/ 76968 w 1681034"/>
                    <a:gd name="connsiteY623" fmla="*/ 526828 h 1682686"/>
                    <a:gd name="connsiteX624" fmla="*/ 70586 w 1681034"/>
                    <a:gd name="connsiteY624" fmla="*/ 540830 h 1682686"/>
                    <a:gd name="connsiteX625" fmla="*/ 71157 w 1681034"/>
                    <a:gd name="connsiteY625" fmla="*/ 535781 h 1682686"/>
                    <a:gd name="connsiteX626" fmla="*/ 67919 w 1681034"/>
                    <a:gd name="connsiteY626" fmla="*/ 539210 h 1682686"/>
                    <a:gd name="connsiteX627" fmla="*/ 65252 w 1681034"/>
                    <a:gd name="connsiteY627" fmla="*/ 546545 h 1682686"/>
                    <a:gd name="connsiteX628" fmla="*/ 69729 w 1681034"/>
                    <a:gd name="connsiteY628" fmla="*/ 549212 h 1682686"/>
                    <a:gd name="connsiteX629" fmla="*/ 64776 w 1681034"/>
                    <a:gd name="connsiteY629" fmla="*/ 553403 h 1682686"/>
                    <a:gd name="connsiteX630" fmla="*/ 67347 w 1681034"/>
                    <a:gd name="connsiteY630" fmla="*/ 556641 h 1682686"/>
                    <a:gd name="connsiteX631" fmla="*/ 64966 w 1681034"/>
                    <a:gd name="connsiteY631" fmla="*/ 564071 h 1682686"/>
                    <a:gd name="connsiteX632" fmla="*/ 58489 w 1681034"/>
                    <a:gd name="connsiteY632" fmla="*/ 562261 h 1682686"/>
                    <a:gd name="connsiteX633" fmla="*/ 60966 w 1681034"/>
                    <a:gd name="connsiteY633" fmla="*/ 567119 h 1682686"/>
                    <a:gd name="connsiteX634" fmla="*/ 56203 w 1681034"/>
                    <a:gd name="connsiteY634" fmla="*/ 581978 h 1682686"/>
                    <a:gd name="connsiteX635" fmla="*/ 50393 w 1681034"/>
                    <a:gd name="connsiteY635" fmla="*/ 587502 h 1682686"/>
                    <a:gd name="connsiteX636" fmla="*/ 44392 w 1681034"/>
                    <a:gd name="connsiteY636" fmla="*/ 606743 h 1682686"/>
                    <a:gd name="connsiteX637" fmla="*/ 39725 w 1681034"/>
                    <a:gd name="connsiteY637" fmla="*/ 629888 h 1682686"/>
                    <a:gd name="connsiteX638" fmla="*/ 36867 w 1681034"/>
                    <a:gd name="connsiteY638" fmla="*/ 628650 h 1682686"/>
                    <a:gd name="connsiteX639" fmla="*/ 32010 w 1681034"/>
                    <a:gd name="connsiteY639" fmla="*/ 653225 h 1682686"/>
                    <a:gd name="connsiteX640" fmla="*/ 34962 w 1681034"/>
                    <a:gd name="connsiteY640" fmla="*/ 656082 h 1682686"/>
                    <a:gd name="connsiteX641" fmla="*/ 28771 w 1681034"/>
                    <a:gd name="connsiteY641" fmla="*/ 663512 h 1682686"/>
                    <a:gd name="connsiteX642" fmla="*/ 29343 w 1681034"/>
                    <a:gd name="connsiteY642" fmla="*/ 670274 h 1682686"/>
                    <a:gd name="connsiteX643" fmla="*/ 19627 w 1681034"/>
                    <a:gd name="connsiteY643" fmla="*/ 715423 h 1682686"/>
                    <a:gd name="connsiteX644" fmla="*/ 21246 w 1681034"/>
                    <a:gd name="connsiteY644" fmla="*/ 735044 h 1682686"/>
                    <a:gd name="connsiteX645" fmla="*/ 18198 w 1681034"/>
                    <a:gd name="connsiteY645" fmla="*/ 745236 h 1682686"/>
                    <a:gd name="connsiteX646" fmla="*/ 17055 w 1681034"/>
                    <a:gd name="connsiteY646" fmla="*/ 732187 h 1682686"/>
                    <a:gd name="connsiteX647" fmla="*/ 16293 w 1681034"/>
                    <a:gd name="connsiteY647" fmla="*/ 755714 h 1682686"/>
                    <a:gd name="connsiteX648" fmla="*/ 11055 w 1681034"/>
                    <a:gd name="connsiteY648" fmla="*/ 763810 h 1682686"/>
                    <a:gd name="connsiteX649" fmla="*/ 11531 w 1681034"/>
                    <a:gd name="connsiteY649" fmla="*/ 776573 h 1682686"/>
                    <a:gd name="connsiteX650" fmla="*/ 8959 w 1681034"/>
                    <a:gd name="connsiteY650" fmla="*/ 782193 h 1682686"/>
                    <a:gd name="connsiteX651" fmla="*/ 7721 w 1681034"/>
                    <a:gd name="connsiteY651" fmla="*/ 802291 h 1682686"/>
                    <a:gd name="connsiteX652" fmla="*/ 8007 w 1681034"/>
                    <a:gd name="connsiteY652" fmla="*/ 819531 h 1682686"/>
                    <a:gd name="connsiteX653" fmla="*/ 10197 w 1681034"/>
                    <a:gd name="connsiteY653" fmla="*/ 816864 h 1682686"/>
                    <a:gd name="connsiteX654" fmla="*/ 10293 w 1681034"/>
                    <a:gd name="connsiteY654" fmla="*/ 827723 h 1682686"/>
                    <a:gd name="connsiteX655" fmla="*/ 6197 w 1681034"/>
                    <a:gd name="connsiteY655" fmla="*/ 826961 h 1682686"/>
                    <a:gd name="connsiteX656" fmla="*/ 1815 w 1681034"/>
                    <a:gd name="connsiteY656" fmla="*/ 846487 h 1682686"/>
                    <a:gd name="connsiteX657" fmla="*/ 1530 w 1681034"/>
                    <a:gd name="connsiteY657" fmla="*/ 841724 h 1682686"/>
                    <a:gd name="connsiteX658" fmla="*/ 101 w 1681034"/>
                    <a:gd name="connsiteY658" fmla="*/ 863346 h 1682686"/>
                    <a:gd name="connsiteX659" fmla="*/ 6387 w 1681034"/>
                    <a:gd name="connsiteY659" fmla="*/ 834771 h 1682686"/>
                    <a:gd name="connsiteX660" fmla="*/ 3720 w 1681034"/>
                    <a:gd name="connsiteY660" fmla="*/ 862298 h 1682686"/>
                    <a:gd name="connsiteX661" fmla="*/ 10388 w 1681034"/>
                    <a:gd name="connsiteY661" fmla="*/ 852392 h 1682686"/>
                    <a:gd name="connsiteX662" fmla="*/ 6387 w 1681034"/>
                    <a:gd name="connsiteY662" fmla="*/ 870299 h 1682686"/>
                    <a:gd name="connsiteX663" fmla="*/ 13150 w 1681034"/>
                    <a:gd name="connsiteY663" fmla="*/ 878777 h 1682686"/>
                    <a:gd name="connsiteX664" fmla="*/ 8102 w 1681034"/>
                    <a:gd name="connsiteY664" fmla="*/ 890588 h 1682686"/>
                    <a:gd name="connsiteX665" fmla="*/ 4006 w 1681034"/>
                    <a:gd name="connsiteY665" fmla="*/ 890207 h 1682686"/>
                    <a:gd name="connsiteX666" fmla="*/ 8292 w 1681034"/>
                    <a:gd name="connsiteY666" fmla="*/ 893731 h 1682686"/>
                    <a:gd name="connsiteX667" fmla="*/ 9626 w 1681034"/>
                    <a:gd name="connsiteY667" fmla="*/ 900017 h 1682686"/>
                    <a:gd name="connsiteX668" fmla="*/ 7816 w 1681034"/>
                    <a:gd name="connsiteY668" fmla="*/ 913638 h 1682686"/>
                    <a:gd name="connsiteX669" fmla="*/ 3625 w 1681034"/>
                    <a:gd name="connsiteY669" fmla="*/ 902494 h 1682686"/>
                    <a:gd name="connsiteX670" fmla="*/ 8292 w 1681034"/>
                    <a:gd name="connsiteY670" fmla="*/ 927545 h 1682686"/>
                    <a:gd name="connsiteX671" fmla="*/ 6768 w 1681034"/>
                    <a:gd name="connsiteY671" fmla="*/ 941261 h 1682686"/>
                    <a:gd name="connsiteX672" fmla="*/ 8769 w 1681034"/>
                    <a:gd name="connsiteY672" fmla="*/ 955167 h 1682686"/>
                    <a:gd name="connsiteX673" fmla="*/ 13436 w 1681034"/>
                    <a:gd name="connsiteY673" fmla="*/ 970312 h 1682686"/>
                    <a:gd name="connsiteX674" fmla="*/ 19437 w 1681034"/>
                    <a:gd name="connsiteY674" fmla="*/ 988886 h 1682686"/>
                    <a:gd name="connsiteX675" fmla="*/ 16674 w 1681034"/>
                    <a:gd name="connsiteY675" fmla="*/ 998125 h 1682686"/>
                    <a:gd name="connsiteX676" fmla="*/ 22008 w 1681034"/>
                    <a:gd name="connsiteY676" fmla="*/ 1008698 h 1682686"/>
                    <a:gd name="connsiteX677" fmla="*/ 30581 w 1681034"/>
                    <a:gd name="connsiteY677" fmla="*/ 1043369 h 1682686"/>
                    <a:gd name="connsiteX678" fmla="*/ 33438 w 1681034"/>
                    <a:gd name="connsiteY678" fmla="*/ 1055370 h 1682686"/>
                    <a:gd name="connsiteX679" fmla="*/ 34296 w 1681034"/>
                    <a:gd name="connsiteY679" fmla="*/ 1069181 h 1682686"/>
                    <a:gd name="connsiteX680" fmla="*/ 36867 w 1681034"/>
                    <a:gd name="connsiteY680" fmla="*/ 1062704 h 1682686"/>
                    <a:gd name="connsiteX681" fmla="*/ 37534 w 1681034"/>
                    <a:gd name="connsiteY681" fmla="*/ 1078040 h 1682686"/>
                    <a:gd name="connsiteX682" fmla="*/ 41725 w 1681034"/>
                    <a:gd name="connsiteY682" fmla="*/ 1092899 h 1682686"/>
                    <a:gd name="connsiteX683" fmla="*/ 44773 w 1681034"/>
                    <a:gd name="connsiteY683" fmla="*/ 1094042 h 1682686"/>
                    <a:gd name="connsiteX684" fmla="*/ 40963 w 1681034"/>
                    <a:gd name="connsiteY684" fmla="*/ 1074515 h 1682686"/>
                    <a:gd name="connsiteX685" fmla="*/ 50393 w 1681034"/>
                    <a:gd name="connsiteY685" fmla="*/ 1106996 h 1682686"/>
                    <a:gd name="connsiteX686" fmla="*/ 49345 w 1681034"/>
                    <a:gd name="connsiteY686" fmla="*/ 1108710 h 1682686"/>
                    <a:gd name="connsiteX687" fmla="*/ 42773 w 1681034"/>
                    <a:gd name="connsiteY687" fmla="*/ 1094232 h 1682686"/>
                    <a:gd name="connsiteX688" fmla="*/ 49917 w 1681034"/>
                    <a:gd name="connsiteY688" fmla="*/ 1119473 h 1682686"/>
                    <a:gd name="connsiteX689" fmla="*/ 52869 w 1681034"/>
                    <a:gd name="connsiteY689" fmla="*/ 1125188 h 1682686"/>
                    <a:gd name="connsiteX690" fmla="*/ 54870 w 1681034"/>
                    <a:gd name="connsiteY690" fmla="*/ 1123188 h 1682686"/>
                    <a:gd name="connsiteX691" fmla="*/ 63156 w 1681034"/>
                    <a:gd name="connsiteY691" fmla="*/ 1141762 h 1682686"/>
                    <a:gd name="connsiteX692" fmla="*/ 62204 w 1681034"/>
                    <a:gd name="connsiteY692" fmla="*/ 1148239 h 1682686"/>
                    <a:gd name="connsiteX693" fmla="*/ 66300 w 1681034"/>
                    <a:gd name="connsiteY693" fmla="*/ 1152049 h 1682686"/>
                    <a:gd name="connsiteX694" fmla="*/ 65347 w 1681034"/>
                    <a:gd name="connsiteY694" fmla="*/ 1157002 h 1682686"/>
                    <a:gd name="connsiteX695" fmla="*/ 68395 w 1681034"/>
                    <a:gd name="connsiteY695" fmla="*/ 1157859 h 1682686"/>
                    <a:gd name="connsiteX696" fmla="*/ 80492 w 1681034"/>
                    <a:gd name="connsiteY696" fmla="*/ 1193673 h 1682686"/>
                    <a:gd name="connsiteX697" fmla="*/ 95065 w 1681034"/>
                    <a:gd name="connsiteY697" fmla="*/ 1225010 h 1682686"/>
                    <a:gd name="connsiteX698" fmla="*/ 90779 w 1681034"/>
                    <a:gd name="connsiteY698" fmla="*/ 1223201 h 1682686"/>
                    <a:gd name="connsiteX699" fmla="*/ 102209 w 1681034"/>
                    <a:gd name="connsiteY699" fmla="*/ 1246918 h 1682686"/>
                    <a:gd name="connsiteX700" fmla="*/ 103923 w 1681034"/>
                    <a:gd name="connsiteY700" fmla="*/ 1244632 h 1682686"/>
                    <a:gd name="connsiteX701" fmla="*/ 110210 w 1681034"/>
                    <a:gd name="connsiteY701" fmla="*/ 1252061 h 1682686"/>
                    <a:gd name="connsiteX702" fmla="*/ 107067 w 1681034"/>
                    <a:gd name="connsiteY702" fmla="*/ 1251585 h 1682686"/>
                    <a:gd name="connsiteX703" fmla="*/ 113258 w 1681034"/>
                    <a:gd name="connsiteY703" fmla="*/ 1264063 h 1682686"/>
                    <a:gd name="connsiteX704" fmla="*/ 113734 w 1681034"/>
                    <a:gd name="connsiteY704" fmla="*/ 1260539 h 1682686"/>
                    <a:gd name="connsiteX705" fmla="*/ 119163 w 1681034"/>
                    <a:gd name="connsiteY705" fmla="*/ 1268349 h 1682686"/>
                    <a:gd name="connsiteX706" fmla="*/ 117544 w 1681034"/>
                    <a:gd name="connsiteY706" fmla="*/ 1270635 h 1682686"/>
                    <a:gd name="connsiteX707" fmla="*/ 122688 w 1681034"/>
                    <a:gd name="connsiteY707" fmla="*/ 1275112 h 1682686"/>
                    <a:gd name="connsiteX708" fmla="*/ 122973 w 1681034"/>
                    <a:gd name="connsiteY708" fmla="*/ 1281684 h 1682686"/>
                    <a:gd name="connsiteX709" fmla="*/ 148405 w 1681034"/>
                    <a:gd name="connsiteY709" fmla="*/ 1319117 h 1682686"/>
                    <a:gd name="connsiteX710" fmla="*/ 147262 w 1681034"/>
                    <a:gd name="connsiteY710" fmla="*/ 1314545 h 1682686"/>
                    <a:gd name="connsiteX711" fmla="*/ 155073 w 1681034"/>
                    <a:gd name="connsiteY711" fmla="*/ 1324356 h 1682686"/>
                    <a:gd name="connsiteX712" fmla="*/ 151929 w 1681034"/>
                    <a:gd name="connsiteY712" fmla="*/ 1324261 h 1682686"/>
                    <a:gd name="connsiteX713" fmla="*/ 161645 w 1681034"/>
                    <a:gd name="connsiteY713" fmla="*/ 1337786 h 1682686"/>
                    <a:gd name="connsiteX714" fmla="*/ 171265 w 1681034"/>
                    <a:gd name="connsiteY714" fmla="*/ 1347026 h 1682686"/>
                    <a:gd name="connsiteX715" fmla="*/ 177742 w 1681034"/>
                    <a:gd name="connsiteY715" fmla="*/ 1357408 h 1682686"/>
                    <a:gd name="connsiteX716" fmla="*/ 182314 w 1681034"/>
                    <a:gd name="connsiteY716" fmla="*/ 1358360 h 1682686"/>
                    <a:gd name="connsiteX717" fmla="*/ 161740 w 1681034"/>
                    <a:gd name="connsiteY717" fmla="*/ 1329500 h 1682686"/>
                    <a:gd name="connsiteX718" fmla="*/ 162502 w 1681034"/>
                    <a:gd name="connsiteY718" fmla="*/ 1332548 h 1682686"/>
                    <a:gd name="connsiteX719" fmla="*/ 156406 w 1681034"/>
                    <a:gd name="connsiteY719" fmla="*/ 1325308 h 1682686"/>
                    <a:gd name="connsiteX720" fmla="*/ 153263 w 1681034"/>
                    <a:gd name="connsiteY720" fmla="*/ 1313212 h 1682686"/>
                    <a:gd name="connsiteX721" fmla="*/ 169932 w 1681034"/>
                    <a:gd name="connsiteY721" fmla="*/ 1337596 h 1682686"/>
                    <a:gd name="connsiteX722" fmla="*/ 184600 w 1681034"/>
                    <a:gd name="connsiteY722" fmla="*/ 1358837 h 1682686"/>
                    <a:gd name="connsiteX723" fmla="*/ 186886 w 1681034"/>
                    <a:gd name="connsiteY723" fmla="*/ 1359313 h 1682686"/>
                    <a:gd name="connsiteX724" fmla="*/ 187458 w 1681034"/>
                    <a:gd name="connsiteY724" fmla="*/ 1364266 h 1682686"/>
                    <a:gd name="connsiteX725" fmla="*/ 205936 w 1681034"/>
                    <a:gd name="connsiteY725" fmla="*/ 1385221 h 1682686"/>
                    <a:gd name="connsiteX726" fmla="*/ 217557 w 1681034"/>
                    <a:gd name="connsiteY726" fmla="*/ 1395889 h 1682686"/>
                    <a:gd name="connsiteX727" fmla="*/ 210413 w 1681034"/>
                    <a:gd name="connsiteY727" fmla="*/ 1396937 h 1682686"/>
                    <a:gd name="connsiteX728" fmla="*/ 200697 w 1681034"/>
                    <a:gd name="connsiteY728" fmla="*/ 1388554 h 1682686"/>
                    <a:gd name="connsiteX729" fmla="*/ 204888 w 1681034"/>
                    <a:gd name="connsiteY729" fmla="*/ 1396841 h 1682686"/>
                    <a:gd name="connsiteX730" fmla="*/ 212889 w 1681034"/>
                    <a:gd name="connsiteY730" fmla="*/ 1400842 h 1682686"/>
                    <a:gd name="connsiteX731" fmla="*/ 224224 w 1681034"/>
                    <a:gd name="connsiteY731" fmla="*/ 1411700 h 1682686"/>
                    <a:gd name="connsiteX732" fmla="*/ 245274 w 1681034"/>
                    <a:gd name="connsiteY732" fmla="*/ 1434370 h 1682686"/>
                    <a:gd name="connsiteX733" fmla="*/ 254799 w 1681034"/>
                    <a:gd name="connsiteY733" fmla="*/ 1444466 h 1682686"/>
                    <a:gd name="connsiteX734" fmla="*/ 251656 w 1681034"/>
                    <a:gd name="connsiteY734" fmla="*/ 1444943 h 1682686"/>
                    <a:gd name="connsiteX735" fmla="*/ 274802 w 1681034"/>
                    <a:gd name="connsiteY735" fmla="*/ 1465898 h 1682686"/>
                    <a:gd name="connsiteX736" fmla="*/ 277183 w 1681034"/>
                    <a:gd name="connsiteY736" fmla="*/ 1463897 h 1682686"/>
                    <a:gd name="connsiteX737" fmla="*/ 284136 w 1681034"/>
                    <a:gd name="connsiteY737" fmla="*/ 1470089 h 1682686"/>
                    <a:gd name="connsiteX738" fmla="*/ 283279 w 1681034"/>
                    <a:gd name="connsiteY738" fmla="*/ 1472851 h 1682686"/>
                    <a:gd name="connsiteX739" fmla="*/ 290232 w 1681034"/>
                    <a:gd name="connsiteY739" fmla="*/ 1476947 h 1682686"/>
                    <a:gd name="connsiteX740" fmla="*/ 290232 w 1681034"/>
                    <a:gd name="connsiteY740" fmla="*/ 1481042 h 1682686"/>
                    <a:gd name="connsiteX741" fmla="*/ 310711 w 1681034"/>
                    <a:gd name="connsiteY741" fmla="*/ 1495806 h 1682686"/>
                    <a:gd name="connsiteX742" fmla="*/ 313283 w 1681034"/>
                    <a:gd name="connsiteY742" fmla="*/ 1501807 h 1682686"/>
                    <a:gd name="connsiteX743" fmla="*/ 319760 w 1681034"/>
                    <a:gd name="connsiteY743" fmla="*/ 1506283 h 1682686"/>
                    <a:gd name="connsiteX744" fmla="*/ 341858 w 1681034"/>
                    <a:gd name="connsiteY744" fmla="*/ 1521428 h 1682686"/>
                    <a:gd name="connsiteX745" fmla="*/ 361003 w 1681034"/>
                    <a:gd name="connsiteY745" fmla="*/ 1532668 h 1682686"/>
                    <a:gd name="connsiteX746" fmla="*/ 360527 w 1681034"/>
                    <a:gd name="connsiteY746" fmla="*/ 1535525 h 1682686"/>
                    <a:gd name="connsiteX747" fmla="*/ 379672 w 1681034"/>
                    <a:gd name="connsiteY747" fmla="*/ 1544193 h 1682686"/>
                    <a:gd name="connsiteX748" fmla="*/ 371576 w 1681034"/>
                    <a:gd name="connsiteY748" fmla="*/ 1537049 h 1682686"/>
                    <a:gd name="connsiteX749" fmla="*/ 380720 w 1681034"/>
                    <a:gd name="connsiteY749" fmla="*/ 1540574 h 1682686"/>
                    <a:gd name="connsiteX750" fmla="*/ 373576 w 1681034"/>
                    <a:gd name="connsiteY750" fmla="*/ 1534763 h 1682686"/>
                    <a:gd name="connsiteX751" fmla="*/ 379196 w 1681034"/>
                    <a:gd name="connsiteY751" fmla="*/ 1535335 h 1682686"/>
                    <a:gd name="connsiteX752" fmla="*/ 392150 w 1681034"/>
                    <a:gd name="connsiteY752" fmla="*/ 1543717 h 1682686"/>
                    <a:gd name="connsiteX753" fmla="*/ 393674 w 1681034"/>
                    <a:gd name="connsiteY753" fmla="*/ 1549051 h 1682686"/>
                    <a:gd name="connsiteX754" fmla="*/ 407104 w 1681034"/>
                    <a:gd name="connsiteY754" fmla="*/ 1559433 h 1682686"/>
                    <a:gd name="connsiteX755" fmla="*/ 414438 w 1681034"/>
                    <a:gd name="connsiteY755" fmla="*/ 1560100 h 1682686"/>
                    <a:gd name="connsiteX756" fmla="*/ 386435 w 1681034"/>
                    <a:gd name="connsiteY756" fmla="*/ 1552956 h 1682686"/>
                    <a:gd name="connsiteX757" fmla="*/ 398246 w 1681034"/>
                    <a:gd name="connsiteY757" fmla="*/ 1563053 h 1682686"/>
                    <a:gd name="connsiteX758" fmla="*/ 405866 w 1681034"/>
                    <a:gd name="connsiteY758" fmla="*/ 1565910 h 1682686"/>
                    <a:gd name="connsiteX759" fmla="*/ 408819 w 1681034"/>
                    <a:gd name="connsiteY759" fmla="*/ 1564672 h 1682686"/>
                    <a:gd name="connsiteX760" fmla="*/ 416629 w 1681034"/>
                    <a:gd name="connsiteY760" fmla="*/ 1572197 h 1682686"/>
                    <a:gd name="connsiteX761" fmla="*/ 442823 w 1681034"/>
                    <a:gd name="connsiteY761" fmla="*/ 1586484 h 1682686"/>
                    <a:gd name="connsiteX762" fmla="*/ 454062 w 1681034"/>
                    <a:gd name="connsiteY762" fmla="*/ 1589342 h 1682686"/>
                    <a:gd name="connsiteX763" fmla="*/ 440823 w 1681034"/>
                    <a:gd name="connsiteY763" fmla="*/ 1581341 h 1682686"/>
                    <a:gd name="connsiteX764" fmla="*/ 457396 w 1681034"/>
                    <a:gd name="connsiteY764" fmla="*/ 1589913 h 1682686"/>
                    <a:gd name="connsiteX765" fmla="*/ 464730 w 1681034"/>
                    <a:gd name="connsiteY765" fmla="*/ 1590199 h 1682686"/>
                    <a:gd name="connsiteX766" fmla="*/ 463587 w 1681034"/>
                    <a:gd name="connsiteY766" fmla="*/ 1591913 h 1682686"/>
                    <a:gd name="connsiteX767" fmla="*/ 467016 w 1681034"/>
                    <a:gd name="connsiteY767" fmla="*/ 1589627 h 1682686"/>
                    <a:gd name="connsiteX768" fmla="*/ 456444 w 1681034"/>
                    <a:gd name="connsiteY768" fmla="*/ 1585913 h 1682686"/>
                    <a:gd name="connsiteX769" fmla="*/ 455491 w 1681034"/>
                    <a:gd name="connsiteY769" fmla="*/ 1581912 h 1682686"/>
                    <a:gd name="connsiteX770" fmla="*/ 474732 w 1681034"/>
                    <a:gd name="connsiteY770" fmla="*/ 1591818 h 1682686"/>
                    <a:gd name="connsiteX771" fmla="*/ 471303 w 1681034"/>
                    <a:gd name="connsiteY771" fmla="*/ 1597057 h 1682686"/>
                    <a:gd name="connsiteX772" fmla="*/ 479780 w 1681034"/>
                    <a:gd name="connsiteY772" fmla="*/ 1598295 h 1682686"/>
                    <a:gd name="connsiteX773" fmla="*/ 483780 w 1681034"/>
                    <a:gd name="connsiteY773" fmla="*/ 1603534 h 1682686"/>
                    <a:gd name="connsiteX774" fmla="*/ 492829 w 1681034"/>
                    <a:gd name="connsiteY774" fmla="*/ 1603629 h 1682686"/>
                    <a:gd name="connsiteX775" fmla="*/ 508736 w 1681034"/>
                    <a:gd name="connsiteY775" fmla="*/ 1613059 h 1682686"/>
                    <a:gd name="connsiteX776" fmla="*/ 458539 w 1681034"/>
                    <a:gd name="connsiteY776" fmla="*/ 1590961 h 1682686"/>
                    <a:gd name="connsiteX777" fmla="*/ 445490 w 1681034"/>
                    <a:gd name="connsiteY777" fmla="*/ 1590675 h 1682686"/>
                    <a:gd name="connsiteX778" fmla="*/ 451586 w 1681034"/>
                    <a:gd name="connsiteY778" fmla="*/ 1595533 h 1682686"/>
                    <a:gd name="connsiteX779" fmla="*/ 467874 w 1681034"/>
                    <a:gd name="connsiteY779" fmla="*/ 1605058 h 1682686"/>
                    <a:gd name="connsiteX780" fmla="*/ 472446 w 1681034"/>
                    <a:gd name="connsiteY780" fmla="*/ 1601057 h 1682686"/>
                    <a:gd name="connsiteX781" fmla="*/ 483780 w 1681034"/>
                    <a:gd name="connsiteY781" fmla="*/ 1606391 h 1682686"/>
                    <a:gd name="connsiteX782" fmla="*/ 480923 w 1681034"/>
                    <a:gd name="connsiteY782" fmla="*/ 1607915 h 1682686"/>
                    <a:gd name="connsiteX783" fmla="*/ 471779 w 1681034"/>
                    <a:gd name="connsiteY783" fmla="*/ 1604772 h 1682686"/>
                    <a:gd name="connsiteX784" fmla="*/ 474636 w 1681034"/>
                    <a:gd name="connsiteY784" fmla="*/ 1608963 h 1682686"/>
                    <a:gd name="connsiteX785" fmla="*/ 486733 w 1681034"/>
                    <a:gd name="connsiteY785" fmla="*/ 1616202 h 1682686"/>
                    <a:gd name="connsiteX786" fmla="*/ 515499 w 1681034"/>
                    <a:gd name="connsiteY786" fmla="*/ 1626013 h 1682686"/>
                    <a:gd name="connsiteX787" fmla="*/ 512451 w 1681034"/>
                    <a:gd name="connsiteY787" fmla="*/ 1622012 h 1682686"/>
                    <a:gd name="connsiteX788" fmla="*/ 544836 w 1681034"/>
                    <a:gd name="connsiteY788" fmla="*/ 1630966 h 1682686"/>
                    <a:gd name="connsiteX789" fmla="*/ 544645 w 1681034"/>
                    <a:gd name="connsiteY789" fmla="*/ 1634776 h 1682686"/>
                    <a:gd name="connsiteX790" fmla="*/ 521214 w 1681034"/>
                    <a:gd name="connsiteY790" fmla="*/ 1625537 h 1682686"/>
                    <a:gd name="connsiteX791" fmla="*/ 519118 w 1681034"/>
                    <a:gd name="connsiteY791" fmla="*/ 1629156 h 1682686"/>
                    <a:gd name="connsiteX792" fmla="*/ 524928 w 1681034"/>
                    <a:gd name="connsiteY792" fmla="*/ 1631442 h 1682686"/>
                    <a:gd name="connsiteX793" fmla="*/ 525976 w 1681034"/>
                    <a:gd name="connsiteY793" fmla="*/ 1629632 h 1682686"/>
                    <a:gd name="connsiteX794" fmla="*/ 544455 w 1681034"/>
                    <a:gd name="connsiteY794" fmla="*/ 1637729 h 1682686"/>
                    <a:gd name="connsiteX795" fmla="*/ 562838 w 1681034"/>
                    <a:gd name="connsiteY795" fmla="*/ 1640110 h 1682686"/>
                    <a:gd name="connsiteX796" fmla="*/ 575030 w 1681034"/>
                    <a:gd name="connsiteY796" fmla="*/ 1650778 h 1682686"/>
                    <a:gd name="connsiteX797" fmla="*/ 582745 w 1681034"/>
                    <a:gd name="connsiteY797" fmla="*/ 1652873 h 1682686"/>
                    <a:gd name="connsiteX798" fmla="*/ 574649 w 1681034"/>
                    <a:gd name="connsiteY798" fmla="*/ 1647920 h 1682686"/>
                    <a:gd name="connsiteX799" fmla="*/ 590937 w 1681034"/>
                    <a:gd name="connsiteY799" fmla="*/ 1646206 h 1682686"/>
                    <a:gd name="connsiteX800" fmla="*/ 582745 w 1681034"/>
                    <a:gd name="connsiteY800" fmla="*/ 1649063 h 1682686"/>
                    <a:gd name="connsiteX801" fmla="*/ 596937 w 1681034"/>
                    <a:gd name="connsiteY801" fmla="*/ 1651730 h 1682686"/>
                    <a:gd name="connsiteX802" fmla="*/ 596937 w 1681034"/>
                    <a:gd name="connsiteY802" fmla="*/ 1647920 h 1682686"/>
                    <a:gd name="connsiteX803" fmla="*/ 607701 w 1681034"/>
                    <a:gd name="connsiteY803" fmla="*/ 1650492 h 1682686"/>
                    <a:gd name="connsiteX804" fmla="*/ 588841 w 1681034"/>
                    <a:gd name="connsiteY804" fmla="*/ 1643444 h 1682686"/>
                    <a:gd name="connsiteX805" fmla="*/ 565029 w 1681034"/>
                    <a:gd name="connsiteY805" fmla="*/ 1639253 h 1682686"/>
                    <a:gd name="connsiteX806" fmla="*/ 574363 w 1681034"/>
                    <a:gd name="connsiteY806" fmla="*/ 1641348 h 1682686"/>
                    <a:gd name="connsiteX807" fmla="*/ 568458 w 1681034"/>
                    <a:gd name="connsiteY807" fmla="*/ 1639348 h 1682686"/>
                    <a:gd name="connsiteX808" fmla="*/ 593699 w 1681034"/>
                    <a:gd name="connsiteY808" fmla="*/ 1642301 h 1682686"/>
                    <a:gd name="connsiteX809" fmla="*/ 636466 w 1681034"/>
                    <a:gd name="connsiteY809" fmla="*/ 1654016 h 1682686"/>
                    <a:gd name="connsiteX810" fmla="*/ 634180 w 1681034"/>
                    <a:gd name="connsiteY810" fmla="*/ 1651349 h 1682686"/>
                    <a:gd name="connsiteX811" fmla="*/ 623798 w 1681034"/>
                    <a:gd name="connsiteY811" fmla="*/ 1648206 h 1682686"/>
                    <a:gd name="connsiteX812" fmla="*/ 639228 w 1681034"/>
                    <a:gd name="connsiteY812" fmla="*/ 1650968 h 1682686"/>
                    <a:gd name="connsiteX813" fmla="*/ 655421 w 1681034"/>
                    <a:gd name="connsiteY813" fmla="*/ 1651540 h 1682686"/>
                    <a:gd name="connsiteX814" fmla="*/ 643038 w 1681034"/>
                    <a:gd name="connsiteY814" fmla="*/ 1649730 h 1682686"/>
                    <a:gd name="connsiteX815" fmla="*/ 636466 w 1681034"/>
                    <a:gd name="connsiteY815" fmla="*/ 1654016 h 1682686"/>
                    <a:gd name="connsiteX816" fmla="*/ 647515 w 1681034"/>
                    <a:gd name="connsiteY816" fmla="*/ 1659827 h 1682686"/>
                    <a:gd name="connsiteX817" fmla="*/ 615987 w 1681034"/>
                    <a:gd name="connsiteY817" fmla="*/ 1655064 h 1682686"/>
                    <a:gd name="connsiteX818" fmla="*/ 623512 w 1681034"/>
                    <a:gd name="connsiteY818" fmla="*/ 1661541 h 1682686"/>
                    <a:gd name="connsiteX819" fmla="*/ 628465 w 1681034"/>
                    <a:gd name="connsiteY819" fmla="*/ 1657445 h 1682686"/>
                    <a:gd name="connsiteX820" fmla="*/ 659040 w 1681034"/>
                    <a:gd name="connsiteY820" fmla="*/ 1664684 h 1682686"/>
                    <a:gd name="connsiteX821" fmla="*/ 657040 w 1681034"/>
                    <a:gd name="connsiteY821" fmla="*/ 1661065 h 1682686"/>
                    <a:gd name="connsiteX822" fmla="*/ 643515 w 1681034"/>
                    <a:gd name="connsiteY822" fmla="*/ 1657350 h 1682686"/>
                    <a:gd name="connsiteX823" fmla="*/ 653706 w 1681034"/>
                    <a:gd name="connsiteY823" fmla="*/ 1656588 h 1682686"/>
                    <a:gd name="connsiteX824" fmla="*/ 652944 w 1681034"/>
                    <a:gd name="connsiteY824" fmla="*/ 1658588 h 1682686"/>
                    <a:gd name="connsiteX825" fmla="*/ 665803 w 1681034"/>
                    <a:gd name="connsiteY825" fmla="*/ 1659446 h 1682686"/>
                    <a:gd name="connsiteX826" fmla="*/ 662660 w 1681034"/>
                    <a:gd name="connsiteY826" fmla="*/ 1663541 h 1682686"/>
                    <a:gd name="connsiteX827" fmla="*/ 706951 w 1681034"/>
                    <a:gd name="connsiteY827" fmla="*/ 1667542 h 1682686"/>
                    <a:gd name="connsiteX828" fmla="*/ 710571 w 1681034"/>
                    <a:gd name="connsiteY828" fmla="*/ 1671733 h 1682686"/>
                    <a:gd name="connsiteX829" fmla="*/ 728287 w 1681034"/>
                    <a:gd name="connsiteY829" fmla="*/ 1671542 h 1682686"/>
                    <a:gd name="connsiteX830" fmla="*/ 722858 w 1681034"/>
                    <a:gd name="connsiteY830" fmla="*/ 1667637 h 1682686"/>
                    <a:gd name="connsiteX831" fmla="*/ 744956 w 1681034"/>
                    <a:gd name="connsiteY831" fmla="*/ 1668494 h 1682686"/>
                    <a:gd name="connsiteX832" fmla="*/ 731907 w 1681034"/>
                    <a:gd name="connsiteY832" fmla="*/ 1669923 h 1682686"/>
                    <a:gd name="connsiteX833" fmla="*/ 732288 w 1681034"/>
                    <a:gd name="connsiteY833" fmla="*/ 1674686 h 1682686"/>
                    <a:gd name="connsiteX834" fmla="*/ 759720 w 1681034"/>
                    <a:gd name="connsiteY834" fmla="*/ 1672971 h 1682686"/>
                    <a:gd name="connsiteX835" fmla="*/ 748956 w 1681034"/>
                    <a:gd name="connsiteY835" fmla="*/ 1671447 h 1682686"/>
                    <a:gd name="connsiteX836" fmla="*/ 763434 w 1681034"/>
                    <a:gd name="connsiteY836" fmla="*/ 1670114 h 1682686"/>
                    <a:gd name="connsiteX837" fmla="*/ 767530 w 1681034"/>
                    <a:gd name="connsiteY837" fmla="*/ 1673066 h 1682686"/>
                    <a:gd name="connsiteX838" fmla="*/ 794391 w 1681034"/>
                    <a:gd name="connsiteY838" fmla="*/ 1672304 h 1682686"/>
                    <a:gd name="connsiteX839" fmla="*/ 780960 w 1681034"/>
                    <a:gd name="connsiteY839" fmla="*/ 1676781 h 1682686"/>
                    <a:gd name="connsiteX840" fmla="*/ 785723 w 1681034"/>
                    <a:gd name="connsiteY840" fmla="*/ 1676495 h 1682686"/>
                    <a:gd name="connsiteX841" fmla="*/ 788295 w 1681034"/>
                    <a:gd name="connsiteY841" fmla="*/ 1679734 h 1682686"/>
                    <a:gd name="connsiteX842" fmla="*/ 799725 w 1681034"/>
                    <a:gd name="connsiteY842" fmla="*/ 1677638 h 1682686"/>
                    <a:gd name="connsiteX843" fmla="*/ 815346 w 1681034"/>
                    <a:gd name="connsiteY843" fmla="*/ 1678305 h 1682686"/>
                    <a:gd name="connsiteX844" fmla="*/ 808773 w 1681034"/>
                    <a:gd name="connsiteY844" fmla="*/ 1680115 h 1682686"/>
                    <a:gd name="connsiteX845" fmla="*/ 830395 w 1681034"/>
                    <a:gd name="connsiteY845" fmla="*/ 1682687 h 1682686"/>
                    <a:gd name="connsiteX846" fmla="*/ 840206 w 1681034"/>
                    <a:gd name="connsiteY846" fmla="*/ 1679543 h 1682686"/>
                    <a:gd name="connsiteX847" fmla="*/ 835824 w 1681034"/>
                    <a:gd name="connsiteY847" fmla="*/ 1676972 h 1682686"/>
                    <a:gd name="connsiteX848" fmla="*/ 844968 w 1681034"/>
                    <a:gd name="connsiteY848" fmla="*/ 1678972 h 1682686"/>
                    <a:gd name="connsiteX849" fmla="*/ 880782 w 1681034"/>
                    <a:gd name="connsiteY849" fmla="*/ 1679353 h 1682686"/>
                    <a:gd name="connsiteX850" fmla="*/ 900880 w 1681034"/>
                    <a:gd name="connsiteY850" fmla="*/ 1677448 h 1682686"/>
                    <a:gd name="connsiteX851" fmla="*/ 924597 w 1681034"/>
                    <a:gd name="connsiteY851" fmla="*/ 1674781 h 1682686"/>
                    <a:gd name="connsiteX852" fmla="*/ 913739 w 1681034"/>
                    <a:gd name="connsiteY852" fmla="*/ 1674400 h 1682686"/>
                    <a:gd name="connsiteX853" fmla="*/ 938694 w 1681034"/>
                    <a:gd name="connsiteY853" fmla="*/ 1669733 h 1682686"/>
                    <a:gd name="connsiteX854" fmla="*/ 930884 w 1681034"/>
                    <a:gd name="connsiteY854" fmla="*/ 1673162 h 1682686"/>
                    <a:gd name="connsiteX855" fmla="*/ 940218 w 1681034"/>
                    <a:gd name="connsiteY855" fmla="*/ 1675257 h 1682686"/>
                    <a:gd name="connsiteX856" fmla="*/ 955744 w 1681034"/>
                    <a:gd name="connsiteY856" fmla="*/ 1666685 h 1682686"/>
                    <a:gd name="connsiteX857" fmla="*/ 966698 w 1681034"/>
                    <a:gd name="connsiteY857" fmla="*/ 1668685 h 1682686"/>
                    <a:gd name="connsiteX858" fmla="*/ 980700 w 1681034"/>
                    <a:gd name="connsiteY858" fmla="*/ 1667066 h 1682686"/>
                    <a:gd name="connsiteX859" fmla="*/ 1015942 w 1681034"/>
                    <a:gd name="connsiteY859" fmla="*/ 1658398 h 1682686"/>
                    <a:gd name="connsiteX860" fmla="*/ 1017942 w 1681034"/>
                    <a:gd name="connsiteY860" fmla="*/ 1662684 h 1682686"/>
                    <a:gd name="connsiteX861" fmla="*/ 1022133 w 1681034"/>
                    <a:gd name="connsiteY861" fmla="*/ 1656969 h 1682686"/>
                    <a:gd name="connsiteX862" fmla="*/ 1034802 w 1681034"/>
                    <a:gd name="connsiteY862" fmla="*/ 1658017 h 1682686"/>
                    <a:gd name="connsiteX863" fmla="*/ 1046994 w 1681034"/>
                    <a:gd name="connsiteY863" fmla="*/ 1654874 h 1682686"/>
                    <a:gd name="connsiteX864" fmla="*/ 1053661 w 1681034"/>
                    <a:gd name="connsiteY864" fmla="*/ 1657445 h 1682686"/>
                    <a:gd name="connsiteX865" fmla="*/ 1058043 w 1681034"/>
                    <a:gd name="connsiteY865" fmla="*/ 1654683 h 1682686"/>
                    <a:gd name="connsiteX866" fmla="*/ 1051661 w 1681034"/>
                    <a:gd name="connsiteY866" fmla="*/ 1654207 h 1682686"/>
                    <a:gd name="connsiteX867" fmla="*/ 1063853 w 1681034"/>
                    <a:gd name="connsiteY867" fmla="*/ 1650873 h 1682686"/>
                    <a:gd name="connsiteX868" fmla="*/ 1056042 w 1681034"/>
                    <a:gd name="connsiteY868" fmla="*/ 1651445 h 1682686"/>
                    <a:gd name="connsiteX869" fmla="*/ 1057090 w 1681034"/>
                    <a:gd name="connsiteY869" fmla="*/ 1647444 h 1682686"/>
                    <a:gd name="connsiteX870" fmla="*/ 1065948 w 1681034"/>
                    <a:gd name="connsiteY870" fmla="*/ 1643729 h 1682686"/>
                    <a:gd name="connsiteX871" fmla="*/ 1064996 w 1681034"/>
                    <a:gd name="connsiteY871" fmla="*/ 1647825 h 1682686"/>
                    <a:gd name="connsiteX872" fmla="*/ 1072140 w 1681034"/>
                    <a:gd name="connsiteY872" fmla="*/ 1642967 h 1682686"/>
                    <a:gd name="connsiteX873" fmla="*/ 1093190 w 1681034"/>
                    <a:gd name="connsiteY873" fmla="*/ 1636490 h 1682686"/>
                    <a:gd name="connsiteX874" fmla="*/ 1089475 w 1681034"/>
                    <a:gd name="connsiteY874" fmla="*/ 1642491 h 1682686"/>
                    <a:gd name="connsiteX875" fmla="*/ 1111097 w 1681034"/>
                    <a:gd name="connsiteY875" fmla="*/ 1638491 h 1682686"/>
                    <a:gd name="connsiteX876" fmla="*/ 1133195 w 1681034"/>
                    <a:gd name="connsiteY876" fmla="*/ 1636014 h 1682686"/>
                    <a:gd name="connsiteX877" fmla="*/ 1123479 w 1681034"/>
                    <a:gd name="connsiteY877" fmla="*/ 1636204 h 1682686"/>
                    <a:gd name="connsiteX878" fmla="*/ 1136814 w 1681034"/>
                    <a:gd name="connsiteY878" fmla="*/ 1630871 h 1682686"/>
                    <a:gd name="connsiteX879" fmla="*/ 1139005 w 1681034"/>
                    <a:gd name="connsiteY879" fmla="*/ 1626679 h 1682686"/>
                    <a:gd name="connsiteX880" fmla="*/ 1121193 w 1681034"/>
                    <a:gd name="connsiteY880" fmla="*/ 1633252 h 1682686"/>
                    <a:gd name="connsiteX881" fmla="*/ 1121860 w 1681034"/>
                    <a:gd name="connsiteY881" fmla="*/ 1629156 h 1682686"/>
                    <a:gd name="connsiteX882" fmla="*/ 1132147 w 1681034"/>
                    <a:gd name="connsiteY882" fmla="*/ 1624870 h 1682686"/>
                    <a:gd name="connsiteX883" fmla="*/ 1135767 w 1681034"/>
                    <a:gd name="connsiteY883" fmla="*/ 1626870 h 1682686"/>
                    <a:gd name="connsiteX884" fmla="*/ 1148625 w 1681034"/>
                    <a:gd name="connsiteY884" fmla="*/ 1619917 h 1682686"/>
                    <a:gd name="connsiteX885" fmla="*/ 1142244 w 1681034"/>
                    <a:gd name="connsiteY885" fmla="*/ 1620298 h 1682686"/>
                    <a:gd name="connsiteX886" fmla="*/ 1149102 w 1681034"/>
                    <a:gd name="connsiteY886" fmla="*/ 1615726 h 1682686"/>
                    <a:gd name="connsiteX887" fmla="*/ 1157293 w 1681034"/>
                    <a:gd name="connsiteY887" fmla="*/ 1616202 h 1682686"/>
                    <a:gd name="connsiteX888" fmla="*/ 1167675 w 1681034"/>
                    <a:gd name="connsiteY888" fmla="*/ 1612487 h 1682686"/>
                    <a:gd name="connsiteX889" fmla="*/ 1181201 w 1681034"/>
                    <a:gd name="connsiteY889" fmla="*/ 1603058 h 1682686"/>
                    <a:gd name="connsiteX890" fmla="*/ 1177677 w 1681034"/>
                    <a:gd name="connsiteY890" fmla="*/ 1607534 h 1682686"/>
                    <a:gd name="connsiteX891" fmla="*/ 1200537 w 1681034"/>
                    <a:gd name="connsiteY891" fmla="*/ 1596676 h 1682686"/>
                    <a:gd name="connsiteX892" fmla="*/ 1206918 w 1681034"/>
                    <a:gd name="connsiteY892" fmla="*/ 1595914 h 1682686"/>
                    <a:gd name="connsiteX893" fmla="*/ 1235589 w 1681034"/>
                    <a:gd name="connsiteY893" fmla="*/ 1569720 h 1682686"/>
                    <a:gd name="connsiteX894" fmla="*/ 1245018 w 1681034"/>
                    <a:gd name="connsiteY894" fmla="*/ 1563910 h 1682686"/>
                    <a:gd name="connsiteX895" fmla="*/ 1249686 w 1681034"/>
                    <a:gd name="connsiteY895" fmla="*/ 1567148 h 1682686"/>
                    <a:gd name="connsiteX896" fmla="*/ 1238732 w 1681034"/>
                    <a:gd name="connsiteY896" fmla="*/ 1573340 h 1682686"/>
                    <a:gd name="connsiteX897" fmla="*/ 1237779 w 1681034"/>
                    <a:gd name="connsiteY897" fmla="*/ 1579721 h 1682686"/>
                    <a:gd name="connsiteX898" fmla="*/ 1235779 w 1681034"/>
                    <a:gd name="connsiteY898" fmla="*/ 1579054 h 1682686"/>
                    <a:gd name="connsiteX899" fmla="*/ 1248162 w 1681034"/>
                    <a:gd name="connsiteY899" fmla="*/ 1571720 h 1682686"/>
                    <a:gd name="connsiteX900" fmla="*/ 1243399 w 1681034"/>
                    <a:gd name="connsiteY900" fmla="*/ 1576673 h 1682686"/>
                    <a:gd name="connsiteX901" fmla="*/ 1254829 w 1681034"/>
                    <a:gd name="connsiteY901" fmla="*/ 1571339 h 1682686"/>
                    <a:gd name="connsiteX902" fmla="*/ 1282452 w 1681034"/>
                    <a:gd name="connsiteY902" fmla="*/ 1555814 h 1682686"/>
                    <a:gd name="connsiteX903" fmla="*/ 1278737 w 1681034"/>
                    <a:gd name="connsiteY903" fmla="*/ 1551432 h 1682686"/>
                    <a:gd name="connsiteX904" fmla="*/ 1271022 w 1681034"/>
                    <a:gd name="connsiteY904" fmla="*/ 1557338 h 1682686"/>
                    <a:gd name="connsiteX905" fmla="*/ 1274832 w 1681034"/>
                    <a:gd name="connsiteY905" fmla="*/ 1554385 h 1682686"/>
                    <a:gd name="connsiteX906" fmla="*/ 1251210 w 1681034"/>
                    <a:gd name="connsiteY906" fmla="*/ 1566863 h 1682686"/>
                    <a:gd name="connsiteX907" fmla="*/ 1328743 w 1681034"/>
                    <a:gd name="connsiteY907" fmla="*/ 1511999 h 1682686"/>
                    <a:gd name="connsiteX908" fmla="*/ 1327219 w 1681034"/>
                    <a:gd name="connsiteY908" fmla="*/ 1515713 h 1682686"/>
                    <a:gd name="connsiteX909" fmla="*/ 1336839 w 1681034"/>
                    <a:gd name="connsiteY909" fmla="*/ 1507236 h 1682686"/>
                    <a:gd name="connsiteX910" fmla="*/ 1347984 w 1681034"/>
                    <a:gd name="connsiteY910" fmla="*/ 1501426 h 1682686"/>
                    <a:gd name="connsiteX911" fmla="*/ 1348555 w 1681034"/>
                    <a:gd name="connsiteY911" fmla="*/ 1505522 h 1682686"/>
                    <a:gd name="connsiteX912" fmla="*/ 1364271 w 1681034"/>
                    <a:gd name="connsiteY912" fmla="*/ 1492091 h 1682686"/>
                    <a:gd name="connsiteX913" fmla="*/ 1378273 w 1681034"/>
                    <a:gd name="connsiteY913" fmla="*/ 1479042 h 1682686"/>
                    <a:gd name="connsiteX914" fmla="*/ 1388370 w 1681034"/>
                    <a:gd name="connsiteY914" fmla="*/ 1465993 h 1682686"/>
                    <a:gd name="connsiteX915" fmla="*/ 1415230 w 1681034"/>
                    <a:gd name="connsiteY915" fmla="*/ 1446562 h 1682686"/>
                    <a:gd name="connsiteX916" fmla="*/ 1445901 w 1681034"/>
                    <a:gd name="connsiteY916" fmla="*/ 1417129 h 1682686"/>
                    <a:gd name="connsiteX917" fmla="*/ 1451616 w 1681034"/>
                    <a:gd name="connsiteY917" fmla="*/ 1409224 h 1682686"/>
                    <a:gd name="connsiteX918" fmla="*/ 1452473 w 1681034"/>
                    <a:gd name="connsiteY918" fmla="*/ 1402842 h 1682686"/>
                    <a:gd name="connsiteX919" fmla="*/ 1456664 w 1681034"/>
                    <a:gd name="connsiteY919" fmla="*/ 1398175 h 1682686"/>
                    <a:gd name="connsiteX920" fmla="*/ 1456569 w 1681034"/>
                    <a:gd name="connsiteY920" fmla="*/ 1405319 h 1682686"/>
                    <a:gd name="connsiteX921" fmla="*/ 1464284 w 1681034"/>
                    <a:gd name="connsiteY921" fmla="*/ 1395032 h 1682686"/>
                    <a:gd name="connsiteX922" fmla="*/ 1471999 w 1681034"/>
                    <a:gd name="connsiteY922" fmla="*/ 1382363 h 1682686"/>
                    <a:gd name="connsiteX923" fmla="*/ 1471332 w 1681034"/>
                    <a:gd name="connsiteY923" fmla="*/ 1388650 h 1682686"/>
                    <a:gd name="connsiteX924" fmla="*/ 1497621 w 1681034"/>
                    <a:gd name="connsiteY924" fmla="*/ 1345502 h 1682686"/>
                    <a:gd name="connsiteX925" fmla="*/ 1505813 w 1681034"/>
                    <a:gd name="connsiteY925" fmla="*/ 1335977 h 1682686"/>
                    <a:gd name="connsiteX926" fmla="*/ 1510099 w 1681034"/>
                    <a:gd name="connsiteY926" fmla="*/ 1337882 h 1682686"/>
                    <a:gd name="connsiteX927" fmla="*/ 1508956 w 1681034"/>
                    <a:gd name="connsiteY927" fmla="*/ 1332452 h 1682686"/>
                    <a:gd name="connsiteX928" fmla="*/ 1514862 w 1681034"/>
                    <a:gd name="connsiteY928" fmla="*/ 1320737 h 1682686"/>
                    <a:gd name="connsiteX929" fmla="*/ 1512004 w 1681034"/>
                    <a:gd name="connsiteY929" fmla="*/ 1335310 h 1682686"/>
                    <a:gd name="connsiteX930" fmla="*/ 1512766 w 1681034"/>
                    <a:gd name="connsiteY930" fmla="*/ 1335977 h 1682686"/>
                    <a:gd name="connsiteX931" fmla="*/ 1537626 w 1681034"/>
                    <a:gd name="connsiteY931" fmla="*/ 1300829 h 1682686"/>
                    <a:gd name="connsiteX932" fmla="*/ 1540770 w 1681034"/>
                    <a:gd name="connsiteY932" fmla="*/ 1303592 h 1682686"/>
                    <a:gd name="connsiteX933" fmla="*/ 1557915 w 1681034"/>
                    <a:gd name="connsiteY933" fmla="*/ 1276350 h 1682686"/>
                    <a:gd name="connsiteX934" fmla="*/ 1558296 w 1681034"/>
                    <a:gd name="connsiteY934" fmla="*/ 1270540 h 1682686"/>
                    <a:gd name="connsiteX935" fmla="*/ 1561153 w 1681034"/>
                    <a:gd name="connsiteY935" fmla="*/ 1270826 h 1682686"/>
                    <a:gd name="connsiteX936" fmla="*/ 1562772 w 1681034"/>
                    <a:gd name="connsiteY936" fmla="*/ 1263968 h 1682686"/>
                    <a:gd name="connsiteX937" fmla="*/ 1564392 w 1681034"/>
                    <a:gd name="connsiteY937" fmla="*/ 1265206 h 1682686"/>
                    <a:gd name="connsiteX938" fmla="*/ 1569154 w 1681034"/>
                    <a:gd name="connsiteY938" fmla="*/ 1252823 h 1682686"/>
                    <a:gd name="connsiteX939" fmla="*/ 1572012 w 1681034"/>
                    <a:gd name="connsiteY939" fmla="*/ 1248918 h 1682686"/>
                    <a:gd name="connsiteX940" fmla="*/ 1572107 w 1681034"/>
                    <a:gd name="connsiteY940" fmla="*/ 1252919 h 1682686"/>
                    <a:gd name="connsiteX941" fmla="*/ 1594395 w 1681034"/>
                    <a:gd name="connsiteY941" fmla="*/ 1210151 h 1682686"/>
                    <a:gd name="connsiteX942" fmla="*/ 1603254 w 1681034"/>
                    <a:gd name="connsiteY942" fmla="*/ 1193102 h 1682686"/>
                    <a:gd name="connsiteX943" fmla="*/ 1608207 w 1681034"/>
                    <a:gd name="connsiteY943" fmla="*/ 1168051 h 1682686"/>
                    <a:gd name="connsiteX944" fmla="*/ 1602396 w 1681034"/>
                    <a:gd name="connsiteY944" fmla="*/ 1177576 h 1682686"/>
                    <a:gd name="connsiteX945" fmla="*/ 1607635 w 1681034"/>
                    <a:gd name="connsiteY945" fmla="*/ 1164050 h 1682686"/>
                    <a:gd name="connsiteX946" fmla="*/ 1608302 w 1681034"/>
                    <a:gd name="connsiteY946" fmla="*/ 1168051 h 1682686"/>
                    <a:gd name="connsiteX947" fmla="*/ 1621827 w 1681034"/>
                    <a:gd name="connsiteY947" fmla="*/ 1141000 h 1682686"/>
                    <a:gd name="connsiteX948" fmla="*/ 1622494 w 1681034"/>
                    <a:gd name="connsiteY948" fmla="*/ 1145000 h 1682686"/>
                    <a:gd name="connsiteX949" fmla="*/ 1627257 w 1681034"/>
                    <a:gd name="connsiteY949" fmla="*/ 1131189 h 1682686"/>
                    <a:gd name="connsiteX950" fmla="*/ 1642306 w 1681034"/>
                    <a:gd name="connsiteY950" fmla="*/ 1079945 h 1682686"/>
                    <a:gd name="connsiteX951" fmla="*/ 1622494 w 1681034"/>
                    <a:gd name="connsiteY951" fmla="*/ 1132332 h 1682686"/>
                    <a:gd name="connsiteX952" fmla="*/ 1628685 w 1681034"/>
                    <a:gd name="connsiteY952" fmla="*/ 1114139 h 1682686"/>
                    <a:gd name="connsiteX953" fmla="*/ 1623637 w 1681034"/>
                    <a:gd name="connsiteY953" fmla="*/ 1124045 h 1682686"/>
                    <a:gd name="connsiteX954" fmla="*/ 1623923 w 1681034"/>
                    <a:gd name="connsiteY954" fmla="*/ 1113568 h 1682686"/>
                    <a:gd name="connsiteX955" fmla="*/ 1627828 w 1681034"/>
                    <a:gd name="connsiteY955" fmla="*/ 1110234 h 1682686"/>
                    <a:gd name="connsiteX956" fmla="*/ 1632781 w 1681034"/>
                    <a:gd name="connsiteY956" fmla="*/ 1081088 h 1682686"/>
                    <a:gd name="connsiteX957" fmla="*/ 1631924 w 1681034"/>
                    <a:gd name="connsiteY957" fmla="*/ 1096328 h 1682686"/>
                    <a:gd name="connsiteX958" fmla="*/ 1635734 w 1681034"/>
                    <a:gd name="connsiteY958" fmla="*/ 1096328 h 1682686"/>
                    <a:gd name="connsiteX959" fmla="*/ 1638210 w 1681034"/>
                    <a:gd name="connsiteY959" fmla="*/ 1071277 h 1682686"/>
                    <a:gd name="connsiteX960" fmla="*/ 1640211 w 1681034"/>
                    <a:gd name="connsiteY960" fmla="*/ 1075658 h 1682686"/>
                    <a:gd name="connsiteX961" fmla="*/ 1643449 w 1681034"/>
                    <a:gd name="connsiteY961" fmla="*/ 1052894 h 1682686"/>
                    <a:gd name="connsiteX962" fmla="*/ 1648021 w 1681034"/>
                    <a:gd name="connsiteY962" fmla="*/ 1051370 h 1682686"/>
                    <a:gd name="connsiteX963" fmla="*/ 1647069 w 1681034"/>
                    <a:gd name="connsiteY963" fmla="*/ 1050989 h 1682686"/>
                    <a:gd name="connsiteX964" fmla="*/ 1645640 w 1681034"/>
                    <a:gd name="connsiteY964" fmla="*/ 1043559 h 1682686"/>
                    <a:gd name="connsiteX965" fmla="*/ 1646783 w 1681034"/>
                    <a:gd name="connsiteY965" fmla="*/ 1032129 h 1682686"/>
                    <a:gd name="connsiteX966" fmla="*/ 1649831 w 1681034"/>
                    <a:gd name="connsiteY966" fmla="*/ 1021461 h 1682686"/>
                    <a:gd name="connsiteX967" fmla="*/ 1653355 w 1681034"/>
                    <a:gd name="connsiteY967" fmla="*/ 1031272 h 1682686"/>
                    <a:gd name="connsiteX968" fmla="*/ 1654212 w 1681034"/>
                    <a:gd name="connsiteY968" fmla="*/ 1016318 h 1682686"/>
                    <a:gd name="connsiteX969" fmla="*/ 1658403 w 1681034"/>
                    <a:gd name="connsiteY969" fmla="*/ 1011079 h 1682686"/>
                    <a:gd name="connsiteX970" fmla="*/ 1663642 w 1681034"/>
                    <a:gd name="connsiteY970" fmla="*/ 982599 h 1682686"/>
                    <a:gd name="connsiteX971" fmla="*/ 1664690 w 1681034"/>
                    <a:gd name="connsiteY971" fmla="*/ 991362 h 1682686"/>
                    <a:gd name="connsiteX972" fmla="*/ 1667643 w 1681034"/>
                    <a:gd name="connsiteY972" fmla="*/ 963835 h 1682686"/>
                    <a:gd name="connsiteX973" fmla="*/ 1666976 w 1681034"/>
                    <a:gd name="connsiteY973" fmla="*/ 953643 h 1682686"/>
                    <a:gd name="connsiteX974" fmla="*/ 1664118 w 1681034"/>
                    <a:gd name="connsiteY974" fmla="*/ 959453 h 1682686"/>
                    <a:gd name="connsiteX975" fmla="*/ 1663261 w 1681034"/>
                    <a:gd name="connsiteY975" fmla="*/ 954310 h 1682686"/>
                    <a:gd name="connsiteX976" fmla="*/ 1668786 w 1681034"/>
                    <a:gd name="connsiteY976" fmla="*/ 926211 h 1682686"/>
                    <a:gd name="connsiteX977" fmla="*/ 1667262 w 1681034"/>
                    <a:gd name="connsiteY977" fmla="*/ 943832 h 1682686"/>
                    <a:gd name="connsiteX978" fmla="*/ 1667547 w 1681034"/>
                    <a:gd name="connsiteY978" fmla="*/ 957167 h 1682686"/>
                    <a:gd name="connsiteX979" fmla="*/ 1670881 w 1681034"/>
                    <a:gd name="connsiteY979" fmla="*/ 931545 h 1682686"/>
                    <a:gd name="connsiteX980" fmla="*/ 1675834 w 1681034"/>
                    <a:gd name="connsiteY980" fmla="*/ 927830 h 1682686"/>
                    <a:gd name="connsiteX981" fmla="*/ 1675453 w 1681034"/>
                    <a:gd name="connsiteY981" fmla="*/ 886778 h 1682686"/>
                    <a:gd name="connsiteX982" fmla="*/ 1677168 w 1681034"/>
                    <a:gd name="connsiteY982" fmla="*/ 893636 h 1682686"/>
                    <a:gd name="connsiteX983" fmla="*/ 1680692 w 1681034"/>
                    <a:gd name="connsiteY983" fmla="*/ 884492 h 1682686"/>
                    <a:gd name="connsiteX984" fmla="*/ 1679644 w 1681034"/>
                    <a:gd name="connsiteY984" fmla="*/ 858203 h 1682686"/>
                    <a:gd name="connsiteX985" fmla="*/ 1675548 w 1681034"/>
                    <a:gd name="connsiteY985" fmla="*/ 828485 h 1682686"/>
                    <a:gd name="connsiteX986" fmla="*/ 1676215 w 1681034"/>
                    <a:gd name="connsiteY986" fmla="*/ 849535 h 1682686"/>
                    <a:gd name="connsiteX987" fmla="*/ 1678311 w 1681034"/>
                    <a:gd name="connsiteY987" fmla="*/ 849821 h 1682686"/>
                    <a:gd name="connsiteX988" fmla="*/ 1677930 w 1681034"/>
                    <a:gd name="connsiteY988" fmla="*/ 862775 h 1682686"/>
                    <a:gd name="connsiteX989" fmla="*/ 1677168 w 1681034"/>
                    <a:gd name="connsiteY989" fmla="*/ 856107 h 1682686"/>
                    <a:gd name="connsiteX990" fmla="*/ 1673072 w 1681034"/>
                    <a:gd name="connsiteY990" fmla="*/ 881348 h 1682686"/>
                    <a:gd name="connsiteX991" fmla="*/ 1669167 w 1681034"/>
                    <a:gd name="connsiteY991" fmla="*/ 914686 h 1682686"/>
                    <a:gd name="connsiteX992" fmla="*/ 1667928 w 1681034"/>
                    <a:gd name="connsiteY992" fmla="*/ 922592 h 1682686"/>
                    <a:gd name="connsiteX993" fmla="*/ 1659261 w 1681034"/>
                    <a:gd name="connsiteY993" fmla="*/ 971169 h 1682686"/>
                    <a:gd name="connsiteX994" fmla="*/ 1653069 w 1681034"/>
                    <a:gd name="connsiteY994" fmla="*/ 982504 h 1682686"/>
                    <a:gd name="connsiteX995" fmla="*/ 1651926 w 1681034"/>
                    <a:gd name="connsiteY995" fmla="*/ 997077 h 1682686"/>
                    <a:gd name="connsiteX996" fmla="*/ 1654879 w 1681034"/>
                    <a:gd name="connsiteY996" fmla="*/ 989743 h 1682686"/>
                    <a:gd name="connsiteX997" fmla="*/ 1654117 w 1681034"/>
                    <a:gd name="connsiteY997" fmla="*/ 999458 h 1682686"/>
                    <a:gd name="connsiteX998" fmla="*/ 1651926 w 1681034"/>
                    <a:gd name="connsiteY998" fmla="*/ 997077 h 1682686"/>
                    <a:gd name="connsiteX999" fmla="*/ 1647640 w 1681034"/>
                    <a:gd name="connsiteY999" fmla="*/ 1008888 h 1682686"/>
                    <a:gd name="connsiteX1000" fmla="*/ 1649069 w 1681034"/>
                    <a:gd name="connsiteY1000" fmla="*/ 1012698 h 1682686"/>
                    <a:gd name="connsiteX1001" fmla="*/ 1646021 w 1681034"/>
                    <a:gd name="connsiteY1001" fmla="*/ 1023366 h 1682686"/>
                    <a:gd name="connsiteX1002" fmla="*/ 1642782 w 1681034"/>
                    <a:gd name="connsiteY1002" fmla="*/ 1030605 h 1682686"/>
                    <a:gd name="connsiteX1003" fmla="*/ 1639830 w 1681034"/>
                    <a:gd name="connsiteY1003" fmla="*/ 1029462 h 1682686"/>
                    <a:gd name="connsiteX1004" fmla="*/ 1637448 w 1681034"/>
                    <a:gd name="connsiteY1004" fmla="*/ 1049560 h 1682686"/>
                    <a:gd name="connsiteX1005" fmla="*/ 1629543 w 1681034"/>
                    <a:gd name="connsiteY1005" fmla="*/ 1067562 h 1682686"/>
                    <a:gd name="connsiteX1006" fmla="*/ 1629733 w 1681034"/>
                    <a:gd name="connsiteY1006" fmla="*/ 1074515 h 1682686"/>
                    <a:gd name="connsiteX1007" fmla="*/ 1628876 w 1681034"/>
                    <a:gd name="connsiteY1007" fmla="*/ 1079278 h 1682686"/>
                    <a:gd name="connsiteX1008" fmla="*/ 1623351 w 1681034"/>
                    <a:gd name="connsiteY1008" fmla="*/ 1085374 h 1682686"/>
                    <a:gd name="connsiteX1009" fmla="*/ 1608302 w 1681034"/>
                    <a:gd name="connsiteY1009" fmla="*/ 1128522 h 1682686"/>
                    <a:gd name="connsiteX1010" fmla="*/ 1606492 w 1681034"/>
                    <a:gd name="connsiteY1010" fmla="*/ 1140047 h 1682686"/>
                    <a:gd name="connsiteX1011" fmla="*/ 1611159 w 1681034"/>
                    <a:gd name="connsiteY1011" fmla="*/ 1126522 h 1682686"/>
                    <a:gd name="connsiteX1012" fmla="*/ 1614874 w 1681034"/>
                    <a:gd name="connsiteY1012" fmla="*/ 1126712 h 1682686"/>
                    <a:gd name="connsiteX1013" fmla="*/ 1605921 w 1681034"/>
                    <a:gd name="connsiteY1013" fmla="*/ 1146905 h 1682686"/>
                    <a:gd name="connsiteX1014" fmla="*/ 1610588 w 1681034"/>
                    <a:gd name="connsiteY1014" fmla="*/ 1135094 h 1682686"/>
                    <a:gd name="connsiteX1015" fmla="*/ 1604778 w 1681034"/>
                    <a:gd name="connsiteY1015" fmla="*/ 1137285 h 1682686"/>
                    <a:gd name="connsiteX1016" fmla="*/ 1592395 w 1681034"/>
                    <a:gd name="connsiteY1016" fmla="*/ 1164336 h 1682686"/>
                    <a:gd name="connsiteX1017" fmla="*/ 1587156 w 1681034"/>
                    <a:gd name="connsiteY1017" fmla="*/ 1168527 h 1682686"/>
                    <a:gd name="connsiteX1018" fmla="*/ 1594967 w 1681034"/>
                    <a:gd name="connsiteY1018" fmla="*/ 1155097 h 1682686"/>
                    <a:gd name="connsiteX1019" fmla="*/ 1592205 w 1681034"/>
                    <a:gd name="connsiteY1019" fmla="*/ 1153573 h 1682686"/>
                    <a:gd name="connsiteX1020" fmla="*/ 1585061 w 1681034"/>
                    <a:gd name="connsiteY1020" fmla="*/ 1169194 h 1682686"/>
                    <a:gd name="connsiteX1021" fmla="*/ 1591157 w 1681034"/>
                    <a:gd name="connsiteY1021" fmla="*/ 1165670 h 1682686"/>
                    <a:gd name="connsiteX1022" fmla="*/ 1581441 w 1681034"/>
                    <a:gd name="connsiteY1022" fmla="*/ 1190816 h 1682686"/>
                    <a:gd name="connsiteX1023" fmla="*/ 1584966 w 1681034"/>
                    <a:gd name="connsiteY1023" fmla="*/ 1193102 h 1682686"/>
                    <a:gd name="connsiteX1024" fmla="*/ 1578679 w 1681034"/>
                    <a:gd name="connsiteY1024" fmla="*/ 1198245 h 1682686"/>
                    <a:gd name="connsiteX1025" fmla="*/ 1579346 w 1681034"/>
                    <a:gd name="connsiteY1025" fmla="*/ 1193102 h 1682686"/>
                    <a:gd name="connsiteX1026" fmla="*/ 1556867 w 1681034"/>
                    <a:gd name="connsiteY1026" fmla="*/ 1226629 h 1682686"/>
                    <a:gd name="connsiteX1027" fmla="*/ 1539341 w 1681034"/>
                    <a:gd name="connsiteY1027" fmla="*/ 1259872 h 1682686"/>
                    <a:gd name="connsiteX1028" fmla="*/ 1539912 w 1681034"/>
                    <a:gd name="connsiteY1028" fmla="*/ 1248632 h 1682686"/>
                    <a:gd name="connsiteX1029" fmla="*/ 1531626 w 1681034"/>
                    <a:gd name="connsiteY1029" fmla="*/ 1259777 h 1682686"/>
                    <a:gd name="connsiteX1030" fmla="*/ 1535721 w 1681034"/>
                    <a:gd name="connsiteY1030" fmla="*/ 1263015 h 1682686"/>
                    <a:gd name="connsiteX1031" fmla="*/ 1517910 w 1681034"/>
                    <a:gd name="connsiteY1031" fmla="*/ 1290352 h 1682686"/>
                    <a:gd name="connsiteX1032" fmla="*/ 1507432 w 1681034"/>
                    <a:gd name="connsiteY1032" fmla="*/ 1309878 h 1682686"/>
                    <a:gd name="connsiteX1033" fmla="*/ 1507718 w 1681034"/>
                    <a:gd name="connsiteY1033" fmla="*/ 1305973 h 1682686"/>
                    <a:gd name="connsiteX1034" fmla="*/ 1513242 w 1681034"/>
                    <a:gd name="connsiteY1034" fmla="*/ 1300544 h 1682686"/>
                    <a:gd name="connsiteX1035" fmla="*/ 1512957 w 1681034"/>
                    <a:gd name="connsiteY1035" fmla="*/ 1298162 h 1682686"/>
                    <a:gd name="connsiteX1036" fmla="*/ 1513909 w 1681034"/>
                    <a:gd name="connsiteY1036" fmla="*/ 1294829 h 1682686"/>
                    <a:gd name="connsiteX1037" fmla="*/ 1503241 w 1681034"/>
                    <a:gd name="connsiteY1037" fmla="*/ 1307973 h 1682686"/>
                    <a:gd name="connsiteX1038" fmla="*/ 1508956 w 1681034"/>
                    <a:gd name="connsiteY1038" fmla="*/ 1298734 h 1682686"/>
                    <a:gd name="connsiteX1039" fmla="*/ 1500384 w 1681034"/>
                    <a:gd name="connsiteY1039" fmla="*/ 1307497 h 1682686"/>
                    <a:gd name="connsiteX1040" fmla="*/ 1486763 w 1681034"/>
                    <a:gd name="connsiteY1040" fmla="*/ 1321975 h 1682686"/>
                    <a:gd name="connsiteX1041" fmla="*/ 1485620 w 1681034"/>
                    <a:gd name="connsiteY1041" fmla="*/ 1331500 h 1682686"/>
                    <a:gd name="connsiteX1042" fmla="*/ 1478762 w 1681034"/>
                    <a:gd name="connsiteY1042" fmla="*/ 1331214 h 1682686"/>
                    <a:gd name="connsiteX1043" fmla="*/ 1476285 w 1681034"/>
                    <a:gd name="connsiteY1043" fmla="*/ 1335215 h 1682686"/>
                    <a:gd name="connsiteX1044" fmla="*/ 1474190 w 1681034"/>
                    <a:gd name="connsiteY1044" fmla="*/ 1346168 h 1682686"/>
                    <a:gd name="connsiteX1045" fmla="*/ 1457426 w 1681034"/>
                    <a:gd name="connsiteY1045" fmla="*/ 1366266 h 1682686"/>
                    <a:gd name="connsiteX1046" fmla="*/ 1454568 w 1681034"/>
                    <a:gd name="connsiteY1046" fmla="*/ 1363218 h 1682686"/>
                    <a:gd name="connsiteX1047" fmla="*/ 1438376 w 1681034"/>
                    <a:gd name="connsiteY1047" fmla="*/ 1377029 h 1682686"/>
                    <a:gd name="connsiteX1048" fmla="*/ 1435709 w 1681034"/>
                    <a:gd name="connsiteY1048" fmla="*/ 1383221 h 1682686"/>
                    <a:gd name="connsiteX1049" fmla="*/ 1441138 w 1681034"/>
                    <a:gd name="connsiteY1049" fmla="*/ 1380173 h 1682686"/>
                    <a:gd name="connsiteX1050" fmla="*/ 1452759 w 1681034"/>
                    <a:gd name="connsiteY1050" fmla="*/ 1367885 h 1682686"/>
                    <a:gd name="connsiteX1051" fmla="*/ 1439138 w 1681034"/>
                    <a:gd name="connsiteY1051" fmla="*/ 1384840 h 1682686"/>
                    <a:gd name="connsiteX1052" fmla="*/ 1415706 w 1681034"/>
                    <a:gd name="connsiteY1052" fmla="*/ 1401890 h 1682686"/>
                    <a:gd name="connsiteX1053" fmla="*/ 1425517 w 1681034"/>
                    <a:gd name="connsiteY1053" fmla="*/ 1392365 h 1682686"/>
                    <a:gd name="connsiteX1054" fmla="*/ 1412849 w 1681034"/>
                    <a:gd name="connsiteY1054" fmla="*/ 1403223 h 1682686"/>
                    <a:gd name="connsiteX1055" fmla="*/ 1413325 w 1681034"/>
                    <a:gd name="connsiteY1055" fmla="*/ 1408652 h 1682686"/>
                    <a:gd name="connsiteX1056" fmla="*/ 1405705 w 1681034"/>
                    <a:gd name="connsiteY1056" fmla="*/ 1411224 h 1682686"/>
                    <a:gd name="connsiteX1057" fmla="*/ 1401419 w 1681034"/>
                    <a:gd name="connsiteY1057" fmla="*/ 1415606 h 1682686"/>
                    <a:gd name="connsiteX1058" fmla="*/ 1390560 w 1681034"/>
                    <a:gd name="connsiteY1058" fmla="*/ 1426274 h 1682686"/>
                    <a:gd name="connsiteX1059" fmla="*/ 1386274 w 1681034"/>
                    <a:gd name="connsiteY1059" fmla="*/ 1435894 h 1682686"/>
                    <a:gd name="connsiteX1060" fmla="*/ 1383226 w 1681034"/>
                    <a:gd name="connsiteY1060" fmla="*/ 1431703 h 1682686"/>
                    <a:gd name="connsiteX1061" fmla="*/ 1377225 w 1681034"/>
                    <a:gd name="connsiteY1061" fmla="*/ 1444181 h 1682686"/>
                    <a:gd name="connsiteX1062" fmla="*/ 1379321 w 1681034"/>
                    <a:gd name="connsiteY1062" fmla="*/ 1436656 h 1682686"/>
                    <a:gd name="connsiteX1063" fmla="*/ 1370653 w 1681034"/>
                    <a:gd name="connsiteY1063" fmla="*/ 1448086 h 1682686"/>
                    <a:gd name="connsiteX1064" fmla="*/ 1371129 w 1681034"/>
                    <a:gd name="connsiteY1064" fmla="*/ 1443419 h 1682686"/>
                    <a:gd name="connsiteX1065" fmla="*/ 1349127 w 1681034"/>
                    <a:gd name="connsiteY1065" fmla="*/ 1465136 h 1682686"/>
                    <a:gd name="connsiteX1066" fmla="*/ 1341316 w 1681034"/>
                    <a:gd name="connsiteY1066" fmla="*/ 1466945 h 1682686"/>
                    <a:gd name="connsiteX1067" fmla="*/ 1326743 w 1681034"/>
                    <a:gd name="connsiteY1067" fmla="*/ 1480661 h 1682686"/>
                    <a:gd name="connsiteX1068" fmla="*/ 1324647 w 1681034"/>
                    <a:gd name="connsiteY1068" fmla="*/ 1477137 h 1682686"/>
                    <a:gd name="connsiteX1069" fmla="*/ 1328934 w 1681034"/>
                    <a:gd name="connsiteY1069" fmla="*/ 1472565 h 1682686"/>
                    <a:gd name="connsiteX1070" fmla="*/ 1330553 w 1681034"/>
                    <a:gd name="connsiteY1070" fmla="*/ 1475232 h 1682686"/>
                    <a:gd name="connsiteX1071" fmla="*/ 1347317 w 1681034"/>
                    <a:gd name="connsiteY1071" fmla="*/ 1459325 h 1682686"/>
                    <a:gd name="connsiteX1072" fmla="*/ 1331315 w 1681034"/>
                    <a:gd name="connsiteY1072" fmla="*/ 1470565 h 1682686"/>
                    <a:gd name="connsiteX1073" fmla="*/ 1332553 w 1681034"/>
                    <a:gd name="connsiteY1073" fmla="*/ 1466850 h 1682686"/>
                    <a:gd name="connsiteX1074" fmla="*/ 1349412 w 1681034"/>
                    <a:gd name="connsiteY1074" fmla="*/ 1454182 h 1682686"/>
                    <a:gd name="connsiteX1075" fmla="*/ 1348269 w 1681034"/>
                    <a:gd name="connsiteY1075" fmla="*/ 1452467 h 1682686"/>
                    <a:gd name="connsiteX1076" fmla="*/ 1355508 w 1681034"/>
                    <a:gd name="connsiteY1076" fmla="*/ 1449800 h 1682686"/>
                    <a:gd name="connsiteX1077" fmla="*/ 1360938 w 1681034"/>
                    <a:gd name="connsiteY1077" fmla="*/ 1444466 h 1682686"/>
                    <a:gd name="connsiteX1078" fmla="*/ 1376082 w 1681034"/>
                    <a:gd name="connsiteY1078" fmla="*/ 1427036 h 1682686"/>
                    <a:gd name="connsiteX1079" fmla="*/ 1382369 w 1681034"/>
                    <a:gd name="connsiteY1079" fmla="*/ 1425416 h 1682686"/>
                    <a:gd name="connsiteX1080" fmla="*/ 1380845 w 1681034"/>
                    <a:gd name="connsiteY1080" fmla="*/ 1418368 h 1682686"/>
                    <a:gd name="connsiteX1081" fmla="*/ 1371415 w 1681034"/>
                    <a:gd name="connsiteY1081" fmla="*/ 1425702 h 1682686"/>
                    <a:gd name="connsiteX1082" fmla="*/ 1374844 w 1681034"/>
                    <a:gd name="connsiteY1082" fmla="*/ 1425321 h 1682686"/>
                    <a:gd name="connsiteX1083" fmla="*/ 1363795 w 1681034"/>
                    <a:gd name="connsiteY1083" fmla="*/ 1435513 h 1682686"/>
                    <a:gd name="connsiteX1084" fmla="*/ 1366462 w 1681034"/>
                    <a:gd name="connsiteY1084" fmla="*/ 1428941 h 1682686"/>
                    <a:gd name="connsiteX1085" fmla="*/ 1379035 w 1681034"/>
                    <a:gd name="connsiteY1085" fmla="*/ 1415891 h 1682686"/>
                    <a:gd name="connsiteX1086" fmla="*/ 1385322 w 1681034"/>
                    <a:gd name="connsiteY1086" fmla="*/ 1414272 h 1682686"/>
                    <a:gd name="connsiteX1087" fmla="*/ 1426089 w 1681034"/>
                    <a:gd name="connsiteY1087" fmla="*/ 1367600 h 1682686"/>
                    <a:gd name="connsiteX1088" fmla="*/ 1426851 w 1681034"/>
                    <a:gd name="connsiteY1088" fmla="*/ 1372933 h 1682686"/>
                    <a:gd name="connsiteX1089" fmla="*/ 1388179 w 1681034"/>
                    <a:gd name="connsiteY1089" fmla="*/ 1410557 h 1682686"/>
                    <a:gd name="connsiteX1090" fmla="*/ 1394466 w 1681034"/>
                    <a:gd name="connsiteY1090" fmla="*/ 1404176 h 1682686"/>
                    <a:gd name="connsiteX1091" fmla="*/ 1399895 w 1681034"/>
                    <a:gd name="connsiteY1091" fmla="*/ 1403795 h 1682686"/>
                    <a:gd name="connsiteX1092" fmla="*/ 1409801 w 1681034"/>
                    <a:gd name="connsiteY1092" fmla="*/ 1392269 h 1682686"/>
                    <a:gd name="connsiteX1093" fmla="*/ 1414563 w 1681034"/>
                    <a:gd name="connsiteY1093" fmla="*/ 1393317 h 1682686"/>
                    <a:gd name="connsiteX1094" fmla="*/ 1422850 w 1681034"/>
                    <a:gd name="connsiteY1094" fmla="*/ 1382078 h 1682686"/>
                    <a:gd name="connsiteX1095" fmla="*/ 1428279 w 1681034"/>
                    <a:gd name="connsiteY1095" fmla="*/ 1381411 h 1682686"/>
                    <a:gd name="connsiteX1096" fmla="*/ 1446282 w 1681034"/>
                    <a:gd name="connsiteY1096" fmla="*/ 1356265 h 1682686"/>
                    <a:gd name="connsiteX1097" fmla="*/ 1449044 w 1681034"/>
                    <a:gd name="connsiteY1097" fmla="*/ 1357027 h 1682686"/>
                    <a:gd name="connsiteX1098" fmla="*/ 1445139 w 1681034"/>
                    <a:gd name="connsiteY1098" fmla="*/ 1361694 h 1682686"/>
                    <a:gd name="connsiteX1099" fmla="*/ 1463808 w 1681034"/>
                    <a:gd name="connsiteY1099" fmla="*/ 1341882 h 1682686"/>
                    <a:gd name="connsiteX1100" fmla="*/ 1467903 w 1681034"/>
                    <a:gd name="connsiteY1100" fmla="*/ 1330928 h 1682686"/>
                    <a:gd name="connsiteX1101" fmla="*/ 1476381 w 1681034"/>
                    <a:gd name="connsiteY1101" fmla="*/ 1326547 h 1682686"/>
                    <a:gd name="connsiteX1102" fmla="*/ 1469046 w 1681034"/>
                    <a:gd name="connsiteY1102" fmla="*/ 1327785 h 1682686"/>
                    <a:gd name="connsiteX1103" fmla="*/ 1479238 w 1681034"/>
                    <a:gd name="connsiteY1103" fmla="*/ 1314641 h 1682686"/>
                    <a:gd name="connsiteX1104" fmla="*/ 1485525 w 1681034"/>
                    <a:gd name="connsiteY1104" fmla="*/ 1316450 h 1682686"/>
                    <a:gd name="connsiteX1105" fmla="*/ 1483524 w 1681034"/>
                    <a:gd name="connsiteY1105" fmla="*/ 1316641 h 1682686"/>
                    <a:gd name="connsiteX1106" fmla="*/ 1504098 w 1681034"/>
                    <a:gd name="connsiteY1106" fmla="*/ 1288161 h 1682686"/>
                    <a:gd name="connsiteX1107" fmla="*/ 1495907 w 1681034"/>
                    <a:gd name="connsiteY1107" fmla="*/ 1293114 h 1682686"/>
                    <a:gd name="connsiteX1108" fmla="*/ 1502289 w 1681034"/>
                    <a:gd name="connsiteY1108" fmla="*/ 1276731 h 1682686"/>
                    <a:gd name="connsiteX1109" fmla="*/ 1501812 w 1681034"/>
                    <a:gd name="connsiteY1109" fmla="*/ 1282256 h 1682686"/>
                    <a:gd name="connsiteX1110" fmla="*/ 1507527 w 1681034"/>
                    <a:gd name="connsiteY1110" fmla="*/ 1275302 h 1682686"/>
                    <a:gd name="connsiteX1111" fmla="*/ 1508861 w 1681034"/>
                    <a:gd name="connsiteY1111" fmla="*/ 1266635 h 1682686"/>
                    <a:gd name="connsiteX1112" fmla="*/ 1511242 w 1681034"/>
                    <a:gd name="connsiteY1112" fmla="*/ 1268635 h 1682686"/>
                    <a:gd name="connsiteX1113" fmla="*/ 1517624 w 1681034"/>
                    <a:gd name="connsiteY1113" fmla="*/ 1254347 h 1682686"/>
                    <a:gd name="connsiteX1114" fmla="*/ 1520481 w 1681034"/>
                    <a:gd name="connsiteY1114" fmla="*/ 1258633 h 1682686"/>
                    <a:gd name="connsiteX1115" fmla="*/ 1521434 w 1681034"/>
                    <a:gd name="connsiteY1115" fmla="*/ 1249775 h 1682686"/>
                    <a:gd name="connsiteX1116" fmla="*/ 1524482 w 1681034"/>
                    <a:gd name="connsiteY1116" fmla="*/ 1244537 h 1682686"/>
                    <a:gd name="connsiteX1117" fmla="*/ 1524768 w 1681034"/>
                    <a:gd name="connsiteY1117" fmla="*/ 1252347 h 1682686"/>
                    <a:gd name="connsiteX1118" fmla="*/ 1534578 w 1681034"/>
                    <a:gd name="connsiteY1118" fmla="*/ 1242632 h 1682686"/>
                    <a:gd name="connsiteX1119" fmla="*/ 1552676 w 1681034"/>
                    <a:gd name="connsiteY1119" fmla="*/ 1206818 h 1682686"/>
                    <a:gd name="connsiteX1120" fmla="*/ 1559629 w 1681034"/>
                    <a:gd name="connsiteY1120" fmla="*/ 1199007 h 1682686"/>
                    <a:gd name="connsiteX1121" fmla="*/ 1570964 w 1681034"/>
                    <a:gd name="connsiteY1121" fmla="*/ 1176814 h 1682686"/>
                    <a:gd name="connsiteX1122" fmla="*/ 1564868 w 1681034"/>
                    <a:gd name="connsiteY1122" fmla="*/ 1196531 h 1682686"/>
                    <a:gd name="connsiteX1123" fmla="*/ 1578774 w 1681034"/>
                    <a:gd name="connsiteY1123" fmla="*/ 1167194 h 1682686"/>
                    <a:gd name="connsiteX1124" fmla="*/ 1575726 w 1681034"/>
                    <a:gd name="connsiteY1124" fmla="*/ 1169003 h 1682686"/>
                    <a:gd name="connsiteX1125" fmla="*/ 1578965 w 1681034"/>
                    <a:gd name="connsiteY1125" fmla="*/ 1156621 h 1682686"/>
                    <a:gd name="connsiteX1126" fmla="*/ 1595157 w 1681034"/>
                    <a:gd name="connsiteY1126" fmla="*/ 1126998 h 1682686"/>
                    <a:gd name="connsiteX1127" fmla="*/ 1603539 w 1681034"/>
                    <a:gd name="connsiteY1127" fmla="*/ 1093375 h 1682686"/>
                    <a:gd name="connsiteX1128" fmla="*/ 1599729 w 1681034"/>
                    <a:gd name="connsiteY1128" fmla="*/ 1098328 h 1682686"/>
                    <a:gd name="connsiteX1129" fmla="*/ 1612969 w 1681034"/>
                    <a:gd name="connsiteY1129" fmla="*/ 1079087 h 1682686"/>
                    <a:gd name="connsiteX1130" fmla="*/ 1608111 w 1681034"/>
                    <a:gd name="connsiteY1130" fmla="*/ 1073563 h 1682686"/>
                    <a:gd name="connsiteX1131" fmla="*/ 1615065 w 1681034"/>
                    <a:gd name="connsiteY1131" fmla="*/ 1054894 h 1682686"/>
                    <a:gd name="connsiteX1132" fmla="*/ 1614493 w 1681034"/>
                    <a:gd name="connsiteY1132" fmla="*/ 1066324 h 1682686"/>
                    <a:gd name="connsiteX1133" fmla="*/ 1622780 w 1681034"/>
                    <a:gd name="connsiteY1133" fmla="*/ 1039749 h 1682686"/>
                    <a:gd name="connsiteX1134" fmla="*/ 1624685 w 1681034"/>
                    <a:gd name="connsiteY1134" fmla="*/ 1040511 h 1682686"/>
                    <a:gd name="connsiteX1135" fmla="*/ 1626876 w 1681034"/>
                    <a:gd name="connsiteY1135" fmla="*/ 1031367 h 1682686"/>
                    <a:gd name="connsiteX1136" fmla="*/ 1624209 w 1681034"/>
                    <a:gd name="connsiteY1136" fmla="*/ 1033653 h 1682686"/>
                    <a:gd name="connsiteX1137" fmla="*/ 1631924 w 1681034"/>
                    <a:gd name="connsiteY1137" fmla="*/ 1011936 h 1682686"/>
                    <a:gd name="connsiteX1138" fmla="*/ 1637448 w 1681034"/>
                    <a:gd name="connsiteY1138" fmla="*/ 985933 h 1682686"/>
                    <a:gd name="connsiteX1139" fmla="*/ 1641354 w 1681034"/>
                    <a:gd name="connsiteY1139" fmla="*/ 978980 h 1682686"/>
                    <a:gd name="connsiteX1140" fmla="*/ 1642020 w 1681034"/>
                    <a:gd name="connsiteY1140" fmla="*/ 969455 h 1682686"/>
                    <a:gd name="connsiteX1141" fmla="*/ 1652498 w 1681034"/>
                    <a:gd name="connsiteY1141" fmla="*/ 930307 h 1682686"/>
                    <a:gd name="connsiteX1142" fmla="*/ 1658594 w 1681034"/>
                    <a:gd name="connsiteY1142" fmla="*/ 888397 h 1682686"/>
                    <a:gd name="connsiteX1143" fmla="*/ 1661451 w 1681034"/>
                    <a:gd name="connsiteY1143" fmla="*/ 905066 h 1682686"/>
                    <a:gd name="connsiteX1144" fmla="*/ 1663071 w 1681034"/>
                    <a:gd name="connsiteY1144" fmla="*/ 865346 h 1682686"/>
                    <a:gd name="connsiteX1145" fmla="*/ 1652022 w 1681034"/>
                    <a:gd name="connsiteY1145" fmla="*/ 857250 h 1682686"/>
                    <a:gd name="connsiteX1146" fmla="*/ 1654689 w 1681034"/>
                    <a:gd name="connsiteY1146" fmla="*/ 834104 h 1682686"/>
                    <a:gd name="connsiteX1147" fmla="*/ 1647259 w 1681034"/>
                    <a:gd name="connsiteY1147" fmla="*/ 861251 h 1682686"/>
                    <a:gd name="connsiteX1148" fmla="*/ 1649640 w 1681034"/>
                    <a:gd name="connsiteY1148" fmla="*/ 852202 h 1682686"/>
                    <a:gd name="connsiteX1149" fmla="*/ 1646402 w 1681034"/>
                    <a:gd name="connsiteY1149" fmla="*/ 833057 h 1682686"/>
                    <a:gd name="connsiteX1150" fmla="*/ 1651545 w 1681034"/>
                    <a:gd name="connsiteY1150" fmla="*/ 827437 h 1682686"/>
                    <a:gd name="connsiteX1151" fmla="*/ 1646783 w 1681034"/>
                    <a:gd name="connsiteY1151" fmla="*/ 816007 h 1682686"/>
                    <a:gd name="connsiteX1152" fmla="*/ 1647735 w 1681034"/>
                    <a:gd name="connsiteY1152" fmla="*/ 802100 h 1682686"/>
                    <a:gd name="connsiteX1153" fmla="*/ 1650307 w 1681034"/>
                    <a:gd name="connsiteY1153" fmla="*/ 792956 h 1682686"/>
                    <a:gd name="connsiteX1154" fmla="*/ 1653165 w 1681034"/>
                    <a:gd name="connsiteY1154" fmla="*/ 797909 h 1682686"/>
                    <a:gd name="connsiteX1155" fmla="*/ 1651450 w 1681034"/>
                    <a:gd name="connsiteY1155" fmla="*/ 777430 h 1682686"/>
                    <a:gd name="connsiteX1156" fmla="*/ 1656594 w 1681034"/>
                    <a:gd name="connsiteY1156" fmla="*/ 777716 h 1682686"/>
                    <a:gd name="connsiteX1157" fmla="*/ 1653069 w 1681034"/>
                    <a:gd name="connsiteY1157" fmla="*/ 766572 h 1682686"/>
                    <a:gd name="connsiteX1158" fmla="*/ 1649545 w 1681034"/>
                    <a:gd name="connsiteY1158" fmla="*/ 768001 h 1682686"/>
                    <a:gd name="connsiteX1159" fmla="*/ 1644783 w 1681034"/>
                    <a:gd name="connsiteY1159" fmla="*/ 756952 h 1682686"/>
                    <a:gd name="connsiteX1160" fmla="*/ 1644878 w 1681034"/>
                    <a:gd name="connsiteY1160" fmla="*/ 747617 h 1682686"/>
                    <a:gd name="connsiteX1161" fmla="*/ 1642401 w 1681034"/>
                    <a:gd name="connsiteY1161" fmla="*/ 753809 h 1682686"/>
                    <a:gd name="connsiteX1162" fmla="*/ 1641068 w 1681034"/>
                    <a:gd name="connsiteY1162" fmla="*/ 741426 h 1682686"/>
                    <a:gd name="connsiteX1163" fmla="*/ 1645259 w 1681034"/>
                    <a:gd name="connsiteY1163" fmla="*/ 741521 h 1682686"/>
                    <a:gd name="connsiteX1164" fmla="*/ 1644973 w 1681034"/>
                    <a:gd name="connsiteY1164" fmla="*/ 733711 h 1682686"/>
                    <a:gd name="connsiteX1165" fmla="*/ 1640592 w 1681034"/>
                    <a:gd name="connsiteY1165" fmla="*/ 694753 h 1682686"/>
                    <a:gd name="connsiteX1166" fmla="*/ 1636020 w 1681034"/>
                    <a:gd name="connsiteY1166" fmla="*/ 690277 h 1682686"/>
                    <a:gd name="connsiteX1167" fmla="*/ 1634496 w 1681034"/>
                    <a:gd name="connsiteY1167" fmla="*/ 699707 h 1682686"/>
                    <a:gd name="connsiteX1168" fmla="*/ 1636877 w 1681034"/>
                    <a:gd name="connsiteY1168" fmla="*/ 698087 h 1682686"/>
                    <a:gd name="connsiteX1169" fmla="*/ 1638972 w 1681034"/>
                    <a:gd name="connsiteY1169" fmla="*/ 736854 h 1682686"/>
                    <a:gd name="connsiteX1170" fmla="*/ 1634686 w 1681034"/>
                    <a:gd name="connsiteY1170" fmla="*/ 704374 h 1682686"/>
                    <a:gd name="connsiteX1171" fmla="*/ 1634686 w 1681034"/>
                    <a:gd name="connsiteY1171" fmla="*/ 721424 h 1682686"/>
                    <a:gd name="connsiteX1172" fmla="*/ 1629828 w 1681034"/>
                    <a:gd name="connsiteY1172" fmla="*/ 703040 h 1682686"/>
                    <a:gd name="connsiteX1173" fmla="*/ 1633543 w 1681034"/>
                    <a:gd name="connsiteY1173" fmla="*/ 699802 h 1682686"/>
                    <a:gd name="connsiteX1174" fmla="*/ 1630686 w 1681034"/>
                    <a:gd name="connsiteY1174" fmla="*/ 692182 h 1682686"/>
                    <a:gd name="connsiteX1175" fmla="*/ 1633543 w 1681034"/>
                    <a:gd name="connsiteY1175" fmla="*/ 693611 h 1682686"/>
                    <a:gd name="connsiteX1176" fmla="*/ 1632781 w 1681034"/>
                    <a:gd name="connsiteY1176" fmla="*/ 684371 h 1682686"/>
                    <a:gd name="connsiteX1177" fmla="*/ 1626114 w 1681034"/>
                    <a:gd name="connsiteY1177" fmla="*/ 672370 h 1682686"/>
                    <a:gd name="connsiteX1178" fmla="*/ 1630019 w 1681034"/>
                    <a:gd name="connsiteY1178" fmla="*/ 665798 h 1682686"/>
                    <a:gd name="connsiteX1179" fmla="*/ 1627161 w 1681034"/>
                    <a:gd name="connsiteY1179" fmla="*/ 644176 h 1682686"/>
                    <a:gd name="connsiteX1180" fmla="*/ 1622494 w 1681034"/>
                    <a:gd name="connsiteY1180" fmla="*/ 625888 h 1682686"/>
                    <a:gd name="connsiteX1181" fmla="*/ 1626114 w 1681034"/>
                    <a:gd name="connsiteY1181" fmla="*/ 631698 h 1682686"/>
                    <a:gd name="connsiteX1182" fmla="*/ 1620589 w 1681034"/>
                    <a:gd name="connsiteY1182" fmla="*/ 605600 h 1682686"/>
                    <a:gd name="connsiteX1183" fmla="*/ 1614588 w 1681034"/>
                    <a:gd name="connsiteY1183" fmla="*/ 601790 h 1682686"/>
                    <a:gd name="connsiteX1184" fmla="*/ 1606873 w 1681034"/>
                    <a:gd name="connsiteY1184" fmla="*/ 587312 h 1682686"/>
                    <a:gd name="connsiteX1185" fmla="*/ 1608969 w 1681034"/>
                    <a:gd name="connsiteY1185" fmla="*/ 583787 h 1682686"/>
                    <a:gd name="connsiteX1186" fmla="*/ 1604968 w 1681034"/>
                    <a:gd name="connsiteY1186" fmla="*/ 570262 h 1682686"/>
                    <a:gd name="connsiteX1187" fmla="*/ 1599729 w 1681034"/>
                    <a:gd name="connsiteY1187" fmla="*/ 563404 h 1682686"/>
                    <a:gd name="connsiteX1188" fmla="*/ 1606968 w 1681034"/>
                    <a:gd name="connsiteY1188" fmla="*/ 568262 h 1682686"/>
                    <a:gd name="connsiteX1189" fmla="*/ 1610112 w 1681034"/>
                    <a:gd name="connsiteY1189" fmla="*/ 578739 h 1682686"/>
                    <a:gd name="connsiteX1190" fmla="*/ 1603825 w 1681034"/>
                    <a:gd name="connsiteY1190" fmla="*/ 559308 h 1682686"/>
                    <a:gd name="connsiteX1191" fmla="*/ 1604682 w 1681034"/>
                    <a:gd name="connsiteY1191" fmla="*/ 552641 h 1682686"/>
                    <a:gd name="connsiteX1192" fmla="*/ 1597158 w 1681034"/>
                    <a:gd name="connsiteY1192" fmla="*/ 538639 h 1682686"/>
                    <a:gd name="connsiteX1193" fmla="*/ 1593538 w 1681034"/>
                    <a:gd name="connsiteY1193" fmla="*/ 527780 h 1682686"/>
                    <a:gd name="connsiteX1194" fmla="*/ 1591443 w 1681034"/>
                    <a:gd name="connsiteY1194" fmla="*/ 526733 h 1682686"/>
                    <a:gd name="connsiteX1195" fmla="*/ 1586299 w 1681034"/>
                    <a:gd name="connsiteY1195" fmla="*/ 510254 h 1682686"/>
                    <a:gd name="connsiteX1196" fmla="*/ 1579536 w 1681034"/>
                    <a:gd name="connsiteY1196" fmla="*/ 500729 h 1682686"/>
                    <a:gd name="connsiteX1197" fmla="*/ 1586966 w 1681034"/>
                    <a:gd name="connsiteY1197" fmla="*/ 519779 h 1682686"/>
                    <a:gd name="connsiteX1198" fmla="*/ 1585537 w 1681034"/>
                    <a:gd name="connsiteY1198" fmla="*/ 529781 h 1682686"/>
                    <a:gd name="connsiteX1199" fmla="*/ 1580584 w 1681034"/>
                    <a:gd name="connsiteY1199" fmla="*/ 516636 h 1682686"/>
                    <a:gd name="connsiteX1200" fmla="*/ 1578965 w 1681034"/>
                    <a:gd name="connsiteY1200" fmla="*/ 523494 h 1682686"/>
                    <a:gd name="connsiteX1201" fmla="*/ 1582584 w 1681034"/>
                    <a:gd name="connsiteY1201" fmla="*/ 532162 h 1682686"/>
                    <a:gd name="connsiteX1202" fmla="*/ 1588109 w 1681034"/>
                    <a:gd name="connsiteY1202" fmla="*/ 538734 h 1682686"/>
                    <a:gd name="connsiteX1203" fmla="*/ 1587633 w 1681034"/>
                    <a:gd name="connsiteY1203" fmla="*/ 530828 h 1682686"/>
                    <a:gd name="connsiteX1204" fmla="*/ 1591252 w 1681034"/>
                    <a:gd name="connsiteY1204" fmla="*/ 541115 h 1682686"/>
                    <a:gd name="connsiteX1205" fmla="*/ 1589347 w 1681034"/>
                    <a:gd name="connsiteY1205" fmla="*/ 546354 h 1682686"/>
                    <a:gd name="connsiteX1206" fmla="*/ 1593538 w 1681034"/>
                    <a:gd name="connsiteY1206" fmla="*/ 558070 h 1682686"/>
                    <a:gd name="connsiteX1207" fmla="*/ 1589442 w 1681034"/>
                    <a:gd name="connsiteY1207" fmla="*/ 554260 h 1682686"/>
                    <a:gd name="connsiteX1208" fmla="*/ 1594776 w 1681034"/>
                    <a:gd name="connsiteY1208" fmla="*/ 575215 h 1682686"/>
                    <a:gd name="connsiteX1209" fmla="*/ 1595348 w 1681034"/>
                    <a:gd name="connsiteY1209" fmla="*/ 595408 h 1682686"/>
                    <a:gd name="connsiteX1210" fmla="*/ 1602873 w 1681034"/>
                    <a:gd name="connsiteY1210" fmla="*/ 609695 h 1682686"/>
                    <a:gd name="connsiteX1211" fmla="*/ 1598967 w 1681034"/>
                    <a:gd name="connsiteY1211" fmla="*/ 605695 h 1682686"/>
                    <a:gd name="connsiteX1212" fmla="*/ 1602015 w 1681034"/>
                    <a:gd name="connsiteY1212" fmla="*/ 625316 h 1682686"/>
                    <a:gd name="connsiteX1213" fmla="*/ 1603349 w 1681034"/>
                    <a:gd name="connsiteY1213" fmla="*/ 622078 h 1682686"/>
                    <a:gd name="connsiteX1214" fmla="*/ 1608588 w 1681034"/>
                    <a:gd name="connsiteY1214" fmla="*/ 632174 h 1682686"/>
                    <a:gd name="connsiteX1215" fmla="*/ 1608016 w 1681034"/>
                    <a:gd name="connsiteY1215" fmla="*/ 638461 h 1682686"/>
                    <a:gd name="connsiteX1216" fmla="*/ 1604301 w 1681034"/>
                    <a:gd name="connsiteY1216" fmla="*/ 634270 h 1682686"/>
                    <a:gd name="connsiteX1217" fmla="*/ 1607159 w 1681034"/>
                    <a:gd name="connsiteY1217" fmla="*/ 658368 h 1682686"/>
                    <a:gd name="connsiteX1218" fmla="*/ 1612969 w 1681034"/>
                    <a:gd name="connsiteY1218" fmla="*/ 676180 h 1682686"/>
                    <a:gd name="connsiteX1219" fmla="*/ 1610874 w 1681034"/>
                    <a:gd name="connsiteY1219" fmla="*/ 683990 h 1682686"/>
                    <a:gd name="connsiteX1220" fmla="*/ 1609064 w 1681034"/>
                    <a:gd name="connsiteY1220" fmla="*/ 667417 h 1682686"/>
                    <a:gd name="connsiteX1221" fmla="*/ 1603825 w 1681034"/>
                    <a:gd name="connsiteY1221" fmla="*/ 638937 h 1682686"/>
                    <a:gd name="connsiteX1222" fmla="*/ 1597348 w 1681034"/>
                    <a:gd name="connsiteY1222" fmla="*/ 632174 h 1682686"/>
                    <a:gd name="connsiteX1223" fmla="*/ 1603825 w 1681034"/>
                    <a:gd name="connsiteY1223" fmla="*/ 660464 h 1682686"/>
                    <a:gd name="connsiteX1224" fmla="*/ 1612207 w 1681034"/>
                    <a:gd name="connsiteY1224" fmla="*/ 688467 h 1682686"/>
                    <a:gd name="connsiteX1225" fmla="*/ 1615541 w 1681034"/>
                    <a:gd name="connsiteY1225" fmla="*/ 717042 h 1682686"/>
                    <a:gd name="connsiteX1226" fmla="*/ 1617160 w 1681034"/>
                    <a:gd name="connsiteY1226" fmla="*/ 713994 h 1682686"/>
                    <a:gd name="connsiteX1227" fmla="*/ 1621637 w 1681034"/>
                    <a:gd name="connsiteY1227" fmla="*/ 723043 h 1682686"/>
                    <a:gd name="connsiteX1228" fmla="*/ 1621923 w 1681034"/>
                    <a:gd name="connsiteY1228" fmla="*/ 732092 h 1682686"/>
                    <a:gd name="connsiteX1229" fmla="*/ 1617255 w 1681034"/>
                    <a:gd name="connsiteY1229" fmla="*/ 718566 h 1682686"/>
                    <a:gd name="connsiteX1230" fmla="*/ 1616684 w 1681034"/>
                    <a:gd name="connsiteY1230" fmla="*/ 732187 h 1682686"/>
                    <a:gd name="connsiteX1231" fmla="*/ 1619637 w 1681034"/>
                    <a:gd name="connsiteY1231" fmla="*/ 738188 h 1682686"/>
                    <a:gd name="connsiteX1232" fmla="*/ 1619922 w 1681034"/>
                    <a:gd name="connsiteY1232" fmla="*/ 745712 h 1682686"/>
                    <a:gd name="connsiteX1233" fmla="*/ 1615827 w 1681034"/>
                    <a:gd name="connsiteY1233" fmla="*/ 741140 h 1682686"/>
                    <a:gd name="connsiteX1234" fmla="*/ 1620875 w 1681034"/>
                    <a:gd name="connsiteY1234" fmla="*/ 759333 h 1682686"/>
                    <a:gd name="connsiteX1235" fmla="*/ 1623351 w 1681034"/>
                    <a:gd name="connsiteY1235" fmla="*/ 757904 h 1682686"/>
                    <a:gd name="connsiteX1236" fmla="*/ 1625352 w 1681034"/>
                    <a:gd name="connsiteY1236" fmla="*/ 767048 h 1682686"/>
                    <a:gd name="connsiteX1237" fmla="*/ 1621256 w 1681034"/>
                    <a:gd name="connsiteY1237" fmla="*/ 774478 h 1682686"/>
                    <a:gd name="connsiteX1238" fmla="*/ 1619446 w 1681034"/>
                    <a:gd name="connsiteY1238" fmla="*/ 792480 h 1682686"/>
                    <a:gd name="connsiteX1239" fmla="*/ 1618208 w 1681034"/>
                    <a:gd name="connsiteY1239" fmla="*/ 773716 h 1682686"/>
                    <a:gd name="connsiteX1240" fmla="*/ 1614969 w 1681034"/>
                    <a:gd name="connsiteY1240" fmla="*/ 762286 h 1682686"/>
                    <a:gd name="connsiteX1241" fmla="*/ 1613064 w 1681034"/>
                    <a:gd name="connsiteY1241" fmla="*/ 735235 h 1682686"/>
                    <a:gd name="connsiteX1242" fmla="*/ 1612683 w 1681034"/>
                    <a:gd name="connsiteY1242" fmla="*/ 750189 h 1682686"/>
                    <a:gd name="connsiteX1243" fmla="*/ 1608302 w 1681034"/>
                    <a:gd name="connsiteY1243" fmla="*/ 738188 h 1682686"/>
                    <a:gd name="connsiteX1244" fmla="*/ 1611731 w 1681034"/>
                    <a:gd name="connsiteY1244" fmla="*/ 726186 h 1682686"/>
                    <a:gd name="connsiteX1245" fmla="*/ 1605825 w 1681034"/>
                    <a:gd name="connsiteY1245" fmla="*/ 724853 h 1682686"/>
                    <a:gd name="connsiteX1246" fmla="*/ 1607540 w 1681034"/>
                    <a:gd name="connsiteY1246" fmla="*/ 715804 h 1682686"/>
                    <a:gd name="connsiteX1247" fmla="*/ 1603349 w 1681034"/>
                    <a:gd name="connsiteY1247" fmla="*/ 705517 h 1682686"/>
                    <a:gd name="connsiteX1248" fmla="*/ 1605540 w 1681034"/>
                    <a:gd name="connsiteY1248" fmla="*/ 699421 h 1682686"/>
                    <a:gd name="connsiteX1249" fmla="*/ 1604016 w 1681034"/>
                    <a:gd name="connsiteY1249" fmla="*/ 689039 h 1682686"/>
                    <a:gd name="connsiteX1250" fmla="*/ 1597729 w 1681034"/>
                    <a:gd name="connsiteY1250" fmla="*/ 668465 h 1682686"/>
                    <a:gd name="connsiteX1251" fmla="*/ 1601063 w 1681034"/>
                    <a:gd name="connsiteY1251" fmla="*/ 666655 h 1682686"/>
                    <a:gd name="connsiteX1252" fmla="*/ 1607540 w 1681034"/>
                    <a:gd name="connsiteY1252" fmla="*/ 685800 h 1682686"/>
                    <a:gd name="connsiteX1253" fmla="*/ 1603063 w 1681034"/>
                    <a:gd name="connsiteY1253" fmla="*/ 674084 h 1682686"/>
                    <a:gd name="connsiteX1254" fmla="*/ 1604587 w 1681034"/>
                    <a:gd name="connsiteY1254" fmla="*/ 670941 h 1682686"/>
                    <a:gd name="connsiteX1255" fmla="*/ 1601158 w 1681034"/>
                    <a:gd name="connsiteY1255" fmla="*/ 657606 h 1682686"/>
                    <a:gd name="connsiteX1256" fmla="*/ 1593633 w 1681034"/>
                    <a:gd name="connsiteY1256" fmla="*/ 650843 h 1682686"/>
                    <a:gd name="connsiteX1257" fmla="*/ 1592014 w 1681034"/>
                    <a:gd name="connsiteY1257" fmla="*/ 646462 h 1682686"/>
                    <a:gd name="connsiteX1258" fmla="*/ 1596110 w 1681034"/>
                    <a:gd name="connsiteY1258" fmla="*/ 645986 h 1682686"/>
                    <a:gd name="connsiteX1259" fmla="*/ 1595157 w 1681034"/>
                    <a:gd name="connsiteY1259" fmla="*/ 633984 h 1682686"/>
                    <a:gd name="connsiteX1260" fmla="*/ 1593062 w 1681034"/>
                    <a:gd name="connsiteY1260" fmla="*/ 634270 h 1682686"/>
                    <a:gd name="connsiteX1261" fmla="*/ 1584585 w 1681034"/>
                    <a:gd name="connsiteY1261" fmla="*/ 608171 h 1682686"/>
                    <a:gd name="connsiteX1262" fmla="*/ 1578870 w 1681034"/>
                    <a:gd name="connsiteY1262" fmla="*/ 586645 h 1682686"/>
                    <a:gd name="connsiteX1263" fmla="*/ 1574298 w 1681034"/>
                    <a:gd name="connsiteY1263" fmla="*/ 567214 h 1682686"/>
                    <a:gd name="connsiteX1264" fmla="*/ 1568106 w 1681034"/>
                    <a:gd name="connsiteY1264" fmla="*/ 553117 h 1682686"/>
                    <a:gd name="connsiteX1265" fmla="*/ 1561915 w 1681034"/>
                    <a:gd name="connsiteY1265" fmla="*/ 549974 h 1682686"/>
                    <a:gd name="connsiteX1266" fmla="*/ 1562106 w 1681034"/>
                    <a:gd name="connsiteY1266" fmla="*/ 562261 h 1682686"/>
                    <a:gd name="connsiteX1267" fmla="*/ 1568202 w 1681034"/>
                    <a:gd name="connsiteY1267" fmla="*/ 567023 h 1682686"/>
                    <a:gd name="connsiteX1268" fmla="*/ 1576393 w 1681034"/>
                    <a:gd name="connsiteY1268" fmla="*/ 585216 h 1682686"/>
                    <a:gd name="connsiteX1269" fmla="*/ 1568202 w 1681034"/>
                    <a:gd name="connsiteY1269" fmla="*/ 579311 h 1682686"/>
                    <a:gd name="connsiteX1270" fmla="*/ 1570107 w 1681034"/>
                    <a:gd name="connsiteY1270" fmla="*/ 592550 h 1682686"/>
                    <a:gd name="connsiteX1271" fmla="*/ 1577822 w 1681034"/>
                    <a:gd name="connsiteY1271" fmla="*/ 621411 h 1682686"/>
                    <a:gd name="connsiteX1272" fmla="*/ 1570583 w 1681034"/>
                    <a:gd name="connsiteY1272" fmla="*/ 604647 h 1682686"/>
                    <a:gd name="connsiteX1273" fmla="*/ 1572012 w 1681034"/>
                    <a:gd name="connsiteY1273" fmla="*/ 616458 h 1682686"/>
                    <a:gd name="connsiteX1274" fmla="*/ 1573726 w 1681034"/>
                    <a:gd name="connsiteY1274" fmla="*/ 622173 h 1682686"/>
                    <a:gd name="connsiteX1275" fmla="*/ 1581918 w 1681034"/>
                    <a:gd name="connsiteY1275" fmla="*/ 655320 h 1682686"/>
                    <a:gd name="connsiteX1276" fmla="*/ 1578108 w 1681034"/>
                    <a:gd name="connsiteY1276" fmla="*/ 652844 h 1682686"/>
                    <a:gd name="connsiteX1277" fmla="*/ 1579917 w 1681034"/>
                    <a:gd name="connsiteY1277" fmla="*/ 664369 h 1682686"/>
                    <a:gd name="connsiteX1278" fmla="*/ 1583061 w 1681034"/>
                    <a:gd name="connsiteY1278" fmla="*/ 653701 h 1682686"/>
                    <a:gd name="connsiteX1279" fmla="*/ 1586013 w 1681034"/>
                    <a:gd name="connsiteY1279" fmla="*/ 654844 h 1682686"/>
                    <a:gd name="connsiteX1280" fmla="*/ 1588014 w 1681034"/>
                    <a:gd name="connsiteY1280" fmla="*/ 665036 h 1682686"/>
                    <a:gd name="connsiteX1281" fmla="*/ 1585537 w 1681034"/>
                    <a:gd name="connsiteY1281" fmla="*/ 668274 h 1682686"/>
                    <a:gd name="connsiteX1282" fmla="*/ 1588966 w 1681034"/>
                    <a:gd name="connsiteY1282" fmla="*/ 672465 h 1682686"/>
                    <a:gd name="connsiteX1283" fmla="*/ 1590109 w 1681034"/>
                    <a:gd name="connsiteY1283" fmla="*/ 678275 h 1682686"/>
                    <a:gd name="connsiteX1284" fmla="*/ 1586394 w 1681034"/>
                    <a:gd name="connsiteY1284" fmla="*/ 675608 h 1682686"/>
                    <a:gd name="connsiteX1285" fmla="*/ 1583061 w 1681034"/>
                    <a:gd name="connsiteY1285" fmla="*/ 662654 h 1682686"/>
                    <a:gd name="connsiteX1286" fmla="*/ 1596396 w 1681034"/>
                    <a:gd name="connsiteY1286" fmla="*/ 798576 h 1682686"/>
                    <a:gd name="connsiteX1287" fmla="*/ 1596300 w 1681034"/>
                    <a:gd name="connsiteY1287" fmla="*/ 818960 h 1682686"/>
                    <a:gd name="connsiteX1288" fmla="*/ 1603063 w 1681034"/>
                    <a:gd name="connsiteY1288" fmla="*/ 821055 h 1682686"/>
                    <a:gd name="connsiteX1289" fmla="*/ 1601634 w 1681034"/>
                    <a:gd name="connsiteY1289" fmla="*/ 837152 h 1682686"/>
                    <a:gd name="connsiteX1290" fmla="*/ 1599539 w 1681034"/>
                    <a:gd name="connsiteY1290" fmla="*/ 833914 h 1682686"/>
                    <a:gd name="connsiteX1291" fmla="*/ 1600015 w 1681034"/>
                    <a:gd name="connsiteY1291" fmla="*/ 856012 h 1682686"/>
                    <a:gd name="connsiteX1292" fmla="*/ 1591633 w 1681034"/>
                    <a:gd name="connsiteY1292" fmla="*/ 884111 h 1682686"/>
                    <a:gd name="connsiteX1293" fmla="*/ 1594872 w 1681034"/>
                    <a:gd name="connsiteY1293" fmla="*/ 881729 h 1682686"/>
                    <a:gd name="connsiteX1294" fmla="*/ 1591633 w 1681034"/>
                    <a:gd name="connsiteY1294" fmla="*/ 898779 h 1682686"/>
                    <a:gd name="connsiteX1295" fmla="*/ 1594300 w 1681034"/>
                    <a:gd name="connsiteY1295" fmla="*/ 897827 h 1682686"/>
                    <a:gd name="connsiteX1296" fmla="*/ 1592490 w 1681034"/>
                    <a:gd name="connsiteY1296" fmla="*/ 906399 h 1682686"/>
                    <a:gd name="connsiteX1297" fmla="*/ 1595062 w 1681034"/>
                    <a:gd name="connsiteY1297" fmla="*/ 912876 h 1682686"/>
                    <a:gd name="connsiteX1298" fmla="*/ 1594014 w 1681034"/>
                    <a:gd name="connsiteY1298" fmla="*/ 924592 h 1682686"/>
                    <a:gd name="connsiteX1299" fmla="*/ 1591252 w 1681034"/>
                    <a:gd name="connsiteY1299" fmla="*/ 920972 h 1682686"/>
                    <a:gd name="connsiteX1300" fmla="*/ 1585061 w 1681034"/>
                    <a:gd name="connsiteY1300" fmla="*/ 956786 h 1682686"/>
                    <a:gd name="connsiteX1301" fmla="*/ 1582775 w 1681034"/>
                    <a:gd name="connsiteY1301" fmla="*/ 954691 h 1682686"/>
                    <a:gd name="connsiteX1302" fmla="*/ 1577727 w 1681034"/>
                    <a:gd name="connsiteY1302" fmla="*/ 995363 h 1682686"/>
                    <a:gd name="connsiteX1303" fmla="*/ 1575726 w 1681034"/>
                    <a:gd name="connsiteY1303" fmla="*/ 994696 h 1682686"/>
                    <a:gd name="connsiteX1304" fmla="*/ 1575726 w 1681034"/>
                    <a:gd name="connsiteY1304" fmla="*/ 1011460 h 1682686"/>
                    <a:gd name="connsiteX1305" fmla="*/ 1572774 w 1681034"/>
                    <a:gd name="connsiteY1305" fmla="*/ 1010412 h 1682686"/>
                    <a:gd name="connsiteX1306" fmla="*/ 1565725 w 1681034"/>
                    <a:gd name="connsiteY1306" fmla="*/ 1035368 h 1682686"/>
                    <a:gd name="connsiteX1307" fmla="*/ 1560486 w 1681034"/>
                    <a:gd name="connsiteY1307" fmla="*/ 1061276 h 1682686"/>
                    <a:gd name="connsiteX1308" fmla="*/ 1555914 w 1681034"/>
                    <a:gd name="connsiteY1308" fmla="*/ 1063943 h 1682686"/>
                    <a:gd name="connsiteX1309" fmla="*/ 1557343 w 1681034"/>
                    <a:gd name="connsiteY1309" fmla="*/ 1055180 h 1682686"/>
                    <a:gd name="connsiteX1310" fmla="*/ 1544008 w 1681034"/>
                    <a:gd name="connsiteY1310" fmla="*/ 1101090 h 1682686"/>
                    <a:gd name="connsiteX1311" fmla="*/ 1548675 w 1681034"/>
                    <a:gd name="connsiteY1311" fmla="*/ 1100233 h 1682686"/>
                    <a:gd name="connsiteX1312" fmla="*/ 1538769 w 1681034"/>
                    <a:gd name="connsiteY1312" fmla="*/ 1117759 h 1682686"/>
                    <a:gd name="connsiteX1313" fmla="*/ 1543913 w 1681034"/>
                    <a:gd name="connsiteY1313" fmla="*/ 1109091 h 1682686"/>
                    <a:gd name="connsiteX1314" fmla="*/ 1539436 w 1681034"/>
                    <a:gd name="connsiteY1314" fmla="*/ 1124712 h 1682686"/>
                    <a:gd name="connsiteX1315" fmla="*/ 1535912 w 1681034"/>
                    <a:gd name="connsiteY1315" fmla="*/ 1119473 h 1682686"/>
                    <a:gd name="connsiteX1316" fmla="*/ 1530578 w 1681034"/>
                    <a:gd name="connsiteY1316" fmla="*/ 1139285 h 1682686"/>
                    <a:gd name="connsiteX1317" fmla="*/ 1521815 w 1681034"/>
                    <a:gd name="connsiteY1317" fmla="*/ 1159288 h 1682686"/>
                    <a:gd name="connsiteX1318" fmla="*/ 1520005 w 1681034"/>
                    <a:gd name="connsiteY1318" fmla="*/ 1158240 h 1682686"/>
                    <a:gd name="connsiteX1319" fmla="*/ 1515719 w 1681034"/>
                    <a:gd name="connsiteY1319" fmla="*/ 1163955 h 1682686"/>
                    <a:gd name="connsiteX1320" fmla="*/ 1514766 w 1681034"/>
                    <a:gd name="connsiteY1320" fmla="*/ 1173480 h 1682686"/>
                    <a:gd name="connsiteX1321" fmla="*/ 1509528 w 1681034"/>
                    <a:gd name="connsiteY1321" fmla="*/ 1176909 h 1682686"/>
                    <a:gd name="connsiteX1322" fmla="*/ 1500098 w 1681034"/>
                    <a:gd name="connsiteY1322" fmla="*/ 1196340 h 1682686"/>
                    <a:gd name="connsiteX1323" fmla="*/ 1501908 w 1681034"/>
                    <a:gd name="connsiteY1323" fmla="*/ 1190625 h 1682686"/>
                    <a:gd name="connsiteX1324" fmla="*/ 1494764 w 1681034"/>
                    <a:gd name="connsiteY1324" fmla="*/ 1211771 h 1682686"/>
                    <a:gd name="connsiteX1325" fmla="*/ 1492859 w 1681034"/>
                    <a:gd name="connsiteY1325" fmla="*/ 1206818 h 1682686"/>
                    <a:gd name="connsiteX1326" fmla="*/ 1479810 w 1681034"/>
                    <a:gd name="connsiteY1326" fmla="*/ 1234440 h 1682686"/>
                    <a:gd name="connsiteX1327" fmla="*/ 1481905 w 1681034"/>
                    <a:gd name="connsiteY1327" fmla="*/ 1228820 h 1682686"/>
                    <a:gd name="connsiteX1328" fmla="*/ 1472094 w 1681034"/>
                    <a:gd name="connsiteY1328" fmla="*/ 1239203 h 1682686"/>
                    <a:gd name="connsiteX1329" fmla="*/ 1471999 w 1681034"/>
                    <a:gd name="connsiteY1329" fmla="*/ 1235488 h 1682686"/>
                    <a:gd name="connsiteX1330" fmla="*/ 1475428 w 1681034"/>
                    <a:gd name="connsiteY1330" fmla="*/ 1227487 h 1682686"/>
                    <a:gd name="connsiteX1331" fmla="*/ 1467237 w 1681034"/>
                    <a:gd name="connsiteY1331" fmla="*/ 1239012 h 1682686"/>
                    <a:gd name="connsiteX1332" fmla="*/ 1465332 w 1681034"/>
                    <a:gd name="connsiteY1332" fmla="*/ 1246632 h 1682686"/>
                    <a:gd name="connsiteX1333" fmla="*/ 1468856 w 1681034"/>
                    <a:gd name="connsiteY1333" fmla="*/ 1244060 h 1682686"/>
                    <a:gd name="connsiteX1334" fmla="*/ 1462665 w 1681034"/>
                    <a:gd name="connsiteY1334" fmla="*/ 1261205 h 1682686"/>
                    <a:gd name="connsiteX1335" fmla="*/ 1457902 w 1681034"/>
                    <a:gd name="connsiteY1335" fmla="*/ 1260920 h 1682686"/>
                    <a:gd name="connsiteX1336" fmla="*/ 1454664 w 1681034"/>
                    <a:gd name="connsiteY1336" fmla="*/ 1273207 h 1682686"/>
                    <a:gd name="connsiteX1337" fmla="*/ 1433709 w 1681034"/>
                    <a:gd name="connsiteY1337" fmla="*/ 1300448 h 1682686"/>
                    <a:gd name="connsiteX1338" fmla="*/ 1433613 w 1681034"/>
                    <a:gd name="connsiteY1338" fmla="*/ 1306354 h 1682686"/>
                    <a:gd name="connsiteX1339" fmla="*/ 1424565 w 1681034"/>
                    <a:gd name="connsiteY1339" fmla="*/ 1309402 h 1682686"/>
                    <a:gd name="connsiteX1340" fmla="*/ 1430946 w 1681034"/>
                    <a:gd name="connsiteY1340" fmla="*/ 1299782 h 1682686"/>
                    <a:gd name="connsiteX1341" fmla="*/ 1418945 w 1681034"/>
                    <a:gd name="connsiteY1341" fmla="*/ 1313879 h 1682686"/>
                    <a:gd name="connsiteX1342" fmla="*/ 1419897 w 1681034"/>
                    <a:gd name="connsiteY1342" fmla="*/ 1316831 h 1682686"/>
                    <a:gd name="connsiteX1343" fmla="*/ 1410563 w 1681034"/>
                    <a:gd name="connsiteY1343" fmla="*/ 1323499 h 1682686"/>
                    <a:gd name="connsiteX1344" fmla="*/ 1408563 w 1681034"/>
                    <a:gd name="connsiteY1344" fmla="*/ 1331690 h 1682686"/>
                    <a:gd name="connsiteX1345" fmla="*/ 1397799 w 1681034"/>
                    <a:gd name="connsiteY1345" fmla="*/ 1343025 h 1682686"/>
                    <a:gd name="connsiteX1346" fmla="*/ 1391894 w 1681034"/>
                    <a:gd name="connsiteY1346" fmla="*/ 1344930 h 1682686"/>
                    <a:gd name="connsiteX1347" fmla="*/ 1398180 w 1681034"/>
                    <a:gd name="connsiteY1347" fmla="*/ 1337120 h 1682686"/>
                    <a:gd name="connsiteX1348" fmla="*/ 1340745 w 1681034"/>
                    <a:gd name="connsiteY1348" fmla="*/ 1393889 h 1682686"/>
                    <a:gd name="connsiteX1349" fmla="*/ 1342459 w 1681034"/>
                    <a:gd name="connsiteY1349" fmla="*/ 1386745 h 1682686"/>
                    <a:gd name="connsiteX1350" fmla="*/ 1330743 w 1681034"/>
                    <a:gd name="connsiteY1350" fmla="*/ 1396841 h 1682686"/>
                    <a:gd name="connsiteX1351" fmla="*/ 1331791 w 1681034"/>
                    <a:gd name="connsiteY1351" fmla="*/ 1400747 h 1682686"/>
                    <a:gd name="connsiteX1352" fmla="*/ 1296168 w 1681034"/>
                    <a:gd name="connsiteY1352" fmla="*/ 1433608 h 1682686"/>
                    <a:gd name="connsiteX1353" fmla="*/ 1297501 w 1681034"/>
                    <a:gd name="connsiteY1353" fmla="*/ 1427798 h 1682686"/>
                    <a:gd name="connsiteX1354" fmla="*/ 1282737 w 1681034"/>
                    <a:gd name="connsiteY1354" fmla="*/ 1438561 h 1682686"/>
                    <a:gd name="connsiteX1355" fmla="*/ 1282928 w 1681034"/>
                    <a:gd name="connsiteY1355" fmla="*/ 1441609 h 1682686"/>
                    <a:gd name="connsiteX1356" fmla="*/ 1258734 w 1681034"/>
                    <a:gd name="connsiteY1356" fmla="*/ 1458658 h 1682686"/>
                    <a:gd name="connsiteX1357" fmla="*/ 1251210 w 1681034"/>
                    <a:gd name="connsiteY1357" fmla="*/ 1459421 h 1682686"/>
                    <a:gd name="connsiteX1358" fmla="*/ 1240923 w 1681034"/>
                    <a:gd name="connsiteY1358" fmla="*/ 1466945 h 1682686"/>
                    <a:gd name="connsiteX1359" fmla="*/ 1212157 w 1681034"/>
                    <a:gd name="connsiteY1359" fmla="*/ 1487900 h 1682686"/>
                    <a:gd name="connsiteX1360" fmla="*/ 1208442 w 1681034"/>
                    <a:gd name="connsiteY1360" fmla="*/ 1486472 h 1682686"/>
                    <a:gd name="connsiteX1361" fmla="*/ 1189869 w 1681034"/>
                    <a:gd name="connsiteY1361" fmla="*/ 1496378 h 1682686"/>
                    <a:gd name="connsiteX1362" fmla="*/ 1183201 w 1681034"/>
                    <a:gd name="connsiteY1362" fmla="*/ 1502283 h 1682686"/>
                    <a:gd name="connsiteX1363" fmla="*/ 1179963 w 1681034"/>
                    <a:gd name="connsiteY1363" fmla="*/ 1501712 h 1682686"/>
                    <a:gd name="connsiteX1364" fmla="*/ 1175010 w 1681034"/>
                    <a:gd name="connsiteY1364" fmla="*/ 1504379 h 1682686"/>
                    <a:gd name="connsiteX1365" fmla="*/ 1157484 w 1681034"/>
                    <a:gd name="connsiteY1365" fmla="*/ 1513142 h 1682686"/>
                    <a:gd name="connsiteX1366" fmla="*/ 1151959 w 1681034"/>
                    <a:gd name="connsiteY1366" fmla="*/ 1518571 h 1682686"/>
                    <a:gd name="connsiteX1367" fmla="*/ 1153864 w 1681034"/>
                    <a:gd name="connsiteY1367" fmla="*/ 1515428 h 1682686"/>
                    <a:gd name="connsiteX1368" fmla="*/ 1134719 w 1681034"/>
                    <a:gd name="connsiteY1368" fmla="*/ 1523905 h 1682686"/>
                    <a:gd name="connsiteX1369" fmla="*/ 1142815 w 1681034"/>
                    <a:gd name="connsiteY1369" fmla="*/ 1517237 h 1682686"/>
                    <a:gd name="connsiteX1370" fmla="*/ 1131290 w 1681034"/>
                    <a:gd name="connsiteY1370" fmla="*/ 1522000 h 1682686"/>
                    <a:gd name="connsiteX1371" fmla="*/ 1134338 w 1681034"/>
                    <a:gd name="connsiteY1371" fmla="*/ 1517809 h 1682686"/>
                    <a:gd name="connsiteX1372" fmla="*/ 1148340 w 1681034"/>
                    <a:gd name="connsiteY1372" fmla="*/ 1511808 h 1682686"/>
                    <a:gd name="connsiteX1373" fmla="*/ 1138719 w 1681034"/>
                    <a:gd name="connsiteY1373" fmla="*/ 1513523 h 1682686"/>
                    <a:gd name="connsiteX1374" fmla="*/ 1145196 w 1681034"/>
                    <a:gd name="connsiteY1374" fmla="*/ 1507046 h 1682686"/>
                    <a:gd name="connsiteX1375" fmla="*/ 1145101 w 1681034"/>
                    <a:gd name="connsiteY1375" fmla="*/ 1511046 h 1682686"/>
                    <a:gd name="connsiteX1376" fmla="*/ 1153007 w 1681034"/>
                    <a:gd name="connsiteY1376" fmla="*/ 1504474 h 1682686"/>
                    <a:gd name="connsiteX1377" fmla="*/ 1165770 w 1681034"/>
                    <a:gd name="connsiteY1377" fmla="*/ 1499426 h 1682686"/>
                    <a:gd name="connsiteX1378" fmla="*/ 1152912 w 1681034"/>
                    <a:gd name="connsiteY1378" fmla="*/ 1508474 h 1682686"/>
                    <a:gd name="connsiteX1379" fmla="*/ 1153959 w 1681034"/>
                    <a:gd name="connsiteY1379" fmla="*/ 1511427 h 1682686"/>
                    <a:gd name="connsiteX1380" fmla="*/ 1149673 w 1681034"/>
                    <a:gd name="connsiteY1380" fmla="*/ 1511713 h 1682686"/>
                    <a:gd name="connsiteX1381" fmla="*/ 1153197 w 1681034"/>
                    <a:gd name="connsiteY1381" fmla="*/ 1513523 h 1682686"/>
                    <a:gd name="connsiteX1382" fmla="*/ 1148149 w 1681034"/>
                    <a:gd name="connsiteY1382" fmla="*/ 1515904 h 1682686"/>
                    <a:gd name="connsiteX1383" fmla="*/ 1179677 w 1681034"/>
                    <a:gd name="connsiteY1383" fmla="*/ 1500759 h 1682686"/>
                    <a:gd name="connsiteX1384" fmla="*/ 1183487 w 1681034"/>
                    <a:gd name="connsiteY1384" fmla="*/ 1495235 h 1682686"/>
                    <a:gd name="connsiteX1385" fmla="*/ 1167009 w 1681034"/>
                    <a:gd name="connsiteY1385" fmla="*/ 1506379 h 1682686"/>
                    <a:gd name="connsiteX1386" fmla="*/ 1187868 w 1681034"/>
                    <a:gd name="connsiteY1386" fmla="*/ 1487615 h 1682686"/>
                    <a:gd name="connsiteX1387" fmla="*/ 1197012 w 1681034"/>
                    <a:gd name="connsiteY1387" fmla="*/ 1491520 h 1682686"/>
                    <a:gd name="connsiteX1388" fmla="*/ 1208157 w 1681034"/>
                    <a:gd name="connsiteY1388" fmla="*/ 1482471 h 1682686"/>
                    <a:gd name="connsiteX1389" fmla="*/ 1195965 w 1681034"/>
                    <a:gd name="connsiteY1389" fmla="*/ 1485614 h 1682686"/>
                    <a:gd name="connsiteX1390" fmla="*/ 1211681 w 1681034"/>
                    <a:gd name="connsiteY1390" fmla="*/ 1476756 h 1682686"/>
                    <a:gd name="connsiteX1391" fmla="*/ 1217205 w 1681034"/>
                    <a:gd name="connsiteY1391" fmla="*/ 1478852 h 1682686"/>
                    <a:gd name="connsiteX1392" fmla="*/ 1222158 w 1681034"/>
                    <a:gd name="connsiteY1392" fmla="*/ 1472851 h 1682686"/>
                    <a:gd name="connsiteX1393" fmla="*/ 1218825 w 1681034"/>
                    <a:gd name="connsiteY1393" fmla="*/ 1472375 h 1682686"/>
                    <a:gd name="connsiteX1394" fmla="*/ 1250067 w 1681034"/>
                    <a:gd name="connsiteY1394" fmla="*/ 1448372 h 1682686"/>
                    <a:gd name="connsiteX1395" fmla="*/ 1238922 w 1681034"/>
                    <a:gd name="connsiteY1395" fmla="*/ 1453991 h 1682686"/>
                    <a:gd name="connsiteX1396" fmla="*/ 1259973 w 1681034"/>
                    <a:gd name="connsiteY1396" fmla="*/ 1440847 h 1682686"/>
                    <a:gd name="connsiteX1397" fmla="*/ 1251876 w 1681034"/>
                    <a:gd name="connsiteY1397" fmla="*/ 1449038 h 1682686"/>
                    <a:gd name="connsiteX1398" fmla="*/ 1256544 w 1681034"/>
                    <a:gd name="connsiteY1398" fmla="*/ 1449038 h 1682686"/>
                    <a:gd name="connsiteX1399" fmla="*/ 1274546 w 1681034"/>
                    <a:gd name="connsiteY1399" fmla="*/ 1435799 h 1682686"/>
                    <a:gd name="connsiteX1400" fmla="*/ 1282166 w 1681034"/>
                    <a:gd name="connsiteY1400" fmla="*/ 1429512 h 1682686"/>
                    <a:gd name="connsiteX1401" fmla="*/ 1281975 w 1681034"/>
                    <a:gd name="connsiteY1401" fmla="*/ 1426464 h 1682686"/>
                    <a:gd name="connsiteX1402" fmla="*/ 1309026 w 1681034"/>
                    <a:gd name="connsiteY1402" fmla="*/ 1407128 h 1682686"/>
                    <a:gd name="connsiteX1403" fmla="*/ 1321885 w 1681034"/>
                    <a:gd name="connsiteY1403" fmla="*/ 1393984 h 1682686"/>
                    <a:gd name="connsiteX1404" fmla="*/ 1322361 w 1681034"/>
                    <a:gd name="connsiteY1404" fmla="*/ 1397032 h 1682686"/>
                    <a:gd name="connsiteX1405" fmla="*/ 1325981 w 1681034"/>
                    <a:gd name="connsiteY1405" fmla="*/ 1390174 h 1682686"/>
                    <a:gd name="connsiteX1406" fmla="*/ 1329029 w 1681034"/>
                    <a:gd name="connsiteY1406" fmla="*/ 1394365 h 1682686"/>
                    <a:gd name="connsiteX1407" fmla="*/ 1343316 w 1681034"/>
                    <a:gd name="connsiteY1407" fmla="*/ 1385507 h 1682686"/>
                    <a:gd name="connsiteX1408" fmla="*/ 1341602 w 1681034"/>
                    <a:gd name="connsiteY1408" fmla="*/ 1378649 h 1682686"/>
                    <a:gd name="connsiteX1409" fmla="*/ 1332553 w 1681034"/>
                    <a:gd name="connsiteY1409" fmla="*/ 1389793 h 1682686"/>
                    <a:gd name="connsiteX1410" fmla="*/ 1334172 w 1681034"/>
                    <a:gd name="connsiteY1410" fmla="*/ 1382649 h 1682686"/>
                    <a:gd name="connsiteX1411" fmla="*/ 1358747 w 1681034"/>
                    <a:gd name="connsiteY1411" fmla="*/ 1362266 h 1682686"/>
                    <a:gd name="connsiteX1412" fmla="*/ 1354746 w 1681034"/>
                    <a:gd name="connsiteY1412" fmla="*/ 1370743 h 1682686"/>
                    <a:gd name="connsiteX1413" fmla="*/ 1363986 w 1681034"/>
                    <a:gd name="connsiteY1413" fmla="*/ 1359884 h 1682686"/>
                    <a:gd name="connsiteX1414" fmla="*/ 1360652 w 1681034"/>
                    <a:gd name="connsiteY1414" fmla="*/ 1360265 h 1682686"/>
                    <a:gd name="connsiteX1415" fmla="*/ 1363890 w 1681034"/>
                    <a:gd name="connsiteY1415" fmla="*/ 1355503 h 1682686"/>
                    <a:gd name="connsiteX1416" fmla="*/ 1381131 w 1681034"/>
                    <a:gd name="connsiteY1416" fmla="*/ 1339310 h 1682686"/>
                    <a:gd name="connsiteX1417" fmla="*/ 1390465 w 1681034"/>
                    <a:gd name="connsiteY1417" fmla="*/ 1328833 h 1682686"/>
                    <a:gd name="connsiteX1418" fmla="*/ 1395704 w 1681034"/>
                    <a:gd name="connsiteY1418" fmla="*/ 1317403 h 1682686"/>
                    <a:gd name="connsiteX1419" fmla="*/ 1405705 w 1681034"/>
                    <a:gd name="connsiteY1419" fmla="*/ 1306544 h 1682686"/>
                    <a:gd name="connsiteX1420" fmla="*/ 1405991 w 1681034"/>
                    <a:gd name="connsiteY1420" fmla="*/ 1302829 h 1682686"/>
                    <a:gd name="connsiteX1421" fmla="*/ 1418183 w 1681034"/>
                    <a:gd name="connsiteY1421" fmla="*/ 1293400 h 1682686"/>
                    <a:gd name="connsiteX1422" fmla="*/ 1421421 w 1681034"/>
                    <a:gd name="connsiteY1422" fmla="*/ 1283018 h 1682686"/>
                    <a:gd name="connsiteX1423" fmla="*/ 1426851 w 1681034"/>
                    <a:gd name="connsiteY1423" fmla="*/ 1284351 h 1682686"/>
                    <a:gd name="connsiteX1424" fmla="*/ 1437233 w 1681034"/>
                    <a:gd name="connsiteY1424" fmla="*/ 1269206 h 1682686"/>
                    <a:gd name="connsiteX1425" fmla="*/ 1438281 w 1681034"/>
                    <a:gd name="connsiteY1425" fmla="*/ 1259015 h 1682686"/>
                    <a:gd name="connsiteX1426" fmla="*/ 1442948 w 1681034"/>
                    <a:gd name="connsiteY1426" fmla="*/ 1263110 h 1682686"/>
                    <a:gd name="connsiteX1427" fmla="*/ 1455616 w 1681034"/>
                    <a:gd name="connsiteY1427" fmla="*/ 1239107 h 1682686"/>
                    <a:gd name="connsiteX1428" fmla="*/ 1460664 w 1681034"/>
                    <a:gd name="connsiteY1428" fmla="*/ 1225391 h 1682686"/>
                    <a:gd name="connsiteX1429" fmla="*/ 1464570 w 1681034"/>
                    <a:gd name="connsiteY1429" fmla="*/ 1224915 h 1682686"/>
                    <a:gd name="connsiteX1430" fmla="*/ 1464665 w 1681034"/>
                    <a:gd name="connsiteY1430" fmla="*/ 1233869 h 1682686"/>
                    <a:gd name="connsiteX1431" fmla="*/ 1466189 w 1681034"/>
                    <a:gd name="connsiteY1431" fmla="*/ 1231487 h 1682686"/>
                    <a:gd name="connsiteX1432" fmla="*/ 1468475 w 1681034"/>
                    <a:gd name="connsiteY1432" fmla="*/ 1229678 h 1682686"/>
                    <a:gd name="connsiteX1433" fmla="*/ 1467999 w 1681034"/>
                    <a:gd name="connsiteY1433" fmla="*/ 1222248 h 1682686"/>
                    <a:gd name="connsiteX1434" fmla="*/ 1478381 w 1681034"/>
                    <a:gd name="connsiteY1434" fmla="*/ 1212533 h 1682686"/>
                    <a:gd name="connsiteX1435" fmla="*/ 1485715 w 1681034"/>
                    <a:gd name="connsiteY1435" fmla="*/ 1198721 h 1682686"/>
                    <a:gd name="connsiteX1436" fmla="*/ 1476476 w 1681034"/>
                    <a:gd name="connsiteY1436" fmla="*/ 1212818 h 1682686"/>
                    <a:gd name="connsiteX1437" fmla="*/ 1469999 w 1681034"/>
                    <a:gd name="connsiteY1437" fmla="*/ 1216724 h 1682686"/>
                    <a:gd name="connsiteX1438" fmla="*/ 1476762 w 1681034"/>
                    <a:gd name="connsiteY1438" fmla="*/ 1206056 h 1682686"/>
                    <a:gd name="connsiteX1439" fmla="*/ 1475619 w 1681034"/>
                    <a:gd name="connsiteY1439" fmla="*/ 1201769 h 1682686"/>
                    <a:gd name="connsiteX1440" fmla="*/ 1491525 w 1681034"/>
                    <a:gd name="connsiteY1440" fmla="*/ 1177195 h 1682686"/>
                    <a:gd name="connsiteX1441" fmla="*/ 1485525 w 1681034"/>
                    <a:gd name="connsiteY1441" fmla="*/ 1186625 h 1682686"/>
                    <a:gd name="connsiteX1442" fmla="*/ 1491716 w 1681034"/>
                    <a:gd name="connsiteY1442" fmla="*/ 1169003 h 1682686"/>
                    <a:gd name="connsiteX1443" fmla="*/ 1490859 w 1681034"/>
                    <a:gd name="connsiteY1443" fmla="*/ 1175099 h 1682686"/>
                    <a:gd name="connsiteX1444" fmla="*/ 1496193 w 1681034"/>
                    <a:gd name="connsiteY1444" fmla="*/ 1163574 h 1682686"/>
                    <a:gd name="connsiteX1445" fmla="*/ 1512576 w 1681034"/>
                    <a:gd name="connsiteY1445" fmla="*/ 1137571 h 1682686"/>
                    <a:gd name="connsiteX1446" fmla="*/ 1515528 w 1681034"/>
                    <a:gd name="connsiteY1446" fmla="*/ 1115282 h 1682686"/>
                    <a:gd name="connsiteX1447" fmla="*/ 1523625 w 1681034"/>
                    <a:gd name="connsiteY1447" fmla="*/ 1091279 h 1682686"/>
                    <a:gd name="connsiteX1448" fmla="*/ 1526387 w 1681034"/>
                    <a:gd name="connsiteY1448" fmla="*/ 1089565 h 1682686"/>
                    <a:gd name="connsiteX1449" fmla="*/ 1529054 w 1681034"/>
                    <a:gd name="connsiteY1449" fmla="*/ 1075373 h 1682686"/>
                    <a:gd name="connsiteX1450" fmla="*/ 1534102 w 1681034"/>
                    <a:gd name="connsiteY1450" fmla="*/ 1056227 h 1682686"/>
                    <a:gd name="connsiteX1451" fmla="*/ 1538579 w 1681034"/>
                    <a:gd name="connsiteY1451" fmla="*/ 1053656 h 1682686"/>
                    <a:gd name="connsiteX1452" fmla="*/ 1543437 w 1681034"/>
                    <a:gd name="connsiteY1452" fmla="*/ 1031748 h 1682686"/>
                    <a:gd name="connsiteX1453" fmla="*/ 1548199 w 1681034"/>
                    <a:gd name="connsiteY1453" fmla="*/ 1009460 h 1682686"/>
                    <a:gd name="connsiteX1454" fmla="*/ 1551628 w 1681034"/>
                    <a:gd name="connsiteY1454" fmla="*/ 1006221 h 1682686"/>
                    <a:gd name="connsiteX1455" fmla="*/ 1555724 w 1681034"/>
                    <a:gd name="connsiteY1455" fmla="*/ 992791 h 1682686"/>
                    <a:gd name="connsiteX1456" fmla="*/ 1554390 w 1681034"/>
                    <a:gd name="connsiteY1456" fmla="*/ 977646 h 1682686"/>
                    <a:gd name="connsiteX1457" fmla="*/ 1555533 w 1681034"/>
                    <a:gd name="connsiteY1457" fmla="*/ 985361 h 1682686"/>
                    <a:gd name="connsiteX1458" fmla="*/ 1558296 w 1681034"/>
                    <a:gd name="connsiteY1458" fmla="*/ 978884 h 1682686"/>
                    <a:gd name="connsiteX1459" fmla="*/ 1556581 w 1681034"/>
                    <a:gd name="connsiteY1459" fmla="*/ 973931 h 1682686"/>
                    <a:gd name="connsiteX1460" fmla="*/ 1558772 w 1681034"/>
                    <a:gd name="connsiteY1460" fmla="*/ 976027 h 1682686"/>
                    <a:gd name="connsiteX1461" fmla="*/ 1558867 w 1681034"/>
                    <a:gd name="connsiteY1461" fmla="*/ 964311 h 1682686"/>
                    <a:gd name="connsiteX1462" fmla="*/ 1562582 w 1681034"/>
                    <a:gd name="connsiteY1462" fmla="*/ 958025 h 1682686"/>
                    <a:gd name="connsiteX1463" fmla="*/ 1560105 w 1681034"/>
                    <a:gd name="connsiteY1463" fmla="*/ 945737 h 1682686"/>
                    <a:gd name="connsiteX1464" fmla="*/ 1563915 w 1681034"/>
                    <a:gd name="connsiteY1464" fmla="*/ 936593 h 1682686"/>
                    <a:gd name="connsiteX1465" fmla="*/ 1564487 w 1681034"/>
                    <a:gd name="connsiteY1465" fmla="*/ 925163 h 1682686"/>
                    <a:gd name="connsiteX1466" fmla="*/ 1566773 w 1681034"/>
                    <a:gd name="connsiteY1466" fmla="*/ 927164 h 1682686"/>
                    <a:gd name="connsiteX1467" fmla="*/ 1564201 w 1681034"/>
                    <a:gd name="connsiteY1467" fmla="*/ 905066 h 1682686"/>
                    <a:gd name="connsiteX1468" fmla="*/ 1564011 w 1681034"/>
                    <a:gd name="connsiteY1468" fmla="*/ 889349 h 1682686"/>
                    <a:gd name="connsiteX1469" fmla="*/ 1567344 w 1681034"/>
                    <a:gd name="connsiteY1469" fmla="*/ 898493 h 1682686"/>
                    <a:gd name="connsiteX1470" fmla="*/ 1568964 w 1681034"/>
                    <a:gd name="connsiteY1470" fmla="*/ 883063 h 1682686"/>
                    <a:gd name="connsiteX1471" fmla="*/ 1565439 w 1681034"/>
                    <a:gd name="connsiteY1471" fmla="*/ 855536 h 1682686"/>
                    <a:gd name="connsiteX1472" fmla="*/ 1568583 w 1681034"/>
                    <a:gd name="connsiteY1472" fmla="*/ 865918 h 1682686"/>
                    <a:gd name="connsiteX1473" fmla="*/ 1566582 w 1681034"/>
                    <a:gd name="connsiteY1473" fmla="*/ 865632 h 1682686"/>
                    <a:gd name="connsiteX1474" fmla="*/ 1568202 w 1681034"/>
                    <a:gd name="connsiteY1474" fmla="*/ 877253 h 1682686"/>
                    <a:gd name="connsiteX1475" fmla="*/ 1573155 w 1681034"/>
                    <a:gd name="connsiteY1475" fmla="*/ 858012 h 1682686"/>
                    <a:gd name="connsiteX1476" fmla="*/ 1569630 w 1681034"/>
                    <a:gd name="connsiteY1476" fmla="*/ 856107 h 1682686"/>
                    <a:gd name="connsiteX1477" fmla="*/ 1569821 w 1681034"/>
                    <a:gd name="connsiteY1477" fmla="*/ 802386 h 1682686"/>
                    <a:gd name="connsiteX1478" fmla="*/ 1565820 w 1681034"/>
                    <a:gd name="connsiteY1478" fmla="*/ 795147 h 1682686"/>
                    <a:gd name="connsiteX1479" fmla="*/ 1562963 w 1681034"/>
                    <a:gd name="connsiteY1479" fmla="*/ 780955 h 1682686"/>
                    <a:gd name="connsiteX1480" fmla="*/ 1567154 w 1681034"/>
                    <a:gd name="connsiteY1480" fmla="*/ 781145 h 1682686"/>
                    <a:gd name="connsiteX1481" fmla="*/ 1566011 w 1681034"/>
                    <a:gd name="connsiteY1481" fmla="*/ 788194 h 1682686"/>
                    <a:gd name="connsiteX1482" fmla="*/ 1570488 w 1681034"/>
                    <a:gd name="connsiteY1482" fmla="*/ 794004 h 1682686"/>
                    <a:gd name="connsiteX1483" fmla="*/ 1566297 w 1681034"/>
                    <a:gd name="connsiteY1483" fmla="*/ 776954 h 1682686"/>
                    <a:gd name="connsiteX1484" fmla="*/ 1568106 w 1681034"/>
                    <a:gd name="connsiteY1484" fmla="*/ 774192 h 1682686"/>
                    <a:gd name="connsiteX1485" fmla="*/ 1564582 w 1681034"/>
                    <a:gd name="connsiteY1485" fmla="*/ 775526 h 1682686"/>
                    <a:gd name="connsiteX1486" fmla="*/ 1561725 w 1681034"/>
                    <a:gd name="connsiteY1486" fmla="*/ 762857 h 1682686"/>
                    <a:gd name="connsiteX1487" fmla="*/ 1562487 w 1681034"/>
                    <a:gd name="connsiteY1487" fmla="*/ 827246 h 1682686"/>
                    <a:gd name="connsiteX1488" fmla="*/ 1559439 w 1681034"/>
                    <a:gd name="connsiteY1488" fmla="*/ 829723 h 1682686"/>
                    <a:gd name="connsiteX1489" fmla="*/ 1562010 w 1681034"/>
                    <a:gd name="connsiteY1489" fmla="*/ 836962 h 1682686"/>
                    <a:gd name="connsiteX1490" fmla="*/ 1555724 w 1681034"/>
                    <a:gd name="connsiteY1490" fmla="*/ 827913 h 1682686"/>
                    <a:gd name="connsiteX1491" fmla="*/ 1555629 w 1681034"/>
                    <a:gd name="connsiteY1491" fmla="*/ 787718 h 1682686"/>
                    <a:gd name="connsiteX1492" fmla="*/ 1556200 w 1681034"/>
                    <a:gd name="connsiteY1492" fmla="*/ 775240 h 1682686"/>
                    <a:gd name="connsiteX1493" fmla="*/ 1554581 w 1681034"/>
                    <a:gd name="connsiteY1493" fmla="*/ 769715 h 1682686"/>
                    <a:gd name="connsiteX1494" fmla="*/ 1551152 w 1681034"/>
                    <a:gd name="connsiteY1494" fmla="*/ 766858 h 1682686"/>
                    <a:gd name="connsiteX1495" fmla="*/ 1549818 w 1681034"/>
                    <a:gd name="connsiteY1495" fmla="*/ 744760 h 1682686"/>
                    <a:gd name="connsiteX1496" fmla="*/ 1552104 w 1681034"/>
                    <a:gd name="connsiteY1496" fmla="*/ 739140 h 1682686"/>
                    <a:gd name="connsiteX1497" fmla="*/ 1548104 w 1681034"/>
                    <a:gd name="connsiteY1497" fmla="*/ 729520 h 1682686"/>
                    <a:gd name="connsiteX1498" fmla="*/ 1551247 w 1681034"/>
                    <a:gd name="connsiteY1498" fmla="*/ 729425 h 1682686"/>
                    <a:gd name="connsiteX1499" fmla="*/ 1550390 w 1681034"/>
                    <a:gd name="connsiteY1499" fmla="*/ 723900 h 1682686"/>
                    <a:gd name="connsiteX1500" fmla="*/ 1547151 w 1681034"/>
                    <a:gd name="connsiteY1500" fmla="*/ 719900 h 1682686"/>
                    <a:gd name="connsiteX1501" fmla="*/ 1546199 w 1681034"/>
                    <a:gd name="connsiteY1501" fmla="*/ 692087 h 1682686"/>
                    <a:gd name="connsiteX1502" fmla="*/ 1541627 w 1681034"/>
                    <a:gd name="connsiteY1502" fmla="*/ 677132 h 1682686"/>
                    <a:gd name="connsiteX1503" fmla="*/ 1545532 w 1681034"/>
                    <a:gd name="connsiteY1503" fmla="*/ 683705 h 1682686"/>
                    <a:gd name="connsiteX1504" fmla="*/ 1542675 w 1681034"/>
                    <a:gd name="connsiteY1504" fmla="*/ 668560 h 1682686"/>
                    <a:gd name="connsiteX1505" fmla="*/ 1538579 w 1681034"/>
                    <a:gd name="connsiteY1505" fmla="*/ 660654 h 1682686"/>
                    <a:gd name="connsiteX1506" fmla="*/ 1532292 w 1681034"/>
                    <a:gd name="connsiteY1506" fmla="*/ 654463 h 1682686"/>
                    <a:gd name="connsiteX1507" fmla="*/ 1537531 w 1681034"/>
                    <a:gd name="connsiteY1507" fmla="*/ 677513 h 1682686"/>
                    <a:gd name="connsiteX1508" fmla="*/ 1534197 w 1681034"/>
                    <a:gd name="connsiteY1508" fmla="*/ 679228 h 1682686"/>
                    <a:gd name="connsiteX1509" fmla="*/ 1539627 w 1681034"/>
                    <a:gd name="connsiteY1509" fmla="*/ 682847 h 1682686"/>
                    <a:gd name="connsiteX1510" fmla="*/ 1543056 w 1681034"/>
                    <a:gd name="connsiteY1510" fmla="*/ 692277 h 1682686"/>
                    <a:gd name="connsiteX1511" fmla="*/ 1544770 w 1681034"/>
                    <a:gd name="connsiteY1511" fmla="*/ 705993 h 1682686"/>
                    <a:gd name="connsiteX1512" fmla="*/ 1538769 w 1681034"/>
                    <a:gd name="connsiteY1512" fmla="*/ 699516 h 1682686"/>
                    <a:gd name="connsiteX1513" fmla="*/ 1542484 w 1681034"/>
                    <a:gd name="connsiteY1513" fmla="*/ 707517 h 1682686"/>
                    <a:gd name="connsiteX1514" fmla="*/ 1541722 w 1681034"/>
                    <a:gd name="connsiteY1514" fmla="*/ 721424 h 1682686"/>
                    <a:gd name="connsiteX1515" fmla="*/ 1547151 w 1681034"/>
                    <a:gd name="connsiteY1515" fmla="*/ 729425 h 1682686"/>
                    <a:gd name="connsiteX1516" fmla="*/ 1542770 w 1681034"/>
                    <a:gd name="connsiteY1516" fmla="*/ 735044 h 1682686"/>
                    <a:gd name="connsiteX1517" fmla="*/ 1544389 w 1681034"/>
                    <a:gd name="connsiteY1517" fmla="*/ 745998 h 1682686"/>
                    <a:gd name="connsiteX1518" fmla="*/ 1540960 w 1681034"/>
                    <a:gd name="connsiteY1518" fmla="*/ 747427 h 1682686"/>
                    <a:gd name="connsiteX1519" fmla="*/ 1544008 w 1681034"/>
                    <a:gd name="connsiteY1519" fmla="*/ 791147 h 1682686"/>
                    <a:gd name="connsiteX1520" fmla="*/ 1546389 w 1681034"/>
                    <a:gd name="connsiteY1520" fmla="*/ 815912 h 1682686"/>
                    <a:gd name="connsiteX1521" fmla="*/ 1542770 w 1681034"/>
                    <a:gd name="connsiteY1521" fmla="*/ 860679 h 1682686"/>
                    <a:gd name="connsiteX1522" fmla="*/ 1544484 w 1681034"/>
                    <a:gd name="connsiteY1522" fmla="*/ 869156 h 1682686"/>
                    <a:gd name="connsiteX1523" fmla="*/ 1540960 w 1681034"/>
                    <a:gd name="connsiteY1523" fmla="*/ 879539 h 1682686"/>
                    <a:gd name="connsiteX1524" fmla="*/ 1538865 w 1681034"/>
                    <a:gd name="connsiteY1524" fmla="*/ 866966 h 1682686"/>
                    <a:gd name="connsiteX1525" fmla="*/ 1541246 w 1681034"/>
                    <a:gd name="connsiteY1525" fmla="*/ 859155 h 1682686"/>
                    <a:gd name="connsiteX1526" fmla="*/ 1538960 w 1681034"/>
                    <a:gd name="connsiteY1526" fmla="*/ 864299 h 1682686"/>
                    <a:gd name="connsiteX1527" fmla="*/ 1538388 w 1681034"/>
                    <a:gd name="connsiteY1527" fmla="*/ 845249 h 1682686"/>
                    <a:gd name="connsiteX1528" fmla="*/ 1539436 w 1681034"/>
                    <a:gd name="connsiteY1528" fmla="*/ 853535 h 1682686"/>
                    <a:gd name="connsiteX1529" fmla="*/ 1539817 w 1681034"/>
                    <a:gd name="connsiteY1529" fmla="*/ 830485 h 1682686"/>
                    <a:gd name="connsiteX1530" fmla="*/ 1538293 w 1681034"/>
                    <a:gd name="connsiteY1530" fmla="*/ 839819 h 1682686"/>
                    <a:gd name="connsiteX1531" fmla="*/ 1535245 w 1681034"/>
                    <a:gd name="connsiteY1531" fmla="*/ 811149 h 1682686"/>
                    <a:gd name="connsiteX1532" fmla="*/ 1538960 w 1681034"/>
                    <a:gd name="connsiteY1532" fmla="*/ 812768 h 1682686"/>
                    <a:gd name="connsiteX1533" fmla="*/ 1536579 w 1681034"/>
                    <a:gd name="connsiteY1533" fmla="*/ 807149 h 1682686"/>
                    <a:gd name="connsiteX1534" fmla="*/ 1532673 w 1681034"/>
                    <a:gd name="connsiteY1534" fmla="*/ 773335 h 1682686"/>
                    <a:gd name="connsiteX1535" fmla="*/ 1534007 w 1681034"/>
                    <a:gd name="connsiteY1535" fmla="*/ 761238 h 1682686"/>
                    <a:gd name="connsiteX1536" fmla="*/ 1531530 w 1681034"/>
                    <a:gd name="connsiteY1536" fmla="*/ 762572 h 1682686"/>
                    <a:gd name="connsiteX1537" fmla="*/ 1528292 w 1681034"/>
                    <a:gd name="connsiteY1537" fmla="*/ 743807 h 1682686"/>
                    <a:gd name="connsiteX1538" fmla="*/ 1532769 w 1681034"/>
                    <a:gd name="connsiteY1538" fmla="*/ 742283 h 1682686"/>
                    <a:gd name="connsiteX1539" fmla="*/ 1527720 w 1681034"/>
                    <a:gd name="connsiteY1539" fmla="*/ 732949 h 1682686"/>
                    <a:gd name="connsiteX1540" fmla="*/ 1524577 w 1681034"/>
                    <a:gd name="connsiteY1540" fmla="*/ 715613 h 1682686"/>
                    <a:gd name="connsiteX1541" fmla="*/ 1525339 w 1681034"/>
                    <a:gd name="connsiteY1541" fmla="*/ 706088 h 1682686"/>
                    <a:gd name="connsiteX1542" fmla="*/ 1517529 w 1681034"/>
                    <a:gd name="connsiteY1542" fmla="*/ 674275 h 1682686"/>
                    <a:gd name="connsiteX1543" fmla="*/ 1523910 w 1681034"/>
                    <a:gd name="connsiteY1543" fmla="*/ 685800 h 1682686"/>
                    <a:gd name="connsiteX1544" fmla="*/ 1523910 w 1681034"/>
                    <a:gd name="connsiteY1544" fmla="*/ 672084 h 1682686"/>
                    <a:gd name="connsiteX1545" fmla="*/ 1520958 w 1681034"/>
                    <a:gd name="connsiteY1545" fmla="*/ 671036 h 1682686"/>
                    <a:gd name="connsiteX1546" fmla="*/ 1522958 w 1681034"/>
                    <a:gd name="connsiteY1546" fmla="*/ 679037 h 1682686"/>
                    <a:gd name="connsiteX1547" fmla="*/ 1515624 w 1681034"/>
                    <a:gd name="connsiteY1547" fmla="*/ 658082 h 1682686"/>
                    <a:gd name="connsiteX1548" fmla="*/ 1505146 w 1681034"/>
                    <a:gd name="connsiteY1548" fmla="*/ 632365 h 1682686"/>
                    <a:gd name="connsiteX1549" fmla="*/ 1501527 w 1681034"/>
                    <a:gd name="connsiteY1549" fmla="*/ 627602 h 1682686"/>
                    <a:gd name="connsiteX1550" fmla="*/ 1504575 w 1681034"/>
                    <a:gd name="connsiteY1550" fmla="*/ 627031 h 1682686"/>
                    <a:gd name="connsiteX1551" fmla="*/ 1498669 w 1681034"/>
                    <a:gd name="connsiteY1551" fmla="*/ 611696 h 1682686"/>
                    <a:gd name="connsiteX1552" fmla="*/ 1503336 w 1681034"/>
                    <a:gd name="connsiteY1552" fmla="*/ 617601 h 1682686"/>
                    <a:gd name="connsiteX1553" fmla="*/ 1490668 w 1681034"/>
                    <a:gd name="connsiteY1553" fmla="*/ 580168 h 1682686"/>
                    <a:gd name="connsiteX1554" fmla="*/ 1483429 w 1681034"/>
                    <a:gd name="connsiteY1554" fmla="*/ 568166 h 1682686"/>
                    <a:gd name="connsiteX1555" fmla="*/ 1481429 w 1681034"/>
                    <a:gd name="connsiteY1555" fmla="*/ 570167 h 1682686"/>
                    <a:gd name="connsiteX1556" fmla="*/ 1471618 w 1681034"/>
                    <a:gd name="connsiteY1556" fmla="*/ 542068 h 1682686"/>
                    <a:gd name="connsiteX1557" fmla="*/ 1477143 w 1681034"/>
                    <a:gd name="connsiteY1557" fmla="*/ 550259 h 1682686"/>
                    <a:gd name="connsiteX1558" fmla="*/ 1468665 w 1681034"/>
                    <a:gd name="connsiteY1558" fmla="*/ 527304 h 1682686"/>
                    <a:gd name="connsiteX1559" fmla="*/ 1469142 w 1681034"/>
                    <a:gd name="connsiteY1559" fmla="*/ 534353 h 1682686"/>
                    <a:gd name="connsiteX1560" fmla="*/ 1461331 w 1681034"/>
                    <a:gd name="connsiteY1560" fmla="*/ 522732 h 1682686"/>
                    <a:gd name="connsiteX1561" fmla="*/ 1458283 w 1681034"/>
                    <a:gd name="connsiteY1561" fmla="*/ 522351 h 1682686"/>
                    <a:gd name="connsiteX1562" fmla="*/ 1458664 w 1681034"/>
                    <a:gd name="connsiteY1562" fmla="*/ 527971 h 1682686"/>
                    <a:gd name="connsiteX1563" fmla="*/ 1455426 w 1681034"/>
                    <a:gd name="connsiteY1563" fmla="*/ 523399 h 1682686"/>
                    <a:gd name="connsiteX1564" fmla="*/ 1451616 w 1681034"/>
                    <a:gd name="connsiteY1564" fmla="*/ 506159 h 1682686"/>
                    <a:gd name="connsiteX1565" fmla="*/ 1459045 w 1681034"/>
                    <a:gd name="connsiteY1565" fmla="*/ 517779 h 1682686"/>
                    <a:gd name="connsiteX1566" fmla="*/ 1456950 w 1681034"/>
                    <a:gd name="connsiteY1566" fmla="*/ 508445 h 1682686"/>
                    <a:gd name="connsiteX1567" fmla="*/ 1446472 w 1681034"/>
                    <a:gd name="connsiteY1567" fmla="*/ 496538 h 1682686"/>
                    <a:gd name="connsiteX1568" fmla="*/ 1449711 w 1681034"/>
                    <a:gd name="connsiteY1568" fmla="*/ 498158 h 1682686"/>
                    <a:gd name="connsiteX1569" fmla="*/ 1446472 w 1681034"/>
                    <a:gd name="connsiteY1569" fmla="*/ 487775 h 1682686"/>
                    <a:gd name="connsiteX1570" fmla="*/ 1444853 w 1681034"/>
                    <a:gd name="connsiteY1570" fmla="*/ 491395 h 1682686"/>
                    <a:gd name="connsiteX1571" fmla="*/ 1429899 w 1681034"/>
                    <a:gd name="connsiteY1571" fmla="*/ 467011 h 1682686"/>
                    <a:gd name="connsiteX1572" fmla="*/ 1434566 w 1681034"/>
                    <a:gd name="connsiteY1572" fmla="*/ 476726 h 1682686"/>
                    <a:gd name="connsiteX1573" fmla="*/ 1433804 w 1681034"/>
                    <a:gd name="connsiteY1573" fmla="*/ 478536 h 1682686"/>
                    <a:gd name="connsiteX1574" fmla="*/ 1423517 w 1681034"/>
                    <a:gd name="connsiteY1574" fmla="*/ 465487 h 1682686"/>
                    <a:gd name="connsiteX1575" fmla="*/ 1428851 w 1681034"/>
                    <a:gd name="connsiteY1575" fmla="*/ 473393 h 1682686"/>
                    <a:gd name="connsiteX1576" fmla="*/ 1427422 w 1681034"/>
                    <a:gd name="connsiteY1576" fmla="*/ 477012 h 1682686"/>
                    <a:gd name="connsiteX1577" fmla="*/ 1419231 w 1681034"/>
                    <a:gd name="connsiteY1577" fmla="*/ 473964 h 1682686"/>
                    <a:gd name="connsiteX1578" fmla="*/ 1487144 w 1681034"/>
                    <a:gd name="connsiteY1578" fmla="*/ 954500 h 1682686"/>
                    <a:gd name="connsiteX1579" fmla="*/ 1484001 w 1681034"/>
                    <a:gd name="connsiteY1579" fmla="*/ 968121 h 1682686"/>
                    <a:gd name="connsiteX1580" fmla="*/ 1487144 w 1681034"/>
                    <a:gd name="connsiteY1580" fmla="*/ 954500 h 1682686"/>
                    <a:gd name="connsiteX1581" fmla="*/ 1305407 w 1681034"/>
                    <a:gd name="connsiteY1581" fmla="*/ 1283018 h 1682686"/>
                    <a:gd name="connsiteX1582" fmla="*/ 1307026 w 1681034"/>
                    <a:gd name="connsiteY1582" fmla="*/ 1275779 h 1682686"/>
                    <a:gd name="connsiteX1583" fmla="*/ 1321218 w 1681034"/>
                    <a:gd name="connsiteY1583" fmla="*/ 1260729 h 1682686"/>
                    <a:gd name="connsiteX1584" fmla="*/ 1319123 w 1681034"/>
                    <a:gd name="connsiteY1584" fmla="*/ 1269206 h 1682686"/>
                    <a:gd name="connsiteX1585" fmla="*/ 1313979 w 1681034"/>
                    <a:gd name="connsiteY1585" fmla="*/ 1272635 h 1682686"/>
                    <a:gd name="connsiteX1586" fmla="*/ 1315408 w 1681034"/>
                    <a:gd name="connsiteY1586" fmla="*/ 1274159 h 1682686"/>
                    <a:gd name="connsiteX1587" fmla="*/ 1305407 w 1681034"/>
                    <a:gd name="connsiteY1587" fmla="*/ 1283018 h 1682686"/>
                    <a:gd name="connsiteX1588" fmla="*/ 1066710 w 1681034"/>
                    <a:gd name="connsiteY1588" fmla="*/ 117920 h 1682686"/>
                    <a:gd name="connsiteX1589" fmla="*/ 1077093 w 1681034"/>
                    <a:gd name="connsiteY1589" fmla="*/ 119824 h 1682686"/>
                    <a:gd name="connsiteX1590" fmla="*/ 1066710 w 1681034"/>
                    <a:gd name="connsiteY1590" fmla="*/ 117920 h 1682686"/>
                    <a:gd name="connsiteX1591" fmla="*/ 1080141 w 1681034"/>
                    <a:gd name="connsiteY1591" fmla="*/ 63627 h 1682686"/>
                    <a:gd name="connsiteX1592" fmla="*/ 1100429 w 1681034"/>
                    <a:gd name="connsiteY1592" fmla="*/ 65246 h 1682686"/>
                    <a:gd name="connsiteX1593" fmla="*/ 1111002 w 1681034"/>
                    <a:gd name="connsiteY1593" fmla="*/ 68866 h 1682686"/>
                    <a:gd name="connsiteX1594" fmla="*/ 1117288 w 1681034"/>
                    <a:gd name="connsiteY1594" fmla="*/ 76867 h 1682686"/>
                    <a:gd name="connsiteX1595" fmla="*/ 1120336 w 1681034"/>
                    <a:gd name="connsiteY1595" fmla="*/ 71438 h 1682686"/>
                    <a:gd name="connsiteX1596" fmla="*/ 1120431 w 1681034"/>
                    <a:gd name="connsiteY1596" fmla="*/ 80867 h 1682686"/>
                    <a:gd name="connsiteX1597" fmla="*/ 1088904 w 1681034"/>
                    <a:gd name="connsiteY1597" fmla="*/ 70485 h 1682686"/>
                    <a:gd name="connsiteX1598" fmla="*/ 1093285 w 1681034"/>
                    <a:gd name="connsiteY1598" fmla="*/ 68771 h 1682686"/>
                    <a:gd name="connsiteX1599" fmla="*/ 1080141 w 1681034"/>
                    <a:gd name="connsiteY1599" fmla="*/ 63627 h 1682686"/>
                    <a:gd name="connsiteX1600" fmla="*/ 205174 w 1681034"/>
                    <a:gd name="connsiteY1600" fmla="*/ 321278 h 1682686"/>
                    <a:gd name="connsiteX1601" fmla="*/ 194220 w 1681034"/>
                    <a:gd name="connsiteY1601" fmla="*/ 334328 h 1682686"/>
                    <a:gd name="connsiteX1602" fmla="*/ 205174 w 1681034"/>
                    <a:gd name="connsiteY1602" fmla="*/ 321278 h 1682686"/>
                    <a:gd name="connsiteX1603" fmla="*/ 17151 w 1681034"/>
                    <a:gd name="connsiteY1603" fmla="*/ 760095 h 1682686"/>
                    <a:gd name="connsiteX1604" fmla="*/ 12198 w 1681034"/>
                    <a:gd name="connsiteY1604" fmla="*/ 769811 h 1682686"/>
                    <a:gd name="connsiteX1605" fmla="*/ 17151 w 1681034"/>
                    <a:gd name="connsiteY1605" fmla="*/ 760095 h 1682686"/>
                    <a:gd name="connsiteX1606" fmla="*/ 51822 w 1681034"/>
                    <a:gd name="connsiteY1606" fmla="*/ 1121474 h 1682686"/>
                    <a:gd name="connsiteX1607" fmla="*/ 49250 w 1681034"/>
                    <a:gd name="connsiteY1607" fmla="*/ 1109472 h 1682686"/>
                    <a:gd name="connsiteX1608" fmla="*/ 51822 w 1681034"/>
                    <a:gd name="connsiteY1608" fmla="*/ 1121474 h 1682686"/>
                    <a:gd name="connsiteX1609" fmla="*/ 1658022 w 1681034"/>
                    <a:gd name="connsiteY1609" fmla="*/ 992315 h 1682686"/>
                    <a:gd name="connsiteX1610" fmla="*/ 1663166 w 1681034"/>
                    <a:gd name="connsiteY1610" fmla="*/ 972217 h 1682686"/>
                    <a:gd name="connsiteX1611" fmla="*/ 1658022 w 1681034"/>
                    <a:gd name="connsiteY1611" fmla="*/ 992315 h 1682686"/>
                    <a:gd name="connsiteX1612" fmla="*/ 1592871 w 1681034"/>
                    <a:gd name="connsiteY1612" fmla="*/ 1108520 h 1682686"/>
                    <a:gd name="connsiteX1613" fmla="*/ 1601730 w 1681034"/>
                    <a:gd name="connsiteY1613" fmla="*/ 1087279 h 1682686"/>
                    <a:gd name="connsiteX1614" fmla="*/ 1592871 w 1681034"/>
                    <a:gd name="connsiteY1614" fmla="*/ 1108520 h 1682686"/>
                    <a:gd name="connsiteX1615" fmla="*/ 1601253 w 1681034"/>
                    <a:gd name="connsiteY1615" fmla="*/ 573119 h 1682686"/>
                    <a:gd name="connsiteX1616" fmla="*/ 1605444 w 1681034"/>
                    <a:gd name="connsiteY1616" fmla="*/ 577025 h 1682686"/>
                    <a:gd name="connsiteX1617" fmla="*/ 1606302 w 1681034"/>
                    <a:gd name="connsiteY1617" fmla="*/ 584835 h 1682686"/>
                    <a:gd name="connsiteX1618" fmla="*/ 1601253 w 1681034"/>
                    <a:gd name="connsiteY1618" fmla="*/ 573119 h 1682686"/>
                    <a:gd name="connsiteX1619" fmla="*/ 1460474 w 1681034"/>
                    <a:gd name="connsiteY1619" fmla="*/ 1222915 h 1682686"/>
                    <a:gd name="connsiteX1620" fmla="*/ 1475619 w 1681034"/>
                    <a:gd name="connsiteY1620" fmla="*/ 1197864 h 1682686"/>
                    <a:gd name="connsiteX1621" fmla="*/ 1460474 w 1681034"/>
                    <a:gd name="connsiteY1621" fmla="*/ 1222915 h 1682686"/>
                    <a:gd name="connsiteX1622" fmla="*/ 1554390 w 1681034"/>
                    <a:gd name="connsiteY1622" fmla="*/ 971074 h 1682686"/>
                    <a:gd name="connsiteX1623" fmla="*/ 1558581 w 1681034"/>
                    <a:gd name="connsiteY1623" fmla="*/ 956310 h 1682686"/>
                    <a:gd name="connsiteX1624" fmla="*/ 1554390 w 1681034"/>
                    <a:gd name="connsiteY1624" fmla="*/ 971074 h 1682686"/>
                    <a:gd name="connsiteX1625" fmla="*/ 1569440 w 1681034"/>
                    <a:gd name="connsiteY1625" fmla="*/ 832771 h 1682686"/>
                    <a:gd name="connsiteX1626" fmla="*/ 1567344 w 1681034"/>
                    <a:gd name="connsiteY1626" fmla="*/ 824103 h 1682686"/>
                    <a:gd name="connsiteX1627" fmla="*/ 1569440 w 1681034"/>
                    <a:gd name="connsiteY1627" fmla="*/ 832771 h 1682686"/>
                    <a:gd name="connsiteX1628" fmla="*/ 1449425 w 1681034"/>
                    <a:gd name="connsiteY1628" fmla="*/ 510540 h 1682686"/>
                    <a:gd name="connsiteX1629" fmla="*/ 1446091 w 1681034"/>
                    <a:gd name="connsiteY1629" fmla="*/ 507492 h 1682686"/>
                    <a:gd name="connsiteX1630" fmla="*/ 1441805 w 1681034"/>
                    <a:gd name="connsiteY1630" fmla="*/ 496157 h 1682686"/>
                    <a:gd name="connsiteX1631" fmla="*/ 1449425 w 1681034"/>
                    <a:gd name="connsiteY1631" fmla="*/ 510540 h 1682686"/>
                    <a:gd name="connsiteX1632" fmla="*/ 1501336 w 1681034"/>
                    <a:gd name="connsiteY1632" fmla="*/ 690277 h 1682686"/>
                    <a:gd name="connsiteX1633" fmla="*/ 1498955 w 1681034"/>
                    <a:gd name="connsiteY1633" fmla="*/ 679990 h 1682686"/>
                    <a:gd name="connsiteX1634" fmla="*/ 1501336 w 1681034"/>
                    <a:gd name="connsiteY1634" fmla="*/ 690277 h 1682686"/>
                    <a:gd name="connsiteX1635" fmla="*/ 1500288 w 1681034"/>
                    <a:gd name="connsiteY1635" fmla="*/ 868775 h 1682686"/>
                    <a:gd name="connsiteX1636" fmla="*/ 1500860 w 1681034"/>
                    <a:gd name="connsiteY1636" fmla="*/ 855917 h 1682686"/>
                    <a:gd name="connsiteX1637" fmla="*/ 1500288 w 1681034"/>
                    <a:gd name="connsiteY1637" fmla="*/ 868775 h 1682686"/>
                    <a:gd name="connsiteX1638" fmla="*/ 1497240 w 1681034"/>
                    <a:gd name="connsiteY1638" fmla="*/ 905923 h 1682686"/>
                    <a:gd name="connsiteX1639" fmla="*/ 1500669 w 1681034"/>
                    <a:gd name="connsiteY1639" fmla="*/ 890969 h 1682686"/>
                    <a:gd name="connsiteX1640" fmla="*/ 1497240 w 1681034"/>
                    <a:gd name="connsiteY1640" fmla="*/ 905923 h 1682686"/>
                    <a:gd name="connsiteX1641" fmla="*/ 1577060 w 1681034"/>
                    <a:gd name="connsiteY1641" fmla="*/ 623697 h 1682686"/>
                    <a:gd name="connsiteX1642" fmla="*/ 1584585 w 1681034"/>
                    <a:gd name="connsiteY1642" fmla="*/ 652558 h 1682686"/>
                    <a:gd name="connsiteX1643" fmla="*/ 1577060 w 1681034"/>
                    <a:gd name="connsiteY1643" fmla="*/ 623697 h 1682686"/>
                    <a:gd name="connsiteX1644" fmla="*/ 1444281 w 1681034"/>
                    <a:gd name="connsiteY1644" fmla="*/ 1004411 h 1682686"/>
                    <a:gd name="connsiteX1645" fmla="*/ 1446853 w 1681034"/>
                    <a:gd name="connsiteY1645" fmla="*/ 991267 h 1682686"/>
                    <a:gd name="connsiteX1646" fmla="*/ 1444281 w 1681034"/>
                    <a:gd name="connsiteY1646" fmla="*/ 1004411 h 1682686"/>
                    <a:gd name="connsiteX1647" fmla="*/ 1534959 w 1681034"/>
                    <a:gd name="connsiteY1647" fmla="*/ 849630 h 1682686"/>
                    <a:gd name="connsiteX1648" fmla="*/ 1534864 w 1681034"/>
                    <a:gd name="connsiteY1648" fmla="*/ 836105 h 1682686"/>
                    <a:gd name="connsiteX1649" fmla="*/ 1534959 w 1681034"/>
                    <a:gd name="connsiteY1649" fmla="*/ 849630 h 1682686"/>
                    <a:gd name="connsiteX1650" fmla="*/ 1586299 w 1681034"/>
                    <a:gd name="connsiteY1650" fmla="*/ 622268 h 1682686"/>
                    <a:gd name="connsiteX1651" fmla="*/ 1585728 w 1681034"/>
                    <a:gd name="connsiteY1651" fmla="*/ 613220 h 1682686"/>
                    <a:gd name="connsiteX1652" fmla="*/ 1586299 w 1681034"/>
                    <a:gd name="connsiteY1652" fmla="*/ 622268 h 1682686"/>
                    <a:gd name="connsiteX1653" fmla="*/ 1590681 w 1681034"/>
                    <a:gd name="connsiteY1653" fmla="*/ 632270 h 1682686"/>
                    <a:gd name="connsiteX1654" fmla="*/ 1591728 w 1681034"/>
                    <a:gd name="connsiteY1654" fmla="*/ 642747 h 1682686"/>
                    <a:gd name="connsiteX1655" fmla="*/ 1589538 w 1681034"/>
                    <a:gd name="connsiteY1655" fmla="*/ 644557 h 1682686"/>
                    <a:gd name="connsiteX1656" fmla="*/ 1586585 w 1681034"/>
                    <a:gd name="connsiteY1656" fmla="*/ 632936 h 1682686"/>
                    <a:gd name="connsiteX1657" fmla="*/ 1586966 w 1681034"/>
                    <a:gd name="connsiteY1657" fmla="*/ 628269 h 1682686"/>
                    <a:gd name="connsiteX1658" fmla="*/ 1590681 w 1681034"/>
                    <a:gd name="connsiteY1658" fmla="*/ 632270 h 1682686"/>
                    <a:gd name="connsiteX1659" fmla="*/ 1590966 w 1681034"/>
                    <a:gd name="connsiteY1659" fmla="*/ 660845 h 1682686"/>
                    <a:gd name="connsiteX1660" fmla="*/ 1587347 w 1681034"/>
                    <a:gd name="connsiteY1660" fmla="*/ 646271 h 1682686"/>
                    <a:gd name="connsiteX1661" fmla="*/ 1590966 w 1681034"/>
                    <a:gd name="connsiteY1661" fmla="*/ 660845 h 1682686"/>
                    <a:gd name="connsiteX1662" fmla="*/ 1559724 w 1681034"/>
                    <a:gd name="connsiteY1662" fmla="*/ 844391 h 1682686"/>
                    <a:gd name="connsiteX1663" fmla="*/ 1560772 w 1681034"/>
                    <a:gd name="connsiteY1663" fmla="*/ 852869 h 1682686"/>
                    <a:gd name="connsiteX1664" fmla="*/ 1555533 w 1681034"/>
                    <a:gd name="connsiteY1664" fmla="*/ 841058 h 1682686"/>
                    <a:gd name="connsiteX1665" fmla="*/ 1559724 w 1681034"/>
                    <a:gd name="connsiteY1665" fmla="*/ 844391 h 1682686"/>
                    <a:gd name="connsiteX1666" fmla="*/ 1601634 w 1681034"/>
                    <a:gd name="connsiteY1666" fmla="*/ 706374 h 1682686"/>
                    <a:gd name="connsiteX1667" fmla="*/ 1598586 w 1681034"/>
                    <a:gd name="connsiteY1667" fmla="*/ 700564 h 1682686"/>
                    <a:gd name="connsiteX1668" fmla="*/ 1599253 w 1681034"/>
                    <a:gd name="connsiteY1668" fmla="*/ 696087 h 1682686"/>
                    <a:gd name="connsiteX1669" fmla="*/ 1601634 w 1681034"/>
                    <a:gd name="connsiteY1669" fmla="*/ 706374 h 1682686"/>
                    <a:gd name="connsiteX1670" fmla="*/ 1612398 w 1681034"/>
                    <a:gd name="connsiteY1670" fmla="*/ 612172 h 1682686"/>
                    <a:gd name="connsiteX1671" fmla="*/ 1609826 w 1681034"/>
                    <a:gd name="connsiteY1671" fmla="*/ 599980 h 1682686"/>
                    <a:gd name="connsiteX1672" fmla="*/ 1612398 w 1681034"/>
                    <a:gd name="connsiteY1672" fmla="*/ 612172 h 1682686"/>
                    <a:gd name="connsiteX1673" fmla="*/ 1559915 w 1681034"/>
                    <a:gd name="connsiteY1673" fmla="*/ 875252 h 1682686"/>
                    <a:gd name="connsiteX1674" fmla="*/ 1559248 w 1681034"/>
                    <a:gd name="connsiteY1674" fmla="*/ 889254 h 1682686"/>
                    <a:gd name="connsiteX1675" fmla="*/ 1556295 w 1681034"/>
                    <a:gd name="connsiteY1675" fmla="*/ 899922 h 1682686"/>
                    <a:gd name="connsiteX1676" fmla="*/ 1556486 w 1681034"/>
                    <a:gd name="connsiteY1676" fmla="*/ 915543 h 1682686"/>
                    <a:gd name="connsiteX1677" fmla="*/ 1552009 w 1681034"/>
                    <a:gd name="connsiteY1677" fmla="*/ 890683 h 1682686"/>
                    <a:gd name="connsiteX1678" fmla="*/ 1555533 w 1681034"/>
                    <a:gd name="connsiteY1678" fmla="*/ 882968 h 1682686"/>
                    <a:gd name="connsiteX1679" fmla="*/ 1556010 w 1681034"/>
                    <a:gd name="connsiteY1679" fmla="*/ 859250 h 1682686"/>
                    <a:gd name="connsiteX1680" fmla="*/ 1556772 w 1681034"/>
                    <a:gd name="connsiteY1680" fmla="*/ 864965 h 1682686"/>
                    <a:gd name="connsiteX1681" fmla="*/ 1558296 w 1681034"/>
                    <a:gd name="connsiteY1681" fmla="*/ 851154 h 1682686"/>
                    <a:gd name="connsiteX1682" fmla="*/ 1556867 w 1681034"/>
                    <a:gd name="connsiteY1682" fmla="*/ 862203 h 1682686"/>
                    <a:gd name="connsiteX1683" fmla="*/ 1559915 w 1681034"/>
                    <a:gd name="connsiteY1683" fmla="*/ 875252 h 1682686"/>
                    <a:gd name="connsiteX1684" fmla="*/ 1478571 w 1681034"/>
                    <a:gd name="connsiteY1684" fmla="*/ 1004983 h 1682686"/>
                    <a:gd name="connsiteX1685" fmla="*/ 1479810 w 1681034"/>
                    <a:gd name="connsiteY1685" fmla="*/ 993267 h 1682686"/>
                    <a:gd name="connsiteX1686" fmla="*/ 1478571 w 1681034"/>
                    <a:gd name="connsiteY1686" fmla="*/ 1004983 h 1682686"/>
                    <a:gd name="connsiteX1687" fmla="*/ 1568011 w 1681034"/>
                    <a:gd name="connsiteY1687" fmla="*/ 845344 h 1682686"/>
                    <a:gd name="connsiteX1688" fmla="*/ 1566011 w 1681034"/>
                    <a:gd name="connsiteY1688" fmla="*/ 850773 h 1682686"/>
                    <a:gd name="connsiteX1689" fmla="*/ 1564963 w 1681034"/>
                    <a:gd name="connsiteY1689" fmla="*/ 842201 h 1682686"/>
                    <a:gd name="connsiteX1690" fmla="*/ 1568011 w 1681034"/>
                    <a:gd name="connsiteY1690" fmla="*/ 845344 h 1682686"/>
                    <a:gd name="connsiteX1691" fmla="*/ 1621065 w 1681034"/>
                    <a:gd name="connsiteY1691" fmla="*/ 665702 h 1682686"/>
                    <a:gd name="connsiteX1692" fmla="*/ 1617446 w 1681034"/>
                    <a:gd name="connsiteY1692" fmla="*/ 652082 h 1682686"/>
                    <a:gd name="connsiteX1693" fmla="*/ 1619160 w 1681034"/>
                    <a:gd name="connsiteY1693" fmla="*/ 644176 h 1682686"/>
                    <a:gd name="connsiteX1694" fmla="*/ 1621065 w 1681034"/>
                    <a:gd name="connsiteY1694" fmla="*/ 665702 h 1682686"/>
                    <a:gd name="connsiteX1695" fmla="*/ 1605730 w 1681034"/>
                    <a:gd name="connsiteY1695" fmla="*/ 755428 h 1682686"/>
                    <a:gd name="connsiteX1696" fmla="*/ 1602777 w 1681034"/>
                    <a:gd name="connsiteY1696" fmla="*/ 741998 h 1682686"/>
                    <a:gd name="connsiteX1697" fmla="*/ 1605730 w 1681034"/>
                    <a:gd name="connsiteY1697" fmla="*/ 755428 h 1682686"/>
                    <a:gd name="connsiteX1698" fmla="*/ 1616970 w 1681034"/>
                    <a:gd name="connsiteY1698" fmla="*/ 695039 h 1682686"/>
                    <a:gd name="connsiteX1699" fmla="*/ 1624399 w 1681034"/>
                    <a:gd name="connsiteY1699" fmla="*/ 711613 h 1682686"/>
                    <a:gd name="connsiteX1700" fmla="*/ 1619637 w 1681034"/>
                    <a:gd name="connsiteY1700" fmla="*/ 704088 h 1682686"/>
                    <a:gd name="connsiteX1701" fmla="*/ 1616970 w 1681034"/>
                    <a:gd name="connsiteY1701" fmla="*/ 695039 h 1682686"/>
                    <a:gd name="connsiteX1702" fmla="*/ 1542960 w 1681034"/>
                    <a:gd name="connsiteY1702" fmla="*/ 959072 h 1682686"/>
                    <a:gd name="connsiteX1703" fmla="*/ 1543151 w 1681034"/>
                    <a:gd name="connsiteY1703" fmla="*/ 950595 h 1682686"/>
                    <a:gd name="connsiteX1704" fmla="*/ 1545913 w 1681034"/>
                    <a:gd name="connsiteY1704" fmla="*/ 945642 h 1682686"/>
                    <a:gd name="connsiteX1705" fmla="*/ 1548009 w 1681034"/>
                    <a:gd name="connsiteY1705" fmla="*/ 916496 h 1682686"/>
                    <a:gd name="connsiteX1706" fmla="*/ 1550199 w 1681034"/>
                    <a:gd name="connsiteY1706" fmla="*/ 909923 h 1682686"/>
                    <a:gd name="connsiteX1707" fmla="*/ 1554009 w 1681034"/>
                    <a:gd name="connsiteY1707" fmla="*/ 913543 h 1682686"/>
                    <a:gd name="connsiteX1708" fmla="*/ 1552009 w 1681034"/>
                    <a:gd name="connsiteY1708" fmla="*/ 913067 h 1682686"/>
                    <a:gd name="connsiteX1709" fmla="*/ 1555438 w 1681034"/>
                    <a:gd name="connsiteY1709" fmla="*/ 924116 h 1682686"/>
                    <a:gd name="connsiteX1710" fmla="*/ 1554390 w 1681034"/>
                    <a:gd name="connsiteY1710" fmla="*/ 940594 h 1682686"/>
                    <a:gd name="connsiteX1711" fmla="*/ 1550961 w 1681034"/>
                    <a:gd name="connsiteY1711" fmla="*/ 946880 h 1682686"/>
                    <a:gd name="connsiteX1712" fmla="*/ 1549437 w 1681034"/>
                    <a:gd name="connsiteY1712" fmla="*/ 963644 h 1682686"/>
                    <a:gd name="connsiteX1713" fmla="*/ 1549723 w 1681034"/>
                    <a:gd name="connsiteY1713" fmla="*/ 940784 h 1682686"/>
                    <a:gd name="connsiteX1714" fmla="*/ 1549056 w 1681034"/>
                    <a:gd name="connsiteY1714" fmla="*/ 937832 h 1682686"/>
                    <a:gd name="connsiteX1715" fmla="*/ 1545151 w 1681034"/>
                    <a:gd name="connsiteY1715" fmla="*/ 950976 h 1682686"/>
                    <a:gd name="connsiteX1716" fmla="*/ 1544103 w 1681034"/>
                    <a:gd name="connsiteY1716" fmla="*/ 972122 h 1682686"/>
                    <a:gd name="connsiteX1717" fmla="*/ 1542960 w 1681034"/>
                    <a:gd name="connsiteY1717" fmla="*/ 959072 h 1682686"/>
                    <a:gd name="connsiteX1718" fmla="*/ 1608397 w 1681034"/>
                    <a:gd name="connsiteY1718" fmla="*/ 765905 h 1682686"/>
                    <a:gd name="connsiteX1719" fmla="*/ 1611540 w 1681034"/>
                    <a:gd name="connsiteY1719" fmla="*/ 766001 h 1682686"/>
                    <a:gd name="connsiteX1720" fmla="*/ 1611445 w 1681034"/>
                    <a:gd name="connsiteY1720" fmla="*/ 774954 h 1682686"/>
                    <a:gd name="connsiteX1721" fmla="*/ 1605349 w 1681034"/>
                    <a:gd name="connsiteY1721" fmla="*/ 765810 h 1682686"/>
                    <a:gd name="connsiteX1722" fmla="*/ 1606492 w 1681034"/>
                    <a:gd name="connsiteY1722" fmla="*/ 761333 h 1682686"/>
                    <a:gd name="connsiteX1723" fmla="*/ 1608397 w 1681034"/>
                    <a:gd name="connsiteY1723" fmla="*/ 765905 h 1682686"/>
                    <a:gd name="connsiteX1724" fmla="*/ 1398942 w 1681034"/>
                    <a:gd name="connsiteY1724" fmla="*/ 1116902 h 1682686"/>
                    <a:gd name="connsiteX1725" fmla="*/ 1401133 w 1681034"/>
                    <a:gd name="connsiteY1725" fmla="*/ 1108520 h 1682686"/>
                    <a:gd name="connsiteX1726" fmla="*/ 1398942 w 1681034"/>
                    <a:gd name="connsiteY1726" fmla="*/ 1116902 h 1682686"/>
                    <a:gd name="connsiteX1727" fmla="*/ 1452187 w 1681034"/>
                    <a:gd name="connsiteY1727" fmla="*/ 1078992 h 1682686"/>
                    <a:gd name="connsiteX1728" fmla="*/ 1456569 w 1681034"/>
                    <a:gd name="connsiteY1728" fmla="*/ 1068515 h 1682686"/>
                    <a:gd name="connsiteX1729" fmla="*/ 1452187 w 1681034"/>
                    <a:gd name="connsiteY1729" fmla="*/ 1078992 h 1682686"/>
                    <a:gd name="connsiteX1730" fmla="*/ 1625923 w 1681034"/>
                    <a:gd name="connsiteY1730" fmla="*/ 749713 h 1682686"/>
                    <a:gd name="connsiteX1731" fmla="*/ 1623161 w 1681034"/>
                    <a:gd name="connsiteY1731" fmla="*/ 743617 h 1682686"/>
                    <a:gd name="connsiteX1732" fmla="*/ 1624875 w 1681034"/>
                    <a:gd name="connsiteY1732" fmla="*/ 740569 h 1682686"/>
                    <a:gd name="connsiteX1733" fmla="*/ 1625923 w 1681034"/>
                    <a:gd name="connsiteY1733" fmla="*/ 749713 h 1682686"/>
                    <a:gd name="connsiteX1734" fmla="*/ 1618970 w 1681034"/>
                    <a:gd name="connsiteY1734" fmla="*/ 806863 h 1682686"/>
                    <a:gd name="connsiteX1735" fmla="*/ 1616493 w 1681034"/>
                    <a:gd name="connsiteY1735" fmla="*/ 808196 h 1682686"/>
                    <a:gd name="connsiteX1736" fmla="*/ 1613541 w 1681034"/>
                    <a:gd name="connsiteY1736" fmla="*/ 800481 h 1682686"/>
                    <a:gd name="connsiteX1737" fmla="*/ 1615350 w 1681034"/>
                    <a:gd name="connsiteY1737" fmla="*/ 787146 h 1682686"/>
                    <a:gd name="connsiteX1738" fmla="*/ 1618970 w 1681034"/>
                    <a:gd name="connsiteY1738" fmla="*/ 806863 h 1682686"/>
                    <a:gd name="connsiteX1739" fmla="*/ 1627257 w 1681034"/>
                    <a:gd name="connsiteY1739" fmla="*/ 752761 h 1682686"/>
                    <a:gd name="connsiteX1740" fmla="*/ 1632114 w 1681034"/>
                    <a:gd name="connsiteY1740" fmla="*/ 754380 h 1682686"/>
                    <a:gd name="connsiteX1741" fmla="*/ 1632019 w 1681034"/>
                    <a:gd name="connsiteY1741" fmla="*/ 763524 h 1682686"/>
                    <a:gd name="connsiteX1742" fmla="*/ 1628114 w 1681034"/>
                    <a:gd name="connsiteY1742" fmla="*/ 770953 h 1682686"/>
                    <a:gd name="connsiteX1743" fmla="*/ 1628019 w 1681034"/>
                    <a:gd name="connsiteY1743" fmla="*/ 749618 h 1682686"/>
                    <a:gd name="connsiteX1744" fmla="*/ 1627257 w 1681034"/>
                    <a:gd name="connsiteY1744" fmla="*/ 752761 h 1682686"/>
                    <a:gd name="connsiteX1745" fmla="*/ 1612302 w 1681034"/>
                    <a:gd name="connsiteY1745" fmla="*/ 833152 h 1682686"/>
                    <a:gd name="connsiteX1746" fmla="*/ 1613731 w 1681034"/>
                    <a:gd name="connsiteY1746" fmla="*/ 816864 h 1682686"/>
                    <a:gd name="connsiteX1747" fmla="*/ 1612302 w 1681034"/>
                    <a:gd name="connsiteY1747" fmla="*/ 833152 h 1682686"/>
                    <a:gd name="connsiteX1748" fmla="*/ 1611350 w 1681034"/>
                    <a:gd name="connsiteY1748" fmla="*/ 844963 h 1682686"/>
                    <a:gd name="connsiteX1749" fmla="*/ 1609350 w 1681034"/>
                    <a:gd name="connsiteY1749" fmla="*/ 850678 h 1682686"/>
                    <a:gd name="connsiteX1750" fmla="*/ 1612969 w 1681034"/>
                    <a:gd name="connsiteY1750" fmla="*/ 852678 h 1682686"/>
                    <a:gd name="connsiteX1751" fmla="*/ 1610683 w 1681034"/>
                    <a:gd name="connsiteY1751" fmla="*/ 858393 h 1682686"/>
                    <a:gd name="connsiteX1752" fmla="*/ 1608207 w 1681034"/>
                    <a:gd name="connsiteY1752" fmla="*/ 856488 h 1682686"/>
                    <a:gd name="connsiteX1753" fmla="*/ 1606778 w 1681034"/>
                    <a:gd name="connsiteY1753" fmla="*/ 845915 h 1682686"/>
                    <a:gd name="connsiteX1754" fmla="*/ 1608873 w 1681034"/>
                    <a:gd name="connsiteY1754" fmla="*/ 846201 h 1682686"/>
                    <a:gd name="connsiteX1755" fmla="*/ 1605730 w 1681034"/>
                    <a:gd name="connsiteY1755" fmla="*/ 839819 h 1682686"/>
                    <a:gd name="connsiteX1756" fmla="*/ 1611350 w 1681034"/>
                    <a:gd name="connsiteY1756" fmla="*/ 844963 h 1682686"/>
                    <a:gd name="connsiteX1757" fmla="*/ 1596777 w 1681034"/>
                    <a:gd name="connsiteY1757" fmla="*/ 884396 h 1682686"/>
                    <a:gd name="connsiteX1758" fmla="*/ 1598110 w 1681034"/>
                    <a:gd name="connsiteY1758" fmla="*/ 865442 h 1682686"/>
                    <a:gd name="connsiteX1759" fmla="*/ 1596777 w 1681034"/>
                    <a:gd name="connsiteY1759" fmla="*/ 884396 h 1682686"/>
                    <a:gd name="connsiteX1760" fmla="*/ 1630114 w 1681034"/>
                    <a:gd name="connsiteY1760" fmla="*/ 775716 h 1682686"/>
                    <a:gd name="connsiteX1761" fmla="*/ 1630876 w 1681034"/>
                    <a:gd name="connsiteY1761" fmla="*/ 798671 h 1682686"/>
                    <a:gd name="connsiteX1762" fmla="*/ 1628209 w 1681034"/>
                    <a:gd name="connsiteY1762" fmla="*/ 778669 h 1682686"/>
                    <a:gd name="connsiteX1763" fmla="*/ 1630114 w 1681034"/>
                    <a:gd name="connsiteY1763" fmla="*/ 775716 h 1682686"/>
                    <a:gd name="connsiteX1764" fmla="*/ 1542008 w 1681034"/>
                    <a:gd name="connsiteY1764" fmla="*/ 994791 h 1682686"/>
                    <a:gd name="connsiteX1765" fmla="*/ 1541151 w 1681034"/>
                    <a:gd name="connsiteY1765" fmla="*/ 988695 h 1682686"/>
                    <a:gd name="connsiteX1766" fmla="*/ 1543151 w 1681034"/>
                    <a:gd name="connsiteY1766" fmla="*/ 977837 h 1682686"/>
                    <a:gd name="connsiteX1767" fmla="*/ 1545437 w 1681034"/>
                    <a:gd name="connsiteY1767" fmla="*/ 974217 h 1682686"/>
                    <a:gd name="connsiteX1768" fmla="*/ 1542008 w 1681034"/>
                    <a:gd name="connsiteY1768" fmla="*/ 994791 h 1682686"/>
                    <a:gd name="connsiteX1769" fmla="*/ 1627828 w 1681034"/>
                    <a:gd name="connsiteY1769" fmla="*/ 809149 h 1682686"/>
                    <a:gd name="connsiteX1770" fmla="*/ 1628590 w 1681034"/>
                    <a:gd name="connsiteY1770" fmla="*/ 795528 h 1682686"/>
                    <a:gd name="connsiteX1771" fmla="*/ 1627828 w 1681034"/>
                    <a:gd name="connsiteY1771" fmla="*/ 809149 h 1682686"/>
                    <a:gd name="connsiteX1772" fmla="*/ 1424469 w 1681034"/>
                    <a:gd name="connsiteY1772" fmla="*/ 1135285 h 1682686"/>
                    <a:gd name="connsiteX1773" fmla="*/ 1432947 w 1681034"/>
                    <a:gd name="connsiteY1773" fmla="*/ 1116997 h 1682686"/>
                    <a:gd name="connsiteX1774" fmla="*/ 1424469 w 1681034"/>
                    <a:gd name="connsiteY1774" fmla="*/ 1135285 h 1682686"/>
                    <a:gd name="connsiteX1775" fmla="*/ 1640496 w 1681034"/>
                    <a:gd name="connsiteY1775" fmla="*/ 776288 h 1682686"/>
                    <a:gd name="connsiteX1776" fmla="*/ 1644402 w 1681034"/>
                    <a:gd name="connsiteY1776" fmla="*/ 781145 h 1682686"/>
                    <a:gd name="connsiteX1777" fmla="*/ 1645068 w 1681034"/>
                    <a:gd name="connsiteY1777" fmla="*/ 793623 h 1682686"/>
                    <a:gd name="connsiteX1778" fmla="*/ 1640306 w 1681034"/>
                    <a:gd name="connsiteY1778" fmla="*/ 791718 h 1682686"/>
                    <a:gd name="connsiteX1779" fmla="*/ 1644592 w 1681034"/>
                    <a:gd name="connsiteY1779" fmla="*/ 813721 h 1682686"/>
                    <a:gd name="connsiteX1780" fmla="*/ 1640115 w 1681034"/>
                    <a:gd name="connsiteY1780" fmla="*/ 836486 h 1682686"/>
                    <a:gd name="connsiteX1781" fmla="*/ 1639449 w 1681034"/>
                    <a:gd name="connsiteY1781" fmla="*/ 805529 h 1682686"/>
                    <a:gd name="connsiteX1782" fmla="*/ 1636972 w 1681034"/>
                    <a:gd name="connsiteY1782" fmla="*/ 806863 h 1682686"/>
                    <a:gd name="connsiteX1783" fmla="*/ 1639163 w 1681034"/>
                    <a:gd name="connsiteY1783" fmla="*/ 799338 h 1682686"/>
                    <a:gd name="connsiteX1784" fmla="*/ 1639258 w 1681034"/>
                    <a:gd name="connsiteY1784" fmla="*/ 763905 h 1682686"/>
                    <a:gd name="connsiteX1785" fmla="*/ 1640496 w 1681034"/>
                    <a:gd name="connsiteY1785" fmla="*/ 776288 h 1682686"/>
                    <a:gd name="connsiteX1786" fmla="*/ 1618589 w 1681034"/>
                    <a:gd name="connsiteY1786" fmla="*/ 854964 h 1682686"/>
                    <a:gd name="connsiteX1787" fmla="*/ 1616017 w 1681034"/>
                    <a:gd name="connsiteY1787" fmla="*/ 841058 h 1682686"/>
                    <a:gd name="connsiteX1788" fmla="*/ 1618589 w 1681034"/>
                    <a:gd name="connsiteY1788" fmla="*/ 854964 h 1682686"/>
                    <a:gd name="connsiteX1789" fmla="*/ 1635448 w 1681034"/>
                    <a:gd name="connsiteY1789" fmla="*/ 797528 h 1682686"/>
                    <a:gd name="connsiteX1790" fmla="*/ 1634496 w 1681034"/>
                    <a:gd name="connsiteY1790" fmla="*/ 808196 h 1682686"/>
                    <a:gd name="connsiteX1791" fmla="*/ 1635448 w 1681034"/>
                    <a:gd name="connsiteY1791" fmla="*/ 797528 h 1682686"/>
                    <a:gd name="connsiteX1792" fmla="*/ 1537531 w 1681034"/>
                    <a:gd name="connsiteY1792" fmla="*/ 1013651 h 1682686"/>
                    <a:gd name="connsiteX1793" fmla="*/ 1536388 w 1681034"/>
                    <a:gd name="connsiteY1793" fmla="*/ 1020604 h 1682686"/>
                    <a:gd name="connsiteX1794" fmla="*/ 1532388 w 1681034"/>
                    <a:gd name="connsiteY1794" fmla="*/ 1026414 h 1682686"/>
                    <a:gd name="connsiteX1795" fmla="*/ 1528197 w 1681034"/>
                    <a:gd name="connsiteY1795" fmla="*/ 1048512 h 1682686"/>
                    <a:gd name="connsiteX1796" fmla="*/ 1526101 w 1681034"/>
                    <a:gd name="connsiteY1796" fmla="*/ 1044702 h 1682686"/>
                    <a:gd name="connsiteX1797" fmla="*/ 1530673 w 1681034"/>
                    <a:gd name="connsiteY1797" fmla="*/ 1028795 h 1682686"/>
                    <a:gd name="connsiteX1798" fmla="*/ 1526482 w 1681034"/>
                    <a:gd name="connsiteY1798" fmla="*/ 1024223 h 1682686"/>
                    <a:gd name="connsiteX1799" fmla="*/ 1531816 w 1681034"/>
                    <a:gd name="connsiteY1799" fmla="*/ 1013079 h 1682686"/>
                    <a:gd name="connsiteX1800" fmla="*/ 1531340 w 1681034"/>
                    <a:gd name="connsiteY1800" fmla="*/ 1026033 h 1682686"/>
                    <a:gd name="connsiteX1801" fmla="*/ 1537531 w 1681034"/>
                    <a:gd name="connsiteY1801" fmla="*/ 1013651 h 1682686"/>
                    <a:gd name="connsiteX1802" fmla="*/ 1534102 w 1681034"/>
                    <a:gd name="connsiteY1802" fmla="*/ 1016794 h 1682686"/>
                    <a:gd name="connsiteX1803" fmla="*/ 1538293 w 1681034"/>
                    <a:gd name="connsiteY1803" fmla="*/ 1003649 h 1682686"/>
                    <a:gd name="connsiteX1804" fmla="*/ 1534102 w 1681034"/>
                    <a:gd name="connsiteY1804" fmla="*/ 1016794 h 1682686"/>
                    <a:gd name="connsiteX1805" fmla="*/ 1632495 w 1681034"/>
                    <a:gd name="connsiteY1805" fmla="*/ 837057 h 1682686"/>
                    <a:gd name="connsiteX1806" fmla="*/ 1629447 w 1681034"/>
                    <a:gd name="connsiteY1806" fmla="*/ 839724 h 1682686"/>
                    <a:gd name="connsiteX1807" fmla="*/ 1629352 w 1681034"/>
                    <a:gd name="connsiteY1807" fmla="*/ 827532 h 1682686"/>
                    <a:gd name="connsiteX1808" fmla="*/ 1632495 w 1681034"/>
                    <a:gd name="connsiteY1808" fmla="*/ 837057 h 1682686"/>
                    <a:gd name="connsiteX1809" fmla="*/ 1387227 w 1681034"/>
                    <a:gd name="connsiteY1809" fmla="*/ 1174433 h 1682686"/>
                    <a:gd name="connsiteX1810" fmla="*/ 1391322 w 1681034"/>
                    <a:gd name="connsiteY1810" fmla="*/ 1165384 h 1682686"/>
                    <a:gd name="connsiteX1811" fmla="*/ 1387227 w 1681034"/>
                    <a:gd name="connsiteY1811" fmla="*/ 1174433 h 1682686"/>
                    <a:gd name="connsiteX1812" fmla="*/ 1636496 w 1681034"/>
                    <a:gd name="connsiteY1812" fmla="*/ 828389 h 1682686"/>
                    <a:gd name="connsiteX1813" fmla="*/ 1633924 w 1681034"/>
                    <a:gd name="connsiteY1813" fmla="*/ 832676 h 1682686"/>
                    <a:gd name="connsiteX1814" fmla="*/ 1634305 w 1681034"/>
                    <a:gd name="connsiteY1814" fmla="*/ 822008 h 1682686"/>
                    <a:gd name="connsiteX1815" fmla="*/ 1636496 w 1681034"/>
                    <a:gd name="connsiteY1815" fmla="*/ 828389 h 1682686"/>
                    <a:gd name="connsiteX1816" fmla="*/ 1589538 w 1681034"/>
                    <a:gd name="connsiteY1816" fmla="*/ 954405 h 1682686"/>
                    <a:gd name="connsiteX1817" fmla="*/ 1586394 w 1681034"/>
                    <a:gd name="connsiteY1817" fmla="*/ 958120 h 1682686"/>
                    <a:gd name="connsiteX1818" fmla="*/ 1589442 w 1681034"/>
                    <a:gd name="connsiteY1818" fmla="*/ 939451 h 1682686"/>
                    <a:gd name="connsiteX1819" fmla="*/ 1589538 w 1681034"/>
                    <a:gd name="connsiteY1819" fmla="*/ 954405 h 1682686"/>
                    <a:gd name="connsiteX1820" fmla="*/ 1632019 w 1681034"/>
                    <a:gd name="connsiteY1820" fmla="*/ 853916 h 1682686"/>
                    <a:gd name="connsiteX1821" fmla="*/ 1630019 w 1681034"/>
                    <a:gd name="connsiteY1821" fmla="*/ 878205 h 1682686"/>
                    <a:gd name="connsiteX1822" fmla="*/ 1629924 w 1681034"/>
                    <a:gd name="connsiteY1822" fmla="*/ 853630 h 1682686"/>
                    <a:gd name="connsiteX1823" fmla="*/ 1632019 w 1681034"/>
                    <a:gd name="connsiteY1823" fmla="*/ 853916 h 1682686"/>
                    <a:gd name="connsiteX1824" fmla="*/ 1619256 w 1681034"/>
                    <a:gd name="connsiteY1824" fmla="*/ 888492 h 1682686"/>
                    <a:gd name="connsiteX1825" fmla="*/ 1620875 w 1681034"/>
                    <a:gd name="connsiteY1825" fmla="*/ 894874 h 1682686"/>
                    <a:gd name="connsiteX1826" fmla="*/ 1616874 w 1681034"/>
                    <a:gd name="connsiteY1826" fmla="*/ 898684 h 1682686"/>
                    <a:gd name="connsiteX1827" fmla="*/ 1619256 w 1681034"/>
                    <a:gd name="connsiteY1827" fmla="*/ 888492 h 1682686"/>
                    <a:gd name="connsiteX1828" fmla="*/ 1637734 w 1681034"/>
                    <a:gd name="connsiteY1828" fmla="*/ 846963 h 1682686"/>
                    <a:gd name="connsiteX1829" fmla="*/ 1641830 w 1681034"/>
                    <a:gd name="connsiteY1829" fmla="*/ 844391 h 1682686"/>
                    <a:gd name="connsiteX1830" fmla="*/ 1638210 w 1681034"/>
                    <a:gd name="connsiteY1830" fmla="*/ 851630 h 1682686"/>
                    <a:gd name="connsiteX1831" fmla="*/ 1635543 w 1681034"/>
                    <a:gd name="connsiteY1831" fmla="*/ 843534 h 1682686"/>
                    <a:gd name="connsiteX1832" fmla="*/ 1638115 w 1681034"/>
                    <a:gd name="connsiteY1832" fmla="*/ 836200 h 1682686"/>
                    <a:gd name="connsiteX1833" fmla="*/ 1637734 w 1681034"/>
                    <a:gd name="connsiteY1833" fmla="*/ 846963 h 1682686"/>
                    <a:gd name="connsiteX1834" fmla="*/ 1521529 w 1681034"/>
                    <a:gd name="connsiteY1834" fmla="*/ 1062133 h 1682686"/>
                    <a:gd name="connsiteX1835" fmla="*/ 1524577 w 1681034"/>
                    <a:gd name="connsiteY1835" fmla="*/ 1049941 h 1682686"/>
                    <a:gd name="connsiteX1836" fmla="*/ 1521529 w 1681034"/>
                    <a:gd name="connsiteY1836" fmla="*/ 1062133 h 1682686"/>
                    <a:gd name="connsiteX1837" fmla="*/ 1614303 w 1681034"/>
                    <a:gd name="connsiteY1837" fmla="*/ 928783 h 1682686"/>
                    <a:gd name="connsiteX1838" fmla="*/ 1615255 w 1681034"/>
                    <a:gd name="connsiteY1838" fmla="*/ 912209 h 1682686"/>
                    <a:gd name="connsiteX1839" fmla="*/ 1614303 w 1681034"/>
                    <a:gd name="connsiteY1839" fmla="*/ 928783 h 1682686"/>
                    <a:gd name="connsiteX1840" fmla="*/ 1356366 w 1681034"/>
                    <a:gd name="connsiteY1840" fmla="*/ 1216914 h 1682686"/>
                    <a:gd name="connsiteX1841" fmla="*/ 1361033 w 1681034"/>
                    <a:gd name="connsiteY1841" fmla="*/ 1209675 h 1682686"/>
                    <a:gd name="connsiteX1842" fmla="*/ 1356366 w 1681034"/>
                    <a:gd name="connsiteY1842" fmla="*/ 1216914 h 1682686"/>
                    <a:gd name="connsiteX1843" fmla="*/ 1598015 w 1681034"/>
                    <a:gd name="connsiteY1843" fmla="*/ 970502 h 1682686"/>
                    <a:gd name="connsiteX1844" fmla="*/ 1601920 w 1681034"/>
                    <a:gd name="connsiteY1844" fmla="*/ 954786 h 1682686"/>
                    <a:gd name="connsiteX1845" fmla="*/ 1598015 w 1681034"/>
                    <a:gd name="connsiteY1845" fmla="*/ 970502 h 1682686"/>
                    <a:gd name="connsiteX1846" fmla="*/ 1511718 w 1681034"/>
                    <a:gd name="connsiteY1846" fmla="*/ 1090803 h 1682686"/>
                    <a:gd name="connsiteX1847" fmla="*/ 1503813 w 1681034"/>
                    <a:gd name="connsiteY1847" fmla="*/ 1108329 h 1682686"/>
                    <a:gd name="connsiteX1848" fmla="*/ 1511718 w 1681034"/>
                    <a:gd name="connsiteY1848" fmla="*/ 1090803 h 1682686"/>
                    <a:gd name="connsiteX1849" fmla="*/ 1647640 w 1681034"/>
                    <a:gd name="connsiteY1849" fmla="*/ 909828 h 1682686"/>
                    <a:gd name="connsiteX1850" fmla="*/ 1645354 w 1681034"/>
                    <a:gd name="connsiteY1850" fmla="*/ 912495 h 1682686"/>
                    <a:gd name="connsiteX1851" fmla="*/ 1645830 w 1681034"/>
                    <a:gd name="connsiteY1851" fmla="*/ 901446 h 1682686"/>
                    <a:gd name="connsiteX1852" fmla="*/ 1641449 w 1681034"/>
                    <a:gd name="connsiteY1852" fmla="*/ 916305 h 1682686"/>
                    <a:gd name="connsiteX1853" fmla="*/ 1638020 w 1681034"/>
                    <a:gd name="connsiteY1853" fmla="*/ 913924 h 1682686"/>
                    <a:gd name="connsiteX1854" fmla="*/ 1641258 w 1681034"/>
                    <a:gd name="connsiteY1854" fmla="*/ 906685 h 1682686"/>
                    <a:gd name="connsiteX1855" fmla="*/ 1641639 w 1681034"/>
                    <a:gd name="connsiteY1855" fmla="*/ 887921 h 1682686"/>
                    <a:gd name="connsiteX1856" fmla="*/ 1645354 w 1681034"/>
                    <a:gd name="connsiteY1856" fmla="*/ 872966 h 1682686"/>
                    <a:gd name="connsiteX1857" fmla="*/ 1642687 w 1681034"/>
                    <a:gd name="connsiteY1857" fmla="*/ 874109 h 1682686"/>
                    <a:gd name="connsiteX1858" fmla="*/ 1651926 w 1681034"/>
                    <a:gd name="connsiteY1858" fmla="*/ 875728 h 1682686"/>
                    <a:gd name="connsiteX1859" fmla="*/ 1649259 w 1681034"/>
                    <a:gd name="connsiteY1859" fmla="*/ 876872 h 1682686"/>
                    <a:gd name="connsiteX1860" fmla="*/ 1648402 w 1681034"/>
                    <a:gd name="connsiteY1860" fmla="*/ 884587 h 1682686"/>
                    <a:gd name="connsiteX1861" fmla="*/ 1651164 w 1681034"/>
                    <a:gd name="connsiteY1861" fmla="*/ 880396 h 1682686"/>
                    <a:gd name="connsiteX1862" fmla="*/ 1653355 w 1681034"/>
                    <a:gd name="connsiteY1862" fmla="*/ 888683 h 1682686"/>
                    <a:gd name="connsiteX1863" fmla="*/ 1651069 w 1681034"/>
                    <a:gd name="connsiteY1863" fmla="*/ 899351 h 1682686"/>
                    <a:gd name="connsiteX1864" fmla="*/ 1649926 w 1681034"/>
                    <a:gd name="connsiteY1864" fmla="*/ 894302 h 1682686"/>
                    <a:gd name="connsiteX1865" fmla="*/ 1647640 w 1681034"/>
                    <a:gd name="connsiteY1865" fmla="*/ 909828 h 1682686"/>
                    <a:gd name="connsiteX1866" fmla="*/ 1625352 w 1681034"/>
                    <a:gd name="connsiteY1866" fmla="*/ 951833 h 1682686"/>
                    <a:gd name="connsiteX1867" fmla="*/ 1626114 w 1681034"/>
                    <a:gd name="connsiteY1867" fmla="*/ 961549 h 1682686"/>
                    <a:gd name="connsiteX1868" fmla="*/ 1621161 w 1681034"/>
                    <a:gd name="connsiteY1868" fmla="*/ 979075 h 1682686"/>
                    <a:gd name="connsiteX1869" fmla="*/ 1616493 w 1681034"/>
                    <a:gd name="connsiteY1869" fmla="*/ 987171 h 1682686"/>
                    <a:gd name="connsiteX1870" fmla="*/ 1620494 w 1681034"/>
                    <a:gd name="connsiteY1870" fmla="*/ 967835 h 1682686"/>
                    <a:gd name="connsiteX1871" fmla="*/ 1616398 w 1681034"/>
                    <a:gd name="connsiteY1871" fmla="*/ 944785 h 1682686"/>
                    <a:gd name="connsiteX1872" fmla="*/ 1625352 w 1681034"/>
                    <a:gd name="connsiteY1872" fmla="*/ 951833 h 1682686"/>
                    <a:gd name="connsiteX1873" fmla="*/ 1333410 w 1681034"/>
                    <a:gd name="connsiteY1873" fmla="*/ 1252157 h 1682686"/>
                    <a:gd name="connsiteX1874" fmla="*/ 1331601 w 1681034"/>
                    <a:gd name="connsiteY1874" fmla="*/ 1248632 h 1682686"/>
                    <a:gd name="connsiteX1875" fmla="*/ 1331124 w 1681034"/>
                    <a:gd name="connsiteY1875" fmla="*/ 1256633 h 1682686"/>
                    <a:gd name="connsiteX1876" fmla="*/ 1326171 w 1681034"/>
                    <a:gd name="connsiteY1876" fmla="*/ 1260348 h 1682686"/>
                    <a:gd name="connsiteX1877" fmla="*/ 1327886 w 1681034"/>
                    <a:gd name="connsiteY1877" fmla="*/ 1245013 h 1682686"/>
                    <a:gd name="connsiteX1878" fmla="*/ 1343793 w 1681034"/>
                    <a:gd name="connsiteY1878" fmla="*/ 1233392 h 1682686"/>
                    <a:gd name="connsiteX1879" fmla="*/ 1333410 w 1681034"/>
                    <a:gd name="connsiteY1879" fmla="*/ 1252157 h 1682686"/>
                    <a:gd name="connsiteX1880" fmla="*/ 1499622 w 1681034"/>
                    <a:gd name="connsiteY1880" fmla="*/ 1121664 h 1682686"/>
                    <a:gd name="connsiteX1881" fmla="*/ 1502860 w 1681034"/>
                    <a:gd name="connsiteY1881" fmla="*/ 1109377 h 1682686"/>
                    <a:gd name="connsiteX1882" fmla="*/ 1499622 w 1681034"/>
                    <a:gd name="connsiteY1882" fmla="*/ 1121664 h 1682686"/>
                    <a:gd name="connsiteX1883" fmla="*/ 1655451 w 1681034"/>
                    <a:gd name="connsiteY1883" fmla="*/ 874871 h 1682686"/>
                    <a:gd name="connsiteX1884" fmla="*/ 1652403 w 1681034"/>
                    <a:gd name="connsiteY1884" fmla="*/ 874300 h 1682686"/>
                    <a:gd name="connsiteX1885" fmla="*/ 1655451 w 1681034"/>
                    <a:gd name="connsiteY1885" fmla="*/ 874871 h 1682686"/>
                    <a:gd name="connsiteX1886" fmla="*/ 1614398 w 1681034"/>
                    <a:gd name="connsiteY1886" fmla="*/ 978503 h 1682686"/>
                    <a:gd name="connsiteX1887" fmla="*/ 1612493 w 1681034"/>
                    <a:gd name="connsiteY1887" fmla="*/ 965359 h 1682686"/>
                    <a:gd name="connsiteX1888" fmla="*/ 1614303 w 1681034"/>
                    <a:gd name="connsiteY1888" fmla="*/ 959644 h 1682686"/>
                    <a:gd name="connsiteX1889" fmla="*/ 1614398 w 1681034"/>
                    <a:gd name="connsiteY1889" fmla="*/ 978503 h 1682686"/>
                    <a:gd name="connsiteX1890" fmla="*/ 1494478 w 1681034"/>
                    <a:gd name="connsiteY1890" fmla="*/ 1131284 h 1682686"/>
                    <a:gd name="connsiteX1891" fmla="*/ 1490478 w 1681034"/>
                    <a:gd name="connsiteY1891" fmla="*/ 1133761 h 1682686"/>
                    <a:gd name="connsiteX1892" fmla="*/ 1494764 w 1681034"/>
                    <a:gd name="connsiteY1892" fmla="*/ 1126808 h 1682686"/>
                    <a:gd name="connsiteX1893" fmla="*/ 1494478 w 1681034"/>
                    <a:gd name="connsiteY1893" fmla="*/ 1131284 h 1682686"/>
                    <a:gd name="connsiteX1894" fmla="*/ 1565154 w 1681034"/>
                    <a:gd name="connsiteY1894" fmla="*/ 1058037 h 1682686"/>
                    <a:gd name="connsiteX1895" fmla="*/ 1565535 w 1681034"/>
                    <a:gd name="connsiteY1895" fmla="*/ 1047178 h 1682686"/>
                    <a:gd name="connsiteX1896" fmla="*/ 1565154 w 1681034"/>
                    <a:gd name="connsiteY1896" fmla="*/ 1058037 h 1682686"/>
                    <a:gd name="connsiteX1897" fmla="*/ 1642497 w 1681034"/>
                    <a:gd name="connsiteY1897" fmla="*/ 921353 h 1682686"/>
                    <a:gd name="connsiteX1898" fmla="*/ 1638496 w 1681034"/>
                    <a:gd name="connsiteY1898" fmla="*/ 925163 h 1682686"/>
                    <a:gd name="connsiteX1899" fmla="*/ 1642497 w 1681034"/>
                    <a:gd name="connsiteY1899" fmla="*/ 921353 h 1682686"/>
                    <a:gd name="connsiteX1900" fmla="*/ 1493716 w 1681034"/>
                    <a:gd name="connsiteY1900" fmla="*/ 1140428 h 1682686"/>
                    <a:gd name="connsiteX1901" fmla="*/ 1492859 w 1681034"/>
                    <a:gd name="connsiteY1901" fmla="*/ 1139857 h 1682686"/>
                    <a:gd name="connsiteX1902" fmla="*/ 1490478 w 1681034"/>
                    <a:gd name="connsiteY1902" fmla="*/ 1146429 h 1682686"/>
                    <a:gd name="connsiteX1903" fmla="*/ 1495335 w 1681034"/>
                    <a:gd name="connsiteY1903" fmla="*/ 1133380 h 1682686"/>
                    <a:gd name="connsiteX1904" fmla="*/ 1493716 w 1681034"/>
                    <a:gd name="connsiteY1904" fmla="*/ 1140428 h 1682686"/>
                    <a:gd name="connsiteX1905" fmla="*/ 1503908 w 1681034"/>
                    <a:gd name="connsiteY1905" fmla="*/ 1141667 h 1682686"/>
                    <a:gd name="connsiteX1906" fmla="*/ 1509528 w 1681034"/>
                    <a:gd name="connsiteY1906" fmla="*/ 1128808 h 1682686"/>
                    <a:gd name="connsiteX1907" fmla="*/ 1503908 w 1681034"/>
                    <a:gd name="connsiteY1907" fmla="*/ 1141667 h 1682686"/>
                    <a:gd name="connsiteX1908" fmla="*/ 1677168 w 1681034"/>
                    <a:gd name="connsiteY1908" fmla="*/ 875443 h 1682686"/>
                    <a:gd name="connsiteX1909" fmla="*/ 1677453 w 1681034"/>
                    <a:gd name="connsiteY1909" fmla="*/ 880396 h 1682686"/>
                    <a:gd name="connsiteX1910" fmla="*/ 1673834 w 1681034"/>
                    <a:gd name="connsiteY1910" fmla="*/ 881348 h 1682686"/>
                    <a:gd name="connsiteX1911" fmla="*/ 1674501 w 1681034"/>
                    <a:gd name="connsiteY1911" fmla="*/ 865251 h 1682686"/>
                    <a:gd name="connsiteX1912" fmla="*/ 1677168 w 1681034"/>
                    <a:gd name="connsiteY1912" fmla="*/ 875443 h 1682686"/>
                    <a:gd name="connsiteX1913" fmla="*/ 1274832 w 1681034"/>
                    <a:gd name="connsiteY1913" fmla="*/ 1311021 h 1682686"/>
                    <a:gd name="connsiteX1914" fmla="*/ 1281785 w 1681034"/>
                    <a:gd name="connsiteY1914" fmla="*/ 1304163 h 1682686"/>
                    <a:gd name="connsiteX1915" fmla="*/ 1274832 w 1681034"/>
                    <a:gd name="connsiteY1915" fmla="*/ 1311021 h 1682686"/>
                    <a:gd name="connsiteX1916" fmla="*/ 1534007 w 1681034"/>
                    <a:gd name="connsiteY1916" fmla="*/ 1142714 h 1682686"/>
                    <a:gd name="connsiteX1917" fmla="*/ 1538198 w 1681034"/>
                    <a:gd name="connsiteY1917" fmla="*/ 1133475 h 1682686"/>
                    <a:gd name="connsiteX1918" fmla="*/ 1534007 w 1681034"/>
                    <a:gd name="connsiteY1918" fmla="*/ 1142714 h 1682686"/>
                    <a:gd name="connsiteX1919" fmla="*/ 1438376 w 1681034"/>
                    <a:gd name="connsiteY1919" fmla="*/ 1228249 h 1682686"/>
                    <a:gd name="connsiteX1920" fmla="*/ 1439709 w 1681034"/>
                    <a:gd name="connsiteY1920" fmla="*/ 1222343 h 1682686"/>
                    <a:gd name="connsiteX1921" fmla="*/ 1438376 w 1681034"/>
                    <a:gd name="connsiteY1921" fmla="*/ 1228249 h 1682686"/>
                    <a:gd name="connsiteX1922" fmla="*/ 1521624 w 1681034"/>
                    <a:gd name="connsiteY1922" fmla="*/ 1163860 h 1682686"/>
                    <a:gd name="connsiteX1923" fmla="*/ 1517338 w 1681034"/>
                    <a:gd name="connsiteY1923" fmla="*/ 1176052 h 1682686"/>
                    <a:gd name="connsiteX1924" fmla="*/ 1510956 w 1681034"/>
                    <a:gd name="connsiteY1924" fmla="*/ 1182624 h 1682686"/>
                    <a:gd name="connsiteX1925" fmla="*/ 1518672 w 1681034"/>
                    <a:gd name="connsiteY1925" fmla="*/ 1165479 h 1682686"/>
                    <a:gd name="connsiteX1926" fmla="*/ 1521624 w 1681034"/>
                    <a:gd name="connsiteY1926" fmla="*/ 1163860 h 1682686"/>
                    <a:gd name="connsiteX1927" fmla="*/ 1226445 w 1681034"/>
                    <a:gd name="connsiteY1927" fmla="*/ 1349502 h 1682686"/>
                    <a:gd name="connsiteX1928" fmla="*/ 1238922 w 1681034"/>
                    <a:gd name="connsiteY1928" fmla="*/ 1339882 h 1682686"/>
                    <a:gd name="connsiteX1929" fmla="*/ 1226445 w 1681034"/>
                    <a:gd name="connsiteY1929" fmla="*/ 1349502 h 1682686"/>
                    <a:gd name="connsiteX1930" fmla="*/ 1651164 w 1681034"/>
                    <a:gd name="connsiteY1930" fmla="*/ 1015079 h 1682686"/>
                    <a:gd name="connsiteX1931" fmla="*/ 1656498 w 1681034"/>
                    <a:gd name="connsiteY1931" fmla="*/ 1003554 h 1682686"/>
                    <a:gd name="connsiteX1932" fmla="*/ 1651164 w 1681034"/>
                    <a:gd name="connsiteY1932" fmla="*/ 1015079 h 1682686"/>
                    <a:gd name="connsiteX1933" fmla="*/ 1587442 w 1681034"/>
                    <a:gd name="connsiteY1933" fmla="*/ 1129760 h 1682686"/>
                    <a:gd name="connsiteX1934" fmla="*/ 1579060 w 1681034"/>
                    <a:gd name="connsiteY1934" fmla="*/ 1142524 h 1682686"/>
                    <a:gd name="connsiteX1935" fmla="*/ 1582965 w 1681034"/>
                    <a:gd name="connsiteY1935" fmla="*/ 1125665 h 1682686"/>
                    <a:gd name="connsiteX1936" fmla="*/ 1588014 w 1681034"/>
                    <a:gd name="connsiteY1936" fmla="*/ 1118045 h 1682686"/>
                    <a:gd name="connsiteX1937" fmla="*/ 1587442 w 1681034"/>
                    <a:gd name="connsiteY1937" fmla="*/ 1129760 h 1682686"/>
                    <a:gd name="connsiteX1938" fmla="*/ 1428089 w 1681034"/>
                    <a:gd name="connsiteY1938" fmla="*/ 1275398 h 1682686"/>
                    <a:gd name="connsiteX1939" fmla="*/ 1423803 w 1681034"/>
                    <a:gd name="connsiteY1939" fmla="*/ 1273397 h 1682686"/>
                    <a:gd name="connsiteX1940" fmla="*/ 1433137 w 1681034"/>
                    <a:gd name="connsiteY1940" fmla="*/ 1265015 h 1682686"/>
                    <a:gd name="connsiteX1941" fmla="*/ 1428089 w 1681034"/>
                    <a:gd name="connsiteY1941" fmla="*/ 1275398 h 1682686"/>
                    <a:gd name="connsiteX1942" fmla="*/ 1616017 w 1681034"/>
                    <a:gd name="connsiteY1942" fmla="*/ 1123760 h 1682686"/>
                    <a:gd name="connsiteX1943" fmla="*/ 1619351 w 1681034"/>
                    <a:gd name="connsiteY1943" fmla="*/ 1106043 h 1682686"/>
                    <a:gd name="connsiteX1944" fmla="*/ 1616017 w 1681034"/>
                    <a:gd name="connsiteY1944" fmla="*/ 1123760 h 1682686"/>
                    <a:gd name="connsiteX1945" fmla="*/ 1521339 w 1681034"/>
                    <a:gd name="connsiteY1945" fmla="*/ 1219772 h 1682686"/>
                    <a:gd name="connsiteX1946" fmla="*/ 1526577 w 1681034"/>
                    <a:gd name="connsiteY1946" fmla="*/ 1210818 h 1682686"/>
                    <a:gd name="connsiteX1947" fmla="*/ 1521339 w 1681034"/>
                    <a:gd name="connsiteY1947" fmla="*/ 1219772 h 1682686"/>
                    <a:gd name="connsiteX1948" fmla="*/ 1558296 w 1681034"/>
                    <a:gd name="connsiteY1948" fmla="*/ 1190435 h 1682686"/>
                    <a:gd name="connsiteX1949" fmla="*/ 1564868 w 1681034"/>
                    <a:gd name="connsiteY1949" fmla="*/ 1174814 h 1682686"/>
                    <a:gd name="connsiteX1950" fmla="*/ 1558296 w 1681034"/>
                    <a:gd name="connsiteY1950" fmla="*/ 1190435 h 1682686"/>
                    <a:gd name="connsiteX1951" fmla="*/ 1532578 w 1681034"/>
                    <a:gd name="connsiteY1951" fmla="*/ 1220533 h 1682686"/>
                    <a:gd name="connsiteX1952" fmla="*/ 1520672 w 1681034"/>
                    <a:gd name="connsiteY1952" fmla="*/ 1241679 h 1682686"/>
                    <a:gd name="connsiteX1953" fmla="*/ 1531149 w 1681034"/>
                    <a:gd name="connsiteY1953" fmla="*/ 1217676 h 1682686"/>
                    <a:gd name="connsiteX1954" fmla="*/ 1532769 w 1681034"/>
                    <a:gd name="connsiteY1954" fmla="*/ 1213390 h 1682686"/>
                    <a:gd name="connsiteX1955" fmla="*/ 1532578 w 1681034"/>
                    <a:gd name="connsiteY1955" fmla="*/ 1220533 h 1682686"/>
                    <a:gd name="connsiteX1956" fmla="*/ 1435233 w 1681034"/>
                    <a:gd name="connsiteY1956" fmla="*/ 1303401 h 1682686"/>
                    <a:gd name="connsiteX1957" fmla="*/ 1446758 w 1681034"/>
                    <a:gd name="connsiteY1957" fmla="*/ 1284827 h 1682686"/>
                    <a:gd name="connsiteX1958" fmla="*/ 1435233 w 1681034"/>
                    <a:gd name="connsiteY1958" fmla="*/ 1303401 h 1682686"/>
                    <a:gd name="connsiteX1959" fmla="*/ 1607064 w 1681034"/>
                    <a:gd name="connsiteY1959" fmla="*/ 1160240 h 1682686"/>
                    <a:gd name="connsiteX1960" fmla="*/ 1610874 w 1681034"/>
                    <a:gd name="connsiteY1960" fmla="*/ 1147858 h 1682686"/>
                    <a:gd name="connsiteX1961" fmla="*/ 1614207 w 1681034"/>
                    <a:gd name="connsiteY1961" fmla="*/ 1153382 h 1682686"/>
                    <a:gd name="connsiteX1962" fmla="*/ 1607064 w 1681034"/>
                    <a:gd name="connsiteY1962" fmla="*/ 1160240 h 1682686"/>
                    <a:gd name="connsiteX1963" fmla="*/ 1614588 w 1681034"/>
                    <a:gd name="connsiteY1963" fmla="*/ 1135475 h 1682686"/>
                    <a:gd name="connsiteX1964" fmla="*/ 1621637 w 1681034"/>
                    <a:gd name="connsiteY1964" fmla="*/ 1124903 h 1682686"/>
                    <a:gd name="connsiteX1965" fmla="*/ 1614398 w 1681034"/>
                    <a:gd name="connsiteY1965" fmla="*/ 1149858 h 1682686"/>
                    <a:gd name="connsiteX1966" fmla="*/ 1614588 w 1681034"/>
                    <a:gd name="connsiteY1966" fmla="*/ 1135475 h 1682686"/>
                    <a:gd name="connsiteX1967" fmla="*/ 1602396 w 1681034"/>
                    <a:gd name="connsiteY1967" fmla="*/ 1159383 h 1682686"/>
                    <a:gd name="connsiteX1968" fmla="*/ 1608873 w 1681034"/>
                    <a:gd name="connsiteY1968" fmla="*/ 1148620 h 1682686"/>
                    <a:gd name="connsiteX1969" fmla="*/ 1601063 w 1681034"/>
                    <a:gd name="connsiteY1969" fmla="*/ 1164050 h 1682686"/>
                    <a:gd name="connsiteX1970" fmla="*/ 1598205 w 1681034"/>
                    <a:gd name="connsiteY1970" fmla="*/ 1164241 h 1682686"/>
                    <a:gd name="connsiteX1971" fmla="*/ 1603158 w 1681034"/>
                    <a:gd name="connsiteY1971" fmla="*/ 1149001 h 1682686"/>
                    <a:gd name="connsiteX1972" fmla="*/ 1602396 w 1681034"/>
                    <a:gd name="connsiteY1972" fmla="*/ 1159383 h 1682686"/>
                    <a:gd name="connsiteX1973" fmla="*/ 1529530 w 1681034"/>
                    <a:gd name="connsiteY1973" fmla="*/ 1240727 h 1682686"/>
                    <a:gd name="connsiteX1974" fmla="*/ 1536483 w 1681034"/>
                    <a:gd name="connsiteY1974" fmla="*/ 1230725 h 1682686"/>
                    <a:gd name="connsiteX1975" fmla="*/ 1529530 w 1681034"/>
                    <a:gd name="connsiteY1975" fmla="*/ 1240727 h 1682686"/>
                    <a:gd name="connsiteX1976" fmla="*/ 1538484 w 1681034"/>
                    <a:gd name="connsiteY1976" fmla="*/ 1224725 h 1682686"/>
                    <a:gd name="connsiteX1977" fmla="*/ 1540770 w 1681034"/>
                    <a:gd name="connsiteY1977" fmla="*/ 1228249 h 1682686"/>
                    <a:gd name="connsiteX1978" fmla="*/ 1538484 w 1681034"/>
                    <a:gd name="connsiteY1978" fmla="*/ 1224725 h 1682686"/>
                    <a:gd name="connsiteX1979" fmla="*/ 1513242 w 1681034"/>
                    <a:gd name="connsiteY1979" fmla="*/ 1249204 h 1682686"/>
                    <a:gd name="connsiteX1980" fmla="*/ 1508766 w 1681034"/>
                    <a:gd name="connsiteY1980" fmla="*/ 1260824 h 1682686"/>
                    <a:gd name="connsiteX1981" fmla="*/ 1500574 w 1681034"/>
                    <a:gd name="connsiteY1981" fmla="*/ 1269683 h 1682686"/>
                    <a:gd name="connsiteX1982" fmla="*/ 1503051 w 1681034"/>
                    <a:gd name="connsiteY1982" fmla="*/ 1260158 h 1682686"/>
                    <a:gd name="connsiteX1983" fmla="*/ 1508956 w 1681034"/>
                    <a:gd name="connsiteY1983" fmla="*/ 1251490 h 1682686"/>
                    <a:gd name="connsiteX1984" fmla="*/ 1513242 w 1681034"/>
                    <a:gd name="connsiteY1984" fmla="*/ 1249204 h 1682686"/>
                    <a:gd name="connsiteX1985" fmla="*/ 1316837 w 1681034"/>
                    <a:gd name="connsiteY1985" fmla="*/ 1372553 h 1682686"/>
                    <a:gd name="connsiteX1986" fmla="*/ 1321695 w 1681034"/>
                    <a:gd name="connsiteY1986" fmla="*/ 1363218 h 1682686"/>
                    <a:gd name="connsiteX1987" fmla="*/ 1324362 w 1681034"/>
                    <a:gd name="connsiteY1987" fmla="*/ 1362170 h 1682686"/>
                    <a:gd name="connsiteX1988" fmla="*/ 1326362 w 1681034"/>
                    <a:gd name="connsiteY1988" fmla="*/ 1360361 h 1682686"/>
                    <a:gd name="connsiteX1989" fmla="*/ 1316837 w 1681034"/>
                    <a:gd name="connsiteY1989" fmla="*/ 1372553 h 1682686"/>
                    <a:gd name="connsiteX1990" fmla="*/ 1145196 w 1681034"/>
                    <a:gd name="connsiteY1990" fmla="*/ 1407224 h 1682686"/>
                    <a:gd name="connsiteX1991" fmla="*/ 1139196 w 1681034"/>
                    <a:gd name="connsiteY1991" fmla="*/ 1408652 h 1682686"/>
                    <a:gd name="connsiteX1992" fmla="*/ 1145196 w 1681034"/>
                    <a:gd name="connsiteY1992" fmla="*/ 1407224 h 1682686"/>
                    <a:gd name="connsiteX1993" fmla="*/ 1599158 w 1681034"/>
                    <a:gd name="connsiteY1993" fmla="*/ 1173956 h 1682686"/>
                    <a:gd name="connsiteX1994" fmla="*/ 1606016 w 1681034"/>
                    <a:gd name="connsiteY1994" fmla="*/ 1161479 h 1682686"/>
                    <a:gd name="connsiteX1995" fmla="*/ 1599158 w 1681034"/>
                    <a:gd name="connsiteY1995" fmla="*/ 1173956 h 1682686"/>
                    <a:gd name="connsiteX1996" fmla="*/ 1349412 w 1681034"/>
                    <a:gd name="connsiteY1996" fmla="*/ 1365695 h 1682686"/>
                    <a:gd name="connsiteX1997" fmla="*/ 1361128 w 1681034"/>
                    <a:gd name="connsiteY1997" fmla="*/ 1353788 h 1682686"/>
                    <a:gd name="connsiteX1998" fmla="*/ 1349412 w 1681034"/>
                    <a:gd name="connsiteY1998" fmla="*/ 1365695 h 1682686"/>
                    <a:gd name="connsiteX1999" fmla="*/ 1569440 w 1681034"/>
                    <a:gd name="connsiteY1999" fmla="*/ 1227868 h 1682686"/>
                    <a:gd name="connsiteX2000" fmla="*/ 1570297 w 1681034"/>
                    <a:gd name="connsiteY2000" fmla="*/ 1222724 h 1682686"/>
                    <a:gd name="connsiteX2001" fmla="*/ 1578393 w 1681034"/>
                    <a:gd name="connsiteY2001" fmla="*/ 1209199 h 1682686"/>
                    <a:gd name="connsiteX2002" fmla="*/ 1573250 w 1681034"/>
                    <a:gd name="connsiteY2002" fmla="*/ 1211390 h 1682686"/>
                    <a:gd name="connsiteX2003" fmla="*/ 1581441 w 1681034"/>
                    <a:gd name="connsiteY2003" fmla="*/ 1201769 h 1682686"/>
                    <a:gd name="connsiteX2004" fmla="*/ 1569440 w 1681034"/>
                    <a:gd name="connsiteY2004" fmla="*/ 1227868 h 1682686"/>
                    <a:gd name="connsiteX2005" fmla="*/ 1390560 w 1681034"/>
                    <a:gd name="connsiteY2005" fmla="*/ 1349502 h 1682686"/>
                    <a:gd name="connsiteX2006" fmla="*/ 1377702 w 1681034"/>
                    <a:gd name="connsiteY2006" fmla="*/ 1362742 h 1682686"/>
                    <a:gd name="connsiteX2007" fmla="*/ 1386655 w 1681034"/>
                    <a:gd name="connsiteY2007" fmla="*/ 1349216 h 1682686"/>
                    <a:gd name="connsiteX2008" fmla="*/ 1390560 w 1681034"/>
                    <a:gd name="connsiteY2008" fmla="*/ 1349502 h 1682686"/>
                    <a:gd name="connsiteX2009" fmla="*/ 1495050 w 1681034"/>
                    <a:gd name="connsiteY2009" fmla="*/ 1290638 h 1682686"/>
                    <a:gd name="connsiteX2010" fmla="*/ 1488382 w 1681034"/>
                    <a:gd name="connsiteY2010" fmla="*/ 1296733 h 1682686"/>
                    <a:gd name="connsiteX2011" fmla="*/ 1495050 w 1681034"/>
                    <a:gd name="connsiteY2011" fmla="*/ 1290638 h 1682686"/>
                    <a:gd name="connsiteX2012" fmla="*/ 1557819 w 1681034"/>
                    <a:gd name="connsiteY2012" fmla="*/ 1248442 h 1682686"/>
                    <a:gd name="connsiteX2013" fmla="*/ 1557724 w 1681034"/>
                    <a:gd name="connsiteY2013" fmla="*/ 1244441 h 1682686"/>
                    <a:gd name="connsiteX2014" fmla="*/ 1563915 w 1681034"/>
                    <a:gd name="connsiteY2014" fmla="*/ 1237298 h 1682686"/>
                    <a:gd name="connsiteX2015" fmla="*/ 1557819 w 1681034"/>
                    <a:gd name="connsiteY2015" fmla="*/ 1248442 h 1682686"/>
                    <a:gd name="connsiteX2016" fmla="*/ 1476762 w 1681034"/>
                    <a:gd name="connsiteY2016" fmla="*/ 1314736 h 1682686"/>
                    <a:gd name="connsiteX2017" fmla="*/ 1483620 w 1681034"/>
                    <a:gd name="connsiteY2017" fmla="*/ 1302639 h 1682686"/>
                    <a:gd name="connsiteX2018" fmla="*/ 1476762 w 1681034"/>
                    <a:gd name="connsiteY2018" fmla="*/ 1314736 h 1682686"/>
                    <a:gd name="connsiteX2019" fmla="*/ 1443710 w 1681034"/>
                    <a:gd name="connsiteY2019" fmla="*/ 1343025 h 1682686"/>
                    <a:gd name="connsiteX2020" fmla="*/ 1448472 w 1681034"/>
                    <a:gd name="connsiteY2020" fmla="*/ 1333024 h 1682686"/>
                    <a:gd name="connsiteX2021" fmla="*/ 1453140 w 1681034"/>
                    <a:gd name="connsiteY2021" fmla="*/ 1331309 h 1682686"/>
                    <a:gd name="connsiteX2022" fmla="*/ 1443710 w 1681034"/>
                    <a:gd name="connsiteY2022" fmla="*/ 1343025 h 1682686"/>
                    <a:gd name="connsiteX2023" fmla="*/ 1464855 w 1681034"/>
                    <a:gd name="connsiteY2023" fmla="*/ 1317879 h 1682686"/>
                    <a:gd name="connsiteX2024" fmla="*/ 1453140 w 1681034"/>
                    <a:gd name="connsiteY2024" fmla="*/ 1331309 h 1682686"/>
                    <a:gd name="connsiteX2025" fmla="*/ 1464855 w 1681034"/>
                    <a:gd name="connsiteY2025" fmla="*/ 1317879 h 1682686"/>
                    <a:gd name="connsiteX2026" fmla="*/ 1541817 w 1681034"/>
                    <a:gd name="connsiteY2026" fmla="*/ 1263777 h 1682686"/>
                    <a:gd name="connsiteX2027" fmla="*/ 1548961 w 1681034"/>
                    <a:gd name="connsiteY2027" fmla="*/ 1253490 h 1682686"/>
                    <a:gd name="connsiteX2028" fmla="*/ 1541817 w 1681034"/>
                    <a:gd name="connsiteY2028" fmla="*/ 1263777 h 1682686"/>
                    <a:gd name="connsiteX2029" fmla="*/ 1462569 w 1681034"/>
                    <a:gd name="connsiteY2029" fmla="*/ 1330262 h 1682686"/>
                    <a:gd name="connsiteX2030" fmla="*/ 1469142 w 1681034"/>
                    <a:gd name="connsiteY2030" fmla="*/ 1319879 h 1682686"/>
                    <a:gd name="connsiteX2031" fmla="*/ 1462569 w 1681034"/>
                    <a:gd name="connsiteY2031" fmla="*/ 1330262 h 1682686"/>
                    <a:gd name="connsiteX2032" fmla="*/ 1454187 w 1681034"/>
                    <a:gd name="connsiteY2032" fmla="*/ 1347407 h 1682686"/>
                    <a:gd name="connsiteX2033" fmla="*/ 1458093 w 1681034"/>
                    <a:gd name="connsiteY2033" fmla="*/ 1334262 h 1682686"/>
                    <a:gd name="connsiteX2034" fmla="*/ 1464093 w 1681034"/>
                    <a:gd name="connsiteY2034" fmla="*/ 1331786 h 1682686"/>
                    <a:gd name="connsiteX2035" fmla="*/ 1457997 w 1681034"/>
                    <a:gd name="connsiteY2035" fmla="*/ 1342739 h 1682686"/>
                    <a:gd name="connsiteX2036" fmla="*/ 1461998 w 1681034"/>
                    <a:gd name="connsiteY2036" fmla="*/ 1340263 h 1682686"/>
                    <a:gd name="connsiteX2037" fmla="*/ 1447806 w 1681034"/>
                    <a:gd name="connsiteY2037" fmla="*/ 1353788 h 1682686"/>
                    <a:gd name="connsiteX2038" fmla="*/ 1448853 w 1681034"/>
                    <a:gd name="connsiteY2038" fmla="*/ 1348359 h 1682686"/>
                    <a:gd name="connsiteX2039" fmla="*/ 1454187 w 1681034"/>
                    <a:gd name="connsiteY2039" fmla="*/ 1347407 h 1682686"/>
                    <a:gd name="connsiteX2040" fmla="*/ 1435804 w 1681034"/>
                    <a:gd name="connsiteY2040" fmla="*/ 1360742 h 1682686"/>
                    <a:gd name="connsiteX2041" fmla="*/ 1454187 w 1681034"/>
                    <a:gd name="connsiteY2041" fmla="*/ 1336643 h 1682686"/>
                    <a:gd name="connsiteX2042" fmla="*/ 1435804 w 1681034"/>
                    <a:gd name="connsiteY2042" fmla="*/ 1360742 h 1682686"/>
                    <a:gd name="connsiteX2043" fmla="*/ 1556962 w 1681034"/>
                    <a:gd name="connsiteY2043" fmla="*/ 1269587 h 1682686"/>
                    <a:gd name="connsiteX2044" fmla="*/ 1569345 w 1681034"/>
                    <a:gd name="connsiteY2044" fmla="*/ 1249108 h 1682686"/>
                    <a:gd name="connsiteX2045" fmla="*/ 1556962 w 1681034"/>
                    <a:gd name="connsiteY2045" fmla="*/ 1269587 h 1682686"/>
                    <a:gd name="connsiteX2046" fmla="*/ 1519719 w 1681034"/>
                    <a:gd name="connsiteY2046" fmla="*/ 1299972 h 1682686"/>
                    <a:gd name="connsiteX2047" fmla="*/ 1522005 w 1681034"/>
                    <a:gd name="connsiteY2047" fmla="*/ 1291685 h 1682686"/>
                    <a:gd name="connsiteX2048" fmla="*/ 1519719 w 1681034"/>
                    <a:gd name="connsiteY2048" fmla="*/ 1299972 h 1682686"/>
                    <a:gd name="connsiteX2049" fmla="*/ 1534864 w 1681034"/>
                    <a:gd name="connsiteY2049" fmla="*/ 1298543 h 1682686"/>
                    <a:gd name="connsiteX2050" fmla="*/ 1532959 w 1681034"/>
                    <a:gd name="connsiteY2050" fmla="*/ 1294829 h 1682686"/>
                    <a:gd name="connsiteX2051" fmla="*/ 1526101 w 1681034"/>
                    <a:gd name="connsiteY2051" fmla="*/ 1305497 h 1682686"/>
                    <a:gd name="connsiteX2052" fmla="*/ 1539055 w 1681034"/>
                    <a:gd name="connsiteY2052" fmla="*/ 1283494 h 1682686"/>
                    <a:gd name="connsiteX2053" fmla="*/ 1534864 w 1681034"/>
                    <a:gd name="connsiteY2053" fmla="*/ 1298543 h 1682686"/>
                    <a:gd name="connsiteX2054" fmla="*/ 1423707 w 1681034"/>
                    <a:gd name="connsiteY2054" fmla="*/ 1365123 h 1682686"/>
                    <a:gd name="connsiteX2055" fmla="*/ 1409706 w 1681034"/>
                    <a:gd name="connsiteY2055" fmla="*/ 1373886 h 1682686"/>
                    <a:gd name="connsiteX2056" fmla="*/ 1423707 w 1681034"/>
                    <a:gd name="connsiteY2056" fmla="*/ 1365123 h 1682686"/>
                    <a:gd name="connsiteX2057" fmla="*/ 1427136 w 1681034"/>
                    <a:gd name="connsiteY2057" fmla="*/ 1371314 h 1682686"/>
                    <a:gd name="connsiteX2058" fmla="*/ 1430375 w 1681034"/>
                    <a:gd name="connsiteY2058" fmla="*/ 1363790 h 1682686"/>
                    <a:gd name="connsiteX2059" fmla="*/ 1433804 w 1681034"/>
                    <a:gd name="connsiteY2059" fmla="*/ 1363028 h 1682686"/>
                    <a:gd name="connsiteX2060" fmla="*/ 1427136 w 1681034"/>
                    <a:gd name="connsiteY2060" fmla="*/ 1371314 h 1682686"/>
                    <a:gd name="connsiteX2061" fmla="*/ 1483334 w 1681034"/>
                    <a:gd name="connsiteY2061" fmla="*/ 1342263 h 1682686"/>
                    <a:gd name="connsiteX2062" fmla="*/ 1481715 w 1681034"/>
                    <a:gd name="connsiteY2062" fmla="*/ 1338453 h 1682686"/>
                    <a:gd name="connsiteX2063" fmla="*/ 1486096 w 1681034"/>
                    <a:gd name="connsiteY2063" fmla="*/ 1334167 h 1682686"/>
                    <a:gd name="connsiteX2064" fmla="*/ 1483334 w 1681034"/>
                    <a:gd name="connsiteY2064" fmla="*/ 1342263 h 1682686"/>
                    <a:gd name="connsiteX2065" fmla="*/ 1507718 w 1681034"/>
                    <a:gd name="connsiteY2065" fmla="*/ 1329119 h 1682686"/>
                    <a:gd name="connsiteX2066" fmla="*/ 1504479 w 1681034"/>
                    <a:gd name="connsiteY2066" fmla="*/ 1323880 h 1682686"/>
                    <a:gd name="connsiteX2067" fmla="*/ 1507718 w 1681034"/>
                    <a:gd name="connsiteY2067" fmla="*/ 1329119 h 1682686"/>
                    <a:gd name="connsiteX2068" fmla="*/ 1435995 w 1681034"/>
                    <a:gd name="connsiteY2068" fmla="*/ 1369886 h 1682686"/>
                    <a:gd name="connsiteX2069" fmla="*/ 1426565 w 1681034"/>
                    <a:gd name="connsiteY2069" fmla="*/ 1377410 h 1682686"/>
                    <a:gd name="connsiteX2070" fmla="*/ 1435995 w 1681034"/>
                    <a:gd name="connsiteY2070" fmla="*/ 1369886 h 1682686"/>
                    <a:gd name="connsiteX2071" fmla="*/ 1492192 w 1681034"/>
                    <a:gd name="connsiteY2071" fmla="*/ 1351121 h 1682686"/>
                    <a:gd name="connsiteX2072" fmla="*/ 1486191 w 1681034"/>
                    <a:gd name="connsiteY2072" fmla="*/ 1356170 h 1682686"/>
                    <a:gd name="connsiteX2073" fmla="*/ 1493145 w 1681034"/>
                    <a:gd name="connsiteY2073" fmla="*/ 1343216 h 1682686"/>
                    <a:gd name="connsiteX2074" fmla="*/ 1503336 w 1681034"/>
                    <a:gd name="connsiteY2074" fmla="*/ 1333500 h 1682686"/>
                    <a:gd name="connsiteX2075" fmla="*/ 1492192 w 1681034"/>
                    <a:gd name="connsiteY2075" fmla="*/ 1351121 h 1682686"/>
                    <a:gd name="connsiteX2076" fmla="*/ 1460760 w 1681034"/>
                    <a:gd name="connsiteY2076" fmla="*/ 1381601 h 1682686"/>
                    <a:gd name="connsiteX2077" fmla="*/ 1483429 w 1681034"/>
                    <a:gd name="connsiteY2077" fmla="*/ 1357979 h 1682686"/>
                    <a:gd name="connsiteX2078" fmla="*/ 1460760 w 1681034"/>
                    <a:gd name="connsiteY2078" fmla="*/ 1381601 h 1682686"/>
                    <a:gd name="connsiteX2079" fmla="*/ 1466951 w 1681034"/>
                    <a:gd name="connsiteY2079" fmla="*/ 1374362 h 1682686"/>
                    <a:gd name="connsiteX2080" fmla="*/ 1466760 w 1681034"/>
                    <a:gd name="connsiteY2080" fmla="*/ 1369695 h 1682686"/>
                    <a:gd name="connsiteX2081" fmla="*/ 1472761 w 1681034"/>
                    <a:gd name="connsiteY2081" fmla="*/ 1364742 h 1682686"/>
                    <a:gd name="connsiteX2082" fmla="*/ 1466951 w 1681034"/>
                    <a:gd name="connsiteY2082" fmla="*/ 1374362 h 1682686"/>
                    <a:gd name="connsiteX2083" fmla="*/ 1431232 w 1681034"/>
                    <a:gd name="connsiteY2083" fmla="*/ 1416463 h 1682686"/>
                    <a:gd name="connsiteX2084" fmla="*/ 1422564 w 1681034"/>
                    <a:gd name="connsiteY2084" fmla="*/ 1423130 h 1682686"/>
                    <a:gd name="connsiteX2085" fmla="*/ 1430661 w 1681034"/>
                    <a:gd name="connsiteY2085" fmla="*/ 1413320 h 1682686"/>
                    <a:gd name="connsiteX2086" fmla="*/ 1431232 w 1681034"/>
                    <a:gd name="connsiteY2086" fmla="*/ 1416463 h 1682686"/>
                    <a:gd name="connsiteX2087" fmla="*/ 1308836 w 1681034"/>
                    <a:gd name="connsiteY2087" fmla="*/ 1479899 h 1682686"/>
                    <a:gd name="connsiteX2088" fmla="*/ 1322838 w 1681034"/>
                    <a:gd name="connsiteY2088" fmla="*/ 1471327 h 1682686"/>
                    <a:gd name="connsiteX2089" fmla="*/ 1308836 w 1681034"/>
                    <a:gd name="connsiteY2089" fmla="*/ 1479899 h 1682686"/>
                    <a:gd name="connsiteX2090" fmla="*/ 1160722 w 1681034"/>
                    <a:gd name="connsiteY2090" fmla="*/ 1508665 h 1682686"/>
                    <a:gd name="connsiteX2091" fmla="*/ 1164627 w 1681034"/>
                    <a:gd name="connsiteY2091" fmla="*/ 1503331 h 1682686"/>
                    <a:gd name="connsiteX2092" fmla="*/ 1160722 w 1681034"/>
                    <a:gd name="connsiteY2092" fmla="*/ 1508665 h 1682686"/>
                    <a:gd name="connsiteX2093" fmla="*/ 1313789 w 1681034"/>
                    <a:gd name="connsiteY2093" fmla="*/ 1479423 h 1682686"/>
                    <a:gd name="connsiteX2094" fmla="*/ 1322457 w 1681034"/>
                    <a:gd name="connsiteY2094" fmla="*/ 1473518 h 1682686"/>
                    <a:gd name="connsiteX2095" fmla="*/ 1318266 w 1681034"/>
                    <a:gd name="connsiteY2095" fmla="*/ 1481233 h 1682686"/>
                    <a:gd name="connsiteX2096" fmla="*/ 1313789 w 1681034"/>
                    <a:gd name="connsiteY2096" fmla="*/ 1479423 h 1682686"/>
                    <a:gd name="connsiteX2097" fmla="*/ 1312455 w 1681034"/>
                    <a:gd name="connsiteY2097" fmla="*/ 1486186 h 1682686"/>
                    <a:gd name="connsiteX2098" fmla="*/ 1314265 w 1681034"/>
                    <a:gd name="connsiteY2098" fmla="*/ 1480280 h 1682686"/>
                    <a:gd name="connsiteX2099" fmla="*/ 1312455 w 1681034"/>
                    <a:gd name="connsiteY2099" fmla="*/ 1486186 h 1682686"/>
                    <a:gd name="connsiteX2100" fmla="*/ 1374463 w 1681034"/>
                    <a:gd name="connsiteY2100" fmla="*/ 1467422 h 1682686"/>
                    <a:gd name="connsiteX2101" fmla="*/ 1362843 w 1681034"/>
                    <a:gd name="connsiteY2101" fmla="*/ 1475137 h 1682686"/>
                    <a:gd name="connsiteX2102" fmla="*/ 1379607 w 1681034"/>
                    <a:gd name="connsiteY2102" fmla="*/ 1458563 h 1682686"/>
                    <a:gd name="connsiteX2103" fmla="*/ 1374463 w 1681034"/>
                    <a:gd name="connsiteY2103" fmla="*/ 1467422 h 1682686"/>
                    <a:gd name="connsiteX2104" fmla="*/ 1314551 w 1681034"/>
                    <a:gd name="connsiteY2104" fmla="*/ 1489805 h 1682686"/>
                    <a:gd name="connsiteX2105" fmla="*/ 1318361 w 1681034"/>
                    <a:gd name="connsiteY2105" fmla="*/ 1484376 h 1682686"/>
                    <a:gd name="connsiteX2106" fmla="*/ 1322838 w 1681034"/>
                    <a:gd name="connsiteY2106" fmla="*/ 1482947 h 1682686"/>
                    <a:gd name="connsiteX2107" fmla="*/ 1314551 w 1681034"/>
                    <a:gd name="connsiteY2107" fmla="*/ 1489805 h 1682686"/>
                    <a:gd name="connsiteX2108" fmla="*/ 1287595 w 1681034"/>
                    <a:gd name="connsiteY2108" fmla="*/ 1496758 h 1682686"/>
                    <a:gd name="connsiteX2109" fmla="*/ 1274165 w 1681034"/>
                    <a:gd name="connsiteY2109" fmla="*/ 1503331 h 1682686"/>
                    <a:gd name="connsiteX2110" fmla="*/ 1287595 w 1681034"/>
                    <a:gd name="connsiteY2110" fmla="*/ 1496758 h 1682686"/>
                    <a:gd name="connsiteX2111" fmla="*/ 1270164 w 1681034"/>
                    <a:gd name="connsiteY2111" fmla="*/ 1505331 h 1682686"/>
                    <a:gd name="connsiteX2112" fmla="*/ 1264259 w 1681034"/>
                    <a:gd name="connsiteY2112" fmla="*/ 1506760 h 1682686"/>
                    <a:gd name="connsiteX2113" fmla="*/ 1274165 w 1681034"/>
                    <a:gd name="connsiteY2113" fmla="*/ 1500092 h 1682686"/>
                    <a:gd name="connsiteX2114" fmla="*/ 1270164 w 1681034"/>
                    <a:gd name="connsiteY2114" fmla="*/ 1505331 h 1682686"/>
                    <a:gd name="connsiteX2115" fmla="*/ 1120336 w 1681034"/>
                    <a:gd name="connsiteY2115" fmla="*/ 1528096 h 1682686"/>
                    <a:gd name="connsiteX2116" fmla="*/ 1129861 w 1681034"/>
                    <a:gd name="connsiteY2116" fmla="*/ 1525810 h 1682686"/>
                    <a:gd name="connsiteX2117" fmla="*/ 1102905 w 1681034"/>
                    <a:gd name="connsiteY2117" fmla="*/ 1537621 h 1682686"/>
                    <a:gd name="connsiteX2118" fmla="*/ 1074902 w 1681034"/>
                    <a:gd name="connsiteY2118" fmla="*/ 1546003 h 1682686"/>
                    <a:gd name="connsiteX2119" fmla="*/ 1090428 w 1681034"/>
                    <a:gd name="connsiteY2119" fmla="*/ 1539335 h 1682686"/>
                    <a:gd name="connsiteX2120" fmla="*/ 1085856 w 1681034"/>
                    <a:gd name="connsiteY2120" fmla="*/ 1538192 h 1682686"/>
                    <a:gd name="connsiteX2121" fmla="*/ 1095952 w 1681034"/>
                    <a:gd name="connsiteY2121" fmla="*/ 1538478 h 1682686"/>
                    <a:gd name="connsiteX2122" fmla="*/ 1112335 w 1681034"/>
                    <a:gd name="connsiteY2122" fmla="*/ 1530191 h 1682686"/>
                    <a:gd name="connsiteX2123" fmla="*/ 1101477 w 1681034"/>
                    <a:gd name="connsiteY2123" fmla="*/ 1532477 h 1682686"/>
                    <a:gd name="connsiteX2124" fmla="*/ 1108620 w 1681034"/>
                    <a:gd name="connsiteY2124" fmla="*/ 1527239 h 1682686"/>
                    <a:gd name="connsiteX2125" fmla="*/ 1114621 w 1681034"/>
                    <a:gd name="connsiteY2125" fmla="*/ 1528096 h 1682686"/>
                    <a:gd name="connsiteX2126" fmla="*/ 1114907 w 1681034"/>
                    <a:gd name="connsiteY2126" fmla="*/ 1524095 h 1682686"/>
                    <a:gd name="connsiteX2127" fmla="*/ 1122908 w 1681034"/>
                    <a:gd name="connsiteY2127" fmla="*/ 1521904 h 1682686"/>
                    <a:gd name="connsiteX2128" fmla="*/ 1120336 w 1681034"/>
                    <a:gd name="connsiteY2128" fmla="*/ 1528096 h 1682686"/>
                    <a:gd name="connsiteX2129" fmla="*/ 1290929 w 1681034"/>
                    <a:gd name="connsiteY2129" fmla="*/ 1503236 h 1682686"/>
                    <a:gd name="connsiteX2130" fmla="*/ 1272355 w 1681034"/>
                    <a:gd name="connsiteY2130" fmla="*/ 1513237 h 1682686"/>
                    <a:gd name="connsiteX2131" fmla="*/ 1276546 w 1681034"/>
                    <a:gd name="connsiteY2131" fmla="*/ 1504855 h 1682686"/>
                    <a:gd name="connsiteX2132" fmla="*/ 1280928 w 1681034"/>
                    <a:gd name="connsiteY2132" fmla="*/ 1506855 h 1682686"/>
                    <a:gd name="connsiteX2133" fmla="*/ 1291500 w 1681034"/>
                    <a:gd name="connsiteY2133" fmla="*/ 1497902 h 1682686"/>
                    <a:gd name="connsiteX2134" fmla="*/ 1290929 w 1681034"/>
                    <a:gd name="connsiteY2134" fmla="*/ 1503236 h 1682686"/>
                    <a:gd name="connsiteX2135" fmla="*/ 1346079 w 1681034"/>
                    <a:gd name="connsiteY2135" fmla="*/ 1489043 h 1682686"/>
                    <a:gd name="connsiteX2136" fmla="*/ 1356937 w 1681034"/>
                    <a:gd name="connsiteY2136" fmla="*/ 1477328 h 1682686"/>
                    <a:gd name="connsiteX2137" fmla="*/ 1346079 w 1681034"/>
                    <a:gd name="connsiteY2137" fmla="*/ 1489043 h 1682686"/>
                    <a:gd name="connsiteX2138" fmla="*/ 1233017 w 1681034"/>
                    <a:gd name="connsiteY2138" fmla="*/ 1516571 h 1682686"/>
                    <a:gd name="connsiteX2139" fmla="*/ 1237208 w 1681034"/>
                    <a:gd name="connsiteY2139" fmla="*/ 1511618 h 1682686"/>
                    <a:gd name="connsiteX2140" fmla="*/ 1241685 w 1681034"/>
                    <a:gd name="connsiteY2140" fmla="*/ 1510760 h 1682686"/>
                    <a:gd name="connsiteX2141" fmla="*/ 1233017 w 1681034"/>
                    <a:gd name="connsiteY2141" fmla="*/ 1516571 h 1682686"/>
                    <a:gd name="connsiteX2142" fmla="*/ 1198822 w 1681034"/>
                    <a:gd name="connsiteY2142" fmla="*/ 1550003 h 1682686"/>
                    <a:gd name="connsiteX2143" fmla="*/ 1192059 w 1681034"/>
                    <a:gd name="connsiteY2143" fmla="*/ 1553051 h 1682686"/>
                    <a:gd name="connsiteX2144" fmla="*/ 1213586 w 1681034"/>
                    <a:gd name="connsiteY2144" fmla="*/ 1546765 h 1682686"/>
                    <a:gd name="connsiteX2145" fmla="*/ 1219206 w 1681034"/>
                    <a:gd name="connsiteY2145" fmla="*/ 1540764 h 1682686"/>
                    <a:gd name="connsiteX2146" fmla="*/ 1249686 w 1681034"/>
                    <a:gd name="connsiteY2146" fmla="*/ 1524667 h 1682686"/>
                    <a:gd name="connsiteX2147" fmla="*/ 1255210 w 1681034"/>
                    <a:gd name="connsiteY2147" fmla="*/ 1515332 h 1682686"/>
                    <a:gd name="connsiteX2148" fmla="*/ 1265688 w 1681034"/>
                    <a:gd name="connsiteY2148" fmla="*/ 1509713 h 1682686"/>
                    <a:gd name="connsiteX2149" fmla="*/ 1249876 w 1681034"/>
                    <a:gd name="connsiteY2149" fmla="*/ 1528858 h 1682686"/>
                    <a:gd name="connsiteX2150" fmla="*/ 1216253 w 1681034"/>
                    <a:gd name="connsiteY2150" fmla="*/ 1549527 h 1682686"/>
                    <a:gd name="connsiteX2151" fmla="*/ 1220444 w 1681034"/>
                    <a:gd name="connsiteY2151" fmla="*/ 1543812 h 1682686"/>
                    <a:gd name="connsiteX2152" fmla="*/ 1206728 w 1681034"/>
                    <a:gd name="connsiteY2152" fmla="*/ 1554099 h 1682686"/>
                    <a:gd name="connsiteX2153" fmla="*/ 1211300 w 1681034"/>
                    <a:gd name="connsiteY2153" fmla="*/ 1553432 h 1682686"/>
                    <a:gd name="connsiteX2154" fmla="*/ 1193393 w 1681034"/>
                    <a:gd name="connsiteY2154" fmla="*/ 1561243 h 1682686"/>
                    <a:gd name="connsiteX2155" fmla="*/ 1202251 w 1681034"/>
                    <a:gd name="connsiteY2155" fmla="*/ 1550670 h 1682686"/>
                    <a:gd name="connsiteX2156" fmla="*/ 1183487 w 1681034"/>
                    <a:gd name="connsiteY2156" fmla="*/ 1560195 h 1682686"/>
                    <a:gd name="connsiteX2157" fmla="*/ 1198822 w 1681034"/>
                    <a:gd name="connsiteY2157" fmla="*/ 1550003 h 1682686"/>
                    <a:gd name="connsiteX2158" fmla="*/ 1195298 w 1681034"/>
                    <a:gd name="connsiteY2158" fmla="*/ 1557719 h 1682686"/>
                    <a:gd name="connsiteX2159" fmla="*/ 1186630 w 1681034"/>
                    <a:gd name="connsiteY2159" fmla="*/ 1564862 h 1682686"/>
                    <a:gd name="connsiteX2160" fmla="*/ 1177772 w 1681034"/>
                    <a:gd name="connsiteY2160" fmla="*/ 1566767 h 1682686"/>
                    <a:gd name="connsiteX2161" fmla="*/ 1195298 w 1681034"/>
                    <a:gd name="connsiteY2161" fmla="*/ 1557719 h 1682686"/>
                    <a:gd name="connsiteX2162" fmla="*/ 1345507 w 1681034"/>
                    <a:gd name="connsiteY2162" fmla="*/ 1488186 h 1682686"/>
                    <a:gd name="connsiteX2163" fmla="*/ 1326743 w 1681034"/>
                    <a:gd name="connsiteY2163" fmla="*/ 1501997 h 1682686"/>
                    <a:gd name="connsiteX2164" fmla="*/ 1345507 w 1681034"/>
                    <a:gd name="connsiteY2164" fmla="*/ 1488186 h 1682686"/>
                    <a:gd name="connsiteX2165" fmla="*/ 1285881 w 1681034"/>
                    <a:gd name="connsiteY2165" fmla="*/ 1509713 h 1682686"/>
                    <a:gd name="connsiteX2166" fmla="*/ 1293977 w 1681034"/>
                    <a:gd name="connsiteY2166" fmla="*/ 1505522 h 1682686"/>
                    <a:gd name="connsiteX2167" fmla="*/ 1285881 w 1681034"/>
                    <a:gd name="connsiteY2167" fmla="*/ 1509713 h 1682686"/>
                    <a:gd name="connsiteX2168" fmla="*/ 1261211 w 1681034"/>
                    <a:gd name="connsiteY2168" fmla="*/ 1524381 h 1682686"/>
                    <a:gd name="connsiteX2169" fmla="*/ 1272831 w 1681034"/>
                    <a:gd name="connsiteY2169" fmla="*/ 1517333 h 1682686"/>
                    <a:gd name="connsiteX2170" fmla="*/ 1261211 w 1681034"/>
                    <a:gd name="connsiteY2170" fmla="*/ 1524381 h 1682686"/>
                    <a:gd name="connsiteX2171" fmla="*/ 1315789 w 1681034"/>
                    <a:gd name="connsiteY2171" fmla="*/ 1510760 h 1682686"/>
                    <a:gd name="connsiteX2172" fmla="*/ 1325219 w 1681034"/>
                    <a:gd name="connsiteY2172" fmla="*/ 1502378 h 1682686"/>
                    <a:gd name="connsiteX2173" fmla="*/ 1315789 w 1681034"/>
                    <a:gd name="connsiteY2173" fmla="*/ 1510760 h 1682686"/>
                    <a:gd name="connsiteX2174" fmla="*/ 1060043 w 1681034"/>
                    <a:gd name="connsiteY2174" fmla="*/ 1549527 h 1682686"/>
                    <a:gd name="connsiteX2175" fmla="*/ 1065948 w 1681034"/>
                    <a:gd name="connsiteY2175" fmla="*/ 1543907 h 1682686"/>
                    <a:gd name="connsiteX2176" fmla="*/ 1060043 w 1681034"/>
                    <a:gd name="connsiteY2176" fmla="*/ 1549527 h 1682686"/>
                    <a:gd name="connsiteX2177" fmla="*/ 1045470 w 1681034"/>
                    <a:gd name="connsiteY2177" fmla="*/ 1554385 h 1682686"/>
                    <a:gd name="connsiteX2178" fmla="*/ 1055376 w 1681034"/>
                    <a:gd name="connsiteY2178" fmla="*/ 1547051 h 1682686"/>
                    <a:gd name="connsiteX2179" fmla="*/ 1059662 w 1681034"/>
                    <a:gd name="connsiteY2179" fmla="*/ 1547336 h 1682686"/>
                    <a:gd name="connsiteX2180" fmla="*/ 1045470 w 1681034"/>
                    <a:gd name="connsiteY2180" fmla="*/ 1554385 h 1682686"/>
                    <a:gd name="connsiteX2181" fmla="*/ 1225778 w 1681034"/>
                    <a:gd name="connsiteY2181" fmla="*/ 1544860 h 1682686"/>
                    <a:gd name="connsiteX2182" fmla="*/ 1237779 w 1681034"/>
                    <a:gd name="connsiteY2182" fmla="*/ 1538478 h 1682686"/>
                    <a:gd name="connsiteX2183" fmla="*/ 1225778 w 1681034"/>
                    <a:gd name="connsiteY2183" fmla="*/ 1544860 h 1682686"/>
                    <a:gd name="connsiteX2184" fmla="*/ 1257115 w 1681034"/>
                    <a:gd name="connsiteY2184" fmla="*/ 1544860 h 1682686"/>
                    <a:gd name="connsiteX2185" fmla="*/ 1266164 w 1681034"/>
                    <a:gd name="connsiteY2185" fmla="*/ 1538764 h 1682686"/>
                    <a:gd name="connsiteX2186" fmla="*/ 1257115 w 1681034"/>
                    <a:gd name="connsiteY2186" fmla="*/ 1544860 h 1682686"/>
                    <a:gd name="connsiteX2187" fmla="*/ 1168628 w 1681034"/>
                    <a:gd name="connsiteY2187" fmla="*/ 1567625 h 1682686"/>
                    <a:gd name="connsiteX2188" fmla="*/ 1157769 w 1681034"/>
                    <a:gd name="connsiteY2188" fmla="*/ 1572768 h 1682686"/>
                    <a:gd name="connsiteX2189" fmla="*/ 1167675 w 1681034"/>
                    <a:gd name="connsiteY2189" fmla="*/ 1564672 h 1682686"/>
                    <a:gd name="connsiteX2190" fmla="*/ 1168628 w 1681034"/>
                    <a:gd name="connsiteY2190" fmla="*/ 1567625 h 1682686"/>
                    <a:gd name="connsiteX2191" fmla="*/ 1138529 w 1681034"/>
                    <a:gd name="connsiteY2191" fmla="*/ 1575911 h 1682686"/>
                    <a:gd name="connsiteX2192" fmla="*/ 1131195 w 1681034"/>
                    <a:gd name="connsiteY2192" fmla="*/ 1577245 h 1682686"/>
                    <a:gd name="connsiteX2193" fmla="*/ 1133671 w 1681034"/>
                    <a:gd name="connsiteY2193" fmla="*/ 1575054 h 1682686"/>
                    <a:gd name="connsiteX2194" fmla="*/ 1133385 w 1681034"/>
                    <a:gd name="connsiteY2194" fmla="*/ 1574006 h 1682686"/>
                    <a:gd name="connsiteX2195" fmla="*/ 1138053 w 1681034"/>
                    <a:gd name="connsiteY2195" fmla="*/ 1568768 h 1682686"/>
                    <a:gd name="connsiteX2196" fmla="*/ 1148054 w 1681034"/>
                    <a:gd name="connsiteY2196" fmla="*/ 1566291 h 1682686"/>
                    <a:gd name="connsiteX2197" fmla="*/ 1138529 w 1681034"/>
                    <a:gd name="connsiteY2197" fmla="*/ 1575911 h 1682686"/>
                    <a:gd name="connsiteX2198" fmla="*/ 1157769 w 1681034"/>
                    <a:gd name="connsiteY2198" fmla="*/ 1577912 h 1682686"/>
                    <a:gd name="connsiteX2199" fmla="*/ 1152816 w 1681034"/>
                    <a:gd name="connsiteY2199" fmla="*/ 1577150 h 1682686"/>
                    <a:gd name="connsiteX2200" fmla="*/ 1172343 w 1681034"/>
                    <a:gd name="connsiteY2200" fmla="*/ 1569339 h 1682686"/>
                    <a:gd name="connsiteX2201" fmla="*/ 1157769 w 1681034"/>
                    <a:gd name="connsiteY2201" fmla="*/ 1577912 h 1682686"/>
                    <a:gd name="connsiteX2202" fmla="*/ 755624 w 1681034"/>
                    <a:gd name="connsiteY2202" fmla="*/ 1486948 h 1682686"/>
                    <a:gd name="connsiteX2203" fmla="*/ 758862 w 1681034"/>
                    <a:gd name="connsiteY2203" fmla="*/ 1483233 h 1682686"/>
                    <a:gd name="connsiteX2204" fmla="*/ 763434 w 1681034"/>
                    <a:gd name="connsiteY2204" fmla="*/ 1484757 h 1682686"/>
                    <a:gd name="connsiteX2205" fmla="*/ 755624 w 1681034"/>
                    <a:gd name="connsiteY2205" fmla="*/ 1486948 h 1682686"/>
                    <a:gd name="connsiteX2206" fmla="*/ 984986 w 1681034"/>
                    <a:gd name="connsiteY2206" fmla="*/ 1571339 h 1682686"/>
                    <a:gd name="connsiteX2207" fmla="*/ 971270 w 1681034"/>
                    <a:gd name="connsiteY2207" fmla="*/ 1573054 h 1682686"/>
                    <a:gd name="connsiteX2208" fmla="*/ 983176 w 1681034"/>
                    <a:gd name="connsiteY2208" fmla="*/ 1566958 h 1682686"/>
                    <a:gd name="connsiteX2209" fmla="*/ 984986 w 1681034"/>
                    <a:gd name="connsiteY2209" fmla="*/ 1571339 h 1682686"/>
                    <a:gd name="connsiteX2210" fmla="*/ 1106239 w 1681034"/>
                    <a:gd name="connsiteY2210" fmla="*/ 1586960 h 1682686"/>
                    <a:gd name="connsiteX2211" fmla="*/ 1112621 w 1681034"/>
                    <a:gd name="connsiteY2211" fmla="*/ 1588008 h 1682686"/>
                    <a:gd name="connsiteX2212" fmla="*/ 1145196 w 1681034"/>
                    <a:gd name="connsiteY2212" fmla="*/ 1577626 h 1682686"/>
                    <a:gd name="connsiteX2213" fmla="*/ 1112049 w 1681034"/>
                    <a:gd name="connsiteY2213" fmla="*/ 1592008 h 1682686"/>
                    <a:gd name="connsiteX2214" fmla="*/ 1108239 w 1681034"/>
                    <a:gd name="connsiteY2214" fmla="*/ 1588961 h 1682686"/>
                    <a:gd name="connsiteX2215" fmla="*/ 1101762 w 1681034"/>
                    <a:gd name="connsiteY2215" fmla="*/ 1594009 h 1682686"/>
                    <a:gd name="connsiteX2216" fmla="*/ 1099857 w 1681034"/>
                    <a:gd name="connsiteY2216" fmla="*/ 1592008 h 1682686"/>
                    <a:gd name="connsiteX2217" fmla="*/ 1091571 w 1681034"/>
                    <a:gd name="connsiteY2217" fmla="*/ 1596104 h 1682686"/>
                    <a:gd name="connsiteX2218" fmla="*/ 1083284 w 1681034"/>
                    <a:gd name="connsiteY2218" fmla="*/ 1600105 h 1682686"/>
                    <a:gd name="connsiteX2219" fmla="*/ 1092428 w 1681034"/>
                    <a:gd name="connsiteY2219" fmla="*/ 1592961 h 1682686"/>
                    <a:gd name="connsiteX2220" fmla="*/ 1106239 w 1681034"/>
                    <a:gd name="connsiteY2220" fmla="*/ 1586960 h 1682686"/>
                    <a:gd name="connsiteX2221" fmla="*/ 1225492 w 1681034"/>
                    <a:gd name="connsiteY2221" fmla="*/ 1582007 h 1682686"/>
                    <a:gd name="connsiteX2222" fmla="*/ 1209776 w 1681034"/>
                    <a:gd name="connsiteY2222" fmla="*/ 1593914 h 1682686"/>
                    <a:gd name="connsiteX2223" fmla="*/ 1213586 w 1681034"/>
                    <a:gd name="connsiteY2223" fmla="*/ 1586008 h 1682686"/>
                    <a:gd name="connsiteX2224" fmla="*/ 1221587 w 1681034"/>
                    <a:gd name="connsiteY2224" fmla="*/ 1580579 h 1682686"/>
                    <a:gd name="connsiteX2225" fmla="*/ 1225492 w 1681034"/>
                    <a:gd name="connsiteY2225" fmla="*/ 1582007 h 1682686"/>
                    <a:gd name="connsiteX2226" fmla="*/ 1111192 w 1681034"/>
                    <a:gd name="connsiteY2226" fmla="*/ 1595057 h 1682686"/>
                    <a:gd name="connsiteX2227" fmla="*/ 1092428 w 1681034"/>
                    <a:gd name="connsiteY2227" fmla="*/ 1600105 h 1682686"/>
                    <a:gd name="connsiteX2228" fmla="*/ 1104810 w 1681034"/>
                    <a:gd name="connsiteY2228" fmla="*/ 1594009 h 1682686"/>
                    <a:gd name="connsiteX2229" fmla="*/ 1111192 w 1681034"/>
                    <a:gd name="connsiteY2229" fmla="*/ 1595057 h 1682686"/>
                    <a:gd name="connsiteX2230" fmla="*/ 1172152 w 1681034"/>
                    <a:gd name="connsiteY2230" fmla="*/ 1599152 h 1682686"/>
                    <a:gd name="connsiteX2231" fmla="*/ 1181201 w 1681034"/>
                    <a:gd name="connsiteY2231" fmla="*/ 1592008 h 1682686"/>
                    <a:gd name="connsiteX2232" fmla="*/ 1172152 w 1681034"/>
                    <a:gd name="connsiteY2232" fmla="*/ 1599152 h 1682686"/>
                    <a:gd name="connsiteX2233" fmla="*/ 1183773 w 1681034"/>
                    <a:gd name="connsiteY2233" fmla="*/ 1605058 h 1682686"/>
                    <a:gd name="connsiteX2234" fmla="*/ 1192917 w 1681034"/>
                    <a:gd name="connsiteY2234" fmla="*/ 1597819 h 1682686"/>
                    <a:gd name="connsiteX2235" fmla="*/ 1187868 w 1681034"/>
                    <a:gd name="connsiteY2235" fmla="*/ 1597343 h 1682686"/>
                    <a:gd name="connsiteX2236" fmla="*/ 1204347 w 1681034"/>
                    <a:gd name="connsiteY2236" fmla="*/ 1592390 h 1682686"/>
                    <a:gd name="connsiteX2237" fmla="*/ 1183773 w 1681034"/>
                    <a:gd name="connsiteY2237" fmla="*/ 1605058 h 1682686"/>
                    <a:gd name="connsiteX2238" fmla="*/ 1076140 w 1681034"/>
                    <a:gd name="connsiteY2238" fmla="*/ 1601724 h 1682686"/>
                    <a:gd name="connsiteX2239" fmla="*/ 1065853 w 1681034"/>
                    <a:gd name="connsiteY2239" fmla="*/ 1603248 h 1682686"/>
                    <a:gd name="connsiteX2240" fmla="*/ 1076140 w 1681034"/>
                    <a:gd name="connsiteY2240" fmla="*/ 1601724 h 1682686"/>
                    <a:gd name="connsiteX2241" fmla="*/ 1110049 w 1681034"/>
                    <a:gd name="connsiteY2241" fmla="*/ 1610297 h 1682686"/>
                    <a:gd name="connsiteX2242" fmla="*/ 1127099 w 1681034"/>
                    <a:gd name="connsiteY2242" fmla="*/ 1602962 h 1682686"/>
                    <a:gd name="connsiteX2243" fmla="*/ 1110049 w 1681034"/>
                    <a:gd name="connsiteY2243" fmla="*/ 1610297 h 1682686"/>
                    <a:gd name="connsiteX2244" fmla="*/ 1168247 w 1681034"/>
                    <a:gd name="connsiteY2244" fmla="*/ 1607725 h 1682686"/>
                    <a:gd name="connsiteX2245" fmla="*/ 1170533 w 1681034"/>
                    <a:gd name="connsiteY2245" fmla="*/ 1604486 h 1682686"/>
                    <a:gd name="connsiteX2246" fmla="*/ 1184058 w 1681034"/>
                    <a:gd name="connsiteY2246" fmla="*/ 1600962 h 1682686"/>
                    <a:gd name="connsiteX2247" fmla="*/ 1168247 w 1681034"/>
                    <a:gd name="connsiteY2247" fmla="*/ 1607725 h 1682686"/>
                    <a:gd name="connsiteX2248" fmla="*/ 1015752 w 1681034"/>
                    <a:gd name="connsiteY2248" fmla="*/ 1619536 h 1682686"/>
                    <a:gd name="connsiteX2249" fmla="*/ 1050232 w 1681034"/>
                    <a:gd name="connsiteY2249" fmla="*/ 1608487 h 1682686"/>
                    <a:gd name="connsiteX2250" fmla="*/ 1048232 w 1681034"/>
                    <a:gd name="connsiteY2250" fmla="*/ 1605344 h 1682686"/>
                    <a:gd name="connsiteX2251" fmla="*/ 1062996 w 1681034"/>
                    <a:gd name="connsiteY2251" fmla="*/ 1604105 h 1682686"/>
                    <a:gd name="connsiteX2252" fmla="*/ 1056804 w 1681034"/>
                    <a:gd name="connsiteY2252" fmla="*/ 1611916 h 1682686"/>
                    <a:gd name="connsiteX2253" fmla="*/ 1015752 w 1681034"/>
                    <a:gd name="connsiteY2253" fmla="*/ 1619536 h 1682686"/>
                    <a:gd name="connsiteX2254" fmla="*/ 678471 w 1681034"/>
                    <a:gd name="connsiteY2254" fmla="*/ 1472946 h 1682686"/>
                    <a:gd name="connsiteX2255" fmla="*/ 690187 w 1681034"/>
                    <a:gd name="connsiteY2255" fmla="*/ 1475804 h 1682686"/>
                    <a:gd name="connsiteX2256" fmla="*/ 678471 w 1681034"/>
                    <a:gd name="connsiteY2256" fmla="*/ 1472946 h 1682686"/>
                    <a:gd name="connsiteX2257" fmla="*/ 887164 w 1681034"/>
                    <a:gd name="connsiteY2257" fmla="*/ 1585532 h 1682686"/>
                    <a:gd name="connsiteX2258" fmla="*/ 878782 w 1681034"/>
                    <a:gd name="connsiteY2258" fmla="*/ 1586008 h 1682686"/>
                    <a:gd name="connsiteX2259" fmla="*/ 895641 w 1681034"/>
                    <a:gd name="connsiteY2259" fmla="*/ 1579721 h 1682686"/>
                    <a:gd name="connsiteX2260" fmla="*/ 887164 w 1681034"/>
                    <a:gd name="connsiteY2260" fmla="*/ 1585532 h 1682686"/>
                    <a:gd name="connsiteX2261" fmla="*/ 1138910 w 1681034"/>
                    <a:gd name="connsiteY2261" fmla="*/ 1618774 h 1682686"/>
                    <a:gd name="connsiteX2262" fmla="*/ 1165008 w 1681034"/>
                    <a:gd name="connsiteY2262" fmla="*/ 1607915 h 1682686"/>
                    <a:gd name="connsiteX2263" fmla="*/ 1161103 w 1681034"/>
                    <a:gd name="connsiteY2263" fmla="*/ 1611249 h 1682686"/>
                    <a:gd name="connsiteX2264" fmla="*/ 1138910 w 1681034"/>
                    <a:gd name="connsiteY2264" fmla="*/ 1618774 h 1682686"/>
                    <a:gd name="connsiteX2265" fmla="*/ 989558 w 1681034"/>
                    <a:gd name="connsiteY2265" fmla="*/ 1607820 h 1682686"/>
                    <a:gd name="connsiteX2266" fmla="*/ 1009846 w 1681034"/>
                    <a:gd name="connsiteY2266" fmla="*/ 1605629 h 1682686"/>
                    <a:gd name="connsiteX2267" fmla="*/ 989558 w 1681034"/>
                    <a:gd name="connsiteY2267" fmla="*/ 1607820 h 1682686"/>
                    <a:gd name="connsiteX2268" fmla="*/ 1004893 w 1681034"/>
                    <a:gd name="connsiteY2268" fmla="*/ 1615250 h 1682686"/>
                    <a:gd name="connsiteX2269" fmla="*/ 981462 w 1681034"/>
                    <a:gd name="connsiteY2269" fmla="*/ 1617821 h 1682686"/>
                    <a:gd name="connsiteX2270" fmla="*/ 1009084 w 1681034"/>
                    <a:gd name="connsiteY2270" fmla="*/ 1612773 h 1682686"/>
                    <a:gd name="connsiteX2271" fmla="*/ 1004893 w 1681034"/>
                    <a:gd name="connsiteY2271" fmla="*/ 1615250 h 1682686"/>
                    <a:gd name="connsiteX2272" fmla="*/ 1127480 w 1681034"/>
                    <a:gd name="connsiteY2272" fmla="*/ 1624298 h 1682686"/>
                    <a:gd name="connsiteX2273" fmla="*/ 1125384 w 1681034"/>
                    <a:gd name="connsiteY2273" fmla="*/ 1622298 h 1682686"/>
                    <a:gd name="connsiteX2274" fmla="*/ 1137291 w 1681034"/>
                    <a:gd name="connsiteY2274" fmla="*/ 1618869 h 1682686"/>
                    <a:gd name="connsiteX2275" fmla="*/ 1127480 w 1681034"/>
                    <a:gd name="connsiteY2275" fmla="*/ 1624298 h 1682686"/>
                    <a:gd name="connsiteX2276" fmla="*/ 1099095 w 1681034"/>
                    <a:gd name="connsiteY2276" fmla="*/ 1632871 h 1682686"/>
                    <a:gd name="connsiteX2277" fmla="*/ 1113573 w 1681034"/>
                    <a:gd name="connsiteY2277" fmla="*/ 1626584 h 1682686"/>
                    <a:gd name="connsiteX2278" fmla="*/ 1099095 w 1681034"/>
                    <a:gd name="connsiteY2278" fmla="*/ 1632871 h 1682686"/>
                    <a:gd name="connsiteX2279" fmla="*/ 1004036 w 1681034"/>
                    <a:gd name="connsiteY2279" fmla="*/ 1622203 h 1682686"/>
                    <a:gd name="connsiteX2280" fmla="*/ 987748 w 1681034"/>
                    <a:gd name="connsiteY2280" fmla="*/ 1622870 h 1682686"/>
                    <a:gd name="connsiteX2281" fmla="*/ 991939 w 1681034"/>
                    <a:gd name="connsiteY2281" fmla="*/ 1619441 h 1682686"/>
                    <a:gd name="connsiteX2282" fmla="*/ 994892 w 1681034"/>
                    <a:gd name="connsiteY2282" fmla="*/ 1619917 h 1682686"/>
                    <a:gd name="connsiteX2283" fmla="*/ 1004036 w 1681034"/>
                    <a:gd name="connsiteY2283" fmla="*/ 1622203 h 1682686"/>
                    <a:gd name="connsiteX2284" fmla="*/ 1115383 w 1681034"/>
                    <a:gd name="connsiteY2284" fmla="*/ 1634681 h 1682686"/>
                    <a:gd name="connsiteX2285" fmla="*/ 1091285 w 1681034"/>
                    <a:gd name="connsiteY2285" fmla="*/ 1641920 h 1682686"/>
                    <a:gd name="connsiteX2286" fmla="*/ 1102429 w 1681034"/>
                    <a:gd name="connsiteY2286" fmla="*/ 1633823 h 1682686"/>
                    <a:gd name="connsiteX2287" fmla="*/ 1109192 w 1681034"/>
                    <a:gd name="connsiteY2287" fmla="*/ 1635824 h 1682686"/>
                    <a:gd name="connsiteX2288" fmla="*/ 1112907 w 1681034"/>
                    <a:gd name="connsiteY2288" fmla="*/ 1630680 h 1682686"/>
                    <a:gd name="connsiteX2289" fmla="*/ 1115383 w 1681034"/>
                    <a:gd name="connsiteY2289" fmla="*/ 1634681 h 1682686"/>
                    <a:gd name="connsiteX2290" fmla="*/ 1078236 w 1681034"/>
                    <a:gd name="connsiteY2290" fmla="*/ 1639443 h 1682686"/>
                    <a:gd name="connsiteX2291" fmla="*/ 1083665 w 1681034"/>
                    <a:gd name="connsiteY2291" fmla="*/ 1634490 h 1682686"/>
                    <a:gd name="connsiteX2292" fmla="*/ 1095952 w 1681034"/>
                    <a:gd name="connsiteY2292" fmla="*/ 1632776 h 1682686"/>
                    <a:gd name="connsiteX2293" fmla="*/ 1093190 w 1681034"/>
                    <a:gd name="connsiteY2293" fmla="*/ 1634776 h 1682686"/>
                    <a:gd name="connsiteX2294" fmla="*/ 1078236 w 1681034"/>
                    <a:gd name="connsiteY2294" fmla="*/ 1639443 h 1682686"/>
                    <a:gd name="connsiteX2295" fmla="*/ 954030 w 1681034"/>
                    <a:gd name="connsiteY2295" fmla="*/ 1630299 h 1682686"/>
                    <a:gd name="connsiteX2296" fmla="*/ 977652 w 1681034"/>
                    <a:gd name="connsiteY2296" fmla="*/ 1626489 h 1682686"/>
                    <a:gd name="connsiteX2297" fmla="*/ 954030 w 1681034"/>
                    <a:gd name="connsiteY2297" fmla="*/ 1630299 h 1682686"/>
                    <a:gd name="connsiteX2298" fmla="*/ 909929 w 1681034"/>
                    <a:gd name="connsiteY2298" fmla="*/ 1627537 h 1682686"/>
                    <a:gd name="connsiteX2299" fmla="*/ 921645 w 1681034"/>
                    <a:gd name="connsiteY2299" fmla="*/ 1625251 h 1682686"/>
                    <a:gd name="connsiteX2300" fmla="*/ 909929 w 1681034"/>
                    <a:gd name="connsiteY2300" fmla="*/ 1627537 h 1682686"/>
                    <a:gd name="connsiteX2301" fmla="*/ 908310 w 1681034"/>
                    <a:gd name="connsiteY2301" fmla="*/ 1633347 h 1682686"/>
                    <a:gd name="connsiteX2302" fmla="*/ 939361 w 1681034"/>
                    <a:gd name="connsiteY2302" fmla="*/ 1632490 h 1682686"/>
                    <a:gd name="connsiteX2303" fmla="*/ 908310 w 1681034"/>
                    <a:gd name="connsiteY2303" fmla="*/ 1633347 h 1682686"/>
                    <a:gd name="connsiteX2304" fmla="*/ 857637 w 1681034"/>
                    <a:gd name="connsiteY2304" fmla="*/ 1623727 h 1682686"/>
                    <a:gd name="connsiteX2305" fmla="*/ 869352 w 1681034"/>
                    <a:gd name="connsiteY2305" fmla="*/ 1622108 h 1682686"/>
                    <a:gd name="connsiteX2306" fmla="*/ 857637 w 1681034"/>
                    <a:gd name="connsiteY2306" fmla="*/ 1623727 h 1682686"/>
                    <a:gd name="connsiteX2307" fmla="*/ 867257 w 1681034"/>
                    <a:gd name="connsiteY2307" fmla="*/ 1630966 h 1682686"/>
                    <a:gd name="connsiteX2308" fmla="*/ 842492 w 1681034"/>
                    <a:gd name="connsiteY2308" fmla="*/ 1628966 h 1682686"/>
                    <a:gd name="connsiteX2309" fmla="*/ 873353 w 1681034"/>
                    <a:gd name="connsiteY2309" fmla="*/ 1627537 h 1682686"/>
                    <a:gd name="connsiteX2310" fmla="*/ 867257 w 1681034"/>
                    <a:gd name="connsiteY2310" fmla="*/ 1630966 h 1682686"/>
                    <a:gd name="connsiteX2311" fmla="*/ 864114 w 1681034"/>
                    <a:gd name="connsiteY2311" fmla="*/ 1633252 h 1682686"/>
                    <a:gd name="connsiteX2312" fmla="*/ 844778 w 1681034"/>
                    <a:gd name="connsiteY2312" fmla="*/ 1635157 h 1682686"/>
                    <a:gd name="connsiteX2313" fmla="*/ 852588 w 1681034"/>
                    <a:gd name="connsiteY2313" fmla="*/ 1631442 h 1682686"/>
                    <a:gd name="connsiteX2314" fmla="*/ 864114 w 1681034"/>
                    <a:gd name="connsiteY2314" fmla="*/ 1633252 h 1682686"/>
                    <a:gd name="connsiteX2315" fmla="*/ 814107 w 1681034"/>
                    <a:gd name="connsiteY2315" fmla="*/ 1632395 h 1682686"/>
                    <a:gd name="connsiteX2316" fmla="*/ 827633 w 1681034"/>
                    <a:gd name="connsiteY2316" fmla="*/ 1631156 h 1682686"/>
                    <a:gd name="connsiteX2317" fmla="*/ 814107 w 1681034"/>
                    <a:gd name="connsiteY2317" fmla="*/ 1632395 h 1682686"/>
                    <a:gd name="connsiteX2318" fmla="*/ 911739 w 1681034"/>
                    <a:gd name="connsiteY2318" fmla="*/ 1667828 h 1682686"/>
                    <a:gd name="connsiteX2319" fmla="*/ 927169 w 1681034"/>
                    <a:gd name="connsiteY2319" fmla="*/ 1665161 h 1682686"/>
                    <a:gd name="connsiteX2320" fmla="*/ 911739 w 1681034"/>
                    <a:gd name="connsiteY2320" fmla="*/ 1667828 h 1682686"/>
                    <a:gd name="connsiteX2321" fmla="*/ 914691 w 1681034"/>
                    <a:gd name="connsiteY2321" fmla="*/ 1669542 h 1682686"/>
                    <a:gd name="connsiteX2322" fmla="*/ 927074 w 1681034"/>
                    <a:gd name="connsiteY2322" fmla="*/ 1669256 h 1682686"/>
                    <a:gd name="connsiteX2323" fmla="*/ 914691 w 1681034"/>
                    <a:gd name="connsiteY2323" fmla="*/ 1669542 h 1682686"/>
                    <a:gd name="connsiteX2324" fmla="*/ 891831 w 1681034"/>
                    <a:gd name="connsiteY2324" fmla="*/ 1665827 h 1682686"/>
                    <a:gd name="connsiteX2325" fmla="*/ 888974 w 1681034"/>
                    <a:gd name="connsiteY2325" fmla="*/ 1662875 h 1682686"/>
                    <a:gd name="connsiteX2326" fmla="*/ 899737 w 1681034"/>
                    <a:gd name="connsiteY2326" fmla="*/ 1661732 h 1682686"/>
                    <a:gd name="connsiteX2327" fmla="*/ 891831 w 1681034"/>
                    <a:gd name="connsiteY2327" fmla="*/ 1665827 h 1682686"/>
                    <a:gd name="connsiteX2328" fmla="*/ 892689 w 1681034"/>
                    <a:gd name="connsiteY2328" fmla="*/ 1676686 h 1682686"/>
                    <a:gd name="connsiteX2329" fmla="*/ 897642 w 1681034"/>
                    <a:gd name="connsiteY2329" fmla="*/ 1671733 h 1682686"/>
                    <a:gd name="connsiteX2330" fmla="*/ 886878 w 1681034"/>
                    <a:gd name="connsiteY2330" fmla="*/ 1670780 h 1682686"/>
                    <a:gd name="connsiteX2331" fmla="*/ 910215 w 1681034"/>
                    <a:gd name="connsiteY2331" fmla="*/ 1666399 h 1682686"/>
                    <a:gd name="connsiteX2332" fmla="*/ 892689 w 1681034"/>
                    <a:gd name="connsiteY2332" fmla="*/ 1676686 h 1682686"/>
                    <a:gd name="connsiteX2333" fmla="*/ 761625 w 1681034"/>
                    <a:gd name="connsiteY2333" fmla="*/ 1620393 h 1682686"/>
                    <a:gd name="connsiteX2334" fmla="*/ 771626 w 1681034"/>
                    <a:gd name="connsiteY2334" fmla="*/ 1621822 h 1682686"/>
                    <a:gd name="connsiteX2335" fmla="*/ 761625 w 1681034"/>
                    <a:gd name="connsiteY2335" fmla="*/ 1620393 h 1682686"/>
                    <a:gd name="connsiteX2336" fmla="*/ 870019 w 1681034"/>
                    <a:gd name="connsiteY2336" fmla="*/ 1670114 h 1682686"/>
                    <a:gd name="connsiteX2337" fmla="*/ 880878 w 1681034"/>
                    <a:gd name="connsiteY2337" fmla="*/ 1668971 h 1682686"/>
                    <a:gd name="connsiteX2338" fmla="*/ 870019 w 1681034"/>
                    <a:gd name="connsiteY2338" fmla="*/ 1670114 h 1682686"/>
                    <a:gd name="connsiteX2339" fmla="*/ 776769 w 1681034"/>
                    <a:gd name="connsiteY2339" fmla="*/ 1633157 h 1682686"/>
                    <a:gd name="connsiteX2340" fmla="*/ 755052 w 1681034"/>
                    <a:gd name="connsiteY2340" fmla="*/ 1629632 h 1682686"/>
                    <a:gd name="connsiteX2341" fmla="*/ 738384 w 1681034"/>
                    <a:gd name="connsiteY2341" fmla="*/ 1630299 h 1682686"/>
                    <a:gd name="connsiteX2342" fmla="*/ 733050 w 1681034"/>
                    <a:gd name="connsiteY2342" fmla="*/ 1627537 h 1682686"/>
                    <a:gd name="connsiteX2343" fmla="*/ 740955 w 1681034"/>
                    <a:gd name="connsiteY2343" fmla="*/ 1626013 h 1682686"/>
                    <a:gd name="connsiteX2344" fmla="*/ 756005 w 1681034"/>
                    <a:gd name="connsiteY2344" fmla="*/ 1625632 h 1682686"/>
                    <a:gd name="connsiteX2345" fmla="*/ 758196 w 1681034"/>
                    <a:gd name="connsiteY2345" fmla="*/ 1628966 h 1682686"/>
                    <a:gd name="connsiteX2346" fmla="*/ 766101 w 1681034"/>
                    <a:gd name="connsiteY2346" fmla="*/ 1627061 h 1682686"/>
                    <a:gd name="connsiteX2347" fmla="*/ 776769 w 1681034"/>
                    <a:gd name="connsiteY2347" fmla="*/ 1633157 h 1682686"/>
                    <a:gd name="connsiteX2348" fmla="*/ 724763 w 1681034"/>
                    <a:gd name="connsiteY2348" fmla="*/ 1624298 h 1682686"/>
                    <a:gd name="connsiteX2349" fmla="*/ 740098 w 1681034"/>
                    <a:gd name="connsiteY2349" fmla="*/ 1623251 h 1682686"/>
                    <a:gd name="connsiteX2350" fmla="*/ 738003 w 1681034"/>
                    <a:gd name="connsiteY2350" fmla="*/ 1625537 h 1682686"/>
                    <a:gd name="connsiteX2351" fmla="*/ 724763 w 1681034"/>
                    <a:gd name="connsiteY2351" fmla="*/ 1624298 h 1682686"/>
                    <a:gd name="connsiteX2352" fmla="*/ 707713 w 1681034"/>
                    <a:gd name="connsiteY2352" fmla="*/ 1625537 h 1682686"/>
                    <a:gd name="connsiteX2353" fmla="*/ 713714 w 1681034"/>
                    <a:gd name="connsiteY2353" fmla="*/ 1620679 h 1682686"/>
                    <a:gd name="connsiteX2354" fmla="*/ 720858 w 1681034"/>
                    <a:gd name="connsiteY2354" fmla="*/ 1622203 h 1682686"/>
                    <a:gd name="connsiteX2355" fmla="*/ 707713 w 1681034"/>
                    <a:gd name="connsiteY2355" fmla="*/ 1625537 h 1682686"/>
                    <a:gd name="connsiteX2356" fmla="*/ 675328 w 1681034"/>
                    <a:gd name="connsiteY2356" fmla="*/ 1607439 h 1682686"/>
                    <a:gd name="connsiteX2357" fmla="*/ 688282 w 1681034"/>
                    <a:gd name="connsiteY2357" fmla="*/ 1609344 h 1682686"/>
                    <a:gd name="connsiteX2358" fmla="*/ 675328 w 1681034"/>
                    <a:gd name="connsiteY2358" fmla="*/ 1607439 h 1682686"/>
                    <a:gd name="connsiteX2359" fmla="*/ 402246 w 1681034"/>
                    <a:gd name="connsiteY2359" fmla="*/ 1334833 h 1682686"/>
                    <a:gd name="connsiteX2360" fmla="*/ 394531 w 1681034"/>
                    <a:gd name="connsiteY2360" fmla="*/ 1327309 h 1682686"/>
                    <a:gd name="connsiteX2361" fmla="*/ 401484 w 1681034"/>
                    <a:gd name="connsiteY2361" fmla="*/ 1330738 h 1682686"/>
                    <a:gd name="connsiteX2362" fmla="*/ 402246 w 1681034"/>
                    <a:gd name="connsiteY2362" fmla="*/ 1334833 h 1682686"/>
                    <a:gd name="connsiteX2363" fmla="*/ 596080 w 1681034"/>
                    <a:gd name="connsiteY2363" fmla="*/ 1594771 h 1682686"/>
                    <a:gd name="connsiteX2364" fmla="*/ 601224 w 1681034"/>
                    <a:gd name="connsiteY2364" fmla="*/ 1592199 h 1682686"/>
                    <a:gd name="connsiteX2365" fmla="*/ 609701 w 1681034"/>
                    <a:gd name="connsiteY2365" fmla="*/ 1596295 h 1682686"/>
                    <a:gd name="connsiteX2366" fmla="*/ 596080 w 1681034"/>
                    <a:gd name="connsiteY2366" fmla="*/ 1594771 h 1682686"/>
                    <a:gd name="connsiteX2367" fmla="*/ 387387 w 1681034"/>
                    <a:gd name="connsiteY2367" fmla="*/ 1322356 h 1682686"/>
                    <a:gd name="connsiteX2368" fmla="*/ 372719 w 1681034"/>
                    <a:gd name="connsiteY2368" fmla="*/ 1306354 h 1682686"/>
                    <a:gd name="connsiteX2369" fmla="*/ 381101 w 1681034"/>
                    <a:gd name="connsiteY2369" fmla="*/ 1308830 h 1682686"/>
                    <a:gd name="connsiteX2370" fmla="*/ 379291 w 1681034"/>
                    <a:gd name="connsiteY2370" fmla="*/ 1315022 h 1682686"/>
                    <a:gd name="connsiteX2371" fmla="*/ 387387 w 1681034"/>
                    <a:gd name="connsiteY2371" fmla="*/ 1322356 h 1682686"/>
                    <a:gd name="connsiteX2372" fmla="*/ 360717 w 1681034"/>
                    <a:gd name="connsiteY2372" fmla="*/ 1295686 h 1682686"/>
                    <a:gd name="connsiteX2373" fmla="*/ 367290 w 1681034"/>
                    <a:gd name="connsiteY2373" fmla="*/ 1302925 h 1682686"/>
                    <a:gd name="connsiteX2374" fmla="*/ 360717 w 1681034"/>
                    <a:gd name="connsiteY2374" fmla="*/ 1295686 h 1682686"/>
                    <a:gd name="connsiteX2375" fmla="*/ 582650 w 1681034"/>
                    <a:gd name="connsiteY2375" fmla="*/ 1634300 h 1682686"/>
                    <a:gd name="connsiteX2376" fmla="*/ 597414 w 1681034"/>
                    <a:gd name="connsiteY2376" fmla="*/ 1638872 h 1682686"/>
                    <a:gd name="connsiteX2377" fmla="*/ 582650 w 1681034"/>
                    <a:gd name="connsiteY2377" fmla="*/ 1634300 h 1682686"/>
                    <a:gd name="connsiteX2378" fmla="*/ 554837 w 1681034"/>
                    <a:gd name="connsiteY2378" fmla="*/ 1628108 h 1682686"/>
                    <a:gd name="connsiteX2379" fmla="*/ 543216 w 1681034"/>
                    <a:gd name="connsiteY2379" fmla="*/ 1623727 h 1682686"/>
                    <a:gd name="connsiteX2380" fmla="*/ 534453 w 1681034"/>
                    <a:gd name="connsiteY2380" fmla="*/ 1626965 h 1682686"/>
                    <a:gd name="connsiteX2381" fmla="*/ 539121 w 1681034"/>
                    <a:gd name="connsiteY2381" fmla="*/ 1621631 h 1682686"/>
                    <a:gd name="connsiteX2382" fmla="*/ 533501 w 1681034"/>
                    <a:gd name="connsiteY2382" fmla="*/ 1622203 h 1682686"/>
                    <a:gd name="connsiteX2383" fmla="*/ 526357 w 1681034"/>
                    <a:gd name="connsiteY2383" fmla="*/ 1616012 h 1682686"/>
                    <a:gd name="connsiteX2384" fmla="*/ 548931 w 1681034"/>
                    <a:gd name="connsiteY2384" fmla="*/ 1622489 h 1682686"/>
                    <a:gd name="connsiteX2385" fmla="*/ 558171 w 1681034"/>
                    <a:gd name="connsiteY2385" fmla="*/ 1628204 h 1682686"/>
                    <a:gd name="connsiteX2386" fmla="*/ 578268 w 1681034"/>
                    <a:gd name="connsiteY2386" fmla="*/ 1636109 h 1682686"/>
                    <a:gd name="connsiteX2387" fmla="*/ 554837 w 1681034"/>
                    <a:gd name="connsiteY2387" fmla="*/ 1628108 h 1682686"/>
                    <a:gd name="connsiteX2388" fmla="*/ 543693 w 1681034"/>
                    <a:gd name="connsiteY2388" fmla="*/ 1629537 h 1682686"/>
                    <a:gd name="connsiteX2389" fmla="*/ 566457 w 1681034"/>
                    <a:gd name="connsiteY2389" fmla="*/ 1635919 h 1682686"/>
                    <a:gd name="connsiteX2390" fmla="*/ 543693 w 1681034"/>
                    <a:gd name="connsiteY2390" fmla="*/ 1629537 h 1682686"/>
                    <a:gd name="connsiteX2391" fmla="*/ 303186 w 1681034"/>
                    <a:gd name="connsiteY2391" fmla="*/ 1238060 h 1682686"/>
                    <a:gd name="connsiteX2392" fmla="*/ 293376 w 1681034"/>
                    <a:gd name="connsiteY2392" fmla="*/ 1222629 h 1682686"/>
                    <a:gd name="connsiteX2393" fmla="*/ 303186 w 1681034"/>
                    <a:gd name="connsiteY2393" fmla="*/ 1238060 h 1682686"/>
                    <a:gd name="connsiteX2394" fmla="*/ 516546 w 1681034"/>
                    <a:gd name="connsiteY2394" fmla="*/ 1620965 h 1682686"/>
                    <a:gd name="connsiteX2395" fmla="*/ 513498 w 1681034"/>
                    <a:gd name="connsiteY2395" fmla="*/ 1616964 h 1682686"/>
                    <a:gd name="connsiteX2396" fmla="*/ 527310 w 1681034"/>
                    <a:gd name="connsiteY2396" fmla="*/ 1620774 h 1682686"/>
                    <a:gd name="connsiteX2397" fmla="*/ 516546 w 1681034"/>
                    <a:gd name="connsiteY2397" fmla="*/ 1620965 h 1682686"/>
                    <a:gd name="connsiteX2398" fmla="*/ 492353 w 1681034"/>
                    <a:gd name="connsiteY2398" fmla="*/ 1604105 h 1682686"/>
                    <a:gd name="connsiteX2399" fmla="*/ 483304 w 1681034"/>
                    <a:gd name="connsiteY2399" fmla="*/ 1598295 h 1682686"/>
                    <a:gd name="connsiteX2400" fmla="*/ 492353 w 1681034"/>
                    <a:gd name="connsiteY2400" fmla="*/ 1604105 h 1682686"/>
                    <a:gd name="connsiteX2401" fmla="*/ 497782 w 1681034"/>
                    <a:gd name="connsiteY2401" fmla="*/ 1619060 h 1682686"/>
                    <a:gd name="connsiteX2402" fmla="*/ 496544 w 1681034"/>
                    <a:gd name="connsiteY2402" fmla="*/ 1615154 h 1682686"/>
                    <a:gd name="connsiteX2403" fmla="*/ 501687 w 1681034"/>
                    <a:gd name="connsiteY2403" fmla="*/ 1618583 h 1682686"/>
                    <a:gd name="connsiteX2404" fmla="*/ 506259 w 1681034"/>
                    <a:gd name="connsiteY2404" fmla="*/ 1620107 h 1682686"/>
                    <a:gd name="connsiteX2405" fmla="*/ 497782 w 1681034"/>
                    <a:gd name="connsiteY2405" fmla="*/ 1619060 h 1682686"/>
                    <a:gd name="connsiteX2406" fmla="*/ 269277 w 1681034"/>
                    <a:gd name="connsiteY2406" fmla="*/ 1187196 h 1682686"/>
                    <a:gd name="connsiteX2407" fmla="*/ 273468 w 1681034"/>
                    <a:gd name="connsiteY2407" fmla="*/ 1189196 h 1682686"/>
                    <a:gd name="connsiteX2408" fmla="*/ 276421 w 1681034"/>
                    <a:gd name="connsiteY2408" fmla="*/ 1197197 h 1682686"/>
                    <a:gd name="connsiteX2409" fmla="*/ 269277 w 1681034"/>
                    <a:gd name="connsiteY2409" fmla="*/ 1187196 h 1682686"/>
                    <a:gd name="connsiteX2410" fmla="*/ 441775 w 1681034"/>
                    <a:gd name="connsiteY2410" fmla="*/ 1580198 h 1682686"/>
                    <a:gd name="connsiteX2411" fmla="*/ 435965 w 1681034"/>
                    <a:gd name="connsiteY2411" fmla="*/ 1575149 h 1682686"/>
                    <a:gd name="connsiteX2412" fmla="*/ 433107 w 1681034"/>
                    <a:gd name="connsiteY2412" fmla="*/ 1576483 h 1682686"/>
                    <a:gd name="connsiteX2413" fmla="*/ 431869 w 1681034"/>
                    <a:gd name="connsiteY2413" fmla="*/ 1570387 h 1682686"/>
                    <a:gd name="connsiteX2414" fmla="*/ 453015 w 1681034"/>
                    <a:gd name="connsiteY2414" fmla="*/ 1583055 h 1682686"/>
                    <a:gd name="connsiteX2415" fmla="*/ 441775 w 1681034"/>
                    <a:gd name="connsiteY2415" fmla="*/ 1580198 h 1682686"/>
                    <a:gd name="connsiteX2416" fmla="*/ 262515 w 1681034"/>
                    <a:gd name="connsiteY2416" fmla="*/ 1166336 h 1682686"/>
                    <a:gd name="connsiteX2417" fmla="*/ 262896 w 1681034"/>
                    <a:gd name="connsiteY2417" fmla="*/ 1171385 h 1682686"/>
                    <a:gd name="connsiteX2418" fmla="*/ 262515 w 1681034"/>
                    <a:gd name="connsiteY2418" fmla="*/ 1166336 h 1682686"/>
                    <a:gd name="connsiteX2419" fmla="*/ 408057 w 1681034"/>
                    <a:gd name="connsiteY2419" fmla="*/ 1558385 h 1682686"/>
                    <a:gd name="connsiteX2420" fmla="*/ 396627 w 1681034"/>
                    <a:gd name="connsiteY2420" fmla="*/ 1550479 h 1682686"/>
                    <a:gd name="connsiteX2421" fmla="*/ 408723 w 1681034"/>
                    <a:gd name="connsiteY2421" fmla="*/ 1557528 h 1682686"/>
                    <a:gd name="connsiteX2422" fmla="*/ 408057 w 1681034"/>
                    <a:gd name="connsiteY2422" fmla="*/ 1558385 h 1682686"/>
                    <a:gd name="connsiteX2423" fmla="*/ 231463 w 1681034"/>
                    <a:gd name="connsiteY2423" fmla="*/ 1120997 h 1682686"/>
                    <a:gd name="connsiteX2424" fmla="*/ 229653 w 1681034"/>
                    <a:gd name="connsiteY2424" fmla="*/ 1112615 h 1682686"/>
                    <a:gd name="connsiteX2425" fmla="*/ 233559 w 1681034"/>
                    <a:gd name="connsiteY2425" fmla="*/ 1115282 h 1682686"/>
                    <a:gd name="connsiteX2426" fmla="*/ 233463 w 1681034"/>
                    <a:gd name="connsiteY2426" fmla="*/ 1119188 h 1682686"/>
                    <a:gd name="connsiteX2427" fmla="*/ 236416 w 1681034"/>
                    <a:gd name="connsiteY2427" fmla="*/ 1118235 h 1682686"/>
                    <a:gd name="connsiteX2428" fmla="*/ 238226 w 1681034"/>
                    <a:gd name="connsiteY2428" fmla="*/ 1125284 h 1682686"/>
                    <a:gd name="connsiteX2429" fmla="*/ 231463 w 1681034"/>
                    <a:gd name="connsiteY2429" fmla="*/ 1120997 h 1682686"/>
                    <a:gd name="connsiteX2430" fmla="*/ 365766 w 1681034"/>
                    <a:gd name="connsiteY2430" fmla="*/ 1536954 h 1682686"/>
                    <a:gd name="connsiteX2431" fmla="*/ 347859 w 1681034"/>
                    <a:gd name="connsiteY2431" fmla="*/ 1522190 h 1682686"/>
                    <a:gd name="connsiteX2432" fmla="*/ 359574 w 1681034"/>
                    <a:gd name="connsiteY2432" fmla="*/ 1530001 h 1682686"/>
                    <a:gd name="connsiteX2433" fmla="*/ 354336 w 1681034"/>
                    <a:gd name="connsiteY2433" fmla="*/ 1524286 h 1682686"/>
                    <a:gd name="connsiteX2434" fmla="*/ 365575 w 1681034"/>
                    <a:gd name="connsiteY2434" fmla="*/ 1527905 h 1682686"/>
                    <a:gd name="connsiteX2435" fmla="*/ 365766 w 1681034"/>
                    <a:gd name="connsiteY2435" fmla="*/ 1536954 h 1682686"/>
                    <a:gd name="connsiteX2436" fmla="*/ 222129 w 1681034"/>
                    <a:gd name="connsiteY2436" fmla="*/ 1098328 h 1682686"/>
                    <a:gd name="connsiteX2437" fmla="*/ 226986 w 1681034"/>
                    <a:gd name="connsiteY2437" fmla="*/ 1100709 h 1682686"/>
                    <a:gd name="connsiteX2438" fmla="*/ 222129 w 1681034"/>
                    <a:gd name="connsiteY2438" fmla="*/ 1098328 h 1682686"/>
                    <a:gd name="connsiteX2439" fmla="*/ 341096 w 1681034"/>
                    <a:gd name="connsiteY2439" fmla="*/ 1515999 h 1682686"/>
                    <a:gd name="connsiteX2440" fmla="*/ 342048 w 1681034"/>
                    <a:gd name="connsiteY2440" fmla="*/ 1508474 h 1682686"/>
                    <a:gd name="connsiteX2441" fmla="*/ 346335 w 1681034"/>
                    <a:gd name="connsiteY2441" fmla="*/ 1512856 h 1682686"/>
                    <a:gd name="connsiteX2442" fmla="*/ 341096 w 1681034"/>
                    <a:gd name="connsiteY2442" fmla="*/ 1515999 h 1682686"/>
                    <a:gd name="connsiteX2443" fmla="*/ 220890 w 1681034"/>
                    <a:gd name="connsiteY2443" fmla="*/ 1087279 h 1682686"/>
                    <a:gd name="connsiteX2444" fmla="*/ 224224 w 1681034"/>
                    <a:gd name="connsiteY2444" fmla="*/ 1095185 h 1682686"/>
                    <a:gd name="connsiteX2445" fmla="*/ 220890 w 1681034"/>
                    <a:gd name="connsiteY2445" fmla="*/ 1087279 h 1682686"/>
                    <a:gd name="connsiteX2446" fmla="*/ 324141 w 1681034"/>
                    <a:gd name="connsiteY2446" fmla="*/ 1504664 h 1682686"/>
                    <a:gd name="connsiteX2447" fmla="*/ 343763 w 1681034"/>
                    <a:gd name="connsiteY2447" fmla="*/ 1519809 h 1682686"/>
                    <a:gd name="connsiteX2448" fmla="*/ 329094 w 1681034"/>
                    <a:gd name="connsiteY2448" fmla="*/ 1510570 h 1682686"/>
                    <a:gd name="connsiteX2449" fmla="*/ 328999 w 1681034"/>
                    <a:gd name="connsiteY2449" fmla="*/ 1508474 h 1682686"/>
                    <a:gd name="connsiteX2450" fmla="*/ 324141 w 1681034"/>
                    <a:gd name="connsiteY2450" fmla="*/ 1504664 h 1682686"/>
                    <a:gd name="connsiteX2451" fmla="*/ 315950 w 1681034"/>
                    <a:gd name="connsiteY2451" fmla="*/ 1495425 h 1682686"/>
                    <a:gd name="connsiteX2452" fmla="*/ 316617 w 1681034"/>
                    <a:gd name="connsiteY2452" fmla="*/ 1492663 h 1682686"/>
                    <a:gd name="connsiteX2453" fmla="*/ 337476 w 1681034"/>
                    <a:gd name="connsiteY2453" fmla="*/ 1508665 h 1682686"/>
                    <a:gd name="connsiteX2454" fmla="*/ 329666 w 1681034"/>
                    <a:gd name="connsiteY2454" fmla="*/ 1507712 h 1682686"/>
                    <a:gd name="connsiteX2455" fmla="*/ 315950 w 1681034"/>
                    <a:gd name="connsiteY2455" fmla="*/ 1495425 h 1682686"/>
                    <a:gd name="connsiteX2456" fmla="*/ 207651 w 1681034"/>
                    <a:gd name="connsiteY2456" fmla="*/ 1059180 h 1682686"/>
                    <a:gd name="connsiteX2457" fmla="*/ 213937 w 1681034"/>
                    <a:gd name="connsiteY2457" fmla="*/ 1064038 h 1682686"/>
                    <a:gd name="connsiteX2458" fmla="*/ 216985 w 1681034"/>
                    <a:gd name="connsiteY2458" fmla="*/ 1074515 h 1682686"/>
                    <a:gd name="connsiteX2459" fmla="*/ 212985 w 1681034"/>
                    <a:gd name="connsiteY2459" fmla="*/ 1075468 h 1682686"/>
                    <a:gd name="connsiteX2460" fmla="*/ 207651 w 1681034"/>
                    <a:gd name="connsiteY2460" fmla="*/ 1059180 h 1682686"/>
                    <a:gd name="connsiteX2461" fmla="*/ 303282 w 1681034"/>
                    <a:gd name="connsiteY2461" fmla="*/ 1492568 h 1682686"/>
                    <a:gd name="connsiteX2462" fmla="*/ 301662 w 1681034"/>
                    <a:gd name="connsiteY2462" fmla="*/ 1487805 h 1682686"/>
                    <a:gd name="connsiteX2463" fmla="*/ 299376 w 1681034"/>
                    <a:gd name="connsiteY2463" fmla="*/ 1487805 h 1682686"/>
                    <a:gd name="connsiteX2464" fmla="*/ 303282 w 1681034"/>
                    <a:gd name="connsiteY2464" fmla="*/ 1486376 h 1682686"/>
                    <a:gd name="connsiteX2465" fmla="*/ 307282 w 1681034"/>
                    <a:gd name="connsiteY2465" fmla="*/ 1491044 h 1682686"/>
                    <a:gd name="connsiteX2466" fmla="*/ 311187 w 1681034"/>
                    <a:gd name="connsiteY2466" fmla="*/ 1491520 h 1682686"/>
                    <a:gd name="connsiteX2467" fmla="*/ 313664 w 1681034"/>
                    <a:gd name="connsiteY2467" fmla="*/ 1495520 h 1682686"/>
                    <a:gd name="connsiteX2468" fmla="*/ 303282 w 1681034"/>
                    <a:gd name="connsiteY2468" fmla="*/ 1492568 h 1682686"/>
                    <a:gd name="connsiteX2469" fmla="*/ 292423 w 1681034"/>
                    <a:gd name="connsiteY2469" fmla="*/ 1473327 h 1682686"/>
                    <a:gd name="connsiteX2470" fmla="*/ 280898 w 1681034"/>
                    <a:gd name="connsiteY2470" fmla="*/ 1463040 h 1682686"/>
                    <a:gd name="connsiteX2471" fmla="*/ 292423 w 1681034"/>
                    <a:gd name="connsiteY2471" fmla="*/ 1473327 h 1682686"/>
                    <a:gd name="connsiteX2472" fmla="*/ 264229 w 1681034"/>
                    <a:gd name="connsiteY2472" fmla="*/ 1453039 h 1682686"/>
                    <a:gd name="connsiteX2473" fmla="*/ 253847 w 1681034"/>
                    <a:gd name="connsiteY2473" fmla="*/ 1443609 h 1682686"/>
                    <a:gd name="connsiteX2474" fmla="*/ 263467 w 1681034"/>
                    <a:gd name="connsiteY2474" fmla="*/ 1451610 h 1682686"/>
                    <a:gd name="connsiteX2475" fmla="*/ 263562 w 1681034"/>
                    <a:gd name="connsiteY2475" fmla="*/ 1449515 h 1682686"/>
                    <a:gd name="connsiteX2476" fmla="*/ 264229 w 1681034"/>
                    <a:gd name="connsiteY2476" fmla="*/ 1453039 h 1682686"/>
                    <a:gd name="connsiteX2477" fmla="*/ 241941 w 1681034"/>
                    <a:gd name="connsiteY2477" fmla="*/ 1425702 h 1682686"/>
                    <a:gd name="connsiteX2478" fmla="*/ 251847 w 1681034"/>
                    <a:gd name="connsiteY2478" fmla="*/ 1437323 h 1682686"/>
                    <a:gd name="connsiteX2479" fmla="*/ 241941 w 1681034"/>
                    <a:gd name="connsiteY2479" fmla="*/ 1425702 h 1682686"/>
                    <a:gd name="connsiteX2480" fmla="*/ 244893 w 1681034"/>
                    <a:gd name="connsiteY2480" fmla="*/ 1427417 h 1682686"/>
                    <a:gd name="connsiteX2481" fmla="*/ 241369 w 1681034"/>
                    <a:gd name="connsiteY2481" fmla="*/ 1424369 h 1682686"/>
                    <a:gd name="connsiteX2482" fmla="*/ 241750 w 1681034"/>
                    <a:gd name="connsiteY2482" fmla="*/ 1420273 h 1682686"/>
                    <a:gd name="connsiteX2483" fmla="*/ 246513 w 1681034"/>
                    <a:gd name="connsiteY2483" fmla="*/ 1426178 h 1682686"/>
                    <a:gd name="connsiteX2484" fmla="*/ 244893 w 1681034"/>
                    <a:gd name="connsiteY2484" fmla="*/ 1427417 h 1682686"/>
                    <a:gd name="connsiteX2485" fmla="*/ 221367 w 1681034"/>
                    <a:gd name="connsiteY2485" fmla="*/ 1401128 h 1682686"/>
                    <a:gd name="connsiteX2486" fmla="*/ 238797 w 1681034"/>
                    <a:gd name="connsiteY2486" fmla="*/ 1418558 h 1682686"/>
                    <a:gd name="connsiteX2487" fmla="*/ 221367 w 1681034"/>
                    <a:gd name="connsiteY2487" fmla="*/ 1401128 h 1682686"/>
                    <a:gd name="connsiteX2488" fmla="*/ 213556 w 1681034"/>
                    <a:gd name="connsiteY2488" fmla="*/ 1400842 h 1682686"/>
                    <a:gd name="connsiteX2489" fmla="*/ 229272 w 1681034"/>
                    <a:gd name="connsiteY2489" fmla="*/ 1414177 h 1682686"/>
                    <a:gd name="connsiteX2490" fmla="*/ 213556 w 1681034"/>
                    <a:gd name="connsiteY2490" fmla="*/ 1400842 h 1682686"/>
                    <a:gd name="connsiteX2491" fmla="*/ 194601 w 1681034"/>
                    <a:gd name="connsiteY2491" fmla="*/ 1367600 h 1682686"/>
                    <a:gd name="connsiteX2492" fmla="*/ 193935 w 1681034"/>
                    <a:gd name="connsiteY2492" fmla="*/ 1362647 h 1682686"/>
                    <a:gd name="connsiteX2493" fmla="*/ 206984 w 1681034"/>
                    <a:gd name="connsiteY2493" fmla="*/ 1377696 h 1682686"/>
                    <a:gd name="connsiteX2494" fmla="*/ 194601 w 1681034"/>
                    <a:gd name="connsiteY2494" fmla="*/ 1367600 h 1682686"/>
                    <a:gd name="connsiteX2495" fmla="*/ 135356 w 1681034"/>
                    <a:gd name="connsiteY2495" fmla="*/ 1297019 h 1682686"/>
                    <a:gd name="connsiteX2496" fmla="*/ 134022 w 1681034"/>
                    <a:gd name="connsiteY2496" fmla="*/ 1290828 h 1682686"/>
                    <a:gd name="connsiteX2497" fmla="*/ 138213 w 1681034"/>
                    <a:gd name="connsiteY2497" fmla="*/ 1300734 h 1682686"/>
                    <a:gd name="connsiteX2498" fmla="*/ 135356 w 1681034"/>
                    <a:gd name="connsiteY2498" fmla="*/ 1297019 h 1682686"/>
                    <a:gd name="connsiteX2499" fmla="*/ 25152 w 1681034"/>
                    <a:gd name="connsiteY2499" fmla="*/ 685991 h 1682686"/>
                    <a:gd name="connsiteX2500" fmla="*/ 29914 w 1681034"/>
                    <a:gd name="connsiteY2500" fmla="*/ 674751 h 1682686"/>
                    <a:gd name="connsiteX2501" fmla="*/ 28676 w 1681034"/>
                    <a:gd name="connsiteY2501" fmla="*/ 693801 h 1682686"/>
                    <a:gd name="connsiteX2502" fmla="*/ 26199 w 1681034"/>
                    <a:gd name="connsiteY2502" fmla="*/ 697706 h 1682686"/>
                    <a:gd name="connsiteX2503" fmla="*/ 25152 w 1681034"/>
                    <a:gd name="connsiteY2503" fmla="*/ 685991 h 1682686"/>
                    <a:gd name="connsiteX2504" fmla="*/ 40296 w 1681034"/>
                    <a:gd name="connsiteY2504" fmla="*/ 637794 h 1682686"/>
                    <a:gd name="connsiteX2505" fmla="*/ 34105 w 1681034"/>
                    <a:gd name="connsiteY2505" fmla="*/ 650081 h 1682686"/>
                    <a:gd name="connsiteX2506" fmla="*/ 40296 w 1681034"/>
                    <a:gd name="connsiteY2506" fmla="*/ 637794 h 1682686"/>
                    <a:gd name="connsiteX2507" fmla="*/ 463683 w 1681034"/>
                    <a:gd name="connsiteY2507" fmla="*/ 307277 h 1682686"/>
                    <a:gd name="connsiteX2508" fmla="*/ 466445 w 1681034"/>
                    <a:gd name="connsiteY2508" fmla="*/ 312801 h 1682686"/>
                    <a:gd name="connsiteX2509" fmla="*/ 458063 w 1681034"/>
                    <a:gd name="connsiteY2509" fmla="*/ 315278 h 1682686"/>
                    <a:gd name="connsiteX2510" fmla="*/ 463683 w 1681034"/>
                    <a:gd name="connsiteY2510" fmla="*/ 307277 h 1682686"/>
                    <a:gd name="connsiteX2511" fmla="*/ 456253 w 1681034"/>
                    <a:gd name="connsiteY2511" fmla="*/ 319564 h 1682686"/>
                    <a:gd name="connsiteX2512" fmla="*/ 451681 w 1681034"/>
                    <a:gd name="connsiteY2512" fmla="*/ 321374 h 1682686"/>
                    <a:gd name="connsiteX2513" fmla="*/ 449586 w 1681034"/>
                    <a:gd name="connsiteY2513" fmla="*/ 327755 h 1682686"/>
                    <a:gd name="connsiteX2514" fmla="*/ 446823 w 1681034"/>
                    <a:gd name="connsiteY2514" fmla="*/ 325279 h 1682686"/>
                    <a:gd name="connsiteX2515" fmla="*/ 454634 w 1681034"/>
                    <a:gd name="connsiteY2515" fmla="*/ 313849 h 1682686"/>
                    <a:gd name="connsiteX2516" fmla="*/ 456253 w 1681034"/>
                    <a:gd name="connsiteY2516" fmla="*/ 319564 h 1682686"/>
                    <a:gd name="connsiteX2517" fmla="*/ 91350 w 1681034"/>
                    <a:gd name="connsiteY2517" fmla="*/ 495586 h 1682686"/>
                    <a:gd name="connsiteX2518" fmla="*/ 97256 w 1681034"/>
                    <a:gd name="connsiteY2518" fmla="*/ 482918 h 1682686"/>
                    <a:gd name="connsiteX2519" fmla="*/ 95351 w 1681034"/>
                    <a:gd name="connsiteY2519" fmla="*/ 494538 h 1682686"/>
                    <a:gd name="connsiteX2520" fmla="*/ 91350 w 1681034"/>
                    <a:gd name="connsiteY2520" fmla="*/ 495586 h 1682686"/>
                    <a:gd name="connsiteX2521" fmla="*/ 479399 w 1681034"/>
                    <a:gd name="connsiteY2521" fmla="*/ 297275 h 1682686"/>
                    <a:gd name="connsiteX2522" fmla="*/ 483685 w 1681034"/>
                    <a:gd name="connsiteY2522" fmla="*/ 300704 h 1682686"/>
                    <a:gd name="connsiteX2523" fmla="*/ 475303 w 1681034"/>
                    <a:gd name="connsiteY2523" fmla="*/ 305753 h 1682686"/>
                    <a:gd name="connsiteX2524" fmla="*/ 479399 w 1681034"/>
                    <a:gd name="connsiteY2524" fmla="*/ 297275 h 1682686"/>
                    <a:gd name="connsiteX2525" fmla="*/ 107829 w 1681034"/>
                    <a:gd name="connsiteY2525" fmla="*/ 467963 h 1682686"/>
                    <a:gd name="connsiteX2526" fmla="*/ 102685 w 1681034"/>
                    <a:gd name="connsiteY2526" fmla="*/ 479298 h 1682686"/>
                    <a:gd name="connsiteX2527" fmla="*/ 107829 w 1681034"/>
                    <a:gd name="connsiteY2527" fmla="*/ 467963 h 1682686"/>
                    <a:gd name="connsiteX2528" fmla="*/ 482733 w 1681034"/>
                    <a:gd name="connsiteY2528" fmla="*/ 295847 h 1682686"/>
                    <a:gd name="connsiteX2529" fmla="*/ 489019 w 1681034"/>
                    <a:gd name="connsiteY2529" fmla="*/ 292037 h 1682686"/>
                    <a:gd name="connsiteX2530" fmla="*/ 485685 w 1681034"/>
                    <a:gd name="connsiteY2530" fmla="*/ 296513 h 1682686"/>
                    <a:gd name="connsiteX2531" fmla="*/ 482733 w 1681034"/>
                    <a:gd name="connsiteY2531" fmla="*/ 295847 h 1682686"/>
                    <a:gd name="connsiteX2532" fmla="*/ 415391 w 1681034"/>
                    <a:gd name="connsiteY2532" fmla="*/ 141256 h 1682686"/>
                    <a:gd name="connsiteX2533" fmla="*/ 400722 w 1681034"/>
                    <a:gd name="connsiteY2533" fmla="*/ 150019 h 1682686"/>
                    <a:gd name="connsiteX2534" fmla="*/ 415391 w 1681034"/>
                    <a:gd name="connsiteY2534" fmla="*/ 141256 h 1682686"/>
                    <a:gd name="connsiteX2535" fmla="*/ 437013 w 1681034"/>
                    <a:gd name="connsiteY2535" fmla="*/ 128492 h 1682686"/>
                    <a:gd name="connsiteX2536" fmla="*/ 416248 w 1681034"/>
                    <a:gd name="connsiteY2536" fmla="*/ 138970 h 1682686"/>
                    <a:gd name="connsiteX2537" fmla="*/ 437013 w 1681034"/>
                    <a:gd name="connsiteY2537" fmla="*/ 128492 h 1682686"/>
                    <a:gd name="connsiteX2538" fmla="*/ 445871 w 1681034"/>
                    <a:gd name="connsiteY2538" fmla="*/ 121253 h 1682686"/>
                    <a:gd name="connsiteX2539" fmla="*/ 440918 w 1681034"/>
                    <a:gd name="connsiteY2539" fmla="*/ 125921 h 1682686"/>
                    <a:gd name="connsiteX2540" fmla="*/ 436251 w 1681034"/>
                    <a:gd name="connsiteY2540" fmla="*/ 126587 h 1682686"/>
                    <a:gd name="connsiteX2541" fmla="*/ 445871 w 1681034"/>
                    <a:gd name="connsiteY2541" fmla="*/ 121253 h 1682686"/>
                    <a:gd name="connsiteX2542" fmla="*/ 913263 w 1681034"/>
                    <a:gd name="connsiteY2542" fmla="*/ 123825 h 1682686"/>
                    <a:gd name="connsiteX2543" fmla="*/ 909262 w 1681034"/>
                    <a:gd name="connsiteY2543" fmla="*/ 128492 h 1682686"/>
                    <a:gd name="connsiteX2544" fmla="*/ 882402 w 1681034"/>
                    <a:gd name="connsiteY2544" fmla="*/ 128873 h 1682686"/>
                    <a:gd name="connsiteX2545" fmla="*/ 880116 w 1681034"/>
                    <a:gd name="connsiteY2545" fmla="*/ 126587 h 1682686"/>
                    <a:gd name="connsiteX2546" fmla="*/ 913263 w 1681034"/>
                    <a:gd name="connsiteY2546" fmla="*/ 123825 h 1682686"/>
                    <a:gd name="connsiteX2547" fmla="*/ 950505 w 1681034"/>
                    <a:gd name="connsiteY2547" fmla="*/ 129540 h 1682686"/>
                    <a:gd name="connsiteX2548" fmla="*/ 952315 w 1681034"/>
                    <a:gd name="connsiteY2548" fmla="*/ 133064 h 1682686"/>
                    <a:gd name="connsiteX2549" fmla="*/ 924502 w 1681034"/>
                    <a:gd name="connsiteY2549" fmla="*/ 130016 h 1682686"/>
                    <a:gd name="connsiteX2550" fmla="*/ 950505 w 1681034"/>
                    <a:gd name="connsiteY2550" fmla="*/ 129540 h 1682686"/>
                    <a:gd name="connsiteX2551" fmla="*/ 716095 w 1681034"/>
                    <a:gd name="connsiteY2551" fmla="*/ 30575 h 1682686"/>
                    <a:gd name="connsiteX2552" fmla="*/ 697331 w 1681034"/>
                    <a:gd name="connsiteY2552" fmla="*/ 35909 h 1682686"/>
                    <a:gd name="connsiteX2553" fmla="*/ 716095 w 1681034"/>
                    <a:gd name="connsiteY2553" fmla="*/ 30575 h 1682686"/>
                    <a:gd name="connsiteX2554" fmla="*/ 992987 w 1681034"/>
                    <a:gd name="connsiteY2554" fmla="*/ 133731 h 1682686"/>
                    <a:gd name="connsiteX2555" fmla="*/ 963078 w 1681034"/>
                    <a:gd name="connsiteY2555" fmla="*/ 135160 h 1682686"/>
                    <a:gd name="connsiteX2556" fmla="*/ 958316 w 1681034"/>
                    <a:gd name="connsiteY2556" fmla="*/ 132112 h 1682686"/>
                    <a:gd name="connsiteX2557" fmla="*/ 992987 w 1681034"/>
                    <a:gd name="connsiteY2557" fmla="*/ 133731 h 1682686"/>
                    <a:gd name="connsiteX2558" fmla="*/ 828109 w 1681034"/>
                    <a:gd name="connsiteY2558" fmla="*/ 9144 h 1682686"/>
                    <a:gd name="connsiteX2559" fmla="*/ 836396 w 1681034"/>
                    <a:gd name="connsiteY2559" fmla="*/ 7906 h 1682686"/>
                    <a:gd name="connsiteX2560" fmla="*/ 841539 w 1681034"/>
                    <a:gd name="connsiteY2560" fmla="*/ 15335 h 1682686"/>
                    <a:gd name="connsiteX2561" fmla="*/ 824013 w 1681034"/>
                    <a:gd name="connsiteY2561" fmla="*/ 15145 h 1682686"/>
                    <a:gd name="connsiteX2562" fmla="*/ 828109 w 1681034"/>
                    <a:gd name="connsiteY2562" fmla="*/ 9144 h 1682686"/>
                    <a:gd name="connsiteX2563" fmla="*/ 1090618 w 1681034"/>
                    <a:gd name="connsiteY2563" fmla="*/ 167354 h 1682686"/>
                    <a:gd name="connsiteX2564" fmla="*/ 1088618 w 1681034"/>
                    <a:gd name="connsiteY2564" fmla="*/ 170974 h 1682686"/>
                    <a:gd name="connsiteX2565" fmla="*/ 1080331 w 1681034"/>
                    <a:gd name="connsiteY2565" fmla="*/ 166021 h 1682686"/>
                    <a:gd name="connsiteX2566" fmla="*/ 1090618 w 1681034"/>
                    <a:gd name="connsiteY2566" fmla="*/ 167354 h 1682686"/>
                    <a:gd name="connsiteX2567" fmla="*/ 1054614 w 1681034"/>
                    <a:gd name="connsiteY2567" fmla="*/ 109442 h 1682686"/>
                    <a:gd name="connsiteX2568" fmla="*/ 1064805 w 1681034"/>
                    <a:gd name="connsiteY2568" fmla="*/ 108585 h 1682686"/>
                    <a:gd name="connsiteX2569" fmla="*/ 1066234 w 1681034"/>
                    <a:gd name="connsiteY2569" fmla="*/ 112300 h 1682686"/>
                    <a:gd name="connsiteX2570" fmla="*/ 1070235 w 1681034"/>
                    <a:gd name="connsiteY2570" fmla="*/ 114205 h 1682686"/>
                    <a:gd name="connsiteX2571" fmla="*/ 1058900 w 1681034"/>
                    <a:gd name="connsiteY2571" fmla="*/ 114110 h 1682686"/>
                    <a:gd name="connsiteX2572" fmla="*/ 1054614 w 1681034"/>
                    <a:gd name="connsiteY2572" fmla="*/ 109442 h 1682686"/>
                    <a:gd name="connsiteX2573" fmla="*/ 1014418 w 1681034"/>
                    <a:gd name="connsiteY2573" fmla="*/ 46482 h 1682686"/>
                    <a:gd name="connsiteX2574" fmla="*/ 1003941 w 1681034"/>
                    <a:gd name="connsiteY2574" fmla="*/ 43434 h 1682686"/>
                    <a:gd name="connsiteX2575" fmla="*/ 1014418 w 1681034"/>
                    <a:gd name="connsiteY2575" fmla="*/ 46482 h 1682686"/>
                    <a:gd name="connsiteX2576" fmla="*/ 1056709 w 1681034"/>
                    <a:gd name="connsiteY2576" fmla="*/ 58388 h 1682686"/>
                    <a:gd name="connsiteX2577" fmla="*/ 1033468 w 1681034"/>
                    <a:gd name="connsiteY2577" fmla="*/ 53340 h 1682686"/>
                    <a:gd name="connsiteX2578" fmla="*/ 1056709 w 1681034"/>
                    <a:gd name="connsiteY2578" fmla="*/ 58388 h 1682686"/>
                    <a:gd name="connsiteX2579" fmla="*/ 1085951 w 1681034"/>
                    <a:gd name="connsiteY2579" fmla="*/ 69437 h 1682686"/>
                    <a:gd name="connsiteX2580" fmla="*/ 1074045 w 1681034"/>
                    <a:gd name="connsiteY2580" fmla="*/ 65342 h 1682686"/>
                    <a:gd name="connsiteX2581" fmla="*/ 1085951 w 1681034"/>
                    <a:gd name="connsiteY2581" fmla="*/ 69437 h 1682686"/>
                    <a:gd name="connsiteX2582" fmla="*/ 1087761 w 1681034"/>
                    <a:gd name="connsiteY2582" fmla="*/ 59055 h 1682686"/>
                    <a:gd name="connsiteX2583" fmla="*/ 1093761 w 1681034"/>
                    <a:gd name="connsiteY2583" fmla="*/ 61151 h 1682686"/>
                    <a:gd name="connsiteX2584" fmla="*/ 1083855 w 1681034"/>
                    <a:gd name="connsiteY2584" fmla="*/ 59912 h 1682686"/>
                    <a:gd name="connsiteX2585" fmla="*/ 1087761 w 1681034"/>
                    <a:gd name="connsiteY2585" fmla="*/ 59055 h 1682686"/>
                    <a:gd name="connsiteX2586" fmla="*/ 1320742 w 1681034"/>
                    <a:gd name="connsiteY2586" fmla="*/ 208979 h 1682686"/>
                    <a:gd name="connsiteX2587" fmla="*/ 1308931 w 1681034"/>
                    <a:gd name="connsiteY2587" fmla="*/ 203454 h 1682686"/>
                    <a:gd name="connsiteX2588" fmla="*/ 1320742 w 1681034"/>
                    <a:gd name="connsiteY2588" fmla="*/ 208979 h 1682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Lst>
                  <a:rect l="l" t="t" r="r" b="b"/>
                  <a:pathLst>
                    <a:path w="1681034" h="1682686">
                      <a:moveTo>
                        <a:pt x="1419231" y="473964"/>
                      </a:moveTo>
                      <a:cubicBezTo>
                        <a:pt x="1421231" y="477298"/>
                        <a:pt x="1423041" y="477965"/>
                        <a:pt x="1422279" y="474059"/>
                      </a:cubicBezTo>
                      <a:cubicBezTo>
                        <a:pt x="1423707" y="475393"/>
                        <a:pt x="1423612" y="477393"/>
                        <a:pt x="1424088" y="479108"/>
                      </a:cubicBezTo>
                      <a:cubicBezTo>
                        <a:pt x="1427803" y="482918"/>
                        <a:pt x="1428089" y="481108"/>
                        <a:pt x="1430851" y="483394"/>
                      </a:cubicBezTo>
                      <a:cubicBezTo>
                        <a:pt x="1435042" y="490252"/>
                        <a:pt x="1437995" y="497777"/>
                        <a:pt x="1443615" y="504158"/>
                      </a:cubicBezTo>
                      <a:cubicBezTo>
                        <a:pt x="1443329" y="514922"/>
                        <a:pt x="1452568" y="521684"/>
                        <a:pt x="1455235" y="531305"/>
                      </a:cubicBezTo>
                      <a:cubicBezTo>
                        <a:pt x="1451235" y="532162"/>
                        <a:pt x="1447329" y="518255"/>
                        <a:pt x="1443234" y="518732"/>
                      </a:cubicBezTo>
                      <a:cubicBezTo>
                        <a:pt x="1451806" y="531209"/>
                        <a:pt x="1451616" y="540830"/>
                        <a:pt x="1462569" y="554165"/>
                      </a:cubicBezTo>
                      <a:cubicBezTo>
                        <a:pt x="1462093" y="558546"/>
                        <a:pt x="1461141" y="561594"/>
                        <a:pt x="1466760" y="566833"/>
                      </a:cubicBezTo>
                      <a:cubicBezTo>
                        <a:pt x="1465998" y="570833"/>
                        <a:pt x="1462855" y="569881"/>
                        <a:pt x="1459807" y="564833"/>
                      </a:cubicBezTo>
                      <a:cubicBezTo>
                        <a:pt x="1459236" y="567309"/>
                        <a:pt x="1461712" y="568833"/>
                        <a:pt x="1461807" y="571119"/>
                      </a:cubicBezTo>
                      <a:cubicBezTo>
                        <a:pt x="1462474" y="568166"/>
                        <a:pt x="1467332" y="575596"/>
                        <a:pt x="1466760" y="569690"/>
                      </a:cubicBezTo>
                      <a:cubicBezTo>
                        <a:pt x="1467618" y="579120"/>
                        <a:pt x="1475333" y="586454"/>
                        <a:pt x="1477619" y="595598"/>
                      </a:cubicBezTo>
                      <a:cubicBezTo>
                        <a:pt x="1471523" y="584645"/>
                        <a:pt x="1465903" y="578358"/>
                        <a:pt x="1464855" y="575786"/>
                      </a:cubicBezTo>
                      <a:cubicBezTo>
                        <a:pt x="1462760" y="580549"/>
                        <a:pt x="1473809" y="593217"/>
                        <a:pt x="1477428" y="601123"/>
                      </a:cubicBezTo>
                      <a:cubicBezTo>
                        <a:pt x="1475047" y="602361"/>
                        <a:pt x="1478857" y="610838"/>
                        <a:pt x="1480762" y="615220"/>
                      </a:cubicBezTo>
                      <a:cubicBezTo>
                        <a:pt x="1481810" y="616077"/>
                        <a:pt x="1481524" y="613315"/>
                        <a:pt x="1482762" y="614744"/>
                      </a:cubicBezTo>
                      <a:cubicBezTo>
                        <a:pt x="1483524" y="615982"/>
                        <a:pt x="1483715" y="617315"/>
                        <a:pt x="1484667" y="618363"/>
                      </a:cubicBezTo>
                      <a:cubicBezTo>
                        <a:pt x="1484001" y="619030"/>
                        <a:pt x="1482381" y="617125"/>
                        <a:pt x="1482572" y="620173"/>
                      </a:cubicBezTo>
                      <a:cubicBezTo>
                        <a:pt x="1485810" y="630650"/>
                        <a:pt x="1491049" y="640937"/>
                        <a:pt x="1494764" y="651415"/>
                      </a:cubicBezTo>
                      <a:cubicBezTo>
                        <a:pt x="1494478" y="652272"/>
                        <a:pt x="1493716" y="651605"/>
                        <a:pt x="1493621" y="652939"/>
                      </a:cubicBezTo>
                      <a:cubicBezTo>
                        <a:pt x="1489144" y="641795"/>
                        <a:pt x="1486191" y="638461"/>
                        <a:pt x="1481905" y="628364"/>
                      </a:cubicBezTo>
                      <a:cubicBezTo>
                        <a:pt x="1482286" y="637699"/>
                        <a:pt x="1486953" y="646081"/>
                        <a:pt x="1488382" y="655130"/>
                      </a:cubicBezTo>
                      <a:cubicBezTo>
                        <a:pt x="1491144" y="657797"/>
                        <a:pt x="1487811" y="651129"/>
                        <a:pt x="1488858" y="649700"/>
                      </a:cubicBezTo>
                      <a:cubicBezTo>
                        <a:pt x="1490763" y="651605"/>
                        <a:pt x="1491240" y="653701"/>
                        <a:pt x="1492287" y="655796"/>
                      </a:cubicBezTo>
                      <a:cubicBezTo>
                        <a:pt x="1492287" y="661988"/>
                        <a:pt x="1488668" y="658178"/>
                        <a:pt x="1490097" y="664178"/>
                      </a:cubicBezTo>
                      <a:cubicBezTo>
                        <a:pt x="1491525" y="666464"/>
                        <a:pt x="1492097" y="665036"/>
                        <a:pt x="1493621" y="667607"/>
                      </a:cubicBezTo>
                      <a:cubicBezTo>
                        <a:pt x="1493811" y="666274"/>
                        <a:pt x="1492764" y="665036"/>
                        <a:pt x="1492192" y="663893"/>
                      </a:cubicBezTo>
                      <a:cubicBezTo>
                        <a:pt x="1492668" y="660749"/>
                        <a:pt x="1496859" y="660749"/>
                        <a:pt x="1492954" y="658463"/>
                      </a:cubicBezTo>
                      <a:cubicBezTo>
                        <a:pt x="1493811" y="650367"/>
                        <a:pt x="1497336" y="659225"/>
                        <a:pt x="1498098" y="664369"/>
                      </a:cubicBezTo>
                      <a:cubicBezTo>
                        <a:pt x="1494954" y="658178"/>
                        <a:pt x="1498098" y="671989"/>
                        <a:pt x="1494669" y="667512"/>
                      </a:cubicBezTo>
                      <a:cubicBezTo>
                        <a:pt x="1494573" y="671036"/>
                        <a:pt x="1499050" y="673989"/>
                        <a:pt x="1499241" y="677513"/>
                      </a:cubicBezTo>
                      <a:cubicBezTo>
                        <a:pt x="1498193" y="681609"/>
                        <a:pt x="1494573" y="672560"/>
                        <a:pt x="1493430" y="669036"/>
                      </a:cubicBezTo>
                      <a:cubicBezTo>
                        <a:pt x="1491240" y="666083"/>
                        <a:pt x="1491525" y="672560"/>
                        <a:pt x="1489335" y="669608"/>
                      </a:cubicBezTo>
                      <a:cubicBezTo>
                        <a:pt x="1489144" y="674465"/>
                        <a:pt x="1492764" y="678847"/>
                        <a:pt x="1492287" y="683705"/>
                      </a:cubicBezTo>
                      <a:cubicBezTo>
                        <a:pt x="1490001" y="683800"/>
                        <a:pt x="1489430" y="678847"/>
                        <a:pt x="1486287" y="676656"/>
                      </a:cubicBezTo>
                      <a:cubicBezTo>
                        <a:pt x="1484477" y="681704"/>
                        <a:pt x="1489620" y="685800"/>
                        <a:pt x="1488192" y="690753"/>
                      </a:cubicBezTo>
                      <a:cubicBezTo>
                        <a:pt x="1490573" y="692753"/>
                        <a:pt x="1487715" y="684943"/>
                        <a:pt x="1489430" y="682847"/>
                      </a:cubicBezTo>
                      <a:cubicBezTo>
                        <a:pt x="1490287" y="686657"/>
                        <a:pt x="1491716" y="690372"/>
                        <a:pt x="1491525" y="694373"/>
                      </a:cubicBezTo>
                      <a:cubicBezTo>
                        <a:pt x="1492478" y="688372"/>
                        <a:pt x="1494288" y="691325"/>
                        <a:pt x="1496955" y="692468"/>
                      </a:cubicBezTo>
                      <a:cubicBezTo>
                        <a:pt x="1497526" y="693706"/>
                        <a:pt x="1497431" y="695039"/>
                        <a:pt x="1498193" y="696278"/>
                      </a:cubicBezTo>
                      <a:cubicBezTo>
                        <a:pt x="1498288" y="702183"/>
                        <a:pt x="1495526" y="693325"/>
                        <a:pt x="1495621" y="699135"/>
                      </a:cubicBezTo>
                      <a:cubicBezTo>
                        <a:pt x="1497812" y="701707"/>
                        <a:pt x="1499907" y="710660"/>
                        <a:pt x="1500765" y="718661"/>
                      </a:cubicBezTo>
                      <a:cubicBezTo>
                        <a:pt x="1501527" y="726662"/>
                        <a:pt x="1500765" y="733806"/>
                        <a:pt x="1498669" y="732758"/>
                      </a:cubicBezTo>
                      <a:cubicBezTo>
                        <a:pt x="1501050" y="736092"/>
                        <a:pt x="1500765" y="740569"/>
                        <a:pt x="1502955" y="740378"/>
                      </a:cubicBezTo>
                      <a:cubicBezTo>
                        <a:pt x="1502384" y="747236"/>
                        <a:pt x="1500193" y="742855"/>
                        <a:pt x="1499241" y="746951"/>
                      </a:cubicBezTo>
                      <a:cubicBezTo>
                        <a:pt x="1498764" y="740474"/>
                        <a:pt x="1495716" y="734187"/>
                        <a:pt x="1495812" y="727710"/>
                      </a:cubicBezTo>
                      <a:cubicBezTo>
                        <a:pt x="1494097" y="731711"/>
                        <a:pt x="1496097" y="746665"/>
                        <a:pt x="1498288" y="754666"/>
                      </a:cubicBezTo>
                      <a:cubicBezTo>
                        <a:pt x="1497621" y="757238"/>
                        <a:pt x="1496002" y="752856"/>
                        <a:pt x="1495526" y="757238"/>
                      </a:cubicBezTo>
                      <a:cubicBezTo>
                        <a:pt x="1497621" y="762667"/>
                        <a:pt x="1500003" y="768287"/>
                        <a:pt x="1498002" y="776478"/>
                      </a:cubicBezTo>
                      <a:cubicBezTo>
                        <a:pt x="1500765" y="777145"/>
                        <a:pt x="1500955" y="782669"/>
                        <a:pt x="1503432" y="779145"/>
                      </a:cubicBezTo>
                      <a:cubicBezTo>
                        <a:pt x="1501527" y="782955"/>
                        <a:pt x="1505622" y="787813"/>
                        <a:pt x="1503622" y="794576"/>
                      </a:cubicBezTo>
                      <a:cubicBezTo>
                        <a:pt x="1507146" y="790861"/>
                        <a:pt x="1505718" y="805244"/>
                        <a:pt x="1508289" y="805148"/>
                      </a:cubicBezTo>
                      <a:cubicBezTo>
                        <a:pt x="1507242" y="814483"/>
                        <a:pt x="1504860" y="799528"/>
                        <a:pt x="1503717" y="806196"/>
                      </a:cubicBezTo>
                      <a:cubicBezTo>
                        <a:pt x="1506003" y="810197"/>
                        <a:pt x="1506384" y="814102"/>
                        <a:pt x="1505908" y="817912"/>
                      </a:cubicBezTo>
                      <a:cubicBezTo>
                        <a:pt x="1504765" y="818293"/>
                        <a:pt x="1503432" y="816864"/>
                        <a:pt x="1502193" y="816388"/>
                      </a:cubicBezTo>
                      <a:cubicBezTo>
                        <a:pt x="1499907" y="803148"/>
                        <a:pt x="1501812" y="790289"/>
                        <a:pt x="1497812" y="780288"/>
                      </a:cubicBezTo>
                      <a:cubicBezTo>
                        <a:pt x="1496097" y="783241"/>
                        <a:pt x="1499622" y="786289"/>
                        <a:pt x="1497145" y="789242"/>
                      </a:cubicBezTo>
                      <a:cubicBezTo>
                        <a:pt x="1503908" y="806196"/>
                        <a:pt x="1495907" y="822389"/>
                        <a:pt x="1500384" y="839438"/>
                      </a:cubicBezTo>
                      <a:cubicBezTo>
                        <a:pt x="1499145" y="843439"/>
                        <a:pt x="1498479" y="848201"/>
                        <a:pt x="1498288" y="853440"/>
                      </a:cubicBezTo>
                      <a:cubicBezTo>
                        <a:pt x="1497812" y="858584"/>
                        <a:pt x="1497526" y="864108"/>
                        <a:pt x="1497336" y="869252"/>
                      </a:cubicBezTo>
                      <a:cubicBezTo>
                        <a:pt x="1496955" y="879634"/>
                        <a:pt x="1496574" y="889064"/>
                        <a:pt x="1493335" y="892397"/>
                      </a:cubicBezTo>
                      <a:cubicBezTo>
                        <a:pt x="1492478" y="897446"/>
                        <a:pt x="1492002" y="902494"/>
                        <a:pt x="1490954" y="907447"/>
                      </a:cubicBezTo>
                      <a:cubicBezTo>
                        <a:pt x="1494573" y="910876"/>
                        <a:pt x="1491144" y="919067"/>
                        <a:pt x="1491049" y="925544"/>
                      </a:cubicBezTo>
                      <a:cubicBezTo>
                        <a:pt x="1490097" y="925830"/>
                        <a:pt x="1489620" y="923544"/>
                        <a:pt x="1488382" y="926211"/>
                      </a:cubicBezTo>
                      <a:cubicBezTo>
                        <a:pt x="1490954" y="927259"/>
                        <a:pt x="1489811" y="936308"/>
                        <a:pt x="1487620" y="935165"/>
                      </a:cubicBezTo>
                      <a:cubicBezTo>
                        <a:pt x="1489049" y="949833"/>
                        <a:pt x="1481715" y="962311"/>
                        <a:pt x="1481048" y="976598"/>
                      </a:cubicBezTo>
                      <a:cubicBezTo>
                        <a:pt x="1483239" y="973074"/>
                        <a:pt x="1482762" y="980313"/>
                        <a:pt x="1483048" y="982504"/>
                      </a:cubicBezTo>
                      <a:cubicBezTo>
                        <a:pt x="1481429" y="984409"/>
                        <a:pt x="1481715" y="976598"/>
                        <a:pt x="1480286" y="977646"/>
                      </a:cubicBezTo>
                      <a:cubicBezTo>
                        <a:pt x="1475523" y="988505"/>
                        <a:pt x="1475619" y="1000887"/>
                        <a:pt x="1473237" y="1012603"/>
                      </a:cubicBezTo>
                      <a:cubicBezTo>
                        <a:pt x="1469713" y="1011079"/>
                        <a:pt x="1465522" y="1024509"/>
                        <a:pt x="1467237" y="1027843"/>
                      </a:cubicBezTo>
                      <a:cubicBezTo>
                        <a:pt x="1464760" y="1029557"/>
                        <a:pt x="1465236" y="1032415"/>
                        <a:pt x="1463236" y="1034320"/>
                      </a:cubicBezTo>
                      <a:cubicBezTo>
                        <a:pt x="1467141" y="1042702"/>
                        <a:pt x="1451139" y="1064038"/>
                        <a:pt x="1450568" y="1079564"/>
                      </a:cubicBezTo>
                      <a:cubicBezTo>
                        <a:pt x="1441329" y="1087279"/>
                        <a:pt x="1442281" y="1110710"/>
                        <a:pt x="1433137" y="1115759"/>
                      </a:cubicBezTo>
                      <a:cubicBezTo>
                        <a:pt x="1435233" y="1112615"/>
                        <a:pt x="1436090" y="1108805"/>
                        <a:pt x="1437423" y="1105281"/>
                      </a:cubicBezTo>
                      <a:cubicBezTo>
                        <a:pt x="1433709" y="1106519"/>
                        <a:pt x="1432089" y="1119854"/>
                        <a:pt x="1426946" y="1128141"/>
                      </a:cubicBezTo>
                      <a:cubicBezTo>
                        <a:pt x="1425041" y="1131665"/>
                        <a:pt x="1415611" y="1142524"/>
                        <a:pt x="1418088" y="1144715"/>
                      </a:cubicBezTo>
                      <a:cubicBezTo>
                        <a:pt x="1417897" y="1147572"/>
                        <a:pt x="1414468" y="1148334"/>
                        <a:pt x="1412849" y="1150239"/>
                      </a:cubicBezTo>
                      <a:cubicBezTo>
                        <a:pt x="1410658" y="1159288"/>
                        <a:pt x="1404848" y="1165860"/>
                        <a:pt x="1402276" y="1174718"/>
                      </a:cubicBezTo>
                      <a:cubicBezTo>
                        <a:pt x="1398752" y="1178624"/>
                        <a:pt x="1394656" y="1185577"/>
                        <a:pt x="1389798" y="1192911"/>
                      </a:cubicBezTo>
                      <a:cubicBezTo>
                        <a:pt x="1384941" y="1200341"/>
                        <a:pt x="1379607" y="1208342"/>
                        <a:pt x="1375130" y="1215104"/>
                      </a:cubicBezTo>
                      <a:cubicBezTo>
                        <a:pt x="1344269" y="1257681"/>
                        <a:pt x="1308455" y="1296353"/>
                        <a:pt x="1269212" y="1330833"/>
                      </a:cubicBezTo>
                      <a:cubicBezTo>
                        <a:pt x="1249781" y="1348264"/>
                        <a:pt x="1228826" y="1363885"/>
                        <a:pt x="1207776" y="1379029"/>
                      </a:cubicBezTo>
                      <a:cubicBezTo>
                        <a:pt x="1186154" y="1393412"/>
                        <a:pt x="1164342" y="1407414"/>
                        <a:pt x="1141291" y="1419416"/>
                      </a:cubicBezTo>
                      <a:cubicBezTo>
                        <a:pt x="1050042" y="1468374"/>
                        <a:pt x="947648" y="1495330"/>
                        <a:pt x="844492" y="1498187"/>
                      </a:cubicBezTo>
                      <a:cubicBezTo>
                        <a:pt x="741336" y="1501235"/>
                        <a:pt x="637609" y="1479804"/>
                        <a:pt x="544455" y="1435799"/>
                      </a:cubicBezTo>
                      <a:cubicBezTo>
                        <a:pt x="497973" y="1413605"/>
                        <a:pt x="453872" y="1386269"/>
                        <a:pt x="413581" y="1353788"/>
                      </a:cubicBezTo>
                      <a:cubicBezTo>
                        <a:pt x="373481" y="1321118"/>
                        <a:pt x="337000" y="1283684"/>
                        <a:pt x="305377" y="1242727"/>
                      </a:cubicBezTo>
                      <a:cubicBezTo>
                        <a:pt x="304234" y="1239203"/>
                        <a:pt x="307092" y="1241012"/>
                        <a:pt x="309282" y="1241870"/>
                      </a:cubicBezTo>
                      <a:cubicBezTo>
                        <a:pt x="324427" y="1268921"/>
                        <a:pt x="350716" y="1288161"/>
                        <a:pt x="369766" y="1312164"/>
                      </a:cubicBezTo>
                      <a:cubicBezTo>
                        <a:pt x="373005" y="1312354"/>
                        <a:pt x="373957" y="1313593"/>
                        <a:pt x="377862" y="1316546"/>
                      </a:cubicBezTo>
                      <a:cubicBezTo>
                        <a:pt x="377958" y="1318070"/>
                        <a:pt x="376053" y="1315403"/>
                        <a:pt x="374052" y="1314926"/>
                      </a:cubicBezTo>
                      <a:cubicBezTo>
                        <a:pt x="376624" y="1319117"/>
                        <a:pt x="383101" y="1320070"/>
                        <a:pt x="384435" y="1325213"/>
                      </a:cubicBezTo>
                      <a:cubicBezTo>
                        <a:pt x="388054" y="1326928"/>
                        <a:pt x="385959" y="1322832"/>
                        <a:pt x="389292" y="1324261"/>
                      </a:cubicBezTo>
                      <a:cubicBezTo>
                        <a:pt x="392055" y="1330738"/>
                        <a:pt x="398055" y="1336643"/>
                        <a:pt x="404818" y="1342549"/>
                      </a:cubicBezTo>
                      <a:cubicBezTo>
                        <a:pt x="411581" y="1348454"/>
                        <a:pt x="419582" y="1353883"/>
                        <a:pt x="427392" y="1357979"/>
                      </a:cubicBezTo>
                      <a:cubicBezTo>
                        <a:pt x="432536" y="1362551"/>
                        <a:pt x="437489" y="1367219"/>
                        <a:pt x="442823" y="1371600"/>
                      </a:cubicBezTo>
                      <a:cubicBezTo>
                        <a:pt x="448347" y="1375696"/>
                        <a:pt x="454253" y="1379411"/>
                        <a:pt x="460730" y="1382268"/>
                      </a:cubicBezTo>
                      <a:cubicBezTo>
                        <a:pt x="461682" y="1383602"/>
                        <a:pt x="461587" y="1384173"/>
                        <a:pt x="460730" y="1384173"/>
                      </a:cubicBezTo>
                      <a:cubicBezTo>
                        <a:pt x="480066" y="1394270"/>
                        <a:pt x="503878" y="1412843"/>
                        <a:pt x="518356" y="1416082"/>
                      </a:cubicBezTo>
                      <a:cubicBezTo>
                        <a:pt x="520547" y="1418939"/>
                        <a:pt x="517594" y="1417892"/>
                        <a:pt x="521309" y="1420273"/>
                      </a:cubicBezTo>
                      <a:cubicBezTo>
                        <a:pt x="522738" y="1420368"/>
                        <a:pt x="521023" y="1418558"/>
                        <a:pt x="520356" y="1417320"/>
                      </a:cubicBezTo>
                      <a:cubicBezTo>
                        <a:pt x="531501" y="1425321"/>
                        <a:pt x="543026" y="1429988"/>
                        <a:pt x="554456" y="1434846"/>
                      </a:cubicBezTo>
                      <a:cubicBezTo>
                        <a:pt x="566267" y="1439037"/>
                        <a:pt x="577602" y="1444276"/>
                        <a:pt x="590079" y="1450943"/>
                      </a:cubicBezTo>
                      <a:cubicBezTo>
                        <a:pt x="593889" y="1448753"/>
                        <a:pt x="605415" y="1456754"/>
                        <a:pt x="611701" y="1458944"/>
                      </a:cubicBezTo>
                      <a:cubicBezTo>
                        <a:pt x="622369" y="1462469"/>
                        <a:pt x="631132" y="1461707"/>
                        <a:pt x="635037" y="1465898"/>
                      </a:cubicBezTo>
                      <a:cubicBezTo>
                        <a:pt x="645134" y="1466945"/>
                        <a:pt x="654564" y="1468946"/>
                        <a:pt x="662850" y="1474279"/>
                      </a:cubicBezTo>
                      <a:cubicBezTo>
                        <a:pt x="668375" y="1474851"/>
                        <a:pt x="660755" y="1471517"/>
                        <a:pt x="666279" y="1472089"/>
                      </a:cubicBezTo>
                      <a:cubicBezTo>
                        <a:pt x="667708" y="1471327"/>
                        <a:pt x="673137" y="1475613"/>
                        <a:pt x="670185" y="1475327"/>
                      </a:cubicBezTo>
                      <a:cubicBezTo>
                        <a:pt x="677424" y="1474184"/>
                        <a:pt x="682853" y="1477899"/>
                        <a:pt x="689711" y="1477899"/>
                      </a:cubicBezTo>
                      <a:cubicBezTo>
                        <a:pt x="691902" y="1479137"/>
                        <a:pt x="690568" y="1479518"/>
                        <a:pt x="689044" y="1479899"/>
                      </a:cubicBezTo>
                      <a:cubicBezTo>
                        <a:pt x="698093" y="1479423"/>
                        <a:pt x="705903" y="1482662"/>
                        <a:pt x="714666" y="1482662"/>
                      </a:cubicBezTo>
                      <a:cubicBezTo>
                        <a:pt x="714571" y="1486567"/>
                        <a:pt x="715238" y="1483138"/>
                        <a:pt x="721239" y="1485995"/>
                      </a:cubicBezTo>
                      <a:cubicBezTo>
                        <a:pt x="721620" y="1484662"/>
                        <a:pt x="724763" y="1484090"/>
                        <a:pt x="727811" y="1484662"/>
                      </a:cubicBezTo>
                      <a:cubicBezTo>
                        <a:pt x="727716" y="1485519"/>
                        <a:pt x="728763" y="1486662"/>
                        <a:pt x="730764" y="1487805"/>
                      </a:cubicBezTo>
                      <a:cubicBezTo>
                        <a:pt x="737241" y="1484662"/>
                        <a:pt x="748004" y="1491425"/>
                        <a:pt x="760196" y="1488853"/>
                      </a:cubicBezTo>
                      <a:cubicBezTo>
                        <a:pt x="762101" y="1489901"/>
                        <a:pt x="762101" y="1490758"/>
                        <a:pt x="760863" y="1491520"/>
                      </a:cubicBezTo>
                      <a:cubicBezTo>
                        <a:pt x="768102" y="1491520"/>
                        <a:pt x="779913" y="1492377"/>
                        <a:pt x="790390" y="1493139"/>
                      </a:cubicBezTo>
                      <a:cubicBezTo>
                        <a:pt x="800963" y="1493329"/>
                        <a:pt x="810202" y="1493234"/>
                        <a:pt x="812107" y="1492091"/>
                      </a:cubicBezTo>
                      <a:cubicBezTo>
                        <a:pt x="819441" y="1491901"/>
                        <a:pt x="826299" y="1495330"/>
                        <a:pt x="834015" y="1491425"/>
                      </a:cubicBezTo>
                      <a:cubicBezTo>
                        <a:pt x="840587" y="1493711"/>
                        <a:pt x="852684" y="1495235"/>
                        <a:pt x="855732" y="1492282"/>
                      </a:cubicBezTo>
                      <a:cubicBezTo>
                        <a:pt x="901356" y="1491996"/>
                        <a:pt x="942695" y="1483138"/>
                        <a:pt x="988796" y="1473327"/>
                      </a:cubicBezTo>
                      <a:cubicBezTo>
                        <a:pt x="990891" y="1472089"/>
                        <a:pt x="989463" y="1471708"/>
                        <a:pt x="990796" y="1470660"/>
                      </a:cubicBezTo>
                      <a:cubicBezTo>
                        <a:pt x="994701" y="1471232"/>
                        <a:pt x="995844" y="1470374"/>
                        <a:pt x="1001845" y="1470565"/>
                      </a:cubicBezTo>
                      <a:cubicBezTo>
                        <a:pt x="1025277" y="1460278"/>
                        <a:pt x="1060710" y="1455134"/>
                        <a:pt x="1085951" y="1438180"/>
                      </a:cubicBezTo>
                      <a:cubicBezTo>
                        <a:pt x="1088332" y="1438085"/>
                        <a:pt x="1087475" y="1439418"/>
                        <a:pt x="1090142" y="1439228"/>
                      </a:cubicBezTo>
                      <a:cubicBezTo>
                        <a:pt x="1100334" y="1434084"/>
                        <a:pt x="1109954" y="1427607"/>
                        <a:pt x="1120717" y="1423892"/>
                      </a:cubicBezTo>
                      <a:cubicBezTo>
                        <a:pt x="1119669" y="1422654"/>
                        <a:pt x="1115574" y="1419987"/>
                        <a:pt x="1124432" y="1413701"/>
                      </a:cubicBezTo>
                      <a:cubicBezTo>
                        <a:pt x="1128051" y="1414082"/>
                        <a:pt x="1126146" y="1416463"/>
                        <a:pt x="1132433" y="1414177"/>
                      </a:cubicBezTo>
                      <a:cubicBezTo>
                        <a:pt x="1134719" y="1414748"/>
                        <a:pt x="1128242" y="1420558"/>
                        <a:pt x="1125575" y="1419606"/>
                      </a:cubicBezTo>
                      <a:cubicBezTo>
                        <a:pt x="1122622" y="1423988"/>
                        <a:pt x="1134243" y="1419035"/>
                        <a:pt x="1132433" y="1417129"/>
                      </a:cubicBezTo>
                      <a:cubicBezTo>
                        <a:pt x="1139958" y="1415225"/>
                        <a:pt x="1146720" y="1411415"/>
                        <a:pt x="1153197" y="1407033"/>
                      </a:cubicBezTo>
                      <a:cubicBezTo>
                        <a:pt x="1159674" y="1402652"/>
                        <a:pt x="1166056" y="1398270"/>
                        <a:pt x="1173581" y="1396175"/>
                      </a:cubicBezTo>
                      <a:cubicBezTo>
                        <a:pt x="1175010" y="1391412"/>
                        <a:pt x="1183868" y="1386459"/>
                        <a:pt x="1191202" y="1385316"/>
                      </a:cubicBezTo>
                      <a:cubicBezTo>
                        <a:pt x="1193012" y="1383316"/>
                        <a:pt x="1191678" y="1383316"/>
                        <a:pt x="1190250" y="1383506"/>
                      </a:cubicBezTo>
                      <a:cubicBezTo>
                        <a:pt x="1202727" y="1377601"/>
                        <a:pt x="1213110" y="1367885"/>
                        <a:pt x="1225206" y="1361123"/>
                      </a:cubicBezTo>
                      <a:cubicBezTo>
                        <a:pt x="1225683" y="1359694"/>
                        <a:pt x="1224063" y="1359789"/>
                        <a:pt x="1224825" y="1358170"/>
                      </a:cubicBezTo>
                      <a:cubicBezTo>
                        <a:pt x="1233398" y="1353026"/>
                        <a:pt x="1241875" y="1344644"/>
                        <a:pt x="1250543" y="1337501"/>
                      </a:cubicBezTo>
                      <a:cubicBezTo>
                        <a:pt x="1259115" y="1330262"/>
                        <a:pt x="1266831" y="1322927"/>
                        <a:pt x="1273974" y="1319784"/>
                      </a:cubicBezTo>
                      <a:cubicBezTo>
                        <a:pt x="1274546" y="1318641"/>
                        <a:pt x="1272927" y="1319308"/>
                        <a:pt x="1272165" y="1319403"/>
                      </a:cubicBezTo>
                      <a:cubicBezTo>
                        <a:pt x="1280832" y="1312450"/>
                        <a:pt x="1288167" y="1304163"/>
                        <a:pt x="1296072" y="1296353"/>
                      </a:cubicBezTo>
                      <a:cubicBezTo>
                        <a:pt x="1304073" y="1288733"/>
                        <a:pt x="1311408" y="1280446"/>
                        <a:pt x="1319885" y="1273302"/>
                      </a:cubicBezTo>
                      <a:cubicBezTo>
                        <a:pt x="1324457" y="1266730"/>
                        <a:pt x="1331029" y="1258538"/>
                        <a:pt x="1337982" y="1250156"/>
                      </a:cubicBezTo>
                      <a:cubicBezTo>
                        <a:pt x="1341507" y="1245965"/>
                        <a:pt x="1345221" y="1241774"/>
                        <a:pt x="1348746" y="1237583"/>
                      </a:cubicBezTo>
                      <a:cubicBezTo>
                        <a:pt x="1352079" y="1233202"/>
                        <a:pt x="1355318" y="1229011"/>
                        <a:pt x="1358366" y="1225106"/>
                      </a:cubicBezTo>
                      <a:cubicBezTo>
                        <a:pt x="1360271" y="1220533"/>
                        <a:pt x="1355985" y="1224344"/>
                        <a:pt x="1357794" y="1219772"/>
                      </a:cubicBezTo>
                      <a:cubicBezTo>
                        <a:pt x="1358556" y="1218248"/>
                        <a:pt x="1359414" y="1216819"/>
                        <a:pt x="1360652" y="1215771"/>
                      </a:cubicBezTo>
                      <a:cubicBezTo>
                        <a:pt x="1361414" y="1219486"/>
                        <a:pt x="1364176" y="1216819"/>
                        <a:pt x="1367415" y="1212628"/>
                      </a:cubicBezTo>
                      <a:cubicBezTo>
                        <a:pt x="1370367" y="1208246"/>
                        <a:pt x="1373701" y="1202436"/>
                        <a:pt x="1376273" y="1199960"/>
                      </a:cubicBezTo>
                      <a:cubicBezTo>
                        <a:pt x="1375320" y="1196340"/>
                        <a:pt x="1372844" y="1204341"/>
                        <a:pt x="1370653" y="1204817"/>
                      </a:cubicBezTo>
                      <a:cubicBezTo>
                        <a:pt x="1367700" y="1205294"/>
                        <a:pt x="1372463" y="1199198"/>
                        <a:pt x="1373034" y="1197388"/>
                      </a:cubicBezTo>
                      <a:cubicBezTo>
                        <a:pt x="1377892" y="1195959"/>
                        <a:pt x="1381797" y="1191197"/>
                        <a:pt x="1385607" y="1185577"/>
                      </a:cubicBezTo>
                      <a:cubicBezTo>
                        <a:pt x="1389036" y="1179862"/>
                        <a:pt x="1392370" y="1173480"/>
                        <a:pt x="1396561" y="1168908"/>
                      </a:cubicBezTo>
                      <a:cubicBezTo>
                        <a:pt x="1397990" y="1164146"/>
                        <a:pt x="1394085" y="1168337"/>
                        <a:pt x="1395513" y="1163574"/>
                      </a:cubicBezTo>
                      <a:cubicBezTo>
                        <a:pt x="1395990" y="1161955"/>
                        <a:pt x="1397704" y="1161098"/>
                        <a:pt x="1397990" y="1159288"/>
                      </a:cubicBezTo>
                      <a:cubicBezTo>
                        <a:pt x="1399323" y="1158621"/>
                        <a:pt x="1398371" y="1162050"/>
                        <a:pt x="1398276" y="1163955"/>
                      </a:cubicBezTo>
                      <a:cubicBezTo>
                        <a:pt x="1401228" y="1161574"/>
                        <a:pt x="1403229" y="1158335"/>
                        <a:pt x="1403324" y="1153954"/>
                      </a:cubicBezTo>
                      <a:cubicBezTo>
                        <a:pt x="1402562" y="1153287"/>
                        <a:pt x="1399704" y="1156526"/>
                        <a:pt x="1400752" y="1152239"/>
                      </a:cubicBezTo>
                      <a:cubicBezTo>
                        <a:pt x="1398752" y="1153859"/>
                        <a:pt x="1399133" y="1157097"/>
                        <a:pt x="1396371" y="1158145"/>
                      </a:cubicBezTo>
                      <a:cubicBezTo>
                        <a:pt x="1396752" y="1153478"/>
                        <a:pt x="1400847" y="1151287"/>
                        <a:pt x="1400371" y="1146143"/>
                      </a:cubicBezTo>
                      <a:cubicBezTo>
                        <a:pt x="1404753" y="1144238"/>
                        <a:pt x="1405419" y="1139762"/>
                        <a:pt x="1407801" y="1136333"/>
                      </a:cubicBezTo>
                      <a:cubicBezTo>
                        <a:pt x="1410468" y="1136714"/>
                        <a:pt x="1403610" y="1143191"/>
                        <a:pt x="1403991" y="1147001"/>
                      </a:cubicBezTo>
                      <a:cubicBezTo>
                        <a:pt x="1410563" y="1141762"/>
                        <a:pt x="1403514" y="1150715"/>
                        <a:pt x="1403324" y="1153954"/>
                      </a:cubicBezTo>
                      <a:cubicBezTo>
                        <a:pt x="1411896" y="1145286"/>
                        <a:pt x="1407801" y="1144048"/>
                        <a:pt x="1415325" y="1135285"/>
                      </a:cubicBezTo>
                      <a:cubicBezTo>
                        <a:pt x="1415421" y="1132904"/>
                        <a:pt x="1411992" y="1137285"/>
                        <a:pt x="1411515" y="1135856"/>
                      </a:cubicBezTo>
                      <a:cubicBezTo>
                        <a:pt x="1411706" y="1134523"/>
                        <a:pt x="1412849" y="1133761"/>
                        <a:pt x="1413706" y="1132808"/>
                      </a:cubicBezTo>
                      <a:cubicBezTo>
                        <a:pt x="1413420" y="1130427"/>
                        <a:pt x="1412373" y="1131189"/>
                        <a:pt x="1410849" y="1133951"/>
                      </a:cubicBezTo>
                      <a:cubicBezTo>
                        <a:pt x="1411325" y="1126998"/>
                        <a:pt x="1414659" y="1121950"/>
                        <a:pt x="1414849" y="1114901"/>
                      </a:cubicBezTo>
                      <a:cubicBezTo>
                        <a:pt x="1417326" y="1111949"/>
                        <a:pt x="1418278" y="1110044"/>
                        <a:pt x="1419612" y="1111949"/>
                      </a:cubicBezTo>
                      <a:cubicBezTo>
                        <a:pt x="1421802" y="1107091"/>
                        <a:pt x="1420374" y="1100138"/>
                        <a:pt x="1423993" y="1096137"/>
                      </a:cubicBezTo>
                      <a:cubicBezTo>
                        <a:pt x="1425993" y="1093946"/>
                        <a:pt x="1424374" y="1100614"/>
                        <a:pt x="1424755" y="1102138"/>
                      </a:cubicBezTo>
                      <a:cubicBezTo>
                        <a:pt x="1427803" y="1099090"/>
                        <a:pt x="1426660" y="1094708"/>
                        <a:pt x="1424946" y="1095280"/>
                      </a:cubicBezTo>
                      <a:cubicBezTo>
                        <a:pt x="1424946" y="1091089"/>
                        <a:pt x="1429518" y="1089374"/>
                        <a:pt x="1429518" y="1085279"/>
                      </a:cubicBezTo>
                      <a:cubicBezTo>
                        <a:pt x="1430946" y="1084421"/>
                        <a:pt x="1430280" y="1088898"/>
                        <a:pt x="1433232" y="1084421"/>
                      </a:cubicBezTo>
                      <a:cubicBezTo>
                        <a:pt x="1432470" y="1080897"/>
                        <a:pt x="1433709" y="1074706"/>
                        <a:pt x="1435518" y="1069562"/>
                      </a:cubicBezTo>
                      <a:cubicBezTo>
                        <a:pt x="1437138" y="1064324"/>
                        <a:pt x="1439328" y="1060133"/>
                        <a:pt x="1441138" y="1060895"/>
                      </a:cubicBezTo>
                      <a:cubicBezTo>
                        <a:pt x="1442567" y="1055751"/>
                        <a:pt x="1445996" y="1051370"/>
                        <a:pt x="1444948" y="1045083"/>
                      </a:cubicBezTo>
                      <a:cubicBezTo>
                        <a:pt x="1451235" y="1040321"/>
                        <a:pt x="1449139" y="1028891"/>
                        <a:pt x="1453616" y="1027367"/>
                      </a:cubicBezTo>
                      <a:cubicBezTo>
                        <a:pt x="1449711" y="1018985"/>
                        <a:pt x="1463141" y="1006507"/>
                        <a:pt x="1460855" y="994505"/>
                      </a:cubicBezTo>
                      <a:cubicBezTo>
                        <a:pt x="1462665" y="989743"/>
                        <a:pt x="1463808" y="984695"/>
                        <a:pt x="1465046" y="979646"/>
                      </a:cubicBezTo>
                      <a:cubicBezTo>
                        <a:pt x="1466094" y="974598"/>
                        <a:pt x="1467046" y="969550"/>
                        <a:pt x="1468856" y="964692"/>
                      </a:cubicBezTo>
                      <a:cubicBezTo>
                        <a:pt x="1470856" y="961644"/>
                        <a:pt x="1467808" y="970978"/>
                        <a:pt x="1470856" y="965264"/>
                      </a:cubicBezTo>
                      <a:cubicBezTo>
                        <a:pt x="1469618" y="947738"/>
                        <a:pt x="1478000" y="932974"/>
                        <a:pt x="1477619" y="915734"/>
                      </a:cubicBezTo>
                      <a:cubicBezTo>
                        <a:pt x="1476476" y="917543"/>
                        <a:pt x="1476571" y="919734"/>
                        <a:pt x="1475238" y="921544"/>
                      </a:cubicBezTo>
                      <a:cubicBezTo>
                        <a:pt x="1474380" y="922401"/>
                        <a:pt x="1474095" y="919639"/>
                        <a:pt x="1473237" y="921068"/>
                      </a:cubicBezTo>
                      <a:cubicBezTo>
                        <a:pt x="1474857" y="913828"/>
                        <a:pt x="1477619" y="906875"/>
                        <a:pt x="1478571" y="899446"/>
                      </a:cubicBezTo>
                      <a:cubicBezTo>
                        <a:pt x="1477428" y="897922"/>
                        <a:pt x="1477333" y="901351"/>
                        <a:pt x="1476666" y="902875"/>
                      </a:cubicBezTo>
                      <a:cubicBezTo>
                        <a:pt x="1474571" y="904780"/>
                        <a:pt x="1477619" y="897350"/>
                        <a:pt x="1475333" y="895064"/>
                      </a:cubicBezTo>
                      <a:cubicBezTo>
                        <a:pt x="1476762" y="894874"/>
                        <a:pt x="1477333" y="893731"/>
                        <a:pt x="1477809" y="890492"/>
                      </a:cubicBezTo>
                      <a:cubicBezTo>
                        <a:pt x="1472856" y="883253"/>
                        <a:pt x="1480762" y="871061"/>
                        <a:pt x="1477333" y="860393"/>
                      </a:cubicBezTo>
                      <a:cubicBezTo>
                        <a:pt x="1478952" y="856107"/>
                        <a:pt x="1480286" y="856298"/>
                        <a:pt x="1481429" y="860870"/>
                      </a:cubicBezTo>
                      <a:cubicBezTo>
                        <a:pt x="1483334" y="857822"/>
                        <a:pt x="1481810" y="854202"/>
                        <a:pt x="1482762" y="850964"/>
                      </a:cubicBezTo>
                      <a:cubicBezTo>
                        <a:pt x="1481905" y="849535"/>
                        <a:pt x="1481143" y="852869"/>
                        <a:pt x="1480191" y="854393"/>
                      </a:cubicBezTo>
                      <a:cubicBezTo>
                        <a:pt x="1478095" y="850773"/>
                        <a:pt x="1478571" y="847535"/>
                        <a:pt x="1478095" y="844201"/>
                      </a:cubicBezTo>
                      <a:cubicBezTo>
                        <a:pt x="1479143" y="842391"/>
                        <a:pt x="1480191" y="843725"/>
                        <a:pt x="1481238" y="847058"/>
                      </a:cubicBezTo>
                      <a:cubicBezTo>
                        <a:pt x="1479143" y="838105"/>
                        <a:pt x="1480953" y="829628"/>
                        <a:pt x="1480572" y="820769"/>
                      </a:cubicBezTo>
                      <a:cubicBezTo>
                        <a:pt x="1481524" y="819436"/>
                        <a:pt x="1482762" y="823817"/>
                        <a:pt x="1483524" y="818483"/>
                      </a:cubicBezTo>
                      <a:cubicBezTo>
                        <a:pt x="1477714" y="813245"/>
                        <a:pt x="1480476" y="786765"/>
                        <a:pt x="1476762" y="778383"/>
                      </a:cubicBezTo>
                      <a:cubicBezTo>
                        <a:pt x="1479048" y="775526"/>
                        <a:pt x="1477333" y="765620"/>
                        <a:pt x="1480381" y="773430"/>
                      </a:cubicBezTo>
                      <a:cubicBezTo>
                        <a:pt x="1480381" y="768001"/>
                        <a:pt x="1478952" y="767620"/>
                        <a:pt x="1477143" y="767239"/>
                      </a:cubicBezTo>
                      <a:cubicBezTo>
                        <a:pt x="1476190" y="762095"/>
                        <a:pt x="1481715" y="760476"/>
                        <a:pt x="1478190" y="753428"/>
                      </a:cubicBezTo>
                      <a:cubicBezTo>
                        <a:pt x="1476762" y="755999"/>
                        <a:pt x="1478952" y="758380"/>
                        <a:pt x="1478095" y="760952"/>
                      </a:cubicBezTo>
                      <a:cubicBezTo>
                        <a:pt x="1477428" y="759333"/>
                        <a:pt x="1476857" y="759047"/>
                        <a:pt x="1476381" y="759714"/>
                      </a:cubicBezTo>
                      <a:cubicBezTo>
                        <a:pt x="1474761" y="747332"/>
                        <a:pt x="1476095" y="734663"/>
                        <a:pt x="1469713" y="722662"/>
                      </a:cubicBezTo>
                      <a:cubicBezTo>
                        <a:pt x="1472666" y="722757"/>
                        <a:pt x="1472094" y="721709"/>
                        <a:pt x="1473904" y="717328"/>
                      </a:cubicBezTo>
                      <a:cubicBezTo>
                        <a:pt x="1471618" y="713708"/>
                        <a:pt x="1471047" y="718852"/>
                        <a:pt x="1469999" y="721424"/>
                      </a:cubicBezTo>
                      <a:cubicBezTo>
                        <a:pt x="1464474" y="715328"/>
                        <a:pt x="1469904" y="708089"/>
                        <a:pt x="1465046" y="701897"/>
                      </a:cubicBezTo>
                      <a:cubicBezTo>
                        <a:pt x="1465427" y="694087"/>
                        <a:pt x="1469427" y="704564"/>
                        <a:pt x="1470475" y="699992"/>
                      </a:cubicBezTo>
                      <a:cubicBezTo>
                        <a:pt x="1467713" y="695706"/>
                        <a:pt x="1466284" y="698373"/>
                        <a:pt x="1464093" y="696944"/>
                      </a:cubicBezTo>
                      <a:cubicBezTo>
                        <a:pt x="1461141" y="692563"/>
                        <a:pt x="1464855" y="691896"/>
                        <a:pt x="1463331" y="689515"/>
                      </a:cubicBezTo>
                      <a:cubicBezTo>
                        <a:pt x="1463903" y="688086"/>
                        <a:pt x="1465522" y="691325"/>
                        <a:pt x="1466856" y="692849"/>
                      </a:cubicBezTo>
                      <a:cubicBezTo>
                        <a:pt x="1466475" y="688467"/>
                        <a:pt x="1463331" y="681990"/>
                        <a:pt x="1462188" y="684657"/>
                      </a:cubicBezTo>
                      <a:cubicBezTo>
                        <a:pt x="1463522" y="675608"/>
                        <a:pt x="1460474" y="676275"/>
                        <a:pt x="1462665" y="669417"/>
                      </a:cubicBezTo>
                      <a:cubicBezTo>
                        <a:pt x="1458759" y="661702"/>
                        <a:pt x="1459045" y="660940"/>
                        <a:pt x="1457807" y="652367"/>
                      </a:cubicBezTo>
                      <a:cubicBezTo>
                        <a:pt x="1456188" y="651605"/>
                        <a:pt x="1456092" y="656273"/>
                        <a:pt x="1453044" y="650748"/>
                      </a:cubicBezTo>
                      <a:lnTo>
                        <a:pt x="1452282" y="657225"/>
                      </a:lnTo>
                      <a:cubicBezTo>
                        <a:pt x="1453521" y="661607"/>
                        <a:pt x="1455616" y="658844"/>
                        <a:pt x="1454473" y="664369"/>
                      </a:cubicBezTo>
                      <a:cubicBezTo>
                        <a:pt x="1455807" y="666750"/>
                        <a:pt x="1456188" y="665512"/>
                        <a:pt x="1456569" y="663988"/>
                      </a:cubicBezTo>
                      <a:cubicBezTo>
                        <a:pt x="1458283" y="671513"/>
                        <a:pt x="1465332" y="694849"/>
                        <a:pt x="1459140" y="691229"/>
                      </a:cubicBezTo>
                      <a:cubicBezTo>
                        <a:pt x="1458474" y="693801"/>
                        <a:pt x="1461998" y="695801"/>
                        <a:pt x="1462855" y="698183"/>
                      </a:cubicBezTo>
                      <a:cubicBezTo>
                        <a:pt x="1461522" y="702659"/>
                        <a:pt x="1459331" y="699516"/>
                        <a:pt x="1457426" y="695135"/>
                      </a:cubicBezTo>
                      <a:cubicBezTo>
                        <a:pt x="1457521" y="697706"/>
                        <a:pt x="1460093" y="710089"/>
                        <a:pt x="1461522" y="704660"/>
                      </a:cubicBezTo>
                      <a:cubicBezTo>
                        <a:pt x="1463331" y="709898"/>
                        <a:pt x="1462093" y="715328"/>
                        <a:pt x="1466189" y="720376"/>
                      </a:cubicBezTo>
                      <a:cubicBezTo>
                        <a:pt x="1465427" y="722662"/>
                        <a:pt x="1462760" y="715613"/>
                        <a:pt x="1461807" y="717042"/>
                      </a:cubicBezTo>
                      <a:cubicBezTo>
                        <a:pt x="1460664" y="721424"/>
                        <a:pt x="1466951" y="733520"/>
                        <a:pt x="1461807" y="730568"/>
                      </a:cubicBezTo>
                      <a:cubicBezTo>
                        <a:pt x="1461045" y="733806"/>
                        <a:pt x="1463998" y="734759"/>
                        <a:pt x="1464189" y="732853"/>
                      </a:cubicBezTo>
                      <a:cubicBezTo>
                        <a:pt x="1464951" y="737330"/>
                        <a:pt x="1465427" y="741807"/>
                        <a:pt x="1464570" y="746379"/>
                      </a:cubicBezTo>
                      <a:cubicBezTo>
                        <a:pt x="1465617" y="747522"/>
                        <a:pt x="1466284" y="746093"/>
                        <a:pt x="1467332" y="747522"/>
                      </a:cubicBezTo>
                      <a:cubicBezTo>
                        <a:pt x="1468665" y="750380"/>
                        <a:pt x="1467808" y="753237"/>
                        <a:pt x="1469142" y="756095"/>
                      </a:cubicBezTo>
                      <a:cubicBezTo>
                        <a:pt x="1468284" y="756380"/>
                        <a:pt x="1467332" y="755809"/>
                        <a:pt x="1466379" y="754952"/>
                      </a:cubicBezTo>
                      <a:cubicBezTo>
                        <a:pt x="1469999" y="765524"/>
                        <a:pt x="1470475" y="776288"/>
                        <a:pt x="1470856" y="786860"/>
                      </a:cubicBezTo>
                      <a:cubicBezTo>
                        <a:pt x="1469713" y="789718"/>
                        <a:pt x="1470285" y="783050"/>
                        <a:pt x="1468284" y="781907"/>
                      </a:cubicBezTo>
                      <a:cubicBezTo>
                        <a:pt x="1467141" y="785527"/>
                        <a:pt x="1469999" y="789242"/>
                        <a:pt x="1467713" y="792861"/>
                      </a:cubicBezTo>
                      <a:cubicBezTo>
                        <a:pt x="1466284" y="787908"/>
                        <a:pt x="1465522" y="783050"/>
                        <a:pt x="1467332" y="778193"/>
                      </a:cubicBezTo>
                      <a:cubicBezTo>
                        <a:pt x="1462474" y="774573"/>
                        <a:pt x="1466665" y="761333"/>
                        <a:pt x="1462569" y="753809"/>
                      </a:cubicBezTo>
                      <a:cubicBezTo>
                        <a:pt x="1463331" y="761810"/>
                        <a:pt x="1463617" y="769525"/>
                        <a:pt x="1464474" y="776764"/>
                      </a:cubicBezTo>
                      <a:cubicBezTo>
                        <a:pt x="1465141" y="784003"/>
                        <a:pt x="1466189" y="790956"/>
                        <a:pt x="1465903" y="797719"/>
                      </a:cubicBezTo>
                      <a:cubicBezTo>
                        <a:pt x="1467903" y="800672"/>
                        <a:pt x="1466284" y="793909"/>
                        <a:pt x="1467713" y="792861"/>
                      </a:cubicBezTo>
                      <a:cubicBezTo>
                        <a:pt x="1470951" y="800767"/>
                        <a:pt x="1463617" y="800862"/>
                        <a:pt x="1466951" y="808768"/>
                      </a:cubicBezTo>
                      <a:cubicBezTo>
                        <a:pt x="1467332" y="806387"/>
                        <a:pt x="1467237" y="803910"/>
                        <a:pt x="1467618" y="801434"/>
                      </a:cubicBezTo>
                      <a:cubicBezTo>
                        <a:pt x="1470475" y="804767"/>
                        <a:pt x="1467332" y="807911"/>
                        <a:pt x="1470189" y="811340"/>
                      </a:cubicBezTo>
                      <a:cubicBezTo>
                        <a:pt x="1469523" y="814483"/>
                        <a:pt x="1468475" y="811816"/>
                        <a:pt x="1467522" y="810006"/>
                      </a:cubicBezTo>
                      <a:cubicBezTo>
                        <a:pt x="1467427" y="812006"/>
                        <a:pt x="1468380" y="814102"/>
                        <a:pt x="1467332" y="816102"/>
                      </a:cubicBezTo>
                      <a:cubicBezTo>
                        <a:pt x="1471332" y="818293"/>
                        <a:pt x="1469046" y="839438"/>
                        <a:pt x="1468284" y="849154"/>
                      </a:cubicBezTo>
                      <a:cubicBezTo>
                        <a:pt x="1465808" y="851059"/>
                        <a:pt x="1469332" y="843725"/>
                        <a:pt x="1467237" y="841724"/>
                      </a:cubicBezTo>
                      <a:cubicBezTo>
                        <a:pt x="1467903" y="850106"/>
                        <a:pt x="1467808" y="858488"/>
                        <a:pt x="1467332" y="866870"/>
                      </a:cubicBezTo>
                      <a:cubicBezTo>
                        <a:pt x="1466856" y="875252"/>
                        <a:pt x="1466475" y="883539"/>
                        <a:pt x="1464665" y="891635"/>
                      </a:cubicBezTo>
                      <a:cubicBezTo>
                        <a:pt x="1463712" y="892778"/>
                        <a:pt x="1463141" y="889349"/>
                        <a:pt x="1462474" y="887540"/>
                      </a:cubicBezTo>
                      <a:cubicBezTo>
                        <a:pt x="1459426" y="892302"/>
                        <a:pt x="1462665" y="896684"/>
                        <a:pt x="1464189" y="896493"/>
                      </a:cubicBezTo>
                      <a:cubicBezTo>
                        <a:pt x="1464093" y="903827"/>
                        <a:pt x="1461141" y="896017"/>
                        <a:pt x="1459426" y="902970"/>
                      </a:cubicBezTo>
                      <a:cubicBezTo>
                        <a:pt x="1459998" y="909923"/>
                        <a:pt x="1462284" y="898589"/>
                        <a:pt x="1463141" y="902494"/>
                      </a:cubicBezTo>
                      <a:cubicBezTo>
                        <a:pt x="1462284" y="912590"/>
                        <a:pt x="1463903" y="923353"/>
                        <a:pt x="1458950" y="932593"/>
                      </a:cubicBezTo>
                      <a:cubicBezTo>
                        <a:pt x="1461903" y="937070"/>
                        <a:pt x="1459807" y="941165"/>
                        <a:pt x="1459807" y="947833"/>
                      </a:cubicBezTo>
                      <a:cubicBezTo>
                        <a:pt x="1457997" y="951928"/>
                        <a:pt x="1457521" y="948690"/>
                        <a:pt x="1455902" y="951833"/>
                      </a:cubicBezTo>
                      <a:cubicBezTo>
                        <a:pt x="1456569" y="960025"/>
                        <a:pt x="1454664" y="967454"/>
                        <a:pt x="1453140" y="974979"/>
                      </a:cubicBezTo>
                      <a:cubicBezTo>
                        <a:pt x="1450949" y="976217"/>
                        <a:pt x="1453044" y="968312"/>
                        <a:pt x="1453235" y="966121"/>
                      </a:cubicBezTo>
                      <a:cubicBezTo>
                        <a:pt x="1451711" y="968312"/>
                        <a:pt x="1450949" y="971741"/>
                        <a:pt x="1450663" y="975551"/>
                      </a:cubicBezTo>
                      <a:cubicBezTo>
                        <a:pt x="1450187" y="979265"/>
                        <a:pt x="1450092" y="983361"/>
                        <a:pt x="1450377" y="986790"/>
                      </a:cubicBezTo>
                      <a:cubicBezTo>
                        <a:pt x="1448091" y="990981"/>
                        <a:pt x="1448282" y="985076"/>
                        <a:pt x="1446091" y="989171"/>
                      </a:cubicBezTo>
                      <a:cubicBezTo>
                        <a:pt x="1445234" y="985361"/>
                        <a:pt x="1447806" y="980694"/>
                        <a:pt x="1445615" y="980123"/>
                      </a:cubicBezTo>
                      <a:cubicBezTo>
                        <a:pt x="1441805" y="994886"/>
                        <a:pt x="1441138" y="1005078"/>
                        <a:pt x="1439805" y="1018889"/>
                      </a:cubicBezTo>
                      <a:cubicBezTo>
                        <a:pt x="1436471" y="1024795"/>
                        <a:pt x="1438090" y="1013651"/>
                        <a:pt x="1435137" y="1018318"/>
                      </a:cubicBezTo>
                      <a:cubicBezTo>
                        <a:pt x="1432089" y="1030796"/>
                        <a:pt x="1428470" y="1043273"/>
                        <a:pt x="1421421" y="1054037"/>
                      </a:cubicBezTo>
                      <a:cubicBezTo>
                        <a:pt x="1422564" y="1061466"/>
                        <a:pt x="1418373" y="1064514"/>
                        <a:pt x="1416468" y="1067467"/>
                      </a:cubicBezTo>
                      <a:cubicBezTo>
                        <a:pt x="1416564" y="1070134"/>
                        <a:pt x="1418945" y="1066800"/>
                        <a:pt x="1418373" y="1071086"/>
                      </a:cubicBezTo>
                      <a:cubicBezTo>
                        <a:pt x="1415135" y="1074706"/>
                        <a:pt x="1412754" y="1082040"/>
                        <a:pt x="1410563" y="1088517"/>
                      </a:cubicBezTo>
                      <a:cubicBezTo>
                        <a:pt x="1408372" y="1094994"/>
                        <a:pt x="1405896" y="1100233"/>
                        <a:pt x="1403610" y="1099661"/>
                      </a:cubicBezTo>
                      <a:cubicBezTo>
                        <a:pt x="1400657" y="1106519"/>
                        <a:pt x="1396656" y="1114425"/>
                        <a:pt x="1392561" y="1121759"/>
                      </a:cubicBezTo>
                      <a:cubicBezTo>
                        <a:pt x="1388370" y="1129094"/>
                        <a:pt x="1384750" y="1136047"/>
                        <a:pt x="1383512" y="1141667"/>
                      </a:cubicBezTo>
                      <a:cubicBezTo>
                        <a:pt x="1377797" y="1146810"/>
                        <a:pt x="1376178" y="1154906"/>
                        <a:pt x="1369320" y="1159193"/>
                      </a:cubicBezTo>
                      <a:cubicBezTo>
                        <a:pt x="1369034" y="1165384"/>
                        <a:pt x="1364462" y="1168337"/>
                        <a:pt x="1364367" y="1174623"/>
                      </a:cubicBezTo>
                      <a:cubicBezTo>
                        <a:pt x="1361128" y="1177671"/>
                        <a:pt x="1361985" y="1174528"/>
                        <a:pt x="1359318" y="1176719"/>
                      </a:cubicBezTo>
                      <a:cubicBezTo>
                        <a:pt x="1351698" y="1188244"/>
                        <a:pt x="1344555" y="1200150"/>
                        <a:pt x="1336077" y="1211104"/>
                      </a:cubicBezTo>
                      <a:cubicBezTo>
                        <a:pt x="1328172" y="1222439"/>
                        <a:pt x="1318742" y="1232630"/>
                        <a:pt x="1309026" y="1242251"/>
                      </a:cubicBezTo>
                      <a:cubicBezTo>
                        <a:pt x="1309503" y="1243775"/>
                        <a:pt x="1308550" y="1246918"/>
                        <a:pt x="1311598" y="1243203"/>
                      </a:cubicBezTo>
                      <a:cubicBezTo>
                        <a:pt x="1303788" y="1251490"/>
                        <a:pt x="1295215" y="1259110"/>
                        <a:pt x="1287500" y="1267492"/>
                      </a:cubicBezTo>
                      <a:cubicBezTo>
                        <a:pt x="1279499" y="1275683"/>
                        <a:pt x="1271403" y="1283684"/>
                        <a:pt x="1264164" y="1292733"/>
                      </a:cubicBezTo>
                      <a:cubicBezTo>
                        <a:pt x="1261020" y="1297591"/>
                        <a:pt x="1254448" y="1298258"/>
                        <a:pt x="1250733" y="1302258"/>
                      </a:cubicBezTo>
                      <a:cubicBezTo>
                        <a:pt x="1250448" y="1303496"/>
                        <a:pt x="1252734" y="1302258"/>
                        <a:pt x="1251972" y="1303877"/>
                      </a:cubicBezTo>
                      <a:cubicBezTo>
                        <a:pt x="1245971" y="1307687"/>
                        <a:pt x="1238922" y="1313021"/>
                        <a:pt x="1232445" y="1321022"/>
                      </a:cubicBezTo>
                      <a:lnTo>
                        <a:pt x="1225206" y="1322927"/>
                      </a:lnTo>
                      <a:cubicBezTo>
                        <a:pt x="1220920" y="1327214"/>
                        <a:pt x="1216634" y="1331500"/>
                        <a:pt x="1212062" y="1335310"/>
                      </a:cubicBezTo>
                      <a:cubicBezTo>
                        <a:pt x="1207395" y="1339025"/>
                        <a:pt x="1202537" y="1342549"/>
                        <a:pt x="1197679" y="1345978"/>
                      </a:cubicBezTo>
                      <a:cubicBezTo>
                        <a:pt x="1188154" y="1353122"/>
                        <a:pt x="1177486" y="1358551"/>
                        <a:pt x="1167390" y="1364647"/>
                      </a:cubicBezTo>
                      <a:cubicBezTo>
                        <a:pt x="1167009" y="1365504"/>
                        <a:pt x="1167866" y="1365599"/>
                        <a:pt x="1167104" y="1366647"/>
                      </a:cubicBezTo>
                      <a:cubicBezTo>
                        <a:pt x="1131385" y="1387031"/>
                        <a:pt x="1095476" y="1407986"/>
                        <a:pt x="1056709" y="1421702"/>
                      </a:cubicBezTo>
                      <a:cubicBezTo>
                        <a:pt x="1051851" y="1427036"/>
                        <a:pt x="1024419" y="1434084"/>
                        <a:pt x="1007274" y="1438847"/>
                      </a:cubicBezTo>
                      <a:cubicBezTo>
                        <a:pt x="998130" y="1441895"/>
                        <a:pt x="991082" y="1445514"/>
                        <a:pt x="983652" y="1444657"/>
                      </a:cubicBezTo>
                      <a:lnTo>
                        <a:pt x="979461" y="1447800"/>
                      </a:lnTo>
                      <a:cubicBezTo>
                        <a:pt x="976890" y="1446467"/>
                        <a:pt x="973270" y="1447800"/>
                        <a:pt x="969270" y="1449229"/>
                      </a:cubicBezTo>
                      <a:cubicBezTo>
                        <a:pt x="965269" y="1450467"/>
                        <a:pt x="960697" y="1451705"/>
                        <a:pt x="956506" y="1450753"/>
                      </a:cubicBezTo>
                      <a:cubicBezTo>
                        <a:pt x="951839" y="1452563"/>
                        <a:pt x="946600" y="1454087"/>
                        <a:pt x="940980" y="1455420"/>
                      </a:cubicBezTo>
                      <a:cubicBezTo>
                        <a:pt x="935361" y="1456563"/>
                        <a:pt x="929265" y="1457230"/>
                        <a:pt x="923169" y="1458087"/>
                      </a:cubicBezTo>
                      <a:cubicBezTo>
                        <a:pt x="910881" y="1459992"/>
                        <a:pt x="898118" y="1460564"/>
                        <a:pt x="886593" y="1463421"/>
                      </a:cubicBezTo>
                      <a:lnTo>
                        <a:pt x="881925" y="1461802"/>
                      </a:lnTo>
                      <a:cubicBezTo>
                        <a:pt x="852017" y="1467612"/>
                        <a:pt x="822585" y="1463421"/>
                        <a:pt x="792295" y="1465707"/>
                      </a:cubicBezTo>
                      <a:cubicBezTo>
                        <a:pt x="779817" y="1461135"/>
                        <a:pt x="765625" y="1465707"/>
                        <a:pt x="753243" y="1460468"/>
                      </a:cubicBezTo>
                      <a:cubicBezTo>
                        <a:pt x="744861" y="1462278"/>
                        <a:pt x="738098" y="1457992"/>
                        <a:pt x="729811" y="1459040"/>
                      </a:cubicBezTo>
                      <a:cubicBezTo>
                        <a:pt x="709047" y="1453229"/>
                        <a:pt x="687615" y="1449991"/>
                        <a:pt x="666184" y="1445419"/>
                      </a:cubicBezTo>
                      <a:cubicBezTo>
                        <a:pt x="620559" y="1431512"/>
                        <a:pt x="573792" y="1417415"/>
                        <a:pt x="532453" y="1392936"/>
                      </a:cubicBezTo>
                      <a:lnTo>
                        <a:pt x="527310" y="1392269"/>
                      </a:lnTo>
                      <a:cubicBezTo>
                        <a:pt x="525214" y="1391698"/>
                        <a:pt x="525976" y="1390460"/>
                        <a:pt x="527214" y="1390364"/>
                      </a:cubicBezTo>
                      <a:cubicBezTo>
                        <a:pt x="521499" y="1387507"/>
                        <a:pt x="516165" y="1384840"/>
                        <a:pt x="511022" y="1382268"/>
                      </a:cubicBezTo>
                      <a:cubicBezTo>
                        <a:pt x="506069" y="1379315"/>
                        <a:pt x="501306" y="1376553"/>
                        <a:pt x="496544" y="1373791"/>
                      </a:cubicBezTo>
                      <a:cubicBezTo>
                        <a:pt x="491781" y="1370933"/>
                        <a:pt x="486924" y="1368266"/>
                        <a:pt x="481971" y="1365218"/>
                      </a:cubicBezTo>
                      <a:cubicBezTo>
                        <a:pt x="477113" y="1362075"/>
                        <a:pt x="471969" y="1358837"/>
                        <a:pt x="466445" y="1355408"/>
                      </a:cubicBezTo>
                      <a:lnTo>
                        <a:pt x="464064" y="1351121"/>
                      </a:lnTo>
                      <a:cubicBezTo>
                        <a:pt x="459968" y="1348454"/>
                        <a:pt x="459968" y="1353122"/>
                        <a:pt x="455301" y="1347026"/>
                      </a:cubicBezTo>
                      <a:cubicBezTo>
                        <a:pt x="455015" y="1345502"/>
                        <a:pt x="457110" y="1347883"/>
                        <a:pt x="459015" y="1348073"/>
                      </a:cubicBezTo>
                      <a:cubicBezTo>
                        <a:pt x="456920" y="1345597"/>
                        <a:pt x="452634" y="1342835"/>
                        <a:pt x="451681" y="1344073"/>
                      </a:cubicBezTo>
                      <a:cubicBezTo>
                        <a:pt x="376719" y="1286161"/>
                        <a:pt x="313092" y="1214438"/>
                        <a:pt x="268992" y="1131570"/>
                      </a:cubicBezTo>
                      <a:cubicBezTo>
                        <a:pt x="246798" y="1090232"/>
                        <a:pt x="228987" y="1046321"/>
                        <a:pt x="216414" y="1000601"/>
                      </a:cubicBezTo>
                      <a:cubicBezTo>
                        <a:pt x="204222" y="954786"/>
                        <a:pt x="197078" y="907256"/>
                        <a:pt x="195744" y="859155"/>
                      </a:cubicBezTo>
                      <a:lnTo>
                        <a:pt x="194220" y="855440"/>
                      </a:lnTo>
                      <a:cubicBezTo>
                        <a:pt x="196125" y="829532"/>
                        <a:pt x="192030" y="802291"/>
                        <a:pt x="198507" y="776859"/>
                      </a:cubicBezTo>
                      <a:cubicBezTo>
                        <a:pt x="198411" y="772192"/>
                        <a:pt x="195554" y="767525"/>
                        <a:pt x="198792" y="767144"/>
                      </a:cubicBezTo>
                      <a:cubicBezTo>
                        <a:pt x="197554" y="763238"/>
                        <a:pt x="198602" y="752285"/>
                        <a:pt x="201555" y="745712"/>
                      </a:cubicBezTo>
                      <a:lnTo>
                        <a:pt x="200412" y="740474"/>
                      </a:lnTo>
                      <a:cubicBezTo>
                        <a:pt x="201936" y="731425"/>
                        <a:pt x="204984" y="722852"/>
                        <a:pt x="204984" y="713137"/>
                      </a:cubicBezTo>
                      <a:cubicBezTo>
                        <a:pt x="217080" y="671036"/>
                        <a:pt x="225367" y="625602"/>
                        <a:pt x="248608" y="587883"/>
                      </a:cubicBezTo>
                      <a:cubicBezTo>
                        <a:pt x="248608" y="586073"/>
                        <a:pt x="248894" y="584359"/>
                        <a:pt x="248989" y="582549"/>
                      </a:cubicBezTo>
                      <a:cubicBezTo>
                        <a:pt x="254514" y="577215"/>
                        <a:pt x="259562" y="565309"/>
                        <a:pt x="259181" y="560737"/>
                      </a:cubicBezTo>
                      <a:cubicBezTo>
                        <a:pt x="260991" y="559213"/>
                        <a:pt x="261086" y="560737"/>
                        <a:pt x="262991" y="559022"/>
                      </a:cubicBezTo>
                      <a:cubicBezTo>
                        <a:pt x="261276" y="554260"/>
                        <a:pt x="265372" y="551974"/>
                        <a:pt x="268039" y="549497"/>
                      </a:cubicBezTo>
                      <a:cubicBezTo>
                        <a:pt x="269468" y="543687"/>
                        <a:pt x="272135" y="537782"/>
                        <a:pt x="275278" y="531686"/>
                      </a:cubicBezTo>
                      <a:cubicBezTo>
                        <a:pt x="278707" y="525685"/>
                        <a:pt x="282898" y="519684"/>
                        <a:pt x="286994" y="513112"/>
                      </a:cubicBezTo>
                      <a:cubicBezTo>
                        <a:pt x="288804" y="511874"/>
                        <a:pt x="289566" y="512350"/>
                        <a:pt x="289661" y="513779"/>
                      </a:cubicBezTo>
                      <a:cubicBezTo>
                        <a:pt x="292042" y="511016"/>
                        <a:pt x="288804" y="508064"/>
                        <a:pt x="294423" y="503777"/>
                      </a:cubicBezTo>
                      <a:cubicBezTo>
                        <a:pt x="294709" y="502539"/>
                        <a:pt x="293280" y="503587"/>
                        <a:pt x="292518" y="503777"/>
                      </a:cubicBezTo>
                      <a:cubicBezTo>
                        <a:pt x="293947" y="500253"/>
                        <a:pt x="297471" y="498539"/>
                        <a:pt x="297757" y="494062"/>
                      </a:cubicBezTo>
                      <a:cubicBezTo>
                        <a:pt x="299757" y="492538"/>
                        <a:pt x="299567" y="493871"/>
                        <a:pt x="299281" y="495395"/>
                      </a:cubicBezTo>
                      <a:cubicBezTo>
                        <a:pt x="300615" y="491204"/>
                        <a:pt x="303948" y="483680"/>
                        <a:pt x="308235" y="477774"/>
                      </a:cubicBezTo>
                      <a:cubicBezTo>
                        <a:pt x="312235" y="476726"/>
                        <a:pt x="306996" y="481965"/>
                        <a:pt x="306330" y="485680"/>
                      </a:cubicBezTo>
                      <a:cubicBezTo>
                        <a:pt x="309378" y="478822"/>
                        <a:pt x="313283" y="472631"/>
                        <a:pt x="317188" y="466344"/>
                      </a:cubicBezTo>
                      <a:cubicBezTo>
                        <a:pt x="321093" y="460153"/>
                        <a:pt x="324808" y="453676"/>
                        <a:pt x="328904" y="447485"/>
                      </a:cubicBezTo>
                      <a:lnTo>
                        <a:pt x="334714" y="444818"/>
                      </a:lnTo>
                      <a:cubicBezTo>
                        <a:pt x="335667" y="447294"/>
                        <a:pt x="336048" y="441389"/>
                        <a:pt x="331666" y="445103"/>
                      </a:cubicBezTo>
                      <a:cubicBezTo>
                        <a:pt x="334143" y="438245"/>
                        <a:pt x="338715" y="434054"/>
                        <a:pt x="343382" y="425768"/>
                      </a:cubicBezTo>
                      <a:cubicBezTo>
                        <a:pt x="345954" y="425958"/>
                        <a:pt x="351383" y="419195"/>
                        <a:pt x="348716" y="424529"/>
                      </a:cubicBezTo>
                      <a:cubicBezTo>
                        <a:pt x="352145" y="422148"/>
                        <a:pt x="349383" y="419481"/>
                        <a:pt x="357288" y="415957"/>
                      </a:cubicBezTo>
                      <a:cubicBezTo>
                        <a:pt x="359765" y="410337"/>
                        <a:pt x="354050" y="416909"/>
                        <a:pt x="352526" y="417862"/>
                      </a:cubicBezTo>
                      <a:cubicBezTo>
                        <a:pt x="356717" y="409670"/>
                        <a:pt x="364146" y="405384"/>
                        <a:pt x="368242" y="396907"/>
                      </a:cubicBezTo>
                      <a:cubicBezTo>
                        <a:pt x="369576" y="396621"/>
                        <a:pt x="368147" y="398716"/>
                        <a:pt x="367766" y="400240"/>
                      </a:cubicBezTo>
                      <a:cubicBezTo>
                        <a:pt x="369861" y="399002"/>
                        <a:pt x="370623" y="396050"/>
                        <a:pt x="373767" y="396145"/>
                      </a:cubicBezTo>
                      <a:cubicBezTo>
                        <a:pt x="370242" y="395478"/>
                        <a:pt x="376148" y="392335"/>
                        <a:pt x="377862" y="387572"/>
                      </a:cubicBezTo>
                      <a:cubicBezTo>
                        <a:pt x="382339" y="384715"/>
                        <a:pt x="386340" y="381000"/>
                        <a:pt x="390150" y="376904"/>
                      </a:cubicBezTo>
                      <a:cubicBezTo>
                        <a:pt x="393960" y="372904"/>
                        <a:pt x="397770" y="368808"/>
                        <a:pt x="401484" y="364617"/>
                      </a:cubicBezTo>
                      <a:cubicBezTo>
                        <a:pt x="408819" y="356330"/>
                        <a:pt x="416248" y="348425"/>
                        <a:pt x="425487" y="345281"/>
                      </a:cubicBezTo>
                      <a:cubicBezTo>
                        <a:pt x="426059" y="339185"/>
                        <a:pt x="436727" y="331470"/>
                        <a:pt x="442632" y="326422"/>
                      </a:cubicBezTo>
                      <a:cubicBezTo>
                        <a:pt x="444061" y="329184"/>
                        <a:pt x="434441" y="333375"/>
                        <a:pt x="432250" y="337661"/>
                      </a:cubicBezTo>
                      <a:cubicBezTo>
                        <a:pt x="434346" y="337280"/>
                        <a:pt x="435774" y="335661"/>
                        <a:pt x="437965" y="335375"/>
                      </a:cubicBezTo>
                      <a:cubicBezTo>
                        <a:pt x="433203" y="340805"/>
                        <a:pt x="429297" y="347567"/>
                        <a:pt x="424344" y="352615"/>
                      </a:cubicBezTo>
                      <a:cubicBezTo>
                        <a:pt x="423106" y="350330"/>
                        <a:pt x="419296" y="352901"/>
                        <a:pt x="415867" y="356807"/>
                      </a:cubicBezTo>
                      <a:cubicBezTo>
                        <a:pt x="412438" y="360712"/>
                        <a:pt x="409104" y="365570"/>
                        <a:pt x="407866" y="367094"/>
                      </a:cubicBezTo>
                      <a:cubicBezTo>
                        <a:pt x="419868" y="359664"/>
                        <a:pt x="437108" y="344710"/>
                        <a:pt x="444918" y="332994"/>
                      </a:cubicBezTo>
                      <a:cubicBezTo>
                        <a:pt x="446442" y="333089"/>
                        <a:pt x="444061" y="335566"/>
                        <a:pt x="443204" y="337280"/>
                      </a:cubicBezTo>
                      <a:cubicBezTo>
                        <a:pt x="449014" y="332423"/>
                        <a:pt x="461778" y="323660"/>
                        <a:pt x="459682" y="319469"/>
                      </a:cubicBezTo>
                      <a:cubicBezTo>
                        <a:pt x="463016" y="315944"/>
                        <a:pt x="463302" y="319469"/>
                        <a:pt x="465969" y="318421"/>
                      </a:cubicBezTo>
                      <a:cubicBezTo>
                        <a:pt x="475970" y="308039"/>
                        <a:pt x="483590" y="303371"/>
                        <a:pt x="495115" y="292037"/>
                      </a:cubicBezTo>
                      <a:cubicBezTo>
                        <a:pt x="503402" y="287560"/>
                        <a:pt x="511593" y="282988"/>
                        <a:pt x="519594" y="277749"/>
                      </a:cubicBezTo>
                      <a:cubicBezTo>
                        <a:pt x="527786" y="272987"/>
                        <a:pt x="535882" y="267557"/>
                        <a:pt x="543502" y="260890"/>
                      </a:cubicBezTo>
                      <a:cubicBezTo>
                        <a:pt x="553789" y="256889"/>
                        <a:pt x="569410" y="247745"/>
                        <a:pt x="575125" y="241649"/>
                      </a:cubicBezTo>
                      <a:cubicBezTo>
                        <a:pt x="586936" y="238601"/>
                        <a:pt x="601224" y="229553"/>
                        <a:pt x="617511" y="222599"/>
                      </a:cubicBezTo>
                      <a:cubicBezTo>
                        <a:pt x="633513" y="214884"/>
                        <a:pt x="651420" y="209169"/>
                        <a:pt x="667518" y="208883"/>
                      </a:cubicBezTo>
                      <a:cubicBezTo>
                        <a:pt x="658564" y="204121"/>
                        <a:pt x="685234" y="201359"/>
                        <a:pt x="682567" y="195929"/>
                      </a:cubicBezTo>
                      <a:cubicBezTo>
                        <a:pt x="689235" y="194882"/>
                        <a:pt x="695426" y="187452"/>
                        <a:pt x="702474" y="190310"/>
                      </a:cubicBezTo>
                      <a:cubicBezTo>
                        <a:pt x="709047" y="187738"/>
                        <a:pt x="715619" y="185547"/>
                        <a:pt x="722191" y="183642"/>
                      </a:cubicBezTo>
                      <a:cubicBezTo>
                        <a:pt x="728859" y="181832"/>
                        <a:pt x="735526" y="180785"/>
                        <a:pt x="742289" y="179832"/>
                      </a:cubicBezTo>
                      <a:cubicBezTo>
                        <a:pt x="755719" y="177737"/>
                        <a:pt x="769149" y="178213"/>
                        <a:pt x="782389" y="179737"/>
                      </a:cubicBezTo>
                      <a:cubicBezTo>
                        <a:pt x="785818" y="177832"/>
                        <a:pt x="789628" y="175927"/>
                        <a:pt x="787818" y="174308"/>
                      </a:cubicBezTo>
                      <a:cubicBezTo>
                        <a:pt x="792105" y="173450"/>
                        <a:pt x="796391" y="174403"/>
                        <a:pt x="800487" y="176213"/>
                      </a:cubicBezTo>
                      <a:cubicBezTo>
                        <a:pt x="804582" y="173736"/>
                        <a:pt x="808297" y="174784"/>
                        <a:pt x="812202" y="174593"/>
                      </a:cubicBezTo>
                      <a:cubicBezTo>
                        <a:pt x="814107" y="171736"/>
                        <a:pt x="817632" y="172021"/>
                        <a:pt x="820489" y="169355"/>
                      </a:cubicBezTo>
                      <a:cubicBezTo>
                        <a:pt x="818013" y="168021"/>
                        <a:pt x="815250" y="170307"/>
                        <a:pt x="812774" y="169450"/>
                      </a:cubicBezTo>
                      <a:cubicBezTo>
                        <a:pt x="830014" y="165449"/>
                        <a:pt x="858494" y="166497"/>
                        <a:pt x="878496" y="173546"/>
                      </a:cubicBezTo>
                      <a:cubicBezTo>
                        <a:pt x="881544" y="169926"/>
                        <a:pt x="889069" y="169640"/>
                        <a:pt x="897356" y="171545"/>
                      </a:cubicBezTo>
                      <a:cubicBezTo>
                        <a:pt x="906024" y="168878"/>
                        <a:pt x="915930" y="166783"/>
                        <a:pt x="926312" y="166116"/>
                      </a:cubicBezTo>
                      <a:cubicBezTo>
                        <a:pt x="936694" y="165640"/>
                        <a:pt x="947648" y="165545"/>
                        <a:pt x="958506" y="166307"/>
                      </a:cubicBezTo>
                      <a:lnTo>
                        <a:pt x="965269" y="171069"/>
                      </a:lnTo>
                      <a:cubicBezTo>
                        <a:pt x="963936" y="167354"/>
                        <a:pt x="977366" y="171164"/>
                        <a:pt x="983557" y="170688"/>
                      </a:cubicBezTo>
                      <a:cubicBezTo>
                        <a:pt x="983938" y="171450"/>
                        <a:pt x="984224" y="172307"/>
                        <a:pt x="982795" y="172593"/>
                      </a:cubicBezTo>
                      <a:cubicBezTo>
                        <a:pt x="992320" y="173831"/>
                        <a:pt x="1001369" y="176213"/>
                        <a:pt x="1010132" y="177451"/>
                      </a:cubicBezTo>
                      <a:cubicBezTo>
                        <a:pt x="1018990" y="178689"/>
                        <a:pt x="1027372" y="179927"/>
                        <a:pt x="1035468" y="180213"/>
                      </a:cubicBezTo>
                      <a:cubicBezTo>
                        <a:pt x="1055280" y="185071"/>
                        <a:pt x="1081284" y="193262"/>
                        <a:pt x="1098905" y="194310"/>
                      </a:cubicBezTo>
                      <a:cubicBezTo>
                        <a:pt x="1105191" y="197358"/>
                        <a:pt x="1114812" y="200025"/>
                        <a:pt x="1124432" y="202311"/>
                      </a:cubicBezTo>
                      <a:cubicBezTo>
                        <a:pt x="1133862" y="205073"/>
                        <a:pt x="1143196" y="207264"/>
                        <a:pt x="1148816" y="208788"/>
                      </a:cubicBezTo>
                      <a:cubicBezTo>
                        <a:pt x="1158436" y="211074"/>
                        <a:pt x="1167199" y="214122"/>
                        <a:pt x="1175581" y="216599"/>
                      </a:cubicBezTo>
                      <a:cubicBezTo>
                        <a:pt x="1183963" y="219170"/>
                        <a:pt x="1192250" y="220885"/>
                        <a:pt x="1199775" y="222599"/>
                      </a:cubicBezTo>
                      <a:cubicBezTo>
                        <a:pt x="1195298" y="219742"/>
                        <a:pt x="1196250" y="218218"/>
                        <a:pt x="1194631" y="215741"/>
                      </a:cubicBezTo>
                      <a:cubicBezTo>
                        <a:pt x="1198917" y="216218"/>
                        <a:pt x="1201203" y="219456"/>
                        <a:pt x="1205394" y="220123"/>
                      </a:cubicBezTo>
                      <a:cubicBezTo>
                        <a:pt x="1200156" y="215551"/>
                        <a:pt x="1196536" y="215646"/>
                        <a:pt x="1194155" y="211836"/>
                      </a:cubicBezTo>
                      <a:cubicBezTo>
                        <a:pt x="1186249" y="211455"/>
                        <a:pt x="1178534" y="201359"/>
                        <a:pt x="1174438" y="203359"/>
                      </a:cubicBezTo>
                      <a:cubicBezTo>
                        <a:pt x="1171009" y="202597"/>
                        <a:pt x="1169961" y="198501"/>
                        <a:pt x="1167485" y="196310"/>
                      </a:cubicBezTo>
                      <a:cubicBezTo>
                        <a:pt x="1159103" y="192881"/>
                        <a:pt x="1150911" y="189262"/>
                        <a:pt x="1142910" y="185357"/>
                      </a:cubicBezTo>
                      <a:cubicBezTo>
                        <a:pt x="1151483" y="186785"/>
                        <a:pt x="1154817" y="188309"/>
                        <a:pt x="1167009" y="189643"/>
                      </a:cubicBezTo>
                      <a:cubicBezTo>
                        <a:pt x="1136624" y="175070"/>
                        <a:pt x="1093857" y="157544"/>
                        <a:pt x="1054804" y="151829"/>
                      </a:cubicBezTo>
                      <a:cubicBezTo>
                        <a:pt x="1050994" y="151257"/>
                        <a:pt x="1047756" y="149447"/>
                        <a:pt x="1044708" y="147257"/>
                      </a:cubicBezTo>
                      <a:cubicBezTo>
                        <a:pt x="1044041" y="147923"/>
                        <a:pt x="1044327" y="148971"/>
                        <a:pt x="1044898" y="150019"/>
                      </a:cubicBezTo>
                      <a:cubicBezTo>
                        <a:pt x="1040898" y="148685"/>
                        <a:pt x="1036611" y="148114"/>
                        <a:pt x="1032420" y="147352"/>
                      </a:cubicBezTo>
                      <a:cubicBezTo>
                        <a:pt x="1028134" y="141161"/>
                        <a:pt x="1010037" y="144209"/>
                        <a:pt x="1001845" y="145447"/>
                      </a:cubicBezTo>
                      <a:cubicBezTo>
                        <a:pt x="998511" y="142685"/>
                        <a:pt x="1004798" y="142685"/>
                        <a:pt x="1009084" y="142208"/>
                      </a:cubicBezTo>
                      <a:cubicBezTo>
                        <a:pt x="1005179" y="141732"/>
                        <a:pt x="999845" y="138779"/>
                        <a:pt x="1000702" y="137065"/>
                      </a:cubicBezTo>
                      <a:cubicBezTo>
                        <a:pt x="1008036" y="136779"/>
                        <a:pt x="1008703" y="138970"/>
                        <a:pt x="1014132" y="137160"/>
                      </a:cubicBezTo>
                      <a:cubicBezTo>
                        <a:pt x="1011561" y="134779"/>
                        <a:pt x="1006608" y="138494"/>
                        <a:pt x="1004512" y="134969"/>
                      </a:cubicBezTo>
                      <a:cubicBezTo>
                        <a:pt x="999178" y="134493"/>
                        <a:pt x="1002131" y="136398"/>
                        <a:pt x="998035" y="136303"/>
                      </a:cubicBezTo>
                      <a:cubicBezTo>
                        <a:pt x="996130" y="136017"/>
                        <a:pt x="994225" y="135922"/>
                        <a:pt x="992606" y="134969"/>
                      </a:cubicBezTo>
                      <a:cubicBezTo>
                        <a:pt x="993177" y="133350"/>
                        <a:pt x="999559" y="133064"/>
                        <a:pt x="999940" y="131445"/>
                      </a:cubicBezTo>
                      <a:cubicBezTo>
                        <a:pt x="1001369" y="131540"/>
                        <a:pt x="1002607" y="132207"/>
                        <a:pt x="1004131" y="132112"/>
                      </a:cubicBezTo>
                      <a:cubicBezTo>
                        <a:pt x="1000035" y="134207"/>
                        <a:pt x="1012323" y="135160"/>
                        <a:pt x="1017657" y="136017"/>
                      </a:cubicBezTo>
                      <a:cubicBezTo>
                        <a:pt x="1019943" y="137541"/>
                        <a:pt x="1018228" y="138017"/>
                        <a:pt x="1020705" y="139541"/>
                      </a:cubicBezTo>
                      <a:cubicBezTo>
                        <a:pt x="1033087" y="141256"/>
                        <a:pt x="1037183" y="136970"/>
                        <a:pt x="1048232" y="139637"/>
                      </a:cubicBezTo>
                      <a:cubicBezTo>
                        <a:pt x="1048613" y="141732"/>
                        <a:pt x="1037850" y="140113"/>
                        <a:pt x="1033849" y="140684"/>
                      </a:cubicBezTo>
                      <a:cubicBezTo>
                        <a:pt x="1038612" y="142399"/>
                        <a:pt x="1049184" y="144685"/>
                        <a:pt x="1047375" y="141446"/>
                      </a:cubicBezTo>
                      <a:cubicBezTo>
                        <a:pt x="1053471" y="144399"/>
                        <a:pt x="1060233" y="145923"/>
                        <a:pt x="1067282" y="146971"/>
                      </a:cubicBezTo>
                      <a:cubicBezTo>
                        <a:pt x="1074235" y="148114"/>
                        <a:pt x="1081474" y="149352"/>
                        <a:pt x="1088523" y="150495"/>
                      </a:cubicBezTo>
                      <a:cubicBezTo>
                        <a:pt x="1081284" y="146114"/>
                        <a:pt x="1071568" y="146209"/>
                        <a:pt x="1062805" y="145066"/>
                      </a:cubicBezTo>
                      <a:cubicBezTo>
                        <a:pt x="1069568" y="141732"/>
                        <a:pt x="1086237" y="146876"/>
                        <a:pt x="1093857" y="152591"/>
                      </a:cubicBezTo>
                      <a:cubicBezTo>
                        <a:pt x="1105477" y="153829"/>
                        <a:pt x="1116717" y="156496"/>
                        <a:pt x="1125670" y="162496"/>
                      </a:cubicBezTo>
                      <a:cubicBezTo>
                        <a:pt x="1143196" y="165926"/>
                        <a:pt x="1158817" y="173165"/>
                        <a:pt x="1174724" y="179737"/>
                      </a:cubicBezTo>
                      <a:cubicBezTo>
                        <a:pt x="1190059" y="187357"/>
                        <a:pt x="1205871" y="194405"/>
                        <a:pt x="1221968" y="201644"/>
                      </a:cubicBezTo>
                      <a:cubicBezTo>
                        <a:pt x="1217015" y="195548"/>
                        <a:pt x="1209395" y="192786"/>
                        <a:pt x="1204823" y="186119"/>
                      </a:cubicBezTo>
                      <a:cubicBezTo>
                        <a:pt x="1197012" y="182880"/>
                        <a:pt x="1189964" y="178689"/>
                        <a:pt x="1184344" y="172403"/>
                      </a:cubicBezTo>
                      <a:cubicBezTo>
                        <a:pt x="1181582" y="171545"/>
                        <a:pt x="1182534" y="172974"/>
                        <a:pt x="1180629" y="172593"/>
                      </a:cubicBezTo>
                      <a:cubicBezTo>
                        <a:pt x="1177105" y="166783"/>
                        <a:pt x="1169485" y="166688"/>
                        <a:pt x="1164723" y="162592"/>
                      </a:cubicBezTo>
                      <a:cubicBezTo>
                        <a:pt x="1162722" y="160211"/>
                        <a:pt x="1166532" y="160782"/>
                        <a:pt x="1170628" y="161544"/>
                      </a:cubicBezTo>
                      <a:cubicBezTo>
                        <a:pt x="1164818" y="156305"/>
                        <a:pt x="1156436" y="154877"/>
                        <a:pt x="1149768" y="150781"/>
                      </a:cubicBezTo>
                      <a:cubicBezTo>
                        <a:pt x="1145101" y="146971"/>
                        <a:pt x="1153578" y="150019"/>
                        <a:pt x="1150435" y="147066"/>
                      </a:cubicBezTo>
                      <a:cubicBezTo>
                        <a:pt x="1140720" y="140970"/>
                        <a:pt x="1133100" y="141923"/>
                        <a:pt x="1120431" y="137351"/>
                      </a:cubicBezTo>
                      <a:cubicBezTo>
                        <a:pt x="1118241" y="133255"/>
                        <a:pt x="1133195" y="137446"/>
                        <a:pt x="1138624" y="138303"/>
                      </a:cubicBezTo>
                      <a:cubicBezTo>
                        <a:pt x="1136433" y="137255"/>
                        <a:pt x="1134433" y="135731"/>
                        <a:pt x="1132719" y="133922"/>
                      </a:cubicBezTo>
                      <a:cubicBezTo>
                        <a:pt x="1131195" y="133826"/>
                        <a:pt x="1132814" y="135065"/>
                        <a:pt x="1133290" y="135922"/>
                      </a:cubicBezTo>
                      <a:cubicBezTo>
                        <a:pt x="1127289" y="134684"/>
                        <a:pt x="1125194" y="131350"/>
                        <a:pt x="1121479" y="132779"/>
                      </a:cubicBezTo>
                      <a:cubicBezTo>
                        <a:pt x="1119384" y="130874"/>
                        <a:pt x="1121193" y="130778"/>
                        <a:pt x="1118717" y="128683"/>
                      </a:cubicBezTo>
                      <a:cubicBezTo>
                        <a:pt x="1108716" y="126492"/>
                        <a:pt x="1099667" y="122587"/>
                        <a:pt x="1090713" y="118586"/>
                      </a:cubicBezTo>
                      <a:cubicBezTo>
                        <a:pt x="1086713" y="118491"/>
                        <a:pt x="1086141" y="119729"/>
                        <a:pt x="1088808" y="122206"/>
                      </a:cubicBezTo>
                      <a:cubicBezTo>
                        <a:pt x="1085379" y="122301"/>
                        <a:pt x="1082427" y="121730"/>
                        <a:pt x="1079664" y="120777"/>
                      </a:cubicBezTo>
                      <a:cubicBezTo>
                        <a:pt x="1077664" y="117729"/>
                        <a:pt x="1077378" y="115634"/>
                        <a:pt x="1076997" y="113252"/>
                      </a:cubicBezTo>
                      <a:cubicBezTo>
                        <a:pt x="1088523" y="116586"/>
                        <a:pt x="1106811" y="119634"/>
                        <a:pt x="1111954" y="116872"/>
                      </a:cubicBezTo>
                      <a:cubicBezTo>
                        <a:pt x="1120908" y="119444"/>
                        <a:pt x="1129671" y="122968"/>
                        <a:pt x="1138338" y="126302"/>
                      </a:cubicBezTo>
                      <a:cubicBezTo>
                        <a:pt x="1146911" y="129826"/>
                        <a:pt x="1155483" y="133445"/>
                        <a:pt x="1163199" y="138494"/>
                      </a:cubicBezTo>
                      <a:cubicBezTo>
                        <a:pt x="1161008" y="132779"/>
                        <a:pt x="1172819" y="140208"/>
                        <a:pt x="1179296" y="143923"/>
                      </a:cubicBezTo>
                      <a:cubicBezTo>
                        <a:pt x="1180058" y="146780"/>
                        <a:pt x="1172343" y="140303"/>
                        <a:pt x="1169104" y="140399"/>
                      </a:cubicBezTo>
                      <a:cubicBezTo>
                        <a:pt x="1174914" y="145923"/>
                        <a:pt x="1184630" y="145733"/>
                        <a:pt x="1192250" y="148876"/>
                      </a:cubicBezTo>
                      <a:cubicBezTo>
                        <a:pt x="1196441" y="152876"/>
                        <a:pt x="1187868" y="149257"/>
                        <a:pt x="1194631" y="153257"/>
                      </a:cubicBezTo>
                      <a:cubicBezTo>
                        <a:pt x="1198060" y="151162"/>
                        <a:pt x="1216253" y="161258"/>
                        <a:pt x="1225111" y="167354"/>
                      </a:cubicBezTo>
                      <a:cubicBezTo>
                        <a:pt x="1234636" y="169355"/>
                        <a:pt x="1242637" y="176308"/>
                        <a:pt x="1253972" y="181737"/>
                      </a:cubicBezTo>
                      <a:cubicBezTo>
                        <a:pt x="1257020" y="179546"/>
                        <a:pt x="1245209" y="175260"/>
                        <a:pt x="1241970" y="172688"/>
                      </a:cubicBezTo>
                      <a:cubicBezTo>
                        <a:pt x="1246923" y="174689"/>
                        <a:pt x="1255496" y="178213"/>
                        <a:pt x="1264449" y="183071"/>
                      </a:cubicBezTo>
                      <a:cubicBezTo>
                        <a:pt x="1273212" y="188214"/>
                        <a:pt x="1282356" y="194596"/>
                        <a:pt x="1288929" y="201359"/>
                      </a:cubicBezTo>
                      <a:cubicBezTo>
                        <a:pt x="1302168" y="205359"/>
                        <a:pt x="1333791" y="235649"/>
                        <a:pt x="1342364" y="231743"/>
                      </a:cubicBezTo>
                      <a:cubicBezTo>
                        <a:pt x="1349984" y="240030"/>
                        <a:pt x="1356461" y="239554"/>
                        <a:pt x="1362271" y="246698"/>
                      </a:cubicBezTo>
                      <a:cubicBezTo>
                        <a:pt x="1361128" y="248031"/>
                        <a:pt x="1356842" y="243554"/>
                        <a:pt x="1356080" y="246031"/>
                      </a:cubicBezTo>
                      <a:cubicBezTo>
                        <a:pt x="1376940" y="259747"/>
                        <a:pt x="1397990" y="273558"/>
                        <a:pt x="1404657" y="269939"/>
                      </a:cubicBezTo>
                      <a:cubicBezTo>
                        <a:pt x="1401609" y="264795"/>
                        <a:pt x="1395323" y="256508"/>
                        <a:pt x="1399228" y="256604"/>
                      </a:cubicBezTo>
                      <a:cubicBezTo>
                        <a:pt x="1391322" y="245650"/>
                        <a:pt x="1375416" y="231362"/>
                        <a:pt x="1376844" y="224409"/>
                      </a:cubicBezTo>
                      <a:cubicBezTo>
                        <a:pt x="1369986" y="222314"/>
                        <a:pt x="1362081" y="213836"/>
                        <a:pt x="1358747" y="215170"/>
                      </a:cubicBezTo>
                      <a:cubicBezTo>
                        <a:pt x="1359890" y="216884"/>
                        <a:pt x="1362271" y="217646"/>
                        <a:pt x="1364271" y="218694"/>
                      </a:cubicBezTo>
                      <a:cubicBezTo>
                        <a:pt x="1365224" y="222123"/>
                        <a:pt x="1362747" y="219170"/>
                        <a:pt x="1358747" y="217265"/>
                      </a:cubicBezTo>
                      <a:cubicBezTo>
                        <a:pt x="1357128" y="213170"/>
                        <a:pt x="1354270" y="210026"/>
                        <a:pt x="1350841" y="207550"/>
                      </a:cubicBezTo>
                      <a:cubicBezTo>
                        <a:pt x="1348269" y="203645"/>
                        <a:pt x="1350365" y="203930"/>
                        <a:pt x="1354746" y="206121"/>
                      </a:cubicBezTo>
                      <a:cubicBezTo>
                        <a:pt x="1351984" y="203168"/>
                        <a:pt x="1348650" y="201073"/>
                        <a:pt x="1347603" y="202025"/>
                      </a:cubicBezTo>
                      <a:cubicBezTo>
                        <a:pt x="1342269" y="193262"/>
                        <a:pt x="1322647" y="181451"/>
                        <a:pt x="1308836" y="174212"/>
                      </a:cubicBezTo>
                      <a:cubicBezTo>
                        <a:pt x="1297501" y="160401"/>
                        <a:pt x="1278261" y="154781"/>
                        <a:pt x="1260544" y="148400"/>
                      </a:cubicBezTo>
                      <a:lnTo>
                        <a:pt x="1258544" y="145923"/>
                      </a:lnTo>
                      <a:cubicBezTo>
                        <a:pt x="1267974" y="145447"/>
                        <a:pt x="1283214" y="154400"/>
                        <a:pt x="1292739" y="156972"/>
                      </a:cubicBezTo>
                      <a:cubicBezTo>
                        <a:pt x="1291119" y="154019"/>
                        <a:pt x="1287690" y="153162"/>
                        <a:pt x="1286357" y="149828"/>
                      </a:cubicBezTo>
                      <a:cubicBezTo>
                        <a:pt x="1259877" y="139732"/>
                        <a:pt x="1247019" y="128969"/>
                        <a:pt x="1221682" y="119444"/>
                      </a:cubicBezTo>
                      <a:cubicBezTo>
                        <a:pt x="1221111" y="118491"/>
                        <a:pt x="1222349" y="118586"/>
                        <a:pt x="1221206" y="117348"/>
                      </a:cubicBezTo>
                      <a:cubicBezTo>
                        <a:pt x="1229969" y="121539"/>
                        <a:pt x="1243971" y="126492"/>
                        <a:pt x="1249876" y="126778"/>
                      </a:cubicBezTo>
                      <a:cubicBezTo>
                        <a:pt x="1247114" y="123444"/>
                        <a:pt x="1242256" y="122777"/>
                        <a:pt x="1239494" y="119539"/>
                      </a:cubicBezTo>
                      <a:cubicBezTo>
                        <a:pt x="1239970" y="122301"/>
                        <a:pt x="1235970" y="120587"/>
                        <a:pt x="1231588" y="116777"/>
                      </a:cubicBezTo>
                      <a:cubicBezTo>
                        <a:pt x="1232064" y="118586"/>
                        <a:pt x="1231207" y="119729"/>
                        <a:pt x="1229016" y="120110"/>
                      </a:cubicBezTo>
                      <a:cubicBezTo>
                        <a:pt x="1225302" y="117348"/>
                        <a:pt x="1218634" y="113824"/>
                        <a:pt x="1213110" y="111633"/>
                      </a:cubicBezTo>
                      <a:cubicBezTo>
                        <a:pt x="1207490" y="109633"/>
                        <a:pt x="1203013" y="109157"/>
                        <a:pt x="1203775" y="111824"/>
                      </a:cubicBezTo>
                      <a:cubicBezTo>
                        <a:pt x="1199489" y="111538"/>
                        <a:pt x="1203966" y="108299"/>
                        <a:pt x="1197679" y="106966"/>
                      </a:cubicBezTo>
                      <a:cubicBezTo>
                        <a:pt x="1197298" y="105632"/>
                        <a:pt x="1203870" y="108871"/>
                        <a:pt x="1202346" y="105823"/>
                      </a:cubicBezTo>
                      <a:cubicBezTo>
                        <a:pt x="1196822" y="102584"/>
                        <a:pt x="1189678" y="103537"/>
                        <a:pt x="1190916" y="105728"/>
                      </a:cubicBezTo>
                      <a:cubicBezTo>
                        <a:pt x="1186725" y="104489"/>
                        <a:pt x="1189202" y="101822"/>
                        <a:pt x="1185963" y="99060"/>
                      </a:cubicBezTo>
                      <a:cubicBezTo>
                        <a:pt x="1177677" y="96584"/>
                        <a:pt x="1181677" y="100394"/>
                        <a:pt x="1176343" y="99346"/>
                      </a:cubicBezTo>
                      <a:cubicBezTo>
                        <a:pt x="1172057" y="98489"/>
                        <a:pt x="1172343" y="95536"/>
                        <a:pt x="1174724" y="96203"/>
                      </a:cubicBezTo>
                      <a:cubicBezTo>
                        <a:pt x="1169199" y="92488"/>
                        <a:pt x="1169009" y="96107"/>
                        <a:pt x="1167294" y="96203"/>
                      </a:cubicBezTo>
                      <a:cubicBezTo>
                        <a:pt x="1165580" y="95250"/>
                        <a:pt x="1160341" y="91440"/>
                        <a:pt x="1160341" y="89630"/>
                      </a:cubicBezTo>
                      <a:cubicBezTo>
                        <a:pt x="1164723" y="89535"/>
                        <a:pt x="1167771" y="91535"/>
                        <a:pt x="1171866" y="92012"/>
                      </a:cubicBezTo>
                      <a:cubicBezTo>
                        <a:pt x="1164151" y="86582"/>
                        <a:pt x="1158531" y="88106"/>
                        <a:pt x="1158055" y="90297"/>
                      </a:cubicBezTo>
                      <a:cubicBezTo>
                        <a:pt x="1147578" y="86297"/>
                        <a:pt x="1138338" y="82201"/>
                        <a:pt x="1129480" y="83249"/>
                      </a:cubicBezTo>
                      <a:cubicBezTo>
                        <a:pt x="1122527" y="79058"/>
                        <a:pt x="1131576" y="81153"/>
                        <a:pt x="1128623" y="78486"/>
                      </a:cubicBezTo>
                      <a:cubicBezTo>
                        <a:pt x="1135005" y="79915"/>
                        <a:pt x="1140910" y="82296"/>
                        <a:pt x="1147101" y="84201"/>
                      </a:cubicBezTo>
                      <a:cubicBezTo>
                        <a:pt x="1142529" y="79915"/>
                        <a:pt x="1143577" y="78105"/>
                        <a:pt x="1150340" y="78867"/>
                      </a:cubicBezTo>
                      <a:cubicBezTo>
                        <a:pt x="1147101" y="76295"/>
                        <a:pt x="1143006" y="75819"/>
                        <a:pt x="1142339" y="76962"/>
                      </a:cubicBezTo>
                      <a:cubicBezTo>
                        <a:pt x="1142720" y="74390"/>
                        <a:pt x="1135481" y="73819"/>
                        <a:pt x="1135195" y="70485"/>
                      </a:cubicBezTo>
                      <a:cubicBezTo>
                        <a:pt x="1125765" y="69818"/>
                        <a:pt x="1118241" y="66770"/>
                        <a:pt x="1107001" y="62675"/>
                      </a:cubicBezTo>
                      <a:cubicBezTo>
                        <a:pt x="1105477" y="60484"/>
                        <a:pt x="1116050" y="63341"/>
                        <a:pt x="1117574" y="66294"/>
                      </a:cubicBezTo>
                      <a:cubicBezTo>
                        <a:pt x="1119288" y="66580"/>
                        <a:pt x="1118717" y="66008"/>
                        <a:pt x="1118050" y="65437"/>
                      </a:cubicBezTo>
                      <a:lnTo>
                        <a:pt x="1121479" y="65723"/>
                      </a:lnTo>
                      <a:cubicBezTo>
                        <a:pt x="1116431" y="61817"/>
                        <a:pt x="1109573" y="61151"/>
                        <a:pt x="1103191" y="59627"/>
                      </a:cubicBezTo>
                      <a:cubicBezTo>
                        <a:pt x="1101096" y="56579"/>
                        <a:pt x="1105287" y="56007"/>
                        <a:pt x="1103191" y="52959"/>
                      </a:cubicBezTo>
                      <a:cubicBezTo>
                        <a:pt x="1099095" y="53816"/>
                        <a:pt x="1099286" y="52864"/>
                        <a:pt x="1092618" y="52578"/>
                      </a:cubicBezTo>
                      <a:cubicBezTo>
                        <a:pt x="1087475" y="49530"/>
                        <a:pt x="1089761" y="49054"/>
                        <a:pt x="1086713" y="46768"/>
                      </a:cubicBezTo>
                      <a:cubicBezTo>
                        <a:pt x="1082522" y="46292"/>
                        <a:pt x="1082998" y="47339"/>
                        <a:pt x="1080998" y="47530"/>
                      </a:cubicBezTo>
                      <a:cubicBezTo>
                        <a:pt x="1077188" y="45149"/>
                        <a:pt x="1081379" y="45434"/>
                        <a:pt x="1076331" y="42672"/>
                      </a:cubicBezTo>
                      <a:cubicBezTo>
                        <a:pt x="1066710" y="40577"/>
                        <a:pt x="1057566" y="37624"/>
                        <a:pt x="1048327" y="35052"/>
                      </a:cubicBezTo>
                      <a:cubicBezTo>
                        <a:pt x="1045089" y="31718"/>
                        <a:pt x="1052423" y="34862"/>
                        <a:pt x="1057566" y="33909"/>
                      </a:cubicBezTo>
                      <a:cubicBezTo>
                        <a:pt x="1053471" y="31337"/>
                        <a:pt x="1047565" y="32861"/>
                        <a:pt x="1043850" y="29432"/>
                      </a:cubicBezTo>
                      <a:cubicBezTo>
                        <a:pt x="1043565" y="30290"/>
                        <a:pt x="1039850" y="30099"/>
                        <a:pt x="1041279" y="31337"/>
                      </a:cubicBezTo>
                      <a:cubicBezTo>
                        <a:pt x="1035754" y="29337"/>
                        <a:pt x="1030134" y="27623"/>
                        <a:pt x="1024324" y="26289"/>
                      </a:cubicBezTo>
                      <a:cubicBezTo>
                        <a:pt x="1018514" y="25146"/>
                        <a:pt x="1012608" y="24194"/>
                        <a:pt x="1006703" y="23241"/>
                      </a:cubicBezTo>
                      <a:cubicBezTo>
                        <a:pt x="994892" y="21431"/>
                        <a:pt x="983176" y="19431"/>
                        <a:pt x="971746" y="16859"/>
                      </a:cubicBezTo>
                      <a:cubicBezTo>
                        <a:pt x="969936" y="17240"/>
                        <a:pt x="972794" y="18479"/>
                        <a:pt x="974223" y="19431"/>
                      </a:cubicBezTo>
                      <a:cubicBezTo>
                        <a:pt x="970127" y="20003"/>
                        <a:pt x="966031" y="20479"/>
                        <a:pt x="962412" y="19907"/>
                      </a:cubicBezTo>
                      <a:cubicBezTo>
                        <a:pt x="960411" y="15431"/>
                        <a:pt x="952506" y="14573"/>
                        <a:pt x="943552" y="14383"/>
                      </a:cubicBezTo>
                      <a:cubicBezTo>
                        <a:pt x="934503" y="14573"/>
                        <a:pt x="924502" y="15526"/>
                        <a:pt x="917930" y="13906"/>
                      </a:cubicBezTo>
                      <a:cubicBezTo>
                        <a:pt x="923454" y="7334"/>
                        <a:pt x="940314" y="10954"/>
                        <a:pt x="953744" y="10382"/>
                      </a:cubicBezTo>
                      <a:cubicBezTo>
                        <a:pt x="947267" y="7429"/>
                        <a:pt x="938313" y="10001"/>
                        <a:pt x="936694" y="6096"/>
                      </a:cubicBezTo>
                      <a:lnTo>
                        <a:pt x="926217" y="7811"/>
                      </a:lnTo>
                      <a:cubicBezTo>
                        <a:pt x="922407" y="6477"/>
                        <a:pt x="923550" y="5715"/>
                        <a:pt x="922121" y="4667"/>
                      </a:cubicBezTo>
                      <a:cubicBezTo>
                        <a:pt x="926407" y="5334"/>
                        <a:pt x="931265" y="3620"/>
                        <a:pt x="935265" y="5429"/>
                      </a:cubicBezTo>
                      <a:cubicBezTo>
                        <a:pt x="933456" y="2858"/>
                        <a:pt x="939552" y="4667"/>
                        <a:pt x="941076" y="2572"/>
                      </a:cubicBezTo>
                      <a:cubicBezTo>
                        <a:pt x="934694" y="-2381"/>
                        <a:pt x="924597" y="5620"/>
                        <a:pt x="918311" y="476"/>
                      </a:cubicBezTo>
                      <a:cubicBezTo>
                        <a:pt x="910500" y="2381"/>
                        <a:pt x="902404" y="4191"/>
                        <a:pt x="895260" y="6572"/>
                      </a:cubicBezTo>
                      <a:cubicBezTo>
                        <a:pt x="889069" y="4667"/>
                        <a:pt x="892689" y="3620"/>
                        <a:pt x="896213" y="2477"/>
                      </a:cubicBezTo>
                      <a:cubicBezTo>
                        <a:pt x="891450" y="-572"/>
                        <a:pt x="885640" y="857"/>
                        <a:pt x="880306" y="0"/>
                      </a:cubicBezTo>
                      <a:cubicBezTo>
                        <a:pt x="881163" y="1429"/>
                        <a:pt x="879449" y="2667"/>
                        <a:pt x="872972" y="3524"/>
                      </a:cubicBezTo>
                      <a:cubicBezTo>
                        <a:pt x="876020" y="4382"/>
                        <a:pt x="879639" y="2953"/>
                        <a:pt x="882402" y="5334"/>
                      </a:cubicBezTo>
                      <a:cubicBezTo>
                        <a:pt x="876782" y="6096"/>
                        <a:pt x="871448" y="5620"/>
                        <a:pt x="866400" y="4001"/>
                      </a:cubicBezTo>
                      <a:cubicBezTo>
                        <a:pt x="861256" y="5048"/>
                        <a:pt x="856208" y="6572"/>
                        <a:pt x="851064" y="7906"/>
                      </a:cubicBezTo>
                      <a:cubicBezTo>
                        <a:pt x="848874" y="4763"/>
                        <a:pt x="854398" y="5525"/>
                        <a:pt x="843540" y="5048"/>
                      </a:cubicBezTo>
                      <a:cubicBezTo>
                        <a:pt x="836110" y="3429"/>
                        <a:pt x="847540" y="2477"/>
                        <a:pt x="841063" y="857"/>
                      </a:cubicBezTo>
                      <a:cubicBezTo>
                        <a:pt x="838206" y="5810"/>
                        <a:pt x="829443" y="3810"/>
                        <a:pt x="818965" y="7906"/>
                      </a:cubicBezTo>
                      <a:cubicBezTo>
                        <a:pt x="809440" y="7144"/>
                        <a:pt x="799915" y="7334"/>
                        <a:pt x="790390" y="6096"/>
                      </a:cubicBezTo>
                      <a:cubicBezTo>
                        <a:pt x="782770" y="10954"/>
                        <a:pt x="773436" y="12573"/>
                        <a:pt x="762482" y="16002"/>
                      </a:cubicBezTo>
                      <a:cubicBezTo>
                        <a:pt x="755338" y="15050"/>
                        <a:pt x="767911" y="12954"/>
                        <a:pt x="766006" y="11716"/>
                      </a:cubicBezTo>
                      <a:cubicBezTo>
                        <a:pt x="751433" y="12954"/>
                        <a:pt x="736955" y="21050"/>
                        <a:pt x="730573" y="25622"/>
                      </a:cubicBezTo>
                      <a:cubicBezTo>
                        <a:pt x="745242" y="25051"/>
                        <a:pt x="749623" y="18288"/>
                        <a:pt x="759339" y="16192"/>
                      </a:cubicBezTo>
                      <a:cubicBezTo>
                        <a:pt x="762101" y="16859"/>
                        <a:pt x="762101" y="17717"/>
                        <a:pt x="760767" y="18669"/>
                      </a:cubicBezTo>
                      <a:cubicBezTo>
                        <a:pt x="764863" y="19336"/>
                        <a:pt x="771150" y="15716"/>
                        <a:pt x="767340" y="15240"/>
                      </a:cubicBezTo>
                      <a:cubicBezTo>
                        <a:pt x="780389" y="18098"/>
                        <a:pt x="806964" y="5620"/>
                        <a:pt x="824871" y="11144"/>
                      </a:cubicBezTo>
                      <a:cubicBezTo>
                        <a:pt x="813345" y="17240"/>
                        <a:pt x="789152" y="17621"/>
                        <a:pt x="773340" y="18002"/>
                      </a:cubicBezTo>
                      <a:cubicBezTo>
                        <a:pt x="763244" y="25813"/>
                        <a:pt x="741051" y="26384"/>
                        <a:pt x="721048" y="29718"/>
                      </a:cubicBezTo>
                      <a:cubicBezTo>
                        <a:pt x="726573" y="25908"/>
                        <a:pt x="729716" y="23241"/>
                        <a:pt x="730764" y="19336"/>
                      </a:cubicBezTo>
                      <a:cubicBezTo>
                        <a:pt x="726477" y="22003"/>
                        <a:pt x="722286" y="21431"/>
                        <a:pt x="718095" y="23717"/>
                      </a:cubicBezTo>
                      <a:cubicBezTo>
                        <a:pt x="703713" y="19622"/>
                        <a:pt x="698855" y="29051"/>
                        <a:pt x="685139" y="26384"/>
                      </a:cubicBezTo>
                      <a:cubicBezTo>
                        <a:pt x="670756" y="31242"/>
                        <a:pt x="675423" y="29718"/>
                        <a:pt x="661803" y="33623"/>
                      </a:cubicBezTo>
                      <a:cubicBezTo>
                        <a:pt x="666089" y="33719"/>
                        <a:pt x="661136" y="35433"/>
                        <a:pt x="663517" y="35909"/>
                      </a:cubicBezTo>
                      <a:cubicBezTo>
                        <a:pt x="659421" y="37529"/>
                        <a:pt x="655230" y="37719"/>
                        <a:pt x="651325" y="40481"/>
                      </a:cubicBezTo>
                      <a:cubicBezTo>
                        <a:pt x="644086" y="40005"/>
                        <a:pt x="652563" y="36957"/>
                        <a:pt x="657326" y="36100"/>
                      </a:cubicBezTo>
                      <a:cubicBezTo>
                        <a:pt x="655611" y="34100"/>
                        <a:pt x="638181" y="40767"/>
                        <a:pt x="639038" y="42958"/>
                      </a:cubicBezTo>
                      <a:cubicBezTo>
                        <a:pt x="632847" y="44101"/>
                        <a:pt x="626846" y="47244"/>
                        <a:pt x="620464" y="45815"/>
                      </a:cubicBezTo>
                      <a:cubicBezTo>
                        <a:pt x="611796" y="47720"/>
                        <a:pt x="603795" y="55340"/>
                        <a:pt x="595032" y="56007"/>
                      </a:cubicBezTo>
                      <a:cubicBezTo>
                        <a:pt x="588841" y="54578"/>
                        <a:pt x="597509" y="49340"/>
                        <a:pt x="601605" y="45244"/>
                      </a:cubicBezTo>
                      <a:cubicBezTo>
                        <a:pt x="590556" y="48578"/>
                        <a:pt x="586650" y="53721"/>
                        <a:pt x="571696" y="57817"/>
                      </a:cubicBezTo>
                      <a:cubicBezTo>
                        <a:pt x="565886" y="57531"/>
                        <a:pt x="568648" y="56198"/>
                        <a:pt x="562266" y="58484"/>
                      </a:cubicBezTo>
                      <a:cubicBezTo>
                        <a:pt x="557694" y="61913"/>
                        <a:pt x="571791" y="56198"/>
                        <a:pt x="567219" y="59627"/>
                      </a:cubicBezTo>
                      <a:cubicBezTo>
                        <a:pt x="571791" y="58388"/>
                        <a:pt x="576363" y="57341"/>
                        <a:pt x="580650" y="54959"/>
                      </a:cubicBezTo>
                      <a:cubicBezTo>
                        <a:pt x="583412" y="56960"/>
                        <a:pt x="581983" y="56864"/>
                        <a:pt x="590079" y="54483"/>
                      </a:cubicBezTo>
                      <a:cubicBezTo>
                        <a:pt x="591699" y="54769"/>
                        <a:pt x="588746" y="56198"/>
                        <a:pt x="587317" y="57341"/>
                      </a:cubicBezTo>
                      <a:cubicBezTo>
                        <a:pt x="583412" y="59436"/>
                        <a:pt x="578935" y="56960"/>
                        <a:pt x="574935" y="58865"/>
                      </a:cubicBezTo>
                      <a:cubicBezTo>
                        <a:pt x="575125" y="59722"/>
                        <a:pt x="571982" y="61532"/>
                        <a:pt x="573887" y="61913"/>
                      </a:cubicBezTo>
                      <a:cubicBezTo>
                        <a:pt x="569029" y="64294"/>
                        <a:pt x="563790" y="64770"/>
                        <a:pt x="558933" y="66485"/>
                      </a:cubicBezTo>
                      <a:cubicBezTo>
                        <a:pt x="556361" y="65818"/>
                        <a:pt x="557694" y="64865"/>
                        <a:pt x="561600" y="63532"/>
                      </a:cubicBezTo>
                      <a:cubicBezTo>
                        <a:pt x="564362" y="62103"/>
                        <a:pt x="563124" y="64008"/>
                        <a:pt x="566362" y="63722"/>
                      </a:cubicBezTo>
                      <a:cubicBezTo>
                        <a:pt x="566743" y="62008"/>
                        <a:pt x="568648" y="59817"/>
                        <a:pt x="564076" y="59531"/>
                      </a:cubicBezTo>
                      <a:cubicBezTo>
                        <a:pt x="554646" y="66675"/>
                        <a:pt x="545121" y="71819"/>
                        <a:pt x="535692" y="77057"/>
                      </a:cubicBezTo>
                      <a:cubicBezTo>
                        <a:pt x="526262" y="82201"/>
                        <a:pt x="516546" y="86392"/>
                        <a:pt x="507498" y="92393"/>
                      </a:cubicBezTo>
                      <a:cubicBezTo>
                        <a:pt x="505116" y="92583"/>
                        <a:pt x="502830" y="92869"/>
                        <a:pt x="504069" y="91535"/>
                      </a:cubicBezTo>
                      <a:cubicBezTo>
                        <a:pt x="503021" y="93821"/>
                        <a:pt x="489114" y="102870"/>
                        <a:pt x="479589" y="107347"/>
                      </a:cubicBezTo>
                      <a:cubicBezTo>
                        <a:pt x="477399" y="105347"/>
                        <a:pt x="492448" y="97441"/>
                        <a:pt x="490924" y="96488"/>
                      </a:cubicBezTo>
                      <a:cubicBezTo>
                        <a:pt x="495687" y="96965"/>
                        <a:pt x="498925" y="94202"/>
                        <a:pt x="492258" y="95345"/>
                      </a:cubicBezTo>
                      <a:cubicBezTo>
                        <a:pt x="476732" y="104299"/>
                        <a:pt x="463016" y="112586"/>
                        <a:pt x="450729" y="118586"/>
                      </a:cubicBezTo>
                      <a:cubicBezTo>
                        <a:pt x="444728" y="117634"/>
                        <a:pt x="464635" y="109252"/>
                        <a:pt x="462921" y="105918"/>
                      </a:cubicBezTo>
                      <a:cubicBezTo>
                        <a:pt x="457491" y="108680"/>
                        <a:pt x="455301" y="108585"/>
                        <a:pt x="453491" y="112109"/>
                      </a:cubicBezTo>
                      <a:cubicBezTo>
                        <a:pt x="448633" y="113729"/>
                        <a:pt x="443013" y="116396"/>
                        <a:pt x="437203" y="119729"/>
                      </a:cubicBezTo>
                      <a:cubicBezTo>
                        <a:pt x="431488" y="123254"/>
                        <a:pt x="425487" y="127445"/>
                        <a:pt x="419487" y="131826"/>
                      </a:cubicBezTo>
                      <a:cubicBezTo>
                        <a:pt x="413581" y="136208"/>
                        <a:pt x="407580" y="140494"/>
                        <a:pt x="402151" y="144685"/>
                      </a:cubicBezTo>
                      <a:cubicBezTo>
                        <a:pt x="396817" y="148971"/>
                        <a:pt x="391769" y="152876"/>
                        <a:pt x="387483" y="155924"/>
                      </a:cubicBezTo>
                      <a:cubicBezTo>
                        <a:pt x="382911" y="157067"/>
                        <a:pt x="396722" y="147161"/>
                        <a:pt x="388530" y="150495"/>
                      </a:cubicBezTo>
                      <a:cubicBezTo>
                        <a:pt x="387483" y="154591"/>
                        <a:pt x="381196" y="159449"/>
                        <a:pt x="375767" y="163640"/>
                      </a:cubicBezTo>
                      <a:cubicBezTo>
                        <a:pt x="379958" y="161639"/>
                        <a:pt x="384339" y="160020"/>
                        <a:pt x="387959" y="156877"/>
                      </a:cubicBezTo>
                      <a:cubicBezTo>
                        <a:pt x="389007" y="156877"/>
                        <a:pt x="388340" y="157829"/>
                        <a:pt x="389864" y="157544"/>
                      </a:cubicBezTo>
                      <a:cubicBezTo>
                        <a:pt x="382815" y="164211"/>
                        <a:pt x="373005" y="165354"/>
                        <a:pt x="367004" y="174117"/>
                      </a:cubicBezTo>
                      <a:cubicBezTo>
                        <a:pt x="364146" y="174974"/>
                        <a:pt x="365099" y="173355"/>
                        <a:pt x="362051" y="174308"/>
                      </a:cubicBezTo>
                      <a:cubicBezTo>
                        <a:pt x="357098" y="180594"/>
                        <a:pt x="350430" y="183166"/>
                        <a:pt x="345001" y="188309"/>
                      </a:cubicBezTo>
                      <a:cubicBezTo>
                        <a:pt x="342334" y="189071"/>
                        <a:pt x="341858" y="188405"/>
                        <a:pt x="342525" y="186881"/>
                      </a:cubicBezTo>
                      <a:cubicBezTo>
                        <a:pt x="339191" y="188214"/>
                        <a:pt x="337286" y="192310"/>
                        <a:pt x="333381" y="192691"/>
                      </a:cubicBezTo>
                      <a:cubicBezTo>
                        <a:pt x="331190" y="195263"/>
                        <a:pt x="332619" y="194977"/>
                        <a:pt x="334428" y="194501"/>
                      </a:cubicBezTo>
                      <a:cubicBezTo>
                        <a:pt x="322903" y="202978"/>
                        <a:pt x="313378" y="210312"/>
                        <a:pt x="304234" y="218027"/>
                      </a:cubicBezTo>
                      <a:cubicBezTo>
                        <a:pt x="295376" y="226028"/>
                        <a:pt x="286613" y="234125"/>
                        <a:pt x="276326" y="243840"/>
                      </a:cubicBezTo>
                      <a:cubicBezTo>
                        <a:pt x="273945" y="244507"/>
                        <a:pt x="274516" y="242697"/>
                        <a:pt x="276993" y="239268"/>
                      </a:cubicBezTo>
                      <a:cubicBezTo>
                        <a:pt x="273183" y="242030"/>
                        <a:pt x="270516" y="246221"/>
                        <a:pt x="266801" y="248984"/>
                      </a:cubicBezTo>
                      <a:cubicBezTo>
                        <a:pt x="262134" y="255175"/>
                        <a:pt x="270897" y="248984"/>
                        <a:pt x="266896" y="254508"/>
                      </a:cubicBezTo>
                      <a:cubicBezTo>
                        <a:pt x="260419" y="257651"/>
                        <a:pt x="255657" y="263366"/>
                        <a:pt x="251656" y="269939"/>
                      </a:cubicBezTo>
                      <a:cubicBezTo>
                        <a:pt x="247846" y="272034"/>
                        <a:pt x="250037" y="268700"/>
                        <a:pt x="245274" y="271653"/>
                      </a:cubicBezTo>
                      <a:cubicBezTo>
                        <a:pt x="244036" y="274415"/>
                        <a:pt x="247560" y="272796"/>
                        <a:pt x="246322" y="275654"/>
                      </a:cubicBezTo>
                      <a:cubicBezTo>
                        <a:pt x="238416" y="279559"/>
                        <a:pt x="241560" y="280988"/>
                        <a:pt x="233940" y="289655"/>
                      </a:cubicBezTo>
                      <a:cubicBezTo>
                        <a:pt x="230225" y="291941"/>
                        <a:pt x="232320" y="288417"/>
                        <a:pt x="227653" y="291560"/>
                      </a:cubicBezTo>
                      <a:cubicBezTo>
                        <a:pt x="227367" y="293084"/>
                        <a:pt x="227939" y="293751"/>
                        <a:pt x="230320" y="292513"/>
                      </a:cubicBezTo>
                      <a:cubicBezTo>
                        <a:pt x="227463" y="296609"/>
                        <a:pt x="221843" y="301752"/>
                        <a:pt x="216604" y="305562"/>
                      </a:cubicBezTo>
                      <a:cubicBezTo>
                        <a:pt x="211556" y="309563"/>
                        <a:pt x="206889" y="312325"/>
                        <a:pt x="205841" y="310896"/>
                      </a:cubicBezTo>
                      <a:cubicBezTo>
                        <a:pt x="197554" y="323279"/>
                        <a:pt x="215747" y="304324"/>
                        <a:pt x="211937" y="313373"/>
                      </a:cubicBezTo>
                      <a:cubicBezTo>
                        <a:pt x="208413" y="317278"/>
                        <a:pt x="208508" y="315087"/>
                        <a:pt x="203079" y="319469"/>
                      </a:cubicBezTo>
                      <a:cubicBezTo>
                        <a:pt x="199745" y="326327"/>
                        <a:pt x="192696" y="331470"/>
                        <a:pt x="193554" y="336423"/>
                      </a:cubicBezTo>
                      <a:cubicBezTo>
                        <a:pt x="189172" y="341566"/>
                        <a:pt x="184886" y="347948"/>
                        <a:pt x="180981" y="347663"/>
                      </a:cubicBezTo>
                      <a:lnTo>
                        <a:pt x="177933" y="355568"/>
                      </a:lnTo>
                      <a:cubicBezTo>
                        <a:pt x="183457" y="352997"/>
                        <a:pt x="177552" y="352520"/>
                        <a:pt x="183076" y="349949"/>
                      </a:cubicBezTo>
                      <a:cubicBezTo>
                        <a:pt x="183457" y="355949"/>
                        <a:pt x="166979" y="371475"/>
                        <a:pt x="161550" y="384429"/>
                      </a:cubicBezTo>
                      <a:cubicBezTo>
                        <a:pt x="161264" y="381286"/>
                        <a:pt x="159073" y="381286"/>
                        <a:pt x="162693" y="374999"/>
                      </a:cubicBezTo>
                      <a:cubicBezTo>
                        <a:pt x="154311" y="381857"/>
                        <a:pt x="158502" y="387763"/>
                        <a:pt x="152596" y="396907"/>
                      </a:cubicBezTo>
                      <a:cubicBezTo>
                        <a:pt x="145929" y="400526"/>
                        <a:pt x="144024" y="408337"/>
                        <a:pt x="141261" y="415290"/>
                      </a:cubicBezTo>
                      <a:cubicBezTo>
                        <a:pt x="134403" y="420719"/>
                        <a:pt x="130689" y="429006"/>
                        <a:pt x="126688" y="436816"/>
                      </a:cubicBezTo>
                      <a:cubicBezTo>
                        <a:pt x="123640" y="437388"/>
                        <a:pt x="130308" y="429578"/>
                        <a:pt x="130498" y="426149"/>
                      </a:cubicBezTo>
                      <a:cubicBezTo>
                        <a:pt x="127545" y="427768"/>
                        <a:pt x="130308" y="420719"/>
                        <a:pt x="127736" y="421862"/>
                      </a:cubicBezTo>
                      <a:cubicBezTo>
                        <a:pt x="125640" y="430816"/>
                        <a:pt x="119544" y="441484"/>
                        <a:pt x="118782" y="450056"/>
                      </a:cubicBezTo>
                      <a:cubicBezTo>
                        <a:pt x="116782" y="451676"/>
                        <a:pt x="115639" y="455390"/>
                        <a:pt x="111829" y="460058"/>
                      </a:cubicBezTo>
                      <a:cubicBezTo>
                        <a:pt x="107638" y="461296"/>
                        <a:pt x="120497" y="443675"/>
                        <a:pt x="111639" y="452247"/>
                      </a:cubicBezTo>
                      <a:cubicBezTo>
                        <a:pt x="112305" y="446913"/>
                        <a:pt x="116687" y="444627"/>
                        <a:pt x="117354" y="439198"/>
                      </a:cubicBezTo>
                      <a:cubicBezTo>
                        <a:pt x="113067" y="441770"/>
                        <a:pt x="110115" y="455486"/>
                        <a:pt x="107543" y="453009"/>
                      </a:cubicBezTo>
                      <a:cubicBezTo>
                        <a:pt x="106590" y="458438"/>
                        <a:pt x="103161" y="462820"/>
                        <a:pt x="100685" y="471011"/>
                      </a:cubicBezTo>
                      <a:cubicBezTo>
                        <a:pt x="97161" y="468344"/>
                        <a:pt x="96494" y="478822"/>
                        <a:pt x="90684" y="484537"/>
                      </a:cubicBezTo>
                      <a:cubicBezTo>
                        <a:pt x="89064" y="494633"/>
                        <a:pt x="84016" y="502349"/>
                        <a:pt x="81540" y="511683"/>
                      </a:cubicBezTo>
                      <a:cubicBezTo>
                        <a:pt x="83254" y="512826"/>
                        <a:pt x="88017" y="506635"/>
                        <a:pt x="88779" y="501777"/>
                      </a:cubicBezTo>
                      <a:cubicBezTo>
                        <a:pt x="91446" y="504254"/>
                        <a:pt x="83635" y="515398"/>
                        <a:pt x="81444" y="520637"/>
                      </a:cubicBezTo>
                      <a:cubicBezTo>
                        <a:pt x="79444" y="521208"/>
                        <a:pt x="79635" y="516636"/>
                        <a:pt x="80301" y="514445"/>
                      </a:cubicBezTo>
                      <a:cubicBezTo>
                        <a:pt x="78396" y="514636"/>
                        <a:pt x="76491" y="518732"/>
                        <a:pt x="74205" y="517874"/>
                      </a:cubicBezTo>
                      <a:cubicBezTo>
                        <a:pt x="78111" y="520541"/>
                        <a:pt x="71634" y="526828"/>
                        <a:pt x="71157" y="535877"/>
                      </a:cubicBezTo>
                      <a:cubicBezTo>
                        <a:pt x="74967" y="533972"/>
                        <a:pt x="73729" y="529114"/>
                        <a:pt x="76968" y="526828"/>
                      </a:cubicBezTo>
                      <a:cubicBezTo>
                        <a:pt x="75063" y="531686"/>
                        <a:pt x="74586" y="537305"/>
                        <a:pt x="70586" y="540830"/>
                      </a:cubicBezTo>
                      <a:cubicBezTo>
                        <a:pt x="69062" y="541782"/>
                        <a:pt x="71253" y="538258"/>
                        <a:pt x="71157" y="535781"/>
                      </a:cubicBezTo>
                      <a:cubicBezTo>
                        <a:pt x="69348" y="537401"/>
                        <a:pt x="68014" y="541592"/>
                        <a:pt x="67919" y="539210"/>
                      </a:cubicBezTo>
                      <a:cubicBezTo>
                        <a:pt x="64204" y="543782"/>
                        <a:pt x="70014" y="542639"/>
                        <a:pt x="65252" y="546545"/>
                      </a:cubicBezTo>
                      <a:cubicBezTo>
                        <a:pt x="67347" y="545783"/>
                        <a:pt x="70110" y="543782"/>
                        <a:pt x="69729" y="549212"/>
                      </a:cubicBezTo>
                      <a:cubicBezTo>
                        <a:pt x="67062" y="556070"/>
                        <a:pt x="68014" y="548831"/>
                        <a:pt x="64776" y="553403"/>
                      </a:cubicBezTo>
                      <a:cubicBezTo>
                        <a:pt x="64299" y="557879"/>
                        <a:pt x="66014" y="556927"/>
                        <a:pt x="67347" y="556641"/>
                      </a:cubicBezTo>
                      <a:cubicBezTo>
                        <a:pt x="66585" y="559118"/>
                        <a:pt x="64871" y="561118"/>
                        <a:pt x="64966" y="564071"/>
                      </a:cubicBezTo>
                      <a:cubicBezTo>
                        <a:pt x="60013" y="570548"/>
                        <a:pt x="62680" y="557784"/>
                        <a:pt x="58489" y="562261"/>
                      </a:cubicBezTo>
                      <a:cubicBezTo>
                        <a:pt x="59156" y="564452"/>
                        <a:pt x="59346" y="567500"/>
                        <a:pt x="60966" y="567119"/>
                      </a:cubicBezTo>
                      <a:cubicBezTo>
                        <a:pt x="61156" y="573024"/>
                        <a:pt x="55251" y="575596"/>
                        <a:pt x="56203" y="581978"/>
                      </a:cubicBezTo>
                      <a:cubicBezTo>
                        <a:pt x="53060" y="586835"/>
                        <a:pt x="52679" y="584645"/>
                        <a:pt x="50393" y="587502"/>
                      </a:cubicBezTo>
                      <a:cubicBezTo>
                        <a:pt x="50107" y="594836"/>
                        <a:pt x="46869" y="600551"/>
                        <a:pt x="44392" y="606743"/>
                      </a:cubicBezTo>
                      <a:cubicBezTo>
                        <a:pt x="46583" y="611696"/>
                        <a:pt x="41820" y="622078"/>
                        <a:pt x="39725" y="629888"/>
                      </a:cubicBezTo>
                      <a:cubicBezTo>
                        <a:pt x="37534" y="633603"/>
                        <a:pt x="40011" y="621411"/>
                        <a:pt x="36867" y="628650"/>
                      </a:cubicBezTo>
                      <a:cubicBezTo>
                        <a:pt x="38010" y="636365"/>
                        <a:pt x="34391" y="643223"/>
                        <a:pt x="32010" y="653225"/>
                      </a:cubicBezTo>
                      <a:cubicBezTo>
                        <a:pt x="31438" y="659797"/>
                        <a:pt x="35058" y="651320"/>
                        <a:pt x="34962" y="656082"/>
                      </a:cubicBezTo>
                      <a:cubicBezTo>
                        <a:pt x="33153" y="664940"/>
                        <a:pt x="31629" y="656653"/>
                        <a:pt x="28771" y="663512"/>
                      </a:cubicBezTo>
                      <a:cubicBezTo>
                        <a:pt x="28009" y="667512"/>
                        <a:pt x="28104" y="669322"/>
                        <a:pt x="29343" y="670274"/>
                      </a:cubicBezTo>
                      <a:cubicBezTo>
                        <a:pt x="20389" y="683228"/>
                        <a:pt x="25247" y="701326"/>
                        <a:pt x="19627" y="715423"/>
                      </a:cubicBezTo>
                      <a:cubicBezTo>
                        <a:pt x="22104" y="721424"/>
                        <a:pt x="20961" y="724662"/>
                        <a:pt x="21246" y="735044"/>
                      </a:cubicBezTo>
                      <a:cubicBezTo>
                        <a:pt x="20865" y="737807"/>
                        <a:pt x="18579" y="739235"/>
                        <a:pt x="18198" y="745236"/>
                      </a:cubicBezTo>
                      <a:cubicBezTo>
                        <a:pt x="15531" y="746379"/>
                        <a:pt x="17913" y="735806"/>
                        <a:pt x="17055" y="732187"/>
                      </a:cubicBezTo>
                      <a:cubicBezTo>
                        <a:pt x="13912" y="741236"/>
                        <a:pt x="15246" y="748760"/>
                        <a:pt x="16293" y="755714"/>
                      </a:cubicBezTo>
                      <a:cubicBezTo>
                        <a:pt x="14388" y="763143"/>
                        <a:pt x="13722" y="759428"/>
                        <a:pt x="11055" y="763810"/>
                      </a:cubicBezTo>
                      <a:cubicBezTo>
                        <a:pt x="11055" y="770001"/>
                        <a:pt x="8959" y="773335"/>
                        <a:pt x="11531" y="776573"/>
                      </a:cubicBezTo>
                      <a:cubicBezTo>
                        <a:pt x="10674" y="778478"/>
                        <a:pt x="9816" y="780383"/>
                        <a:pt x="8959" y="782193"/>
                      </a:cubicBezTo>
                      <a:cubicBezTo>
                        <a:pt x="11912" y="780002"/>
                        <a:pt x="11721" y="796480"/>
                        <a:pt x="7721" y="802291"/>
                      </a:cubicBezTo>
                      <a:cubicBezTo>
                        <a:pt x="11150" y="807625"/>
                        <a:pt x="8959" y="811721"/>
                        <a:pt x="8007" y="819531"/>
                      </a:cubicBezTo>
                      <a:cubicBezTo>
                        <a:pt x="9626" y="826008"/>
                        <a:pt x="8673" y="818960"/>
                        <a:pt x="10197" y="816864"/>
                      </a:cubicBezTo>
                      <a:cubicBezTo>
                        <a:pt x="11436" y="820674"/>
                        <a:pt x="10007" y="824008"/>
                        <a:pt x="10293" y="827723"/>
                      </a:cubicBezTo>
                      <a:cubicBezTo>
                        <a:pt x="7626" y="833438"/>
                        <a:pt x="7816" y="829247"/>
                        <a:pt x="6197" y="826961"/>
                      </a:cubicBezTo>
                      <a:cubicBezTo>
                        <a:pt x="5911" y="833628"/>
                        <a:pt x="5149" y="840296"/>
                        <a:pt x="1815" y="846487"/>
                      </a:cubicBezTo>
                      <a:cubicBezTo>
                        <a:pt x="1244" y="844868"/>
                        <a:pt x="1149" y="843248"/>
                        <a:pt x="1530" y="841724"/>
                      </a:cubicBezTo>
                      <a:cubicBezTo>
                        <a:pt x="-566" y="842486"/>
                        <a:pt x="101" y="857060"/>
                        <a:pt x="101" y="863346"/>
                      </a:cubicBezTo>
                      <a:cubicBezTo>
                        <a:pt x="1339" y="847153"/>
                        <a:pt x="5054" y="850297"/>
                        <a:pt x="6387" y="834771"/>
                      </a:cubicBezTo>
                      <a:cubicBezTo>
                        <a:pt x="10293" y="849725"/>
                        <a:pt x="2577" y="851059"/>
                        <a:pt x="3720" y="862298"/>
                      </a:cubicBezTo>
                      <a:cubicBezTo>
                        <a:pt x="6006" y="862013"/>
                        <a:pt x="8102" y="850678"/>
                        <a:pt x="10388" y="852392"/>
                      </a:cubicBezTo>
                      <a:cubicBezTo>
                        <a:pt x="8483" y="856393"/>
                        <a:pt x="8959" y="866966"/>
                        <a:pt x="6387" y="870299"/>
                      </a:cubicBezTo>
                      <a:cubicBezTo>
                        <a:pt x="8673" y="874681"/>
                        <a:pt x="10864" y="874967"/>
                        <a:pt x="13150" y="878777"/>
                      </a:cubicBezTo>
                      <a:cubicBezTo>
                        <a:pt x="9435" y="876872"/>
                        <a:pt x="9721" y="884587"/>
                        <a:pt x="8102" y="890588"/>
                      </a:cubicBezTo>
                      <a:cubicBezTo>
                        <a:pt x="6768" y="893540"/>
                        <a:pt x="5244" y="883920"/>
                        <a:pt x="4006" y="890207"/>
                      </a:cubicBezTo>
                      <a:cubicBezTo>
                        <a:pt x="5721" y="892969"/>
                        <a:pt x="5911" y="894398"/>
                        <a:pt x="8292" y="893731"/>
                      </a:cubicBezTo>
                      <a:cubicBezTo>
                        <a:pt x="8673" y="897827"/>
                        <a:pt x="7054" y="903446"/>
                        <a:pt x="9626" y="900017"/>
                      </a:cubicBezTo>
                      <a:cubicBezTo>
                        <a:pt x="9816" y="904589"/>
                        <a:pt x="8673" y="909066"/>
                        <a:pt x="7816" y="913638"/>
                      </a:cubicBezTo>
                      <a:cubicBezTo>
                        <a:pt x="6197" y="913828"/>
                        <a:pt x="6768" y="899541"/>
                        <a:pt x="3625" y="902494"/>
                      </a:cubicBezTo>
                      <a:cubicBezTo>
                        <a:pt x="4768" y="906685"/>
                        <a:pt x="7054" y="918020"/>
                        <a:pt x="8292" y="927545"/>
                      </a:cubicBezTo>
                      <a:cubicBezTo>
                        <a:pt x="9626" y="936974"/>
                        <a:pt x="10293" y="944594"/>
                        <a:pt x="6768" y="941261"/>
                      </a:cubicBezTo>
                      <a:cubicBezTo>
                        <a:pt x="7054" y="945928"/>
                        <a:pt x="10102" y="950595"/>
                        <a:pt x="8769" y="955167"/>
                      </a:cubicBezTo>
                      <a:cubicBezTo>
                        <a:pt x="11626" y="958310"/>
                        <a:pt x="12483" y="964025"/>
                        <a:pt x="13436" y="970312"/>
                      </a:cubicBezTo>
                      <a:cubicBezTo>
                        <a:pt x="14674" y="976598"/>
                        <a:pt x="16008" y="983456"/>
                        <a:pt x="19437" y="988886"/>
                      </a:cubicBezTo>
                      <a:cubicBezTo>
                        <a:pt x="16484" y="991934"/>
                        <a:pt x="20199" y="1001078"/>
                        <a:pt x="16674" y="998125"/>
                      </a:cubicBezTo>
                      <a:cubicBezTo>
                        <a:pt x="16674" y="1003459"/>
                        <a:pt x="19913" y="1001840"/>
                        <a:pt x="22008" y="1008698"/>
                      </a:cubicBezTo>
                      <a:cubicBezTo>
                        <a:pt x="24104" y="1020318"/>
                        <a:pt x="25056" y="1032129"/>
                        <a:pt x="30581" y="1043369"/>
                      </a:cubicBezTo>
                      <a:cubicBezTo>
                        <a:pt x="27819" y="1045083"/>
                        <a:pt x="31248" y="1054799"/>
                        <a:pt x="33438" y="1055370"/>
                      </a:cubicBezTo>
                      <a:cubicBezTo>
                        <a:pt x="31819" y="1060133"/>
                        <a:pt x="34772" y="1064514"/>
                        <a:pt x="34296" y="1069181"/>
                      </a:cubicBezTo>
                      <a:cubicBezTo>
                        <a:pt x="35629" y="1067467"/>
                        <a:pt x="35058" y="1065181"/>
                        <a:pt x="36867" y="1062704"/>
                      </a:cubicBezTo>
                      <a:cubicBezTo>
                        <a:pt x="38677" y="1068419"/>
                        <a:pt x="38391" y="1075468"/>
                        <a:pt x="37534" y="1078040"/>
                      </a:cubicBezTo>
                      <a:cubicBezTo>
                        <a:pt x="39153" y="1086041"/>
                        <a:pt x="41439" y="1081564"/>
                        <a:pt x="41725" y="1092899"/>
                      </a:cubicBezTo>
                      <a:cubicBezTo>
                        <a:pt x="42773" y="1093375"/>
                        <a:pt x="42868" y="1090803"/>
                        <a:pt x="44773" y="1094042"/>
                      </a:cubicBezTo>
                      <a:cubicBezTo>
                        <a:pt x="42011" y="1087755"/>
                        <a:pt x="40963" y="1081278"/>
                        <a:pt x="40963" y="1074515"/>
                      </a:cubicBezTo>
                      <a:cubicBezTo>
                        <a:pt x="43535" y="1085469"/>
                        <a:pt x="46869" y="1096232"/>
                        <a:pt x="50393" y="1106996"/>
                      </a:cubicBezTo>
                      <a:cubicBezTo>
                        <a:pt x="50202" y="1108043"/>
                        <a:pt x="49345" y="1107186"/>
                        <a:pt x="49345" y="1108710"/>
                      </a:cubicBezTo>
                      <a:cubicBezTo>
                        <a:pt x="46869" y="1103948"/>
                        <a:pt x="46107" y="1094232"/>
                        <a:pt x="42773" y="1094232"/>
                      </a:cubicBezTo>
                      <a:cubicBezTo>
                        <a:pt x="43630" y="1102328"/>
                        <a:pt x="49726" y="1108139"/>
                        <a:pt x="49917" y="1119473"/>
                      </a:cubicBezTo>
                      <a:cubicBezTo>
                        <a:pt x="51250" y="1121283"/>
                        <a:pt x="52679" y="1123188"/>
                        <a:pt x="52869" y="1125188"/>
                      </a:cubicBezTo>
                      <a:cubicBezTo>
                        <a:pt x="54108" y="1126236"/>
                        <a:pt x="54965" y="1125950"/>
                        <a:pt x="54870" y="1123188"/>
                      </a:cubicBezTo>
                      <a:cubicBezTo>
                        <a:pt x="58870" y="1129094"/>
                        <a:pt x="59346" y="1135761"/>
                        <a:pt x="63156" y="1141762"/>
                      </a:cubicBezTo>
                      <a:cubicBezTo>
                        <a:pt x="64014" y="1147286"/>
                        <a:pt x="61728" y="1143953"/>
                        <a:pt x="62204" y="1148239"/>
                      </a:cubicBezTo>
                      <a:cubicBezTo>
                        <a:pt x="65538" y="1153478"/>
                        <a:pt x="63537" y="1144429"/>
                        <a:pt x="66300" y="1152049"/>
                      </a:cubicBezTo>
                      <a:cubicBezTo>
                        <a:pt x="66966" y="1157859"/>
                        <a:pt x="62585" y="1149382"/>
                        <a:pt x="65347" y="1157002"/>
                      </a:cubicBezTo>
                      <a:cubicBezTo>
                        <a:pt x="67633" y="1160812"/>
                        <a:pt x="66776" y="1155859"/>
                        <a:pt x="68395" y="1157859"/>
                      </a:cubicBezTo>
                      <a:cubicBezTo>
                        <a:pt x="70014" y="1169861"/>
                        <a:pt x="75158" y="1182148"/>
                        <a:pt x="80492" y="1193673"/>
                      </a:cubicBezTo>
                      <a:cubicBezTo>
                        <a:pt x="86112" y="1205103"/>
                        <a:pt x="92303" y="1215676"/>
                        <a:pt x="95065" y="1225010"/>
                      </a:cubicBezTo>
                      <a:cubicBezTo>
                        <a:pt x="95256" y="1227773"/>
                        <a:pt x="91255" y="1221772"/>
                        <a:pt x="90779" y="1223201"/>
                      </a:cubicBezTo>
                      <a:cubicBezTo>
                        <a:pt x="93541" y="1231583"/>
                        <a:pt x="102018" y="1237774"/>
                        <a:pt x="102209" y="1246918"/>
                      </a:cubicBezTo>
                      <a:cubicBezTo>
                        <a:pt x="103638" y="1247680"/>
                        <a:pt x="104400" y="1247394"/>
                        <a:pt x="103923" y="1244632"/>
                      </a:cubicBezTo>
                      <a:cubicBezTo>
                        <a:pt x="107162" y="1246727"/>
                        <a:pt x="107448" y="1249871"/>
                        <a:pt x="110210" y="1252061"/>
                      </a:cubicBezTo>
                      <a:cubicBezTo>
                        <a:pt x="111353" y="1255967"/>
                        <a:pt x="108972" y="1253300"/>
                        <a:pt x="107067" y="1251585"/>
                      </a:cubicBezTo>
                      <a:cubicBezTo>
                        <a:pt x="108019" y="1256157"/>
                        <a:pt x="111734" y="1259681"/>
                        <a:pt x="113258" y="1264063"/>
                      </a:cubicBezTo>
                      <a:cubicBezTo>
                        <a:pt x="114687" y="1265206"/>
                        <a:pt x="113829" y="1262158"/>
                        <a:pt x="113734" y="1260539"/>
                      </a:cubicBezTo>
                      <a:cubicBezTo>
                        <a:pt x="116877" y="1262539"/>
                        <a:pt x="116687" y="1265968"/>
                        <a:pt x="119163" y="1268349"/>
                      </a:cubicBezTo>
                      <a:cubicBezTo>
                        <a:pt x="118687" y="1269111"/>
                        <a:pt x="116496" y="1267301"/>
                        <a:pt x="117544" y="1270635"/>
                      </a:cubicBezTo>
                      <a:cubicBezTo>
                        <a:pt x="119259" y="1272159"/>
                        <a:pt x="120973" y="1273683"/>
                        <a:pt x="122688" y="1275112"/>
                      </a:cubicBezTo>
                      <a:cubicBezTo>
                        <a:pt x="124021" y="1279303"/>
                        <a:pt x="121068" y="1276350"/>
                        <a:pt x="122973" y="1281684"/>
                      </a:cubicBezTo>
                      <a:cubicBezTo>
                        <a:pt x="131546" y="1294257"/>
                        <a:pt x="140023" y="1306735"/>
                        <a:pt x="148405" y="1319117"/>
                      </a:cubicBezTo>
                      <a:lnTo>
                        <a:pt x="147262" y="1314545"/>
                      </a:lnTo>
                      <a:cubicBezTo>
                        <a:pt x="149548" y="1317974"/>
                        <a:pt x="153930" y="1320356"/>
                        <a:pt x="155073" y="1324356"/>
                      </a:cubicBezTo>
                      <a:cubicBezTo>
                        <a:pt x="156597" y="1328071"/>
                        <a:pt x="153930" y="1325785"/>
                        <a:pt x="151929" y="1324261"/>
                      </a:cubicBezTo>
                      <a:cubicBezTo>
                        <a:pt x="153930" y="1328357"/>
                        <a:pt x="157835" y="1333405"/>
                        <a:pt x="161645" y="1337786"/>
                      </a:cubicBezTo>
                      <a:cubicBezTo>
                        <a:pt x="165645" y="1342073"/>
                        <a:pt x="169551" y="1345692"/>
                        <a:pt x="171265" y="1347026"/>
                      </a:cubicBezTo>
                      <a:cubicBezTo>
                        <a:pt x="170884" y="1350074"/>
                        <a:pt x="172694" y="1353312"/>
                        <a:pt x="177742" y="1357408"/>
                      </a:cubicBezTo>
                      <a:cubicBezTo>
                        <a:pt x="174599" y="1349978"/>
                        <a:pt x="178980" y="1355598"/>
                        <a:pt x="182314" y="1358360"/>
                      </a:cubicBezTo>
                      <a:cubicBezTo>
                        <a:pt x="172980" y="1347502"/>
                        <a:pt x="171551" y="1341406"/>
                        <a:pt x="161740" y="1329500"/>
                      </a:cubicBezTo>
                      <a:cubicBezTo>
                        <a:pt x="160026" y="1328642"/>
                        <a:pt x="162216" y="1330928"/>
                        <a:pt x="162502" y="1332548"/>
                      </a:cubicBezTo>
                      <a:cubicBezTo>
                        <a:pt x="158692" y="1331024"/>
                        <a:pt x="160216" y="1326833"/>
                        <a:pt x="156406" y="1325308"/>
                      </a:cubicBezTo>
                      <a:cubicBezTo>
                        <a:pt x="155930" y="1319975"/>
                        <a:pt x="155263" y="1320260"/>
                        <a:pt x="153263" y="1313212"/>
                      </a:cubicBezTo>
                      <a:cubicBezTo>
                        <a:pt x="157454" y="1321118"/>
                        <a:pt x="163645" y="1329881"/>
                        <a:pt x="169932" y="1337596"/>
                      </a:cubicBezTo>
                      <a:cubicBezTo>
                        <a:pt x="176218" y="1345406"/>
                        <a:pt x="182124" y="1352645"/>
                        <a:pt x="184600" y="1358837"/>
                      </a:cubicBezTo>
                      <a:cubicBezTo>
                        <a:pt x="185648" y="1359313"/>
                        <a:pt x="185457" y="1358265"/>
                        <a:pt x="186886" y="1359313"/>
                      </a:cubicBezTo>
                      <a:cubicBezTo>
                        <a:pt x="191363" y="1363504"/>
                        <a:pt x="184410" y="1359313"/>
                        <a:pt x="187458" y="1364266"/>
                      </a:cubicBezTo>
                      <a:cubicBezTo>
                        <a:pt x="196792" y="1369409"/>
                        <a:pt x="200697" y="1377696"/>
                        <a:pt x="205936" y="1385221"/>
                      </a:cubicBezTo>
                      <a:cubicBezTo>
                        <a:pt x="209937" y="1385602"/>
                        <a:pt x="213937" y="1390650"/>
                        <a:pt x="217557" y="1395889"/>
                      </a:cubicBezTo>
                      <a:cubicBezTo>
                        <a:pt x="214509" y="1395413"/>
                        <a:pt x="209270" y="1392460"/>
                        <a:pt x="210413" y="1396937"/>
                      </a:cubicBezTo>
                      <a:cubicBezTo>
                        <a:pt x="206984" y="1393793"/>
                        <a:pt x="202507" y="1387316"/>
                        <a:pt x="200697" y="1388554"/>
                      </a:cubicBezTo>
                      <a:cubicBezTo>
                        <a:pt x="204793" y="1392936"/>
                        <a:pt x="204603" y="1393317"/>
                        <a:pt x="204888" y="1396841"/>
                      </a:cubicBezTo>
                      <a:cubicBezTo>
                        <a:pt x="208413" y="1397413"/>
                        <a:pt x="210699" y="1400842"/>
                        <a:pt x="212889" y="1400842"/>
                      </a:cubicBezTo>
                      <a:cubicBezTo>
                        <a:pt x="216985" y="1404271"/>
                        <a:pt x="218890" y="1409129"/>
                        <a:pt x="224224" y="1411700"/>
                      </a:cubicBezTo>
                      <a:cubicBezTo>
                        <a:pt x="225462" y="1418558"/>
                        <a:pt x="236416" y="1427607"/>
                        <a:pt x="245274" y="1434370"/>
                      </a:cubicBezTo>
                      <a:cubicBezTo>
                        <a:pt x="243084" y="1436656"/>
                        <a:pt x="247275" y="1440275"/>
                        <a:pt x="254799" y="1444466"/>
                      </a:cubicBezTo>
                      <a:cubicBezTo>
                        <a:pt x="254990" y="1445895"/>
                        <a:pt x="254228" y="1446371"/>
                        <a:pt x="251656" y="1444943"/>
                      </a:cubicBezTo>
                      <a:cubicBezTo>
                        <a:pt x="257943" y="1453039"/>
                        <a:pt x="268039" y="1458278"/>
                        <a:pt x="274802" y="1465898"/>
                      </a:cubicBezTo>
                      <a:cubicBezTo>
                        <a:pt x="277659" y="1467041"/>
                        <a:pt x="273373" y="1461897"/>
                        <a:pt x="277183" y="1463897"/>
                      </a:cubicBezTo>
                      <a:cubicBezTo>
                        <a:pt x="280612" y="1465040"/>
                        <a:pt x="279755" y="1469708"/>
                        <a:pt x="284136" y="1470089"/>
                      </a:cubicBezTo>
                      <a:cubicBezTo>
                        <a:pt x="285565" y="1472470"/>
                        <a:pt x="284994" y="1473137"/>
                        <a:pt x="283279" y="1472851"/>
                      </a:cubicBezTo>
                      <a:cubicBezTo>
                        <a:pt x="286708" y="1476470"/>
                        <a:pt x="285089" y="1470660"/>
                        <a:pt x="290232" y="1476947"/>
                      </a:cubicBezTo>
                      <a:cubicBezTo>
                        <a:pt x="292423" y="1480280"/>
                        <a:pt x="292804" y="1481900"/>
                        <a:pt x="290232" y="1481042"/>
                      </a:cubicBezTo>
                      <a:cubicBezTo>
                        <a:pt x="297090" y="1485233"/>
                        <a:pt x="306044" y="1496473"/>
                        <a:pt x="310711" y="1495806"/>
                      </a:cubicBezTo>
                      <a:cubicBezTo>
                        <a:pt x="313378" y="1499235"/>
                        <a:pt x="309568" y="1497521"/>
                        <a:pt x="313283" y="1501807"/>
                      </a:cubicBezTo>
                      <a:cubicBezTo>
                        <a:pt x="315569" y="1499521"/>
                        <a:pt x="320046" y="1506569"/>
                        <a:pt x="319760" y="1506283"/>
                      </a:cubicBezTo>
                      <a:cubicBezTo>
                        <a:pt x="328809" y="1512665"/>
                        <a:pt x="333952" y="1512189"/>
                        <a:pt x="341858" y="1521428"/>
                      </a:cubicBezTo>
                      <a:cubicBezTo>
                        <a:pt x="345573" y="1520381"/>
                        <a:pt x="355098" y="1528953"/>
                        <a:pt x="361003" y="1532668"/>
                      </a:cubicBezTo>
                      <a:cubicBezTo>
                        <a:pt x="360908" y="1533620"/>
                        <a:pt x="358241" y="1532763"/>
                        <a:pt x="360527" y="1535525"/>
                      </a:cubicBezTo>
                      <a:cubicBezTo>
                        <a:pt x="366623" y="1535811"/>
                        <a:pt x="370719" y="1542669"/>
                        <a:pt x="379672" y="1544193"/>
                      </a:cubicBezTo>
                      <a:cubicBezTo>
                        <a:pt x="383101" y="1543812"/>
                        <a:pt x="374719" y="1537716"/>
                        <a:pt x="371576" y="1537049"/>
                      </a:cubicBezTo>
                      <a:cubicBezTo>
                        <a:pt x="369480" y="1535144"/>
                        <a:pt x="379101" y="1539050"/>
                        <a:pt x="380720" y="1540574"/>
                      </a:cubicBezTo>
                      <a:cubicBezTo>
                        <a:pt x="384720" y="1540193"/>
                        <a:pt x="375195" y="1536287"/>
                        <a:pt x="373576" y="1534763"/>
                      </a:cubicBezTo>
                      <a:cubicBezTo>
                        <a:pt x="372814" y="1533239"/>
                        <a:pt x="376910" y="1534858"/>
                        <a:pt x="379196" y="1535335"/>
                      </a:cubicBezTo>
                      <a:cubicBezTo>
                        <a:pt x="381482" y="1536478"/>
                        <a:pt x="384625" y="1542669"/>
                        <a:pt x="392150" y="1543717"/>
                      </a:cubicBezTo>
                      <a:cubicBezTo>
                        <a:pt x="394722" y="1546860"/>
                        <a:pt x="397198" y="1549813"/>
                        <a:pt x="393674" y="1549051"/>
                      </a:cubicBezTo>
                      <a:cubicBezTo>
                        <a:pt x="397293" y="1553528"/>
                        <a:pt x="403770" y="1554575"/>
                        <a:pt x="407104" y="1559433"/>
                      </a:cubicBezTo>
                      <a:cubicBezTo>
                        <a:pt x="409200" y="1559052"/>
                        <a:pt x="408723" y="1556766"/>
                        <a:pt x="414438" y="1560100"/>
                      </a:cubicBezTo>
                      <a:cubicBezTo>
                        <a:pt x="409104" y="1561624"/>
                        <a:pt x="397579" y="1557623"/>
                        <a:pt x="386435" y="1552956"/>
                      </a:cubicBezTo>
                      <a:cubicBezTo>
                        <a:pt x="390531" y="1556004"/>
                        <a:pt x="394245" y="1559719"/>
                        <a:pt x="398246" y="1563053"/>
                      </a:cubicBezTo>
                      <a:cubicBezTo>
                        <a:pt x="400818" y="1563433"/>
                        <a:pt x="402532" y="1562195"/>
                        <a:pt x="405866" y="1565910"/>
                      </a:cubicBezTo>
                      <a:cubicBezTo>
                        <a:pt x="407771" y="1566005"/>
                        <a:pt x="406723" y="1564386"/>
                        <a:pt x="408819" y="1564672"/>
                      </a:cubicBezTo>
                      <a:cubicBezTo>
                        <a:pt x="415677" y="1567053"/>
                        <a:pt x="411581" y="1567625"/>
                        <a:pt x="416629" y="1572197"/>
                      </a:cubicBezTo>
                      <a:cubicBezTo>
                        <a:pt x="418153" y="1567910"/>
                        <a:pt x="442156" y="1581436"/>
                        <a:pt x="442823" y="1586484"/>
                      </a:cubicBezTo>
                      <a:cubicBezTo>
                        <a:pt x="444252" y="1584293"/>
                        <a:pt x="448728" y="1589532"/>
                        <a:pt x="454062" y="1589342"/>
                      </a:cubicBezTo>
                      <a:cubicBezTo>
                        <a:pt x="450538" y="1585436"/>
                        <a:pt x="444347" y="1585246"/>
                        <a:pt x="440823" y="1581341"/>
                      </a:cubicBezTo>
                      <a:cubicBezTo>
                        <a:pt x="442061" y="1579817"/>
                        <a:pt x="452824" y="1587437"/>
                        <a:pt x="457396" y="1589913"/>
                      </a:cubicBezTo>
                      <a:cubicBezTo>
                        <a:pt x="458444" y="1589246"/>
                        <a:pt x="460444" y="1589151"/>
                        <a:pt x="464730" y="1590199"/>
                      </a:cubicBezTo>
                      <a:cubicBezTo>
                        <a:pt x="468636" y="1590866"/>
                        <a:pt x="467112" y="1593247"/>
                        <a:pt x="463587" y="1591913"/>
                      </a:cubicBezTo>
                      <a:cubicBezTo>
                        <a:pt x="468064" y="1595057"/>
                        <a:pt x="470160" y="1592199"/>
                        <a:pt x="467016" y="1589627"/>
                      </a:cubicBezTo>
                      <a:cubicBezTo>
                        <a:pt x="463397" y="1588579"/>
                        <a:pt x="460920" y="1585817"/>
                        <a:pt x="456444" y="1585913"/>
                      </a:cubicBezTo>
                      <a:cubicBezTo>
                        <a:pt x="455682" y="1584389"/>
                        <a:pt x="456158" y="1583436"/>
                        <a:pt x="455491" y="1581912"/>
                      </a:cubicBezTo>
                      <a:cubicBezTo>
                        <a:pt x="462730" y="1583912"/>
                        <a:pt x="467397" y="1589913"/>
                        <a:pt x="474732" y="1591818"/>
                      </a:cubicBezTo>
                      <a:cubicBezTo>
                        <a:pt x="475208" y="1594295"/>
                        <a:pt x="462159" y="1591913"/>
                        <a:pt x="471303" y="1597057"/>
                      </a:cubicBezTo>
                      <a:cubicBezTo>
                        <a:pt x="471112" y="1593723"/>
                        <a:pt x="473970" y="1596962"/>
                        <a:pt x="479780" y="1598295"/>
                      </a:cubicBezTo>
                      <a:cubicBezTo>
                        <a:pt x="479018" y="1601343"/>
                        <a:pt x="474255" y="1597343"/>
                        <a:pt x="483780" y="1603534"/>
                      </a:cubicBezTo>
                      <a:cubicBezTo>
                        <a:pt x="485400" y="1602010"/>
                        <a:pt x="486257" y="1601724"/>
                        <a:pt x="492829" y="1603629"/>
                      </a:cubicBezTo>
                      <a:cubicBezTo>
                        <a:pt x="493305" y="1608106"/>
                        <a:pt x="504069" y="1607249"/>
                        <a:pt x="508736" y="1613059"/>
                      </a:cubicBezTo>
                      <a:cubicBezTo>
                        <a:pt x="491400" y="1605725"/>
                        <a:pt x="476065" y="1602962"/>
                        <a:pt x="458539" y="1590961"/>
                      </a:cubicBezTo>
                      <a:cubicBezTo>
                        <a:pt x="463587" y="1597438"/>
                        <a:pt x="444918" y="1585817"/>
                        <a:pt x="445490" y="1590675"/>
                      </a:cubicBezTo>
                      <a:cubicBezTo>
                        <a:pt x="447204" y="1592675"/>
                        <a:pt x="449871" y="1593437"/>
                        <a:pt x="451586" y="1595533"/>
                      </a:cubicBezTo>
                      <a:cubicBezTo>
                        <a:pt x="455967" y="1594009"/>
                        <a:pt x="466445" y="1602105"/>
                        <a:pt x="467874" y="1605058"/>
                      </a:cubicBezTo>
                      <a:cubicBezTo>
                        <a:pt x="465397" y="1600486"/>
                        <a:pt x="475779" y="1606106"/>
                        <a:pt x="472446" y="1601057"/>
                      </a:cubicBezTo>
                      <a:cubicBezTo>
                        <a:pt x="476065" y="1603153"/>
                        <a:pt x="480828" y="1603248"/>
                        <a:pt x="483780" y="1606391"/>
                      </a:cubicBezTo>
                      <a:cubicBezTo>
                        <a:pt x="485876" y="1609154"/>
                        <a:pt x="472350" y="1601057"/>
                        <a:pt x="480923" y="1607915"/>
                      </a:cubicBezTo>
                      <a:cubicBezTo>
                        <a:pt x="476827" y="1608582"/>
                        <a:pt x="475875" y="1604296"/>
                        <a:pt x="471779" y="1604772"/>
                      </a:cubicBezTo>
                      <a:cubicBezTo>
                        <a:pt x="473970" y="1606868"/>
                        <a:pt x="472065" y="1606868"/>
                        <a:pt x="474636" y="1608963"/>
                      </a:cubicBezTo>
                      <a:cubicBezTo>
                        <a:pt x="484733" y="1609725"/>
                        <a:pt x="485781" y="1613154"/>
                        <a:pt x="486733" y="1616202"/>
                      </a:cubicBezTo>
                      <a:cubicBezTo>
                        <a:pt x="489114" y="1612392"/>
                        <a:pt x="505878" y="1623536"/>
                        <a:pt x="515499" y="1626013"/>
                      </a:cubicBezTo>
                      <a:cubicBezTo>
                        <a:pt x="519499" y="1625441"/>
                        <a:pt x="515594" y="1624584"/>
                        <a:pt x="512451" y="1622012"/>
                      </a:cubicBezTo>
                      <a:cubicBezTo>
                        <a:pt x="523785" y="1622774"/>
                        <a:pt x="538454" y="1632014"/>
                        <a:pt x="544836" y="1630966"/>
                      </a:cubicBezTo>
                      <a:cubicBezTo>
                        <a:pt x="550265" y="1634395"/>
                        <a:pt x="542931" y="1632776"/>
                        <a:pt x="544645" y="1634776"/>
                      </a:cubicBezTo>
                      <a:cubicBezTo>
                        <a:pt x="536739" y="1631823"/>
                        <a:pt x="528643" y="1629442"/>
                        <a:pt x="521214" y="1625537"/>
                      </a:cubicBezTo>
                      <a:cubicBezTo>
                        <a:pt x="517880" y="1625727"/>
                        <a:pt x="517213" y="1626870"/>
                        <a:pt x="519118" y="1629156"/>
                      </a:cubicBezTo>
                      <a:cubicBezTo>
                        <a:pt x="521595" y="1628966"/>
                        <a:pt x="523309" y="1630204"/>
                        <a:pt x="524928" y="1631442"/>
                      </a:cubicBezTo>
                      <a:cubicBezTo>
                        <a:pt x="525976" y="1631061"/>
                        <a:pt x="526929" y="1630775"/>
                        <a:pt x="525976" y="1629632"/>
                      </a:cubicBezTo>
                      <a:cubicBezTo>
                        <a:pt x="529405" y="1632680"/>
                        <a:pt x="536930" y="1635633"/>
                        <a:pt x="544455" y="1637729"/>
                      </a:cubicBezTo>
                      <a:cubicBezTo>
                        <a:pt x="551979" y="1639729"/>
                        <a:pt x="559599" y="1640491"/>
                        <a:pt x="562838" y="1640110"/>
                      </a:cubicBezTo>
                      <a:cubicBezTo>
                        <a:pt x="557028" y="1643634"/>
                        <a:pt x="572649" y="1646111"/>
                        <a:pt x="575030" y="1650778"/>
                      </a:cubicBezTo>
                      <a:cubicBezTo>
                        <a:pt x="577983" y="1650778"/>
                        <a:pt x="580459" y="1651635"/>
                        <a:pt x="582745" y="1652873"/>
                      </a:cubicBezTo>
                      <a:cubicBezTo>
                        <a:pt x="586650" y="1651254"/>
                        <a:pt x="576173" y="1650111"/>
                        <a:pt x="574649" y="1647920"/>
                      </a:cubicBezTo>
                      <a:cubicBezTo>
                        <a:pt x="572934" y="1644968"/>
                        <a:pt x="582078" y="1646873"/>
                        <a:pt x="590937" y="1646206"/>
                      </a:cubicBezTo>
                      <a:cubicBezTo>
                        <a:pt x="596842" y="1650873"/>
                        <a:pt x="583412" y="1647158"/>
                        <a:pt x="582745" y="1649063"/>
                      </a:cubicBezTo>
                      <a:cubicBezTo>
                        <a:pt x="589508" y="1653350"/>
                        <a:pt x="588746" y="1650587"/>
                        <a:pt x="596937" y="1651730"/>
                      </a:cubicBezTo>
                      <a:cubicBezTo>
                        <a:pt x="594842" y="1649825"/>
                        <a:pt x="596937" y="1649254"/>
                        <a:pt x="596937" y="1647920"/>
                      </a:cubicBezTo>
                      <a:cubicBezTo>
                        <a:pt x="600747" y="1648206"/>
                        <a:pt x="603319" y="1651445"/>
                        <a:pt x="607701" y="1650492"/>
                      </a:cubicBezTo>
                      <a:cubicBezTo>
                        <a:pt x="601986" y="1646682"/>
                        <a:pt x="593699" y="1648873"/>
                        <a:pt x="588841" y="1643444"/>
                      </a:cubicBezTo>
                      <a:cubicBezTo>
                        <a:pt x="580554" y="1642967"/>
                        <a:pt x="572268" y="1642110"/>
                        <a:pt x="565029" y="1639253"/>
                      </a:cubicBezTo>
                      <a:cubicBezTo>
                        <a:pt x="562933" y="1637157"/>
                        <a:pt x="572077" y="1640777"/>
                        <a:pt x="574363" y="1641348"/>
                      </a:cubicBezTo>
                      <a:cubicBezTo>
                        <a:pt x="577887" y="1640586"/>
                        <a:pt x="567410" y="1637062"/>
                        <a:pt x="568458" y="1639348"/>
                      </a:cubicBezTo>
                      <a:cubicBezTo>
                        <a:pt x="569505" y="1634300"/>
                        <a:pt x="580078" y="1637729"/>
                        <a:pt x="593699" y="1642301"/>
                      </a:cubicBezTo>
                      <a:cubicBezTo>
                        <a:pt x="607415" y="1646492"/>
                        <a:pt x="623988" y="1653159"/>
                        <a:pt x="636466" y="1654016"/>
                      </a:cubicBezTo>
                      <a:cubicBezTo>
                        <a:pt x="634466" y="1652873"/>
                        <a:pt x="632466" y="1651635"/>
                        <a:pt x="634180" y="1651349"/>
                      </a:cubicBezTo>
                      <a:cubicBezTo>
                        <a:pt x="631227" y="1649063"/>
                        <a:pt x="626465" y="1651254"/>
                        <a:pt x="623798" y="1648206"/>
                      </a:cubicBezTo>
                      <a:cubicBezTo>
                        <a:pt x="623417" y="1646777"/>
                        <a:pt x="635990" y="1647825"/>
                        <a:pt x="639228" y="1650968"/>
                      </a:cubicBezTo>
                      <a:cubicBezTo>
                        <a:pt x="636847" y="1647920"/>
                        <a:pt x="650658" y="1647825"/>
                        <a:pt x="655421" y="1651540"/>
                      </a:cubicBezTo>
                      <a:cubicBezTo>
                        <a:pt x="657040" y="1652492"/>
                        <a:pt x="645705" y="1651540"/>
                        <a:pt x="643038" y="1649730"/>
                      </a:cubicBezTo>
                      <a:cubicBezTo>
                        <a:pt x="644181" y="1653159"/>
                        <a:pt x="638847" y="1651826"/>
                        <a:pt x="636466" y="1654016"/>
                      </a:cubicBezTo>
                      <a:cubicBezTo>
                        <a:pt x="642657" y="1656683"/>
                        <a:pt x="640467" y="1656969"/>
                        <a:pt x="647515" y="1659827"/>
                      </a:cubicBezTo>
                      <a:cubicBezTo>
                        <a:pt x="636276" y="1658207"/>
                        <a:pt x="630465" y="1655254"/>
                        <a:pt x="615987" y="1655064"/>
                      </a:cubicBezTo>
                      <a:cubicBezTo>
                        <a:pt x="621607" y="1659160"/>
                        <a:pt x="614559" y="1657255"/>
                        <a:pt x="623512" y="1661541"/>
                      </a:cubicBezTo>
                      <a:cubicBezTo>
                        <a:pt x="623893" y="1659827"/>
                        <a:pt x="618750" y="1656779"/>
                        <a:pt x="628465" y="1657445"/>
                      </a:cubicBezTo>
                      <a:cubicBezTo>
                        <a:pt x="638657" y="1659827"/>
                        <a:pt x="648468" y="1663256"/>
                        <a:pt x="659040" y="1664684"/>
                      </a:cubicBezTo>
                      <a:cubicBezTo>
                        <a:pt x="655516" y="1662779"/>
                        <a:pt x="654373" y="1661446"/>
                        <a:pt x="657040" y="1661065"/>
                      </a:cubicBezTo>
                      <a:cubicBezTo>
                        <a:pt x="652659" y="1659541"/>
                        <a:pt x="648087" y="1658398"/>
                        <a:pt x="643515" y="1657350"/>
                      </a:cubicBezTo>
                      <a:cubicBezTo>
                        <a:pt x="644277" y="1656017"/>
                        <a:pt x="650468" y="1656493"/>
                        <a:pt x="653706" y="1656588"/>
                      </a:cubicBezTo>
                      <a:cubicBezTo>
                        <a:pt x="656564" y="1658017"/>
                        <a:pt x="654849" y="1658303"/>
                        <a:pt x="652944" y="1658588"/>
                      </a:cubicBezTo>
                      <a:cubicBezTo>
                        <a:pt x="661231" y="1661922"/>
                        <a:pt x="656088" y="1656302"/>
                        <a:pt x="665803" y="1659446"/>
                      </a:cubicBezTo>
                      <a:cubicBezTo>
                        <a:pt x="665898" y="1661065"/>
                        <a:pt x="661707" y="1661732"/>
                        <a:pt x="662660" y="1663541"/>
                      </a:cubicBezTo>
                      <a:cubicBezTo>
                        <a:pt x="674566" y="1661922"/>
                        <a:pt x="694378" y="1669542"/>
                        <a:pt x="706951" y="1667542"/>
                      </a:cubicBezTo>
                      <a:cubicBezTo>
                        <a:pt x="708856" y="1669066"/>
                        <a:pt x="704665" y="1669637"/>
                        <a:pt x="710571" y="1671733"/>
                      </a:cubicBezTo>
                      <a:cubicBezTo>
                        <a:pt x="716571" y="1671352"/>
                        <a:pt x="721905" y="1673447"/>
                        <a:pt x="728287" y="1671542"/>
                      </a:cubicBezTo>
                      <a:cubicBezTo>
                        <a:pt x="724477" y="1670018"/>
                        <a:pt x="723144" y="1668780"/>
                        <a:pt x="722858" y="1667637"/>
                      </a:cubicBezTo>
                      <a:cubicBezTo>
                        <a:pt x="730383" y="1667447"/>
                        <a:pt x="737336" y="1669352"/>
                        <a:pt x="744956" y="1668494"/>
                      </a:cubicBezTo>
                      <a:cubicBezTo>
                        <a:pt x="748099" y="1670971"/>
                        <a:pt x="738574" y="1673733"/>
                        <a:pt x="731907" y="1669923"/>
                      </a:cubicBezTo>
                      <a:cubicBezTo>
                        <a:pt x="735050" y="1671923"/>
                        <a:pt x="728859" y="1672685"/>
                        <a:pt x="732288" y="1674686"/>
                      </a:cubicBezTo>
                      <a:cubicBezTo>
                        <a:pt x="739431" y="1672019"/>
                        <a:pt x="746194" y="1674304"/>
                        <a:pt x="759720" y="1672971"/>
                      </a:cubicBezTo>
                      <a:cubicBezTo>
                        <a:pt x="756576" y="1670590"/>
                        <a:pt x="752195" y="1673257"/>
                        <a:pt x="748956" y="1671447"/>
                      </a:cubicBezTo>
                      <a:cubicBezTo>
                        <a:pt x="749718" y="1668971"/>
                        <a:pt x="758196" y="1671828"/>
                        <a:pt x="763434" y="1670114"/>
                      </a:cubicBezTo>
                      <a:cubicBezTo>
                        <a:pt x="766197" y="1671257"/>
                        <a:pt x="764387" y="1671923"/>
                        <a:pt x="767530" y="1673066"/>
                      </a:cubicBezTo>
                      <a:cubicBezTo>
                        <a:pt x="771912" y="1667828"/>
                        <a:pt x="785628" y="1674876"/>
                        <a:pt x="794391" y="1672304"/>
                      </a:cubicBezTo>
                      <a:cubicBezTo>
                        <a:pt x="798296" y="1676210"/>
                        <a:pt x="782103" y="1674686"/>
                        <a:pt x="780960" y="1676781"/>
                      </a:cubicBezTo>
                      <a:cubicBezTo>
                        <a:pt x="782389" y="1677448"/>
                        <a:pt x="784104" y="1676781"/>
                        <a:pt x="785723" y="1676495"/>
                      </a:cubicBezTo>
                      <a:cubicBezTo>
                        <a:pt x="792486" y="1677829"/>
                        <a:pt x="781532" y="1678400"/>
                        <a:pt x="788295" y="1679734"/>
                      </a:cubicBezTo>
                      <a:cubicBezTo>
                        <a:pt x="794105" y="1678400"/>
                        <a:pt x="802296" y="1680401"/>
                        <a:pt x="799725" y="1677638"/>
                      </a:cubicBezTo>
                      <a:cubicBezTo>
                        <a:pt x="805344" y="1675543"/>
                        <a:pt x="810012" y="1679067"/>
                        <a:pt x="815346" y="1678305"/>
                      </a:cubicBezTo>
                      <a:cubicBezTo>
                        <a:pt x="816393" y="1679734"/>
                        <a:pt x="813345" y="1681544"/>
                        <a:pt x="808773" y="1680115"/>
                      </a:cubicBezTo>
                      <a:cubicBezTo>
                        <a:pt x="809631" y="1683829"/>
                        <a:pt x="829252" y="1677924"/>
                        <a:pt x="830395" y="1682687"/>
                      </a:cubicBezTo>
                      <a:lnTo>
                        <a:pt x="840206" y="1679543"/>
                      </a:lnTo>
                      <a:cubicBezTo>
                        <a:pt x="836396" y="1678686"/>
                        <a:pt x="837348" y="1677829"/>
                        <a:pt x="835824" y="1676972"/>
                      </a:cubicBezTo>
                      <a:cubicBezTo>
                        <a:pt x="841920" y="1675638"/>
                        <a:pt x="841920" y="1677638"/>
                        <a:pt x="844968" y="1678972"/>
                      </a:cubicBezTo>
                      <a:cubicBezTo>
                        <a:pt x="854874" y="1674781"/>
                        <a:pt x="863923" y="1678686"/>
                        <a:pt x="880782" y="1679353"/>
                      </a:cubicBezTo>
                      <a:cubicBezTo>
                        <a:pt x="885450" y="1677638"/>
                        <a:pt x="892784" y="1677543"/>
                        <a:pt x="900880" y="1677448"/>
                      </a:cubicBezTo>
                      <a:cubicBezTo>
                        <a:pt x="908881" y="1677162"/>
                        <a:pt x="917549" y="1676686"/>
                        <a:pt x="924597" y="1674781"/>
                      </a:cubicBezTo>
                      <a:cubicBezTo>
                        <a:pt x="924788" y="1672304"/>
                        <a:pt x="918025" y="1674876"/>
                        <a:pt x="913739" y="1674400"/>
                      </a:cubicBezTo>
                      <a:cubicBezTo>
                        <a:pt x="915930" y="1671447"/>
                        <a:pt x="931360" y="1670399"/>
                        <a:pt x="938694" y="1669733"/>
                      </a:cubicBezTo>
                      <a:cubicBezTo>
                        <a:pt x="941457" y="1672019"/>
                        <a:pt x="928884" y="1670780"/>
                        <a:pt x="930884" y="1673162"/>
                      </a:cubicBezTo>
                      <a:cubicBezTo>
                        <a:pt x="935742" y="1673828"/>
                        <a:pt x="939647" y="1674209"/>
                        <a:pt x="940218" y="1675257"/>
                      </a:cubicBezTo>
                      <a:cubicBezTo>
                        <a:pt x="943933" y="1673733"/>
                        <a:pt x="950601" y="1669447"/>
                        <a:pt x="955744" y="1666685"/>
                      </a:cubicBezTo>
                      <a:cubicBezTo>
                        <a:pt x="962697" y="1664875"/>
                        <a:pt x="961269" y="1668590"/>
                        <a:pt x="966698" y="1668685"/>
                      </a:cubicBezTo>
                      <a:cubicBezTo>
                        <a:pt x="970508" y="1668494"/>
                        <a:pt x="981938" y="1663541"/>
                        <a:pt x="980700" y="1667066"/>
                      </a:cubicBezTo>
                      <a:cubicBezTo>
                        <a:pt x="992415" y="1661922"/>
                        <a:pt x="1004131" y="1660208"/>
                        <a:pt x="1015942" y="1658398"/>
                      </a:cubicBezTo>
                      <a:cubicBezTo>
                        <a:pt x="1023181" y="1658493"/>
                        <a:pt x="1010608" y="1662684"/>
                        <a:pt x="1017942" y="1662684"/>
                      </a:cubicBezTo>
                      <a:cubicBezTo>
                        <a:pt x="1026610" y="1659255"/>
                        <a:pt x="1014990" y="1660208"/>
                        <a:pt x="1022133" y="1656969"/>
                      </a:cubicBezTo>
                      <a:cubicBezTo>
                        <a:pt x="1028706" y="1653731"/>
                        <a:pt x="1029849" y="1657731"/>
                        <a:pt x="1034802" y="1658017"/>
                      </a:cubicBezTo>
                      <a:cubicBezTo>
                        <a:pt x="1038707" y="1655921"/>
                        <a:pt x="1042993" y="1656398"/>
                        <a:pt x="1046994" y="1654874"/>
                      </a:cubicBezTo>
                      <a:cubicBezTo>
                        <a:pt x="1046041" y="1656493"/>
                        <a:pt x="1047660" y="1657541"/>
                        <a:pt x="1053661" y="1657445"/>
                      </a:cubicBezTo>
                      <a:cubicBezTo>
                        <a:pt x="1053756" y="1656588"/>
                        <a:pt x="1055185" y="1654778"/>
                        <a:pt x="1058043" y="1654683"/>
                      </a:cubicBezTo>
                      <a:cubicBezTo>
                        <a:pt x="1061376" y="1652302"/>
                        <a:pt x="1053280" y="1655731"/>
                        <a:pt x="1051661" y="1654207"/>
                      </a:cubicBezTo>
                      <a:cubicBezTo>
                        <a:pt x="1055471" y="1651254"/>
                        <a:pt x="1059757" y="1652016"/>
                        <a:pt x="1063853" y="1650873"/>
                      </a:cubicBezTo>
                      <a:cubicBezTo>
                        <a:pt x="1066806" y="1648587"/>
                        <a:pt x="1057852" y="1650778"/>
                        <a:pt x="1056042" y="1651445"/>
                      </a:cubicBezTo>
                      <a:cubicBezTo>
                        <a:pt x="1055280" y="1650397"/>
                        <a:pt x="1056709" y="1648778"/>
                        <a:pt x="1057090" y="1647444"/>
                      </a:cubicBezTo>
                      <a:cubicBezTo>
                        <a:pt x="1062900" y="1645729"/>
                        <a:pt x="1063377" y="1647444"/>
                        <a:pt x="1065948" y="1643729"/>
                      </a:cubicBezTo>
                      <a:cubicBezTo>
                        <a:pt x="1072902" y="1644015"/>
                        <a:pt x="1064710" y="1646015"/>
                        <a:pt x="1064996" y="1647825"/>
                      </a:cubicBezTo>
                      <a:cubicBezTo>
                        <a:pt x="1071473" y="1647349"/>
                        <a:pt x="1070330" y="1644968"/>
                        <a:pt x="1072140" y="1642967"/>
                      </a:cubicBezTo>
                      <a:cubicBezTo>
                        <a:pt x="1078998" y="1640015"/>
                        <a:pt x="1086237" y="1639062"/>
                        <a:pt x="1093190" y="1636490"/>
                      </a:cubicBezTo>
                      <a:cubicBezTo>
                        <a:pt x="1093952" y="1637919"/>
                        <a:pt x="1089380" y="1640872"/>
                        <a:pt x="1089475" y="1642491"/>
                      </a:cubicBezTo>
                      <a:cubicBezTo>
                        <a:pt x="1096333" y="1641253"/>
                        <a:pt x="1103572" y="1643158"/>
                        <a:pt x="1111097" y="1638491"/>
                      </a:cubicBezTo>
                      <a:cubicBezTo>
                        <a:pt x="1117764" y="1639443"/>
                        <a:pt x="1119479" y="1640586"/>
                        <a:pt x="1133195" y="1636014"/>
                      </a:cubicBezTo>
                      <a:cubicBezTo>
                        <a:pt x="1129004" y="1636395"/>
                        <a:pt x="1123765" y="1638205"/>
                        <a:pt x="1123479" y="1636204"/>
                      </a:cubicBezTo>
                      <a:cubicBezTo>
                        <a:pt x="1127670" y="1633157"/>
                        <a:pt x="1132338" y="1632204"/>
                        <a:pt x="1136814" y="1630871"/>
                      </a:cubicBezTo>
                      <a:cubicBezTo>
                        <a:pt x="1139481" y="1628775"/>
                        <a:pt x="1134243" y="1629728"/>
                        <a:pt x="1139005" y="1626679"/>
                      </a:cubicBezTo>
                      <a:cubicBezTo>
                        <a:pt x="1133385" y="1629156"/>
                        <a:pt x="1121670" y="1630299"/>
                        <a:pt x="1121193" y="1633252"/>
                      </a:cubicBezTo>
                      <a:cubicBezTo>
                        <a:pt x="1120050" y="1632395"/>
                        <a:pt x="1118145" y="1631728"/>
                        <a:pt x="1121860" y="1629156"/>
                      </a:cubicBezTo>
                      <a:cubicBezTo>
                        <a:pt x="1126908" y="1627061"/>
                        <a:pt x="1126146" y="1630680"/>
                        <a:pt x="1132147" y="1624870"/>
                      </a:cubicBezTo>
                      <a:cubicBezTo>
                        <a:pt x="1139005" y="1623441"/>
                        <a:pt x="1129004" y="1628204"/>
                        <a:pt x="1135767" y="1626870"/>
                      </a:cubicBezTo>
                      <a:cubicBezTo>
                        <a:pt x="1133862" y="1624394"/>
                        <a:pt x="1141767" y="1621155"/>
                        <a:pt x="1148625" y="1619917"/>
                      </a:cubicBezTo>
                      <a:cubicBezTo>
                        <a:pt x="1151673" y="1616488"/>
                        <a:pt x="1146054" y="1618393"/>
                        <a:pt x="1142244" y="1620298"/>
                      </a:cubicBezTo>
                      <a:cubicBezTo>
                        <a:pt x="1144434" y="1618298"/>
                        <a:pt x="1147006" y="1617821"/>
                        <a:pt x="1149102" y="1615726"/>
                      </a:cubicBezTo>
                      <a:cubicBezTo>
                        <a:pt x="1151102" y="1616202"/>
                        <a:pt x="1160055" y="1613821"/>
                        <a:pt x="1157293" y="1616202"/>
                      </a:cubicBezTo>
                      <a:cubicBezTo>
                        <a:pt x="1159960" y="1615345"/>
                        <a:pt x="1168914" y="1608201"/>
                        <a:pt x="1167675" y="1612487"/>
                      </a:cubicBezTo>
                      <a:cubicBezTo>
                        <a:pt x="1172819" y="1611440"/>
                        <a:pt x="1173676" y="1605058"/>
                        <a:pt x="1181201" y="1603058"/>
                      </a:cubicBezTo>
                      <a:cubicBezTo>
                        <a:pt x="1182915" y="1603153"/>
                        <a:pt x="1179296" y="1605820"/>
                        <a:pt x="1177677" y="1607534"/>
                      </a:cubicBezTo>
                      <a:cubicBezTo>
                        <a:pt x="1184916" y="1604486"/>
                        <a:pt x="1198917" y="1600962"/>
                        <a:pt x="1200537" y="1596676"/>
                      </a:cubicBezTo>
                      <a:cubicBezTo>
                        <a:pt x="1202442" y="1595247"/>
                        <a:pt x="1212919" y="1591247"/>
                        <a:pt x="1206918" y="1595914"/>
                      </a:cubicBezTo>
                      <a:cubicBezTo>
                        <a:pt x="1219301" y="1589437"/>
                        <a:pt x="1233874" y="1577435"/>
                        <a:pt x="1235589" y="1569720"/>
                      </a:cubicBezTo>
                      <a:cubicBezTo>
                        <a:pt x="1238732" y="1567815"/>
                        <a:pt x="1242256" y="1566672"/>
                        <a:pt x="1245018" y="1563910"/>
                      </a:cubicBezTo>
                      <a:cubicBezTo>
                        <a:pt x="1251019" y="1562291"/>
                        <a:pt x="1241685" y="1569911"/>
                        <a:pt x="1249686" y="1567148"/>
                      </a:cubicBezTo>
                      <a:cubicBezTo>
                        <a:pt x="1244161" y="1572958"/>
                        <a:pt x="1243399" y="1571435"/>
                        <a:pt x="1238732" y="1573340"/>
                      </a:cubicBezTo>
                      <a:cubicBezTo>
                        <a:pt x="1232922" y="1578388"/>
                        <a:pt x="1232160" y="1580769"/>
                        <a:pt x="1237779" y="1579721"/>
                      </a:cubicBezTo>
                      <a:cubicBezTo>
                        <a:pt x="1238922" y="1578483"/>
                        <a:pt x="1236732" y="1579054"/>
                        <a:pt x="1235779" y="1579054"/>
                      </a:cubicBezTo>
                      <a:cubicBezTo>
                        <a:pt x="1239684" y="1575911"/>
                        <a:pt x="1243399" y="1572482"/>
                        <a:pt x="1248162" y="1571720"/>
                      </a:cubicBezTo>
                      <a:cubicBezTo>
                        <a:pt x="1251972" y="1571244"/>
                        <a:pt x="1243971" y="1574292"/>
                        <a:pt x="1243399" y="1576673"/>
                      </a:cubicBezTo>
                      <a:cubicBezTo>
                        <a:pt x="1247971" y="1576769"/>
                        <a:pt x="1250257" y="1571244"/>
                        <a:pt x="1254829" y="1571339"/>
                      </a:cubicBezTo>
                      <a:cubicBezTo>
                        <a:pt x="1255210" y="1565243"/>
                        <a:pt x="1271593" y="1559528"/>
                        <a:pt x="1282452" y="1555814"/>
                      </a:cubicBezTo>
                      <a:cubicBezTo>
                        <a:pt x="1286071" y="1551432"/>
                        <a:pt x="1287976" y="1545908"/>
                        <a:pt x="1278737" y="1551432"/>
                      </a:cubicBezTo>
                      <a:cubicBezTo>
                        <a:pt x="1282166" y="1552480"/>
                        <a:pt x="1276165" y="1555052"/>
                        <a:pt x="1271022" y="1557338"/>
                      </a:cubicBezTo>
                      <a:cubicBezTo>
                        <a:pt x="1269212" y="1557338"/>
                        <a:pt x="1272831" y="1555052"/>
                        <a:pt x="1274832" y="1554385"/>
                      </a:cubicBezTo>
                      <a:cubicBezTo>
                        <a:pt x="1271593" y="1553623"/>
                        <a:pt x="1258353" y="1563624"/>
                        <a:pt x="1251210" y="1566863"/>
                      </a:cubicBezTo>
                      <a:cubicBezTo>
                        <a:pt x="1271593" y="1550765"/>
                        <a:pt x="1305502" y="1532477"/>
                        <a:pt x="1328743" y="1511999"/>
                      </a:cubicBezTo>
                      <a:cubicBezTo>
                        <a:pt x="1330362" y="1511618"/>
                        <a:pt x="1328172" y="1514094"/>
                        <a:pt x="1327219" y="1515713"/>
                      </a:cubicBezTo>
                      <a:cubicBezTo>
                        <a:pt x="1330934" y="1513904"/>
                        <a:pt x="1334553" y="1511713"/>
                        <a:pt x="1336839" y="1507236"/>
                      </a:cubicBezTo>
                      <a:cubicBezTo>
                        <a:pt x="1340649" y="1508570"/>
                        <a:pt x="1342173" y="1503807"/>
                        <a:pt x="1347984" y="1501426"/>
                      </a:cubicBezTo>
                      <a:cubicBezTo>
                        <a:pt x="1352365" y="1499616"/>
                        <a:pt x="1340935" y="1509713"/>
                        <a:pt x="1348555" y="1505522"/>
                      </a:cubicBezTo>
                      <a:cubicBezTo>
                        <a:pt x="1351413" y="1499235"/>
                        <a:pt x="1354842" y="1498664"/>
                        <a:pt x="1364271" y="1492091"/>
                      </a:cubicBezTo>
                      <a:cubicBezTo>
                        <a:pt x="1366462" y="1486853"/>
                        <a:pt x="1370082" y="1481614"/>
                        <a:pt x="1378273" y="1479042"/>
                      </a:cubicBezTo>
                      <a:cubicBezTo>
                        <a:pt x="1381035" y="1473708"/>
                        <a:pt x="1385893" y="1471613"/>
                        <a:pt x="1388370" y="1465993"/>
                      </a:cubicBezTo>
                      <a:cubicBezTo>
                        <a:pt x="1396656" y="1463231"/>
                        <a:pt x="1405515" y="1455611"/>
                        <a:pt x="1415230" y="1446562"/>
                      </a:cubicBezTo>
                      <a:cubicBezTo>
                        <a:pt x="1424660" y="1437132"/>
                        <a:pt x="1434566" y="1426178"/>
                        <a:pt x="1445901" y="1417129"/>
                      </a:cubicBezTo>
                      <a:cubicBezTo>
                        <a:pt x="1443996" y="1415987"/>
                        <a:pt x="1447520" y="1409129"/>
                        <a:pt x="1451616" y="1409224"/>
                      </a:cubicBezTo>
                      <a:cubicBezTo>
                        <a:pt x="1455045" y="1403509"/>
                        <a:pt x="1453140" y="1403890"/>
                        <a:pt x="1452473" y="1402842"/>
                      </a:cubicBezTo>
                      <a:cubicBezTo>
                        <a:pt x="1453711" y="1401128"/>
                        <a:pt x="1454949" y="1399318"/>
                        <a:pt x="1456664" y="1398175"/>
                      </a:cubicBezTo>
                      <a:cubicBezTo>
                        <a:pt x="1457235" y="1399889"/>
                        <a:pt x="1459521" y="1399604"/>
                        <a:pt x="1456569" y="1405319"/>
                      </a:cubicBezTo>
                      <a:cubicBezTo>
                        <a:pt x="1463998" y="1399985"/>
                        <a:pt x="1455235" y="1400366"/>
                        <a:pt x="1464284" y="1395032"/>
                      </a:cubicBezTo>
                      <a:cubicBezTo>
                        <a:pt x="1463427" y="1390460"/>
                        <a:pt x="1466189" y="1389317"/>
                        <a:pt x="1471999" y="1382363"/>
                      </a:cubicBezTo>
                      <a:cubicBezTo>
                        <a:pt x="1474952" y="1380839"/>
                        <a:pt x="1473237" y="1384554"/>
                        <a:pt x="1471332" y="1388650"/>
                      </a:cubicBezTo>
                      <a:cubicBezTo>
                        <a:pt x="1479333" y="1375124"/>
                        <a:pt x="1495335" y="1358360"/>
                        <a:pt x="1497621" y="1345502"/>
                      </a:cubicBezTo>
                      <a:cubicBezTo>
                        <a:pt x="1501146" y="1338644"/>
                        <a:pt x="1502384" y="1339787"/>
                        <a:pt x="1505813" y="1335977"/>
                      </a:cubicBezTo>
                      <a:cubicBezTo>
                        <a:pt x="1509528" y="1333500"/>
                        <a:pt x="1505718" y="1341406"/>
                        <a:pt x="1510099" y="1337882"/>
                      </a:cubicBezTo>
                      <a:cubicBezTo>
                        <a:pt x="1512480" y="1332262"/>
                        <a:pt x="1510671" y="1332357"/>
                        <a:pt x="1508956" y="1332452"/>
                      </a:cubicBezTo>
                      <a:cubicBezTo>
                        <a:pt x="1513909" y="1326547"/>
                        <a:pt x="1511528" y="1327023"/>
                        <a:pt x="1514862" y="1320737"/>
                      </a:cubicBezTo>
                      <a:cubicBezTo>
                        <a:pt x="1519624" y="1318736"/>
                        <a:pt x="1516386" y="1329404"/>
                        <a:pt x="1512004" y="1335310"/>
                      </a:cubicBezTo>
                      <a:cubicBezTo>
                        <a:pt x="1514481" y="1333119"/>
                        <a:pt x="1514195" y="1334929"/>
                        <a:pt x="1512766" y="1335977"/>
                      </a:cubicBezTo>
                      <a:cubicBezTo>
                        <a:pt x="1521339" y="1329214"/>
                        <a:pt x="1532959" y="1318832"/>
                        <a:pt x="1537626" y="1300829"/>
                      </a:cubicBezTo>
                      <a:cubicBezTo>
                        <a:pt x="1541817" y="1296829"/>
                        <a:pt x="1535721" y="1308830"/>
                        <a:pt x="1540770" y="1303592"/>
                      </a:cubicBezTo>
                      <a:cubicBezTo>
                        <a:pt x="1541436" y="1296924"/>
                        <a:pt x="1553057" y="1285970"/>
                        <a:pt x="1557915" y="1276350"/>
                      </a:cubicBezTo>
                      <a:cubicBezTo>
                        <a:pt x="1558772" y="1273112"/>
                        <a:pt x="1557248" y="1274064"/>
                        <a:pt x="1558296" y="1270540"/>
                      </a:cubicBezTo>
                      <a:cubicBezTo>
                        <a:pt x="1559248" y="1270635"/>
                        <a:pt x="1558677" y="1273397"/>
                        <a:pt x="1561153" y="1270826"/>
                      </a:cubicBezTo>
                      <a:cubicBezTo>
                        <a:pt x="1564011" y="1265587"/>
                        <a:pt x="1561534" y="1268730"/>
                        <a:pt x="1562772" y="1263968"/>
                      </a:cubicBezTo>
                      <a:cubicBezTo>
                        <a:pt x="1564011" y="1263206"/>
                        <a:pt x="1562772" y="1266635"/>
                        <a:pt x="1564392" y="1265206"/>
                      </a:cubicBezTo>
                      <a:cubicBezTo>
                        <a:pt x="1569630" y="1260443"/>
                        <a:pt x="1571631" y="1253300"/>
                        <a:pt x="1569154" y="1252823"/>
                      </a:cubicBezTo>
                      <a:cubicBezTo>
                        <a:pt x="1570488" y="1251871"/>
                        <a:pt x="1571440" y="1250537"/>
                        <a:pt x="1572012" y="1248918"/>
                      </a:cubicBezTo>
                      <a:cubicBezTo>
                        <a:pt x="1573345" y="1247966"/>
                        <a:pt x="1572297" y="1251109"/>
                        <a:pt x="1572107" y="1252919"/>
                      </a:cubicBezTo>
                      <a:cubicBezTo>
                        <a:pt x="1579632" y="1239965"/>
                        <a:pt x="1593157" y="1220915"/>
                        <a:pt x="1594395" y="1210151"/>
                      </a:cubicBezTo>
                      <a:cubicBezTo>
                        <a:pt x="1602873" y="1198340"/>
                        <a:pt x="1598110" y="1199864"/>
                        <a:pt x="1603254" y="1193102"/>
                      </a:cubicBezTo>
                      <a:cubicBezTo>
                        <a:pt x="1603063" y="1183481"/>
                        <a:pt x="1605921" y="1179195"/>
                        <a:pt x="1608207" y="1168051"/>
                      </a:cubicBezTo>
                      <a:cubicBezTo>
                        <a:pt x="1605730" y="1170908"/>
                        <a:pt x="1604492" y="1174528"/>
                        <a:pt x="1602396" y="1177576"/>
                      </a:cubicBezTo>
                      <a:cubicBezTo>
                        <a:pt x="1602777" y="1172242"/>
                        <a:pt x="1607159" y="1169289"/>
                        <a:pt x="1607635" y="1164050"/>
                      </a:cubicBezTo>
                      <a:cubicBezTo>
                        <a:pt x="1608873" y="1162907"/>
                        <a:pt x="1608302" y="1166146"/>
                        <a:pt x="1608302" y="1168051"/>
                      </a:cubicBezTo>
                      <a:cubicBezTo>
                        <a:pt x="1612207" y="1158716"/>
                        <a:pt x="1617827" y="1150334"/>
                        <a:pt x="1621827" y="1141000"/>
                      </a:cubicBezTo>
                      <a:cubicBezTo>
                        <a:pt x="1623066" y="1139857"/>
                        <a:pt x="1622494" y="1143095"/>
                        <a:pt x="1622494" y="1145000"/>
                      </a:cubicBezTo>
                      <a:cubicBezTo>
                        <a:pt x="1624399" y="1140619"/>
                        <a:pt x="1626971" y="1136428"/>
                        <a:pt x="1627257" y="1131189"/>
                      </a:cubicBezTo>
                      <a:cubicBezTo>
                        <a:pt x="1623542" y="1123760"/>
                        <a:pt x="1641830" y="1096899"/>
                        <a:pt x="1642306" y="1079945"/>
                      </a:cubicBezTo>
                      <a:cubicBezTo>
                        <a:pt x="1636686" y="1097756"/>
                        <a:pt x="1629543" y="1115187"/>
                        <a:pt x="1622494" y="1132332"/>
                      </a:cubicBezTo>
                      <a:cubicBezTo>
                        <a:pt x="1623351" y="1125665"/>
                        <a:pt x="1626495" y="1120140"/>
                        <a:pt x="1628685" y="1114139"/>
                      </a:cubicBezTo>
                      <a:cubicBezTo>
                        <a:pt x="1627257" y="1110710"/>
                        <a:pt x="1625447" y="1121759"/>
                        <a:pt x="1623637" y="1124045"/>
                      </a:cubicBezTo>
                      <a:cubicBezTo>
                        <a:pt x="1623732" y="1120521"/>
                        <a:pt x="1623828" y="1117092"/>
                        <a:pt x="1623923" y="1113568"/>
                      </a:cubicBezTo>
                      <a:cubicBezTo>
                        <a:pt x="1625637" y="1111091"/>
                        <a:pt x="1625923" y="1112996"/>
                        <a:pt x="1627828" y="1110234"/>
                      </a:cubicBezTo>
                      <a:cubicBezTo>
                        <a:pt x="1630781" y="1096899"/>
                        <a:pt x="1626590" y="1095756"/>
                        <a:pt x="1632781" y="1081088"/>
                      </a:cubicBezTo>
                      <a:cubicBezTo>
                        <a:pt x="1634781" y="1080421"/>
                        <a:pt x="1632019" y="1092137"/>
                        <a:pt x="1631924" y="1096328"/>
                      </a:cubicBezTo>
                      <a:cubicBezTo>
                        <a:pt x="1633162" y="1096328"/>
                        <a:pt x="1635543" y="1093184"/>
                        <a:pt x="1635734" y="1096328"/>
                      </a:cubicBezTo>
                      <a:cubicBezTo>
                        <a:pt x="1636115" y="1092994"/>
                        <a:pt x="1632305" y="1082707"/>
                        <a:pt x="1638210" y="1071277"/>
                      </a:cubicBezTo>
                      <a:cubicBezTo>
                        <a:pt x="1639830" y="1069372"/>
                        <a:pt x="1640401" y="1071277"/>
                        <a:pt x="1640211" y="1075658"/>
                      </a:cubicBezTo>
                      <a:cubicBezTo>
                        <a:pt x="1643735" y="1069943"/>
                        <a:pt x="1639544" y="1061942"/>
                        <a:pt x="1643449" y="1052894"/>
                      </a:cubicBezTo>
                      <a:cubicBezTo>
                        <a:pt x="1646307" y="1046893"/>
                        <a:pt x="1644973" y="1058323"/>
                        <a:pt x="1648021" y="1051370"/>
                      </a:cubicBezTo>
                      <a:cubicBezTo>
                        <a:pt x="1648116" y="1049655"/>
                        <a:pt x="1647545" y="1050227"/>
                        <a:pt x="1647069" y="1050989"/>
                      </a:cubicBezTo>
                      <a:cubicBezTo>
                        <a:pt x="1645640" y="1050798"/>
                        <a:pt x="1648783" y="1042511"/>
                        <a:pt x="1645640" y="1043559"/>
                      </a:cubicBezTo>
                      <a:cubicBezTo>
                        <a:pt x="1646688" y="1040987"/>
                        <a:pt x="1649831" y="1030700"/>
                        <a:pt x="1646783" y="1032129"/>
                      </a:cubicBezTo>
                      <a:cubicBezTo>
                        <a:pt x="1648021" y="1028700"/>
                        <a:pt x="1647640" y="1024509"/>
                        <a:pt x="1649831" y="1021461"/>
                      </a:cubicBezTo>
                      <a:cubicBezTo>
                        <a:pt x="1651736" y="1021747"/>
                        <a:pt x="1650974" y="1033272"/>
                        <a:pt x="1653355" y="1031272"/>
                      </a:cubicBezTo>
                      <a:cubicBezTo>
                        <a:pt x="1653641" y="1027176"/>
                        <a:pt x="1654212" y="1021366"/>
                        <a:pt x="1654212" y="1016318"/>
                      </a:cubicBezTo>
                      <a:cubicBezTo>
                        <a:pt x="1656213" y="1012222"/>
                        <a:pt x="1656403" y="1016508"/>
                        <a:pt x="1658403" y="1011079"/>
                      </a:cubicBezTo>
                      <a:cubicBezTo>
                        <a:pt x="1659451" y="1001363"/>
                        <a:pt x="1661928" y="992124"/>
                        <a:pt x="1663642" y="982599"/>
                      </a:cubicBezTo>
                      <a:cubicBezTo>
                        <a:pt x="1665452" y="979646"/>
                        <a:pt x="1663166" y="988886"/>
                        <a:pt x="1664690" y="991362"/>
                      </a:cubicBezTo>
                      <a:cubicBezTo>
                        <a:pt x="1668405" y="979551"/>
                        <a:pt x="1662213" y="974979"/>
                        <a:pt x="1667643" y="963835"/>
                      </a:cubicBezTo>
                      <a:cubicBezTo>
                        <a:pt x="1667643" y="960501"/>
                        <a:pt x="1665357" y="956501"/>
                        <a:pt x="1666976" y="953643"/>
                      </a:cubicBezTo>
                      <a:cubicBezTo>
                        <a:pt x="1666023" y="949547"/>
                        <a:pt x="1666119" y="958501"/>
                        <a:pt x="1664118" y="959453"/>
                      </a:cubicBezTo>
                      <a:lnTo>
                        <a:pt x="1663261" y="954310"/>
                      </a:lnTo>
                      <a:cubicBezTo>
                        <a:pt x="1666309" y="945261"/>
                        <a:pt x="1666023" y="935260"/>
                        <a:pt x="1668786" y="926211"/>
                      </a:cubicBezTo>
                      <a:cubicBezTo>
                        <a:pt x="1671548" y="926402"/>
                        <a:pt x="1670500" y="939641"/>
                        <a:pt x="1667262" y="943832"/>
                      </a:cubicBezTo>
                      <a:cubicBezTo>
                        <a:pt x="1667928" y="948404"/>
                        <a:pt x="1668214" y="952881"/>
                        <a:pt x="1667547" y="957167"/>
                      </a:cubicBezTo>
                      <a:cubicBezTo>
                        <a:pt x="1668024" y="951928"/>
                        <a:pt x="1673548" y="940308"/>
                        <a:pt x="1670881" y="931545"/>
                      </a:cubicBezTo>
                      <a:cubicBezTo>
                        <a:pt x="1672977" y="925354"/>
                        <a:pt x="1673739" y="934022"/>
                        <a:pt x="1675834" y="927830"/>
                      </a:cubicBezTo>
                      <a:cubicBezTo>
                        <a:pt x="1672691" y="920877"/>
                        <a:pt x="1674977" y="901922"/>
                        <a:pt x="1675453" y="886778"/>
                      </a:cubicBezTo>
                      <a:cubicBezTo>
                        <a:pt x="1677453" y="883349"/>
                        <a:pt x="1675834" y="891921"/>
                        <a:pt x="1677168" y="893636"/>
                      </a:cubicBezTo>
                      <a:cubicBezTo>
                        <a:pt x="1677453" y="886778"/>
                        <a:pt x="1679073" y="890207"/>
                        <a:pt x="1680692" y="884492"/>
                      </a:cubicBezTo>
                      <a:cubicBezTo>
                        <a:pt x="1679549" y="875538"/>
                        <a:pt x="1681263" y="867156"/>
                        <a:pt x="1679644" y="858203"/>
                      </a:cubicBezTo>
                      <a:cubicBezTo>
                        <a:pt x="1683264" y="846677"/>
                        <a:pt x="1679073" y="846296"/>
                        <a:pt x="1675548" y="828485"/>
                      </a:cubicBezTo>
                      <a:cubicBezTo>
                        <a:pt x="1675929" y="835533"/>
                        <a:pt x="1677168" y="842677"/>
                        <a:pt x="1676215" y="849535"/>
                      </a:cubicBezTo>
                      <a:cubicBezTo>
                        <a:pt x="1676882" y="852964"/>
                        <a:pt x="1677644" y="851535"/>
                        <a:pt x="1678311" y="849821"/>
                      </a:cubicBezTo>
                      <a:cubicBezTo>
                        <a:pt x="1679073" y="854297"/>
                        <a:pt x="1678787" y="858584"/>
                        <a:pt x="1677930" y="862775"/>
                      </a:cubicBezTo>
                      <a:cubicBezTo>
                        <a:pt x="1676882" y="866394"/>
                        <a:pt x="1676787" y="857536"/>
                        <a:pt x="1677168" y="856107"/>
                      </a:cubicBezTo>
                      <a:cubicBezTo>
                        <a:pt x="1675453" y="858107"/>
                        <a:pt x="1670119" y="873252"/>
                        <a:pt x="1673072" y="881348"/>
                      </a:cubicBezTo>
                      <a:cubicBezTo>
                        <a:pt x="1670024" y="886111"/>
                        <a:pt x="1668976" y="903923"/>
                        <a:pt x="1669167" y="914686"/>
                      </a:cubicBezTo>
                      <a:cubicBezTo>
                        <a:pt x="1667357" y="918115"/>
                        <a:pt x="1666309" y="916019"/>
                        <a:pt x="1667928" y="922592"/>
                      </a:cubicBezTo>
                      <a:cubicBezTo>
                        <a:pt x="1663356" y="938308"/>
                        <a:pt x="1659832" y="954310"/>
                        <a:pt x="1659261" y="971169"/>
                      </a:cubicBezTo>
                      <a:cubicBezTo>
                        <a:pt x="1655927" y="970788"/>
                        <a:pt x="1655451" y="988124"/>
                        <a:pt x="1653069" y="982504"/>
                      </a:cubicBezTo>
                      <a:cubicBezTo>
                        <a:pt x="1653641" y="985361"/>
                        <a:pt x="1652593" y="990600"/>
                        <a:pt x="1651926" y="997077"/>
                      </a:cubicBezTo>
                      <a:cubicBezTo>
                        <a:pt x="1653355" y="994791"/>
                        <a:pt x="1653355" y="991934"/>
                        <a:pt x="1654879" y="989743"/>
                      </a:cubicBezTo>
                      <a:cubicBezTo>
                        <a:pt x="1654784" y="993077"/>
                        <a:pt x="1654212" y="996220"/>
                        <a:pt x="1654117" y="999458"/>
                      </a:cubicBezTo>
                      <a:cubicBezTo>
                        <a:pt x="1653069" y="1000411"/>
                        <a:pt x="1652212" y="1000125"/>
                        <a:pt x="1651926" y="997077"/>
                      </a:cubicBezTo>
                      <a:cubicBezTo>
                        <a:pt x="1649545" y="1000697"/>
                        <a:pt x="1649926" y="1005269"/>
                        <a:pt x="1647640" y="1008888"/>
                      </a:cubicBezTo>
                      <a:cubicBezTo>
                        <a:pt x="1647735" y="1012127"/>
                        <a:pt x="1648688" y="1010603"/>
                        <a:pt x="1649069" y="1012698"/>
                      </a:cubicBezTo>
                      <a:cubicBezTo>
                        <a:pt x="1646783" y="1015841"/>
                        <a:pt x="1644783" y="1018985"/>
                        <a:pt x="1646021" y="1023366"/>
                      </a:cubicBezTo>
                      <a:cubicBezTo>
                        <a:pt x="1644687" y="1025652"/>
                        <a:pt x="1642687" y="1027748"/>
                        <a:pt x="1642782" y="1030605"/>
                      </a:cubicBezTo>
                      <a:cubicBezTo>
                        <a:pt x="1640782" y="1034510"/>
                        <a:pt x="1642687" y="1021937"/>
                        <a:pt x="1639830" y="1029462"/>
                      </a:cubicBezTo>
                      <a:cubicBezTo>
                        <a:pt x="1641068" y="1033177"/>
                        <a:pt x="1639639" y="1041559"/>
                        <a:pt x="1637448" y="1049560"/>
                      </a:cubicBezTo>
                      <a:cubicBezTo>
                        <a:pt x="1635067" y="1057561"/>
                        <a:pt x="1631543" y="1065181"/>
                        <a:pt x="1629543" y="1067562"/>
                      </a:cubicBezTo>
                      <a:cubicBezTo>
                        <a:pt x="1626876" y="1072610"/>
                        <a:pt x="1630495" y="1069943"/>
                        <a:pt x="1629733" y="1074515"/>
                      </a:cubicBezTo>
                      <a:cubicBezTo>
                        <a:pt x="1629638" y="1076135"/>
                        <a:pt x="1628876" y="1077563"/>
                        <a:pt x="1628876" y="1079278"/>
                      </a:cubicBezTo>
                      <a:cubicBezTo>
                        <a:pt x="1626114" y="1084517"/>
                        <a:pt x="1626114" y="1080135"/>
                        <a:pt x="1623351" y="1085374"/>
                      </a:cubicBezTo>
                      <a:cubicBezTo>
                        <a:pt x="1623447" y="1096613"/>
                        <a:pt x="1614017" y="1114711"/>
                        <a:pt x="1608302" y="1128522"/>
                      </a:cubicBezTo>
                      <a:cubicBezTo>
                        <a:pt x="1608683" y="1132904"/>
                        <a:pt x="1606778" y="1136047"/>
                        <a:pt x="1606492" y="1140047"/>
                      </a:cubicBezTo>
                      <a:cubicBezTo>
                        <a:pt x="1611445" y="1133666"/>
                        <a:pt x="1607159" y="1133380"/>
                        <a:pt x="1611159" y="1126522"/>
                      </a:cubicBezTo>
                      <a:cubicBezTo>
                        <a:pt x="1611350" y="1130903"/>
                        <a:pt x="1611350" y="1129665"/>
                        <a:pt x="1614874" y="1126712"/>
                      </a:cubicBezTo>
                      <a:cubicBezTo>
                        <a:pt x="1614398" y="1137857"/>
                        <a:pt x="1609254" y="1145477"/>
                        <a:pt x="1605921" y="1146905"/>
                      </a:cubicBezTo>
                      <a:cubicBezTo>
                        <a:pt x="1605825" y="1142048"/>
                        <a:pt x="1611159" y="1140143"/>
                        <a:pt x="1610588" y="1135094"/>
                      </a:cubicBezTo>
                      <a:cubicBezTo>
                        <a:pt x="1607921" y="1141667"/>
                        <a:pt x="1604111" y="1143381"/>
                        <a:pt x="1604778" y="1137285"/>
                      </a:cubicBezTo>
                      <a:cubicBezTo>
                        <a:pt x="1601158" y="1146620"/>
                        <a:pt x="1596110" y="1155097"/>
                        <a:pt x="1592395" y="1164336"/>
                      </a:cubicBezTo>
                      <a:cubicBezTo>
                        <a:pt x="1590871" y="1160240"/>
                        <a:pt x="1591633" y="1162241"/>
                        <a:pt x="1587156" y="1168527"/>
                      </a:cubicBezTo>
                      <a:cubicBezTo>
                        <a:pt x="1588776" y="1163479"/>
                        <a:pt x="1591347" y="1159002"/>
                        <a:pt x="1594967" y="1155097"/>
                      </a:cubicBezTo>
                      <a:cubicBezTo>
                        <a:pt x="1595062" y="1152049"/>
                        <a:pt x="1591633" y="1157859"/>
                        <a:pt x="1592205" y="1153573"/>
                      </a:cubicBezTo>
                      <a:cubicBezTo>
                        <a:pt x="1590776" y="1159288"/>
                        <a:pt x="1587347" y="1163860"/>
                        <a:pt x="1585061" y="1169194"/>
                      </a:cubicBezTo>
                      <a:cubicBezTo>
                        <a:pt x="1584680" y="1173385"/>
                        <a:pt x="1588299" y="1168622"/>
                        <a:pt x="1591157" y="1165670"/>
                      </a:cubicBezTo>
                      <a:cubicBezTo>
                        <a:pt x="1588109" y="1174147"/>
                        <a:pt x="1583156" y="1181386"/>
                        <a:pt x="1581441" y="1190816"/>
                      </a:cubicBezTo>
                      <a:cubicBezTo>
                        <a:pt x="1582108" y="1192625"/>
                        <a:pt x="1584680" y="1190435"/>
                        <a:pt x="1584966" y="1193102"/>
                      </a:cubicBezTo>
                      <a:cubicBezTo>
                        <a:pt x="1581727" y="1202055"/>
                        <a:pt x="1582584" y="1191863"/>
                        <a:pt x="1578679" y="1198245"/>
                      </a:cubicBezTo>
                      <a:cubicBezTo>
                        <a:pt x="1577155" y="1199198"/>
                        <a:pt x="1579346" y="1195578"/>
                        <a:pt x="1579346" y="1193102"/>
                      </a:cubicBezTo>
                      <a:cubicBezTo>
                        <a:pt x="1572869" y="1199769"/>
                        <a:pt x="1564868" y="1219200"/>
                        <a:pt x="1556867" y="1226629"/>
                      </a:cubicBezTo>
                      <a:cubicBezTo>
                        <a:pt x="1554105" y="1239774"/>
                        <a:pt x="1545532" y="1249108"/>
                        <a:pt x="1539341" y="1259872"/>
                      </a:cubicBezTo>
                      <a:cubicBezTo>
                        <a:pt x="1535055" y="1261967"/>
                        <a:pt x="1541817" y="1251109"/>
                        <a:pt x="1539912" y="1248632"/>
                      </a:cubicBezTo>
                      <a:cubicBezTo>
                        <a:pt x="1533531" y="1255586"/>
                        <a:pt x="1536864" y="1260824"/>
                        <a:pt x="1531626" y="1259777"/>
                      </a:cubicBezTo>
                      <a:cubicBezTo>
                        <a:pt x="1531626" y="1263301"/>
                        <a:pt x="1532959" y="1264349"/>
                        <a:pt x="1535721" y="1263015"/>
                      </a:cubicBezTo>
                      <a:cubicBezTo>
                        <a:pt x="1531435" y="1273397"/>
                        <a:pt x="1524672" y="1281970"/>
                        <a:pt x="1517910" y="1290352"/>
                      </a:cubicBezTo>
                      <a:cubicBezTo>
                        <a:pt x="1519148" y="1295686"/>
                        <a:pt x="1512385" y="1303973"/>
                        <a:pt x="1507432" y="1309878"/>
                      </a:cubicBezTo>
                      <a:cubicBezTo>
                        <a:pt x="1506003" y="1310640"/>
                        <a:pt x="1507337" y="1307687"/>
                        <a:pt x="1507718" y="1305973"/>
                      </a:cubicBezTo>
                      <a:cubicBezTo>
                        <a:pt x="1508861" y="1303496"/>
                        <a:pt x="1511242" y="1302163"/>
                        <a:pt x="1513242" y="1300544"/>
                      </a:cubicBezTo>
                      <a:cubicBezTo>
                        <a:pt x="1514004" y="1298448"/>
                        <a:pt x="1513814" y="1297781"/>
                        <a:pt x="1512957" y="1298162"/>
                      </a:cubicBezTo>
                      <a:lnTo>
                        <a:pt x="1513909" y="1294829"/>
                      </a:lnTo>
                      <a:cubicBezTo>
                        <a:pt x="1509813" y="1298734"/>
                        <a:pt x="1509051" y="1305592"/>
                        <a:pt x="1503241" y="1307973"/>
                      </a:cubicBezTo>
                      <a:cubicBezTo>
                        <a:pt x="1504384" y="1304068"/>
                        <a:pt x="1507432" y="1302068"/>
                        <a:pt x="1508956" y="1298734"/>
                      </a:cubicBezTo>
                      <a:cubicBezTo>
                        <a:pt x="1507908" y="1295400"/>
                        <a:pt x="1502955" y="1305497"/>
                        <a:pt x="1500384" y="1307497"/>
                      </a:cubicBezTo>
                      <a:cubicBezTo>
                        <a:pt x="1502955" y="1296448"/>
                        <a:pt x="1492859" y="1316641"/>
                        <a:pt x="1486763" y="1321975"/>
                      </a:cubicBezTo>
                      <a:cubicBezTo>
                        <a:pt x="1488287" y="1322546"/>
                        <a:pt x="1489335" y="1326166"/>
                        <a:pt x="1485620" y="1331500"/>
                      </a:cubicBezTo>
                      <a:cubicBezTo>
                        <a:pt x="1486096" y="1326261"/>
                        <a:pt x="1481334" y="1332929"/>
                        <a:pt x="1478762" y="1331214"/>
                      </a:cubicBezTo>
                      <a:cubicBezTo>
                        <a:pt x="1478381" y="1332929"/>
                        <a:pt x="1477428" y="1334262"/>
                        <a:pt x="1476285" y="1335215"/>
                      </a:cubicBezTo>
                      <a:cubicBezTo>
                        <a:pt x="1480191" y="1334929"/>
                        <a:pt x="1473428" y="1342835"/>
                        <a:pt x="1474190" y="1346168"/>
                      </a:cubicBezTo>
                      <a:cubicBezTo>
                        <a:pt x="1471237" y="1349216"/>
                        <a:pt x="1461045" y="1357313"/>
                        <a:pt x="1457426" y="1366266"/>
                      </a:cubicBezTo>
                      <a:cubicBezTo>
                        <a:pt x="1452949" y="1369504"/>
                        <a:pt x="1455235" y="1364552"/>
                        <a:pt x="1454568" y="1363218"/>
                      </a:cubicBezTo>
                      <a:cubicBezTo>
                        <a:pt x="1448091" y="1368933"/>
                        <a:pt x="1442567" y="1374648"/>
                        <a:pt x="1438376" y="1377029"/>
                      </a:cubicBezTo>
                      <a:cubicBezTo>
                        <a:pt x="1437519" y="1379029"/>
                        <a:pt x="1436566" y="1381125"/>
                        <a:pt x="1435709" y="1383221"/>
                      </a:cubicBezTo>
                      <a:lnTo>
                        <a:pt x="1441138" y="1380173"/>
                      </a:lnTo>
                      <a:cubicBezTo>
                        <a:pt x="1442948" y="1373696"/>
                        <a:pt x="1448949" y="1372076"/>
                        <a:pt x="1452759" y="1367885"/>
                      </a:cubicBezTo>
                      <a:cubicBezTo>
                        <a:pt x="1449520" y="1374934"/>
                        <a:pt x="1442567" y="1377887"/>
                        <a:pt x="1439138" y="1384840"/>
                      </a:cubicBezTo>
                      <a:cubicBezTo>
                        <a:pt x="1434947" y="1379887"/>
                        <a:pt x="1426470" y="1395603"/>
                        <a:pt x="1415706" y="1401890"/>
                      </a:cubicBezTo>
                      <a:cubicBezTo>
                        <a:pt x="1419326" y="1399127"/>
                        <a:pt x="1421707" y="1394841"/>
                        <a:pt x="1425517" y="1392365"/>
                      </a:cubicBezTo>
                      <a:cubicBezTo>
                        <a:pt x="1424184" y="1390174"/>
                        <a:pt x="1416087" y="1399889"/>
                        <a:pt x="1412849" y="1403223"/>
                      </a:cubicBezTo>
                      <a:cubicBezTo>
                        <a:pt x="1412754" y="1405319"/>
                        <a:pt x="1413992" y="1405985"/>
                        <a:pt x="1413325" y="1408652"/>
                      </a:cubicBezTo>
                      <a:cubicBezTo>
                        <a:pt x="1407991" y="1415225"/>
                        <a:pt x="1408658" y="1409510"/>
                        <a:pt x="1405705" y="1411224"/>
                      </a:cubicBezTo>
                      <a:cubicBezTo>
                        <a:pt x="1404943" y="1413510"/>
                        <a:pt x="1403229" y="1414558"/>
                        <a:pt x="1401419" y="1415606"/>
                      </a:cubicBezTo>
                      <a:cubicBezTo>
                        <a:pt x="1403229" y="1418177"/>
                        <a:pt x="1398371" y="1423607"/>
                        <a:pt x="1390560" y="1426274"/>
                      </a:cubicBezTo>
                      <a:cubicBezTo>
                        <a:pt x="1396085" y="1425797"/>
                        <a:pt x="1389608" y="1428750"/>
                        <a:pt x="1386274" y="1435894"/>
                      </a:cubicBezTo>
                      <a:cubicBezTo>
                        <a:pt x="1378083" y="1439513"/>
                        <a:pt x="1392751" y="1426464"/>
                        <a:pt x="1383226" y="1431703"/>
                      </a:cubicBezTo>
                      <a:cubicBezTo>
                        <a:pt x="1383607" y="1436561"/>
                        <a:pt x="1378749" y="1439608"/>
                        <a:pt x="1377225" y="1444181"/>
                      </a:cubicBezTo>
                      <a:cubicBezTo>
                        <a:pt x="1370272" y="1447324"/>
                        <a:pt x="1382178" y="1436275"/>
                        <a:pt x="1379321" y="1436656"/>
                      </a:cubicBezTo>
                      <a:cubicBezTo>
                        <a:pt x="1373796" y="1441704"/>
                        <a:pt x="1372749" y="1442752"/>
                        <a:pt x="1370653" y="1448086"/>
                      </a:cubicBezTo>
                      <a:cubicBezTo>
                        <a:pt x="1364271" y="1450943"/>
                        <a:pt x="1373701" y="1443609"/>
                        <a:pt x="1371129" y="1443419"/>
                      </a:cubicBezTo>
                      <a:cubicBezTo>
                        <a:pt x="1359318" y="1449515"/>
                        <a:pt x="1358461" y="1455420"/>
                        <a:pt x="1349127" y="1465136"/>
                      </a:cubicBezTo>
                      <a:cubicBezTo>
                        <a:pt x="1345698" y="1466374"/>
                        <a:pt x="1346364" y="1464278"/>
                        <a:pt x="1341316" y="1466945"/>
                      </a:cubicBezTo>
                      <a:cubicBezTo>
                        <a:pt x="1337411" y="1473137"/>
                        <a:pt x="1331315" y="1475613"/>
                        <a:pt x="1326743" y="1480661"/>
                      </a:cubicBezTo>
                      <a:cubicBezTo>
                        <a:pt x="1324457" y="1480661"/>
                        <a:pt x="1326267" y="1477613"/>
                        <a:pt x="1324647" y="1477137"/>
                      </a:cubicBezTo>
                      <a:cubicBezTo>
                        <a:pt x="1325790" y="1475042"/>
                        <a:pt x="1327695" y="1474375"/>
                        <a:pt x="1328934" y="1472565"/>
                      </a:cubicBezTo>
                      <a:cubicBezTo>
                        <a:pt x="1333410" y="1470184"/>
                        <a:pt x="1329886" y="1474470"/>
                        <a:pt x="1330553" y="1475232"/>
                      </a:cubicBezTo>
                      <a:cubicBezTo>
                        <a:pt x="1337316" y="1468946"/>
                        <a:pt x="1338459" y="1465612"/>
                        <a:pt x="1347317" y="1459325"/>
                      </a:cubicBezTo>
                      <a:cubicBezTo>
                        <a:pt x="1341792" y="1462850"/>
                        <a:pt x="1335792" y="1465421"/>
                        <a:pt x="1331315" y="1470565"/>
                      </a:cubicBezTo>
                      <a:cubicBezTo>
                        <a:pt x="1326552" y="1472565"/>
                        <a:pt x="1337601" y="1465136"/>
                        <a:pt x="1332553" y="1466850"/>
                      </a:cubicBezTo>
                      <a:cubicBezTo>
                        <a:pt x="1338459" y="1463231"/>
                        <a:pt x="1343697" y="1458278"/>
                        <a:pt x="1349412" y="1454182"/>
                      </a:cubicBezTo>
                      <a:cubicBezTo>
                        <a:pt x="1349984" y="1452753"/>
                        <a:pt x="1347126" y="1454277"/>
                        <a:pt x="1348269" y="1452467"/>
                      </a:cubicBezTo>
                      <a:cubicBezTo>
                        <a:pt x="1352079" y="1447895"/>
                        <a:pt x="1350746" y="1452944"/>
                        <a:pt x="1355508" y="1449800"/>
                      </a:cubicBezTo>
                      <a:cubicBezTo>
                        <a:pt x="1356937" y="1447419"/>
                        <a:pt x="1358842" y="1445800"/>
                        <a:pt x="1360938" y="1444466"/>
                      </a:cubicBezTo>
                      <a:cubicBezTo>
                        <a:pt x="1357604" y="1438847"/>
                        <a:pt x="1372653" y="1435703"/>
                        <a:pt x="1376082" y="1427036"/>
                      </a:cubicBezTo>
                      <a:cubicBezTo>
                        <a:pt x="1380940" y="1424464"/>
                        <a:pt x="1377035" y="1430465"/>
                        <a:pt x="1382369" y="1425416"/>
                      </a:cubicBezTo>
                      <a:cubicBezTo>
                        <a:pt x="1384274" y="1420844"/>
                        <a:pt x="1378845" y="1423130"/>
                        <a:pt x="1380845" y="1418368"/>
                      </a:cubicBezTo>
                      <a:cubicBezTo>
                        <a:pt x="1376940" y="1419892"/>
                        <a:pt x="1375130" y="1424083"/>
                        <a:pt x="1371415" y="1425702"/>
                      </a:cubicBezTo>
                      <a:cubicBezTo>
                        <a:pt x="1370748" y="1427226"/>
                        <a:pt x="1373320" y="1425797"/>
                        <a:pt x="1374844" y="1425321"/>
                      </a:cubicBezTo>
                      <a:cubicBezTo>
                        <a:pt x="1372177" y="1430179"/>
                        <a:pt x="1367700" y="1432465"/>
                        <a:pt x="1363795" y="1435513"/>
                      </a:cubicBezTo>
                      <a:cubicBezTo>
                        <a:pt x="1361985" y="1434656"/>
                        <a:pt x="1366748" y="1431608"/>
                        <a:pt x="1366462" y="1428941"/>
                      </a:cubicBezTo>
                      <a:cubicBezTo>
                        <a:pt x="1370653" y="1424559"/>
                        <a:pt x="1375606" y="1421225"/>
                        <a:pt x="1379035" y="1415891"/>
                      </a:cubicBezTo>
                      <a:cubicBezTo>
                        <a:pt x="1383893" y="1413320"/>
                        <a:pt x="1380083" y="1419225"/>
                        <a:pt x="1385322" y="1414272"/>
                      </a:cubicBezTo>
                      <a:cubicBezTo>
                        <a:pt x="1387227" y="1401413"/>
                        <a:pt x="1413992" y="1382744"/>
                        <a:pt x="1426089" y="1367600"/>
                      </a:cubicBezTo>
                      <a:cubicBezTo>
                        <a:pt x="1427708" y="1367885"/>
                        <a:pt x="1423993" y="1374077"/>
                        <a:pt x="1426851" y="1372933"/>
                      </a:cubicBezTo>
                      <a:cubicBezTo>
                        <a:pt x="1414563" y="1386173"/>
                        <a:pt x="1400466" y="1397318"/>
                        <a:pt x="1388179" y="1410557"/>
                      </a:cubicBezTo>
                      <a:cubicBezTo>
                        <a:pt x="1387417" y="1413986"/>
                        <a:pt x="1394085" y="1407224"/>
                        <a:pt x="1394466" y="1404176"/>
                      </a:cubicBezTo>
                      <a:cubicBezTo>
                        <a:pt x="1398847" y="1402271"/>
                        <a:pt x="1402848" y="1397508"/>
                        <a:pt x="1399895" y="1403795"/>
                      </a:cubicBezTo>
                      <a:cubicBezTo>
                        <a:pt x="1403133" y="1399889"/>
                        <a:pt x="1406372" y="1395889"/>
                        <a:pt x="1409801" y="1392269"/>
                      </a:cubicBezTo>
                      <a:cubicBezTo>
                        <a:pt x="1411611" y="1392365"/>
                        <a:pt x="1408563" y="1397413"/>
                        <a:pt x="1414563" y="1393317"/>
                      </a:cubicBezTo>
                      <a:cubicBezTo>
                        <a:pt x="1415992" y="1387697"/>
                        <a:pt x="1417611" y="1387221"/>
                        <a:pt x="1422850" y="1382078"/>
                      </a:cubicBezTo>
                      <a:cubicBezTo>
                        <a:pt x="1427517" y="1378649"/>
                        <a:pt x="1423612" y="1384840"/>
                        <a:pt x="1428279" y="1381411"/>
                      </a:cubicBezTo>
                      <a:cubicBezTo>
                        <a:pt x="1435995" y="1374077"/>
                        <a:pt x="1443710" y="1362551"/>
                        <a:pt x="1446282" y="1356265"/>
                      </a:cubicBezTo>
                      <a:cubicBezTo>
                        <a:pt x="1446853" y="1356932"/>
                        <a:pt x="1449520" y="1355027"/>
                        <a:pt x="1449044" y="1357027"/>
                      </a:cubicBezTo>
                      <a:cubicBezTo>
                        <a:pt x="1447329" y="1361408"/>
                        <a:pt x="1447044" y="1355503"/>
                        <a:pt x="1445139" y="1361694"/>
                      </a:cubicBezTo>
                      <a:cubicBezTo>
                        <a:pt x="1452378" y="1356265"/>
                        <a:pt x="1456759" y="1347692"/>
                        <a:pt x="1463808" y="1341882"/>
                      </a:cubicBezTo>
                      <a:lnTo>
                        <a:pt x="1467903" y="1330928"/>
                      </a:lnTo>
                      <a:cubicBezTo>
                        <a:pt x="1470761" y="1329500"/>
                        <a:pt x="1471999" y="1330357"/>
                        <a:pt x="1476381" y="1326547"/>
                      </a:cubicBezTo>
                      <a:cubicBezTo>
                        <a:pt x="1477428" y="1319117"/>
                        <a:pt x="1471618" y="1327499"/>
                        <a:pt x="1469046" y="1327785"/>
                      </a:cubicBezTo>
                      <a:cubicBezTo>
                        <a:pt x="1471047" y="1322070"/>
                        <a:pt x="1478190" y="1321308"/>
                        <a:pt x="1479238" y="1314641"/>
                      </a:cubicBezTo>
                      <a:cubicBezTo>
                        <a:pt x="1484953" y="1310259"/>
                        <a:pt x="1478762" y="1322451"/>
                        <a:pt x="1485525" y="1316450"/>
                      </a:cubicBezTo>
                      <a:cubicBezTo>
                        <a:pt x="1486001" y="1314926"/>
                        <a:pt x="1484382" y="1316260"/>
                        <a:pt x="1483524" y="1316641"/>
                      </a:cubicBezTo>
                      <a:cubicBezTo>
                        <a:pt x="1488954" y="1305878"/>
                        <a:pt x="1497336" y="1297686"/>
                        <a:pt x="1504098" y="1288161"/>
                      </a:cubicBezTo>
                      <a:cubicBezTo>
                        <a:pt x="1505718" y="1281494"/>
                        <a:pt x="1498669" y="1288352"/>
                        <a:pt x="1495907" y="1293114"/>
                      </a:cubicBezTo>
                      <a:cubicBezTo>
                        <a:pt x="1498193" y="1287780"/>
                        <a:pt x="1497526" y="1279874"/>
                        <a:pt x="1502289" y="1276731"/>
                      </a:cubicBezTo>
                      <a:cubicBezTo>
                        <a:pt x="1505241" y="1275683"/>
                        <a:pt x="1499336" y="1282351"/>
                        <a:pt x="1501812" y="1282256"/>
                      </a:cubicBezTo>
                      <a:cubicBezTo>
                        <a:pt x="1505241" y="1281208"/>
                        <a:pt x="1504098" y="1276350"/>
                        <a:pt x="1507527" y="1275302"/>
                      </a:cubicBezTo>
                      <a:cubicBezTo>
                        <a:pt x="1507813" y="1271207"/>
                        <a:pt x="1505146" y="1274064"/>
                        <a:pt x="1508861" y="1266635"/>
                      </a:cubicBezTo>
                      <a:cubicBezTo>
                        <a:pt x="1511623" y="1264253"/>
                        <a:pt x="1512385" y="1264920"/>
                        <a:pt x="1511242" y="1268635"/>
                      </a:cubicBezTo>
                      <a:cubicBezTo>
                        <a:pt x="1517433" y="1262825"/>
                        <a:pt x="1512099" y="1259872"/>
                        <a:pt x="1517624" y="1254347"/>
                      </a:cubicBezTo>
                      <a:cubicBezTo>
                        <a:pt x="1520005" y="1253300"/>
                        <a:pt x="1515909" y="1263396"/>
                        <a:pt x="1520481" y="1258633"/>
                      </a:cubicBezTo>
                      <a:cubicBezTo>
                        <a:pt x="1522386" y="1252919"/>
                        <a:pt x="1520577" y="1253681"/>
                        <a:pt x="1521434" y="1249775"/>
                      </a:cubicBezTo>
                      <a:cubicBezTo>
                        <a:pt x="1522291" y="1247870"/>
                        <a:pt x="1523053" y="1245965"/>
                        <a:pt x="1524482" y="1244537"/>
                      </a:cubicBezTo>
                      <a:cubicBezTo>
                        <a:pt x="1526006" y="1245299"/>
                        <a:pt x="1521720" y="1252633"/>
                        <a:pt x="1524768" y="1252347"/>
                      </a:cubicBezTo>
                      <a:cubicBezTo>
                        <a:pt x="1528482" y="1245489"/>
                        <a:pt x="1528863" y="1247966"/>
                        <a:pt x="1534578" y="1242632"/>
                      </a:cubicBezTo>
                      <a:cubicBezTo>
                        <a:pt x="1543627" y="1231392"/>
                        <a:pt x="1548104" y="1216152"/>
                        <a:pt x="1552676" y="1206818"/>
                      </a:cubicBezTo>
                      <a:cubicBezTo>
                        <a:pt x="1552295" y="1211771"/>
                        <a:pt x="1555533" y="1206532"/>
                        <a:pt x="1559629" y="1199007"/>
                      </a:cubicBezTo>
                      <a:cubicBezTo>
                        <a:pt x="1563725" y="1191482"/>
                        <a:pt x="1568106" y="1181291"/>
                        <a:pt x="1570964" y="1176814"/>
                      </a:cubicBezTo>
                      <a:cubicBezTo>
                        <a:pt x="1573059" y="1178814"/>
                        <a:pt x="1564677" y="1189673"/>
                        <a:pt x="1564868" y="1196531"/>
                      </a:cubicBezTo>
                      <a:cubicBezTo>
                        <a:pt x="1572297" y="1186339"/>
                        <a:pt x="1572202" y="1173575"/>
                        <a:pt x="1578774" y="1167194"/>
                      </a:cubicBezTo>
                      <a:cubicBezTo>
                        <a:pt x="1578774" y="1165384"/>
                        <a:pt x="1576965" y="1167860"/>
                        <a:pt x="1575726" y="1169003"/>
                      </a:cubicBezTo>
                      <a:cubicBezTo>
                        <a:pt x="1575250" y="1163955"/>
                        <a:pt x="1579060" y="1161479"/>
                        <a:pt x="1578965" y="1156621"/>
                      </a:cubicBezTo>
                      <a:cubicBezTo>
                        <a:pt x="1587728" y="1148334"/>
                        <a:pt x="1589157" y="1131761"/>
                        <a:pt x="1595157" y="1126998"/>
                      </a:cubicBezTo>
                      <a:cubicBezTo>
                        <a:pt x="1597920" y="1112615"/>
                        <a:pt x="1602968" y="1105662"/>
                        <a:pt x="1603539" y="1093375"/>
                      </a:cubicBezTo>
                      <a:cubicBezTo>
                        <a:pt x="1601539" y="1098614"/>
                        <a:pt x="1602301" y="1094804"/>
                        <a:pt x="1599729" y="1098328"/>
                      </a:cubicBezTo>
                      <a:cubicBezTo>
                        <a:pt x="1602301" y="1080897"/>
                        <a:pt x="1608683" y="1078421"/>
                        <a:pt x="1612969" y="1079087"/>
                      </a:cubicBezTo>
                      <a:cubicBezTo>
                        <a:pt x="1612112" y="1074515"/>
                        <a:pt x="1609350" y="1076801"/>
                        <a:pt x="1608111" y="1073563"/>
                      </a:cubicBezTo>
                      <a:cubicBezTo>
                        <a:pt x="1610493" y="1067372"/>
                        <a:pt x="1612112" y="1060799"/>
                        <a:pt x="1615065" y="1054894"/>
                      </a:cubicBezTo>
                      <a:cubicBezTo>
                        <a:pt x="1616970" y="1053179"/>
                        <a:pt x="1613922" y="1063085"/>
                        <a:pt x="1614493" y="1066324"/>
                      </a:cubicBezTo>
                      <a:cubicBezTo>
                        <a:pt x="1612874" y="1067467"/>
                        <a:pt x="1622875" y="1044416"/>
                        <a:pt x="1622780" y="1039749"/>
                      </a:cubicBezTo>
                      <a:cubicBezTo>
                        <a:pt x="1624113" y="1036320"/>
                        <a:pt x="1626685" y="1037368"/>
                        <a:pt x="1624685" y="1040511"/>
                      </a:cubicBezTo>
                      <a:cubicBezTo>
                        <a:pt x="1627066" y="1041178"/>
                        <a:pt x="1626209" y="1034415"/>
                        <a:pt x="1626876" y="1031367"/>
                      </a:cubicBezTo>
                      <a:cubicBezTo>
                        <a:pt x="1626590" y="1029557"/>
                        <a:pt x="1625256" y="1032320"/>
                        <a:pt x="1624209" y="1033653"/>
                      </a:cubicBezTo>
                      <a:cubicBezTo>
                        <a:pt x="1625542" y="1027462"/>
                        <a:pt x="1628876" y="1020032"/>
                        <a:pt x="1631924" y="1011936"/>
                      </a:cubicBezTo>
                      <a:cubicBezTo>
                        <a:pt x="1634877" y="1003840"/>
                        <a:pt x="1637163" y="994886"/>
                        <a:pt x="1637448" y="985933"/>
                      </a:cubicBezTo>
                      <a:lnTo>
                        <a:pt x="1641354" y="978980"/>
                      </a:lnTo>
                      <a:cubicBezTo>
                        <a:pt x="1640877" y="975551"/>
                        <a:pt x="1643259" y="972979"/>
                        <a:pt x="1642020" y="969455"/>
                      </a:cubicBezTo>
                      <a:cubicBezTo>
                        <a:pt x="1649164" y="957548"/>
                        <a:pt x="1645830" y="942594"/>
                        <a:pt x="1652498" y="930307"/>
                      </a:cubicBezTo>
                      <a:cubicBezTo>
                        <a:pt x="1651069" y="915543"/>
                        <a:pt x="1654498" y="902018"/>
                        <a:pt x="1658594" y="888397"/>
                      </a:cubicBezTo>
                      <a:cubicBezTo>
                        <a:pt x="1659832" y="897350"/>
                        <a:pt x="1660689" y="898017"/>
                        <a:pt x="1661451" y="905066"/>
                      </a:cubicBezTo>
                      <a:cubicBezTo>
                        <a:pt x="1662975" y="889254"/>
                        <a:pt x="1659356" y="872585"/>
                        <a:pt x="1663071" y="865346"/>
                      </a:cubicBezTo>
                      <a:cubicBezTo>
                        <a:pt x="1658689" y="865156"/>
                        <a:pt x="1657070" y="853535"/>
                        <a:pt x="1652022" y="857250"/>
                      </a:cubicBezTo>
                      <a:cubicBezTo>
                        <a:pt x="1652974" y="849535"/>
                        <a:pt x="1654022" y="841820"/>
                        <a:pt x="1654689" y="834104"/>
                      </a:cubicBezTo>
                      <a:cubicBezTo>
                        <a:pt x="1650212" y="834390"/>
                        <a:pt x="1653069" y="862679"/>
                        <a:pt x="1647259" y="861251"/>
                      </a:cubicBezTo>
                      <a:cubicBezTo>
                        <a:pt x="1646211" y="857917"/>
                        <a:pt x="1649069" y="855250"/>
                        <a:pt x="1649640" y="852202"/>
                      </a:cubicBezTo>
                      <a:cubicBezTo>
                        <a:pt x="1646402" y="850583"/>
                        <a:pt x="1649355" y="839438"/>
                        <a:pt x="1646402" y="833057"/>
                      </a:cubicBezTo>
                      <a:cubicBezTo>
                        <a:pt x="1648116" y="834200"/>
                        <a:pt x="1649831" y="835247"/>
                        <a:pt x="1651545" y="827437"/>
                      </a:cubicBezTo>
                      <a:cubicBezTo>
                        <a:pt x="1649069" y="827818"/>
                        <a:pt x="1648497" y="822865"/>
                        <a:pt x="1646783" y="816007"/>
                      </a:cubicBezTo>
                      <a:cubicBezTo>
                        <a:pt x="1648783" y="811340"/>
                        <a:pt x="1650688" y="802577"/>
                        <a:pt x="1647735" y="802100"/>
                      </a:cubicBezTo>
                      <a:cubicBezTo>
                        <a:pt x="1648783" y="796480"/>
                        <a:pt x="1650783" y="799624"/>
                        <a:pt x="1650307" y="792956"/>
                      </a:cubicBezTo>
                      <a:cubicBezTo>
                        <a:pt x="1652117" y="789908"/>
                        <a:pt x="1651736" y="793623"/>
                        <a:pt x="1653165" y="797909"/>
                      </a:cubicBezTo>
                      <a:cubicBezTo>
                        <a:pt x="1653260" y="791147"/>
                        <a:pt x="1653355" y="784289"/>
                        <a:pt x="1651450" y="777430"/>
                      </a:cubicBezTo>
                      <a:cubicBezTo>
                        <a:pt x="1652879" y="772097"/>
                        <a:pt x="1655260" y="783336"/>
                        <a:pt x="1656594" y="777716"/>
                      </a:cubicBezTo>
                      <a:cubicBezTo>
                        <a:pt x="1655641" y="774859"/>
                        <a:pt x="1651355" y="772573"/>
                        <a:pt x="1653069" y="766572"/>
                      </a:cubicBezTo>
                      <a:cubicBezTo>
                        <a:pt x="1651736" y="765620"/>
                        <a:pt x="1650117" y="761619"/>
                        <a:pt x="1649545" y="768001"/>
                      </a:cubicBezTo>
                      <a:cubicBezTo>
                        <a:pt x="1647450" y="759143"/>
                        <a:pt x="1648021" y="760571"/>
                        <a:pt x="1644783" y="756952"/>
                      </a:cubicBezTo>
                      <a:cubicBezTo>
                        <a:pt x="1642687" y="753809"/>
                        <a:pt x="1646973" y="750761"/>
                        <a:pt x="1644878" y="747617"/>
                      </a:cubicBezTo>
                      <a:cubicBezTo>
                        <a:pt x="1642116" y="740474"/>
                        <a:pt x="1643259" y="751523"/>
                        <a:pt x="1642401" y="753809"/>
                      </a:cubicBezTo>
                      <a:cubicBezTo>
                        <a:pt x="1641544" y="749713"/>
                        <a:pt x="1642592" y="745522"/>
                        <a:pt x="1641068" y="741426"/>
                      </a:cubicBezTo>
                      <a:cubicBezTo>
                        <a:pt x="1642116" y="738283"/>
                        <a:pt x="1644497" y="747903"/>
                        <a:pt x="1645259" y="741521"/>
                      </a:cubicBezTo>
                      <a:cubicBezTo>
                        <a:pt x="1642878" y="739616"/>
                        <a:pt x="1643068" y="730472"/>
                        <a:pt x="1644973" y="733711"/>
                      </a:cubicBezTo>
                      <a:cubicBezTo>
                        <a:pt x="1639544" y="724472"/>
                        <a:pt x="1639068" y="708660"/>
                        <a:pt x="1640592" y="694753"/>
                      </a:cubicBezTo>
                      <a:cubicBezTo>
                        <a:pt x="1639353" y="694373"/>
                        <a:pt x="1637353" y="690658"/>
                        <a:pt x="1636020" y="690277"/>
                      </a:cubicBezTo>
                      <a:cubicBezTo>
                        <a:pt x="1636305" y="696849"/>
                        <a:pt x="1635639" y="693992"/>
                        <a:pt x="1634496" y="699707"/>
                      </a:cubicBezTo>
                      <a:cubicBezTo>
                        <a:pt x="1636020" y="703707"/>
                        <a:pt x="1636305" y="700373"/>
                        <a:pt x="1636877" y="698087"/>
                      </a:cubicBezTo>
                      <a:cubicBezTo>
                        <a:pt x="1639639" y="710946"/>
                        <a:pt x="1638591" y="723995"/>
                        <a:pt x="1638972" y="736854"/>
                      </a:cubicBezTo>
                      <a:cubicBezTo>
                        <a:pt x="1635734" y="725996"/>
                        <a:pt x="1638115" y="715137"/>
                        <a:pt x="1634686" y="704374"/>
                      </a:cubicBezTo>
                      <a:cubicBezTo>
                        <a:pt x="1634972" y="710089"/>
                        <a:pt x="1635162" y="715709"/>
                        <a:pt x="1634686" y="721424"/>
                      </a:cubicBezTo>
                      <a:cubicBezTo>
                        <a:pt x="1632495" y="715328"/>
                        <a:pt x="1634305" y="709041"/>
                        <a:pt x="1629828" y="703040"/>
                      </a:cubicBezTo>
                      <a:cubicBezTo>
                        <a:pt x="1630686" y="699802"/>
                        <a:pt x="1632972" y="705422"/>
                        <a:pt x="1633543" y="699802"/>
                      </a:cubicBezTo>
                      <a:cubicBezTo>
                        <a:pt x="1632210" y="697325"/>
                        <a:pt x="1632305" y="694658"/>
                        <a:pt x="1630686" y="692182"/>
                      </a:cubicBezTo>
                      <a:cubicBezTo>
                        <a:pt x="1630781" y="688181"/>
                        <a:pt x="1632305" y="691325"/>
                        <a:pt x="1633543" y="693611"/>
                      </a:cubicBezTo>
                      <a:cubicBezTo>
                        <a:pt x="1633924" y="690467"/>
                        <a:pt x="1631543" y="687515"/>
                        <a:pt x="1632781" y="684371"/>
                      </a:cubicBezTo>
                      <a:cubicBezTo>
                        <a:pt x="1629543" y="683038"/>
                        <a:pt x="1629257" y="672941"/>
                        <a:pt x="1626114" y="672370"/>
                      </a:cubicBezTo>
                      <a:cubicBezTo>
                        <a:pt x="1626114" y="663893"/>
                        <a:pt x="1629638" y="672275"/>
                        <a:pt x="1630019" y="665798"/>
                      </a:cubicBezTo>
                      <a:cubicBezTo>
                        <a:pt x="1627352" y="659702"/>
                        <a:pt x="1625828" y="645414"/>
                        <a:pt x="1627161" y="644176"/>
                      </a:cubicBezTo>
                      <a:cubicBezTo>
                        <a:pt x="1622875" y="634937"/>
                        <a:pt x="1626114" y="634555"/>
                        <a:pt x="1622494" y="625888"/>
                      </a:cubicBezTo>
                      <a:cubicBezTo>
                        <a:pt x="1623447" y="622078"/>
                        <a:pt x="1624304" y="630555"/>
                        <a:pt x="1626114" y="631698"/>
                      </a:cubicBezTo>
                      <a:cubicBezTo>
                        <a:pt x="1626114" y="622745"/>
                        <a:pt x="1621732" y="614363"/>
                        <a:pt x="1620589" y="605600"/>
                      </a:cubicBezTo>
                      <a:cubicBezTo>
                        <a:pt x="1618017" y="602552"/>
                        <a:pt x="1617255" y="601980"/>
                        <a:pt x="1614588" y="601790"/>
                      </a:cubicBezTo>
                      <a:cubicBezTo>
                        <a:pt x="1613541" y="596646"/>
                        <a:pt x="1609635" y="587216"/>
                        <a:pt x="1606873" y="587312"/>
                      </a:cubicBezTo>
                      <a:cubicBezTo>
                        <a:pt x="1605825" y="580454"/>
                        <a:pt x="1610016" y="590645"/>
                        <a:pt x="1608969" y="583787"/>
                      </a:cubicBezTo>
                      <a:cubicBezTo>
                        <a:pt x="1608302" y="579120"/>
                        <a:pt x="1604778" y="575024"/>
                        <a:pt x="1604968" y="570262"/>
                      </a:cubicBezTo>
                      <a:cubicBezTo>
                        <a:pt x="1601634" y="564928"/>
                        <a:pt x="1601825" y="569024"/>
                        <a:pt x="1599729" y="563404"/>
                      </a:cubicBezTo>
                      <a:cubicBezTo>
                        <a:pt x="1599634" y="558165"/>
                        <a:pt x="1605540" y="569595"/>
                        <a:pt x="1606968" y="568262"/>
                      </a:cubicBezTo>
                      <a:cubicBezTo>
                        <a:pt x="1609731" y="571405"/>
                        <a:pt x="1606206" y="575786"/>
                        <a:pt x="1610112" y="578739"/>
                      </a:cubicBezTo>
                      <a:cubicBezTo>
                        <a:pt x="1612112" y="576834"/>
                        <a:pt x="1607540" y="565118"/>
                        <a:pt x="1603825" y="559308"/>
                      </a:cubicBezTo>
                      <a:cubicBezTo>
                        <a:pt x="1602873" y="553688"/>
                        <a:pt x="1605254" y="557117"/>
                        <a:pt x="1604682" y="552641"/>
                      </a:cubicBezTo>
                      <a:cubicBezTo>
                        <a:pt x="1602492" y="549116"/>
                        <a:pt x="1599444" y="543592"/>
                        <a:pt x="1597158" y="538639"/>
                      </a:cubicBezTo>
                      <a:cubicBezTo>
                        <a:pt x="1594681" y="533781"/>
                        <a:pt x="1592967" y="529400"/>
                        <a:pt x="1593538" y="527780"/>
                      </a:cubicBezTo>
                      <a:cubicBezTo>
                        <a:pt x="1592967" y="525113"/>
                        <a:pt x="1591538" y="525304"/>
                        <a:pt x="1591443" y="526733"/>
                      </a:cubicBezTo>
                      <a:cubicBezTo>
                        <a:pt x="1588871" y="521494"/>
                        <a:pt x="1586013" y="516350"/>
                        <a:pt x="1586299" y="510254"/>
                      </a:cubicBezTo>
                      <a:cubicBezTo>
                        <a:pt x="1582965" y="507397"/>
                        <a:pt x="1582870" y="503587"/>
                        <a:pt x="1579536" y="500729"/>
                      </a:cubicBezTo>
                      <a:cubicBezTo>
                        <a:pt x="1583918" y="506540"/>
                        <a:pt x="1581346" y="514350"/>
                        <a:pt x="1586966" y="519779"/>
                      </a:cubicBezTo>
                      <a:cubicBezTo>
                        <a:pt x="1586204" y="524732"/>
                        <a:pt x="1582680" y="518922"/>
                        <a:pt x="1585537" y="529781"/>
                      </a:cubicBezTo>
                      <a:cubicBezTo>
                        <a:pt x="1578679" y="522351"/>
                        <a:pt x="1581251" y="518922"/>
                        <a:pt x="1580584" y="516636"/>
                      </a:cubicBezTo>
                      <a:cubicBezTo>
                        <a:pt x="1575726" y="511588"/>
                        <a:pt x="1581156" y="522923"/>
                        <a:pt x="1578965" y="523494"/>
                      </a:cubicBezTo>
                      <a:cubicBezTo>
                        <a:pt x="1581727" y="525971"/>
                        <a:pt x="1582965" y="528828"/>
                        <a:pt x="1582584" y="532162"/>
                      </a:cubicBezTo>
                      <a:cubicBezTo>
                        <a:pt x="1586013" y="535400"/>
                        <a:pt x="1586204" y="539210"/>
                        <a:pt x="1588109" y="538734"/>
                      </a:cubicBezTo>
                      <a:cubicBezTo>
                        <a:pt x="1587252" y="533591"/>
                        <a:pt x="1584299" y="529971"/>
                        <a:pt x="1587633" y="530828"/>
                      </a:cubicBezTo>
                      <a:cubicBezTo>
                        <a:pt x="1589919" y="533972"/>
                        <a:pt x="1588299" y="538067"/>
                        <a:pt x="1591252" y="541115"/>
                      </a:cubicBezTo>
                      <a:cubicBezTo>
                        <a:pt x="1590204" y="544163"/>
                        <a:pt x="1587156" y="537782"/>
                        <a:pt x="1589347" y="546354"/>
                      </a:cubicBezTo>
                      <a:cubicBezTo>
                        <a:pt x="1591728" y="542449"/>
                        <a:pt x="1591633" y="552926"/>
                        <a:pt x="1593538" y="558070"/>
                      </a:cubicBezTo>
                      <a:cubicBezTo>
                        <a:pt x="1593252" y="559118"/>
                        <a:pt x="1589728" y="558356"/>
                        <a:pt x="1589442" y="554260"/>
                      </a:cubicBezTo>
                      <a:cubicBezTo>
                        <a:pt x="1590966" y="558356"/>
                        <a:pt x="1591062" y="568547"/>
                        <a:pt x="1594776" y="575215"/>
                      </a:cubicBezTo>
                      <a:cubicBezTo>
                        <a:pt x="1592490" y="581597"/>
                        <a:pt x="1598110" y="590169"/>
                        <a:pt x="1595348" y="595408"/>
                      </a:cubicBezTo>
                      <a:cubicBezTo>
                        <a:pt x="1598586" y="602837"/>
                        <a:pt x="1600491" y="601409"/>
                        <a:pt x="1602873" y="609695"/>
                      </a:cubicBezTo>
                      <a:cubicBezTo>
                        <a:pt x="1602492" y="611410"/>
                        <a:pt x="1600396" y="607505"/>
                        <a:pt x="1598967" y="605695"/>
                      </a:cubicBezTo>
                      <a:cubicBezTo>
                        <a:pt x="1597539" y="612648"/>
                        <a:pt x="1601730" y="618649"/>
                        <a:pt x="1602015" y="625316"/>
                      </a:cubicBezTo>
                      <a:cubicBezTo>
                        <a:pt x="1603920" y="627412"/>
                        <a:pt x="1604111" y="625888"/>
                        <a:pt x="1603349" y="622078"/>
                      </a:cubicBezTo>
                      <a:cubicBezTo>
                        <a:pt x="1606968" y="625793"/>
                        <a:pt x="1606016" y="632651"/>
                        <a:pt x="1608588" y="632174"/>
                      </a:cubicBezTo>
                      <a:cubicBezTo>
                        <a:pt x="1608207" y="632746"/>
                        <a:pt x="1605825" y="634651"/>
                        <a:pt x="1608016" y="638461"/>
                      </a:cubicBezTo>
                      <a:cubicBezTo>
                        <a:pt x="1606778" y="641699"/>
                        <a:pt x="1606492" y="638080"/>
                        <a:pt x="1604301" y="634270"/>
                      </a:cubicBezTo>
                      <a:cubicBezTo>
                        <a:pt x="1604492" y="642461"/>
                        <a:pt x="1608969" y="650081"/>
                        <a:pt x="1607159" y="658368"/>
                      </a:cubicBezTo>
                      <a:cubicBezTo>
                        <a:pt x="1613350" y="660464"/>
                        <a:pt x="1606968" y="669703"/>
                        <a:pt x="1612969" y="676180"/>
                      </a:cubicBezTo>
                      <a:cubicBezTo>
                        <a:pt x="1609445" y="674942"/>
                        <a:pt x="1612969" y="682657"/>
                        <a:pt x="1610874" y="683990"/>
                      </a:cubicBezTo>
                      <a:cubicBezTo>
                        <a:pt x="1609350" y="678561"/>
                        <a:pt x="1607635" y="673132"/>
                        <a:pt x="1609064" y="667417"/>
                      </a:cubicBezTo>
                      <a:cubicBezTo>
                        <a:pt x="1604016" y="662940"/>
                        <a:pt x="1603825" y="648653"/>
                        <a:pt x="1603825" y="638937"/>
                      </a:cubicBezTo>
                      <a:cubicBezTo>
                        <a:pt x="1602111" y="638651"/>
                        <a:pt x="1600491" y="638270"/>
                        <a:pt x="1597348" y="632174"/>
                      </a:cubicBezTo>
                      <a:cubicBezTo>
                        <a:pt x="1601634" y="638937"/>
                        <a:pt x="1602492" y="649796"/>
                        <a:pt x="1603825" y="660464"/>
                      </a:cubicBezTo>
                      <a:cubicBezTo>
                        <a:pt x="1604778" y="671227"/>
                        <a:pt x="1606111" y="681800"/>
                        <a:pt x="1612207" y="688467"/>
                      </a:cubicBezTo>
                      <a:cubicBezTo>
                        <a:pt x="1613731" y="697897"/>
                        <a:pt x="1615827" y="707517"/>
                        <a:pt x="1615541" y="717042"/>
                      </a:cubicBezTo>
                      <a:cubicBezTo>
                        <a:pt x="1617255" y="719328"/>
                        <a:pt x="1617636" y="717804"/>
                        <a:pt x="1617160" y="713994"/>
                      </a:cubicBezTo>
                      <a:cubicBezTo>
                        <a:pt x="1618684" y="717042"/>
                        <a:pt x="1620113" y="719995"/>
                        <a:pt x="1621637" y="723043"/>
                      </a:cubicBezTo>
                      <a:cubicBezTo>
                        <a:pt x="1622399" y="726091"/>
                        <a:pt x="1622399" y="729139"/>
                        <a:pt x="1621923" y="732092"/>
                      </a:cubicBezTo>
                      <a:cubicBezTo>
                        <a:pt x="1619541" y="727615"/>
                        <a:pt x="1620684" y="723043"/>
                        <a:pt x="1617255" y="718566"/>
                      </a:cubicBezTo>
                      <a:cubicBezTo>
                        <a:pt x="1616589" y="723138"/>
                        <a:pt x="1617446" y="727615"/>
                        <a:pt x="1616684" y="732187"/>
                      </a:cubicBezTo>
                      <a:cubicBezTo>
                        <a:pt x="1617636" y="734187"/>
                        <a:pt x="1618684" y="736187"/>
                        <a:pt x="1619637" y="738188"/>
                      </a:cubicBezTo>
                      <a:cubicBezTo>
                        <a:pt x="1620018" y="740664"/>
                        <a:pt x="1620018" y="743236"/>
                        <a:pt x="1619922" y="745712"/>
                      </a:cubicBezTo>
                      <a:cubicBezTo>
                        <a:pt x="1619065" y="748760"/>
                        <a:pt x="1617446" y="745141"/>
                        <a:pt x="1615827" y="741140"/>
                      </a:cubicBezTo>
                      <a:cubicBezTo>
                        <a:pt x="1616112" y="752380"/>
                        <a:pt x="1621446" y="747141"/>
                        <a:pt x="1620875" y="759333"/>
                      </a:cubicBezTo>
                      <a:cubicBezTo>
                        <a:pt x="1621827" y="760571"/>
                        <a:pt x="1622780" y="760571"/>
                        <a:pt x="1623351" y="757904"/>
                      </a:cubicBezTo>
                      <a:cubicBezTo>
                        <a:pt x="1624590" y="760952"/>
                        <a:pt x="1625352" y="764000"/>
                        <a:pt x="1625352" y="767048"/>
                      </a:cubicBezTo>
                      <a:cubicBezTo>
                        <a:pt x="1622780" y="764000"/>
                        <a:pt x="1621732" y="768382"/>
                        <a:pt x="1621256" y="774478"/>
                      </a:cubicBezTo>
                      <a:cubicBezTo>
                        <a:pt x="1620589" y="780574"/>
                        <a:pt x="1620113" y="788480"/>
                        <a:pt x="1619446" y="792480"/>
                      </a:cubicBezTo>
                      <a:cubicBezTo>
                        <a:pt x="1618494" y="788003"/>
                        <a:pt x="1618684" y="780288"/>
                        <a:pt x="1618208" y="773716"/>
                      </a:cubicBezTo>
                      <a:cubicBezTo>
                        <a:pt x="1617636" y="767144"/>
                        <a:pt x="1616970" y="761905"/>
                        <a:pt x="1614969" y="762286"/>
                      </a:cubicBezTo>
                      <a:cubicBezTo>
                        <a:pt x="1613922" y="753237"/>
                        <a:pt x="1614969" y="744284"/>
                        <a:pt x="1613064" y="735235"/>
                      </a:cubicBezTo>
                      <a:cubicBezTo>
                        <a:pt x="1610112" y="734378"/>
                        <a:pt x="1613541" y="746189"/>
                        <a:pt x="1612683" y="750189"/>
                      </a:cubicBezTo>
                      <a:cubicBezTo>
                        <a:pt x="1610493" y="743141"/>
                        <a:pt x="1611731" y="743045"/>
                        <a:pt x="1608302" y="738188"/>
                      </a:cubicBezTo>
                      <a:cubicBezTo>
                        <a:pt x="1612302" y="734473"/>
                        <a:pt x="1607540" y="729520"/>
                        <a:pt x="1611731" y="726186"/>
                      </a:cubicBezTo>
                      <a:cubicBezTo>
                        <a:pt x="1608683" y="718757"/>
                        <a:pt x="1607349" y="722281"/>
                        <a:pt x="1605825" y="724853"/>
                      </a:cubicBezTo>
                      <a:cubicBezTo>
                        <a:pt x="1604016" y="719233"/>
                        <a:pt x="1607254" y="718852"/>
                        <a:pt x="1607540" y="715804"/>
                      </a:cubicBezTo>
                      <a:cubicBezTo>
                        <a:pt x="1605825" y="712375"/>
                        <a:pt x="1605825" y="708851"/>
                        <a:pt x="1603349" y="705517"/>
                      </a:cubicBezTo>
                      <a:cubicBezTo>
                        <a:pt x="1603539" y="699992"/>
                        <a:pt x="1605159" y="703612"/>
                        <a:pt x="1605540" y="699421"/>
                      </a:cubicBezTo>
                      <a:cubicBezTo>
                        <a:pt x="1601634" y="693039"/>
                        <a:pt x="1604682" y="695611"/>
                        <a:pt x="1604016" y="689039"/>
                      </a:cubicBezTo>
                      <a:cubicBezTo>
                        <a:pt x="1601063" y="682276"/>
                        <a:pt x="1600968" y="675227"/>
                        <a:pt x="1597729" y="668465"/>
                      </a:cubicBezTo>
                      <a:cubicBezTo>
                        <a:pt x="1597729" y="662273"/>
                        <a:pt x="1600301" y="669036"/>
                        <a:pt x="1601063" y="666655"/>
                      </a:cubicBezTo>
                      <a:cubicBezTo>
                        <a:pt x="1603444" y="673799"/>
                        <a:pt x="1603635" y="687419"/>
                        <a:pt x="1607540" y="685800"/>
                      </a:cubicBezTo>
                      <a:cubicBezTo>
                        <a:pt x="1607064" y="681800"/>
                        <a:pt x="1604301" y="677990"/>
                        <a:pt x="1603063" y="674084"/>
                      </a:cubicBezTo>
                      <a:cubicBezTo>
                        <a:pt x="1603730" y="673608"/>
                        <a:pt x="1604301" y="673132"/>
                        <a:pt x="1604587" y="670941"/>
                      </a:cubicBezTo>
                      <a:cubicBezTo>
                        <a:pt x="1600968" y="664655"/>
                        <a:pt x="1600682" y="663321"/>
                        <a:pt x="1601158" y="657606"/>
                      </a:cubicBezTo>
                      <a:cubicBezTo>
                        <a:pt x="1597158" y="649415"/>
                        <a:pt x="1597634" y="659035"/>
                        <a:pt x="1593633" y="650843"/>
                      </a:cubicBezTo>
                      <a:cubicBezTo>
                        <a:pt x="1592967" y="649415"/>
                        <a:pt x="1592871" y="647891"/>
                        <a:pt x="1592014" y="646462"/>
                      </a:cubicBezTo>
                      <a:cubicBezTo>
                        <a:pt x="1592014" y="641033"/>
                        <a:pt x="1594681" y="645700"/>
                        <a:pt x="1596110" y="645986"/>
                      </a:cubicBezTo>
                      <a:cubicBezTo>
                        <a:pt x="1597634" y="641795"/>
                        <a:pt x="1594300" y="638080"/>
                        <a:pt x="1595157" y="633984"/>
                      </a:cubicBezTo>
                      <a:cubicBezTo>
                        <a:pt x="1593729" y="631031"/>
                        <a:pt x="1593348" y="632555"/>
                        <a:pt x="1593062" y="634270"/>
                      </a:cubicBezTo>
                      <a:cubicBezTo>
                        <a:pt x="1589728" y="625602"/>
                        <a:pt x="1591824" y="616172"/>
                        <a:pt x="1584585" y="608171"/>
                      </a:cubicBezTo>
                      <a:cubicBezTo>
                        <a:pt x="1583061" y="600170"/>
                        <a:pt x="1580870" y="593217"/>
                        <a:pt x="1578870" y="586645"/>
                      </a:cubicBezTo>
                      <a:cubicBezTo>
                        <a:pt x="1576679" y="580168"/>
                        <a:pt x="1574774" y="573977"/>
                        <a:pt x="1574298" y="567214"/>
                      </a:cubicBezTo>
                      <a:cubicBezTo>
                        <a:pt x="1570011" y="563023"/>
                        <a:pt x="1570202" y="557784"/>
                        <a:pt x="1568106" y="553117"/>
                      </a:cubicBezTo>
                      <a:cubicBezTo>
                        <a:pt x="1565058" y="552069"/>
                        <a:pt x="1565344" y="554165"/>
                        <a:pt x="1561915" y="549974"/>
                      </a:cubicBezTo>
                      <a:cubicBezTo>
                        <a:pt x="1562296" y="557117"/>
                        <a:pt x="1562868" y="557117"/>
                        <a:pt x="1562106" y="562261"/>
                      </a:cubicBezTo>
                      <a:cubicBezTo>
                        <a:pt x="1565725" y="564737"/>
                        <a:pt x="1564106" y="562356"/>
                        <a:pt x="1568202" y="567023"/>
                      </a:cubicBezTo>
                      <a:cubicBezTo>
                        <a:pt x="1571154" y="573024"/>
                        <a:pt x="1571535" y="579596"/>
                        <a:pt x="1576393" y="585216"/>
                      </a:cubicBezTo>
                      <a:cubicBezTo>
                        <a:pt x="1575822" y="589217"/>
                        <a:pt x="1570488" y="579882"/>
                        <a:pt x="1568202" y="579311"/>
                      </a:cubicBezTo>
                      <a:cubicBezTo>
                        <a:pt x="1568106" y="583025"/>
                        <a:pt x="1573631" y="593217"/>
                        <a:pt x="1570107" y="592550"/>
                      </a:cubicBezTo>
                      <a:cubicBezTo>
                        <a:pt x="1572202" y="602266"/>
                        <a:pt x="1578870" y="611219"/>
                        <a:pt x="1577822" y="621411"/>
                      </a:cubicBezTo>
                      <a:cubicBezTo>
                        <a:pt x="1574488" y="615982"/>
                        <a:pt x="1573726" y="610076"/>
                        <a:pt x="1570583" y="604647"/>
                      </a:cubicBezTo>
                      <a:cubicBezTo>
                        <a:pt x="1571250" y="608552"/>
                        <a:pt x="1573059" y="612267"/>
                        <a:pt x="1572012" y="616458"/>
                      </a:cubicBezTo>
                      <a:cubicBezTo>
                        <a:pt x="1574679" y="617601"/>
                        <a:pt x="1575060" y="618935"/>
                        <a:pt x="1573726" y="622173"/>
                      </a:cubicBezTo>
                      <a:cubicBezTo>
                        <a:pt x="1580870" y="632555"/>
                        <a:pt x="1577631" y="644557"/>
                        <a:pt x="1581918" y="655320"/>
                      </a:cubicBezTo>
                      <a:cubicBezTo>
                        <a:pt x="1582299" y="661226"/>
                        <a:pt x="1579632" y="654844"/>
                        <a:pt x="1578108" y="652844"/>
                      </a:cubicBezTo>
                      <a:cubicBezTo>
                        <a:pt x="1577155" y="656844"/>
                        <a:pt x="1580013" y="660464"/>
                        <a:pt x="1579917" y="664369"/>
                      </a:cubicBezTo>
                      <a:cubicBezTo>
                        <a:pt x="1581156" y="661702"/>
                        <a:pt x="1583061" y="661321"/>
                        <a:pt x="1583061" y="653701"/>
                      </a:cubicBezTo>
                      <a:cubicBezTo>
                        <a:pt x="1583823" y="653320"/>
                        <a:pt x="1584870" y="653891"/>
                        <a:pt x="1586013" y="654844"/>
                      </a:cubicBezTo>
                      <a:cubicBezTo>
                        <a:pt x="1587061" y="658273"/>
                        <a:pt x="1587347" y="661702"/>
                        <a:pt x="1588014" y="665036"/>
                      </a:cubicBezTo>
                      <a:cubicBezTo>
                        <a:pt x="1587347" y="666845"/>
                        <a:pt x="1585251" y="661988"/>
                        <a:pt x="1585537" y="668274"/>
                      </a:cubicBezTo>
                      <a:cubicBezTo>
                        <a:pt x="1587156" y="671894"/>
                        <a:pt x="1587823" y="670941"/>
                        <a:pt x="1588966" y="672465"/>
                      </a:cubicBezTo>
                      <a:cubicBezTo>
                        <a:pt x="1589823" y="674370"/>
                        <a:pt x="1589061" y="676370"/>
                        <a:pt x="1590109" y="678275"/>
                      </a:cubicBezTo>
                      <a:cubicBezTo>
                        <a:pt x="1588585" y="682085"/>
                        <a:pt x="1588299" y="675323"/>
                        <a:pt x="1586394" y="675608"/>
                      </a:cubicBezTo>
                      <a:cubicBezTo>
                        <a:pt x="1584108" y="671417"/>
                        <a:pt x="1586585" y="666655"/>
                        <a:pt x="1583061" y="662654"/>
                      </a:cubicBezTo>
                      <a:cubicBezTo>
                        <a:pt x="1591062" y="707612"/>
                        <a:pt x="1597539" y="753237"/>
                        <a:pt x="1596396" y="798576"/>
                      </a:cubicBezTo>
                      <a:cubicBezTo>
                        <a:pt x="1600777" y="801815"/>
                        <a:pt x="1599539" y="816388"/>
                        <a:pt x="1596300" y="818960"/>
                      </a:cubicBezTo>
                      <a:cubicBezTo>
                        <a:pt x="1598586" y="822198"/>
                        <a:pt x="1600777" y="817721"/>
                        <a:pt x="1603063" y="821055"/>
                      </a:cubicBezTo>
                      <a:cubicBezTo>
                        <a:pt x="1604206" y="829628"/>
                        <a:pt x="1600015" y="828485"/>
                        <a:pt x="1601634" y="837152"/>
                      </a:cubicBezTo>
                      <a:cubicBezTo>
                        <a:pt x="1600968" y="838581"/>
                        <a:pt x="1600206" y="835533"/>
                        <a:pt x="1599539" y="833914"/>
                      </a:cubicBezTo>
                      <a:cubicBezTo>
                        <a:pt x="1598872" y="841248"/>
                        <a:pt x="1601634" y="848868"/>
                        <a:pt x="1600015" y="856012"/>
                      </a:cubicBezTo>
                      <a:cubicBezTo>
                        <a:pt x="1594776" y="846487"/>
                        <a:pt x="1596205" y="873157"/>
                        <a:pt x="1591633" y="884111"/>
                      </a:cubicBezTo>
                      <a:cubicBezTo>
                        <a:pt x="1592395" y="890111"/>
                        <a:pt x="1593729" y="883825"/>
                        <a:pt x="1594872" y="881729"/>
                      </a:cubicBezTo>
                      <a:cubicBezTo>
                        <a:pt x="1594205" y="893540"/>
                        <a:pt x="1593824" y="888206"/>
                        <a:pt x="1591633" y="898779"/>
                      </a:cubicBezTo>
                      <a:cubicBezTo>
                        <a:pt x="1592300" y="900684"/>
                        <a:pt x="1593633" y="895255"/>
                        <a:pt x="1594300" y="897827"/>
                      </a:cubicBezTo>
                      <a:cubicBezTo>
                        <a:pt x="1594395" y="900779"/>
                        <a:pt x="1593633" y="903637"/>
                        <a:pt x="1592490" y="906399"/>
                      </a:cubicBezTo>
                      <a:cubicBezTo>
                        <a:pt x="1593443" y="907066"/>
                        <a:pt x="1594395" y="908780"/>
                        <a:pt x="1595062" y="912876"/>
                      </a:cubicBezTo>
                      <a:cubicBezTo>
                        <a:pt x="1596110" y="919639"/>
                        <a:pt x="1592014" y="916781"/>
                        <a:pt x="1594014" y="924592"/>
                      </a:cubicBezTo>
                      <a:cubicBezTo>
                        <a:pt x="1592776" y="926592"/>
                        <a:pt x="1591919" y="924878"/>
                        <a:pt x="1591252" y="920972"/>
                      </a:cubicBezTo>
                      <a:cubicBezTo>
                        <a:pt x="1587918" y="938022"/>
                        <a:pt x="1586394" y="934879"/>
                        <a:pt x="1585061" y="956786"/>
                      </a:cubicBezTo>
                      <a:cubicBezTo>
                        <a:pt x="1584108" y="957644"/>
                        <a:pt x="1583251" y="957453"/>
                        <a:pt x="1582775" y="954691"/>
                      </a:cubicBezTo>
                      <a:cubicBezTo>
                        <a:pt x="1584013" y="968978"/>
                        <a:pt x="1578108" y="981361"/>
                        <a:pt x="1577727" y="995363"/>
                      </a:cubicBezTo>
                      <a:cubicBezTo>
                        <a:pt x="1576965" y="995744"/>
                        <a:pt x="1576107" y="996220"/>
                        <a:pt x="1575726" y="994696"/>
                      </a:cubicBezTo>
                      <a:cubicBezTo>
                        <a:pt x="1574774" y="999935"/>
                        <a:pt x="1574964" y="1005554"/>
                        <a:pt x="1575726" y="1011460"/>
                      </a:cubicBezTo>
                      <a:cubicBezTo>
                        <a:pt x="1573726" y="1015651"/>
                        <a:pt x="1572678" y="1015270"/>
                        <a:pt x="1572774" y="1010412"/>
                      </a:cubicBezTo>
                      <a:cubicBezTo>
                        <a:pt x="1571345" y="1019080"/>
                        <a:pt x="1568297" y="1027176"/>
                        <a:pt x="1565725" y="1035368"/>
                      </a:cubicBezTo>
                      <a:cubicBezTo>
                        <a:pt x="1562772" y="1043559"/>
                        <a:pt x="1560296" y="1051846"/>
                        <a:pt x="1560486" y="1061276"/>
                      </a:cubicBezTo>
                      <a:cubicBezTo>
                        <a:pt x="1557819" y="1066038"/>
                        <a:pt x="1558581" y="1059180"/>
                        <a:pt x="1555914" y="1063943"/>
                      </a:cubicBezTo>
                      <a:cubicBezTo>
                        <a:pt x="1555819" y="1060799"/>
                        <a:pt x="1558200" y="1058704"/>
                        <a:pt x="1557343" y="1055180"/>
                      </a:cubicBezTo>
                      <a:cubicBezTo>
                        <a:pt x="1554676" y="1068515"/>
                        <a:pt x="1551723" y="1085850"/>
                        <a:pt x="1544008" y="1101090"/>
                      </a:cubicBezTo>
                      <a:cubicBezTo>
                        <a:pt x="1545342" y="1104138"/>
                        <a:pt x="1549152" y="1090994"/>
                        <a:pt x="1548675" y="1100233"/>
                      </a:cubicBezTo>
                      <a:cubicBezTo>
                        <a:pt x="1544389" y="1106519"/>
                        <a:pt x="1540293" y="1111377"/>
                        <a:pt x="1538769" y="1117759"/>
                      </a:cubicBezTo>
                      <a:cubicBezTo>
                        <a:pt x="1540103" y="1123283"/>
                        <a:pt x="1541246" y="1112234"/>
                        <a:pt x="1543913" y="1109091"/>
                      </a:cubicBezTo>
                      <a:cubicBezTo>
                        <a:pt x="1544008" y="1115092"/>
                        <a:pt x="1540865" y="1119473"/>
                        <a:pt x="1539436" y="1124712"/>
                      </a:cubicBezTo>
                      <a:cubicBezTo>
                        <a:pt x="1537817" y="1124045"/>
                        <a:pt x="1536864" y="1121950"/>
                        <a:pt x="1535912" y="1119473"/>
                      </a:cubicBezTo>
                      <a:cubicBezTo>
                        <a:pt x="1533531" y="1126427"/>
                        <a:pt x="1532292" y="1132808"/>
                        <a:pt x="1530578" y="1139285"/>
                      </a:cubicBezTo>
                      <a:cubicBezTo>
                        <a:pt x="1528673" y="1145667"/>
                        <a:pt x="1526101" y="1152144"/>
                        <a:pt x="1521815" y="1159288"/>
                      </a:cubicBezTo>
                      <a:cubicBezTo>
                        <a:pt x="1520672" y="1160050"/>
                        <a:pt x="1521434" y="1156811"/>
                        <a:pt x="1520005" y="1158240"/>
                      </a:cubicBezTo>
                      <a:cubicBezTo>
                        <a:pt x="1518195" y="1159859"/>
                        <a:pt x="1517624" y="1162336"/>
                        <a:pt x="1515719" y="1163955"/>
                      </a:cubicBezTo>
                      <a:cubicBezTo>
                        <a:pt x="1515243" y="1169765"/>
                        <a:pt x="1516481" y="1167289"/>
                        <a:pt x="1514766" y="1173480"/>
                      </a:cubicBezTo>
                      <a:cubicBezTo>
                        <a:pt x="1513719" y="1173385"/>
                        <a:pt x="1512099" y="1174147"/>
                        <a:pt x="1509528" y="1176909"/>
                      </a:cubicBezTo>
                      <a:cubicBezTo>
                        <a:pt x="1507146" y="1183862"/>
                        <a:pt x="1503336" y="1189958"/>
                        <a:pt x="1500098" y="1196340"/>
                      </a:cubicBezTo>
                      <a:cubicBezTo>
                        <a:pt x="1497431" y="1198531"/>
                        <a:pt x="1500669" y="1191387"/>
                        <a:pt x="1501908" y="1190625"/>
                      </a:cubicBezTo>
                      <a:cubicBezTo>
                        <a:pt x="1496669" y="1193673"/>
                        <a:pt x="1494478" y="1206627"/>
                        <a:pt x="1494764" y="1211771"/>
                      </a:cubicBezTo>
                      <a:cubicBezTo>
                        <a:pt x="1489906" y="1217486"/>
                        <a:pt x="1492097" y="1210913"/>
                        <a:pt x="1492859" y="1206818"/>
                      </a:cubicBezTo>
                      <a:cubicBezTo>
                        <a:pt x="1487811" y="1215485"/>
                        <a:pt x="1486191" y="1226820"/>
                        <a:pt x="1479810" y="1234440"/>
                      </a:cubicBezTo>
                      <a:cubicBezTo>
                        <a:pt x="1477524" y="1236821"/>
                        <a:pt x="1479524" y="1228725"/>
                        <a:pt x="1481905" y="1228820"/>
                      </a:cubicBezTo>
                      <a:cubicBezTo>
                        <a:pt x="1479143" y="1228916"/>
                        <a:pt x="1476000" y="1233297"/>
                        <a:pt x="1472094" y="1239203"/>
                      </a:cubicBezTo>
                      <a:cubicBezTo>
                        <a:pt x="1473237" y="1237298"/>
                        <a:pt x="1476000" y="1231392"/>
                        <a:pt x="1471999" y="1235488"/>
                      </a:cubicBezTo>
                      <a:cubicBezTo>
                        <a:pt x="1472952" y="1232630"/>
                        <a:pt x="1475809" y="1231297"/>
                        <a:pt x="1475428" y="1227487"/>
                      </a:cubicBezTo>
                      <a:cubicBezTo>
                        <a:pt x="1471523" y="1230440"/>
                        <a:pt x="1470761" y="1235774"/>
                        <a:pt x="1467237" y="1239012"/>
                      </a:cubicBezTo>
                      <a:cubicBezTo>
                        <a:pt x="1469332" y="1238345"/>
                        <a:pt x="1469332" y="1243203"/>
                        <a:pt x="1465332" y="1246632"/>
                      </a:cubicBezTo>
                      <a:cubicBezTo>
                        <a:pt x="1465332" y="1248537"/>
                        <a:pt x="1466951" y="1244918"/>
                        <a:pt x="1468856" y="1244060"/>
                      </a:cubicBezTo>
                      <a:cubicBezTo>
                        <a:pt x="1466475" y="1249490"/>
                        <a:pt x="1463522" y="1254443"/>
                        <a:pt x="1462665" y="1261205"/>
                      </a:cubicBezTo>
                      <a:cubicBezTo>
                        <a:pt x="1457902" y="1266063"/>
                        <a:pt x="1462284" y="1256824"/>
                        <a:pt x="1457902" y="1260920"/>
                      </a:cubicBezTo>
                      <a:cubicBezTo>
                        <a:pt x="1456950" y="1265587"/>
                        <a:pt x="1452854" y="1271683"/>
                        <a:pt x="1454664" y="1273207"/>
                      </a:cubicBezTo>
                      <a:cubicBezTo>
                        <a:pt x="1447044" y="1282732"/>
                        <a:pt x="1437804" y="1293114"/>
                        <a:pt x="1433709" y="1300448"/>
                      </a:cubicBezTo>
                      <a:cubicBezTo>
                        <a:pt x="1434471" y="1301401"/>
                        <a:pt x="1436376" y="1300925"/>
                        <a:pt x="1433613" y="1306354"/>
                      </a:cubicBezTo>
                      <a:cubicBezTo>
                        <a:pt x="1428565" y="1307878"/>
                        <a:pt x="1432566" y="1300448"/>
                        <a:pt x="1424565" y="1309402"/>
                      </a:cubicBezTo>
                      <a:cubicBezTo>
                        <a:pt x="1425422" y="1304925"/>
                        <a:pt x="1428851" y="1303020"/>
                        <a:pt x="1430946" y="1299782"/>
                      </a:cubicBezTo>
                      <a:cubicBezTo>
                        <a:pt x="1428660" y="1298353"/>
                        <a:pt x="1422945" y="1310450"/>
                        <a:pt x="1418945" y="1313879"/>
                      </a:cubicBezTo>
                      <a:cubicBezTo>
                        <a:pt x="1419231" y="1314926"/>
                        <a:pt x="1421326" y="1313688"/>
                        <a:pt x="1419897" y="1316831"/>
                      </a:cubicBezTo>
                      <a:cubicBezTo>
                        <a:pt x="1416278" y="1319689"/>
                        <a:pt x="1414849" y="1322642"/>
                        <a:pt x="1410563" y="1323499"/>
                      </a:cubicBezTo>
                      <a:cubicBezTo>
                        <a:pt x="1407991" y="1328547"/>
                        <a:pt x="1411230" y="1326642"/>
                        <a:pt x="1408563" y="1331690"/>
                      </a:cubicBezTo>
                      <a:cubicBezTo>
                        <a:pt x="1405991" y="1335119"/>
                        <a:pt x="1399895" y="1334548"/>
                        <a:pt x="1397799" y="1343025"/>
                      </a:cubicBezTo>
                      <a:cubicBezTo>
                        <a:pt x="1394466" y="1345311"/>
                        <a:pt x="1396085" y="1341882"/>
                        <a:pt x="1391894" y="1344930"/>
                      </a:cubicBezTo>
                      <a:cubicBezTo>
                        <a:pt x="1393227" y="1341406"/>
                        <a:pt x="1395799" y="1339310"/>
                        <a:pt x="1398180" y="1337120"/>
                      </a:cubicBezTo>
                      <a:cubicBezTo>
                        <a:pt x="1380845" y="1349407"/>
                        <a:pt x="1361033" y="1377601"/>
                        <a:pt x="1340745" y="1393889"/>
                      </a:cubicBezTo>
                      <a:cubicBezTo>
                        <a:pt x="1339697" y="1392936"/>
                        <a:pt x="1340745" y="1390174"/>
                        <a:pt x="1342459" y="1386745"/>
                      </a:cubicBezTo>
                      <a:cubicBezTo>
                        <a:pt x="1338268" y="1389698"/>
                        <a:pt x="1335411" y="1394555"/>
                        <a:pt x="1330743" y="1396841"/>
                      </a:cubicBezTo>
                      <a:cubicBezTo>
                        <a:pt x="1328648" y="1400366"/>
                        <a:pt x="1330458" y="1400366"/>
                        <a:pt x="1331791" y="1400747"/>
                      </a:cubicBezTo>
                      <a:cubicBezTo>
                        <a:pt x="1322933" y="1409700"/>
                        <a:pt x="1301978" y="1419606"/>
                        <a:pt x="1296168" y="1433608"/>
                      </a:cubicBezTo>
                      <a:cubicBezTo>
                        <a:pt x="1291691" y="1434275"/>
                        <a:pt x="1298930" y="1428941"/>
                        <a:pt x="1297501" y="1427798"/>
                      </a:cubicBezTo>
                      <a:cubicBezTo>
                        <a:pt x="1290453" y="1433608"/>
                        <a:pt x="1288738" y="1434656"/>
                        <a:pt x="1282737" y="1438561"/>
                      </a:cubicBezTo>
                      <a:cubicBezTo>
                        <a:pt x="1282071" y="1440085"/>
                        <a:pt x="1283880" y="1439894"/>
                        <a:pt x="1282928" y="1441609"/>
                      </a:cubicBezTo>
                      <a:cubicBezTo>
                        <a:pt x="1275975" y="1447991"/>
                        <a:pt x="1260639" y="1452372"/>
                        <a:pt x="1258734" y="1458658"/>
                      </a:cubicBezTo>
                      <a:cubicBezTo>
                        <a:pt x="1255401" y="1459421"/>
                        <a:pt x="1256163" y="1457516"/>
                        <a:pt x="1251210" y="1459421"/>
                      </a:cubicBezTo>
                      <a:cubicBezTo>
                        <a:pt x="1247971" y="1462278"/>
                        <a:pt x="1245590" y="1466850"/>
                        <a:pt x="1240923" y="1466945"/>
                      </a:cubicBezTo>
                      <a:cubicBezTo>
                        <a:pt x="1238160" y="1475613"/>
                        <a:pt x="1220063" y="1478756"/>
                        <a:pt x="1212157" y="1487900"/>
                      </a:cubicBezTo>
                      <a:cubicBezTo>
                        <a:pt x="1212633" y="1486376"/>
                        <a:pt x="1206823" y="1488662"/>
                        <a:pt x="1208442" y="1486472"/>
                      </a:cubicBezTo>
                      <a:cubicBezTo>
                        <a:pt x="1202918" y="1491234"/>
                        <a:pt x="1197489" y="1496473"/>
                        <a:pt x="1189869" y="1496378"/>
                      </a:cubicBezTo>
                      <a:cubicBezTo>
                        <a:pt x="1187868" y="1498949"/>
                        <a:pt x="1185678" y="1500759"/>
                        <a:pt x="1183201" y="1502283"/>
                      </a:cubicBezTo>
                      <a:cubicBezTo>
                        <a:pt x="1182630" y="1501807"/>
                        <a:pt x="1181963" y="1501331"/>
                        <a:pt x="1179963" y="1501712"/>
                      </a:cubicBezTo>
                      <a:cubicBezTo>
                        <a:pt x="1179486" y="1503902"/>
                        <a:pt x="1172724" y="1507427"/>
                        <a:pt x="1175010" y="1504379"/>
                      </a:cubicBezTo>
                      <a:cubicBezTo>
                        <a:pt x="1171771" y="1507903"/>
                        <a:pt x="1165008" y="1510951"/>
                        <a:pt x="1157484" y="1513142"/>
                      </a:cubicBezTo>
                      <a:cubicBezTo>
                        <a:pt x="1159865" y="1514475"/>
                        <a:pt x="1156531" y="1516285"/>
                        <a:pt x="1151959" y="1518571"/>
                      </a:cubicBezTo>
                      <a:cubicBezTo>
                        <a:pt x="1150435" y="1518571"/>
                        <a:pt x="1152816" y="1516666"/>
                        <a:pt x="1153864" y="1515428"/>
                      </a:cubicBezTo>
                      <a:cubicBezTo>
                        <a:pt x="1147292" y="1517618"/>
                        <a:pt x="1141291" y="1521714"/>
                        <a:pt x="1134719" y="1523905"/>
                      </a:cubicBezTo>
                      <a:cubicBezTo>
                        <a:pt x="1138910" y="1519142"/>
                        <a:pt x="1141482" y="1521238"/>
                        <a:pt x="1142815" y="1517237"/>
                      </a:cubicBezTo>
                      <a:cubicBezTo>
                        <a:pt x="1138815" y="1518476"/>
                        <a:pt x="1134909" y="1519619"/>
                        <a:pt x="1131290" y="1522000"/>
                      </a:cubicBezTo>
                      <a:cubicBezTo>
                        <a:pt x="1129671" y="1521714"/>
                        <a:pt x="1132909" y="1519428"/>
                        <a:pt x="1134338" y="1517809"/>
                      </a:cubicBezTo>
                      <a:cubicBezTo>
                        <a:pt x="1138910" y="1515618"/>
                        <a:pt x="1144625" y="1516666"/>
                        <a:pt x="1148340" y="1511808"/>
                      </a:cubicBezTo>
                      <a:cubicBezTo>
                        <a:pt x="1143006" y="1515047"/>
                        <a:pt x="1143958" y="1509998"/>
                        <a:pt x="1138719" y="1513523"/>
                      </a:cubicBezTo>
                      <a:cubicBezTo>
                        <a:pt x="1136433" y="1512094"/>
                        <a:pt x="1141101" y="1509617"/>
                        <a:pt x="1145196" y="1507046"/>
                      </a:cubicBezTo>
                      <a:cubicBezTo>
                        <a:pt x="1147768" y="1507141"/>
                        <a:pt x="1145101" y="1509713"/>
                        <a:pt x="1145101" y="1511046"/>
                      </a:cubicBezTo>
                      <a:cubicBezTo>
                        <a:pt x="1150435" y="1510094"/>
                        <a:pt x="1151197" y="1506760"/>
                        <a:pt x="1153007" y="1504474"/>
                      </a:cubicBezTo>
                      <a:cubicBezTo>
                        <a:pt x="1157198" y="1502474"/>
                        <a:pt x="1161103" y="1499807"/>
                        <a:pt x="1165770" y="1499426"/>
                      </a:cubicBezTo>
                      <a:cubicBezTo>
                        <a:pt x="1156436" y="1503617"/>
                        <a:pt x="1160055" y="1505807"/>
                        <a:pt x="1152912" y="1508474"/>
                      </a:cubicBezTo>
                      <a:cubicBezTo>
                        <a:pt x="1151197" y="1511332"/>
                        <a:pt x="1161294" y="1505522"/>
                        <a:pt x="1153959" y="1511427"/>
                      </a:cubicBezTo>
                      <a:cubicBezTo>
                        <a:pt x="1149673" y="1515332"/>
                        <a:pt x="1153959" y="1507903"/>
                        <a:pt x="1149673" y="1511713"/>
                      </a:cubicBezTo>
                      <a:cubicBezTo>
                        <a:pt x="1143863" y="1516952"/>
                        <a:pt x="1149292" y="1513237"/>
                        <a:pt x="1153197" y="1513523"/>
                      </a:cubicBezTo>
                      <a:cubicBezTo>
                        <a:pt x="1151578" y="1514570"/>
                        <a:pt x="1149959" y="1515523"/>
                        <a:pt x="1148149" y="1515904"/>
                      </a:cubicBezTo>
                      <a:cubicBezTo>
                        <a:pt x="1154340" y="1515142"/>
                        <a:pt x="1169676" y="1504569"/>
                        <a:pt x="1179677" y="1500759"/>
                      </a:cubicBezTo>
                      <a:cubicBezTo>
                        <a:pt x="1175962" y="1499330"/>
                        <a:pt x="1184154" y="1497711"/>
                        <a:pt x="1183487" y="1495235"/>
                      </a:cubicBezTo>
                      <a:cubicBezTo>
                        <a:pt x="1177772" y="1498473"/>
                        <a:pt x="1172152" y="1501807"/>
                        <a:pt x="1167009" y="1506379"/>
                      </a:cubicBezTo>
                      <a:cubicBezTo>
                        <a:pt x="1161579" y="1501521"/>
                        <a:pt x="1182439" y="1492758"/>
                        <a:pt x="1187868" y="1487615"/>
                      </a:cubicBezTo>
                      <a:cubicBezTo>
                        <a:pt x="1197965" y="1485138"/>
                        <a:pt x="1190345" y="1492091"/>
                        <a:pt x="1197012" y="1491520"/>
                      </a:cubicBezTo>
                      <a:cubicBezTo>
                        <a:pt x="1196060" y="1488281"/>
                        <a:pt x="1205394" y="1487615"/>
                        <a:pt x="1208157" y="1482471"/>
                      </a:cubicBezTo>
                      <a:cubicBezTo>
                        <a:pt x="1204632" y="1485233"/>
                        <a:pt x="1193583" y="1490377"/>
                        <a:pt x="1195965" y="1485614"/>
                      </a:cubicBezTo>
                      <a:cubicBezTo>
                        <a:pt x="1204061" y="1484757"/>
                        <a:pt x="1201394" y="1480185"/>
                        <a:pt x="1211681" y="1476756"/>
                      </a:cubicBezTo>
                      <a:cubicBezTo>
                        <a:pt x="1217205" y="1475232"/>
                        <a:pt x="1211681" y="1480376"/>
                        <a:pt x="1217205" y="1478852"/>
                      </a:cubicBezTo>
                      <a:lnTo>
                        <a:pt x="1222158" y="1472851"/>
                      </a:lnTo>
                      <a:cubicBezTo>
                        <a:pt x="1220063" y="1473327"/>
                        <a:pt x="1217967" y="1473803"/>
                        <a:pt x="1218825" y="1472375"/>
                      </a:cubicBezTo>
                      <a:cubicBezTo>
                        <a:pt x="1229016" y="1463612"/>
                        <a:pt x="1239875" y="1456754"/>
                        <a:pt x="1250067" y="1448372"/>
                      </a:cubicBezTo>
                      <a:cubicBezTo>
                        <a:pt x="1245495" y="1448562"/>
                        <a:pt x="1242923" y="1452467"/>
                        <a:pt x="1238922" y="1453991"/>
                      </a:cubicBezTo>
                      <a:cubicBezTo>
                        <a:pt x="1244542" y="1448086"/>
                        <a:pt x="1255401" y="1439323"/>
                        <a:pt x="1259973" y="1440847"/>
                      </a:cubicBezTo>
                      <a:cubicBezTo>
                        <a:pt x="1256829" y="1442752"/>
                        <a:pt x="1254067" y="1445228"/>
                        <a:pt x="1251876" y="1449038"/>
                      </a:cubicBezTo>
                      <a:cubicBezTo>
                        <a:pt x="1251495" y="1451610"/>
                        <a:pt x="1257782" y="1445895"/>
                        <a:pt x="1256544" y="1449038"/>
                      </a:cubicBezTo>
                      <a:cubicBezTo>
                        <a:pt x="1263497" y="1443514"/>
                        <a:pt x="1267116" y="1435322"/>
                        <a:pt x="1274546" y="1435799"/>
                      </a:cubicBezTo>
                      <a:cubicBezTo>
                        <a:pt x="1276070" y="1431989"/>
                        <a:pt x="1279308" y="1431227"/>
                        <a:pt x="1282166" y="1429512"/>
                      </a:cubicBezTo>
                      <a:cubicBezTo>
                        <a:pt x="1281690" y="1428845"/>
                        <a:pt x="1283690" y="1426274"/>
                        <a:pt x="1281975" y="1426464"/>
                      </a:cubicBezTo>
                      <a:cubicBezTo>
                        <a:pt x="1291119" y="1421892"/>
                        <a:pt x="1302454" y="1407224"/>
                        <a:pt x="1309026" y="1407128"/>
                      </a:cubicBezTo>
                      <a:cubicBezTo>
                        <a:pt x="1313598" y="1403128"/>
                        <a:pt x="1317694" y="1398461"/>
                        <a:pt x="1321885" y="1393984"/>
                      </a:cubicBezTo>
                      <a:cubicBezTo>
                        <a:pt x="1322552" y="1394460"/>
                        <a:pt x="1322552" y="1395698"/>
                        <a:pt x="1322361" y="1397032"/>
                      </a:cubicBezTo>
                      <a:cubicBezTo>
                        <a:pt x="1326838" y="1394365"/>
                        <a:pt x="1323885" y="1392936"/>
                        <a:pt x="1325981" y="1390174"/>
                      </a:cubicBezTo>
                      <a:cubicBezTo>
                        <a:pt x="1331124" y="1387793"/>
                        <a:pt x="1329791" y="1391412"/>
                        <a:pt x="1329029" y="1394365"/>
                      </a:cubicBezTo>
                      <a:cubicBezTo>
                        <a:pt x="1334268" y="1390745"/>
                        <a:pt x="1339411" y="1384459"/>
                        <a:pt x="1343316" y="1385507"/>
                      </a:cubicBezTo>
                      <a:cubicBezTo>
                        <a:pt x="1343412" y="1382649"/>
                        <a:pt x="1338173" y="1384554"/>
                        <a:pt x="1341602" y="1378649"/>
                      </a:cubicBezTo>
                      <a:cubicBezTo>
                        <a:pt x="1334172" y="1383316"/>
                        <a:pt x="1341983" y="1384459"/>
                        <a:pt x="1332553" y="1389793"/>
                      </a:cubicBezTo>
                      <a:cubicBezTo>
                        <a:pt x="1329981" y="1389412"/>
                        <a:pt x="1330839" y="1386935"/>
                        <a:pt x="1334172" y="1382649"/>
                      </a:cubicBezTo>
                      <a:cubicBezTo>
                        <a:pt x="1341602" y="1374839"/>
                        <a:pt x="1352175" y="1371124"/>
                        <a:pt x="1358747" y="1362266"/>
                      </a:cubicBezTo>
                      <a:cubicBezTo>
                        <a:pt x="1363414" y="1361599"/>
                        <a:pt x="1356556" y="1366838"/>
                        <a:pt x="1354746" y="1370743"/>
                      </a:cubicBezTo>
                      <a:cubicBezTo>
                        <a:pt x="1358937" y="1368552"/>
                        <a:pt x="1361223" y="1363885"/>
                        <a:pt x="1363986" y="1359884"/>
                      </a:cubicBezTo>
                      <a:cubicBezTo>
                        <a:pt x="1363224" y="1359599"/>
                        <a:pt x="1362557" y="1359408"/>
                        <a:pt x="1360652" y="1360265"/>
                      </a:cubicBezTo>
                      <a:cubicBezTo>
                        <a:pt x="1362843" y="1357217"/>
                        <a:pt x="1365033" y="1357503"/>
                        <a:pt x="1363890" y="1355503"/>
                      </a:cubicBezTo>
                      <a:cubicBezTo>
                        <a:pt x="1370939" y="1351598"/>
                        <a:pt x="1372653" y="1341501"/>
                        <a:pt x="1381131" y="1339310"/>
                      </a:cubicBezTo>
                      <a:cubicBezTo>
                        <a:pt x="1380178" y="1336834"/>
                        <a:pt x="1387703" y="1327880"/>
                        <a:pt x="1390465" y="1328833"/>
                      </a:cubicBezTo>
                      <a:cubicBezTo>
                        <a:pt x="1390465" y="1325499"/>
                        <a:pt x="1392751" y="1321403"/>
                        <a:pt x="1395704" y="1317403"/>
                      </a:cubicBezTo>
                      <a:cubicBezTo>
                        <a:pt x="1398561" y="1313307"/>
                        <a:pt x="1402371" y="1309402"/>
                        <a:pt x="1405705" y="1306544"/>
                      </a:cubicBezTo>
                      <a:cubicBezTo>
                        <a:pt x="1406848" y="1303973"/>
                        <a:pt x="1405419" y="1304735"/>
                        <a:pt x="1405991" y="1302829"/>
                      </a:cubicBezTo>
                      <a:cubicBezTo>
                        <a:pt x="1411801" y="1298353"/>
                        <a:pt x="1415802" y="1290923"/>
                        <a:pt x="1418183" y="1293400"/>
                      </a:cubicBezTo>
                      <a:cubicBezTo>
                        <a:pt x="1419421" y="1290066"/>
                        <a:pt x="1420374" y="1286542"/>
                        <a:pt x="1421421" y="1283018"/>
                      </a:cubicBezTo>
                      <a:cubicBezTo>
                        <a:pt x="1428279" y="1276445"/>
                        <a:pt x="1422279" y="1287685"/>
                        <a:pt x="1426851" y="1284351"/>
                      </a:cubicBezTo>
                      <a:cubicBezTo>
                        <a:pt x="1428851" y="1277969"/>
                        <a:pt x="1432756" y="1273302"/>
                        <a:pt x="1437233" y="1269206"/>
                      </a:cubicBezTo>
                      <a:cubicBezTo>
                        <a:pt x="1436471" y="1267397"/>
                        <a:pt x="1438566" y="1261491"/>
                        <a:pt x="1438281" y="1259015"/>
                      </a:cubicBezTo>
                      <a:cubicBezTo>
                        <a:pt x="1442091" y="1257205"/>
                        <a:pt x="1437423" y="1267206"/>
                        <a:pt x="1442948" y="1263110"/>
                      </a:cubicBezTo>
                      <a:cubicBezTo>
                        <a:pt x="1439233" y="1259777"/>
                        <a:pt x="1449139" y="1244918"/>
                        <a:pt x="1455616" y="1239107"/>
                      </a:cubicBezTo>
                      <a:cubicBezTo>
                        <a:pt x="1458664" y="1232440"/>
                        <a:pt x="1455902" y="1231392"/>
                        <a:pt x="1460664" y="1225391"/>
                      </a:cubicBezTo>
                      <a:cubicBezTo>
                        <a:pt x="1461998" y="1226725"/>
                        <a:pt x="1461045" y="1232726"/>
                        <a:pt x="1464570" y="1224915"/>
                      </a:cubicBezTo>
                      <a:cubicBezTo>
                        <a:pt x="1466475" y="1224534"/>
                        <a:pt x="1465903" y="1228916"/>
                        <a:pt x="1464665" y="1233869"/>
                      </a:cubicBezTo>
                      <a:cubicBezTo>
                        <a:pt x="1465617" y="1233392"/>
                        <a:pt x="1465903" y="1232440"/>
                        <a:pt x="1466189" y="1231487"/>
                      </a:cubicBezTo>
                      <a:lnTo>
                        <a:pt x="1468475" y="1229678"/>
                      </a:lnTo>
                      <a:cubicBezTo>
                        <a:pt x="1469618" y="1224915"/>
                        <a:pt x="1466856" y="1227011"/>
                        <a:pt x="1467999" y="1222248"/>
                      </a:cubicBezTo>
                      <a:cubicBezTo>
                        <a:pt x="1470380" y="1215104"/>
                        <a:pt x="1473237" y="1218438"/>
                        <a:pt x="1478381" y="1212533"/>
                      </a:cubicBezTo>
                      <a:cubicBezTo>
                        <a:pt x="1479333" y="1206818"/>
                        <a:pt x="1484382" y="1204151"/>
                        <a:pt x="1485715" y="1198721"/>
                      </a:cubicBezTo>
                      <a:cubicBezTo>
                        <a:pt x="1480667" y="1202055"/>
                        <a:pt x="1478286" y="1207199"/>
                        <a:pt x="1476476" y="1212818"/>
                      </a:cubicBezTo>
                      <a:cubicBezTo>
                        <a:pt x="1475523" y="1212152"/>
                        <a:pt x="1472856" y="1214247"/>
                        <a:pt x="1469999" y="1216724"/>
                      </a:cubicBezTo>
                      <a:cubicBezTo>
                        <a:pt x="1473523" y="1211771"/>
                        <a:pt x="1471237" y="1211104"/>
                        <a:pt x="1476762" y="1206056"/>
                      </a:cubicBezTo>
                      <a:cubicBezTo>
                        <a:pt x="1479048" y="1199960"/>
                        <a:pt x="1473333" y="1207865"/>
                        <a:pt x="1475619" y="1201769"/>
                      </a:cubicBezTo>
                      <a:cubicBezTo>
                        <a:pt x="1480953" y="1198055"/>
                        <a:pt x="1486191" y="1185863"/>
                        <a:pt x="1491525" y="1177195"/>
                      </a:cubicBezTo>
                      <a:cubicBezTo>
                        <a:pt x="1491144" y="1174909"/>
                        <a:pt x="1486287" y="1183672"/>
                        <a:pt x="1485525" y="1186625"/>
                      </a:cubicBezTo>
                      <a:cubicBezTo>
                        <a:pt x="1481334" y="1186053"/>
                        <a:pt x="1488001" y="1174147"/>
                        <a:pt x="1491716" y="1169003"/>
                      </a:cubicBezTo>
                      <a:cubicBezTo>
                        <a:pt x="1495716" y="1166622"/>
                        <a:pt x="1487334" y="1177862"/>
                        <a:pt x="1490859" y="1175099"/>
                      </a:cubicBezTo>
                      <a:cubicBezTo>
                        <a:pt x="1496383" y="1170146"/>
                        <a:pt x="1491906" y="1169194"/>
                        <a:pt x="1496193" y="1163574"/>
                      </a:cubicBezTo>
                      <a:cubicBezTo>
                        <a:pt x="1497050" y="1173671"/>
                        <a:pt x="1504479" y="1143667"/>
                        <a:pt x="1512576" y="1137571"/>
                      </a:cubicBezTo>
                      <a:cubicBezTo>
                        <a:pt x="1512290" y="1133666"/>
                        <a:pt x="1514862" y="1123188"/>
                        <a:pt x="1515528" y="1115282"/>
                      </a:cubicBezTo>
                      <a:cubicBezTo>
                        <a:pt x="1519243" y="1118045"/>
                        <a:pt x="1524291" y="1095089"/>
                        <a:pt x="1523625" y="1091279"/>
                      </a:cubicBezTo>
                      <a:cubicBezTo>
                        <a:pt x="1524958" y="1089565"/>
                        <a:pt x="1526196" y="1087850"/>
                        <a:pt x="1526387" y="1089565"/>
                      </a:cubicBezTo>
                      <a:cubicBezTo>
                        <a:pt x="1525625" y="1086707"/>
                        <a:pt x="1529244" y="1081945"/>
                        <a:pt x="1529054" y="1075373"/>
                      </a:cubicBezTo>
                      <a:cubicBezTo>
                        <a:pt x="1533912" y="1072610"/>
                        <a:pt x="1532483" y="1066229"/>
                        <a:pt x="1534102" y="1056227"/>
                      </a:cubicBezTo>
                      <a:cubicBezTo>
                        <a:pt x="1535817" y="1054703"/>
                        <a:pt x="1535912" y="1058609"/>
                        <a:pt x="1538579" y="1053656"/>
                      </a:cubicBezTo>
                      <a:cubicBezTo>
                        <a:pt x="1539722" y="1044702"/>
                        <a:pt x="1541532" y="1038225"/>
                        <a:pt x="1543437" y="1031748"/>
                      </a:cubicBezTo>
                      <a:cubicBezTo>
                        <a:pt x="1545246" y="1025176"/>
                        <a:pt x="1546866" y="1018508"/>
                        <a:pt x="1548199" y="1009460"/>
                      </a:cubicBezTo>
                      <a:cubicBezTo>
                        <a:pt x="1549914" y="1007840"/>
                        <a:pt x="1550295" y="1011746"/>
                        <a:pt x="1551628" y="1006221"/>
                      </a:cubicBezTo>
                      <a:cubicBezTo>
                        <a:pt x="1547723" y="1004602"/>
                        <a:pt x="1552390" y="996220"/>
                        <a:pt x="1555724" y="992791"/>
                      </a:cubicBezTo>
                      <a:cubicBezTo>
                        <a:pt x="1552200" y="994696"/>
                        <a:pt x="1551723" y="984980"/>
                        <a:pt x="1554390" y="977646"/>
                      </a:cubicBezTo>
                      <a:cubicBezTo>
                        <a:pt x="1557343" y="976027"/>
                        <a:pt x="1552771" y="986314"/>
                        <a:pt x="1555533" y="985361"/>
                      </a:cubicBezTo>
                      <a:cubicBezTo>
                        <a:pt x="1556962" y="983361"/>
                        <a:pt x="1556867" y="980885"/>
                        <a:pt x="1558296" y="978884"/>
                      </a:cubicBezTo>
                      <a:cubicBezTo>
                        <a:pt x="1557343" y="976408"/>
                        <a:pt x="1555533" y="979551"/>
                        <a:pt x="1556581" y="973931"/>
                      </a:cubicBezTo>
                      <a:cubicBezTo>
                        <a:pt x="1557724" y="972503"/>
                        <a:pt x="1557534" y="978122"/>
                        <a:pt x="1558772" y="976027"/>
                      </a:cubicBezTo>
                      <a:cubicBezTo>
                        <a:pt x="1561725" y="967550"/>
                        <a:pt x="1560772" y="964311"/>
                        <a:pt x="1558867" y="964311"/>
                      </a:cubicBezTo>
                      <a:cubicBezTo>
                        <a:pt x="1559248" y="957167"/>
                        <a:pt x="1562106" y="965264"/>
                        <a:pt x="1562582" y="958025"/>
                      </a:cubicBezTo>
                      <a:cubicBezTo>
                        <a:pt x="1560010" y="958310"/>
                        <a:pt x="1560010" y="952024"/>
                        <a:pt x="1560105" y="945737"/>
                      </a:cubicBezTo>
                      <a:cubicBezTo>
                        <a:pt x="1563439" y="944023"/>
                        <a:pt x="1560772" y="941451"/>
                        <a:pt x="1563915" y="936593"/>
                      </a:cubicBezTo>
                      <a:cubicBezTo>
                        <a:pt x="1561725" y="936022"/>
                        <a:pt x="1562963" y="929069"/>
                        <a:pt x="1564487" y="925163"/>
                      </a:cubicBezTo>
                      <a:cubicBezTo>
                        <a:pt x="1565725" y="924973"/>
                        <a:pt x="1564677" y="928211"/>
                        <a:pt x="1566773" y="927164"/>
                      </a:cubicBezTo>
                      <a:cubicBezTo>
                        <a:pt x="1564011" y="924306"/>
                        <a:pt x="1569345" y="902970"/>
                        <a:pt x="1564201" y="905066"/>
                      </a:cubicBezTo>
                      <a:cubicBezTo>
                        <a:pt x="1566106" y="900208"/>
                        <a:pt x="1562010" y="894207"/>
                        <a:pt x="1564011" y="889349"/>
                      </a:cubicBezTo>
                      <a:cubicBezTo>
                        <a:pt x="1566582" y="885730"/>
                        <a:pt x="1565154" y="894207"/>
                        <a:pt x="1567344" y="898493"/>
                      </a:cubicBezTo>
                      <a:cubicBezTo>
                        <a:pt x="1568583" y="893445"/>
                        <a:pt x="1568011" y="888111"/>
                        <a:pt x="1568964" y="883063"/>
                      </a:cubicBezTo>
                      <a:cubicBezTo>
                        <a:pt x="1562582" y="879729"/>
                        <a:pt x="1566487" y="861060"/>
                        <a:pt x="1565439" y="855536"/>
                      </a:cubicBezTo>
                      <a:cubicBezTo>
                        <a:pt x="1567344" y="856202"/>
                        <a:pt x="1567821" y="863155"/>
                        <a:pt x="1568583" y="865918"/>
                      </a:cubicBezTo>
                      <a:cubicBezTo>
                        <a:pt x="1567821" y="868680"/>
                        <a:pt x="1567154" y="867251"/>
                        <a:pt x="1566582" y="865632"/>
                      </a:cubicBezTo>
                      <a:cubicBezTo>
                        <a:pt x="1565154" y="871633"/>
                        <a:pt x="1567916" y="870204"/>
                        <a:pt x="1568202" y="877253"/>
                      </a:cubicBezTo>
                      <a:cubicBezTo>
                        <a:pt x="1569249" y="867918"/>
                        <a:pt x="1568678" y="865537"/>
                        <a:pt x="1573155" y="858012"/>
                      </a:cubicBezTo>
                      <a:cubicBezTo>
                        <a:pt x="1572202" y="852011"/>
                        <a:pt x="1570773" y="858393"/>
                        <a:pt x="1569630" y="856107"/>
                      </a:cubicBezTo>
                      <a:cubicBezTo>
                        <a:pt x="1573440" y="848106"/>
                        <a:pt x="1569630" y="814578"/>
                        <a:pt x="1569821" y="802386"/>
                      </a:cubicBezTo>
                      <a:cubicBezTo>
                        <a:pt x="1569345" y="800481"/>
                        <a:pt x="1567154" y="790575"/>
                        <a:pt x="1565820" y="795147"/>
                      </a:cubicBezTo>
                      <a:cubicBezTo>
                        <a:pt x="1563153" y="787813"/>
                        <a:pt x="1567249" y="781241"/>
                        <a:pt x="1562963" y="780955"/>
                      </a:cubicBezTo>
                      <a:cubicBezTo>
                        <a:pt x="1563915" y="776764"/>
                        <a:pt x="1565820" y="781526"/>
                        <a:pt x="1567154" y="781145"/>
                      </a:cubicBezTo>
                      <a:cubicBezTo>
                        <a:pt x="1567821" y="783527"/>
                        <a:pt x="1566582" y="785813"/>
                        <a:pt x="1566011" y="788194"/>
                      </a:cubicBezTo>
                      <a:cubicBezTo>
                        <a:pt x="1568297" y="792671"/>
                        <a:pt x="1569154" y="784955"/>
                        <a:pt x="1570488" y="794004"/>
                      </a:cubicBezTo>
                      <a:cubicBezTo>
                        <a:pt x="1570011" y="786765"/>
                        <a:pt x="1568773" y="785717"/>
                        <a:pt x="1566297" y="776954"/>
                      </a:cubicBezTo>
                      <a:cubicBezTo>
                        <a:pt x="1566963" y="776573"/>
                        <a:pt x="1567630" y="776192"/>
                        <a:pt x="1568106" y="774192"/>
                      </a:cubicBezTo>
                      <a:cubicBezTo>
                        <a:pt x="1565820" y="769525"/>
                        <a:pt x="1567154" y="777145"/>
                        <a:pt x="1564582" y="775526"/>
                      </a:cubicBezTo>
                      <a:cubicBezTo>
                        <a:pt x="1563153" y="771335"/>
                        <a:pt x="1564677" y="767048"/>
                        <a:pt x="1561725" y="762857"/>
                      </a:cubicBezTo>
                      <a:cubicBezTo>
                        <a:pt x="1562010" y="784479"/>
                        <a:pt x="1562296" y="805815"/>
                        <a:pt x="1562487" y="827246"/>
                      </a:cubicBezTo>
                      <a:cubicBezTo>
                        <a:pt x="1561534" y="833342"/>
                        <a:pt x="1560391" y="823532"/>
                        <a:pt x="1559439" y="829723"/>
                      </a:cubicBezTo>
                      <a:cubicBezTo>
                        <a:pt x="1559439" y="834962"/>
                        <a:pt x="1560677" y="833533"/>
                        <a:pt x="1562010" y="836962"/>
                      </a:cubicBezTo>
                      <a:cubicBezTo>
                        <a:pt x="1560010" y="842391"/>
                        <a:pt x="1557819" y="833152"/>
                        <a:pt x="1555724" y="827913"/>
                      </a:cubicBezTo>
                      <a:cubicBezTo>
                        <a:pt x="1556105" y="816102"/>
                        <a:pt x="1559534" y="803053"/>
                        <a:pt x="1555629" y="787718"/>
                      </a:cubicBezTo>
                      <a:cubicBezTo>
                        <a:pt x="1555343" y="783527"/>
                        <a:pt x="1557057" y="779431"/>
                        <a:pt x="1556200" y="775240"/>
                      </a:cubicBezTo>
                      <a:cubicBezTo>
                        <a:pt x="1554295" y="779145"/>
                        <a:pt x="1554486" y="778002"/>
                        <a:pt x="1554581" y="769715"/>
                      </a:cubicBezTo>
                      <a:cubicBezTo>
                        <a:pt x="1553057" y="764858"/>
                        <a:pt x="1552485" y="769620"/>
                        <a:pt x="1551152" y="766858"/>
                      </a:cubicBezTo>
                      <a:cubicBezTo>
                        <a:pt x="1554009" y="756476"/>
                        <a:pt x="1550866" y="753999"/>
                        <a:pt x="1549818" y="744760"/>
                      </a:cubicBezTo>
                      <a:cubicBezTo>
                        <a:pt x="1550295" y="740855"/>
                        <a:pt x="1551819" y="744284"/>
                        <a:pt x="1552104" y="739140"/>
                      </a:cubicBezTo>
                      <a:cubicBezTo>
                        <a:pt x="1549914" y="739807"/>
                        <a:pt x="1547723" y="735521"/>
                        <a:pt x="1548104" y="729520"/>
                      </a:cubicBezTo>
                      <a:cubicBezTo>
                        <a:pt x="1548580" y="725615"/>
                        <a:pt x="1551247" y="736473"/>
                        <a:pt x="1551247" y="729425"/>
                      </a:cubicBezTo>
                      <a:cubicBezTo>
                        <a:pt x="1549914" y="727615"/>
                        <a:pt x="1550104" y="725710"/>
                        <a:pt x="1550390" y="723900"/>
                      </a:cubicBezTo>
                      <a:cubicBezTo>
                        <a:pt x="1549533" y="723805"/>
                        <a:pt x="1548390" y="722376"/>
                        <a:pt x="1547151" y="719900"/>
                      </a:cubicBezTo>
                      <a:cubicBezTo>
                        <a:pt x="1546770" y="707898"/>
                        <a:pt x="1545437" y="702088"/>
                        <a:pt x="1546199" y="692087"/>
                      </a:cubicBezTo>
                      <a:cubicBezTo>
                        <a:pt x="1541341" y="690182"/>
                        <a:pt x="1545437" y="682847"/>
                        <a:pt x="1541627" y="677132"/>
                      </a:cubicBezTo>
                      <a:cubicBezTo>
                        <a:pt x="1542960" y="674084"/>
                        <a:pt x="1543341" y="682276"/>
                        <a:pt x="1545532" y="683705"/>
                      </a:cubicBezTo>
                      <a:cubicBezTo>
                        <a:pt x="1544484" y="678656"/>
                        <a:pt x="1542865" y="673703"/>
                        <a:pt x="1542675" y="668560"/>
                      </a:cubicBezTo>
                      <a:cubicBezTo>
                        <a:pt x="1541532" y="665893"/>
                        <a:pt x="1538007" y="663512"/>
                        <a:pt x="1538579" y="660654"/>
                      </a:cubicBezTo>
                      <a:cubicBezTo>
                        <a:pt x="1536293" y="662750"/>
                        <a:pt x="1536198" y="661035"/>
                        <a:pt x="1532292" y="654463"/>
                      </a:cubicBezTo>
                      <a:cubicBezTo>
                        <a:pt x="1535531" y="664750"/>
                        <a:pt x="1533340" y="669512"/>
                        <a:pt x="1537531" y="677513"/>
                      </a:cubicBezTo>
                      <a:cubicBezTo>
                        <a:pt x="1536198" y="682847"/>
                        <a:pt x="1534959" y="674370"/>
                        <a:pt x="1534197" y="679228"/>
                      </a:cubicBezTo>
                      <a:cubicBezTo>
                        <a:pt x="1536864" y="684562"/>
                        <a:pt x="1538484" y="684752"/>
                        <a:pt x="1539627" y="682847"/>
                      </a:cubicBezTo>
                      <a:cubicBezTo>
                        <a:pt x="1541055" y="685991"/>
                        <a:pt x="1541055" y="689229"/>
                        <a:pt x="1543056" y="692277"/>
                      </a:cubicBezTo>
                      <a:cubicBezTo>
                        <a:pt x="1539722" y="692944"/>
                        <a:pt x="1543151" y="701516"/>
                        <a:pt x="1544770" y="705993"/>
                      </a:cubicBezTo>
                      <a:cubicBezTo>
                        <a:pt x="1543246" y="709708"/>
                        <a:pt x="1541627" y="700278"/>
                        <a:pt x="1538769" y="699516"/>
                      </a:cubicBezTo>
                      <a:cubicBezTo>
                        <a:pt x="1539341" y="704755"/>
                        <a:pt x="1540293" y="704850"/>
                        <a:pt x="1542484" y="707517"/>
                      </a:cubicBezTo>
                      <a:cubicBezTo>
                        <a:pt x="1542008" y="709327"/>
                        <a:pt x="1540770" y="713518"/>
                        <a:pt x="1541722" y="721424"/>
                      </a:cubicBezTo>
                      <a:cubicBezTo>
                        <a:pt x="1543056" y="721233"/>
                        <a:pt x="1545151" y="725900"/>
                        <a:pt x="1547151" y="729425"/>
                      </a:cubicBezTo>
                      <a:cubicBezTo>
                        <a:pt x="1545723" y="731234"/>
                        <a:pt x="1543627" y="729234"/>
                        <a:pt x="1542770" y="735044"/>
                      </a:cubicBezTo>
                      <a:cubicBezTo>
                        <a:pt x="1544865" y="738664"/>
                        <a:pt x="1543722" y="742378"/>
                        <a:pt x="1544389" y="745998"/>
                      </a:cubicBezTo>
                      <a:cubicBezTo>
                        <a:pt x="1542960" y="744569"/>
                        <a:pt x="1542198" y="747903"/>
                        <a:pt x="1540960" y="747427"/>
                      </a:cubicBezTo>
                      <a:cubicBezTo>
                        <a:pt x="1543341" y="762000"/>
                        <a:pt x="1544389" y="776573"/>
                        <a:pt x="1544008" y="791147"/>
                      </a:cubicBezTo>
                      <a:cubicBezTo>
                        <a:pt x="1547723" y="799528"/>
                        <a:pt x="1543627" y="807530"/>
                        <a:pt x="1546389" y="815912"/>
                      </a:cubicBezTo>
                      <a:cubicBezTo>
                        <a:pt x="1541151" y="829913"/>
                        <a:pt x="1550199" y="851440"/>
                        <a:pt x="1542770" y="860679"/>
                      </a:cubicBezTo>
                      <a:cubicBezTo>
                        <a:pt x="1544580" y="863632"/>
                        <a:pt x="1543151" y="866203"/>
                        <a:pt x="1544484" y="869156"/>
                      </a:cubicBezTo>
                      <a:cubicBezTo>
                        <a:pt x="1542389" y="872490"/>
                        <a:pt x="1542103" y="876110"/>
                        <a:pt x="1540960" y="879539"/>
                      </a:cubicBezTo>
                      <a:cubicBezTo>
                        <a:pt x="1539912" y="873824"/>
                        <a:pt x="1542198" y="869633"/>
                        <a:pt x="1538865" y="866966"/>
                      </a:cubicBezTo>
                      <a:cubicBezTo>
                        <a:pt x="1541532" y="869633"/>
                        <a:pt x="1540293" y="863822"/>
                        <a:pt x="1541246" y="859155"/>
                      </a:cubicBezTo>
                      <a:cubicBezTo>
                        <a:pt x="1539246" y="855536"/>
                        <a:pt x="1539531" y="860774"/>
                        <a:pt x="1538960" y="864299"/>
                      </a:cubicBezTo>
                      <a:cubicBezTo>
                        <a:pt x="1536769" y="857631"/>
                        <a:pt x="1538484" y="851535"/>
                        <a:pt x="1538388" y="845249"/>
                      </a:cubicBezTo>
                      <a:cubicBezTo>
                        <a:pt x="1539341" y="842867"/>
                        <a:pt x="1540198" y="851535"/>
                        <a:pt x="1539436" y="853535"/>
                      </a:cubicBezTo>
                      <a:cubicBezTo>
                        <a:pt x="1542198" y="851535"/>
                        <a:pt x="1539246" y="837248"/>
                        <a:pt x="1539817" y="830485"/>
                      </a:cubicBezTo>
                      <a:cubicBezTo>
                        <a:pt x="1537817" y="833438"/>
                        <a:pt x="1540293" y="836867"/>
                        <a:pt x="1538293" y="839819"/>
                      </a:cubicBezTo>
                      <a:cubicBezTo>
                        <a:pt x="1538674" y="827342"/>
                        <a:pt x="1536674" y="822484"/>
                        <a:pt x="1535245" y="811149"/>
                      </a:cubicBezTo>
                      <a:cubicBezTo>
                        <a:pt x="1536198" y="807244"/>
                        <a:pt x="1538103" y="820198"/>
                        <a:pt x="1538960" y="812768"/>
                      </a:cubicBezTo>
                      <a:lnTo>
                        <a:pt x="1536579" y="807149"/>
                      </a:lnTo>
                      <a:cubicBezTo>
                        <a:pt x="1538103" y="795433"/>
                        <a:pt x="1535626" y="781336"/>
                        <a:pt x="1532673" y="773335"/>
                      </a:cubicBezTo>
                      <a:cubicBezTo>
                        <a:pt x="1536388" y="781145"/>
                        <a:pt x="1534197" y="768287"/>
                        <a:pt x="1534007" y="761238"/>
                      </a:cubicBezTo>
                      <a:cubicBezTo>
                        <a:pt x="1532578" y="760476"/>
                        <a:pt x="1531054" y="757142"/>
                        <a:pt x="1531530" y="762572"/>
                      </a:cubicBezTo>
                      <a:cubicBezTo>
                        <a:pt x="1526577" y="753332"/>
                        <a:pt x="1532673" y="751713"/>
                        <a:pt x="1528292" y="743807"/>
                      </a:cubicBezTo>
                      <a:cubicBezTo>
                        <a:pt x="1529244" y="739902"/>
                        <a:pt x="1531149" y="741807"/>
                        <a:pt x="1532769" y="742283"/>
                      </a:cubicBezTo>
                      <a:cubicBezTo>
                        <a:pt x="1532959" y="738569"/>
                        <a:pt x="1528578" y="732853"/>
                        <a:pt x="1527720" y="732949"/>
                      </a:cubicBezTo>
                      <a:cubicBezTo>
                        <a:pt x="1525625" y="727520"/>
                        <a:pt x="1528673" y="716661"/>
                        <a:pt x="1524577" y="715613"/>
                      </a:cubicBezTo>
                      <a:cubicBezTo>
                        <a:pt x="1524101" y="713232"/>
                        <a:pt x="1523720" y="704183"/>
                        <a:pt x="1525339" y="706088"/>
                      </a:cubicBezTo>
                      <a:cubicBezTo>
                        <a:pt x="1521720" y="701230"/>
                        <a:pt x="1518672" y="686562"/>
                        <a:pt x="1517529" y="674275"/>
                      </a:cubicBezTo>
                      <a:cubicBezTo>
                        <a:pt x="1520386" y="681038"/>
                        <a:pt x="1519910" y="680276"/>
                        <a:pt x="1523910" y="685800"/>
                      </a:cubicBezTo>
                      <a:cubicBezTo>
                        <a:pt x="1524291" y="681228"/>
                        <a:pt x="1523815" y="676656"/>
                        <a:pt x="1523910" y="672084"/>
                      </a:cubicBezTo>
                      <a:cubicBezTo>
                        <a:pt x="1522291" y="668274"/>
                        <a:pt x="1521243" y="676656"/>
                        <a:pt x="1520958" y="671036"/>
                      </a:cubicBezTo>
                      <a:cubicBezTo>
                        <a:pt x="1517624" y="669036"/>
                        <a:pt x="1522577" y="677037"/>
                        <a:pt x="1522958" y="679037"/>
                      </a:cubicBezTo>
                      <a:cubicBezTo>
                        <a:pt x="1519815" y="680561"/>
                        <a:pt x="1513719" y="665512"/>
                        <a:pt x="1515624" y="658082"/>
                      </a:cubicBezTo>
                      <a:cubicBezTo>
                        <a:pt x="1513814" y="649129"/>
                        <a:pt x="1504384" y="641699"/>
                        <a:pt x="1505146" y="632365"/>
                      </a:cubicBezTo>
                      <a:lnTo>
                        <a:pt x="1501527" y="627602"/>
                      </a:lnTo>
                      <a:cubicBezTo>
                        <a:pt x="1501241" y="623030"/>
                        <a:pt x="1503622" y="627412"/>
                        <a:pt x="1504575" y="627031"/>
                      </a:cubicBezTo>
                      <a:cubicBezTo>
                        <a:pt x="1503717" y="621697"/>
                        <a:pt x="1498479" y="617220"/>
                        <a:pt x="1498669" y="611696"/>
                      </a:cubicBezTo>
                      <a:cubicBezTo>
                        <a:pt x="1499622" y="608552"/>
                        <a:pt x="1501812" y="616268"/>
                        <a:pt x="1503336" y="617601"/>
                      </a:cubicBezTo>
                      <a:cubicBezTo>
                        <a:pt x="1497145" y="603409"/>
                        <a:pt x="1490192" y="590550"/>
                        <a:pt x="1490668" y="580168"/>
                      </a:cubicBezTo>
                      <a:cubicBezTo>
                        <a:pt x="1488763" y="575977"/>
                        <a:pt x="1487430" y="571691"/>
                        <a:pt x="1483429" y="568166"/>
                      </a:cubicBezTo>
                      <a:cubicBezTo>
                        <a:pt x="1483810" y="571310"/>
                        <a:pt x="1483334" y="572357"/>
                        <a:pt x="1481429" y="570167"/>
                      </a:cubicBezTo>
                      <a:cubicBezTo>
                        <a:pt x="1481619" y="564452"/>
                        <a:pt x="1473237" y="551688"/>
                        <a:pt x="1471618" y="542068"/>
                      </a:cubicBezTo>
                      <a:cubicBezTo>
                        <a:pt x="1474190" y="544544"/>
                        <a:pt x="1476857" y="546926"/>
                        <a:pt x="1477143" y="550259"/>
                      </a:cubicBezTo>
                      <a:cubicBezTo>
                        <a:pt x="1477809" y="547211"/>
                        <a:pt x="1471523" y="534067"/>
                        <a:pt x="1468665" y="527304"/>
                      </a:cubicBezTo>
                      <a:cubicBezTo>
                        <a:pt x="1463522" y="522446"/>
                        <a:pt x="1470666" y="531590"/>
                        <a:pt x="1469142" y="534353"/>
                      </a:cubicBezTo>
                      <a:cubicBezTo>
                        <a:pt x="1465522" y="530828"/>
                        <a:pt x="1465141" y="526161"/>
                        <a:pt x="1461331" y="522732"/>
                      </a:cubicBezTo>
                      <a:cubicBezTo>
                        <a:pt x="1460950" y="523970"/>
                        <a:pt x="1460188" y="524256"/>
                        <a:pt x="1458283" y="522351"/>
                      </a:cubicBezTo>
                      <a:cubicBezTo>
                        <a:pt x="1458474" y="526066"/>
                        <a:pt x="1460188" y="526923"/>
                        <a:pt x="1458664" y="527971"/>
                      </a:cubicBezTo>
                      <a:cubicBezTo>
                        <a:pt x="1457807" y="526447"/>
                        <a:pt x="1456854" y="524828"/>
                        <a:pt x="1455426" y="523399"/>
                      </a:cubicBezTo>
                      <a:cubicBezTo>
                        <a:pt x="1456092" y="515779"/>
                        <a:pt x="1453997" y="514540"/>
                        <a:pt x="1451616" y="506159"/>
                      </a:cubicBezTo>
                      <a:cubicBezTo>
                        <a:pt x="1456092" y="509207"/>
                        <a:pt x="1454473" y="514731"/>
                        <a:pt x="1459045" y="517779"/>
                      </a:cubicBezTo>
                      <a:cubicBezTo>
                        <a:pt x="1459426" y="514255"/>
                        <a:pt x="1456664" y="511969"/>
                        <a:pt x="1456950" y="508445"/>
                      </a:cubicBezTo>
                      <a:cubicBezTo>
                        <a:pt x="1456378" y="511683"/>
                        <a:pt x="1448853" y="501301"/>
                        <a:pt x="1446472" y="496538"/>
                      </a:cubicBezTo>
                      <a:cubicBezTo>
                        <a:pt x="1446472" y="495110"/>
                        <a:pt x="1448377" y="497205"/>
                        <a:pt x="1449711" y="498158"/>
                      </a:cubicBezTo>
                      <a:cubicBezTo>
                        <a:pt x="1450282" y="493966"/>
                        <a:pt x="1446472" y="491681"/>
                        <a:pt x="1446472" y="487775"/>
                      </a:cubicBezTo>
                      <a:cubicBezTo>
                        <a:pt x="1444472" y="486156"/>
                        <a:pt x="1446377" y="491966"/>
                        <a:pt x="1444853" y="491395"/>
                      </a:cubicBezTo>
                      <a:cubicBezTo>
                        <a:pt x="1438662" y="483680"/>
                        <a:pt x="1435899" y="474631"/>
                        <a:pt x="1429899" y="467011"/>
                      </a:cubicBezTo>
                      <a:cubicBezTo>
                        <a:pt x="1427422" y="468154"/>
                        <a:pt x="1433804" y="472726"/>
                        <a:pt x="1434566" y="476726"/>
                      </a:cubicBezTo>
                      <a:cubicBezTo>
                        <a:pt x="1434566" y="477679"/>
                        <a:pt x="1433613" y="477203"/>
                        <a:pt x="1433804" y="478536"/>
                      </a:cubicBezTo>
                      <a:cubicBezTo>
                        <a:pt x="1431137" y="472154"/>
                        <a:pt x="1428375" y="471392"/>
                        <a:pt x="1423517" y="465487"/>
                      </a:cubicBezTo>
                      <a:cubicBezTo>
                        <a:pt x="1421040" y="467106"/>
                        <a:pt x="1425327" y="472345"/>
                        <a:pt x="1428851" y="473393"/>
                      </a:cubicBezTo>
                      <a:cubicBezTo>
                        <a:pt x="1430851" y="479298"/>
                        <a:pt x="1422945" y="469583"/>
                        <a:pt x="1427422" y="477012"/>
                      </a:cubicBezTo>
                      <a:cubicBezTo>
                        <a:pt x="1423326" y="474916"/>
                        <a:pt x="1417992" y="467106"/>
                        <a:pt x="1419231" y="473964"/>
                      </a:cubicBezTo>
                      <a:close/>
                      <a:moveTo>
                        <a:pt x="1487144" y="954500"/>
                      </a:moveTo>
                      <a:cubicBezTo>
                        <a:pt x="1488382" y="959644"/>
                        <a:pt x="1485334" y="963740"/>
                        <a:pt x="1484001" y="968121"/>
                      </a:cubicBezTo>
                      <a:cubicBezTo>
                        <a:pt x="1483334" y="963073"/>
                        <a:pt x="1485048" y="958787"/>
                        <a:pt x="1487144" y="954500"/>
                      </a:cubicBezTo>
                      <a:close/>
                      <a:moveTo>
                        <a:pt x="1305407" y="1283018"/>
                      </a:moveTo>
                      <a:cubicBezTo>
                        <a:pt x="1306359" y="1278446"/>
                        <a:pt x="1313313" y="1273588"/>
                        <a:pt x="1307026" y="1275779"/>
                      </a:cubicBezTo>
                      <a:cubicBezTo>
                        <a:pt x="1310646" y="1269587"/>
                        <a:pt x="1315789" y="1265015"/>
                        <a:pt x="1321218" y="1260729"/>
                      </a:cubicBezTo>
                      <a:cubicBezTo>
                        <a:pt x="1320456" y="1264729"/>
                        <a:pt x="1319028" y="1264349"/>
                        <a:pt x="1319123" y="1269206"/>
                      </a:cubicBezTo>
                      <a:cubicBezTo>
                        <a:pt x="1317313" y="1270254"/>
                        <a:pt x="1314932" y="1270730"/>
                        <a:pt x="1313979" y="1272635"/>
                      </a:cubicBezTo>
                      <a:cubicBezTo>
                        <a:pt x="1313408" y="1274350"/>
                        <a:pt x="1315599" y="1272921"/>
                        <a:pt x="1315408" y="1274159"/>
                      </a:cubicBezTo>
                      <a:cubicBezTo>
                        <a:pt x="1311789" y="1276731"/>
                        <a:pt x="1310646" y="1282160"/>
                        <a:pt x="1305407" y="1283018"/>
                      </a:cubicBezTo>
                      <a:close/>
                      <a:moveTo>
                        <a:pt x="1066710" y="117920"/>
                      </a:moveTo>
                      <a:cubicBezTo>
                        <a:pt x="1072235" y="118110"/>
                        <a:pt x="1071759" y="115729"/>
                        <a:pt x="1077093" y="119824"/>
                      </a:cubicBezTo>
                      <a:cubicBezTo>
                        <a:pt x="1076616" y="121253"/>
                        <a:pt x="1069854" y="120682"/>
                        <a:pt x="1066710" y="117920"/>
                      </a:cubicBezTo>
                      <a:close/>
                      <a:moveTo>
                        <a:pt x="1080141" y="63627"/>
                      </a:moveTo>
                      <a:cubicBezTo>
                        <a:pt x="1089951" y="65627"/>
                        <a:pt x="1091190" y="65342"/>
                        <a:pt x="1100429" y="65246"/>
                      </a:cubicBezTo>
                      <a:cubicBezTo>
                        <a:pt x="1102810" y="68580"/>
                        <a:pt x="1106811" y="68771"/>
                        <a:pt x="1111002" y="68866"/>
                      </a:cubicBezTo>
                      <a:cubicBezTo>
                        <a:pt x="1114812" y="72676"/>
                        <a:pt x="1115669" y="73247"/>
                        <a:pt x="1117288" y="76867"/>
                      </a:cubicBezTo>
                      <a:cubicBezTo>
                        <a:pt x="1125861" y="78010"/>
                        <a:pt x="1121574" y="74105"/>
                        <a:pt x="1120336" y="71438"/>
                      </a:cubicBezTo>
                      <a:cubicBezTo>
                        <a:pt x="1131957" y="77248"/>
                        <a:pt x="1128623" y="81248"/>
                        <a:pt x="1120431" y="80867"/>
                      </a:cubicBezTo>
                      <a:cubicBezTo>
                        <a:pt x="1111954" y="73628"/>
                        <a:pt x="1098524" y="75438"/>
                        <a:pt x="1088904" y="70485"/>
                      </a:cubicBezTo>
                      <a:cubicBezTo>
                        <a:pt x="1084522" y="66675"/>
                        <a:pt x="1095190" y="71342"/>
                        <a:pt x="1093285" y="68771"/>
                      </a:cubicBezTo>
                      <a:cubicBezTo>
                        <a:pt x="1088142" y="68199"/>
                        <a:pt x="1079474" y="65532"/>
                        <a:pt x="1080141" y="63627"/>
                      </a:cubicBezTo>
                      <a:close/>
                      <a:moveTo>
                        <a:pt x="205174" y="321278"/>
                      </a:moveTo>
                      <a:cubicBezTo>
                        <a:pt x="202698" y="326898"/>
                        <a:pt x="197364" y="329375"/>
                        <a:pt x="194220" y="334328"/>
                      </a:cubicBezTo>
                      <a:cubicBezTo>
                        <a:pt x="196697" y="328613"/>
                        <a:pt x="200602" y="324612"/>
                        <a:pt x="205174" y="321278"/>
                      </a:cubicBezTo>
                      <a:close/>
                      <a:moveTo>
                        <a:pt x="17151" y="760095"/>
                      </a:moveTo>
                      <a:cubicBezTo>
                        <a:pt x="15055" y="762286"/>
                        <a:pt x="14198" y="772668"/>
                        <a:pt x="12198" y="769811"/>
                      </a:cubicBezTo>
                      <a:cubicBezTo>
                        <a:pt x="15055" y="766191"/>
                        <a:pt x="14674" y="754761"/>
                        <a:pt x="17151" y="760095"/>
                      </a:cubicBezTo>
                      <a:close/>
                      <a:moveTo>
                        <a:pt x="51822" y="1121474"/>
                      </a:moveTo>
                      <a:cubicBezTo>
                        <a:pt x="51060" y="1117473"/>
                        <a:pt x="48012" y="1113854"/>
                        <a:pt x="49250" y="1109472"/>
                      </a:cubicBezTo>
                      <a:cubicBezTo>
                        <a:pt x="51726" y="1112234"/>
                        <a:pt x="54489" y="1122807"/>
                        <a:pt x="51822" y="1121474"/>
                      </a:cubicBezTo>
                      <a:close/>
                      <a:moveTo>
                        <a:pt x="1658022" y="992315"/>
                      </a:moveTo>
                      <a:cubicBezTo>
                        <a:pt x="1659165" y="985457"/>
                        <a:pt x="1660404" y="978599"/>
                        <a:pt x="1663166" y="972217"/>
                      </a:cubicBezTo>
                      <a:cubicBezTo>
                        <a:pt x="1662118" y="978122"/>
                        <a:pt x="1660499" y="992505"/>
                        <a:pt x="1658022" y="992315"/>
                      </a:cubicBezTo>
                      <a:close/>
                      <a:moveTo>
                        <a:pt x="1592871" y="1108520"/>
                      </a:moveTo>
                      <a:cubicBezTo>
                        <a:pt x="1590966" y="1107091"/>
                        <a:pt x="1600206" y="1081564"/>
                        <a:pt x="1601730" y="1087279"/>
                      </a:cubicBezTo>
                      <a:cubicBezTo>
                        <a:pt x="1596872" y="1093565"/>
                        <a:pt x="1597920" y="1102519"/>
                        <a:pt x="1592871" y="1108520"/>
                      </a:cubicBezTo>
                      <a:close/>
                      <a:moveTo>
                        <a:pt x="1601253" y="573119"/>
                      </a:moveTo>
                      <a:cubicBezTo>
                        <a:pt x="1602682" y="574453"/>
                        <a:pt x="1603254" y="573500"/>
                        <a:pt x="1605444" y="577025"/>
                      </a:cubicBezTo>
                      <a:cubicBezTo>
                        <a:pt x="1605254" y="579692"/>
                        <a:pt x="1606492" y="582073"/>
                        <a:pt x="1606302" y="584835"/>
                      </a:cubicBezTo>
                      <a:cubicBezTo>
                        <a:pt x="1603444" y="581120"/>
                        <a:pt x="1600777" y="577406"/>
                        <a:pt x="1601253" y="573119"/>
                      </a:cubicBezTo>
                      <a:close/>
                      <a:moveTo>
                        <a:pt x="1460474" y="1222915"/>
                      </a:moveTo>
                      <a:cubicBezTo>
                        <a:pt x="1466665" y="1211771"/>
                        <a:pt x="1469618" y="1207008"/>
                        <a:pt x="1475619" y="1197864"/>
                      </a:cubicBezTo>
                      <a:cubicBezTo>
                        <a:pt x="1472190" y="1207294"/>
                        <a:pt x="1466856" y="1215581"/>
                        <a:pt x="1460474" y="1222915"/>
                      </a:cubicBezTo>
                      <a:close/>
                      <a:moveTo>
                        <a:pt x="1554390" y="971074"/>
                      </a:moveTo>
                      <a:cubicBezTo>
                        <a:pt x="1555533" y="966978"/>
                        <a:pt x="1556772" y="955358"/>
                        <a:pt x="1558581" y="956310"/>
                      </a:cubicBezTo>
                      <a:cubicBezTo>
                        <a:pt x="1558200" y="960501"/>
                        <a:pt x="1556772" y="972122"/>
                        <a:pt x="1554390" y="971074"/>
                      </a:cubicBezTo>
                      <a:close/>
                      <a:moveTo>
                        <a:pt x="1569440" y="832771"/>
                      </a:moveTo>
                      <a:cubicBezTo>
                        <a:pt x="1568678" y="832771"/>
                        <a:pt x="1564963" y="827627"/>
                        <a:pt x="1567344" y="824103"/>
                      </a:cubicBezTo>
                      <a:cubicBezTo>
                        <a:pt x="1568678" y="821627"/>
                        <a:pt x="1570678" y="830866"/>
                        <a:pt x="1569440" y="832771"/>
                      </a:cubicBezTo>
                      <a:close/>
                      <a:moveTo>
                        <a:pt x="1449425" y="510540"/>
                      </a:moveTo>
                      <a:cubicBezTo>
                        <a:pt x="1448663" y="507778"/>
                        <a:pt x="1447996" y="509492"/>
                        <a:pt x="1446091" y="507492"/>
                      </a:cubicBezTo>
                      <a:cubicBezTo>
                        <a:pt x="1447234" y="502634"/>
                        <a:pt x="1440662" y="501015"/>
                        <a:pt x="1441805" y="496157"/>
                      </a:cubicBezTo>
                      <a:cubicBezTo>
                        <a:pt x="1446472" y="499110"/>
                        <a:pt x="1451044" y="509778"/>
                        <a:pt x="1449425" y="510540"/>
                      </a:cubicBezTo>
                      <a:close/>
                      <a:moveTo>
                        <a:pt x="1501336" y="690277"/>
                      </a:moveTo>
                      <a:cubicBezTo>
                        <a:pt x="1500574" y="686753"/>
                        <a:pt x="1497907" y="683609"/>
                        <a:pt x="1498955" y="679990"/>
                      </a:cubicBezTo>
                      <a:cubicBezTo>
                        <a:pt x="1503051" y="685133"/>
                        <a:pt x="1501431" y="689515"/>
                        <a:pt x="1501336" y="690277"/>
                      </a:cubicBezTo>
                      <a:close/>
                      <a:moveTo>
                        <a:pt x="1500288" y="868775"/>
                      </a:moveTo>
                      <a:cubicBezTo>
                        <a:pt x="1498288" y="868109"/>
                        <a:pt x="1498669" y="860012"/>
                        <a:pt x="1500860" y="855917"/>
                      </a:cubicBezTo>
                      <a:cubicBezTo>
                        <a:pt x="1502765" y="860489"/>
                        <a:pt x="1501336" y="864680"/>
                        <a:pt x="1500288" y="868775"/>
                      </a:cubicBezTo>
                      <a:close/>
                      <a:moveTo>
                        <a:pt x="1497240" y="905923"/>
                      </a:moveTo>
                      <a:cubicBezTo>
                        <a:pt x="1496383" y="901351"/>
                        <a:pt x="1498193" y="890588"/>
                        <a:pt x="1500669" y="890969"/>
                      </a:cubicBezTo>
                      <a:cubicBezTo>
                        <a:pt x="1498860" y="895731"/>
                        <a:pt x="1500384" y="901351"/>
                        <a:pt x="1497240" y="905923"/>
                      </a:cubicBezTo>
                      <a:close/>
                      <a:moveTo>
                        <a:pt x="1577060" y="623697"/>
                      </a:moveTo>
                      <a:cubicBezTo>
                        <a:pt x="1579632" y="633222"/>
                        <a:pt x="1583346" y="642842"/>
                        <a:pt x="1584585" y="652558"/>
                      </a:cubicBezTo>
                      <a:cubicBezTo>
                        <a:pt x="1579536" y="643985"/>
                        <a:pt x="1576679" y="628269"/>
                        <a:pt x="1577060" y="623697"/>
                      </a:cubicBezTo>
                      <a:close/>
                      <a:moveTo>
                        <a:pt x="1444281" y="1004411"/>
                      </a:moveTo>
                      <a:cubicBezTo>
                        <a:pt x="1442186" y="1002983"/>
                        <a:pt x="1444186" y="994982"/>
                        <a:pt x="1446853" y="991267"/>
                      </a:cubicBezTo>
                      <a:cubicBezTo>
                        <a:pt x="1448377" y="996410"/>
                        <a:pt x="1446567" y="1000601"/>
                        <a:pt x="1444281" y="1004411"/>
                      </a:cubicBezTo>
                      <a:close/>
                      <a:moveTo>
                        <a:pt x="1534959" y="849630"/>
                      </a:moveTo>
                      <a:cubicBezTo>
                        <a:pt x="1535055" y="845153"/>
                        <a:pt x="1533245" y="840486"/>
                        <a:pt x="1534864" y="836105"/>
                      </a:cubicBezTo>
                      <a:cubicBezTo>
                        <a:pt x="1536483" y="840010"/>
                        <a:pt x="1537626" y="850773"/>
                        <a:pt x="1534959" y="849630"/>
                      </a:cubicBezTo>
                      <a:close/>
                      <a:moveTo>
                        <a:pt x="1586299" y="622268"/>
                      </a:moveTo>
                      <a:cubicBezTo>
                        <a:pt x="1587156" y="619887"/>
                        <a:pt x="1582108" y="611124"/>
                        <a:pt x="1585728" y="613220"/>
                      </a:cubicBezTo>
                      <a:cubicBezTo>
                        <a:pt x="1586490" y="617315"/>
                        <a:pt x="1590585" y="625983"/>
                        <a:pt x="1586299" y="622268"/>
                      </a:cubicBezTo>
                      <a:close/>
                      <a:moveTo>
                        <a:pt x="1590681" y="632270"/>
                      </a:moveTo>
                      <a:cubicBezTo>
                        <a:pt x="1588395" y="635318"/>
                        <a:pt x="1591252" y="636937"/>
                        <a:pt x="1591728" y="642747"/>
                      </a:cubicBezTo>
                      <a:cubicBezTo>
                        <a:pt x="1590300" y="640461"/>
                        <a:pt x="1590871" y="646176"/>
                        <a:pt x="1589538" y="644557"/>
                      </a:cubicBezTo>
                      <a:cubicBezTo>
                        <a:pt x="1588014" y="637413"/>
                        <a:pt x="1590395" y="639032"/>
                        <a:pt x="1586585" y="632936"/>
                      </a:cubicBezTo>
                      <a:lnTo>
                        <a:pt x="1586966" y="628269"/>
                      </a:lnTo>
                      <a:cubicBezTo>
                        <a:pt x="1588204" y="629698"/>
                        <a:pt x="1588871" y="628745"/>
                        <a:pt x="1590681" y="632270"/>
                      </a:cubicBezTo>
                      <a:close/>
                      <a:moveTo>
                        <a:pt x="1590966" y="660845"/>
                      </a:moveTo>
                      <a:cubicBezTo>
                        <a:pt x="1589442" y="655987"/>
                        <a:pt x="1586394" y="651415"/>
                        <a:pt x="1587347" y="646271"/>
                      </a:cubicBezTo>
                      <a:cubicBezTo>
                        <a:pt x="1591062" y="650843"/>
                        <a:pt x="1591633" y="655892"/>
                        <a:pt x="1590966" y="660845"/>
                      </a:cubicBezTo>
                      <a:close/>
                      <a:moveTo>
                        <a:pt x="1559724" y="844391"/>
                      </a:moveTo>
                      <a:cubicBezTo>
                        <a:pt x="1560677" y="847249"/>
                        <a:pt x="1561153" y="850106"/>
                        <a:pt x="1560772" y="852869"/>
                      </a:cubicBezTo>
                      <a:cubicBezTo>
                        <a:pt x="1559058" y="846392"/>
                        <a:pt x="1554105" y="850011"/>
                        <a:pt x="1555533" y="841058"/>
                      </a:cubicBezTo>
                      <a:cubicBezTo>
                        <a:pt x="1558010" y="838962"/>
                        <a:pt x="1558105" y="849154"/>
                        <a:pt x="1559724" y="844391"/>
                      </a:cubicBezTo>
                      <a:close/>
                      <a:moveTo>
                        <a:pt x="1601634" y="706374"/>
                      </a:moveTo>
                      <a:cubicBezTo>
                        <a:pt x="1600587" y="704469"/>
                        <a:pt x="1599729" y="702469"/>
                        <a:pt x="1598586" y="700564"/>
                      </a:cubicBezTo>
                      <a:cubicBezTo>
                        <a:pt x="1598777" y="699135"/>
                        <a:pt x="1599063" y="697611"/>
                        <a:pt x="1599253" y="696087"/>
                      </a:cubicBezTo>
                      <a:cubicBezTo>
                        <a:pt x="1602111" y="699421"/>
                        <a:pt x="1601444" y="702945"/>
                        <a:pt x="1601634" y="706374"/>
                      </a:cubicBezTo>
                      <a:close/>
                      <a:moveTo>
                        <a:pt x="1612398" y="612172"/>
                      </a:moveTo>
                      <a:cubicBezTo>
                        <a:pt x="1615255" y="609124"/>
                        <a:pt x="1610302" y="606171"/>
                        <a:pt x="1609826" y="599980"/>
                      </a:cubicBezTo>
                      <a:cubicBezTo>
                        <a:pt x="1612779" y="598456"/>
                        <a:pt x="1618303" y="621506"/>
                        <a:pt x="1612398" y="612172"/>
                      </a:cubicBezTo>
                      <a:close/>
                      <a:moveTo>
                        <a:pt x="1559915" y="875252"/>
                      </a:moveTo>
                      <a:cubicBezTo>
                        <a:pt x="1558581" y="879634"/>
                        <a:pt x="1559153" y="884682"/>
                        <a:pt x="1559248" y="889254"/>
                      </a:cubicBezTo>
                      <a:cubicBezTo>
                        <a:pt x="1559248" y="893826"/>
                        <a:pt x="1558867" y="897827"/>
                        <a:pt x="1556295" y="899922"/>
                      </a:cubicBezTo>
                      <a:cubicBezTo>
                        <a:pt x="1559343" y="901255"/>
                        <a:pt x="1558391" y="910876"/>
                        <a:pt x="1556486" y="915543"/>
                      </a:cubicBezTo>
                      <a:cubicBezTo>
                        <a:pt x="1556962" y="902018"/>
                        <a:pt x="1553152" y="903732"/>
                        <a:pt x="1552009" y="890683"/>
                      </a:cubicBezTo>
                      <a:cubicBezTo>
                        <a:pt x="1556581" y="886016"/>
                        <a:pt x="1551819" y="885635"/>
                        <a:pt x="1555533" y="882968"/>
                      </a:cubicBezTo>
                      <a:cubicBezTo>
                        <a:pt x="1555057" y="875824"/>
                        <a:pt x="1553343" y="861251"/>
                        <a:pt x="1556010" y="859250"/>
                      </a:cubicBezTo>
                      <a:cubicBezTo>
                        <a:pt x="1555629" y="860393"/>
                        <a:pt x="1555819" y="868013"/>
                        <a:pt x="1556772" y="864965"/>
                      </a:cubicBezTo>
                      <a:cubicBezTo>
                        <a:pt x="1556295" y="860203"/>
                        <a:pt x="1556962" y="855631"/>
                        <a:pt x="1558296" y="851154"/>
                      </a:cubicBezTo>
                      <a:cubicBezTo>
                        <a:pt x="1560201" y="855155"/>
                        <a:pt x="1558581" y="858679"/>
                        <a:pt x="1556867" y="862203"/>
                      </a:cubicBezTo>
                      <a:cubicBezTo>
                        <a:pt x="1558200" y="866680"/>
                        <a:pt x="1557153" y="874586"/>
                        <a:pt x="1559915" y="875252"/>
                      </a:cubicBezTo>
                      <a:close/>
                      <a:moveTo>
                        <a:pt x="1478571" y="1004983"/>
                      </a:moveTo>
                      <a:cubicBezTo>
                        <a:pt x="1476095" y="1003935"/>
                        <a:pt x="1478476" y="997077"/>
                        <a:pt x="1479810" y="993267"/>
                      </a:cubicBezTo>
                      <a:cubicBezTo>
                        <a:pt x="1481715" y="994124"/>
                        <a:pt x="1480572" y="1001459"/>
                        <a:pt x="1478571" y="1004983"/>
                      </a:cubicBezTo>
                      <a:close/>
                      <a:moveTo>
                        <a:pt x="1568011" y="845344"/>
                      </a:moveTo>
                      <a:cubicBezTo>
                        <a:pt x="1567344" y="847153"/>
                        <a:pt x="1566678" y="848963"/>
                        <a:pt x="1566011" y="850773"/>
                      </a:cubicBezTo>
                      <a:cubicBezTo>
                        <a:pt x="1564677" y="847820"/>
                        <a:pt x="1564201" y="844963"/>
                        <a:pt x="1564963" y="842201"/>
                      </a:cubicBezTo>
                      <a:cubicBezTo>
                        <a:pt x="1565916" y="848582"/>
                        <a:pt x="1566963" y="838962"/>
                        <a:pt x="1568011" y="845344"/>
                      </a:cubicBezTo>
                      <a:close/>
                      <a:moveTo>
                        <a:pt x="1621065" y="665702"/>
                      </a:moveTo>
                      <a:cubicBezTo>
                        <a:pt x="1617827" y="661321"/>
                        <a:pt x="1621637" y="656368"/>
                        <a:pt x="1617446" y="652082"/>
                      </a:cubicBezTo>
                      <a:cubicBezTo>
                        <a:pt x="1617636" y="647128"/>
                        <a:pt x="1621256" y="652177"/>
                        <a:pt x="1619160" y="644176"/>
                      </a:cubicBezTo>
                      <a:cubicBezTo>
                        <a:pt x="1625447" y="654177"/>
                        <a:pt x="1619732" y="656558"/>
                        <a:pt x="1621065" y="665702"/>
                      </a:cubicBezTo>
                      <a:close/>
                      <a:moveTo>
                        <a:pt x="1605730" y="755428"/>
                      </a:moveTo>
                      <a:cubicBezTo>
                        <a:pt x="1603635" y="750951"/>
                        <a:pt x="1601063" y="746474"/>
                        <a:pt x="1602777" y="741998"/>
                      </a:cubicBezTo>
                      <a:cubicBezTo>
                        <a:pt x="1603444" y="746474"/>
                        <a:pt x="1607254" y="750951"/>
                        <a:pt x="1605730" y="755428"/>
                      </a:cubicBezTo>
                      <a:close/>
                      <a:moveTo>
                        <a:pt x="1616970" y="695039"/>
                      </a:moveTo>
                      <a:cubicBezTo>
                        <a:pt x="1618970" y="689420"/>
                        <a:pt x="1625447" y="704469"/>
                        <a:pt x="1624399" y="711613"/>
                      </a:cubicBezTo>
                      <a:cubicBezTo>
                        <a:pt x="1622399" y="711708"/>
                        <a:pt x="1620399" y="707517"/>
                        <a:pt x="1619637" y="704088"/>
                      </a:cubicBezTo>
                      <a:cubicBezTo>
                        <a:pt x="1622208" y="703802"/>
                        <a:pt x="1619732" y="697992"/>
                        <a:pt x="1616970" y="695039"/>
                      </a:cubicBezTo>
                      <a:close/>
                      <a:moveTo>
                        <a:pt x="1542960" y="959072"/>
                      </a:moveTo>
                      <a:cubicBezTo>
                        <a:pt x="1545627" y="959549"/>
                        <a:pt x="1544675" y="953929"/>
                        <a:pt x="1543151" y="950595"/>
                      </a:cubicBezTo>
                      <a:cubicBezTo>
                        <a:pt x="1543818" y="947071"/>
                        <a:pt x="1544484" y="945737"/>
                        <a:pt x="1545913" y="945642"/>
                      </a:cubicBezTo>
                      <a:cubicBezTo>
                        <a:pt x="1544675" y="935450"/>
                        <a:pt x="1550009" y="926783"/>
                        <a:pt x="1548009" y="916496"/>
                      </a:cubicBezTo>
                      <a:cubicBezTo>
                        <a:pt x="1549628" y="912305"/>
                        <a:pt x="1552485" y="917829"/>
                        <a:pt x="1550199" y="909923"/>
                      </a:cubicBezTo>
                      <a:cubicBezTo>
                        <a:pt x="1552104" y="905447"/>
                        <a:pt x="1556200" y="906018"/>
                        <a:pt x="1554009" y="913543"/>
                      </a:cubicBezTo>
                      <a:cubicBezTo>
                        <a:pt x="1553438" y="911828"/>
                        <a:pt x="1552866" y="910400"/>
                        <a:pt x="1552009" y="913067"/>
                      </a:cubicBezTo>
                      <a:cubicBezTo>
                        <a:pt x="1554867" y="914210"/>
                        <a:pt x="1555438" y="918686"/>
                        <a:pt x="1555438" y="924116"/>
                      </a:cubicBezTo>
                      <a:cubicBezTo>
                        <a:pt x="1555152" y="929545"/>
                        <a:pt x="1554295" y="935831"/>
                        <a:pt x="1554390" y="940594"/>
                      </a:cubicBezTo>
                      <a:lnTo>
                        <a:pt x="1550961" y="946880"/>
                      </a:lnTo>
                      <a:cubicBezTo>
                        <a:pt x="1550390" y="952405"/>
                        <a:pt x="1552771" y="958787"/>
                        <a:pt x="1549437" y="963644"/>
                      </a:cubicBezTo>
                      <a:cubicBezTo>
                        <a:pt x="1546961" y="960311"/>
                        <a:pt x="1547913" y="947547"/>
                        <a:pt x="1549723" y="940784"/>
                      </a:cubicBezTo>
                      <a:cubicBezTo>
                        <a:pt x="1548866" y="942023"/>
                        <a:pt x="1548961" y="939927"/>
                        <a:pt x="1549056" y="937832"/>
                      </a:cubicBezTo>
                      <a:cubicBezTo>
                        <a:pt x="1548294" y="942403"/>
                        <a:pt x="1545532" y="946404"/>
                        <a:pt x="1545151" y="950976"/>
                      </a:cubicBezTo>
                      <a:cubicBezTo>
                        <a:pt x="1547247" y="958596"/>
                        <a:pt x="1547913" y="966121"/>
                        <a:pt x="1544103" y="972122"/>
                      </a:cubicBezTo>
                      <a:cubicBezTo>
                        <a:pt x="1546294" y="961358"/>
                        <a:pt x="1543532" y="963644"/>
                        <a:pt x="1542960" y="959072"/>
                      </a:cubicBezTo>
                      <a:close/>
                      <a:moveTo>
                        <a:pt x="1608397" y="765905"/>
                      </a:moveTo>
                      <a:cubicBezTo>
                        <a:pt x="1609731" y="768572"/>
                        <a:pt x="1610112" y="762095"/>
                        <a:pt x="1611540" y="766001"/>
                      </a:cubicBezTo>
                      <a:cubicBezTo>
                        <a:pt x="1609540" y="768858"/>
                        <a:pt x="1613445" y="772001"/>
                        <a:pt x="1611445" y="774954"/>
                      </a:cubicBezTo>
                      <a:cubicBezTo>
                        <a:pt x="1609254" y="770382"/>
                        <a:pt x="1607635" y="771620"/>
                        <a:pt x="1605349" y="765810"/>
                      </a:cubicBezTo>
                      <a:lnTo>
                        <a:pt x="1606492" y="761333"/>
                      </a:lnTo>
                      <a:lnTo>
                        <a:pt x="1608397" y="765905"/>
                      </a:lnTo>
                      <a:close/>
                      <a:moveTo>
                        <a:pt x="1398942" y="1116902"/>
                      </a:moveTo>
                      <a:cubicBezTo>
                        <a:pt x="1396847" y="1117759"/>
                        <a:pt x="1398371" y="1109282"/>
                        <a:pt x="1401133" y="1108520"/>
                      </a:cubicBezTo>
                      <a:cubicBezTo>
                        <a:pt x="1400562" y="1111377"/>
                        <a:pt x="1401990" y="1115568"/>
                        <a:pt x="1398942" y="1116902"/>
                      </a:cubicBezTo>
                      <a:close/>
                      <a:moveTo>
                        <a:pt x="1452187" y="1078992"/>
                      </a:moveTo>
                      <a:cubicBezTo>
                        <a:pt x="1450282" y="1074801"/>
                        <a:pt x="1458664" y="1063847"/>
                        <a:pt x="1456569" y="1068515"/>
                      </a:cubicBezTo>
                      <a:cubicBezTo>
                        <a:pt x="1454949" y="1071848"/>
                        <a:pt x="1455521" y="1076325"/>
                        <a:pt x="1452187" y="1078992"/>
                      </a:cubicBezTo>
                      <a:close/>
                      <a:moveTo>
                        <a:pt x="1625923" y="749713"/>
                      </a:moveTo>
                      <a:lnTo>
                        <a:pt x="1623161" y="743617"/>
                      </a:lnTo>
                      <a:cubicBezTo>
                        <a:pt x="1623732" y="742093"/>
                        <a:pt x="1624018" y="739045"/>
                        <a:pt x="1624875" y="740569"/>
                      </a:cubicBezTo>
                      <a:cubicBezTo>
                        <a:pt x="1624494" y="743617"/>
                        <a:pt x="1627733" y="743903"/>
                        <a:pt x="1625923" y="749713"/>
                      </a:cubicBezTo>
                      <a:close/>
                      <a:moveTo>
                        <a:pt x="1618970" y="806863"/>
                      </a:moveTo>
                      <a:cubicBezTo>
                        <a:pt x="1617922" y="803910"/>
                        <a:pt x="1617160" y="804672"/>
                        <a:pt x="1616493" y="808196"/>
                      </a:cubicBezTo>
                      <a:lnTo>
                        <a:pt x="1613541" y="800481"/>
                      </a:lnTo>
                      <a:cubicBezTo>
                        <a:pt x="1613731" y="796004"/>
                        <a:pt x="1614874" y="791623"/>
                        <a:pt x="1615350" y="787146"/>
                      </a:cubicBezTo>
                      <a:cubicBezTo>
                        <a:pt x="1615922" y="793623"/>
                        <a:pt x="1617827" y="800195"/>
                        <a:pt x="1618970" y="806863"/>
                      </a:cubicBezTo>
                      <a:close/>
                      <a:moveTo>
                        <a:pt x="1627257" y="752761"/>
                      </a:moveTo>
                      <a:cubicBezTo>
                        <a:pt x="1629162" y="755809"/>
                        <a:pt x="1630590" y="754571"/>
                        <a:pt x="1632114" y="754380"/>
                      </a:cubicBezTo>
                      <a:cubicBezTo>
                        <a:pt x="1631448" y="757428"/>
                        <a:pt x="1633543" y="760571"/>
                        <a:pt x="1632019" y="763524"/>
                      </a:cubicBezTo>
                      <a:cubicBezTo>
                        <a:pt x="1627066" y="751142"/>
                        <a:pt x="1631352" y="774573"/>
                        <a:pt x="1628114" y="770953"/>
                      </a:cubicBezTo>
                      <a:cubicBezTo>
                        <a:pt x="1629066" y="764858"/>
                        <a:pt x="1624113" y="750665"/>
                        <a:pt x="1628019" y="749618"/>
                      </a:cubicBezTo>
                      <a:lnTo>
                        <a:pt x="1627257" y="752761"/>
                      </a:lnTo>
                      <a:close/>
                      <a:moveTo>
                        <a:pt x="1612302" y="833152"/>
                      </a:moveTo>
                      <a:cubicBezTo>
                        <a:pt x="1616017" y="831056"/>
                        <a:pt x="1612398" y="823246"/>
                        <a:pt x="1613731" y="816864"/>
                      </a:cubicBezTo>
                      <a:cubicBezTo>
                        <a:pt x="1618398" y="821150"/>
                        <a:pt x="1616303" y="837914"/>
                        <a:pt x="1612302" y="833152"/>
                      </a:cubicBezTo>
                      <a:close/>
                      <a:moveTo>
                        <a:pt x="1611350" y="844963"/>
                      </a:moveTo>
                      <a:cubicBezTo>
                        <a:pt x="1610874" y="850392"/>
                        <a:pt x="1608111" y="846296"/>
                        <a:pt x="1609350" y="850678"/>
                      </a:cubicBezTo>
                      <a:cubicBezTo>
                        <a:pt x="1610588" y="853440"/>
                        <a:pt x="1611731" y="849916"/>
                        <a:pt x="1612969" y="852678"/>
                      </a:cubicBezTo>
                      <a:cubicBezTo>
                        <a:pt x="1612207" y="854583"/>
                        <a:pt x="1611445" y="856488"/>
                        <a:pt x="1610683" y="858393"/>
                      </a:cubicBezTo>
                      <a:cubicBezTo>
                        <a:pt x="1609921" y="856012"/>
                        <a:pt x="1609159" y="852773"/>
                        <a:pt x="1608207" y="856488"/>
                      </a:cubicBezTo>
                      <a:cubicBezTo>
                        <a:pt x="1607064" y="852869"/>
                        <a:pt x="1605635" y="849249"/>
                        <a:pt x="1606778" y="845915"/>
                      </a:cubicBezTo>
                      <a:cubicBezTo>
                        <a:pt x="1607445" y="847630"/>
                        <a:pt x="1608207" y="849154"/>
                        <a:pt x="1608873" y="846201"/>
                      </a:cubicBezTo>
                      <a:cubicBezTo>
                        <a:pt x="1607826" y="840581"/>
                        <a:pt x="1606778" y="844201"/>
                        <a:pt x="1605730" y="839819"/>
                      </a:cubicBezTo>
                      <a:cubicBezTo>
                        <a:pt x="1607540" y="833152"/>
                        <a:pt x="1609445" y="843248"/>
                        <a:pt x="1611350" y="844963"/>
                      </a:cubicBezTo>
                      <a:close/>
                      <a:moveTo>
                        <a:pt x="1596777" y="884396"/>
                      </a:moveTo>
                      <a:cubicBezTo>
                        <a:pt x="1594872" y="877729"/>
                        <a:pt x="1595253" y="871347"/>
                        <a:pt x="1598110" y="865442"/>
                      </a:cubicBezTo>
                      <a:cubicBezTo>
                        <a:pt x="1599348" y="872014"/>
                        <a:pt x="1598491" y="878300"/>
                        <a:pt x="1596777" y="884396"/>
                      </a:cubicBezTo>
                      <a:close/>
                      <a:moveTo>
                        <a:pt x="1630114" y="775716"/>
                      </a:moveTo>
                      <a:cubicBezTo>
                        <a:pt x="1631829" y="783431"/>
                        <a:pt x="1628971" y="790956"/>
                        <a:pt x="1630876" y="798671"/>
                      </a:cubicBezTo>
                      <a:cubicBezTo>
                        <a:pt x="1628304" y="792099"/>
                        <a:pt x="1628590" y="787908"/>
                        <a:pt x="1628209" y="778669"/>
                      </a:cubicBezTo>
                      <a:cubicBezTo>
                        <a:pt x="1628971" y="780288"/>
                        <a:pt x="1629543" y="778002"/>
                        <a:pt x="1630114" y="775716"/>
                      </a:cubicBezTo>
                      <a:close/>
                      <a:moveTo>
                        <a:pt x="1542008" y="994791"/>
                      </a:moveTo>
                      <a:cubicBezTo>
                        <a:pt x="1541817" y="992791"/>
                        <a:pt x="1541436" y="990695"/>
                        <a:pt x="1541151" y="988695"/>
                      </a:cubicBezTo>
                      <a:cubicBezTo>
                        <a:pt x="1543913" y="985742"/>
                        <a:pt x="1544580" y="982123"/>
                        <a:pt x="1543151" y="977837"/>
                      </a:cubicBezTo>
                      <a:lnTo>
                        <a:pt x="1545437" y="974217"/>
                      </a:lnTo>
                      <a:cubicBezTo>
                        <a:pt x="1545913" y="981456"/>
                        <a:pt x="1543627" y="988028"/>
                        <a:pt x="1542008" y="994791"/>
                      </a:cubicBezTo>
                      <a:close/>
                      <a:moveTo>
                        <a:pt x="1627828" y="809149"/>
                      </a:moveTo>
                      <a:cubicBezTo>
                        <a:pt x="1628685" y="804672"/>
                        <a:pt x="1627352" y="800005"/>
                        <a:pt x="1628590" y="795528"/>
                      </a:cubicBezTo>
                      <a:cubicBezTo>
                        <a:pt x="1630781" y="799338"/>
                        <a:pt x="1630209" y="810673"/>
                        <a:pt x="1627828" y="809149"/>
                      </a:cubicBezTo>
                      <a:close/>
                      <a:moveTo>
                        <a:pt x="1424469" y="1135285"/>
                      </a:moveTo>
                      <a:cubicBezTo>
                        <a:pt x="1426184" y="1128522"/>
                        <a:pt x="1430851" y="1123569"/>
                        <a:pt x="1432947" y="1116997"/>
                      </a:cubicBezTo>
                      <a:cubicBezTo>
                        <a:pt x="1434852" y="1120807"/>
                        <a:pt x="1428184" y="1130332"/>
                        <a:pt x="1424469" y="1135285"/>
                      </a:cubicBezTo>
                      <a:close/>
                      <a:moveTo>
                        <a:pt x="1640496" y="776288"/>
                      </a:moveTo>
                      <a:cubicBezTo>
                        <a:pt x="1641639" y="775335"/>
                        <a:pt x="1643068" y="779145"/>
                        <a:pt x="1644402" y="781145"/>
                      </a:cubicBezTo>
                      <a:cubicBezTo>
                        <a:pt x="1645068" y="785336"/>
                        <a:pt x="1645354" y="789527"/>
                        <a:pt x="1645068" y="793623"/>
                      </a:cubicBezTo>
                      <a:cubicBezTo>
                        <a:pt x="1643640" y="795242"/>
                        <a:pt x="1641925" y="792671"/>
                        <a:pt x="1640306" y="791718"/>
                      </a:cubicBezTo>
                      <a:cubicBezTo>
                        <a:pt x="1644402" y="799243"/>
                        <a:pt x="1643640" y="806387"/>
                        <a:pt x="1644592" y="813721"/>
                      </a:cubicBezTo>
                      <a:cubicBezTo>
                        <a:pt x="1641068" y="820007"/>
                        <a:pt x="1641639" y="826199"/>
                        <a:pt x="1640115" y="836486"/>
                      </a:cubicBezTo>
                      <a:cubicBezTo>
                        <a:pt x="1637258" y="831533"/>
                        <a:pt x="1639639" y="815150"/>
                        <a:pt x="1639449" y="805529"/>
                      </a:cubicBezTo>
                      <a:cubicBezTo>
                        <a:pt x="1638687" y="808196"/>
                        <a:pt x="1637829" y="808101"/>
                        <a:pt x="1636972" y="806863"/>
                      </a:cubicBezTo>
                      <a:cubicBezTo>
                        <a:pt x="1636496" y="797624"/>
                        <a:pt x="1637163" y="795052"/>
                        <a:pt x="1639163" y="799338"/>
                      </a:cubicBezTo>
                      <a:cubicBezTo>
                        <a:pt x="1638210" y="792099"/>
                        <a:pt x="1635162" y="770001"/>
                        <a:pt x="1639258" y="763905"/>
                      </a:cubicBezTo>
                      <a:cubicBezTo>
                        <a:pt x="1638591" y="771430"/>
                        <a:pt x="1640401" y="769430"/>
                        <a:pt x="1640496" y="776288"/>
                      </a:cubicBezTo>
                      <a:close/>
                      <a:moveTo>
                        <a:pt x="1618589" y="854964"/>
                      </a:moveTo>
                      <a:cubicBezTo>
                        <a:pt x="1616112" y="852297"/>
                        <a:pt x="1614588" y="849440"/>
                        <a:pt x="1616017" y="841058"/>
                      </a:cubicBezTo>
                      <a:cubicBezTo>
                        <a:pt x="1615922" y="851154"/>
                        <a:pt x="1619065" y="844963"/>
                        <a:pt x="1618589" y="854964"/>
                      </a:cubicBezTo>
                      <a:close/>
                      <a:moveTo>
                        <a:pt x="1635448" y="797528"/>
                      </a:moveTo>
                      <a:cubicBezTo>
                        <a:pt x="1634877" y="801053"/>
                        <a:pt x="1635639" y="804672"/>
                        <a:pt x="1634496" y="808196"/>
                      </a:cubicBezTo>
                      <a:cubicBezTo>
                        <a:pt x="1632400" y="803720"/>
                        <a:pt x="1632972" y="792766"/>
                        <a:pt x="1635448" y="797528"/>
                      </a:cubicBezTo>
                      <a:close/>
                      <a:moveTo>
                        <a:pt x="1537531" y="1013651"/>
                      </a:moveTo>
                      <a:cubicBezTo>
                        <a:pt x="1536579" y="1015746"/>
                        <a:pt x="1536102" y="1018032"/>
                        <a:pt x="1536388" y="1020604"/>
                      </a:cubicBezTo>
                      <a:lnTo>
                        <a:pt x="1532388" y="1026414"/>
                      </a:lnTo>
                      <a:cubicBezTo>
                        <a:pt x="1532197" y="1036320"/>
                        <a:pt x="1529435" y="1037749"/>
                        <a:pt x="1528197" y="1048512"/>
                      </a:cubicBezTo>
                      <a:cubicBezTo>
                        <a:pt x="1528006" y="1045464"/>
                        <a:pt x="1525720" y="1049655"/>
                        <a:pt x="1526101" y="1044702"/>
                      </a:cubicBezTo>
                      <a:cubicBezTo>
                        <a:pt x="1529530" y="1040130"/>
                        <a:pt x="1530006" y="1034415"/>
                        <a:pt x="1530673" y="1028795"/>
                      </a:cubicBezTo>
                      <a:cubicBezTo>
                        <a:pt x="1528387" y="1030319"/>
                        <a:pt x="1526768" y="1030224"/>
                        <a:pt x="1526482" y="1024223"/>
                      </a:cubicBezTo>
                      <a:cubicBezTo>
                        <a:pt x="1528101" y="1020509"/>
                        <a:pt x="1529244" y="1016603"/>
                        <a:pt x="1531816" y="1013079"/>
                      </a:cubicBezTo>
                      <a:cubicBezTo>
                        <a:pt x="1532483" y="1017651"/>
                        <a:pt x="1530197" y="1021271"/>
                        <a:pt x="1531340" y="1026033"/>
                      </a:cubicBezTo>
                      <a:cubicBezTo>
                        <a:pt x="1533912" y="1024509"/>
                        <a:pt x="1535245" y="1013841"/>
                        <a:pt x="1537531" y="1013651"/>
                      </a:cubicBezTo>
                      <a:close/>
                      <a:moveTo>
                        <a:pt x="1534102" y="1016794"/>
                      </a:moveTo>
                      <a:cubicBezTo>
                        <a:pt x="1533721" y="1011746"/>
                        <a:pt x="1535150" y="1007459"/>
                        <a:pt x="1538293" y="1003649"/>
                      </a:cubicBezTo>
                      <a:cubicBezTo>
                        <a:pt x="1538388" y="1008602"/>
                        <a:pt x="1535721" y="1012508"/>
                        <a:pt x="1534102" y="1016794"/>
                      </a:cubicBezTo>
                      <a:close/>
                      <a:moveTo>
                        <a:pt x="1632495" y="837057"/>
                      </a:moveTo>
                      <a:cubicBezTo>
                        <a:pt x="1631543" y="843820"/>
                        <a:pt x="1630400" y="833057"/>
                        <a:pt x="1629447" y="839724"/>
                      </a:cubicBezTo>
                      <a:cubicBezTo>
                        <a:pt x="1628209" y="835533"/>
                        <a:pt x="1628114" y="831437"/>
                        <a:pt x="1629352" y="827532"/>
                      </a:cubicBezTo>
                      <a:cubicBezTo>
                        <a:pt x="1630686" y="827532"/>
                        <a:pt x="1632495" y="833057"/>
                        <a:pt x="1632495" y="837057"/>
                      </a:cubicBezTo>
                      <a:close/>
                      <a:moveTo>
                        <a:pt x="1387227" y="1174433"/>
                      </a:moveTo>
                      <a:cubicBezTo>
                        <a:pt x="1387893" y="1170813"/>
                        <a:pt x="1388465" y="1167289"/>
                        <a:pt x="1391322" y="1165384"/>
                      </a:cubicBezTo>
                      <a:cubicBezTo>
                        <a:pt x="1391227" y="1169194"/>
                        <a:pt x="1389227" y="1171861"/>
                        <a:pt x="1387227" y="1174433"/>
                      </a:cubicBezTo>
                      <a:close/>
                      <a:moveTo>
                        <a:pt x="1636496" y="828389"/>
                      </a:moveTo>
                      <a:cubicBezTo>
                        <a:pt x="1635639" y="831533"/>
                        <a:pt x="1634781" y="829818"/>
                        <a:pt x="1633924" y="832676"/>
                      </a:cubicBezTo>
                      <a:cubicBezTo>
                        <a:pt x="1632400" y="828961"/>
                        <a:pt x="1632876" y="825437"/>
                        <a:pt x="1634305" y="822008"/>
                      </a:cubicBezTo>
                      <a:lnTo>
                        <a:pt x="1636496" y="828389"/>
                      </a:lnTo>
                      <a:close/>
                      <a:moveTo>
                        <a:pt x="1589538" y="954405"/>
                      </a:moveTo>
                      <a:cubicBezTo>
                        <a:pt x="1588299" y="956786"/>
                        <a:pt x="1587252" y="958120"/>
                        <a:pt x="1586394" y="958120"/>
                      </a:cubicBezTo>
                      <a:cubicBezTo>
                        <a:pt x="1586680" y="951643"/>
                        <a:pt x="1586299" y="945071"/>
                        <a:pt x="1589442" y="939451"/>
                      </a:cubicBezTo>
                      <a:cubicBezTo>
                        <a:pt x="1591157" y="944785"/>
                        <a:pt x="1587728" y="948880"/>
                        <a:pt x="1589538" y="954405"/>
                      </a:cubicBezTo>
                      <a:close/>
                      <a:moveTo>
                        <a:pt x="1632019" y="853916"/>
                      </a:moveTo>
                      <a:cubicBezTo>
                        <a:pt x="1629733" y="861727"/>
                        <a:pt x="1632210" y="870395"/>
                        <a:pt x="1630019" y="878205"/>
                      </a:cubicBezTo>
                      <a:cubicBezTo>
                        <a:pt x="1630781" y="870109"/>
                        <a:pt x="1627352" y="861346"/>
                        <a:pt x="1629924" y="853630"/>
                      </a:cubicBezTo>
                      <a:cubicBezTo>
                        <a:pt x="1630590" y="855726"/>
                        <a:pt x="1631448" y="852488"/>
                        <a:pt x="1632019" y="853916"/>
                      </a:cubicBezTo>
                      <a:close/>
                      <a:moveTo>
                        <a:pt x="1619256" y="888492"/>
                      </a:moveTo>
                      <a:cubicBezTo>
                        <a:pt x="1619922" y="890683"/>
                        <a:pt x="1620399" y="892778"/>
                        <a:pt x="1620875" y="894874"/>
                      </a:cubicBezTo>
                      <a:cubicBezTo>
                        <a:pt x="1619541" y="896493"/>
                        <a:pt x="1618017" y="899922"/>
                        <a:pt x="1616874" y="898684"/>
                      </a:cubicBezTo>
                      <a:cubicBezTo>
                        <a:pt x="1619256" y="895636"/>
                        <a:pt x="1617255" y="891635"/>
                        <a:pt x="1619256" y="888492"/>
                      </a:cubicBezTo>
                      <a:close/>
                      <a:moveTo>
                        <a:pt x="1637734" y="846963"/>
                      </a:moveTo>
                      <a:cubicBezTo>
                        <a:pt x="1639163" y="849154"/>
                        <a:pt x="1640401" y="837152"/>
                        <a:pt x="1641830" y="844391"/>
                      </a:cubicBezTo>
                      <a:cubicBezTo>
                        <a:pt x="1641925" y="852107"/>
                        <a:pt x="1639639" y="844105"/>
                        <a:pt x="1638210" y="851630"/>
                      </a:cubicBezTo>
                      <a:cubicBezTo>
                        <a:pt x="1637353" y="848963"/>
                        <a:pt x="1636496" y="846296"/>
                        <a:pt x="1635543" y="843534"/>
                      </a:cubicBezTo>
                      <a:cubicBezTo>
                        <a:pt x="1636782" y="841915"/>
                        <a:pt x="1636115" y="832676"/>
                        <a:pt x="1638115" y="836200"/>
                      </a:cubicBezTo>
                      <a:cubicBezTo>
                        <a:pt x="1638687" y="839915"/>
                        <a:pt x="1637448" y="843344"/>
                        <a:pt x="1637734" y="846963"/>
                      </a:cubicBezTo>
                      <a:close/>
                      <a:moveTo>
                        <a:pt x="1521529" y="1062133"/>
                      </a:moveTo>
                      <a:cubicBezTo>
                        <a:pt x="1524291" y="1056894"/>
                        <a:pt x="1520958" y="1056323"/>
                        <a:pt x="1524577" y="1049941"/>
                      </a:cubicBezTo>
                      <a:cubicBezTo>
                        <a:pt x="1525530" y="1053941"/>
                        <a:pt x="1523910" y="1064514"/>
                        <a:pt x="1521529" y="1062133"/>
                      </a:cubicBezTo>
                      <a:close/>
                      <a:moveTo>
                        <a:pt x="1614303" y="928783"/>
                      </a:moveTo>
                      <a:cubicBezTo>
                        <a:pt x="1614493" y="923258"/>
                        <a:pt x="1614017" y="917543"/>
                        <a:pt x="1615255" y="912209"/>
                      </a:cubicBezTo>
                      <a:cubicBezTo>
                        <a:pt x="1617255" y="918210"/>
                        <a:pt x="1615350" y="923353"/>
                        <a:pt x="1614303" y="928783"/>
                      </a:cubicBezTo>
                      <a:close/>
                      <a:moveTo>
                        <a:pt x="1356366" y="1216914"/>
                      </a:moveTo>
                      <a:cubicBezTo>
                        <a:pt x="1357509" y="1214057"/>
                        <a:pt x="1358175" y="1211008"/>
                        <a:pt x="1361033" y="1209675"/>
                      </a:cubicBezTo>
                      <a:cubicBezTo>
                        <a:pt x="1362652" y="1210913"/>
                        <a:pt x="1360080" y="1215676"/>
                        <a:pt x="1356366" y="1216914"/>
                      </a:cubicBezTo>
                      <a:close/>
                      <a:moveTo>
                        <a:pt x="1598015" y="970502"/>
                      </a:moveTo>
                      <a:cubicBezTo>
                        <a:pt x="1599825" y="965359"/>
                        <a:pt x="1599348" y="959644"/>
                        <a:pt x="1601920" y="954786"/>
                      </a:cubicBezTo>
                      <a:cubicBezTo>
                        <a:pt x="1603349" y="959834"/>
                        <a:pt x="1599729" y="971360"/>
                        <a:pt x="1598015" y="970502"/>
                      </a:cubicBezTo>
                      <a:close/>
                      <a:moveTo>
                        <a:pt x="1511718" y="1090803"/>
                      </a:moveTo>
                      <a:cubicBezTo>
                        <a:pt x="1510099" y="1097090"/>
                        <a:pt x="1506575" y="1102519"/>
                        <a:pt x="1503813" y="1108329"/>
                      </a:cubicBezTo>
                      <a:cubicBezTo>
                        <a:pt x="1504098" y="1102043"/>
                        <a:pt x="1509242" y="1086422"/>
                        <a:pt x="1511718" y="1090803"/>
                      </a:cubicBezTo>
                      <a:close/>
                      <a:moveTo>
                        <a:pt x="1647640" y="909828"/>
                      </a:moveTo>
                      <a:cubicBezTo>
                        <a:pt x="1646307" y="903161"/>
                        <a:pt x="1646973" y="910400"/>
                        <a:pt x="1645354" y="912495"/>
                      </a:cubicBezTo>
                      <a:cubicBezTo>
                        <a:pt x="1643640" y="908399"/>
                        <a:pt x="1646973" y="905447"/>
                        <a:pt x="1645830" y="901446"/>
                      </a:cubicBezTo>
                      <a:cubicBezTo>
                        <a:pt x="1642592" y="906018"/>
                        <a:pt x="1643259" y="911447"/>
                        <a:pt x="1641449" y="916305"/>
                      </a:cubicBezTo>
                      <a:cubicBezTo>
                        <a:pt x="1640401" y="917448"/>
                        <a:pt x="1636496" y="922401"/>
                        <a:pt x="1638020" y="913924"/>
                      </a:cubicBezTo>
                      <a:cubicBezTo>
                        <a:pt x="1639639" y="917543"/>
                        <a:pt x="1639163" y="908114"/>
                        <a:pt x="1641258" y="906685"/>
                      </a:cubicBezTo>
                      <a:cubicBezTo>
                        <a:pt x="1638687" y="899827"/>
                        <a:pt x="1643068" y="894398"/>
                        <a:pt x="1641639" y="887921"/>
                      </a:cubicBezTo>
                      <a:cubicBezTo>
                        <a:pt x="1644306" y="883730"/>
                        <a:pt x="1645068" y="880682"/>
                        <a:pt x="1645354" y="872966"/>
                      </a:cubicBezTo>
                      <a:cubicBezTo>
                        <a:pt x="1644592" y="870299"/>
                        <a:pt x="1643544" y="876110"/>
                        <a:pt x="1642687" y="874109"/>
                      </a:cubicBezTo>
                      <a:cubicBezTo>
                        <a:pt x="1646021" y="860774"/>
                        <a:pt x="1647831" y="868871"/>
                        <a:pt x="1651926" y="875728"/>
                      </a:cubicBezTo>
                      <a:cubicBezTo>
                        <a:pt x="1650974" y="879158"/>
                        <a:pt x="1650212" y="876395"/>
                        <a:pt x="1649259" y="876872"/>
                      </a:cubicBezTo>
                      <a:cubicBezTo>
                        <a:pt x="1650021" y="879634"/>
                        <a:pt x="1647926" y="881920"/>
                        <a:pt x="1648402" y="884587"/>
                      </a:cubicBezTo>
                      <a:cubicBezTo>
                        <a:pt x="1649355" y="881920"/>
                        <a:pt x="1650307" y="880396"/>
                        <a:pt x="1651164" y="880396"/>
                      </a:cubicBezTo>
                      <a:cubicBezTo>
                        <a:pt x="1652593" y="886397"/>
                        <a:pt x="1650593" y="890302"/>
                        <a:pt x="1653355" y="888683"/>
                      </a:cubicBezTo>
                      <a:cubicBezTo>
                        <a:pt x="1653260" y="892397"/>
                        <a:pt x="1653450" y="896112"/>
                        <a:pt x="1651069" y="899351"/>
                      </a:cubicBezTo>
                      <a:cubicBezTo>
                        <a:pt x="1650117" y="897065"/>
                        <a:pt x="1651069" y="892874"/>
                        <a:pt x="1649926" y="894302"/>
                      </a:cubicBezTo>
                      <a:cubicBezTo>
                        <a:pt x="1649640" y="899636"/>
                        <a:pt x="1648688" y="904780"/>
                        <a:pt x="1647640" y="909828"/>
                      </a:cubicBezTo>
                      <a:close/>
                      <a:moveTo>
                        <a:pt x="1625352" y="951833"/>
                      </a:moveTo>
                      <a:cubicBezTo>
                        <a:pt x="1627161" y="952214"/>
                        <a:pt x="1625923" y="957263"/>
                        <a:pt x="1626114" y="961549"/>
                      </a:cubicBezTo>
                      <a:cubicBezTo>
                        <a:pt x="1622780" y="963454"/>
                        <a:pt x="1623732" y="972598"/>
                        <a:pt x="1621161" y="979075"/>
                      </a:cubicBezTo>
                      <a:cubicBezTo>
                        <a:pt x="1619446" y="971360"/>
                        <a:pt x="1619922" y="985552"/>
                        <a:pt x="1616493" y="987171"/>
                      </a:cubicBezTo>
                      <a:cubicBezTo>
                        <a:pt x="1616589" y="980313"/>
                        <a:pt x="1620113" y="974503"/>
                        <a:pt x="1620494" y="967835"/>
                      </a:cubicBezTo>
                      <a:cubicBezTo>
                        <a:pt x="1619160" y="955262"/>
                        <a:pt x="1612969" y="956977"/>
                        <a:pt x="1616398" y="944785"/>
                      </a:cubicBezTo>
                      <a:cubicBezTo>
                        <a:pt x="1616970" y="953834"/>
                        <a:pt x="1621637" y="965740"/>
                        <a:pt x="1625352" y="951833"/>
                      </a:cubicBezTo>
                      <a:close/>
                      <a:moveTo>
                        <a:pt x="1333410" y="1252157"/>
                      </a:moveTo>
                      <a:cubicBezTo>
                        <a:pt x="1331886" y="1252157"/>
                        <a:pt x="1335601" y="1245584"/>
                        <a:pt x="1331601" y="1248632"/>
                      </a:cubicBezTo>
                      <a:cubicBezTo>
                        <a:pt x="1328553" y="1254824"/>
                        <a:pt x="1331696" y="1253490"/>
                        <a:pt x="1331124" y="1256633"/>
                      </a:cubicBezTo>
                      <a:cubicBezTo>
                        <a:pt x="1329029" y="1257491"/>
                        <a:pt x="1328172" y="1259396"/>
                        <a:pt x="1326171" y="1260348"/>
                      </a:cubicBezTo>
                      <a:cubicBezTo>
                        <a:pt x="1325695" y="1254633"/>
                        <a:pt x="1328076" y="1250252"/>
                        <a:pt x="1327886" y="1245013"/>
                      </a:cubicBezTo>
                      <a:cubicBezTo>
                        <a:pt x="1336268" y="1240917"/>
                        <a:pt x="1337125" y="1239583"/>
                        <a:pt x="1343793" y="1233392"/>
                      </a:cubicBezTo>
                      <a:cubicBezTo>
                        <a:pt x="1342078" y="1238822"/>
                        <a:pt x="1339030" y="1245775"/>
                        <a:pt x="1333410" y="1252157"/>
                      </a:cubicBezTo>
                      <a:close/>
                      <a:moveTo>
                        <a:pt x="1499622" y="1121664"/>
                      </a:moveTo>
                      <a:cubicBezTo>
                        <a:pt x="1498574" y="1118616"/>
                        <a:pt x="1499717" y="1114044"/>
                        <a:pt x="1502860" y="1109377"/>
                      </a:cubicBezTo>
                      <a:cubicBezTo>
                        <a:pt x="1502193" y="1113758"/>
                        <a:pt x="1500765" y="1117664"/>
                        <a:pt x="1499622" y="1121664"/>
                      </a:cubicBezTo>
                      <a:close/>
                      <a:moveTo>
                        <a:pt x="1655451" y="874871"/>
                      </a:moveTo>
                      <a:cubicBezTo>
                        <a:pt x="1654498" y="871919"/>
                        <a:pt x="1653260" y="878586"/>
                        <a:pt x="1652403" y="874300"/>
                      </a:cubicBezTo>
                      <a:cubicBezTo>
                        <a:pt x="1652022" y="866775"/>
                        <a:pt x="1656594" y="867537"/>
                        <a:pt x="1655451" y="874871"/>
                      </a:cubicBezTo>
                      <a:close/>
                      <a:moveTo>
                        <a:pt x="1614398" y="978503"/>
                      </a:moveTo>
                      <a:cubicBezTo>
                        <a:pt x="1613731" y="974122"/>
                        <a:pt x="1613350" y="969740"/>
                        <a:pt x="1612493" y="965359"/>
                      </a:cubicBezTo>
                      <a:cubicBezTo>
                        <a:pt x="1613350" y="963549"/>
                        <a:pt x="1613064" y="961358"/>
                        <a:pt x="1614303" y="959644"/>
                      </a:cubicBezTo>
                      <a:cubicBezTo>
                        <a:pt x="1616779" y="958882"/>
                        <a:pt x="1617255" y="971931"/>
                        <a:pt x="1614398" y="978503"/>
                      </a:cubicBezTo>
                      <a:close/>
                      <a:moveTo>
                        <a:pt x="1494478" y="1131284"/>
                      </a:moveTo>
                      <a:cubicBezTo>
                        <a:pt x="1491906" y="1133951"/>
                        <a:pt x="1491049" y="1137285"/>
                        <a:pt x="1490478" y="1133761"/>
                      </a:cubicBezTo>
                      <a:cubicBezTo>
                        <a:pt x="1492478" y="1131761"/>
                        <a:pt x="1492097" y="1128427"/>
                        <a:pt x="1494764" y="1126808"/>
                      </a:cubicBezTo>
                      <a:lnTo>
                        <a:pt x="1494478" y="1131284"/>
                      </a:lnTo>
                      <a:close/>
                      <a:moveTo>
                        <a:pt x="1565154" y="1058037"/>
                      </a:moveTo>
                      <a:cubicBezTo>
                        <a:pt x="1560677" y="1064705"/>
                        <a:pt x="1563058" y="1051084"/>
                        <a:pt x="1565535" y="1047178"/>
                      </a:cubicBezTo>
                      <a:cubicBezTo>
                        <a:pt x="1566487" y="1051274"/>
                        <a:pt x="1564296" y="1054037"/>
                        <a:pt x="1565154" y="1058037"/>
                      </a:cubicBezTo>
                      <a:close/>
                      <a:moveTo>
                        <a:pt x="1642497" y="921353"/>
                      </a:moveTo>
                      <a:cubicBezTo>
                        <a:pt x="1642306" y="924497"/>
                        <a:pt x="1639544" y="930212"/>
                        <a:pt x="1638496" y="925163"/>
                      </a:cubicBezTo>
                      <a:cubicBezTo>
                        <a:pt x="1640020" y="921449"/>
                        <a:pt x="1641544" y="917924"/>
                        <a:pt x="1642497" y="921353"/>
                      </a:cubicBezTo>
                      <a:close/>
                      <a:moveTo>
                        <a:pt x="1493716" y="1140428"/>
                      </a:moveTo>
                      <a:cubicBezTo>
                        <a:pt x="1493716" y="1139571"/>
                        <a:pt x="1493716" y="1138809"/>
                        <a:pt x="1492859" y="1139857"/>
                      </a:cubicBezTo>
                      <a:cubicBezTo>
                        <a:pt x="1492668" y="1142429"/>
                        <a:pt x="1491716" y="1144524"/>
                        <a:pt x="1490478" y="1146429"/>
                      </a:cubicBezTo>
                      <a:cubicBezTo>
                        <a:pt x="1490954" y="1141381"/>
                        <a:pt x="1492478" y="1136999"/>
                        <a:pt x="1495335" y="1133380"/>
                      </a:cubicBezTo>
                      <a:cubicBezTo>
                        <a:pt x="1494859" y="1135761"/>
                        <a:pt x="1495145" y="1138619"/>
                        <a:pt x="1493716" y="1140428"/>
                      </a:cubicBezTo>
                      <a:close/>
                      <a:moveTo>
                        <a:pt x="1503908" y="1141667"/>
                      </a:moveTo>
                      <a:cubicBezTo>
                        <a:pt x="1507337" y="1138238"/>
                        <a:pt x="1506289" y="1132332"/>
                        <a:pt x="1509528" y="1128808"/>
                      </a:cubicBezTo>
                      <a:cubicBezTo>
                        <a:pt x="1509813" y="1133285"/>
                        <a:pt x="1505813" y="1143667"/>
                        <a:pt x="1503908" y="1141667"/>
                      </a:cubicBezTo>
                      <a:close/>
                      <a:moveTo>
                        <a:pt x="1677168" y="875443"/>
                      </a:moveTo>
                      <a:cubicBezTo>
                        <a:pt x="1675072" y="872109"/>
                        <a:pt x="1675929" y="881920"/>
                        <a:pt x="1677453" y="880396"/>
                      </a:cubicBezTo>
                      <a:cubicBezTo>
                        <a:pt x="1676120" y="884492"/>
                        <a:pt x="1674977" y="882491"/>
                        <a:pt x="1673834" y="881348"/>
                      </a:cubicBezTo>
                      <a:cubicBezTo>
                        <a:pt x="1674691" y="874205"/>
                        <a:pt x="1673167" y="875443"/>
                        <a:pt x="1674501" y="865251"/>
                      </a:cubicBezTo>
                      <a:cubicBezTo>
                        <a:pt x="1676025" y="867728"/>
                        <a:pt x="1677168" y="870871"/>
                        <a:pt x="1677168" y="875443"/>
                      </a:cubicBezTo>
                      <a:close/>
                      <a:moveTo>
                        <a:pt x="1274832" y="1311021"/>
                      </a:moveTo>
                      <a:cubicBezTo>
                        <a:pt x="1276165" y="1307402"/>
                        <a:pt x="1279404" y="1306354"/>
                        <a:pt x="1281785" y="1304163"/>
                      </a:cubicBezTo>
                      <a:cubicBezTo>
                        <a:pt x="1280737" y="1307973"/>
                        <a:pt x="1278451" y="1310354"/>
                        <a:pt x="1274832" y="1311021"/>
                      </a:cubicBezTo>
                      <a:close/>
                      <a:moveTo>
                        <a:pt x="1534007" y="1142714"/>
                      </a:moveTo>
                      <a:cubicBezTo>
                        <a:pt x="1533912" y="1138809"/>
                        <a:pt x="1535626" y="1135952"/>
                        <a:pt x="1538198" y="1133475"/>
                      </a:cubicBezTo>
                      <a:cubicBezTo>
                        <a:pt x="1538293" y="1137380"/>
                        <a:pt x="1536579" y="1140238"/>
                        <a:pt x="1534007" y="1142714"/>
                      </a:cubicBezTo>
                      <a:close/>
                      <a:moveTo>
                        <a:pt x="1438376" y="1228249"/>
                      </a:moveTo>
                      <a:cubicBezTo>
                        <a:pt x="1433709" y="1232535"/>
                        <a:pt x="1435614" y="1224344"/>
                        <a:pt x="1439709" y="1222343"/>
                      </a:cubicBezTo>
                      <a:cubicBezTo>
                        <a:pt x="1438662" y="1226439"/>
                        <a:pt x="1440948" y="1223963"/>
                        <a:pt x="1438376" y="1228249"/>
                      </a:cubicBezTo>
                      <a:close/>
                      <a:moveTo>
                        <a:pt x="1521624" y="1163860"/>
                      </a:moveTo>
                      <a:cubicBezTo>
                        <a:pt x="1521243" y="1167289"/>
                        <a:pt x="1519434" y="1172147"/>
                        <a:pt x="1517338" y="1176052"/>
                      </a:cubicBezTo>
                      <a:cubicBezTo>
                        <a:pt x="1515052" y="1179862"/>
                        <a:pt x="1512480" y="1182815"/>
                        <a:pt x="1510956" y="1182624"/>
                      </a:cubicBezTo>
                      <a:cubicBezTo>
                        <a:pt x="1516386" y="1178719"/>
                        <a:pt x="1516195" y="1171194"/>
                        <a:pt x="1518672" y="1165479"/>
                      </a:cubicBezTo>
                      <a:cubicBezTo>
                        <a:pt x="1518862" y="1168432"/>
                        <a:pt x="1520386" y="1161860"/>
                        <a:pt x="1521624" y="1163860"/>
                      </a:cubicBezTo>
                      <a:close/>
                      <a:moveTo>
                        <a:pt x="1226445" y="1349502"/>
                      </a:moveTo>
                      <a:cubicBezTo>
                        <a:pt x="1230159" y="1345597"/>
                        <a:pt x="1233779" y="1341596"/>
                        <a:pt x="1238922" y="1339882"/>
                      </a:cubicBezTo>
                      <a:cubicBezTo>
                        <a:pt x="1235779" y="1344168"/>
                        <a:pt x="1228921" y="1351121"/>
                        <a:pt x="1226445" y="1349502"/>
                      </a:cubicBezTo>
                      <a:close/>
                      <a:moveTo>
                        <a:pt x="1651164" y="1015079"/>
                      </a:moveTo>
                      <a:cubicBezTo>
                        <a:pt x="1652593" y="1012031"/>
                        <a:pt x="1654879" y="1000982"/>
                        <a:pt x="1656498" y="1003554"/>
                      </a:cubicBezTo>
                      <a:cubicBezTo>
                        <a:pt x="1656689" y="1007174"/>
                        <a:pt x="1652593" y="1017651"/>
                        <a:pt x="1651164" y="1015079"/>
                      </a:cubicBezTo>
                      <a:close/>
                      <a:moveTo>
                        <a:pt x="1587442" y="1129760"/>
                      </a:moveTo>
                      <a:cubicBezTo>
                        <a:pt x="1583251" y="1133285"/>
                        <a:pt x="1582394" y="1138619"/>
                        <a:pt x="1579060" y="1142524"/>
                      </a:cubicBezTo>
                      <a:cubicBezTo>
                        <a:pt x="1579441" y="1136428"/>
                        <a:pt x="1584108" y="1132523"/>
                        <a:pt x="1582965" y="1125665"/>
                      </a:cubicBezTo>
                      <a:cubicBezTo>
                        <a:pt x="1585442" y="1123474"/>
                        <a:pt x="1585347" y="1120045"/>
                        <a:pt x="1588014" y="1118045"/>
                      </a:cubicBezTo>
                      <a:cubicBezTo>
                        <a:pt x="1587347" y="1125474"/>
                        <a:pt x="1587252" y="1123760"/>
                        <a:pt x="1587442" y="1129760"/>
                      </a:cubicBezTo>
                      <a:close/>
                      <a:moveTo>
                        <a:pt x="1428089" y="1275398"/>
                      </a:moveTo>
                      <a:cubicBezTo>
                        <a:pt x="1423803" y="1278731"/>
                        <a:pt x="1421421" y="1279398"/>
                        <a:pt x="1423803" y="1273397"/>
                      </a:cubicBezTo>
                      <a:cubicBezTo>
                        <a:pt x="1426660" y="1270159"/>
                        <a:pt x="1429518" y="1270826"/>
                        <a:pt x="1433137" y="1265015"/>
                      </a:cubicBezTo>
                      <a:cubicBezTo>
                        <a:pt x="1432756" y="1269683"/>
                        <a:pt x="1428851" y="1271207"/>
                        <a:pt x="1428089" y="1275398"/>
                      </a:cubicBezTo>
                      <a:close/>
                      <a:moveTo>
                        <a:pt x="1616017" y="1123760"/>
                      </a:moveTo>
                      <a:cubicBezTo>
                        <a:pt x="1616303" y="1117378"/>
                        <a:pt x="1616779" y="1111187"/>
                        <a:pt x="1619351" y="1106043"/>
                      </a:cubicBezTo>
                      <a:cubicBezTo>
                        <a:pt x="1619065" y="1112425"/>
                        <a:pt x="1619732" y="1119188"/>
                        <a:pt x="1616017" y="1123760"/>
                      </a:cubicBezTo>
                      <a:close/>
                      <a:moveTo>
                        <a:pt x="1521339" y="1219772"/>
                      </a:moveTo>
                      <a:cubicBezTo>
                        <a:pt x="1521720" y="1215771"/>
                        <a:pt x="1523720" y="1213009"/>
                        <a:pt x="1526577" y="1210818"/>
                      </a:cubicBezTo>
                      <a:cubicBezTo>
                        <a:pt x="1526196" y="1214819"/>
                        <a:pt x="1524101" y="1217581"/>
                        <a:pt x="1521339" y="1219772"/>
                      </a:cubicBezTo>
                      <a:close/>
                      <a:moveTo>
                        <a:pt x="1558296" y="1190435"/>
                      </a:moveTo>
                      <a:cubicBezTo>
                        <a:pt x="1559248" y="1184434"/>
                        <a:pt x="1560772" y="1178814"/>
                        <a:pt x="1564868" y="1174814"/>
                      </a:cubicBezTo>
                      <a:cubicBezTo>
                        <a:pt x="1563725" y="1180719"/>
                        <a:pt x="1560772" y="1185386"/>
                        <a:pt x="1558296" y="1190435"/>
                      </a:cubicBezTo>
                      <a:close/>
                      <a:moveTo>
                        <a:pt x="1532578" y="1220533"/>
                      </a:moveTo>
                      <a:cubicBezTo>
                        <a:pt x="1527339" y="1226534"/>
                        <a:pt x="1525244" y="1235107"/>
                        <a:pt x="1520672" y="1241679"/>
                      </a:cubicBezTo>
                      <a:cubicBezTo>
                        <a:pt x="1520005" y="1235012"/>
                        <a:pt x="1526387" y="1228058"/>
                        <a:pt x="1531149" y="1217676"/>
                      </a:cubicBezTo>
                      <a:cubicBezTo>
                        <a:pt x="1531245" y="1215866"/>
                        <a:pt x="1529911" y="1215962"/>
                        <a:pt x="1532769" y="1213390"/>
                      </a:cubicBezTo>
                      <a:cubicBezTo>
                        <a:pt x="1533435" y="1214342"/>
                        <a:pt x="1533531" y="1216343"/>
                        <a:pt x="1532578" y="1220533"/>
                      </a:cubicBezTo>
                      <a:close/>
                      <a:moveTo>
                        <a:pt x="1435233" y="1303401"/>
                      </a:moveTo>
                      <a:cubicBezTo>
                        <a:pt x="1437900" y="1296067"/>
                        <a:pt x="1442281" y="1290447"/>
                        <a:pt x="1446758" y="1284827"/>
                      </a:cubicBezTo>
                      <a:cubicBezTo>
                        <a:pt x="1444281" y="1292257"/>
                        <a:pt x="1439709" y="1297781"/>
                        <a:pt x="1435233" y="1303401"/>
                      </a:cubicBezTo>
                      <a:close/>
                      <a:moveTo>
                        <a:pt x="1607064" y="1160240"/>
                      </a:moveTo>
                      <a:cubicBezTo>
                        <a:pt x="1607540" y="1155668"/>
                        <a:pt x="1609445" y="1151858"/>
                        <a:pt x="1610874" y="1147858"/>
                      </a:cubicBezTo>
                      <a:cubicBezTo>
                        <a:pt x="1611255" y="1151477"/>
                        <a:pt x="1614207" y="1148715"/>
                        <a:pt x="1614207" y="1153382"/>
                      </a:cubicBezTo>
                      <a:cubicBezTo>
                        <a:pt x="1610493" y="1159002"/>
                        <a:pt x="1610397" y="1155478"/>
                        <a:pt x="1607064" y="1160240"/>
                      </a:cubicBezTo>
                      <a:close/>
                      <a:moveTo>
                        <a:pt x="1614588" y="1135475"/>
                      </a:moveTo>
                      <a:cubicBezTo>
                        <a:pt x="1617922" y="1134237"/>
                        <a:pt x="1618208" y="1130141"/>
                        <a:pt x="1621637" y="1124903"/>
                      </a:cubicBezTo>
                      <a:cubicBezTo>
                        <a:pt x="1618779" y="1135571"/>
                        <a:pt x="1620208" y="1146048"/>
                        <a:pt x="1614398" y="1149858"/>
                      </a:cubicBezTo>
                      <a:cubicBezTo>
                        <a:pt x="1617160" y="1140905"/>
                        <a:pt x="1614969" y="1140524"/>
                        <a:pt x="1614588" y="1135475"/>
                      </a:cubicBezTo>
                      <a:close/>
                      <a:moveTo>
                        <a:pt x="1602396" y="1159383"/>
                      </a:moveTo>
                      <a:cubicBezTo>
                        <a:pt x="1605444" y="1157383"/>
                        <a:pt x="1607159" y="1145381"/>
                        <a:pt x="1608873" y="1148620"/>
                      </a:cubicBezTo>
                      <a:cubicBezTo>
                        <a:pt x="1606778" y="1154049"/>
                        <a:pt x="1605254" y="1159859"/>
                        <a:pt x="1601063" y="1164050"/>
                      </a:cubicBezTo>
                      <a:cubicBezTo>
                        <a:pt x="1601444" y="1160812"/>
                        <a:pt x="1600396" y="1161193"/>
                        <a:pt x="1598205" y="1164241"/>
                      </a:cubicBezTo>
                      <a:cubicBezTo>
                        <a:pt x="1598967" y="1158621"/>
                        <a:pt x="1600682" y="1153573"/>
                        <a:pt x="1603158" y="1149001"/>
                      </a:cubicBezTo>
                      <a:cubicBezTo>
                        <a:pt x="1603254" y="1151668"/>
                        <a:pt x="1599634" y="1161002"/>
                        <a:pt x="1602396" y="1159383"/>
                      </a:cubicBezTo>
                      <a:close/>
                      <a:moveTo>
                        <a:pt x="1529530" y="1240727"/>
                      </a:moveTo>
                      <a:cubicBezTo>
                        <a:pt x="1532483" y="1237774"/>
                        <a:pt x="1532959" y="1233107"/>
                        <a:pt x="1536483" y="1230725"/>
                      </a:cubicBezTo>
                      <a:cubicBezTo>
                        <a:pt x="1536198" y="1234535"/>
                        <a:pt x="1529816" y="1243298"/>
                        <a:pt x="1529530" y="1240727"/>
                      </a:cubicBezTo>
                      <a:close/>
                      <a:moveTo>
                        <a:pt x="1538484" y="1224725"/>
                      </a:moveTo>
                      <a:cubicBezTo>
                        <a:pt x="1537436" y="1229392"/>
                        <a:pt x="1542675" y="1221962"/>
                        <a:pt x="1540770" y="1228249"/>
                      </a:cubicBezTo>
                      <a:cubicBezTo>
                        <a:pt x="1536769" y="1233678"/>
                        <a:pt x="1535150" y="1229487"/>
                        <a:pt x="1538484" y="1224725"/>
                      </a:cubicBezTo>
                      <a:close/>
                      <a:moveTo>
                        <a:pt x="1513242" y="1249204"/>
                      </a:moveTo>
                      <a:cubicBezTo>
                        <a:pt x="1512671" y="1253776"/>
                        <a:pt x="1510290" y="1257014"/>
                        <a:pt x="1508766" y="1260824"/>
                      </a:cubicBezTo>
                      <a:cubicBezTo>
                        <a:pt x="1504860" y="1262825"/>
                        <a:pt x="1503146" y="1266539"/>
                        <a:pt x="1500574" y="1269683"/>
                      </a:cubicBezTo>
                      <a:cubicBezTo>
                        <a:pt x="1503241" y="1263587"/>
                        <a:pt x="1501622" y="1265968"/>
                        <a:pt x="1503051" y="1260158"/>
                      </a:cubicBezTo>
                      <a:cubicBezTo>
                        <a:pt x="1506099" y="1259205"/>
                        <a:pt x="1507813" y="1257967"/>
                        <a:pt x="1508956" y="1251490"/>
                      </a:cubicBezTo>
                      <a:cubicBezTo>
                        <a:pt x="1511052" y="1249680"/>
                        <a:pt x="1512480" y="1248823"/>
                        <a:pt x="1513242" y="1249204"/>
                      </a:cubicBezTo>
                      <a:close/>
                      <a:moveTo>
                        <a:pt x="1316837" y="1372553"/>
                      </a:moveTo>
                      <a:cubicBezTo>
                        <a:pt x="1318266" y="1368171"/>
                        <a:pt x="1323123" y="1365028"/>
                        <a:pt x="1321695" y="1363218"/>
                      </a:cubicBezTo>
                      <a:lnTo>
                        <a:pt x="1324362" y="1362170"/>
                      </a:lnTo>
                      <a:cubicBezTo>
                        <a:pt x="1324838" y="1361313"/>
                        <a:pt x="1325409" y="1360551"/>
                        <a:pt x="1326362" y="1360361"/>
                      </a:cubicBezTo>
                      <a:cubicBezTo>
                        <a:pt x="1326076" y="1363885"/>
                        <a:pt x="1322076" y="1369695"/>
                        <a:pt x="1316837" y="1372553"/>
                      </a:cubicBezTo>
                      <a:close/>
                      <a:moveTo>
                        <a:pt x="1145196" y="1407224"/>
                      </a:moveTo>
                      <a:cubicBezTo>
                        <a:pt x="1142053" y="1407986"/>
                        <a:pt x="1140053" y="1410557"/>
                        <a:pt x="1139196" y="1408652"/>
                      </a:cubicBezTo>
                      <a:cubicBezTo>
                        <a:pt x="1141196" y="1405128"/>
                        <a:pt x="1147482" y="1404271"/>
                        <a:pt x="1145196" y="1407224"/>
                      </a:cubicBezTo>
                      <a:close/>
                      <a:moveTo>
                        <a:pt x="1599158" y="1173956"/>
                      </a:moveTo>
                      <a:cubicBezTo>
                        <a:pt x="1601063" y="1169480"/>
                        <a:pt x="1603063" y="1165289"/>
                        <a:pt x="1606016" y="1161479"/>
                      </a:cubicBezTo>
                      <a:cubicBezTo>
                        <a:pt x="1607064" y="1166527"/>
                        <a:pt x="1599444" y="1175671"/>
                        <a:pt x="1599158" y="1173956"/>
                      </a:cubicBezTo>
                      <a:close/>
                      <a:moveTo>
                        <a:pt x="1349412" y="1365695"/>
                      </a:moveTo>
                      <a:cubicBezTo>
                        <a:pt x="1352556" y="1360742"/>
                        <a:pt x="1356366" y="1356741"/>
                        <a:pt x="1361128" y="1353788"/>
                      </a:cubicBezTo>
                      <a:cubicBezTo>
                        <a:pt x="1358080" y="1358741"/>
                        <a:pt x="1354175" y="1362742"/>
                        <a:pt x="1349412" y="1365695"/>
                      </a:cubicBezTo>
                      <a:close/>
                      <a:moveTo>
                        <a:pt x="1569440" y="1227868"/>
                      </a:moveTo>
                      <a:cubicBezTo>
                        <a:pt x="1571535" y="1225296"/>
                        <a:pt x="1569535" y="1225868"/>
                        <a:pt x="1570297" y="1222724"/>
                      </a:cubicBezTo>
                      <a:cubicBezTo>
                        <a:pt x="1573726" y="1217009"/>
                        <a:pt x="1576488" y="1218343"/>
                        <a:pt x="1578393" y="1209199"/>
                      </a:cubicBezTo>
                      <a:cubicBezTo>
                        <a:pt x="1577250" y="1207580"/>
                        <a:pt x="1573059" y="1216819"/>
                        <a:pt x="1573250" y="1211390"/>
                      </a:cubicBezTo>
                      <a:cubicBezTo>
                        <a:pt x="1576107" y="1205865"/>
                        <a:pt x="1578489" y="1202912"/>
                        <a:pt x="1581441" y="1201769"/>
                      </a:cubicBezTo>
                      <a:cubicBezTo>
                        <a:pt x="1580394" y="1211104"/>
                        <a:pt x="1573536" y="1226820"/>
                        <a:pt x="1569440" y="1227868"/>
                      </a:cubicBezTo>
                      <a:close/>
                      <a:moveTo>
                        <a:pt x="1390560" y="1349502"/>
                      </a:moveTo>
                      <a:cubicBezTo>
                        <a:pt x="1385988" y="1353503"/>
                        <a:pt x="1383893" y="1360646"/>
                        <a:pt x="1377702" y="1362742"/>
                      </a:cubicBezTo>
                      <a:cubicBezTo>
                        <a:pt x="1380083" y="1357503"/>
                        <a:pt x="1384083" y="1354169"/>
                        <a:pt x="1386655" y="1349216"/>
                      </a:cubicBezTo>
                      <a:cubicBezTo>
                        <a:pt x="1389798" y="1347311"/>
                        <a:pt x="1391322" y="1347121"/>
                        <a:pt x="1390560" y="1349502"/>
                      </a:cubicBezTo>
                      <a:close/>
                      <a:moveTo>
                        <a:pt x="1495050" y="1290638"/>
                      </a:moveTo>
                      <a:cubicBezTo>
                        <a:pt x="1493240" y="1293114"/>
                        <a:pt x="1491240" y="1295305"/>
                        <a:pt x="1488382" y="1296733"/>
                      </a:cubicBezTo>
                      <a:cubicBezTo>
                        <a:pt x="1489049" y="1291876"/>
                        <a:pt x="1496193" y="1285875"/>
                        <a:pt x="1495050" y="1290638"/>
                      </a:cubicBezTo>
                      <a:close/>
                      <a:moveTo>
                        <a:pt x="1557819" y="1248442"/>
                      </a:moveTo>
                      <a:cubicBezTo>
                        <a:pt x="1558391" y="1246061"/>
                        <a:pt x="1558105" y="1245203"/>
                        <a:pt x="1557724" y="1244441"/>
                      </a:cubicBezTo>
                      <a:cubicBezTo>
                        <a:pt x="1559439" y="1241870"/>
                        <a:pt x="1561344" y="1239393"/>
                        <a:pt x="1563915" y="1237298"/>
                      </a:cubicBezTo>
                      <a:cubicBezTo>
                        <a:pt x="1563058" y="1241870"/>
                        <a:pt x="1560963" y="1245584"/>
                        <a:pt x="1557819" y="1248442"/>
                      </a:cubicBezTo>
                      <a:close/>
                      <a:moveTo>
                        <a:pt x="1476762" y="1314736"/>
                      </a:moveTo>
                      <a:cubicBezTo>
                        <a:pt x="1479333" y="1310926"/>
                        <a:pt x="1479524" y="1305020"/>
                        <a:pt x="1483620" y="1302639"/>
                      </a:cubicBezTo>
                      <a:cubicBezTo>
                        <a:pt x="1482096" y="1307306"/>
                        <a:pt x="1479810" y="1311402"/>
                        <a:pt x="1476762" y="1314736"/>
                      </a:cubicBezTo>
                      <a:close/>
                      <a:moveTo>
                        <a:pt x="1443710" y="1343025"/>
                      </a:moveTo>
                      <a:cubicBezTo>
                        <a:pt x="1445615" y="1336643"/>
                        <a:pt x="1448949" y="1337310"/>
                        <a:pt x="1448472" y="1333024"/>
                      </a:cubicBezTo>
                      <a:cubicBezTo>
                        <a:pt x="1450758" y="1331500"/>
                        <a:pt x="1452378" y="1330833"/>
                        <a:pt x="1453140" y="1331309"/>
                      </a:cubicBezTo>
                      <a:cubicBezTo>
                        <a:pt x="1451425" y="1336643"/>
                        <a:pt x="1448282" y="1340549"/>
                        <a:pt x="1443710" y="1343025"/>
                      </a:cubicBezTo>
                      <a:close/>
                      <a:moveTo>
                        <a:pt x="1464855" y="1317879"/>
                      </a:moveTo>
                      <a:cubicBezTo>
                        <a:pt x="1459902" y="1321308"/>
                        <a:pt x="1459045" y="1328833"/>
                        <a:pt x="1453140" y="1331309"/>
                      </a:cubicBezTo>
                      <a:cubicBezTo>
                        <a:pt x="1454283" y="1325404"/>
                        <a:pt x="1463046" y="1316260"/>
                        <a:pt x="1464855" y="1317879"/>
                      </a:cubicBezTo>
                      <a:close/>
                      <a:moveTo>
                        <a:pt x="1541817" y="1263777"/>
                      </a:moveTo>
                      <a:cubicBezTo>
                        <a:pt x="1541817" y="1258443"/>
                        <a:pt x="1545723" y="1256348"/>
                        <a:pt x="1548961" y="1253490"/>
                      </a:cubicBezTo>
                      <a:cubicBezTo>
                        <a:pt x="1548294" y="1258253"/>
                        <a:pt x="1544294" y="1260443"/>
                        <a:pt x="1541817" y="1263777"/>
                      </a:cubicBezTo>
                      <a:close/>
                      <a:moveTo>
                        <a:pt x="1462569" y="1330262"/>
                      </a:moveTo>
                      <a:cubicBezTo>
                        <a:pt x="1463617" y="1325690"/>
                        <a:pt x="1467046" y="1323499"/>
                        <a:pt x="1469142" y="1319879"/>
                      </a:cubicBezTo>
                      <a:cubicBezTo>
                        <a:pt x="1470951" y="1321499"/>
                        <a:pt x="1466760" y="1328166"/>
                        <a:pt x="1462569" y="1330262"/>
                      </a:cubicBezTo>
                      <a:close/>
                      <a:moveTo>
                        <a:pt x="1454187" y="1347407"/>
                      </a:moveTo>
                      <a:cubicBezTo>
                        <a:pt x="1457616" y="1339691"/>
                        <a:pt x="1459521" y="1336929"/>
                        <a:pt x="1458093" y="1334262"/>
                      </a:cubicBezTo>
                      <a:cubicBezTo>
                        <a:pt x="1461522" y="1329976"/>
                        <a:pt x="1461617" y="1332548"/>
                        <a:pt x="1464093" y="1331786"/>
                      </a:cubicBezTo>
                      <a:cubicBezTo>
                        <a:pt x="1462950" y="1336262"/>
                        <a:pt x="1459998" y="1339025"/>
                        <a:pt x="1457997" y="1342739"/>
                      </a:cubicBezTo>
                      <a:cubicBezTo>
                        <a:pt x="1459617" y="1341501"/>
                        <a:pt x="1461998" y="1338072"/>
                        <a:pt x="1461998" y="1340263"/>
                      </a:cubicBezTo>
                      <a:cubicBezTo>
                        <a:pt x="1457045" y="1348264"/>
                        <a:pt x="1452949" y="1350169"/>
                        <a:pt x="1447806" y="1353788"/>
                      </a:cubicBezTo>
                      <a:cubicBezTo>
                        <a:pt x="1448187" y="1351883"/>
                        <a:pt x="1447044" y="1351979"/>
                        <a:pt x="1448853" y="1348359"/>
                      </a:cubicBezTo>
                      <a:cubicBezTo>
                        <a:pt x="1453425" y="1344454"/>
                        <a:pt x="1451901" y="1348264"/>
                        <a:pt x="1454187" y="1347407"/>
                      </a:cubicBezTo>
                      <a:close/>
                      <a:moveTo>
                        <a:pt x="1435804" y="1360742"/>
                      </a:moveTo>
                      <a:cubicBezTo>
                        <a:pt x="1441138" y="1351788"/>
                        <a:pt x="1447329" y="1343882"/>
                        <a:pt x="1454187" y="1336643"/>
                      </a:cubicBezTo>
                      <a:cubicBezTo>
                        <a:pt x="1456664" y="1341120"/>
                        <a:pt x="1443805" y="1354360"/>
                        <a:pt x="1435804" y="1360742"/>
                      </a:cubicBezTo>
                      <a:close/>
                      <a:moveTo>
                        <a:pt x="1556962" y="1269587"/>
                      </a:moveTo>
                      <a:cubicBezTo>
                        <a:pt x="1560201" y="1262063"/>
                        <a:pt x="1565249" y="1255871"/>
                        <a:pt x="1569345" y="1249108"/>
                      </a:cubicBezTo>
                      <a:cubicBezTo>
                        <a:pt x="1566297" y="1256729"/>
                        <a:pt x="1562677" y="1264063"/>
                        <a:pt x="1556962" y="1269587"/>
                      </a:cubicBezTo>
                      <a:close/>
                      <a:moveTo>
                        <a:pt x="1519719" y="1299972"/>
                      </a:moveTo>
                      <a:cubicBezTo>
                        <a:pt x="1518957" y="1298639"/>
                        <a:pt x="1517243" y="1296448"/>
                        <a:pt x="1522005" y="1291685"/>
                      </a:cubicBezTo>
                      <a:cubicBezTo>
                        <a:pt x="1522482" y="1292162"/>
                        <a:pt x="1522767" y="1297305"/>
                        <a:pt x="1519719" y="1299972"/>
                      </a:cubicBezTo>
                      <a:close/>
                      <a:moveTo>
                        <a:pt x="1534864" y="1298543"/>
                      </a:moveTo>
                      <a:cubicBezTo>
                        <a:pt x="1529149" y="1305116"/>
                        <a:pt x="1536483" y="1291685"/>
                        <a:pt x="1532959" y="1294829"/>
                      </a:cubicBezTo>
                      <a:cubicBezTo>
                        <a:pt x="1529911" y="1297686"/>
                        <a:pt x="1530006" y="1303306"/>
                        <a:pt x="1526101" y="1305497"/>
                      </a:cubicBezTo>
                      <a:cubicBezTo>
                        <a:pt x="1528863" y="1296829"/>
                        <a:pt x="1534293" y="1290447"/>
                        <a:pt x="1539055" y="1283494"/>
                      </a:cubicBezTo>
                      <a:cubicBezTo>
                        <a:pt x="1539627" y="1286637"/>
                        <a:pt x="1534197" y="1293304"/>
                        <a:pt x="1534864" y="1298543"/>
                      </a:cubicBezTo>
                      <a:close/>
                      <a:moveTo>
                        <a:pt x="1423707" y="1365123"/>
                      </a:moveTo>
                      <a:cubicBezTo>
                        <a:pt x="1419326" y="1374839"/>
                        <a:pt x="1409229" y="1379029"/>
                        <a:pt x="1409706" y="1373886"/>
                      </a:cubicBezTo>
                      <a:cubicBezTo>
                        <a:pt x="1414087" y="1371981"/>
                        <a:pt x="1414182" y="1373410"/>
                        <a:pt x="1423707" y="1365123"/>
                      </a:cubicBezTo>
                      <a:close/>
                      <a:moveTo>
                        <a:pt x="1427136" y="1371314"/>
                      </a:moveTo>
                      <a:lnTo>
                        <a:pt x="1430375" y="1363790"/>
                      </a:lnTo>
                      <a:cubicBezTo>
                        <a:pt x="1431899" y="1363123"/>
                        <a:pt x="1434280" y="1361408"/>
                        <a:pt x="1433804" y="1363028"/>
                      </a:cubicBezTo>
                      <a:cubicBezTo>
                        <a:pt x="1430470" y="1364456"/>
                        <a:pt x="1431423" y="1370838"/>
                        <a:pt x="1427136" y="1371314"/>
                      </a:cubicBezTo>
                      <a:close/>
                      <a:moveTo>
                        <a:pt x="1483334" y="1342263"/>
                      </a:moveTo>
                      <a:cubicBezTo>
                        <a:pt x="1479619" y="1345025"/>
                        <a:pt x="1481143" y="1341120"/>
                        <a:pt x="1481715" y="1338453"/>
                      </a:cubicBezTo>
                      <a:cubicBezTo>
                        <a:pt x="1483429" y="1337310"/>
                        <a:pt x="1484191" y="1335215"/>
                        <a:pt x="1486096" y="1334167"/>
                      </a:cubicBezTo>
                      <a:cubicBezTo>
                        <a:pt x="1485239" y="1336929"/>
                        <a:pt x="1484382" y="1339691"/>
                        <a:pt x="1483334" y="1342263"/>
                      </a:cubicBezTo>
                      <a:close/>
                      <a:moveTo>
                        <a:pt x="1507718" y="1329119"/>
                      </a:moveTo>
                      <a:cubicBezTo>
                        <a:pt x="1504289" y="1330643"/>
                        <a:pt x="1502955" y="1329214"/>
                        <a:pt x="1504479" y="1323880"/>
                      </a:cubicBezTo>
                      <a:cubicBezTo>
                        <a:pt x="1510099" y="1319213"/>
                        <a:pt x="1510956" y="1324166"/>
                        <a:pt x="1507718" y="1329119"/>
                      </a:cubicBezTo>
                      <a:close/>
                      <a:moveTo>
                        <a:pt x="1435995" y="1369886"/>
                      </a:moveTo>
                      <a:cubicBezTo>
                        <a:pt x="1434661" y="1375029"/>
                        <a:pt x="1427613" y="1378649"/>
                        <a:pt x="1426565" y="1377410"/>
                      </a:cubicBezTo>
                      <a:cubicBezTo>
                        <a:pt x="1429899" y="1370076"/>
                        <a:pt x="1430470" y="1373696"/>
                        <a:pt x="1435995" y="1369886"/>
                      </a:cubicBezTo>
                      <a:close/>
                      <a:moveTo>
                        <a:pt x="1492192" y="1351121"/>
                      </a:moveTo>
                      <a:cubicBezTo>
                        <a:pt x="1489906" y="1352550"/>
                        <a:pt x="1487811" y="1354169"/>
                        <a:pt x="1486191" y="1356170"/>
                      </a:cubicBezTo>
                      <a:cubicBezTo>
                        <a:pt x="1490001" y="1349216"/>
                        <a:pt x="1492668" y="1349502"/>
                        <a:pt x="1493145" y="1343216"/>
                      </a:cubicBezTo>
                      <a:cubicBezTo>
                        <a:pt x="1496955" y="1343501"/>
                        <a:pt x="1498098" y="1337310"/>
                        <a:pt x="1503336" y="1333500"/>
                      </a:cubicBezTo>
                      <a:cubicBezTo>
                        <a:pt x="1500574" y="1340358"/>
                        <a:pt x="1495050" y="1344358"/>
                        <a:pt x="1492192" y="1351121"/>
                      </a:cubicBezTo>
                      <a:close/>
                      <a:moveTo>
                        <a:pt x="1460760" y="1381601"/>
                      </a:moveTo>
                      <a:cubicBezTo>
                        <a:pt x="1469904" y="1376839"/>
                        <a:pt x="1477714" y="1358837"/>
                        <a:pt x="1483429" y="1357979"/>
                      </a:cubicBezTo>
                      <a:cubicBezTo>
                        <a:pt x="1477619" y="1364933"/>
                        <a:pt x="1463998" y="1386840"/>
                        <a:pt x="1460760" y="1381601"/>
                      </a:cubicBezTo>
                      <a:close/>
                      <a:moveTo>
                        <a:pt x="1466951" y="1374362"/>
                      </a:moveTo>
                      <a:cubicBezTo>
                        <a:pt x="1468189" y="1371219"/>
                        <a:pt x="1464093" y="1374648"/>
                        <a:pt x="1466760" y="1369695"/>
                      </a:cubicBezTo>
                      <a:cubicBezTo>
                        <a:pt x="1468761" y="1368076"/>
                        <a:pt x="1470189" y="1365790"/>
                        <a:pt x="1472761" y="1364742"/>
                      </a:cubicBezTo>
                      <a:cubicBezTo>
                        <a:pt x="1468951" y="1370648"/>
                        <a:pt x="1471904" y="1369695"/>
                        <a:pt x="1466951" y="1374362"/>
                      </a:cubicBezTo>
                      <a:close/>
                      <a:moveTo>
                        <a:pt x="1431232" y="1416463"/>
                      </a:moveTo>
                      <a:cubicBezTo>
                        <a:pt x="1427422" y="1417511"/>
                        <a:pt x="1426374" y="1421987"/>
                        <a:pt x="1422564" y="1423130"/>
                      </a:cubicBezTo>
                      <a:cubicBezTo>
                        <a:pt x="1424850" y="1419320"/>
                        <a:pt x="1427327" y="1415796"/>
                        <a:pt x="1430661" y="1413320"/>
                      </a:cubicBezTo>
                      <a:cubicBezTo>
                        <a:pt x="1429994" y="1415320"/>
                        <a:pt x="1431804" y="1414748"/>
                        <a:pt x="1431232" y="1416463"/>
                      </a:cubicBezTo>
                      <a:close/>
                      <a:moveTo>
                        <a:pt x="1308836" y="1479899"/>
                      </a:moveTo>
                      <a:cubicBezTo>
                        <a:pt x="1312932" y="1476566"/>
                        <a:pt x="1323885" y="1465326"/>
                        <a:pt x="1322838" y="1471327"/>
                      </a:cubicBezTo>
                      <a:cubicBezTo>
                        <a:pt x="1318075" y="1472089"/>
                        <a:pt x="1309693" y="1481995"/>
                        <a:pt x="1308836" y="1479899"/>
                      </a:cubicBezTo>
                      <a:close/>
                      <a:moveTo>
                        <a:pt x="1160722" y="1508665"/>
                      </a:moveTo>
                      <a:cubicBezTo>
                        <a:pt x="1154340" y="1510094"/>
                        <a:pt x="1160341" y="1503807"/>
                        <a:pt x="1164627" y="1503331"/>
                      </a:cubicBezTo>
                      <a:cubicBezTo>
                        <a:pt x="1161579" y="1506093"/>
                        <a:pt x="1165008" y="1505426"/>
                        <a:pt x="1160722" y="1508665"/>
                      </a:cubicBezTo>
                      <a:close/>
                      <a:moveTo>
                        <a:pt x="1313789" y="1479423"/>
                      </a:moveTo>
                      <a:cubicBezTo>
                        <a:pt x="1315789" y="1475994"/>
                        <a:pt x="1319218" y="1475042"/>
                        <a:pt x="1322457" y="1473518"/>
                      </a:cubicBezTo>
                      <a:cubicBezTo>
                        <a:pt x="1319694" y="1476756"/>
                        <a:pt x="1321885" y="1479423"/>
                        <a:pt x="1318266" y="1481233"/>
                      </a:cubicBezTo>
                      <a:cubicBezTo>
                        <a:pt x="1318647" y="1479233"/>
                        <a:pt x="1314932" y="1480280"/>
                        <a:pt x="1313789" y="1479423"/>
                      </a:cubicBezTo>
                      <a:close/>
                      <a:moveTo>
                        <a:pt x="1312455" y="1486186"/>
                      </a:moveTo>
                      <a:cubicBezTo>
                        <a:pt x="1305597" y="1489520"/>
                        <a:pt x="1309122" y="1482281"/>
                        <a:pt x="1314265" y="1480280"/>
                      </a:cubicBezTo>
                      <a:cubicBezTo>
                        <a:pt x="1314837" y="1481423"/>
                        <a:pt x="1316837" y="1481423"/>
                        <a:pt x="1312455" y="1486186"/>
                      </a:cubicBezTo>
                      <a:close/>
                      <a:moveTo>
                        <a:pt x="1374463" y="1467422"/>
                      </a:moveTo>
                      <a:cubicBezTo>
                        <a:pt x="1369224" y="1467993"/>
                        <a:pt x="1367796" y="1474184"/>
                        <a:pt x="1362843" y="1475137"/>
                      </a:cubicBezTo>
                      <a:cubicBezTo>
                        <a:pt x="1367891" y="1468660"/>
                        <a:pt x="1374082" y="1463897"/>
                        <a:pt x="1379607" y="1458563"/>
                      </a:cubicBezTo>
                      <a:lnTo>
                        <a:pt x="1374463" y="1467422"/>
                      </a:lnTo>
                      <a:close/>
                      <a:moveTo>
                        <a:pt x="1314551" y="1489805"/>
                      </a:moveTo>
                      <a:lnTo>
                        <a:pt x="1318361" y="1484376"/>
                      </a:lnTo>
                      <a:lnTo>
                        <a:pt x="1322838" y="1482947"/>
                      </a:lnTo>
                      <a:cubicBezTo>
                        <a:pt x="1321028" y="1486948"/>
                        <a:pt x="1317599" y="1487900"/>
                        <a:pt x="1314551" y="1489805"/>
                      </a:cubicBezTo>
                      <a:close/>
                      <a:moveTo>
                        <a:pt x="1287595" y="1496758"/>
                      </a:moveTo>
                      <a:cubicBezTo>
                        <a:pt x="1282452" y="1503426"/>
                        <a:pt x="1281213" y="1498949"/>
                        <a:pt x="1274165" y="1503331"/>
                      </a:cubicBezTo>
                      <a:cubicBezTo>
                        <a:pt x="1277975" y="1499711"/>
                        <a:pt x="1286262" y="1495235"/>
                        <a:pt x="1287595" y="1496758"/>
                      </a:cubicBezTo>
                      <a:close/>
                      <a:moveTo>
                        <a:pt x="1270164" y="1505331"/>
                      </a:moveTo>
                      <a:lnTo>
                        <a:pt x="1264259" y="1506760"/>
                      </a:lnTo>
                      <a:cubicBezTo>
                        <a:pt x="1265973" y="1503331"/>
                        <a:pt x="1274451" y="1496854"/>
                        <a:pt x="1274165" y="1500092"/>
                      </a:cubicBezTo>
                      <a:cubicBezTo>
                        <a:pt x="1270450" y="1501331"/>
                        <a:pt x="1270355" y="1504664"/>
                        <a:pt x="1270164" y="1505331"/>
                      </a:cubicBezTo>
                      <a:close/>
                      <a:moveTo>
                        <a:pt x="1120336" y="1528096"/>
                      </a:moveTo>
                      <a:cubicBezTo>
                        <a:pt x="1123289" y="1526572"/>
                        <a:pt x="1126623" y="1526477"/>
                        <a:pt x="1129861" y="1525810"/>
                      </a:cubicBezTo>
                      <a:cubicBezTo>
                        <a:pt x="1120908" y="1529906"/>
                        <a:pt x="1111954" y="1533906"/>
                        <a:pt x="1102905" y="1537621"/>
                      </a:cubicBezTo>
                      <a:cubicBezTo>
                        <a:pt x="1093761" y="1541145"/>
                        <a:pt x="1084332" y="1543812"/>
                        <a:pt x="1074902" y="1546003"/>
                      </a:cubicBezTo>
                      <a:cubicBezTo>
                        <a:pt x="1079283" y="1540383"/>
                        <a:pt x="1085856" y="1544003"/>
                        <a:pt x="1090428" y="1539335"/>
                      </a:cubicBezTo>
                      <a:cubicBezTo>
                        <a:pt x="1086713" y="1539335"/>
                        <a:pt x="1083665" y="1541050"/>
                        <a:pt x="1085856" y="1538192"/>
                      </a:cubicBezTo>
                      <a:cubicBezTo>
                        <a:pt x="1091666" y="1536097"/>
                        <a:pt x="1089761" y="1539145"/>
                        <a:pt x="1095952" y="1538478"/>
                      </a:cubicBezTo>
                      <a:cubicBezTo>
                        <a:pt x="1101000" y="1534001"/>
                        <a:pt x="1107573" y="1535240"/>
                        <a:pt x="1112335" y="1530191"/>
                      </a:cubicBezTo>
                      <a:cubicBezTo>
                        <a:pt x="1108811" y="1531144"/>
                        <a:pt x="1105477" y="1533144"/>
                        <a:pt x="1101477" y="1532477"/>
                      </a:cubicBezTo>
                      <a:cubicBezTo>
                        <a:pt x="1103667" y="1530001"/>
                        <a:pt x="1106620" y="1530191"/>
                        <a:pt x="1108620" y="1527239"/>
                      </a:cubicBezTo>
                      <a:cubicBezTo>
                        <a:pt x="1113478" y="1526096"/>
                        <a:pt x="1108716" y="1531620"/>
                        <a:pt x="1114621" y="1528096"/>
                      </a:cubicBezTo>
                      <a:cubicBezTo>
                        <a:pt x="1118050" y="1525429"/>
                        <a:pt x="1109954" y="1527429"/>
                        <a:pt x="1114907" y="1524095"/>
                      </a:cubicBezTo>
                      <a:cubicBezTo>
                        <a:pt x="1117383" y="1522667"/>
                        <a:pt x="1120050" y="1522095"/>
                        <a:pt x="1122908" y="1521904"/>
                      </a:cubicBezTo>
                      <a:cubicBezTo>
                        <a:pt x="1123098" y="1523619"/>
                        <a:pt x="1118241" y="1527334"/>
                        <a:pt x="1120336" y="1528096"/>
                      </a:cubicBezTo>
                      <a:close/>
                      <a:moveTo>
                        <a:pt x="1290929" y="1503236"/>
                      </a:moveTo>
                      <a:cubicBezTo>
                        <a:pt x="1283690" y="1504664"/>
                        <a:pt x="1279023" y="1510760"/>
                        <a:pt x="1272355" y="1513237"/>
                      </a:cubicBezTo>
                      <a:cubicBezTo>
                        <a:pt x="1274736" y="1509141"/>
                        <a:pt x="1269498" y="1510570"/>
                        <a:pt x="1276546" y="1504855"/>
                      </a:cubicBezTo>
                      <a:cubicBezTo>
                        <a:pt x="1283118" y="1502093"/>
                        <a:pt x="1279213" y="1506379"/>
                        <a:pt x="1280928" y="1506855"/>
                      </a:cubicBezTo>
                      <a:cubicBezTo>
                        <a:pt x="1284357" y="1503807"/>
                        <a:pt x="1288452" y="1501807"/>
                        <a:pt x="1291500" y="1497902"/>
                      </a:cubicBezTo>
                      <a:cubicBezTo>
                        <a:pt x="1296644" y="1495997"/>
                        <a:pt x="1294167" y="1499426"/>
                        <a:pt x="1290929" y="1503236"/>
                      </a:cubicBezTo>
                      <a:close/>
                      <a:moveTo>
                        <a:pt x="1346079" y="1489043"/>
                      </a:moveTo>
                      <a:cubicBezTo>
                        <a:pt x="1349222" y="1484281"/>
                        <a:pt x="1351984" y="1479137"/>
                        <a:pt x="1356937" y="1477328"/>
                      </a:cubicBezTo>
                      <a:cubicBezTo>
                        <a:pt x="1353413" y="1481328"/>
                        <a:pt x="1350936" y="1487138"/>
                        <a:pt x="1346079" y="1489043"/>
                      </a:cubicBezTo>
                      <a:close/>
                      <a:moveTo>
                        <a:pt x="1233017" y="1516571"/>
                      </a:moveTo>
                      <a:lnTo>
                        <a:pt x="1237208" y="1511618"/>
                      </a:lnTo>
                      <a:lnTo>
                        <a:pt x="1241685" y="1510760"/>
                      </a:lnTo>
                      <a:cubicBezTo>
                        <a:pt x="1239399" y="1513904"/>
                        <a:pt x="1236636" y="1516190"/>
                        <a:pt x="1233017" y="1516571"/>
                      </a:cubicBezTo>
                      <a:close/>
                      <a:moveTo>
                        <a:pt x="1198822" y="1550003"/>
                      </a:moveTo>
                      <a:cubicBezTo>
                        <a:pt x="1196727" y="1551623"/>
                        <a:pt x="1194536" y="1552766"/>
                        <a:pt x="1192059" y="1553051"/>
                      </a:cubicBezTo>
                      <a:cubicBezTo>
                        <a:pt x="1200632" y="1545431"/>
                        <a:pt x="1208061" y="1548765"/>
                        <a:pt x="1213586" y="1546765"/>
                      </a:cubicBezTo>
                      <a:lnTo>
                        <a:pt x="1219206" y="1540764"/>
                      </a:lnTo>
                      <a:cubicBezTo>
                        <a:pt x="1230636" y="1538288"/>
                        <a:pt x="1240065" y="1531334"/>
                        <a:pt x="1249686" y="1524667"/>
                      </a:cubicBezTo>
                      <a:cubicBezTo>
                        <a:pt x="1249686" y="1521714"/>
                        <a:pt x="1252543" y="1517618"/>
                        <a:pt x="1255210" y="1515332"/>
                      </a:cubicBezTo>
                      <a:cubicBezTo>
                        <a:pt x="1257687" y="1518571"/>
                        <a:pt x="1259306" y="1511046"/>
                        <a:pt x="1265688" y="1509713"/>
                      </a:cubicBezTo>
                      <a:cubicBezTo>
                        <a:pt x="1259115" y="1517618"/>
                        <a:pt x="1253115" y="1522857"/>
                        <a:pt x="1249876" y="1528858"/>
                      </a:cubicBezTo>
                      <a:cubicBezTo>
                        <a:pt x="1239589" y="1529715"/>
                        <a:pt x="1227016" y="1543526"/>
                        <a:pt x="1216253" y="1549527"/>
                      </a:cubicBezTo>
                      <a:cubicBezTo>
                        <a:pt x="1217110" y="1547908"/>
                        <a:pt x="1223968" y="1543050"/>
                        <a:pt x="1220444" y="1543812"/>
                      </a:cubicBezTo>
                      <a:cubicBezTo>
                        <a:pt x="1216158" y="1547813"/>
                        <a:pt x="1211014" y="1549908"/>
                        <a:pt x="1206728" y="1554099"/>
                      </a:cubicBezTo>
                      <a:cubicBezTo>
                        <a:pt x="1208728" y="1553623"/>
                        <a:pt x="1212252" y="1551432"/>
                        <a:pt x="1211300" y="1553432"/>
                      </a:cubicBezTo>
                      <a:cubicBezTo>
                        <a:pt x="1205680" y="1554480"/>
                        <a:pt x="1195012" y="1564005"/>
                        <a:pt x="1193393" y="1561243"/>
                      </a:cubicBezTo>
                      <a:cubicBezTo>
                        <a:pt x="1200441" y="1559052"/>
                        <a:pt x="1209014" y="1550003"/>
                        <a:pt x="1202251" y="1550670"/>
                      </a:cubicBezTo>
                      <a:cubicBezTo>
                        <a:pt x="1203013" y="1554671"/>
                        <a:pt x="1184630" y="1561814"/>
                        <a:pt x="1183487" y="1560195"/>
                      </a:cubicBezTo>
                      <a:cubicBezTo>
                        <a:pt x="1188630" y="1558004"/>
                        <a:pt x="1203489" y="1551718"/>
                        <a:pt x="1198822" y="1550003"/>
                      </a:cubicBezTo>
                      <a:close/>
                      <a:moveTo>
                        <a:pt x="1195298" y="1557719"/>
                      </a:moveTo>
                      <a:cubicBezTo>
                        <a:pt x="1195869" y="1558766"/>
                        <a:pt x="1190440" y="1563148"/>
                        <a:pt x="1186630" y="1564862"/>
                      </a:cubicBezTo>
                      <a:cubicBezTo>
                        <a:pt x="1188535" y="1562100"/>
                        <a:pt x="1180344" y="1567434"/>
                        <a:pt x="1177772" y="1566767"/>
                      </a:cubicBezTo>
                      <a:cubicBezTo>
                        <a:pt x="1183106" y="1562195"/>
                        <a:pt x="1189392" y="1560481"/>
                        <a:pt x="1195298" y="1557719"/>
                      </a:cubicBezTo>
                      <a:close/>
                      <a:moveTo>
                        <a:pt x="1345507" y="1488186"/>
                      </a:moveTo>
                      <a:cubicBezTo>
                        <a:pt x="1339983" y="1493901"/>
                        <a:pt x="1333315" y="1497997"/>
                        <a:pt x="1326743" y="1501997"/>
                      </a:cubicBezTo>
                      <a:cubicBezTo>
                        <a:pt x="1332077" y="1496663"/>
                        <a:pt x="1342269" y="1487329"/>
                        <a:pt x="1345507" y="1488186"/>
                      </a:cubicBezTo>
                      <a:close/>
                      <a:moveTo>
                        <a:pt x="1285881" y="1509713"/>
                      </a:moveTo>
                      <a:cubicBezTo>
                        <a:pt x="1288643" y="1508570"/>
                        <a:pt x="1290357" y="1505236"/>
                        <a:pt x="1293977" y="1505522"/>
                      </a:cubicBezTo>
                      <a:cubicBezTo>
                        <a:pt x="1293310" y="1509236"/>
                        <a:pt x="1284166" y="1512475"/>
                        <a:pt x="1285881" y="1509713"/>
                      </a:cubicBezTo>
                      <a:close/>
                      <a:moveTo>
                        <a:pt x="1261211" y="1524381"/>
                      </a:moveTo>
                      <a:cubicBezTo>
                        <a:pt x="1263783" y="1521238"/>
                        <a:pt x="1272736" y="1514094"/>
                        <a:pt x="1272831" y="1517333"/>
                      </a:cubicBezTo>
                      <a:cubicBezTo>
                        <a:pt x="1268640" y="1519047"/>
                        <a:pt x="1265402" y="1522762"/>
                        <a:pt x="1261211" y="1524381"/>
                      </a:cubicBezTo>
                      <a:close/>
                      <a:moveTo>
                        <a:pt x="1315789" y="1510760"/>
                      </a:moveTo>
                      <a:cubicBezTo>
                        <a:pt x="1315027" y="1509427"/>
                        <a:pt x="1320742" y="1503617"/>
                        <a:pt x="1325219" y="1502378"/>
                      </a:cubicBezTo>
                      <a:cubicBezTo>
                        <a:pt x="1322838" y="1506569"/>
                        <a:pt x="1319313" y="1508665"/>
                        <a:pt x="1315789" y="1510760"/>
                      </a:cubicBezTo>
                      <a:close/>
                      <a:moveTo>
                        <a:pt x="1060043" y="1549527"/>
                      </a:moveTo>
                      <a:cubicBezTo>
                        <a:pt x="1060614" y="1546955"/>
                        <a:pt x="1067949" y="1546670"/>
                        <a:pt x="1065948" y="1543907"/>
                      </a:cubicBezTo>
                      <a:cubicBezTo>
                        <a:pt x="1072806" y="1542860"/>
                        <a:pt x="1064520" y="1549908"/>
                        <a:pt x="1060043" y="1549527"/>
                      </a:cubicBezTo>
                      <a:close/>
                      <a:moveTo>
                        <a:pt x="1045470" y="1554385"/>
                      </a:moveTo>
                      <a:cubicBezTo>
                        <a:pt x="1044993" y="1552099"/>
                        <a:pt x="1051947" y="1550765"/>
                        <a:pt x="1055376" y="1547051"/>
                      </a:cubicBezTo>
                      <a:lnTo>
                        <a:pt x="1059662" y="1547336"/>
                      </a:lnTo>
                      <a:cubicBezTo>
                        <a:pt x="1055090" y="1550575"/>
                        <a:pt x="1050708" y="1554480"/>
                        <a:pt x="1045470" y="1554385"/>
                      </a:cubicBezTo>
                      <a:close/>
                      <a:moveTo>
                        <a:pt x="1225778" y="1544860"/>
                      </a:moveTo>
                      <a:cubicBezTo>
                        <a:pt x="1228921" y="1542860"/>
                        <a:pt x="1237779" y="1535049"/>
                        <a:pt x="1237779" y="1538478"/>
                      </a:cubicBezTo>
                      <a:cubicBezTo>
                        <a:pt x="1233588" y="1540193"/>
                        <a:pt x="1230445" y="1544193"/>
                        <a:pt x="1225778" y="1544860"/>
                      </a:cubicBezTo>
                      <a:close/>
                      <a:moveTo>
                        <a:pt x="1257115" y="1544860"/>
                      </a:moveTo>
                      <a:cubicBezTo>
                        <a:pt x="1259592" y="1541621"/>
                        <a:pt x="1262449" y="1539240"/>
                        <a:pt x="1266164" y="1538764"/>
                      </a:cubicBezTo>
                      <a:cubicBezTo>
                        <a:pt x="1263687" y="1542098"/>
                        <a:pt x="1260830" y="1544383"/>
                        <a:pt x="1257115" y="1544860"/>
                      </a:cubicBezTo>
                      <a:close/>
                      <a:moveTo>
                        <a:pt x="1168628" y="1567625"/>
                      </a:moveTo>
                      <a:cubicBezTo>
                        <a:pt x="1164913" y="1569149"/>
                        <a:pt x="1161484" y="1571244"/>
                        <a:pt x="1157769" y="1572768"/>
                      </a:cubicBezTo>
                      <a:cubicBezTo>
                        <a:pt x="1161675" y="1568958"/>
                        <a:pt x="1161103" y="1567053"/>
                        <a:pt x="1167675" y="1564672"/>
                      </a:cubicBezTo>
                      <a:cubicBezTo>
                        <a:pt x="1165675" y="1566863"/>
                        <a:pt x="1171962" y="1564958"/>
                        <a:pt x="1168628" y="1567625"/>
                      </a:cubicBezTo>
                      <a:close/>
                      <a:moveTo>
                        <a:pt x="1138529" y="1575911"/>
                      </a:moveTo>
                      <a:cubicBezTo>
                        <a:pt x="1135957" y="1576007"/>
                        <a:pt x="1133481" y="1576388"/>
                        <a:pt x="1131195" y="1577245"/>
                      </a:cubicBezTo>
                      <a:lnTo>
                        <a:pt x="1133671" y="1575054"/>
                      </a:lnTo>
                      <a:cubicBezTo>
                        <a:pt x="1132814" y="1575054"/>
                        <a:pt x="1132052" y="1574959"/>
                        <a:pt x="1133385" y="1574006"/>
                      </a:cubicBezTo>
                      <a:cubicBezTo>
                        <a:pt x="1141672" y="1573149"/>
                        <a:pt x="1134624" y="1571054"/>
                        <a:pt x="1138053" y="1568768"/>
                      </a:cubicBezTo>
                      <a:cubicBezTo>
                        <a:pt x="1141482" y="1568196"/>
                        <a:pt x="1144244" y="1565624"/>
                        <a:pt x="1148054" y="1566291"/>
                      </a:cubicBezTo>
                      <a:cubicBezTo>
                        <a:pt x="1142148" y="1570673"/>
                        <a:pt x="1142625" y="1572387"/>
                        <a:pt x="1138529" y="1575911"/>
                      </a:cubicBezTo>
                      <a:close/>
                      <a:moveTo>
                        <a:pt x="1157769" y="1577912"/>
                      </a:moveTo>
                      <a:cubicBezTo>
                        <a:pt x="1155674" y="1577816"/>
                        <a:pt x="1151673" y="1578578"/>
                        <a:pt x="1152816" y="1577150"/>
                      </a:cubicBezTo>
                      <a:cubicBezTo>
                        <a:pt x="1159674" y="1575435"/>
                        <a:pt x="1164913" y="1569244"/>
                        <a:pt x="1172343" y="1569339"/>
                      </a:cubicBezTo>
                      <a:cubicBezTo>
                        <a:pt x="1165866" y="1574197"/>
                        <a:pt x="1161294" y="1573911"/>
                        <a:pt x="1157769" y="1577912"/>
                      </a:cubicBezTo>
                      <a:close/>
                      <a:moveTo>
                        <a:pt x="755624" y="1486948"/>
                      </a:moveTo>
                      <a:cubicBezTo>
                        <a:pt x="751623" y="1484948"/>
                        <a:pt x="754957" y="1484090"/>
                        <a:pt x="758862" y="1483233"/>
                      </a:cubicBezTo>
                      <a:cubicBezTo>
                        <a:pt x="760291" y="1484186"/>
                        <a:pt x="761815" y="1484567"/>
                        <a:pt x="763434" y="1484757"/>
                      </a:cubicBezTo>
                      <a:cubicBezTo>
                        <a:pt x="763244" y="1486186"/>
                        <a:pt x="758767" y="1487519"/>
                        <a:pt x="755624" y="1486948"/>
                      </a:cubicBezTo>
                      <a:close/>
                      <a:moveTo>
                        <a:pt x="984986" y="1571339"/>
                      </a:moveTo>
                      <a:cubicBezTo>
                        <a:pt x="980509" y="1573340"/>
                        <a:pt x="975937" y="1573816"/>
                        <a:pt x="971270" y="1573054"/>
                      </a:cubicBezTo>
                      <a:cubicBezTo>
                        <a:pt x="975366" y="1570292"/>
                        <a:pt x="975270" y="1566386"/>
                        <a:pt x="983176" y="1566958"/>
                      </a:cubicBezTo>
                      <a:cubicBezTo>
                        <a:pt x="979366" y="1569815"/>
                        <a:pt x="976699" y="1572197"/>
                        <a:pt x="984986" y="1571339"/>
                      </a:cubicBezTo>
                      <a:close/>
                      <a:moveTo>
                        <a:pt x="1106239" y="1586960"/>
                      </a:moveTo>
                      <a:cubicBezTo>
                        <a:pt x="1111573" y="1584960"/>
                        <a:pt x="1113288" y="1586294"/>
                        <a:pt x="1112621" y="1588008"/>
                      </a:cubicBezTo>
                      <a:cubicBezTo>
                        <a:pt x="1121955" y="1582198"/>
                        <a:pt x="1138910" y="1575816"/>
                        <a:pt x="1145196" y="1577626"/>
                      </a:cubicBezTo>
                      <a:cubicBezTo>
                        <a:pt x="1132719" y="1580198"/>
                        <a:pt x="1119765" y="1587532"/>
                        <a:pt x="1112049" y="1592008"/>
                      </a:cubicBezTo>
                      <a:cubicBezTo>
                        <a:pt x="1113573" y="1590008"/>
                        <a:pt x="1111383" y="1589342"/>
                        <a:pt x="1108239" y="1588961"/>
                      </a:cubicBezTo>
                      <a:cubicBezTo>
                        <a:pt x="1108239" y="1591342"/>
                        <a:pt x="1107858" y="1591628"/>
                        <a:pt x="1101762" y="1594009"/>
                      </a:cubicBezTo>
                      <a:cubicBezTo>
                        <a:pt x="1098429" y="1594295"/>
                        <a:pt x="1100524" y="1592675"/>
                        <a:pt x="1099857" y="1592008"/>
                      </a:cubicBezTo>
                      <a:cubicBezTo>
                        <a:pt x="1097571" y="1595819"/>
                        <a:pt x="1097000" y="1594009"/>
                        <a:pt x="1091571" y="1596104"/>
                      </a:cubicBezTo>
                      <a:cubicBezTo>
                        <a:pt x="1096143" y="1596771"/>
                        <a:pt x="1087475" y="1600295"/>
                        <a:pt x="1083284" y="1600105"/>
                      </a:cubicBezTo>
                      <a:cubicBezTo>
                        <a:pt x="1082808" y="1598390"/>
                        <a:pt x="1088999" y="1596676"/>
                        <a:pt x="1092428" y="1592961"/>
                      </a:cubicBezTo>
                      <a:cubicBezTo>
                        <a:pt x="1102334" y="1590104"/>
                        <a:pt x="1103382" y="1591247"/>
                        <a:pt x="1106239" y="1586960"/>
                      </a:cubicBezTo>
                      <a:close/>
                      <a:moveTo>
                        <a:pt x="1225492" y="1582007"/>
                      </a:moveTo>
                      <a:cubicBezTo>
                        <a:pt x="1217396" y="1583912"/>
                        <a:pt x="1213967" y="1591437"/>
                        <a:pt x="1209776" y="1593914"/>
                      </a:cubicBezTo>
                      <a:cubicBezTo>
                        <a:pt x="1202823" y="1594390"/>
                        <a:pt x="1211776" y="1590389"/>
                        <a:pt x="1213586" y="1586008"/>
                      </a:cubicBezTo>
                      <a:cubicBezTo>
                        <a:pt x="1217110" y="1586484"/>
                        <a:pt x="1219110" y="1582769"/>
                        <a:pt x="1221587" y="1580579"/>
                      </a:cubicBezTo>
                      <a:cubicBezTo>
                        <a:pt x="1225492" y="1579626"/>
                        <a:pt x="1227207" y="1579912"/>
                        <a:pt x="1225492" y="1582007"/>
                      </a:cubicBezTo>
                      <a:close/>
                      <a:moveTo>
                        <a:pt x="1111192" y="1595057"/>
                      </a:moveTo>
                      <a:cubicBezTo>
                        <a:pt x="1104810" y="1596390"/>
                        <a:pt x="1098714" y="1598581"/>
                        <a:pt x="1092428" y="1600105"/>
                      </a:cubicBezTo>
                      <a:cubicBezTo>
                        <a:pt x="1096428" y="1597533"/>
                        <a:pt x="1100524" y="1595438"/>
                        <a:pt x="1104810" y="1594009"/>
                      </a:cubicBezTo>
                      <a:cubicBezTo>
                        <a:pt x="1102429" y="1595723"/>
                        <a:pt x="1116431" y="1590294"/>
                        <a:pt x="1111192" y="1595057"/>
                      </a:cubicBezTo>
                      <a:close/>
                      <a:moveTo>
                        <a:pt x="1172152" y="1599152"/>
                      </a:moveTo>
                      <a:cubicBezTo>
                        <a:pt x="1171581" y="1597914"/>
                        <a:pt x="1176915" y="1592485"/>
                        <a:pt x="1181201" y="1592008"/>
                      </a:cubicBezTo>
                      <a:cubicBezTo>
                        <a:pt x="1178153" y="1594104"/>
                        <a:pt x="1175772" y="1598581"/>
                        <a:pt x="1172152" y="1599152"/>
                      </a:cubicBezTo>
                      <a:close/>
                      <a:moveTo>
                        <a:pt x="1183773" y="1605058"/>
                      </a:moveTo>
                      <a:cubicBezTo>
                        <a:pt x="1186535" y="1601629"/>
                        <a:pt x="1190250" y="1601343"/>
                        <a:pt x="1192917" y="1597819"/>
                      </a:cubicBezTo>
                      <a:cubicBezTo>
                        <a:pt x="1188821" y="1598390"/>
                        <a:pt x="1185582" y="1600581"/>
                        <a:pt x="1187868" y="1597343"/>
                      </a:cubicBezTo>
                      <a:cubicBezTo>
                        <a:pt x="1192440" y="1595914"/>
                        <a:pt x="1203680" y="1589342"/>
                        <a:pt x="1204347" y="1592390"/>
                      </a:cubicBezTo>
                      <a:cubicBezTo>
                        <a:pt x="1198822" y="1596771"/>
                        <a:pt x="1193393" y="1602391"/>
                        <a:pt x="1183773" y="1605058"/>
                      </a:cubicBezTo>
                      <a:close/>
                      <a:moveTo>
                        <a:pt x="1076140" y="1601724"/>
                      </a:moveTo>
                      <a:cubicBezTo>
                        <a:pt x="1073092" y="1600105"/>
                        <a:pt x="1064234" y="1606868"/>
                        <a:pt x="1065853" y="1603248"/>
                      </a:cubicBezTo>
                      <a:cubicBezTo>
                        <a:pt x="1069663" y="1601533"/>
                        <a:pt x="1079760" y="1597343"/>
                        <a:pt x="1076140" y="1601724"/>
                      </a:cubicBezTo>
                      <a:close/>
                      <a:moveTo>
                        <a:pt x="1110049" y="1610297"/>
                      </a:moveTo>
                      <a:cubicBezTo>
                        <a:pt x="1115669" y="1607439"/>
                        <a:pt x="1121479" y="1605725"/>
                        <a:pt x="1127099" y="1602962"/>
                      </a:cubicBezTo>
                      <a:cubicBezTo>
                        <a:pt x="1127099" y="1604582"/>
                        <a:pt x="1111097" y="1612583"/>
                        <a:pt x="1110049" y="1610297"/>
                      </a:cubicBezTo>
                      <a:close/>
                      <a:moveTo>
                        <a:pt x="1168247" y="1607725"/>
                      </a:moveTo>
                      <a:cubicBezTo>
                        <a:pt x="1170057" y="1606201"/>
                        <a:pt x="1170342" y="1605344"/>
                        <a:pt x="1170533" y="1604486"/>
                      </a:cubicBezTo>
                      <a:cubicBezTo>
                        <a:pt x="1174248" y="1603915"/>
                        <a:pt x="1184725" y="1598295"/>
                        <a:pt x="1184058" y="1600962"/>
                      </a:cubicBezTo>
                      <a:cubicBezTo>
                        <a:pt x="1178439" y="1601915"/>
                        <a:pt x="1174152" y="1607629"/>
                        <a:pt x="1168247" y="1607725"/>
                      </a:cubicBezTo>
                      <a:close/>
                      <a:moveTo>
                        <a:pt x="1015752" y="1619536"/>
                      </a:moveTo>
                      <a:cubicBezTo>
                        <a:pt x="1024515" y="1615631"/>
                        <a:pt x="1038993" y="1612297"/>
                        <a:pt x="1050232" y="1608487"/>
                      </a:cubicBezTo>
                      <a:cubicBezTo>
                        <a:pt x="1047946" y="1607915"/>
                        <a:pt x="1044231" y="1607820"/>
                        <a:pt x="1048232" y="1605344"/>
                      </a:cubicBezTo>
                      <a:cubicBezTo>
                        <a:pt x="1050708" y="1609154"/>
                        <a:pt x="1054423" y="1604582"/>
                        <a:pt x="1062996" y="1604105"/>
                      </a:cubicBezTo>
                      <a:cubicBezTo>
                        <a:pt x="1058138" y="1607725"/>
                        <a:pt x="1053852" y="1609058"/>
                        <a:pt x="1056804" y="1611916"/>
                      </a:cubicBezTo>
                      <a:cubicBezTo>
                        <a:pt x="1046327" y="1609535"/>
                        <a:pt x="1029944" y="1618107"/>
                        <a:pt x="1015752" y="1619536"/>
                      </a:cubicBezTo>
                      <a:close/>
                      <a:moveTo>
                        <a:pt x="678471" y="1472946"/>
                      </a:moveTo>
                      <a:cubicBezTo>
                        <a:pt x="682091" y="1474661"/>
                        <a:pt x="687044" y="1472565"/>
                        <a:pt x="690187" y="1475804"/>
                      </a:cubicBezTo>
                      <a:cubicBezTo>
                        <a:pt x="686758" y="1475804"/>
                        <a:pt x="677043" y="1475137"/>
                        <a:pt x="678471" y="1472946"/>
                      </a:cubicBezTo>
                      <a:close/>
                      <a:moveTo>
                        <a:pt x="887164" y="1585532"/>
                      </a:moveTo>
                      <a:cubicBezTo>
                        <a:pt x="884402" y="1584008"/>
                        <a:pt x="881735" y="1584198"/>
                        <a:pt x="878782" y="1586008"/>
                      </a:cubicBezTo>
                      <a:cubicBezTo>
                        <a:pt x="873448" y="1583055"/>
                        <a:pt x="887926" y="1578769"/>
                        <a:pt x="895641" y="1579721"/>
                      </a:cubicBezTo>
                      <a:cubicBezTo>
                        <a:pt x="887450" y="1582674"/>
                        <a:pt x="887831" y="1582579"/>
                        <a:pt x="887164" y="1585532"/>
                      </a:cubicBezTo>
                      <a:close/>
                      <a:moveTo>
                        <a:pt x="1138910" y="1618774"/>
                      </a:moveTo>
                      <a:cubicBezTo>
                        <a:pt x="1147292" y="1614011"/>
                        <a:pt x="1156341" y="1611630"/>
                        <a:pt x="1165008" y="1607915"/>
                      </a:cubicBezTo>
                      <a:lnTo>
                        <a:pt x="1161103" y="1611249"/>
                      </a:lnTo>
                      <a:cubicBezTo>
                        <a:pt x="1153483" y="1612868"/>
                        <a:pt x="1146530" y="1617059"/>
                        <a:pt x="1138910" y="1618774"/>
                      </a:cubicBezTo>
                      <a:close/>
                      <a:moveTo>
                        <a:pt x="989558" y="1607820"/>
                      </a:moveTo>
                      <a:cubicBezTo>
                        <a:pt x="995368" y="1606772"/>
                        <a:pt x="1008513" y="1603248"/>
                        <a:pt x="1009846" y="1605629"/>
                      </a:cubicBezTo>
                      <a:cubicBezTo>
                        <a:pt x="1003941" y="1605820"/>
                        <a:pt x="990891" y="1611154"/>
                        <a:pt x="989558" y="1607820"/>
                      </a:cubicBezTo>
                      <a:close/>
                      <a:moveTo>
                        <a:pt x="1004893" y="1615250"/>
                      </a:moveTo>
                      <a:cubicBezTo>
                        <a:pt x="996987" y="1614583"/>
                        <a:pt x="989367" y="1618107"/>
                        <a:pt x="981462" y="1617821"/>
                      </a:cubicBezTo>
                      <a:cubicBezTo>
                        <a:pt x="989558" y="1613726"/>
                        <a:pt x="1005465" y="1611916"/>
                        <a:pt x="1009084" y="1612773"/>
                      </a:cubicBezTo>
                      <a:cubicBezTo>
                        <a:pt x="1006417" y="1612678"/>
                        <a:pt x="1004988" y="1614392"/>
                        <a:pt x="1004893" y="1615250"/>
                      </a:cubicBezTo>
                      <a:close/>
                      <a:moveTo>
                        <a:pt x="1127480" y="1624298"/>
                      </a:moveTo>
                      <a:cubicBezTo>
                        <a:pt x="1129671" y="1622584"/>
                        <a:pt x="1123765" y="1623822"/>
                        <a:pt x="1125384" y="1622298"/>
                      </a:cubicBezTo>
                      <a:cubicBezTo>
                        <a:pt x="1129575" y="1621917"/>
                        <a:pt x="1133100" y="1618679"/>
                        <a:pt x="1137291" y="1618869"/>
                      </a:cubicBezTo>
                      <a:cubicBezTo>
                        <a:pt x="1134338" y="1621631"/>
                        <a:pt x="1131195" y="1624108"/>
                        <a:pt x="1127480" y="1624298"/>
                      </a:cubicBezTo>
                      <a:close/>
                      <a:moveTo>
                        <a:pt x="1099095" y="1632871"/>
                      </a:moveTo>
                      <a:cubicBezTo>
                        <a:pt x="1103572" y="1629061"/>
                        <a:pt x="1108525" y="1627537"/>
                        <a:pt x="1113573" y="1626584"/>
                      </a:cubicBezTo>
                      <a:cubicBezTo>
                        <a:pt x="1108906" y="1628775"/>
                        <a:pt x="1104239" y="1632299"/>
                        <a:pt x="1099095" y="1632871"/>
                      </a:cubicBezTo>
                      <a:close/>
                      <a:moveTo>
                        <a:pt x="1004036" y="1622203"/>
                      </a:moveTo>
                      <a:cubicBezTo>
                        <a:pt x="995940" y="1626299"/>
                        <a:pt x="994035" y="1624013"/>
                        <a:pt x="987748" y="1622870"/>
                      </a:cubicBezTo>
                      <a:cubicBezTo>
                        <a:pt x="990320" y="1621441"/>
                        <a:pt x="991844" y="1620298"/>
                        <a:pt x="991939" y="1619441"/>
                      </a:cubicBezTo>
                      <a:cubicBezTo>
                        <a:pt x="992892" y="1619631"/>
                        <a:pt x="993939" y="1619726"/>
                        <a:pt x="994892" y="1619917"/>
                      </a:cubicBezTo>
                      <a:cubicBezTo>
                        <a:pt x="992415" y="1622965"/>
                        <a:pt x="996606" y="1622965"/>
                        <a:pt x="1004036" y="1622203"/>
                      </a:cubicBezTo>
                      <a:close/>
                      <a:moveTo>
                        <a:pt x="1115383" y="1634681"/>
                      </a:moveTo>
                      <a:cubicBezTo>
                        <a:pt x="1107287" y="1636776"/>
                        <a:pt x="1099953" y="1642301"/>
                        <a:pt x="1091285" y="1641920"/>
                      </a:cubicBezTo>
                      <a:cubicBezTo>
                        <a:pt x="1099095" y="1639062"/>
                        <a:pt x="1095857" y="1636490"/>
                        <a:pt x="1102429" y="1633823"/>
                      </a:cubicBezTo>
                      <a:cubicBezTo>
                        <a:pt x="1110716" y="1632014"/>
                        <a:pt x="1103286" y="1638586"/>
                        <a:pt x="1109192" y="1635824"/>
                      </a:cubicBezTo>
                      <a:cubicBezTo>
                        <a:pt x="1111097" y="1633823"/>
                        <a:pt x="1107192" y="1634014"/>
                        <a:pt x="1112907" y="1630680"/>
                      </a:cubicBezTo>
                      <a:cubicBezTo>
                        <a:pt x="1117479" y="1630585"/>
                        <a:pt x="1115764" y="1632871"/>
                        <a:pt x="1115383" y="1634681"/>
                      </a:cubicBezTo>
                      <a:close/>
                      <a:moveTo>
                        <a:pt x="1078236" y="1639443"/>
                      </a:moveTo>
                      <a:cubicBezTo>
                        <a:pt x="1078521" y="1638300"/>
                        <a:pt x="1079950" y="1636776"/>
                        <a:pt x="1083665" y="1634490"/>
                      </a:cubicBezTo>
                      <a:cubicBezTo>
                        <a:pt x="1088142" y="1635728"/>
                        <a:pt x="1091666" y="1632299"/>
                        <a:pt x="1095952" y="1632776"/>
                      </a:cubicBezTo>
                      <a:cubicBezTo>
                        <a:pt x="1095000" y="1633442"/>
                        <a:pt x="1094047" y="1634109"/>
                        <a:pt x="1093190" y="1634776"/>
                      </a:cubicBezTo>
                      <a:cubicBezTo>
                        <a:pt x="1088332" y="1634204"/>
                        <a:pt x="1085760" y="1637633"/>
                        <a:pt x="1078236" y="1639443"/>
                      </a:cubicBezTo>
                      <a:close/>
                      <a:moveTo>
                        <a:pt x="954030" y="1630299"/>
                      </a:moveTo>
                      <a:cubicBezTo>
                        <a:pt x="961078" y="1629442"/>
                        <a:pt x="979747" y="1621346"/>
                        <a:pt x="977652" y="1626489"/>
                      </a:cubicBezTo>
                      <a:cubicBezTo>
                        <a:pt x="969746" y="1625918"/>
                        <a:pt x="962031" y="1631537"/>
                        <a:pt x="954030" y="1630299"/>
                      </a:cubicBezTo>
                      <a:close/>
                      <a:moveTo>
                        <a:pt x="909929" y="1627537"/>
                      </a:moveTo>
                      <a:cubicBezTo>
                        <a:pt x="913834" y="1626108"/>
                        <a:pt x="917739" y="1625060"/>
                        <a:pt x="921645" y="1625251"/>
                      </a:cubicBezTo>
                      <a:cubicBezTo>
                        <a:pt x="921645" y="1626775"/>
                        <a:pt x="914215" y="1628775"/>
                        <a:pt x="909929" y="1627537"/>
                      </a:cubicBezTo>
                      <a:close/>
                      <a:moveTo>
                        <a:pt x="908310" y="1633347"/>
                      </a:moveTo>
                      <a:cubicBezTo>
                        <a:pt x="917358" y="1633538"/>
                        <a:pt x="939837" y="1627346"/>
                        <a:pt x="939361" y="1632490"/>
                      </a:cubicBezTo>
                      <a:cubicBezTo>
                        <a:pt x="929931" y="1631347"/>
                        <a:pt x="912691" y="1635919"/>
                        <a:pt x="908310" y="1633347"/>
                      </a:cubicBezTo>
                      <a:close/>
                      <a:moveTo>
                        <a:pt x="857637" y="1623727"/>
                      </a:moveTo>
                      <a:cubicBezTo>
                        <a:pt x="861732" y="1621727"/>
                        <a:pt x="865542" y="1621822"/>
                        <a:pt x="869352" y="1622108"/>
                      </a:cubicBezTo>
                      <a:cubicBezTo>
                        <a:pt x="869257" y="1623727"/>
                        <a:pt x="861828" y="1624679"/>
                        <a:pt x="857637" y="1623727"/>
                      </a:cubicBezTo>
                      <a:close/>
                      <a:moveTo>
                        <a:pt x="867257" y="1630966"/>
                      </a:moveTo>
                      <a:cubicBezTo>
                        <a:pt x="859351" y="1627156"/>
                        <a:pt x="850683" y="1630680"/>
                        <a:pt x="842492" y="1628966"/>
                      </a:cubicBezTo>
                      <a:cubicBezTo>
                        <a:pt x="847635" y="1625822"/>
                        <a:pt x="863733" y="1628204"/>
                        <a:pt x="873353" y="1627537"/>
                      </a:cubicBezTo>
                      <a:cubicBezTo>
                        <a:pt x="869162" y="1628870"/>
                        <a:pt x="872686" y="1629728"/>
                        <a:pt x="867257" y="1630966"/>
                      </a:cubicBezTo>
                      <a:close/>
                      <a:moveTo>
                        <a:pt x="864114" y="1633252"/>
                      </a:moveTo>
                      <a:cubicBezTo>
                        <a:pt x="855732" y="1630966"/>
                        <a:pt x="854208" y="1637348"/>
                        <a:pt x="844778" y="1635157"/>
                      </a:cubicBezTo>
                      <a:cubicBezTo>
                        <a:pt x="852969" y="1633347"/>
                        <a:pt x="848969" y="1633823"/>
                        <a:pt x="852588" y="1631442"/>
                      </a:cubicBezTo>
                      <a:cubicBezTo>
                        <a:pt x="856875" y="1631442"/>
                        <a:pt x="868781" y="1630108"/>
                        <a:pt x="864114" y="1633252"/>
                      </a:cubicBezTo>
                      <a:close/>
                      <a:moveTo>
                        <a:pt x="814107" y="1632395"/>
                      </a:moveTo>
                      <a:cubicBezTo>
                        <a:pt x="818870" y="1630490"/>
                        <a:pt x="823251" y="1630585"/>
                        <a:pt x="827633" y="1631156"/>
                      </a:cubicBezTo>
                      <a:cubicBezTo>
                        <a:pt x="827157" y="1633157"/>
                        <a:pt x="818298" y="1635347"/>
                        <a:pt x="814107" y="1632395"/>
                      </a:cubicBezTo>
                      <a:close/>
                      <a:moveTo>
                        <a:pt x="911739" y="1667828"/>
                      </a:moveTo>
                      <a:cubicBezTo>
                        <a:pt x="916977" y="1664494"/>
                        <a:pt x="922026" y="1665637"/>
                        <a:pt x="927169" y="1665161"/>
                      </a:cubicBezTo>
                      <a:cubicBezTo>
                        <a:pt x="922026" y="1666304"/>
                        <a:pt x="916787" y="1668494"/>
                        <a:pt x="911739" y="1667828"/>
                      </a:cubicBezTo>
                      <a:close/>
                      <a:moveTo>
                        <a:pt x="914691" y="1669542"/>
                      </a:moveTo>
                      <a:cubicBezTo>
                        <a:pt x="917930" y="1667637"/>
                        <a:pt x="928884" y="1666970"/>
                        <a:pt x="927074" y="1669256"/>
                      </a:cubicBezTo>
                      <a:cubicBezTo>
                        <a:pt x="922978" y="1668494"/>
                        <a:pt x="918787" y="1671828"/>
                        <a:pt x="914691" y="1669542"/>
                      </a:cubicBezTo>
                      <a:close/>
                      <a:moveTo>
                        <a:pt x="891831" y="1665827"/>
                      </a:moveTo>
                      <a:cubicBezTo>
                        <a:pt x="894498" y="1664684"/>
                        <a:pt x="887736" y="1664018"/>
                        <a:pt x="888974" y="1662875"/>
                      </a:cubicBezTo>
                      <a:cubicBezTo>
                        <a:pt x="892689" y="1661160"/>
                        <a:pt x="896213" y="1660398"/>
                        <a:pt x="899737" y="1661732"/>
                      </a:cubicBezTo>
                      <a:cubicBezTo>
                        <a:pt x="894784" y="1662970"/>
                        <a:pt x="899928" y="1666113"/>
                        <a:pt x="891831" y="1665827"/>
                      </a:cubicBezTo>
                      <a:close/>
                      <a:moveTo>
                        <a:pt x="892689" y="1676686"/>
                      </a:moveTo>
                      <a:cubicBezTo>
                        <a:pt x="893451" y="1675829"/>
                        <a:pt x="899547" y="1673733"/>
                        <a:pt x="897642" y="1671733"/>
                      </a:cubicBezTo>
                      <a:cubicBezTo>
                        <a:pt x="893927" y="1672971"/>
                        <a:pt x="890403" y="1671923"/>
                        <a:pt x="886878" y="1670780"/>
                      </a:cubicBezTo>
                      <a:cubicBezTo>
                        <a:pt x="894784" y="1668971"/>
                        <a:pt x="902595" y="1665351"/>
                        <a:pt x="910215" y="1666399"/>
                      </a:cubicBezTo>
                      <a:cubicBezTo>
                        <a:pt x="898404" y="1670018"/>
                        <a:pt x="907357" y="1678210"/>
                        <a:pt x="892689" y="1676686"/>
                      </a:cubicBezTo>
                      <a:close/>
                      <a:moveTo>
                        <a:pt x="761625" y="1620393"/>
                      </a:moveTo>
                      <a:cubicBezTo>
                        <a:pt x="764673" y="1618393"/>
                        <a:pt x="774293" y="1620012"/>
                        <a:pt x="771626" y="1621822"/>
                      </a:cubicBezTo>
                      <a:cubicBezTo>
                        <a:pt x="768387" y="1620774"/>
                        <a:pt x="764482" y="1622774"/>
                        <a:pt x="761625" y="1620393"/>
                      </a:cubicBezTo>
                      <a:close/>
                      <a:moveTo>
                        <a:pt x="870019" y="1670114"/>
                      </a:moveTo>
                      <a:cubicBezTo>
                        <a:pt x="873734" y="1668399"/>
                        <a:pt x="877353" y="1667637"/>
                        <a:pt x="880878" y="1668971"/>
                      </a:cubicBezTo>
                      <a:cubicBezTo>
                        <a:pt x="877163" y="1670780"/>
                        <a:pt x="873448" y="1671447"/>
                        <a:pt x="870019" y="1670114"/>
                      </a:cubicBezTo>
                      <a:close/>
                      <a:moveTo>
                        <a:pt x="776769" y="1633157"/>
                      </a:moveTo>
                      <a:cubicBezTo>
                        <a:pt x="769721" y="1633061"/>
                        <a:pt x="756576" y="1632585"/>
                        <a:pt x="755052" y="1629632"/>
                      </a:cubicBezTo>
                      <a:cubicBezTo>
                        <a:pt x="749337" y="1630966"/>
                        <a:pt x="739908" y="1626870"/>
                        <a:pt x="738384" y="1630299"/>
                      </a:cubicBezTo>
                      <a:lnTo>
                        <a:pt x="733050" y="1627537"/>
                      </a:lnTo>
                      <a:cubicBezTo>
                        <a:pt x="737336" y="1626108"/>
                        <a:pt x="740479" y="1627918"/>
                        <a:pt x="740955" y="1626013"/>
                      </a:cubicBezTo>
                      <a:cubicBezTo>
                        <a:pt x="749052" y="1628585"/>
                        <a:pt x="753433" y="1628680"/>
                        <a:pt x="756005" y="1625632"/>
                      </a:cubicBezTo>
                      <a:cubicBezTo>
                        <a:pt x="762101" y="1627251"/>
                        <a:pt x="756767" y="1627823"/>
                        <a:pt x="758196" y="1628966"/>
                      </a:cubicBezTo>
                      <a:lnTo>
                        <a:pt x="766101" y="1627061"/>
                      </a:lnTo>
                      <a:cubicBezTo>
                        <a:pt x="772769" y="1630585"/>
                        <a:pt x="765244" y="1631442"/>
                        <a:pt x="776769" y="1633157"/>
                      </a:cubicBezTo>
                      <a:close/>
                      <a:moveTo>
                        <a:pt x="724763" y="1624298"/>
                      </a:moveTo>
                      <a:cubicBezTo>
                        <a:pt x="717429" y="1620203"/>
                        <a:pt x="735717" y="1620488"/>
                        <a:pt x="740098" y="1623251"/>
                      </a:cubicBezTo>
                      <a:cubicBezTo>
                        <a:pt x="738193" y="1623822"/>
                        <a:pt x="739622" y="1624870"/>
                        <a:pt x="738003" y="1625537"/>
                      </a:cubicBezTo>
                      <a:cubicBezTo>
                        <a:pt x="728382" y="1624679"/>
                        <a:pt x="732192" y="1621060"/>
                        <a:pt x="724763" y="1624298"/>
                      </a:cubicBezTo>
                      <a:close/>
                      <a:moveTo>
                        <a:pt x="707713" y="1625537"/>
                      </a:moveTo>
                      <a:cubicBezTo>
                        <a:pt x="701141" y="1622298"/>
                        <a:pt x="708951" y="1622012"/>
                        <a:pt x="713714" y="1620679"/>
                      </a:cubicBezTo>
                      <a:cubicBezTo>
                        <a:pt x="715905" y="1621727"/>
                        <a:pt x="718762" y="1620488"/>
                        <a:pt x="720858" y="1622203"/>
                      </a:cubicBezTo>
                      <a:cubicBezTo>
                        <a:pt x="714666" y="1624775"/>
                        <a:pt x="712190" y="1622489"/>
                        <a:pt x="707713" y="1625537"/>
                      </a:cubicBezTo>
                      <a:close/>
                      <a:moveTo>
                        <a:pt x="675328" y="1607439"/>
                      </a:moveTo>
                      <a:cubicBezTo>
                        <a:pt x="679900" y="1607344"/>
                        <a:pt x="684567" y="1606963"/>
                        <a:pt x="688282" y="1609344"/>
                      </a:cubicBezTo>
                      <a:cubicBezTo>
                        <a:pt x="683520" y="1610297"/>
                        <a:pt x="679233" y="1609535"/>
                        <a:pt x="675328" y="1607439"/>
                      </a:cubicBezTo>
                      <a:close/>
                      <a:moveTo>
                        <a:pt x="402246" y="1334833"/>
                      </a:moveTo>
                      <a:cubicBezTo>
                        <a:pt x="399294" y="1333595"/>
                        <a:pt x="391674" y="1328261"/>
                        <a:pt x="394531" y="1327309"/>
                      </a:cubicBezTo>
                      <a:cubicBezTo>
                        <a:pt x="395960" y="1330262"/>
                        <a:pt x="400532" y="1331690"/>
                        <a:pt x="401484" y="1330738"/>
                      </a:cubicBezTo>
                      <a:cubicBezTo>
                        <a:pt x="402437" y="1332738"/>
                        <a:pt x="402818" y="1334167"/>
                        <a:pt x="402246" y="1334833"/>
                      </a:cubicBezTo>
                      <a:close/>
                      <a:moveTo>
                        <a:pt x="596080" y="1594771"/>
                      </a:moveTo>
                      <a:cubicBezTo>
                        <a:pt x="592651" y="1592008"/>
                        <a:pt x="596652" y="1591532"/>
                        <a:pt x="601224" y="1592199"/>
                      </a:cubicBezTo>
                      <a:cubicBezTo>
                        <a:pt x="605796" y="1592771"/>
                        <a:pt x="610939" y="1594295"/>
                        <a:pt x="609701" y="1596295"/>
                      </a:cubicBezTo>
                      <a:cubicBezTo>
                        <a:pt x="604272" y="1593247"/>
                        <a:pt x="603510" y="1596962"/>
                        <a:pt x="596080" y="1594771"/>
                      </a:cubicBezTo>
                      <a:close/>
                      <a:moveTo>
                        <a:pt x="387387" y="1322356"/>
                      </a:moveTo>
                      <a:cubicBezTo>
                        <a:pt x="382053" y="1318451"/>
                        <a:pt x="371290" y="1310545"/>
                        <a:pt x="372719" y="1306354"/>
                      </a:cubicBezTo>
                      <a:cubicBezTo>
                        <a:pt x="377767" y="1313498"/>
                        <a:pt x="377386" y="1307211"/>
                        <a:pt x="381101" y="1308830"/>
                      </a:cubicBezTo>
                      <a:cubicBezTo>
                        <a:pt x="382911" y="1313212"/>
                        <a:pt x="380244" y="1313307"/>
                        <a:pt x="379291" y="1315022"/>
                      </a:cubicBezTo>
                      <a:cubicBezTo>
                        <a:pt x="383863" y="1316069"/>
                        <a:pt x="389483" y="1320260"/>
                        <a:pt x="387387" y="1322356"/>
                      </a:cubicBezTo>
                      <a:close/>
                      <a:moveTo>
                        <a:pt x="360717" y="1295686"/>
                      </a:moveTo>
                      <a:cubicBezTo>
                        <a:pt x="362527" y="1298353"/>
                        <a:pt x="365861" y="1299782"/>
                        <a:pt x="367290" y="1302925"/>
                      </a:cubicBezTo>
                      <a:cubicBezTo>
                        <a:pt x="365289" y="1305497"/>
                        <a:pt x="355669" y="1293971"/>
                        <a:pt x="360717" y="1295686"/>
                      </a:cubicBezTo>
                      <a:close/>
                      <a:moveTo>
                        <a:pt x="582650" y="1634300"/>
                      </a:moveTo>
                      <a:cubicBezTo>
                        <a:pt x="588079" y="1634871"/>
                        <a:pt x="592937" y="1636395"/>
                        <a:pt x="597414" y="1638872"/>
                      </a:cubicBezTo>
                      <a:cubicBezTo>
                        <a:pt x="591413" y="1639729"/>
                        <a:pt x="587031" y="1637062"/>
                        <a:pt x="582650" y="1634300"/>
                      </a:cubicBezTo>
                      <a:close/>
                      <a:moveTo>
                        <a:pt x="554837" y="1628108"/>
                      </a:moveTo>
                      <a:cubicBezTo>
                        <a:pt x="549122" y="1630490"/>
                        <a:pt x="547788" y="1625632"/>
                        <a:pt x="543216" y="1623727"/>
                      </a:cubicBezTo>
                      <a:cubicBezTo>
                        <a:pt x="545693" y="1627632"/>
                        <a:pt x="537692" y="1626584"/>
                        <a:pt x="534453" y="1626965"/>
                      </a:cubicBezTo>
                      <a:cubicBezTo>
                        <a:pt x="528453" y="1622203"/>
                        <a:pt x="545121" y="1626394"/>
                        <a:pt x="539121" y="1621631"/>
                      </a:cubicBezTo>
                      <a:cubicBezTo>
                        <a:pt x="537216" y="1621822"/>
                        <a:pt x="537597" y="1622870"/>
                        <a:pt x="533501" y="1622203"/>
                      </a:cubicBezTo>
                      <a:cubicBezTo>
                        <a:pt x="531310" y="1621346"/>
                        <a:pt x="523119" y="1616202"/>
                        <a:pt x="526357" y="1616012"/>
                      </a:cubicBezTo>
                      <a:cubicBezTo>
                        <a:pt x="530072" y="1618393"/>
                        <a:pt x="540645" y="1620488"/>
                        <a:pt x="548931" y="1622489"/>
                      </a:cubicBezTo>
                      <a:cubicBezTo>
                        <a:pt x="557218" y="1624394"/>
                        <a:pt x="563409" y="1625822"/>
                        <a:pt x="558171" y="1628204"/>
                      </a:cubicBezTo>
                      <a:cubicBezTo>
                        <a:pt x="564076" y="1630299"/>
                        <a:pt x="578649" y="1632776"/>
                        <a:pt x="578268" y="1636109"/>
                      </a:cubicBezTo>
                      <a:cubicBezTo>
                        <a:pt x="574077" y="1636871"/>
                        <a:pt x="557028" y="1631633"/>
                        <a:pt x="554837" y="1628108"/>
                      </a:cubicBezTo>
                      <a:close/>
                      <a:moveTo>
                        <a:pt x="543693" y="1629537"/>
                      </a:moveTo>
                      <a:cubicBezTo>
                        <a:pt x="551789" y="1630871"/>
                        <a:pt x="559123" y="1633347"/>
                        <a:pt x="566457" y="1635919"/>
                      </a:cubicBezTo>
                      <a:cubicBezTo>
                        <a:pt x="558456" y="1634681"/>
                        <a:pt x="550074" y="1634014"/>
                        <a:pt x="543693" y="1629537"/>
                      </a:cubicBezTo>
                      <a:close/>
                      <a:moveTo>
                        <a:pt x="303186" y="1238060"/>
                      </a:moveTo>
                      <a:cubicBezTo>
                        <a:pt x="301091" y="1233202"/>
                        <a:pt x="290709" y="1225487"/>
                        <a:pt x="293376" y="1222629"/>
                      </a:cubicBezTo>
                      <a:cubicBezTo>
                        <a:pt x="296233" y="1227582"/>
                        <a:pt x="305282" y="1234726"/>
                        <a:pt x="303186" y="1238060"/>
                      </a:cubicBezTo>
                      <a:close/>
                      <a:moveTo>
                        <a:pt x="516546" y="1620965"/>
                      </a:moveTo>
                      <a:cubicBezTo>
                        <a:pt x="515022" y="1619441"/>
                        <a:pt x="511593" y="1617154"/>
                        <a:pt x="513498" y="1616964"/>
                      </a:cubicBezTo>
                      <a:cubicBezTo>
                        <a:pt x="519880" y="1621250"/>
                        <a:pt x="523309" y="1622012"/>
                        <a:pt x="527310" y="1620774"/>
                      </a:cubicBezTo>
                      <a:cubicBezTo>
                        <a:pt x="530453" y="1625156"/>
                        <a:pt x="522261" y="1622203"/>
                        <a:pt x="516546" y="1620965"/>
                      </a:cubicBezTo>
                      <a:close/>
                      <a:moveTo>
                        <a:pt x="492353" y="1604105"/>
                      </a:moveTo>
                      <a:cubicBezTo>
                        <a:pt x="490162" y="1600962"/>
                        <a:pt x="485114" y="1602105"/>
                        <a:pt x="483304" y="1598295"/>
                      </a:cubicBezTo>
                      <a:cubicBezTo>
                        <a:pt x="487876" y="1599152"/>
                        <a:pt x="497687" y="1604201"/>
                        <a:pt x="492353" y="1604105"/>
                      </a:cubicBezTo>
                      <a:close/>
                      <a:moveTo>
                        <a:pt x="497782" y="1619060"/>
                      </a:moveTo>
                      <a:cubicBezTo>
                        <a:pt x="494639" y="1616488"/>
                        <a:pt x="493782" y="1614964"/>
                        <a:pt x="496544" y="1615154"/>
                      </a:cubicBezTo>
                      <a:cubicBezTo>
                        <a:pt x="498163" y="1616488"/>
                        <a:pt x="499497" y="1618202"/>
                        <a:pt x="501687" y="1618583"/>
                      </a:cubicBezTo>
                      <a:cubicBezTo>
                        <a:pt x="503307" y="1618964"/>
                        <a:pt x="505116" y="1618964"/>
                        <a:pt x="506259" y="1620107"/>
                      </a:cubicBezTo>
                      <a:lnTo>
                        <a:pt x="497782" y="1619060"/>
                      </a:lnTo>
                      <a:close/>
                      <a:moveTo>
                        <a:pt x="269277" y="1187196"/>
                      </a:moveTo>
                      <a:cubicBezTo>
                        <a:pt x="270706" y="1187958"/>
                        <a:pt x="271182" y="1187006"/>
                        <a:pt x="273468" y="1189196"/>
                      </a:cubicBezTo>
                      <a:cubicBezTo>
                        <a:pt x="272992" y="1192530"/>
                        <a:pt x="275659" y="1194435"/>
                        <a:pt x="276421" y="1197197"/>
                      </a:cubicBezTo>
                      <a:cubicBezTo>
                        <a:pt x="272992" y="1194435"/>
                        <a:pt x="269849" y="1191387"/>
                        <a:pt x="269277" y="1187196"/>
                      </a:cubicBezTo>
                      <a:close/>
                      <a:moveTo>
                        <a:pt x="441775" y="1580198"/>
                      </a:moveTo>
                      <a:cubicBezTo>
                        <a:pt x="443204" y="1579912"/>
                        <a:pt x="436441" y="1575911"/>
                        <a:pt x="435965" y="1575149"/>
                      </a:cubicBezTo>
                      <a:cubicBezTo>
                        <a:pt x="433869" y="1574959"/>
                        <a:pt x="434822" y="1576483"/>
                        <a:pt x="433107" y="1576483"/>
                      </a:cubicBezTo>
                      <a:cubicBezTo>
                        <a:pt x="425773" y="1572768"/>
                        <a:pt x="425106" y="1569149"/>
                        <a:pt x="431869" y="1570387"/>
                      </a:cubicBezTo>
                      <a:cubicBezTo>
                        <a:pt x="438727" y="1575054"/>
                        <a:pt x="446347" y="1578388"/>
                        <a:pt x="453015" y="1583055"/>
                      </a:cubicBezTo>
                      <a:cubicBezTo>
                        <a:pt x="446919" y="1581245"/>
                        <a:pt x="444252" y="1581436"/>
                        <a:pt x="441775" y="1580198"/>
                      </a:cubicBezTo>
                      <a:close/>
                      <a:moveTo>
                        <a:pt x="262515" y="1166336"/>
                      </a:moveTo>
                      <a:lnTo>
                        <a:pt x="262896" y="1171385"/>
                      </a:lnTo>
                      <a:cubicBezTo>
                        <a:pt x="258895" y="1169099"/>
                        <a:pt x="258419" y="1162050"/>
                        <a:pt x="262515" y="1166336"/>
                      </a:cubicBezTo>
                      <a:close/>
                      <a:moveTo>
                        <a:pt x="408057" y="1558385"/>
                      </a:moveTo>
                      <a:cubicBezTo>
                        <a:pt x="403580" y="1556671"/>
                        <a:pt x="399484" y="1554385"/>
                        <a:pt x="396627" y="1550479"/>
                      </a:cubicBezTo>
                      <a:cubicBezTo>
                        <a:pt x="401675" y="1551623"/>
                        <a:pt x="405199" y="1554480"/>
                        <a:pt x="408723" y="1557528"/>
                      </a:cubicBezTo>
                      <a:cubicBezTo>
                        <a:pt x="407771" y="1557433"/>
                        <a:pt x="406914" y="1557338"/>
                        <a:pt x="408057" y="1558385"/>
                      </a:cubicBezTo>
                      <a:close/>
                      <a:moveTo>
                        <a:pt x="231463" y="1120997"/>
                      </a:moveTo>
                      <a:cubicBezTo>
                        <a:pt x="231082" y="1118140"/>
                        <a:pt x="229463" y="1115663"/>
                        <a:pt x="229653" y="1112615"/>
                      </a:cubicBezTo>
                      <a:cubicBezTo>
                        <a:pt x="230892" y="1114139"/>
                        <a:pt x="232701" y="1110329"/>
                        <a:pt x="233559" y="1115282"/>
                      </a:cubicBezTo>
                      <a:cubicBezTo>
                        <a:pt x="231273" y="1113377"/>
                        <a:pt x="231273" y="1116425"/>
                        <a:pt x="233463" y="1119188"/>
                      </a:cubicBezTo>
                      <a:cubicBezTo>
                        <a:pt x="234035" y="1117854"/>
                        <a:pt x="235083" y="1117568"/>
                        <a:pt x="236416" y="1118235"/>
                      </a:cubicBezTo>
                      <a:cubicBezTo>
                        <a:pt x="236416" y="1120807"/>
                        <a:pt x="238893" y="1122521"/>
                        <a:pt x="238226" y="1125284"/>
                      </a:cubicBezTo>
                      <a:cubicBezTo>
                        <a:pt x="234416" y="1120045"/>
                        <a:pt x="235273" y="1126141"/>
                        <a:pt x="231463" y="1120997"/>
                      </a:cubicBezTo>
                      <a:close/>
                      <a:moveTo>
                        <a:pt x="365766" y="1536954"/>
                      </a:moveTo>
                      <a:cubicBezTo>
                        <a:pt x="360908" y="1532287"/>
                        <a:pt x="347478" y="1524953"/>
                        <a:pt x="347859" y="1522190"/>
                      </a:cubicBezTo>
                      <a:cubicBezTo>
                        <a:pt x="351097" y="1525429"/>
                        <a:pt x="355764" y="1527239"/>
                        <a:pt x="359574" y="1530001"/>
                      </a:cubicBezTo>
                      <a:cubicBezTo>
                        <a:pt x="358241" y="1527715"/>
                        <a:pt x="355764" y="1526572"/>
                        <a:pt x="354336" y="1524286"/>
                      </a:cubicBezTo>
                      <a:cubicBezTo>
                        <a:pt x="358431" y="1526096"/>
                        <a:pt x="364337" y="1529525"/>
                        <a:pt x="365575" y="1527905"/>
                      </a:cubicBezTo>
                      <a:cubicBezTo>
                        <a:pt x="366718" y="1531715"/>
                        <a:pt x="366718" y="1534668"/>
                        <a:pt x="365766" y="1536954"/>
                      </a:cubicBezTo>
                      <a:close/>
                      <a:moveTo>
                        <a:pt x="222129" y="1098328"/>
                      </a:moveTo>
                      <a:cubicBezTo>
                        <a:pt x="224034" y="1099661"/>
                        <a:pt x="224605" y="1098137"/>
                        <a:pt x="226986" y="1100709"/>
                      </a:cubicBezTo>
                      <a:cubicBezTo>
                        <a:pt x="226701" y="1103757"/>
                        <a:pt x="222891" y="1104233"/>
                        <a:pt x="222129" y="1098328"/>
                      </a:cubicBezTo>
                      <a:close/>
                      <a:moveTo>
                        <a:pt x="341096" y="1515999"/>
                      </a:moveTo>
                      <a:cubicBezTo>
                        <a:pt x="336524" y="1509903"/>
                        <a:pt x="338715" y="1508570"/>
                        <a:pt x="342048" y="1508474"/>
                      </a:cubicBezTo>
                      <a:cubicBezTo>
                        <a:pt x="343191" y="1510189"/>
                        <a:pt x="344715" y="1511522"/>
                        <a:pt x="346335" y="1512856"/>
                      </a:cubicBezTo>
                      <a:cubicBezTo>
                        <a:pt x="342239" y="1512094"/>
                        <a:pt x="348716" y="1519142"/>
                        <a:pt x="341096" y="1515999"/>
                      </a:cubicBezTo>
                      <a:close/>
                      <a:moveTo>
                        <a:pt x="220890" y="1087279"/>
                      </a:moveTo>
                      <a:cubicBezTo>
                        <a:pt x="223272" y="1089565"/>
                        <a:pt x="224700" y="1092137"/>
                        <a:pt x="224224" y="1095185"/>
                      </a:cubicBezTo>
                      <a:cubicBezTo>
                        <a:pt x="221843" y="1092899"/>
                        <a:pt x="220414" y="1090327"/>
                        <a:pt x="220890" y="1087279"/>
                      </a:cubicBezTo>
                      <a:close/>
                      <a:moveTo>
                        <a:pt x="324141" y="1504664"/>
                      </a:moveTo>
                      <a:cubicBezTo>
                        <a:pt x="330999" y="1509427"/>
                        <a:pt x="337953" y="1514094"/>
                        <a:pt x="343763" y="1519809"/>
                      </a:cubicBezTo>
                      <a:cubicBezTo>
                        <a:pt x="336143" y="1515047"/>
                        <a:pt x="334143" y="1514666"/>
                        <a:pt x="329094" y="1510570"/>
                      </a:cubicBezTo>
                      <a:cubicBezTo>
                        <a:pt x="330142" y="1510760"/>
                        <a:pt x="330237" y="1510094"/>
                        <a:pt x="328999" y="1508474"/>
                      </a:cubicBezTo>
                      <a:cubicBezTo>
                        <a:pt x="326904" y="1507617"/>
                        <a:pt x="324903" y="1506665"/>
                        <a:pt x="324141" y="1504664"/>
                      </a:cubicBezTo>
                      <a:close/>
                      <a:moveTo>
                        <a:pt x="315950" y="1495425"/>
                      </a:moveTo>
                      <a:cubicBezTo>
                        <a:pt x="317950" y="1495901"/>
                        <a:pt x="315950" y="1493234"/>
                        <a:pt x="316617" y="1492663"/>
                      </a:cubicBezTo>
                      <a:cubicBezTo>
                        <a:pt x="324999" y="1496568"/>
                        <a:pt x="331476" y="1502283"/>
                        <a:pt x="337476" y="1508665"/>
                      </a:cubicBezTo>
                      <a:cubicBezTo>
                        <a:pt x="332619" y="1506569"/>
                        <a:pt x="334524" y="1509808"/>
                        <a:pt x="329666" y="1507712"/>
                      </a:cubicBezTo>
                      <a:cubicBezTo>
                        <a:pt x="325475" y="1503331"/>
                        <a:pt x="319950" y="1499997"/>
                        <a:pt x="315950" y="1495425"/>
                      </a:cubicBezTo>
                      <a:close/>
                      <a:moveTo>
                        <a:pt x="207651" y="1059180"/>
                      </a:moveTo>
                      <a:cubicBezTo>
                        <a:pt x="210413" y="1063085"/>
                        <a:pt x="212889" y="1065943"/>
                        <a:pt x="213937" y="1064038"/>
                      </a:cubicBezTo>
                      <a:cubicBezTo>
                        <a:pt x="213556" y="1067848"/>
                        <a:pt x="216604" y="1070896"/>
                        <a:pt x="216985" y="1074515"/>
                      </a:cubicBezTo>
                      <a:cubicBezTo>
                        <a:pt x="211365" y="1068800"/>
                        <a:pt x="216223" y="1078325"/>
                        <a:pt x="212985" y="1075468"/>
                      </a:cubicBezTo>
                      <a:cubicBezTo>
                        <a:pt x="212794" y="1069753"/>
                        <a:pt x="208317" y="1064895"/>
                        <a:pt x="207651" y="1059180"/>
                      </a:cubicBezTo>
                      <a:close/>
                      <a:moveTo>
                        <a:pt x="303282" y="1492568"/>
                      </a:moveTo>
                      <a:cubicBezTo>
                        <a:pt x="301377" y="1489901"/>
                        <a:pt x="303282" y="1490282"/>
                        <a:pt x="301662" y="1487805"/>
                      </a:cubicBezTo>
                      <a:cubicBezTo>
                        <a:pt x="300138" y="1487138"/>
                        <a:pt x="300424" y="1488091"/>
                        <a:pt x="299376" y="1487805"/>
                      </a:cubicBezTo>
                      <a:cubicBezTo>
                        <a:pt x="295185" y="1482471"/>
                        <a:pt x="298995" y="1484281"/>
                        <a:pt x="303282" y="1486376"/>
                      </a:cubicBezTo>
                      <a:cubicBezTo>
                        <a:pt x="304425" y="1488091"/>
                        <a:pt x="305282" y="1490091"/>
                        <a:pt x="307282" y="1491044"/>
                      </a:cubicBezTo>
                      <a:cubicBezTo>
                        <a:pt x="306615" y="1489615"/>
                        <a:pt x="308901" y="1490567"/>
                        <a:pt x="311187" y="1491520"/>
                      </a:cubicBezTo>
                      <a:cubicBezTo>
                        <a:pt x="312045" y="1492853"/>
                        <a:pt x="312807" y="1494187"/>
                        <a:pt x="313664" y="1495520"/>
                      </a:cubicBezTo>
                      <a:cubicBezTo>
                        <a:pt x="305472" y="1491901"/>
                        <a:pt x="306996" y="1492377"/>
                        <a:pt x="303282" y="1492568"/>
                      </a:cubicBezTo>
                      <a:close/>
                      <a:moveTo>
                        <a:pt x="292423" y="1473327"/>
                      </a:moveTo>
                      <a:cubicBezTo>
                        <a:pt x="287565" y="1470755"/>
                        <a:pt x="284803" y="1466469"/>
                        <a:pt x="280898" y="1463040"/>
                      </a:cubicBezTo>
                      <a:cubicBezTo>
                        <a:pt x="286708" y="1464850"/>
                        <a:pt x="294423" y="1471041"/>
                        <a:pt x="292423" y="1473327"/>
                      </a:cubicBezTo>
                      <a:close/>
                      <a:moveTo>
                        <a:pt x="264229" y="1453039"/>
                      </a:moveTo>
                      <a:cubicBezTo>
                        <a:pt x="260610" y="1450086"/>
                        <a:pt x="256323" y="1447610"/>
                        <a:pt x="253847" y="1443609"/>
                      </a:cubicBezTo>
                      <a:cubicBezTo>
                        <a:pt x="258705" y="1444943"/>
                        <a:pt x="260229" y="1449038"/>
                        <a:pt x="263467" y="1451610"/>
                      </a:cubicBezTo>
                      <a:cubicBezTo>
                        <a:pt x="263277" y="1450658"/>
                        <a:pt x="262134" y="1448848"/>
                        <a:pt x="263562" y="1449515"/>
                      </a:cubicBezTo>
                      <a:cubicBezTo>
                        <a:pt x="264610" y="1451515"/>
                        <a:pt x="264420" y="1452277"/>
                        <a:pt x="264229" y="1453039"/>
                      </a:cubicBezTo>
                      <a:close/>
                      <a:moveTo>
                        <a:pt x="241941" y="1425702"/>
                      </a:moveTo>
                      <a:cubicBezTo>
                        <a:pt x="244512" y="1430179"/>
                        <a:pt x="249751" y="1432560"/>
                        <a:pt x="251847" y="1437323"/>
                      </a:cubicBezTo>
                      <a:cubicBezTo>
                        <a:pt x="247656" y="1435322"/>
                        <a:pt x="239178" y="1426654"/>
                        <a:pt x="241941" y="1425702"/>
                      </a:cubicBezTo>
                      <a:close/>
                      <a:moveTo>
                        <a:pt x="244893" y="1427417"/>
                      </a:moveTo>
                      <a:cubicBezTo>
                        <a:pt x="244131" y="1426083"/>
                        <a:pt x="242893" y="1425035"/>
                        <a:pt x="241369" y="1424369"/>
                      </a:cubicBezTo>
                      <a:cubicBezTo>
                        <a:pt x="239559" y="1420844"/>
                        <a:pt x="239369" y="1419130"/>
                        <a:pt x="241750" y="1420273"/>
                      </a:cubicBezTo>
                      <a:cubicBezTo>
                        <a:pt x="242988" y="1422464"/>
                        <a:pt x="245179" y="1424083"/>
                        <a:pt x="246513" y="1426178"/>
                      </a:cubicBezTo>
                      <a:cubicBezTo>
                        <a:pt x="244608" y="1425131"/>
                        <a:pt x="246322" y="1427893"/>
                        <a:pt x="244893" y="1427417"/>
                      </a:cubicBezTo>
                      <a:close/>
                      <a:moveTo>
                        <a:pt x="221367" y="1401128"/>
                      </a:moveTo>
                      <a:cubicBezTo>
                        <a:pt x="228987" y="1405700"/>
                        <a:pt x="234321" y="1411891"/>
                        <a:pt x="238797" y="1418558"/>
                      </a:cubicBezTo>
                      <a:cubicBezTo>
                        <a:pt x="231368" y="1413891"/>
                        <a:pt x="227748" y="1406557"/>
                        <a:pt x="221367" y="1401128"/>
                      </a:cubicBezTo>
                      <a:close/>
                      <a:moveTo>
                        <a:pt x="213556" y="1400842"/>
                      </a:moveTo>
                      <a:cubicBezTo>
                        <a:pt x="218509" y="1401032"/>
                        <a:pt x="224700" y="1408462"/>
                        <a:pt x="229272" y="1414177"/>
                      </a:cubicBezTo>
                      <a:cubicBezTo>
                        <a:pt x="222795" y="1410557"/>
                        <a:pt x="216795" y="1406652"/>
                        <a:pt x="213556" y="1400842"/>
                      </a:cubicBezTo>
                      <a:close/>
                      <a:moveTo>
                        <a:pt x="194601" y="1367600"/>
                      </a:moveTo>
                      <a:cubicBezTo>
                        <a:pt x="194411" y="1365885"/>
                        <a:pt x="195554" y="1366171"/>
                        <a:pt x="193935" y="1362647"/>
                      </a:cubicBezTo>
                      <a:cubicBezTo>
                        <a:pt x="199745" y="1366838"/>
                        <a:pt x="204888" y="1371314"/>
                        <a:pt x="206984" y="1377696"/>
                      </a:cubicBezTo>
                      <a:cubicBezTo>
                        <a:pt x="201745" y="1371791"/>
                        <a:pt x="195935" y="1367028"/>
                        <a:pt x="194601" y="1367600"/>
                      </a:cubicBezTo>
                      <a:close/>
                      <a:moveTo>
                        <a:pt x="135356" y="1297019"/>
                      </a:moveTo>
                      <a:cubicBezTo>
                        <a:pt x="138594" y="1299496"/>
                        <a:pt x="133070" y="1292828"/>
                        <a:pt x="134022" y="1290828"/>
                      </a:cubicBezTo>
                      <a:cubicBezTo>
                        <a:pt x="136975" y="1292447"/>
                        <a:pt x="140785" y="1302068"/>
                        <a:pt x="138213" y="1300734"/>
                      </a:cubicBezTo>
                      <a:cubicBezTo>
                        <a:pt x="137261" y="1297591"/>
                        <a:pt x="136308" y="1299782"/>
                        <a:pt x="135356" y="1297019"/>
                      </a:cubicBezTo>
                      <a:close/>
                      <a:moveTo>
                        <a:pt x="25152" y="685991"/>
                      </a:moveTo>
                      <a:cubicBezTo>
                        <a:pt x="26866" y="682276"/>
                        <a:pt x="27247" y="678085"/>
                        <a:pt x="29914" y="674751"/>
                      </a:cubicBezTo>
                      <a:cubicBezTo>
                        <a:pt x="30771" y="681609"/>
                        <a:pt x="29628" y="687610"/>
                        <a:pt x="28676" y="693801"/>
                      </a:cubicBezTo>
                      <a:lnTo>
                        <a:pt x="26199" y="697706"/>
                      </a:lnTo>
                      <a:cubicBezTo>
                        <a:pt x="26961" y="688848"/>
                        <a:pt x="27152" y="690372"/>
                        <a:pt x="25152" y="685991"/>
                      </a:cubicBezTo>
                      <a:close/>
                      <a:moveTo>
                        <a:pt x="40296" y="637794"/>
                      </a:moveTo>
                      <a:cubicBezTo>
                        <a:pt x="36105" y="643223"/>
                        <a:pt x="37725" y="653510"/>
                        <a:pt x="34105" y="650081"/>
                      </a:cubicBezTo>
                      <a:cubicBezTo>
                        <a:pt x="36296" y="647033"/>
                        <a:pt x="38106" y="635413"/>
                        <a:pt x="40296" y="637794"/>
                      </a:cubicBezTo>
                      <a:close/>
                      <a:moveTo>
                        <a:pt x="463683" y="307277"/>
                      </a:moveTo>
                      <a:cubicBezTo>
                        <a:pt x="455777" y="316516"/>
                        <a:pt x="474446" y="301847"/>
                        <a:pt x="466445" y="312801"/>
                      </a:cubicBezTo>
                      <a:cubicBezTo>
                        <a:pt x="461873" y="313087"/>
                        <a:pt x="462825" y="312325"/>
                        <a:pt x="458063" y="315278"/>
                      </a:cubicBezTo>
                      <a:cubicBezTo>
                        <a:pt x="458253" y="313373"/>
                        <a:pt x="458063" y="308991"/>
                        <a:pt x="463683" y="307277"/>
                      </a:cubicBezTo>
                      <a:close/>
                      <a:moveTo>
                        <a:pt x="456253" y="319564"/>
                      </a:moveTo>
                      <a:cubicBezTo>
                        <a:pt x="454634" y="320040"/>
                        <a:pt x="452824" y="320040"/>
                        <a:pt x="451681" y="321374"/>
                      </a:cubicBezTo>
                      <a:cubicBezTo>
                        <a:pt x="450729" y="323279"/>
                        <a:pt x="454729" y="325088"/>
                        <a:pt x="449586" y="327755"/>
                      </a:cubicBezTo>
                      <a:cubicBezTo>
                        <a:pt x="448157" y="327279"/>
                        <a:pt x="450157" y="324517"/>
                        <a:pt x="446823" y="325279"/>
                      </a:cubicBezTo>
                      <a:cubicBezTo>
                        <a:pt x="452062" y="321183"/>
                        <a:pt x="449300" y="317849"/>
                        <a:pt x="454634" y="313849"/>
                      </a:cubicBezTo>
                      <a:cubicBezTo>
                        <a:pt x="456729" y="314706"/>
                        <a:pt x="459777" y="314992"/>
                        <a:pt x="456253" y="319564"/>
                      </a:cubicBezTo>
                      <a:close/>
                      <a:moveTo>
                        <a:pt x="91350" y="495586"/>
                      </a:moveTo>
                      <a:cubicBezTo>
                        <a:pt x="92208" y="490633"/>
                        <a:pt x="94970" y="486918"/>
                        <a:pt x="97256" y="482918"/>
                      </a:cubicBezTo>
                      <a:cubicBezTo>
                        <a:pt x="98780" y="483870"/>
                        <a:pt x="95351" y="489490"/>
                        <a:pt x="95351" y="494538"/>
                      </a:cubicBezTo>
                      <a:cubicBezTo>
                        <a:pt x="92017" y="498729"/>
                        <a:pt x="93636" y="493395"/>
                        <a:pt x="91350" y="495586"/>
                      </a:cubicBezTo>
                      <a:close/>
                      <a:moveTo>
                        <a:pt x="479399" y="297275"/>
                      </a:moveTo>
                      <a:cubicBezTo>
                        <a:pt x="483114" y="296990"/>
                        <a:pt x="482066" y="299657"/>
                        <a:pt x="483685" y="300704"/>
                      </a:cubicBezTo>
                      <a:cubicBezTo>
                        <a:pt x="480447" y="301466"/>
                        <a:pt x="479018" y="305943"/>
                        <a:pt x="475303" y="305753"/>
                      </a:cubicBezTo>
                      <a:cubicBezTo>
                        <a:pt x="477018" y="301657"/>
                        <a:pt x="477780" y="301562"/>
                        <a:pt x="479399" y="297275"/>
                      </a:cubicBezTo>
                      <a:close/>
                      <a:moveTo>
                        <a:pt x="107829" y="467963"/>
                      </a:moveTo>
                      <a:cubicBezTo>
                        <a:pt x="103352" y="473964"/>
                        <a:pt x="106971" y="474155"/>
                        <a:pt x="102685" y="479298"/>
                      </a:cubicBezTo>
                      <a:cubicBezTo>
                        <a:pt x="100780" y="479774"/>
                        <a:pt x="106019" y="464249"/>
                        <a:pt x="107829" y="467963"/>
                      </a:cubicBezTo>
                      <a:close/>
                      <a:moveTo>
                        <a:pt x="482733" y="295847"/>
                      </a:moveTo>
                      <a:cubicBezTo>
                        <a:pt x="484352" y="293465"/>
                        <a:pt x="486447" y="292227"/>
                        <a:pt x="489019" y="292037"/>
                      </a:cubicBezTo>
                      <a:cubicBezTo>
                        <a:pt x="488448" y="293846"/>
                        <a:pt x="487781" y="295275"/>
                        <a:pt x="485685" y="296513"/>
                      </a:cubicBezTo>
                      <a:cubicBezTo>
                        <a:pt x="486447" y="295180"/>
                        <a:pt x="484638" y="295561"/>
                        <a:pt x="482733" y="295847"/>
                      </a:cubicBezTo>
                      <a:close/>
                      <a:moveTo>
                        <a:pt x="415391" y="141256"/>
                      </a:moveTo>
                      <a:cubicBezTo>
                        <a:pt x="409771" y="142494"/>
                        <a:pt x="405961" y="148114"/>
                        <a:pt x="400722" y="150019"/>
                      </a:cubicBezTo>
                      <a:cubicBezTo>
                        <a:pt x="403580" y="144875"/>
                        <a:pt x="414819" y="138684"/>
                        <a:pt x="415391" y="141256"/>
                      </a:cubicBezTo>
                      <a:close/>
                      <a:moveTo>
                        <a:pt x="437013" y="128492"/>
                      </a:moveTo>
                      <a:cubicBezTo>
                        <a:pt x="430059" y="132017"/>
                        <a:pt x="423678" y="136874"/>
                        <a:pt x="416248" y="138970"/>
                      </a:cubicBezTo>
                      <a:cubicBezTo>
                        <a:pt x="422344" y="133445"/>
                        <a:pt x="429202" y="129635"/>
                        <a:pt x="437013" y="128492"/>
                      </a:cubicBezTo>
                      <a:close/>
                      <a:moveTo>
                        <a:pt x="445871" y="121253"/>
                      </a:moveTo>
                      <a:lnTo>
                        <a:pt x="440918" y="125921"/>
                      </a:lnTo>
                      <a:cubicBezTo>
                        <a:pt x="439299" y="126111"/>
                        <a:pt x="437870" y="126397"/>
                        <a:pt x="436251" y="126587"/>
                      </a:cubicBezTo>
                      <a:cubicBezTo>
                        <a:pt x="438727" y="122777"/>
                        <a:pt x="442537" y="122587"/>
                        <a:pt x="445871" y="121253"/>
                      </a:cubicBezTo>
                      <a:close/>
                      <a:moveTo>
                        <a:pt x="913263" y="123825"/>
                      </a:moveTo>
                      <a:cubicBezTo>
                        <a:pt x="917358" y="126111"/>
                        <a:pt x="913739" y="127349"/>
                        <a:pt x="909262" y="128492"/>
                      </a:cubicBezTo>
                      <a:cubicBezTo>
                        <a:pt x="902499" y="129064"/>
                        <a:pt x="892879" y="127254"/>
                        <a:pt x="882402" y="128873"/>
                      </a:cubicBezTo>
                      <a:cubicBezTo>
                        <a:pt x="881163" y="128111"/>
                        <a:pt x="878592" y="127159"/>
                        <a:pt x="880116" y="126587"/>
                      </a:cubicBezTo>
                      <a:cubicBezTo>
                        <a:pt x="887259" y="124301"/>
                        <a:pt x="902023" y="123920"/>
                        <a:pt x="913263" y="123825"/>
                      </a:cubicBezTo>
                      <a:close/>
                      <a:moveTo>
                        <a:pt x="950505" y="129540"/>
                      </a:moveTo>
                      <a:cubicBezTo>
                        <a:pt x="952506" y="130969"/>
                        <a:pt x="953553" y="132207"/>
                        <a:pt x="952315" y="133064"/>
                      </a:cubicBezTo>
                      <a:cubicBezTo>
                        <a:pt x="943076" y="131921"/>
                        <a:pt x="933456" y="131826"/>
                        <a:pt x="924502" y="130016"/>
                      </a:cubicBezTo>
                      <a:cubicBezTo>
                        <a:pt x="933170" y="129349"/>
                        <a:pt x="941647" y="130016"/>
                        <a:pt x="950505" y="129540"/>
                      </a:cubicBezTo>
                      <a:close/>
                      <a:moveTo>
                        <a:pt x="716095" y="30575"/>
                      </a:moveTo>
                      <a:cubicBezTo>
                        <a:pt x="714857" y="32861"/>
                        <a:pt x="703332" y="35909"/>
                        <a:pt x="697331" y="35909"/>
                      </a:cubicBezTo>
                      <a:cubicBezTo>
                        <a:pt x="703522" y="32099"/>
                        <a:pt x="709809" y="32004"/>
                        <a:pt x="716095" y="30575"/>
                      </a:cubicBezTo>
                      <a:close/>
                      <a:moveTo>
                        <a:pt x="992987" y="133731"/>
                      </a:moveTo>
                      <a:cubicBezTo>
                        <a:pt x="980319" y="133636"/>
                        <a:pt x="969841" y="132207"/>
                        <a:pt x="963078" y="135160"/>
                      </a:cubicBezTo>
                      <a:cubicBezTo>
                        <a:pt x="961554" y="134017"/>
                        <a:pt x="959935" y="133064"/>
                        <a:pt x="958316" y="132112"/>
                      </a:cubicBezTo>
                      <a:cubicBezTo>
                        <a:pt x="966793" y="132493"/>
                        <a:pt x="978128" y="128397"/>
                        <a:pt x="992987" y="133731"/>
                      </a:cubicBezTo>
                      <a:close/>
                      <a:moveTo>
                        <a:pt x="828109" y="9144"/>
                      </a:moveTo>
                      <a:cubicBezTo>
                        <a:pt x="830967" y="8287"/>
                        <a:pt x="833729" y="7906"/>
                        <a:pt x="836396" y="7906"/>
                      </a:cubicBezTo>
                      <a:cubicBezTo>
                        <a:pt x="844206" y="10668"/>
                        <a:pt x="830490" y="12478"/>
                        <a:pt x="841539" y="15335"/>
                      </a:cubicBezTo>
                      <a:cubicBezTo>
                        <a:pt x="835634" y="15526"/>
                        <a:pt x="829443" y="17717"/>
                        <a:pt x="824013" y="15145"/>
                      </a:cubicBezTo>
                      <a:cubicBezTo>
                        <a:pt x="834396" y="15621"/>
                        <a:pt x="837729" y="12192"/>
                        <a:pt x="828109" y="9144"/>
                      </a:cubicBezTo>
                      <a:close/>
                      <a:moveTo>
                        <a:pt x="1090618" y="167354"/>
                      </a:moveTo>
                      <a:cubicBezTo>
                        <a:pt x="1093857" y="170117"/>
                        <a:pt x="1088904" y="169640"/>
                        <a:pt x="1088618" y="170974"/>
                      </a:cubicBezTo>
                      <a:cubicBezTo>
                        <a:pt x="1085951" y="169069"/>
                        <a:pt x="1082331" y="169069"/>
                        <a:pt x="1080331" y="166021"/>
                      </a:cubicBezTo>
                      <a:cubicBezTo>
                        <a:pt x="1083951" y="166116"/>
                        <a:pt x="1086618" y="167831"/>
                        <a:pt x="1090618" y="167354"/>
                      </a:cubicBezTo>
                      <a:close/>
                      <a:moveTo>
                        <a:pt x="1054614" y="109442"/>
                      </a:moveTo>
                      <a:cubicBezTo>
                        <a:pt x="1058328" y="111347"/>
                        <a:pt x="1062424" y="108871"/>
                        <a:pt x="1064805" y="108585"/>
                      </a:cubicBezTo>
                      <a:cubicBezTo>
                        <a:pt x="1070330" y="111538"/>
                        <a:pt x="1065091" y="110871"/>
                        <a:pt x="1066234" y="112300"/>
                      </a:cubicBezTo>
                      <a:cubicBezTo>
                        <a:pt x="1067758" y="112490"/>
                        <a:pt x="1069092" y="113062"/>
                        <a:pt x="1070235" y="114205"/>
                      </a:cubicBezTo>
                      <a:cubicBezTo>
                        <a:pt x="1062996" y="112395"/>
                        <a:pt x="1057185" y="109919"/>
                        <a:pt x="1058900" y="114110"/>
                      </a:cubicBezTo>
                      <a:cubicBezTo>
                        <a:pt x="1055376" y="112967"/>
                        <a:pt x="1053756" y="110585"/>
                        <a:pt x="1054614" y="109442"/>
                      </a:cubicBezTo>
                      <a:close/>
                      <a:moveTo>
                        <a:pt x="1014418" y="46482"/>
                      </a:moveTo>
                      <a:cubicBezTo>
                        <a:pt x="1011370" y="44196"/>
                        <a:pt x="1006703" y="46292"/>
                        <a:pt x="1003941" y="43434"/>
                      </a:cubicBezTo>
                      <a:cubicBezTo>
                        <a:pt x="1007465" y="42005"/>
                        <a:pt x="1017466" y="45244"/>
                        <a:pt x="1014418" y="46482"/>
                      </a:cubicBezTo>
                      <a:close/>
                      <a:moveTo>
                        <a:pt x="1056709" y="58388"/>
                      </a:moveTo>
                      <a:cubicBezTo>
                        <a:pt x="1048422" y="57722"/>
                        <a:pt x="1040326" y="56960"/>
                        <a:pt x="1033468" y="53340"/>
                      </a:cubicBezTo>
                      <a:cubicBezTo>
                        <a:pt x="1041088" y="55340"/>
                        <a:pt x="1049946" y="54674"/>
                        <a:pt x="1056709" y="58388"/>
                      </a:cubicBezTo>
                      <a:close/>
                      <a:moveTo>
                        <a:pt x="1085951" y="69437"/>
                      </a:moveTo>
                      <a:cubicBezTo>
                        <a:pt x="1081569" y="69056"/>
                        <a:pt x="1077093" y="68580"/>
                        <a:pt x="1074045" y="65342"/>
                      </a:cubicBezTo>
                      <a:cubicBezTo>
                        <a:pt x="1078617" y="65532"/>
                        <a:pt x="1082617" y="66961"/>
                        <a:pt x="1085951" y="69437"/>
                      </a:cubicBezTo>
                      <a:close/>
                      <a:moveTo>
                        <a:pt x="1087761" y="59055"/>
                      </a:moveTo>
                      <a:cubicBezTo>
                        <a:pt x="1090999" y="61913"/>
                        <a:pt x="1092523" y="62389"/>
                        <a:pt x="1093761" y="61151"/>
                      </a:cubicBezTo>
                      <a:cubicBezTo>
                        <a:pt x="1099762" y="64961"/>
                        <a:pt x="1085570" y="62389"/>
                        <a:pt x="1083855" y="59912"/>
                      </a:cubicBezTo>
                      <a:cubicBezTo>
                        <a:pt x="1086237" y="60008"/>
                        <a:pt x="1086999" y="59531"/>
                        <a:pt x="1087761" y="59055"/>
                      </a:cubicBezTo>
                      <a:close/>
                      <a:moveTo>
                        <a:pt x="1320742" y="208979"/>
                      </a:moveTo>
                      <a:cubicBezTo>
                        <a:pt x="1319409" y="210312"/>
                        <a:pt x="1312360" y="206312"/>
                        <a:pt x="1308931" y="203454"/>
                      </a:cubicBezTo>
                      <a:cubicBezTo>
                        <a:pt x="1309788" y="202406"/>
                        <a:pt x="1318266" y="205073"/>
                        <a:pt x="1320742" y="208979"/>
                      </a:cubicBezTo>
                      <a:close/>
                    </a:path>
                  </a:pathLst>
                </a:custGeom>
                <a:solidFill>
                  <a:srgbClr val="D1C4B3"/>
                </a:solidFill>
                <a:ln w="9525" cap="flat">
                  <a:noFill/>
                  <a:prstDash val="solid"/>
                  <a:miter/>
                </a:ln>
              </p:spPr>
              <p:txBody>
                <a:bodyPr rtlCol="0" anchor="ctr"/>
                <a:lstStyle/>
                <a:p>
                  <a:endParaRPr lang="zh-CN" altLang="en-US"/>
                </a:p>
              </p:txBody>
            </p:sp>
            <p:sp>
              <p:nvSpPr>
                <p:cNvPr id="970" name="任意多边形: 形状 57479"/>
                <p:cNvSpPr/>
                <p:nvPr>
                  <p:custDataLst>
                    <p:tags r:id="rId1426"/>
                  </p:custDataLst>
                </p:nvPr>
              </p:nvSpPr>
              <p:spPr>
                <a:xfrm>
                  <a:off x="6566344" y="4093367"/>
                  <a:ext cx="43401" cy="33147"/>
                </a:xfrm>
                <a:custGeom>
                  <a:gdLst>
                    <a:gd name="connsiteX0" fmla="*/ 43243 w 43401"/>
                    <a:gd name="connsiteY0" fmla="*/ 572 h 33147"/>
                    <a:gd name="connsiteX1" fmla="*/ 41243 w 43401"/>
                    <a:gd name="connsiteY1" fmla="*/ 96 h 33147"/>
                    <a:gd name="connsiteX2" fmla="*/ 0 w 43401"/>
                    <a:gd name="connsiteY2" fmla="*/ 33147 h 33147"/>
                    <a:gd name="connsiteX3" fmla="*/ 37147 w 43401"/>
                    <a:gd name="connsiteY3" fmla="*/ 9049 h 33147"/>
                    <a:gd name="connsiteX4" fmla="*/ 33623 w 43401"/>
                    <a:gd name="connsiteY4" fmla="*/ 9049 h 33147"/>
                    <a:gd name="connsiteX5" fmla="*/ 43243 w 43401"/>
                    <a:gd name="connsiteY5" fmla="*/ 572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1" h="33147">
                      <a:moveTo>
                        <a:pt x="43243" y="572"/>
                      </a:moveTo>
                      <a:cubicBezTo>
                        <a:pt x="44291" y="-1428"/>
                        <a:pt x="39719" y="2667"/>
                        <a:pt x="41243" y="96"/>
                      </a:cubicBezTo>
                      <a:cubicBezTo>
                        <a:pt x="29908" y="15240"/>
                        <a:pt x="13240" y="21051"/>
                        <a:pt x="0" y="33147"/>
                      </a:cubicBezTo>
                      <a:cubicBezTo>
                        <a:pt x="13049" y="26575"/>
                        <a:pt x="25432" y="18193"/>
                        <a:pt x="37147" y="9049"/>
                      </a:cubicBezTo>
                      <a:cubicBezTo>
                        <a:pt x="38100" y="7525"/>
                        <a:pt x="35242" y="8763"/>
                        <a:pt x="33623" y="9049"/>
                      </a:cubicBezTo>
                      <a:cubicBezTo>
                        <a:pt x="36957" y="6382"/>
                        <a:pt x="39624" y="2763"/>
                        <a:pt x="43243" y="572"/>
                      </a:cubicBezTo>
                      <a:close/>
                    </a:path>
                  </a:pathLst>
                </a:custGeom>
                <a:solidFill>
                  <a:srgbClr val="D1C4B3"/>
                </a:solidFill>
                <a:ln w="9525" cap="flat">
                  <a:noFill/>
                  <a:prstDash val="solid"/>
                  <a:miter/>
                </a:ln>
              </p:spPr>
              <p:txBody>
                <a:bodyPr rtlCol="0" anchor="ctr"/>
                <a:lstStyle/>
                <a:p>
                  <a:endParaRPr lang="zh-CN" altLang="en-US"/>
                </a:p>
              </p:txBody>
            </p:sp>
            <p:sp>
              <p:nvSpPr>
                <p:cNvPr id="971" name="任意多边形: 形状 57480"/>
                <p:cNvSpPr/>
                <p:nvPr>
                  <p:custDataLst>
                    <p:tags r:id="rId1427"/>
                  </p:custDataLst>
                </p:nvPr>
              </p:nvSpPr>
              <p:spPr>
                <a:xfrm>
                  <a:off x="6719506" y="3177158"/>
                  <a:ext cx="5238" cy="11620"/>
                </a:xfrm>
                <a:custGeom>
                  <a:gdLst>
                    <a:gd name="connsiteX0" fmla="*/ 0 w 5238"/>
                    <a:gd name="connsiteY0" fmla="*/ 0 h 11620"/>
                    <a:gd name="connsiteX1" fmla="*/ 5239 w 5238"/>
                    <a:gd name="connsiteY1" fmla="*/ 11621 h 11620"/>
                    <a:gd name="connsiteX2" fmla="*/ 0 w 5238"/>
                    <a:gd name="connsiteY2" fmla="*/ 0 h 11620"/>
                  </a:gdLst>
                  <a:cxnLst>
                    <a:cxn ang="0">
                      <a:pos x="connsiteX0" y="connsiteY0"/>
                    </a:cxn>
                    <a:cxn ang="0">
                      <a:pos x="connsiteX1" y="connsiteY1"/>
                    </a:cxn>
                    <a:cxn ang="0">
                      <a:pos x="connsiteX2" y="connsiteY2"/>
                    </a:cxn>
                  </a:cxnLst>
                  <a:rect l="l" t="t" r="r" b="b"/>
                  <a:pathLst>
                    <a:path w="5238" h="11620">
                      <a:moveTo>
                        <a:pt x="0" y="0"/>
                      </a:moveTo>
                      <a:cubicBezTo>
                        <a:pt x="190" y="4286"/>
                        <a:pt x="3905" y="7620"/>
                        <a:pt x="5239" y="11621"/>
                      </a:cubicBezTo>
                      <a:cubicBezTo>
                        <a:pt x="4000" y="7620"/>
                        <a:pt x="3619" y="3334"/>
                        <a:pt x="0" y="0"/>
                      </a:cubicBezTo>
                      <a:close/>
                    </a:path>
                  </a:pathLst>
                </a:custGeom>
                <a:solidFill>
                  <a:srgbClr val="D1C4B3"/>
                </a:solidFill>
                <a:ln w="9525" cap="flat">
                  <a:noFill/>
                  <a:prstDash val="solid"/>
                  <a:miter/>
                </a:ln>
              </p:spPr>
              <p:txBody>
                <a:bodyPr rtlCol="0" anchor="ctr"/>
                <a:lstStyle/>
                <a:p>
                  <a:endParaRPr lang="zh-CN" altLang="en-US"/>
                </a:p>
              </p:txBody>
            </p:sp>
            <p:sp>
              <p:nvSpPr>
                <p:cNvPr id="972" name="任意多边形: 形状 57481"/>
                <p:cNvSpPr/>
                <p:nvPr>
                  <p:custDataLst>
                    <p:tags r:id="rId1428"/>
                  </p:custDataLst>
                </p:nvPr>
              </p:nvSpPr>
              <p:spPr>
                <a:xfrm>
                  <a:off x="6772751" y="3394899"/>
                  <a:ext cx="3143" cy="9977"/>
                </a:xfrm>
                <a:custGeom>
                  <a:gdLst>
                    <a:gd name="connsiteX0" fmla="*/ 3143 w 3143"/>
                    <a:gd name="connsiteY0" fmla="*/ 4000 h 9977"/>
                    <a:gd name="connsiteX1" fmla="*/ 476 w 3143"/>
                    <a:gd name="connsiteY1" fmla="*/ 0 h 9977"/>
                    <a:gd name="connsiteX2" fmla="*/ 2096 w 3143"/>
                    <a:gd name="connsiteY2" fmla="*/ 6477 h 9977"/>
                    <a:gd name="connsiteX3" fmla="*/ 0 w 3143"/>
                    <a:gd name="connsiteY3" fmla="*/ 8858 h 9977"/>
                    <a:gd name="connsiteX4" fmla="*/ 3143 w 3143"/>
                    <a:gd name="connsiteY4" fmla="*/ 4000 h 99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9977">
                      <a:moveTo>
                        <a:pt x="3143" y="4000"/>
                      </a:moveTo>
                      <a:cubicBezTo>
                        <a:pt x="2286" y="762"/>
                        <a:pt x="1333" y="1333"/>
                        <a:pt x="476" y="0"/>
                      </a:cubicBezTo>
                      <a:cubicBezTo>
                        <a:pt x="95" y="2096"/>
                        <a:pt x="1429" y="4286"/>
                        <a:pt x="2096" y="6477"/>
                      </a:cubicBezTo>
                      <a:cubicBezTo>
                        <a:pt x="1429" y="6763"/>
                        <a:pt x="762" y="7144"/>
                        <a:pt x="0" y="8858"/>
                      </a:cubicBezTo>
                      <a:cubicBezTo>
                        <a:pt x="2000" y="12192"/>
                        <a:pt x="2096" y="7334"/>
                        <a:pt x="3143" y="4000"/>
                      </a:cubicBezTo>
                      <a:close/>
                    </a:path>
                  </a:pathLst>
                </a:custGeom>
                <a:solidFill>
                  <a:srgbClr val="D1C4B3"/>
                </a:solidFill>
                <a:ln w="9525" cap="flat">
                  <a:noFill/>
                  <a:prstDash val="solid"/>
                  <a:miter/>
                </a:ln>
              </p:spPr>
              <p:txBody>
                <a:bodyPr rtlCol="0" anchor="ctr"/>
                <a:lstStyle/>
                <a:p>
                  <a:endParaRPr lang="zh-CN" altLang="en-US"/>
                </a:p>
              </p:txBody>
            </p:sp>
            <p:sp>
              <p:nvSpPr>
                <p:cNvPr id="973" name="任意多边形: 形状 57482"/>
                <p:cNvSpPr/>
                <p:nvPr>
                  <p:custDataLst>
                    <p:tags r:id="rId1429"/>
                  </p:custDataLst>
                </p:nvPr>
              </p:nvSpPr>
              <p:spPr>
                <a:xfrm>
                  <a:off x="6817901" y="3192964"/>
                  <a:ext cx="4094" cy="11044"/>
                </a:xfrm>
                <a:custGeom>
                  <a:gdLst>
                    <a:gd name="connsiteX0" fmla="*/ 665 w 4094"/>
                    <a:gd name="connsiteY0" fmla="*/ 1244 h 11044"/>
                    <a:gd name="connsiteX1" fmla="*/ 94 w 4094"/>
                    <a:gd name="connsiteY1" fmla="*/ 9912 h 11044"/>
                    <a:gd name="connsiteX2" fmla="*/ 4094 w 4094"/>
                    <a:gd name="connsiteY2" fmla="*/ 10674 h 11044"/>
                    <a:gd name="connsiteX3" fmla="*/ 665 w 4094"/>
                    <a:gd name="connsiteY3" fmla="*/ 1244 h 11044"/>
                  </a:gdLst>
                  <a:cxnLst>
                    <a:cxn ang="0">
                      <a:pos x="connsiteX0" y="connsiteY0"/>
                    </a:cxn>
                    <a:cxn ang="0">
                      <a:pos x="connsiteX1" y="connsiteY1"/>
                    </a:cxn>
                    <a:cxn ang="0">
                      <a:pos x="connsiteX2" y="connsiteY2"/>
                    </a:cxn>
                    <a:cxn ang="0">
                      <a:pos x="connsiteX3" y="connsiteY3"/>
                    </a:cxn>
                  </a:cxnLst>
                  <a:rect l="l" t="t" r="r" b="b"/>
                  <a:pathLst>
                    <a:path w="4094" h="11044">
                      <a:moveTo>
                        <a:pt x="665" y="1244"/>
                      </a:moveTo>
                      <a:cubicBezTo>
                        <a:pt x="-1621" y="-4185"/>
                        <a:pt x="2951" y="9912"/>
                        <a:pt x="94" y="9912"/>
                      </a:cubicBezTo>
                      <a:cubicBezTo>
                        <a:pt x="1999" y="12103"/>
                        <a:pt x="2761" y="10388"/>
                        <a:pt x="4094" y="10674"/>
                      </a:cubicBezTo>
                      <a:cubicBezTo>
                        <a:pt x="3713" y="4388"/>
                        <a:pt x="856" y="7626"/>
                        <a:pt x="665" y="1244"/>
                      </a:cubicBezTo>
                      <a:close/>
                    </a:path>
                  </a:pathLst>
                </a:custGeom>
                <a:solidFill>
                  <a:srgbClr val="D1C4B3"/>
                </a:solidFill>
                <a:ln w="9525" cap="flat">
                  <a:noFill/>
                  <a:prstDash val="solid"/>
                  <a:miter/>
                </a:ln>
              </p:spPr>
              <p:txBody>
                <a:bodyPr rtlCol="0" anchor="ctr"/>
                <a:lstStyle/>
                <a:p>
                  <a:endParaRPr lang="zh-CN" altLang="en-US"/>
                </a:p>
              </p:txBody>
            </p:sp>
            <p:sp>
              <p:nvSpPr>
                <p:cNvPr id="974" name="任意多边形: 形状 57483"/>
                <p:cNvSpPr/>
                <p:nvPr>
                  <p:custDataLst>
                    <p:tags r:id="rId1430"/>
                  </p:custDataLst>
                </p:nvPr>
              </p:nvSpPr>
              <p:spPr>
                <a:xfrm>
                  <a:off x="6806374" y="3285290"/>
                  <a:ext cx="3581" cy="9605"/>
                </a:xfrm>
                <a:custGeom>
                  <a:gdLst>
                    <a:gd name="connsiteX0" fmla="*/ 3143 w 3581"/>
                    <a:gd name="connsiteY0" fmla="*/ 2263 h 9605"/>
                    <a:gd name="connsiteX1" fmla="*/ 0 w 3581"/>
                    <a:gd name="connsiteY1" fmla="*/ 2453 h 9605"/>
                    <a:gd name="connsiteX2" fmla="*/ 2762 w 3581"/>
                    <a:gd name="connsiteY2" fmla="*/ 9025 h 9605"/>
                    <a:gd name="connsiteX3" fmla="*/ 3143 w 3581"/>
                    <a:gd name="connsiteY3" fmla="*/ 2263 h 9605"/>
                  </a:gdLst>
                  <a:cxnLst>
                    <a:cxn ang="0">
                      <a:pos x="connsiteX0" y="connsiteY0"/>
                    </a:cxn>
                    <a:cxn ang="0">
                      <a:pos x="connsiteX1" y="connsiteY1"/>
                    </a:cxn>
                    <a:cxn ang="0">
                      <a:pos x="connsiteX2" y="connsiteY2"/>
                    </a:cxn>
                    <a:cxn ang="0">
                      <a:pos x="connsiteX3" y="connsiteY3"/>
                    </a:cxn>
                  </a:cxnLst>
                  <a:rect l="l" t="t" r="r" b="b"/>
                  <a:pathLst>
                    <a:path w="3581" h="9605">
                      <a:moveTo>
                        <a:pt x="3143" y="2263"/>
                      </a:moveTo>
                      <a:cubicBezTo>
                        <a:pt x="1524" y="-785"/>
                        <a:pt x="476" y="-785"/>
                        <a:pt x="0" y="2453"/>
                      </a:cubicBezTo>
                      <a:cubicBezTo>
                        <a:pt x="1333" y="2358"/>
                        <a:pt x="2667" y="5501"/>
                        <a:pt x="2762" y="9025"/>
                      </a:cubicBezTo>
                      <a:cubicBezTo>
                        <a:pt x="4572" y="11788"/>
                        <a:pt x="2762" y="3882"/>
                        <a:pt x="3143" y="2263"/>
                      </a:cubicBezTo>
                      <a:close/>
                    </a:path>
                  </a:pathLst>
                </a:custGeom>
                <a:solidFill>
                  <a:srgbClr val="D1C4B3"/>
                </a:solidFill>
                <a:ln w="9525" cap="flat">
                  <a:noFill/>
                  <a:prstDash val="solid"/>
                  <a:miter/>
                </a:ln>
              </p:spPr>
              <p:txBody>
                <a:bodyPr rtlCol="0" anchor="ctr"/>
                <a:lstStyle/>
                <a:p>
                  <a:endParaRPr lang="zh-CN" altLang="en-US"/>
                </a:p>
              </p:txBody>
            </p:sp>
            <p:sp>
              <p:nvSpPr>
                <p:cNvPr id="975" name="任意多边形: 形状 57484"/>
                <p:cNvSpPr/>
                <p:nvPr>
                  <p:custDataLst>
                    <p:tags r:id="rId1431"/>
                  </p:custDataLst>
                </p:nvPr>
              </p:nvSpPr>
              <p:spPr>
                <a:xfrm>
                  <a:off x="6816816" y="3263645"/>
                  <a:ext cx="4226" cy="8548"/>
                </a:xfrm>
                <a:custGeom>
                  <a:gdLst>
                    <a:gd name="connsiteX0" fmla="*/ 1940 w 4226"/>
                    <a:gd name="connsiteY0" fmla="*/ 6763 h 8548"/>
                    <a:gd name="connsiteX1" fmla="*/ 4226 w 4226"/>
                    <a:gd name="connsiteY1" fmla="*/ 5144 h 8548"/>
                    <a:gd name="connsiteX2" fmla="*/ 35 w 4226"/>
                    <a:gd name="connsiteY2" fmla="*/ 0 h 8548"/>
                    <a:gd name="connsiteX3" fmla="*/ 1655 w 4226"/>
                    <a:gd name="connsiteY3" fmla="*/ 8192 h 8548"/>
                    <a:gd name="connsiteX4" fmla="*/ 1940 w 4226"/>
                    <a:gd name="connsiteY4" fmla="*/ 6763 h 85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226" h="8548">
                      <a:moveTo>
                        <a:pt x="1940" y="6763"/>
                      </a:moveTo>
                      <a:cubicBezTo>
                        <a:pt x="2702" y="6191"/>
                        <a:pt x="4036" y="8382"/>
                        <a:pt x="4226" y="5144"/>
                      </a:cubicBezTo>
                      <a:cubicBezTo>
                        <a:pt x="2512" y="1619"/>
                        <a:pt x="1178" y="286"/>
                        <a:pt x="35" y="0"/>
                      </a:cubicBezTo>
                      <a:cubicBezTo>
                        <a:pt x="-346" y="2762"/>
                        <a:pt x="2512" y="5334"/>
                        <a:pt x="1655" y="8192"/>
                      </a:cubicBezTo>
                      <a:cubicBezTo>
                        <a:pt x="2607" y="9335"/>
                        <a:pt x="2321" y="7429"/>
                        <a:pt x="1940" y="6763"/>
                      </a:cubicBezTo>
                      <a:close/>
                    </a:path>
                  </a:pathLst>
                </a:custGeom>
                <a:solidFill>
                  <a:srgbClr val="D1C4B3"/>
                </a:solidFill>
                <a:ln w="9525" cap="flat">
                  <a:noFill/>
                  <a:prstDash val="solid"/>
                  <a:miter/>
                </a:ln>
              </p:spPr>
              <p:txBody>
                <a:bodyPr rtlCol="0" anchor="ctr"/>
                <a:lstStyle/>
                <a:p>
                  <a:endParaRPr lang="zh-CN" altLang="en-US"/>
                </a:p>
              </p:txBody>
            </p:sp>
            <p:sp>
              <p:nvSpPr>
                <p:cNvPr id="976" name="任意多边形: 形状 57485"/>
                <p:cNvSpPr/>
                <p:nvPr>
                  <p:custDataLst>
                    <p:tags r:id="rId1432"/>
                  </p:custDataLst>
                </p:nvPr>
              </p:nvSpPr>
              <p:spPr>
                <a:xfrm>
                  <a:off x="6757796" y="3457574"/>
                  <a:ext cx="4762" cy="33147"/>
                </a:xfrm>
                <a:custGeom>
                  <a:gdLst>
                    <a:gd name="connsiteX0" fmla="*/ 1524 w 4762"/>
                    <a:gd name="connsiteY0" fmla="*/ 0 h 33147"/>
                    <a:gd name="connsiteX1" fmla="*/ 3239 w 4762"/>
                    <a:gd name="connsiteY1" fmla="*/ 5334 h 33147"/>
                    <a:gd name="connsiteX2" fmla="*/ 762 w 4762"/>
                    <a:gd name="connsiteY2" fmla="*/ 9906 h 33147"/>
                    <a:gd name="connsiteX3" fmla="*/ 0 w 4762"/>
                    <a:gd name="connsiteY3" fmla="*/ 30004 h 33147"/>
                    <a:gd name="connsiteX4" fmla="*/ 2858 w 4762"/>
                    <a:gd name="connsiteY4" fmla="*/ 33147 h 33147"/>
                    <a:gd name="connsiteX5" fmla="*/ 4763 w 4762"/>
                    <a:gd name="connsiteY5" fmla="*/ 6858 h 33147"/>
                    <a:gd name="connsiteX6" fmla="*/ 1524 w 4762"/>
                    <a:gd name="connsiteY6" fmla="*/ 0 h 33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 h="33147">
                      <a:moveTo>
                        <a:pt x="1524" y="0"/>
                      </a:moveTo>
                      <a:cubicBezTo>
                        <a:pt x="-952" y="4096"/>
                        <a:pt x="2667" y="3334"/>
                        <a:pt x="3239" y="5334"/>
                      </a:cubicBezTo>
                      <a:cubicBezTo>
                        <a:pt x="4096" y="9049"/>
                        <a:pt x="1619" y="5525"/>
                        <a:pt x="762" y="9906"/>
                      </a:cubicBezTo>
                      <a:cubicBezTo>
                        <a:pt x="3143" y="17050"/>
                        <a:pt x="1810" y="23622"/>
                        <a:pt x="0" y="30004"/>
                      </a:cubicBezTo>
                      <a:cubicBezTo>
                        <a:pt x="953" y="31433"/>
                        <a:pt x="1905" y="31718"/>
                        <a:pt x="2858" y="33147"/>
                      </a:cubicBezTo>
                      <a:cubicBezTo>
                        <a:pt x="1715" y="27337"/>
                        <a:pt x="2286" y="15716"/>
                        <a:pt x="4763" y="6858"/>
                      </a:cubicBezTo>
                      <a:cubicBezTo>
                        <a:pt x="2667" y="3715"/>
                        <a:pt x="3239" y="381"/>
                        <a:pt x="1524" y="0"/>
                      </a:cubicBezTo>
                      <a:close/>
                    </a:path>
                  </a:pathLst>
                </a:custGeom>
                <a:solidFill>
                  <a:srgbClr val="D1C4B3"/>
                </a:solidFill>
                <a:ln w="9525" cap="flat">
                  <a:noFill/>
                  <a:prstDash val="solid"/>
                  <a:miter/>
                </a:ln>
              </p:spPr>
              <p:txBody>
                <a:bodyPr rtlCol="0" anchor="ctr"/>
                <a:lstStyle/>
                <a:p>
                  <a:endParaRPr lang="zh-CN" altLang="en-US"/>
                </a:p>
              </p:txBody>
            </p:sp>
            <p:sp>
              <p:nvSpPr>
                <p:cNvPr id="977" name="任意多边形: 形状 57486"/>
                <p:cNvSpPr/>
                <p:nvPr>
                  <p:custDataLst>
                    <p:tags r:id="rId1433"/>
                  </p:custDataLst>
                </p:nvPr>
              </p:nvSpPr>
              <p:spPr>
                <a:xfrm>
                  <a:off x="6828377" y="3255453"/>
                  <a:ext cx="12287" cy="44291"/>
                </a:xfrm>
                <a:custGeom>
                  <a:gdLst>
                    <a:gd name="connsiteX0" fmla="*/ 0 w 12287"/>
                    <a:gd name="connsiteY0" fmla="*/ 0 h 44291"/>
                    <a:gd name="connsiteX1" fmla="*/ 11335 w 12287"/>
                    <a:gd name="connsiteY1" fmla="*/ 44291 h 44291"/>
                    <a:gd name="connsiteX2" fmla="*/ 12287 w 12287"/>
                    <a:gd name="connsiteY2" fmla="*/ 40005 h 44291"/>
                    <a:gd name="connsiteX3" fmla="*/ 9239 w 12287"/>
                    <a:gd name="connsiteY3" fmla="*/ 30290 h 44291"/>
                    <a:gd name="connsiteX4" fmla="*/ 8763 w 12287"/>
                    <a:gd name="connsiteY4" fmla="*/ 14764 h 44291"/>
                    <a:gd name="connsiteX5" fmla="*/ 0 w 12287"/>
                    <a:gd name="connsiteY5" fmla="*/ 0 h 442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7" h="44291">
                      <a:moveTo>
                        <a:pt x="0" y="0"/>
                      </a:moveTo>
                      <a:cubicBezTo>
                        <a:pt x="4000" y="16859"/>
                        <a:pt x="6001" y="27908"/>
                        <a:pt x="11335" y="44291"/>
                      </a:cubicBezTo>
                      <a:cubicBezTo>
                        <a:pt x="12001" y="42196"/>
                        <a:pt x="10858" y="38291"/>
                        <a:pt x="12287" y="40005"/>
                      </a:cubicBezTo>
                      <a:cubicBezTo>
                        <a:pt x="12287" y="33814"/>
                        <a:pt x="10954" y="36385"/>
                        <a:pt x="9239" y="30290"/>
                      </a:cubicBezTo>
                      <a:cubicBezTo>
                        <a:pt x="12097" y="31147"/>
                        <a:pt x="5525" y="9335"/>
                        <a:pt x="8763" y="14764"/>
                      </a:cubicBezTo>
                      <a:cubicBezTo>
                        <a:pt x="10001" y="11049"/>
                        <a:pt x="3048" y="2381"/>
                        <a:pt x="0" y="0"/>
                      </a:cubicBezTo>
                      <a:close/>
                    </a:path>
                  </a:pathLst>
                </a:custGeom>
                <a:solidFill>
                  <a:srgbClr val="D1C4B3"/>
                </a:solidFill>
                <a:ln w="9525" cap="flat">
                  <a:noFill/>
                  <a:prstDash val="solid"/>
                  <a:miter/>
                </a:ln>
              </p:spPr>
              <p:txBody>
                <a:bodyPr rtlCol="0" anchor="ctr"/>
                <a:lstStyle/>
                <a:p>
                  <a:endParaRPr lang="zh-CN" altLang="en-US"/>
                </a:p>
              </p:txBody>
            </p:sp>
            <p:sp>
              <p:nvSpPr>
                <p:cNvPr id="978" name="任意多边形: 形状 57487"/>
                <p:cNvSpPr/>
                <p:nvPr>
                  <p:custDataLst>
                    <p:tags r:id="rId1434"/>
                  </p:custDataLst>
                </p:nvPr>
              </p:nvSpPr>
              <p:spPr>
                <a:xfrm>
                  <a:off x="6730174" y="3518724"/>
                  <a:ext cx="5143" cy="24860"/>
                </a:xfrm>
                <a:custGeom>
                  <a:gdLst>
                    <a:gd name="connsiteX0" fmla="*/ 5143 w 5143"/>
                    <a:gd name="connsiteY0" fmla="*/ 0 h 24860"/>
                    <a:gd name="connsiteX1" fmla="*/ 0 w 5143"/>
                    <a:gd name="connsiteY1" fmla="*/ 24860 h 24860"/>
                    <a:gd name="connsiteX2" fmla="*/ 5143 w 5143"/>
                    <a:gd name="connsiteY2" fmla="*/ 0 h 24860"/>
                  </a:gdLst>
                  <a:cxnLst>
                    <a:cxn ang="0">
                      <a:pos x="connsiteX0" y="connsiteY0"/>
                    </a:cxn>
                    <a:cxn ang="0">
                      <a:pos x="connsiteX1" y="connsiteY1"/>
                    </a:cxn>
                    <a:cxn ang="0">
                      <a:pos x="connsiteX2" y="connsiteY2"/>
                    </a:cxn>
                  </a:cxnLst>
                  <a:rect l="l" t="t" r="r" b="b"/>
                  <a:pathLst>
                    <a:path w="5143" h="24860">
                      <a:moveTo>
                        <a:pt x="5143" y="0"/>
                      </a:moveTo>
                      <a:cubicBezTo>
                        <a:pt x="2762" y="3143"/>
                        <a:pt x="191" y="16954"/>
                        <a:pt x="0" y="24860"/>
                      </a:cubicBezTo>
                      <a:cubicBezTo>
                        <a:pt x="1524" y="16574"/>
                        <a:pt x="3715" y="8382"/>
                        <a:pt x="5143" y="0"/>
                      </a:cubicBezTo>
                      <a:close/>
                    </a:path>
                  </a:pathLst>
                </a:custGeom>
                <a:solidFill>
                  <a:srgbClr val="D1C4B3"/>
                </a:solidFill>
                <a:ln w="9525" cap="flat">
                  <a:noFill/>
                  <a:prstDash val="solid"/>
                  <a:miter/>
                </a:ln>
              </p:spPr>
              <p:txBody>
                <a:bodyPr rtlCol="0" anchor="ctr"/>
                <a:lstStyle/>
                <a:p>
                  <a:endParaRPr lang="zh-CN" altLang="en-US"/>
                </a:p>
              </p:txBody>
            </p:sp>
            <p:sp>
              <p:nvSpPr>
                <p:cNvPr id="979" name="任意多边形: 形状 57488"/>
                <p:cNvSpPr/>
                <p:nvPr>
                  <p:custDataLst>
                    <p:tags r:id="rId1435"/>
                  </p:custDataLst>
                </p:nvPr>
              </p:nvSpPr>
              <p:spPr>
                <a:xfrm>
                  <a:off x="6838664" y="3039426"/>
                  <a:ext cx="8282" cy="12500"/>
                </a:xfrm>
                <a:custGeom>
                  <a:gdLst>
                    <a:gd name="connsiteX0" fmla="*/ 7144 w 8282"/>
                    <a:gd name="connsiteY0" fmla="*/ 7525 h 12500"/>
                    <a:gd name="connsiteX1" fmla="*/ 0 w 8282"/>
                    <a:gd name="connsiteY1" fmla="*/ 0 h 12500"/>
                    <a:gd name="connsiteX2" fmla="*/ 7715 w 8282"/>
                    <a:gd name="connsiteY2" fmla="*/ 12287 h 12500"/>
                    <a:gd name="connsiteX3" fmla="*/ 7144 w 8282"/>
                    <a:gd name="connsiteY3" fmla="*/ 7525 h 12500"/>
                  </a:gdLst>
                  <a:cxnLst>
                    <a:cxn ang="0">
                      <a:pos x="connsiteX0" y="connsiteY0"/>
                    </a:cxn>
                    <a:cxn ang="0">
                      <a:pos x="connsiteX1" y="connsiteY1"/>
                    </a:cxn>
                    <a:cxn ang="0">
                      <a:pos x="connsiteX2" y="connsiteY2"/>
                    </a:cxn>
                    <a:cxn ang="0">
                      <a:pos x="connsiteX3" y="connsiteY3"/>
                    </a:cxn>
                  </a:cxnLst>
                  <a:rect l="l" t="t" r="r" b="b"/>
                  <a:pathLst>
                    <a:path w="8282" h="12500">
                      <a:moveTo>
                        <a:pt x="7144" y="7525"/>
                      </a:moveTo>
                      <a:cubicBezTo>
                        <a:pt x="5334" y="8287"/>
                        <a:pt x="4096" y="2953"/>
                        <a:pt x="0" y="0"/>
                      </a:cubicBezTo>
                      <a:cubicBezTo>
                        <a:pt x="3620" y="9430"/>
                        <a:pt x="5048" y="8477"/>
                        <a:pt x="7715" y="12287"/>
                      </a:cubicBezTo>
                      <a:cubicBezTo>
                        <a:pt x="9334" y="13430"/>
                        <a:pt x="6953" y="9716"/>
                        <a:pt x="7144" y="7525"/>
                      </a:cubicBezTo>
                      <a:close/>
                    </a:path>
                  </a:pathLst>
                </a:custGeom>
                <a:solidFill>
                  <a:srgbClr val="D1C4B3"/>
                </a:solidFill>
                <a:ln w="9525" cap="flat">
                  <a:noFill/>
                  <a:prstDash val="solid"/>
                  <a:miter/>
                </a:ln>
              </p:spPr>
              <p:txBody>
                <a:bodyPr rtlCol="0" anchor="ctr"/>
                <a:lstStyle/>
                <a:p>
                  <a:endParaRPr lang="zh-CN" altLang="en-US"/>
                </a:p>
              </p:txBody>
            </p:sp>
            <p:sp>
              <p:nvSpPr>
                <p:cNvPr id="980" name="任意多边形: 形状 57489"/>
                <p:cNvSpPr/>
                <p:nvPr>
                  <p:custDataLst>
                    <p:tags r:id="rId1436"/>
                  </p:custDataLst>
                </p:nvPr>
              </p:nvSpPr>
              <p:spPr>
                <a:xfrm>
                  <a:off x="6835330" y="3291458"/>
                  <a:ext cx="4265" cy="15240"/>
                </a:xfrm>
                <a:custGeom>
                  <a:gdLst>
                    <a:gd name="connsiteX0" fmla="*/ 0 w 4265"/>
                    <a:gd name="connsiteY0" fmla="*/ 0 h 15240"/>
                    <a:gd name="connsiteX1" fmla="*/ 3905 w 4265"/>
                    <a:gd name="connsiteY1" fmla="*/ 15240 h 15240"/>
                    <a:gd name="connsiteX2" fmla="*/ 0 w 4265"/>
                    <a:gd name="connsiteY2" fmla="*/ 0 h 15240"/>
                  </a:gdLst>
                  <a:cxnLst>
                    <a:cxn ang="0">
                      <a:pos x="connsiteX0" y="connsiteY0"/>
                    </a:cxn>
                    <a:cxn ang="0">
                      <a:pos x="connsiteX1" y="connsiteY1"/>
                    </a:cxn>
                    <a:cxn ang="0">
                      <a:pos x="connsiteX2" y="connsiteY2"/>
                    </a:cxn>
                  </a:cxnLst>
                  <a:rect l="l" t="t" r="r" b="b"/>
                  <a:pathLst>
                    <a:path w="4265" h="15240">
                      <a:moveTo>
                        <a:pt x="0" y="0"/>
                      </a:moveTo>
                      <a:cubicBezTo>
                        <a:pt x="1333" y="5048"/>
                        <a:pt x="762" y="10287"/>
                        <a:pt x="3905" y="15240"/>
                      </a:cubicBezTo>
                      <a:cubicBezTo>
                        <a:pt x="5525" y="10097"/>
                        <a:pt x="1238" y="5144"/>
                        <a:pt x="0" y="0"/>
                      </a:cubicBezTo>
                      <a:close/>
                    </a:path>
                  </a:pathLst>
                </a:custGeom>
                <a:solidFill>
                  <a:srgbClr val="D1C4B3"/>
                </a:solidFill>
                <a:ln w="9525" cap="flat">
                  <a:noFill/>
                  <a:prstDash val="solid"/>
                  <a:miter/>
                </a:ln>
              </p:spPr>
              <p:txBody>
                <a:bodyPr rtlCol="0" anchor="ctr"/>
                <a:lstStyle/>
                <a:p>
                  <a:endParaRPr lang="zh-CN" altLang="en-US"/>
                </a:p>
              </p:txBody>
            </p:sp>
            <p:sp>
              <p:nvSpPr>
                <p:cNvPr id="981" name="任意多边形: 形状 57490"/>
                <p:cNvSpPr/>
                <p:nvPr>
                  <p:custDataLst>
                    <p:tags r:id="rId1437"/>
                  </p:custDataLst>
                </p:nvPr>
              </p:nvSpPr>
              <p:spPr>
                <a:xfrm>
                  <a:off x="6761032" y="3507676"/>
                  <a:ext cx="3145" cy="9345"/>
                </a:xfrm>
                <a:custGeom>
                  <a:gdLst>
                    <a:gd name="connsiteX0" fmla="*/ 3146 w 3145"/>
                    <a:gd name="connsiteY0" fmla="*/ 1905 h 9345"/>
                    <a:gd name="connsiteX1" fmla="*/ 765 w 3145"/>
                    <a:gd name="connsiteY1" fmla="*/ 0 h 9345"/>
                    <a:gd name="connsiteX2" fmla="*/ 98 w 3145"/>
                    <a:gd name="connsiteY2" fmla="*/ 8858 h 9345"/>
                    <a:gd name="connsiteX3" fmla="*/ 3146 w 3145"/>
                    <a:gd name="connsiteY3" fmla="*/ 1905 h 9345"/>
                  </a:gdLst>
                  <a:cxnLst>
                    <a:cxn ang="0">
                      <a:pos x="connsiteX0" y="connsiteY0"/>
                    </a:cxn>
                    <a:cxn ang="0">
                      <a:pos x="connsiteX1" y="connsiteY1"/>
                    </a:cxn>
                    <a:cxn ang="0">
                      <a:pos x="connsiteX2" y="connsiteY2"/>
                    </a:cxn>
                    <a:cxn ang="0">
                      <a:pos x="connsiteX3" y="connsiteY3"/>
                    </a:cxn>
                  </a:cxnLst>
                  <a:rect l="l" t="t" r="r" b="b"/>
                  <a:pathLst>
                    <a:path w="3145" h="9345">
                      <a:moveTo>
                        <a:pt x="3146" y="1905"/>
                      </a:moveTo>
                      <a:cubicBezTo>
                        <a:pt x="2765" y="-1810"/>
                        <a:pt x="1336" y="2096"/>
                        <a:pt x="765" y="0"/>
                      </a:cubicBezTo>
                      <a:cubicBezTo>
                        <a:pt x="-569" y="2667"/>
                        <a:pt x="289" y="5905"/>
                        <a:pt x="98" y="8858"/>
                      </a:cubicBezTo>
                      <a:cubicBezTo>
                        <a:pt x="1336" y="11430"/>
                        <a:pt x="193" y="3048"/>
                        <a:pt x="3146" y="1905"/>
                      </a:cubicBezTo>
                      <a:close/>
                    </a:path>
                  </a:pathLst>
                </a:custGeom>
                <a:solidFill>
                  <a:srgbClr val="D1C4B3"/>
                </a:solidFill>
                <a:ln w="9525" cap="flat">
                  <a:noFill/>
                  <a:prstDash val="solid"/>
                  <a:miter/>
                </a:ln>
              </p:spPr>
              <p:txBody>
                <a:bodyPr rtlCol="0" anchor="ctr"/>
                <a:lstStyle/>
                <a:p>
                  <a:endParaRPr lang="zh-CN" altLang="en-US"/>
                </a:p>
              </p:txBody>
            </p:sp>
            <p:sp>
              <p:nvSpPr>
                <p:cNvPr id="982" name="任意多边形: 形状 57491"/>
                <p:cNvSpPr/>
                <p:nvPr>
                  <p:custDataLst>
                    <p:tags r:id="rId1438"/>
                  </p:custDataLst>
                </p:nvPr>
              </p:nvSpPr>
              <p:spPr>
                <a:xfrm>
                  <a:off x="6875430" y="3192017"/>
                  <a:ext cx="5905" cy="17525"/>
                </a:xfrm>
                <a:custGeom>
                  <a:gdLst>
                    <a:gd name="connsiteX0" fmla="*/ 476 w 5905"/>
                    <a:gd name="connsiteY0" fmla="*/ 10668 h 17525"/>
                    <a:gd name="connsiteX1" fmla="*/ 1619 w 5905"/>
                    <a:gd name="connsiteY1" fmla="*/ 8953 h 17525"/>
                    <a:gd name="connsiteX2" fmla="*/ 5905 w 5905"/>
                    <a:gd name="connsiteY2" fmla="*/ 17526 h 17525"/>
                    <a:gd name="connsiteX3" fmla="*/ 0 w 5905"/>
                    <a:gd name="connsiteY3" fmla="*/ 0 h 17525"/>
                    <a:gd name="connsiteX4" fmla="*/ 476 w 5905"/>
                    <a:gd name="connsiteY4" fmla="*/ 10668 h 17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7525">
                      <a:moveTo>
                        <a:pt x="476" y="10668"/>
                      </a:moveTo>
                      <a:cubicBezTo>
                        <a:pt x="1333" y="12001"/>
                        <a:pt x="1333" y="9906"/>
                        <a:pt x="1619" y="8953"/>
                      </a:cubicBezTo>
                      <a:cubicBezTo>
                        <a:pt x="3810" y="11716"/>
                        <a:pt x="3334" y="14859"/>
                        <a:pt x="5905" y="17526"/>
                      </a:cubicBezTo>
                      <a:cubicBezTo>
                        <a:pt x="5143" y="11525"/>
                        <a:pt x="4667" y="5334"/>
                        <a:pt x="0" y="0"/>
                      </a:cubicBezTo>
                      <a:cubicBezTo>
                        <a:pt x="667" y="5810"/>
                        <a:pt x="2667" y="7620"/>
                        <a:pt x="476" y="10668"/>
                      </a:cubicBezTo>
                      <a:close/>
                    </a:path>
                  </a:pathLst>
                </a:custGeom>
                <a:solidFill>
                  <a:srgbClr val="D1C4B3"/>
                </a:solidFill>
                <a:ln w="9525" cap="flat">
                  <a:noFill/>
                  <a:prstDash val="solid"/>
                  <a:miter/>
                </a:ln>
              </p:spPr>
              <p:txBody>
                <a:bodyPr rtlCol="0" anchor="ctr"/>
                <a:lstStyle/>
                <a:p>
                  <a:endParaRPr lang="zh-CN" altLang="en-US"/>
                </a:p>
              </p:txBody>
            </p:sp>
            <p:sp>
              <p:nvSpPr>
                <p:cNvPr id="983" name="任意多边形: 形状 57492"/>
                <p:cNvSpPr/>
                <p:nvPr>
                  <p:custDataLst>
                    <p:tags r:id="rId1439"/>
                  </p:custDataLst>
                </p:nvPr>
              </p:nvSpPr>
              <p:spPr>
                <a:xfrm>
                  <a:off x="6872774" y="3368706"/>
                  <a:ext cx="4561" cy="20669"/>
                </a:xfrm>
                <a:custGeom>
                  <a:gdLst>
                    <a:gd name="connsiteX0" fmla="*/ 275 w 4561"/>
                    <a:gd name="connsiteY0" fmla="*/ 0 h 20669"/>
                    <a:gd name="connsiteX1" fmla="*/ 85 w 4561"/>
                    <a:gd name="connsiteY1" fmla="*/ 14478 h 20669"/>
                    <a:gd name="connsiteX2" fmla="*/ 4562 w 4561"/>
                    <a:gd name="connsiteY2" fmla="*/ 20669 h 20669"/>
                    <a:gd name="connsiteX3" fmla="*/ 275 w 4561"/>
                    <a:gd name="connsiteY3" fmla="*/ 0 h 20669"/>
                  </a:gdLst>
                  <a:cxnLst>
                    <a:cxn ang="0">
                      <a:pos x="connsiteX0" y="connsiteY0"/>
                    </a:cxn>
                    <a:cxn ang="0">
                      <a:pos x="connsiteX1" y="connsiteY1"/>
                    </a:cxn>
                    <a:cxn ang="0">
                      <a:pos x="connsiteX2" y="connsiteY2"/>
                    </a:cxn>
                    <a:cxn ang="0">
                      <a:pos x="connsiteX3" y="connsiteY3"/>
                    </a:cxn>
                  </a:cxnLst>
                  <a:rect l="l" t="t" r="r" b="b"/>
                  <a:pathLst>
                    <a:path w="4561" h="20669">
                      <a:moveTo>
                        <a:pt x="275" y="0"/>
                      </a:moveTo>
                      <a:cubicBezTo>
                        <a:pt x="2085" y="7620"/>
                        <a:pt x="-487" y="6382"/>
                        <a:pt x="85" y="14478"/>
                      </a:cubicBezTo>
                      <a:cubicBezTo>
                        <a:pt x="2752" y="18002"/>
                        <a:pt x="2657" y="17335"/>
                        <a:pt x="4562" y="20669"/>
                      </a:cubicBezTo>
                      <a:cubicBezTo>
                        <a:pt x="2847" y="14097"/>
                        <a:pt x="2371" y="1905"/>
                        <a:pt x="275" y="0"/>
                      </a:cubicBezTo>
                      <a:close/>
                    </a:path>
                  </a:pathLst>
                </a:custGeom>
                <a:solidFill>
                  <a:srgbClr val="D1C4B3"/>
                </a:solidFill>
                <a:ln w="9525" cap="flat">
                  <a:noFill/>
                  <a:prstDash val="solid"/>
                  <a:miter/>
                </a:ln>
              </p:spPr>
              <p:txBody>
                <a:bodyPr rtlCol="0" anchor="ctr"/>
                <a:lstStyle/>
                <a:p>
                  <a:endParaRPr lang="zh-CN" altLang="en-US"/>
                </a:p>
              </p:txBody>
            </p:sp>
            <p:sp>
              <p:nvSpPr>
                <p:cNvPr id="984" name="任意多边形: 形状 57493"/>
                <p:cNvSpPr/>
                <p:nvPr>
                  <p:custDataLst>
                    <p:tags r:id="rId1440"/>
                  </p:custDataLst>
                </p:nvPr>
              </p:nvSpPr>
              <p:spPr>
                <a:xfrm>
                  <a:off x="6719030" y="3637961"/>
                  <a:ext cx="8096" cy="11952"/>
                </a:xfrm>
                <a:custGeom>
                  <a:gdLst>
                    <a:gd name="connsiteX0" fmla="*/ 3619 w 8096"/>
                    <a:gd name="connsiteY0" fmla="*/ 5922 h 11952"/>
                    <a:gd name="connsiteX1" fmla="*/ 4667 w 8096"/>
                    <a:gd name="connsiteY1" fmla="*/ 11923 h 11952"/>
                    <a:gd name="connsiteX2" fmla="*/ 8096 w 8096"/>
                    <a:gd name="connsiteY2" fmla="*/ 3922 h 11952"/>
                    <a:gd name="connsiteX3" fmla="*/ 2476 w 8096"/>
                    <a:gd name="connsiteY3" fmla="*/ 1255 h 11952"/>
                    <a:gd name="connsiteX4" fmla="*/ 0 w 8096"/>
                    <a:gd name="connsiteY4" fmla="*/ 10971 h 11952"/>
                    <a:gd name="connsiteX5" fmla="*/ 3619 w 8096"/>
                    <a:gd name="connsiteY5" fmla="*/ 5922 h 119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11952">
                      <a:moveTo>
                        <a:pt x="3619" y="5922"/>
                      </a:moveTo>
                      <a:cubicBezTo>
                        <a:pt x="6191" y="4589"/>
                        <a:pt x="2191" y="12495"/>
                        <a:pt x="4667" y="11923"/>
                      </a:cubicBezTo>
                      <a:cubicBezTo>
                        <a:pt x="7144" y="9923"/>
                        <a:pt x="5239" y="5732"/>
                        <a:pt x="8096" y="3922"/>
                      </a:cubicBezTo>
                      <a:cubicBezTo>
                        <a:pt x="5810" y="4113"/>
                        <a:pt x="7048" y="-2745"/>
                        <a:pt x="2476" y="1255"/>
                      </a:cubicBezTo>
                      <a:cubicBezTo>
                        <a:pt x="2381" y="4779"/>
                        <a:pt x="1905" y="8304"/>
                        <a:pt x="0" y="10971"/>
                      </a:cubicBezTo>
                      <a:cubicBezTo>
                        <a:pt x="286" y="14019"/>
                        <a:pt x="2572" y="7065"/>
                        <a:pt x="3619" y="5922"/>
                      </a:cubicBezTo>
                      <a:close/>
                    </a:path>
                  </a:pathLst>
                </a:custGeom>
                <a:solidFill>
                  <a:srgbClr val="D1C4B3"/>
                </a:solidFill>
                <a:ln w="9525" cap="flat">
                  <a:noFill/>
                  <a:prstDash val="solid"/>
                  <a:miter/>
                </a:ln>
              </p:spPr>
              <p:txBody>
                <a:bodyPr rtlCol="0" anchor="ctr"/>
                <a:lstStyle/>
                <a:p>
                  <a:endParaRPr lang="zh-CN" altLang="en-US"/>
                </a:p>
              </p:txBody>
            </p:sp>
            <p:sp>
              <p:nvSpPr>
                <p:cNvPr id="985" name="任意多边形: 形状 57494"/>
                <p:cNvSpPr/>
                <p:nvPr>
                  <p:custDataLst>
                    <p:tags r:id="rId1441"/>
                  </p:custDataLst>
                </p:nvPr>
              </p:nvSpPr>
              <p:spPr>
                <a:xfrm>
                  <a:off x="6705123" y="3663695"/>
                  <a:ext cx="7524" cy="17015"/>
                </a:xfrm>
                <a:custGeom>
                  <a:gdLst>
                    <a:gd name="connsiteX0" fmla="*/ 7525 w 7524"/>
                    <a:gd name="connsiteY0" fmla="*/ 0 h 17015"/>
                    <a:gd name="connsiteX1" fmla="*/ 0 w 7524"/>
                    <a:gd name="connsiteY1" fmla="*/ 15431 h 17015"/>
                    <a:gd name="connsiteX2" fmla="*/ 2762 w 7524"/>
                    <a:gd name="connsiteY2" fmla="*/ 15621 h 17015"/>
                    <a:gd name="connsiteX3" fmla="*/ 7525 w 7524"/>
                    <a:gd name="connsiteY3" fmla="*/ 0 h 17015"/>
                  </a:gdLst>
                  <a:cxnLst>
                    <a:cxn ang="0">
                      <a:pos x="connsiteX0" y="connsiteY0"/>
                    </a:cxn>
                    <a:cxn ang="0">
                      <a:pos x="connsiteX1" y="connsiteY1"/>
                    </a:cxn>
                    <a:cxn ang="0">
                      <a:pos x="connsiteX2" y="connsiteY2"/>
                    </a:cxn>
                    <a:cxn ang="0">
                      <a:pos x="connsiteX3" y="connsiteY3"/>
                    </a:cxn>
                  </a:cxnLst>
                  <a:rect l="l" t="t" r="r" b="b"/>
                  <a:pathLst>
                    <a:path w="7524" h="17015">
                      <a:moveTo>
                        <a:pt x="7525" y="0"/>
                      </a:moveTo>
                      <a:cubicBezTo>
                        <a:pt x="3810" y="4572"/>
                        <a:pt x="5429" y="11811"/>
                        <a:pt x="0" y="15431"/>
                      </a:cubicBezTo>
                      <a:cubicBezTo>
                        <a:pt x="95" y="20002"/>
                        <a:pt x="2667" y="12954"/>
                        <a:pt x="2762" y="15621"/>
                      </a:cubicBezTo>
                      <a:cubicBezTo>
                        <a:pt x="4572" y="10477"/>
                        <a:pt x="6477" y="5525"/>
                        <a:pt x="7525" y="0"/>
                      </a:cubicBezTo>
                      <a:close/>
                    </a:path>
                  </a:pathLst>
                </a:custGeom>
                <a:solidFill>
                  <a:srgbClr val="D1C4B3"/>
                </a:solidFill>
                <a:ln w="9525" cap="flat">
                  <a:noFill/>
                  <a:prstDash val="solid"/>
                  <a:miter/>
                </a:ln>
              </p:spPr>
              <p:txBody>
                <a:bodyPr rtlCol="0" anchor="ctr"/>
                <a:lstStyle/>
                <a:p>
                  <a:endParaRPr lang="zh-CN" altLang="en-US"/>
                </a:p>
              </p:txBody>
            </p:sp>
            <p:sp>
              <p:nvSpPr>
                <p:cNvPr id="986" name="任意多边形: 形状 57495"/>
                <p:cNvSpPr/>
                <p:nvPr>
                  <p:custDataLst>
                    <p:tags r:id="rId1442"/>
                  </p:custDataLst>
                </p:nvPr>
              </p:nvSpPr>
              <p:spPr>
                <a:xfrm>
                  <a:off x="6697122" y="3667464"/>
                  <a:ext cx="20097" cy="39855"/>
                </a:xfrm>
                <a:custGeom>
                  <a:gdLst>
                    <a:gd name="connsiteX0" fmla="*/ 7429 w 20097"/>
                    <a:gd name="connsiteY0" fmla="*/ 21377 h 39855"/>
                    <a:gd name="connsiteX1" fmla="*/ 11239 w 20097"/>
                    <a:gd name="connsiteY1" fmla="*/ 19282 h 39855"/>
                    <a:gd name="connsiteX2" fmla="*/ 20098 w 20097"/>
                    <a:gd name="connsiteY2" fmla="*/ 41 h 39855"/>
                    <a:gd name="connsiteX3" fmla="*/ 8763 w 20097"/>
                    <a:gd name="connsiteY3" fmla="*/ 14995 h 39855"/>
                    <a:gd name="connsiteX4" fmla="*/ 2667 w 20097"/>
                    <a:gd name="connsiteY4" fmla="*/ 25664 h 39855"/>
                    <a:gd name="connsiteX5" fmla="*/ 0 w 20097"/>
                    <a:gd name="connsiteY5" fmla="*/ 39856 h 39855"/>
                    <a:gd name="connsiteX6" fmla="*/ 4096 w 20097"/>
                    <a:gd name="connsiteY6" fmla="*/ 33664 h 39855"/>
                    <a:gd name="connsiteX7" fmla="*/ 2381 w 20097"/>
                    <a:gd name="connsiteY7" fmla="*/ 31188 h 39855"/>
                    <a:gd name="connsiteX8" fmla="*/ 3429 w 20097"/>
                    <a:gd name="connsiteY8" fmla="*/ 27568 h 39855"/>
                    <a:gd name="connsiteX9" fmla="*/ 7144 w 20097"/>
                    <a:gd name="connsiteY9" fmla="*/ 26902 h 39855"/>
                    <a:gd name="connsiteX10" fmla="*/ 7429 w 20097"/>
                    <a:gd name="connsiteY10" fmla="*/ 21377 h 398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97" h="39855">
                      <a:moveTo>
                        <a:pt x="7429" y="21377"/>
                      </a:moveTo>
                      <a:cubicBezTo>
                        <a:pt x="9144" y="19663"/>
                        <a:pt x="9334" y="21282"/>
                        <a:pt x="11239" y="19282"/>
                      </a:cubicBezTo>
                      <a:cubicBezTo>
                        <a:pt x="13145" y="12233"/>
                        <a:pt x="16288" y="6042"/>
                        <a:pt x="20098" y="41"/>
                      </a:cubicBezTo>
                      <a:cubicBezTo>
                        <a:pt x="15812" y="-816"/>
                        <a:pt x="14478" y="11947"/>
                        <a:pt x="8763" y="14995"/>
                      </a:cubicBezTo>
                      <a:cubicBezTo>
                        <a:pt x="9334" y="20044"/>
                        <a:pt x="6191" y="22996"/>
                        <a:pt x="2667" y="25664"/>
                      </a:cubicBezTo>
                      <a:cubicBezTo>
                        <a:pt x="286" y="32712"/>
                        <a:pt x="1524" y="33379"/>
                        <a:pt x="0" y="39856"/>
                      </a:cubicBezTo>
                      <a:cubicBezTo>
                        <a:pt x="1619" y="37951"/>
                        <a:pt x="2572" y="35665"/>
                        <a:pt x="4096" y="33664"/>
                      </a:cubicBezTo>
                      <a:cubicBezTo>
                        <a:pt x="4763" y="30045"/>
                        <a:pt x="2381" y="33283"/>
                        <a:pt x="2381" y="31188"/>
                      </a:cubicBezTo>
                      <a:cubicBezTo>
                        <a:pt x="2667" y="29854"/>
                        <a:pt x="3429" y="28902"/>
                        <a:pt x="3429" y="27568"/>
                      </a:cubicBezTo>
                      <a:cubicBezTo>
                        <a:pt x="4953" y="26806"/>
                        <a:pt x="4000" y="31188"/>
                        <a:pt x="7144" y="26902"/>
                      </a:cubicBezTo>
                      <a:cubicBezTo>
                        <a:pt x="8382" y="23854"/>
                        <a:pt x="8477" y="22425"/>
                        <a:pt x="7429" y="21377"/>
                      </a:cubicBezTo>
                      <a:close/>
                    </a:path>
                  </a:pathLst>
                </a:custGeom>
                <a:solidFill>
                  <a:srgbClr val="D1C4B3"/>
                </a:solidFill>
                <a:ln w="9525" cap="flat">
                  <a:noFill/>
                  <a:prstDash val="solid"/>
                  <a:miter/>
                </a:ln>
              </p:spPr>
              <p:txBody>
                <a:bodyPr rtlCol="0" anchor="ctr"/>
                <a:lstStyle/>
                <a:p>
                  <a:endParaRPr lang="zh-CN" altLang="en-US"/>
                </a:p>
              </p:txBody>
            </p:sp>
            <p:sp>
              <p:nvSpPr>
                <p:cNvPr id="987" name="任意多边形: 形状 57496"/>
                <p:cNvSpPr/>
                <p:nvPr>
                  <p:custDataLst>
                    <p:tags r:id="rId1443"/>
                  </p:custDataLst>
                </p:nvPr>
              </p:nvSpPr>
              <p:spPr>
                <a:xfrm>
                  <a:off x="6956142" y="3353473"/>
                  <a:ext cx="2441" cy="13422"/>
                </a:xfrm>
                <a:custGeom>
                  <a:gdLst>
                    <a:gd name="connsiteX0" fmla="*/ 2441 w 2441"/>
                    <a:gd name="connsiteY0" fmla="*/ 564 h 13422"/>
                    <a:gd name="connsiteX1" fmla="*/ 1965 w 2441"/>
                    <a:gd name="connsiteY1" fmla="*/ 2183 h 13422"/>
                    <a:gd name="connsiteX2" fmla="*/ 60 w 2441"/>
                    <a:gd name="connsiteY2" fmla="*/ 5231 h 13422"/>
                    <a:gd name="connsiteX3" fmla="*/ 2060 w 2441"/>
                    <a:gd name="connsiteY3" fmla="*/ 13423 h 13422"/>
                    <a:gd name="connsiteX4" fmla="*/ 2441 w 2441"/>
                    <a:gd name="connsiteY4" fmla="*/ 564 h 134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441" h="13422">
                      <a:moveTo>
                        <a:pt x="2441" y="564"/>
                      </a:moveTo>
                      <a:cubicBezTo>
                        <a:pt x="1679" y="-1055"/>
                        <a:pt x="1679" y="1231"/>
                        <a:pt x="1965" y="2183"/>
                      </a:cubicBezTo>
                      <a:cubicBezTo>
                        <a:pt x="1394" y="4565"/>
                        <a:pt x="822" y="6946"/>
                        <a:pt x="60" y="5231"/>
                      </a:cubicBezTo>
                      <a:cubicBezTo>
                        <a:pt x="-321" y="7898"/>
                        <a:pt x="1203" y="10661"/>
                        <a:pt x="2060" y="13423"/>
                      </a:cubicBezTo>
                      <a:cubicBezTo>
                        <a:pt x="2727" y="9232"/>
                        <a:pt x="2251" y="4850"/>
                        <a:pt x="2441" y="564"/>
                      </a:cubicBezTo>
                      <a:close/>
                    </a:path>
                  </a:pathLst>
                </a:custGeom>
                <a:solidFill>
                  <a:srgbClr val="D1C4B3"/>
                </a:solidFill>
                <a:ln w="9525" cap="flat">
                  <a:noFill/>
                  <a:prstDash val="solid"/>
                  <a:miter/>
                </a:ln>
              </p:spPr>
              <p:txBody>
                <a:bodyPr rtlCol="0" anchor="ctr"/>
                <a:lstStyle/>
                <a:p>
                  <a:endParaRPr lang="zh-CN" altLang="en-US"/>
                </a:p>
              </p:txBody>
            </p:sp>
            <p:sp>
              <p:nvSpPr>
                <p:cNvPr id="988" name="任意多边形: 形状 57497"/>
                <p:cNvSpPr/>
                <p:nvPr>
                  <p:custDataLst>
                    <p:tags r:id="rId1444"/>
                  </p:custDataLst>
                </p:nvPr>
              </p:nvSpPr>
              <p:spPr>
                <a:xfrm>
                  <a:off x="6936805" y="3507521"/>
                  <a:ext cx="5110" cy="28443"/>
                </a:xfrm>
                <a:custGeom>
                  <a:gdLst>
                    <a:gd name="connsiteX0" fmla="*/ 5110 w 5110"/>
                    <a:gd name="connsiteY0" fmla="*/ 249 h 28443"/>
                    <a:gd name="connsiteX1" fmla="*/ 348 w 5110"/>
                    <a:gd name="connsiteY1" fmla="*/ 28443 h 28443"/>
                    <a:gd name="connsiteX2" fmla="*/ 2634 w 5110"/>
                    <a:gd name="connsiteY2" fmla="*/ 19299 h 28443"/>
                    <a:gd name="connsiteX3" fmla="*/ 5110 w 5110"/>
                    <a:gd name="connsiteY3" fmla="*/ 249 h 28443"/>
                  </a:gdLst>
                  <a:cxnLst>
                    <a:cxn ang="0">
                      <a:pos x="connsiteX0" y="connsiteY0"/>
                    </a:cxn>
                    <a:cxn ang="0">
                      <a:pos x="connsiteX1" y="connsiteY1"/>
                    </a:cxn>
                    <a:cxn ang="0">
                      <a:pos x="connsiteX2" y="connsiteY2"/>
                    </a:cxn>
                    <a:cxn ang="0">
                      <a:pos x="connsiteX3" y="connsiteY3"/>
                    </a:cxn>
                  </a:cxnLst>
                  <a:rect l="l" t="t" r="r" b="b"/>
                  <a:pathLst>
                    <a:path w="5110" h="28443">
                      <a:moveTo>
                        <a:pt x="5110" y="249"/>
                      </a:moveTo>
                      <a:cubicBezTo>
                        <a:pt x="4348" y="-2608"/>
                        <a:pt x="-1462" y="19871"/>
                        <a:pt x="348" y="28443"/>
                      </a:cubicBezTo>
                      <a:cubicBezTo>
                        <a:pt x="1110" y="26253"/>
                        <a:pt x="633" y="15775"/>
                        <a:pt x="2634" y="19299"/>
                      </a:cubicBezTo>
                      <a:cubicBezTo>
                        <a:pt x="4634" y="13299"/>
                        <a:pt x="1872" y="5964"/>
                        <a:pt x="5110" y="249"/>
                      </a:cubicBezTo>
                      <a:close/>
                    </a:path>
                  </a:pathLst>
                </a:custGeom>
                <a:solidFill>
                  <a:srgbClr val="D1C4B3"/>
                </a:solidFill>
                <a:ln w="9525" cap="flat">
                  <a:noFill/>
                  <a:prstDash val="solid"/>
                  <a:miter/>
                </a:ln>
              </p:spPr>
              <p:txBody>
                <a:bodyPr rtlCol="0" anchor="ctr"/>
                <a:lstStyle/>
                <a:p>
                  <a:endParaRPr lang="zh-CN" altLang="en-US"/>
                </a:p>
              </p:txBody>
            </p:sp>
            <p:sp>
              <p:nvSpPr>
                <p:cNvPr id="989" name="任意多边形: 形状 57498"/>
                <p:cNvSpPr/>
                <p:nvPr>
                  <p:custDataLst>
                    <p:tags r:id="rId1445"/>
                  </p:custDataLst>
                </p:nvPr>
              </p:nvSpPr>
              <p:spPr>
                <a:xfrm>
                  <a:off x="6915686" y="3585495"/>
                  <a:ext cx="8545" cy="17716"/>
                </a:xfrm>
                <a:custGeom>
                  <a:gdLst>
                    <a:gd name="connsiteX0" fmla="*/ 6131 w 8545"/>
                    <a:gd name="connsiteY0" fmla="*/ 0 h 17716"/>
                    <a:gd name="connsiteX1" fmla="*/ 35 w 8545"/>
                    <a:gd name="connsiteY1" fmla="*/ 17717 h 17716"/>
                    <a:gd name="connsiteX2" fmla="*/ 8512 w 8545"/>
                    <a:gd name="connsiteY2" fmla="*/ 4191 h 17716"/>
                    <a:gd name="connsiteX3" fmla="*/ 6131 w 8545"/>
                    <a:gd name="connsiteY3" fmla="*/ 0 h 17716"/>
                  </a:gdLst>
                  <a:cxnLst>
                    <a:cxn ang="0">
                      <a:pos x="connsiteX0" y="connsiteY0"/>
                    </a:cxn>
                    <a:cxn ang="0">
                      <a:pos x="connsiteX1" y="connsiteY1"/>
                    </a:cxn>
                    <a:cxn ang="0">
                      <a:pos x="connsiteX2" y="connsiteY2"/>
                    </a:cxn>
                    <a:cxn ang="0">
                      <a:pos x="connsiteX3" y="connsiteY3"/>
                    </a:cxn>
                  </a:cxnLst>
                  <a:rect l="l" t="t" r="r" b="b"/>
                  <a:pathLst>
                    <a:path w="8545" h="17716">
                      <a:moveTo>
                        <a:pt x="6131" y="0"/>
                      </a:moveTo>
                      <a:cubicBezTo>
                        <a:pt x="4036" y="6191"/>
                        <a:pt x="-441" y="7810"/>
                        <a:pt x="35" y="17717"/>
                      </a:cubicBezTo>
                      <a:cubicBezTo>
                        <a:pt x="4321" y="17335"/>
                        <a:pt x="4607" y="1048"/>
                        <a:pt x="8512" y="4191"/>
                      </a:cubicBezTo>
                      <a:cubicBezTo>
                        <a:pt x="8894" y="-3143"/>
                        <a:pt x="5845" y="7239"/>
                        <a:pt x="6131" y="0"/>
                      </a:cubicBezTo>
                      <a:close/>
                    </a:path>
                  </a:pathLst>
                </a:custGeom>
                <a:solidFill>
                  <a:srgbClr val="D1C4B3"/>
                </a:solidFill>
                <a:ln w="9525" cap="flat">
                  <a:noFill/>
                  <a:prstDash val="solid"/>
                  <a:miter/>
                </a:ln>
              </p:spPr>
              <p:txBody>
                <a:bodyPr rtlCol="0" anchor="ctr"/>
                <a:lstStyle/>
                <a:p>
                  <a:endParaRPr lang="zh-CN" altLang="en-US"/>
                </a:p>
              </p:txBody>
            </p:sp>
            <p:sp>
              <p:nvSpPr>
                <p:cNvPr id="990" name="任意多边形: 形状 57499"/>
                <p:cNvSpPr/>
                <p:nvPr>
                  <p:custDataLst>
                    <p:tags r:id="rId1446"/>
                  </p:custDataLst>
                </p:nvPr>
              </p:nvSpPr>
              <p:spPr>
                <a:xfrm>
                  <a:off x="6738435" y="3819921"/>
                  <a:ext cx="6407" cy="11611"/>
                </a:xfrm>
                <a:custGeom>
                  <a:gdLst>
                    <a:gd name="connsiteX0" fmla="*/ 6408 w 6407"/>
                    <a:gd name="connsiteY0" fmla="*/ 1032 h 11611"/>
                    <a:gd name="connsiteX1" fmla="*/ 1359 w 6407"/>
                    <a:gd name="connsiteY1" fmla="*/ 5985 h 11611"/>
                    <a:gd name="connsiteX2" fmla="*/ 217 w 6407"/>
                    <a:gd name="connsiteY2" fmla="*/ 10557 h 11611"/>
                    <a:gd name="connsiteX3" fmla="*/ 979 w 6407"/>
                    <a:gd name="connsiteY3" fmla="*/ 11223 h 11611"/>
                    <a:gd name="connsiteX4" fmla="*/ 3360 w 6407"/>
                    <a:gd name="connsiteY4" fmla="*/ 9509 h 11611"/>
                    <a:gd name="connsiteX5" fmla="*/ 4503 w 6407"/>
                    <a:gd name="connsiteY5" fmla="*/ 4937 h 11611"/>
                    <a:gd name="connsiteX6" fmla="*/ 6408 w 6407"/>
                    <a:gd name="connsiteY6" fmla="*/ 1032 h 11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7" h="11611">
                      <a:moveTo>
                        <a:pt x="6408" y="1032"/>
                      </a:moveTo>
                      <a:cubicBezTo>
                        <a:pt x="6408" y="-2778"/>
                        <a:pt x="2788" y="5128"/>
                        <a:pt x="1359" y="5985"/>
                      </a:cubicBezTo>
                      <a:cubicBezTo>
                        <a:pt x="502" y="8747"/>
                        <a:pt x="2407" y="8461"/>
                        <a:pt x="217" y="10557"/>
                      </a:cubicBezTo>
                      <a:cubicBezTo>
                        <a:pt x="-355" y="11986"/>
                        <a:pt x="312" y="11700"/>
                        <a:pt x="979" y="11223"/>
                      </a:cubicBezTo>
                      <a:lnTo>
                        <a:pt x="3360" y="9509"/>
                      </a:lnTo>
                      <a:cubicBezTo>
                        <a:pt x="1931" y="10366"/>
                        <a:pt x="4122" y="1317"/>
                        <a:pt x="4503" y="4937"/>
                      </a:cubicBezTo>
                      <a:cubicBezTo>
                        <a:pt x="6503" y="3032"/>
                        <a:pt x="4122" y="3032"/>
                        <a:pt x="6408" y="1032"/>
                      </a:cubicBezTo>
                      <a:close/>
                    </a:path>
                  </a:pathLst>
                </a:custGeom>
                <a:solidFill>
                  <a:srgbClr val="D1C4B3"/>
                </a:solidFill>
                <a:ln w="9525" cap="flat">
                  <a:noFill/>
                  <a:prstDash val="solid"/>
                  <a:miter/>
                </a:ln>
              </p:spPr>
              <p:txBody>
                <a:bodyPr rtlCol="0" anchor="ctr"/>
                <a:lstStyle/>
                <a:p>
                  <a:endParaRPr lang="zh-CN" altLang="en-US"/>
                </a:p>
              </p:txBody>
            </p:sp>
            <p:sp>
              <p:nvSpPr>
                <p:cNvPr id="991" name="任意多边形: 形状 57500"/>
                <p:cNvSpPr/>
                <p:nvPr>
                  <p:custDataLst>
                    <p:tags r:id="rId1447"/>
                  </p:custDataLst>
                </p:nvPr>
              </p:nvSpPr>
              <p:spPr>
                <a:xfrm>
                  <a:off x="6841902" y="3752226"/>
                  <a:ext cx="21431" cy="26984"/>
                </a:xfrm>
                <a:custGeom>
                  <a:gdLst>
                    <a:gd name="connsiteX0" fmla="*/ 21431 w 21431"/>
                    <a:gd name="connsiteY0" fmla="*/ 52 h 26984"/>
                    <a:gd name="connsiteX1" fmla="*/ 11906 w 21431"/>
                    <a:gd name="connsiteY1" fmla="*/ 16054 h 26984"/>
                    <a:gd name="connsiteX2" fmla="*/ 0 w 21431"/>
                    <a:gd name="connsiteY2" fmla="*/ 26626 h 26984"/>
                    <a:gd name="connsiteX3" fmla="*/ 10858 w 21431"/>
                    <a:gd name="connsiteY3" fmla="*/ 24531 h 26984"/>
                    <a:gd name="connsiteX4" fmla="*/ 19717 w 21431"/>
                    <a:gd name="connsiteY4" fmla="*/ 6243 h 26984"/>
                    <a:gd name="connsiteX5" fmla="*/ 21431 w 21431"/>
                    <a:gd name="connsiteY5" fmla="*/ 52 h 269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26984">
                      <a:moveTo>
                        <a:pt x="21431" y="52"/>
                      </a:moveTo>
                      <a:cubicBezTo>
                        <a:pt x="19717" y="-901"/>
                        <a:pt x="14764" y="11577"/>
                        <a:pt x="11906" y="16054"/>
                      </a:cubicBezTo>
                      <a:cubicBezTo>
                        <a:pt x="10001" y="12815"/>
                        <a:pt x="2953" y="23293"/>
                        <a:pt x="0" y="26626"/>
                      </a:cubicBezTo>
                      <a:cubicBezTo>
                        <a:pt x="2667" y="27865"/>
                        <a:pt x="7144" y="25579"/>
                        <a:pt x="10858" y="24531"/>
                      </a:cubicBezTo>
                      <a:cubicBezTo>
                        <a:pt x="6858" y="20721"/>
                        <a:pt x="15621" y="15958"/>
                        <a:pt x="19717" y="6243"/>
                      </a:cubicBezTo>
                      <a:cubicBezTo>
                        <a:pt x="18859" y="5100"/>
                        <a:pt x="19050" y="3385"/>
                        <a:pt x="21431" y="52"/>
                      </a:cubicBezTo>
                      <a:close/>
                    </a:path>
                  </a:pathLst>
                </a:custGeom>
                <a:solidFill>
                  <a:srgbClr val="D1C4B3"/>
                </a:solidFill>
                <a:ln w="9525" cap="flat">
                  <a:noFill/>
                  <a:prstDash val="solid"/>
                  <a:miter/>
                </a:ln>
              </p:spPr>
              <p:txBody>
                <a:bodyPr rtlCol="0" anchor="ctr"/>
                <a:lstStyle/>
                <a:p>
                  <a:endParaRPr lang="zh-CN" altLang="en-US"/>
                </a:p>
              </p:txBody>
            </p:sp>
            <p:sp>
              <p:nvSpPr>
                <p:cNvPr id="992" name="任意多边形: 形状 57501"/>
                <p:cNvSpPr/>
                <p:nvPr>
                  <p:custDataLst>
                    <p:tags r:id="rId1448"/>
                  </p:custDataLst>
                </p:nvPr>
              </p:nvSpPr>
              <p:spPr>
                <a:xfrm>
                  <a:off x="6819459" y="3793140"/>
                  <a:ext cx="13394" cy="21730"/>
                </a:xfrm>
                <a:custGeom>
                  <a:gdLst>
                    <a:gd name="connsiteX0" fmla="*/ 13394 w 13394"/>
                    <a:gd name="connsiteY0" fmla="*/ 0 h 21730"/>
                    <a:gd name="connsiteX1" fmla="*/ 59 w 13394"/>
                    <a:gd name="connsiteY1" fmla="*/ 20574 h 21730"/>
                    <a:gd name="connsiteX2" fmla="*/ 5679 w 13394"/>
                    <a:gd name="connsiteY2" fmla="*/ 17050 h 21730"/>
                    <a:gd name="connsiteX3" fmla="*/ 13394 w 13394"/>
                    <a:gd name="connsiteY3" fmla="*/ 0 h 21730"/>
                  </a:gdLst>
                  <a:cxnLst>
                    <a:cxn ang="0">
                      <a:pos x="connsiteX0" y="connsiteY0"/>
                    </a:cxn>
                    <a:cxn ang="0">
                      <a:pos x="connsiteX1" y="connsiteY1"/>
                    </a:cxn>
                    <a:cxn ang="0">
                      <a:pos x="connsiteX2" y="connsiteY2"/>
                    </a:cxn>
                    <a:cxn ang="0">
                      <a:pos x="connsiteX3" y="connsiteY3"/>
                    </a:cxn>
                  </a:cxnLst>
                  <a:rect l="l" t="t" r="r" b="b"/>
                  <a:pathLst>
                    <a:path w="13394" h="21730">
                      <a:moveTo>
                        <a:pt x="13394" y="0"/>
                      </a:moveTo>
                      <a:cubicBezTo>
                        <a:pt x="10537" y="667"/>
                        <a:pt x="4631" y="14954"/>
                        <a:pt x="59" y="20574"/>
                      </a:cubicBezTo>
                      <a:cubicBezTo>
                        <a:pt x="-703" y="25717"/>
                        <a:pt x="6155" y="11716"/>
                        <a:pt x="5679" y="17050"/>
                      </a:cubicBezTo>
                      <a:cubicBezTo>
                        <a:pt x="6536" y="14288"/>
                        <a:pt x="8822" y="5334"/>
                        <a:pt x="13394" y="0"/>
                      </a:cubicBezTo>
                      <a:close/>
                    </a:path>
                  </a:pathLst>
                </a:custGeom>
                <a:solidFill>
                  <a:srgbClr val="D1C4B3"/>
                </a:solidFill>
                <a:ln w="9525" cap="flat">
                  <a:noFill/>
                  <a:prstDash val="solid"/>
                  <a:miter/>
                </a:ln>
              </p:spPr>
              <p:txBody>
                <a:bodyPr rtlCol="0" anchor="ctr"/>
                <a:lstStyle/>
                <a:p>
                  <a:endParaRPr lang="zh-CN" altLang="en-US"/>
                </a:p>
              </p:txBody>
            </p:sp>
            <p:sp>
              <p:nvSpPr>
                <p:cNvPr id="993" name="任意多边形: 形状 57502"/>
                <p:cNvSpPr/>
                <p:nvPr>
                  <p:custDataLst>
                    <p:tags r:id="rId1449"/>
                  </p:custDataLst>
                </p:nvPr>
              </p:nvSpPr>
              <p:spPr>
                <a:xfrm>
                  <a:off x="6836854" y="3781197"/>
                  <a:ext cx="10468" cy="17138"/>
                </a:xfrm>
                <a:custGeom>
                  <a:gdLst>
                    <a:gd name="connsiteX0" fmla="*/ 10001 w 10468"/>
                    <a:gd name="connsiteY0" fmla="*/ 2799 h 17138"/>
                    <a:gd name="connsiteX1" fmla="*/ 7715 w 10468"/>
                    <a:gd name="connsiteY1" fmla="*/ 4990 h 17138"/>
                    <a:gd name="connsiteX2" fmla="*/ 4858 w 10468"/>
                    <a:gd name="connsiteY2" fmla="*/ 4894 h 17138"/>
                    <a:gd name="connsiteX3" fmla="*/ 857 w 10468"/>
                    <a:gd name="connsiteY3" fmla="*/ 11467 h 17138"/>
                    <a:gd name="connsiteX4" fmla="*/ 0 w 10468"/>
                    <a:gd name="connsiteY4" fmla="*/ 16515 h 17138"/>
                    <a:gd name="connsiteX5" fmla="*/ 4286 w 10468"/>
                    <a:gd name="connsiteY5" fmla="*/ 13848 h 17138"/>
                    <a:gd name="connsiteX6" fmla="*/ 10001 w 10468"/>
                    <a:gd name="connsiteY6" fmla="*/ 2799 h 1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8" h="17138">
                      <a:moveTo>
                        <a:pt x="10001" y="2799"/>
                      </a:moveTo>
                      <a:cubicBezTo>
                        <a:pt x="11716" y="-3488"/>
                        <a:pt x="8192" y="2418"/>
                        <a:pt x="7715" y="4990"/>
                      </a:cubicBezTo>
                      <a:cubicBezTo>
                        <a:pt x="5715" y="6895"/>
                        <a:pt x="4953" y="6609"/>
                        <a:pt x="4858" y="4894"/>
                      </a:cubicBezTo>
                      <a:cubicBezTo>
                        <a:pt x="3238" y="6895"/>
                        <a:pt x="2572" y="9562"/>
                        <a:pt x="857" y="11467"/>
                      </a:cubicBezTo>
                      <a:cubicBezTo>
                        <a:pt x="2953" y="9371"/>
                        <a:pt x="6763" y="9466"/>
                        <a:pt x="0" y="16515"/>
                      </a:cubicBezTo>
                      <a:cubicBezTo>
                        <a:pt x="0" y="18515"/>
                        <a:pt x="2572" y="15182"/>
                        <a:pt x="4286" y="13848"/>
                      </a:cubicBezTo>
                      <a:cubicBezTo>
                        <a:pt x="5144" y="9466"/>
                        <a:pt x="7049" y="5847"/>
                        <a:pt x="10001" y="2799"/>
                      </a:cubicBezTo>
                      <a:close/>
                    </a:path>
                  </a:pathLst>
                </a:custGeom>
                <a:solidFill>
                  <a:srgbClr val="D1C4B3"/>
                </a:solidFill>
                <a:ln w="9525" cap="flat">
                  <a:noFill/>
                  <a:prstDash val="solid"/>
                  <a:miter/>
                </a:ln>
              </p:spPr>
              <p:txBody>
                <a:bodyPr rtlCol="0" anchor="ctr"/>
                <a:lstStyle/>
                <a:p>
                  <a:endParaRPr lang="zh-CN" altLang="en-US"/>
                </a:p>
              </p:txBody>
            </p:sp>
            <p:sp>
              <p:nvSpPr>
                <p:cNvPr id="994" name="任意多边形: 形状 57503"/>
                <p:cNvSpPr/>
                <p:nvPr>
                  <p:custDataLst>
                    <p:tags r:id="rId1450"/>
                  </p:custDataLst>
                </p:nvPr>
              </p:nvSpPr>
              <p:spPr>
                <a:xfrm>
                  <a:off x="6805993" y="3839241"/>
                  <a:ext cx="5091" cy="12572"/>
                </a:xfrm>
                <a:custGeom>
                  <a:gdLst>
                    <a:gd name="connsiteX0" fmla="*/ 0 w 5091"/>
                    <a:gd name="connsiteY0" fmla="*/ 12573 h 12572"/>
                    <a:gd name="connsiteX1" fmla="*/ 4572 w 5091"/>
                    <a:gd name="connsiteY1" fmla="*/ 6286 h 12572"/>
                    <a:gd name="connsiteX2" fmla="*/ 4096 w 5091"/>
                    <a:gd name="connsiteY2" fmla="*/ 0 h 12572"/>
                    <a:gd name="connsiteX3" fmla="*/ 0 w 5091"/>
                    <a:gd name="connsiteY3" fmla="*/ 12573 h 12572"/>
                  </a:gdLst>
                  <a:cxnLst>
                    <a:cxn ang="0">
                      <a:pos x="connsiteX0" y="connsiteY0"/>
                    </a:cxn>
                    <a:cxn ang="0">
                      <a:pos x="connsiteX1" y="connsiteY1"/>
                    </a:cxn>
                    <a:cxn ang="0">
                      <a:pos x="connsiteX2" y="connsiteY2"/>
                    </a:cxn>
                    <a:cxn ang="0">
                      <a:pos x="connsiteX3" y="connsiteY3"/>
                    </a:cxn>
                  </a:cxnLst>
                  <a:rect l="l" t="t" r="r" b="b"/>
                  <a:pathLst>
                    <a:path w="5091" h="12572">
                      <a:moveTo>
                        <a:pt x="0" y="12573"/>
                      </a:moveTo>
                      <a:cubicBezTo>
                        <a:pt x="1810" y="10668"/>
                        <a:pt x="2762" y="8191"/>
                        <a:pt x="4572" y="6286"/>
                      </a:cubicBezTo>
                      <a:cubicBezTo>
                        <a:pt x="6572" y="381"/>
                        <a:pt x="2000" y="5905"/>
                        <a:pt x="4096" y="0"/>
                      </a:cubicBezTo>
                      <a:cubicBezTo>
                        <a:pt x="1715" y="4477"/>
                        <a:pt x="2762" y="5429"/>
                        <a:pt x="0" y="12573"/>
                      </a:cubicBezTo>
                      <a:close/>
                    </a:path>
                  </a:pathLst>
                </a:custGeom>
                <a:solidFill>
                  <a:srgbClr val="D1C4B3"/>
                </a:solidFill>
                <a:ln w="9525" cap="flat">
                  <a:noFill/>
                  <a:prstDash val="solid"/>
                  <a:miter/>
                </a:ln>
              </p:spPr>
              <p:txBody>
                <a:bodyPr rtlCol="0" anchor="ctr"/>
                <a:lstStyle/>
                <a:p>
                  <a:endParaRPr lang="zh-CN" altLang="en-US"/>
                </a:p>
              </p:txBody>
            </p:sp>
            <p:sp>
              <p:nvSpPr>
                <p:cNvPr id="995" name="任意多边形: 形状 57504"/>
                <p:cNvSpPr/>
                <p:nvPr>
                  <p:custDataLst>
                    <p:tags r:id="rId1451"/>
                  </p:custDataLst>
                </p:nvPr>
              </p:nvSpPr>
              <p:spPr>
                <a:xfrm>
                  <a:off x="6778345" y="3916831"/>
                  <a:ext cx="7836" cy="12202"/>
                </a:xfrm>
                <a:custGeom>
                  <a:gdLst>
                    <a:gd name="connsiteX0" fmla="*/ 5550 w 7836"/>
                    <a:gd name="connsiteY0" fmla="*/ 7468 h 12202"/>
                    <a:gd name="connsiteX1" fmla="*/ 7837 w 7836"/>
                    <a:gd name="connsiteY1" fmla="*/ 801 h 12202"/>
                    <a:gd name="connsiteX2" fmla="*/ 2407 w 7836"/>
                    <a:gd name="connsiteY2" fmla="*/ 2134 h 12202"/>
                    <a:gd name="connsiteX3" fmla="*/ 693 w 7836"/>
                    <a:gd name="connsiteY3" fmla="*/ 7087 h 12202"/>
                    <a:gd name="connsiteX4" fmla="*/ 217 w 7836"/>
                    <a:gd name="connsiteY4" fmla="*/ 11088 h 12202"/>
                    <a:gd name="connsiteX5" fmla="*/ 5550 w 7836"/>
                    <a:gd name="connsiteY5" fmla="*/ 7468 h 122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6" h="12202">
                      <a:moveTo>
                        <a:pt x="5550" y="7468"/>
                      </a:moveTo>
                      <a:cubicBezTo>
                        <a:pt x="4503" y="5659"/>
                        <a:pt x="6408" y="5278"/>
                        <a:pt x="7837" y="801"/>
                      </a:cubicBezTo>
                      <a:cubicBezTo>
                        <a:pt x="3360" y="4897"/>
                        <a:pt x="8122" y="-3771"/>
                        <a:pt x="2407" y="2134"/>
                      </a:cubicBezTo>
                      <a:lnTo>
                        <a:pt x="693" y="7087"/>
                      </a:lnTo>
                      <a:cubicBezTo>
                        <a:pt x="3455" y="5563"/>
                        <a:pt x="6217" y="4420"/>
                        <a:pt x="217" y="11088"/>
                      </a:cubicBezTo>
                      <a:cubicBezTo>
                        <a:pt x="-1022" y="14993"/>
                        <a:pt x="3360" y="7373"/>
                        <a:pt x="5550" y="7468"/>
                      </a:cubicBezTo>
                      <a:close/>
                    </a:path>
                  </a:pathLst>
                </a:custGeom>
                <a:solidFill>
                  <a:srgbClr val="D1C4B3"/>
                </a:solidFill>
                <a:ln w="9525" cap="flat">
                  <a:noFill/>
                  <a:prstDash val="solid"/>
                  <a:miter/>
                </a:ln>
              </p:spPr>
              <p:txBody>
                <a:bodyPr rtlCol="0" anchor="ctr"/>
                <a:lstStyle/>
                <a:p>
                  <a:endParaRPr lang="zh-CN" altLang="en-US"/>
                </a:p>
              </p:txBody>
            </p:sp>
            <p:sp>
              <p:nvSpPr>
                <p:cNvPr id="996" name="任意多边形: 形状 57505"/>
                <p:cNvSpPr/>
                <p:nvPr>
                  <p:custDataLst>
                    <p:tags r:id="rId1452"/>
                  </p:custDataLst>
                </p:nvPr>
              </p:nvSpPr>
              <p:spPr>
                <a:xfrm>
                  <a:off x="6679017" y="3980306"/>
                  <a:ext cx="6525" cy="8261"/>
                </a:xfrm>
                <a:custGeom>
                  <a:gdLst>
                    <a:gd name="connsiteX0" fmla="*/ 5247 w 6525"/>
                    <a:gd name="connsiteY0" fmla="*/ 3905 h 8261"/>
                    <a:gd name="connsiteX1" fmla="*/ 3913 w 6525"/>
                    <a:gd name="connsiteY1" fmla="*/ 4572 h 8261"/>
                    <a:gd name="connsiteX2" fmla="*/ 4104 w 6525"/>
                    <a:gd name="connsiteY2" fmla="*/ 0 h 8261"/>
                    <a:gd name="connsiteX3" fmla="*/ 2389 w 6525"/>
                    <a:gd name="connsiteY3" fmla="*/ 7620 h 8261"/>
                    <a:gd name="connsiteX4" fmla="*/ 5247 w 6525"/>
                    <a:gd name="connsiteY4" fmla="*/ 3905 h 8261"/>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25" h="8261">
                      <a:moveTo>
                        <a:pt x="5247" y="3905"/>
                      </a:moveTo>
                      <a:cubicBezTo>
                        <a:pt x="8390" y="1619"/>
                        <a:pt x="4866" y="2286"/>
                        <a:pt x="3913" y="4572"/>
                      </a:cubicBezTo>
                      <a:cubicBezTo>
                        <a:pt x="2580" y="4477"/>
                        <a:pt x="2961" y="2667"/>
                        <a:pt x="4104" y="0"/>
                      </a:cubicBezTo>
                      <a:cubicBezTo>
                        <a:pt x="294" y="3048"/>
                        <a:pt x="-1992" y="10477"/>
                        <a:pt x="2389" y="7620"/>
                      </a:cubicBezTo>
                      <a:cubicBezTo>
                        <a:pt x="3056" y="5905"/>
                        <a:pt x="4009" y="4763"/>
                        <a:pt x="5247" y="3905"/>
                      </a:cubicBezTo>
                      <a:close/>
                    </a:path>
                  </a:pathLst>
                </a:custGeom>
                <a:solidFill>
                  <a:srgbClr val="D1C4B3"/>
                </a:solidFill>
                <a:ln w="9525" cap="flat">
                  <a:noFill/>
                  <a:prstDash val="solid"/>
                  <a:miter/>
                </a:ln>
              </p:spPr>
              <p:txBody>
                <a:bodyPr rtlCol="0" anchor="ctr"/>
                <a:lstStyle/>
                <a:p>
                  <a:endParaRPr lang="zh-CN" altLang="en-US"/>
                </a:p>
              </p:txBody>
            </p:sp>
            <p:sp>
              <p:nvSpPr>
                <p:cNvPr id="997" name="任意多边形: 形状 57506"/>
                <p:cNvSpPr/>
                <p:nvPr>
                  <p:custDataLst>
                    <p:tags r:id="rId1453"/>
                  </p:custDataLst>
                </p:nvPr>
              </p:nvSpPr>
              <p:spPr>
                <a:xfrm>
                  <a:off x="6508241" y="4037456"/>
                  <a:ext cx="12199" cy="8667"/>
                </a:xfrm>
                <a:custGeom>
                  <a:gdLst>
                    <a:gd name="connsiteX0" fmla="*/ 11144 w 12199"/>
                    <a:gd name="connsiteY0" fmla="*/ 0 h 8667"/>
                    <a:gd name="connsiteX1" fmla="*/ 10192 w 12199"/>
                    <a:gd name="connsiteY1" fmla="*/ 1238 h 8667"/>
                    <a:gd name="connsiteX2" fmla="*/ 0 w 12199"/>
                    <a:gd name="connsiteY2" fmla="*/ 8668 h 8667"/>
                    <a:gd name="connsiteX3" fmla="*/ 12097 w 12199"/>
                    <a:gd name="connsiteY3" fmla="*/ 1810 h 8667"/>
                    <a:gd name="connsiteX4" fmla="*/ 11144 w 12199"/>
                    <a:gd name="connsiteY4" fmla="*/ 0 h 86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9" h="8667">
                      <a:moveTo>
                        <a:pt x="11144" y="0"/>
                      </a:moveTo>
                      <a:cubicBezTo>
                        <a:pt x="9334" y="571"/>
                        <a:pt x="9430" y="1429"/>
                        <a:pt x="10192" y="1238"/>
                      </a:cubicBezTo>
                      <a:cubicBezTo>
                        <a:pt x="7525" y="5143"/>
                        <a:pt x="2096" y="3524"/>
                        <a:pt x="0" y="8668"/>
                      </a:cubicBezTo>
                      <a:cubicBezTo>
                        <a:pt x="5048" y="8477"/>
                        <a:pt x="8096" y="4096"/>
                        <a:pt x="12097" y="1810"/>
                      </a:cubicBezTo>
                      <a:cubicBezTo>
                        <a:pt x="12763" y="571"/>
                        <a:pt x="9906" y="1619"/>
                        <a:pt x="11144" y="0"/>
                      </a:cubicBezTo>
                      <a:close/>
                    </a:path>
                  </a:pathLst>
                </a:custGeom>
                <a:solidFill>
                  <a:srgbClr val="D1C4B3"/>
                </a:solidFill>
                <a:ln w="9525" cap="flat">
                  <a:noFill/>
                  <a:prstDash val="solid"/>
                  <a:miter/>
                </a:ln>
              </p:spPr>
              <p:txBody>
                <a:bodyPr rtlCol="0" anchor="ctr"/>
                <a:lstStyle/>
                <a:p>
                  <a:endParaRPr lang="zh-CN" altLang="en-US"/>
                </a:p>
              </p:txBody>
            </p:sp>
            <p:sp>
              <p:nvSpPr>
                <p:cNvPr id="998" name="任意多边形: 形状 57507"/>
                <p:cNvSpPr/>
                <p:nvPr>
                  <p:custDataLst>
                    <p:tags r:id="rId1454"/>
                  </p:custDataLst>
                </p:nvPr>
              </p:nvSpPr>
              <p:spPr>
                <a:xfrm>
                  <a:off x="6651212" y="4039932"/>
                  <a:ext cx="34099" cy="28575"/>
                </a:xfrm>
                <a:custGeom>
                  <a:gdLst>
                    <a:gd name="connsiteX0" fmla="*/ 19431 w 34099"/>
                    <a:gd name="connsiteY0" fmla="*/ 12097 h 28575"/>
                    <a:gd name="connsiteX1" fmla="*/ 34100 w 34099"/>
                    <a:gd name="connsiteY1" fmla="*/ 0 h 28575"/>
                    <a:gd name="connsiteX2" fmla="*/ 15335 w 34099"/>
                    <a:gd name="connsiteY2" fmla="*/ 11621 h 28575"/>
                    <a:gd name="connsiteX3" fmla="*/ 0 w 34099"/>
                    <a:gd name="connsiteY3" fmla="*/ 28575 h 28575"/>
                    <a:gd name="connsiteX4" fmla="*/ 19431 w 34099"/>
                    <a:gd name="connsiteY4" fmla="*/ 12097 h 28575"/>
                  </a:gdLst>
                  <a:cxnLst>
                    <a:cxn ang="0">
                      <a:pos x="connsiteX0" y="connsiteY0"/>
                    </a:cxn>
                    <a:cxn ang="0">
                      <a:pos x="connsiteX1" y="connsiteY1"/>
                    </a:cxn>
                    <a:cxn ang="0">
                      <a:pos x="connsiteX2" y="connsiteY2"/>
                    </a:cxn>
                    <a:cxn ang="0">
                      <a:pos x="connsiteX3" y="connsiteY3"/>
                    </a:cxn>
                    <a:cxn ang="0">
                      <a:pos x="connsiteX4" y="connsiteY4"/>
                    </a:cxn>
                  </a:cxnLst>
                  <a:rect l="l" t="t" r="r" b="b"/>
                  <a:pathLst>
                    <a:path w="34099" h="28575">
                      <a:moveTo>
                        <a:pt x="19431" y="12097"/>
                      </a:moveTo>
                      <a:cubicBezTo>
                        <a:pt x="25337" y="9525"/>
                        <a:pt x="30004" y="5143"/>
                        <a:pt x="34100" y="0"/>
                      </a:cubicBezTo>
                      <a:cubicBezTo>
                        <a:pt x="26956" y="2667"/>
                        <a:pt x="22003" y="8382"/>
                        <a:pt x="15335" y="11621"/>
                      </a:cubicBezTo>
                      <a:cubicBezTo>
                        <a:pt x="14954" y="16954"/>
                        <a:pt x="5334" y="22288"/>
                        <a:pt x="0" y="28575"/>
                      </a:cubicBezTo>
                      <a:cubicBezTo>
                        <a:pt x="1048" y="27337"/>
                        <a:pt x="20003" y="15907"/>
                        <a:pt x="19431" y="12097"/>
                      </a:cubicBezTo>
                      <a:close/>
                    </a:path>
                  </a:pathLst>
                </a:custGeom>
                <a:solidFill>
                  <a:srgbClr val="D1C4B3"/>
                </a:solidFill>
                <a:ln w="9525" cap="flat">
                  <a:noFill/>
                  <a:prstDash val="solid"/>
                  <a:miter/>
                </a:ln>
              </p:spPr>
              <p:txBody>
                <a:bodyPr rtlCol="0" anchor="ctr"/>
                <a:lstStyle/>
                <a:p>
                  <a:endParaRPr lang="zh-CN" altLang="en-US"/>
                </a:p>
              </p:txBody>
            </p:sp>
            <p:sp>
              <p:nvSpPr>
                <p:cNvPr id="999" name="任意多边形: 形状 57508"/>
                <p:cNvSpPr/>
                <p:nvPr>
                  <p:custDataLst>
                    <p:tags r:id="rId1455"/>
                  </p:custDataLst>
                </p:nvPr>
              </p:nvSpPr>
              <p:spPr>
                <a:xfrm>
                  <a:off x="6605016" y="4062316"/>
                  <a:ext cx="47910" cy="40862"/>
                </a:xfrm>
                <a:custGeom>
                  <a:gdLst>
                    <a:gd name="connsiteX0" fmla="*/ 47911 w 47910"/>
                    <a:gd name="connsiteY0" fmla="*/ 0 h 40862"/>
                    <a:gd name="connsiteX1" fmla="*/ 28384 w 47910"/>
                    <a:gd name="connsiteY1" fmla="*/ 16192 h 40862"/>
                    <a:gd name="connsiteX2" fmla="*/ 0 w 47910"/>
                    <a:gd name="connsiteY2" fmla="*/ 39529 h 40862"/>
                    <a:gd name="connsiteX3" fmla="*/ 2476 w 47910"/>
                    <a:gd name="connsiteY3" fmla="*/ 40862 h 40862"/>
                    <a:gd name="connsiteX4" fmla="*/ 19336 w 47910"/>
                    <a:gd name="connsiteY4" fmla="*/ 28861 h 40862"/>
                    <a:gd name="connsiteX5" fmla="*/ 42767 w 47910"/>
                    <a:gd name="connsiteY5" fmla="*/ 9620 h 40862"/>
                    <a:gd name="connsiteX6" fmla="*/ 37719 w 47910"/>
                    <a:gd name="connsiteY6" fmla="*/ 10477 h 40862"/>
                    <a:gd name="connsiteX7" fmla="*/ 47911 w 47910"/>
                    <a:gd name="connsiteY7" fmla="*/ 0 h 40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0" h="40862">
                      <a:moveTo>
                        <a:pt x="47911" y="0"/>
                      </a:moveTo>
                      <a:cubicBezTo>
                        <a:pt x="41243" y="5048"/>
                        <a:pt x="36004" y="12763"/>
                        <a:pt x="28384" y="16192"/>
                      </a:cubicBezTo>
                      <a:cubicBezTo>
                        <a:pt x="30289" y="22288"/>
                        <a:pt x="7715" y="30194"/>
                        <a:pt x="0" y="39529"/>
                      </a:cubicBezTo>
                      <a:cubicBezTo>
                        <a:pt x="381" y="40386"/>
                        <a:pt x="3524" y="39052"/>
                        <a:pt x="2476" y="40862"/>
                      </a:cubicBezTo>
                      <a:cubicBezTo>
                        <a:pt x="7810" y="36290"/>
                        <a:pt x="12001" y="29813"/>
                        <a:pt x="19336" y="28861"/>
                      </a:cubicBezTo>
                      <a:cubicBezTo>
                        <a:pt x="26479" y="21146"/>
                        <a:pt x="35052" y="16097"/>
                        <a:pt x="42767" y="9620"/>
                      </a:cubicBezTo>
                      <a:cubicBezTo>
                        <a:pt x="43625" y="7810"/>
                        <a:pt x="39814" y="9811"/>
                        <a:pt x="37719" y="10477"/>
                      </a:cubicBezTo>
                      <a:cubicBezTo>
                        <a:pt x="40958" y="6667"/>
                        <a:pt x="45529" y="5239"/>
                        <a:pt x="47911" y="0"/>
                      </a:cubicBezTo>
                      <a:close/>
                    </a:path>
                  </a:pathLst>
                </a:custGeom>
                <a:solidFill>
                  <a:srgbClr val="D1C4B3"/>
                </a:solidFill>
                <a:ln w="9525" cap="flat">
                  <a:noFill/>
                  <a:prstDash val="solid"/>
                  <a:miter/>
                </a:ln>
              </p:spPr>
              <p:txBody>
                <a:bodyPr rtlCol="0" anchor="ctr"/>
                <a:lstStyle/>
                <a:p>
                  <a:endParaRPr lang="zh-CN" altLang="en-US"/>
                </a:p>
              </p:txBody>
            </p:sp>
            <p:sp>
              <p:nvSpPr>
                <p:cNvPr id="1000" name="任意多边形: 形状 57509"/>
                <p:cNvSpPr/>
                <p:nvPr>
                  <p:custDataLst>
                    <p:tags r:id="rId1456"/>
                  </p:custDataLst>
                </p:nvPr>
              </p:nvSpPr>
              <p:spPr>
                <a:xfrm>
                  <a:off x="6635686" y="4060810"/>
                  <a:ext cx="37242" cy="27795"/>
                </a:xfrm>
                <a:custGeom>
                  <a:gdLst>
                    <a:gd name="connsiteX0" fmla="*/ 37243 w 37242"/>
                    <a:gd name="connsiteY0" fmla="*/ 268 h 27795"/>
                    <a:gd name="connsiteX1" fmla="*/ 0 w 37242"/>
                    <a:gd name="connsiteY1" fmla="*/ 27795 h 27795"/>
                    <a:gd name="connsiteX2" fmla="*/ 37243 w 37242"/>
                    <a:gd name="connsiteY2" fmla="*/ 268 h 27795"/>
                  </a:gdLst>
                  <a:cxnLst>
                    <a:cxn ang="0">
                      <a:pos x="connsiteX0" y="connsiteY0"/>
                    </a:cxn>
                    <a:cxn ang="0">
                      <a:pos x="connsiteX1" y="connsiteY1"/>
                    </a:cxn>
                    <a:cxn ang="0">
                      <a:pos x="connsiteX2" y="connsiteY2"/>
                    </a:cxn>
                  </a:cxnLst>
                  <a:rect l="l" t="t" r="r" b="b"/>
                  <a:pathLst>
                    <a:path w="37242" h="27795">
                      <a:moveTo>
                        <a:pt x="37243" y="268"/>
                      </a:moveTo>
                      <a:cubicBezTo>
                        <a:pt x="32385" y="-2780"/>
                        <a:pt x="4763" y="21032"/>
                        <a:pt x="0" y="27795"/>
                      </a:cubicBezTo>
                      <a:cubicBezTo>
                        <a:pt x="11906" y="18747"/>
                        <a:pt x="27146" y="2649"/>
                        <a:pt x="37243" y="268"/>
                      </a:cubicBezTo>
                      <a:close/>
                    </a:path>
                  </a:pathLst>
                </a:custGeom>
                <a:solidFill>
                  <a:srgbClr val="D1C4B3"/>
                </a:solidFill>
                <a:ln w="9525" cap="flat">
                  <a:noFill/>
                  <a:prstDash val="solid"/>
                  <a:miter/>
                </a:ln>
              </p:spPr>
              <p:txBody>
                <a:bodyPr rtlCol="0" anchor="ctr"/>
                <a:lstStyle/>
                <a:p>
                  <a:endParaRPr lang="zh-CN" altLang="en-US"/>
                </a:p>
              </p:txBody>
            </p:sp>
            <p:sp>
              <p:nvSpPr>
                <p:cNvPr id="1001" name="任意多边形: 形状 57510"/>
                <p:cNvSpPr/>
                <p:nvPr>
                  <p:custDataLst>
                    <p:tags r:id="rId1457"/>
                  </p:custDataLst>
                </p:nvPr>
              </p:nvSpPr>
              <p:spPr>
                <a:xfrm>
                  <a:off x="6557676" y="4128706"/>
                  <a:ext cx="16573" cy="9635"/>
                </a:xfrm>
                <a:custGeom>
                  <a:gdLst>
                    <a:gd name="connsiteX0" fmla="*/ 16574 w 16573"/>
                    <a:gd name="connsiteY0" fmla="*/ 0 h 9635"/>
                    <a:gd name="connsiteX1" fmla="*/ 0 w 16573"/>
                    <a:gd name="connsiteY1" fmla="*/ 9334 h 9635"/>
                    <a:gd name="connsiteX2" fmla="*/ 16574 w 16573"/>
                    <a:gd name="connsiteY2" fmla="*/ 0 h 9635"/>
                  </a:gdLst>
                  <a:cxnLst>
                    <a:cxn ang="0">
                      <a:pos x="connsiteX0" y="connsiteY0"/>
                    </a:cxn>
                    <a:cxn ang="0">
                      <a:pos x="connsiteX1" y="connsiteY1"/>
                    </a:cxn>
                    <a:cxn ang="0">
                      <a:pos x="connsiteX2" y="connsiteY2"/>
                    </a:cxn>
                  </a:cxnLst>
                  <a:rect l="l" t="t" r="r" b="b"/>
                  <a:pathLst>
                    <a:path w="16573" h="9635">
                      <a:moveTo>
                        <a:pt x="16574" y="0"/>
                      </a:moveTo>
                      <a:cubicBezTo>
                        <a:pt x="11049" y="3143"/>
                        <a:pt x="5525" y="6191"/>
                        <a:pt x="0" y="9334"/>
                      </a:cubicBezTo>
                      <a:cubicBezTo>
                        <a:pt x="953" y="11239"/>
                        <a:pt x="12478" y="3619"/>
                        <a:pt x="16574" y="0"/>
                      </a:cubicBezTo>
                      <a:close/>
                    </a:path>
                  </a:pathLst>
                </a:custGeom>
                <a:solidFill>
                  <a:srgbClr val="D1C4B3"/>
                </a:solidFill>
                <a:ln w="9525" cap="flat">
                  <a:noFill/>
                  <a:prstDash val="solid"/>
                  <a:miter/>
                </a:ln>
              </p:spPr>
              <p:txBody>
                <a:bodyPr rtlCol="0" anchor="ctr"/>
                <a:lstStyle/>
                <a:p>
                  <a:endParaRPr lang="zh-CN" altLang="en-US"/>
                </a:p>
              </p:txBody>
            </p:sp>
            <p:sp>
              <p:nvSpPr>
                <p:cNvPr id="1002" name="任意多边形: 形状 57511"/>
                <p:cNvSpPr/>
                <p:nvPr>
                  <p:custDataLst>
                    <p:tags r:id="rId1458"/>
                  </p:custDataLst>
                </p:nvPr>
              </p:nvSpPr>
              <p:spPr>
                <a:xfrm>
                  <a:off x="6454235" y="4170139"/>
                  <a:ext cx="44862" cy="19908"/>
                </a:xfrm>
                <a:custGeom>
                  <a:gdLst>
                    <a:gd name="connsiteX0" fmla="*/ 44863 w 44862"/>
                    <a:gd name="connsiteY0" fmla="*/ 0 h 19908"/>
                    <a:gd name="connsiteX1" fmla="*/ 0 w 44862"/>
                    <a:gd name="connsiteY1" fmla="*/ 19907 h 19908"/>
                    <a:gd name="connsiteX2" fmla="*/ 15335 w 44862"/>
                    <a:gd name="connsiteY2" fmla="*/ 16192 h 19908"/>
                    <a:gd name="connsiteX3" fmla="*/ 31909 w 44862"/>
                    <a:gd name="connsiteY3" fmla="*/ 6001 h 19908"/>
                    <a:gd name="connsiteX4" fmla="*/ 37338 w 44862"/>
                    <a:gd name="connsiteY4" fmla="*/ 7429 h 19908"/>
                    <a:gd name="connsiteX5" fmla="*/ 44863 w 44862"/>
                    <a:gd name="connsiteY5" fmla="*/ 0 h 199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 h="19908">
                      <a:moveTo>
                        <a:pt x="44863" y="0"/>
                      </a:moveTo>
                      <a:cubicBezTo>
                        <a:pt x="35338" y="2858"/>
                        <a:pt x="13716" y="12763"/>
                        <a:pt x="0" y="19907"/>
                      </a:cubicBezTo>
                      <a:cubicBezTo>
                        <a:pt x="6953" y="20003"/>
                        <a:pt x="11906" y="13907"/>
                        <a:pt x="15335" y="16192"/>
                      </a:cubicBezTo>
                      <a:cubicBezTo>
                        <a:pt x="15240" y="12097"/>
                        <a:pt x="27242" y="11240"/>
                        <a:pt x="31909" y="6001"/>
                      </a:cubicBezTo>
                      <a:cubicBezTo>
                        <a:pt x="37814" y="4763"/>
                        <a:pt x="28956" y="11430"/>
                        <a:pt x="37338" y="7429"/>
                      </a:cubicBezTo>
                      <a:cubicBezTo>
                        <a:pt x="33814" y="5905"/>
                        <a:pt x="37814" y="3620"/>
                        <a:pt x="44863" y="0"/>
                      </a:cubicBezTo>
                      <a:close/>
                    </a:path>
                  </a:pathLst>
                </a:custGeom>
                <a:solidFill>
                  <a:srgbClr val="D1C4B3"/>
                </a:solidFill>
                <a:ln w="9525" cap="flat">
                  <a:noFill/>
                  <a:prstDash val="solid"/>
                  <a:miter/>
                </a:ln>
              </p:spPr>
              <p:txBody>
                <a:bodyPr rtlCol="0" anchor="ctr"/>
                <a:lstStyle/>
                <a:p>
                  <a:endParaRPr lang="zh-CN" altLang="en-US"/>
                </a:p>
              </p:txBody>
            </p:sp>
            <p:sp>
              <p:nvSpPr>
                <p:cNvPr id="1003" name="任意多边形: 形状 57512"/>
                <p:cNvSpPr/>
                <p:nvPr>
                  <p:custDataLst>
                    <p:tags r:id="rId1459"/>
                  </p:custDataLst>
                </p:nvPr>
              </p:nvSpPr>
              <p:spPr>
                <a:xfrm>
                  <a:off x="6485710" y="4173090"/>
                  <a:ext cx="17959" cy="9208"/>
                </a:xfrm>
                <a:custGeom>
                  <a:gdLst>
                    <a:gd name="connsiteX0" fmla="*/ 17959 w 17959"/>
                    <a:gd name="connsiteY0" fmla="*/ 478 h 9208"/>
                    <a:gd name="connsiteX1" fmla="*/ 433 w 17959"/>
                    <a:gd name="connsiteY1" fmla="*/ 8098 h 9208"/>
                    <a:gd name="connsiteX2" fmla="*/ 8530 w 17959"/>
                    <a:gd name="connsiteY2" fmla="*/ 7145 h 9208"/>
                    <a:gd name="connsiteX3" fmla="*/ 17959 w 17959"/>
                    <a:gd name="connsiteY3" fmla="*/ 478 h 9208"/>
                  </a:gdLst>
                  <a:cxnLst>
                    <a:cxn ang="0">
                      <a:pos x="connsiteX0" y="connsiteY0"/>
                    </a:cxn>
                    <a:cxn ang="0">
                      <a:pos x="connsiteX1" y="connsiteY1"/>
                    </a:cxn>
                    <a:cxn ang="0">
                      <a:pos x="connsiteX2" y="connsiteY2"/>
                    </a:cxn>
                    <a:cxn ang="0">
                      <a:pos x="connsiteX3" y="connsiteY3"/>
                    </a:cxn>
                  </a:cxnLst>
                  <a:rect l="l" t="t" r="r" b="b"/>
                  <a:pathLst>
                    <a:path w="17959" h="9208">
                      <a:moveTo>
                        <a:pt x="17959" y="478"/>
                      </a:moveTo>
                      <a:cubicBezTo>
                        <a:pt x="16912" y="-2094"/>
                        <a:pt x="5672" y="6479"/>
                        <a:pt x="433" y="8098"/>
                      </a:cubicBezTo>
                      <a:cubicBezTo>
                        <a:pt x="-1948" y="11432"/>
                        <a:pt x="6148" y="6097"/>
                        <a:pt x="8530" y="7145"/>
                      </a:cubicBezTo>
                      <a:cubicBezTo>
                        <a:pt x="12816" y="2668"/>
                        <a:pt x="11101" y="2668"/>
                        <a:pt x="17959" y="478"/>
                      </a:cubicBezTo>
                      <a:close/>
                    </a:path>
                  </a:pathLst>
                </a:custGeom>
                <a:solidFill>
                  <a:srgbClr val="D1C4B3"/>
                </a:solidFill>
                <a:ln w="9525" cap="flat">
                  <a:noFill/>
                  <a:prstDash val="solid"/>
                  <a:miter/>
                </a:ln>
              </p:spPr>
              <p:txBody>
                <a:bodyPr rtlCol="0" anchor="ctr"/>
                <a:lstStyle/>
                <a:p>
                  <a:endParaRPr lang="zh-CN" altLang="en-US"/>
                </a:p>
              </p:txBody>
            </p:sp>
            <p:sp>
              <p:nvSpPr>
                <p:cNvPr id="1004" name="任意多边形: 形状 57513"/>
                <p:cNvSpPr/>
                <p:nvPr>
                  <p:custDataLst>
                    <p:tags r:id="rId1460"/>
                  </p:custDataLst>
                </p:nvPr>
              </p:nvSpPr>
              <p:spPr>
                <a:xfrm>
                  <a:off x="6420135" y="4191190"/>
                  <a:ext cx="31146" cy="12278"/>
                </a:xfrm>
                <a:custGeom>
                  <a:gdLst>
                    <a:gd name="connsiteX0" fmla="*/ 31147 w 31146"/>
                    <a:gd name="connsiteY0" fmla="*/ 0 h 12278"/>
                    <a:gd name="connsiteX1" fmla="*/ 0 w 31146"/>
                    <a:gd name="connsiteY1" fmla="*/ 11239 h 12278"/>
                    <a:gd name="connsiteX2" fmla="*/ 31147 w 31146"/>
                    <a:gd name="connsiteY2" fmla="*/ 0 h 12278"/>
                  </a:gdLst>
                  <a:cxnLst>
                    <a:cxn ang="0">
                      <a:pos x="connsiteX0" y="connsiteY0"/>
                    </a:cxn>
                    <a:cxn ang="0">
                      <a:pos x="connsiteX1" y="connsiteY1"/>
                    </a:cxn>
                    <a:cxn ang="0">
                      <a:pos x="connsiteX2" y="connsiteY2"/>
                    </a:cxn>
                  </a:cxnLst>
                  <a:rect l="l" t="t" r="r" b="b"/>
                  <a:pathLst>
                    <a:path w="31146" h="12278">
                      <a:moveTo>
                        <a:pt x="31147" y="0"/>
                      </a:moveTo>
                      <a:cubicBezTo>
                        <a:pt x="20383" y="2762"/>
                        <a:pt x="10096" y="6667"/>
                        <a:pt x="0" y="11239"/>
                      </a:cubicBezTo>
                      <a:cubicBezTo>
                        <a:pt x="6382" y="15621"/>
                        <a:pt x="21908" y="5048"/>
                        <a:pt x="31147" y="0"/>
                      </a:cubicBezTo>
                      <a:close/>
                    </a:path>
                  </a:pathLst>
                </a:custGeom>
                <a:solidFill>
                  <a:srgbClr val="D1C4B3"/>
                </a:solidFill>
                <a:ln w="9525" cap="flat">
                  <a:noFill/>
                  <a:prstDash val="solid"/>
                  <a:miter/>
                </a:ln>
              </p:spPr>
              <p:txBody>
                <a:bodyPr rtlCol="0" anchor="ctr"/>
                <a:lstStyle/>
                <a:p>
                  <a:endParaRPr lang="zh-CN" altLang="en-US"/>
                </a:p>
              </p:txBody>
            </p:sp>
            <p:sp>
              <p:nvSpPr>
                <p:cNvPr id="1005" name="任意多边形: 形状 57514"/>
                <p:cNvSpPr/>
                <p:nvPr>
                  <p:custDataLst>
                    <p:tags r:id="rId1461"/>
                  </p:custDataLst>
                </p:nvPr>
              </p:nvSpPr>
              <p:spPr>
                <a:xfrm>
                  <a:off x="6271355" y="4239195"/>
                  <a:ext cx="16954" cy="4571"/>
                </a:xfrm>
                <a:custGeom>
                  <a:gdLst>
                    <a:gd name="connsiteX0" fmla="*/ 16954 w 16954"/>
                    <a:gd name="connsiteY0" fmla="*/ 0 h 4571"/>
                    <a:gd name="connsiteX1" fmla="*/ 0 w 16954"/>
                    <a:gd name="connsiteY1" fmla="*/ 3905 h 4571"/>
                    <a:gd name="connsiteX2" fmla="*/ 4667 w 16954"/>
                    <a:gd name="connsiteY2" fmla="*/ 4572 h 4571"/>
                    <a:gd name="connsiteX3" fmla="*/ 16954 w 16954"/>
                    <a:gd name="connsiteY3" fmla="*/ 0 h 4571"/>
                  </a:gdLst>
                  <a:cxnLst>
                    <a:cxn ang="0">
                      <a:pos x="connsiteX0" y="connsiteY0"/>
                    </a:cxn>
                    <a:cxn ang="0">
                      <a:pos x="connsiteX1" y="connsiteY1"/>
                    </a:cxn>
                    <a:cxn ang="0">
                      <a:pos x="connsiteX2" y="connsiteY2"/>
                    </a:cxn>
                    <a:cxn ang="0">
                      <a:pos x="connsiteX3" y="connsiteY3"/>
                    </a:cxn>
                  </a:cxnLst>
                  <a:rect l="l" t="t" r="r" b="b"/>
                  <a:pathLst>
                    <a:path w="16954" h="4571">
                      <a:moveTo>
                        <a:pt x="16954" y="0"/>
                      </a:moveTo>
                      <a:cubicBezTo>
                        <a:pt x="12382" y="476"/>
                        <a:pt x="7906" y="2000"/>
                        <a:pt x="0" y="3905"/>
                      </a:cubicBezTo>
                      <a:lnTo>
                        <a:pt x="4667" y="4572"/>
                      </a:lnTo>
                      <a:cubicBezTo>
                        <a:pt x="8668" y="1238"/>
                        <a:pt x="12954" y="2762"/>
                        <a:pt x="16954" y="0"/>
                      </a:cubicBezTo>
                      <a:close/>
                    </a:path>
                  </a:pathLst>
                </a:custGeom>
                <a:solidFill>
                  <a:srgbClr val="D1C4B3"/>
                </a:solidFill>
                <a:ln w="9525" cap="flat">
                  <a:noFill/>
                  <a:prstDash val="solid"/>
                  <a:miter/>
                </a:ln>
              </p:spPr>
              <p:txBody>
                <a:bodyPr rtlCol="0" anchor="ctr"/>
                <a:lstStyle/>
                <a:p>
                  <a:endParaRPr lang="zh-CN" altLang="en-US"/>
                </a:p>
              </p:txBody>
            </p:sp>
            <p:sp>
              <p:nvSpPr>
                <p:cNvPr id="1006" name="任意多边形: 形状 57515"/>
                <p:cNvSpPr/>
                <p:nvPr>
                  <p:custDataLst>
                    <p:tags r:id="rId1462"/>
                  </p:custDataLst>
                </p:nvPr>
              </p:nvSpPr>
              <p:spPr>
                <a:xfrm>
                  <a:off x="6191108" y="4256721"/>
                  <a:ext cx="18048" cy="4178"/>
                </a:xfrm>
                <a:custGeom>
                  <a:gdLst>
                    <a:gd name="connsiteX0" fmla="*/ 8524 w 18048"/>
                    <a:gd name="connsiteY0" fmla="*/ 4096 h 4178"/>
                    <a:gd name="connsiteX1" fmla="*/ 18049 w 18048"/>
                    <a:gd name="connsiteY1" fmla="*/ 0 h 4178"/>
                    <a:gd name="connsiteX2" fmla="*/ 713 w 18048"/>
                    <a:gd name="connsiteY2" fmla="*/ 3334 h 4178"/>
                    <a:gd name="connsiteX3" fmla="*/ 8524 w 18048"/>
                    <a:gd name="connsiteY3" fmla="*/ 4096 h 4178"/>
                  </a:gdLst>
                  <a:cxnLst>
                    <a:cxn ang="0">
                      <a:pos x="connsiteX0" y="connsiteY0"/>
                    </a:cxn>
                    <a:cxn ang="0">
                      <a:pos x="connsiteX1" y="connsiteY1"/>
                    </a:cxn>
                    <a:cxn ang="0">
                      <a:pos x="connsiteX2" y="connsiteY2"/>
                    </a:cxn>
                    <a:cxn ang="0">
                      <a:pos x="connsiteX3" y="connsiteY3"/>
                    </a:cxn>
                  </a:cxnLst>
                  <a:rect l="l" t="t" r="r" b="b"/>
                  <a:pathLst>
                    <a:path w="18048" h="4178">
                      <a:moveTo>
                        <a:pt x="8524" y="4096"/>
                      </a:moveTo>
                      <a:lnTo>
                        <a:pt x="18049" y="0"/>
                      </a:lnTo>
                      <a:cubicBezTo>
                        <a:pt x="10048" y="95"/>
                        <a:pt x="9952" y="4286"/>
                        <a:pt x="713" y="3334"/>
                      </a:cubicBezTo>
                      <a:cubicBezTo>
                        <a:pt x="-2620" y="5048"/>
                        <a:pt x="6714" y="3524"/>
                        <a:pt x="8524" y="4096"/>
                      </a:cubicBezTo>
                      <a:close/>
                    </a:path>
                  </a:pathLst>
                </a:custGeom>
                <a:solidFill>
                  <a:srgbClr val="D1C4B3"/>
                </a:solidFill>
                <a:ln w="9525" cap="flat">
                  <a:noFill/>
                  <a:prstDash val="solid"/>
                  <a:miter/>
                </a:ln>
              </p:spPr>
              <p:txBody>
                <a:bodyPr rtlCol="0" anchor="ctr"/>
                <a:lstStyle/>
                <a:p>
                  <a:endParaRPr lang="zh-CN" altLang="en-US"/>
                </a:p>
              </p:txBody>
            </p:sp>
            <p:sp>
              <p:nvSpPr>
                <p:cNvPr id="1007" name="任意多边形: 形状 57516"/>
                <p:cNvSpPr/>
                <p:nvPr>
                  <p:custDataLst>
                    <p:tags r:id="rId1463"/>
                  </p:custDataLst>
                </p:nvPr>
              </p:nvSpPr>
              <p:spPr>
                <a:xfrm>
                  <a:off x="6087808" y="4260055"/>
                  <a:ext cx="20478" cy="3298"/>
                </a:xfrm>
                <a:custGeom>
                  <a:gdLst>
                    <a:gd name="connsiteX0" fmla="*/ 20479 w 20478"/>
                    <a:gd name="connsiteY0" fmla="*/ 2953 h 3298"/>
                    <a:gd name="connsiteX1" fmla="*/ 3524 w 20478"/>
                    <a:gd name="connsiteY1" fmla="*/ 0 h 3298"/>
                    <a:gd name="connsiteX2" fmla="*/ 0 w 20478"/>
                    <a:gd name="connsiteY2" fmla="*/ 1905 h 3298"/>
                    <a:gd name="connsiteX3" fmla="*/ 20479 w 20478"/>
                    <a:gd name="connsiteY3" fmla="*/ 2953 h 3298"/>
                  </a:gdLst>
                  <a:cxnLst>
                    <a:cxn ang="0">
                      <a:pos x="connsiteX0" y="connsiteY0"/>
                    </a:cxn>
                    <a:cxn ang="0">
                      <a:pos x="connsiteX1" y="connsiteY1"/>
                    </a:cxn>
                    <a:cxn ang="0">
                      <a:pos x="connsiteX2" y="connsiteY2"/>
                    </a:cxn>
                    <a:cxn ang="0">
                      <a:pos x="connsiteX3" y="connsiteY3"/>
                    </a:cxn>
                  </a:cxnLst>
                  <a:rect l="l" t="t" r="r" b="b"/>
                  <a:pathLst>
                    <a:path w="20478" h="3298">
                      <a:moveTo>
                        <a:pt x="20479" y="2953"/>
                      </a:moveTo>
                      <a:cubicBezTo>
                        <a:pt x="18383" y="-1810"/>
                        <a:pt x="10763" y="5525"/>
                        <a:pt x="3524" y="0"/>
                      </a:cubicBezTo>
                      <a:cubicBezTo>
                        <a:pt x="2953" y="667"/>
                        <a:pt x="2381" y="1333"/>
                        <a:pt x="0" y="1905"/>
                      </a:cubicBezTo>
                      <a:cubicBezTo>
                        <a:pt x="6477" y="4382"/>
                        <a:pt x="13716" y="2762"/>
                        <a:pt x="20479" y="2953"/>
                      </a:cubicBezTo>
                      <a:close/>
                    </a:path>
                  </a:pathLst>
                </a:custGeom>
                <a:solidFill>
                  <a:srgbClr val="D1C4B3"/>
                </a:solidFill>
                <a:ln w="9525" cap="flat">
                  <a:noFill/>
                  <a:prstDash val="solid"/>
                  <a:miter/>
                </a:ln>
              </p:spPr>
              <p:txBody>
                <a:bodyPr rtlCol="0" anchor="ctr"/>
                <a:lstStyle/>
                <a:p>
                  <a:endParaRPr lang="zh-CN" altLang="en-US"/>
                </a:p>
              </p:txBody>
            </p:sp>
            <p:sp>
              <p:nvSpPr>
                <p:cNvPr id="1008" name="任意多边形: 形状 57517"/>
                <p:cNvSpPr/>
                <p:nvPr>
                  <p:custDataLst>
                    <p:tags r:id="rId1464"/>
                  </p:custDataLst>
                </p:nvPr>
              </p:nvSpPr>
              <p:spPr>
                <a:xfrm>
                  <a:off x="5916929" y="4239968"/>
                  <a:ext cx="44032" cy="10276"/>
                </a:xfrm>
                <a:custGeom>
                  <a:gdLst>
                    <a:gd name="connsiteX0" fmla="*/ 42101 w 44032"/>
                    <a:gd name="connsiteY0" fmla="*/ 9705 h 10276"/>
                    <a:gd name="connsiteX1" fmla="*/ 40767 w 44032"/>
                    <a:gd name="connsiteY1" fmla="*/ 8943 h 10276"/>
                    <a:gd name="connsiteX2" fmla="*/ 43434 w 44032"/>
                    <a:gd name="connsiteY2" fmla="*/ 5799 h 10276"/>
                    <a:gd name="connsiteX3" fmla="*/ 28004 w 44032"/>
                    <a:gd name="connsiteY3" fmla="*/ 2942 h 10276"/>
                    <a:gd name="connsiteX4" fmla="*/ 4191 w 44032"/>
                    <a:gd name="connsiteY4" fmla="*/ 84 h 10276"/>
                    <a:gd name="connsiteX5" fmla="*/ 0 w 44032"/>
                    <a:gd name="connsiteY5" fmla="*/ 2275 h 10276"/>
                    <a:gd name="connsiteX6" fmla="*/ 26670 w 44032"/>
                    <a:gd name="connsiteY6" fmla="*/ 6942 h 10276"/>
                    <a:gd name="connsiteX7" fmla="*/ 30480 w 44032"/>
                    <a:gd name="connsiteY7" fmla="*/ 10276 h 10276"/>
                    <a:gd name="connsiteX8" fmla="*/ 42101 w 44032"/>
                    <a:gd name="connsiteY8" fmla="*/ 9705 h 102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32" h="10276">
                      <a:moveTo>
                        <a:pt x="42101" y="9705"/>
                      </a:moveTo>
                      <a:cubicBezTo>
                        <a:pt x="45910" y="11038"/>
                        <a:pt x="43339" y="8562"/>
                        <a:pt x="40767" y="8943"/>
                      </a:cubicBezTo>
                      <a:cubicBezTo>
                        <a:pt x="38386" y="7228"/>
                        <a:pt x="42577" y="6847"/>
                        <a:pt x="43434" y="5799"/>
                      </a:cubicBezTo>
                      <a:cubicBezTo>
                        <a:pt x="38386" y="4656"/>
                        <a:pt x="32385" y="5990"/>
                        <a:pt x="28004" y="2942"/>
                      </a:cubicBezTo>
                      <a:cubicBezTo>
                        <a:pt x="20098" y="6371"/>
                        <a:pt x="12859" y="1323"/>
                        <a:pt x="4191" y="84"/>
                      </a:cubicBezTo>
                      <a:cubicBezTo>
                        <a:pt x="-3048" y="-582"/>
                        <a:pt x="7239" y="2942"/>
                        <a:pt x="0" y="2275"/>
                      </a:cubicBezTo>
                      <a:cubicBezTo>
                        <a:pt x="9144" y="3037"/>
                        <a:pt x="17145" y="7133"/>
                        <a:pt x="26670" y="6942"/>
                      </a:cubicBezTo>
                      <a:cubicBezTo>
                        <a:pt x="29337" y="8371"/>
                        <a:pt x="27432" y="8847"/>
                        <a:pt x="30480" y="10276"/>
                      </a:cubicBezTo>
                      <a:cubicBezTo>
                        <a:pt x="30861" y="8562"/>
                        <a:pt x="37814" y="8847"/>
                        <a:pt x="42101" y="9705"/>
                      </a:cubicBezTo>
                      <a:close/>
                    </a:path>
                  </a:pathLst>
                </a:custGeom>
                <a:solidFill>
                  <a:srgbClr val="D1C4B3"/>
                </a:solidFill>
                <a:ln w="9525" cap="flat">
                  <a:noFill/>
                  <a:prstDash val="solid"/>
                  <a:miter/>
                </a:ln>
              </p:spPr>
              <p:txBody>
                <a:bodyPr rtlCol="0" anchor="ctr"/>
                <a:lstStyle/>
                <a:p>
                  <a:endParaRPr lang="zh-CN" altLang="en-US"/>
                </a:p>
              </p:txBody>
            </p:sp>
            <p:sp>
              <p:nvSpPr>
                <p:cNvPr id="1009" name="任意多边形: 形状 57518"/>
                <p:cNvSpPr/>
                <p:nvPr>
                  <p:custDataLst>
                    <p:tags r:id="rId1465"/>
                  </p:custDataLst>
                </p:nvPr>
              </p:nvSpPr>
              <p:spPr>
                <a:xfrm>
                  <a:off x="5696932" y="4150325"/>
                  <a:ext cx="22354" cy="12480"/>
                </a:xfrm>
                <a:custGeom>
                  <a:gdLst>
                    <a:gd name="connsiteX0" fmla="*/ 22354 w 22354"/>
                    <a:gd name="connsiteY0" fmla="*/ 12480 h 12480"/>
                    <a:gd name="connsiteX1" fmla="*/ 637 w 22354"/>
                    <a:gd name="connsiteY1" fmla="*/ 2 h 12480"/>
                    <a:gd name="connsiteX2" fmla="*/ 3114 w 22354"/>
                    <a:gd name="connsiteY2" fmla="*/ 4384 h 12480"/>
                    <a:gd name="connsiteX3" fmla="*/ 22354 w 22354"/>
                    <a:gd name="connsiteY3" fmla="*/ 12480 h 12480"/>
                  </a:gdLst>
                  <a:cxnLst>
                    <a:cxn ang="0">
                      <a:pos x="connsiteX0" y="connsiteY0"/>
                    </a:cxn>
                    <a:cxn ang="0">
                      <a:pos x="connsiteX1" y="connsiteY1"/>
                    </a:cxn>
                    <a:cxn ang="0">
                      <a:pos x="connsiteX2" y="connsiteY2"/>
                    </a:cxn>
                    <a:cxn ang="0">
                      <a:pos x="connsiteX3" y="connsiteY3"/>
                    </a:cxn>
                  </a:cxnLst>
                  <a:rect l="l" t="t" r="r" b="b"/>
                  <a:pathLst>
                    <a:path w="22354" h="12480">
                      <a:moveTo>
                        <a:pt x="22354" y="12480"/>
                      </a:moveTo>
                      <a:cubicBezTo>
                        <a:pt x="16449" y="6575"/>
                        <a:pt x="6066" y="6479"/>
                        <a:pt x="637" y="2"/>
                      </a:cubicBezTo>
                      <a:cubicBezTo>
                        <a:pt x="-1363" y="-93"/>
                        <a:pt x="1875" y="2669"/>
                        <a:pt x="3114" y="4384"/>
                      </a:cubicBezTo>
                      <a:cubicBezTo>
                        <a:pt x="10924" y="5241"/>
                        <a:pt x="14448" y="11813"/>
                        <a:pt x="22354" y="12480"/>
                      </a:cubicBezTo>
                      <a:close/>
                    </a:path>
                  </a:pathLst>
                </a:custGeom>
                <a:solidFill>
                  <a:srgbClr val="D1C4B3"/>
                </a:solidFill>
                <a:ln w="9525" cap="flat">
                  <a:noFill/>
                  <a:prstDash val="solid"/>
                  <a:miter/>
                </a:ln>
              </p:spPr>
              <p:txBody>
                <a:bodyPr rtlCol="0" anchor="ctr"/>
                <a:lstStyle/>
                <a:p>
                  <a:endParaRPr lang="zh-CN" altLang="en-US"/>
                </a:p>
              </p:txBody>
            </p:sp>
            <p:sp>
              <p:nvSpPr>
                <p:cNvPr id="1010" name="任意多边形: 形状 57519"/>
                <p:cNvSpPr/>
                <p:nvPr>
                  <p:custDataLst>
                    <p:tags r:id="rId1466"/>
                  </p:custDataLst>
                </p:nvPr>
              </p:nvSpPr>
              <p:spPr>
                <a:xfrm>
                  <a:off x="5566029" y="4059229"/>
                  <a:ext cx="15028" cy="13755"/>
                </a:xfrm>
                <a:custGeom>
                  <a:gdLst>
                    <a:gd name="connsiteX0" fmla="*/ 14954 w 15028"/>
                    <a:gd name="connsiteY0" fmla="*/ 13756 h 13755"/>
                    <a:gd name="connsiteX1" fmla="*/ 0 w 15028"/>
                    <a:gd name="connsiteY1" fmla="*/ 40 h 13755"/>
                    <a:gd name="connsiteX2" fmla="*/ 14954 w 15028"/>
                    <a:gd name="connsiteY2" fmla="*/ 13756 h 13755"/>
                  </a:gdLst>
                  <a:cxnLst>
                    <a:cxn ang="0">
                      <a:pos x="connsiteX0" y="connsiteY0"/>
                    </a:cxn>
                    <a:cxn ang="0">
                      <a:pos x="connsiteX1" y="connsiteY1"/>
                    </a:cxn>
                    <a:cxn ang="0">
                      <a:pos x="connsiteX2" y="connsiteY2"/>
                    </a:cxn>
                  </a:cxnLst>
                  <a:rect l="l" t="t" r="r" b="b"/>
                  <a:pathLst>
                    <a:path w="15028" h="13755">
                      <a:moveTo>
                        <a:pt x="14954" y="13756"/>
                      </a:moveTo>
                      <a:cubicBezTo>
                        <a:pt x="16193" y="12517"/>
                        <a:pt x="1524" y="-818"/>
                        <a:pt x="0" y="40"/>
                      </a:cubicBezTo>
                      <a:cubicBezTo>
                        <a:pt x="4858" y="4707"/>
                        <a:pt x="10763" y="8517"/>
                        <a:pt x="14954" y="13756"/>
                      </a:cubicBezTo>
                      <a:close/>
                    </a:path>
                  </a:pathLst>
                </a:custGeom>
                <a:solidFill>
                  <a:srgbClr val="D1C4B3"/>
                </a:solidFill>
                <a:ln w="9525" cap="flat">
                  <a:noFill/>
                  <a:prstDash val="solid"/>
                  <a:miter/>
                </a:ln>
              </p:spPr>
              <p:txBody>
                <a:bodyPr rtlCol="0" anchor="ctr"/>
                <a:lstStyle/>
                <a:p>
                  <a:endParaRPr lang="zh-CN" altLang="en-US"/>
                </a:p>
              </p:txBody>
            </p:sp>
            <p:sp>
              <p:nvSpPr>
                <p:cNvPr id="1011" name="任意多边形: 形状 57520"/>
                <p:cNvSpPr/>
                <p:nvPr>
                  <p:custDataLst>
                    <p:tags r:id="rId1467"/>
                  </p:custDataLst>
                </p:nvPr>
              </p:nvSpPr>
              <p:spPr>
                <a:xfrm>
                  <a:off x="5474684" y="3955776"/>
                  <a:ext cx="8763" cy="9194"/>
                </a:xfrm>
                <a:custGeom>
                  <a:gdLst>
                    <a:gd name="connsiteX0" fmla="*/ 5524 w 8763"/>
                    <a:gd name="connsiteY0" fmla="*/ 432 h 9194"/>
                    <a:gd name="connsiteX1" fmla="*/ 0 w 8763"/>
                    <a:gd name="connsiteY1" fmla="*/ 241 h 9194"/>
                    <a:gd name="connsiteX2" fmla="*/ 8763 w 8763"/>
                    <a:gd name="connsiteY2" fmla="*/ 9195 h 9194"/>
                    <a:gd name="connsiteX3" fmla="*/ 2857 w 8763"/>
                    <a:gd name="connsiteY3" fmla="*/ 2051 h 9194"/>
                    <a:gd name="connsiteX4" fmla="*/ 5524 w 8763"/>
                    <a:gd name="connsiteY4" fmla="*/ 432 h 91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9194">
                      <a:moveTo>
                        <a:pt x="5524" y="432"/>
                      </a:moveTo>
                      <a:cubicBezTo>
                        <a:pt x="2857" y="-616"/>
                        <a:pt x="2095" y="622"/>
                        <a:pt x="0" y="241"/>
                      </a:cubicBezTo>
                      <a:cubicBezTo>
                        <a:pt x="2095" y="3765"/>
                        <a:pt x="5334" y="6623"/>
                        <a:pt x="8763" y="9195"/>
                      </a:cubicBezTo>
                      <a:cubicBezTo>
                        <a:pt x="8287" y="5861"/>
                        <a:pt x="4763" y="4432"/>
                        <a:pt x="2857" y="2051"/>
                      </a:cubicBezTo>
                      <a:cubicBezTo>
                        <a:pt x="1905" y="-616"/>
                        <a:pt x="10096" y="9195"/>
                        <a:pt x="5524" y="432"/>
                      </a:cubicBezTo>
                      <a:close/>
                    </a:path>
                  </a:pathLst>
                </a:custGeom>
                <a:solidFill>
                  <a:srgbClr val="D1C4B3"/>
                </a:solidFill>
                <a:ln w="9525" cap="flat">
                  <a:noFill/>
                  <a:prstDash val="solid"/>
                  <a:miter/>
                </a:ln>
              </p:spPr>
              <p:txBody>
                <a:bodyPr rtlCol="0" anchor="ctr"/>
                <a:lstStyle/>
                <a:p>
                  <a:endParaRPr lang="zh-CN" altLang="en-US"/>
                </a:p>
              </p:txBody>
            </p:sp>
            <p:sp>
              <p:nvSpPr>
                <p:cNvPr id="1012" name="任意多边形: 形状 57521"/>
                <p:cNvSpPr/>
                <p:nvPr>
                  <p:custDataLst>
                    <p:tags r:id="rId1468"/>
                  </p:custDataLst>
                </p:nvPr>
              </p:nvSpPr>
              <p:spPr>
                <a:xfrm>
                  <a:off x="5281898" y="3389673"/>
                  <a:ext cx="2666" cy="16197"/>
                </a:xfrm>
                <a:custGeom>
                  <a:gdLst>
                    <a:gd name="connsiteX0" fmla="*/ 0 w 2666"/>
                    <a:gd name="connsiteY0" fmla="*/ 16085 h 16197"/>
                    <a:gd name="connsiteX1" fmla="*/ 2667 w 2666"/>
                    <a:gd name="connsiteY1" fmla="*/ 1036 h 16197"/>
                    <a:gd name="connsiteX2" fmla="*/ 1619 w 2666"/>
                    <a:gd name="connsiteY2" fmla="*/ 845 h 16197"/>
                    <a:gd name="connsiteX3" fmla="*/ 476 w 2666"/>
                    <a:gd name="connsiteY3" fmla="*/ 3703 h 16197"/>
                    <a:gd name="connsiteX4" fmla="*/ 0 w 2666"/>
                    <a:gd name="connsiteY4" fmla="*/ 16085 h 161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6197">
                      <a:moveTo>
                        <a:pt x="0" y="16085"/>
                      </a:moveTo>
                      <a:cubicBezTo>
                        <a:pt x="2762" y="17514"/>
                        <a:pt x="1143" y="4941"/>
                        <a:pt x="2667" y="1036"/>
                      </a:cubicBezTo>
                      <a:cubicBezTo>
                        <a:pt x="2381" y="-679"/>
                        <a:pt x="2000" y="83"/>
                        <a:pt x="1619" y="845"/>
                      </a:cubicBezTo>
                      <a:cubicBezTo>
                        <a:pt x="1238" y="1798"/>
                        <a:pt x="857" y="2750"/>
                        <a:pt x="476" y="3703"/>
                      </a:cubicBezTo>
                      <a:cubicBezTo>
                        <a:pt x="1905" y="8084"/>
                        <a:pt x="0" y="11894"/>
                        <a:pt x="0" y="16085"/>
                      </a:cubicBezTo>
                      <a:close/>
                    </a:path>
                  </a:pathLst>
                </a:custGeom>
                <a:solidFill>
                  <a:srgbClr val="D1C4B3"/>
                </a:solidFill>
                <a:ln w="9525" cap="flat">
                  <a:noFill/>
                  <a:prstDash val="solid"/>
                  <a:miter/>
                </a:ln>
              </p:spPr>
              <p:txBody>
                <a:bodyPr rtlCol="0" anchor="ctr"/>
                <a:lstStyle/>
                <a:p>
                  <a:endParaRPr lang="zh-CN" altLang="en-US"/>
                </a:p>
              </p:txBody>
            </p:sp>
            <p:sp>
              <p:nvSpPr>
                <p:cNvPr id="1013" name="任意多边形: 形状 57522"/>
                <p:cNvSpPr/>
                <p:nvPr>
                  <p:custDataLst>
                    <p:tags r:id="rId1469"/>
                  </p:custDataLst>
                </p:nvPr>
              </p:nvSpPr>
              <p:spPr>
                <a:xfrm>
                  <a:off x="5608605" y="3002660"/>
                  <a:ext cx="24697" cy="32289"/>
                </a:xfrm>
                <a:custGeom>
                  <a:gdLst>
                    <a:gd name="connsiteX0" fmla="*/ 0 w 24697"/>
                    <a:gd name="connsiteY0" fmla="*/ 32290 h 32289"/>
                    <a:gd name="connsiteX1" fmla="*/ 13716 w 24697"/>
                    <a:gd name="connsiteY1" fmla="*/ 17335 h 32289"/>
                    <a:gd name="connsiteX2" fmla="*/ 24670 w 24697"/>
                    <a:gd name="connsiteY2" fmla="*/ 2762 h 32289"/>
                    <a:gd name="connsiteX3" fmla="*/ 24479 w 24697"/>
                    <a:gd name="connsiteY3" fmla="*/ 762 h 32289"/>
                    <a:gd name="connsiteX4" fmla="*/ 23813 w 24697"/>
                    <a:gd name="connsiteY4" fmla="*/ 0 h 32289"/>
                    <a:gd name="connsiteX5" fmla="*/ 0 w 24697"/>
                    <a:gd name="connsiteY5" fmla="*/ 32290 h 32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7" h="32289">
                      <a:moveTo>
                        <a:pt x="0" y="32290"/>
                      </a:moveTo>
                      <a:cubicBezTo>
                        <a:pt x="4381" y="27146"/>
                        <a:pt x="8572" y="21717"/>
                        <a:pt x="13716" y="17335"/>
                      </a:cubicBezTo>
                      <a:cubicBezTo>
                        <a:pt x="13430" y="13049"/>
                        <a:pt x="20383" y="7429"/>
                        <a:pt x="24670" y="2762"/>
                      </a:cubicBezTo>
                      <a:cubicBezTo>
                        <a:pt x="24860" y="1810"/>
                        <a:pt x="24003" y="2000"/>
                        <a:pt x="24479" y="762"/>
                      </a:cubicBezTo>
                      <a:cubicBezTo>
                        <a:pt x="23336" y="1333"/>
                        <a:pt x="23527" y="667"/>
                        <a:pt x="23813" y="0"/>
                      </a:cubicBezTo>
                      <a:cubicBezTo>
                        <a:pt x="16478" y="11525"/>
                        <a:pt x="6572" y="20383"/>
                        <a:pt x="0" y="32290"/>
                      </a:cubicBezTo>
                      <a:close/>
                    </a:path>
                  </a:pathLst>
                </a:custGeom>
                <a:solidFill>
                  <a:srgbClr val="D1C4B3"/>
                </a:solidFill>
                <a:ln w="9525" cap="flat">
                  <a:noFill/>
                  <a:prstDash val="solid"/>
                  <a:miter/>
                </a:ln>
              </p:spPr>
              <p:txBody>
                <a:bodyPr rtlCol="0" anchor="ctr"/>
                <a:lstStyle/>
                <a:p>
                  <a:endParaRPr lang="zh-CN" altLang="en-US"/>
                </a:p>
              </p:txBody>
            </p:sp>
            <p:sp>
              <p:nvSpPr>
                <p:cNvPr id="1014" name="任意多边形: 形状 57523"/>
                <p:cNvSpPr/>
                <p:nvPr>
                  <p:custDataLst>
                    <p:tags r:id="rId1470"/>
                  </p:custDataLst>
                </p:nvPr>
              </p:nvSpPr>
              <p:spPr>
                <a:xfrm>
                  <a:off x="5746406" y="2663189"/>
                  <a:ext cx="7360" cy="6914"/>
                </a:xfrm>
                <a:custGeom>
                  <a:gdLst>
                    <a:gd name="connsiteX0" fmla="*/ 2598 w 7360"/>
                    <a:gd name="connsiteY0" fmla="*/ 6477 h 6914"/>
                    <a:gd name="connsiteX1" fmla="*/ 7360 w 7360"/>
                    <a:gd name="connsiteY1" fmla="*/ 0 h 6914"/>
                    <a:gd name="connsiteX2" fmla="*/ 2788 w 7360"/>
                    <a:gd name="connsiteY2" fmla="*/ 1333 h 6914"/>
                    <a:gd name="connsiteX3" fmla="*/ 121 w 7360"/>
                    <a:gd name="connsiteY3" fmla="*/ 3619 h 6914"/>
                    <a:gd name="connsiteX4" fmla="*/ 2598 w 7360"/>
                    <a:gd name="connsiteY4" fmla="*/ 6477 h 6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7360" h="6914">
                      <a:moveTo>
                        <a:pt x="2598" y="6477"/>
                      </a:moveTo>
                      <a:cubicBezTo>
                        <a:pt x="9932" y="1810"/>
                        <a:pt x="-69" y="4572"/>
                        <a:pt x="7360" y="0"/>
                      </a:cubicBezTo>
                      <a:cubicBezTo>
                        <a:pt x="5836" y="286"/>
                        <a:pt x="4407" y="1238"/>
                        <a:pt x="2788" y="1333"/>
                      </a:cubicBezTo>
                      <a:lnTo>
                        <a:pt x="121" y="3619"/>
                      </a:lnTo>
                      <a:cubicBezTo>
                        <a:pt x="8122" y="1238"/>
                        <a:pt x="-5308" y="8763"/>
                        <a:pt x="2598" y="6477"/>
                      </a:cubicBezTo>
                      <a:close/>
                    </a:path>
                  </a:pathLst>
                </a:custGeom>
                <a:solidFill>
                  <a:srgbClr val="D1C4B3"/>
                </a:solidFill>
                <a:ln w="9525" cap="flat">
                  <a:noFill/>
                  <a:prstDash val="solid"/>
                  <a:miter/>
                </a:ln>
              </p:spPr>
              <p:txBody>
                <a:bodyPr rtlCol="0" anchor="ctr"/>
                <a:lstStyle/>
                <a:p>
                  <a:endParaRPr lang="zh-CN" altLang="en-US"/>
                </a:p>
              </p:txBody>
            </p:sp>
            <p:sp>
              <p:nvSpPr>
                <p:cNvPr id="1015" name="任意多边形: 形状 57524"/>
                <p:cNvSpPr/>
                <p:nvPr>
                  <p:custDataLst>
                    <p:tags r:id="rId1471"/>
                  </p:custDataLst>
                </p:nvPr>
              </p:nvSpPr>
              <p:spPr>
                <a:xfrm>
                  <a:off x="5813964" y="2639725"/>
                  <a:ext cx="9333" cy="6319"/>
                </a:xfrm>
                <a:custGeom>
                  <a:gdLst>
                    <a:gd name="connsiteX0" fmla="*/ 2000 w 9333"/>
                    <a:gd name="connsiteY0" fmla="*/ 6319 h 6319"/>
                    <a:gd name="connsiteX1" fmla="*/ 8954 w 9333"/>
                    <a:gd name="connsiteY1" fmla="*/ 1080 h 6319"/>
                    <a:gd name="connsiteX2" fmla="*/ 0 w 9333"/>
                    <a:gd name="connsiteY2" fmla="*/ 4224 h 6319"/>
                    <a:gd name="connsiteX3" fmla="*/ 2000 w 9333"/>
                    <a:gd name="connsiteY3" fmla="*/ 6319 h 6319"/>
                  </a:gdLst>
                  <a:cxnLst>
                    <a:cxn ang="0">
                      <a:pos x="connsiteX0" y="connsiteY0"/>
                    </a:cxn>
                    <a:cxn ang="0">
                      <a:pos x="connsiteX1" y="connsiteY1"/>
                    </a:cxn>
                    <a:cxn ang="0">
                      <a:pos x="connsiteX2" y="connsiteY2"/>
                    </a:cxn>
                    <a:cxn ang="0">
                      <a:pos x="connsiteX3" y="connsiteY3"/>
                    </a:cxn>
                  </a:cxnLst>
                  <a:rect l="l" t="t" r="r" b="b"/>
                  <a:pathLst>
                    <a:path w="9333" h="6319">
                      <a:moveTo>
                        <a:pt x="2000" y="6319"/>
                      </a:moveTo>
                      <a:cubicBezTo>
                        <a:pt x="11049" y="6224"/>
                        <a:pt x="191" y="2795"/>
                        <a:pt x="8954" y="1080"/>
                      </a:cubicBezTo>
                      <a:cubicBezTo>
                        <a:pt x="11335" y="-1777"/>
                        <a:pt x="1810" y="1652"/>
                        <a:pt x="0" y="4224"/>
                      </a:cubicBezTo>
                      <a:cubicBezTo>
                        <a:pt x="3620" y="3938"/>
                        <a:pt x="4667" y="4509"/>
                        <a:pt x="2000" y="6319"/>
                      </a:cubicBezTo>
                      <a:close/>
                    </a:path>
                  </a:pathLst>
                </a:custGeom>
                <a:solidFill>
                  <a:srgbClr val="D1C4B3"/>
                </a:solidFill>
                <a:ln w="9525" cap="flat">
                  <a:noFill/>
                  <a:prstDash val="solid"/>
                  <a:miter/>
                </a:ln>
              </p:spPr>
              <p:txBody>
                <a:bodyPr rtlCol="0" anchor="ctr"/>
                <a:lstStyle/>
                <a:p>
                  <a:endParaRPr lang="zh-CN" altLang="en-US"/>
                </a:p>
              </p:txBody>
            </p:sp>
          </p:grpSp>
          <p:grpSp>
            <p:nvGrpSpPr>
              <p:cNvPr id="1016" name="图形 52854"/>
              <p:cNvGrpSpPr/>
              <p:nvPr>
                <p:custDataLst>
                  <p:tags r:id="rId1472"/>
                </p:custDataLst>
              </p:nvPr>
            </p:nvGrpSpPr>
            <p:grpSpPr>
              <a:xfrm>
                <a:off x="5210173" y="3422843"/>
                <a:ext cx="423616" cy="314354"/>
                <a:chOff x="5210173" y="3422843"/>
                <a:chExt cx="423616" cy="314354"/>
              </a:xfrm>
              <a:solidFill>
                <a:srgbClr val="050101"/>
              </a:solidFill>
            </p:grpSpPr>
            <p:sp>
              <p:nvSpPr>
                <p:cNvPr id="1017" name="任意多边形: 形状 57526"/>
                <p:cNvSpPr/>
                <p:nvPr>
                  <p:custDataLst>
                    <p:tags r:id="rId1473"/>
                  </p:custDataLst>
                </p:nvPr>
              </p:nvSpPr>
              <p:spPr>
                <a:xfrm>
                  <a:off x="5431204" y="3677785"/>
                  <a:ext cx="81699" cy="38647"/>
                </a:xfrm>
                <a:custGeom>
                  <a:gdLst>
                    <a:gd name="connsiteX0" fmla="*/ 1379 w 81699"/>
                    <a:gd name="connsiteY0" fmla="*/ 2579 h 38647"/>
                    <a:gd name="connsiteX1" fmla="*/ 42527 w 81699"/>
                    <a:gd name="connsiteY1" fmla="*/ 37250 h 38647"/>
                    <a:gd name="connsiteX2" fmla="*/ 44528 w 81699"/>
                    <a:gd name="connsiteY2" fmla="*/ 38107 h 38647"/>
                    <a:gd name="connsiteX3" fmla="*/ 60720 w 81699"/>
                    <a:gd name="connsiteY3" fmla="*/ 27154 h 38647"/>
                    <a:gd name="connsiteX4" fmla="*/ 80627 w 81699"/>
                    <a:gd name="connsiteY4" fmla="*/ 23439 h 38647"/>
                    <a:gd name="connsiteX5" fmla="*/ 80627 w 81699"/>
                    <a:gd name="connsiteY5" fmla="*/ 21248 h 38647"/>
                    <a:gd name="connsiteX6" fmla="*/ 58434 w 81699"/>
                    <a:gd name="connsiteY6" fmla="*/ 25629 h 38647"/>
                    <a:gd name="connsiteX7" fmla="*/ 42718 w 81699"/>
                    <a:gd name="connsiteY7" fmla="*/ 36964 h 38647"/>
                    <a:gd name="connsiteX8" fmla="*/ 44718 w 81699"/>
                    <a:gd name="connsiteY8" fmla="*/ 37821 h 38647"/>
                    <a:gd name="connsiteX9" fmla="*/ 903 w 81699"/>
                    <a:gd name="connsiteY9" fmla="*/ 483 h 38647"/>
                    <a:gd name="connsiteX10" fmla="*/ 1379 w 81699"/>
                    <a:gd name="connsiteY10" fmla="*/ 2579 h 38647"/>
                    <a:gd name="connsiteX11" fmla="*/ 1379 w 81699"/>
                    <a:gd name="connsiteY11" fmla="*/ 2579 h 38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699" h="38647">
                      <a:moveTo>
                        <a:pt x="1379" y="2579"/>
                      </a:moveTo>
                      <a:cubicBezTo>
                        <a:pt x="20429" y="-850"/>
                        <a:pt x="47099" y="16200"/>
                        <a:pt x="42527" y="37250"/>
                      </a:cubicBezTo>
                      <a:cubicBezTo>
                        <a:pt x="42242" y="38393"/>
                        <a:pt x="43956" y="39250"/>
                        <a:pt x="44528" y="38107"/>
                      </a:cubicBezTo>
                      <a:cubicBezTo>
                        <a:pt x="47290" y="32106"/>
                        <a:pt x="54815" y="29154"/>
                        <a:pt x="60720" y="27154"/>
                      </a:cubicBezTo>
                      <a:cubicBezTo>
                        <a:pt x="67007" y="24963"/>
                        <a:pt x="73865" y="23534"/>
                        <a:pt x="80627" y="23439"/>
                      </a:cubicBezTo>
                      <a:cubicBezTo>
                        <a:pt x="82056" y="23439"/>
                        <a:pt x="82056" y="21248"/>
                        <a:pt x="80627" y="21248"/>
                      </a:cubicBezTo>
                      <a:cubicBezTo>
                        <a:pt x="73103" y="21343"/>
                        <a:pt x="65483" y="23058"/>
                        <a:pt x="58434" y="25629"/>
                      </a:cubicBezTo>
                      <a:cubicBezTo>
                        <a:pt x="52529" y="27725"/>
                        <a:pt x="45480" y="31059"/>
                        <a:pt x="42718" y="36964"/>
                      </a:cubicBezTo>
                      <a:cubicBezTo>
                        <a:pt x="43385" y="37250"/>
                        <a:pt x="44051" y="37536"/>
                        <a:pt x="44718" y="37821"/>
                      </a:cubicBezTo>
                      <a:cubicBezTo>
                        <a:pt x="49671" y="14962"/>
                        <a:pt x="21668" y="-3231"/>
                        <a:pt x="903" y="483"/>
                      </a:cubicBezTo>
                      <a:cubicBezTo>
                        <a:pt x="-621" y="769"/>
                        <a:pt x="-49" y="2865"/>
                        <a:pt x="1379" y="2579"/>
                      </a:cubicBezTo>
                      <a:lnTo>
                        <a:pt x="1379" y="2579"/>
                      </a:lnTo>
                      <a:close/>
                    </a:path>
                  </a:pathLst>
                </a:custGeom>
                <a:solidFill>
                  <a:srgbClr val="050101"/>
                </a:solidFill>
                <a:ln w="9525" cap="flat">
                  <a:noFill/>
                  <a:prstDash val="solid"/>
                  <a:miter/>
                </a:ln>
              </p:spPr>
              <p:txBody>
                <a:bodyPr rtlCol="0" anchor="ctr"/>
                <a:lstStyle/>
                <a:p>
                  <a:endParaRPr lang="zh-CN" altLang="en-US"/>
                </a:p>
              </p:txBody>
            </p:sp>
            <p:sp>
              <p:nvSpPr>
                <p:cNvPr id="1018" name="任意多边形: 形状 57527"/>
                <p:cNvSpPr/>
                <p:nvPr>
                  <p:custDataLst>
                    <p:tags r:id="rId1474"/>
                  </p:custDataLst>
                </p:nvPr>
              </p:nvSpPr>
              <p:spPr>
                <a:xfrm>
                  <a:off x="5572133" y="3709221"/>
                  <a:ext cx="61656" cy="27976"/>
                </a:xfrm>
                <a:custGeom>
                  <a:gdLst>
                    <a:gd name="connsiteX0" fmla="*/ 1420 w 61656"/>
                    <a:gd name="connsiteY0" fmla="*/ 2575 h 27976"/>
                    <a:gd name="connsiteX1" fmla="*/ 38567 w 61656"/>
                    <a:gd name="connsiteY1" fmla="*/ 26578 h 27976"/>
                    <a:gd name="connsiteX2" fmla="*/ 40377 w 61656"/>
                    <a:gd name="connsiteY2" fmla="*/ 27626 h 27976"/>
                    <a:gd name="connsiteX3" fmla="*/ 60284 w 61656"/>
                    <a:gd name="connsiteY3" fmla="*/ 20196 h 27976"/>
                    <a:gd name="connsiteX4" fmla="*/ 60856 w 61656"/>
                    <a:gd name="connsiteY4" fmla="*/ 18101 h 27976"/>
                    <a:gd name="connsiteX5" fmla="*/ 38758 w 61656"/>
                    <a:gd name="connsiteY5" fmla="*/ 26006 h 27976"/>
                    <a:gd name="connsiteX6" fmla="*/ 40568 w 61656"/>
                    <a:gd name="connsiteY6" fmla="*/ 27054 h 27976"/>
                    <a:gd name="connsiteX7" fmla="*/ 753 w 61656"/>
                    <a:gd name="connsiteY7" fmla="*/ 384 h 27976"/>
                    <a:gd name="connsiteX8" fmla="*/ 1420 w 61656"/>
                    <a:gd name="connsiteY8" fmla="*/ 2575 h 27976"/>
                    <a:gd name="connsiteX9" fmla="*/ 1420 w 61656"/>
                    <a:gd name="connsiteY9" fmla="*/ 2575 h 279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56" h="27976">
                      <a:moveTo>
                        <a:pt x="1420" y="2575"/>
                      </a:moveTo>
                      <a:cubicBezTo>
                        <a:pt x="15612" y="479"/>
                        <a:pt x="41425" y="8099"/>
                        <a:pt x="38567" y="26578"/>
                      </a:cubicBezTo>
                      <a:cubicBezTo>
                        <a:pt x="38377" y="27626"/>
                        <a:pt x="39520" y="28483"/>
                        <a:pt x="40377" y="27626"/>
                      </a:cubicBezTo>
                      <a:cubicBezTo>
                        <a:pt x="45425" y="22482"/>
                        <a:pt x="52950" y="18672"/>
                        <a:pt x="60284" y="20196"/>
                      </a:cubicBezTo>
                      <a:cubicBezTo>
                        <a:pt x="61618" y="20482"/>
                        <a:pt x="62285" y="18386"/>
                        <a:pt x="60856" y="18101"/>
                      </a:cubicBezTo>
                      <a:cubicBezTo>
                        <a:pt x="52760" y="16291"/>
                        <a:pt x="44378" y="20387"/>
                        <a:pt x="38758" y="26006"/>
                      </a:cubicBezTo>
                      <a:cubicBezTo>
                        <a:pt x="39329" y="26387"/>
                        <a:pt x="39996" y="26673"/>
                        <a:pt x="40568" y="27054"/>
                      </a:cubicBezTo>
                      <a:cubicBezTo>
                        <a:pt x="43806" y="6671"/>
                        <a:pt x="16755" y="-1997"/>
                        <a:pt x="753" y="384"/>
                      </a:cubicBezTo>
                      <a:cubicBezTo>
                        <a:pt x="-580" y="670"/>
                        <a:pt x="-9" y="2765"/>
                        <a:pt x="1420" y="2575"/>
                      </a:cubicBezTo>
                      <a:lnTo>
                        <a:pt x="1420" y="2575"/>
                      </a:lnTo>
                      <a:close/>
                    </a:path>
                  </a:pathLst>
                </a:custGeom>
                <a:solidFill>
                  <a:srgbClr val="050101"/>
                </a:solidFill>
                <a:ln w="9525" cap="flat">
                  <a:noFill/>
                  <a:prstDash val="solid"/>
                  <a:miter/>
                </a:ln>
              </p:spPr>
              <p:txBody>
                <a:bodyPr rtlCol="0" anchor="ctr"/>
                <a:lstStyle/>
                <a:p>
                  <a:endParaRPr lang="zh-CN" altLang="en-US"/>
                </a:p>
              </p:txBody>
            </p:sp>
            <p:sp>
              <p:nvSpPr>
                <p:cNvPr id="1019" name="任意多边形: 形状 57528"/>
                <p:cNvSpPr/>
                <p:nvPr>
                  <p:custDataLst>
                    <p:tags r:id="rId1475"/>
                  </p:custDataLst>
                </p:nvPr>
              </p:nvSpPr>
              <p:spPr>
                <a:xfrm>
                  <a:off x="5533075" y="3633365"/>
                  <a:ext cx="70955" cy="30804"/>
                </a:xfrm>
                <a:custGeom>
                  <a:gdLst>
                    <a:gd name="connsiteX0" fmla="*/ 1330 w 70955"/>
                    <a:gd name="connsiteY0" fmla="*/ 2993 h 30804"/>
                    <a:gd name="connsiteX1" fmla="*/ 24571 w 70955"/>
                    <a:gd name="connsiteY1" fmla="*/ 7755 h 30804"/>
                    <a:gd name="connsiteX2" fmla="*/ 36859 w 70955"/>
                    <a:gd name="connsiteY2" fmla="*/ 29473 h 30804"/>
                    <a:gd name="connsiteX3" fmla="*/ 38668 w 70955"/>
                    <a:gd name="connsiteY3" fmla="*/ 30520 h 30804"/>
                    <a:gd name="connsiteX4" fmla="*/ 69625 w 70955"/>
                    <a:gd name="connsiteY4" fmla="*/ 27472 h 30804"/>
                    <a:gd name="connsiteX5" fmla="*/ 70196 w 70955"/>
                    <a:gd name="connsiteY5" fmla="*/ 25377 h 30804"/>
                    <a:gd name="connsiteX6" fmla="*/ 37144 w 70955"/>
                    <a:gd name="connsiteY6" fmla="*/ 28996 h 30804"/>
                    <a:gd name="connsiteX7" fmla="*/ 38954 w 70955"/>
                    <a:gd name="connsiteY7" fmla="*/ 30044 h 30804"/>
                    <a:gd name="connsiteX8" fmla="*/ 27048 w 70955"/>
                    <a:gd name="connsiteY8" fmla="*/ 6708 h 30804"/>
                    <a:gd name="connsiteX9" fmla="*/ 759 w 70955"/>
                    <a:gd name="connsiteY9" fmla="*/ 802 h 30804"/>
                    <a:gd name="connsiteX10" fmla="*/ 1330 w 70955"/>
                    <a:gd name="connsiteY10" fmla="*/ 2993 h 30804"/>
                    <a:gd name="connsiteX11" fmla="*/ 1330 w 70955"/>
                    <a:gd name="connsiteY11" fmla="*/ 2993 h 30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55" h="30804">
                      <a:moveTo>
                        <a:pt x="1330" y="2993"/>
                      </a:moveTo>
                      <a:cubicBezTo>
                        <a:pt x="9046" y="707"/>
                        <a:pt x="17999" y="3946"/>
                        <a:pt x="24571" y="7755"/>
                      </a:cubicBezTo>
                      <a:cubicBezTo>
                        <a:pt x="32382" y="12232"/>
                        <a:pt x="38859" y="20138"/>
                        <a:pt x="36859" y="29473"/>
                      </a:cubicBezTo>
                      <a:cubicBezTo>
                        <a:pt x="36668" y="30615"/>
                        <a:pt x="37811" y="31187"/>
                        <a:pt x="38668" y="30520"/>
                      </a:cubicBezTo>
                      <a:cubicBezTo>
                        <a:pt x="46860" y="23948"/>
                        <a:pt x="60100" y="24710"/>
                        <a:pt x="69625" y="27472"/>
                      </a:cubicBezTo>
                      <a:cubicBezTo>
                        <a:pt x="70958" y="27853"/>
                        <a:pt x="71530" y="25758"/>
                        <a:pt x="70196" y="25377"/>
                      </a:cubicBezTo>
                      <a:cubicBezTo>
                        <a:pt x="59814" y="22329"/>
                        <a:pt x="46098" y="21757"/>
                        <a:pt x="37144" y="28996"/>
                      </a:cubicBezTo>
                      <a:cubicBezTo>
                        <a:pt x="37716" y="29377"/>
                        <a:pt x="38383" y="29663"/>
                        <a:pt x="38954" y="30044"/>
                      </a:cubicBezTo>
                      <a:cubicBezTo>
                        <a:pt x="41050" y="20138"/>
                        <a:pt x="35049" y="12042"/>
                        <a:pt x="27048" y="6708"/>
                      </a:cubicBezTo>
                      <a:cubicBezTo>
                        <a:pt x="19904" y="1945"/>
                        <a:pt x="9331" y="-1674"/>
                        <a:pt x="759" y="802"/>
                      </a:cubicBezTo>
                      <a:cubicBezTo>
                        <a:pt x="-575" y="1374"/>
                        <a:pt x="-3" y="3469"/>
                        <a:pt x="1330" y="2993"/>
                      </a:cubicBezTo>
                      <a:lnTo>
                        <a:pt x="1330" y="2993"/>
                      </a:lnTo>
                      <a:close/>
                    </a:path>
                  </a:pathLst>
                </a:custGeom>
                <a:solidFill>
                  <a:srgbClr val="050101"/>
                </a:solidFill>
                <a:ln w="9525" cap="flat">
                  <a:noFill/>
                  <a:prstDash val="solid"/>
                  <a:miter/>
                </a:ln>
              </p:spPr>
              <p:txBody>
                <a:bodyPr rtlCol="0" anchor="ctr"/>
                <a:lstStyle/>
                <a:p>
                  <a:endParaRPr lang="zh-CN" altLang="en-US"/>
                </a:p>
              </p:txBody>
            </p:sp>
            <p:sp>
              <p:nvSpPr>
                <p:cNvPr id="1020" name="任意多边形: 形状 57529"/>
                <p:cNvSpPr/>
                <p:nvPr>
                  <p:custDataLst>
                    <p:tags r:id="rId1476"/>
                  </p:custDataLst>
                </p:nvPr>
              </p:nvSpPr>
              <p:spPr>
                <a:xfrm>
                  <a:off x="5210173" y="3483975"/>
                  <a:ext cx="112301" cy="53037"/>
                </a:xfrm>
                <a:custGeom>
                  <a:gdLst>
                    <a:gd name="connsiteX0" fmla="*/ 1907 w 112301"/>
                    <a:gd name="connsiteY0" fmla="*/ 3412 h 53037"/>
                    <a:gd name="connsiteX1" fmla="*/ 58485 w 112301"/>
                    <a:gd name="connsiteY1" fmla="*/ 51132 h 53037"/>
                    <a:gd name="connsiteX2" fmla="*/ 61247 w 112301"/>
                    <a:gd name="connsiteY2" fmla="*/ 52275 h 53037"/>
                    <a:gd name="connsiteX3" fmla="*/ 83536 w 112301"/>
                    <a:gd name="connsiteY3" fmla="*/ 37131 h 53037"/>
                    <a:gd name="connsiteX4" fmla="*/ 110873 w 112301"/>
                    <a:gd name="connsiteY4" fmla="*/ 32082 h 53037"/>
                    <a:gd name="connsiteX5" fmla="*/ 110873 w 112301"/>
                    <a:gd name="connsiteY5" fmla="*/ 29130 h 53037"/>
                    <a:gd name="connsiteX6" fmla="*/ 80297 w 112301"/>
                    <a:gd name="connsiteY6" fmla="*/ 35226 h 53037"/>
                    <a:gd name="connsiteX7" fmla="*/ 58676 w 112301"/>
                    <a:gd name="connsiteY7" fmla="*/ 50847 h 53037"/>
                    <a:gd name="connsiteX8" fmla="*/ 61438 w 112301"/>
                    <a:gd name="connsiteY8" fmla="*/ 51990 h 53037"/>
                    <a:gd name="connsiteX9" fmla="*/ 1145 w 112301"/>
                    <a:gd name="connsiteY9" fmla="*/ 650 h 53037"/>
                    <a:gd name="connsiteX10" fmla="*/ 1907 w 112301"/>
                    <a:gd name="connsiteY10" fmla="*/ 3412 h 53037"/>
                    <a:gd name="connsiteX11" fmla="*/ 1907 w 112301"/>
                    <a:gd name="connsiteY11" fmla="*/ 3412 h 530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301" h="53037">
                      <a:moveTo>
                        <a:pt x="1907" y="3412"/>
                      </a:moveTo>
                      <a:cubicBezTo>
                        <a:pt x="28196" y="-1255"/>
                        <a:pt x="64676" y="22081"/>
                        <a:pt x="58485" y="51132"/>
                      </a:cubicBezTo>
                      <a:cubicBezTo>
                        <a:pt x="58104" y="52656"/>
                        <a:pt x="60485" y="53895"/>
                        <a:pt x="61247" y="52275"/>
                      </a:cubicBezTo>
                      <a:cubicBezTo>
                        <a:pt x="65057" y="43989"/>
                        <a:pt x="75440" y="39988"/>
                        <a:pt x="83536" y="37131"/>
                      </a:cubicBezTo>
                      <a:cubicBezTo>
                        <a:pt x="92204" y="34178"/>
                        <a:pt x="101633" y="32178"/>
                        <a:pt x="110873" y="32082"/>
                      </a:cubicBezTo>
                      <a:cubicBezTo>
                        <a:pt x="112778" y="32082"/>
                        <a:pt x="112778" y="29130"/>
                        <a:pt x="110873" y="29130"/>
                      </a:cubicBezTo>
                      <a:cubicBezTo>
                        <a:pt x="100490" y="29225"/>
                        <a:pt x="90013" y="31701"/>
                        <a:pt x="80297" y="35226"/>
                      </a:cubicBezTo>
                      <a:cubicBezTo>
                        <a:pt x="72201" y="38178"/>
                        <a:pt x="62486" y="42655"/>
                        <a:pt x="58676" y="50847"/>
                      </a:cubicBezTo>
                      <a:cubicBezTo>
                        <a:pt x="59628" y="51228"/>
                        <a:pt x="60485" y="51609"/>
                        <a:pt x="61438" y="51990"/>
                      </a:cubicBezTo>
                      <a:cubicBezTo>
                        <a:pt x="68201" y="20652"/>
                        <a:pt x="29720" y="-4398"/>
                        <a:pt x="1145" y="650"/>
                      </a:cubicBezTo>
                      <a:cubicBezTo>
                        <a:pt x="-856" y="840"/>
                        <a:pt x="2" y="3698"/>
                        <a:pt x="1907" y="3412"/>
                      </a:cubicBezTo>
                      <a:lnTo>
                        <a:pt x="1907" y="3412"/>
                      </a:lnTo>
                      <a:close/>
                    </a:path>
                  </a:pathLst>
                </a:custGeom>
                <a:solidFill>
                  <a:srgbClr val="050101"/>
                </a:solidFill>
                <a:ln w="9525" cap="flat">
                  <a:noFill/>
                  <a:prstDash val="solid"/>
                  <a:miter/>
                </a:ln>
              </p:spPr>
              <p:txBody>
                <a:bodyPr rtlCol="0" anchor="ctr"/>
                <a:lstStyle/>
                <a:p>
                  <a:endParaRPr lang="zh-CN" altLang="en-US"/>
                </a:p>
              </p:txBody>
            </p:sp>
            <p:sp>
              <p:nvSpPr>
                <p:cNvPr id="1021" name="任意多边形: 形状 57530"/>
                <p:cNvSpPr/>
                <p:nvPr>
                  <p:custDataLst>
                    <p:tags r:id="rId1477"/>
                  </p:custDataLst>
                </p:nvPr>
              </p:nvSpPr>
              <p:spPr>
                <a:xfrm>
                  <a:off x="5403869" y="3527040"/>
                  <a:ext cx="84681" cy="38347"/>
                </a:xfrm>
                <a:custGeom>
                  <a:gdLst>
                    <a:gd name="connsiteX0" fmla="*/ 1949 w 84681"/>
                    <a:gd name="connsiteY0" fmla="*/ 3495 h 38347"/>
                    <a:gd name="connsiteX1" fmla="*/ 53003 w 84681"/>
                    <a:gd name="connsiteY1" fmla="*/ 36452 h 38347"/>
                    <a:gd name="connsiteX2" fmla="*/ 55480 w 84681"/>
                    <a:gd name="connsiteY2" fmla="*/ 37881 h 38347"/>
                    <a:gd name="connsiteX3" fmla="*/ 82816 w 84681"/>
                    <a:gd name="connsiteY3" fmla="*/ 27689 h 38347"/>
                    <a:gd name="connsiteX4" fmla="*/ 83578 w 84681"/>
                    <a:gd name="connsiteY4" fmla="*/ 24831 h 38347"/>
                    <a:gd name="connsiteX5" fmla="*/ 53289 w 84681"/>
                    <a:gd name="connsiteY5" fmla="*/ 35785 h 38347"/>
                    <a:gd name="connsiteX6" fmla="*/ 55765 w 84681"/>
                    <a:gd name="connsiteY6" fmla="*/ 37214 h 38347"/>
                    <a:gd name="connsiteX7" fmla="*/ 997 w 84681"/>
                    <a:gd name="connsiteY7" fmla="*/ 543 h 38347"/>
                    <a:gd name="connsiteX8" fmla="*/ 1949 w 84681"/>
                    <a:gd name="connsiteY8" fmla="*/ 3495 h 38347"/>
                    <a:gd name="connsiteX9" fmla="*/ 1949 w 84681"/>
                    <a:gd name="connsiteY9" fmla="*/ 3495 h 383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81" h="38347">
                      <a:moveTo>
                        <a:pt x="1949" y="3495"/>
                      </a:moveTo>
                      <a:cubicBezTo>
                        <a:pt x="21475" y="543"/>
                        <a:pt x="57004" y="11115"/>
                        <a:pt x="53003" y="36452"/>
                      </a:cubicBezTo>
                      <a:cubicBezTo>
                        <a:pt x="52813" y="37881"/>
                        <a:pt x="54337" y="39024"/>
                        <a:pt x="55480" y="37881"/>
                      </a:cubicBezTo>
                      <a:cubicBezTo>
                        <a:pt x="62433" y="30832"/>
                        <a:pt x="72815" y="25498"/>
                        <a:pt x="82816" y="27689"/>
                      </a:cubicBezTo>
                      <a:cubicBezTo>
                        <a:pt x="84721" y="28070"/>
                        <a:pt x="85483" y="25212"/>
                        <a:pt x="83578" y="24831"/>
                      </a:cubicBezTo>
                      <a:cubicBezTo>
                        <a:pt x="72434" y="22355"/>
                        <a:pt x="61004" y="27975"/>
                        <a:pt x="53289" y="35785"/>
                      </a:cubicBezTo>
                      <a:cubicBezTo>
                        <a:pt x="54146" y="36261"/>
                        <a:pt x="55003" y="36738"/>
                        <a:pt x="55765" y="37214"/>
                      </a:cubicBezTo>
                      <a:cubicBezTo>
                        <a:pt x="60147" y="9210"/>
                        <a:pt x="22999" y="-2791"/>
                        <a:pt x="997" y="543"/>
                      </a:cubicBezTo>
                      <a:cubicBezTo>
                        <a:pt x="-813" y="924"/>
                        <a:pt x="44" y="3781"/>
                        <a:pt x="1949" y="3495"/>
                      </a:cubicBezTo>
                      <a:lnTo>
                        <a:pt x="1949" y="3495"/>
                      </a:lnTo>
                      <a:close/>
                    </a:path>
                  </a:pathLst>
                </a:custGeom>
                <a:solidFill>
                  <a:srgbClr val="050101"/>
                </a:solidFill>
                <a:ln w="9525" cap="flat">
                  <a:noFill/>
                  <a:prstDash val="solid"/>
                  <a:miter/>
                </a:ln>
              </p:spPr>
              <p:txBody>
                <a:bodyPr rtlCol="0" anchor="ctr"/>
                <a:lstStyle/>
                <a:p>
                  <a:endParaRPr lang="zh-CN" altLang="en-US"/>
                </a:p>
              </p:txBody>
            </p:sp>
            <p:sp>
              <p:nvSpPr>
                <p:cNvPr id="1022" name="任意多边形: 形状 57531"/>
                <p:cNvSpPr/>
                <p:nvPr>
                  <p:custDataLst>
                    <p:tags r:id="rId1478"/>
                  </p:custDataLst>
                </p:nvPr>
              </p:nvSpPr>
              <p:spPr>
                <a:xfrm>
                  <a:off x="5350116" y="3422843"/>
                  <a:ext cx="97572" cy="42369"/>
                </a:xfrm>
                <a:custGeom>
                  <a:gdLst>
                    <a:gd name="connsiteX0" fmla="*/ 1886 w 97572"/>
                    <a:gd name="connsiteY0" fmla="*/ 4060 h 42369"/>
                    <a:gd name="connsiteX1" fmla="*/ 33795 w 97572"/>
                    <a:gd name="connsiteY1" fmla="*/ 10632 h 42369"/>
                    <a:gd name="connsiteX2" fmla="*/ 50749 w 97572"/>
                    <a:gd name="connsiteY2" fmla="*/ 40541 h 42369"/>
                    <a:gd name="connsiteX3" fmla="*/ 53226 w 97572"/>
                    <a:gd name="connsiteY3" fmla="*/ 41970 h 42369"/>
                    <a:gd name="connsiteX4" fmla="*/ 95707 w 97572"/>
                    <a:gd name="connsiteY4" fmla="*/ 37779 h 42369"/>
                    <a:gd name="connsiteX5" fmla="*/ 96469 w 97572"/>
                    <a:gd name="connsiteY5" fmla="*/ 34921 h 42369"/>
                    <a:gd name="connsiteX6" fmla="*/ 51035 w 97572"/>
                    <a:gd name="connsiteY6" fmla="*/ 39874 h 42369"/>
                    <a:gd name="connsiteX7" fmla="*/ 53512 w 97572"/>
                    <a:gd name="connsiteY7" fmla="*/ 41303 h 42369"/>
                    <a:gd name="connsiteX8" fmla="*/ 37129 w 97572"/>
                    <a:gd name="connsiteY8" fmla="*/ 9204 h 42369"/>
                    <a:gd name="connsiteX9" fmla="*/ 1029 w 97572"/>
                    <a:gd name="connsiteY9" fmla="*/ 1107 h 42369"/>
                    <a:gd name="connsiteX10" fmla="*/ 1886 w 97572"/>
                    <a:gd name="connsiteY10" fmla="*/ 4060 h 42369"/>
                    <a:gd name="connsiteX11" fmla="*/ 1886 w 97572"/>
                    <a:gd name="connsiteY11" fmla="*/ 4060 h 423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72" h="42369">
                      <a:moveTo>
                        <a:pt x="1886" y="4060"/>
                      </a:moveTo>
                      <a:cubicBezTo>
                        <a:pt x="12459" y="917"/>
                        <a:pt x="24746" y="5394"/>
                        <a:pt x="33795" y="10632"/>
                      </a:cubicBezTo>
                      <a:cubicBezTo>
                        <a:pt x="44463" y="16824"/>
                        <a:pt x="53416" y="27587"/>
                        <a:pt x="50749" y="40541"/>
                      </a:cubicBezTo>
                      <a:cubicBezTo>
                        <a:pt x="50464" y="42065"/>
                        <a:pt x="52083" y="42922"/>
                        <a:pt x="53226" y="41970"/>
                      </a:cubicBezTo>
                      <a:cubicBezTo>
                        <a:pt x="64465" y="32921"/>
                        <a:pt x="82658" y="33969"/>
                        <a:pt x="95707" y="37779"/>
                      </a:cubicBezTo>
                      <a:cubicBezTo>
                        <a:pt x="97612" y="38350"/>
                        <a:pt x="98374" y="35397"/>
                        <a:pt x="96469" y="34921"/>
                      </a:cubicBezTo>
                      <a:cubicBezTo>
                        <a:pt x="82182" y="30825"/>
                        <a:pt x="63322" y="29968"/>
                        <a:pt x="51035" y="39874"/>
                      </a:cubicBezTo>
                      <a:cubicBezTo>
                        <a:pt x="51892" y="40350"/>
                        <a:pt x="52750" y="40827"/>
                        <a:pt x="53512" y="41303"/>
                      </a:cubicBezTo>
                      <a:cubicBezTo>
                        <a:pt x="56369" y="27682"/>
                        <a:pt x="48082" y="16538"/>
                        <a:pt x="37129" y="9204"/>
                      </a:cubicBezTo>
                      <a:cubicBezTo>
                        <a:pt x="27318" y="2727"/>
                        <a:pt x="12840" y="-2322"/>
                        <a:pt x="1029" y="1107"/>
                      </a:cubicBezTo>
                      <a:cubicBezTo>
                        <a:pt x="-781" y="1774"/>
                        <a:pt x="-19" y="4632"/>
                        <a:pt x="1886" y="4060"/>
                      </a:cubicBezTo>
                      <a:lnTo>
                        <a:pt x="1886" y="4060"/>
                      </a:lnTo>
                      <a:close/>
                    </a:path>
                  </a:pathLst>
                </a:custGeom>
                <a:solidFill>
                  <a:srgbClr val="050101"/>
                </a:solidFill>
                <a:ln w="9525" cap="flat">
                  <a:noFill/>
                  <a:prstDash val="solid"/>
                  <a:miter/>
                </a:ln>
              </p:spPr>
              <p:txBody>
                <a:bodyPr rtlCol="0" anchor="ctr"/>
                <a:lstStyle/>
                <a:p>
                  <a:endParaRPr lang="zh-CN" altLang="en-US"/>
                </a:p>
              </p:txBody>
            </p:sp>
          </p:grpSp>
          <p:grpSp>
            <p:nvGrpSpPr>
              <p:cNvPr id="1023" name="图形 52854"/>
              <p:cNvGrpSpPr/>
              <p:nvPr>
                <p:custDataLst>
                  <p:tags r:id="rId1479"/>
                </p:custDataLst>
              </p:nvPr>
            </p:nvGrpSpPr>
            <p:grpSpPr>
              <a:xfrm>
                <a:off x="6567487" y="3474814"/>
                <a:ext cx="398525" cy="68294"/>
                <a:chOff x="6567487" y="3474814"/>
                <a:chExt cx="398525" cy="68294"/>
              </a:xfrm>
              <a:solidFill>
                <a:srgbClr val="040000"/>
              </a:solidFill>
            </p:grpSpPr>
            <p:sp>
              <p:nvSpPr>
                <p:cNvPr id="1024" name="任意多边形: 形状 57533"/>
                <p:cNvSpPr/>
                <p:nvPr>
                  <p:custDataLst>
                    <p:tags r:id="rId1480"/>
                  </p:custDataLst>
                </p:nvPr>
              </p:nvSpPr>
              <p:spPr>
                <a:xfrm>
                  <a:off x="6649974" y="3474814"/>
                  <a:ext cx="316039" cy="24669"/>
                </a:xfrm>
                <a:custGeom>
                  <a:gdLst>
                    <a:gd name="connsiteX0" fmla="*/ 309753 w 316039"/>
                    <a:gd name="connsiteY0" fmla="*/ 24670 h 24669"/>
                    <a:gd name="connsiteX1" fmla="*/ 289179 w 316039"/>
                    <a:gd name="connsiteY1" fmla="*/ 17335 h 24669"/>
                    <a:gd name="connsiteX2" fmla="*/ 276034 w 316039"/>
                    <a:gd name="connsiteY2" fmla="*/ 12383 h 24669"/>
                    <a:gd name="connsiteX3" fmla="*/ 262890 w 316039"/>
                    <a:gd name="connsiteY3" fmla="*/ 17335 h 24669"/>
                    <a:gd name="connsiteX4" fmla="*/ 242316 w 316039"/>
                    <a:gd name="connsiteY4" fmla="*/ 24670 h 24669"/>
                    <a:gd name="connsiteX5" fmla="*/ 221742 w 316039"/>
                    <a:gd name="connsiteY5" fmla="*/ 17335 h 24669"/>
                    <a:gd name="connsiteX6" fmla="*/ 208597 w 316039"/>
                    <a:gd name="connsiteY6" fmla="*/ 12383 h 24669"/>
                    <a:gd name="connsiteX7" fmla="*/ 195453 w 316039"/>
                    <a:gd name="connsiteY7" fmla="*/ 17335 h 24669"/>
                    <a:gd name="connsiteX8" fmla="*/ 174879 w 316039"/>
                    <a:gd name="connsiteY8" fmla="*/ 24670 h 24669"/>
                    <a:gd name="connsiteX9" fmla="*/ 154305 w 316039"/>
                    <a:gd name="connsiteY9" fmla="*/ 17335 h 24669"/>
                    <a:gd name="connsiteX10" fmla="*/ 141160 w 316039"/>
                    <a:gd name="connsiteY10" fmla="*/ 12383 h 24669"/>
                    <a:gd name="connsiteX11" fmla="*/ 128016 w 316039"/>
                    <a:gd name="connsiteY11" fmla="*/ 17335 h 24669"/>
                    <a:gd name="connsiteX12" fmla="*/ 107442 w 316039"/>
                    <a:gd name="connsiteY12" fmla="*/ 24670 h 24669"/>
                    <a:gd name="connsiteX13" fmla="*/ 86868 w 316039"/>
                    <a:gd name="connsiteY13" fmla="*/ 17335 h 24669"/>
                    <a:gd name="connsiteX14" fmla="*/ 73723 w 316039"/>
                    <a:gd name="connsiteY14" fmla="*/ 12383 h 24669"/>
                    <a:gd name="connsiteX15" fmla="*/ 60579 w 316039"/>
                    <a:gd name="connsiteY15" fmla="*/ 17335 h 24669"/>
                    <a:gd name="connsiteX16" fmla="*/ 40005 w 316039"/>
                    <a:gd name="connsiteY16" fmla="*/ 24670 h 24669"/>
                    <a:gd name="connsiteX17" fmla="*/ 19431 w 316039"/>
                    <a:gd name="connsiteY17" fmla="*/ 17335 h 24669"/>
                    <a:gd name="connsiteX18" fmla="*/ 6287 w 316039"/>
                    <a:gd name="connsiteY18" fmla="*/ 12383 h 24669"/>
                    <a:gd name="connsiteX19" fmla="*/ 0 w 316039"/>
                    <a:gd name="connsiteY19" fmla="*/ 6191 h 24669"/>
                    <a:gd name="connsiteX20" fmla="*/ 6287 w 316039"/>
                    <a:gd name="connsiteY20" fmla="*/ 0 h 24669"/>
                    <a:gd name="connsiteX21" fmla="*/ 26860 w 316039"/>
                    <a:gd name="connsiteY21" fmla="*/ 7334 h 24669"/>
                    <a:gd name="connsiteX22" fmla="*/ 40005 w 316039"/>
                    <a:gd name="connsiteY22" fmla="*/ 12287 h 24669"/>
                    <a:gd name="connsiteX23" fmla="*/ 53150 w 316039"/>
                    <a:gd name="connsiteY23" fmla="*/ 7334 h 24669"/>
                    <a:gd name="connsiteX24" fmla="*/ 73723 w 316039"/>
                    <a:gd name="connsiteY24" fmla="*/ 0 h 24669"/>
                    <a:gd name="connsiteX25" fmla="*/ 94297 w 316039"/>
                    <a:gd name="connsiteY25" fmla="*/ 7334 h 24669"/>
                    <a:gd name="connsiteX26" fmla="*/ 107442 w 316039"/>
                    <a:gd name="connsiteY26" fmla="*/ 12287 h 24669"/>
                    <a:gd name="connsiteX27" fmla="*/ 120587 w 316039"/>
                    <a:gd name="connsiteY27" fmla="*/ 7334 h 24669"/>
                    <a:gd name="connsiteX28" fmla="*/ 141160 w 316039"/>
                    <a:gd name="connsiteY28" fmla="*/ 0 h 24669"/>
                    <a:gd name="connsiteX29" fmla="*/ 161734 w 316039"/>
                    <a:gd name="connsiteY29" fmla="*/ 7334 h 24669"/>
                    <a:gd name="connsiteX30" fmla="*/ 174879 w 316039"/>
                    <a:gd name="connsiteY30" fmla="*/ 12287 h 24669"/>
                    <a:gd name="connsiteX31" fmla="*/ 188023 w 316039"/>
                    <a:gd name="connsiteY31" fmla="*/ 7334 h 24669"/>
                    <a:gd name="connsiteX32" fmla="*/ 208597 w 316039"/>
                    <a:gd name="connsiteY32" fmla="*/ 0 h 24669"/>
                    <a:gd name="connsiteX33" fmla="*/ 229171 w 316039"/>
                    <a:gd name="connsiteY33" fmla="*/ 7334 h 24669"/>
                    <a:gd name="connsiteX34" fmla="*/ 242316 w 316039"/>
                    <a:gd name="connsiteY34" fmla="*/ 12287 h 24669"/>
                    <a:gd name="connsiteX35" fmla="*/ 255460 w 316039"/>
                    <a:gd name="connsiteY35" fmla="*/ 7334 h 24669"/>
                    <a:gd name="connsiteX36" fmla="*/ 276034 w 316039"/>
                    <a:gd name="connsiteY36" fmla="*/ 0 h 24669"/>
                    <a:gd name="connsiteX37" fmla="*/ 296609 w 316039"/>
                    <a:gd name="connsiteY37" fmla="*/ 7334 h 24669"/>
                    <a:gd name="connsiteX38" fmla="*/ 309753 w 316039"/>
                    <a:gd name="connsiteY38" fmla="*/ 12287 h 24669"/>
                    <a:gd name="connsiteX39" fmla="*/ 316039 w 316039"/>
                    <a:gd name="connsiteY39" fmla="*/ 18479 h 24669"/>
                    <a:gd name="connsiteX40" fmla="*/ 309753 w 316039"/>
                    <a:gd name="connsiteY40" fmla="*/ 24670 h 24669"/>
                    <a:gd name="connsiteX41" fmla="*/ 309753 w 316039"/>
                    <a:gd name="connsiteY41" fmla="*/ 24670 h 2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039" h="24669">
                      <a:moveTo>
                        <a:pt x="309753" y="24670"/>
                      </a:moveTo>
                      <a:cubicBezTo>
                        <a:pt x="299275" y="24670"/>
                        <a:pt x="293656" y="20574"/>
                        <a:pt x="289179" y="17335"/>
                      </a:cubicBezTo>
                      <a:cubicBezTo>
                        <a:pt x="285274" y="14478"/>
                        <a:pt x="282416" y="12383"/>
                        <a:pt x="276034" y="12383"/>
                      </a:cubicBezTo>
                      <a:cubicBezTo>
                        <a:pt x="269653" y="12383"/>
                        <a:pt x="266795" y="14478"/>
                        <a:pt x="262890" y="17335"/>
                      </a:cubicBezTo>
                      <a:cubicBezTo>
                        <a:pt x="258413" y="20574"/>
                        <a:pt x="252793" y="24670"/>
                        <a:pt x="242316" y="24670"/>
                      </a:cubicBezTo>
                      <a:cubicBezTo>
                        <a:pt x="231838" y="24670"/>
                        <a:pt x="226219" y="20574"/>
                        <a:pt x="221742" y="17335"/>
                      </a:cubicBezTo>
                      <a:cubicBezTo>
                        <a:pt x="217837" y="14478"/>
                        <a:pt x="214979" y="12383"/>
                        <a:pt x="208597" y="12383"/>
                      </a:cubicBezTo>
                      <a:cubicBezTo>
                        <a:pt x="202216" y="12383"/>
                        <a:pt x="199358" y="14478"/>
                        <a:pt x="195453" y="17335"/>
                      </a:cubicBezTo>
                      <a:cubicBezTo>
                        <a:pt x="190976" y="20574"/>
                        <a:pt x="185356" y="24670"/>
                        <a:pt x="174879" y="24670"/>
                      </a:cubicBezTo>
                      <a:cubicBezTo>
                        <a:pt x="164401" y="24670"/>
                        <a:pt x="158782" y="20574"/>
                        <a:pt x="154305" y="17335"/>
                      </a:cubicBezTo>
                      <a:cubicBezTo>
                        <a:pt x="150400" y="14478"/>
                        <a:pt x="147542" y="12383"/>
                        <a:pt x="141160" y="12383"/>
                      </a:cubicBezTo>
                      <a:cubicBezTo>
                        <a:pt x="134779" y="12383"/>
                        <a:pt x="131921" y="14478"/>
                        <a:pt x="128016" y="17335"/>
                      </a:cubicBezTo>
                      <a:cubicBezTo>
                        <a:pt x="123539" y="20574"/>
                        <a:pt x="117919" y="24670"/>
                        <a:pt x="107442" y="24670"/>
                      </a:cubicBezTo>
                      <a:cubicBezTo>
                        <a:pt x="96964" y="24670"/>
                        <a:pt x="91345" y="20574"/>
                        <a:pt x="86868" y="17335"/>
                      </a:cubicBezTo>
                      <a:cubicBezTo>
                        <a:pt x="82963" y="14478"/>
                        <a:pt x="80105" y="12383"/>
                        <a:pt x="73723" y="12383"/>
                      </a:cubicBezTo>
                      <a:cubicBezTo>
                        <a:pt x="67342" y="12383"/>
                        <a:pt x="64484" y="14478"/>
                        <a:pt x="60579" y="17335"/>
                      </a:cubicBezTo>
                      <a:cubicBezTo>
                        <a:pt x="56102" y="20574"/>
                        <a:pt x="50483" y="24670"/>
                        <a:pt x="40005" y="24670"/>
                      </a:cubicBezTo>
                      <a:cubicBezTo>
                        <a:pt x="29527" y="24670"/>
                        <a:pt x="23908" y="20574"/>
                        <a:pt x="19431" y="17335"/>
                      </a:cubicBezTo>
                      <a:cubicBezTo>
                        <a:pt x="15526" y="14478"/>
                        <a:pt x="12668" y="12383"/>
                        <a:pt x="6287" y="12383"/>
                      </a:cubicBezTo>
                      <a:cubicBezTo>
                        <a:pt x="2858" y="12383"/>
                        <a:pt x="0" y="9620"/>
                        <a:pt x="0" y="6191"/>
                      </a:cubicBezTo>
                      <a:cubicBezTo>
                        <a:pt x="0" y="2762"/>
                        <a:pt x="2762" y="0"/>
                        <a:pt x="6287" y="0"/>
                      </a:cubicBezTo>
                      <a:cubicBezTo>
                        <a:pt x="16764" y="0"/>
                        <a:pt x="22384" y="4096"/>
                        <a:pt x="26860" y="7334"/>
                      </a:cubicBezTo>
                      <a:cubicBezTo>
                        <a:pt x="30766" y="10192"/>
                        <a:pt x="33623" y="12287"/>
                        <a:pt x="40005" y="12287"/>
                      </a:cubicBezTo>
                      <a:cubicBezTo>
                        <a:pt x="46387" y="12287"/>
                        <a:pt x="49244" y="10192"/>
                        <a:pt x="53150" y="7334"/>
                      </a:cubicBezTo>
                      <a:cubicBezTo>
                        <a:pt x="57626" y="4096"/>
                        <a:pt x="63246" y="0"/>
                        <a:pt x="73723" y="0"/>
                      </a:cubicBezTo>
                      <a:cubicBezTo>
                        <a:pt x="84201" y="0"/>
                        <a:pt x="89821" y="4096"/>
                        <a:pt x="94297" y="7334"/>
                      </a:cubicBezTo>
                      <a:cubicBezTo>
                        <a:pt x="98203" y="10192"/>
                        <a:pt x="101060" y="12287"/>
                        <a:pt x="107442" y="12287"/>
                      </a:cubicBezTo>
                      <a:cubicBezTo>
                        <a:pt x="113824" y="12287"/>
                        <a:pt x="116681" y="10192"/>
                        <a:pt x="120587" y="7334"/>
                      </a:cubicBezTo>
                      <a:cubicBezTo>
                        <a:pt x="125063" y="4096"/>
                        <a:pt x="130683" y="0"/>
                        <a:pt x="141160" y="0"/>
                      </a:cubicBezTo>
                      <a:cubicBezTo>
                        <a:pt x="151638" y="0"/>
                        <a:pt x="157258" y="4096"/>
                        <a:pt x="161734" y="7334"/>
                      </a:cubicBezTo>
                      <a:cubicBezTo>
                        <a:pt x="165640" y="10192"/>
                        <a:pt x="168497" y="12287"/>
                        <a:pt x="174879" y="12287"/>
                      </a:cubicBezTo>
                      <a:cubicBezTo>
                        <a:pt x="181261" y="12287"/>
                        <a:pt x="184118" y="10192"/>
                        <a:pt x="188023" y="7334"/>
                      </a:cubicBezTo>
                      <a:cubicBezTo>
                        <a:pt x="192500" y="4096"/>
                        <a:pt x="198120" y="0"/>
                        <a:pt x="208597" y="0"/>
                      </a:cubicBezTo>
                      <a:cubicBezTo>
                        <a:pt x="219075" y="0"/>
                        <a:pt x="224695" y="4096"/>
                        <a:pt x="229171" y="7334"/>
                      </a:cubicBezTo>
                      <a:cubicBezTo>
                        <a:pt x="233077" y="10192"/>
                        <a:pt x="235934" y="12287"/>
                        <a:pt x="242316" y="12287"/>
                      </a:cubicBezTo>
                      <a:cubicBezTo>
                        <a:pt x="248698" y="12287"/>
                        <a:pt x="251555" y="10192"/>
                        <a:pt x="255460" y="7334"/>
                      </a:cubicBezTo>
                      <a:cubicBezTo>
                        <a:pt x="259937" y="4096"/>
                        <a:pt x="265557" y="0"/>
                        <a:pt x="276034" y="0"/>
                      </a:cubicBezTo>
                      <a:cubicBezTo>
                        <a:pt x="286512" y="0"/>
                        <a:pt x="292132" y="4096"/>
                        <a:pt x="296609" y="7334"/>
                      </a:cubicBezTo>
                      <a:cubicBezTo>
                        <a:pt x="300514" y="10192"/>
                        <a:pt x="303371" y="12287"/>
                        <a:pt x="309753" y="12287"/>
                      </a:cubicBezTo>
                      <a:cubicBezTo>
                        <a:pt x="313182" y="12287"/>
                        <a:pt x="316039" y="15050"/>
                        <a:pt x="316039" y="18479"/>
                      </a:cubicBezTo>
                      <a:cubicBezTo>
                        <a:pt x="315944" y="21908"/>
                        <a:pt x="313182" y="24670"/>
                        <a:pt x="309753" y="24670"/>
                      </a:cubicBezTo>
                      <a:lnTo>
                        <a:pt x="309753" y="24670"/>
                      </a:lnTo>
                      <a:close/>
                    </a:path>
                  </a:pathLst>
                </a:custGeom>
                <a:solidFill>
                  <a:srgbClr val="040000"/>
                </a:solidFill>
                <a:ln w="9525" cap="flat">
                  <a:noFill/>
                  <a:prstDash val="solid"/>
                  <a:miter/>
                </a:ln>
              </p:spPr>
              <p:txBody>
                <a:bodyPr rtlCol="0" anchor="ctr"/>
                <a:lstStyle/>
                <a:p>
                  <a:endParaRPr lang="zh-CN" altLang="en-US"/>
                </a:p>
              </p:txBody>
            </p:sp>
            <p:sp>
              <p:nvSpPr>
                <p:cNvPr id="1025" name="任意多边形: 形状 57534"/>
                <p:cNvSpPr/>
                <p:nvPr>
                  <p:custDataLst>
                    <p:tags r:id="rId1481"/>
                  </p:custDataLst>
                </p:nvPr>
              </p:nvSpPr>
              <p:spPr>
                <a:xfrm>
                  <a:off x="6567487" y="3518439"/>
                  <a:ext cx="316039" cy="24669"/>
                </a:xfrm>
                <a:custGeom>
                  <a:gdLst>
                    <a:gd name="connsiteX0" fmla="*/ 309753 w 316039"/>
                    <a:gd name="connsiteY0" fmla="*/ 24670 h 24669"/>
                    <a:gd name="connsiteX1" fmla="*/ 289179 w 316039"/>
                    <a:gd name="connsiteY1" fmla="*/ 17335 h 24669"/>
                    <a:gd name="connsiteX2" fmla="*/ 276034 w 316039"/>
                    <a:gd name="connsiteY2" fmla="*/ 12383 h 24669"/>
                    <a:gd name="connsiteX3" fmla="*/ 262890 w 316039"/>
                    <a:gd name="connsiteY3" fmla="*/ 17335 h 24669"/>
                    <a:gd name="connsiteX4" fmla="*/ 242316 w 316039"/>
                    <a:gd name="connsiteY4" fmla="*/ 24670 h 24669"/>
                    <a:gd name="connsiteX5" fmla="*/ 221742 w 316039"/>
                    <a:gd name="connsiteY5" fmla="*/ 17335 h 24669"/>
                    <a:gd name="connsiteX6" fmla="*/ 208597 w 316039"/>
                    <a:gd name="connsiteY6" fmla="*/ 12383 h 24669"/>
                    <a:gd name="connsiteX7" fmla="*/ 195453 w 316039"/>
                    <a:gd name="connsiteY7" fmla="*/ 17335 h 24669"/>
                    <a:gd name="connsiteX8" fmla="*/ 174879 w 316039"/>
                    <a:gd name="connsiteY8" fmla="*/ 24670 h 24669"/>
                    <a:gd name="connsiteX9" fmla="*/ 154305 w 316039"/>
                    <a:gd name="connsiteY9" fmla="*/ 17335 h 24669"/>
                    <a:gd name="connsiteX10" fmla="*/ 141161 w 316039"/>
                    <a:gd name="connsiteY10" fmla="*/ 12383 h 24669"/>
                    <a:gd name="connsiteX11" fmla="*/ 128016 w 316039"/>
                    <a:gd name="connsiteY11" fmla="*/ 17335 h 24669"/>
                    <a:gd name="connsiteX12" fmla="*/ 107442 w 316039"/>
                    <a:gd name="connsiteY12" fmla="*/ 24670 h 24669"/>
                    <a:gd name="connsiteX13" fmla="*/ 86868 w 316039"/>
                    <a:gd name="connsiteY13" fmla="*/ 17335 h 24669"/>
                    <a:gd name="connsiteX14" fmla="*/ 73724 w 316039"/>
                    <a:gd name="connsiteY14" fmla="*/ 12383 h 24669"/>
                    <a:gd name="connsiteX15" fmla="*/ 60579 w 316039"/>
                    <a:gd name="connsiteY15" fmla="*/ 17335 h 24669"/>
                    <a:gd name="connsiteX16" fmla="*/ 40005 w 316039"/>
                    <a:gd name="connsiteY16" fmla="*/ 24670 h 24669"/>
                    <a:gd name="connsiteX17" fmla="*/ 19431 w 316039"/>
                    <a:gd name="connsiteY17" fmla="*/ 17335 h 24669"/>
                    <a:gd name="connsiteX18" fmla="*/ 6287 w 316039"/>
                    <a:gd name="connsiteY18" fmla="*/ 12383 h 24669"/>
                    <a:gd name="connsiteX19" fmla="*/ 0 w 316039"/>
                    <a:gd name="connsiteY19" fmla="*/ 6191 h 24669"/>
                    <a:gd name="connsiteX20" fmla="*/ 6287 w 316039"/>
                    <a:gd name="connsiteY20" fmla="*/ 0 h 24669"/>
                    <a:gd name="connsiteX21" fmla="*/ 26861 w 316039"/>
                    <a:gd name="connsiteY21" fmla="*/ 7334 h 24669"/>
                    <a:gd name="connsiteX22" fmla="*/ 40005 w 316039"/>
                    <a:gd name="connsiteY22" fmla="*/ 12287 h 24669"/>
                    <a:gd name="connsiteX23" fmla="*/ 53150 w 316039"/>
                    <a:gd name="connsiteY23" fmla="*/ 7334 h 24669"/>
                    <a:gd name="connsiteX24" fmla="*/ 73724 w 316039"/>
                    <a:gd name="connsiteY24" fmla="*/ 0 h 24669"/>
                    <a:gd name="connsiteX25" fmla="*/ 94297 w 316039"/>
                    <a:gd name="connsiteY25" fmla="*/ 7334 h 24669"/>
                    <a:gd name="connsiteX26" fmla="*/ 107442 w 316039"/>
                    <a:gd name="connsiteY26" fmla="*/ 12287 h 24669"/>
                    <a:gd name="connsiteX27" fmla="*/ 120587 w 316039"/>
                    <a:gd name="connsiteY27" fmla="*/ 7334 h 24669"/>
                    <a:gd name="connsiteX28" fmla="*/ 141161 w 316039"/>
                    <a:gd name="connsiteY28" fmla="*/ 0 h 24669"/>
                    <a:gd name="connsiteX29" fmla="*/ 161734 w 316039"/>
                    <a:gd name="connsiteY29" fmla="*/ 7334 h 24669"/>
                    <a:gd name="connsiteX30" fmla="*/ 174879 w 316039"/>
                    <a:gd name="connsiteY30" fmla="*/ 12287 h 24669"/>
                    <a:gd name="connsiteX31" fmla="*/ 188024 w 316039"/>
                    <a:gd name="connsiteY31" fmla="*/ 7334 h 24669"/>
                    <a:gd name="connsiteX32" fmla="*/ 208597 w 316039"/>
                    <a:gd name="connsiteY32" fmla="*/ 0 h 24669"/>
                    <a:gd name="connsiteX33" fmla="*/ 229171 w 316039"/>
                    <a:gd name="connsiteY33" fmla="*/ 7334 h 24669"/>
                    <a:gd name="connsiteX34" fmla="*/ 242316 w 316039"/>
                    <a:gd name="connsiteY34" fmla="*/ 12287 h 24669"/>
                    <a:gd name="connsiteX35" fmla="*/ 255461 w 316039"/>
                    <a:gd name="connsiteY35" fmla="*/ 7334 h 24669"/>
                    <a:gd name="connsiteX36" fmla="*/ 276034 w 316039"/>
                    <a:gd name="connsiteY36" fmla="*/ 0 h 24669"/>
                    <a:gd name="connsiteX37" fmla="*/ 296609 w 316039"/>
                    <a:gd name="connsiteY37" fmla="*/ 7334 h 24669"/>
                    <a:gd name="connsiteX38" fmla="*/ 309753 w 316039"/>
                    <a:gd name="connsiteY38" fmla="*/ 12287 h 24669"/>
                    <a:gd name="connsiteX39" fmla="*/ 316039 w 316039"/>
                    <a:gd name="connsiteY39" fmla="*/ 18479 h 24669"/>
                    <a:gd name="connsiteX40" fmla="*/ 309753 w 316039"/>
                    <a:gd name="connsiteY40" fmla="*/ 24670 h 24669"/>
                    <a:gd name="connsiteX41" fmla="*/ 309753 w 316039"/>
                    <a:gd name="connsiteY41" fmla="*/ 24670 h 2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6039" h="24669">
                      <a:moveTo>
                        <a:pt x="309753" y="24670"/>
                      </a:moveTo>
                      <a:cubicBezTo>
                        <a:pt x="299275" y="24670"/>
                        <a:pt x="293656" y="20574"/>
                        <a:pt x="289179" y="17335"/>
                      </a:cubicBezTo>
                      <a:cubicBezTo>
                        <a:pt x="285274" y="14478"/>
                        <a:pt x="282416" y="12383"/>
                        <a:pt x="276034" y="12383"/>
                      </a:cubicBezTo>
                      <a:cubicBezTo>
                        <a:pt x="269653" y="12383"/>
                        <a:pt x="266795" y="14478"/>
                        <a:pt x="262890" y="17335"/>
                      </a:cubicBezTo>
                      <a:cubicBezTo>
                        <a:pt x="258413" y="20574"/>
                        <a:pt x="252793" y="24670"/>
                        <a:pt x="242316" y="24670"/>
                      </a:cubicBezTo>
                      <a:cubicBezTo>
                        <a:pt x="231838" y="24670"/>
                        <a:pt x="226219" y="20574"/>
                        <a:pt x="221742" y="17335"/>
                      </a:cubicBezTo>
                      <a:cubicBezTo>
                        <a:pt x="217837" y="14478"/>
                        <a:pt x="214979" y="12383"/>
                        <a:pt x="208597" y="12383"/>
                      </a:cubicBezTo>
                      <a:cubicBezTo>
                        <a:pt x="202216" y="12383"/>
                        <a:pt x="199358" y="14478"/>
                        <a:pt x="195453" y="17335"/>
                      </a:cubicBezTo>
                      <a:cubicBezTo>
                        <a:pt x="190976" y="20574"/>
                        <a:pt x="185357" y="24670"/>
                        <a:pt x="174879" y="24670"/>
                      </a:cubicBezTo>
                      <a:cubicBezTo>
                        <a:pt x="164401" y="24670"/>
                        <a:pt x="158782" y="20574"/>
                        <a:pt x="154305" y="17335"/>
                      </a:cubicBezTo>
                      <a:cubicBezTo>
                        <a:pt x="150400" y="14478"/>
                        <a:pt x="147542" y="12383"/>
                        <a:pt x="141161" y="12383"/>
                      </a:cubicBezTo>
                      <a:cubicBezTo>
                        <a:pt x="134779" y="12383"/>
                        <a:pt x="131921" y="14478"/>
                        <a:pt x="128016" y="17335"/>
                      </a:cubicBezTo>
                      <a:cubicBezTo>
                        <a:pt x="123539" y="20574"/>
                        <a:pt x="117920" y="24670"/>
                        <a:pt x="107442" y="24670"/>
                      </a:cubicBezTo>
                      <a:cubicBezTo>
                        <a:pt x="96964" y="24670"/>
                        <a:pt x="91345" y="20574"/>
                        <a:pt x="86868" y="17335"/>
                      </a:cubicBezTo>
                      <a:cubicBezTo>
                        <a:pt x="82963" y="14478"/>
                        <a:pt x="80105" y="12383"/>
                        <a:pt x="73724" y="12383"/>
                      </a:cubicBezTo>
                      <a:cubicBezTo>
                        <a:pt x="67342" y="12383"/>
                        <a:pt x="64484" y="14478"/>
                        <a:pt x="60579" y="17335"/>
                      </a:cubicBezTo>
                      <a:cubicBezTo>
                        <a:pt x="56102" y="20574"/>
                        <a:pt x="50483" y="24670"/>
                        <a:pt x="40005" y="24670"/>
                      </a:cubicBezTo>
                      <a:cubicBezTo>
                        <a:pt x="29528" y="24670"/>
                        <a:pt x="23908" y="20574"/>
                        <a:pt x="19431" y="17335"/>
                      </a:cubicBezTo>
                      <a:cubicBezTo>
                        <a:pt x="15526" y="14478"/>
                        <a:pt x="12668" y="12383"/>
                        <a:pt x="6287" y="12383"/>
                      </a:cubicBezTo>
                      <a:cubicBezTo>
                        <a:pt x="2858" y="12383"/>
                        <a:pt x="0" y="9620"/>
                        <a:pt x="0" y="6191"/>
                      </a:cubicBezTo>
                      <a:cubicBezTo>
                        <a:pt x="0" y="2762"/>
                        <a:pt x="2762" y="0"/>
                        <a:pt x="6287" y="0"/>
                      </a:cubicBezTo>
                      <a:cubicBezTo>
                        <a:pt x="16764" y="0"/>
                        <a:pt x="22384" y="4096"/>
                        <a:pt x="26861" y="7334"/>
                      </a:cubicBezTo>
                      <a:cubicBezTo>
                        <a:pt x="30766" y="10192"/>
                        <a:pt x="33623" y="12287"/>
                        <a:pt x="40005" y="12287"/>
                      </a:cubicBezTo>
                      <a:cubicBezTo>
                        <a:pt x="46387" y="12287"/>
                        <a:pt x="49244" y="10192"/>
                        <a:pt x="53150" y="7334"/>
                      </a:cubicBezTo>
                      <a:cubicBezTo>
                        <a:pt x="57626" y="4096"/>
                        <a:pt x="63246" y="0"/>
                        <a:pt x="73724" y="0"/>
                      </a:cubicBezTo>
                      <a:cubicBezTo>
                        <a:pt x="84201" y="0"/>
                        <a:pt x="89821" y="4096"/>
                        <a:pt x="94297" y="7334"/>
                      </a:cubicBezTo>
                      <a:cubicBezTo>
                        <a:pt x="98203" y="10192"/>
                        <a:pt x="101060" y="12287"/>
                        <a:pt x="107442" y="12287"/>
                      </a:cubicBezTo>
                      <a:cubicBezTo>
                        <a:pt x="113824" y="12287"/>
                        <a:pt x="116681" y="10192"/>
                        <a:pt x="120587" y="7334"/>
                      </a:cubicBezTo>
                      <a:cubicBezTo>
                        <a:pt x="125063" y="4096"/>
                        <a:pt x="130683" y="0"/>
                        <a:pt x="141161" y="0"/>
                      </a:cubicBezTo>
                      <a:cubicBezTo>
                        <a:pt x="151638" y="0"/>
                        <a:pt x="157258" y="4096"/>
                        <a:pt x="161734" y="7334"/>
                      </a:cubicBezTo>
                      <a:cubicBezTo>
                        <a:pt x="165640" y="10192"/>
                        <a:pt x="168497" y="12287"/>
                        <a:pt x="174879" y="12287"/>
                      </a:cubicBezTo>
                      <a:cubicBezTo>
                        <a:pt x="181261" y="12287"/>
                        <a:pt x="184118" y="10192"/>
                        <a:pt x="188024" y="7334"/>
                      </a:cubicBezTo>
                      <a:cubicBezTo>
                        <a:pt x="192500" y="4096"/>
                        <a:pt x="198120" y="0"/>
                        <a:pt x="208597" y="0"/>
                      </a:cubicBezTo>
                      <a:cubicBezTo>
                        <a:pt x="219075" y="0"/>
                        <a:pt x="224695" y="4096"/>
                        <a:pt x="229171" y="7334"/>
                      </a:cubicBezTo>
                      <a:cubicBezTo>
                        <a:pt x="233077" y="10192"/>
                        <a:pt x="235934" y="12287"/>
                        <a:pt x="242316" y="12287"/>
                      </a:cubicBezTo>
                      <a:cubicBezTo>
                        <a:pt x="248698" y="12287"/>
                        <a:pt x="251555" y="10192"/>
                        <a:pt x="255461" y="7334"/>
                      </a:cubicBezTo>
                      <a:cubicBezTo>
                        <a:pt x="259937" y="4096"/>
                        <a:pt x="265557" y="0"/>
                        <a:pt x="276034" y="0"/>
                      </a:cubicBezTo>
                      <a:cubicBezTo>
                        <a:pt x="286512" y="0"/>
                        <a:pt x="292132" y="4096"/>
                        <a:pt x="296609" y="7334"/>
                      </a:cubicBezTo>
                      <a:cubicBezTo>
                        <a:pt x="300514" y="10192"/>
                        <a:pt x="303371" y="12287"/>
                        <a:pt x="309753" y="12287"/>
                      </a:cubicBezTo>
                      <a:cubicBezTo>
                        <a:pt x="313182" y="12287"/>
                        <a:pt x="316039" y="15050"/>
                        <a:pt x="316039" y="18479"/>
                      </a:cubicBezTo>
                      <a:cubicBezTo>
                        <a:pt x="315944" y="21908"/>
                        <a:pt x="313182" y="24670"/>
                        <a:pt x="309753" y="24670"/>
                      </a:cubicBezTo>
                      <a:lnTo>
                        <a:pt x="309753" y="24670"/>
                      </a:lnTo>
                      <a:close/>
                    </a:path>
                  </a:pathLst>
                </a:custGeom>
                <a:solidFill>
                  <a:srgbClr val="040000"/>
                </a:solidFill>
                <a:ln w="9525" cap="flat">
                  <a:noFill/>
                  <a:prstDash val="solid"/>
                  <a:miter/>
                </a:ln>
              </p:spPr>
              <p:txBody>
                <a:bodyPr rtlCol="0" anchor="ctr"/>
                <a:lstStyle/>
                <a:p>
                  <a:endParaRPr lang="zh-CN" altLang="en-US"/>
                </a:p>
              </p:txBody>
            </p:sp>
          </p:grpSp>
        </p:grpSp>
        <p:sp>
          <p:nvSpPr>
            <p:cNvPr id="1026" name="文本框 1025" descr="7b0a20202020227461726765744d6f64756c65223a20226b6f6e6c696e65666f6e7473220a7d0a"/>
            <p:cNvSpPr txBox="1"/>
            <p:nvPr>
              <p:custDataLst>
                <p:tags r:id="rId1482"/>
              </p:custDataLst>
            </p:nvPr>
          </p:nvSpPr>
          <p:spPr>
            <a:xfrm>
              <a:off x="8210" y="4115"/>
              <a:ext cx="3470" cy="2081"/>
            </a:xfrm>
            <a:prstGeom prst="rect">
              <a:avLst/>
            </a:prstGeom>
            <a:noFill/>
          </p:spPr>
          <p:txBody>
            <a:bodyPr wrap="square" rtlCol="0">
              <a:noAutofit/>
            </a:bodyPr>
            <a:lstStyle/>
            <a:p>
              <a:r>
                <a:rPr lang="zh-CN" altLang="en-US" sz="4000">
                  <a:solidFill>
                    <a:srgbClr val="0070C0"/>
                  </a:solidFill>
                  <a:latin typeface="汉仪雪君体简" panose="02010600000101010101" charset="-122"/>
                  <a:ea typeface="汉仪雪君体简" panose="02010600000101010101" charset="-122"/>
                  <a:sym typeface="汉仪北魏写经W" panose="00020600040101010101" charset="-122"/>
                </a:rPr>
                <a:t>建筑</a:t>
              </a:r>
            </a:p>
          </p:txBody>
        </p:sp>
      </p:grpSp>
      <p:sp>
        <p:nvSpPr>
          <p:cNvPr id="1027" name="文本框 1026" title=""/>
          <p:cNvSpPr txBox="1"/>
          <p:nvPr>
            <p:custDataLst>
              <p:tags r:id="rId1483"/>
            </p:custDataLst>
          </p:nvPr>
        </p:nvSpPr>
        <p:spPr>
          <a:xfrm>
            <a:off x="4330700" y="2548255"/>
            <a:ext cx="3530600" cy="645160"/>
          </a:xfrm>
          <a:prstGeom prst="rect">
            <a:avLst/>
          </a:prstGeom>
          <a:noFill/>
          <a:ln w="22225">
            <a:noFill/>
            <a:prstDash val="sysDash"/>
          </a:ln>
        </p:spPr>
        <p:txBody>
          <a:bodyPr wrap="square" rtlCol="0">
            <a:spAutoFit/>
          </a:bodyPr>
          <a:lstStyle/>
          <a:p>
            <a:r>
              <a:rPr lang="zh-CN" sz="3600" b="1">
                <a:solidFill>
                  <a:srgbClr val="0070C0"/>
                </a:solidFill>
                <a:latin typeface="华文新魏" panose="02010800040101010101" charset="-122"/>
                <a:ea typeface="华文新魏" panose="02010800040101010101" charset="-122"/>
              </a:rPr>
              <a:t>艺术规律</a:t>
            </a:r>
          </a:p>
        </p:txBody>
      </p:sp>
      <p:pic>
        <p:nvPicPr>
          <p:cNvPr id="1032" name="图片 1031" title=""/>
          <p:cNvPicPr>
            <a:picLocks noChangeAspect="1"/>
          </p:cNvPicPr>
          <p:nvPr>
            <p:custDataLst>
              <p:tags r:id="rId1486"/>
            </p:custDataLst>
          </p:nvPr>
        </p:nvPicPr>
        <p:blipFill>
          <a:blip r:embed="rId1484">
            <a:extLst>
              <a:ext uri="{96DAC541-7B7A-43D3-8B79-37D633B846F1}">
                <asvg:svgBlip xmlns:asvg="http://schemas.microsoft.com/office/drawing/2016/SVG/main" r:embed="rId1485"/>
              </a:ext>
            </a:extLst>
          </a:blip>
          <a:stretch>
            <a:fillRect/>
          </a:stretch>
        </p:blipFill>
        <p:spPr>
          <a:xfrm>
            <a:off x="8296275" y="3112135"/>
            <a:ext cx="3267710" cy="1619250"/>
          </a:xfrm>
          <a:prstGeom prst="rect">
            <a:avLst/>
          </a:prstGeom>
        </p:spPr>
      </p:pic>
      <p:sp>
        <p:nvSpPr>
          <p:cNvPr id="1034" name="文本框 1033" title=""/>
          <p:cNvSpPr txBox="1"/>
          <p:nvPr>
            <p:custDataLst>
              <p:tags r:id="rId1487"/>
            </p:custDataLst>
          </p:nvPr>
        </p:nvSpPr>
        <p:spPr>
          <a:xfrm>
            <a:off x="9424670" y="3282950"/>
            <a:ext cx="1579880" cy="1322070"/>
          </a:xfrm>
          <a:prstGeom prst="rect">
            <a:avLst/>
          </a:prstGeom>
          <a:noFill/>
        </p:spPr>
        <p:txBody>
          <a:bodyPr wrap="square" rtlCol="0">
            <a:spAutoFit/>
          </a:bodyPr>
          <a:lstStyle/>
          <a:p>
            <a:r>
              <a:rPr lang="zh-CN" sz="4000" b="1">
                <a:solidFill>
                  <a:srgbClr val="0070C0"/>
                </a:solidFill>
                <a:latin typeface="华文新魏" panose="02010800040101010101" charset="-122"/>
                <a:ea typeface="华文新魏" panose="02010800040101010101" charset="-122"/>
              </a:rPr>
              <a:t>成功作品</a:t>
            </a:r>
          </a:p>
        </p:txBody>
      </p:sp>
      <p:sp>
        <p:nvSpPr>
          <p:cNvPr id="1035" name="文本框 1034" title=""/>
          <p:cNvSpPr txBox="1"/>
          <p:nvPr>
            <p:custDataLst>
              <p:tags r:id="rId1488"/>
            </p:custDataLst>
          </p:nvPr>
        </p:nvSpPr>
        <p:spPr>
          <a:xfrm>
            <a:off x="3436620" y="3538855"/>
            <a:ext cx="6098540" cy="645160"/>
          </a:xfrm>
          <a:prstGeom prst="rect">
            <a:avLst/>
          </a:prstGeom>
          <a:noFill/>
          <a:ln w="22225">
            <a:noFill/>
            <a:prstDash val="sysDash"/>
          </a:ln>
        </p:spPr>
        <p:txBody>
          <a:bodyPr wrap="square" rtlCol="0">
            <a:spAutoFit/>
          </a:bodyPr>
          <a:lstStyle/>
          <a:p>
            <a:r>
              <a:rPr lang="zh-CN" altLang="en-US" sz="3600" b="1">
                <a:solidFill>
                  <a:srgbClr val="0070C0"/>
                </a:solidFill>
                <a:latin typeface="华文新魏" panose="02010800040101010101" charset="-122"/>
                <a:ea typeface="华文新魏" panose="02010800040101010101" charset="-122"/>
              </a:rPr>
              <a:t>重复与变化</a:t>
            </a:r>
            <a:r>
              <a:rPr lang="en-US" altLang="zh-CN" sz="3600" b="1">
                <a:solidFill>
                  <a:srgbClr val="0070C0"/>
                </a:solidFill>
                <a:latin typeface="华文新魏" panose="02010800040101010101" charset="-122"/>
                <a:ea typeface="华文新魏" panose="02010800040101010101" charset="-122"/>
              </a:rPr>
              <a:t>   </a:t>
            </a:r>
            <a:r>
              <a:rPr lang="zh-CN" altLang="en-US" sz="3600" b="1">
                <a:solidFill>
                  <a:srgbClr val="0070C0"/>
                </a:solidFill>
                <a:latin typeface="华文新魏" panose="02010800040101010101" charset="-122"/>
                <a:ea typeface="华文新魏" panose="02010800040101010101" charset="-122"/>
              </a:rPr>
              <a:t>辩证统一</a:t>
            </a:r>
          </a:p>
        </p:txBody>
      </p:sp>
      <p:grpSp>
        <p:nvGrpSpPr>
          <p:cNvPr id="14" name="组合 13" title=""/>
          <p:cNvGrpSpPr/>
          <p:nvPr>
            <p:custDataLst>
              <p:tags r:id="rId1489"/>
            </p:custDataLst>
          </p:nvPr>
        </p:nvGrpSpPr>
        <p:grpSpPr>
          <a:xfrm>
            <a:off x="356235" y="163195"/>
            <a:ext cx="8294370" cy="848995"/>
            <a:chOff x="519" y="283"/>
            <a:chExt cx="13062" cy="1337"/>
          </a:xfrm>
        </p:grpSpPr>
        <p:sp>
          <p:nvSpPr>
            <p:cNvPr id="17" name="标题 1"/>
            <p:cNvSpPr txBox="1"/>
            <p:nvPr>
              <p:custDataLst>
                <p:tags r:id="rId1490"/>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491"/>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文本研读</a:t>
              </a:r>
            </a:p>
          </p:txBody>
        </p:sp>
        <p:sp>
          <p:nvSpPr>
            <p:cNvPr id="19" name="标题 1"/>
            <p:cNvSpPr txBox="1"/>
            <p:nvPr>
              <p:custDataLst>
                <p:tags r:id="rId1492"/>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149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535"/>
                                        </p:tgtEl>
                                        <p:attrNameLst>
                                          <p:attrName>style.visibility</p:attrName>
                                        </p:attrNameLst>
                                      </p:cBhvr>
                                      <p:to>
                                        <p:strVal val="visible"/>
                                      </p:to>
                                    </p:set>
                                    <p:animEffect transition="in" filter="blinds(horizontal)">
                                      <p:cBhvr>
                                        <p:cTn id="13" dur="500"/>
                                        <p:tgtEl>
                                          <p:spTgt spid="53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3" presetClass="entr" presetSubtype="16" fill="hold" grpId="2" nodeType="clickEffect">
                                  <p:stCondLst>
                                    <p:cond delay="0"/>
                                  </p:stCondLst>
                                  <p:childTnLst>
                                    <p:set>
                                      <p:cBhvr>
                                        <p:cTn id="17" dur="1" fill="hold">
                                          <p:stCondLst>
                                            <p:cond delay="0"/>
                                          </p:stCondLst>
                                        </p:cTn>
                                        <p:tgtEl>
                                          <p:spTgt spid="1035"/>
                                        </p:tgtEl>
                                        <p:attrNameLst>
                                          <p:attrName>style.visibility</p:attrName>
                                        </p:attrNameLst>
                                      </p:cBhvr>
                                      <p:to>
                                        <p:strVal val="visible"/>
                                      </p:to>
                                    </p:set>
                                    <p:anim calcmode="lin" valueType="num">
                                      <p:cBhvr>
                                        <p:cTn id="18" dur="500" fill="hold"/>
                                        <p:tgtEl>
                                          <p:spTgt spid="1035"/>
                                        </p:tgtEl>
                                        <p:attrNameLst>
                                          <p:attrName>ppt_w</p:attrName>
                                        </p:attrNameLst>
                                      </p:cBhvr>
                                      <p:tavLst>
                                        <p:tav tm="0">
                                          <p:val>
                                            <p:fltVal val="0"/>
                                          </p:val>
                                        </p:tav>
                                        <p:tav tm="100000">
                                          <p:val>
                                            <p:strVal val="#ppt_w"/>
                                          </p:val>
                                        </p:tav>
                                      </p:tavLst>
                                    </p:anim>
                                    <p:anim calcmode="lin" valueType="num">
                                      <p:cBhvr>
                                        <p:cTn id="19" dur="500" fill="hold"/>
                                        <p:tgtEl>
                                          <p:spTgt spid="1035"/>
                                        </p:tgtEl>
                                        <p:attrNameLst>
                                          <p:attrName>ppt_h</p:attrName>
                                        </p:attrNameLst>
                                      </p:cBhvr>
                                      <p:tavLst>
                                        <p:tav tm="0">
                                          <p:val>
                                            <p:fltVal val="0"/>
                                          </p:val>
                                        </p:tav>
                                        <p:tav tm="100000">
                                          <p:val>
                                            <p:strVal val="#ppt_h"/>
                                          </p:val>
                                        </p:tav>
                                      </p:tavLst>
                                    </p:anim>
                                    <p:animEffect transition="in" filter="fade">
                                      <p:cBhvr>
                                        <p:cTn id="20" dur="500"/>
                                        <p:tgtEl>
                                          <p:spTgt spid="10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grpId="2" nodeType="with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p:cTn id="28" dur="500" fill="hold"/>
                                        <p:tgtEl>
                                          <p:spTgt spid="1027"/>
                                        </p:tgtEl>
                                        <p:attrNameLst>
                                          <p:attrName>ppt_w</p:attrName>
                                        </p:attrNameLst>
                                      </p:cBhvr>
                                      <p:tavLst>
                                        <p:tav tm="0">
                                          <p:val>
                                            <p:fltVal val="0"/>
                                          </p:val>
                                        </p:tav>
                                        <p:tav tm="100000">
                                          <p:val>
                                            <p:strVal val="#ppt_w"/>
                                          </p:val>
                                        </p:tav>
                                      </p:tavLst>
                                    </p:anim>
                                    <p:anim calcmode="lin" valueType="num">
                                      <p:cBhvr>
                                        <p:cTn id="29" dur="500" fill="hold"/>
                                        <p:tgtEl>
                                          <p:spTgt spid="1027"/>
                                        </p:tgtEl>
                                        <p:attrNameLst>
                                          <p:attrName>ppt_h</p:attrName>
                                        </p:attrNameLst>
                                      </p:cBhvr>
                                      <p:tavLst>
                                        <p:tav tm="0">
                                          <p:val>
                                            <p:fltVal val="0"/>
                                          </p:val>
                                        </p:tav>
                                        <p:tav tm="100000">
                                          <p:val>
                                            <p:strVal val="#ppt_h"/>
                                          </p:val>
                                        </p:tav>
                                      </p:tavLst>
                                    </p:anim>
                                    <p:animEffect transition="in" filter="fade">
                                      <p:cBhvr>
                                        <p:cTn id="30" dur="500"/>
                                        <p:tgtEl>
                                          <p:spTgt spid="1027"/>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500" fill="hold"/>
                                        <p:tgtEl>
                                          <p:spTgt spid="1032"/>
                                        </p:tgtEl>
                                        <p:attrNameLst>
                                          <p:attrName>ppt_w</p:attrName>
                                        </p:attrNameLst>
                                      </p:cBhvr>
                                      <p:tavLst>
                                        <p:tav tm="0">
                                          <p:val>
                                            <p:fltVal val="0"/>
                                          </p:val>
                                        </p:tav>
                                        <p:tav tm="100000">
                                          <p:val>
                                            <p:strVal val="#ppt_w"/>
                                          </p:val>
                                        </p:tav>
                                      </p:tavLst>
                                    </p:anim>
                                    <p:anim calcmode="lin" valueType="num">
                                      <p:cBhvr>
                                        <p:cTn id="36" dur="500" fill="hold"/>
                                        <p:tgtEl>
                                          <p:spTgt spid="1032"/>
                                        </p:tgtEl>
                                        <p:attrNameLst>
                                          <p:attrName>ppt_h</p:attrName>
                                        </p:attrNameLst>
                                      </p:cBhvr>
                                      <p:tavLst>
                                        <p:tav tm="0">
                                          <p:val>
                                            <p:fltVal val="0"/>
                                          </p:val>
                                        </p:tav>
                                        <p:tav tm="100000">
                                          <p:val>
                                            <p:strVal val="#ppt_h"/>
                                          </p:val>
                                        </p:tav>
                                      </p:tavLst>
                                    </p:anim>
                                    <p:animEffect transition="in" filter="fade">
                                      <p:cBhvr>
                                        <p:cTn id="37" dur="500"/>
                                        <p:tgtEl>
                                          <p:spTgt spid="1032"/>
                                        </p:tgtEl>
                                      </p:cBhvr>
                                    </p:animEffect>
                                  </p:childTnLst>
                                </p:cTn>
                              </p:par>
                              <p:par>
                                <p:cTn id="38" presetID="53" presetClass="entr" presetSubtype="16" fill="hold" grpId="2" nodeType="withEffect">
                                  <p:stCondLst>
                                    <p:cond delay="0"/>
                                  </p:stCondLst>
                                  <p:childTnLst>
                                    <p:set>
                                      <p:cBhvr>
                                        <p:cTn id="39" dur="1" fill="hold">
                                          <p:stCondLst>
                                            <p:cond delay="0"/>
                                          </p:stCondLst>
                                        </p:cTn>
                                        <p:tgtEl>
                                          <p:spTgt spid="1034"/>
                                        </p:tgtEl>
                                        <p:attrNameLst>
                                          <p:attrName>style.visibility</p:attrName>
                                        </p:attrNameLst>
                                      </p:cBhvr>
                                      <p:to>
                                        <p:strVal val="visible"/>
                                      </p:to>
                                    </p:set>
                                    <p:anim calcmode="lin" valueType="num">
                                      <p:cBhvr>
                                        <p:cTn id="40" dur="500" fill="hold"/>
                                        <p:tgtEl>
                                          <p:spTgt spid="1034"/>
                                        </p:tgtEl>
                                        <p:attrNameLst>
                                          <p:attrName>ppt_w</p:attrName>
                                        </p:attrNameLst>
                                      </p:cBhvr>
                                      <p:tavLst>
                                        <p:tav tm="0">
                                          <p:val>
                                            <p:fltVal val="0"/>
                                          </p:val>
                                        </p:tav>
                                        <p:tav tm="100000">
                                          <p:val>
                                            <p:strVal val="#ppt_w"/>
                                          </p:val>
                                        </p:tav>
                                      </p:tavLst>
                                    </p:anim>
                                    <p:anim calcmode="lin" valueType="num">
                                      <p:cBhvr>
                                        <p:cTn id="41" dur="500" fill="hold"/>
                                        <p:tgtEl>
                                          <p:spTgt spid="1034"/>
                                        </p:tgtEl>
                                        <p:attrNameLst>
                                          <p:attrName>ppt_h</p:attrName>
                                        </p:attrNameLst>
                                      </p:cBhvr>
                                      <p:tavLst>
                                        <p:tav tm="0">
                                          <p:val>
                                            <p:fltVal val="0"/>
                                          </p:val>
                                        </p:tav>
                                        <p:tav tm="100000">
                                          <p:val>
                                            <p:strVal val="#ppt_h"/>
                                          </p:val>
                                        </p:tav>
                                      </p:tavLst>
                                    </p:anim>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27" grpId="2"/>
      <p:bldP spid="1034" grpId="2"/>
      <p:bldP spid="1035" grpId="2"/>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rcRect l="3064" t="24565" r="5176" b="7028"/>
          <a:stretch>
            <a:fillRect/>
          </a:stretch>
        </p:blipFill>
        <p:spPr>
          <a:xfrm>
            <a:off x="1815465" y="1048385"/>
            <a:ext cx="8674735" cy="5118735"/>
          </a:xfrm>
          <a:prstGeom prst="rect">
            <a:avLst/>
          </a:prstGeom>
        </p:spPr>
      </p:pic>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总结</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noFill/>
        <a:effectLst/>
      </p:bgPr>
    </p:bg>
    <p:spTree>
      <p:nvGrpSpPr>
        <p:cNvPr id="1" name=""/>
        <p:cNvGrpSpPr/>
        <p:nvPr>
          <p:custDataLst>
            <p:tags r:id="rId2"/>
          </p:custDataLst>
        </p:nvPr>
      </p:nvGrpSpPr>
      <p:grpSpPr>
        <a:xfrm>
          <a:off x="0" y="0"/>
          <a:ext cx="0" cy="0"/>
        </a:xfrm>
      </p:grpSpPr>
      <p:sp>
        <p:nvSpPr>
          <p:cNvPr id="3" name="标题 1" title=""/>
          <p:cNvSpPr txBox="1"/>
          <p:nvPr>
            <p:custDataLst>
              <p:tags r:id="rId3"/>
            </p:custDataLst>
          </p:nvPr>
        </p:nvSpPr>
        <p:spPr>
          <a:xfrm>
            <a:off x="492760" y="1426845"/>
            <a:ext cx="11666220" cy="4238625"/>
          </a:xfrm>
          <a:custGeom>
            <a:gdLst>
              <a:gd name="connsiteX0" fmla="*/ 2119307 w 11242550"/>
              <a:gd name="connsiteY0" fmla="*/ 0 h 4238614"/>
              <a:gd name="connsiteX1" fmla="*/ 11242550 w 11242550"/>
              <a:gd name="connsiteY1" fmla="*/ 0 h 4238614"/>
              <a:gd name="connsiteX2" fmla="*/ 11242550 w 11242550"/>
              <a:gd name="connsiteY2" fmla="*/ 4238614 h 4238614"/>
              <a:gd name="connsiteX3" fmla="*/ 2119307 w 11242550"/>
              <a:gd name="connsiteY3" fmla="*/ 4238614 h 4238614"/>
              <a:gd name="connsiteX4" fmla="*/ 0 w 11242550"/>
              <a:gd name="connsiteY4" fmla="*/ 2119307 h 4238614"/>
              <a:gd name="connsiteX5" fmla="*/ 2119307 w 11242550"/>
              <a:gd name="connsiteY5" fmla="*/ 0 h 4238614"/>
            </a:gdLst>
            <a:rect l="l" t="t" r="r" b="b"/>
            <a:pathLst>
              <a:path w="11242550" h="4238614">
                <a:moveTo>
                  <a:pt x="2119307" y="0"/>
                </a:moveTo>
                <a:lnTo>
                  <a:pt x="11242550" y="0"/>
                </a:lnTo>
                <a:lnTo>
                  <a:pt x="11242550" y="4238614"/>
                </a:lnTo>
                <a:lnTo>
                  <a:pt x="2119307" y="4238614"/>
                </a:lnTo>
                <a:cubicBezTo>
                  <a:pt x="948846" y="4238614"/>
                  <a:pt x="0" y="3289768"/>
                  <a:pt x="0" y="2119307"/>
                </a:cubicBezTo>
                <a:cubicBezTo>
                  <a:pt x="0" y="948846"/>
                  <a:pt x="948846" y="0"/>
                  <a:pt x="2119307" y="0"/>
                </a:cubicBezTo>
                <a:close/>
              </a:path>
            </a:pathLst>
          </a:custGeom>
          <a:gradFill>
            <a:gsLst>
              <a:gs pos="68000">
                <a:schemeClr val="accent1"/>
              </a:gs>
              <a:gs pos="100000">
                <a:schemeClr val="accent1">
                  <a:lumMod val="20000"/>
                  <a:lumOff val="80000"/>
                </a:schemeClr>
              </a:gs>
            </a:gsLst>
            <a:path path="circle">
              <a:fillToRect r="100000" b="100000"/>
            </a:path>
            <a:tileRect l="-100000" t="-100000"/>
          </a:gradFill>
          <a:ln w="25400" cap="sq">
            <a:solidFill>
              <a:schemeClr val="bg1"/>
            </a:solidFill>
            <a:miter/>
          </a:ln>
          <a:effectLst>
            <a:outerShdw blurRad="254000" algn="ctr" rotWithShape="0">
              <a:schemeClr val="accent1">
                <a:lumMod val="50000"/>
                <a:alpha val="20000"/>
              </a:schemeClr>
            </a:outerShdw>
          </a:effectLst>
        </p:spPr>
        <p:txBody>
          <a:bodyPr vert="horz" wrap="square" lIns="91440" tIns="45720" rIns="91440" bIns="45720" rtlCol="0" anchor="ctr"/>
          <a:lstStyle/>
          <a:p>
            <a:pPr algn="ctr"/>
            <a:endParaRPr kumimoji="1" lang="zh-CN" altLang="en-US"/>
          </a:p>
        </p:txBody>
      </p:sp>
      <p:sp>
        <p:nvSpPr>
          <p:cNvPr id="4" name="标题 1" title=""/>
          <p:cNvSpPr txBox="1"/>
          <p:nvPr>
            <p:custDataLst>
              <p:tags r:id="rId4"/>
            </p:custDataLst>
          </p:nvPr>
        </p:nvSpPr>
        <p:spPr>
          <a:xfrm>
            <a:off x="8655244" y="1"/>
            <a:ext cx="2877944" cy="672893"/>
          </a:xfrm>
          <a:custGeom>
            <a:gdLst>
              <a:gd name="connsiteX0" fmla="*/ 0 w 2877944"/>
              <a:gd name="connsiteY0" fmla="*/ 0 h 672893"/>
              <a:gd name="connsiteX1" fmla="*/ 343829 w 2877944"/>
              <a:gd name="connsiteY1" fmla="*/ 0 h 672893"/>
              <a:gd name="connsiteX2" fmla="*/ 369483 w 2877944"/>
              <a:gd name="connsiteY2" fmla="*/ 24259 h 672893"/>
              <a:gd name="connsiteX3" fmla="*/ 957221 w 2877944"/>
              <a:gd name="connsiteY3" fmla="*/ 351670 h 672893"/>
              <a:gd name="connsiteX4" fmla="*/ 2470185 w 2877944"/>
              <a:gd name="connsiteY4" fmla="*/ 57555 h 672893"/>
              <a:gd name="connsiteX5" fmla="*/ 2535047 w 2877944"/>
              <a:gd name="connsiteY5" fmla="*/ 0 h 672893"/>
              <a:gd name="connsiteX6" fmla="*/ 2877944 w 2877944"/>
              <a:gd name="connsiteY6" fmla="*/ 0 h 672893"/>
              <a:gd name="connsiteX7" fmla="*/ 2850138 w 2877944"/>
              <a:gd name="connsiteY7" fmla="*/ 34495 h 672893"/>
              <a:gd name="connsiteX8" fmla="*/ 883807 w 2877944"/>
              <a:gd name="connsiteY8" fmla="*/ 588583 h 672893"/>
              <a:gd name="connsiteX9" fmla="*/ 95534 w 2877944"/>
              <a:gd name="connsiteY9" fmla="*/ 106303 h 672893"/>
            </a:gdLst>
            <a:rect l="l" t="t" r="r" b="b"/>
            <a:pathLst>
              <a:path w="2877944" h="672893">
                <a:moveTo>
                  <a:pt x="0" y="0"/>
                </a:moveTo>
                <a:lnTo>
                  <a:pt x="343829" y="0"/>
                </a:lnTo>
                <a:lnTo>
                  <a:pt x="369483" y="24259"/>
                </a:lnTo>
                <a:cubicBezTo>
                  <a:pt x="536577" y="169839"/>
                  <a:pt x="735220" y="282877"/>
                  <a:pt x="957221" y="351670"/>
                </a:cubicBezTo>
                <a:cubicBezTo>
                  <a:pt x="1490022" y="516773"/>
                  <a:pt x="2055961" y="395604"/>
                  <a:pt x="2470185" y="57555"/>
                </a:cubicBezTo>
                <a:lnTo>
                  <a:pt x="2535047" y="0"/>
                </a:lnTo>
                <a:lnTo>
                  <a:pt x="2877944" y="0"/>
                </a:lnTo>
                <a:lnTo>
                  <a:pt x="2850138" y="34495"/>
                </a:lnTo>
                <a:cubicBezTo>
                  <a:pt x="2368203" y="583504"/>
                  <a:pt x="1600020" y="810521"/>
                  <a:pt x="883807" y="588583"/>
                </a:cubicBezTo>
                <a:cubicBezTo>
                  <a:pt x="576859" y="493467"/>
                  <a:pt x="308665" y="324941"/>
                  <a:pt x="95534" y="106303"/>
                </a:cubicBez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5" name="标题 1" title=""/>
          <p:cNvSpPr txBox="1"/>
          <p:nvPr>
            <p:custDataLst>
              <p:tags r:id="rId5"/>
            </p:custDataLst>
          </p:nvPr>
        </p:nvSpPr>
        <p:spPr>
          <a:xfrm flipH="1" flipV="1">
            <a:off x="-25000" y="908975"/>
            <a:ext cx="5274383" cy="5274382"/>
          </a:xfrm>
          <a:prstGeom prst="blockArc">
            <a:avLst>
              <a:gd name="adj1" fmla="val 16116103"/>
              <a:gd name="adj2" fmla="val 21522522"/>
              <a:gd name="adj3" fmla="val 5244"/>
            </a:avLst>
          </a:prstGeom>
          <a:gradFill>
            <a:gsLst>
              <a:gs pos="0">
                <a:schemeClr val="accent1">
                  <a:lumMod val="20000"/>
                  <a:lumOff val="80000"/>
                </a:schemeClr>
              </a:gs>
              <a:gs pos="100000">
                <a:schemeClr val="accent1"/>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6" name="标题 1" title=""/>
          <p:cNvSpPr txBox="1"/>
          <p:nvPr>
            <p:custDataLst>
              <p:tags r:id="rId6"/>
            </p:custDataLst>
          </p:nvPr>
        </p:nvSpPr>
        <p:spPr>
          <a:xfrm>
            <a:off x="426924" y="880400"/>
            <a:ext cx="5270885" cy="5270885"/>
          </a:xfrm>
          <a:prstGeom prst="arc">
            <a:avLst>
              <a:gd name="adj1" fmla="val 11566994"/>
              <a:gd name="adj2" fmla="val 14974294"/>
            </a:avLst>
          </a:prstGeom>
          <a:noFill/>
          <a:ln w="6350" cap="sq">
            <a:solidFill>
              <a:schemeClr val="bg1"/>
            </a:solidFill>
            <a:miter/>
          </a:ln>
        </p:spPr>
        <p:txBody>
          <a:bodyPr vert="horz" wrap="square" lIns="91440" tIns="45720" rIns="91440" bIns="45720" rtlCol="0" anchor="ctr"/>
          <a:lstStyle/>
          <a:p>
            <a:pPr algn="ctr"/>
            <a:endParaRPr kumimoji="1" lang="zh-CN" altLang="en-US"/>
          </a:p>
        </p:txBody>
      </p:sp>
      <p:pic>
        <p:nvPicPr>
          <p:cNvPr id="7" name="图片 6" title=""/>
          <p:cNvPicPr>
            <a:picLocks noChangeAspect="1"/>
          </p:cNvPicPr>
          <p:nvPr>
            <p:custDataLst>
              <p:tags r:id="rId8"/>
            </p:custDataLst>
          </p:nvPr>
        </p:nvPicPr>
        <p:blipFill>
          <a:blip r:embed="rId7">
            <a:alphaModFix/>
          </a:blip>
          <a:srcRect t="7" b="7"/>
          <a:stretch>
            <a:fillRect/>
          </a:stretch>
        </p:blipFill>
        <p:spPr>
          <a:xfrm>
            <a:off x="492885" y="1426859"/>
            <a:ext cx="4238614" cy="4238614"/>
          </a:xfrm>
          <a:prstGeom prst="rect">
            <a:avLst/>
          </a:prstGeom>
        </p:spPr>
      </p:pic>
      <p:sp>
        <p:nvSpPr>
          <p:cNvPr id="8" name="标题 1" title=""/>
          <p:cNvSpPr txBox="1"/>
          <p:nvPr>
            <p:custDataLst>
              <p:tags r:id="rId9"/>
            </p:custDataLst>
          </p:nvPr>
        </p:nvSpPr>
        <p:spPr>
          <a:xfrm>
            <a:off x="1" y="5636898"/>
            <a:ext cx="1310397" cy="1221102"/>
          </a:xfrm>
          <a:custGeom>
            <a:gdLst>
              <a:gd name="connsiteX0" fmla="*/ 0 w 1310397"/>
              <a:gd name="connsiteY0" fmla="*/ 0 h 1221102"/>
              <a:gd name="connsiteX1" fmla="*/ 200546 w 1310397"/>
              <a:gd name="connsiteY1" fmla="*/ 107987 h 1221102"/>
              <a:gd name="connsiteX2" fmla="*/ 1306356 w 1310397"/>
              <a:gd name="connsiteY2" fmla="*/ 1213620 h 1221102"/>
              <a:gd name="connsiteX3" fmla="*/ 1310397 w 1310397"/>
              <a:gd name="connsiteY3" fmla="*/ 1221102 h 1221102"/>
              <a:gd name="connsiteX4" fmla="*/ 802687 w 1310397"/>
              <a:gd name="connsiteY4" fmla="*/ 1221102 h 1221102"/>
              <a:gd name="connsiteX5" fmla="*/ 677587 w 1310397"/>
              <a:gd name="connsiteY5" fmla="*/ 1060216 h 1221102"/>
              <a:gd name="connsiteX6" fmla="*/ 175997 w 1310397"/>
              <a:gd name="connsiteY6" fmla="*/ 598177 h 1221102"/>
              <a:gd name="connsiteX7" fmla="*/ 0 w 1310397"/>
              <a:gd name="connsiteY7" fmla="*/ 483351 h 1221102"/>
            </a:gdLst>
            <a:rect l="l" t="t" r="r" b="b"/>
            <a:pathLst>
              <a:path w="1310397" h="1221102">
                <a:moveTo>
                  <a:pt x="0" y="0"/>
                </a:moveTo>
                <a:lnTo>
                  <a:pt x="200546" y="107987"/>
                </a:lnTo>
                <a:cubicBezTo>
                  <a:pt x="657402" y="379469"/>
                  <a:pt x="1037049" y="761065"/>
                  <a:pt x="1306356" y="1213620"/>
                </a:cubicBezTo>
                <a:lnTo>
                  <a:pt x="1310397" y="1221102"/>
                </a:lnTo>
                <a:lnTo>
                  <a:pt x="802687" y="1221102"/>
                </a:lnTo>
                <a:lnTo>
                  <a:pt x="677587" y="1060216"/>
                </a:lnTo>
                <a:cubicBezTo>
                  <a:pt x="530696" y="886599"/>
                  <a:pt x="362304" y="731173"/>
                  <a:pt x="175997" y="598177"/>
                </a:cubicBezTo>
                <a:lnTo>
                  <a:pt x="0" y="483351"/>
                </a:lnTo>
                <a:close/>
              </a:path>
            </a:pathLst>
          </a:custGeom>
          <a:gradFill>
            <a:gsLst>
              <a:gs pos="0">
                <a:schemeClr val="accent1"/>
              </a:gs>
              <a:gs pos="100000">
                <a:schemeClr val="accent1">
                  <a:lumMod val="5000"/>
                  <a:lumOff val="95000"/>
                </a:schemeClr>
              </a:gs>
            </a:gsLst>
            <a:path path="circle">
              <a:fillToRect r="100000" b="100000"/>
            </a:path>
            <a:tileRect l="-100000" t="-100000"/>
          </a:gradFill>
          <a:ln w="12700" cap="sq">
            <a:noFill/>
            <a:miter/>
          </a:ln>
        </p:spPr>
        <p:txBody>
          <a:bodyPr vert="horz" wrap="square" lIns="91440" tIns="45720" rIns="91440" bIns="45720" rtlCol="0" anchor="ctr"/>
          <a:lstStyle/>
          <a:p>
            <a:pPr algn="ctr"/>
            <a:endParaRPr kumimoji="1" lang="zh-CN" altLang="en-US"/>
          </a:p>
        </p:txBody>
      </p:sp>
      <p:sp>
        <p:nvSpPr>
          <p:cNvPr id="9" name="标题 1" title=""/>
          <p:cNvSpPr txBox="1"/>
          <p:nvPr>
            <p:custDataLst>
              <p:tags r:id="rId10"/>
            </p:custDataLst>
          </p:nvPr>
        </p:nvSpPr>
        <p:spPr>
          <a:xfrm>
            <a:off x="5808345" y="3011805"/>
            <a:ext cx="5994400" cy="948055"/>
          </a:xfrm>
          <a:prstGeom prst="rect">
            <a:avLst/>
          </a:prstGeom>
          <a:noFill/>
          <a:ln>
            <a:noFill/>
          </a:ln>
          <a:effectLst>
            <a:outerShdw blurRad="330200" dist="127000" dir="5400000" algn="ctr" rotWithShape="0">
              <a:schemeClr val="accent1">
                <a:alpha val="23000"/>
              </a:schemeClr>
            </a:outerShdw>
          </a:effectLst>
        </p:spPr>
        <p:txBody>
          <a:bodyPr vert="horz" wrap="square" lIns="0" tIns="0" rIns="0" bIns="0" rtlCol="0" anchor="t"/>
          <a:lstStyle/>
          <a:p>
            <a:pPr indent="0" algn="l" fontAlgn="auto">
              <a:lnSpc>
                <a:spcPct val="150000"/>
              </a:lnSpc>
            </a:pPr>
            <a:r>
              <a:rPr kumimoji="1" lang="en-US" altLang="zh-CN" sz="3600" b="1">
                <a:ln w="12700">
                  <a:noFill/>
                </a:ln>
                <a:solidFill>
                  <a:srgbClr val="FFFFFF">
                    <a:alpha val="100000"/>
                  </a:srgbClr>
                </a:solidFill>
                <a:latin typeface="华文中宋" panose="02010600040101010101" charset="-122"/>
                <a:ea typeface="华文中宋" panose="02010600040101010101" charset="-122"/>
                <a:cs typeface="Dream-XinCuSongGB" panose="02010604000000000000" charset="-122"/>
              </a:rPr>
              <a:t>《师说》</a:t>
            </a:r>
          </a:p>
        </p:txBody>
      </p:sp>
      <p:grpSp>
        <p:nvGrpSpPr>
          <p:cNvPr id="58" name="组合 57" title=""/>
          <p:cNvGrpSpPr/>
          <p:nvPr>
            <p:custDataLst>
              <p:tags r:id="rId11"/>
            </p:custDataLst>
          </p:nvPr>
        </p:nvGrpSpPr>
        <p:grpSpPr>
          <a:xfrm>
            <a:off x="4731385" y="2906395"/>
            <a:ext cx="1127125" cy="1133475"/>
            <a:chOff x="2233" y="3087"/>
            <a:chExt cx="1618" cy="1411"/>
          </a:xfrm>
        </p:grpSpPr>
        <p:sp>
          <p:nvSpPr>
            <p:cNvPr id="59" name="任意多边形 58"/>
            <p:cNvSpPr/>
            <p:nvPr>
              <p:custDataLst>
                <p:tags r:id="rId12"/>
              </p:custDataLst>
            </p:nvPr>
          </p:nvSpPr>
          <p:spPr>
            <a:xfrm rot="5400000">
              <a:off x="2454" y="3101"/>
              <a:ext cx="1411" cy="1383"/>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0" name="任意多边形 59"/>
            <p:cNvSpPr/>
            <p:nvPr>
              <p:custDataLst>
                <p:tags r:id="rId13"/>
              </p:custDataLst>
            </p:nvPr>
          </p:nvSpPr>
          <p:spPr>
            <a:xfrm rot="5400000">
              <a:off x="2283" y="3169"/>
              <a:ext cx="1150" cy="1249"/>
            </a:xfrm>
            <a:custGeom>
              <a:gdLst>
                <a:gd name="connsiteX0" fmla="*/ 0 w 1150"/>
                <a:gd name="connsiteY0" fmla="*/ 1031 h 1249"/>
                <a:gd name="connsiteX1" fmla="*/ 565 w 1150"/>
                <a:gd name="connsiteY1" fmla="*/ 0 h 1249"/>
                <a:gd name="connsiteX2" fmla="*/ 1141 w 1150"/>
                <a:gd name="connsiteY2" fmla="*/ 1105 h 1249"/>
                <a:gd name="connsiteX3" fmla="*/ 491 w 1150"/>
                <a:gd name="connsiteY3" fmla="*/ 1247 h 1249"/>
                <a:gd name="connsiteX4" fmla="*/ 0 w 1150"/>
                <a:gd name="connsiteY4" fmla="*/ 1031 h 124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0" h="1249">
                  <a:moveTo>
                    <a:pt x="0" y="1031"/>
                  </a:moveTo>
                  <a:cubicBezTo>
                    <a:pt x="8" y="812"/>
                    <a:pt x="382" y="6"/>
                    <a:pt x="565" y="0"/>
                  </a:cubicBezTo>
                  <a:cubicBezTo>
                    <a:pt x="748" y="-6"/>
                    <a:pt x="1222" y="931"/>
                    <a:pt x="1141" y="1105"/>
                  </a:cubicBezTo>
                  <a:cubicBezTo>
                    <a:pt x="1060" y="1279"/>
                    <a:pt x="491" y="1247"/>
                    <a:pt x="491" y="1247"/>
                  </a:cubicBezTo>
                  <a:cubicBezTo>
                    <a:pt x="488" y="1241"/>
                    <a:pt x="-8" y="1250"/>
                    <a:pt x="0" y="1031"/>
                  </a:cubicBezTo>
                  <a:close/>
                </a:path>
              </a:pathLst>
            </a:custGeom>
            <a:solidFill>
              <a:schemeClr val="bg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1" name="文本框 60"/>
            <p:cNvSpPr txBox="1"/>
            <p:nvPr>
              <p:custDataLst>
                <p:tags r:id="rId14"/>
              </p:custDataLst>
            </p:nvPr>
          </p:nvSpPr>
          <p:spPr>
            <a:xfrm>
              <a:off x="2233" y="3450"/>
              <a:ext cx="1105" cy="798"/>
            </a:xfrm>
            <a:prstGeom prst="rect">
              <a:avLst/>
            </a:prstGeom>
            <a:noFill/>
          </p:spPr>
          <p:txBody>
            <a:bodyPr wrap="square" rtlCol="0" anchor="ctr">
              <a:noAutofit/>
            </a:bodyPr>
            <a:lstStyle/>
            <a:p>
              <a:pPr algn="ctr"/>
              <a:r>
                <a:rPr lang="en-US" altLang="zh-CN" sz="3600" b="1">
                  <a:solidFill>
                    <a:schemeClr val="lt1">
                      <a:lumMod val="100000"/>
                    </a:schemeClr>
                  </a:solidFill>
                  <a:latin typeface="微软雅黑" panose="020b0503020204020204" charset="-122"/>
                  <a:ea typeface="微软雅黑" panose="020b0503020204020204" charset="-122"/>
                </a:rPr>
                <a:t>05</a:t>
              </a:r>
            </a:p>
          </p:txBody>
        </p:sp>
      </p:grpSp>
      <p:sp>
        <p:nvSpPr>
          <p:cNvPr id="28" name="圆角矩形 27" title=""/>
          <p:cNvSpPr/>
          <p:nvPr userDrawn="1">
            <p:custDataLst>
              <p:tags r:id="rId15"/>
            </p:custDataLst>
          </p:nvPr>
        </p:nvSpPr>
        <p:spPr bwMode="auto">
          <a:xfrm>
            <a:off x="79375" y="116840"/>
            <a:ext cx="5561965" cy="450850"/>
          </a:xfrm>
          <a:prstGeom prst="roundRect">
            <a:avLst/>
          </a:prstGeom>
          <a:noFill/>
          <a:ln w="9525" cap="flat" cmpd="sng" algn="ctr">
            <a:noFill/>
            <a:prstDash val="solid"/>
            <a:round/>
            <a:headEnd type="none" w="med" len="med"/>
            <a:tailEnd type="none" w="med" len="med"/>
          </a:ln>
        </p:spPr>
        <p:txBody>
          <a:bodyPr vert="horz" wrap="square" lIns="68580" tIns="34290" rIns="68580" bIns="34290" numCol="1" rtlCol="0" anchor="t" anchorCtr="0" compatLnSpc="1"/>
          <a:lstStyle>
            <a:defPPr>
              <a:defRPr lang="en-US"/>
            </a:defPPr>
            <a:lvl1pPr marL="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1pPr>
            <a:lvl2pPr marL="4572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2pPr>
            <a:lvl3pPr marL="9144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3pPr>
            <a:lvl4pPr marL="13716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4pPr>
            <a:lvl5pPr marL="1828800" indent="0" algn="l" defTabSz="914400" rtl="0" eaLnBrk="0" fontAlgn="base" hangingPunct="0">
              <a:lnSpc>
                <a:spcPct val="100000"/>
              </a:lnSpc>
              <a:spcBef>
                <a:spcPct val="0"/>
              </a:spcBef>
              <a:spcAft>
                <a:spcPct val="0"/>
              </a:spcAft>
              <a:buClrTx/>
              <a:buSzTx/>
              <a:buFont typeface="Arial" panose="020b0604020202020204" pitchFamily="34" charset="0"/>
              <a:buNone/>
              <a:defRPr kumimoji="0" sz="3000" b="1" i="0" u="none" baseline="0">
                <a:solidFill>
                  <a:schemeClr val="tx1"/>
                </a:solidFill>
                <a:effectLst/>
                <a:latin typeface="Times New Roman" panose="02020603050405020304" pitchFamily="18" charset="0"/>
                <a:ea typeface="黑体" panose="02010609060101010101"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0" cap="none" spc="0" normalizeH="0" baseline="0" noProof="0">
                <a:solidFill>
                  <a:schemeClr val="tx1"/>
                </a:solidFill>
                <a:effectLst>
                  <a:outerShdw blurRad="38100" dist="25400" dir="5400000" algn="ctr" rotWithShape="0">
                    <a:srgbClr val="6E747A">
                      <a:alpha val="43000"/>
                    </a:srgbClr>
                  </a:outerShdw>
                </a:effectLst>
                <a:uLnTx/>
                <a:uFillTx/>
                <a:latin typeface="华文楷体" panose="02010600040101010101" pitchFamily="2" charset="-122"/>
                <a:ea typeface="华文楷体" panose="02010600040101010101" pitchFamily="2" charset="-122"/>
              </a:rPr>
              <a:t>【中职专用】统编版·基础模块（上册）</a:t>
            </a:r>
          </a:p>
        </p:txBody>
      </p:sp>
    </p:spTree>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1" title=""/>
          <p:cNvSpPr txBox="1"/>
          <p:nvPr>
            <p:custDataLst>
              <p:tags r:id="rId3"/>
            </p:custDataLst>
          </p:nvPr>
        </p:nvSpPr>
        <p:spPr>
          <a:xfrm>
            <a:off x="480695" y="1268730"/>
            <a:ext cx="11062970" cy="4615815"/>
          </a:xfrm>
          <a:prstGeom prst="rect">
            <a:avLst/>
          </a:prstGeom>
          <a:noFill/>
          <a:ln w="22225">
            <a:noFill/>
          </a:ln>
        </p:spPr>
        <p:txBody>
          <a:bodyPr wrap="square" rtlCol="0" anchor="t">
            <a:spAutoFit/>
          </a:bodyPr>
          <a:lstStyle/>
          <a:p>
            <a:pPr indent="457200" fontAlgn="auto">
              <a:lnSpc>
                <a:spcPct val="150000"/>
              </a:lnSpc>
              <a:buFont typeface="Arial" panose="020b0604020202020204" pitchFamily="34" charset="0"/>
              <a:buNone/>
            </a:pPr>
            <a:r>
              <a:rPr lang="zh-CN" altLang="en-US" sz="2800">
                <a:latin typeface="华文新魏" panose="02010800040101010101" charset="-122"/>
                <a:ea typeface="华文新魏" panose="02010800040101010101" charset="-122"/>
                <a:cs typeface="华文新魏" panose="02010800040101010101" charset="-122"/>
                <a:sym typeface="+mn-ea"/>
              </a:rPr>
              <a:t>韩愈是唐代古文运动的倡导者。他主张文以载道，恢复先秦两汉的优秀散文传统。</a:t>
            </a:r>
          </a:p>
          <a:p>
            <a:pPr indent="457200" fontAlgn="auto">
              <a:lnSpc>
                <a:spcPct val="150000"/>
              </a:lnSpc>
              <a:buFont typeface="Arial" panose="020b0604020202020204" pitchFamily="34" charset="0"/>
              <a:buNone/>
            </a:pPr>
            <a:r>
              <a:rPr lang="zh-CN" altLang="en-US" sz="2800">
                <a:latin typeface="华文新魏" panose="02010800040101010101" charset="-122"/>
                <a:ea typeface="华文新魏" panose="02010800040101010101" charset="-122"/>
                <a:cs typeface="华文新魏" panose="02010800040101010101" charset="-122"/>
                <a:sym typeface="+mn-ea"/>
              </a:rPr>
              <a:t>《师说》是韩愈的代表之一。作者针对魏晋以来的门第观念和“耻学于师”的坏风气，以非凡的勇气和见识，抨击时弊、弘扬师道、奖掖后辈、发扬新风，其对教师职责和择师原则的论述，至今广为流传。</a:t>
            </a:r>
          </a:p>
          <a:p>
            <a:pPr indent="457200" fontAlgn="auto">
              <a:lnSpc>
                <a:spcPct val="150000"/>
              </a:lnSpc>
              <a:buFont typeface="Arial" panose="020b0604020202020204" pitchFamily="34" charset="0"/>
              <a:buNone/>
            </a:pPr>
            <a:r>
              <a:rPr lang="zh-CN" altLang="en-US" sz="2800">
                <a:latin typeface="华文新魏" panose="02010800040101010101" charset="-122"/>
                <a:ea typeface="华文新魏" panose="02010800040101010101" charset="-122"/>
                <a:cs typeface="华文新魏" panose="02010800040101010101" charset="-122"/>
                <a:sym typeface="+mn-ea"/>
              </a:rPr>
              <a:t>本文立论严正，结构严谨，雄辩有力。对比法和例证法的运用，使文章极具说服力。排比和对偶句式反复运用也增强了文章的气势。</a:t>
            </a:r>
          </a:p>
        </p:txBody>
      </p:sp>
      <p:grpSp>
        <p:nvGrpSpPr>
          <p:cNvPr id="14" name="组合 13" title=""/>
          <p:cNvGrpSpPr/>
          <p:nvPr>
            <p:custDataLst>
              <p:tags r:id="rId4"/>
            </p:custDataLst>
          </p:nvPr>
        </p:nvGrpSpPr>
        <p:grpSpPr>
          <a:xfrm>
            <a:off x="356235" y="16319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文章概要</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79425" y="1340485"/>
            <a:ext cx="11161395" cy="4030980"/>
          </a:xfrm>
          <a:prstGeom prst="rect">
            <a:avLst/>
          </a:prstGeom>
          <a:noFill/>
        </p:spPr>
        <p:txBody>
          <a:bodyPr wrap="square" rtlCol="0" anchor="t">
            <a:spAutoFit/>
          </a:bodyPr>
          <a:lstStyle/>
          <a:p>
            <a:pPr indent="0" defTabSz="724535" eaLnBrk="0" fontAlgn="auto" hangingPunct="0">
              <a:lnSpc>
                <a:spcPct val="200000"/>
              </a:lnSpc>
              <a:spcAft>
                <a:spcPct val="0"/>
              </a:spcAft>
              <a:tabLst>
                <a:tab pos="4262755"/>
              </a:tabLst>
              <a:defRPr/>
            </a:pP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精粹（cuì）     胆怯（qiè）    接洽(qià)</a:t>
            </a:r>
            <a:r>
              <a:rPr lang="en-US"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        </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量体裁衣(liàng) </a:t>
            </a:r>
          </a:p>
          <a:p>
            <a:pPr indent="0" defTabSz="724535" eaLnBrk="0" fontAlgn="auto" hangingPunct="0">
              <a:lnSpc>
                <a:spcPct val="200000"/>
              </a:lnSpc>
              <a:spcAft>
                <a:spcPct val="0"/>
              </a:spcAft>
              <a:tabLst>
                <a:tab pos="4262755"/>
              </a:tabLst>
              <a:defRPr/>
            </a:pP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滥用(làn)       </a:t>
            </a:r>
            <a:r>
              <a:rPr lang="en-US"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   </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瘪三(biē)       </a:t>
            </a:r>
            <a:r>
              <a:rPr lang="en-US"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   </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蹩脚(bié)         </a:t>
            </a:r>
            <a:r>
              <a:rPr lang="zh-CN" altLang="en-US"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面目可憎(zēng)</a:t>
            </a:r>
            <a:endPar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endParaRPr>
          </a:p>
          <a:p>
            <a:pPr indent="0" defTabSz="724535" eaLnBrk="0" fontAlgn="auto" hangingPunct="0">
              <a:lnSpc>
                <a:spcPct val="200000"/>
              </a:lnSpc>
              <a:spcAft>
                <a:spcPct val="0"/>
              </a:spcAft>
              <a:tabLst>
                <a:tab pos="4262755"/>
              </a:tabLst>
              <a:defRPr/>
            </a:pP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檄文(xí)       </a:t>
            </a:r>
            <a:r>
              <a:rPr lang="en-US"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    </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恐吓(hè)            幼稚(zhì)</a:t>
            </a:r>
            <a:r>
              <a:rPr lang="en-US"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         </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卑劣（liè）     </a:t>
            </a:r>
          </a:p>
          <a:p>
            <a:pPr indent="0" defTabSz="724535" eaLnBrk="0" fontAlgn="auto" hangingPunct="0">
              <a:lnSpc>
                <a:spcPct val="200000"/>
              </a:lnSpc>
              <a:spcAft>
                <a:spcPct val="0"/>
              </a:spcAft>
              <a:tabLst>
                <a:tab pos="4262755"/>
              </a:tabLst>
              <a:defRPr/>
            </a:pP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暴露(lù)        靶子（bǎ）</a:t>
            </a:r>
            <a:r>
              <a:rPr lang="en-US"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         </a:t>
            </a:r>
            <a:r>
              <a:rPr lang="zh-CN" altLang="zh-CN" sz="3200" b="1" kern="100">
                <a:solidFill>
                  <a:schemeClr val="tx1">
                    <a:lumMod val="95000"/>
                    <a:lumOff val="5000"/>
                  </a:schemeClr>
                </a:solidFill>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幼</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稚</a:t>
            </a:r>
            <a:r>
              <a:rPr lang="en-US" altLang="zh-CN" sz="3200" b="1" kern="100">
                <a:solidFill>
                  <a:schemeClr val="tx1">
                    <a:lumMod val="95000"/>
                    <a:lumOff val="5000"/>
                  </a:schemeClr>
                </a:solidFill>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(zhì)         </a:t>
            </a:r>
            <a:r>
              <a:rPr lang="zh-CN" altLang="zh-CN" sz="3200" b="1" kern="100">
                <a:solidFill>
                  <a:schemeClr val="tx1">
                    <a:lumMod val="95000"/>
                    <a:lumOff val="5000"/>
                  </a:schemeClr>
                </a:solidFill>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子丑</a:t>
            </a:r>
            <a:r>
              <a:rPr lang="zh-CN" altLang="zh-CN"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寅卯</a:t>
            </a:r>
            <a:r>
              <a:rPr lang="en-US" altLang="zh-CN" sz="3200" b="1" kern="100">
                <a:solidFill>
                  <a:schemeClr val="tx1">
                    <a:lumMod val="95000"/>
                    <a:lumOff val="5000"/>
                  </a:schemeClr>
                </a:solidFill>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rPr>
              <a:t>(yín mǎo)    </a:t>
            </a:r>
            <a:endParaRPr lang="zh-CN" altLang="en-US" sz="3200" b="1" kern="100">
              <a:latin typeface="华文楷体" panose="02010600040101010101" pitchFamily="2" charset="-122"/>
              <a:ea typeface="华文楷体" panose="02010600040101010101" pitchFamily="2" charset="-122"/>
              <a:cs typeface="华文楷体" panose="02010600040101010101" pitchFamily="2" charset="-122"/>
              <a:sym typeface="微软雅黑" panose="020b0503020204020204" charset="-122"/>
            </a:endParaRP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字音、字形</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623570" y="1124585"/>
            <a:ext cx="10760710" cy="4225925"/>
          </a:xfrm>
          <a:prstGeom prst="rect">
            <a:avLst/>
          </a:prstGeom>
          <a:noFill/>
        </p:spPr>
        <p:txBody>
          <a:bodyPr wrap="square" rtlCol="0" anchor="t">
            <a:spAutoFit/>
          </a:bodyPr>
          <a:lstStyle/>
          <a:p>
            <a:pPr marR="0" lvl="0" indent="457200" defTabSz="914400" fontAlgn="base">
              <a:lnSpc>
                <a:spcPct val="120000"/>
              </a:lnSpc>
              <a:spcBef>
                <a:spcPct val="0"/>
              </a:spcBef>
              <a:spcAft>
                <a:spcPct val="0"/>
              </a:spcAft>
              <a:buClrTx/>
            </a:pPr>
            <a:r>
              <a:rPr lang="zh-CN" altLang="en-US" sz="2800" b="1">
                <a:latin typeface="华文新魏" panose="02010800040101010101" charset="-122"/>
                <a:ea typeface="华文新魏" panose="02010800040101010101" charset="-122"/>
                <a:cs typeface="华文新魏" panose="02010800040101010101" charset="-122"/>
                <a:sym typeface="+mn-ea"/>
              </a:rPr>
              <a:t>韩愈</a:t>
            </a:r>
            <a:r>
              <a:rPr lang="en-US" altLang="zh-CN" sz="2800" b="1">
                <a:latin typeface="华文新魏" panose="02010800040101010101" charset="-122"/>
                <a:ea typeface="华文新魏" panose="02010800040101010101" charset="-122"/>
                <a:cs typeface="华文新魏" panose="02010800040101010101" charset="-122"/>
                <a:sym typeface="+mn-ea"/>
              </a:rPr>
              <a:t>（768—824）</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字退之</a:t>
            </a:r>
            <a:r>
              <a:rPr lang="zh-CN" altLang="en-US" sz="2800" b="1">
                <a:latin typeface="华文新魏" panose="02010800040101010101" charset="-122"/>
                <a:ea typeface="华文新魏" panose="02010800040101010101" charset="-122"/>
                <a:cs typeface="华文新魏" panose="02010800040101010101" charset="-122"/>
                <a:sym typeface="+mn-ea"/>
              </a:rPr>
              <a:t>，唐代著名</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文学家</a:t>
            </a:r>
            <a:r>
              <a:rPr lang="zh-CN" altLang="en-US" sz="2800" b="1">
                <a:latin typeface="华文新魏" panose="02010800040101010101" charset="-122"/>
                <a:ea typeface="华文新魏" panose="02010800040101010101" charset="-122"/>
                <a:cs typeface="华文新魏" panose="02010800040101010101" charset="-122"/>
                <a:sym typeface="+mn-ea"/>
              </a:rPr>
              <a:t>、</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哲学家</a:t>
            </a:r>
            <a:r>
              <a:rPr lang="zh-CN" altLang="en-US" sz="2800" b="1">
                <a:latin typeface="华文新魏" panose="02010800040101010101" charset="-122"/>
                <a:ea typeface="华文新魏" panose="02010800040101010101" charset="-122"/>
                <a:cs typeface="华文新魏" panose="02010800040101010101" charset="-122"/>
                <a:sym typeface="+mn-ea"/>
              </a:rPr>
              <a:t>、字退之，河阳（今河南孟县）人。因为昌黎（今河北昌黎县）韩氏是望族，所以后人又称他为韩昌黎。他二十五岁中进士，二十九岁以后才登上仕途，累官至吏部侍郎。中间曾几度被贬，他的整个中年时代是不得志的。晚年任吏部侍郎，又称</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“韩吏部”</a:t>
            </a:r>
            <a:r>
              <a:rPr lang="zh-CN" altLang="en-US" sz="2800" b="1">
                <a:latin typeface="华文新魏" panose="02010800040101010101" charset="-122"/>
                <a:ea typeface="华文新魏" panose="02010800040101010101" charset="-122"/>
                <a:cs typeface="华文新魏" panose="02010800040101010101" charset="-122"/>
                <a:sym typeface="+mn-ea"/>
              </a:rPr>
              <a:t>。死后谥“文”，故又称</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“韩文公”</a:t>
            </a:r>
            <a:r>
              <a:rPr lang="zh-CN" altLang="en-US" sz="2800" b="1">
                <a:latin typeface="华文新魏" panose="02010800040101010101" charset="-122"/>
                <a:ea typeface="华文新魏" panose="02010800040101010101" charset="-122"/>
                <a:cs typeface="华文新魏" panose="02010800040101010101" charset="-122"/>
                <a:sym typeface="+mn-ea"/>
              </a:rPr>
              <a:t>。他与柳宗元一起大力倡导</a:t>
            </a: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mn-ea"/>
              </a:rPr>
              <a:t>古文运动</a:t>
            </a:r>
            <a:r>
              <a:rPr lang="zh-CN" altLang="en-US" sz="2800" b="1">
                <a:latin typeface="华文新魏" panose="02010800040101010101" charset="-122"/>
                <a:ea typeface="华文新魏" panose="02010800040101010101" charset="-122"/>
                <a:cs typeface="华文新魏" panose="02010800040101010101" charset="-122"/>
                <a:sym typeface="+mn-ea"/>
              </a:rPr>
              <a:t>，</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与柳宗元齐名</a:t>
            </a:r>
            <a:r>
              <a:rPr lang="zh-CN" altLang="en-US" sz="2800" b="1">
                <a:latin typeface="华文新魏" panose="02010800040101010101" charset="-122"/>
                <a:ea typeface="华文新魏" panose="02010800040101010101" charset="-122"/>
                <a:cs typeface="华文新魏" panose="02010800040101010101" charset="-122"/>
                <a:sym typeface="+mn-ea"/>
              </a:rPr>
              <a:t>，</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并称“韩柳”。</a:t>
            </a:r>
            <a:r>
              <a:rPr lang="zh-CN" altLang="en-US" sz="2800" b="1">
                <a:latin typeface="华文新魏" panose="02010800040101010101" charset="-122"/>
                <a:ea typeface="华文新魏" panose="02010800040101010101" charset="-122"/>
                <a:cs typeface="华文新魏" panose="02010800040101010101" charset="-122"/>
                <a:sym typeface="+mn-ea"/>
              </a:rPr>
              <a:t>苏轼称他为</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“文起八代之衰”</a:t>
            </a:r>
            <a:r>
              <a:rPr lang="zh-CN" altLang="en-US" sz="2800" b="1">
                <a:latin typeface="华文新魏" panose="02010800040101010101" charset="-122"/>
                <a:ea typeface="华文新魏" panose="02010800040101010101" charset="-122"/>
                <a:cs typeface="华文新魏" panose="02010800040101010101" charset="-122"/>
                <a:sym typeface="+mn-ea"/>
              </a:rPr>
              <a:t>，明人列他为</a:t>
            </a:r>
            <a:r>
              <a:rPr lang="zh-CN" altLang="en-US" sz="2800" b="1">
                <a:solidFill>
                  <a:srgbClr val="A50021"/>
                </a:solidFill>
                <a:latin typeface="华文新魏" panose="02010800040101010101" charset="-122"/>
                <a:ea typeface="华文新魏" panose="02010800040101010101" charset="-122"/>
                <a:cs typeface="华文新魏" panose="02010800040101010101" charset="-122"/>
                <a:sym typeface="+mn-ea"/>
              </a:rPr>
              <a:t>“唐宋八大家之首”。</a:t>
            </a:r>
          </a:p>
        </p:txBody>
      </p:sp>
      <p:sp>
        <p:nvSpPr>
          <p:cNvPr id="2" name="文本框 1" title=""/>
          <p:cNvSpPr txBox="1"/>
          <p:nvPr>
            <p:custDataLst>
              <p:tags r:id="rId4"/>
            </p:custDataLst>
          </p:nvPr>
        </p:nvSpPr>
        <p:spPr>
          <a:xfrm>
            <a:off x="776605" y="5422265"/>
            <a:ext cx="10941685" cy="953135"/>
          </a:xfrm>
          <a:prstGeom prst="rect">
            <a:avLst/>
          </a:prstGeom>
          <a:noFill/>
        </p:spPr>
        <p:txBody>
          <a:bodyPr wrap="square" rtlCol="0">
            <a:spAutoFit/>
          </a:bodyPr>
          <a:lstStyle/>
          <a:p>
            <a:pPr algn="l">
              <a:buClrTx/>
              <a:buFontTx/>
            </a:pPr>
            <a:r>
              <a:rPr lang="zh-CN" altLang="en-US" sz="2800" b="1">
                <a:solidFill>
                  <a:srgbClr val="FF0000"/>
                </a:solidFill>
                <a:effectLst>
                  <a:outerShdw blurRad="38100" dist="38100" dir="2700000">
                    <a:srgbClr val="000000"/>
                  </a:outerShdw>
                </a:effectLst>
                <a:sym typeface="+mn-ea"/>
              </a:rPr>
              <a:t>唐宋八大家：</a:t>
            </a:r>
          </a:p>
          <a:p>
            <a:pPr algn="l">
              <a:buClrTx/>
              <a:buFontTx/>
            </a:pPr>
            <a:r>
              <a:rPr lang="zh-CN" altLang="en-US" sz="2800" b="1">
                <a:solidFill>
                  <a:srgbClr val="FF0000"/>
                </a:solidFill>
                <a:effectLst>
                  <a:outerShdw blurRad="38100" dist="38100" dir="2700000">
                    <a:srgbClr val="000000"/>
                  </a:outerShdw>
                </a:effectLst>
                <a:sym typeface="+mn-ea"/>
              </a:rPr>
              <a:t> </a:t>
            </a:r>
            <a:r>
              <a:rPr lang="en-US" altLang="zh-CN" sz="2800" b="1">
                <a:solidFill>
                  <a:srgbClr val="FF0000"/>
                </a:solidFill>
                <a:effectLst>
                  <a:outerShdw blurRad="38100" dist="38100" dir="2700000">
                    <a:srgbClr val="000000"/>
                  </a:outerShdw>
                </a:effectLst>
                <a:sym typeface="+mn-ea"/>
              </a:rPr>
              <a:t>     </a:t>
            </a:r>
            <a:r>
              <a:rPr lang="zh-CN" altLang="en-US" sz="2800" b="1">
                <a:solidFill>
                  <a:srgbClr val="FF0000"/>
                </a:solidFill>
                <a:effectLst>
                  <a:outerShdw blurRad="38100" dist="38100" dir="2700000">
                    <a:srgbClr val="000000"/>
                  </a:outerShdw>
                </a:effectLst>
                <a:sym typeface="+mn-ea"/>
              </a:rPr>
              <a:t>韩愈、柳宗元、欧阳修、苏洵、苏轼、苏辙、曾巩、王安石</a:t>
            </a:r>
            <a:endParaRPr lang="zh-CN" altLang="en-US" sz="2800"/>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文学常识</a:t>
              </a:r>
            </a:p>
          </p:txBody>
        </p:sp>
        <p:sp>
          <p:nvSpPr>
            <p:cNvPr id="19"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1" name="Text Box 2" title=""/>
          <p:cNvSpPr txBox="1">
            <a:spLocks noChangeArrowheads="1"/>
          </p:cNvSpPr>
          <p:nvPr>
            <p:custDataLst>
              <p:tags r:id="rId4"/>
            </p:custDataLst>
          </p:nvPr>
        </p:nvSpPr>
        <p:spPr bwMode="auto">
          <a:xfrm>
            <a:off x="1055370" y="1988820"/>
            <a:ext cx="10376535" cy="4312920"/>
          </a:xfrm>
          <a:prstGeom prst="rect">
            <a:avLst/>
          </a:prstGeom>
          <a:noFill/>
          <a:ln w="28575" cmpd="sng">
            <a:solidFill>
              <a:schemeClr val="accent1">
                <a:shade val="50000"/>
              </a:schemeClr>
            </a:solidFill>
            <a:prstDash val="sysDot"/>
            <a:miter lim="800000"/>
          </a:ln>
        </p:spPr>
        <p:txBody>
          <a:bodyPr wrap="square">
            <a:spAutoFit/>
          </a:bodyPr>
          <a:lstStyle/>
          <a:p>
            <a:pPr>
              <a:lnSpc>
                <a:spcPct val="140000"/>
              </a:lnSpc>
            </a:pPr>
            <a:r>
              <a:rPr kumimoji="1" lang="en-US" altLang="zh-CN" sz="3600" b="1">
                <a:latin typeface="Times New Roman" panose="02020603050405020304" pitchFamily="18" charset="0"/>
              </a:rPr>
              <a:t>      </a:t>
            </a:r>
            <a:r>
              <a:rPr kumimoji="1" lang="en-US" altLang="zh-CN" sz="3200" b="1">
                <a:latin typeface="Times New Roman" panose="02020603050405020304" pitchFamily="18" charset="0"/>
              </a:rPr>
              <a:t> </a:t>
            </a:r>
            <a:r>
              <a:rPr kumimoji="1" lang="zh-CN" altLang="en-US" sz="3200" b="1">
                <a:solidFill>
                  <a:srgbClr val="C00000"/>
                </a:solidFill>
                <a:effectLst>
                  <a:outerShdw blurRad="38100" dist="38100" dir="2700000" algn="tl">
                    <a:srgbClr val="C0C0C0"/>
                  </a:outerShdw>
                </a:effectLst>
                <a:latin typeface="楷体" panose="02010609060101010101" charset="-122"/>
                <a:ea typeface="楷体" panose="02010609060101010101" charset="-122"/>
                <a:cs typeface="楷体" panose="02010609060101010101" charset="-122"/>
              </a:rPr>
              <a:t>古文运动</a:t>
            </a:r>
            <a:r>
              <a:rPr kumimoji="1" lang="zh-CN" altLang="en-US" sz="3200" b="1">
                <a:latin typeface="楷体" panose="02010609060101010101" charset="-122"/>
                <a:ea typeface="楷体" panose="02010609060101010101" charset="-122"/>
                <a:cs typeface="楷体" panose="02010609060101010101" charset="-122"/>
              </a:rPr>
              <a:t>，实际是以复古为名的文风改革运动，</a:t>
            </a:r>
            <a:r>
              <a:rPr kumimoji="1" lang="zh-CN" altLang="en-US" sz="3200" b="1">
                <a:solidFill>
                  <a:srgbClr val="061FBA"/>
                </a:solidFill>
                <a:latin typeface="楷体" panose="02010609060101010101" charset="-122"/>
                <a:ea typeface="楷体" panose="02010609060101010101" charset="-122"/>
                <a:cs typeface="楷体" panose="02010609060101010101" charset="-122"/>
              </a:rPr>
              <a:t>韩愈</a:t>
            </a:r>
            <a:r>
              <a:rPr kumimoji="1" lang="zh-CN" altLang="en-US" sz="3200" b="1">
                <a:latin typeface="楷体" panose="02010609060101010101" charset="-122"/>
                <a:ea typeface="楷体" panose="02010609060101010101" charset="-122"/>
                <a:cs typeface="楷体" panose="02010609060101010101" charset="-122"/>
              </a:rPr>
              <a:t>和</a:t>
            </a:r>
            <a:r>
              <a:rPr kumimoji="1" lang="zh-CN" altLang="en-US" sz="3200" b="1">
                <a:solidFill>
                  <a:srgbClr val="061FBA"/>
                </a:solidFill>
                <a:latin typeface="楷体" panose="02010609060101010101" charset="-122"/>
                <a:ea typeface="楷体" panose="02010609060101010101" charset="-122"/>
                <a:cs typeface="楷体" panose="02010609060101010101" charset="-122"/>
              </a:rPr>
              <a:t>柳宗元</a:t>
            </a:r>
            <a:r>
              <a:rPr kumimoji="1" lang="zh-CN" altLang="en-US" sz="3200" b="1">
                <a:latin typeface="楷体" panose="02010609060101010101" charset="-122"/>
                <a:ea typeface="楷体" panose="02010609060101010101" charset="-122"/>
                <a:cs typeface="楷体" panose="02010609060101010101" charset="-122"/>
              </a:rPr>
              <a:t>一起提出</a:t>
            </a:r>
            <a:r>
              <a:rPr kumimoji="1" lang="zh-CN" altLang="en-US" sz="3200" b="1">
                <a:effectLst>
                  <a:outerShdw blurRad="38100" dist="38100" dir="2700000" algn="tl">
                    <a:srgbClr val="C0C0C0"/>
                  </a:outerShdw>
                </a:effectLst>
                <a:latin typeface="楷体" panose="02010609060101010101" charset="-122"/>
                <a:ea typeface="楷体" panose="02010609060101010101" charset="-122"/>
                <a:cs typeface="楷体" panose="02010609060101010101" charset="-122"/>
              </a:rPr>
              <a:t>“文以载道 ”、“文道结合”</a:t>
            </a:r>
            <a:r>
              <a:rPr kumimoji="1" lang="zh-CN" altLang="en-US" sz="3200" b="1">
                <a:latin typeface="楷体" panose="02010609060101010101" charset="-122"/>
                <a:ea typeface="楷体" panose="02010609060101010101" charset="-122"/>
                <a:cs typeface="楷体" panose="02010609060101010101" charset="-122"/>
              </a:rPr>
              <a:t>的观点，主张学习先秦、两汉</a:t>
            </a:r>
            <a:r>
              <a:rPr kumimoji="1" lang="zh-CN" altLang="en-US" sz="3200" b="1">
                <a:effectLst>
                  <a:outerShdw blurRad="38100" dist="38100" dir="2700000" algn="tl">
                    <a:srgbClr val="C0C0C0"/>
                  </a:outerShdw>
                </a:effectLst>
                <a:latin typeface="楷体" panose="02010609060101010101" charset="-122"/>
                <a:ea typeface="楷体" panose="02010609060101010101" charset="-122"/>
                <a:cs typeface="楷体" panose="02010609060101010101" charset="-122"/>
              </a:rPr>
              <a:t>“言之有物”、“言贵创新”</a:t>
            </a:r>
            <a:r>
              <a:rPr kumimoji="1" lang="zh-CN" altLang="en-US" sz="3200" b="1">
                <a:latin typeface="楷体" panose="02010609060101010101" charset="-122"/>
                <a:ea typeface="楷体" panose="02010609060101010101" charset="-122"/>
                <a:cs typeface="楷体" panose="02010609060101010101" charset="-122"/>
              </a:rPr>
              <a:t>的优秀散文，坚决摒弃只讲形式不重内容的华而不实的文风，故称“古文”，使这种散文逐渐代替了此前的骈文，并持续千百年。</a:t>
            </a:r>
          </a:p>
        </p:txBody>
      </p:sp>
      <p:pic>
        <p:nvPicPr>
          <p:cNvPr id="8" name="图片 7" title=""/>
          <p:cNvPicPr>
            <a:picLocks noChangeAspect="1"/>
          </p:cNvPicPr>
          <p:nvPr>
            <p:custDataLst>
              <p:tags r:id="rId6"/>
            </p:custDataLst>
          </p:nvPr>
        </p:nvPicPr>
        <p:blipFill>
          <a:blip r:embed="rId5"/>
          <a:srcRect b="2976"/>
          <a:stretch>
            <a:fillRect/>
          </a:stretch>
        </p:blipFill>
        <p:spPr>
          <a:xfrm>
            <a:off x="5160010" y="980440"/>
            <a:ext cx="2694305" cy="690880"/>
          </a:xfrm>
          <a:prstGeom prst="rect">
            <a:avLst/>
          </a:prstGeom>
        </p:spPr>
      </p:pic>
      <p:grpSp>
        <p:nvGrpSpPr>
          <p:cNvPr id="14" name="组合 13" title=""/>
          <p:cNvGrpSpPr/>
          <p:nvPr>
            <p:custDataLst>
              <p:tags r:id="rId7"/>
            </p:custDataLst>
          </p:nvPr>
        </p:nvGrpSpPr>
        <p:grpSpPr>
          <a:xfrm>
            <a:off x="356235" y="163195"/>
            <a:ext cx="8294370" cy="848995"/>
            <a:chOff x="519" y="283"/>
            <a:chExt cx="13062" cy="1337"/>
          </a:xfrm>
        </p:grpSpPr>
        <p:sp>
          <p:nvSpPr>
            <p:cNvPr id="17" name="标题 1"/>
            <p:cNvSpPr txBox="1"/>
            <p:nvPr>
              <p:custDataLst>
                <p:tags r:id="rId8"/>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9"/>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文学常识</a:t>
              </a:r>
            </a:p>
          </p:txBody>
        </p:sp>
        <p:sp>
          <p:nvSpPr>
            <p:cNvPr id="19" name="标题 1"/>
            <p:cNvSpPr txBox="1"/>
            <p:nvPr>
              <p:custDataLst>
                <p:tags r:id="rId10"/>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4" name="组合 13" title=""/>
          <p:cNvGrpSpPr/>
          <p:nvPr>
            <p:custDataLst>
              <p:tags r:id="rId3"/>
            </p:custDataLst>
          </p:nvPr>
        </p:nvGrpSpPr>
        <p:grpSpPr>
          <a:xfrm>
            <a:off x="356235" y="16319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写作背景</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3" name="文本框 2" title=""/>
          <p:cNvSpPr txBox="1"/>
          <p:nvPr>
            <p:custDataLst>
              <p:tags r:id="rId7"/>
            </p:custDataLst>
          </p:nvPr>
        </p:nvSpPr>
        <p:spPr>
          <a:xfrm>
            <a:off x="739801" y="1196631"/>
            <a:ext cx="10867319" cy="5262245"/>
          </a:xfrm>
          <a:prstGeom prst="rect">
            <a:avLst/>
          </a:prstGeom>
          <a:noFill/>
        </p:spPr>
        <p:txBody>
          <a:bodyPr wrap="square" rtlCol="0" anchor="t">
            <a:spAutoFit/>
          </a:bodyPr>
          <a:lstStyle/>
          <a:p>
            <a:pPr indent="457200" fontAlgn="auto">
              <a:lnSpc>
                <a:spcPct val="150000"/>
              </a:lnSpc>
            </a:pPr>
            <a:r>
              <a:rPr lang="zh-CN" altLang="zh-CN" sz="2800" b="1">
                <a:latin typeface="华文新魏" panose="02010800040101010101" charset="-122"/>
                <a:ea typeface="华文新魏" panose="02010800040101010101" charset="-122"/>
                <a:cs typeface="华文新魏" panose="02010800040101010101" charset="-122"/>
                <a:sym typeface="+mn-ea"/>
              </a:rPr>
              <a:t>《师说》大约是作者</a:t>
            </a:r>
            <a:r>
              <a:rPr lang="zh-CN" altLang="en-US" sz="2800" b="1">
                <a:latin typeface="华文新魏" panose="02010800040101010101" charset="-122"/>
                <a:ea typeface="华文新魏" panose="02010800040101010101" charset="-122"/>
                <a:cs typeface="华文新魏" panose="02010800040101010101" charset="-122"/>
                <a:sym typeface="+mn-ea"/>
              </a:rPr>
              <a:t>于</a:t>
            </a:r>
            <a:r>
              <a:rPr lang="en-US" altLang="zh-CN" sz="2800" b="1">
                <a:latin typeface="华文新魏" panose="02010800040101010101" charset="-122"/>
                <a:ea typeface="华文新魏" panose="02010800040101010101" charset="-122"/>
                <a:cs typeface="华文新魏" panose="02010800040101010101" charset="-122"/>
                <a:sym typeface="+mn-ea"/>
              </a:rPr>
              <a:t>801—802</a:t>
            </a:r>
            <a:r>
              <a:rPr lang="zh-CN" altLang="en-US" sz="2800" b="1">
                <a:latin typeface="华文新魏" panose="02010800040101010101" charset="-122"/>
                <a:ea typeface="华文新魏" panose="02010800040101010101" charset="-122"/>
                <a:cs typeface="华文新魏" panose="02010800040101010101" charset="-122"/>
                <a:sym typeface="+mn-ea"/>
              </a:rPr>
              <a:t>年</a:t>
            </a:r>
            <a:r>
              <a:rPr lang="zh-CN" altLang="zh-CN" sz="2800" b="1">
                <a:latin typeface="华文新魏" panose="02010800040101010101" charset="-122"/>
                <a:ea typeface="华文新魏" panose="02010800040101010101" charset="-122"/>
                <a:cs typeface="华文新魏" panose="02010800040101010101" charset="-122"/>
                <a:sym typeface="+mn-ea"/>
              </a:rPr>
              <a:t>，在京任国子监四门博士时所作。此时的作者决心借助国子监这个平台来</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振兴儒教、改革文坛，以实现其报国之志</a:t>
            </a:r>
            <a:r>
              <a:rPr lang="zh-CN" altLang="zh-CN" sz="2800" b="1">
                <a:latin typeface="华文新魏" panose="02010800040101010101" charset="-122"/>
                <a:ea typeface="华文新魏" panose="02010800040101010101" charset="-122"/>
                <a:cs typeface="华文新魏" panose="02010800040101010101" charset="-122"/>
                <a:sym typeface="+mn-ea"/>
              </a:rPr>
              <a:t>。但来到国子监上任后，却发现科场黑暗，朝政腐败，吏制弊端重重，致使不少学子对科举入仕失去信心，因而放松学业；当时的上层社会，看不起教书之人。</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在士大夫阶层中存在着既</a:t>
            </a:r>
            <a:r>
              <a:rPr lang="zh-CN" altLang="zh-CN" sz="2800" b="1">
                <a:solidFill>
                  <a:srgbClr val="0070C0"/>
                </a:solidFill>
                <a:latin typeface="华文新魏" panose="02010800040101010101" charset="-122"/>
                <a:ea typeface="华文新魏" panose="02010800040101010101" charset="-122"/>
                <a:cs typeface="华文新魏" panose="02010800040101010101" charset="-122"/>
                <a:sym typeface="+mn-ea"/>
              </a:rPr>
              <a:t>不愿求师</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，又</a:t>
            </a:r>
            <a:r>
              <a:rPr lang="en-US"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altLang="zh-CN" sz="2800" b="1">
                <a:solidFill>
                  <a:srgbClr val="0070C0"/>
                </a:solidFill>
                <a:latin typeface="华文新魏" panose="02010800040101010101" charset="-122"/>
                <a:ea typeface="华文新魏" panose="02010800040101010101" charset="-122"/>
                <a:cs typeface="华文新魏" panose="02010800040101010101" charset="-122"/>
                <a:sym typeface="+mn-ea"/>
              </a:rPr>
              <a:t>羞于为师</a:t>
            </a:r>
            <a:r>
              <a:rPr lang="en-US"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的观念</a:t>
            </a:r>
            <a:r>
              <a:rPr lang="zh-CN" altLang="zh-CN" sz="2800" b="1">
                <a:latin typeface="华文新魏" panose="02010800040101010101" charset="-122"/>
                <a:ea typeface="华文新魏" panose="02010800040101010101" charset="-122"/>
                <a:cs typeface="华文新魏" panose="02010800040101010101" charset="-122"/>
                <a:sym typeface="+mn-ea"/>
              </a:rPr>
              <a:t>，直接影响到国子监的教学和管理。作者对此痛心疾首，借用回答李蟠的提问撰写这篇文章，以</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澄清人们在</a:t>
            </a:r>
            <a:r>
              <a:rPr lang="en-US"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求师</a:t>
            </a:r>
            <a:r>
              <a:rPr lang="en-US"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和</a:t>
            </a:r>
            <a:r>
              <a:rPr lang="en-US"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为师</a:t>
            </a:r>
            <a:r>
              <a:rPr lang="en-US"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altLang="zh-CN" sz="2800" b="1">
                <a:solidFill>
                  <a:srgbClr val="FF0000"/>
                </a:solidFill>
                <a:latin typeface="华文新魏" panose="02010800040101010101" charset="-122"/>
                <a:ea typeface="华文新魏" panose="02010800040101010101" charset="-122"/>
                <a:cs typeface="华文新魏" panose="02010800040101010101" charset="-122"/>
                <a:sym typeface="+mn-ea"/>
              </a:rPr>
              <a:t>上的模糊认识</a:t>
            </a:r>
            <a:r>
              <a:rPr lang="zh-CN" altLang="zh-CN" sz="2800" b="1">
                <a:latin typeface="华文新魏" panose="02010800040101010101" charset="-122"/>
                <a:ea typeface="华文新魏" panose="02010800040101010101" charset="-122"/>
                <a:cs typeface="华文新魏" panose="02010800040101010101" charset="-122"/>
                <a:sym typeface="+mn-ea"/>
              </a:rPr>
              <a:t>。</a:t>
            </a:r>
          </a:p>
        </p:txBody>
      </p:sp>
    </p:spTree>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03" name="图片 102" title=""/>
          <p:cNvPicPr/>
          <p:nvPr>
            <p:custDataLst>
              <p:tags r:id="rId4"/>
            </p:custDataLst>
          </p:nvPr>
        </p:nvPicPr>
        <p:blipFill>
          <a:blip r:embed="rId3"/>
          <a:stretch>
            <a:fillRect/>
          </a:stretch>
        </p:blipFill>
        <p:spPr>
          <a:xfrm>
            <a:off x="8460740" y="4717415"/>
            <a:ext cx="3731260" cy="2140585"/>
          </a:xfrm>
          <a:prstGeom prst="rect">
            <a:avLst/>
          </a:prstGeom>
          <a:noFill/>
          <a:ln w="9525">
            <a:noFill/>
          </a:ln>
        </p:spPr>
      </p:pic>
      <p:sp>
        <p:nvSpPr>
          <p:cNvPr id="3" name="文本框 2" title=""/>
          <p:cNvSpPr txBox="1"/>
          <p:nvPr>
            <p:custDataLst>
              <p:tags r:id="rId5"/>
            </p:custDataLst>
          </p:nvPr>
        </p:nvSpPr>
        <p:spPr>
          <a:xfrm>
            <a:off x="983615" y="1139825"/>
            <a:ext cx="10581640" cy="2676525"/>
          </a:xfrm>
          <a:prstGeom prst="rect">
            <a:avLst/>
          </a:prstGeom>
          <a:noFill/>
        </p:spPr>
        <p:txBody>
          <a:bodyPr wrap="square" rtlCol="0">
            <a:spAutoFit/>
          </a:bodyPr>
          <a:lstStyle/>
          <a:p>
            <a:pPr indent="457200" fontAlgn="auto">
              <a:lnSpc>
                <a:spcPct val="150000"/>
              </a:lnSpc>
            </a:pPr>
            <a:r>
              <a:rPr lang="en-US" altLang="zh-CN"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说</a:t>
            </a:r>
            <a:r>
              <a:rPr lang="en-US" altLang="zh-CN"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古义为</a:t>
            </a:r>
            <a:r>
              <a:rPr lang="zh-CN" altLang="en-US"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陈述、解说，</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是一种文体，是</a:t>
            </a:r>
            <a:r>
              <a:rPr lang="zh-CN" altLang="en-US"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议论文</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的一种，一般为陈述自己对某种事物的见解，偏重于议论，可</a:t>
            </a:r>
            <a:r>
              <a:rPr lang="zh-CN" altLang="en-US"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先叙后议</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，也可</a:t>
            </a:r>
            <a:r>
              <a:rPr lang="zh-CN" altLang="en-US" sz="2800" b="1">
                <a:effectLst/>
                <a:highlight>
                  <a:srgbClr val="00FFFF"/>
                </a:highlight>
                <a:latin typeface="华文楷体" panose="02010600040101010101" pitchFamily="2" charset="-122"/>
                <a:ea typeface="华文楷体" panose="02010600040101010101" pitchFamily="2" charset="-122"/>
                <a:cs typeface="华文楷体" panose="02010600040101010101" pitchFamily="2" charset="-122"/>
              </a:rPr>
              <a:t>夹叙夹议</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a:t>
            </a:r>
            <a:r>
              <a:rPr lang="en-US" altLang="zh-CN" sz="2800" b="1">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说</a:t>
            </a:r>
            <a:r>
              <a:rPr lang="en-US" altLang="zh-CN" sz="2800" b="1">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比</a:t>
            </a:r>
            <a:r>
              <a:rPr lang="en-US" altLang="zh-CN" sz="2800" b="1">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论</a:t>
            </a:r>
            <a:r>
              <a:rPr lang="en-US" altLang="zh-CN" sz="2800" b="1">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随便些。初中学过的《马说》《爱莲说》都是</a:t>
            </a:r>
            <a:r>
              <a:rPr lang="en-US" altLang="zh-CN" sz="2800" b="1">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说</a:t>
            </a:r>
            <a:r>
              <a:rPr lang="en-US" altLang="zh-CN" sz="2800" b="1">
                <a:effectLst/>
                <a:latin typeface="华文楷体" panose="02010600040101010101" pitchFamily="2" charset="-122"/>
                <a:ea typeface="华文楷体" panose="02010600040101010101" pitchFamily="2" charset="-122"/>
                <a:cs typeface="华文楷体" panose="02010600040101010101" pitchFamily="2" charset="-122"/>
              </a:rPr>
              <a:t>”</a:t>
            </a:r>
            <a:r>
              <a:rPr lang="zh-CN" altLang="en-US" sz="2800" b="1">
                <a:effectLst/>
                <a:latin typeface="华文楷体" panose="02010600040101010101" pitchFamily="2" charset="-122"/>
                <a:ea typeface="华文楷体" panose="02010600040101010101" pitchFamily="2" charset="-122"/>
                <a:cs typeface="华文楷体" panose="02010600040101010101" pitchFamily="2" charset="-122"/>
              </a:rPr>
              <a:t>这类文体。</a:t>
            </a:r>
          </a:p>
        </p:txBody>
      </p:sp>
      <p:sp>
        <p:nvSpPr>
          <p:cNvPr id="4" name="矩形 3" title=""/>
          <p:cNvSpPr/>
          <p:nvPr>
            <p:custDataLst>
              <p:tags r:id="rId6"/>
            </p:custDataLst>
          </p:nvPr>
        </p:nvSpPr>
        <p:spPr>
          <a:xfrm>
            <a:off x="1343660" y="3989705"/>
            <a:ext cx="2014220" cy="1198880"/>
          </a:xfrm>
          <a:prstGeom prst="rect">
            <a:avLst/>
          </a:prstGeom>
          <a:noFill/>
          <a:ln>
            <a:noFill/>
          </a:ln>
        </p:spPr>
        <p:txBody>
          <a:bodyPr wrap="none" rtlCol="0" anchor="t">
            <a:spAutoFit/>
          </a:bodyPr>
          <a:lstStyle/>
          <a:p>
            <a:pPr algn="ctr"/>
            <a:r>
              <a:rPr lang="zh-CN" altLang="en-US" sz="7200" b="1">
                <a:solidFill>
                  <a:schemeClr val="tx1"/>
                </a:solidFill>
                <a:effectLst>
                  <a:outerShdw blurRad="38100" dist="38100" dir="2700000" algn="tl">
                    <a:srgbClr val="000000">
                      <a:alpha val="43137"/>
                    </a:srgbClr>
                  </a:outerShdw>
                </a:effectLst>
                <a:latin typeface="华文新魏" panose="02010800040101010101" charset="-122"/>
                <a:ea typeface="华文新魏" panose="02010800040101010101" charset="-122"/>
                <a:cs typeface="华文中宋" panose="02010600040101010101" charset="-122"/>
              </a:rPr>
              <a:t>师说</a:t>
            </a:r>
          </a:p>
        </p:txBody>
      </p:sp>
      <p:sp>
        <p:nvSpPr>
          <p:cNvPr id="5" name="右箭头 4" title=""/>
          <p:cNvSpPr/>
          <p:nvPr>
            <p:custDataLst>
              <p:tags r:id="rId7"/>
            </p:custDataLst>
          </p:nvPr>
        </p:nvSpPr>
        <p:spPr>
          <a:xfrm>
            <a:off x="3477260" y="4384675"/>
            <a:ext cx="1390650"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title=""/>
          <p:cNvSpPr txBox="1"/>
          <p:nvPr>
            <p:custDataLst>
              <p:tags r:id="rId8"/>
            </p:custDataLst>
          </p:nvPr>
        </p:nvSpPr>
        <p:spPr>
          <a:xfrm>
            <a:off x="5191125" y="4328795"/>
            <a:ext cx="4060190" cy="706755"/>
          </a:xfrm>
          <a:prstGeom prst="rect">
            <a:avLst/>
          </a:prstGeom>
          <a:noFill/>
        </p:spPr>
        <p:txBody>
          <a:bodyPr wrap="square" rtlCol="0">
            <a:spAutoFit/>
          </a:bodyPr>
          <a:lstStyle/>
          <a:p>
            <a:r>
              <a:rPr lang="zh-CN" altLang="en-US" sz="4000" b="1">
                <a:effectLst>
                  <a:outerShdw blurRad="38100" dist="38100" dir="2700000" algn="tl">
                    <a:srgbClr val="000000">
                      <a:alpha val="43137"/>
                    </a:srgbClr>
                  </a:outerShdw>
                </a:effectLst>
                <a:latin typeface="华文新魏" panose="02010800040101010101" charset="-122"/>
                <a:ea typeface="华文新魏" panose="02010800040101010101" charset="-122"/>
                <a:cs typeface="华文新魏" panose="02010800040101010101" charset="-122"/>
              </a:rPr>
              <a:t>解说</a:t>
            </a:r>
            <a:r>
              <a:rPr lang="en-US" altLang="zh-CN" sz="4000" b="1">
                <a:effectLst>
                  <a:outerShdw blurRad="38100" dist="38100" dir="2700000" algn="tl">
                    <a:srgbClr val="000000">
                      <a:alpha val="43137"/>
                    </a:srgbClr>
                  </a:outerShdw>
                </a:effectLst>
                <a:latin typeface="华文新魏" panose="02010800040101010101" charset="-122"/>
                <a:ea typeface="华文新魏" panose="02010800040101010101" charset="-122"/>
                <a:cs typeface="华文新魏" panose="02010800040101010101" charset="-122"/>
              </a:rPr>
              <a:t>……</a:t>
            </a:r>
            <a:r>
              <a:rPr lang="zh-CN" altLang="en-US" sz="4000" b="1">
                <a:effectLst>
                  <a:outerShdw blurRad="38100" dist="38100" dir="2700000" algn="tl">
                    <a:srgbClr val="000000">
                      <a:alpha val="43137"/>
                    </a:srgbClr>
                  </a:outerShdw>
                </a:effectLst>
                <a:latin typeface="华文新魏" panose="02010800040101010101" charset="-122"/>
                <a:ea typeface="华文新魏" panose="02010800040101010101" charset="-122"/>
                <a:cs typeface="华文新魏" panose="02010800040101010101" charset="-122"/>
              </a:rPr>
              <a:t>的道理</a:t>
            </a:r>
          </a:p>
        </p:txBody>
      </p:sp>
      <p:sp>
        <p:nvSpPr>
          <p:cNvPr id="7" name="文本框 6" title=""/>
          <p:cNvSpPr txBox="1"/>
          <p:nvPr>
            <p:custDataLst>
              <p:tags r:id="rId9"/>
            </p:custDataLst>
          </p:nvPr>
        </p:nvSpPr>
        <p:spPr>
          <a:xfrm>
            <a:off x="3357880" y="5514975"/>
            <a:ext cx="4947920" cy="583565"/>
          </a:xfrm>
          <a:prstGeom prst="rect">
            <a:avLst/>
          </a:prstGeom>
          <a:noFill/>
        </p:spPr>
        <p:txBody>
          <a:bodyPr wrap="square" rtlCol="0">
            <a:spAutoFit/>
          </a:bodyPr>
          <a:lstStyle/>
          <a:p>
            <a:r>
              <a:rPr lang="zh-CN" altLang="en-US" sz="3200" b="1">
                <a:solidFill>
                  <a:srgbClr val="C00000"/>
                </a:solidFill>
                <a:latin typeface="华文中宋" panose="02010600040101010101" charset="-122"/>
                <a:ea typeface="华文中宋" panose="02010600040101010101" charset="-122"/>
                <a:cs typeface="华文中宋" panose="02010600040101010101" charset="-122"/>
              </a:rPr>
              <a:t>解说关于</a:t>
            </a:r>
            <a:r>
              <a:rPr lang="en-US" altLang="zh-CN" sz="3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3200" b="1">
                <a:solidFill>
                  <a:srgbClr val="C00000"/>
                </a:solidFill>
                <a:latin typeface="华文中宋" panose="02010600040101010101" charset="-122"/>
                <a:ea typeface="华文中宋" panose="02010600040101010101" charset="-122"/>
                <a:cs typeface="华文中宋" panose="02010600040101010101" charset="-122"/>
              </a:rPr>
              <a:t>从师</a:t>
            </a:r>
            <a:r>
              <a:rPr lang="en-US" altLang="zh-CN" sz="32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3200" b="1">
                <a:solidFill>
                  <a:srgbClr val="C00000"/>
                </a:solidFill>
                <a:latin typeface="华文中宋" panose="02010600040101010101" charset="-122"/>
                <a:ea typeface="华文中宋" panose="02010600040101010101" charset="-122"/>
                <a:cs typeface="华文中宋" panose="02010600040101010101" charset="-122"/>
              </a:rPr>
              <a:t>的道理</a:t>
            </a:r>
          </a:p>
        </p:txBody>
      </p:sp>
      <p:sp>
        <p:nvSpPr>
          <p:cNvPr id="10" name="左弧形箭头 9" title=""/>
          <p:cNvSpPr/>
          <p:nvPr>
            <p:custDataLst>
              <p:tags r:id="rId10"/>
            </p:custDataLst>
          </p:nvPr>
        </p:nvSpPr>
        <p:spPr>
          <a:xfrm rot="20280000">
            <a:off x="1479550" y="5360035"/>
            <a:ext cx="1099185" cy="937895"/>
          </a:xfrm>
          <a:prstGeom prst="curvedRightArrow">
            <a:avLst>
              <a:gd name="adj1" fmla="val 25000"/>
              <a:gd name="adj2" fmla="val 50000"/>
              <a:gd name="adj3" fmla="val 27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4" name="组合 13" title=""/>
          <p:cNvGrpSpPr/>
          <p:nvPr>
            <p:custDataLst>
              <p:tags r:id="rId11"/>
            </p:custDataLst>
          </p:nvPr>
        </p:nvGrpSpPr>
        <p:grpSpPr>
          <a:xfrm>
            <a:off x="356235" y="163195"/>
            <a:ext cx="8294370" cy="848995"/>
            <a:chOff x="519" y="283"/>
            <a:chExt cx="13062" cy="1337"/>
          </a:xfrm>
        </p:grpSpPr>
        <p:sp>
          <p:nvSpPr>
            <p:cNvPr id="17" name="标题 1"/>
            <p:cNvSpPr txBox="1"/>
            <p:nvPr>
              <p:custDataLst>
                <p:tags r:id="rId12"/>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3"/>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解   题</a:t>
              </a:r>
            </a:p>
          </p:txBody>
        </p:sp>
        <p:sp>
          <p:nvSpPr>
            <p:cNvPr id="19" name="标题 1"/>
            <p:cNvSpPr txBox="1"/>
            <p:nvPr>
              <p:custDataLst>
                <p:tags r:id="rId14"/>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10" grpId="0" animBg="1"/>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4276" name="Text Box 2" title=""/>
          <p:cNvSpPr txBox="1"/>
          <p:nvPr>
            <p:custDataLst>
              <p:tags r:id="rId3"/>
            </p:custDataLst>
          </p:nvPr>
        </p:nvSpPr>
        <p:spPr>
          <a:xfrm>
            <a:off x="880110" y="1326515"/>
            <a:ext cx="10480675" cy="4399915"/>
          </a:xfrm>
          <a:prstGeom prst="rect">
            <a:avLst/>
          </a:prstGeom>
          <a:noFill/>
          <a:ln w="9525">
            <a:noFill/>
          </a:ln>
        </p:spPr>
        <p:txBody>
          <a:bodyPr wrap="square">
            <a:spAutoFit/>
          </a:bodyPr>
          <a:lstStyle/>
          <a:p>
            <a:pPr indent="0" fontAlgn="auto">
              <a:lnSpc>
                <a:spcPct val="200000"/>
              </a:lnSpc>
              <a:spcBef>
                <a:spcPct val="0"/>
              </a:spcBef>
            </a:pP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传</a:t>
            </a:r>
            <a:r>
              <a:rPr lang="zh-CN" altLang="en-US" sz="2800" b="1">
                <a:latin typeface="华文中宋" panose="02010600040101010101" charset="-122"/>
                <a:ea typeface="华文中宋" panose="02010600040101010101" charset="-122"/>
                <a:cs typeface="华文中宋" panose="02010600040101010101" charset="-122"/>
                <a:sym typeface="+mn-ea"/>
              </a:rPr>
              <a:t>道（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嗟（</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无</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长</a:t>
            </a:r>
            <a:r>
              <a:rPr lang="zh-CN" altLang="en-US" sz="2800" b="1">
                <a:latin typeface="华文中宋" panose="02010600040101010101" charset="-122"/>
                <a:ea typeface="华文中宋" panose="02010600040101010101" charset="-122"/>
                <a:cs typeface="华文中宋" panose="02010600040101010101" charset="-122"/>
                <a:sym typeface="+mn-ea"/>
              </a:rPr>
              <a:t>无少（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 ）</a:t>
            </a:r>
            <a:endParaRPr lang="en-US" altLang="zh-CN" sz="2800" b="1">
              <a:latin typeface="华文中宋" panose="02010600040101010101" charset="-122"/>
              <a:ea typeface="华文中宋" panose="02010600040101010101" charset="-122"/>
              <a:cs typeface="华文中宋" panose="02010600040101010101" charset="-122"/>
              <a:sym typeface="+mn-ea"/>
            </a:endParaRPr>
          </a:p>
          <a:p>
            <a:pPr indent="0" fontAlgn="auto">
              <a:lnSpc>
                <a:spcPct val="200000"/>
              </a:lnSpc>
              <a:spcBef>
                <a:spcPct val="0"/>
              </a:spcBef>
            </a:pPr>
            <a:r>
              <a:rPr lang="zh-CN" altLang="en-US" sz="2800" b="1">
                <a:latin typeface="华文中宋" panose="02010600040101010101" charset="-122"/>
                <a:ea typeface="华文中宋" panose="02010600040101010101" charset="-122"/>
                <a:cs typeface="华文中宋" panose="02010600040101010101" charset="-122"/>
                <a:sym typeface="+mn-ea"/>
              </a:rPr>
              <a:t>择师而</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教</a:t>
            </a:r>
            <a:r>
              <a:rPr lang="zh-CN" altLang="en-US" sz="2800" b="1">
                <a:latin typeface="华文中宋" panose="02010600040101010101" charset="-122"/>
                <a:ea typeface="华文中宋" panose="02010600040101010101" charset="-122"/>
                <a:cs typeface="华文中宋" panose="02010600040101010101" charset="-122"/>
                <a:sym typeface="+mn-ea"/>
              </a:rPr>
              <a:t>之（         ）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rPr>
              <a:t>句</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读</a:t>
            </a:r>
            <a:r>
              <a:rPr lang="zh-CN" altLang="en-US" sz="2800" b="1">
                <a:solidFill>
                  <a:srgbClr val="993300"/>
                </a:solidFill>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        ）</a:t>
            </a:r>
            <a:r>
              <a:rPr lang="en-US" altLang="zh-CN" sz="2800" b="1">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或</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不</a:t>
            </a:r>
            <a:r>
              <a:rPr lang="zh-CN" altLang="en-US" sz="2800" b="1">
                <a:latin typeface="华文中宋" panose="02010600040101010101" charset="-122"/>
                <a:ea typeface="华文中宋" panose="02010600040101010101" charset="-122"/>
                <a:cs typeface="华文中宋" panose="02010600040101010101" charset="-122"/>
              </a:rPr>
              <a:t>焉</a:t>
            </a:r>
            <a:r>
              <a:rPr lang="zh-CN" altLang="en-US" sz="2800" b="1">
                <a:solidFill>
                  <a:srgbClr val="0033CC"/>
                </a:solidFill>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       ）</a:t>
            </a:r>
          </a:p>
          <a:p>
            <a:pPr indent="0" fontAlgn="auto">
              <a:lnSpc>
                <a:spcPct val="200000"/>
              </a:lnSpc>
              <a:spcBef>
                <a:spcPct val="0"/>
              </a:spcBef>
            </a:pPr>
            <a:r>
              <a:rPr lang="zh-CN" altLang="en-US" sz="2800" b="1">
                <a:latin typeface="华文中宋" panose="02010600040101010101" charset="-122"/>
                <a:ea typeface="华文中宋" panose="02010600040101010101" charset="-122"/>
                <a:cs typeface="华文中宋" panose="02010600040101010101" charset="-122"/>
                <a:sym typeface="+mn-ea"/>
              </a:rPr>
              <a:t>不耻</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相</a:t>
            </a:r>
            <a:r>
              <a:rPr lang="zh-CN" altLang="en-US" sz="2800" b="1">
                <a:latin typeface="华文中宋" panose="02010600040101010101" charset="-122"/>
                <a:ea typeface="华文中宋" panose="02010600040101010101" charset="-122"/>
                <a:cs typeface="华文中宋" panose="02010600040101010101" charset="-122"/>
                <a:sym typeface="+mn-ea"/>
              </a:rPr>
              <a:t>师（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近</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谀</a:t>
            </a:r>
            <a:r>
              <a:rPr lang="zh-CN" altLang="en-US"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郯子（</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 </a:t>
            </a:r>
          </a:p>
          <a:p>
            <a:pPr indent="0" fontAlgn="auto">
              <a:lnSpc>
                <a:spcPct val="200000"/>
              </a:lnSpc>
              <a:spcBef>
                <a:spcPct val="0"/>
              </a:spcBef>
            </a:pP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苌</a:t>
            </a:r>
            <a:r>
              <a:rPr lang="zh-CN" altLang="en-US" sz="2800" b="1">
                <a:latin typeface="华文中宋" panose="02010600040101010101" charset="-122"/>
                <a:ea typeface="华文中宋" panose="02010600040101010101" charset="-122"/>
                <a:cs typeface="华文中宋" panose="02010600040101010101" charset="-122"/>
                <a:sym typeface="+mn-ea"/>
              </a:rPr>
              <a:t>弘 （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 ）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老</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聃</a:t>
            </a:r>
            <a:r>
              <a:rPr lang="zh-CN" altLang="en-US" sz="2800" b="1">
                <a:latin typeface="华文中宋" panose="02010600040101010101" charset="-122"/>
                <a:ea typeface="华文中宋" panose="02010600040101010101" charset="-122"/>
                <a:cs typeface="华文中宋" panose="02010600040101010101" charset="-122"/>
                <a:sym typeface="+mn-ea"/>
              </a:rPr>
              <a:t>（          ） </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李</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蟠</a:t>
            </a:r>
            <a:r>
              <a:rPr lang="zh-CN" altLang="en-US" sz="2800" b="1">
                <a:latin typeface="华文中宋" panose="02010600040101010101" charset="-122"/>
                <a:ea typeface="华文中宋" panose="02010600040101010101" charset="-122"/>
                <a:cs typeface="华文中宋" panose="02010600040101010101" charset="-122"/>
                <a:sym typeface="+mn-ea"/>
              </a:rPr>
              <a:t>（          ）</a:t>
            </a:r>
          </a:p>
          <a:p>
            <a:pPr indent="0" fontAlgn="auto">
              <a:lnSpc>
                <a:spcPct val="200000"/>
              </a:lnSpc>
              <a:spcBef>
                <a:spcPct val="0"/>
              </a:spcBef>
            </a:pPr>
            <a:r>
              <a:rPr lang="zh-CN" altLang="en-US" sz="2800" b="1">
                <a:latin typeface="华文中宋" panose="02010600040101010101" charset="-122"/>
                <a:ea typeface="华文中宋" panose="02010600040101010101" charset="-122"/>
                <a:cs typeface="华文中宋" panose="02010600040101010101" charset="-122"/>
              </a:rPr>
              <a:t>经</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传</a:t>
            </a:r>
            <a:r>
              <a:rPr lang="zh-CN" altLang="en-US" sz="2800" b="1">
                <a:latin typeface="华文中宋" panose="02010600040101010101" charset="-122"/>
                <a:ea typeface="华文中宋" panose="02010600040101010101" charset="-122"/>
                <a:cs typeface="华文中宋" panose="02010600040101010101" charset="-122"/>
              </a:rPr>
              <a:t>（       </a:t>
            </a:r>
            <a:r>
              <a:rPr lang="en-US" altLang="zh-CN" sz="2800" b="1">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  </a:t>
            </a:r>
            <a:r>
              <a:rPr lang="en-US" altLang="zh-CN" sz="2800" b="1">
                <a:solidFill>
                  <a:srgbClr val="FF0000"/>
                </a:solidFill>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 </a:t>
            </a:r>
            <a:r>
              <a:rPr lang="en-US" altLang="zh-CN" sz="2800" b="1">
                <a:solidFill>
                  <a:srgbClr val="993300"/>
                </a:solidFill>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800" b="1">
                <a:latin typeface="华文中宋" panose="02010600040101010101" charset="-122"/>
                <a:ea typeface="华文中宋" panose="02010600040101010101" charset="-122"/>
                <a:cs typeface="华文中宋" panose="02010600040101010101" charset="-122"/>
                <a:sym typeface="+mn-ea"/>
              </a:rPr>
              <a:t>作师说以</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贻</a:t>
            </a:r>
            <a:r>
              <a:rPr lang="zh-CN" altLang="en-US" sz="2800" b="1">
                <a:latin typeface="华文中宋" panose="02010600040101010101" charset="-122"/>
                <a:ea typeface="华文中宋" panose="02010600040101010101" charset="-122"/>
                <a:cs typeface="华文中宋" panose="02010600040101010101" charset="-122"/>
                <a:sym typeface="+mn-ea"/>
              </a:rPr>
              <a:t>之（</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a:t>
            </a:r>
            <a:endParaRPr lang="zh-CN" altLang="en-US" sz="2800" b="1">
              <a:latin typeface="华文中宋" panose="02010600040101010101" charset="-122"/>
              <a:ea typeface="华文中宋" panose="02010600040101010101" charset="-122"/>
              <a:cs typeface="华文中宋" panose="02010600040101010101" charset="-122"/>
            </a:endParaRPr>
          </a:p>
        </p:txBody>
      </p:sp>
      <p:sp>
        <p:nvSpPr>
          <p:cNvPr id="54277" name="文本框 54276" title=""/>
          <p:cNvSpPr txBox="1"/>
          <p:nvPr>
            <p:custDataLst>
              <p:tags r:id="rId4"/>
            </p:custDataLst>
          </p:nvPr>
        </p:nvSpPr>
        <p:spPr>
          <a:xfrm>
            <a:off x="6078939" y="2476091"/>
            <a:ext cx="83820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dòu</a:t>
            </a:r>
          </a:p>
        </p:txBody>
      </p:sp>
      <p:sp>
        <p:nvSpPr>
          <p:cNvPr id="54278" name="文本框 54277" title=""/>
          <p:cNvSpPr txBox="1"/>
          <p:nvPr>
            <p:custDataLst>
              <p:tags r:id="rId5"/>
            </p:custDataLst>
          </p:nvPr>
        </p:nvSpPr>
        <p:spPr>
          <a:xfrm>
            <a:off x="9236790" y="2516731"/>
            <a:ext cx="747395"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fǒu</a:t>
            </a:r>
          </a:p>
        </p:txBody>
      </p:sp>
      <p:sp>
        <p:nvSpPr>
          <p:cNvPr id="54279" name="文本框 54278" title=""/>
          <p:cNvSpPr txBox="1"/>
          <p:nvPr>
            <p:custDataLst>
              <p:tags r:id="rId6"/>
            </p:custDataLst>
          </p:nvPr>
        </p:nvSpPr>
        <p:spPr>
          <a:xfrm>
            <a:off x="2142554" y="5051032"/>
            <a:ext cx="124460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zhuàn</a:t>
            </a:r>
          </a:p>
        </p:txBody>
      </p:sp>
      <p:sp>
        <p:nvSpPr>
          <p:cNvPr id="54280" name="文本框 54279" title=""/>
          <p:cNvSpPr txBox="1"/>
          <p:nvPr>
            <p:custDataLst>
              <p:tags r:id="rId7"/>
            </p:custDataLst>
          </p:nvPr>
        </p:nvSpPr>
        <p:spPr>
          <a:xfrm>
            <a:off x="6079060" y="3321270"/>
            <a:ext cx="61214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yú</a:t>
            </a:r>
          </a:p>
        </p:txBody>
      </p:sp>
      <p:sp>
        <p:nvSpPr>
          <p:cNvPr id="54281" name="文本框 54280" title=""/>
          <p:cNvSpPr txBox="1"/>
          <p:nvPr>
            <p:custDataLst>
              <p:tags r:id="rId8"/>
            </p:custDataLst>
          </p:nvPr>
        </p:nvSpPr>
        <p:spPr>
          <a:xfrm>
            <a:off x="5965909" y="4205196"/>
            <a:ext cx="83820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dān</a:t>
            </a:r>
          </a:p>
        </p:txBody>
      </p:sp>
      <p:sp>
        <p:nvSpPr>
          <p:cNvPr id="54282" name="文本框 54281" title=""/>
          <p:cNvSpPr txBox="1"/>
          <p:nvPr>
            <p:custDataLst>
              <p:tags r:id="rId9"/>
            </p:custDataLst>
          </p:nvPr>
        </p:nvSpPr>
        <p:spPr>
          <a:xfrm>
            <a:off x="2142695" y="1615266"/>
            <a:ext cx="124460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chuán</a:t>
            </a:r>
          </a:p>
        </p:txBody>
      </p:sp>
      <p:sp>
        <p:nvSpPr>
          <p:cNvPr id="54283" name="文本框 54282" title=""/>
          <p:cNvSpPr txBox="1"/>
          <p:nvPr>
            <p:custDataLst>
              <p:tags r:id="rId10"/>
            </p:custDataLst>
          </p:nvPr>
        </p:nvSpPr>
        <p:spPr>
          <a:xfrm>
            <a:off x="8821650" y="4205196"/>
            <a:ext cx="939800" cy="583565"/>
          </a:xfrm>
          <a:prstGeom prst="rect">
            <a:avLst/>
          </a:prstGeom>
          <a:noFill/>
          <a:ln w="9525">
            <a:noFill/>
          </a:ln>
        </p:spPr>
        <p:txBody>
          <a:bodyPr wrap="none" anchor="t">
            <a:spAutoFit/>
          </a:bodyPr>
          <a:lstStyle/>
          <a:p>
            <a:r>
              <a:rPr lang="zh-CN" altLang="en-US" sz="3200" b="1">
                <a:solidFill>
                  <a:srgbClr val="0070C0"/>
                </a:solidFill>
                <a:latin typeface="Times New Roman" panose="02020603050405020304" pitchFamily="18" charset="0"/>
              </a:rPr>
              <a:t> </a:t>
            </a:r>
            <a:r>
              <a:rPr lang="en-US" altLang="zh-CN" sz="3200" b="1" err="1">
                <a:solidFill>
                  <a:srgbClr val="0070C0"/>
                </a:solidFill>
                <a:latin typeface="Times New Roman" panose="02020603050405020304" pitchFamily="18" charset="0"/>
              </a:rPr>
              <a:t>pán</a:t>
            </a:r>
          </a:p>
        </p:txBody>
      </p:sp>
      <p:sp>
        <p:nvSpPr>
          <p:cNvPr id="54284" name="文本框 54283" title=""/>
          <p:cNvSpPr txBox="1"/>
          <p:nvPr>
            <p:custDataLst>
              <p:tags r:id="rId11"/>
            </p:custDataLst>
          </p:nvPr>
        </p:nvSpPr>
        <p:spPr>
          <a:xfrm>
            <a:off x="2299171" y="4205196"/>
            <a:ext cx="122174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cháng</a:t>
            </a:r>
          </a:p>
        </p:txBody>
      </p:sp>
      <p:sp>
        <p:nvSpPr>
          <p:cNvPr id="54285" name="文本框 54284" title=""/>
          <p:cNvSpPr txBox="1"/>
          <p:nvPr>
            <p:custDataLst>
              <p:tags r:id="rId12"/>
            </p:custDataLst>
          </p:nvPr>
        </p:nvSpPr>
        <p:spPr>
          <a:xfrm>
            <a:off x="9355295" y="1591136"/>
            <a:ext cx="122174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zhǎng</a:t>
            </a:r>
          </a:p>
        </p:txBody>
      </p:sp>
      <p:sp>
        <p:nvSpPr>
          <p:cNvPr id="54286" name="文本框 54285" title=""/>
          <p:cNvSpPr txBox="1"/>
          <p:nvPr>
            <p:custDataLst>
              <p:tags r:id="rId13"/>
            </p:custDataLst>
          </p:nvPr>
        </p:nvSpPr>
        <p:spPr>
          <a:xfrm>
            <a:off x="3286041" y="2526891"/>
            <a:ext cx="837565"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jiāo</a:t>
            </a:r>
          </a:p>
        </p:txBody>
      </p:sp>
      <p:sp>
        <p:nvSpPr>
          <p:cNvPr id="54287" name="文本框 54286" title=""/>
          <p:cNvSpPr txBox="1"/>
          <p:nvPr>
            <p:custDataLst>
              <p:tags r:id="rId14"/>
            </p:custDataLst>
          </p:nvPr>
        </p:nvSpPr>
        <p:spPr>
          <a:xfrm>
            <a:off x="2992185" y="3321270"/>
            <a:ext cx="1131570" cy="583565"/>
          </a:xfrm>
          <a:prstGeom prst="rect">
            <a:avLst/>
          </a:prstGeom>
          <a:noFill/>
          <a:ln w="9525">
            <a:noFill/>
          </a:ln>
        </p:spPr>
        <p:txBody>
          <a:bodyPr wrap="none" anchor="t">
            <a:spAutoFit/>
          </a:bodyPr>
          <a:lstStyle/>
          <a:p>
            <a:r>
              <a:rPr lang="en-US" altLang="zh-CN" sz="3200" b="1" err="1">
                <a:solidFill>
                  <a:srgbClr val="0070C0"/>
                </a:solidFill>
                <a:latin typeface="Times New Roman" panose="02020603050405020304" pitchFamily="18" charset="0"/>
              </a:rPr>
              <a:t>xiāng</a:t>
            </a:r>
          </a:p>
        </p:txBody>
      </p:sp>
      <p:sp>
        <p:nvSpPr>
          <p:cNvPr id="22539" name="文本框 17418" title=""/>
          <p:cNvSpPr txBox="1"/>
          <p:nvPr>
            <p:custDataLst>
              <p:tags r:id="rId15"/>
            </p:custDataLst>
          </p:nvPr>
        </p:nvSpPr>
        <p:spPr>
          <a:xfrm>
            <a:off x="7390765" y="5051032"/>
            <a:ext cx="626110" cy="583565"/>
          </a:xfrm>
          <a:prstGeom prst="rect">
            <a:avLst/>
          </a:prstGeom>
          <a:noFill/>
          <a:ln w="9525">
            <a:noFill/>
          </a:ln>
        </p:spPr>
        <p:txBody>
          <a:bodyPr wrap="square" anchor="t">
            <a:spAutoFit/>
          </a:bodyPr>
          <a:lstStyle/>
          <a:p>
            <a:pPr>
              <a:spcBef>
                <a:spcPct val="50000"/>
              </a:spcBef>
            </a:pPr>
            <a:r>
              <a:rPr lang="en-US" altLang="zh-CN" sz="3200" b="1" err="1">
                <a:solidFill>
                  <a:srgbClr val="0070C0"/>
                </a:solidFill>
                <a:latin typeface="Times New Roman" panose="02020603050405020304" pitchFamily="18" charset="0"/>
              </a:rPr>
              <a:t>yí</a:t>
            </a:r>
            <a:endParaRPr lang="en-US" altLang="zh-CN" sz="4000">
              <a:solidFill>
                <a:srgbClr val="0000FF"/>
              </a:solidFill>
              <a:latin typeface="Times New Roman" panose="02020603050405020304" pitchFamily="18" charset="0"/>
              <a:ea typeface="宋体" panose="02010600030101010101" pitchFamily="2" charset="-122"/>
            </a:endParaRPr>
          </a:p>
        </p:txBody>
      </p:sp>
      <p:sp>
        <p:nvSpPr>
          <p:cNvPr id="2" name="文本框 1" title=""/>
          <p:cNvSpPr txBox="1"/>
          <p:nvPr>
            <p:custDataLst>
              <p:tags r:id="rId16"/>
            </p:custDataLst>
          </p:nvPr>
        </p:nvSpPr>
        <p:spPr>
          <a:xfrm>
            <a:off x="5842635" y="1615266"/>
            <a:ext cx="640080" cy="583565"/>
          </a:xfrm>
          <a:prstGeom prst="rect">
            <a:avLst/>
          </a:prstGeom>
          <a:noFill/>
        </p:spPr>
        <p:txBody>
          <a:bodyPr wrap="square" rtlCol="0">
            <a:spAutoFit/>
          </a:bodyPr>
          <a:lstStyle/>
          <a:p>
            <a:r>
              <a:rPr lang="en-US" altLang="zh-CN" sz="3200" b="1" err="1">
                <a:solidFill>
                  <a:srgbClr val="0070C0"/>
                </a:solidFill>
                <a:latin typeface="Times New Roman" panose="02020603050405020304" pitchFamily="18" charset="0"/>
                <a:sym typeface="+mn-ea"/>
              </a:rPr>
              <a:t>jiē</a:t>
            </a:r>
            <a:endParaRPr lang="en-US" altLang="zh-CN" sz="3200" b="1" err="1">
              <a:solidFill>
                <a:srgbClr val="0070C0"/>
              </a:solidFill>
              <a:latin typeface="Times New Roman" panose="02020603050405020304" pitchFamily="18" charset="0"/>
            </a:endParaRPr>
          </a:p>
        </p:txBody>
      </p:sp>
      <p:sp>
        <p:nvSpPr>
          <p:cNvPr id="3" name="文本框 2" title=""/>
          <p:cNvSpPr txBox="1"/>
          <p:nvPr>
            <p:custDataLst>
              <p:tags r:id="rId17"/>
            </p:custDataLst>
          </p:nvPr>
        </p:nvSpPr>
        <p:spPr>
          <a:xfrm>
            <a:off x="8646160" y="3321270"/>
            <a:ext cx="848995" cy="583565"/>
          </a:xfrm>
          <a:prstGeom prst="rect">
            <a:avLst/>
          </a:prstGeom>
          <a:noFill/>
        </p:spPr>
        <p:txBody>
          <a:bodyPr wrap="square" rtlCol="0">
            <a:spAutoFit/>
          </a:bodyPr>
          <a:lstStyle/>
          <a:p>
            <a:r>
              <a:rPr lang="en-US" altLang="zh-CN" sz="3200" b="1" err="1">
                <a:solidFill>
                  <a:srgbClr val="0070C0"/>
                </a:solidFill>
                <a:latin typeface="Times New Roman" panose="02020603050405020304" pitchFamily="18" charset="0"/>
                <a:sym typeface="+mn-ea"/>
              </a:rPr>
              <a:t>tán</a:t>
            </a:r>
            <a:endParaRPr lang="en-US" altLang="zh-CN" sz="3200" b="1" err="1">
              <a:solidFill>
                <a:srgbClr val="0070C0"/>
              </a:solidFill>
              <a:latin typeface="Times New Roman" panose="02020603050405020304" pitchFamily="18" charset="0"/>
            </a:endParaRPr>
          </a:p>
        </p:txBody>
      </p:sp>
      <p:grpSp>
        <p:nvGrpSpPr>
          <p:cNvPr id="14" name="组合 13" title=""/>
          <p:cNvGrpSpPr/>
          <p:nvPr>
            <p:custDataLst>
              <p:tags r:id="rId18"/>
            </p:custDataLst>
          </p:nvPr>
        </p:nvGrpSpPr>
        <p:grpSpPr>
          <a:xfrm>
            <a:off x="356235" y="163195"/>
            <a:ext cx="8294370" cy="848995"/>
            <a:chOff x="519" y="283"/>
            <a:chExt cx="13062" cy="1337"/>
          </a:xfrm>
        </p:grpSpPr>
        <p:sp>
          <p:nvSpPr>
            <p:cNvPr id="17" name="标题 1"/>
            <p:cNvSpPr txBox="1"/>
            <p:nvPr>
              <p:custDataLst>
                <p:tags r:id="rId19"/>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20"/>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21"/>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blinds(horizontal)">
                                      <p:cBhvr>
                                        <p:cTn id="7" dur="500"/>
                                        <p:tgtEl>
                                          <p:spTgt spid="5428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4285"/>
                                        </p:tgtEl>
                                        <p:attrNameLst>
                                          <p:attrName>style.visibility</p:attrName>
                                        </p:attrNameLst>
                                      </p:cBhvr>
                                      <p:to>
                                        <p:strVal val="visible"/>
                                      </p:to>
                                    </p:set>
                                    <p:animEffect transition="in" filter="blinds(horizontal)">
                                      <p:cBhvr>
                                        <p:cTn id="16" dur="500"/>
                                        <p:tgtEl>
                                          <p:spTgt spid="54285"/>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286"/>
                                        </p:tgtEl>
                                        <p:attrNameLst>
                                          <p:attrName>style.visibility</p:attrName>
                                        </p:attrNameLst>
                                      </p:cBhvr>
                                      <p:to>
                                        <p:strVal val="visible"/>
                                      </p:to>
                                    </p:set>
                                    <p:anim calcmode="lin" valueType="num">
                                      <p:cBhvr additive="base">
                                        <p:cTn id="21" dur="500" fill="hold"/>
                                        <p:tgtEl>
                                          <p:spTgt spid="54286"/>
                                        </p:tgtEl>
                                        <p:attrNameLst>
                                          <p:attrName>ppt_x</p:attrName>
                                        </p:attrNameLst>
                                      </p:cBhvr>
                                      <p:tavLst>
                                        <p:tav tm="0">
                                          <p:val>
                                            <p:strVal val="#ppt_x"/>
                                          </p:val>
                                        </p:tav>
                                        <p:tav tm="100000">
                                          <p:val>
                                            <p:strVal val="#ppt_x"/>
                                          </p:val>
                                        </p:tav>
                                      </p:tavLst>
                                    </p:anim>
                                    <p:anim calcmode="lin" valueType="num">
                                      <p:cBhvr additive="base">
                                        <p:cTn id="22" dur="500" fill="hold"/>
                                        <p:tgtEl>
                                          <p:spTgt spid="5428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4277"/>
                                        </p:tgtEl>
                                        <p:attrNameLst>
                                          <p:attrName>style.visibility</p:attrName>
                                        </p:attrNameLst>
                                      </p:cBhvr>
                                      <p:to>
                                        <p:strVal val="visible"/>
                                      </p:to>
                                    </p:set>
                                    <p:anim calcmode="lin" valueType="num">
                                      <p:cBhvr additive="base">
                                        <p:cTn id="27" dur="500" fill="hold"/>
                                        <p:tgtEl>
                                          <p:spTgt spid="54277"/>
                                        </p:tgtEl>
                                        <p:attrNameLst>
                                          <p:attrName>ppt_x</p:attrName>
                                        </p:attrNameLst>
                                      </p:cBhvr>
                                      <p:tavLst>
                                        <p:tav tm="0">
                                          <p:val>
                                            <p:strVal val="#ppt_x"/>
                                          </p:val>
                                        </p:tav>
                                        <p:tav tm="100000">
                                          <p:val>
                                            <p:strVal val="#ppt_x"/>
                                          </p:val>
                                        </p:tav>
                                      </p:tavLst>
                                    </p:anim>
                                    <p:anim calcmode="lin" valueType="num">
                                      <p:cBhvr additive="base">
                                        <p:cTn id="28"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4278"/>
                                        </p:tgtEl>
                                        <p:attrNameLst>
                                          <p:attrName>style.visibility</p:attrName>
                                        </p:attrNameLst>
                                      </p:cBhvr>
                                      <p:to>
                                        <p:strVal val="visible"/>
                                      </p:to>
                                    </p:set>
                                    <p:animEffect transition="in" filter="blinds(horizontal)">
                                      <p:cBhvr>
                                        <p:cTn id="33" dur="500"/>
                                        <p:tgtEl>
                                          <p:spTgt spid="54278"/>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4287"/>
                                        </p:tgtEl>
                                        <p:attrNameLst>
                                          <p:attrName>style.visibility</p:attrName>
                                        </p:attrNameLst>
                                      </p:cBhvr>
                                      <p:to>
                                        <p:strVal val="visible"/>
                                      </p:to>
                                    </p:set>
                                    <p:animEffect transition="in" filter="box(in)">
                                      <p:cBhvr>
                                        <p:cTn id="38" dur="500"/>
                                        <p:tgtEl>
                                          <p:spTgt spid="54287"/>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4280"/>
                                        </p:tgtEl>
                                        <p:attrNameLst>
                                          <p:attrName>style.visibility</p:attrName>
                                        </p:attrNameLst>
                                      </p:cBhvr>
                                      <p:to>
                                        <p:strVal val="visible"/>
                                      </p:to>
                                    </p:set>
                                    <p:animEffect transition="in" filter="checkerboard(across)">
                                      <p:cBhvr>
                                        <p:cTn id="43" dur="500"/>
                                        <p:tgtEl>
                                          <p:spTgt spid="54280"/>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4284"/>
                                        </p:tgtEl>
                                        <p:attrNameLst>
                                          <p:attrName>style.visibility</p:attrName>
                                        </p:attrNameLst>
                                      </p:cBhvr>
                                      <p:to>
                                        <p:strVal val="visible"/>
                                      </p:to>
                                    </p:set>
                                    <p:animEffect transition="in" filter="box(in)">
                                      <p:cBhvr>
                                        <p:cTn id="52" dur="500"/>
                                        <p:tgtEl>
                                          <p:spTgt spid="54284"/>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4281"/>
                                        </p:tgtEl>
                                        <p:attrNameLst>
                                          <p:attrName>style.visibility</p:attrName>
                                        </p:attrNameLst>
                                      </p:cBhvr>
                                      <p:to>
                                        <p:strVal val="visible"/>
                                      </p:to>
                                    </p:set>
                                    <p:anim calcmode="lin" valueType="num">
                                      <p:cBhvr additive="base">
                                        <p:cTn id="57" dur="500" fill="hold"/>
                                        <p:tgtEl>
                                          <p:spTgt spid="54281"/>
                                        </p:tgtEl>
                                        <p:attrNameLst>
                                          <p:attrName>ppt_x</p:attrName>
                                        </p:attrNameLst>
                                      </p:cBhvr>
                                      <p:tavLst>
                                        <p:tav tm="0">
                                          <p:val>
                                            <p:strVal val="#ppt_x"/>
                                          </p:val>
                                        </p:tav>
                                        <p:tav tm="100000">
                                          <p:val>
                                            <p:strVal val="#ppt_x"/>
                                          </p:val>
                                        </p:tav>
                                      </p:tavLst>
                                    </p:anim>
                                    <p:anim calcmode="lin" valueType="num">
                                      <p:cBhvr additive="base">
                                        <p:cTn id="58"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54283"/>
                                        </p:tgtEl>
                                        <p:attrNameLst>
                                          <p:attrName>style.visibility</p:attrName>
                                        </p:attrNameLst>
                                      </p:cBhvr>
                                      <p:to>
                                        <p:strVal val="visible"/>
                                      </p:to>
                                    </p:set>
                                    <p:animEffect transition="in" filter="box(in)">
                                      <p:cBhvr>
                                        <p:cTn id="63" dur="500"/>
                                        <p:tgtEl>
                                          <p:spTgt spid="54283"/>
                                        </p:tgtEl>
                                      </p:cBhvr>
                                    </p:animEffect>
                                  </p:childTnLst>
                                </p:cTn>
                              </p:par>
                            </p:childTnLst>
                          </p:cTn>
                        </p:par>
                      </p:childTnLst>
                    </p:cTn>
                  </p:par>
                  <p:par>
                    <p:cTn id="64" fill="hold" nodeType="clickPar">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54279"/>
                                        </p:tgtEl>
                                        <p:attrNameLst>
                                          <p:attrName>style.visibility</p:attrName>
                                        </p:attrNameLst>
                                      </p:cBhvr>
                                      <p:to>
                                        <p:strVal val="visible"/>
                                      </p:to>
                                    </p:set>
                                    <p:animEffect transition="in" filter="diamond(in)">
                                      <p:cBhvr>
                                        <p:cTn id="68" dur="2000"/>
                                        <p:tgtEl>
                                          <p:spTgt spid="54279"/>
                                        </p:tgtEl>
                                      </p:cBhvr>
                                    </p:animEffect>
                                  </p:childTnLst>
                                </p:cTn>
                              </p:par>
                            </p:childTnLst>
                          </p:cTn>
                        </p:par>
                      </p:childTnLst>
                    </p:cTn>
                  </p:par>
                  <p:par>
                    <p:cTn id="69" fill="hold" nodeType="clickPar">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54280" grpId="0"/>
      <p:bldP spid="54281" grpId="0"/>
      <p:bldP spid="54282" grpId="0"/>
      <p:bldP spid="54283" grpId="0"/>
      <p:bldP spid="54284" grpId="0"/>
      <p:bldP spid="54285" grpId="0"/>
      <p:bldP spid="54286" grpId="0"/>
      <p:bldP spid="54287" grpId="0"/>
      <p:bldP spid="22539" grpId="0"/>
      <p:bldP spid="2" grpId="0"/>
      <p:bldP spid="3"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6020" name="矩形 86019" title=""/>
          <p:cNvSpPr/>
          <p:nvPr>
            <p:custDataLst>
              <p:tags r:id="rId3"/>
            </p:custDataLst>
          </p:nvPr>
        </p:nvSpPr>
        <p:spPr>
          <a:xfrm>
            <a:off x="1279945" y="2430911"/>
            <a:ext cx="2821592" cy="609525"/>
          </a:xfrm>
          <a:prstGeom prst="rect">
            <a:avLst/>
          </a:prstGeom>
          <a:noFill/>
          <a:ln w="9525">
            <a:noFill/>
          </a:ln>
        </p:spPr>
        <p:txBody>
          <a:bodyPr/>
          <a:lstStyle/>
          <a:p>
            <a:pPr>
              <a:spcBef>
                <a:spcPct val="20000"/>
              </a:spcBef>
            </a:pPr>
            <a:r>
              <a:rPr lang="zh-CN" altLang="en-US" sz="3465">
                <a:solidFill>
                  <a:schemeClr val="tx1"/>
                </a:solidFill>
                <a:latin typeface="方正粗黑宋简体" panose="02000000000000000000" charset="-122"/>
                <a:ea typeface="方正粗黑宋简体" panose="02000000000000000000" charset="-122"/>
                <a:cs typeface="方正粗黑宋简体" panose="02000000000000000000" charset="-122"/>
              </a:rPr>
              <a:t>正面阐述</a:t>
            </a:r>
            <a:r>
              <a:rPr lang="zh-CN" altLang="en-US" sz="3465" smtClean="0">
                <a:solidFill>
                  <a:schemeClr val="tx1"/>
                </a:solidFill>
                <a:latin typeface="方正粗黑宋简体" panose="02000000000000000000" charset="-122"/>
                <a:ea typeface="方正粗黑宋简体" panose="02000000000000000000" charset="-122"/>
                <a:cs typeface="方正粗黑宋简体" panose="02000000000000000000" charset="-122"/>
              </a:rPr>
              <a:t>：    </a:t>
            </a:r>
            <a:endParaRPr lang="zh-CN" altLang="en-US" sz="3465" b="1" smtClean="0">
              <a:solidFill>
                <a:schemeClr val="tx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86022" name="矩形 86021" title=""/>
          <p:cNvSpPr/>
          <p:nvPr>
            <p:custDataLst>
              <p:tags r:id="rId4"/>
            </p:custDataLst>
          </p:nvPr>
        </p:nvSpPr>
        <p:spPr>
          <a:xfrm>
            <a:off x="1737935" y="3168688"/>
            <a:ext cx="3533551" cy="2226310"/>
          </a:xfrm>
          <a:prstGeom prst="rect">
            <a:avLst/>
          </a:prstGeom>
          <a:noFill/>
          <a:ln w="9525">
            <a:noFill/>
          </a:ln>
        </p:spPr>
        <p:txBody>
          <a:bodyPr wrap="square" lIns="89998" tIns="46798" rIns="89998" bIns="46798">
            <a:spAutoFit/>
          </a:bodyPr>
          <a:lstStyle/>
          <a:p>
            <a:r>
              <a:rPr lang="en-US" altLang="zh-CN" sz="3465" b="1">
                <a:latin typeface="楷体_GB2312" pitchFamily="49" charset="-122"/>
                <a:ea typeface="楷体_GB2312" pitchFamily="49" charset="-122"/>
              </a:rPr>
              <a:t>①</a:t>
            </a:r>
            <a:r>
              <a:rPr lang="zh-CN" altLang="en-US" sz="3465" b="1">
                <a:latin typeface="楷体_GB2312" pitchFamily="49" charset="-122"/>
                <a:ea typeface="楷体_GB2312" pitchFamily="49" charset="-122"/>
              </a:rPr>
              <a:t>从师的原因</a:t>
            </a:r>
            <a:br>
              <a:rPr lang="zh-CN" altLang="en-US" sz="3465" b="1">
                <a:latin typeface="楷体_GB2312" pitchFamily="49" charset="-122"/>
                <a:ea typeface="楷体_GB2312" pitchFamily="49" charset="-122"/>
              </a:rPr>
            </a:br>
            <a:br>
              <a:rPr lang="zh-CN" altLang="en-US" sz="3465" b="1">
                <a:latin typeface="楷体_GB2312" pitchFamily="49" charset="-122"/>
                <a:ea typeface="楷体_GB2312" pitchFamily="49" charset="-122"/>
              </a:rPr>
            </a:br>
            <a:endParaRPr lang="zh-CN" altLang="en-US" sz="3465" b="1">
              <a:latin typeface="楷体_GB2312" pitchFamily="49" charset="-122"/>
              <a:ea typeface="楷体_GB2312" pitchFamily="49" charset="-122"/>
            </a:endParaRPr>
          </a:p>
          <a:p>
            <a:r>
              <a:rPr lang="en-US" altLang="zh-CN" sz="3465" b="1">
                <a:latin typeface="楷体_GB2312" pitchFamily="49" charset="-122"/>
                <a:ea typeface="楷体_GB2312" pitchFamily="49" charset="-122"/>
              </a:rPr>
              <a:t>②</a:t>
            </a:r>
            <a:r>
              <a:rPr lang="zh-CN" altLang="en-US" sz="3465" b="1">
                <a:latin typeface="楷体_GB2312" pitchFamily="49" charset="-122"/>
                <a:ea typeface="楷体_GB2312" pitchFamily="49" charset="-122"/>
              </a:rPr>
              <a:t>从师的标准</a:t>
            </a:r>
          </a:p>
        </p:txBody>
      </p:sp>
      <p:sp>
        <p:nvSpPr>
          <p:cNvPr id="86023" name="文本框 86022" title=""/>
          <p:cNvSpPr txBox="1"/>
          <p:nvPr>
            <p:custDataLst>
              <p:tags r:id="rId5"/>
            </p:custDataLst>
          </p:nvPr>
        </p:nvSpPr>
        <p:spPr>
          <a:xfrm>
            <a:off x="1993596" y="3736732"/>
            <a:ext cx="9647423" cy="1158240"/>
          </a:xfrm>
          <a:prstGeom prst="rect">
            <a:avLst/>
          </a:prstGeom>
          <a:noFill/>
          <a:ln w="9525">
            <a:noFill/>
          </a:ln>
        </p:spPr>
        <p:txBody>
          <a:bodyPr wrap="square">
            <a:spAutoFit/>
          </a:bodyPr>
          <a:lstStyle/>
          <a:p>
            <a:pPr fontAlgn="auto">
              <a:spcBef>
                <a:spcPct val="0"/>
              </a:spcBef>
            </a:pPr>
            <a:r>
              <a:rPr lang="zh-CN" altLang="en-US" sz="3465" b="1">
                <a:solidFill>
                  <a:schemeClr val="tx1"/>
                </a:solidFill>
                <a:latin typeface="华文新魏" panose="02010800040101010101" charset="-122"/>
                <a:ea typeface="华文新魏" panose="02010800040101010101" charset="-122"/>
              </a:rPr>
              <a:t>人非生而知之者，孰能无惑？惑而不从师，其为惑也，终不解矣。</a:t>
            </a:r>
          </a:p>
        </p:txBody>
      </p:sp>
      <p:sp>
        <p:nvSpPr>
          <p:cNvPr id="86024" name="文本框 86023" title=""/>
          <p:cNvSpPr txBox="1"/>
          <p:nvPr>
            <p:custDataLst>
              <p:tags r:id="rId6"/>
            </p:custDataLst>
          </p:nvPr>
        </p:nvSpPr>
        <p:spPr>
          <a:xfrm>
            <a:off x="1992749" y="5395956"/>
            <a:ext cx="9864989" cy="624840"/>
          </a:xfrm>
          <a:prstGeom prst="rect">
            <a:avLst/>
          </a:prstGeom>
          <a:noFill/>
          <a:ln w="9525">
            <a:noFill/>
          </a:ln>
        </p:spPr>
        <p:txBody>
          <a:bodyPr wrap="square">
            <a:spAutoFit/>
          </a:bodyPr>
          <a:lstStyle/>
          <a:p>
            <a:pPr algn="l">
              <a:spcBef>
                <a:spcPct val="0"/>
              </a:spcBef>
              <a:buClrTx/>
              <a:buSzTx/>
              <a:buNone/>
            </a:pPr>
            <a:r>
              <a:rPr lang="zh-CN" altLang="en-US" sz="3465" b="1">
                <a:solidFill>
                  <a:schemeClr val="tx1"/>
                </a:solidFill>
                <a:latin typeface="华文新魏" panose="02010800040101010101" charset="-122"/>
                <a:ea typeface="华文新魏" panose="02010800040101010101" charset="-122"/>
              </a:rPr>
              <a:t>无贵无贱，无长无少，道之所存，师之所存也。</a:t>
            </a:r>
          </a:p>
        </p:txBody>
      </p:sp>
      <p:sp>
        <p:nvSpPr>
          <p:cNvPr id="12" name="文本框 11" title=""/>
          <p:cNvSpPr txBox="1"/>
          <p:nvPr>
            <p:custDataLst>
              <p:tags r:id="rId7"/>
            </p:custDataLst>
          </p:nvPr>
        </p:nvSpPr>
        <p:spPr>
          <a:xfrm>
            <a:off x="265853" y="2431627"/>
            <a:ext cx="800100" cy="2061210"/>
          </a:xfrm>
          <a:prstGeom prst="rect">
            <a:avLst/>
          </a:prstGeom>
          <a:solidFill>
            <a:srgbClr val="002060"/>
          </a:solidFill>
        </p:spPr>
        <p:txBody>
          <a:bodyPr wrap="square" rtlCol="0" anchor="t">
            <a:spAutoFit/>
          </a:bodyPr>
          <a:lstStyle/>
          <a:p>
            <a:r>
              <a:rPr lang="zh-CN" altLang="en-US" sz="4265">
                <a:solidFill>
                  <a:srgbClr val="FFFF00"/>
                </a:solidFill>
                <a:latin typeface="华文隶书" panose="02010800040101010101" charset="-122"/>
                <a:ea typeface="华文隶书" panose="02010800040101010101" charset="-122"/>
                <a:cs typeface="华文行楷" panose="02010800040101010101" charset="-122"/>
                <a:sym typeface="+mn-ea"/>
              </a:rPr>
              <a:t>第一段</a:t>
            </a:r>
          </a:p>
        </p:txBody>
      </p:sp>
      <p:sp>
        <p:nvSpPr>
          <p:cNvPr id="3" name="文本框 2" title=""/>
          <p:cNvSpPr txBox="1"/>
          <p:nvPr>
            <p:custDataLst>
              <p:tags r:id="rId8"/>
            </p:custDataLst>
          </p:nvPr>
        </p:nvSpPr>
        <p:spPr>
          <a:xfrm>
            <a:off x="1279945" y="1693977"/>
            <a:ext cx="3790905" cy="624840"/>
          </a:xfrm>
          <a:prstGeom prst="rect">
            <a:avLst/>
          </a:prstGeom>
          <a:noFill/>
        </p:spPr>
        <p:txBody>
          <a:bodyPr wrap="square" rtlCol="0" anchor="t">
            <a:spAutoFit/>
          </a:bodyPr>
          <a:lstStyle/>
          <a:p>
            <a:r>
              <a:rPr lang="zh-CN" altLang="en-US" sz="3465">
                <a:solidFill>
                  <a:schemeClr val="tx1"/>
                </a:solidFill>
                <a:latin typeface="方正粗黑宋简体" panose="02000000000000000000" charset="-122"/>
                <a:ea typeface="方正粗黑宋简体" panose="02000000000000000000" charset="-122"/>
                <a:sym typeface="+mn-ea"/>
              </a:rPr>
              <a:t>提出中心论点：</a:t>
            </a:r>
          </a:p>
        </p:txBody>
      </p:sp>
      <p:sp>
        <p:nvSpPr>
          <p:cNvPr id="4" name="文本框 3" title=""/>
          <p:cNvSpPr txBox="1"/>
          <p:nvPr>
            <p:custDataLst>
              <p:tags r:id="rId9"/>
            </p:custDataLst>
          </p:nvPr>
        </p:nvSpPr>
        <p:spPr>
          <a:xfrm>
            <a:off x="4035504" y="2431333"/>
            <a:ext cx="3889107" cy="624840"/>
          </a:xfrm>
          <a:prstGeom prst="rect">
            <a:avLst/>
          </a:prstGeom>
          <a:noFill/>
        </p:spPr>
        <p:txBody>
          <a:bodyPr wrap="square" rtlCol="0">
            <a:spAutoFit/>
          </a:bodyPr>
          <a:lstStyle/>
          <a:p>
            <a:pPr>
              <a:spcBef>
                <a:spcPct val="20000"/>
              </a:spcBef>
            </a:pPr>
            <a:r>
              <a:rPr lang="zh-CN" altLang="en-US" sz="3465" b="1" smtClean="0">
                <a:solidFill>
                  <a:schemeClr val="tx1"/>
                </a:solidFill>
                <a:latin typeface="华文新魏" panose="02010800040101010101" charset="-122"/>
                <a:ea typeface="华文新魏" panose="02010800040101010101" charset="-122"/>
                <a:sym typeface="+mn-ea"/>
              </a:rPr>
              <a:t>从</a:t>
            </a:r>
            <a:r>
              <a:rPr lang="zh-CN" altLang="en-US" sz="3465" b="1">
                <a:solidFill>
                  <a:schemeClr val="tx1"/>
                </a:solidFill>
                <a:latin typeface="华文新魏" panose="02010800040101010101" charset="-122"/>
                <a:ea typeface="华文新魏" panose="02010800040101010101" charset="-122"/>
                <a:sym typeface="+mn-ea"/>
              </a:rPr>
              <a:t>师的道理</a:t>
            </a:r>
          </a:p>
        </p:txBody>
      </p:sp>
      <p:sp>
        <p:nvSpPr>
          <p:cNvPr id="5" name="文本框 4" title=""/>
          <p:cNvSpPr txBox="1"/>
          <p:nvPr>
            <p:custDataLst>
              <p:tags r:id="rId10"/>
            </p:custDataLst>
          </p:nvPr>
        </p:nvSpPr>
        <p:spPr>
          <a:xfrm>
            <a:off x="4882067" y="1693977"/>
            <a:ext cx="4407203" cy="624840"/>
          </a:xfrm>
          <a:prstGeom prst="rect">
            <a:avLst/>
          </a:prstGeom>
          <a:noFill/>
        </p:spPr>
        <p:txBody>
          <a:bodyPr wrap="square" rtlCol="0" anchor="t">
            <a:spAutoFit/>
          </a:bodyPr>
          <a:lstStyle/>
          <a:p>
            <a:r>
              <a:rPr lang="zh-CN" altLang="en-US" sz="3465" b="1">
                <a:solidFill>
                  <a:schemeClr val="tx1"/>
                </a:solidFill>
                <a:latin typeface="华文新魏" panose="02010800040101010101" charset="-122"/>
                <a:ea typeface="华文新魏" panose="02010800040101010101" charset="-122"/>
                <a:sym typeface="+mn-ea"/>
              </a:rPr>
              <a:t>古之学者必有师。</a:t>
            </a:r>
          </a:p>
        </p:txBody>
      </p:sp>
      <p:grpSp>
        <p:nvGrpSpPr>
          <p:cNvPr id="14" name="组合 13" title=""/>
          <p:cNvGrpSpPr/>
          <p:nvPr>
            <p:custDataLst>
              <p:tags r:id="rId11"/>
            </p:custDataLst>
          </p:nvPr>
        </p:nvGrpSpPr>
        <p:grpSpPr>
          <a:xfrm>
            <a:off x="356235" y="163195"/>
            <a:ext cx="8294370" cy="848995"/>
            <a:chOff x="519" y="283"/>
            <a:chExt cx="13062" cy="1337"/>
          </a:xfrm>
        </p:grpSpPr>
        <p:sp>
          <p:nvSpPr>
            <p:cNvPr id="17" name="标题 1"/>
            <p:cNvSpPr txBox="1"/>
            <p:nvPr>
              <p:custDataLst>
                <p:tags r:id="rId12"/>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13"/>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文本解读</a:t>
              </a:r>
            </a:p>
          </p:txBody>
        </p:sp>
        <p:sp>
          <p:nvSpPr>
            <p:cNvPr id="19" name="标题 1"/>
            <p:cNvSpPr txBox="1"/>
            <p:nvPr>
              <p:custDataLst>
                <p:tags r:id="rId14"/>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22" grpId="0"/>
      <p:bldP spid="86023" grpId="0"/>
      <p:bldP spid="86024" grpId="0"/>
      <p:bldP spid="3" grpId="0"/>
      <p:bldP spid="4" grpId="0"/>
      <p:bldP spid="5"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 name="文本框 13" title=""/>
          <p:cNvSpPr txBox="1"/>
          <p:nvPr>
            <p:custDataLst>
              <p:tags r:id="rId3"/>
            </p:custDataLst>
          </p:nvPr>
        </p:nvSpPr>
        <p:spPr>
          <a:xfrm>
            <a:off x="5099347" y="982108"/>
            <a:ext cx="2279792" cy="706755"/>
          </a:xfrm>
          <a:prstGeom prst="rect">
            <a:avLst/>
          </a:prstGeom>
          <a:solidFill>
            <a:srgbClr val="002060"/>
          </a:solidFill>
        </p:spPr>
        <p:txBody>
          <a:bodyPr wrap="square" rtlCol="0" anchor="t">
            <a:spAutoFit/>
          </a:bodyPr>
          <a:lstStyle/>
          <a:p>
            <a:r>
              <a:rPr lang="zh-CN" altLang="en-US" sz="4000">
                <a:solidFill>
                  <a:srgbClr val="FFFF00"/>
                </a:solidFill>
                <a:latin typeface="华文隶书" panose="02010800040101010101" charset="-122"/>
                <a:ea typeface="华文隶书" panose="02010800040101010101" charset="-122"/>
                <a:cs typeface="华文行楷" panose="02010800040101010101" charset="-122"/>
                <a:sym typeface="+mn-ea"/>
              </a:rPr>
              <a:t>第二段</a:t>
            </a:r>
          </a:p>
        </p:txBody>
      </p:sp>
      <p:sp>
        <p:nvSpPr>
          <p:cNvPr id="2" name="文本框 1" title=""/>
          <p:cNvSpPr txBox="1"/>
          <p:nvPr>
            <p:custDataLst>
              <p:tags r:id="rId4"/>
            </p:custDataLst>
          </p:nvPr>
        </p:nvSpPr>
        <p:spPr>
          <a:xfrm>
            <a:off x="402856" y="2030993"/>
            <a:ext cx="2575243" cy="706755"/>
          </a:xfrm>
          <a:prstGeom prst="rect">
            <a:avLst/>
          </a:prstGeom>
          <a:noFill/>
        </p:spPr>
        <p:txBody>
          <a:bodyPr wrap="square" rtlCol="0" anchor="t">
            <a:spAutoFit/>
          </a:bodyPr>
          <a:lstStyle/>
          <a:p>
            <a:r>
              <a:rPr lang="zh-CN" altLang="en-US" sz="4000">
                <a:latin typeface="方正粗黑宋简体" panose="02000000000000000000" charset="-122"/>
                <a:ea typeface="方正粗黑宋简体" panose="02000000000000000000" charset="-122"/>
                <a:sym typeface="+mn-ea"/>
              </a:rPr>
              <a:t>分论点一：</a:t>
            </a:r>
          </a:p>
        </p:txBody>
      </p:sp>
      <p:sp>
        <p:nvSpPr>
          <p:cNvPr id="4" name="文本框 3" title=""/>
          <p:cNvSpPr txBox="1"/>
          <p:nvPr>
            <p:custDataLst>
              <p:tags r:id="rId5"/>
            </p:custDataLst>
          </p:nvPr>
        </p:nvSpPr>
        <p:spPr>
          <a:xfrm>
            <a:off x="2820637" y="2030993"/>
            <a:ext cx="8939696" cy="706755"/>
          </a:xfrm>
          <a:prstGeom prst="rect">
            <a:avLst/>
          </a:prstGeom>
          <a:noFill/>
        </p:spPr>
        <p:txBody>
          <a:bodyPr wrap="square" rtlCol="0" anchor="t">
            <a:spAutoFit/>
          </a:bodyPr>
          <a:lstStyle/>
          <a:p>
            <a:pPr algn="l">
              <a:buClrTx/>
              <a:buSzTx/>
              <a:buFontTx/>
            </a:pPr>
            <a:r>
              <a:rPr lang="zh-CN" altLang="en-US" sz="4000" b="1">
                <a:solidFill>
                  <a:schemeClr val="tx1"/>
                </a:solidFill>
                <a:latin typeface="华文新魏" panose="02010800040101010101" charset="-122"/>
                <a:ea typeface="华文新魏" panose="02010800040101010101" charset="-122"/>
                <a:sym typeface="+mn-ea"/>
              </a:rPr>
              <a:t>师道之不传也久矣！欲人之无惑也难矣！</a:t>
            </a:r>
          </a:p>
        </p:txBody>
      </p:sp>
      <p:sp>
        <p:nvSpPr>
          <p:cNvPr id="3" name="文本框 2" title=""/>
          <p:cNvSpPr txBox="1"/>
          <p:nvPr>
            <p:custDataLst>
              <p:tags r:id="rId6"/>
            </p:custDataLst>
          </p:nvPr>
        </p:nvSpPr>
        <p:spPr>
          <a:xfrm>
            <a:off x="510383" y="4091507"/>
            <a:ext cx="1377356" cy="1158240"/>
          </a:xfrm>
          <a:prstGeom prst="rect">
            <a:avLst/>
          </a:prstGeom>
          <a:solidFill>
            <a:schemeClr val="tx2">
              <a:lumMod val="10000"/>
              <a:lumOff val="90000"/>
            </a:schemeClr>
          </a:solidFill>
          <a:ln w="15875">
            <a:solidFill>
              <a:srgbClr val="002060"/>
            </a:solidFill>
          </a:ln>
        </p:spPr>
        <p:txBody>
          <a:bodyPr wrap="square" rtlCol="0">
            <a:spAutoFit/>
          </a:bodyPr>
          <a:lstStyle/>
          <a:p>
            <a:r>
              <a:rPr lang="zh-CN" altLang="en-US" sz="3465">
                <a:latin typeface="方正粗黑宋简体" panose="02000000000000000000" charset="-122"/>
                <a:ea typeface="方正粗黑宋简体" panose="02000000000000000000" charset="-122"/>
              </a:rPr>
              <a:t>中心论点</a:t>
            </a:r>
          </a:p>
        </p:txBody>
      </p:sp>
      <p:sp>
        <p:nvSpPr>
          <p:cNvPr id="5" name="文本框 4" title=""/>
          <p:cNvSpPr txBox="1"/>
          <p:nvPr>
            <p:custDataLst>
              <p:tags r:id="rId7"/>
            </p:custDataLst>
          </p:nvPr>
        </p:nvSpPr>
        <p:spPr>
          <a:xfrm>
            <a:off x="3722240" y="4032248"/>
            <a:ext cx="1377356" cy="1158240"/>
          </a:xfrm>
          <a:prstGeom prst="rect">
            <a:avLst/>
          </a:prstGeom>
          <a:solidFill>
            <a:schemeClr val="tx2">
              <a:lumMod val="10000"/>
              <a:lumOff val="90000"/>
            </a:schemeClr>
          </a:solidFill>
          <a:ln w="15875">
            <a:solidFill>
              <a:srgbClr val="002060"/>
            </a:solidFill>
          </a:ln>
        </p:spPr>
        <p:txBody>
          <a:bodyPr wrap="square" rtlCol="0">
            <a:spAutoFit/>
          </a:bodyPr>
          <a:lstStyle/>
          <a:p>
            <a:pPr algn="ctr"/>
            <a:r>
              <a:rPr lang="zh-CN" altLang="en-US" sz="3465">
                <a:latin typeface="方正粗黑宋简体" panose="02000000000000000000" charset="-122"/>
                <a:ea typeface="方正粗黑宋简体" panose="02000000000000000000" charset="-122"/>
              </a:rPr>
              <a:t>分论点</a:t>
            </a:r>
          </a:p>
        </p:txBody>
      </p:sp>
      <p:sp>
        <p:nvSpPr>
          <p:cNvPr id="6" name="左箭头 5" title=""/>
          <p:cNvSpPr/>
          <p:nvPr>
            <p:custDataLst>
              <p:tags r:id="rId8"/>
            </p:custDataLst>
          </p:nvPr>
        </p:nvSpPr>
        <p:spPr>
          <a:xfrm>
            <a:off x="2129856" y="4722196"/>
            <a:ext cx="1393441" cy="2844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右箭头 6" title=""/>
          <p:cNvSpPr/>
          <p:nvPr>
            <p:custDataLst>
              <p:tags r:id="rId9"/>
            </p:custDataLst>
          </p:nvPr>
        </p:nvSpPr>
        <p:spPr>
          <a:xfrm>
            <a:off x="5240125" y="4722196"/>
            <a:ext cx="1393441" cy="284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title=""/>
          <p:cNvSpPr txBox="1"/>
          <p:nvPr>
            <p:custDataLst>
              <p:tags r:id="rId10"/>
            </p:custDataLst>
          </p:nvPr>
        </p:nvSpPr>
        <p:spPr>
          <a:xfrm>
            <a:off x="2265307" y="3615739"/>
            <a:ext cx="1079367" cy="1076325"/>
          </a:xfrm>
          <a:prstGeom prst="rect">
            <a:avLst/>
          </a:prstGeom>
          <a:noFill/>
          <a:ln w="25400">
            <a:noFill/>
          </a:ln>
        </p:spPr>
        <p:txBody>
          <a:bodyPr wrap="square" rtlCol="0" anchor="t">
            <a:spAutoFit/>
          </a:bodyPr>
          <a:lstStyle/>
          <a:p>
            <a:r>
              <a:rPr lang="zh-CN" altLang="en-US" sz="3200">
                <a:solidFill>
                  <a:schemeClr val="tx1"/>
                </a:solidFill>
                <a:latin typeface="华文新魏" panose="02010800040101010101" charset="-122"/>
                <a:ea typeface="华文新魏" panose="02010800040101010101" charset="-122"/>
                <a:sym typeface="+mn-ea"/>
              </a:rPr>
              <a:t>反面论证</a:t>
            </a:r>
          </a:p>
        </p:txBody>
      </p:sp>
      <p:sp>
        <p:nvSpPr>
          <p:cNvPr id="9" name="文本框 8" title=""/>
          <p:cNvSpPr txBox="1"/>
          <p:nvPr>
            <p:custDataLst>
              <p:tags r:id="rId11"/>
            </p:custDataLst>
          </p:nvPr>
        </p:nvSpPr>
        <p:spPr>
          <a:xfrm>
            <a:off x="5393353" y="3615739"/>
            <a:ext cx="1086985" cy="1076325"/>
          </a:xfrm>
          <a:prstGeom prst="rect">
            <a:avLst/>
          </a:prstGeom>
          <a:noFill/>
          <a:ln w="25400">
            <a:noFill/>
          </a:ln>
        </p:spPr>
        <p:txBody>
          <a:bodyPr wrap="square" rtlCol="0" anchor="t">
            <a:spAutoFit/>
          </a:bodyPr>
          <a:lstStyle/>
          <a:p>
            <a:r>
              <a:rPr lang="zh-CN" altLang="en-US" sz="3200">
                <a:solidFill>
                  <a:schemeClr val="tx1"/>
                </a:solidFill>
                <a:latin typeface="华文新魏" panose="02010800040101010101" charset="-122"/>
                <a:ea typeface="华文新魏" panose="02010800040101010101" charset="-122"/>
                <a:sym typeface="+mn-ea"/>
              </a:rPr>
              <a:t>对比论证</a:t>
            </a:r>
          </a:p>
        </p:txBody>
      </p:sp>
      <p:sp>
        <p:nvSpPr>
          <p:cNvPr id="10" name="文本框 9" title=""/>
          <p:cNvSpPr txBox="1"/>
          <p:nvPr>
            <p:custDataLst>
              <p:tags r:id="rId12"/>
            </p:custDataLst>
          </p:nvPr>
        </p:nvSpPr>
        <p:spPr>
          <a:xfrm>
            <a:off x="6933256" y="2946533"/>
            <a:ext cx="769525" cy="1158240"/>
          </a:xfrm>
          <a:prstGeom prst="rect">
            <a:avLst/>
          </a:prstGeom>
          <a:noFill/>
        </p:spPr>
        <p:txBody>
          <a:bodyPr wrap="square" rtlCol="0">
            <a:spAutoFit/>
          </a:bodyPr>
          <a:lstStyle/>
          <a:p>
            <a:pPr algn="ctr"/>
            <a:r>
              <a:rPr lang="zh-CN" altLang="en-US" sz="3465">
                <a:solidFill>
                  <a:schemeClr val="tx1"/>
                </a:solidFill>
                <a:latin typeface="方正粗黑宋简体" panose="02000000000000000000" charset="-122"/>
                <a:ea typeface="方正粗黑宋简体" panose="02000000000000000000" charset="-122"/>
              </a:rPr>
              <a:t>纵比</a:t>
            </a:r>
          </a:p>
        </p:txBody>
      </p:sp>
      <p:sp>
        <p:nvSpPr>
          <p:cNvPr id="11" name="文本框 10" title=""/>
          <p:cNvSpPr txBox="1"/>
          <p:nvPr>
            <p:custDataLst>
              <p:tags r:id="rId13"/>
            </p:custDataLst>
          </p:nvPr>
        </p:nvSpPr>
        <p:spPr>
          <a:xfrm>
            <a:off x="6888383" y="4135072"/>
            <a:ext cx="769525" cy="1158240"/>
          </a:xfrm>
          <a:prstGeom prst="rect">
            <a:avLst/>
          </a:prstGeom>
          <a:noFill/>
        </p:spPr>
        <p:txBody>
          <a:bodyPr wrap="square" rtlCol="0">
            <a:spAutoFit/>
          </a:bodyPr>
          <a:lstStyle/>
          <a:p>
            <a:pPr algn="ctr"/>
            <a:r>
              <a:rPr lang="zh-CN" altLang="en-US" sz="3465">
                <a:solidFill>
                  <a:schemeClr val="tx1"/>
                </a:solidFill>
                <a:latin typeface="方正粗黑宋简体" panose="02000000000000000000" charset="-122"/>
                <a:ea typeface="方正粗黑宋简体" panose="02000000000000000000" charset="-122"/>
              </a:rPr>
              <a:t>自比</a:t>
            </a:r>
          </a:p>
        </p:txBody>
      </p:sp>
      <p:sp>
        <p:nvSpPr>
          <p:cNvPr id="12" name="文本框 11" title=""/>
          <p:cNvSpPr txBox="1"/>
          <p:nvPr>
            <p:custDataLst>
              <p:tags r:id="rId14"/>
            </p:custDataLst>
          </p:nvPr>
        </p:nvSpPr>
        <p:spPr>
          <a:xfrm>
            <a:off x="6934943" y="5415052"/>
            <a:ext cx="769525" cy="1158240"/>
          </a:xfrm>
          <a:prstGeom prst="rect">
            <a:avLst/>
          </a:prstGeom>
          <a:noFill/>
        </p:spPr>
        <p:txBody>
          <a:bodyPr wrap="square" rtlCol="0">
            <a:spAutoFit/>
          </a:bodyPr>
          <a:lstStyle/>
          <a:p>
            <a:pPr algn="ctr"/>
            <a:r>
              <a:rPr lang="zh-CN" altLang="en-US" sz="3465">
                <a:solidFill>
                  <a:schemeClr val="tx1"/>
                </a:solidFill>
                <a:latin typeface="方正粗黑宋简体" panose="02000000000000000000" charset="-122"/>
                <a:ea typeface="方正粗黑宋简体" panose="02000000000000000000" charset="-122"/>
              </a:rPr>
              <a:t>横比</a:t>
            </a:r>
          </a:p>
        </p:txBody>
      </p:sp>
      <p:sp>
        <p:nvSpPr>
          <p:cNvPr id="13" name="文本框 12" title=""/>
          <p:cNvSpPr txBox="1"/>
          <p:nvPr>
            <p:custDataLst>
              <p:tags r:id="rId15"/>
            </p:custDataLst>
          </p:nvPr>
        </p:nvSpPr>
        <p:spPr>
          <a:xfrm>
            <a:off x="7823833" y="2946096"/>
            <a:ext cx="3936515" cy="953135"/>
          </a:xfrm>
          <a:prstGeom prst="rect">
            <a:avLst/>
          </a:prstGeom>
          <a:noFill/>
          <a:ln w="15875">
            <a:solidFill>
              <a:srgbClr val="FF0000"/>
            </a:solidFill>
          </a:ln>
        </p:spPr>
        <p:txBody>
          <a:bodyPr wrap="square" rtlCol="0" anchor="t">
            <a:spAutoFit/>
          </a:bodyPr>
          <a:lstStyle/>
          <a:p>
            <a:r>
              <a:rPr lang="zh-CN" altLang="en-US" sz="2800" b="1">
                <a:ln>
                  <a:noFill/>
                </a:ln>
                <a:effectLst/>
                <a:latin typeface="楷体" panose="02010609060101010101" charset="-122"/>
                <a:ea typeface="楷体" panose="02010609060101010101" charset="-122"/>
                <a:cs typeface="楷体" panose="02010609060101010101" charset="-122"/>
                <a:sym typeface="+mn-ea"/>
              </a:rPr>
              <a:t>古之圣人，从师而问；</a:t>
            </a:r>
          </a:p>
          <a:p>
            <a:r>
              <a:rPr lang="zh-CN" altLang="en-US" sz="2800" b="1">
                <a:ln>
                  <a:noFill/>
                </a:ln>
                <a:effectLst/>
                <a:latin typeface="楷体" panose="02010609060101010101" charset="-122"/>
                <a:ea typeface="楷体" panose="02010609060101010101" charset="-122"/>
                <a:cs typeface="楷体" panose="02010609060101010101" charset="-122"/>
                <a:sym typeface="+mn-ea"/>
              </a:rPr>
              <a:t>今之众人，耻学于师。</a:t>
            </a:r>
          </a:p>
        </p:txBody>
      </p:sp>
      <p:sp>
        <p:nvSpPr>
          <p:cNvPr id="15" name="文本框 14" title=""/>
          <p:cNvSpPr txBox="1"/>
          <p:nvPr>
            <p:custDataLst>
              <p:tags r:id="rId16"/>
            </p:custDataLst>
          </p:nvPr>
        </p:nvSpPr>
        <p:spPr>
          <a:xfrm>
            <a:off x="7823833" y="4237929"/>
            <a:ext cx="3936515" cy="953135"/>
          </a:xfrm>
          <a:prstGeom prst="rect">
            <a:avLst/>
          </a:prstGeom>
          <a:noFill/>
          <a:ln w="15875">
            <a:solidFill>
              <a:srgbClr val="FF0000"/>
            </a:solidFill>
          </a:ln>
        </p:spPr>
        <p:txBody>
          <a:bodyPr wrap="square" rtlCol="0" anchor="t">
            <a:spAutoFit/>
          </a:bodyPr>
          <a:lstStyle/>
          <a:p>
            <a:r>
              <a:rPr lang="zh-CN" altLang="en-US" sz="2800" b="1">
                <a:ln>
                  <a:noFill/>
                </a:ln>
                <a:effectLst/>
                <a:latin typeface="楷体" panose="02010609060101010101" charset="-122"/>
                <a:ea typeface="楷体" panose="02010609060101010101" charset="-122"/>
                <a:sym typeface="+mn-ea"/>
              </a:rPr>
              <a:t>于其子，择师而教；</a:t>
            </a:r>
            <a:endParaRPr kumimoji="0" lang="zh-CN" altLang="en-US" sz="2800" b="1" i="0" u="none" strike="noStrike" cap="none" normalizeH="0" baseline="0">
              <a:ln>
                <a:noFill/>
              </a:ln>
              <a:solidFill>
                <a:schemeClr val="tx1"/>
              </a:solidFill>
              <a:effectLst/>
              <a:latin typeface="楷体" panose="02010609060101010101" charset="-122"/>
              <a:ea typeface="楷体" panose="02010609060101010101" charset="-122"/>
            </a:endParaRPr>
          </a:p>
          <a:p>
            <a:r>
              <a:rPr lang="zh-CN" altLang="en-US" sz="2800" b="1">
                <a:ln>
                  <a:noFill/>
                </a:ln>
                <a:effectLst/>
                <a:latin typeface="楷体" panose="02010609060101010101" charset="-122"/>
                <a:ea typeface="楷体" panose="02010609060101010101" charset="-122"/>
                <a:cs typeface="楷体" panose="02010609060101010101" charset="-122"/>
                <a:sym typeface="+mn-ea"/>
              </a:rPr>
              <a:t>于其身，耻学于师。</a:t>
            </a:r>
          </a:p>
        </p:txBody>
      </p:sp>
      <p:sp>
        <p:nvSpPr>
          <p:cNvPr id="16" name="文本框 15" title=""/>
          <p:cNvSpPr txBox="1"/>
          <p:nvPr>
            <p:custDataLst>
              <p:tags r:id="rId17"/>
            </p:custDataLst>
          </p:nvPr>
        </p:nvSpPr>
        <p:spPr>
          <a:xfrm>
            <a:off x="7823833" y="5476421"/>
            <a:ext cx="3936515" cy="953135"/>
          </a:xfrm>
          <a:prstGeom prst="rect">
            <a:avLst/>
          </a:prstGeom>
          <a:noFill/>
          <a:ln w="15875">
            <a:solidFill>
              <a:srgbClr val="FF0000"/>
            </a:solidFill>
          </a:ln>
        </p:spPr>
        <p:txBody>
          <a:bodyPr wrap="square" rtlCol="0" anchor="t">
            <a:spAutoFit/>
          </a:bodyPr>
          <a:lstStyle/>
          <a:p>
            <a:r>
              <a:rPr lang="zh-CN" altLang="en-US" sz="2800" b="1">
                <a:ln>
                  <a:noFill/>
                </a:ln>
                <a:effectLst/>
                <a:latin typeface="楷体" panose="02010609060101010101" charset="-122"/>
                <a:ea typeface="楷体" panose="02010609060101010101" charset="-122"/>
                <a:cs typeface="楷体" panose="02010609060101010101" charset="-122"/>
                <a:sym typeface="+mn-ea"/>
              </a:rPr>
              <a:t>百工之人，不耻相师；</a:t>
            </a:r>
          </a:p>
          <a:p>
            <a:r>
              <a:rPr lang="zh-CN" altLang="en-US" sz="2800" b="1">
                <a:ln>
                  <a:noFill/>
                </a:ln>
                <a:effectLst/>
                <a:latin typeface="楷体" panose="02010609060101010101" charset="-122"/>
                <a:ea typeface="楷体" panose="02010609060101010101" charset="-122"/>
                <a:cs typeface="楷体" panose="02010609060101010101" charset="-122"/>
                <a:sym typeface="+mn-ea"/>
              </a:rPr>
              <a:t>士大夫之族，群聚而笑。</a:t>
            </a:r>
          </a:p>
        </p:txBody>
      </p:sp>
      <p:sp>
        <p:nvSpPr>
          <p:cNvPr id="257027" name="AutoShape 3" title=""/>
          <p:cNvSpPr/>
          <p:nvPr>
            <p:custDataLst>
              <p:tags r:id="rId18"/>
            </p:custDataLst>
          </p:nvPr>
        </p:nvSpPr>
        <p:spPr>
          <a:xfrm>
            <a:off x="6774180" y="3345180"/>
            <a:ext cx="237067" cy="3009053"/>
          </a:xfrm>
          <a:prstGeom prst="leftBrace">
            <a:avLst>
              <a:gd name="adj1" fmla="val 86015"/>
              <a:gd name="adj2" fmla="val 50000"/>
            </a:avLst>
          </a:prstGeom>
          <a:noFill/>
          <a:ln w="34925" cap="flat" cmpd="sng">
            <a:solidFill>
              <a:schemeClr val="tx1"/>
            </a:solidFill>
            <a:prstDash val="solid"/>
            <a:headEnd type="none" w="med" len="med"/>
            <a:tailEnd type="none" w="med" len="med"/>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None/>
            </a:pPr>
            <a:endParaRPr lang="zh-CN" altLang="en-US" sz="1800" b="1">
              <a:latin typeface="Arial" panose="020b0604020202020204" pitchFamily="34" charset="0"/>
              <a:ea typeface="宋体" panose="02010600030101010101" pitchFamily="2" charset="-122"/>
            </a:endParaRPr>
          </a:p>
        </p:txBody>
      </p:sp>
      <p:grpSp>
        <p:nvGrpSpPr>
          <p:cNvPr id="19" name="组合 18" title=""/>
          <p:cNvGrpSpPr/>
          <p:nvPr>
            <p:custDataLst>
              <p:tags r:id="rId19"/>
            </p:custDataLst>
          </p:nvPr>
        </p:nvGrpSpPr>
        <p:grpSpPr>
          <a:xfrm>
            <a:off x="356235" y="163195"/>
            <a:ext cx="8294370" cy="848995"/>
            <a:chOff x="519" y="283"/>
            <a:chExt cx="13062" cy="1337"/>
          </a:xfrm>
        </p:grpSpPr>
        <p:sp>
          <p:nvSpPr>
            <p:cNvPr id="20" name="标题 1"/>
            <p:cNvSpPr txBox="1"/>
            <p:nvPr>
              <p:custDataLst>
                <p:tags r:id="rId20"/>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1" name="标题 1"/>
            <p:cNvSpPr txBox="1"/>
            <p:nvPr>
              <p:custDataLst>
                <p:tags r:id="rId21"/>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文本解读</a:t>
              </a:r>
            </a:p>
          </p:txBody>
        </p:sp>
        <p:sp>
          <p:nvSpPr>
            <p:cNvPr id="22" name="标题 1"/>
            <p:cNvSpPr txBox="1"/>
            <p:nvPr>
              <p:custDataLst>
                <p:tags r:id="rId22"/>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70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5" grpId="0" animBg="1"/>
      <p:bldP spid="6" grpId="0" animBg="1"/>
      <p:bldP spid="7" grpId="0" animBg="1"/>
      <p:bldP spid="8" grpId="0"/>
      <p:bldP spid="9" grpId="0"/>
      <p:bldP spid="10" grpId="0" animBg="1"/>
      <p:bldP spid="11" grpId="0" animBg="1"/>
      <p:bldP spid="12" grpId="0" animBg="1"/>
      <p:bldP spid="13" grpId="0" animBg="1"/>
      <p:bldP spid="15" grpId="0" animBg="1"/>
      <p:bldP spid="16" grpId="0" animBg="1"/>
      <p:bldP spid="257027" grpId="0" animBg="1"/>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 name="文本框 13" title=""/>
          <p:cNvSpPr txBox="1"/>
          <p:nvPr>
            <p:custDataLst>
              <p:tags r:id="rId3"/>
            </p:custDataLst>
          </p:nvPr>
        </p:nvSpPr>
        <p:spPr>
          <a:xfrm>
            <a:off x="5022427" y="1169247"/>
            <a:ext cx="1944793" cy="706755"/>
          </a:xfrm>
          <a:prstGeom prst="rect">
            <a:avLst/>
          </a:prstGeom>
          <a:solidFill>
            <a:srgbClr val="002060"/>
          </a:solidFill>
        </p:spPr>
        <p:txBody>
          <a:bodyPr wrap="square" rtlCol="0" anchor="t">
            <a:spAutoFit/>
          </a:bodyPr>
          <a:lstStyle/>
          <a:p>
            <a:r>
              <a:rPr lang="zh-CN" altLang="en-US" sz="4000">
                <a:solidFill>
                  <a:srgbClr val="FFFF00"/>
                </a:solidFill>
                <a:latin typeface="华文隶书" panose="02010800040101010101" charset="-122"/>
                <a:ea typeface="华文隶书" panose="02010800040101010101" charset="-122"/>
                <a:cs typeface="华文行楷" panose="02010800040101010101" charset="-122"/>
                <a:sym typeface="+mn-ea"/>
              </a:rPr>
              <a:t>第三段</a:t>
            </a:r>
          </a:p>
        </p:txBody>
      </p:sp>
      <p:sp>
        <p:nvSpPr>
          <p:cNvPr id="2" name="文本框 1" title=""/>
          <p:cNvSpPr txBox="1"/>
          <p:nvPr>
            <p:custDataLst>
              <p:tags r:id="rId4"/>
            </p:custDataLst>
          </p:nvPr>
        </p:nvSpPr>
        <p:spPr>
          <a:xfrm>
            <a:off x="617896" y="2422153"/>
            <a:ext cx="2038521" cy="624840"/>
          </a:xfrm>
          <a:prstGeom prst="rect">
            <a:avLst/>
          </a:prstGeom>
          <a:noFill/>
        </p:spPr>
        <p:txBody>
          <a:bodyPr wrap="square" rtlCol="0" anchor="t">
            <a:spAutoFit/>
          </a:bodyPr>
          <a:lstStyle/>
          <a:p>
            <a:r>
              <a:rPr lang="zh-CN" altLang="en-US" sz="3465">
                <a:latin typeface="方正粗黑宋简体" panose="02000000000000000000" charset="-122"/>
                <a:ea typeface="方正粗黑宋简体" panose="02000000000000000000" charset="-122"/>
                <a:sym typeface="+mn-ea"/>
              </a:rPr>
              <a:t>分论点：</a:t>
            </a:r>
          </a:p>
        </p:txBody>
      </p:sp>
      <p:sp>
        <p:nvSpPr>
          <p:cNvPr id="4" name="文本框 3" title=""/>
          <p:cNvSpPr txBox="1"/>
          <p:nvPr>
            <p:custDataLst>
              <p:tags r:id="rId5"/>
            </p:custDataLst>
          </p:nvPr>
        </p:nvSpPr>
        <p:spPr>
          <a:xfrm>
            <a:off x="2928164" y="2422153"/>
            <a:ext cx="2976512" cy="624840"/>
          </a:xfrm>
          <a:prstGeom prst="rect">
            <a:avLst/>
          </a:prstGeom>
          <a:noFill/>
        </p:spPr>
        <p:txBody>
          <a:bodyPr wrap="square" rtlCol="0" anchor="t">
            <a:spAutoFit/>
          </a:bodyPr>
          <a:lstStyle/>
          <a:p>
            <a:pPr algn="l">
              <a:buClrTx/>
              <a:buSzTx/>
              <a:buFontTx/>
            </a:pPr>
            <a:r>
              <a:rPr lang="zh-CN" altLang="en-US" sz="3465" b="1">
                <a:solidFill>
                  <a:schemeClr val="tx1"/>
                </a:solidFill>
                <a:latin typeface="华文新魏" panose="02010800040101010101" charset="-122"/>
                <a:ea typeface="华文新魏" panose="02010800040101010101" charset="-122"/>
                <a:sym typeface="+mn-ea"/>
              </a:rPr>
              <a:t>圣人无常师</a:t>
            </a:r>
          </a:p>
        </p:txBody>
      </p:sp>
      <p:sp>
        <p:nvSpPr>
          <p:cNvPr id="3" name="文本框 2" title=""/>
          <p:cNvSpPr txBox="1"/>
          <p:nvPr>
            <p:custDataLst>
              <p:tags r:id="rId6"/>
            </p:custDataLst>
          </p:nvPr>
        </p:nvSpPr>
        <p:spPr>
          <a:xfrm>
            <a:off x="510383" y="4010227"/>
            <a:ext cx="1377356" cy="1158240"/>
          </a:xfrm>
          <a:prstGeom prst="rect">
            <a:avLst/>
          </a:prstGeom>
          <a:solidFill>
            <a:schemeClr val="tx2">
              <a:lumMod val="10000"/>
              <a:lumOff val="90000"/>
            </a:schemeClr>
          </a:solidFill>
          <a:ln w="25400">
            <a:solidFill>
              <a:srgbClr val="002060"/>
            </a:solidFill>
          </a:ln>
        </p:spPr>
        <p:txBody>
          <a:bodyPr wrap="square" rtlCol="0">
            <a:spAutoFit/>
          </a:bodyPr>
          <a:lstStyle/>
          <a:p>
            <a:r>
              <a:rPr lang="zh-CN" altLang="en-US" sz="3465">
                <a:latin typeface="方正粗黑宋简体" panose="02000000000000000000" charset="-122"/>
                <a:ea typeface="方正粗黑宋简体" panose="02000000000000000000" charset="-122"/>
              </a:rPr>
              <a:t>中心论点</a:t>
            </a:r>
          </a:p>
        </p:txBody>
      </p:sp>
      <p:sp>
        <p:nvSpPr>
          <p:cNvPr id="5" name="文本框 4" title=""/>
          <p:cNvSpPr txBox="1"/>
          <p:nvPr>
            <p:custDataLst>
              <p:tags r:id="rId7"/>
            </p:custDataLst>
          </p:nvPr>
        </p:nvSpPr>
        <p:spPr>
          <a:xfrm>
            <a:off x="3344627" y="3950968"/>
            <a:ext cx="1377356" cy="1158240"/>
          </a:xfrm>
          <a:prstGeom prst="rect">
            <a:avLst/>
          </a:prstGeom>
          <a:solidFill>
            <a:schemeClr val="tx2">
              <a:lumMod val="10000"/>
              <a:lumOff val="90000"/>
            </a:schemeClr>
          </a:solidFill>
          <a:ln w="25400">
            <a:solidFill>
              <a:srgbClr val="002060"/>
            </a:solidFill>
          </a:ln>
        </p:spPr>
        <p:txBody>
          <a:bodyPr wrap="square" rtlCol="0">
            <a:spAutoFit/>
          </a:bodyPr>
          <a:lstStyle/>
          <a:p>
            <a:pPr algn="ctr"/>
            <a:r>
              <a:rPr lang="zh-CN" altLang="en-US" sz="3465">
                <a:latin typeface="方正粗黑宋简体" panose="02000000000000000000" charset="-122"/>
                <a:ea typeface="方正粗黑宋简体" panose="02000000000000000000" charset="-122"/>
              </a:rPr>
              <a:t>分论点</a:t>
            </a:r>
          </a:p>
        </p:txBody>
      </p:sp>
      <p:sp>
        <p:nvSpPr>
          <p:cNvPr id="6" name="左箭头 5" title=""/>
          <p:cNvSpPr/>
          <p:nvPr>
            <p:custDataLst>
              <p:tags r:id="rId8"/>
            </p:custDataLst>
          </p:nvPr>
        </p:nvSpPr>
        <p:spPr>
          <a:xfrm>
            <a:off x="2130213" y="4640580"/>
            <a:ext cx="1059180" cy="284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title=""/>
          <p:cNvSpPr txBox="1"/>
          <p:nvPr>
            <p:custDataLst>
              <p:tags r:id="rId9"/>
            </p:custDataLst>
          </p:nvPr>
        </p:nvSpPr>
        <p:spPr>
          <a:xfrm>
            <a:off x="2129840" y="3533612"/>
            <a:ext cx="1079367" cy="1076325"/>
          </a:xfrm>
          <a:prstGeom prst="rect">
            <a:avLst/>
          </a:prstGeom>
          <a:noFill/>
          <a:ln w="25400">
            <a:noFill/>
          </a:ln>
        </p:spPr>
        <p:txBody>
          <a:bodyPr wrap="square" rtlCol="0" anchor="t">
            <a:spAutoFit/>
          </a:bodyPr>
          <a:lstStyle/>
          <a:p>
            <a:r>
              <a:rPr lang="zh-CN" altLang="en-US" sz="3200">
                <a:solidFill>
                  <a:schemeClr val="tx1"/>
                </a:solidFill>
                <a:latin typeface="华文新魏" panose="02010800040101010101" charset="-122"/>
                <a:ea typeface="华文新魏" panose="02010800040101010101" charset="-122"/>
                <a:sym typeface="+mn-ea"/>
              </a:rPr>
              <a:t>正面论证</a:t>
            </a:r>
          </a:p>
        </p:txBody>
      </p:sp>
      <p:sp>
        <p:nvSpPr>
          <p:cNvPr id="9" name="文本框 8" title=""/>
          <p:cNvSpPr txBox="1"/>
          <p:nvPr>
            <p:custDataLst>
              <p:tags r:id="rId10"/>
            </p:custDataLst>
          </p:nvPr>
        </p:nvSpPr>
        <p:spPr>
          <a:xfrm>
            <a:off x="5265420" y="3354493"/>
            <a:ext cx="2921000" cy="624840"/>
          </a:xfrm>
          <a:prstGeom prst="rect">
            <a:avLst/>
          </a:prstGeom>
          <a:noFill/>
          <a:ln w="25400">
            <a:noFill/>
          </a:ln>
        </p:spPr>
        <p:txBody>
          <a:bodyPr wrap="square" rtlCol="0" anchor="t">
            <a:spAutoFit/>
          </a:bodyPr>
          <a:lstStyle/>
          <a:p>
            <a:r>
              <a:rPr lang="zh-CN" altLang="en-US" sz="3465">
                <a:solidFill>
                  <a:schemeClr val="tx1"/>
                </a:solidFill>
                <a:latin typeface="华文新魏" panose="02010800040101010101" charset="-122"/>
                <a:ea typeface="华文新魏" panose="02010800040101010101" charset="-122"/>
                <a:sym typeface="+mn-ea"/>
              </a:rPr>
              <a:t>举例论证</a:t>
            </a:r>
          </a:p>
        </p:txBody>
      </p:sp>
      <p:sp>
        <p:nvSpPr>
          <p:cNvPr id="13" name="文本框 12" title=""/>
          <p:cNvSpPr txBox="1"/>
          <p:nvPr>
            <p:custDataLst>
              <p:tags r:id="rId11"/>
            </p:custDataLst>
          </p:nvPr>
        </p:nvSpPr>
        <p:spPr>
          <a:xfrm>
            <a:off x="5392420" y="4009813"/>
            <a:ext cx="6583680" cy="624840"/>
          </a:xfrm>
          <a:prstGeom prst="rect">
            <a:avLst/>
          </a:prstGeom>
          <a:noFill/>
          <a:ln w="34925">
            <a:noFill/>
          </a:ln>
        </p:spPr>
        <p:txBody>
          <a:bodyPr wrap="square" rtlCol="0" anchor="t">
            <a:spAutoFit/>
          </a:bodyPr>
          <a:lstStyle/>
          <a:p>
            <a:r>
              <a:rPr lang="zh-CN" altLang="en-US" sz="3465" b="1">
                <a:ln>
                  <a:noFill/>
                </a:ln>
                <a:effectLst/>
                <a:latin typeface="楷体" panose="02010609060101010101" charset="-122"/>
                <a:ea typeface="楷体" panose="02010609060101010101" charset="-122"/>
                <a:cs typeface="楷体" panose="02010609060101010101" charset="-122"/>
                <a:sym typeface="+mn-ea"/>
              </a:rPr>
              <a:t>孔子师郯子、苌弘、师襄、老聃。</a:t>
            </a:r>
          </a:p>
        </p:txBody>
      </p:sp>
      <p:sp>
        <p:nvSpPr>
          <p:cNvPr id="15" name="文本框 14" title=""/>
          <p:cNvSpPr txBox="1"/>
          <p:nvPr>
            <p:custDataLst>
              <p:tags r:id="rId12"/>
            </p:custDataLst>
          </p:nvPr>
        </p:nvSpPr>
        <p:spPr>
          <a:xfrm>
            <a:off x="5345007" y="5457613"/>
            <a:ext cx="6576907" cy="624840"/>
          </a:xfrm>
          <a:prstGeom prst="rect">
            <a:avLst/>
          </a:prstGeom>
          <a:noFill/>
          <a:ln w="34925">
            <a:noFill/>
          </a:ln>
        </p:spPr>
        <p:txBody>
          <a:bodyPr wrap="square" rtlCol="0" anchor="t">
            <a:spAutoFit/>
          </a:bodyPr>
          <a:lstStyle/>
          <a:p>
            <a:r>
              <a:rPr lang="zh-CN" altLang="en-US" sz="3465" b="1">
                <a:ln>
                  <a:noFill/>
                </a:ln>
                <a:effectLst/>
                <a:latin typeface="楷体" panose="02010609060101010101" charset="-122"/>
                <a:ea typeface="楷体" panose="02010609060101010101" charset="-122"/>
                <a:sym typeface="+mn-ea"/>
              </a:rPr>
              <a:t>孔子曰：“三人行，必有我师。”</a:t>
            </a:r>
          </a:p>
        </p:txBody>
      </p:sp>
      <p:sp>
        <p:nvSpPr>
          <p:cNvPr id="257027" name="AutoShape 3" title=""/>
          <p:cNvSpPr/>
          <p:nvPr>
            <p:custDataLst>
              <p:tags r:id="rId13"/>
            </p:custDataLst>
          </p:nvPr>
        </p:nvSpPr>
        <p:spPr>
          <a:xfrm>
            <a:off x="4961467" y="3594100"/>
            <a:ext cx="191347" cy="2215727"/>
          </a:xfrm>
          <a:prstGeom prst="leftBrace">
            <a:avLst>
              <a:gd name="adj1" fmla="val 86015"/>
              <a:gd name="adj2" fmla="val 50000"/>
            </a:avLst>
          </a:prstGeom>
          <a:noFill/>
          <a:ln w="34925" cap="flat" cmpd="sng">
            <a:solidFill>
              <a:schemeClr val="tx1"/>
            </a:solidFill>
            <a:prstDash val="solid"/>
            <a:headEnd type="none" w="med" len="med"/>
            <a:tailEnd type="none" w="med" len="med"/>
          </a:ln>
        </p:spPr>
        <p:txBody>
          <a:bodyPr wrap="none"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00000"/>
              </a:lnSpc>
              <a:spcBef>
                <a:spcPct val="0"/>
              </a:spcBef>
              <a:buNone/>
            </a:pPr>
            <a:endParaRPr lang="zh-CN" altLang="en-US" sz="1800" b="1">
              <a:latin typeface="Arial" panose="020b0604020202020204" pitchFamily="34" charset="0"/>
              <a:ea typeface="宋体" panose="02010600030101010101" pitchFamily="2" charset="-122"/>
            </a:endParaRPr>
          </a:p>
        </p:txBody>
      </p:sp>
      <p:sp>
        <p:nvSpPr>
          <p:cNvPr id="17" name="文本框 16" title=""/>
          <p:cNvSpPr txBox="1"/>
          <p:nvPr>
            <p:custDataLst>
              <p:tags r:id="rId14"/>
            </p:custDataLst>
          </p:nvPr>
        </p:nvSpPr>
        <p:spPr>
          <a:xfrm>
            <a:off x="5325533" y="4802293"/>
            <a:ext cx="2675467" cy="624840"/>
          </a:xfrm>
          <a:prstGeom prst="rect">
            <a:avLst/>
          </a:prstGeom>
          <a:noFill/>
          <a:ln w="25400">
            <a:noFill/>
          </a:ln>
        </p:spPr>
        <p:txBody>
          <a:bodyPr wrap="square" rtlCol="0" anchor="t">
            <a:spAutoFit/>
          </a:bodyPr>
          <a:lstStyle/>
          <a:p>
            <a:r>
              <a:rPr lang="zh-CN" altLang="en-US" sz="3465">
                <a:solidFill>
                  <a:schemeClr val="tx1"/>
                </a:solidFill>
                <a:latin typeface="华文新魏" panose="02010800040101010101" charset="-122"/>
                <a:ea typeface="华文新魏" panose="02010800040101010101" charset="-122"/>
                <a:sym typeface="+mn-ea"/>
              </a:rPr>
              <a:t>引用论证</a:t>
            </a:r>
          </a:p>
        </p:txBody>
      </p:sp>
      <p:grpSp>
        <p:nvGrpSpPr>
          <p:cNvPr id="10" name="组合 9" title=""/>
          <p:cNvGrpSpPr/>
          <p:nvPr>
            <p:custDataLst>
              <p:tags r:id="rId15"/>
            </p:custDataLst>
          </p:nvPr>
        </p:nvGrpSpPr>
        <p:grpSpPr>
          <a:xfrm>
            <a:off x="356235" y="163195"/>
            <a:ext cx="8294370" cy="848995"/>
            <a:chOff x="519" y="283"/>
            <a:chExt cx="13062" cy="1337"/>
          </a:xfrm>
        </p:grpSpPr>
        <p:sp>
          <p:nvSpPr>
            <p:cNvPr id="11" name="标题 1"/>
            <p:cNvSpPr txBox="1"/>
            <p:nvPr>
              <p:custDataLst>
                <p:tags r:id="rId1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2" name="标题 1"/>
            <p:cNvSpPr txBox="1"/>
            <p:nvPr>
              <p:custDataLst>
                <p:tags r:id="rId1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文本解读</a:t>
              </a:r>
            </a:p>
          </p:txBody>
        </p:sp>
        <p:sp>
          <p:nvSpPr>
            <p:cNvPr id="19" name="标题 1"/>
            <p:cNvSpPr txBox="1"/>
            <p:nvPr>
              <p:custDataLst>
                <p:tags r:id="rId1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70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5" grpId="0" animBg="1"/>
      <p:bldP spid="6" grpId="0" animBg="1"/>
      <p:bldP spid="8" grpId="0"/>
      <p:bldP spid="9" grpId="0"/>
      <p:bldP spid="13" grpId="0" animBg="1"/>
      <p:bldP spid="15" grpId="0" animBg="1"/>
      <p:bldP spid="257027" grpId="0" animBg="1"/>
      <p:bldP spid="17"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3" title=""/>
          <p:cNvSpPr txBox="1"/>
          <p:nvPr>
            <p:custDataLst>
              <p:tags r:id="rId3"/>
            </p:custDataLst>
          </p:nvPr>
        </p:nvSpPr>
        <p:spPr>
          <a:xfrm>
            <a:off x="3618736" y="2240549"/>
            <a:ext cx="7630488" cy="1158240"/>
          </a:xfrm>
          <a:prstGeom prst="rect">
            <a:avLst/>
          </a:prstGeom>
          <a:noFill/>
        </p:spPr>
        <p:txBody>
          <a:bodyPr wrap="square" rtlCol="0">
            <a:spAutoFit/>
          </a:bodyPr>
          <a:lstStyle/>
          <a:p>
            <a:pPr algn="l"/>
            <a:r>
              <a:rPr lang="zh-CN" altLang="en-US" sz="3465" b="1">
                <a:solidFill>
                  <a:schemeClr val="tx1"/>
                </a:solidFill>
                <a:latin typeface="华文新魏" panose="02010800040101010101" charset="-122"/>
                <a:ea typeface="华文新魏" panose="02010800040101010101" charset="-122"/>
                <a:cs typeface="华文新魏" panose="02010800040101010101" charset="-122"/>
                <a:sym typeface="+mn-ea"/>
              </a:rPr>
              <a:t>作《师说》赠李蟠 </a:t>
            </a:r>
            <a:r>
              <a:rPr lang="zh-CN" altLang="en-US" sz="3465">
                <a:solidFill>
                  <a:schemeClr val="tx1"/>
                </a:solidFill>
                <a:latin typeface="华文新魏" panose="02010800040101010101" charset="-122"/>
                <a:ea typeface="华文新魏" panose="02010800040101010101" charset="-122"/>
                <a:cs typeface="华文新魏" panose="02010800040101010101" charset="-122"/>
                <a:sym typeface="+mn-ea"/>
              </a:rPr>
              <a:t>。鼓励李蟠诸语，是议论的契机，也是借口</a:t>
            </a:r>
            <a:r>
              <a:rPr lang="zh-CN" altLang="en-US" sz="3465" b="1">
                <a:solidFill>
                  <a:schemeClr val="tx1"/>
                </a:solidFill>
                <a:latin typeface="华文新魏" panose="02010800040101010101" charset="-122"/>
                <a:ea typeface="华文新魏" panose="02010800040101010101" charset="-122"/>
                <a:cs typeface="华文新魏" panose="02010800040101010101" charset="-122"/>
                <a:sym typeface="+mn-ea"/>
              </a:rPr>
              <a:t> </a:t>
            </a:r>
            <a:r>
              <a:rPr lang="zh-CN" altLang="en-US" sz="3465" b="1">
                <a:solidFill>
                  <a:schemeClr val="tx1"/>
                </a:solidFill>
                <a:latin typeface="华文中宋" panose="02010600040101010101" charset="-122"/>
                <a:ea typeface="华文中宋" panose="02010600040101010101" charset="-122"/>
                <a:cs typeface="华文中宋" panose="02010600040101010101" charset="-122"/>
                <a:sym typeface="+mn-ea"/>
              </a:rPr>
              <a:t>            </a:t>
            </a:r>
          </a:p>
        </p:txBody>
      </p:sp>
      <p:sp>
        <p:nvSpPr>
          <p:cNvPr id="2" name="文本框 1" title=""/>
          <p:cNvSpPr txBox="1"/>
          <p:nvPr>
            <p:custDataLst>
              <p:tags r:id="rId4"/>
            </p:custDataLst>
          </p:nvPr>
        </p:nvSpPr>
        <p:spPr>
          <a:xfrm>
            <a:off x="817673" y="2240972"/>
            <a:ext cx="3520005" cy="583565"/>
          </a:xfrm>
          <a:prstGeom prst="rect">
            <a:avLst/>
          </a:prstGeom>
          <a:noFill/>
        </p:spPr>
        <p:txBody>
          <a:bodyPr wrap="square" rtlCol="0">
            <a:spAutoFit/>
          </a:bodyPr>
          <a:lstStyle/>
          <a:p>
            <a:r>
              <a:rPr lang="zh-CN" altLang="en-US" sz="3200" b="1">
                <a:latin typeface="华文中宋" panose="02010600040101010101" charset="-122"/>
                <a:ea typeface="华文中宋" panose="02010600040101010101" charset="-122"/>
              </a:rPr>
              <a:t>写作缘由</a:t>
            </a:r>
          </a:p>
        </p:txBody>
      </p:sp>
      <p:sp>
        <p:nvSpPr>
          <p:cNvPr id="3" name="文本框 2" title=""/>
          <p:cNvSpPr txBox="1"/>
          <p:nvPr>
            <p:custDataLst>
              <p:tags r:id="rId5"/>
            </p:custDataLst>
          </p:nvPr>
        </p:nvSpPr>
        <p:spPr>
          <a:xfrm>
            <a:off x="604340" y="5832935"/>
            <a:ext cx="4549425" cy="583565"/>
          </a:xfrm>
          <a:prstGeom prst="rect">
            <a:avLst/>
          </a:prstGeom>
          <a:noFill/>
        </p:spPr>
        <p:txBody>
          <a:bodyPr wrap="square" rtlCol="0">
            <a:spAutoFit/>
          </a:bodyPr>
          <a:lstStyle/>
          <a:p>
            <a:pPr algn="l" eaLnBrk="0" fontAlgn="auto"/>
            <a:r>
              <a:rPr lang="zh-CN" altLang="en-US" sz="3200" b="1">
                <a:solidFill>
                  <a:schemeClr val="tx1"/>
                </a:solidFill>
                <a:latin typeface="华文中宋" panose="02010600040101010101" charset="-122"/>
                <a:ea typeface="华文中宋" panose="02010600040101010101" charset="-122"/>
                <a:cs typeface="方正大黑简体" panose="03000509000000000000" charset="-122"/>
                <a:sym typeface="+mn-ea"/>
              </a:rPr>
              <a:t>隐含着作者的观点</a:t>
            </a:r>
          </a:p>
        </p:txBody>
      </p:sp>
      <p:sp>
        <p:nvSpPr>
          <p:cNvPr id="5" name="文本框 4" title=""/>
          <p:cNvSpPr txBox="1"/>
          <p:nvPr>
            <p:custDataLst>
              <p:tags r:id="rId6"/>
            </p:custDataLst>
          </p:nvPr>
        </p:nvSpPr>
        <p:spPr>
          <a:xfrm>
            <a:off x="5320537" y="5801612"/>
            <a:ext cx="2096935" cy="624840"/>
          </a:xfrm>
          <a:prstGeom prst="rect">
            <a:avLst/>
          </a:prstGeom>
          <a:noFill/>
        </p:spPr>
        <p:txBody>
          <a:bodyPr wrap="square" rtlCol="0">
            <a:spAutoFit/>
          </a:bodyPr>
          <a:lstStyle/>
          <a:p>
            <a:pPr algn="l"/>
            <a:r>
              <a:rPr lang="zh-CN" altLang="en-US" sz="3465" b="1">
                <a:solidFill>
                  <a:schemeClr val="tx1"/>
                </a:solidFill>
                <a:latin typeface="华文中宋" panose="02010600040101010101" charset="-122"/>
                <a:ea typeface="华文中宋" panose="02010600040101010101" charset="-122"/>
                <a:cs typeface="华文中宋" panose="02010600040101010101" charset="-122"/>
                <a:sym typeface="+mn-ea"/>
              </a:rPr>
              <a:t>不拘于时              </a:t>
            </a:r>
          </a:p>
        </p:txBody>
      </p:sp>
      <p:sp>
        <p:nvSpPr>
          <p:cNvPr id="6" name="文本框 5" title=""/>
          <p:cNvSpPr txBox="1"/>
          <p:nvPr>
            <p:custDataLst>
              <p:tags r:id="rId7"/>
            </p:custDataLst>
          </p:nvPr>
        </p:nvSpPr>
        <p:spPr>
          <a:xfrm>
            <a:off x="7418107" y="5801400"/>
            <a:ext cx="1948180" cy="624840"/>
          </a:xfrm>
          <a:prstGeom prst="rect">
            <a:avLst/>
          </a:prstGeom>
          <a:noFill/>
        </p:spPr>
        <p:txBody>
          <a:bodyPr wrap="none" rtlCol="0">
            <a:spAutoFit/>
          </a:bodyPr>
          <a:lstStyle/>
          <a:p>
            <a:pPr algn="l"/>
            <a:r>
              <a:rPr lang="zh-CN" altLang="en-US" sz="3465" b="1">
                <a:solidFill>
                  <a:schemeClr val="tx1"/>
                </a:solidFill>
                <a:latin typeface="华文中宋" panose="02010600040101010101" charset="-122"/>
                <a:ea typeface="华文中宋" panose="02010600040101010101" charset="-122"/>
                <a:cs typeface="楷体" panose="02010609060101010101" charset="-122"/>
                <a:sym typeface="+mn-ea"/>
              </a:rPr>
              <a:t>能行古道</a:t>
            </a:r>
          </a:p>
        </p:txBody>
      </p:sp>
      <p:sp>
        <p:nvSpPr>
          <p:cNvPr id="102402" name="Rectangle 4" title=""/>
          <p:cNvSpPr>
            <a:spLocks noGrp="1" noChangeArrowheads="1"/>
          </p:cNvSpPr>
          <p:nvPr>
            <p:custDataLst>
              <p:tags r:id="rId8"/>
            </p:custDataLst>
          </p:nvPr>
        </p:nvSpPr>
        <p:spPr>
          <a:xfrm>
            <a:off x="4613869" y="3873567"/>
            <a:ext cx="6634932" cy="1782225"/>
          </a:xfrm>
          <a:prstGeom prst="rect">
            <a:avLst/>
          </a:prstGeom>
          <a:noFill/>
          <a:ln w="9525" cap="flat" cmpd="sng" algn="ctr">
            <a:noFill/>
            <a:prstDash val="solid"/>
            <a:miter lim="800000"/>
            <a:headEnd type="none" w="med" len="med"/>
            <a:tailEnd type="none" w="med" len="med"/>
          </a:ln>
        </p:spPr>
        <p:txBody>
          <a:bodyPr vert="horz" wrap="square" lIns="91428" tIns="45713" rIns="91428" bIns="45713" numCol="1" anchor="t" anchorCtr="0" compatLnSpc="1"/>
          <a:lstStyle>
            <a:lvl1pPr marL="457200" indent="-457200" algn="l" rtl="0" eaLnBrk="0" fontAlgn="base" hangingPunct="0">
              <a:lnSpc>
                <a:spcPct val="100000"/>
              </a:lnSpc>
              <a:spcBef>
                <a:spcPts val="125"/>
              </a:spcBef>
              <a:spcAft>
                <a:spcPct val="0"/>
              </a:spcAft>
              <a:buClrTx/>
              <a:buSzTx/>
              <a:buFont typeface="Arial" panose="020b0604020202020204" pitchFamily="34" charset="0"/>
              <a:buChar char="•"/>
              <a:defRPr lang="zh-CN" altLang="en-US" sz="4200">
                <a:solidFill>
                  <a:schemeClr val="tx1"/>
                </a:solidFill>
                <a:latin typeface="Calibri" panose="020f0502020204030204" charset="0"/>
                <a:ea typeface="Arial" panose="020b0604020202020204" pitchFamily="34" charset="0"/>
              </a:defRPr>
            </a:lvl1pPr>
            <a:lvl2pPr marL="990600" indent="-381000" algn="l" defTabSz="914400" rtl="0" eaLnBrk="0" fontAlgn="base" hangingPunct="0">
              <a:lnSpc>
                <a:spcPct val="100000"/>
              </a:lnSpc>
              <a:spcBef>
                <a:spcPts val="125"/>
              </a:spcBef>
              <a:spcAft>
                <a:spcPct val="0"/>
              </a:spcAft>
              <a:buClrTx/>
              <a:buSzTx/>
              <a:buFont typeface="Arial" panose="020b0604020202020204" pitchFamily="34" charset="0"/>
              <a:buChar char="–"/>
              <a:defRPr lang="zh-CN" altLang="en-US" sz="3700">
                <a:solidFill>
                  <a:schemeClr val="tx1"/>
                </a:solidFill>
                <a:latin typeface="Calibri" panose="020f0502020204030204" charset="0"/>
                <a:ea typeface="Arial" panose="020b0604020202020204" pitchFamily="34" charset="0"/>
              </a:defRPr>
            </a:lvl2pPr>
            <a:lvl3pPr marL="1524000" indent="-304800" algn="l" defTabSz="914400" rtl="0" eaLnBrk="0" fontAlgn="base" hangingPunct="0">
              <a:lnSpc>
                <a:spcPct val="100000"/>
              </a:lnSpc>
              <a:spcBef>
                <a:spcPts val="125"/>
              </a:spcBef>
              <a:spcAft>
                <a:spcPct val="0"/>
              </a:spcAft>
              <a:buClrTx/>
              <a:buSzTx/>
              <a:buFont typeface="Arial" panose="020b0604020202020204" pitchFamily="34" charset="0"/>
              <a:buChar char="•"/>
              <a:defRPr lang="zh-CN" altLang="en-US" sz="3200">
                <a:solidFill>
                  <a:schemeClr val="tx1"/>
                </a:solidFill>
                <a:latin typeface="Calibri" panose="020f0502020204030204" charset="0"/>
                <a:ea typeface="Arial" panose="020b0604020202020204" pitchFamily="34" charset="0"/>
              </a:defRPr>
            </a:lvl3pPr>
            <a:lvl4pPr marL="2133600" indent="-304800" algn="l" defTabSz="914400" rtl="0" eaLnBrk="0" fontAlgn="base" hangingPunct="0">
              <a:lnSpc>
                <a:spcPct val="100000"/>
              </a:lnSpc>
              <a:spcBef>
                <a:spcPts val="125"/>
              </a:spcBef>
              <a:spcAft>
                <a:spcPct val="0"/>
              </a:spcAft>
              <a:buClrTx/>
              <a:buSzTx/>
              <a:buFont typeface="Arial" panose="020b0604020202020204" pitchFamily="34" charset="0"/>
              <a:buChar char="–"/>
              <a:defRPr lang="zh-CN" altLang="en-US" sz="2600">
                <a:solidFill>
                  <a:schemeClr val="tx1"/>
                </a:solidFill>
                <a:latin typeface="Calibri" panose="020f0502020204030204" charset="0"/>
                <a:ea typeface="Arial" panose="020b0604020202020204" pitchFamily="34" charset="0"/>
              </a:defRPr>
            </a:lvl4pPr>
            <a:lvl5pPr marL="2741295" indent="-304800" algn="l" defTabSz="914400" rtl="0" eaLnBrk="0" fontAlgn="base" hangingPunct="0">
              <a:lnSpc>
                <a:spcPct val="100000"/>
              </a:lnSpc>
              <a:spcBef>
                <a:spcPts val="125"/>
              </a:spcBef>
              <a:spcAft>
                <a:spcPct val="0"/>
              </a:spcAft>
              <a:buClrTx/>
              <a:buSzTx/>
              <a:buFont typeface="Arial" panose="020b0604020202020204" pitchFamily="34" charset="0"/>
              <a:buChar char="»"/>
              <a:defRPr lang="zh-CN" altLang="en-US" sz="2600">
                <a:solidFill>
                  <a:schemeClr val="tx1"/>
                </a:solidFill>
                <a:latin typeface="Calibri" panose="020f0502020204030204" charset="0"/>
                <a:ea typeface="Arial" panose="020b0604020202020204" pitchFamily="34" charset="0"/>
              </a:defRPr>
            </a:lvl5pPr>
          </a:lstStyle>
          <a:p>
            <a:pPr marL="457200" marR="0" lvl="0" indent="-457200" defTabSz="914400" eaLnBrk="1" hangingPunct="1">
              <a:lnSpc>
                <a:spcPct val="100000"/>
              </a:lnSpc>
              <a:buClrTx/>
              <a:buNone/>
            </a:pPr>
            <a:r>
              <a:rPr lang="en-US" altLang="zh-CN" sz="3465" u="none" baseline="0">
                <a:solidFill>
                  <a:schemeClr val="tx1"/>
                </a:solidFill>
                <a:effectLst/>
                <a:latin typeface="华文新魏" panose="02010800040101010101" charset="-122"/>
                <a:ea typeface="华文新魏" panose="02010800040101010101" charset="-122"/>
                <a:cs typeface="华文新魏" panose="02010800040101010101" charset="-122"/>
              </a:rPr>
              <a:t>① </a:t>
            </a:r>
            <a:r>
              <a:rPr lang="zh-CN" altLang="en-US" sz="3465" u="none" baseline="0">
                <a:solidFill>
                  <a:schemeClr val="tx1"/>
                </a:solidFill>
                <a:effectLst/>
                <a:latin typeface="华文新魏" panose="02010800040101010101" charset="-122"/>
                <a:ea typeface="华文新魏" panose="02010800040101010101" charset="-122"/>
                <a:cs typeface="华文新魏" panose="02010800040101010101" charset="-122"/>
              </a:rPr>
              <a:t>好古文，六艺经传皆通习之 </a:t>
            </a:r>
          </a:p>
          <a:p>
            <a:pPr marL="457200" marR="0" lvl="0" indent="-457200" defTabSz="914400" eaLnBrk="1" hangingPunct="1">
              <a:lnSpc>
                <a:spcPct val="100000"/>
              </a:lnSpc>
              <a:buClrTx/>
              <a:buNone/>
            </a:pPr>
            <a:r>
              <a:rPr lang="zh-CN" altLang="en-US" sz="3465" u="none" baseline="0">
                <a:solidFill>
                  <a:schemeClr val="tx1"/>
                </a:solidFill>
                <a:effectLst/>
                <a:latin typeface="华文新魏" panose="02010800040101010101" charset="-122"/>
                <a:ea typeface="华文新魏" panose="02010800040101010101" charset="-122"/>
                <a:cs typeface="华文新魏" panose="02010800040101010101" charset="-122"/>
              </a:rPr>
              <a:t>② 不拘于时，学于余 </a:t>
            </a:r>
          </a:p>
          <a:p>
            <a:pPr marL="457200" marR="0" lvl="0" indent="-457200" defTabSz="914400" eaLnBrk="1" hangingPunct="1">
              <a:lnSpc>
                <a:spcPct val="100000"/>
              </a:lnSpc>
              <a:buClrTx/>
              <a:buNone/>
            </a:pPr>
            <a:r>
              <a:rPr lang="zh-CN" altLang="en-US" sz="3465" u="none" baseline="0">
                <a:solidFill>
                  <a:schemeClr val="tx1"/>
                </a:solidFill>
                <a:effectLst/>
                <a:latin typeface="华文新魏" panose="02010800040101010101" charset="-122"/>
                <a:ea typeface="华文新魏" panose="02010800040101010101" charset="-122"/>
                <a:cs typeface="华文新魏" panose="02010800040101010101" charset="-122"/>
              </a:rPr>
              <a:t>③ 能行古道 </a:t>
            </a:r>
          </a:p>
        </p:txBody>
      </p:sp>
      <p:sp>
        <p:nvSpPr>
          <p:cNvPr id="7" name="文本框 6" title=""/>
          <p:cNvSpPr txBox="1"/>
          <p:nvPr>
            <p:custDataLst>
              <p:tags r:id="rId9"/>
            </p:custDataLst>
          </p:nvPr>
        </p:nvSpPr>
        <p:spPr>
          <a:xfrm>
            <a:off x="811747" y="3994201"/>
            <a:ext cx="3547096" cy="583565"/>
          </a:xfrm>
          <a:prstGeom prst="rect">
            <a:avLst/>
          </a:prstGeom>
          <a:noFill/>
        </p:spPr>
        <p:txBody>
          <a:bodyPr wrap="square" rtlCol="0">
            <a:spAutoFit/>
          </a:bodyPr>
          <a:lstStyle/>
          <a:p>
            <a:r>
              <a:rPr lang="zh-CN" altLang="en-US" sz="3200" b="1">
                <a:latin typeface="华文中宋" panose="02010600040101010101" charset="-122"/>
                <a:ea typeface="华文中宋" panose="02010600040101010101" charset="-122"/>
              </a:rPr>
              <a:t>赠李蟠的缘由：</a:t>
            </a:r>
          </a:p>
        </p:txBody>
      </p:sp>
      <p:sp>
        <p:nvSpPr>
          <p:cNvPr id="8" name="文本框 7" title=""/>
          <p:cNvSpPr txBox="1"/>
          <p:nvPr>
            <p:custDataLst>
              <p:tags r:id="rId10"/>
            </p:custDataLst>
          </p:nvPr>
        </p:nvSpPr>
        <p:spPr>
          <a:xfrm>
            <a:off x="5712460" y="1208193"/>
            <a:ext cx="2011680" cy="706755"/>
          </a:xfrm>
          <a:prstGeom prst="rect">
            <a:avLst/>
          </a:prstGeom>
          <a:solidFill>
            <a:srgbClr val="002060"/>
          </a:solidFill>
        </p:spPr>
        <p:txBody>
          <a:bodyPr wrap="square" rtlCol="0" anchor="t">
            <a:spAutoFit/>
          </a:bodyPr>
          <a:lstStyle/>
          <a:p>
            <a:r>
              <a:rPr lang="zh-CN" altLang="en-US" sz="4000">
                <a:solidFill>
                  <a:srgbClr val="FFFF00"/>
                </a:solidFill>
                <a:latin typeface="华文隶书" panose="02010800040101010101" charset="-122"/>
                <a:ea typeface="华文隶书" panose="02010800040101010101" charset="-122"/>
                <a:cs typeface="华文行楷" panose="02010800040101010101" charset="-122"/>
                <a:sym typeface="+mn-ea"/>
              </a:rPr>
              <a:t>第四段</a:t>
            </a:r>
          </a:p>
        </p:txBody>
      </p:sp>
      <p:grpSp>
        <p:nvGrpSpPr>
          <p:cNvPr id="14" name="组合 13" title=""/>
          <p:cNvGrpSpPr/>
          <p:nvPr>
            <p:custDataLst>
              <p:tags r:id="rId11"/>
            </p:custDataLst>
          </p:nvPr>
        </p:nvGrpSpPr>
        <p:grpSpPr>
          <a:xfrm>
            <a:off x="356235" y="163195"/>
            <a:ext cx="8294370" cy="848995"/>
            <a:chOff x="519" y="283"/>
            <a:chExt cx="13062" cy="1337"/>
          </a:xfrm>
        </p:grpSpPr>
        <p:sp>
          <p:nvSpPr>
            <p:cNvPr id="17" name="标题 1"/>
            <p:cNvSpPr txBox="1"/>
            <p:nvPr>
              <p:custDataLst>
                <p:tags r:id="rId12"/>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custDataLst>
                <p:tags r:id="rId13"/>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文本解读</a:t>
              </a:r>
            </a:p>
          </p:txBody>
        </p:sp>
        <p:sp>
          <p:nvSpPr>
            <p:cNvPr id="19" name="标题 1"/>
            <p:cNvSpPr txBox="1"/>
            <p:nvPr>
              <p:custDataLst>
                <p:tags r:id="rId14"/>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grpId="0" nodeType="clickEffect">
                                  <p:stCondLst>
                                    <p:cond delay="0"/>
                                  </p:stCondLst>
                                  <p:childTnLst>
                                    <p:set>
                                      <p:cBhvr additive="base">
                                        <p:cTn id="10" dur="1" fill="hold">
                                          <p:stCondLst>
                                            <p:cond delay="0"/>
                                          </p:stCondLst>
                                        </p:cTn>
                                        <p:tgtEl>
                                          <p:spTgt spid="102402">
                                            <p:txEl>
                                              <p:pRg st="0" end="0"/>
                                            </p:txEl>
                                          </p:spTgt>
                                        </p:tgtEl>
                                        <p:attrNameLst>
                                          <p:attrName>style.visibility</p:attrName>
                                        </p:attrNameLst>
                                      </p:cBhvr>
                                      <p:to>
                                        <p:strVal val="visible"/>
                                      </p:to>
                                    </p:set>
                                    <p:animEffect transition="in" filter="blinds(horizontal)">
                                      <p:cBhvr additive="base">
                                        <p:cTn id="11" dur="500" fill="hold"/>
                                        <p:tgtEl>
                                          <p:spTgt spid="102402">
                                            <p:txEl>
                                              <p:pRg st="0" end="0"/>
                                            </p:txEl>
                                          </p:spTgt>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additive="base">
                                        <p:cTn id="15" dur="1" fill="hold">
                                          <p:stCondLst>
                                            <p:cond delay="0"/>
                                          </p:stCondLst>
                                        </p:cTn>
                                        <p:tgtEl>
                                          <p:spTgt spid="102402">
                                            <p:txEl>
                                              <p:pRg st="1" end="1"/>
                                            </p:txEl>
                                          </p:spTgt>
                                        </p:tgtEl>
                                        <p:attrNameLst>
                                          <p:attrName>style.visibility</p:attrName>
                                        </p:attrNameLst>
                                      </p:cBhvr>
                                      <p:to>
                                        <p:strVal val="visible"/>
                                      </p:to>
                                    </p:set>
                                    <p:animEffect transition="in" filter="blinds(horizontal)">
                                      <p:cBhvr additive="base">
                                        <p:cTn id="16" dur="500" fill="hold"/>
                                        <p:tgtEl>
                                          <p:spTgt spid="102402">
                                            <p:txEl>
                                              <p:pRg st="1" end="1"/>
                                            </p:txEl>
                                          </p:spTgt>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additive="base">
                                        <p:cTn id="20" dur="1" fill="hold">
                                          <p:stCondLst>
                                            <p:cond delay="0"/>
                                          </p:stCondLst>
                                        </p:cTn>
                                        <p:tgtEl>
                                          <p:spTgt spid="102402">
                                            <p:txEl>
                                              <p:pRg st="2" end="2"/>
                                            </p:txEl>
                                          </p:spTgt>
                                        </p:tgtEl>
                                        <p:attrNameLst>
                                          <p:attrName>style.visibility</p:attrName>
                                        </p:attrNameLst>
                                      </p:cBhvr>
                                      <p:to>
                                        <p:strVal val="visible"/>
                                      </p:to>
                                    </p:set>
                                    <p:animEffect transition="in" filter="blinds(horizontal)">
                                      <p:cBhvr additive="base">
                                        <p:cTn id="21" dur="500" fill="hold"/>
                                        <p:tgtEl>
                                          <p:spTgt spid="102402">
                                            <p:txEl>
                                              <p:pRg st="2" end="2"/>
                                            </p:txEl>
                                          </p:spTgt>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2402" grpId="0" uiExpand="1" build="p"/>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57026" name="Text Box 2" title=""/>
          <p:cNvSpPr txBox="1">
            <a:spLocks noChangeArrowheads="1"/>
          </p:cNvSpPr>
          <p:nvPr>
            <p:custDataLst>
              <p:tags r:id="rId3"/>
            </p:custDataLst>
          </p:nvPr>
        </p:nvSpPr>
        <p:spPr bwMode="auto">
          <a:xfrm>
            <a:off x="643827" y="1257992"/>
            <a:ext cx="675005" cy="51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spcBef>
                <a:spcPct val="50000"/>
              </a:spcBef>
            </a:pPr>
            <a:r>
              <a:rPr lang="zh-CN" altLang="en-US" sz="3200" b="1">
                <a:solidFill>
                  <a:schemeClr val="tx1"/>
                </a:solidFill>
                <a:latin typeface="方正粗黑宋简体" panose="02000000000000000000" charset="-122"/>
                <a:ea typeface="方正粗黑宋简体" panose="02000000000000000000" charset="-122"/>
              </a:rPr>
              <a:t>中心论点：古之学者必有师</a:t>
            </a:r>
          </a:p>
        </p:txBody>
      </p:sp>
      <p:sp>
        <p:nvSpPr>
          <p:cNvPr id="257027" name="AutoShape 3" title=""/>
          <p:cNvSpPr/>
          <p:nvPr>
            <p:custDataLst>
              <p:tags r:id="rId4"/>
            </p:custDataLst>
          </p:nvPr>
        </p:nvSpPr>
        <p:spPr bwMode="auto">
          <a:xfrm>
            <a:off x="1442824" y="1453688"/>
            <a:ext cx="457200" cy="4724400"/>
          </a:xfrm>
          <a:prstGeom prst="leftBrace">
            <a:avLst>
              <a:gd name="adj1" fmla="val 85872"/>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p>
        </p:txBody>
      </p:sp>
      <p:sp>
        <p:nvSpPr>
          <p:cNvPr id="257028" name="Text Box 4" title=""/>
          <p:cNvSpPr txBox="1">
            <a:spLocks noChangeArrowheads="1"/>
          </p:cNvSpPr>
          <p:nvPr>
            <p:custDataLst>
              <p:tags r:id="rId5"/>
            </p:custDataLst>
          </p:nvPr>
        </p:nvSpPr>
        <p:spPr bwMode="auto">
          <a:xfrm>
            <a:off x="2701285" y="889776"/>
            <a:ext cx="276148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solidFill>
                  <a:schemeClr val="tx1"/>
                </a:solidFill>
                <a:latin typeface="华文中宋" panose="02010600040101010101" charset="-122"/>
                <a:ea typeface="华文中宋" panose="02010600040101010101" charset="-122"/>
              </a:rPr>
              <a:t>提出中心论点，阐述师的作用和择师的标准</a:t>
            </a:r>
          </a:p>
        </p:txBody>
      </p:sp>
      <p:sp>
        <p:nvSpPr>
          <p:cNvPr id="257029" name="Text Box 5" title=""/>
          <p:cNvSpPr txBox="1">
            <a:spLocks noChangeArrowheads="1"/>
          </p:cNvSpPr>
          <p:nvPr>
            <p:custDataLst>
              <p:tags r:id="rId6"/>
            </p:custDataLst>
          </p:nvPr>
        </p:nvSpPr>
        <p:spPr bwMode="auto">
          <a:xfrm>
            <a:off x="1900437" y="1042157"/>
            <a:ext cx="66285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latin typeface="Times New Roman" panose="02020603050405020304" pitchFamily="18" charset="0"/>
                <a:ea typeface="黑体" panose="02010609060101010101" charset="-122"/>
              </a:rPr>
              <a:t>一段</a:t>
            </a:r>
          </a:p>
        </p:txBody>
      </p:sp>
      <p:sp>
        <p:nvSpPr>
          <p:cNvPr id="257030" name="Text Box 6" title=""/>
          <p:cNvSpPr txBox="1">
            <a:spLocks noChangeArrowheads="1"/>
          </p:cNvSpPr>
          <p:nvPr>
            <p:custDataLst>
              <p:tags r:id="rId7"/>
            </p:custDataLst>
          </p:nvPr>
        </p:nvSpPr>
        <p:spPr bwMode="auto">
          <a:xfrm>
            <a:off x="1881811" y="3167020"/>
            <a:ext cx="60613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latin typeface="Times New Roman" panose="02020603050405020304" pitchFamily="18" charset="0"/>
                <a:ea typeface="黑体" panose="02010609060101010101" charset="-122"/>
              </a:rPr>
              <a:t>二段</a:t>
            </a:r>
          </a:p>
        </p:txBody>
      </p:sp>
      <p:sp>
        <p:nvSpPr>
          <p:cNvPr id="257031" name="Text Box 7" title=""/>
          <p:cNvSpPr txBox="1">
            <a:spLocks noChangeArrowheads="1"/>
          </p:cNvSpPr>
          <p:nvPr>
            <p:custDataLst>
              <p:tags r:id="rId8"/>
            </p:custDataLst>
          </p:nvPr>
        </p:nvSpPr>
        <p:spPr bwMode="auto">
          <a:xfrm>
            <a:off x="2858739" y="3274535"/>
            <a:ext cx="207915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solidFill>
                  <a:schemeClr val="tx1"/>
                </a:solidFill>
                <a:latin typeface="华文中宋" panose="02010600040101010101" charset="-122"/>
                <a:ea typeface="华文中宋" panose="02010600040101010101" charset="-122"/>
              </a:rPr>
              <a:t>批判当时的坏风气</a:t>
            </a:r>
          </a:p>
        </p:txBody>
      </p:sp>
      <p:sp>
        <p:nvSpPr>
          <p:cNvPr id="257032" name="Text Box 8" title=""/>
          <p:cNvSpPr txBox="1">
            <a:spLocks noChangeArrowheads="1"/>
          </p:cNvSpPr>
          <p:nvPr>
            <p:custDataLst>
              <p:tags r:id="rId9"/>
            </p:custDataLst>
          </p:nvPr>
        </p:nvSpPr>
        <p:spPr bwMode="auto">
          <a:xfrm>
            <a:off x="1886047" y="4692495"/>
            <a:ext cx="69164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latin typeface="Times New Roman" panose="02020603050405020304" pitchFamily="18" charset="0"/>
                <a:ea typeface="黑体" panose="02010609060101010101" charset="-122"/>
              </a:rPr>
              <a:t>三段</a:t>
            </a:r>
          </a:p>
        </p:txBody>
      </p:sp>
      <p:sp>
        <p:nvSpPr>
          <p:cNvPr id="257033" name="AutoShape 9" title=""/>
          <p:cNvSpPr/>
          <p:nvPr>
            <p:custDataLst>
              <p:tags r:id="rId10"/>
            </p:custDataLst>
          </p:nvPr>
        </p:nvSpPr>
        <p:spPr bwMode="auto">
          <a:xfrm>
            <a:off x="5738760" y="922857"/>
            <a:ext cx="381000" cy="1524000"/>
          </a:xfrm>
          <a:prstGeom prst="leftBrace">
            <a:avLst>
              <a:gd name="adj1" fmla="val 33241"/>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p>
        </p:txBody>
      </p:sp>
      <p:sp>
        <p:nvSpPr>
          <p:cNvPr id="257034" name="Text Box 10" title=""/>
          <p:cNvSpPr txBox="1">
            <a:spLocks noChangeArrowheads="1"/>
          </p:cNvSpPr>
          <p:nvPr>
            <p:custDataLst>
              <p:tags r:id="rId11"/>
            </p:custDataLst>
          </p:nvPr>
        </p:nvSpPr>
        <p:spPr bwMode="auto">
          <a:xfrm>
            <a:off x="6119704" y="831363"/>
            <a:ext cx="239238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200" b="1">
                <a:latin typeface="华文新魏" panose="02010800040101010101" charset="-122"/>
                <a:ea typeface="华文新魏" panose="02010800040101010101" charset="-122"/>
                <a:cs typeface="华文新魏" panose="02010800040101010101" charset="-122"/>
              </a:rPr>
              <a:t>1.</a:t>
            </a:r>
            <a:r>
              <a:rPr lang="zh-CN" altLang="en-US" sz="3200" b="1">
                <a:latin typeface="华文新魏" panose="02010800040101010101" charset="-122"/>
                <a:ea typeface="华文新魏" panose="02010800040101010101" charset="-122"/>
                <a:cs typeface="华文新魏" panose="02010800040101010101" charset="-122"/>
              </a:rPr>
              <a:t>中心论点</a:t>
            </a:r>
          </a:p>
        </p:txBody>
      </p:sp>
      <p:sp>
        <p:nvSpPr>
          <p:cNvPr id="257035" name="Text Box 11" title=""/>
          <p:cNvSpPr txBox="1">
            <a:spLocks noChangeArrowheads="1"/>
          </p:cNvSpPr>
          <p:nvPr>
            <p:custDataLst>
              <p:tags r:id="rId12"/>
            </p:custDataLst>
          </p:nvPr>
        </p:nvSpPr>
        <p:spPr bwMode="auto">
          <a:xfrm>
            <a:off x="6119704" y="1382475"/>
            <a:ext cx="245249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200" b="1">
                <a:latin typeface="华文新魏" panose="02010800040101010101" charset="-122"/>
                <a:ea typeface="华文新魏" panose="02010800040101010101" charset="-122"/>
                <a:cs typeface="华文新魏" panose="02010800040101010101" charset="-122"/>
              </a:rPr>
              <a:t>2.</a:t>
            </a:r>
            <a:r>
              <a:rPr lang="zh-CN" altLang="en-US" sz="3200" b="1">
                <a:latin typeface="华文新魏" panose="02010800040101010101" charset="-122"/>
                <a:ea typeface="华文新魏" panose="02010800040101010101" charset="-122"/>
                <a:cs typeface="华文新魏" panose="02010800040101010101" charset="-122"/>
              </a:rPr>
              <a:t>师的作用</a:t>
            </a:r>
          </a:p>
        </p:txBody>
      </p:sp>
      <p:sp>
        <p:nvSpPr>
          <p:cNvPr id="257036" name="Text Box 12" title=""/>
          <p:cNvSpPr txBox="1">
            <a:spLocks noChangeArrowheads="1"/>
          </p:cNvSpPr>
          <p:nvPr>
            <p:custDataLst>
              <p:tags r:id="rId13"/>
            </p:custDataLst>
          </p:nvPr>
        </p:nvSpPr>
        <p:spPr bwMode="auto">
          <a:xfrm>
            <a:off x="6119704" y="1946285"/>
            <a:ext cx="274624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200" b="1">
                <a:latin typeface="华文新魏" panose="02010800040101010101" charset="-122"/>
                <a:ea typeface="华文新魏" panose="02010800040101010101" charset="-122"/>
                <a:cs typeface="华文新魏" panose="02010800040101010101" charset="-122"/>
              </a:rPr>
              <a:t>3.</a:t>
            </a:r>
            <a:r>
              <a:rPr lang="zh-CN" altLang="en-US" sz="3200" b="1">
                <a:latin typeface="华文新魏" panose="02010800040101010101" charset="-122"/>
                <a:ea typeface="华文新魏" panose="02010800040101010101" charset="-122"/>
                <a:cs typeface="华文新魏" panose="02010800040101010101" charset="-122"/>
              </a:rPr>
              <a:t>择师的标准</a:t>
            </a:r>
          </a:p>
        </p:txBody>
      </p:sp>
      <p:sp>
        <p:nvSpPr>
          <p:cNvPr id="257037" name="AutoShape 13" title=""/>
          <p:cNvSpPr/>
          <p:nvPr>
            <p:custDataLst>
              <p:tags r:id="rId14"/>
            </p:custDataLst>
          </p:nvPr>
        </p:nvSpPr>
        <p:spPr bwMode="auto">
          <a:xfrm>
            <a:off x="4929404" y="2727077"/>
            <a:ext cx="533400" cy="1828800"/>
          </a:xfrm>
          <a:prstGeom prst="leftBrace">
            <a:avLst>
              <a:gd name="adj1" fmla="val 28492"/>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p>
        </p:txBody>
      </p:sp>
      <p:sp>
        <p:nvSpPr>
          <p:cNvPr id="257038" name="Text Box 14" title=""/>
          <p:cNvSpPr txBox="1">
            <a:spLocks noChangeArrowheads="1"/>
          </p:cNvSpPr>
          <p:nvPr>
            <p:custDataLst>
              <p:tags r:id="rId15"/>
            </p:custDataLst>
          </p:nvPr>
        </p:nvSpPr>
        <p:spPr bwMode="auto">
          <a:xfrm>
            <a:off x="5550813" y="2577803"/>
            <a:ext cx="247704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200" b="1">
                <a:latin typeface="华文新魏" panose="02010800040101010101" charset="-122"/>
                <a:ea typeface="华文新魏" panose="02010800040101010101" charset="-122"/>
                <a:cs typeface="华文新魏" panose="02010800040101010101" charset="-122"/>
              </a:rPr>
              <a:t>1.</a:t>
            </a:r>
            <a:r>
              <a:rPr lang="zh-CN" altLang="en-US" sz="3200" b="1">
                <a:latin typeface="华文新魏" panose="02010800040101010101" charset="-122"/>
                <a:ea typeface="华文新魏" panose="02010800040101010101" charset="-122"/>
                <a:cs typeface="华文新魏" panose="02010800040101010101" charset="-122"/>
              </a:rPr>
              <a:t>古今对比</a:t>
            </a:r>
            <a:r>
              <a:rPr lang="en-US" altLang="zh-CN" sz="3200" b="1">
                <a:latin typeface="华文新魏" panose="02010800040101010101" charset="-122"/>
                <a:ea typeface="华文新魏" panose="02010800040101010101" charset="-122"/>
                <a:cs typeface="华文新魏" panose="02010800040101010101" charset="-122"/>
              </a:rPr>
              <a:t> </a:t>
            </a:r>
            <a:endParaRPr lang="zh-CN" altLang="en-US" sz="3200" b="1">
              <a:solidFill>
                <a:srgbClr val="FF0066"/>
              </a:solidFill>
              <a:latin typeface="华文新魏" panose="02010800040101010101" charset="-122"/>
              <a:ea typeface="华文新魏" panose="02010800040101010101" charset="-122"/>
              <a:cs typeface="华文新魏" panose="02010800040101010101" charset="-122"/>
            </a:endParaRPr>
          </a:p>
        </p:txBody>
      </p:sp>
      <p:sp>
        <p:nvSpPr>
          <p:cNvPr id="257039" name="Text Box 15" title=""/>
          <p:cNvSpPr txBox="1">
            <a:spLocks noChangeArrowheads="1"/>
          </p:cNvSpPr>
          <p:nvPr>
            <p:custDataLst>
              <p:tags r:id="rId16"/>
            </p:custDataLst>
          </p:nvPr>
        </p:nvSpPr>
        <p:spPr bwMode="auto">
          <a:xfrm>
            <a:off x="5550813" y="3159463"/>
            <a:ext cx="360466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200" b="1">
                <a:latin typeface="华文新魏" panose="02010800040101010101" charset="-122"/>
                <a:ea typeface="华文新魏" panose="02010800040101010101" charset="-122"/>
                <a:cs typeface="华文新魏" panose="02010800040101010101" charset="-122"/>
              </a:rPr>
              <a:t>2.</a:t>
            </a:r>
            <a:r>
              <a:rPr lang="zh-CN" altLang="en-US" sz="3200" b="1">
                <a:latin typeface="华文新魏" panose="02010800040101010101" charset="-122"/>
                <a:ea typeface="华文新魏" panose="02010800040101010101" charset="-122"/>
                <a:cs typeface="华文新魏" panose="02010800040101010101" charset="-122"/>
              </a:rPr>
              <a:t>自己与孩子对比</a:t>
            </a:r>
          </a:p>
        </p:txBody>
      </p:sp>
      <p:sp>
        <p:nvSpPr>
          <p:cNvPr id="257040" name="Text Box 16" title=""/>
          <p:cNvSpPr txBox="1">
            <a:spLocks noChangeArrowheads="1"/>
          </p:cNvSpPr>
          <p:nvPr>
            <p:custDataLst>
              <p:tags r:id="rId17"/>
            </p:custDataLst>
          </p:nvPr>
        </p:nvSpPr>
        <p:spPr bwMode="auto">
          <a:xfrm>
            <a:off x="5550813" y="3741123"/>
            <a:ext cx="3315984"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sz="3200" b="1">
                <a:latin typeface="华文新魏" panose="02010800040101010101" charset="-122"/>
                <a:ea typeface="华文新魏" panose="02010800040101010101" charset="-122"/>
                <a:cs typeface="华文新魏" panose="02010800040101010101" charset="-122"/>
              </a:rPr>
              <a:t>3.</a:t>
            </a:r>
            <a:r>
              <a:rPr lang="zh-CN" altLang="en-US" sz="3200" b="1">
                <a:latin typeface="华文新魏" panose="02010800040101010101" charset="-122"/>
                <a:ea typeface="华文新魏" panose="02010800040101010101" charset="-122"/>
                <a:cs typeface="华文新魏" panose="02010800040101010101" charset="-122"/>
              </a:rPr>
              <a:t>巫医乐师等与士大夫对比</a:t>
            </a:r>
          </a:p>
        </p:txBody>
      </p:sp>
      <p:sp>
        <p:nvSpPr>
          <p:cNvPr id="257041" name="Text Box 17" title=""/>
          <p:cNvSpPr txBox="1">
            <a:spLocks noChangeArrowheads="1"/>
          </p:cNvSpPr>
          <p:nvPr>
            <p:custDataLst>
              <p:tags r:id="rId18"/>
            </p:custDataLst>
          </p:nvPr>
        </p:nvSpPr>
        <p:spPr bwMode="auto">
          <a:xfrm>
            <a:off x="8765217" y="3225409"/>
            <a:ext cx="169058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auto">
              <a:spcBef>
                <a:spcPct val="0"/>
              </a:spcBef>
            </a:pPr>
            <a:r>
              <a:rPr lang="zh-CN" altLang="en-US" sz="3200" b="1">
                <a:solidFill>
                  <a:schemeClr val="tx1"/>
                </a:solidFill>
                <a:latin typeface="Times New Roman" panose="02020603050405020304" pitchFamily="18" charset="0"/>
                <a:ea typeface="黑体" panose="02010609060101010101" charset="-122"/>
              </a:rPr>
              <a:t>（自比）</a:t>
            </a:r>
          </a:p>
        </p:txBody>
      </p:sp>
      <p:sp>
        <p:nvSpPr>
          <p:cNvPr id="257042" name="Text Box 18" title=""/>
          <p:cNvSpPr txBox="1">
            <a:spLocks noChangeArrowheads="1"/>
          </p:cNvSpPr>
          <p:nvPr>
            <p:custDataLst>
              <p:tags r:id="rId19"/>
            </p:custDataLst>
          </p:nvPr>
        </p:nvSpPr>
        <p:spPr bwMode="auto">
          <a:xfrm>
            <a:off x="8737277" y="3942441"/>
            <a:ext cx="16584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auto">
              <a:spcBef>
                <a:spcPct val="0"/>
              </a:spcBef>
            </a:pPr>
            <a:r>
              <a:rPr lang="zh-CN" altLang="en-US" sz="3200" b="1">
                <a:solidFill>
                  <a:schemeClr val="tx1"/>
                </a:solidFill>
                <a:latin typeface="Times New Roman" panose="02020603050405020304" pitchFamily="18" charset="0"/>
                <a:ea typeface="黑体" panose="02010609060101010101" charset="-122"/>
              </a:rPr>
              <a:t>（横比）</a:t>
            </a:r>
          </a:p>
        </p:txBody>
      </p:sp>
      <p:sp>
        <p:nvSpPr>
          <p:cNvPr id="257043" name="Text Box 19" title=""/>
          <p:cNvSpPr txBox="1">
            <a:spLocks noChangeArrowheads="1"/>
          </p:cNvSpPr>
          <p:nvPr>
            <p:custDataLst>
              <p:tags r:id="rId20"/>
            </p:custDataLst>
          </p:nvPr>
        </p:nvSpPr>
        <p:spPr bwMode="auto">
          <a:xfrm>
            <a:off x="2771551" y="4938844"/>
            <a:ext cx="685376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solidFill>
                  <a:schemeClr val="tx1"/>
                </a:solidFill>
                <a:latin typeface="华文中宋" panose="02010600040101010101" charset="-122"/>
                <a:ea typeface="华文中宋" panose="02010600040101010101" charset="-122"/>
              </a:rPr>
              <a:t>以孔子为例，论证从师的正确态度</a:t>
            </a:r>
          </a:p>
        </p:txBody>
      </p:sp>
      <p:sp>
        <p:nvSpPr>
          <p:cNvPr id="257044" name="Text Box 20" title=""/>
          <p:cNvSpPr txBox="1">
            <a:spLocks noChangeArrowheads="1"/>
          </p:cNvSpPr>
          <p:nvPr>
            <p:custDataLst>
              <p:tags r:id="rId21"/>
            </p:custDataLst>
          </p:nvPr>
        </p:nvSpPr>
        <p:spPr bwMode="auto">
          <a:xfrm>
            <a:off x="1900437" y="5947945"/>
            <a:ext cx="110561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latin typeface="Times New Roman" panose="02020603050405020304" pitchFamily="18" charset="0"/>
                <a:ea typeface="黑体" panose="02010609060101010101" charset="-122"/>
              </a:rPr>
              <a:t>四段</a:t>
            </a:r>
          </a:p>
        </p:txBody>
      </p:sp>
      <p:sp>
        <p:nvSpPr>
          <p:cNvPr id="257045" name="Text Box 21" title=""/>
          <p:cNvSpPr txBox="1">
            <a:spLocks noChangeArrowheads="1"/>
          </p:cNvSpPr>
          <p:nvPr>
            <p:custDataLst>
              <p:tags r:id="rId22"/>
            </p:custDataLst>
          </p:nvPr>
        </p:nvSpPr>
        <p:spPr bwMode="auto">
          <a:xfrm>
            <a:off x="3424249" y="5947945"/>
            <a:ext cx="326603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latin typeface="华文中宋" panose="02010600040101010101" charset="-122"/>
                <a:ea typeface="华文中宋" panose="02010600040101010101" charset="-122"/>
              </a:rPr>
              <a:t>交代写作的缘由</a:t>
            </a:r>
          </a:p>
        </p:txBody>
      </p:sp>
      <p:sp>
        <p:nvSpPr>
          <p:cNvPr id="257046" name="AutoShape 22" title=""/>
          <p:cNvSpPr/>
          <p:nvPr>
            <p:custDataLst>
              <p:tags r:id="rId23"/>
            </p:custDataLst>
          </p:nvPr>
        </p:nvSpPr>
        <p:spPr bwMode="auto">
          <a:xfrm>
            <a:off x="9020364" y="988061"/>
            <a:ext cx="76200" cy="1143000"/>
          </a:xfrm>
          <a:prstGeom prst="rightBrace">
            <a:avLst>
              <a:gd name="adj1" fmla="val 125000"/>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p>
        </p:txBody>
      </p:sp>
      <p:sp>
        <p:nvSpPr>
          <p:cNvPr id="257047" name="AutoShape 23" title=""/>
          <p:cNvSpPr/>
          <p:nvPr>
            <p:custDataLst>
              <p:tags r:id="rId24"/>
            </p:custDataLst>
          </p:nvPr>
        </p:nvSpPr>
        <p:spPr bwMode="auto">
          <a:xfrm>
            <a:off x="10136293" y="2694093"/>
            <a:ext cx="228600" cy="1687407"/>
          </a:xfrm>
          <a:prstGeom prst="rightBrace">
            <a:avLst>
              <a:gd name="adj1" fmla="val 66481"/>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b="1"/>
          </a:p>
        </p:txBody>
      </p:sp>
      <p:sp>
        <p:nvSpPr>
          <p:cNvPr id="257050" name="Line 26" title=""/>
          <p:cNvSpPr>
            <a:spLocks noChangeShapeType="1"/>
          </p:cNvSpPr>
          <p:nvPr>
            <p:custDataLst>
              <p:tags r:id="rId25"/>
            </p:custDataLst>
          </p:nvPr>
        </p:nvSpPr>
        <p:spPr bwMode="auto">
          <a:xfrm>
            <a:off x="9202036" y="5246992"/>
            <a:ext cx="728044" cy="84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7051" name="Text Box 27" title=""/>
          <p:cNvSpPr txBox="1">
            <a:spLocks noChangeArrowheads="1"/>
          </p:cNvSpPr>
          <p:nvPr>
            <p:custDataLst>
              <p:tags r:id="rId26"/>
            </p:custDataLst>
          </p:nvPr>
        </p:nvSpPr>
        <p:spPr bwMode="auto">
          <a:xfrm>
            <a:off x="10036747" y="4556197"/>
            <a:ext cx="21536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3200" b="1">
                <a:solidFill>
                  <a:schemeClr val="tx1"/>
                </a:solidFill>
                <a:latin typeface="Times New Roman" panose="02020603050405020304" pitchFamily="18" charset="0"/>
                <a:ea typeface="黑体" panose="02010609060101010101" charset="-122"/>
              </a:rPr>
              <a:t>正面、事例论证</a:t>
            </a:r>
          </a:p>
        </p:txBody>
      </p:sp>
      <p:sp>
        <p:nvSpPr>
          <p:cNvPr id="2" name="文本框 1" title=""/>
          <p:cNvSpPr txBox="1"/>
          <p:nvPr>
            <p:custDataLst>
              <p:tags r:id="rId27"/>
            </p:custDataLst>
          </p:nvPr>
        </p:nvSpPr>
        <p:spPr>
          <a:xfrm>
            <a:off x="8705951" y="2572723"/>
            <a:ext cx="1600849" cy="583565"/>
          </a:xfrm>
          <a:prstGeom prst="rect">
            <a:avLst/>
          </a:prstGeom>
          <a:noFill/>
        </p:spPr>
        <p:txBody>
          <a:bodyPr wrap="square" rtlCol="0">
            <a:spAutoFit/>
          </a:bodyPr>
          <a:lstStyle/>
          <a:p>
            <a:pPr algn="r" fontAlgn="auto">
              <a:spcBef>
                <a:spcPct val="0"/>
              </a:spcBef>
            </a:pPr>
            <a:r>
              <a:rPr lang="zh-CN" altLang="en-US" sz="3200" b="1">
                <a:solidFill>
                  <a:schemeClr val="tx1"/>
                </a:solidFill>
                <a:latin typeface="黑体" panose="02010609060101010101" charset="-122"/>
                <a:ea typeface="黑体" panose="02010609060101010101" charset="-122"/>
                <a:sym typeface="+mn-ea"/>
              </a:rPr>
              <a:t>（纵比）</a:t>
            </a:r>
          </a:p>
        </p:txBody>
      </p:sp>
      <p:sp>
        <p:nvSpPr>
          <p:cNvPr id="3" name="文本框 2" title=""/>
          <p:cNvSpPr txBox="1"/>
          <p:nvPr>
            <p:custDataLst>
              <p:tags r:id="rId28"/>
            </p:custDataLst>
          </p:nvPr>
        </p:nvSpPr>
        <p:spPr>
          <a:xfrm>
            <a:off x="10584472" y="2841928"/>
            <a:ext cx="1234288" cy="1568450"/>
          </a:xfrm>
          <a:prstGeom prst="rect">
            <a:avLst/>
          </a:prstGeom>
          <a:noFill/>
        </p:spPr>
        <p:txBody>
          <a:bodyPr wrap="square" rtlCol="0" anchor="t">
            <a:spAutoFit/>
          </a:bodyPr>
          <a:lstStyle/>
          <a:p>
            <a:pPr>
              <a:spcBef>
                <a:spcPct val="50000"/>
              </a:spcBef>
            </a:pPr>
            <a:r>
              <a:rPr lang="zh-CN" altLang="en-US" sz="3200" b="1">
                <a:solidFill>
                  <a:schemeClr val="tx1"/>
                </a:solidFill>
                <a:latin typeface="Times New Roman" panose="02020603050405020304" pitchFamily="18" charset="0"/>
                <a:ea typeface="黑体" panose="02010609060101010101" charset="-122"/>
                <a:sym typeface="+mn-ea"/>
              </a:rPr>
              <a:t>反面、对比论证</a:t>
            </a:r>
          </a:p>
        </p:txBody>
      </p:sp>
      <p:sp>
        <p:nvSpPr>
          <p:cNvPr id="4" name="文本框 3" title=""/>
          <p:cNvSpPr txBox="1"/>
          <p:nvPr>
            <p:custDataLst>
              <p:tags r:id="rId29"/>
            </p:custDataLst>
          </p:nvPr>
        </p:nvSpPr>
        <p:spPr>
          <a:xfrm>
            <a:off x="9295159" y="1131045"/>
            <a:ext cx="1161483" cy="1076325"/>
          </a:xfrm>
          <a:prstGeom prst="rect">
            <a:avLst/>
          </a:prstGeom>
          <a:noFill/>
        </p:spPr>
        <p:txBody>
          <a:bodyPr wrap="square" rtlCol="0" anchor="t">
            <a:spAutoFit/>
          </a:bodyPr>
          <a:lstStyle/>
          <a:p>
            <a:pPr>
              <a:spcBef>
                <a:spcPct val="50000"/>
              </a:spcBef>
            </a:pPr>
            <a:r>
              <a:rPr lang="zh-CN" altLang="en-US" sz="3200" b="1">
                <a:solidFill>
                  <a:schemeClr val="tx1"/>
                </a:solidFill>
                <a:latin typeface="Times New Roman" panose="02020603050405020304" pitchFamily="18" charset="0"/>
                <a:ea typeface="黑体" panose="02010609060101010101" charset="-122"/>
                <a:sym typeface="+mn-ea"/>
              </a:rPr>
              <a:t>阐述道理</a:t>
            </a:r>
          </a:p>
        </p:txBody>
      </p:sp>
      <p:grpSp>
        <p:nvGrpSpPr>
          <p:cNvPr id="14" name="组合 13" title=""/>
          <p:cNvGrpSpPr/>
          <p:nvPr>
            <p:custDataLst>
              <p:tags r:id="rId30"/>
            </p:custDataLst>
          </p:nvPr>
        </p:nvGrpSpPr>
        <p:grpSpPr>
          <a:xfrm>
            <a:off x="356235" y="163195"/>
            <a:ext cx="8294370" cy="848995"/>
            <a:chOff x="519" y="283"/>
            <a:chExt cx="13062" cy="1337"/>
          </a:xfrm>
        </p:grpSpPr>
        <p:sp>
          <p:nvSpPr>
            <p:cNvPr id="17" name="标题 1"/>
            <p:cNvSpPr txBox="1"/>
            <p:nvPr>
              <p:custDataLst>
                <p:tags r:id="rId31"/>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5" name="标题 1"/>
            <p:cNvSpPr txBox="1"/>
            <p:nvPr>
              <p:custDataLst>
                <p:tags r:id="rId32"/>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文本解读</a:t>
              </a:r>
            </a:p>
          </p:txBody>
        </p:sp>
        <p:sp>
          <p:nvSpPr>
            <p:cNvPr id="19" name="标题 1"/>
            <p:cNvSpPr txBox="1"/>
            <p:nvPr>
              <p:custDataLst>
                <p:tags r:id="rId33"/>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767715" y="1028700"/>
            <a:ext cx="10531475" cy="5262245"/>
          </a:xfrm>
          <a:prstGeom prst="rect">
            <a:avLst/>
          </a:prstGeom>
          <a:noFill/>
        </p:spPr>
        <p:txBody>
          <a:bodyPr wrap="square" rtlCol="0" anchor="t">
            <a:spAutoFit/>
          </a:bodyPr>
          <a:lstStyle/>
          <a:p>
            <a:pPr indent="457200" fontAlgn="auto">
              <a:lnSpc>
                <a:spcPct val="150000"/>
              </a:lnSpc>
            </a:pPr>
            <a:r>
              <a:rPr lang="zh-CN" altLang="en-US" sz="2800" b="1">
                <a:latin typeface="华文中宋" panose="02010600040101010101" charset="-122"/>
                <a:ea typeface="华文中宋" panose="02010600040101010101" charset="-122"/>
                <a:cs typeface="华文中宋" panose="02010600040101010101" charset="-122"/>
                <a:sym typeface="+mn-ea"/>
              </a:rPr>
              <a:t>根深蒂固：</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比喻基础稳固，不容易动摇。</a:t>
            </a:r>
            <a:endParaRPr lang="zh-CN" altLang="en-US" sz="2800" b="1">
              <a:solidFill>
                <a:srgbClr val="0070C0"/>
              </a:solidFill>
              <a:latin typeface="华文新魏" panose="02010800040101010101" charset="-122"/>
              <a:ea typeface="华文新魏" panose="020108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量体裁衣：</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按照身材剪裁衣裳，比喻根据实际情况办事。</a:t>
            </a:r>
            <a:endParaRPr lang="zh-CN" altLang="en-US" sz="2800" b="1">
              <a:solidFill>
                <a:srgbClr val="0070C0"/>
              </a:solidFill>
              <a:latin typeface="华文新魏" panose="02010800040101010101" charset="-122"/>
              <a:ea typeface="华文新魏" panose="020108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无的放矢：</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没有箭靶乱射箭，比喻言语、行动没有明确目标或不切合实际。</a:t>
            </a:r>
            <a:endParaRPr lang="zh-CN" altLang="en-US" sz="2800" b="1">
              <a:solidFill>
                <a:srgbClr val="0070C0"/>
              </a:solidFill>
              <a:latin typeface="华文新魏" panose="02010800040101010101" charset="-122"/>
              <a:ea typeface="华文新魏" panose="020108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原形毕露：</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本来的面目完全暴露(含贬义)。</a:t>
            </a:r>
            <a:endParaRPr lang="zh-CN" altLang="en-US" sz="2800" b="1">
              <a:solidFill>
                <a:srgbClr val="0070C0"/>
              </a:solidFill>
              <a:latin typeface="华文新魏" panose="02010800040101010101" charset="-122"/>
              <a:ea typeface="华文新魏" panose="020108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装腔作势：</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故意做作，装出某种情态。</a:t>
            </a:r>
            <a:endParaRPr lang="zh-CN" altLang="en-US" sz="2800" b="1">
              <a:solidFill>
                <a:srgbClr val="0070C0"/>
              </a:solidFill>
              <a:latin typeface="华文新魏" panose="02010800040101010101" charset="-122"/>
              <a:ea typeface="华文新魏" panose="020108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莫名其妙：</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没有人能说出它的奥妙(道理)，表示事情很奇怪，使人难以理解。</a:t>
            </a: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8"/>
    </p:custData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775287" y="1376477"/>
            <a:ext cx="9795571" cy="3543300"/>
          </a:xfrm>
          <a:prstGeom prst="rect">
            <a:avLst/>
          </a:prstGeom>
          <a:noFill/>
          <a:extLst>
            <a:ext uri="{909E8E84-426E-40DD-AFC4-6F175D3DCCD1}">
              <a14:hiddenFill xmlns:a14="http://schemas.microsoft.com/office/drawing/2010/main">
                <a:solidFill>
                  <a:schemeClr val="bg2"/>
                </a:solidFill>
              </a14:hiddenFill>
            </a:ext>
          </a:extLst>
        </p:spPr>
        <p:txBody>
          <a:bodyPr wrap="square" rtlCol="0">
            <a:spAutoFit/>
          </a:bodyPr>
          <a:lstStyle/>
          <a:p>
            <a:pPr indent="457200" fontAlgn="auto">
              <a:lnSpc>
                <a:spcPct val="150000"/>
              </a:lnSpc>
            </a:pPr>
            <a:r>
              <a:rPr lang="zh-CN" altLang="en-US" sz="3735">
                <a:solidFill>
                  <a:schemeClr val="tx1"/>
                </a:solidFill>
                <a:latin typeface="华文新魏" panose="02010800040101010101" charset="-122"/>
                <a:ea typeface="华文新魏" panose="02010800040101010101" charset="-122"/>
              </a:rPr>
              <a:t>一、</a:t>
            </a:r>
            <a:r>
              <a:rPr lang="zh-CN" altLang="zh-CN" sz="3735">
                <a:solidFill>
                  <a:schemeClr val="tx1"/>
                </a:solidFill>
                <a:latin typeface="华文新魏" panose="02010800040101010101" charset="-122"/>
                <a:ea typeface="华文新魏" panose="02010800040101010101" charset="-122"/>
              </a:rPr>
              <a:t>理论本身的说服力</a:t>
            </a:r>
            <a:r>
              <a:rPr lang="zh-CN" altLang="en-US" sz="3735">
                <a:solidFill>
                  <a:schemeClr val="tx1"/>
                </a:solidFill>
                <a:latin typeface="华文新魏" panose="02010800040101010101" charset="-122"/>
                <a:ea typeface="华文新魏" panose="02010800040101010101" charset="-122"/>
              </a:rPr>
              <a:t>强，事理</a:t>
            </a:r>
            <a:r>
              <a:rPr lang="zh-CN" altLang="zh-CN" sz="3735">
                <a:solidFill>
                  <a:schemeClr val="tx1"/>
                </a:solidFill>
                <a:latin typeface="华文新魏" panose="02010800040101010101" charset="-122"/>
                <a:ea typeface="华文新魏" panose="02010800040101010101" charset="-122"/>
              </a:rPr>
              <a:t>逻辑严密</a:t>
            </a:r>
            <a:r>
              <a:rPr lang="zh-CN" altLang="en-US" sz="3735">
                <a:solidFill>
                  <a:schemeClr val="tx1"/>
                </a:solidFill>
                <a:latin typeface="华文新魏" panose="02010800040101010101" charset="-122"/>
                <a:ea typeface="华文新魏" panose="02010800040101010101" charset="-122"/>
              </a:rPr>
              <a:t>。</a:t>
            </a:r>
            <a:endParaRPr lang="en-US" altLang="zh-CN" sz="3735">
              <a:solidFill>
                <a:schemeClr val="tx1"/>
              </a:solidFill>
              <a:latin typeface="华文新魏" panose="02010800040101010101" charset="-122"/>
              <a:ea typeface="华文新魏" panose="02010800040101010101" charset="-122"/>
            </a:endParaRPr>
          </a:p>
          <a:p>
            <a:pPr indent="457200" fontAlgn="auto">
              <a:lnSpc>
                <a:spcPct val="150000"/>
              </a:lnSpc>
            </a:pPr>
            <a:r>
              <a:rPr lang="zh-CN" altLang="en-US" sz="3735">
                <a:solidFill>
                  <a:schemeClr val="tx1"/>
                </a:solidFill>
                <a:latin typeface="华文新魏" panose="02010800040101010101" charset="-122"/>
                <a:ea typeface="华文新魏" panose="02010800040101010101" charset="-122"/>
              </a:rPr>
              <a:t>二、文段间无承接过渡，</a:t>
            </a:r>
            <a:r>
              <a:rPr lang="zh-CN" altLang="zh-CN" sz="3735">
                <a:solidFill>
                  <a:schemeClr val="tx1"/>
                </a:solidFill>
                <a:latin typeface="华文新魏" panose="02010800040101010101" charset="-122"/>
                <a:ea typeface="华文新魏" panose="02010800040101010101" charset="-122"/>
              </a:rPr>
              <a:t>硬转直接，</a:t>
            </a:r>
            <a:r>
              <a:rPr lang="zh-CN" altLang="en-US" sz="3735">
                <a:solidFill>
                  <a:schemeClr val="tx1"/>
                </a:solidFill>
                <a:latin typeface="华文新魏" panose="02010800040101010101" charset="-122"/>
                <a:ea typeface="华文新魏" panose="02010800040101010101" charset="-122"/>
              </a:rPr>
              <a:t>形成</a:t>
            </a:r>
            <a:r>
              <a:rPr lang="zh-CN" altLang="zh-CN" sz="3735">
                <a:solidFill>
                  <a:schemeClr val="tx1"/>
                </a:solidFill>
                <a:latin typeface="华文新魏" panose="02010800040101010101" charset="-122"/>
                <a:ea typeface="华文新魏" panose="02010800040101010101" charset="-122"/>
              </a:rPr>
              <a:t>雄直峭兀之势。</a:t>
            </a:r>
            <a:endParaRPr lang="en-US" altLang="zh-CN" sz="3735">
              <a:solidFill>
                <a:schemeClr val="tx1"/>
              </a:solidFill>
              <a:latin typeface="华文新魏" panose="02010800040101010101" charset="-122"/>
              <a:ea typeface="华文新魏" panose="02010800040101010101" charset="-122"/>
            </a:endParaRPr>
          </a:p>
          <a:p>
            <a:pPr indent="457200" fontAlgn="auto">
              <a:lnSpc>
                <a:spcPct val="150000"/>
              </a:lnSpc>
            </a:pPr>
            <a:r>
              <a:rPr lang="zh-CN" altLang="en-US" sz="3735">
                <a:solidFill>
                  <a:schemeClr val="tx1"/>
                </a:solidFill>
                <a:latin typeface="华文新魏" panose="02010800040101010101" charset="-122"/>
                <a:ea typeface="华文新魏" panose="02010800040101010101" charset="-122"/>
              </a:rPr>
              <a:t>三、</a:t>
            </a:r>
            <a:r>
              <a:rPr lang="zh-CN" altLang="zh-CN" sz="3735">
                <a:solidFill>
                  <a:schemeClr val="tx1"/>
                </a:solidFill>
                <a:latin typeface="华文新魏" panose="02010800040101010101" charset="-122"/>
                <a:ea typeface="华文新魏" panose="02010800040101010101" charset="-122"/>
              </a:rPr>
              <a:t>对偶</a:t>
            </a:r>
            <a:r>
              <a:rPr lang="zh-CN" altLang="en-US" sz="3735">
                <a:solidFill>
                  <a:schemeClr val="tx1"/>
                </a:solidFill>
                <a:latin typeface="华文新魏" panose="02010800040101010101" charset="-122"/>
                <a:ea typeface="华文新魏" panose="02010800040101010101" charset="-122"/>
              </a:rPr>
              <a:t>、</a:t>
            </a:r>
            <a:r>
              <a:rPr lang="zh-CN" altLang="zh-CN" sz="3735">
                <a:solidFill>
                  <a:schemeClr val="tx1"/>
                </a:solidFill>
                <a:latin typeface="华文新魏" panose="02010800040101010101" charset="-122"/>
                <a:ea typeface="华文新魏" panose="02010800040101010101" charset="-122"/>
              </a:rPr>
              <a:t>排比，</a:t>
            </a:r>
            <a:r>
              <a:rPr lang="zh-CN" altLang="en-US" sz="3735">
                <a:solidFill>
                  <a:schemeClr val="tx1"/>
                </a:solidFill>
                <a:latin typeface="华文新魏" panose="02010800040101010101" charset="-122"/>
                <a:ea typeface="华文新魏" panose="02010800040101010101" charset="-122"/>
              </a:rPr>
              <a:t>骈散结合，表达流畅。</a:t>
            </a:r>
          </a:p>
        </p:txBody>
      </p:sp>
      <p:grpSp>
        <p:nvGrpSpPr>
          <p:cNvPr id="14" name="组合 13" title=""/>
          <p:cNvGrpSpPr/>
          <p:nvPr>
            <p:custDataLst>
              <p:tags r:id="rId4"/>
            </p:custDataLst>
          </p:nvPr>
        </p:nvGrpSpPr>
        <p:grpSpPr>
          <a:xfrm>
            <a:off x="356235" y="16319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2" name="标题 1"/>
            <p:cNvSpPr txBox="1"/>
            <p:nvPr>
              <p:custDataLst>
                <p:tags r:id="rId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写作特点</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459" name="Text Box 3" title=""/>
          <p:cNvSpPr/>
          <p:nvPr>
            <p:custDataLst>
              <p:tags r:id="rId3"/>
            </p:custDataLst>
          </p:nvPr>
        </p:nvSpPr>
        <p:spPr>
          <a:xfrm>
            <a:off x="2216785" y="1501775"/>
            <a:ext cx="5571490" cy="583565"/>
          </a:xfrm>
          <a:prstGeom prst="rect">
            <a:avLst/>
          </a:prstGeom>
          <a:noFill/>
          <a:ln w="28575">
            <a:noFill/>
          </a:ln>
        </p:spPr>
        <p:txBody>
          <a:bodyPr wrap="square" anchor="t">
            <a:spAutoFit/>
          </a:bodyPr>
          <a:lstStyle/>
          <a:p>
            <a:pPr>
              <a:spcBef>
                <a:spcPct val="20000"/>
              </a:spcBef>
              <a:buClr>
                <a:schemeClr val="hlink"/>
              </a:buClr>
              <a:buSzPct val="75000"/>
              <a:buFont typeface="Wingdings" panose="05000000000000000000" pitchFamily="2" charset="2"/>
              <a:buNone/>
            </a:pPr>
            <a:r>
              <a:rPr lang="zh-CN" altLang="en-US" sz="3200" b="1">
                <a:latin typeface="华文新魏" panose="02010800040101010101" charset="-122"/>
                <a:ea typeface="华文新魏" panose="02010800040101010101" charset="-122"/>
                <a:sym typeface="宋体" panose="02010600030101010101" pitchFamily="2" charset="-122"/>
              </a:rPr>
              <a:t>师者，所以传道</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受</a:t>
            </a:r>
            <a:r>
              <a:rPr lang="zh-CN" altLang="en-US" sz="3200" b="1">
                <a:latin typeface="华文新魏" panose="02010800040101010101" charset="-122"/>
                <a:ea typeface="华文新魏" panose="02010800040101010101" charset="-122"/>
                <a:sym typeface="宋体" panose="02010600030101010101" pitchFamily="2" charset="-122"/>
              </a:rPr>
              <a:t>业解惑也</a:t>
            </a:r>
          </a:p>
        </p:txBody>
      </p:sp>
      <p:sp>
        <p:nvSpPr>
          <p:cNvPr id="19460" name="Text Box 4" title=""/>
          <p:cNvSpPr/>
          <p:nvPr>
            <p:custDataLst>
              <p:tags r:id="rId4"/>
            </p:custDataLst>
          </p:nvPr>
        </p:nvSpPr>
        <p:spPr>
          <a:xfrm>
            <a:off x="2216785" y="3202305"/>
            <a:ext cx="5571490" cy="583565"/>
          </a:xfrm>
          <a:prstGeom prst="rect">
            <a:avLst/>
          </a:prstGeom>
          <a:noFill/>
          <a:ln w="28575">
            <a:noFill/>
          </a:ln>
        </p:spPr>
        <p:txBody>
          <a:bodyPr wrap="square" anchor="t">
            <a:spAutoFit/>
          </a:bodyPr>
          <a:lstStyle/>
          <a:p>
            <a:pPr>
              <a:spcBef>
                <a:spcPct val="20000"/>
              </a:spcBef>
              <a:buClr>
                <a:schemeClr val="hlink"/>
              </a:buClr>
              <a:buSzPct val="75000"/>
              <a:buFont typeface="Wingdings" panose="05000000000000000000" pitchFamily="2" charset="2"/>
              <a:buNone/>
            </a:pPr>
            <a:r>
              <a:rPr lang="zh-CN" altLang="en-US" sz="3200" b="1">
                <a:latin typeface="华文新魏" panose="02010800040101010101" charset="-122"/>
                <a:ea typeface="华文新魏" panose="02010800040101010101" charset="-122"/>
                <a:sym typeface="宋体" panose="02010600030101010101" pitchFamily="2" charset="-122"/>
              </a:rPr>
              <a:t>或师焉，或</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不</a:t>
            </a:r>
            <a:r>
              <a:rPr lang="zh-CN" altLang="en-US" sz="3200" b="1">
                <a:latin typeface="华文新魏" panose="02010800040101010101" charset="-122"/>
                <a:ea typeface="华文新魏" panose="02010800040101010101" charset="-122"/>
                <a:sym typeface="宋体" panose="02010600030101010101" pitchFamily="2" charset="-122"/>
              </a:rPr>
              <a:t>焉</a:t>
            </a:r>
          </a:p>
        </p:txBody>
      </p:sp>
      <p:sp>
        <p:nvSpPr>
          <p:cNvPr id="18440" name="Text Box 6" title=""/>
          <p:cNvSpPr/>
          <p:nvPr>
            <p:custDataLst>
              <p:tags r:id="rId5"/>
            </p:custDataLst>
          </p:nvPr>
        </p:nvSpPr>
        <p:spPr>
          <a:xfrm>
            <a:off x="4934585" y="2197735"/>
            <a:ext cx="4926965" cy="571500"/>
          </a:xfrm>
          <a:prstGeom prst="ellipse">
            <a:avLst/>
          </a:prstGeom>
          <a:noFill/>
          <a:ln w="9525">
            <a:noFill/>
          </a:ln>
        </p:spPr>
        <p:txBody>
          <a:bodyPr wrap="square" anchor="t">
            <a:noAutofit/>
          </a:bodyPr>
          <a:lstStyle/>
          <a:p>
            <a:pPr>
              <a:spcBef>
                <a:spcPct val="20000"/>
              </a:spcBef>
              <a:buClr>
                <a:schemeClr val="hlink"/>
              </a:buClr>
              <a:buSzPct val="75000"/>
              <a:buFont typeface="Wingdings" panose="05000000000000000000" pitchFamily="2" charset="2"/>
              <a:buNone/>
            </a:pPr>
            <a:r>
              <a:rPr lang="zh-CN"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同</a:t>
            </a:r>
            <a:r>
              <a:rPr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“授”，传授</a:t>
            </a:r>
          </a:p>
        </p:txBody>
      </p:sp>
      <p:sp>
        <p:nvSpPr>
          <p:cNvPr id="18441" name="Text Box 7" title=""/>
          <p:cNvSpPr/>
          <p:nvPr>
            <p:custDataLst>
              <p:tags r:id="rId6"/>
            </p:custDataLst>
          </p:nvPr>
        </p:nvSpPr>
        <p:spPr>
          <a:xfrm>
            <a:off x="4650740" y="3806825"/>
            <a:ext cx="5341620" cy="879287"/>
          </a:xfrm>
          <a:prstGeom prst="ellipse">
            <a:avLst/>
          </a:prstGeom>
          <a:noFill/>
          <a:ln w="9525">
            <a:noFill/>
          </a:ln>
        </p:spPr>
        <p:txBody>
          <a:bodyPr wrap="square" anchor="t">
            <a:spAutoFit/>
          </a:bodyPr>
          <a:lstStyle/>
          <a:p>
            <a:pPr>
              <a:spcBef>
                <a:spcPct val="20000"/>
              </a:spcBef>
              <a:buClr>
                <a:schemeClr val="hlink"/>
              </a:buClr>
              <a:buSzPct val="75000"/>
              <a:buFont typeface="Wingdings" panose="05000000000000000000" pitchFamily="2" charset="2"/>
              <a:buNone/>
            </a:pPr>
            <a:r>
              <a:rPr lang="zh-CN"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同</a:t>
            </a:r>
            <a:r>
              <a:rPr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“否”，表否定 </a:t>
            </a:r>
          </a:p>
        </p:txBody>
      </p:sp>
      <p:sp>
        <p:nvSpPr>
          <p:cNvPr id="18437" name="Text Box 6" title=""/>
          <p:cNvSpPr/>
          <p:nvPr>
            <p:custDataLst>
              <p:tags r:id="rId7"/>
            </p:custDataLst>
          </p:nvPr>
        </p:nvSpPr>
        <p:spPr>
          <a:xfrm>
            <a:off x="649605" y="2099628"/>
            <a:ext cx="563880" cy="170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oAutofit/>
          </a:bodyPr>
          <a:lstStyle/>
          <a:p>
            <a:r>
              <a:rPr lang="zh-CN" altLang="en-US" sz="3200" b="1">
                <a:solidFill>
                  <a:schemeClr val="bg1"/>
                </a:solidFill>
                <a:latin typeface="微软雅黑" panose="020b0503020204020204" charset="-122"/>
                <a:ea typeface="微软雅黑" panose="020b0503020204020204" charset="-122"/>
                <a:sym typeface="宋体" panose="02010600030101010101" pitchFamily="2" charset="-122"/>
              </a:rPr>
              <a:t>通假字</a:t>
            </a:r>
          </a:p>
        </p:txBody>
      </p:sp>
      <p:grpSp>
        <p:nvGrpSpPr>
          <p:cNvPr id="14" name="组合 13" title=""/>
          <p:cNvGrpSpPr/>
          <p:nvPr>
            <p:custDataLst>
              <p:tags r:id="rId8"/>
            </p:custDataLst>
          </p:nvPr>
        </p:nvGrpSpPr>
        <p:grpSpPr>
          <a:xfrm>
            <a:off x="356235" y="163195"/>
            <a:ext cx="8294370" cy="848995"/>
            <a:chOff x="519" y="283"/>
            <a:chExt cx="13062" cy="1337"/>
          </a:xfrm>
        </p:grpSpPr>
        <p:sp>
          <p:nvSpPr>
            <p:cNvPr id="17" name="标题 1"/>
            <p:cNvSpPr txBox="1"/>
            <p:nvPr>
              <p:custDataLst>
                <p:tags r:id="rId9"/>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10"/>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2" name="标题 1"/>
            <p:cNvSpPr txBox="1"/>
            <p:nvPr>
              <p:custDataLst>
                <p:tags r:id="rId11"/>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in)">
                                      <p:cBhvr>
                                        <p:cTn id="7" dur="2000"/>
                                        <p:tgtEl>
                                          <p:spTgt spid="1945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circle(in)">
                                      <p:cBhvr>
                                        <p:cTn id="12" dur="2000"/>
                                        <p:tgtEl>
                                          <p:spTgt spid="1946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8440" grpId="0" animBg="1"/>
      <p:bldP spid="18441" grpId="0" animBg="1"/>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496570" y="1885315"/>
            <a:ext cx="629285"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2" name="文本框 1" title=""/>
          <p:cNvSpPr txBox="1"/>
          <p:nvPr>
            <p:custDataLst>
              <p:tags r:id="rId4"/>
            </p:custDataLst>
          </p:nvPr>
        </p:nvSpPr>
        <p:spPr>
          <a:xfrm>
            <a:off x="1459230" y="962660"/>
            <a:ext cx="5231130" cy="5262245"/>
          </a:xfrm>
          <a:prstGeom prst="rect">
            <a:avLst/>
          </a:prstGeom>
          <a:noFill/>
        </p:spPr>
        <p:txBody>
          <a:bodyPr wrap="square" rtlCol="0">
            <a:spAutoFit/>
          </a:bodyPr>
          <a:lstStyle/>
          <a:p>
            <a:pPr eaLnBrk="1" latinLnBrk="0" hangingPunct="1">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古之学者必有</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endParaRPr lang="zh-CN" altLang="en-US" sz="3200" b="1">
              <a:latin typeface="华文新魏" panose="02010800040101010101" charset="-122"/>
              <a:ea typeface="华文新魏" panose="02010800040101010101" charset="-122"/>
              <a:sym typeface="宋体" panose="02010600030101010101" pitchFamily="2" charset="-122"/>
            </a:endParaRPr>
          </a:p>
          <a:p>
            <a:pPr eaLnBrk="1" latinLnBrk="0" hangingPunct="1">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吾从而</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r>
              <a:rPr lang="zh-CN" altLang="en-US" sz="3200" b="1">
                <a:latin typeface="华文新魏" panose="02010800040101010101" charset="-122"/>
                <a:ea typeface="华文新魏" panose="02010800040101010101" charset="-122"/>
                <a:sym typeface="宋体" panose="02010600030101010101" pitchFamily="2" charset="-122"/>
              </a:rPr>
              <a:t>之</a:t>
            </a:r>
          </a:p>
          <a:p>
            <a:pPr eaLnBrk="1" latinLnBrk="0" hangingPunct="1">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吾</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r>
              <a:rPr lang="zh-CN" altLang="en-US" sz="3200" b="1">
                <a:latin typeface="华文新魏" panose="02010800040101010101" charset="-122"/>
                <a:ea typeface="华文新魏" panose="02010800040101010101" charset="-122"/>
                <a:sym typeface="宋体" panose="02010600030101010101" pitchFamily="2" charset="-122"/>
              </a:rPr>
              <a:t>道也</a:t>
            </a:r>
          </a:p>
          <a:p>
            <a:pPr eaLnBrk="1" latinLnBrk="0" hangingPunct="1">
              <a:lnSpc>
                <a:spcPct val="150000"/>
              </a:lnSpc>
            </a:pP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r>
              <a:rPr lang="zh-CN" altLang="en-US" sz="3200" b="1">
                <a:latin typeface="华文新魏" panose="02010800040101010101" charset="-122"/>
                <a:ea typeface="华文新魏" panose="02010800040101010101" charset="-122"/>
                <a:sym typeface="宋体" panose="02010600030101010101" pitchFamily="2" charset="-122"/>
              </a:rPr>
              <a:t>道之不传也久矣</a:t>
            </a:r>
          </a:p>
          <a:p>
            <a:pPr eaLnBrk="1" latinLnBrk="0" hangingPunct="1">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则耻</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r>
              <a:rPr lang="zh-CN" altLang="en-US" sz="3200" b="1">
                <a:latin typeface="华文新魏" panose="02010800040101010101" charset="-122"/>
                <a:ea typeface="华文新魏" panose="02010800040101010101" charset="-122"/>
                <a:sym typeface="宋体" panose="02010600030101010101" pitchFamily="2" charset="-122"/>
              </a:rPr>
              <a:t>焉</a:t>
            </a:r>
            <a:endParaRPr lang="zh-CN" altLang="en-US" sz="3200" b="1">
              <a:solidFill>
                <a:schemeClr val="tx1"/>
              </a:solidFill>
              <a:latin typeface="华文新魏" panose="02010800040101010101" charset="-122"/>
              <a:ea typeface="华文新魏" panose="02010800040101010101" charset="-122"/>
              <a:sym typeface="宋体" panose="02010600030101010101" pitchFamily="2" charset="-122"/>
            </a:endParaRPr>
          </a:p>
          <a:p>
            <a:pPr eaLnBrk="1" latinLnBrk="0" hangingPunct="1">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巫医乐</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r>
              <a:rPr lang="zh-CN" altLang="en-US" sz="3200" b="1">
                <a:latin typeface="华文新魏" panose="02010800040101010101" charset="-122"/>
                <a:ea typeface="华文新魏" panose="02010800040101010101" charset="-122"/>
                <a:sym typeface="宋体" panose="02010600030101010101" pitchFamily="2" charset="-122"/>
              </a:rPr>
              <a:t>百工之人</a:t>
            </a:r>
            <a:endParaRPr lang="zh-CN" altLang="en-US" sz="3200" b="1">
              <a:solidFill>
                <a:srgbClr val="FF0000"/>
              </a:solidFill>
              <a:latin typeface="华文新魏" panose="02010800040101010101" charset="-122"/>
              <a:ea typeface="华文新魏" panose="02010800040101010101" charset="-122"/>
              <a:sym typeface="宋体" panose="02010600030101010101" pitchFamily="2" charset="-122"/>
            </a:endParaRPr>
          </a:p>
          <a:p>
            <a:pPr eaLnBrk="1" latinLnBrk="0" hangingPunct="1">
              <a:lnSpc>
                <a:spcPct val="150000"/>
              </a:lnSpc>
            </a:pP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师</a:t>
            </a:r>
            <a:r>
              <a:rPr lang="zh-CN" altLang="en-US" sz="3200" b="1">
                <a:latin typeface="华文新魏" panose="02010800040101010101" charset="-122"/>
                <a:ea typeface="华文新魏" panose="02010800040101010101" charset="-122"/>
                <a:sym typeface="宋体" panose="02010600030101010101" pitchFamily="2" charset="-122"/>
              </a:rPr>
              <a:t>者，所以传道受业解惑也</a:t>
            </a:r>
            <a:endParaRPr lang="zh-CN" altLang="en-US" sz="3200">
              <a:latin typeface="华文新魏" panose="02010800040101010101" charset="-122"/>
              <a:ea typeface="华文新魏" panose="02010800040101010101" charset="-122"/>
            </a:endParaRPr>
          </a:p>
        </p:txBody>
      </p:sp>
      <p:sp>
        <p:nvSpPr>
          <p:cNvPr id="3" name="文本框 2" title=""/>
          <p:cNvSpPr txBox="1"/>
          <p:nvPr>
            <p:custDataLst>
              <p:tags r:id="rId5"/>
            </p:custDataLst>
          </p:nvPr>
        </p:nvSpPr>
        <p:spPr>
          <a:xfrm>
            <a:off x="6595745" y="5595620"/>
            <a:ext cx="322580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名词，老师</a:t>
            </a:r>
          </a:p>
        </p:txBody>
      </p:sp>
      <p:sp>
        <p:nvSpPr>
          <p:cNvPr id="4" name="文本框 3" title=""/>
          <p:cNvSpPr txBox="1"/>
          <p:nvPr>
            <p:custDataLst>
              <p:tags r:id="rId6"/>
            </p:custDataLst>
          </p:nvPr>
        </p:nvSpPr>
        <p:spPr>
          <a:xfrm>
            <a:off x="5415915" y="1149350"/>
            <a:ext cx="217424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名词，老师</a:t>
            </a:r>
          </a:p>
        </p:txBody>
      </p:sp>
      <p:sp>
        <p:nvSpPr>
          <p:cNvPr id="5" name="文本框 4" title=""/>
          <p:cNvSpPr txBox="1"/>
          <p:nvPr>
            <p:custDataLst>
              <p:tags r:id="rId7"/>
            </p:custDataLst>
          </p:nvPr>
        </p:nvSpPr>
        <p:spPr>
          <a:xfrm>
            <a:off x="4217035" y="1890395"/>
            <a:ext cx="509397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名词意动用法，以……为师</a:t>
            </a:r>
          </a:p>
        </p:txBody>
      </p:sp>
      <p:sp>
        <p:nvSpPr>
          <p:cNvPr id="6" name="文本框 5" title=""/>
          <p:cNvSpPr txBox="1"/>
          <p:nvPr>
            <p:custDataLst>
              <p:tags r:id="rId8"/>
            </p:custDataLst>
          </p:nvPr>
        </p:nvSpPr>
        <p:spPr>
          <a:xfrm>
            <a:off x="3970655" y="2631440"/>
            <a:ext cx="341439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名词作动词，学习</a:t>
            </a:r>
          </a:p>
        </p:txBody>
      </p:sp>
      <p:sp>
        <p:nvSpPr>
          <p:cNvPr id="7" name="文本框 6" title=""/>
          <p:cNvSpPr txBox="1"/>
          <p:nvPr>
            <p:custDataLst>
              <p:tags r:id="rId9"/>
            </p:custDataLst>
          </p:nvPr>
        </p:nvSpPr>
        <p:spPr>
          <a:xfrm>
            <a:off x="4997450" y="3372485"/>
            <a:ext cx="298767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动词，尊师学习</a:t>
            </a:r>
          </a:p>
        </p:txBody>
      </p:sp>
      <p:sp>
        <p:nvSpPr>
          <p:cNvPr id="8" name="文本框 7" title=""/>
          <p:cNvSpPr txBox="1"/>
          <p:nvPr>
            <p:custDataLst>
              <p:tags r:id="rId10"/>
            </p:custDataLst>
          </p:nvPr>
        </p:nvSpPr>
        <p:spPr>
          <a:xfrm>
            <a:off x="3908425" y="4113530"/>
            <a:ext cx="307721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动词，从师学习</a:t>
            </a:r>
          </a:p>
        </p:txBody>
      </p:sp>
      <p:sp>
        <p:nvSpPr>
          <p:cNvPr id="9" name="文本框 8" title=""/>
          <p:cNvSpPr txBox="1"/>
          <p:nvPr>
            <p:custDataLst>
              <p:tags r:id="rId11"/>
            </p:custDataLst>
          </p:nvPr>
        </p:nvSpPr>
        <p:spPr>
          <a:xfrm>
            <a:off x="4871720" y="4854575"/>
            <a:ext cx="509397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名词，作“专门技艺人”讲</a:t>
            </a:r>
          </a:p>
        </p:txBody>
      </p:sp>
      <p:grpSp>
        <p:nvGrpSpPr>
          <p:cNvPr id="14" name="组合 13" title=""/>
          <p:cNvGrpSpPr/>
          <p:nvPr>
            <p:custDataLst>
              <p:tags r:id="rId12"/>
            </p:custDataLst>
          </p:nvPr>
        </p:nvGrpSpPr>
        <p:grpSpPr>
          <a:xfrm>
            <a:off x="356235" y="163195"/>
            <a:ext cx="8294370" cy="848995"/>
            <a:chOff x="519" y="283"/>
            <a:chExt cx="13062" cy="1337"/>
          </a:xfrm>
        </p:grpSpPr>
        <p:sp>
          <p:nvSpPr>
            <p:cNvPr id="17" name="标题 1"/>
            <p:cNvSpPr txBox="1"/>
            <p:nvPr>
              <p:custDataLst>
                <p:tags r:id="rId1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1" name="标题 1"/>
            <p:cNvSpPr txBox="1"/>
            <p:nvPr>
              <p:custDataLst>
                <p:tags r:id="rId14"/>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12" name="标题 1"/>
            <p:cNvSpPr txBox="1"/>
            <p:nvPr>
              <p:custDataLst>
                <p:tags r:id="rId1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568960" y="2159318"/>
            <a:ext cx="65151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18435" name="Text Box 4" title=""/>
          <p:cNvSpPr/>
          <p:nvPr>
            <p:custDataLst>
              <p:tags r:id="rId4"/>
            </p:custDataLst>
          </p:nvPr>
        </p:nvSpPr>
        <p:spPr>
          <a:xfrm>
            <a:off x="1683385" y="1282700"/>
            <a:ext cx="4851400" cy="4523105"/>
          </a:xfrm>
          <a:prstGeom prst="rect">
            <a:avLst/>
          </a:prstGeom>
          <a:noFill/>
          <a:ln w="28575">
            <a:noFill/>
          </a:ln>
        </p:spPr>
        <p:txBody>
          <a:bodyPr wrap="square" anchor="t">
            <a:spAutoFit/>
          </a:bodyPr>
          <a:lstStyle/>
          <a:p>
            <a:pPr fontAlgn="auto">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古</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r>
              <a:rPr lang="zh-CN" altLang="en-US" sz="3200" b="1">
                <a:latin typeface="华文新魏" panose="02010800040101010101" charset="-122"/>
                <a:ea typeface="华文新魏" panose="02010800040101010101" charset="-122"/>
                <a:sym typeface="宋体" panose="02010600030101010101" pitchFamily="2" charset="-122"/>
              </a:rPr>
              <a:t>学者必有师</a:t>
            </a:r>
          </a:p>
          <a:p>
            <a:pPr fontAlgn="auto">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道</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r>
              <a:rPr lang="zh-CN" altLang="en-US" sz="3200" b="1">
                <a:latin typeface="华文新魏" panose="02010800040101010101" charset="-122"/>
                <a:ea typeface="华文新魏" panose="02010800040101010101" charset="-122"/>
                <a:sym typeface="宋体" panose="02010600030101010101" pitchFamily="2" charset="-122"/>
              </a:rPr>
              <a:t>所存，师</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r>
              <a:rPr lang="zh-CN" altLang="en-US" sz="3200" b="1">
                <a:latin typeface="华文新魏" panose="02010800040101010101" charset="-122"/>
                <a:ea typeface="华文新魏" panose="02010800040101010101" charset="-122"/>
                <a:sym typeface="宋体" panose="02010600030101010101" pitchFamily="2" charset="-122"/>
              </a:rPr>
              <a:t>所存也</a:t>
            </a:r>
          </a:p>
          <a:p>
            <a:pPr fontAlgn="auto">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择师而教</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endParaRPr lang="zh-CN" altLang="en-US" sz="3200" b="1">
              <a:latin typeface="华文新魏" panose="02010800040101010101" charset="-122"/>
              <a:ea typeface="华文新魏" panose="02010800040101010101" charset="-122"/>
              <a:sym typeface="宋体" panose="02010600030101010101" pitchFamily="2" charset="-122"/>
            </a:endParaRPr>
          </a:p>
          <a:p>
            <a:pPr fontAlgn="auto">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句读</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r>
              <a:rPr lang="zh-CN" altLang="en-US" sz="3200" b="1">
                <a:latin typeface="华文新魏" panose="02010800040101010101" charset="-122"/>
                <a:ea typeface="华文新魏" panose="02010800040101010101" charset="-122"/>
                <a:sym typeface="宋体" panose="02010600030101010101" pitchFamily="2" charset="-122"/>
              </a:rPr>
              <a:t>不知</a:t>
            </a:r>
          </a:p>
          <a:p>
            <a:pPr fontAlgn="auto">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郯子</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r>
              <a:rPr lang="zh-CN" altLang="en-US" sz="3200" b="1">
                <a:latin typeface="华文新魏" panose="02010800040101010101" charset="-122"/>
                <a:ea typeface="华文新魏" panose="02010800040101010101" charset="-122"/>
                <a:sym typeface="宋体" panose="02010600030101010101" pitchFamily="2" charset="-122"/>
              </a:rPr>
              <a:t>徒</a:t>
            </a:r>
          </a:p>
          <a:p>
            <a:pPr fontAlgn="auto">
              <a:lnSpc>
                <a:spcPct val="150000"/>
              </a:lnSpc>
            </a:pPr>
            <a:r>
              <a:rPr lang="zh-CN" altLang="en-US" sz="3200" b="1">
                <a:latin typeface="华文新魏" panose="02010800040101010101" charset="-122"/>
                <a:ea typeface="华文新魏" panose="02010800040101010101" charset="-122"/>
                <a:sym typeface="宋体" panose="02010600030101010101" pitchFamily="2" charset="-122"/>
              </a:rPr>
              <a:t>六艺经传皆通习</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之</a:t>
            </a:r>
          </a:p>
        </p:txBody>
      </p:sp>
      <p:sp>
        <p:nvSpPr>
          <p:cNvPr id="17418" name="Text Box 9" title=""/>
          <p:cNvSpPr/>
          <p:nvPr>
            <p:custDataLst>
              <p:tags r:id="rId5"/>
            </p:custDataLst>
          </p:nvPr>
        </p:nvSpPr>
        <p:spPr>
          <a:xfrm>
            <a:off x="5392420" y="5155565"/>
            <a:ext cx="4352290" cy="521970"/>
          </a:xfrm>
          <a:prstGeom prst="rect">
            <a:avLst/>
          </a:prstGeom>
          <a:noFill/>
          <a:ln w="28575">
            <a:noFill/>
            <a:prstDash val="sysDash"/>
          </a:ln>
        </p:spPr>
        <p:txBody>
          <a:bodyPr wrap="square" anchor="t">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助词，凑足音节，无意义</a:t>
            </a:r>
          </a:p>
        </p:txBody>
      </p:sp>
      <p:sp>
        <p:nvSpPr>
          <p:cNvPr id="2" name="文本框 1" title=""/>
          <p:cNvSpPr txBox="1"/>
          <p:nvPr>
            <p:custDataLst>
              <p:tags r:id="rId6"/>
            </p:custDataLst>
          </p:nvPr>
        </p:nvSpPr>
        <p:spPr>
          <a:xfrm>
            <a:off x="5078730" y="1548765"/>
            <a:ext cx="386461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结构助词，译为“的”</a:t>
            </a:r>
          </a:p>
        </p:txBody>
      </p:sp>
      <p:sp>
        <p:nvSpPr>
          <p:cNvPr id="3" name="文本框 2" title=""/>
          <p:cNvSpPr txBox="1"/>
          <p:nvPr>
            <p:custDataLst>
              <p:tags r:id="rId7"/>
            </p:custDataLst>
          </p:nvPr>
        </p:nvSpPr>
        <p:spPr>
          <a:xfrm>
            <a:off x="5975985" y="2270125"/>
            <a:ext cx="384048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结构助词，译为“的”</a:t>
            </a:r>
          </a:p>
        </p:txBody>
      </p:sp>
      <p:sp>
        <p:nvSpPr>
          <p:cNvPr id="4" name="文本框 3" title=""/>
          <p:cNvSpPr txBox="1"/>
          <p:nvPr>
            <p:custDataLst>
              <p:tags r:id="rId8"/>
            </p:custDataLst>
          </p:nvPr>
        </p:nvSpPr>
        <p:spPr>
          <a:xfrm>
            <a:off x="4313555" y="2991485"/>
            <a:ext cx="293878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代词，指代人</a:t>
            </a:r>
          </a:p>
        </p:txBody>
      </p:sp>
      <p:sp>
        <p:nvSpPr>
          <p:cNvPr id="5" name="文本框 4" title=""/>
          <p:cNvSpPr txBox="1"/>
          <p:nvPr>
            <p:custDataLst>
              <p:tags r:id="rId9"/>
            </p:custDataLst>
          </p:nvPr>
        </p:nvSpPr>
        <p:spPr>
          <a:xfrm>
            <a:off x="4372610" y="3712845"/>
            <a:ext cx="434848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结构助词，表示宾语前置　　</a:t>
            </a:r>
          </a:p>
        </p:txBody>
      </p:sp>
      <p:sp>
        <p:nvSpPr>
          <p:cNvPr id="6" name="文本框 5" title=""/>
          <p:cNvSpPr txBox="1"/>
          <p:nvPr>
            <p:custDataLst>
              <p:tags r:id="rId10"/>
            </p:custDataLst>
          </p:nvPr>
        </p:nvSpPr>
        <p:spPr>
          <a:xfrm>
            <a:off x="4130040" y="4434205"/>
            <a:ext cx="4782185" cy="521970"/>
          </a:xfrm>
          <a:prstGeom prst="rect">
            <a:avLst/>
          </a:prstGeom>
          <a:noFill/>
        </p:spPr>
        <p:txBody>
          <a:bodyPr wrap="square" rtlCol="0">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指示代词，相当于“这些”</a:t>
            </a:r>
          </a:p>
        </p:txBody>
      </p:sp>
      <p:grpSp>
        <p:nvGrpSpPr>
          <p:cNvPr id="14" name="组合 13" title=""/>
          <p:cNvGrpSpPr/>
          <p:nvPr>
            <p:custDataLst>
              <p:tags r:id="rId11"/>
            </p:custDataLst>
          </p:nvPr>
        </p:nvGrpSpPr>
        <p:grpSpPr>
          <a:xfrm>
            <a:off x="356235" y="163195"/>
            <a:ext cx="8294370" cy="848995"/>
            <a:chOff x="519" y="283"/>
            <a:chExt cx="13062" cy="1337"/>
          </a:xfrm>
        </p:grpSpPr>
        <p:sp>
          <p:nvSpPr>
            <p:cNvPr id="17" name="标题 1"/>
            <p:cNvSpPr txBox="1"/>
            <p:nvPr>
              <p:custDataLst>
                <p:tags r:id="rId12"/>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13"/>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8" name="标题 1"/>
            <p:cNvSpPr txBox="1"/>
            <p:nvPr>
              <p:custDataLst>
                <p:tags r:id="rId14"/>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2" grpId="0"/>
      <p:bldP spid="3" grpId="0"/>
      <p:bldP spid="4" grpId="0"/>
      <p:bldP spid="5" grpId="0"/>
      <p:bldP spid="6"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5" name="Text Box 4" title=""/>
          <p:cNvSpPr/>
          <p:nvPr>
            <p:custDataLst>
              <p:tags r:id="rId3"/>
            </p:custDataLst>
          </p:nvPr>
        </p:nvSpPr>
        <p:spPr>
          <a:xfrm>
            <a:off x="1711325" y="993140"/>
            <a:ext cx="6721475" cy="5262245"/>
          </a:xfrm>
          <a:prstGeom prst="rect">
            <a:avLst/>
          </a:prstGeom>
          <a:noFill/>
          <a:ln w="28575">
            <a:noFill/>
          </a:ln>
        </p:spPr>
        <p:txBody>
          <a:bodyPr wrap="square" anchor="t">
            <a:spAutoFit/>
          </a:bodyPr>
          <a:lstStyle/>
          <a:p>
            <a:pPr fontAlgn="auto">
              <a:lnSpc>
                <a:spcPct val="150000"/>
              </a:lnSpc>
            </a:pP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惑而不从师，</a:t>
            </a: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为惑也，终不解矣</a:t>
            </a:r>
          </a:p>
          <a:p>
            <a:pPr fontAlgn="auto">
              <a:lnSpc>
                <a:spcPct val="150000"/>
              </a:lnSpc>
            </a:pP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生乎吾前，</a:t>
            </a: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闻道也固先乎吾</a:t>
            </a:r>
          </a:p>
          <a:p>
            <a:pPr fontAlgn="auto">
              <a:lnSpc>
                <a:spcPct val="150000"/>
              </a:lnSpc>
            </a:pP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夫庸知</a:t>
            </a: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年之先后生于吾乎</a:t>
            </a:r>
          </a:p>
          <a:p>
            <a:pPr fontAlgn="auto">
              <a:lnSpc>
                <a:spcPct val="150000"/>
              </a:lnSpc>
            </a:pP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古之圣人，</a:t>
            </a: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出人也远矣</a:t>
            </a:r>
          </a:p>
          <a:p>
            <a:pPr fontAlgn="auto">
              <a:lnSpc>
                <a:spcPct val="150000"/>
              </a:lnSpc>
            </a:pP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皆出于此乎</a:t>
            </a:r>
          </a:p>
          <a:p>
            <a:pPr fontAlgn="auto">
              <a:lnSpc>
                <a:spcPct val="150000"/>
              </a:lnSpc>
            </a:pP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今</a:t>
            </a: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智乃反不能及</a:t>
            </a:r>
          </a:p>
          <a:p>
            <a:pPr fontAlgn="auto">
              <a:lnSpc>
                <a:spcPct val="150000"/>
              </a:lnSpc>
            </a:pPr>
            <a:r>
              <a:rPr lang="zh-CN" altLang="en-US" sz="3200" b="1">
                <a:solidFill>
                  <a:srgbClr val="FF000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其</a:t>
            </a:r>
            <a:r>
              <a:rPr lang="zh-CN" altLang="en-US" sz="3200" b="1">
                <a:latin typeface="华文新魏" panose="02010800040101010101" charset="-122"/>
                <a:ea typeface="华文新魏" panose="02010800040101010101" charset="-122"/>
                <a:cs typeface="华文新魏" panose="02010800040101010101" charset="-122"/>
                <a:sym typeface="宋体" panose="02010600030101010101" pitchFamily="2" charset="-122"/>
              </a:rPr>
              <a:t>可怪也欤</a:t>
            </a:r>
          </a:p>
        </p:txBody>
      </p:sp>
      <p:sp>
        <p:nvSpPr>
          <p:cNvPr id="17418" name="Text Box 9" title=""/>
          <p:cNvSpPr/>
          <p:nvPr>
            <p:custDataLst>
              <p:tags r:id="rId4"/>
            </p:custDataLst>
          </p:nvPr>
        </p:nvSpPr>
        <p:spPr>
          <a:xfrm>
            <a:off x="4690745" y="5666740"/>
            <a:ext cx="4535805" cy="521970"/>
          </a:xfrm>
          <a:prstGeom prst="rect">
            <a:avLst/>
          </a:prstGeom>
          <a:noFill/>
          <a:ln w="28575">
            <a:noFill/>
            <a:prstDash val="sysDash"/>
          </a:ln>
        </p:spPr>
        <p:txBody>
          <a:bodyPr wrap="square" anchor="t">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语气副词，表感叹，多么</a:t>
            </a:r>
          </a:p>
        </p:txBody>
      </p:sp>
      <p:sp>
        <p:nvSpPr>
          <p:cNvPr id="18437" name="Text Box 6" title=""/>
          <p:cNvSpPr/>
          <p:nvPr>
            <p:custDataLst>
              <p:tags r:id="rId5"/>
            </p:custDataLst>
          </p:nvPr>
        </p:nvSpPr>
        <p:spPr>
          <a:xfrm>
            <a:off x="662305" y="2328228"/>
            <a:ext cx="66548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2" name="文本框 1" title=""/>
          <p:cNvSpPr txBox="1"/>
          <p:nvPr>
            <p:custDataLst>
              <p:tags r:id="rId6"/>
            </p:custDataLst>
          </p:nvPr>
        </p:nvSpPr>
        <p:spPr>
          <a:xfrm>
            <a:off x="8038465" y="1209040"/>
            <a:ext cx="316039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指示代词，它们</a:t>
            </a:r>
          </a:p>
        </p:txBody>
      </p:sp>
      <p:sp>
        <p:nvSpPr>
          <p:cNvPr id="3" name="文本框 2" title=""/>
          <p:cNvSpPr txBox="1"/>
          <p:nvPr>
            <p:custDataLst>
              <p:tags r:id="rId7"/>
            </p:custDataLst>
          </p:nvPr>
        </p:nvSpPr>
        <p:spPr>
          <a:xfrm>
            <a:off x="7414895" y="1951990"/>
            <a:ext cx="256984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人称代词，他</a:t>
            </a:r>
          </a:p>
        </p:txBody>
      </p:sp>
      <p:sp>
        <p:nvSpPr>
          <p:cNvPr id="4" name="文本框 3" title=""/>
          <p:cNvSpPr txBox="1"/>
          <p:nvPr>
            <p:custDataLst>
              <p:tags r:id="rId8"/>
            </p:custDataLst>
          </p:nvPr>
        </p:nvSpPr>
        <p:spPr>
          <a:xfrm>
            <a:off x="6981190" y="2694940"/>
            <a:ext cx="356489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人称代词，他们的 </a:t>
            </a:r>
          </a:p>
        </p:txBody>
      </p:sp>
      <p:sp>
        <p:nvSpPr>
          <p:cNvPr id="5" name="文本框 4" title=""/>
          <p:cNvSpPr txBox="1"/>
          <p:nvPr>
            <p:custDataLst>
              <p:tags r:id="rId9"/>
            </p:custDataLst>
          </p:nvPr>
        </p:nvSpPr>
        <p:spPr>
          <a:xfrm>
            <a:off x="6583680" y="3437890"/>
            <a:ext cx="300736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人称代词，他们</a:t>
            </a:r>
          </a:p>
        </p:txBody>
      </p:sp>
      <p:sp>
        <p:nvSpPr>
          <p:cNvPr id="6" name="文本框 5" title=""/>
          <p:cNvSpPr txBox="1"/>
          <p:nvPr>
            <p:custDataLst>
              <p:tags r:id="rId10"/>
            </p:custDataLst>
          </p:nvPr>
        </p:nvSpPr>
        <p:spPr>
          <a:xfrm>
            <a:off x="5185410" y="4180840"/>
            <a:ext cx="4611370" cy="521970"/>
          </a:xfrm>
          <a:prstGeom prst="rect">
            <a:avLst/>
          </a:prstGeom>
          <a:noFill/>
        </p:spPr>
        <p:txBody>
          <a:bodyPr wrap="square" rtlCol="0">
            <a:spAutoFit/>
          </a:bodyPr>
          <a:lstStyle/>
          <a:p>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语气副词，表猜测，大概</a:t>
            </a:r>
          </a:p>
        </p:txBody>
      </p:sp>
      <p:sp>
        <p:nvSpPr>
          <p:cNvPr id="7" name="文本框 6" title=""/>
          <p:cNvSpPr txBox="1"/>
          <p:nvPr>
            <p:custDataLst>
              <p:tags r:id="rId11"/>
            </p:custDataLst>
          </p:nvPr>
        </p:nvSpPr>
        <p:spPr>
          <a:xfrm>
            <a:off x="5553710" y="4923790"/>
            <a:ext cx="3369945" cy="521970"/>
          </a:xfrm>
          <a:prstGeom prst="rect">
            <a:avLst/>
          </a:prstGeom>
          <a:noFill/>
        </p:spPr>
        <p:txBody>
          <a:bodyPr wrap="square" rtlCol="0">
            <a:spAutoFit/>
          </a:bodyPr>
          <a:lstStyle/>
          <a:p>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人称代词，他们的</a:t>
            </a:r>
          </a:p>
        </p:txBody>
      </p:sp>
      <p:grpSp>
        <p:nvGrpSpPr>
          <p:cNvPr id="14" name="组合 13" title=""/>
          <p:cNvGrpSpPr/>
          <p:nvPr>
            <p:custDataLst>
              <p:tags r:id="rId12"/>
            </p:custDataLst>
          </p:nvPr>
        </p:nvGrpSpPr>
        <p:grpSpPr>
          <a:xfrm>
            <a:off x="356235" y="163195"/>
            <a:ext cx="8294370" cy="848995"/>
            <a:chOff x="519" y="283"/>
            <a:chExt cx="13062" cy="1337"/>
          </a:xfrm>
        </p:grpSpPr>
        <p:sp>
          <p:nvSpPr>
            <p:cNvPr id="17" name="标题 1"/>
            <p:cNvSpPr txBox="1"/>
            <p:nvPr>
              <p:custDataLst>
                <p:tags r:id="rId1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8" name="标题 1"/>
            <p:cNvSpPr txBox="1"/>
            <p:nvPr>
              <p:custDataLst>
                <p:tags r:id="rId14"/>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9" name="标题 1"/>
            <p:cNvSpPr txBox="1"/>
            <p:nvPr>
              <p:custDataLst>
                <p:tags r:id="rId1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edge">
                                      <p:cBhvr>
                                        <p:cTn id="7" dur="2000"/>
                                        <p:tgtEl>
                                          <p:spTgt spid="1843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7418" grpId="0"/>
      <p:bldP spid="2" grpId="0"/>
      <p:bldP spid="3" grpId="0"/>
      <p:bldP spid="4" grpId="0"/>
      <p:bldP spid="5" grpId="0"/>
      <p:bldP spid="6" grpId="0"/>
      <p:bldP spid="7"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5" name="Text Box 4" title=""/>
          <p:cNvSpPr/>
          <p:nvPr>
            <p:custDataLst>
              <p:tags r:id="rId3"/>
            </p:custDataLst>
          </p:nvPr>
        </p:nvSpPr>
        <p:spPr>
          <a:xfrm>
            <a:off x="1602105" y="1162685"/>
            <a:ext cx="3848100" cy="5210810"/>
          </a:xfrm>
          <a:prstGeom prst="rect">
            <a:avLst/>
          </a:prstGeom>
          <a:noFill/>
          <a:ln w="28575">
            <a:noFill/>
          </a:ln>
        </p:spPr>
        <p:txBody>
          <a:bodyPr wrap="square" anchor="t">
            <a:spAutoFit/>
          </a:bodyPr>
          <a:lstStyle/>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人非生</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知之者</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惑</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不从师</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吾从</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师之</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择师</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教之</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授之书</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习其句读者</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小学</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大遗</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则群聚</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笑之</a:t>
            </a:r>
          </a:p>
          <a:p>
            <a:pPr indent="0" fontAlgn="auto">
              <a:lnSpc>
                <a:spcPct val="130000"/>
              </a:lnSpc>
            </a:pPr>
            <a:r>
              <a:rPr lang="zh-CN" altLang="en-US" sz="3200" b="1">
                <a:latin typeface="华文新魏" panose="02010800040101010101" charset="-122"/>
                <a:ea typeface="华文新魏" panose="02010800040101010101" charset="-122"/>
                <a:sym typeface="宋体" panose="02010600030101010101" pitchFamily="2" charset="-122"/>
              </a:rPr>
              <a:t>如是</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而</a:t>
            </a:r>
            <a:r>
              <a:rPr lang="zh-CN" altLang="en-US" sz="3200" b="1">
                <a:latin typeface="华文新魏" panose="02010800040101010101" charset="-122"/>
                <a:ea typeface="华文新魏" panose="02010800040101010101" charset="-122"/>
                <a:sym typeface="宋体" panose="02010600030101010101" pitchFamily="2" charset="-122"/>
              </a:rPr>
              <a:t>已</a:t>
            </a:r>
          </a:p>
        </p:txBody>
      </p:sp>
      <p:sp>
        <p:nvSpPr>
          <p:cNvPr id="17418" name="Text Box 9" title=""/>
          <p:cNvSpPr/>
          <p:nvPr>
            <p:custDataLst>
              <p:tags r:id="rId4"/>
            </p:custDataLst>
          </p:nvPr>
        </p:nvSpPr>
        <p:spPr>
          <a:xfrm>
            <a:off x="4227195" y="5766435"/>
            <a:ext cx="5666105" cy="521970"/>
          </a:xfrm>
          <a:prstGeom prst="rect">
            <a:avLst/>
          </a:prstGeom>
          <a:noFill/>
          <a:ln w="28575">
            <a:solidFill>
              <a:srgbClr val="000000">
                <a:alpha val="0"/>
              </a:srgbClr>
            </a:solidFill>
            <a:prstDash val="sysDash"/>
          </a:ln>
        </p:spPr>
        <p:txBody>
          <a:bodyPr wrap="square" anchor="t">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与“已”连用，表陈述语气</a:t>
            </a:r>
          </a:p>
        </p:txBody>
      </p:sp>
      <p:sp>
        <p:nvSpPr>
          <p:cNvPr id="18437" name="Text Box 6" title=""/>
          <p:cNvSpPr/>
          <p:nvPr>
            <p:custDataLst>
              <p:tags r:id="rId5"/>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2" name="文本框 1" title=""/>
          <p:cNvSpPr txBox="1"/>
          <p:nvPr>
            <p:custDataLst>
              <p:tags r:id="rId6"/>
            </p:custDataLst>
          </p:nvPr>
        </p:nvSpPr>
        <p:spPr>
          <a:xfrm>
            <a:off x="5222875" y="1383665"/>
            <a:ext cx="3103245" cy="521970"/>
          </a:xfrm>
          <a:prstGeom prst="rect">
            <a:avLst/>
          </a:prstGeom>
          <a:noFill/>
        </p:spPr>
        <p:txBody>
          <a:bodyPr wrap="square" rtlCol="0">
            <a:spAutoFit/>
          </a:bodyPr>
          <a:lstStyle/>
          <a:p>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连词，表承接</a:t>
            </a:r>
          </a:p>
        </p:txBody>
      </p:sp>
      <p:sp>
        <p:nvSpPr>
          <p:cNvPr id="3" name="文本框 2" title=""/>
          <p:cNvSpPr txBox="1"/>
          <p:nvPr>
            <p:custDataLst>
              <p:tags r:id="rId7"/>
            </p:custDataLst>
          </p:nvPr>
        </p:nvSpPr>
        <p:spPr>
          <a:xfrm>
            <a:off x="4803775" y="2009775"/>
            <a:ext cx="310324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连词，表转折</a:t>
            </a:r>
          </a:p>
        </p:txBody>
      </p:sp>
      <p:sp>
        <p:nvSpPr>
          <p:cNvPr id="4" name="文本框 3" title=""/>
          <p:cNvSpPr txBox="1"/>
          <p:nvPr>
            <p:custDataLst>
              <p:tags r:id="rId8"/>
            </p:custDataLst>
          </p:nvPr>
        </p:nvSpPr>
        <p:spPr>
          <a:xfrm>
            <a:off x="4443095" y="2635885"/>
            <a:ext cx="3305175" cy="521970"/>
          </a:xfrm>
          <a:prstGeom prst="rect">
            <a:avLst/>
          </a:prstGeom>
          <a:noFill/>
        </p:spPr>
        <p:txBody>
          <a:bodyPr wrap="square" rtlCol="0">
            <a:spAutoFit/>
          </a:bodyPr>
          <a:lstStyle/>
          <a:p>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连词，表承接</a:t>
            </a:r>
          </a:p>
        </p:txBody>
      </p:sp>
      <p:sp>
        <p:nvSpPr>
          <p:cNvPr id="5" name="文本框 4" title=""/>
          <p:cNvSpPr txBox="1"/>
          <p:nvPr>
            <p:custDataLst>
              <p:tags r:id="rId9"/>
            </p:custDataLst>
          </p:nvPr>
        </p:nvSpPr>
        <p:spPr>
          <a:xfrm>
            <a:off x="4928870" y="3261995"/>
            <a:ext cx="327469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连词，表承接</a:t>
            </a:r>
          </a:p>
        </p:txBody>
      </p:sp>
      <p:sp>
        <p:nvSpPr>
          <p:cNvPr id="6" name="文本框 5" title=""/>
          <p:cNvSpPr txBox="1"/>
          <p:nvPr>
            <p:custDataLst>
              <p:tags r:id="rId10"/>
            </p:custDataLst>
          </p:nvPr>
        </p:nvSpPr>
        <p:spPr>
          <a:xfrm>
            <a:off x="5664200" y="3888105"/>
            <a:ext cx="318516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连词，表并列</a:t>
            </a:r>
          </a:p>
        </p:txBody>
      </p:sp>
      <p:sp>
        <p:nvSpPr>
          <p:cNvPr id="7" name="文本框 6" title=""/>
          <p:cNvSpPr txBox="1"/>
          <p:nvPr>
            <p:custDataLst>
              <p:tags r:id="rId11"/>
            </p:custDataLst>
          </p:nvPr>
        </p:nvSpPr>
        <p:spPr>
          <a:xfrm>
            <a:off x="4443095" y="4514215"/>
            <a:ext cx="3216275"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连词，表转折</a:t>
            </a:r>
          </a:p>
        </p:txBody>
      </p:sp>
      <p:sp>
        <p:nvSpPr>
          <p:cNvPr id="8" name="文本框 7" title=""/>
          <p:cNvSpPr txBox="1"/>
          <p:nvPr>
            <p:custDataLst>
              <p:tags r:id="rId12"/>
            </p:custDataLst>
          </p:nvPr>
        </p:nvSpPr>
        <p:spPr>
          <a:xfrm>
            <a:off x="4625975" y="5140325"/>
            <a:ext cx="3056890" cy="521970"/>
          </a:xfrm>
          <a:prstGeom prst="rect">
            <a:avLst/>
          </a:prstGeom>
          <a:noFill/>
        </p:spPr>
        <p:txBody>
          <a:bodyPr wrap="square" rtlCol="0">
            <a:spAutoFit/>
          </a:bodyPr>
          <a:lstStyle/>
          <a:p>
            <a:pPr fontAlgn="auto">
              <a:lnSpc>
                <a:spcPct val="100000"/>
              </a:lnSpc>
            </a:pPr>
            <a:r>
              <a:rPr lang="zh-CN" altLang="en-US" sz="2800" b="1">
                <a:solidFill>
                  <a:srgbClr val="0070C0"/>
                </a:solidFill>
                <a:latin typeface="华文新魏" panose="02010800040101010101" charset="-122"/>
                <a:ea typeface="华文新魏" panose="02010800040101010101" charset="-122"/>
                <a:cs typeface="华文楷体" panose="02010600040101010101" pitchFamily="2" charset="-122"/>
                <a:sym typeface="宋体" panose="02010600030101010101" pitchFamily="2" charset="-122"/>
              </a:rPr>
              <a:t>连词，表修饰</a:t>
            </a:r>
          </a:p>
        </p:txBody>
      </p:sp>
      <p:grpSp>
        <p:nvGrpSpPr>
          <p:cNvPr id="14" name="组合 13" title=""/>
          <p:cNvGrpSpPr/>
          <p:nvPr>
            <p:custDataLst>
              <p:tags r:id="rId13"/>
            </p:custDataLst>
          </p:nvPr>
        </p:nvGrpSpPr>
        <p:grpSpPr>
          <a:xfrm>
            <a:off x="356235" y="163195"/>
            <a:ext cx="8294370" cy="848995"/>
            <a:chOff x="519" y="283"/>
            <a:chExt cx="13062" cy="1337"/>
          </a:xfrm>
        </p:grpSpPr>
        <p:sp>
          <p:nvSpPr>
            <p:cNvPr id="17" name="标题 1"/>
            <p:cNvSpPr txBox="1"/>
            <p:nvPr>
              <p:custDataLst>
                <p:tags r:id="rId1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9" name="标题 1"/>
            <p:cNvSpPr txBox="1"/>
            <p:nvPr>
              <p:custDataLst>
                <p:tags r:id="rId15"/>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11" name="标题 1"/>
            <p:cNvSpPr txBox="1"/>
            <p:nvPr>
              <p:custDataLst>
                <p:tags r:id="rId1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2" grpId="0"/>
      <p:bldP spid="3" grpId="0"/>
      <p:bldP spid="4" grpId="0"/>
      <p:bldP spid="5" grpId="0"/>
      <p:bldP spid="6" grpId="0"/>
      <p:bldP spid="7" grpId="0"/>
      <p:bldP spid="8"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18435" name="Text Box 4" title=""/>
          <p:cNvSpPr/>
          <p:nvPr>
            <p:custDataLst>
              <p:tags r:id="rId4"/>
            </p:custDataLst>
          </p:nvPr>
        </p:nvSpPr>
        <p:spPr>
          <a:xfrm>
            <a:off x="2173605" y="1413510"/>
            <a:ext cx="8557895" cy="4399915"/>
          </a:xfrm>
          <a:prstGeom prst="rect">
            <a:avLst/>
          </a:prstGeom>
          <a:noFill/>
          <a:ln w="28575">
            <a:noFill/>
          </a:ln>
        </p:spPr>
        <p:txBody>
          <a:bodyPr wrap="square" anchor="t">
            <a:spAutoFit/>
          </a:bodyPr>
          <a:lstStyle/>
          <a:p>
            <a:pPr indent="0" fontAlgn="auto">
              <a:lnSpc>
                <a:spcPct val="200000"/>
              </a:lnSpc>
            </a:pPr>
            <a:r>
              <a:rPr lang="zh-CN" altLang="en-US" sz="4400" b="1">
                <a:solidFill>
                  <a:srgbClr val="FF0000"/>
                </a:solidFill>
                <a:latin typeface="华文中宋" panose="02010600040101010101" charset="-122"/>
                <a:ea typeface="华文中宋" panose="02010600040101010101" charset="-122"/>
                <a:sym typeface="宋体" panose="02010600030101010101" pitchFamily="2" charset="-122"/>
              </a:rPr>
              <a:t>道</a:t>
            </a:r>
            <a:r>
              <a:rPr lang="en-US" altLang="zh-CN" sz="3200" b="1">
                <a:latin typeface="华文新魏" panose="02010800040101010101" charset="-122"/>
                <a:ea typeface="华文新魏" panose="02010800040101010101" charset="-122"/>
                <a:sym typeface="宋体" panose="02010600030101010101" pitchFamily="2" charset="-122"/>
              </a:rPr>
              <a:t>   </a:t>
            </a:r>
            <a:r>
              <a:rPr lang="zh-CN" altLang="en-US" sz="3200" b="1">
                <a:latin typeface="华文新魏" panose="02010800040101010101" charset="-122"/>
                <a:ea typeface="华文新魏" panose="02010800040101010101" charset="-122"/>
                <a:sym typeface="宋体" panose="02010600030101010101" pitchFamily="2" charset="-122"/>
              </a:rPr>
              <a:t>所以传</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道</a:t>
            </a:r>
            <a:r>
              <a:rPr lang="zh-CN" altLang="en-US" sz="3200" b="1">
                <a:latin typeface="华文新魏" panose="02010800040101010101" charset="-122"/>
                <a:ea typeface="华文新魏" panose="02010800040101010101" charset="-122"/>
                <a:sym typeface="宋体" panose="02010600030101010101" pitchFamily="2" charset="-122"/>
              </a:rPr>
              <a:t>受业解惑也</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（道理）</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师</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道</a:t>
            </a:r>
            <a:r>
              <a:rPr lang="zh-CN" altLang="en-US" sz="3200" b="1">
                <a:latin typeface="华文新魏" panose="02010800040101010101" charset="-122"/>
                <a:ea typeface="华文新魏" panose="02010800040101010101" charset="-122"/>
                <a:sym typeface="宋体" panose="02010600030101010101" pitchFamily="2" charset="-122"/>
              </a:rPr>
              <a:t>之不传也久矣</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（风尚）</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道</a:t>
            </a:r>
            <a:r>
              <a:rPr lang="zh-CN" altLang="en-US" sz="3200" b="1">
                <a:latin typeface="华文新魏" panose="02010800040101010101" charset="-122"/>
                <a:ea typeface="华文新魏" panose="02010800040101010101" charset="-122"/>
                <a:sym typeface="宋体" panose="02010600030101010101" pitchFamily="2" charset="-122"/>
              </a:rPr>
              <a:t>相似也</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（道德学问）</a:t>
            </a: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余嘉其</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能</a:t>
            </a:r>
            <a:r>
              <a:rPr lang="zh-CN" altLang="en-US" sz="3200" b="1">
                <a:latin typeface="华文新魏" panose="02010800040101010101" charset="-122"/>
                <a:ea typeface="华文新魏" panose="02010800040101010101" charset="-122"/>
                <a:sym typeface="宋体" panose="02010600030101010101" pitchFamily="2" charset="-122"/>
              </a:rPr>
              <a:t>行古道</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（道路）</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2"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18435" name="Text Box 4" title=""/>
          <p:cNvSpPr/>
          <p:nvPr>
            <p:custDataLst>
              <p:tags r:id="rId4"/>
            </p:custDataLst>
          </p:nvPr>
        </p:nvSpPr>
        <p:spPr>
          <a:xfrm>
            <a:off x="2232025" y="1132205"/>
            <a:ext cx="8557895" cy="4769485"/>
          </a:xfrm>
          <a:prstGeom prst="rect">
            <a:avLst/>
          </a:prstGeom>
          <a:noFill/>
          <a:ln w="28575">
            <a:noFill/>
          </a:ln>
        </p:spPr>
        <p:txBody>
          <a:bodyPr wrap="square" anchor="t">
            <a:spAutoFit/>
          </a:bodyPr>
          <a:lstStyle/>
          <a:p>
            <a:pPr indent="0" fontAlgn="auto">
              <a:lnSpc>
                <a:spcPct val="200000"/>
              </a:lnSpc>
            </a:pPr>
            <a:r>
              <a:rPr lang="zh-CN" altLang="en-US" sz="4400" b="1">
                <a:solidFill>
                  <a:srgbClr val="FF0000"/>
                </a:solidFill>
                <a:latin typeface="华文中宋" panose="02010600040101010101" charset="-122"/>
                <a:ea typeface="华文中宋" panose="02010600040101010101" charset="-122"/>
                <a:sym typeface="宋体" panose="02010600030101010101" pitchFamily="2" charset="-122"/>
              </a:rPr>
              <a:t>传</a:t>
            </a:r>
            <a:r>
              <a:rPr lang="zh-CN" altLang="en-US" sz="3200" b="1">
                <a:latin typeface="华文新魏" panose="02010800040101010101" charset="-122"/>
                <a:ea typeface="华文新魏" panose="02010800040101010101" charset="-122"/>
                <a:sym typeface="宋体" panose="02010600030101010101" pitchFamily="2" charset="-122"/>
              </a:rPr>
              <a:t>：所以</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传</a:t>
            </a:r>
            <a:r>
              <a:rPr lang="zh-CN" altLang="en-US" sz="3200" b="1">
                <a:latin typeface="华文新魏" panose="02010800040101010101" charset="-122"/>
                <a:ea typeface="华文新魏" panose="02010800040101010101" charset="-122"/>
                <a:sym typeface="宋体" panose="02010600030101010101" pitchFamily="2" charset="-122"/>
              </a:rPr>
              <a:t>道受业解惑也</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（传授）</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师道之不</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传</a:t>
            </a:r>
            <a:r>
              <a:rPr lang="zh-CN" altLang="en-US" sz="3200" b="1">
                <a:latin typeface="华文新魏" panose="02010800040101010101" charset="-122"/>
                <a:ea typeface="华文新魏" panose="02010800040101010101" charset="-122"/>
                <a:sym typeface="宋体" panose="02010600030101010101" pitchFamily="2" charset="-122"/>
              </a:rPr>
              <a:t>也久矣</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（流传）</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4400" b="1">
                <a:solidFill>
                  <a:srgbClr val="FF0000"/>
                </a:solidFill>
                <a:latin typeface="华文中宋" panose="02010600040101010101" charset="-122"/>
                <a:ea typeface="华文中宋" panose="02010600040101010101" charset="-122"/>
                <a:sym typeface="宋体" panose="02010600030101010101" pitchFamily="2" charset="-122"/>
              </a:rPr>
              <a:t>贤</a:t>
            </a:r>
            <a:r>
              <a:rPr lang="zh-CN" altLang="en-US" sz="3200" b="1">
                <a:latin typeface="华文新魏" panose="02010800040101010101" charset="-122"/>
                <a:ea typeface="华文新魏" panose="02010800040101010101" charset="-122"/>
                <a:sym typeface="宋体" panose="02010600030101010101" pitchFamily="2" charset="-122"/>
              </a:rPr>
              <a:t>：其</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贤</a:t>
            </a:r>
            <a:r>
              <a:rPr lang="zh-CN" altLang="en-US" sz="3200" b="1">
                <a:latin typeface="华文新魏" panose="02010800040101010101" charset="-122"/>
                <a:ea typeface="华文新魏" panose="02010800040101010101" charset="-122"/>
                <a:sym typeface="宋体" panose="02010600030101010101" pitchFamily="2" charset="-122"/>
              </a:rPr>
              <a:t>不及孔子</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（才能）</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师不必</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贤</a:t>
            </a:r>
            <a:r>
              <a:rPr lang="zh-CN" altLang="en-US" sz="3200" b="1">
                <a:latin typeface="华文新魏" panose="02010800040101010101" charset="-122"/>
                <a:ea typeface="华文新魏" panose="02010800040101010101" charset="-122"/>
                <a:sym typeface="宋体" panose="02010600030101010101" pitchFamily="2" charset="-122"/>
              </a:rPr>
              <a:t>于弟子</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（高明）</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2"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一 词 多 义</a:t>
            </a:r>
          </a:p>
        </p:txBody>
      </p:sp>
      <p:sp>
        <p:nvSpPr>
          <p:cNvPr id="18435" name="Text Box 4" title=""/>
          <p:cNvSpPr/>
          <p:nvPr>
            <p:custDataLst>
              <p:tags r:id="rId4"/>
            </p:custDataLst>
          </p:nvPr>
        </p:nvSpPr>
        <p:spPr>
          <a:xfrm>
            <a:off x="2173605" y="1268095"/>
            <a:ext cx="9371330" cy="4769485"/>
          </a:xfrm>
          <a:prstGeom prst="rect">
            <a:avLst/>
          </a:prstGeom>
          <a:noFill/>
          <a:ln w="28575">
            <a:noFill/>
          </a:ln>
        </p:spPr>
        <p:txBody>
          <a:bodyPr wrap="square" anchor="t">
            <a:spAutoFit/>
          </a:bodyPr>
          <a:lstStyle/>
          <a:p>
            <a:pPr indent="0" fontAlgn="auto">
              <a:lnSpc>
                <a:spcPct val="200000"/>
              </a:lnSpc>
            </a:pPr>
            <a:r>
              <a:rPr lang="zh-CN" altLang="en-US" sz="4400" b="1">
                <a:solidFill>
                  <a:srgbClr val="FF0000"/>
                </a:solidFill>
                <a:latin typeface="华文中宋" panose="02010600040101010101" charset="-122"/>
                <a:ea typeface="华文中宋" panose="02010600040101010101" charset="-122"/>
                <a:sym typeface="宋体" panose="02010600030101010101" pitchFamily="2" charset="-122"/>
              </a:rPr>
              <a:t>惑</a:t>
            </a:r>
            <a:r>
              <a:rPr lang="zh-CN" altLang="en-US" sz="3200" b="1">
                <a:latin typeface="华文新魏" panose="02010800040101010101" charset="-122"/>
                <a:ea typeface="华文新魏" panose="02010800040101010101" charset="-122"/>
                <a:sym typeface="宋体" panose="02010600030101010101" pitchFamily="2" charset="-122"/>
              </a:rPr>
              <a:t>：所以传道受业解</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惑</a:t>
            </a:r>
            <a:r>
              <a:rPr lang="zh-CN" altLang="en-US" sz="3200" b="1">
                <a:latin typeface="华文新魏" panose="02010800040101010101" charset="-122"/>
                <a:ea typeface="华文新魏" panose="02010800040101010101" charset="-122"/>
                <a:sym typeface="宋体" panose="02010600030101010101" pitchFamily="2" charset="-122"/>
              </a:rPr>
              <a:t>也</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（疑难问题）</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于其身也，则耻师焉，</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惑</a:t>
            </a:r>
            <a:r>
              <a:rPr lang="zh-CN" altLang="en-US" sz="3200" b="1">
                <a:latin typeface="华文新魏" panose="02010800040101010101" charset="-122"/>
                <a:ea typeface="华文新魏" panose="02010800040101010101" charset="-122"/>
                <a:sym typeface="宋体" panose="02010600030101010101" pitchFamily="2" charset="-122"/>
              </a:rPr>
              <a:t>矣</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（糊涂）</a:t>
            </a:r>
            <a:endParaRPr lang="zh-CN" altLang="en-US" sz="3200" b="1">
              <a:latin typeface="华文新魏" panose="02010800040101010101" charset="-122"/>
              <a:ea typeface="华文新魏" panose="02010800040101010101" charset="-122"/>
              <a:sym typeface="宋体" panose="02010600030101010101" pitchFamily="2" charset="-122"/>
            </a:endParaRPr>
          </a:p>
          <a:p>
            <a:pPr indent="0" fontAlgn="auto">
              <a:lnSpc>
                <a:spcPct val="200000"/>
              </a:lnSpc>
            </a:pPr>
            <a:r>
              <a:rPr lang="zh-CN" altLang="en-US" sz="4400" b="1">
                <a:solidFill>
                  <a:srgbClr val="FF0000"/>
                </a:solidFill>
                <a:latin typeface="华文中宋" panose="02010600040101010101" charset="-122"/>
                <a:ea typeface="华文中宋" panose="02010600040101010101" charset="-122"/>
                <a:sym typeface="宋体" panose="02010600030101010101" pitchFamily="2" charset="-122"/>
              </a:rPr>
              <a:t>知</a:t>
            </a:r>
            <a:r>
              <a:rPr lang="zh-CN" altLang="en-US" sz="3200" b="1">
                <a:latin typeface="华文新魏" panose="02010800040101010101" charset="-122"/>
                <a:ea typeface="华文新魏" panose="02010800040101010101" charset="-122"/>
                <a:sym typeface="宋体" panose="02010600030101010101" pitchFamily="2" charset="-122"/>
              </a:rPr>
              <a:t>：夫庸</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知</a:t>
            </a:r>
            <a:r>
              <a:rPr lang="zh-CN" altLang="en-US" sz="3200" b="1">
                <a:latin typeface="华文新魏" panose="02010800040101010101" charset="-122"/>
                <a:ea typeface="华文新魏" panose="02010800040101010101" charset="-122"/>
                <a:sym typeface="宋体" panose="02010600030101010101" pitchFamily="2" charset="-122"/>
              </a:rPr>
              <a:t>其年之先后生于吾乎</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（识别，动词）</a:t>
            </a:r>
          </a:p>
          <a:p>
            <a:pPr indent="0" fontAlgn="auto">
              <a:lnSpc>
                <a:spcPct val="200000"/>
              </a:lnSpc>
            </a:pPr>
            <a:r>
              <a:rPr lang="zh-CN" altLang="en-US" sz="3200" b="1">
                <a:latin typeface="华文新魏" panose="02010800040101010101" charset="-122"/>
                <a:ea typeface="华文新魏" panose="02010800040101010101" charset="-122"/>
                <a:sym typeface="宋体" panose="02010600030101010101" pitchFamily="2" charset="-122"/>
              </a:rPr>
              <a:t>　　  师道之不复，可</a:t>
            </a:r>
            <a:r>
              <a:rPr lang="zh-CN" altLang="en-US" sz="3200" b="1">
                <a:solidFill>
                  <a:srgbClr val="FF0000"/>
                </a:solidFill>
                <a:latin typeface="华文新魏" panose="02010800040101010101" charset="-122"/>
                <a:ea typeface="华文新魏" panose="02010800040101010101" charset="-122"/>
                <a:sym typeface="宋体" panose="02010600030101010101" pitchFamily="2" charset="-122"/>
              </a:rPr>
              <a:t>知</a:t>
            </a:r>
            <a:r>
              <a:rPr lang="zh-CN" altLang="en-US" sz="3200" b="1">
                <a:latin typeface="华文新魏" panose="02010800040101010101" charset="-122"/>
                <a:ea typeface="华文新魏" panose="02010800040101010101" charset="-122"/>
                <a:sym typeface="宋体" panose="02010600030101010101" pitchFamily="2" charset="-122"/>
              </a:rPr>
              <a:t>矣</a:t>
            </a:r>
            <a:r>
              <a:rPr lang="zh-CN" altLang="en-US" sz="3200" b="1">
                <a:solidFill>
                  <a:srgbClr val="0070C0"/>
                </a:solidFill>
                <a:latin typeface="华文新魏" panose="02010800040101010101" charset="-122"/>
                <a:ea typeface="华文新魏" panose="02010800040101010101" charset="-122"/>
                <a:sym typeface="宋体" panose="02010600030101010101" pitchFamily="2" charset="-122"/>
              </a:rPr>
              <a:t>（知道，了解）</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2"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4581" name="Text Box 8" title=""/>
          <p:cNvSpPr/>
          <p:nvPr>
            <p:custDataLst>
              <p:tags r:id="rId3"/>
            </p:custDataLst>
          </p:nvPr>
        </p:nvSpPr>
        <p:spPr>
          <a:xfrm>
            <a:off x="2089785" y="2660015"/>
            <a:ext cx="3246755"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吾从而</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师</a:t>
            </a:r>
            <a:r>
              <a:rPr lang="zh-CN" altLang="en-US" sz="3200" b="1">
                <a:latin typeface="方正粗黑宋简体" panose="02000000000000000000" charset="-122"/>
                <a:ea typeface="方正粗黑宋简体" panose="02000000000000000000" charset="-122"/>
                <a:sym typeface="宋体" panose="02010600030101010101" pitchFamily="2" charset="-122"/>
              </a:rPr>
              <a:t>之</a:t>
            </a:r>
          </a:p>
        </p:txBody>
      </p:sp>
      <p:sp>
        <p:nvSpPr>
          <p:cNvPr id="24586" name="Text Box 9" title=""/>
          <p:cNvSpPr/>
          <p:nvPr>
            <p:custDataLst>
              <p:tags r:id="rId4"/>
            </p:custDataLst>
          </p:nvPr>
        </p:nvSpPr>
        <p:spPr>
          <a:xfrm>
            <a:off x="4785360" y="2636520"/>
            <a:ext cx="5342255" cy="583565"/>
          </a:xfrm>
          <a:prstGeom prst="rect">
            <a:avLst/>
          </a:prstGeom>
          <a:noFill/>
          <a:ln w="28575">
            <a:noFill/>
            <a:prstDash val="sysDash"/>
          </a:ln>
        </p:spPr>
        <p:txBody>
          <a:bodyPr wrap="square" anchor="t">
            <a:spAutoFit/>
          </a:bodyPr>
          <a:lstStyle/>
          <a:p>
            <a:r>
              <a:rPr lang="zh-CN" altLang="en-US"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名词意动用法，以……为师 </a:t>
            </a:r>
          </a:p>
        </p:txBody>
      </p:sp>
      <p:sp>
        <p:nvSpPr>
          <p:cNvPr id="2" name="Rectangle 11" title=""/>
          <p:cNvSpPr/>
          <p:nvPr>
            <p:custDataLst>
              <p:tags r:id="rId5"/>
            </p:custDataLst>
          </p:nvPr>
        </p:nvSpPr>
        <p:spPr>
          <a:xfrm>
            <a:off x="2089785" y="4683125"/>
            <a:ext cx="4827270"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其</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下</a:t>
            </a:r>
            <a:r>
              <a:rPr lang="zh-CN" altLang="en-US" sz="3200" b="1">
                <a:latin typeface="方正粗黑宋简体" panose="02000000000000000000" charset="-122"/>
                <a:ea typeface="方正粗黑宋简体" panose="02000000000000000000" charset="-122"/>
                <a:sym typeface="宋体" panose="02010600030101010101" pitchFamily="2" charset="-122"/>
              </a:rPr>
              <a:t>圣人也亦远矣</a:t>
            </a:r>
          </a:p>
        </p:txBody>
      </p:sp>
      <p:sp>
        <p:nvSpPr>
          <p:cNvPr id="24589" name="Rectangle 12" title=""/>
          <p:cNvSpPr/>
          <p:nvPr>
            <p:custDataLst>
              <p:tags r:id="rId6"/>
            </p:custDataLst>
          </p:nvPr>
        </p:nvSpPr>
        <p:spPr>
          <a:xfrm>
            <a:off x="6201410" y="4655185"/>
            <a:ext cx="3926205" cy="583565"/>
          </a:xfrm>
          <a:prstGeom prst="rect">
            <a:avLst/>
          </a:prstGeom>
          <a:noFill/>
          <a:ln w="28575">
            <a:noFill/>
            <a:prstDash val="sysDash"/>
          </a:ln>
        </p:spPr>
        <p:txBody>
          <a:bodyPr wrap="square" anchor="t">
            <a:spAutoFit/>
          </a:bodyPr>
          <a:lstStyle/>
          <a:p>
            <a:r>
              <a:rPr lang="zh-CN" altLang="en-US"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名词作动词，不如 </a:t>
            </a:r>
          </a:p>
        </p:txBody>
      </p:sp>
      <p:sp>
        <p:nvSpPr>
          <p:cNvPr id="3" name="Rectangle 13" title=""/>
          <p:cNvSpPr/>
          <p:nvPr>
            <p:custDataLst>
              <p:tags r:id="rId7"/>
            </p:custDataLst>
          </p:nvPr>
        </p:nvSpPr>
        <p:spPr>
          <a:xfrm>
            <a:off x="2089785" y="3671570"/>
            <a:ext cx="2945130"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吾</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师</a:t>
            </a:r>
            <a:r>
              <a:rPr lang="zh-CN" altLang="en-US" sz="3200" b="1">
                <a:latin typeface="方正粗黑宋简体" panose="02000000000000000000" charset="-122"/>
                <a:ea typeface="方正粗黑宋简体" panose="02000000000000000000" charset="-122"/>
                <a:sym typeface="宋体" panose="02010600030101010101" pitchFamily="2" charset="-122"/>
              </a:rPr>
              <a:t>道也</a:t>
            </a:r>
          </a:p>
        </p:txBody>
      </p:sp>
      <p:sp>
        <p:nvSpPr>
          <p:cNvPr id="24591" name="Rectangle 14" title=""/>
          <p:cNvSpPr/>
          <p:nvPr>
            <p:custDataLst>
              <p:tags r:id="rId8"/>
            </p:custDataLst>
          </p:nvPr>
        </p:nvSpPr>
        <p:spPr>
          <a:xfrm>
            <a:off x="4930140" y="3623945"/>
            <a:ext cx="3797935" cy="583565"/>
          </a:xfrm>
          <a:prstGeom prst="rect">
            <a:avLst/>
          </a:prstGeom>
          <a:noFill/>
          <a:ln w="28575">
            <a:noFill/>
            <a:prstDash val="sysDash"/>
          </a:ln>
        </p:spPr>
        <p:txBody>
          <a:bodyPr wrap="square" anchor="t">
            <a:spAutoFit/>
          </a:bodyPr>
          <a:lstStyle/>
          <a:p>
            <a:r>
              <a:rPr lang="zh-CN" altLang="en-US" sz="32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名词作动词，学习 </a:t>
            </a:r>
          </a:p>
        </p:txBody>
      </p:sp>
      <p:sp>
        <p:nvSpPr>
          <p:cNvPr id="24579" name="Text Box 6" title=""/>
          <p:cNvSpPr/>
          <p:nvPr>
            <p:custDataLst>
              <p:tags r:id="rId9"/>
            </p:custDataLst>
          </p:nvPr>
        </p:nvSpPr>
        <p:spPr>
          <a:xfrm>
            <a:off x="2089785" y="1649095"/>
            <a:ext cx="6323330" cy="583565"/>
          </a:xfrm>
          <a:prstGeom prst="rect">
            <a:avLst/>
          </a:prstGeom>
          <a:noFill/>
          <a:ln w="28575">
            <a:noFill/>
          </a:ln>
        </p:spPr>
        <p:txBody>
          <a:bodyPr wrap="square" anchor="t">
            <a:spAutoFit/>
          </a:bodyPr>
          <a:lstStyle/>
          <a:p>
            <a:pPr>
              <a:spcBef>
                <a:spcPct val="20000"/>
              </a:spcBef>
              <a:buClr>
                <a:schemeClr val="hlink"/>
              </a:buClr>
              <a:buSzPct val="75000"/>
              <a:buFont typeface="Wingdings" panose="05000000000000000000" pitchFamily="2" charset="2"/>
              <a:buNone/>
            </a:pPr>
            <a:r>
              <a:rPr lang="zh-CN" altLang="en-US" sz="3200" b="1">
                <a:latin typeface="方正粗黑宋简体" panose="02000000000000000000" charset="-122"/>
                <a:ea typeface="方正粗黑宋简体" panose="02000000000000000000" charset="-122"/>
                <a:sym typeface="宋体" panose="02010600030101010101" pitchFamily="2" charset="-122"/>
              </a:rPr>
              <a:t>师者，所以传道受业解</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惑</a:t>
            </a:r>
            <a:r>
              <a:rPr lang="zh-CN" altLang="en-US" sz="3200" b="1">
                <a:latin typeface="方正粗黑宋简体" panose="02000000000000000000" charset="-122"/>
                <a:ea typeface="方正粗黑宋简体" panose="02000000000000000000" charset="-122"/>
                <a:sym typeface="宋体" panose="02010600030101010101" pitchFamily="2" charset="-122"/>
              </a:rPr>
              <a:t>也</a:t>
            </a:r>
          </a:p>
        </p:txBody>
      </p:sp>
      <p:sp>
        <p:nvSpPr>
          <p:cNvPr id="24584" name="Text Box 7" title=""/>
          <p:cNvSpPr/>
          <p:nvPr>
            <p:custDataLst>
              <p:tags r:id="rId10"/>
            </p:custDataLst>
          </p:nvPr>
        </p:nvSpPr>
        <p:spPr>
          <a:xfrm>
            <a:off x="7198360" y="1602105"/>
            <a:ext cx="3944620" cy="583565"/>
          </a:xfrm>
          <a:prstGeom prst="rect">
            <a:avLst/>
          </a:prstGeom>
          <a:noFill/>
          <a:ln w="28575">
            <a:noFill/>
            <a:prstDash val="sysDash"/>
          </a:ln>
        </p:spPr>
        <p:txBody>
          <a:bodyPr wrap="square" anchor="t">
            <a:spAutoFit/>
          </a:bodyPr>
          <a:lstStyle/>
          <a:p>
            <a:pPr algn="l">
              <a:spcBef>
                <a:spcPct val="20000"/>
              </a:spcBef>
              <a:buClr>
                <a:schemeClr val="hlink"/>
              </a:buClr>
              <a:buSzPct val="75000"/>
              <a:buFont typeface="Wingdings" panose="05000000000000000000" pitchFamily="2" charset="2"/>
              <a:buNone/>
            </a:pPr>
            <a:r>
              <a:rPr lang="zh-CN" altLang="en-US" sz="3200" b="1">
                <a:solidFill>
                  <a:srgbClr val="0070C0"/>
                </a:solidFill>
                <a:latin typeface="华文新魏" panose="02010800040101010101" charset="-122"/>
                <a:ea typeface="华文新魏" panose="02010800040101010101" charset="-122"/>
                <a:cs typeface="隶书" panose="02010509060101010101" pitchFamily="49" charset="-122"/>
                <a:sym typeface="宋体" panose="02010600030101010101" pitchFamily="2" charset="-122"/>
              </a:rPr>
              <a:t>形容词作名词，疑惑</a:t>
            </a:r>
          </a:p>
        </p:txBody>
      </p:sp>
      <p:sp>
        <p:nvSpPr>
          <p:cNvPr id="18437" name="Text Box 6" title=""/>
          <p:cNvSpPr/>
          <p:nvPr>
            <p:custDataLst>
              <p:tags r:id="rId11"/>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词 类 活 用</a:t>
            </a:r>
          </a:p>
        </p:txBody>
      </p:sp>
      <p:grpSp>
        <p:nvGrpSpPr>
          <p:cNvPr id="14" name="组合 13" title=""/>
          <p:cNvGrpSpPr/>
          <p:nvPr>
            <p:custDataLst>
              <p:tags r:id="rId12"/>
            </p:custDataLst>
          </p:nvPr>
        </p:nvGrpSpPr>
        <p:grpSpPr>
          <a:xfrm>
            <a:off x="356235" y="163195"/>
            <a:ext cx="8294370" cy="848995"/>
            <a:chOff x="519" y="283"/>
            <a:chExt cx="13062" cy="1337"/>
          </a:xfrm>
        </p:grpSpPr>
        <p:sp>
          <p:nvSpPr>
            <p:cNvPr id="17" name="标题 1"/>
            <p:cNvSpPr txBox="1"/>
            <p:nvPr>
              <p:custDataLst>
                <p:tags r:id="rId13"/>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14"/>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4" name="标题 1"/>
            <p:cNvSpPr txBox="1"/>
            <p:nvPr>
              <p:custDataLst>
                <p:tags r:id="rId15"/>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9" grpId="0"/>
      <p:bldP spid="24591" grpId="0"/>
      <p:bldP spid="2458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880110" y="1340485"/>
            <a:ext cx="10220960" cy="4615815"/>
          </a:xfrm>
          <a:prstGeom prst="rect">
            <a:avLst/>
          </a:prstGeom>
          <a:noFill/>
        </p:spPr>
        <p:txBody>
          <a:bodyPr wrap="square" rtlCol="0" anchor="t">
            <a:spAutoFit/>
          </a:bodyPr>
          <a:lstStyle/>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对牛弹琴：</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比喻对不懂道理的人讲道理，对外行人说内行话。现在也用来讥笑说话的人不看对象。</a:t>
            </a:r>
            <a:endParaRPr lang="zh-CN" altLang="en-US" sz="2800" b="1">
              <a:solidFill>
                <a:srgbClr val="0070C0"/>
              </a:solidFill>
              <a:latin typeface="华文中宋" panose="02010600040101010101" charset="-122"/>
              <a:ea typeface="华文中宋" panose="020106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枯燥无味：</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形容单调，呆板，没有趣味。</a:t>
            </a:r>
            <a:endParaRPr lang="zh-CN" altLang="en-US" sz="2800" b="1">
              <a:solidFill>
                <a:srgbClr val="0070C0"/>
              </a:solidFill>
              <a:latin typeface="华文新魏" panose="02010800040101010101" charset="-122"/>
              <a:ea typeface="华文新魏" panose="020108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津津有味：</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感到很有滋味，很有趣味。</a:t>
            </a:r>
            <a:endParaRPr lang="zh-CN" altLang="en-US" sz="2800" b="1">
              <a:solidFill>
                <a:srgbClr val="0070C0"/>
              </a:solidFill>
              <a:latin typeface="华文中宋" panose="02010600040101010101" charset="-122"/>
              <a:ea typeface="华文中宋" panose="02010600040101010101" charset="-122"/>
              <a:cs typeface="华文中宋" panose="02010600040101010101" charset="-122"/>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夸夸其谈：</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说话或写文章浮夸，不切实际。</a:t>
            </a: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蹩脚：</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质量不好，本领不强。</a:t>
            </a:r>
            <a:endParaRPr lang="zh-CN" altLang="en-US" sz="2800" b="1">
              <a:solidFill>
                <a:srgbClr val="0070C0"/>
              </a:solidFill>
              <a:latin typeface="华文中宋" panose="02010600040101010101" charset="-122"/>
              <a:ea typeface="华文中宋" panose="02010600040101010101" charset="-122"/>
              <a:cs typeface="华文中宋" panose="02010600040101010101" charset="-122"/>
              <a:sym typeface="+mn-ea"/>
            </a:endParaRPr>
          </a:p>
          <a:p>
            <a:pPr indent="457200" algn="l" fontAlgn="auto">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檄文：</a:t>
            </a:r>
            <a:r>
              <a:rPr lang="zh-CN" altLang="en-US" sz="2800" b="1">
                <a:solidFill>
                  <a:srgbClr val="0070C0"/>
                </a:solidFill>
                <a:latin typeface="华文新魏" panose="02010800040101010101" charset="-122"/>
                <a:ea typeface="华文新魏" panose="02010800040101010101" charset="-122"/>
                <a:cs typeface="华文中宋" panose="02010600040101010101" charset="-122"/>
                <a:sym typeface="+mn-ea"/>
              </a:rPr>
              <a:t>声讨敌人或叛逆者的文书。</a:t>
            </a:r>
            <a:endParaRPr lang="zh-CN" altLang="en-US" sz="2800" b="1">
              <a:solidFill>
                <a:srgbClr val="0070C0"/>
              </a:solidFill>
              <a:latin typeface="华文中宋" panose="02010600040101010101" charset="-122"/>
              <a:ea typeface="华文中宋" panose="02010600040101010101" charset="-122"/>
              <a:cs typeface="华文中宋" panose="02010600040101010101" charset="-122"/>
              <a:sym typeface="+mn-ea"/>
            </a:endParaRPr>
          </a:p>
        </p:txBody>
      </p:sp>
      <p:grpSp>
        <p:nvGrpSpPr>
          <p:cNvPr id="3" name="组合 2" title=""/>
          <p:cNvGrpSpPr/>
          <p:nvPr>
            <p:custDataLst>
              <p:tags r:id="rId4"/>
            </p:custDataLst>
          </p:nvPr>
        </p:nvGrpSpPr>
        <p:grpSpPr>
          <a:xfrm>
            <a:off x="329565" y="179705"/>
            <a:ext cx="8294370" cy="848995"/>
            <a:chOff x="519" y="283"/>
            <a:chExt cx="13062" cy="1337"/>
          </a:xfrm>
        </p:grpSpPr>
        <p:sp>
          <p:nvSpPr>
            <p:cNvPr id="17" name="标题 1"/>
            <p:cNvSpPr txBox="1"/>
            <p:nvPr>
              <p:custDataLst>
                <p:tags r:id="rId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6"/>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字词积累</a:t>
              </a:r>
            </a:p>
          </p:txBody>
        </p:sp>
        <p:sp>
          <p:nvSpPr>
            <p:cNvPr id="19" name="标题 1"/>
            <p:cNvSpPr txBox="1"/>
            <p:nvPr>
              <p:custDataLst>
                <p:tags r:id="rId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ustDataLst>
      <p:tags r:id="rId8"/>
    </p:custData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词 类 活 用</a:t>
            </a:r>
          </a:p>
        </p:txBody>
      </p:sp>
      <p:sp>
        <p:nvSpPr>
          <p:cNvPr id="2" name="文本框 1" title=""/>
          <p:cNvSpPr txBox="1"/>
          <p:nvPr>
            <p:custDataLst>
              <p:tags r:id="rId4"/>
            </p:custDataLst>
          </p:nvPr>
        </p:nvSpPr>
        <p:spPr>
          <a:xfrm>
            <a:off x="1264920" y="1056640"/>
            <a:ext cx="10391140" cy="6185535"/>
          </a:xfrm>
          <a:prstGeom prst="rect">
            <a:avLst/>
          </a:prstGeom>
        </p:spPr>
        <p:txBody>
          <a:bodyPr wrap="square">
            <a:spAutoFit/>
          </a:bodyPr>
          <a:lstStyle/>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rPr>
              <a:t>师者，所以传道受业解</a:t>
            </a:r>
            <a:r>
              <a:rPr lang="zh-CN" sz="2400" b="1">
                <a:solidFill>
                  <a:srgbClr val="FF0000"/>
                </a:solidFill>
                <a:latin typeface="华文中宋" panose="02010600040101010101" charset="-122"/>
                <a:ea typeface="华文中宋" panose="02010600040101010101" charset="-122"/>
                <a:cs typeface="华文中宋" panose="02010600040101010101" charset="-122"/>
              </a:rPr>
              <a:t>惑</a:t>
            </a:r>
            <a:r>
              <a:rPr lang="zh-CN" sz="2400" b="1">
                <a:latin typeface="华文中宋" panose="02010600040101010101" charset="-122"/>
                <a:ea typeface="华文中宋" panose="02010600040101010101" charset="-122"/>
                <a:cs typeface="华文中宋" panose="02010600040101010101" charset="-122"/>
              </a:rPr>
              <a:t>也</a:t>
            </a:r>
            <a:r>
              <a:rPr lang="zh-CN" sz="2400" b="1">
                <a:solidFill>
                  <a:srgbClr val="0070C0"/>
                </a:solidFill>
                <a:latin typeface="华文中宋" panose="02010600040101010101" charset="-122"/>
                <a:ea typeface="华文中宋" panose="02010600040101010101" charset="-122"/>
                <a:cs typeface="华文中宋" panose="02010600040101010101" charset="-122"/>
              </a:rPr>
              <a:t>（形容词“惑”活用作名词，疑难问题）</a:t>
            </a:r>
          </a:p>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rPr>
              <a:t>吾从而</a:t>
            </a:r>
            <a:r>
              <a:rPr lang="zh-CN" sz="2400" b="1">
                <a:solidFill>
                  <a:srgbClr val="FF0000"/>
                </a:solidFill>
                <a:latin typeface="华文中宋" panose="02010600040101010101" charset="-122"/>
                <a:ea typeface="华文中宋" panose="02010600040101010101" charset="-122"/>
                <a:cs typeface="华文中宋" panose="02010600040101010101" charset="-122"/>
              </a:rPr>
              <a:t>师</a:t>
            </a:r>
            <a:r>
              <a:rPr lang="zh-CN" sz="2400" b="1">
                <a:latin typeface="华文中宋" panose="02010600040101010101" charset="-122"/>
                <a:ea typeface="华文中宋" panose="02010600040101010101" charset="-122"/>
                <a:cs typeface="华文中宋" panose="02010600040101010101" charset="-122"/>
              </a:rPr>
              <a:t>之</a:t>
            </a:r>
            <a:r>
              <a:rPr lang="zh-CN" sz="2400" b="1">
                <a:solidFill>
                  <a:srgbClr val="0070C0"/>
                </a:solidFill>
                <a:latin typeface="华文中宋" panose="02010600040101010101" charset="-122"/>
                <a:ea typeface="华文中宋" panose="02010600040101010101" charset="-122"/>
                <a:cs typeface="华文中宋" panose="02010600040101010101" charset="-122"/>
              </a:rPr>
              <a:t>（名词“师”活用作动词的意动用法，“以……为师”）</a:t>
            </a:r>
          </a:p>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rPr>
              <a:t>吾</a:t>
            </a:r>
            <a:r>
              <a:rPr lang="zh-CN" sz="2400" b="1">
                <a:solidFill>
                  <a:srgbClr val="FF0000"/>
                </a:solidFill>
                <a:latin typeface="华文中宋" panose="02010600040101010101" charset="-122"/>
                <a:ea typeface="华文中宋" panose="02010600040101010101" charset="-122"/>
                <a:cs typeface="华文中宋" panose="02010600040101010101" charset="-122"/>
              </a:rPr>
              <a:t>师</a:t>
            </a:r>
            <a:r>
              <a:rPr lang="zh-CN" sz="2400" b="1">
                <a:latin typeface="华文中宋" panose="02010600040101010101" charset="-122"/>
                <a:ea typeface="华文中宋" panose="02010600040101010101" charset="-122"/>
                <a:cs typeface="华文中宋" panose="02010600040101010101" charset="-122"/>
              </a:rPr>
              <a:t>道也</a:t>
            </a:r>
            <a:r>
              <a:rPr lang="zh-CN" sz="2400" b="1">
                <a:solidFill>
                  <a:srgbClr val="0070C0"/>
                </a:solidFill>
                <a:latin typeface="华文中宋" panose="02010600040101010101" charset="-122"/>
                <a:ea typeface="华文中宋" panose="02010600040101010101" charset="-122"/>
                <a:cs typeface="华文中宋" panose="02010600040101010101" charset="-122"/>
              </a:rPr>
              <a:t>（名词“师”用作动词，学习）</a:t>
            </a:r>
          </a:p>
          <a:p>
            <a:pPr indent="355600" algn="l" defTabSz="266700" fontAlgn="auto">
              <a:lnSpc>
                <a:spcPct val="150000"/>
              </a:lnSpc>
              <a:spcAft>
                <a:spcPct val="0"/>
              </a:spcAft>
            </a:pPr>
            <a:r>
              <a:rPr lang="zh-CN" sz="2400" b="1">
                <a:solidFill>
                  <a:srgbClr val="FF0000"/>
                </a:solidFill>
                <a:latin typeface="华文中宋" panose="02010600040101010101" charset="-122"/>
                <a:ea typeface="华文中宋" panose="02010600040101010101" charset="-122"/>
                <a:cs typeface="华文中宋" panose="02010600040101010101" charset="-122"/>
              </a:rPr>
              <a:t>师</a:t>
            </a:r>
            <a:r>
              <a:rPr lang="zh-CN" sz="2400" b="1">
                <a:latin typeface="华文中宋" panose="02010600040101010101" charset="-122"/>
                <a:ea typeface="华文中宋" panose="02010600040101010101" charset="-122"/>
                <a:cs typeface="华文中宋" panose="02010600040101010101" charset="-122"/>
              </a:rPr>
              <a:t>道之不传也久矣</a:t>
            </a:r>
            <a:r>
              <a:rPr lang="zh-CN" sz="2400" b="1">
                <a:solidFill>
                  <a:srgbClr val="0070C0"/>
                </a:solidFill>
                <a:latin typeface="华文中宋" panose="02010600040101010101" charset="-122"/>
                <a:ea typeface="华文中宋" panose="02010600040101010101" charset="-122"/>
                <a:cs typeface="华文中宋" panose="02010600040101010101" charset="-122"/>
              </a:rPr>
              <a:t>（名词“师”用作动词，表自动，从师。下文“则耻师焉”“师道之不得”中的“师”同此）</a:t>
            </a:r>
          </a:p>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rPr>
              <a:t>或</a:t>
            </a:r>
            <a:r>
              <a:rPr lang="zh-CN" sz="2400" b="1">
                <a:solidFill>
                  <a:srgbClr val="FF0000"/>
                </a:solidFill>
                <a:latin typeface="华文中宋" panose="02010600040101010101" charset="-122"/>
                <a:ea typeface="华文中宋" panose="02010600040101010101" charset="-122"/>
                <a:cs typeface="华文中宋" panose="02010600040101010101" charset="-122"/>
              </a:rPr>
              <a:t>师</a:t>
            </a:r>
            <a:r>
              <a:rPr lang="zh-CN" sz="2400" b="1">
                <a:latin typeface="华文中宋" panose="02010600040101010101" charset="-122"/>
                <a:ea typeface="华文中宋" panose="02010600040101010101" charset="-122"/>
                <a:cs typeface="华文中宋" panose="02010600040101010101" charset="-122"/>
              </a:rPr>
              <a:t>焉</a:t>
            </a:r>
            <a:r>
              <a:rPr lang="zh-CN" sz="2400" b="1">
                <a:solidFill>
                  <a:srgbClr val="0070C0"/>
                </a:solidFill>
                <a:latin typeface="华文中宋" panose="02010600040101010101" charset="-122"/>
                <a:ea typeface="华文中宋" panose="02010600040101010101" charset="-122"/>
                <a:cs typeface="华文中宋" panose="02010600040101010101" charset="-122"/>
              </a:rPr>
              <a:t>（名词“师”用作动词，从师学习）</a:t>
            </a:r>
          </a:p>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sym typeface="+mn-ea"/>
              </a:rPr>
              <a:t>孔子</a:t>
            </a:r>
            <a:r>
              <a:rPr lang="zh-CN" sz="2400" b="1">
                <a:solidFill>
                  <a:srgbClr val="FF0000"/>
                </a:solidFill>
                <a:latin typeface="华文中宋" panose="02010600040101010101" charset="-122"/>
                <a:ea typeface="华文中宋" panose="02010600040101010101" charset="-122"/>
                <a:cs typeface="华文中宋" panose="02010600040101010101" charset="-122"/>
                <a:sym typeface="+mn-ea"/>
              </a:rPr>
              <a:t>师</a:t>
            </a:r>
            <a:r>
              <a:rPr lang="zh-CN" sz="2400" b="1">
                <a:latin typeface="华文中宋" panose="02010600040101010101" charset="-122"/>
                <a:ea typeface="华文中宋" panose="02010600040101010101" charset="-122"/>
                <a:cs typeface="华文中宋" panose="02010600040101010101" charset="-122"/>
                <a:sym typeface="+mn-ea"/>
              </a:rPr>
              <a:t>郯子</a:t>
            </a:r>
            <a:r>
              <a:rPr lang="zh-CN" sz="2400" b="1">
                <a:solidFill>
                  <a:srgbClr val="0070C0"/>
                </a:solidFill>
                <a:latin typeface="华文中宋" panose="02010600040101010101" charset="-122"/>
                <a:ea typeface="华文中宋" panose="02010600040101010101" charset="-122"/>
                <a:cs typeface="华文中宋" panose="02010600040101010101" charset="-122"/>
                <a:sym typeface="+mn-ea"/>
              </a:rPr>
              <a:t>（名词“师”活用作动词的意动用法，“以……为师”）</a:t>
            </a:r>
            <a:endParaRPr lang="zh-CN" altLang="en-US" sz="2400" b="1">
              <a:solidFill>
                <a:srgbClr val="0070C0"/>
              </a:solidFill>
              <a:latin typeface="华文中宋" panose="02010600040101010101" charset="-122"/>
              <a:ea typeface="华文中宋" panose="02010600040101010101" charset="-122"/>
              <a:cs typeface="华文中宋" panose="02010600040101010101" charset="-122"/>
            </a:endParaRPr>
          </a:p>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rPr>
              <a:t>不</a:t>
            </a:r>
            <a:r>
              <a:rPr lang="zh-CN" sz="2400" b="1">
                <a:solidFill>
                  <a:srgbClr val="FF0000"/>
                </a:solidFill>
                <a:latin typeface="华文中宋" panose="02010600040101010101" charset="-122"/>
                <a:ea typeface="华文中宋" panose="02010600040101010101" charset="-122"/>
                <a:cs typeface="华文中宋" panose="02010600040101010101" charset="-122"/>
              </a:rPr>
              <a:t>耻</a:t>
            </a:r>
            <a:r>
              <a:rPr lang="zh-CN" sz="2400" b="1">
                <a:latin typeface="华文中宋" panose="02010600040101010101" charset="-122"/>
                <a:ea typeface="华文中宋" panose="02010600040101010101" charset="-122"/>
                <a:cs typeface="华文中宋" panose="02010600040101010101" charset="-122"/>
              </a:rPr>
              <a:t>相</a:t>
            </a:r>
            <a:r>
              <a:rPr lang="zh-CN" sz="2400" b="1">
                <a:solidFill>
                  <a:srgbClr val="FF0000"/>
                </a:solidFill>
                <a:latin typeface="华文中宋" panose="02010600040101010101" charset="-122"/>
                <a:ea typeface="华文中宋" panose="02010600040101010101" charset="-122"/>
                <a:cs typeface="华文中宋" panose="02010600040101010101" charset="-122"/>
              </a:rPr>
              <a:t>师</a:t>
            </a:r>
            <a:r>
              <a:rPr lang="zh-CN" sz="2400" b="1">
                <a:solidFill>
                  <a:srgbClr val="0070C0"/>
                </a:solidFill>
                <a:latin typeface="华文中宋" panose="02010600040101010101" charset="-122"/>
                <a:ea typeface="华文中宋" panose="02010600040101010101" charset="-122"/>
                <a:cs typeface="华文中宋" panose="02010600040101010101" charset="-122"/>
              </a:rPr>
              <a:t>（名词“师”用作动词，学习。“耻”活用作动词的意动用法，“以……为耻”）</a:t>
            </a:r>
          </a:p>
          <a:p>
            <a:pPr indent="355600" algn="l" defTabSz="266700" fontAlgn="auto">
              <a:lnSpc>
                <a:spcPct val="150000"/>
              </a:lnSpc>
              <a:spcAft>
                <a:spcPct val="0"/>
              </a:spcAft>
            </a:pPr>
            <a:r>
              <a:rPr lang="zh-CN" sz="2400" b="1">
                <a:latin typeface="华文中宋" panose="02010600040101010101" charset="-122"/>
                <a:ea typeface="华文中宋" panose="02010600040101010101" charset="-122"/>
                <a:cs typeface="华文中宋" panose="02010600040101010101" charset="-122"/>
              </a:rPr>
              <a:t>而</a:t>
            </a:r>
            <a:r>
              <a:rPr lang="zh-CN" sz="2400" b="1">
                <a:solidFill>
                  <a:srgbClr val="FF0000"/>
                </a:solidFill>
                <a:latin typeface="华文中宋" panose="02010600040101010101" charset="-122"/>
                <a:ea typeface="华文中宋" panose="02010600040101010101" charset="-122"/>
                <a:cs typeface="华文中宋" panose="02010600040101010101" charset="-122"/>
              </a:rPr>
              <a:t>耻</a:t>
            </a:r>
            <a:r>
              <a:rPr lang="zh-CN" sz="2400" b="1">
                <a:latin typeface="华文中宋" panose="02010600040101010101" charset="-122"/>
                <a:ea typeface="华文中宋" panose="02010600040101010101" charset="-122"/>
                <a:cs typeface="华文中宋" panose="02010600040101010101" charset="-122"/>
              </a:rPr>
              <a:t>学于</a:t>
            </a:r>
            <a:r>
              <a:rPr lang="zh-CN" sz="2400" b="1">
                <a:solidFill>
                  <a:srgbClr val="FF0000"/>
                </a:solidFill>
                <a:latin typeface="华文中宋" panose="02010600040101010101" charset="-122"/>
                <a:ea typeface="华文中宋" panose="02010600040101010101" charset="-122"/>
                <a:cs typeface="华文中宋" panose="02010600040101010101" charset="-122"/>
              </a:rPr>
              <a:t>师</a:t>
            </a:r>
            <a:r>
              <a:rPr lang="zh-CN" sz="2400" b="1">
                <a:solidFill>
                  <a:srgbClr val="0070C0"/>
                </a:solidFill>
                <a:latin typeface="华文中宋" panose="02010600040101010101" charset="-122"/>
                <a:ea typeface="华文中宋" panose="02010600040101010101" charset="-122"/>
                <a:cs typeface="华文中宋" panose="02010600040101010101" charset="-122"/>
              </a:rPr>
              <a:t>（形容词“耻”活用作动词的意动用法，“以……为耻”）</a:t>
            </a:r>
          </a:p>
          <a:p>
            <a:pPr defTabSz="266700" fontAlgn="auto">
              <a:lnSpc>
                <a:spcPct val="150000"/>
              </a:lnSpc>
            </a:pPr>
            <a:r>
              <a:rPr lang="zh-CN" sz="2400" b="1">
                <a:solidFill>
                  <a:srgbClr val="0070C0"/>
                </a:solidFill>
                <a:latin typeface="华文中宋" panose="02010600040101010101" charset="-122"/>
                <a:ea typeface="华文中宋" panose="02010600040101010101" charset="-122"/>
                <a:cs typeface="华文中宋" panose="02010600040101010101" charset="-122"/>
              </a:rPr>
              <a:t>　</a:t>
            </a:r>
            <a:endParaRPr lang="zh-CN" altLang="en-US" sz="2400" b="1">
              <a:solidFill>
                <a:srgbClr val="0070C0"/>
              </a:solidFill>
              <a:latin typeface="华文中宋" panose="02010600040101010101" charset="-122"/>
              <a:ea typeface="华文中宋" panose="02010600040101010101" charset="-122"/>
              <a:cs typeface="华文中宋" panose="02010600040101010101" charset="-122"/>
            </a:endParaRP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3"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Text Box 8" title=""/>
          <p:cNvSpPr/>
          <p:nvPr>
            <p:custDataLst>
              <p:tags r:id="rId3"/>
            </p:custDataLst>
          </p:nvPr>
        </p:nvSpPr>
        <p:spPr>
          <a:xfrm>
            <a:off x="1986280" y="1211263"/>
            <a:ext cx="4580890"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是故</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圣</a:t>
            </a:r>
            <a:r>
              <a:rPr lang="zh-CN" altLang="en-US" sz="3200" b="1">
                <a:latin typeface="方正粗黑宋简体" panose="02000000000000000000" charset="-122"/>
                <a:ea typeface="方正粗黑宋简体" panose="02000000000000000000" charset="-122"/>
                <a:sym typeface="宋体" panose="02010600030101010101" pitchFamily="2" charset="-122"/>
              </a:rPr>
              <a:t>益圣，</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愚</a:t>
            </a:r>
            <a:r>
              <a:rPr lang="zh-CN" altLang="en-US" sz="3200" b="1">
                <a:latin typeface="方正粗黑宋简体" panose="02000000000000000000" charset="-122"/>
                <a:ea typeface="方正粗黑宋简体" panose="02000000000000000000" charset="-122"/>
                <a:sym typeface="宋体" panose="02010600030101010101" pitchFamily="2" charset="-122"/>
              </a:rPr>
              <a:t>益愚</a:t>
            </a:r>
          </a:p>
        </p:txBody>
      </p:sp>
      <p:sp>
        <p:nvSpPr>
          <p:cNvPr id="7" name="Text Box 9" title=""/>
          <p:cNvSpPr/>
          <p:nvPr>
            <p:custDataLst>
              <p:tags r:id="rId4"/>
            </p:custDataLst>
          </p:nvPr>
        </p:nvSpPr>
        <p:spPr>
          <a:xfrm>
            <a:off x="2546985" y="2015173"/>
            <a:ext cx="709866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形容词作名词，圣，圣人；愚，笨拙的人 </a:t>
            </a:r>
          </a:p>
        </p:txBody>
      </p:sp>
      <p:sp>
        <p:nvSpPr>
          <p:cNvPr id="4" name="Rectangle 11" title=""/>
          <p:cNvSpPr/>
          <p:nvPr>
            <p:custDataLst>
              <p:tags r:id="rId5"/>
            </p:custDataLst>
          </p:nvPr>
        </p:nvSpPr>
        <p:spPr>
          <a:xfrm>
            <a:off x="1986280" y="3561398"/>
            <a:ext cx="2772410" cy="583565"/>
          </a:xfrm>
          <a:prstGeom prst="rect">
            <a:avLst/>
          </a:prstGeom>
          <a:noFill/>
          <a:ln w="28575">
            <a:noFill/>
          </a:ln>
        </p:spPr>
        <p:txBody>
          <a:bodyPr wrap="square" anchor="t">
            <a:spAutoFit/>
          </a:bodyPr>
          <a:lstStyle/>
          <a:p>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小</a:t>
            </a:r>
            <a:r>
              <a:rPr lang="zh-CN" altLang="en-US" sz="3200" b="1">
                <a:latin typeface="方正粗黑宋简体" panose="02000000000000000000" charset="-122"/>
                <a:ea typeface="方正粗黑宋简体" panose="02000000000000000000" charset="-122"/>
                <a:sym typeface="宋体" panose="02010600030101010101" pitchFamily="2" charset="-122"/>
              </a:rPr>
              <a:t>学而</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大</a:t>
            </a:r>
            <a:r>
              <a:rPr lang="zh-CN" altLang="en-US" sz="3200" b="1">
                <a:latin typeface="方正粗黑宋简体" panose="02000000000000000000" charset="-122"/>
                <a:ea typeface="方正粗黑宋简体" panose="02000000000000000000" charset="-122"/>
                <a:sym typeface="宋体" panose="02010600030101010101" pitchFamily="2" charset="-122"/>
              </a:rPr>
              <a:t>遗</a:t>
            </a:r>
          </a:p>
        </p:txBody>
      </p:sp>
      <p:sp>
        <p:nvSpPr>
          <p:cNvPr id="5" name="Rectangle 12" title=""/>
          <p:cNvSpPr/>
          <p:nvPr>
            <p:custDataLst>
              <p:tags r:id="rId6"/>
            </p:custDataLst>
          </p:nvPr>
        </p:nvSpPr>
        <p:spPr>
          <a:xfrm>
            <a:off x="4622800" y="3561716"/>
            <a:ext cx="6506210"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形容词作名词，小的方面；大的方面 </a:t>
            </a:r>
          </a:p>
        </p:txBody>
      </p:sp>
      <p:sp>
        <p:nvSpPr>
          <p:cNvPr id="8" name="Text Box 8" title=""/>
          <p:cNvSpPr/>
          <p:nvPr>
            <p:custDataLst>
              <p:tags r:id="rId7"/>
            </p:custDataLst>
          </p:nvPr>
        </p:nvSpPr>
        <p:spPr>
          <a:xfrm>
            <a:off x="1986280" y="4365308"/>
            <a:ext cx="3373755"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吾未见其</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明</a:t>
            </a:r>
            <a:r>
              <a:rPr lang="zh-CN" altLang="en-US" sz="3200" b="1">
                <a:latin typeface="方正粗黑宋简体" panose="02000000000000000000" charset="-122"/>
                <a:ea typeface="方正粗黑宋简体" panose="02000000000000000000" charset="-122"/>
                <a:sym typeface="宋体" panose="02010600030101010101" pitchFamily="2" charset="-122"/>
              </a:rPr>
              <a:t>也</a:t>
            </a:r>
          </a:p>
        </p:txBody>
      </p:sp>
      <p:sp>
        <p:nvSpPr>
          <p:cNvPr id="9" name="Text Box 9" title=""/>
          <p:cNvSpPr/>
          <p:nvPr>
            <p:custDataLst>
              <p:tags r:id="rId8"/>
            </p:custDataLst>
          </p:nvPr>
        </p:nvSpPr>
        <p:spPr>
          <a:xfrm>
            <a:off x="4924425" y="4365626"/>
            <a:ext cx="421195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形容词作名词，高明 </a:t>
            </a:r>
          </a:p>
        </p:txBody>
      </p:sp>
      <p:sp>
        <p:nvSpPr>
          <p:cNvPr id="12" name="Rectangle 13" title=""/>
          <p:cNvSpPr/>
          <p:nvPr>
            <p:custDataLst>
              <p:tags r:id="rId9"/>
            </p:custDataLst>
          </p:nvPr>
        </p:nvSpPr>
        <p:spPr>
          <a:xfrm>
            <a:off x="1986280" y="5169218"/>
            <a:ext cx="5664835"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位</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卑</a:t>
            </a:r>
            <a:r>
              <a:rPr lang="zh-CN" altLang="en-US" sz="3200" b="1">
                <a:latin typeface="方正粗黑宋简体" panose="02000000000000000000" charset="-122"/>
                <a:ea typeface="方正粗黑宋简体" panose="02000000000000000000" charset="-122"/>
                <a:sym typeface="宋体" panose="02010600030101010101" pitchFamily="2" charset="-122"/>
              </a:rPr>
              <a:t>则足羞，官</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盛</a:t>
            </a:r>
            <a:r>
              <a:rPr lang="zh-CN" altLang="en-US" sz="3200" b="1">
                <a:latin typeface="方正粗黑宋简体" panose="02000000000000000000" charset="-122"/>
                <a:ea typeface="方正粗黑宋简体" panose="02000000000000000000" charset="-122"/>
                <a:sym typeface="宋体" panose="02010600030101010101" pitchFamily="2" charset="-122"/>
              </a:rPr>
              <a:t>则近谀</a:t>
            </a:r>
          </a:p>
        </p:txBody>
      </p:sp>
      <p:sp>
        <p:nvSpPr>
          <p:cNvPr id="13" name="Rectangle 14" title=""/>
          <p:cNvSpPr/>
          <p:nvPr>
            <p:custDataLst>
              <p:tags r:id="rId10"/>
            </p:custDataLst>
          </p:nvPr>
        </p:nvSpPr>
        <p:spPr>
          <a:xfrm>
            <a:off x="2546985" y="5973128"/>
            <a:ext cx="823404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sym typeface="宋体" panose="02010600030101010101" pitchFamily="2" charset="-122"/>
              </a:rPr>
              <a:t>形容词作名词，卑，低下的人；盛，势盛位高的人</a:t>
            </a:r>
          </a:p>
        </p:txBody>
      </p:sp>
      <p:sp>
        <p:nvSpPr>
          <p:cNvPr id="18437" name="Text Box 6" title=""/>
          <p:cNvSpPr/>
          <p:nvPr>
            <p:custDataLst>
              <p:tags r:id="rId11"/>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词 类 活 用</a:t>
            </a:r>
          </a:p>
        </p:txBody>
      </p:sp>
      <p:sp>
        <p:nvSpPr>
          <p:cNvPr id="3" name="Rectangle 11" title=""/>
          <p:cNvSpPr/>
          <p:nvPr>
            <p:custDataLst>
              <p:tags r:id="rId12"/>
            </p:custDataLst>
          </p:nvPr>
        </p:nvSpPr>
        <p:spPr>
          <a:xfrm>
            <a:off x="1927860" y="2757488"/>
            <a:ext cx="4827270" cy="583565"/>
          </a:xfrm>
          <a:prstGeom prst="rect">
            <a:avLst/>
          </a:prstGeom>
          <a:noFill/>
          <a:ln w="28575">
            <a:noFill/>
          </a:ln>
        </p:spPr>
        <p:txBody>
          <a:bodyPr wrap="square" anchor="t">
            <a:spAutoFit/>
          </a:bodyPr>
          <a:lstStyle/>
          <a:p>
            <a:r>
              <a:rPr lang="zh-CN" altLang="en-US" sz="3200" b="1">
                <a:latin typeface="方正粗黑宋简体" panose="02000000000000000000" charset="-122"/>
                <a:ea typeface="方正粗黑宋简体" panose="02000000000000000000" charset="-122"/>
                <a:sym typeface="宋体" panose="02010600030101010101" pitchFamily="2" charset="-122"/>
              </a:rPr>
              <a:t>其</a:t>
            </a:r>
            <a:r>
              <a:rPr lang="zh-CN" altLang="en-US" sz="3200" b="1">
                <a:solidFill>
                  <a:srgbClr val="FF0000"/>
                </a:solidFill>
                <a:latin typeface="方正粗黑宋简体" panose="02000000000000000000" charset="-122"/>
                <a:ea typeface="方正粗黑宋简体" panose="02000000000000000000" charset="-122"/>
                <a:sym typeface="宋体" panose="02010600030101010101" pitchFamily="2" charset="-122"/>
              </a:rPr>
              <a:t>下</a:t>
            </a:r>
            <a:r>
              <a:rPr lang="zh-CN" altLang="en-US" sz="3200" b="1">
                <a:latin typeface="方正粗黑宋简体" panose="02000000000000000000" charset="-122"/>
                <a:ea typeface="方正粗黑宋简体" panose="02000000000000000000" charset="-122"/>
                <a:sym typeface="宋体" panose="02010600030101010101" pitchFamily="2" charset="-122"/>
              </a:rPr>
              <a:t>圣人也亦远矣</a:t>
            </a:r>
          </a:p>
        </p:txBody>
      </p:sp>
      <p:sp>
        <p:nvSpPr>
          <p:cNvPr id="24589" name="Rectangle 12" title=""/>
          <p:cNvSpPr/>
          <p:nvPr>
            <p:custDataLst>
              <p:tags r:id="rId13"/>
            </p:custDataLst>
          </p:nvPr>
        </p:nvSpPr>
        <p:spPr>
          <a:xfrm>
            <a:off x="5719445" y="2757806"/>
            <a:ext cx="392620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名词作动词，不如 </a:t>
            </a:r>
          </a:p>
        </p:txBody>
      </p:sp>
      <p:grpSp>
        <p:nvGrpSpPr>
          <p:cNvPr id="14" name="组合 13" title=""/>
          <p:cNvGrpSpPr/>
          <p:nvPr>
            <p:custDataLst>
              <p:tags r:id="rId14"/>
            </p:custDataLst>
          </p:nvPr>
        </p:nvGrpSpPr>
        <p:grpSpPr>
          <a:xfrm>
            <a:off x="356235" y="163195"/>
            <a:ext cx="8294370" cy="848995"/>
            <a:chOff x="519" y="283"/>
            <a:chExt cx="13062" cy="1337"/>
          </a:xfrm>
        </p:grpSpPr>
        <p:sp>
          <p:nvSpPr>
            <p:cNvPr id="17" name="标题 1"/>
            <p:cNvSpPr txBox="1"/>
            <p:nvPr>
              <p:custDataLst>
                <p:tags r:id="rId1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0" name="标题 1"/>
            <p:cNvSpPr txBox="1"/>
            <p:nvPr>
              <p:custDataLst>
                <p:tags r:id="rId1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11" name="标题 1"/>
            <p:cNvSpPr txBox="1"/>
            <p:nvPr>
              <p:custDataLst>
                <p:tags r:id="rId1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58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5" grpId="0" animBg="1"/>
      <p:bldP spid="8" grpId="0" animBg="1"/>
      <p:bldP spid="9" grpId="0" animBg="1"/>
      <p:bldP spid="12" grpId="0" animBg="1"/>
      <p:bldP spid="13" grpId="0" animBg="1"/>
      <p:bldP spid="3" grpId="0"/>
      <p:bldP spid="24589"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4581" name="Text Box 8" title=""/>
          <p:cNvSpPr/>
          <p:nvPr>
            <p:custDataLst>
              <p:tags r:id="rId3"/>
            </p:custDataLst>
          </p:nvPr>
        </p:nvSpPr>
        <p:spPr>
          <a:xfrm>
            <a:off x="1984375" y="2128520"/>
            <a:ext cx="3467735" cy="521970"/>
          </a:xfrm>
          <a:prstGeom prst="rect">
            <a:avLst/>
          </a:prstGeom>
          <a:noFill/>
          <a:ln w="28575">
            <a:noFill/>
          </a:ln>
        </p:spPr>
        <p:txBody>
          <a:bodyPr wrap="square" anchor="t">
            <a:spAutoFit/>
          </a:bodyPr>
          <a:lstStyle/>
          <a:p>
            <a:r>
              <a:rPr lang="zh-CN" altLang="en-US" sz="2800" b="1">
                <a:latin typeface="微软雅黑" panose="020b0503020204020204" charset="-122"/>
                <a:ea typeface="微软雅黑" panose="020b0503020204020204" charset="-122"/>
                <a:sym typeface="宋体" panose="02010600030101010101" pitchFamily="2" charset="-122"/>
              </a:rPr>
              <a:t>吾</a:t>
            </a:r>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从而</a:t>
            </a:r>
            <a:r>
              <a:rPr lang="zh-CN" altLang="en-US" sz="2800" b="1">
                <a:latin typeface="微软雅黑" panose="020b0503020204020204" charset="-122"/>
                <a:ea typeface="微软雅黑" panose="020b0503020204020204" charset="-122"/>
                <a:sym typeface="宋体" panose="02010600030101010101" pitchFamily="2" charset="-122"/>
              </a:rPr>
              <a:t>师之</a:t>
            </a:r>
          </a:p>
        </p:txBody>
      </p:sp>
      <p:sp>
        <p:nvSpPr>
          <p:cNvPr id="24586" name="Text Box 9" title=""/>
          <p:cNvSpPr/>
          <p:nvPr>
            <p:custDataLst>
              <p:tags r:id="rId4"/>
            </p:custDataLst>
          </p:nvPr>
        </p:nvSpPr>
        <p:spPr>
          <a:xfrm>
            <a:off x="2734945" y="2658745"/>
            <a:ext cx="737806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sym typeface="宋体" panose="02010600030101010101" pitchFamily="2" charset="-122"/>
              </a:rPr>
              <a:t>古：跟随并且；今：表目的或结果，是连词</a:t>
            </a:r>
          </a:p>
        </p:txBody>
      </p:sp>
      <p:sp>
        <p:nvSpPr>
          <p:cNvPr id="2" name="Rectangle 11" title=""/>
          <p:cNvSpPr/>
          <p:nvPr>
            <p:custDataLst>
              <p:tags r:id="rId5"/>
            </p:custDataLst>
          </p:nvPr>
        </p:nvSpPr>
        <p:spPr>
          <a:xfrm>
            <a:off x="1984375" y="4126230"/>
            <a:ext cx="3462655" cy="521970"/>
          </a:xfrm>
          <a:prstGeom prst="rect">
            <a:avLst/>
          </a:prstGeom>
          <a:noFill/>
          <a:ln w="28575">
            <a:noFill/>
          </a:ln>
        </p:spPr>
        <p:txBody>
          <a:bodyPr wrap="square" anchor="t">
            <a:spAutoFit/>
          </a:bodyPr>
          <a:lstStyle/>
          <a:p>
            <a:r>
              <a:rPr lang="zh-CN" altLang="en-US" sz="2800" b="1">
                <a:latin typeface="微软雅黑" panose="020b0503020204020204" charset="-122"/>
                <a:ea typeface="微软雅黑" panose="020b0503020204020204" charset="-122"/>
                <a:sym typeface="宋体" panose="02010600030101010101" pitchFamily="2" charset="-122"/>
              </a:rPr>
              <a:t>师</a:t>
            </a:r>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道</a:t>
            </a:r>
            <a:r>
              <a:rPr lang="zh-CN" altLang="en-US" sz="2800" b="1">
                <a:latin typeface="微软雅黑" panose="020b0503020204020204" charset="-122"/>
                <a:ea typeface="微软雅黑" panose="020b0503020204020204" charset="-122"/>
                <a:sym typeface="宋体" panose="02010600030101010101" pitchFamily="2" charset="-122"/>
              </a:rPr>
              <a:t>之不传也久矣</a:t>
            </a:r>
          </a:p>
        </p:txBody>
      </p:sp>
      <p:sp>
        <p:nvSpPr>
          <p:cNvPr id="24589" name="Rectangle 12" title=""/>
          <p:cNvSpPr/>
          <p:nvPr>
            <p:custDataLst>
              <p:tags r:id="rId6"/>
            </p:custDataLst>
          </p:nvPr>
        </p:nvSpPr>
        <p:spPr>
          <a:xfrm>
            <a:off x="2734945" y="4656455"/>
            <a:ext cx="619442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sym typeface="宋体" panose="02010600030101010101" pitchFamily="2" charset="-122"/>
              </a:rPr>
              <a:t>古：风尚；今：道理</a:t>
            </a:r>
          </a:p>
        </p:txBody>
      </p:sp>
      <p:sp>
        <p:nvSpPr>
          <p:cNvPr id="3" name="Rectangle 13" title=""/>
          <p:cNvSpPr/>
          <p:nvPr>
            <p:custDataLst>
              <p:tags r:id="rId7"/>
            </p:custDataLst>
          </p:nvPr>
        </p:nvSpPr>
        <p:spPr>
          <a:xfrm>
            <a:off x="1984375" y="3127375"/>
            <a:ext cx="3467735" cy="521970"/>
          </a:xfrm>
          <a:prstGeom prst="rect">
            <a:avLst/>
          </a:prstGeom>
          <a:noFill/>
          <a:ln w="28575">
            <a:noFill/>
          </a:ln>
        </p:spPr>
        <p:txBody>
          <a:bodyPr wrap="square" anchor="t">
            <a:spAutoFit/>
          </a:bodyPr>
          <a:lstStyle/>
          <a:p>
            <a:r>
              <a:rPr lang="zh-CN" altLang="en-US" sz="2800" b="1">
                <a:solidFill>
                  <a:schemeClr val="tx1"/>
                </a:solidFill>
                <a:latin typeface="微软雅黑" panose="020b0503020204020204" charset="-122"/>
                <a:ea typeface="微软雅黑" panose="020b0503020204020204" charset="-122"/>
                <a:sym typeface="宋体" panose="02010600030101010101" pitchFamily="2" charset="-122"/>
              </a:rPr>
              <a:t>是故</a:t>
            </a:r>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无</a:t>
            </a:r>
            <a:r>
              <a:rPr lang="zh-CN" altLang="en-US" sz="2800" b="1">
                <a:latin typeface="微软雅黑" panose="020b0503020204020204" charset="-122"/>
                <a:ea typeface="微软雅黑" panose="020b0503020204020204" charset="-122"/>
                <a:sym typeface="宋体" panose="02010600030101010101" pitchFamily="2" charset="-122"/>
              </a:rPr>
              <a:t>贵</a:t>
            </a:r>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无</a:t>
            </a:r>
            <a:r>
              <a:rPr lang="zh-CN" altLang="en-US" sz="2800" b="1">
                <a:latin typeface="微软雅黑" panose="020b0503020204020204" charset="-122"/>
                <a:ea typeface="微软雅黑" panose="020b0503020204020204" charset="-122"/>
                <a:sym typeface="宋体" panose="02010600030101010101" pitchFamily="2" charset="-122"/>
              </a:rPr>
              <a:t>贱</a:t>
            </a:r>
          </a:p>
        </p:txBody>
      </p:sp>
      <p:sp>
        <p:nvSpPr>
          <p:cNvPr id="24591" name="Rectangle 14" title=""/>
          <p:cNvSpPr/>
          <p:nvPr>
            <p:custDataLst>
              <p:tags r:id="rId8"/>
            </p:custDataLst>
          </p:nvPr>
        </p:nvSpPr>
        <p:spPr>
          <a:xfrm>
            <a:off x="2734945" y="3657600"/>
            <a:ext cx="619569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隶书" panose="02010509060101010101" pitchFamily="49" charset="-122"/>
                <a:sym typeface="宋体" panose="02010600030101010101" pitchFamily="2" charset="-122"/>
              </a:rPr>
              <a:t>古：不论，不分；今：没有</a:t>
            </a:r>
          </a:p>
        </p:txBody>
      </p:sp>
      <p:sp>
        <p:nvSpPr>
          <p:cNvPr id="24579" name="Text Box 6" title=""/>
          <p:cNvSpPr/>
          <p:nvPr>
            <p:custDataLst>
              <p:tags r:id="rId9"/>
            </p:custDataLst>
          </p:nvPr>
        </p:nvSpPr>
        <p:spPr>
          <a:xfrm>
            <a:off x="1984375" y="1129665"/>
            <a:ext cx="3467735" cy="521970"/>
          </a:xfrm>
          <a:prstGeom prst="rect">
            <a:avLst/>
          </a:prstGeom>
          <a:noFill/>
          <a:ln w="28575">
            <a:noFill/>
          </a:ln>
        </p:spPr>
        <p:txBody>
          <a:bodyPr wrap="square" anchor="t">
            <a:spAutoFit/>
          </a:bodyPr>
          <a:lstStyle/>
          <a:p>
            <a:pPr>
              <a:spcBef>
                <a:spcPct val="20000"/>
              </a:spcBef>
              <a:buClr>
                <a:schemeClr val="hlink"/>
              </a:buClr>
              <a:buSzPct val="75000"/>
              <a:buFont typeface="Wingdings" panose="05000000000000000000" pitchFamily="2" charset="2"/>
              <a:buNone/>
            </a:pPr>
            <a:r>
              <a:rPr lang="zh-CN" altLang="en-US" sz="2800" b="1">
                <a:latin typeface="微软雅黑" panose="020b0503020204020204" charset="-122"/>
                <a:ea typeface="微软雅黑" panose="020b0503020204020204" charset="-122"/>
                <a:sym typeface="宋体" panose="02010600030101010101" pitchFamily="2" charset="-122"/>
              </a:rPr>
              <a:t>古之</a:t>
            </a:r>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学者</a:t>
            </a:r>
            <a:r>
              <a:rPr lang="zh-CN" altLang="en-US" sz="2800" b="1">
                <a:latin typeface="微软雅黑" panose="020b0503020204020204" charset="-122"/>
                <a:ea typeface="微软雅黑" panose="020b0503020204020204" charset="-122"/>
                <a:sym typeface="宋体" panose="02010600030101010101" pitchFamily="2" charset="-122"/>
              </a:rPr>
              <a:t>必有师</a:t>
            </a:r>
          </a:p>
        </p:txBody>
      </p:sp>
      <p:sp>
        <p:nvSpPr>
          <p:cNvPr id="24584" name="Text Box 7" title=""/>
          <p:cNvSpPr/>
          <p:nvPr>
            <p:custDataLst>
              <p:tags r:id="rId10"/>
            </p:custDataLst>
          </p:nvPr>
        </p:nvSpPr>
        <p:spPr>
          <a:xfrm>
            <a:off x="2734945" y="1659890"/>
            <a:ext cx="7378065" cy="521970"/>
          </a:xfrm>
          <a:prstGeom prst="rect">
            <a:avLst/>
          </a:prstGeom>
          <a:noFill/>
          <a:ln w="28575">
            <a:noFill/>
            <a:prstDash val="sysDash"/>
          </a:ln>
        </p:spPr>
        <p:txBody>
          <a:bodyPr wrap="square" anchor="t">
            <a:spAutoFit/>
          </a:bodyPr>
          <a:lstStyle/>
          <a:p>
            <a:pPr algn="l">
              <a:spcBef>
                <a:spcPct val="20000"/>
              </a:spcBef>
              <a:buClr>
                <a:schemeClr val="hlink"/>
              </a:buClr>
              <a:buSzPct val="75000"/>
              <a:buFont typeface="Wingdings" panose="05000000000000000000" pitchFamily="2" charset="2"/>
              <a:buNone/>
            </a:pP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古：求学的人；今：在学术上有所成就的人 </a:t>
            </a:r>
          </a:p>
        </p:txBody>
      </p:sp>
      <p:sp>
        <p:nvSpPr>
          <p:cNvPr id="6" name="Text Box 8" title=""/>
          <p:cNvSpPr/>
          <p:nvPr>
            <p:custDataLst>
              <p:tags r:id="rId11"/>
            </p:custDataLst>
          </p:nvPr>
        </p:nvSpPr>
        <p:spPr>
          <a:xfrm>
            <a:off x="1984375" y="5125085"/>
            <a:ext cx="3468370" cy="521970"/>
          </a:xfrm>
          <a:prstGeom prst="rect">
            <a:avLst/>
          </a:prstGeom>
          <a:noFill/>
          <a:ln w="28575">
            <a:noFill/>
          </a:ln>
        </p:spPr>
        <p:txBody>
          <a:bodyPr wrap="square" anchor="t">
            <a:spAutoFit/>
          </a:bodyPr>
          <a:lstStyle/>
          <a:p>
            <a:r>
              <a:rPr lang="zh-CN" altLang="en-US" sz="2800" b="1">
                <a:latin typeface="微软雅黑" panose="020b0503020204020204" charset="-122"/>
                <a:ea typeface="微软雅黑" panose="020b0503020204020204" charset="-122"/>
                <a:sym typeface="宋体" panose="02010600030101010101" pitchFamily="2" charset="-122"/>
              </a:rPr>
              <a:t>今之</a:t>
            </a:r>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众人</a:t>
            </a:r>
            <a:endParaRPr lang="zh-CN" altLang="en-US" sz="2800" b="1">
              <a:latin typeface="微软雅黑" panose="020b0503020204020204" charset="-122"/>
              <a:ea typeface="微软雅黑" panose="020b0503020204020204" charset="-122"/>
              <a:sym typeface="宋体" panose="02010600030101010101" pitchFamily="2" charset="-122"/>
            </a:endParaRPr>
          </a:p>
        </p:txBody>
      </p:sp>
      <p:sp>
        <p:nvSpPr>
          <p:cNvPr id="7" name="Text Box 9" title=""/>
          <p:cNvSpPr/>
          <p:nvPr>
            <p:custDataLst>
              <p:tags r:id="rId12"/>
            </p:custDataLst>
          </p:nvPr>
        </p:nvSpPr>
        <p:spPr>
          <a:xfrm>
            <a:off x="2735580" y="5655310"/>
            <a:ext cx="619569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隶书" panose="02010509060101010101" pitchFamily="49" charset="-122"/>
                <a:sym typeface="宋体" panose="02010600030101010101" pitchFamily="2" charset="-122"/>
              </a:rPr>
              <a:t>古：一般人，普通人；今：大多数人</a:t>
            </a:r>
          </a:p>
        </p:txBody>
      </p:sp>
      <p:sp>
        <p:nvSpPr>
          <p:cNvPr id="18437" name="Text Box 6" title=""/>
          <p:cNvSpPr/>
          <p:nvPr>
            <p:custDataLst>
              <p:tags r:id="rId1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古 今 异 义</a:t>
            </a:r>
          </a:p>
        </p:txBody>
      </p:sp>
      <p:grpSp>
        <p:nvGrpSpPr>
          <p:cNvPr id="14" name="组合 13" title=""/>
          <p:cNvGrpSpPr/>
          <p:nvPr>
            <p:custDataLst>
              <p:tags r:id="rId14"/>
            </p:custDataLst>
          </p:nvPr>
        </p:nvGrpSpPr>
        <p:grpSpPr>
          <a:xfrm>
            <a:off x="356235" y="163195"/>
            <a:ext cx="8294370" cy="848995"/>
            <a:chOff x="519" y="283"/>
            <a:chExt cx="13062" cy="1337"/>
          </a:xfrm>
        </p:grpSpPr>
        <p:sp>
          <p:nvSpPr>
            <p:cNvPr id="17" name="标题 1"/>
            <p:cNvSpPr txBox="1"/>
            <p:nvPr>
              <p:custDataLst>
                <p:tags r:id="rId1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4" name="标题 1"/>
            <p:cNvSpPr txBox="1"/>
            <p:nvPr>
              <p:custDataLst>
                <p:tags r:id="rId1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5" name="标题 1"/>
            <p:cNvSpPr txBox="1"/>
            <p:nvPr>
              <p:custDataLst>
                <p:tags r:id="rId1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circle(in)">
                                      <p:cBhvr>
                                        <p:cTn id="7" dur="2000"/>
                                        <p:tgtEl>
                                          <p:spTgt spid="2457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circle(in)">
                                      <p:cBhvr>
                                        <p:cTn id="12" dur="2000"/>
                                        <p:tgtEl>
                                          <p:spTgt spid="2458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8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58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59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58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6" grpId="0" animBg="1"/>
      <p:bldP spid="2" grpId="0" animBg="1"/>
      <p:bldP spid="24589" grpId="0" animBg="1"/>
      <p:bldP spid="3" grpId="0" animBg="1"/>
      <p:bldP spid="24591" grpId="0" animBg="1"/>
      <p:bldP spid="24579" grpId="0" animBg="1"/>
      <p:bldP spid="24584" grpId="0" animBg="1"/>
      <p:bldP spid="6" grpId="0" animBg="1"/>
      <p:bldP spid="7" grpId="0" animBg="1"/>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7" name="Rectangle 14" title=""/>
          <p:cNvSpPr/>
          <p:nvPr>
            <p:custDataLst>
              <p:tags r:id="rId3"/>
            </p:custDataLst>
          </p:nvPr>
        </p:nvSpPr>
        <p:spPr>
          <a:xfrm>
            <a:off x="2480310" y="1490028"/>
            <a:ext cx="8674735" cy="953135"/>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古：句子中间需要停顿的地方，读dòu；今：看着文字发出声音，读dú </a:t>
            </a:r>
          </a:p>
        </p:txBody>
      </p:sp>
      <p:sp>
        <p:nvSpPr>
          <p:cNvPr id="19" name="Rectangle 12" title=""/>
          <p:cNvSpPr/>
          <p:nvPr>
            <p:custDataLst>
              <p:tags r:id="rId4"/>
            </p:custDataLst>
          </p:nvPr>
        </p:nvSpPr>
        <p:spPr>
          <a:xfrm>
            <a:off x="2480310" y="2941003"/>
            <a:ext cx="6889750"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 古：小的方面；今：泛指低等教育场所 </a:t>
            </a:r>
          </a:p>
        </p:txBody>
      </p:sp>
      <p:sp>
        <p:nvSpPr>
          <p:cNvPr id="21" name="Text Box 9" title=""/>
          <p:cNvSpPr/>
          <p:nvPr>
            <p:custDataLst>
              <p:tags r:id="rId5"/>
            </p:custDataLst>
          </p:nvPr>
        </p:nvSpPr>
        <p:spPr>
          <a:xfrm>
            <a:off x="2480310" y="3960813"/>
            <a:ext cx="689038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古：永久的；固定的；今：平常的 </a:t>
            </a:r>
          </a:p>
        </p:txBody>
      </p:sp>
      <p:sp>
        <p:nvSpPr>
          <p:cNvPr id="23" name="Rectangle 14" title=""/>
          <p:cNvSpPr/>
          <p:nvPr>
            <p:custDataLst>
              <p:tags r:id="rId6"/>
            </p:custDataLst>
          </p:nvPr>
        </p:nvSpPr>
        <p:spPr>
          <a:xfrm>
            <a:off x="2480310" y="4980623"/>
            <a:ext cx="6889750"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sym typeface="宋体" panose="02010600030101010101" pitchFamily="2" charset="-122"/>
              </a:rPr>
              <a:t>古：不一定；今：用不着、不需要</a:t>
            </a:r>
            <a:endParaRPr lang="zh-CN" altLang="en-US" sz="2800" b="1">
              <a:solidFill>
                <a:srgbClr val="0070C0"/>
              </a:solidFill>
              <a:latin typeface="华文新魏" panose="02010800040101010101" charset="-122"/>
              <a:ea typeface="华文新魏" panose="02010800040101010101" charset="-122"/>
              <a:cs typeface="隶书" panose="02010509060101010101" pitchFamily="49" charset="-122"/>
              <a:sym typeface="宋体" panose="02010600030101010101" pitchFamily="2" charset="-122"/>
            </a:endParaRPr>
          </a:p>
        </p:txBody>
      </p:sp>
      <p:sp>
        <p:nvSpPr>
          <p:cNvPr id="25" name="Rectangle 14" title=""/>
          <p:cNvSpPr/>
          <p:nvPr>
            <p:custDataLst>
              <p:tags r:id="rId7"/>
            </p:custDataLst>
          </p:nvPr>
        </p:nvSpPr>
        <p:spPr>
          <a:xfrm>
            <a:off x="2480310" y="6000433"/>
            <a:ext cx="8908415" cy="521970"/>
          </a:xfrm>
          <a:prstGeom prst="rect">
            <a:avLst/>
          </a:prstGeom>
          <a:noFill/>
          <a:ln w="28575">
            <a:noFill/>
            <a:prstDash val="sysDash"/>
          </a:ln>
        </p:spPr>
        <p:txBody>
          <a:bodyPr wrap="square" anchor="t">
            <a:spAutoFit/>
          </a:bodyPr>
          <a:lstStyle/>
          <a:p>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宋体" panose="02010600030101010101" pitchFamily="2" charset="-122"/>
              </a:rPr>
              <a:t>古：秦汉的散文；今：“五•四”之前的文言文的统称   </a:t>
            </a:r>
          </a:p>
        </p:txBody>
      </p:sp>
      <p:sp>
        <p:nvSpPr>
          <p:cNvPr id="16" name="Rectangle 13" title=""/>
          <p:cNvSpPr/>
          <p:nvPr>
            <p:custDataLst>
              <p:tags r:id="rId8"/>
            </p:custDataLst>
          </p:nvPr>
        </p:nvSpPr>
        <p:spPr>
          <a:xfrm>
            <a:off x="2073275" y="980123"/>
            <a:ext cx="2344579" cy="521970"/>
          </a:xfrm>
          <a:prstGeom prst="rect">
            <a:avLst/>
          </a:prstGeom>
          <a:noFill/>
          <a:ln w="28575">
            <a:noFill/>
          </a:ln>
        </p:spPr>
        <p:txBody>
          <a:bodyPr wrap="square" anchor="t">
            <a:spAutoFit/>
          </a:bodyPr>
          <a:lstStyle/>
          <a:p>
            <a:r>
              <a:rPr lang="zh-CN" altLang="en-US" sz="2800" b="1">
                <a:solidFill>
                  <a:srgbClr val="FF0000"/>
                </a:solidFill>
                <a:latin typeface="华文中宋" panose="02010600040101010101" charset="-122"/>
                <a:ea typeface="华文中宋" panose="02010600040101010101" charset="-122"/>
                <a:sym typeface="宋体" panose="02010600030101010101" pitchFamily="2" charset="-122"/>
              </a:rPr>
              <a:t>句读</a:t>
            </a:r>
            <a:r>
              <a:rPr lang="zh-CN" altLang="en-US" sz="2800" b="1">
                <a:latin typeface="华文中宋" panose="02010600040101010101" charset="-122"/>
                <a:ea typeface="华文中宋" panose="02010600040101010101" charset="-122"/>
                <a:sym typeface="宋体" panose="02010600030101010101" pitchFamily="2" charset="-122"/>
              </a:rPr>
              <a:t>之不知</a:t>
            </a:r>
          </a:p>
        </p:txBody>
      </p:sp>
      <p:sp>
        <p:nvSpPr>
          <p:cNvPr id="18" name="Rectangle 11" title=""/>
          <p:cNvSpPr/>
          <p:nvPr>
            <p:custDataLst>
              <p:tags r:id="rId9"/>
            </p:custDataLst>
          </p:nvPr>
        </p:nvSpPr>
        <p:spPr>
          <a:xfrm>
            <a:off x="2073275" y="2431098"/>
            <a:ext cx="2340293" cy="521970"/>
          </a:xfrm>
          <a:prstGeom prst="rect">
            <a:avLst/>
          </a:prstGeom>
          <a:noFill/>
          <a:ln w="28575">
            <a:noFill/>
          </a:ln>
        </p:spPr>
        <p:txBody>
          <a:bodyPr wrap="square" anchor="t">
            <a:spAutoFit/>
          </a:bodyPr>
          <a:lstStyle/>
          <a:p>
            <a:r>
              <a:rPr lang="zh-CN" altLang="en-US" sz="2800" b="1">
                <a:solidFill>
                  <a:srgbClr val="FF0000"/>
                </a:solidFill>
                <a:latin typeface="华文中宋" panose="02010600040101010101" charset="-122"/>
                <a:ea typeface="华文中宋" panose="02010600040101010101" charset="-122"/>
                <a:sym typeface="宋体" panose="02010600030101010101" pitchFamily="2" charset="-122"/>
              </a:rPr>
              <a:t>小学</a:t>
            </a:r>
            <a:r>
              <a:rPr lang="zh-CN" altLang="en-US" sz="2800" b="1">
                <a:latin typeface="华文中宋" panose="02010600040101010101" charset="-122"/>
                <a:ea typeface="华文中宋" panose="02010600040101010101" charset="-122"/>
                <a:sym typeface="宋体" panose="02010600030101010101" pitchFamily="2" charset="-122"/>
              </a:rPr>
              <a:t>而大遗</a:t>
            </a:r>
          </a:p>
        </p:txBody>
      </p:sp>
      <p:sp>
        <p:nvSpPr>
          <p:cNvPr id="20" name="Text Box 8" title=""/>
          <p:cNvSpPr/>
          <p:nvPr>
            <p:custDataLst>
              <p:tags r:id="rId10"/>
            </p:custDataLst>
          </p:nvPr>
        </p:nvSpPr>
        <p:spPr>
          <a:xfrm>
            <a:off x="2073275" y="3450908"/>
            <a:ext cx="2344103" cy="521970"/>
          </a:xfrm>
          <a:prstGeom prst="rect">
            <a:avLst/>
          </a:prstGeom>
          <a:noFill/>
          <a:ln w="28575">
            <a:noFill/>
          </a:ln>
        </p:spPr>
        <p:txBody>
          <a:bodyPr wrap="square" anchor="t">
            <a:spAutoFit/>
          </a:bodyPr>
          <a:lstStyle/>
          <a:p>
            <a:r>
              <a:rPr lang="zh-CN" altLang="en-US" sz="2800" b="1">
                <a:latin typeface="华文中宋" panose="02010600040101010101" charset="-122"/>
                <a:ea typeface="华文中宋" panose="02010600040101010101" charset="-122"/>
                <a:sym typeface="宋体" panose="02010600030101010101" pitchFamily="2" charset="-122"/>
              </a:rPr>
              <a:t>圣人无</a:t>
            </a:r>
            <a:r>
              <a:rPr lang="zh-CN" altLang="en-US" sz="2800" b="1">
                <a:solidFill>
                  <a:srgbClr val="FF0000"/>
                </a:solidFill>
                <a:latin typeface="华文中宋" panose="02010600040101010101" charset="-122"/>
                <a:ea typeface="华文中宋" panose="02010600040101010101" charset="-122"/>
                <a:sym typeface="宋体" panose="02010600030101010101" pitchFamily="2" charset="-122"/>
              </a:rPr>
              <a:t>常</a:t>
            </a:r>
            <a:r>
              <a:rPr lang="zh-CN" altLang="en-US" sz="2800" b="1">
                <a:latin typeface="华文中宋" panose="02010600040101010101" charset="-122"/>
                <a:ea typeface="华文中宋" panose="02010600040101010101" charset="-122"/>
                <a:sym typeface="宋体" panose="02010600030101010101" pitchFamily="2" charset="-122"/>
              </a:rPr>
              <a:t>师</a:t>
            </a:r>
            <a:endParaRPr sz="2800" b="1">
              <a:latin typeface="华文中宋" panose="02010600040101010101" charset="-122"/>
              <a:ea typeface="华文中宋" panose="02010600040101010101" charset="-122"/>
              <a:sym typeface="宋体" panose="02010600030101010101" pitchFamily="2" charset="-122"/>
            </a:endParaRPr>
          </a:p>
        </p:txBody>
      </p:sp>
      <p:sp>
        <p:nvSpPr>
          <p:cNvPr id="22" name="Rectangle 13" title=""/>
          <p:cNvSpPr/>
          <p:nvPr>
            <p:custDataLst>
              <p:tags r:id="rId11"/>
            </p:custDataLst>
          </p:nvPr>
        </p:nvSpPr>
        <p:spPr>
          <a:xfrm>
            <a:off x="2073275" y="4470718"/>
            <a:ext cx="7472045" cy="521970"/>
          </a:xfrm>
          <a:prstGeom prst="rect">
            <a:avLst/>
          </a:prstGeom>
          <a:noFill/>
          <a:ln w="28575">
            <a:noFill/>
          </a:ln>
        </p:spPr>
        <p:txBody>
          <a:bodyPr wrap="square" anchor="t">
            <a:spAutoFit/>
          </a:bodyPr>
          <a:lstStyle/>
          <a:p>
            <a:r>
              <a:rPr lang="zh-CN" altLang="en-US" sz="2800" b="1">
                <a:latin typeface="华文中宋" panose="02010600040101010101" charset="-122"/>
                <a:ea typeface="华文中宋" panose="02010600040101010101" charset="-122"/>
                <a:sym typeface="宋体" panose="02010600030101010101" pitchFamily="2" charset="-122"/>
              </a:rPr>
              <a:t>是故弟子</a:t>
            </a:r>
            <a:r>
              <a:rPr lang="zh-CN" altLang="en-US" sz="2800" b="1">
                <a:solidFill>
                  <a:srgbClr val="FF0000"/>
                </a:solidFill>
                <a:latin typeface="华文中宋" panose="02010600040101010101" charset="-122"/>
                <a:ea typeface="华文中宋" panose="02010600040101010101" charset="-122"/>
                <a:sym typeface="宋体" panose="02010600030101010101" pitchFamily="2" charset="-122"/>
              </a:rPr>
              <a:t>不必</a:t>
            </a:r>
            <a:r>
              <a:rPr sz="2800" b="1">
                <a:latin typeface="华文中宋" panose="02010600040101010101" charset="-122"/>
                <a:ea typeface="华文中宋" panose="02010600040101010101" charset="-122"/>
                <a:sym typeface="宋体" panose="02010600030101010101" pitchFamily="2" charset="-122"/>
              </a:rPr>
              <a:t>不如师，师不必贤于弟子</a:t>
            </a:r>
            <a:endParaRPr lang="zh-CN" altLang="en-US" sz="2800" b="1">
              <a:solidFill>
                <a:srgbClr val="FF0000"/>
              </a:solidFill>
              <a:latin typeface="华文中宋" panose="02010600040101010101" charset="-122"/>
              <a:ea typeface="华文中宋" panose="02010600040101010101" charset="-122"/>
              <a:sym typeface="宋体" panose="02010600030101010101" pitchFamily="2" charset="-122"/>
            </a:endParaRPr>
          </a:p>
        </p:txBody>
      </p:sp>
      <p:sp>
        <p:nvSpPr>
          <p:cNvPr id="24" name="Rectangle 13" title=""/>
          <p:cNvSpPr/>
          <p:nvPr>
            <p:custDataLst>
              <p:tags r:id="rId12"/>
            </p:custDataLst>
          </p:nvPr>
        </p:nvSpPr>
        <p:spPr>
          <a:xfrm>
            <a:off x="2073275" y="5490528"/>
            <a:ext cx="2934970" cy="521970"/>
          </a:xfrm>
          <a:prstGeom prst="rect">
            <a:avLst/>
          </a:prstGeom>
          <a:noFill/>
          <a:ln w="28575">
            <a:noFill/>
          </a:ln>
        </p:spPr>
        <p:txBody>
          <a:bodyPr wrap="square" anchor="t">
            <a:spAutoFit/>
          </a:bodyPr>
          <a:lstStyle/>
          <a:p>
            <a:r>
              <a:rPr lang="zh-CN" altLang="en-US" sz="2800" b="1">
                <a:latin typeface="华文中宋" panose="02010600040101010101" charset="-122"/>
                <a:ea typeface="华文中宋" panose="02010600040101010101" charset="-122"/>
                <a:sym typeface="宋体" panose="02010600030101010101" pitchFamily="2" charset="-122"/>
              </a:rPr>
              <a:t>年十七，好</a:t>
            </a:r>
            <a:r>
              <a:rPr lang="zh-CN" altLang="en-US" sz="2800" b="1">
                <a:solidFill>
                  <a:srgbClr val="FF0000"/>
                </a:solidFill>
                <a:latin typeface="华文中宋" panose="02010600040101010101" charset="-122"/>
                <a:ea typeface="华文中宋" panose="02010600040101010101" charset="-122"/>
                <a:sym typeface="宋体" panose="02010600030101010101" pitchFamily="2" charset="-122"/>
              </a:rPr>
              <a:t>古文</a:t>
            </a:r>
            <a:endParaRPr lang="en-US" altLang="zh-CN" sz="2800" b="1">
              <a:solidFill>
                <a:srgbClr val="FF0000"/>
              </a:solidFill>
              <a:latin typeface="华文中宋" panose="02010600040101010101" charset="-122"/>
              <a:ea typeface="华文中宋" panose="02010600040101010101" charset="-122"/>
              <a:sym typeface="宋体" panose="02010600030101010101" pitchFamily="2" charset="-122"/>
            </a:endParaRPr>
          </a:p>
        </p:txBody>
      </p:sp>
      <p:sp>
        <p:nvSpPr>
          <p:cNvPr id="18437" name="Text Box 6" title=""/>
          <p:cNvSpPr/>
          <p:nvPr>
            <p:custDataLst>
              <p:tags r:id="rId1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古 今 异 义</a:t>
            </a:r>
          </a:p>
        </p:txBody>
      </p:sp>
      <p:grpSp>
        <p:nvGrpSpPr>
          <p:cNvPr id="14" name="组合 13" title=""/>
          <p:cNvGrpSpPr/>
          <p:nvPr>
            <p:custDataLst>
              <p:tags r:id="rId14"/>
            </p:custDataLst>
          </p:nvPr>
        </p:nvGrpSpPr>
        <p:grpSpPr>
          <a:xfrm>
            <a:off x="356235" y="163195"/>
            <a:ext cx="8294370" cy="848995"/>
            <a:chOff x="519" y="283"/>
            <a:chExt cx="13062" cy="1337"/>
          </a:xfrm>
        </p:grpSpPr>
        <p:sp>
          <p:nvSpPr>
            <p:cNvPr id="6" name="标题 1"/>
            <p:cNvSpPr txBox="1"/>
            <p:nvPr>
              <p:custDataLst>
                <p:tags r:id="rId15"/>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16"/>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8" name="标题 1"/>
            <p:cNvSpPr txBox="1"/>
            <p:nvPr>
              <p:custDataLst>
                <p:tags r:id="rId17"/>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16" grpId="0" animBg="1"/>
      <p:bldP spid="18" grpId="0" animBg="1"/>
      <p:bldP spid="20" grpId="0" animBg="1"/>
      <p:bldP spid="22" grpId="0" animBg="1"/>
      <p:bldP spid="24" grpId="0" animBg="1"/>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9688830" y="380365"/>
            <a:ext cx="2208530" cy="57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文言句式</a:t>
            </a:r>
          </a:p>
        </p:txBody>
      </p:sp>
      <p:sp>
        <p:nvSpPr>
          <p:cNvPr id="6" name="文本框 5" title=""/>
          <p:cNvSpPr txBox="1"/>
          <p:nvPr>
            <p:custDataLst>
              <p:tags r:id="rId4"/>
            </p:custDataLst>
          </p:nvPr>
        </p:nvSpPr>
        <p:spPr>
          <a:xfrm>
            <a:off x="983615" y="1094105"/>
            <a:ext cx="10793730" cy="5291455"/>
          </a:xfrm>
          <a:prstGeom prst="rect">
            <a:avLst/>
          </a:prstGeom>
          <a:noFill/>
        </p:spPr>
        <p:txBody>
          <a:bodyPr wrap="square" rtlCol="0" anchor="t">
            <a:spAutoFit/>
          </a:bodyPr>
          <a:lstStyle/>
          <a:p>
            <a:pPr indent="0" algn="just" fontAlgn="auto">
              <a:lnSpc>
                <a:spcPct val="130000"/>
              </a:lnSpc>
            </a:pPr>
            <a:r>
              <a:rPr lang="zh-CN" altLang="en-US" sz="2600" b="1">
                <a:latin typeface="华文中宋" panose="02010600040101010101" charset="-122"/>
                <a:ea typeface="华文中宋" panose="02010600040101010101" charset="-122"/>
                <a:cs typeface="华文中宋" panose="02010600040101010101" charset="-122"/>
                <a:sym typeface="+mn-ea"/>
              </a:rPr>
              <a:t>（</a:t>
            </a:r>
            <a:r>
              <a:rPr lang="en-US" altLang="zh-CN" sz="2600" b="1">
                <a:latin typeface="华文中宋" panose="02010600040101010101" charset="-122"/>
                <a:ea typeface="华文中宋" panose="02010600040101010101" charset="-122"/>
                <a:cs typeface="华文中宋" panose="02010600040101010101" charset="-122"/>
                <a:sym typeface="+mn-ea"/>
              </a:rPr>
              <a:t>1</a:t>
            </a:r>
            <a:r>
              <a:rPr lang="zh-CN" altLang="en-US" sz="2600" b="1">
                <a:latin typeface="华文中宋" panose="02010600040101010101" charset="-122"/>
                <a:ea typeface="华文中宋" panose="02010600040101010101" charset="-122"/>
                <a:cs typeface="华文中宋" panose="02010600040101010101" charset="-122"/>
                <a:sym typeface="+mn-ea"/>
              </a:rPr>
              <a:t>）判断句</a:t>
            </a:r>
            <a:endParaRPr lang="zh-CN" altLang="en-US" sz="2600" b="1">
              <a:latin typeface="华文中宋" panose="02010600040101010101" charset="-122"/>
              <a:ea typeface="华文中宋" panose="02010600040101010101" charset="-122"/>
              <a:cs typeface="华文中宋" panose="02010600040101010101" charset="-122"/>
            </a:endParaRPr>
          </a:p>
          <a:p>
            <a:pPr indent="0" algn="just" fontAlgn="auto">
              <a:lnSpc>
                <a:spcPct val="130000"/>
              </a:lnSpc>
            </a:pPr>
            <a:r>
              <a:rPr lang="zh-CN" altLang="en-US" sz="2600" b="1">
                <a:latin typeface="华文中宋" panose="02010600040101010101" charset="-122"/>
                <a:ea typeface="华文中宋" panose="02010600040101010101" charset="-122"/>
                <a:cs typeface="华文中宋" panose="02010600040101010101" charset="-122"/>
                <a:sym typeface="+mn-ea"/>
              </a:rPr>
              <a:t>师</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者</a:t>
            </a:r>
            <a:r>
              <a:rPr lang="zh-CN" altLang="en-US" sz="2600" b="1">
                <a:latin typeface="华文中宋" panose="02010600040101010101" charset="-122"/>
                <a:ea typeface="华文中宋" panose="02010600040101010101" charset="-122"/>
                <a:cs typeface="华文中宋" panose="02010600040101010101" charset="-122"/>
                <a:sym typeface="+mn-ea"/>
              </a:rPr>
              <a:t>，所以传道受业解惑</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也</a:t>
            </a:r>
            <a:r>
              <a:rPr lang="zh-CN" altLang="en-US" sz="2600" b="1">
                <a:latin typeface="华文中宋" panose="02010600040101010101" charset="-122"/>
                <a:ea typeface="华文中宋" panose="02010600040101010101" charset="-122"/>
                <a:cs typeface="华文中宋" panose="02010600040101010101" charset="-122"/>
                <a:sym typeface="+mn-ea"/>
              </a:rPr>
              <a:t> </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a:t>
            </a:r>
            <a:r>
              <a:rPr lang="en-US" altLang="zh-CN" sz="2600" b="1">
                <a:solidFill>
                  <a:srgbClr val="0070C0"/>
                </a:solidFill>
                <a:latin typeface="华文新魏" panose="02010800040101010101" charset="-122"/>
                <a:ea typeface="华文新魏" panose="02010800040101010101" charset="-122"/>
                <a:cs typeface="华文新魏" panose="02010800040101010101" charset="-122"/>
                <a:sym typeface="+mn-ea"/>
              </a:rPr>
              <a:t>……</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者，</a:t>
            </a:r>
            <a:r>
              <a:rPr lang="en-US" altLang="zh-CN" sz="2600" b="1">
                <a:solidFill>
                  <a:srgbClr val="0070C0"/>
                </a:solidFill>
                <a:latin typeface="华文新魏" panose="02010800040101010101" charset="-122"/>
                <a:ea typeface="华文新魏" panose="02010800040101010101" charset="-122"/>
                <a:cs typeface="华文新魏" panose="02010800040101010101" charset="-122"/>
                <a:sym typeface="+mn-ea"/>
              </a:rPr>
              <a:t>……</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也”表示判断）</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a:p>
            <a:pPr algn="just" fontAlgn="auto">
              <a:lnSpc>
                <a:spcPct val="130000"/>
              </a:lnSpc>
              <a:buClrTx/>
              <a:buSzTx/>
              <a:buFontTx/>
            </a:pPr>
            <a:r>
              <a:rPr lang="zh-CN" altLang="en-US" sz="2600" b="1">
                <a:latin typeface="华文中宋" panose="02010600040101010101" charset="-122"/>
                <a:ea typeface="华文中宋" panose="02010600040101010101" charset="-122"/>
                <a:cs typeface="华文中宋" panose="02010600040101010101" charset="-122"/>
                <a:sym typeface="+mn-ea"/>
              </a:rPr>
              <a:t>道之所存，师之所存</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也</a:t>
            </a:r>
            <a:r>
              <a:rPr lang="zh-CN" altLang="en-US" sz="2600" b="1">
                <a:latin typeface="华文中宋" panose="02010600040101010101" charset="-122"/>
                <a:ea typeface="华文中宋" panose="02010600040101010101" charset="-122"/>
                <a:cs typeface="华文中宋" panose="02010600040101010101" charset="-122"/>
                <a:sym typeface="+mn-ea"/>
              </a:rPr>
              <a:t> </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（“……也”表示判断）</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a:p>
            <a:pPr algn="just" fontAlgn="auto">
              <a:lnSpc>
                <a:spcPct val="130000"/>
              </a:lnSpc>
              <a:buClrTx/>
              <a:buSzTx/>
              <a:buFontTx/>
            </a:pP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非</a:t>
            </a:r>
            <a:r>
              <a:rPr lang="zh-CN" altLang="en-US" sz="2600" b="1">
                <a:latin typeface="华文中宋" panose="02010600040101010101" charset="-122"/>
                <a:ea typeface="华文中宋" panose="02010600040101010101" charset="-122"/>
                <a:cs typeface="华文中宋" panose="02010600040101010101" charset="-122"/>
                <a:sym typeface="+mn-ea"/>
              </a:rPr>
              <a:t>吾所谓传其道解其惑者</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也 </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（“非……也”表示否定判断）</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a:p>
            <a:pPr indent="0" algn="just" fontAlgn="auto">
              <a:lnSpc>
                <a:spcPct val="130000"/>
              </a:lnSpc>
            </a:pPr>
            <a:r>
              <a:rPr lang="zh-CN" altLang="en-US" sz="2600" b="1">
                <a:latin typeface="华文中宋" panose="02010600040101010101" charset="-122"/>
                <a:ea typeface="华文中宋" panose="02010600040101010101" charset="-122"/>
                <a:cs typeface="华文中宋" panose="02010600040101010101" charset="-122"/>
                <a:sym typeface="+mn-ea"/>
              </a:rPr>
              <a:t>（</a:t>
            </a:r>
            <a:r>
              <a:rPr lang="en-US" altLang="zh-CN" sz="2600" b="1">
                <a:latin typeface="华文中宋" panose="02010600040101010101" charset="-122"/>
                <a:ea typeface="华文中宋" panose="02010600040101010101" charset="-122"/>
                <a:cs typeface="华文中宋" panose="02010600040101010101" charset="-122"/>
                <a:sym typeface="+mn-ea"/>
              </a:rPr>
              <a:t>2</a:t>
            </a:r>
            <a:r>
              <a:rPr lang="zh-CN" altLang="en-US" sz="2600" b="1">
                <a:latin typeface="华文中宋" panose="02010600040101010101" charset="-122"/>
                <a:ea typeface="华文中宋" panose="02010600040101010101" charset="-122"/>
                <a:cs typeface="华文中宋" panose="02010600040101010101" charset="-122"/>
                <a:sym typeface="+mn-ea"/>
              </a:rPr>
              <a:t>）被动句</a:t>
            </a:r>
            <a:endParaRPr lang="zh-CN" altLang="en-US" sz="2600" b="1">
              <a:latin typeface="华文中宋" panose="02010600040101010101" charset="-122"/>
              <a:ea typeface="华文中宋" panose="02010600040101010101" charset="-122"/>
              <a:cs typeface="华文中宋" panose="02010600040101010101" charset="-122"/>
            </a:endParaRPr>
          </a:p>
          <a:p>
            <a:pPr algn="just" fontAlgn="auto">
              <a:lnSpc>
                <a:spcPct val="130000"/>
              </a:lnSpc>
              <a:buClrTx/>
              <a:buSzTx/>
              <a:buFontTx/>
            </a:pPr>
            <a:r>
              <a:rPr lang="zh-CN" altLang="en-US" sz="2600" b="1">
                <a:latin typeface="华文中宋" panose="02010600040101010101" charset="-122"/>
                <a:ea typeface="华文中宋" panose="02010600040101010101" charset="-122"/>
                <a:cs typeface="华文中宋" panose="02010600040101010101" charset="-122"/>
                <a:sym typeface="+mn-ea"/>
              </a:rPr>
              <a:t>不拘</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于</a:t>
            </a:r>
            <a:r>
              <a:rPr lang="zh-CN" altLang="en-US" sz="2600" b="1">
                <a:latin typeface="华文中宋" panose="02010600040101010101" charset="-122"/>
                <a:ea typeface="华文中宋" panose="02010600040101010101" charset="-122"/>
                <a:cs typeface="华文中宋" panose="02010600040101010101" charset="-122"/>
                <a:sym typeface="+mn-ea"/>
              </a:rPr>
              <a:t>时 </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（介词“于”表示被动）</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a:p>
            <a:pPr indent="0" algn="just" fontAlgn="auto">
              <a:lnSpc>
                <a:spcPct val="130000"/>
              </a:lnSpc>
            </a:pPr>
            <a:r>
              <a:rPr lang="zh-CN" altLang="en-US" sz="2600" b="1">
                <a:latin typeface="华文中宋" panose="02010600040101010101" charset="-122"/>
                <a:ea typeface="华文中宋" panose="02010600040101010101" charset="-122"/>
                <a:cs typeface="华文中宋" panose="02010600040101010101" charset="-122"/>
                <a:sym typeface="+mn-ea"/>
              </a:rPr>
              <a:t>（</a:t>
            </a:r>
            <a:r>
              <a:rPr lang="en-US" altLang="zh-CN" sz="2600" b="1">
                <a:latin typeface="华文中宋" panose="02010600040101010101" charset="-122"/>
                <a:ea typeface="华文中宋" panose="02010600040101010101" charset="-122"/>
                <a:cs typeface="华文中宋" panose="02010600040101010101" charset="-122"/>
                <a:sym typeface="+mn-ea"/>
              </a:rPr>
              <a:t>3</a:t>
            </a:r>
            <a:r>
              <a:rPr lang="zh-CN" altLang="en-US" sz="2600" b="1">
                <a:latin typeface="华文中宋" panose="02010600040101010101" charset="-122"/>
                <a:ea typeface="华文中宋" panose="02010600040101010101" charset="-122"/>
                <a:cs typeface="华文中宋" panose="02010600040101010101" charset="-122"/>
                <a:sym typeface="+mn-ea"/>
              </a:rPr>
              <a:t>）状语后置句</a:t>
            </a:r>
            <a:endParaRPr lang="zh-CN" altLang="en-US" sz="2600" b="1">
              <a:latin typeface="华文中宋" panose="02010600040101010101" charset="-122"/>
              <a:ea typeface="华文中宋" panose="02010600040101010101" charset="-122"/>
              <a:cs typeface="华文中宋" panose="02010600040101010101" charset="-122"/>
            </a:endParaRPr>
          </a:p>
          <a:p>
            <a:pPr algn="just" fontAlgn="auto">
              <a:lnSpc>
                <a:spcPct val="130000"/>
              </a:lnSpc>
              <a:buClrTx/>
              <a:buSzTx/>
              <a:buFontTx/>
            </a:pPr>
            <a:r>
              <a:rPr lang="zh-CN" altLang="en-US" sz="2600" b="1">
                <a:latin typeface="华文中宋" panose="02010600040101010101" charset="-122"/>
                <a:ea typeface="华文中宋" panose="02010600040101010101" charset="-122"/>
                <a:cs typeface="华文中宋" panose="02010600040101010101" charset="-122"/>
                <a:sym typeface="+mn-ea"/>
              </a:rPr>
              <a:t>耻</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学于师</a:t>
            </a:r>
            <a:r>
              <a:rPr lang="zh-CN" altLang="en-US" sz="2600" b="1">
                <a:latin typeface="华文中宋" panose="02010600040101010101" charset="-122"/>
                <a:ea typeface="华文中宋" panose="02010600040101010101" charset="-122"/>
                <a:cs typeface="华文中宋" panose="02010600040101010101" charset="-122"/>
                <a:sym typeface="+mn-ea"/>
              </a:rPr>
              <a:t> </a:t>
            </a: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（介宾短语“于师”作“学”的状语，后置，即“耻于师学”）</a:t>
            </a:r>
            <a:endParaRPr lang="zh-CN" altLang="en-US" sz="2600" b="1">
              <a:solidFill>
                <a:srgbClr val="0070C0"/>
              </a:solidFill>
              <a:latin typeface="华文新魏" panose="02010800040101010101" charset="-122"/>
              <a:ea typeface="华文新魏" panose="02010800040101010101" charset="-122"/>
              <a:cs typeface="华文新魏" panose="02010800040101010101" charset="-122"/>
            </a:endParaRPr>
          </a:p>
          <a:p>
            <a:pPr algn="just" fontAlgn="auto">
              <a:lnSpc>
                <a:spcPct val="130000"/>
              </a:lnSpc>
              <a:buClrTx/>
              <a:buSzTx/>
              <a:buFontTx/>
            </a:pPr>
            <a:r>
              <a:rPr lang="zh-CN" altLang="en-US" sz="2600" b="1">
                <a:latin typeface="华文中宋" panose="02010600040101010101" charset="-122"/>
                <a:ea typeface="华文中宋" panose="02010600040101010101" charset="-122"/>
                <a:cs typeface="华文中宋" panose="02010600040101010101" charset="-122"/>
                <a:sym typeface="+mn-ea"/>
              </a:rPr>
              <a:t>师不必</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贤于弟子 </a:t>
            </a:r>
          </a:p>
          <a:p>
            <a:pPr algn="just" fontAlgn="auto">
              <a:lnSpc>
                <a:spcPct val="130000"/>
              </a:lnSpc>
              <a:buClrTx/>
              <a:buSzTx/>
              <a:buFontTx/>
            </a:pPr>
            <a:r>
              <a:rPr lang="zh-CN" altLang="en-US" sz="2600" b="1">
                <a:solidFill>
                  <a:srgbClr val="0070C0"/>
                </a:solidFill>
                <a:latin typeface="华文新魏" panose="02010800040101010101" charset="-122"/>
                <a:ea typeface="华文新魏" panose="02010800040101010101" charset="-122"/>
                <a:cs typeface="华文新魏" panose="02010800040101010101" charset="-122"/>
                <a:sym typeface="+mn-ea"/>
              </a:rPr>
              <a:t>（介宾短语“于弟子”作“贤”的状语，后置，即“师不必于弟子贤”）</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8"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7" name="Text Box 6" title=""/>
          <p:cNvSpPr/>
          <p:nvPr>
            <p:custDataLst>
              <p:tags r:id="rId3"/>
            </p:custDataLst>
          </p:nvPr>
        </p:nvSpPr>
        <p:spPr>
          <a:xfrm>
            <a:off x="568960" y="2433320"/>
            <a:ext cx="695960" cy="2040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spAutoFit/>
          </a:bodyPr>
          <a:lstStyle/>
          <a:p>
            <a:r>
              <a:rPr lang="zh-CN" altLang="en-US" sz="3165" b="1">
                <a:solidFill>
                  <a:schemeClr val="bg1"/>
                </a:solidFill>
                <a:latin typeface="微软雅黑" panose="020b0503020204020204" charset="-122"/>
                <a:ea typeface="微软雅黑" panose="020b0503020204020204" charset="-122"/>
                <a:sym typeface="宋体" panose="02010600030101010101" pitchFamily="2" charset="-122"/>
              </a:rPr>
              <a:t>文言句式</a:t>
            </a:r>
          </a:p>
        </p:txBody>
      </p:sp>
      <p:sp>
        <p:nvSpPr>
          <p:cNvPr id="6" name="文本框 5" title=""/>
          <p:cNvSpPr txBox="1"/>
          <p:nvPr>
            <p:custDataLst>
              <p:tags r:id="rId4"/>
            </p:custDataLst>
          </p:nvPr>
        </p:nvSpPr>
        <p:spPr>
          <a:xfrm>
            <a:off x="1953260" y="1443990"/>
            <a:ext cx="9119235" cy="3969385"/>
          </a:xfrm>
          <a:prstGeom prst="rect">
            <a:avLst/>
          </a:prstGeom>
          <a:noFill/>
        </p:spPr>
        <p:txBody>
          <a:bodyPr wrap="square" rtlCol="0" anchor="t">
            <a:spAutoFit/>
          </a:bodyPr>
          <a:lstStyle/>
          <a:p>
            <a:pPr algn="just">
              <a:lnSpc>
                <a:spcPct val="150000"/>
              </a:lnSpc>
            </a:pPr>
            <a:r>
              <a:rPr lang="zh-CN" altLang="en-US"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4</a:t>
            </a:r>
            <a:r>
              <a:rPr lang="zh-CN" altLang="en-US" sz="2800" b="1">
                <a:latin typeface="华文中宋" panose="02010600040101010101" charset="-122"/>
                <a:ea typeface="华文中宋" panose="02010600040101010101" charset="-122"/>
                <a:cs typeface="华文中宋" panose="02010600040101010101" charset="-122"/>
                <a:sym typeface="+mn-ea"/>
              </a:rPr>
              <a:t>）宾语前置句</a:t>
            </a:r>
            <a:endParaRPr lang="zh-CN" altLang="en-US" sz="2800" b="1">
              <a:latin typeface="华文中宋" panose="02010600040101010101" charset="-122"/>
              <a:ea typeface="华文中宋" panose="02010600040101010101" charset="-122"/>
              <a:cs typeface="华文中宋" panose="02010600040101010101" charset="-122"/>
            </a:endParaRPr>
          </a:p>
          <a:p>
            <a:pPr algn="just">
              <a:lnSpc>
                <a:spcPct val="150000"/>
              </a:lnSpc>
            </a:pP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句读</a:t>
            </a:r>
            <a:r>
              <a:rPr lang="zh-CN" altLang="en-US" sz="2800" b="1">
                <a:latin typeface="华文中宋" panose="02010600040101010101" charset="-122"/>
                <a:ea typeface="华文中宋" panose="02010600040101010101" charset="-122"/>
                <a:cs typeface="华文中宋" panose="02010600040101010101" charset="-122"/>
                <a:sym typeface="+mn-ea"/>
              </a:rPr>
              <a:t>之不知，</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惑</a:t>
            </a:r>
            <a:r>
              <a:rPr lang="zh-CN" altLang="en-US" sz="2800" b="1">
                <a:latin typeface="华文中宋" panose="02010600040101010101" charset="-122"/>
                <a:ea typeface="华文中宋" panose="02010600040101010101" charset="-122"/>
                <a:cs typeface="华文中宋" panose="02010600040101010101" charset="-122"/>
                <a:sym typeface="+mn-ea"/>
              </a:rPr>
              <a:t>之不解 </a:t>
            </a: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mn-ea"/>
              </a:rPr>
              <a:t>（即“不知句读，不解惑”，两个“之”是宾语前置的标志）</a:t>
            </a:r>
            <a:endParaRPr lang="zh-CN" altLang="en-US" sz="2800" b="1">
              <a:solidFill>
                <a:srgbClr val="0070C0"/>
              </a:solidFill>
              <a:latin typeface="华文新魏" panose="02010800040101010101" charset="-122"/>
              <a:ea typeface="华文新魏" panose="02010800040101010101" charset="-122"/>
              <a:cs typeface="华文新魏" panose="02010800040101010101" charset="-122"/>
            </a:endParaRPr>
          </a:p>
          <a:p>
            <a:pPr algn="just">
              <a:lnSpc>
                <a:spcPct val="150000"/>
              </a:lnSpc>
            </a:pPr>
            <a:r>
              <a:rPr lang="zh-CN" altLang="en-US" sz="2800" b="1">
                <a:latin typeface="华文中宋" panose="02010600040101010101" charset="-122"/>
                <a:ea typeface="华文中宋" panose="02010600040101010101" charset="-122"/>
                <a:cs typeface="华文中宋" panose="02010600040101010101" charset="-122"/>
                <a:sym typeface="+mn-ea"/>
              </a:rPr>
              <a:t>（</a:t>
            </a:r>
            <a:r>
              <a:rPr lang="en-US" altLang="zh-CN" sz="2800" b="1">
                <a:latin typeface="华文中宋" panose="02010600040101010101" charset="-122"/>
                <a:ea typeface="华文中宋" panose="02010600040101010101" charset="-122"/>
                <a:cs typeface="华文中宋" panose="02010600040101010101" charset="-122"/>
                <a:sym typeface="+mn-ea"/>
              </a:rPr>
              <a:t>5</a:t>
            </a:r>
            <a:r>
              <a:rPr lang="zh-CN" altLang="en-US" sz="2800" b="1">
                <a:latin typeface="华文中宋" panose="02010600040101010101" charset="-122"/>
                <a:ea typeface="华文中宋" panose="02010600040101010101" charset="-122"/>
                <a:cs typeface="华文中宋" panose="02010600040101010101" charset="-122"/>
                <a:sym typeface="+mn-ea"/>
              </a:rPr>
              <a:t>）固定句式</a:t>
            </a:r>
            <a:endParaRPr lang="zh-CN" altLang="en-US" sz="2800" b="1">
              <a:latin typeface="华文中宋" panose="02010600040101010101" charset="-122"/>
              <a:ea typeface="华文中宋" panose="02010600040101010101" charset="-122"/>
              <a:cs typeface="华文中宋" panose="02010600040101010101" charset="-122"/>
            </a:endParaRPr>
          </a:p>
          <a:p>
            <a:pPr algn="just">
              <a:lnSpc>
                <a:spcPct val="150000"/>
              </a:lnSpc>
              <a:buClrTx/>
              <a:buSzTx/>
              <a:buFontTx/>
            </a:pPr>
            <a:r>
              <a:rPr lang="zh-CN" altLang="en-US" sz="2800" b="1">
                <a:latin typeface="华文中宋" panose="02010600040101010101" charset="-122"/>
                <a:ea typeface="华文中宋" panose="02010600040101010101" charset="-122"/>
                <a:cs typeface="华文中宋" panose="02010600040101010101" charset="-122"/>
                <a:sym typeface="+mn-ea"/>
              </a:rPr>
              <a:t>夫</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庸</a:t>
            </a:r>
            <a:r>
              <a:rPr lang="zh-CN" altLang="en-US" sz="2800" b="1">
                <a:latin typeface="华文中宋" panose="02010600040101010101" charset="-122"/>
                <a:ea typeface="华文中宋" panose="02010600040101010101" charset="-122"/>
                <a:cs typeface="华文中宋" panose="02010600040101010101" charset="-122"/>
                <a:sym typeface="+mn-ea"/>
              </a:rPr>
              <a:t>知其年之先后生于吾</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乎</a:t>
            </a:r>
            <a:r>
              <a:rPr lang="zh-CN" altLang="en-US" sz="2800" b="1">
                <a:latin typeface="华文中宋" panose="02010600040101010101" charset="-122"/>
                <a:ea typeface="华文中宋" panose="02010600040101010101" charset="-122"/>
                <a:cs typeface="华文中宋" panose="02010600040101010101" charset="-122"/>
                <a:sym typeface="+mn-ea"/>
              </a:rPr>
              <a:t> </a:t>
            </a:r>
            <a:r>
              <a:rPr lang="zh-CN" altLang="en-US" sz="2800" b="1">
                <a:solidFill>
                  <a:srgbClr val="0070C0"/>
                </a:solidFill>
                <a:latin typeface="华文新魏" panose="02010800040101010101" charset="-122"/>
                <a:ea typeface="华文新魏" panose="02010800040101010101" charset="-122"/>
                <a:cs typeface="华文新魏" panose="02010800040101010101" charset="-122"/>
                <a:sym typeface="+mn-ea"/>
              </a:rPr>
              <a:t>（“庸……乎”表示反问，意思是“哪用得着……呢”）</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7"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文言知识整理</a:t>
              </a:r>
            </a:p>
          </p:txBody>
        </p:sp>
        <p:sp>
          <p:nvSpPr>
            <p:cNvPr id="8"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 name="Rectangle 5" title=""/>
          <p:cNvSpPr>
            <a:spLocks noChangeArrowheads="1"/>
          </p:cNvSpPr>
          <p:nvPr>
            <p:custDataLst>
              <p:tags r:id="rId3"/>
            </p:custDataLst>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矩形 3" title=""/>
          <p:cNvSpPr/>
          <p:nvPr>
            <p:custDataLst>
              <p:tags r:id="rId4"/>
            </p:custDataLst>
          </p:nvPr>
        </p:nvSpPr>
        <p:spPr>
          <a:xfrm>
            <a:off x="776605" y="1066165"/>
            <a:ext cx="10514965" cy="5128895"/>
          </a:xfrm>
          <a:prstGeom prst="rect">
            <a:avLst/>
          </a:prstGeom>
        </p:spPr>
        <p:txBody>
          <a:bodyPr wrap="square">
            <a:spAutoFit/>
          </a:bodyPr>
          <a:lstStyle/>
          <a:p>
            <a:pPr indent="457200" algn="just" fontAlgn="auto">
              <a:lnSpc>
                <a:spcPct val="130000"/>
              </a:lnSpc>
            </a:pP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FF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）句读</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800" b="1">
                <a:solidFill>
                  <a:srgbClr val="0070C0"/>
                </a:solidFill>
                <a:latin typeface="华文新魏" panose="02010800040101010101" charset="-122"/>
                <a:ea typeface="华文新魏" panose="02010800040101010101" charset="-122"/>
                <a:cs typeface="华文中宋" panose="02010600040101010101" charset="-122"/>
              </a:rPr>
              <a:t>指断开句子的知识。一句话后面的停顿为句，一句话中间短暂的停顿为读。</a:t>
            </a:r>
          </a:p>
          <a:p>
            <a:pPr indent="457200" algn="just" fontAlgn="auto">
              <a:lnSpc>
                <a:spcPct val="130000"/>
              </a:lnSpc>
            </a:pP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FF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）六艺</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800" b="1">
                <a:solidFill>
                  <a:srgbClr val="0070C0"/>
                </a:solidFill>
                <a:latin typeface="华文新魏" panose="02010800040101010101" charset="-122"/>
                <a:ea typeface="华文新魏" panose="02010800040101010101" charset="-122"/>
                <a:cs typeface="华文中宋" panose="02010600040101010101" charset="-122"/>
              </a:rPr>
              <a:t>①《师说》中的“六艺”指《诗》《书》《礼》《乐》《易》《春秋》六种经书。其中《乐》久已失传。② 指礼、乐、射、御、书、数六种学问和技能。</a:t>
            </a:r>
          </a:p>
          <a:p>
            <a:pPr indent="457200" algn="just" fontAlgn="auto">
              <a:lnSpc>
                <a:spcPct val="130000"/>
              </a:lnSpc>
              <a:buClrTx/>
              <a:buSzTx/>
              <a:buFontTx/>
            </a:pP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FF0000"/>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）经传</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800" b="1">
                <a:solidFill>
                  <a:srgbClr val="0070C0"/>
                </a:solidFill>
                <a:latin typeface="华文新魏" panose="02010800040101010101" charset="-122"/>
                <a:ea typeface="华文新魏" panose="02010800040101010101" charset="-122"/>
                <a:cs typeface="华文中宋" panose="02010600040101010101" charset="-122"/>
              </a:rPr>
              <a:t>经，古代经典或某些专门性的著作。传，古代解释经书的著作。</a:t>
            </a:r>
          </a:p>
          <a:p>
            <a:pPr indent="457200" algn="just" fontAlgn="auto">
              <a:lnSpc>
                <a:spcPct val="130000"/>
              </a:lnSpc>
              <a:buClrTx/>
              <a:buSzTx/>
              <a:buFontTx/>
            </a:pP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FF0000"/>
                </a:solidFill>
                <a:latin typeface="华文中宋" panose="02010600040101010101" charset="-122"/>
                <a:ea typeface="华文中宋" panose="02010600040101010101" charset="-122"/>
                <a:cs typeface="华文中宋" panose="02010600040101010101" charset="-122"/>
              </a:rPr>
              <a:t>4</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）巫医</a:t>
            </a:r>
            <a:r>
              <a:rPr lang="zh-CN" altLang="en-US" sz="2800" b="1">
                <a:latin typeface="华文中宋" panose="02010600040101010101" charset="-122"/>
                <a:ea typeface="华文中宋" panose="02010600040101010101" charset="-122"/>
                <a:cs typeface="华文中宋" panose="02010600040101010101" charset="-122"/>
              </a:rPr>
              <a:t>　</a:t>
            </a:r>
            <a:r>
              <a:rPr lang="zh-CN" altLang="en-US" sz="2800" b="1">
                <a:solidFill>
                  <a:srgbClr val="0070C0"/>
                </a:solidFill>
                <a:latin typeface="华文新魏" panose="02010800040101010101" charset="-122"/>
                <a:ea typeface="华文新魏" panose="02010800040101010101" charset="-122"/>
                <a:cs typeface="华文中宋" panose="02010600040101010101" charset="-122"/>
              </a:rPr>
              <a:t>古代巫和医不分，故并举。巫主要以祝祷、占卜等为业，也为人治病。</a:t>
            </a:r>
          </a:p>
        </p:txBody>
      </p:sp>
      <p:grpSp>
        <p:nvGrpSpPr>
          <p:cNvPr id="14" name="组合 13" title=""/>
          <p:cNvGrpSpPr/>
          <p:nvPr>
            <p:custDataLst>
              <p:tags r:id="rId5"/>
            </p:custDataLst>
          </p:nvPr>
        </p:nvGrpSpPr>
        <p:grpSpPr>
          <a:xfrm>
            <a:off x="356235" y="163195"/>
            <a:ext cx="8294370" cy="848995"/>
            <a:chOff x="519" y="283"/>
            <a:chExt cx="13062" cy="1337"/>
          </a:xfrm>
        </p:grpSpPr>
        <p:sp>
          <p:nvSpPr>
            <p:cNvPr id="17" name="标题 1"/>
            <p:cNvSpPr txBox="1"/>
            <p:nvPr>
              <p:custDataLst>
                <p:tags r:id="rId6"/>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3" name="标题 1"/>
            <p:cNvSpPr txBox="1"/>
            <p:nvPr>
              <p:custDataLst>
                <p:tags r:id="rId7"/>
              </p:custDataLst>
            </p:nvPr>
          </p:nvSpPr>
          <p:spPr>
            <a:xfrm>
              <a:off x="1234" y="607"/>
              <a:ext cx="8216"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文化知识</a:t>
              </a:r>
            </a:p>
          </p:txBody>
        </p:sp>
        <p:sp>
          <p:nvSpPr>
            <p:cNvPr id="8" name="标题 1"/>
            <p:cNvSpPr txBox="1"/>
            <p:nvPr>
              <p:custDataLst>
                <p:tags r:id="rId8"/>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329565" y="179705"/>
            <a:ext cx="8294370" cy="848995"/>
            <a:chOff x="519" y="283"/>
            <a:chExt cx="13062" cy="1337"/>
          </a:xfrm>
        </p:grpSpPr>
        <p:sp>
          <p:nvSpPr>
            <p:cNvPr id="17" name="标题 1"/>
            <p:cNvSpPr txBox="1"/>
            <p:nvPr>
              <p:custDataLst>
                <p:tags r:id="rId4"/>
              </p:custDataLst>
            </p:nvPr>
          </p:nvSpPr>
          <p:spPr>
            <a:xfrm>
              <a:off x="713" y="436"/>
              <a:ext cx="12868" cy="1032"/>
            </a:xfrm>
            <a:prstGeom prst="roundRect">
              <a:avLst>
                <a:gd name="adj" fmla="val 20263"/>
              </a:avLst>
            </a:prstGeom>
            <a:gradFill>
              <a:gsLst>
                <a:gs pos="0">
                  <a:schemeClr val="accent1">
                    <a:lumMod val="20000"/>
                    <a:lumOff val="80000"/>
                  </a:schemeClr>
                </a:gs>
                <a:gs pos="80000">
                  <a:schemeClr val="accent1">
                    <a:lumMod val="20000"/>
                    <a:lumOff val="80000"/>
                    <a:alpha val="0"/>
                  </a:schemeClr>
                </a:gs>
              </a:gsLst>
              <a:lin ang="0" scaled="0"/>
            </a:gradFill>
            <a:ln w="12700" cap="sq">
              <a:noFill/>
              <a:miter/>
            </a:ln>
          </p:spPr>
          <p:txBody>
            <a:bodyPr vert="horz" wrap="square" lIns="91440" tIns="45720" rIns="91440" bIns="45720" rtlCol="0" anchor="ctr"/>
            <a:lstStyle/>
            <a:p>
              <a:pPr algn="ctr"/>
              <a:endParaRPr kumimoji="1" lang="zh-CN" altLang="en-US"/>
            </a:p>
          </p:txBody>
        </p:sp>
        <p:sp>
          <p:nvSpPr>
            <p:cNvPr id="18" name="标题 1"/>
            <p:cNvSpPr txBox="1"/>
            <p:nvPr>
              <p:custDataLst>
                <p:tags r:id="rId5"/>
              </p:custDataLst>
            </p:nvPr>
          </p:nvSpPr>
          <p:spPr>
            <a:xfrm>
              <a:off x="1234" y="607"/>
              <a:ext cx="5031" cy="737"/>
            </a:xfrm>
            <a:prstGeom prst="rect">
              <a:avLst/>
            </a:prstGeom>
            <a:noFill/>
            <a:ln>
              <a:noFill/>
            </a:ln>
          </p:spPr>
          <p:txBody>
            <a:bodyPr vert="horz" wrap="square" lIns="0" tIns="0" rIns="0" bIns="0" rtlCol="0" anchor="ctr"/>
            <a:lstStyle/>
            <a:p>
              <a:pPr algn="l"/>
              <a:r>
                <a:rPr kumimoji="1" lang="zh-CN" altLang="en-US" sz="3600" b="1">
                  <a:ln w="12700">
                    <a:noFill/>
                  </a:ln>
                  <a:solidFill>
                    <a:srgbClr val="FF0000">
                      <a:alpha val="100000"/>
                    </a:srgbClr>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Source Han Sans CN Bold" panose="020b0800000000000000" charset="-122"/>
                </a:rPr>
                <a:t>课文分析</a:t>
              </a:r>
            </a:p>
          </p:txBody>
        </p:sp>
        <p:sp>
          <p:nvSpPr>
            <p:cNvPr id="19" name="标题 1"/>
            <p:cNvSpPr txBox="1"/>
            <p:nvPr>
              <p:custDataLst>
                <p:tags r:id="rId6"/>
              </p:custDataLst>
            </p:nvPr>
          </p:nvSpPr>
          <p:spPr>
            <a:xfrm>
              <a:off x="519" y="283"/>
              <a:ext cx="403" cy="1337"/>
            </a:xfrm>
            <a:prstGeom prst="roundRect">
              <a:avLst>
                <a:gd name="adj" fmla="val 50000"/>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grpSp>
      <p:sp>
        <p:nvSpPr>
          <p:cNvPr id="4" name="文本框 3" title=""/>
          <p:cNvSpPr txBox="1"/>
          <p:nvPr>
            <p:custDataLst>
              <p:tags r:id="rId7"/>
            </p:custDataLst>
          </p:nvPr>
        </p:nvSpPr>
        <p:spPr>
          <a:xfrm>
            <a:off x="767715" y="1052830"/>
            <a:ext cx="10400030" cy="5169535"/>
          </a:xfrm>
          <a:prstGeom prst="rect">
            <a:avLst/>
          </a:prstGeom>
        </p:spPr>
        <p:txBody>
          <a:bodyPr wrap="square">
            <a:spAutoFit/>
          </a:bodyPr>
          <a:lstStyle/>
          <a:p>
            <a:pPr marL="0" indent="355600" algn="just" defTabSz="266700">
              <a:lnSpc>
                <a:spcPct val="150000"/>
              </a:lnSpc>
              <a:spcAft>
                <a:spcPct val="0"/>
              </a:spcAft>
            </a:pPr>
            <a:r>
              <a:rPr lang="en-US" altLang="zh-CN" sz="2800" b="1">
                <a:latin typeface="Calibri" panose="020f0502020204030204" charset="0"/>
                <a:ea typeface="宋体" panose="02010600030101010101" pitchFamily="2" charset="-122"/>
              </a:rPr>
              <a:t> </a:t>
            </a:r>
            <a:r>
              <a:rPr lang="zh-CN" sz="2400" b="1">
                <a:latin typeface="华文中宋" panose="02010600040101010101" charset="-122"/>
                <a:ea typeface="华文中宋" panose="02010600040101010101" charset="-122"/>
                <a:cs typeface="华文中宋" panose="02010600040101010101" charset="-122"/>
              </a:rPr>
              <a:t>《反对党八股》是毛泽东于</a:t>
            </a:r>
            <a:r>
              <a:rPr lang="en-US" sz="2400" b="1">
                <a:latin typeface="华文中宋" panose="02010600040101010101" charset="-122"/>
                <a:ea typeface="华文中宋" panose="02010600040101010101" charset="-122"/>
                <a:cs typeface="华文中宋" panose="02010600040101010101" charset="-122"/>
              </a:rPr>
              <a:t>1942</a:t>
            </a:r>
            <a:r>
              <a:rPr lang="zh-CN" sz="2400" b="1">
                <a:latin typeface="华文中宋" panose="02010600040101010101" charset="-122"/>
                <a:ea typeface="华文中宋" panose="02010600040101010101" charset="-122"/>
                <a:cs typeface="华文中宋" panose="02010600040101010101" charset="-122"/>
              </a:rPr>
              <a:t>年</a:t>
            </a:r>
            <a:r>
              <a:rPr lang="en-US" sz="2400" b="1">
                <a:latin typeface="华文中宋" panose="02010600040101010101" charset="-122"/>
                <a:ea typeface="华文中宋" panose="02010600040101010101" charset="-122"/>
                <a:cs typeface="华文中宋" panose="02010600040101010101" charset="-122"/>
              </a:rPr>
              <a:t>2</a:t>
            </a:r>
            <a:r>
              <a:rPr lang="zh-CN" sz="2400" b="1">
                <a:latin typeface="华文中宋" panose="02010600040101010101" charset="-122"/>
                <a:ea typeface="华文中宋" panose="02010600040101010101" charset="-122"/>
                <a:cs typeface="华文中宋" panose="02010600040101010101" charset="-122"/>
              </a:rPr>
              <a:t>月</a:t>
            </a:r>
            <a:r>
              <a:rPr lang="en-US" sz="2400" b="1">
                <a:latin typeface="华文中宋" panose="02010600040101010101" charset="-122"/>
                <a:ea typeface="华文中宋" panose="02010600040101010101" charset="-122"/>
                <a:cs typeface="华文中宋" panose="02010600040101010101" charset="-122"/>
              </a:rPr>
              <a:t>8</a:t>
            </a:r>
            <a:r>
              <a:rPr lang="zh-CN" sz="2400" b="1">
                <a:latin typeface="华文中宋" panose="02010600040101010101" charset="-122"/>
                <a:ea typeface="华文中宋" panose="02010600040101010101" charset="-122"/>
                <a:cs typeface="华文中宋" panose="02010600040101010101" charset="-122"/>
              </a:rPr>
              <a:t>日在延安干部会上的讲演。当时，中国共产党正在开展一场大规模的整风运动，史称延安整风运动。毛泽东于</a:t>
            </a:r>
            <a:r>
              <a:rPr lang="en-US" sz="2400" b="1">
                <a:latin typeface="华文中宋" panose="02010600040101010101" charset="-122"/>
                <a:ea typeface="华文中宋" panose="02010600040101010101" charset="-122"/>
                <a:cs typeface="华文中宋" panose="02010600040101010101" charset="-122"/>
              </a:rPr>
              <a:t>1941</a:t>
            </a:r>
            <a:r>
              <a:rPr lang="zh-CN" sz="2400" b="1">
                <a:latin typeface="华文中宋" panose="02010600040101010101" charset="-122"/>
                <a:ea typeface="华文中宋" panose="02010600040101010101" charset="-122"/>
                <a:cs typeface="华文中宋" panose="02010600040101010101" charset="-122"/>
              </a:rPr>
              <a:t>年</a:t>
            </a:r>
            <a:r>
              <a:rPr lang="en-US" sz="2400" b="1">
                <a:latin typeface="华文中宋" panose="02010600040101010101" charset="-122"/>
                <a:ea typeface="华文中宋" panose="02010600040101010101" charset="-122"/>
                <a:cs typeface="华文中宋" panose="02010600040101010101" charset="-122"/>
              </a:rPr>
              <a:t>5</a:t>
            </a:r>
            <a:r>
              <a:rPr lang="zh-CN" sz="2400" b="1">
                <a:latin typeface="华文中宋" panose="02010600040101010101" charset="-122"/>
                <a:ea typeface="华文中宋" panose="02010600040101010101" charset="-122"/>
                <a:cs typeface="华文中宋" panose="02010600040101010101" charset="-122"/>
              </a:rPr>
              <a:t>月和</a:t>
            </a:r>
            <a:r>
              <a:rPr lang="en-US" sz="2400" b="1">
                <a:latin typeface="华文中宋" panose="02010600040101010101" charset="-122"/>
                <a:ea typeface="华文中宋" panose="02010600040101010101" charset="-122"/>
                <a:cs typeface="华文中宋" panose="02010600040101010101" charset="-122"/>
              </a:rPr>
              <a:t>1942</a:t>
            </a:r>
            <a:r>
              <a:rPr lang="zh-CN" sz="2400" b="1">
                <a:latin typeface="华文中宋" panose="02010600040101010101" charset="-122"/>
                <a:ea typeface="华文中宋" panose="02010600040101010101" charset="-122"/>
                <a:cs typeface="华文中宋" panose="02010600040101010101" charset="-122"/>
              </a:rPr>
              <a:t>年</a:t>
            </a:r>
            <a:r>
              <a:rPr lang="en-US" sz="2400" b="1">
                <a:latin typeface="华文中宋" panose="02010600040101010101" charset="-122"/>
                <a:ea typeface="华文中宋" panose="02010600040101010101" charset="-122"/>
                <a:cs typeface="华文中宋" panose="02010600040101010101" charset="-122"/>
              </a:rPr>
              <a:t>2</a:t>
            </a:r>
            <a:r>
              <a:rPr lang="zh-CN" sz="2400" b="1">
                <a:latin typeface="华文中宋" panose="02010600040101010101" charset="-122"/>
                <a:ea typeface="华文中宋" panose="02010600040101010101" charset="-122"/>
                <a:cs typeface="华文中宋" panose="02010600040101010101" charset="-122"/>
              </a:rPr>
              <a:t>月，分别作了《改造我们的学习》、《整顿党的作风》和《反对党八股》三篇报告。延安整风集中到一句话，就是“反对主观主义以整顿学风、反对宗派主义以整顿党风、反对党八股以整顿文风。”</a:t>
            </a:r>
          </a:p>
          <a:p>
            <a:pPr marL="0" indent="355600" algn="just" defTabSz="266700">
              <a:lnSpc>
                <a:spcPct val="150000"/>
              </a:lnSpc>
              <a:spcAft>
                <a:spcPct val="0"/>
              </a:spcAft>
            </a:pPr>
            <a:r>
              <a:rPr lang="en-US" altLang="zh-CN" sz="2400" b="1">
                <a:latin typeface="华文中宋" panose="02010600040101010101" charset="-122"/>
                <a:ea typeface="华文中宋" panose="02010600040101010101" charset="-122"/>
                <a:cs typeface="华文中宋" panose="02010600040101010101" charset="-122"/>
              </a:rPr>
              <a:t>    </a:t>
            </a:r>
            <a:r>
              <a:rPr lang="zh-CN" sz="2400" b="1">
                <a:latin typeface="华文中宋" panose="02010600040101010101" charset="-122"/>
                <a:ea typeface="华文中宋" panose="02010600040101010101" charset="-122"/>
                <a:cs typeface="华文中宋" panose="02010600040101010101" charset="-122"/>
              </a:rPr>
              <a:t>这篇文章着重谈的是关于改进“文风”的问题。它深刻地论述了党八股产生的历史根源和阶级根源，阐明了反对党八股的重要意义，并具体指出党八股的八大罪状及其危害性，最后提出马克思列宁主义新文风的要求，指明了今后努力的方向。</a:t>
            </a:r>
            <a:endParaRPr lang="zh-CN" altLang="en-US" sz="2400" b="1">
              <a:latin typeface="华文中宋" panose="02010600040101010101" charset="-122"/>
              <a:ea typeface="华文中宋" panose="02010600040101010101" charset="-122"/>
              <a:cs typeface="华文中宋" panose="02010600040101010101" charset="-122"/>
            </a:endParaRPr>
          </a:p>
        </p:txBody>
      </p:sp>
    </p:spTree>
    <p:custDataLst>
      <p:tags r:id="rId8"/>
    </p:custDataLst>
  </p:cSld>
  <p:clrMapOvr>
    <a:masterClrMapping/>
  </p:clrMapOvr>
  <p:transition/>
  <p:timing/>
</p:sld>
</file>

<file path=ppt/tags/tag1.xml><?xml version="1.0" encoding="utf-8"?>
<p:tagLst xmlns:p="http://schemas.openxmlformats.org/presentationml/2006/main">
  <p:tag name="AS_UNIQUEID" val="4624"/>
</p:tagLst>
</file>

<file path=ppt/tags/tag10.xml><?xml version="1.0" encoding="utf-8"?>
<p:tagLst xmlns:p="http://schemas.openxmlformats.org/presentationml/2006/main">
  <p:tag name="AS_UNIQUEID" val="4633"/>
</p:tagLst>
</file>

<file path=ppt/tags/tag100.xml><?xml version="1.0" encoding="utf-8"?>
<p:tagLst xmlns:p="http://schemas.openxmlformats.org/presentationml/2006/main">
  <p:tag name="AS_UNIQUEID" val="4723"/>
</p:tagLst>
</file>

<file path=ppt/tags/tag1000.xml><?xml version="1.0" encoding="utf-8"?>
<p:tagLst xmlns:p="http://schemas.openxmlformats.org/presentationml/2006/main">
  <p:tag name="AS_UNIQUEID" val="5592"/>
  <p:tag name="KSO_WM_BEAUTIFY_FLAG" val=""/>
</p:tagLst>
</file>

<file path=ppt/tags/tag1001.xml><?xml version="1.0" encoding="utf-8"?>
<p:tagLst xmlns:p="http://schemas.openxmlformats.org/presentationml/2006/main">
  <p:tag name="AS_UNIQUEID" val="5593"/>
  <p:tag name="KSO_WM_BEAUTIFY_FLAG" val=""/>
</p:tagLst>
</file>

<file path=ppt/tags/tag1002.xml><?xml version="1.0" encoding="utf-8"?>
<p:tagLst xmlns:p="http://schemas.openxmlformats.org/presentationml/2006/main">
  <p:tag name="AS_UNIQUEID" val="5594"/>
  <p:tag name="KSO_WM_BEAUTIFY_FLAG" val=""/>
</p:tagLst>
</file>

<file path=ppt/tags/tag1003.xml><?xml version="1.0" encoding="utf-8"?>
<p:tagLst xmlns:p="http://schemas.openxmlformats.org/presentationml/2006/main">
  <p:tag name="AS_UNIQUEID" val="5595"/>
  <p:tag name="KSO_WM_BEAUTIFY_FLAG" val=""/>
</p:tagLst>
</file>

<file path=ppt/tags/tag1004.xml><?xml version="1.0" encoding="utf-8"?>
<p:tagLst xmlns:p="http://schemas.openxmlformats.org/presentationml/2006/main">
  <p:tag name="AS_UNIQUEID" val="5596"/>
  <p:tag name="KSO_WM_BEAUTIFY_FLAG" val=""/>
</p:tagLst>
</file>

<file path=ppt/tags/tag1005.xml><?xml version="1.0" encoding="utf-8"?>
<p:tagLst xmlns:p="http://schemas.openxmlformats.org/presentationml/2006/main">
  <p:tag name="AS_UNIQUEID" val="5597"/>
  <p:tag name="KSO_WM_BEAUTIFY_FLAG" val=""/>
</p:tagLst>
</file>

<file path=ppt/tags/tag1006.xml><?xml version="1.0" encoding="utf-8"?>
<p:tagLst xmlns:p="http://schemas.openxmlformats.org/presentationml/2006/main">
  <p:tag name="AS_UNIQUEID" val="5598"/>
  <p:tag name="KSO_WM_BEAUTIFY_FLAG" val=""/>
</p:tagLst>
</file>

<file path=ppt/tags/tag1007.xml><?xml version="1.0" encoding="utf-8"?>
<p:tagLst xmlns:p="http://schemas.openxmlformats.org/presentationml/2006/main">
  <p:tag name="AS_UNIQUEID" val="5599"/>
  <p:tag name="KSO_WM_BEAUTIFY_FLAG" val=""/>
</p:tagLst>
</file>

<file path=ppt/tags/tag1008.xml><?xml version="1.0" encoding="utf-8"?>
<p:tagLst xmlns:p="http://schemas.openxmlformats.org/presentationml/2006/main">
  <p:tag name="AS_UNIQUEID" val="5600"/>
  <p:tag name="KSO_WM_BEAUTIFY_FLAG" val=""/>
</p:tagLst>
</file>

<file path=ppt/tags/tag1009.xml><?xml version="1.0" encoding="utf-8"?>
<p:tagLst xmlns:p="http://schemas.openxmlformats.org/presentationml/2006/main">
  <p:tag name="AS_UNIQUEID" val="5601"/>
  <p:tag name="KSO_WM_BEAUTIFY_FLAG" val=""/>
</p:tagLst>
</file>

<file path=ppt/tags/tag101.xml><?xml version="1.0" encoding="utf-8"?>
<p:tagLst xmlns:p="http://schemas.openxmlformats.org/presentationml/2006/main">
  <p:tag name="AS_UNIQUEID" val="4724"/>
</p:tagLst>
</file>

<file path=ppt/tags/tag1010.xml><?xml version="1.0" encoding="utf-8"?>
<p:tagLst xmlns:p="http://schemas.openxmlformats.org/presentationml/2006/main">
  <p:tag name="AS_UNIQUEID" val="5602"/>
  <p:tag name="KSO_WM_BEAUTIFY_FLAG" val=""/>
</p:tagLst>
</file>

<file path=ppt/tags/tag1011.xml><?xml version="1.0" encoding="utf-8"?>
<p:tagLst xmlns:p="http://schemas.openxmlformats.org/presentationml/2006/main">
  <p:tag name="AS_UNIQUEID" val="5603"/>
  <p:tag name="KSO_WM_BEAUTIFY_FLAG" val=""/>
</p:tagLst>
</file>

<file path=ppt/tags/tag1012.xml><?xml version="1.0" encoding="utf-8"?>
<p:tagLst xmlns:p="http://schemas.openxmlformats.org/presentationml/2006/main">
  <p:tag name="AS_UNIQUEID" val="5604"/>
  <p:tag name="KSO_WM_BEAUTIFY_FLAG" val=""/>
</p:tagLst>
</file>

<file path=ppt/tags/tag1013.xml><?xml version="1.0" encoding="utf-8"?>
<p:tagLst xmlns:p="http://schemas.openxmlformats.org/presentationml/2006/main">
  <p:tag name="AS_UNIQUEID" val="5605"/>
  <p:tag name="KSO_WM_BEAUTIFY_FLAG" val=""/>
</p:tagLst>
</file>

<file path=ppt/tags/tag1014.xml><?xml version="1.0" encoding="utf-8"?>
<p:tagLst xmlns:p="http://schemas.openxmlformats.org/presentationml/2006/main">
  <p:tag name="AS_UNIQUEID" val="5606"/>
  <p:tag name="KSO_WM_BEAUTIFY_FLAG" val=""/>
</p:tagLst>
</file>

<file path=ppt/tags/tag1015.xml><?xml version="1.0" encoding="utf-8"?>
<p:tagLst xmlns:p="http://schemas.openxmlformats.org/presentationml/2006/main">
  <p:tag name="AS_UNIQUEID" val="5607"/>
  <p:tag name="KSO_WM_BEAUTIFY_FLAG" val=""/>
</p:tagLst>
</file>

<file path=ppt/tags/tag1016.xml><?xml version="1.0" encoding="utf-8"?>
<p:tagLst xmlns:p="http://schemas.openxmlformats.org/presentationml/2006/main">
  <p:tag name="AS_UNIQUEID" val="5608"/>
  <p:tag name="KSO_WM_BEAUTIFY_FLAG" val=""/>
</p:tagLst>
</file>

<file path=ppt/tags/tag1017.xml><?xml version="1.0" encoding="utf-8"?>
<p:tagLst xmlns:p="http://schemas.openxmlformats.org/presentationml/2006/main">
  <p:tag name="AS_UNIQUEID" val="5609"/>
  <p:tag name="KSO_WM_BEAUTIFY_FLAG" val=""/>
</p:tagLst>
</file>

<file path=ppt/tags/tag1018.xml><?xml version="1.0" encoding="utf-8"?>
<p:tagLst xmlns:p="http://schemas.openxmlformats.org/presentationml/2006/main">
  <p:tag name="AS_UNIQUEID" val="5610"/>
  <p:tag name="KSO_WM_BEAUTIFY_FLAG" val=""/>
</p:tagLst>
</file>

<file path=ppt/tags/tag1019.xml><?xml version="1.0" encoding="utf-8"?>
<p:tagLst xmlns:p="http://schemas.openxmlformats.org/presentationml/2006/main">
  <p:tag name="AS_UNIQUEID" val="5611"/>
  <p:tag name="KSO_WM_BEAUTIFY_FLAG" val=""/>
</p:tagLst>
</file>

<file path=ppt/tags/tag102.xml><?xml version="1.0" encoding="utf-8"?>
<p:tagLst xmlns:p="http://schemas.openxmlformats.org/presentationml/2006/main">
  <p:tag name="AS_UNIQUEID" val="4725"/>
</p:tagLst>
</file>

<file path=ppt/tags/tag1020.xml><?xml version="1.0" encoding="utf-8"?>
<p:tagLst xmlns:p="http://schemas.openxmlformats.org/presentationml/2006/main">
  <p:tag name="AS_UNIQUEID" val="5612"/>
  <p:tag name="KSO_WM_BEAUTIFY_FLAG" val=""/>
</p:tagLst>
</file>

<file path=ppt/tags/tag1021.xml><?xml version="1.0" encoding="utf-8"?>
<p:tagLst xmlns:p="http://schemas.openxmlformats.org/presentationml/2006/main">
  <p:tag name="AS_UNIQUEID" val="5613"/>
  <p:tag name="KSO_WM_BEAUTIFY_FLAG" val=""/>
</p:tagLst>
</file>

<file path=ppt/tags/tag1022.xml><?xml version="1.0" encoding="utf-8"?>
<p:tagLst xmlns:p="http://schemas.openxmlformats.org/presentationml/2006/main">
  <p:tag name="AS_UNIQUEID" val="5614"/>
  <p:tag name="KSO_WM_BEAUTIFY_FLAG" val=""/>
</p:tagLst>
</file>

<file path=ppt/tags/tag1023.xml><?xml version="1.0" encoding="utf-8"?>
<p:tagLst xmlns:p="http://schemas.openxmlformats.org/presentationml/2006/main">
  <p:tag name="AS_UNIQUEID" val="5615"/>
  <p:tag name="KSO_WM_BEAUTIFY_FLAG" val=""/>
</p:tagLst>
</file>

<file path=ppt/tags/tag1024.xml><?xml version="1.0" encoding="utf-8"?>
<p:tagLst xmlns:p="http://schemas.openxmlformats.org/presentationml/2006/main">
  <p:tag name="AS_UNIQUEID" val="5616"/>
  <p:tag name="KSO_WM_BEAUTIFY_FLAG" val=""/>
</p:tagLst>
</file>

<file path=ppt/tags/tag1025.xml><?xml version="1.0" encoding="utf-8"?>
<p:tagLst xmlns:p="http://schemas.openxmlformats.org/presentationml/2006/main">
  <p:tag name="AS_UNIQUEID" val="5617"/>
  <p:tag name="KSO_WM_BEAUTIFY_FLAG" val=""/>
</p:tagLst>
</file>

<file path=ppt/tags/tag1026.xml><?xml version="1.0" encoding="utf-8"?>
<p:tagLst xmlns:p="http://schemas.openxmlformats.org/presentationml/2006/main">
  <p:tag name="AS_UNIQUEID" val="5618"/>
  <p:tag name="KSO_WM_BEAUTIFY_FLAG" val=""/>
</p:tagLst>
</file>

<file path=ppt/tags/tag1027.xml><?xml version="1.0" encoding="utf-8"?>
<p:tagLst xmlns:p="http://schemas.openxmlformats.org/presentationml/2006/main">
  <p:tag name="AS_UNIQUEID" val="5619"/>
  <p:tag name="KSO_WM_BEAUTIFY_FLAG" val=""/>
</p:tagLst>
</file>

<file path=ppt/tags/tag1028.xml><?xml version="1.0" encoding="utf-8"?>
<p:tagLst xmlns:p="http://schemas.openxmlformats.org/presentationml/2006/main">
  <p:tag name="AS_UNIQUEID" val="5620"/>
  <p:tag name="KSO_WM_BEAUTIFY_FLAG" val=""/>
</p:tagLst>
</file>

<file path=ppt/tags/tag1029.xml><?xml version="1.0" encoding="utf-8"?>
<p:tagLst xmlns:p="http://schemas.openxmlformats.org/presentationml/2006/main">
  <p:tag name="AS_UNIQUEID" val="5621"/>
</p:tagLst>
</file>

<file path=ppt/tags/tag103.xml><?xml version="1.0" encoding="utf-8"?>
<p:tagLst xmlns:p="http://schemas.openxmlformats.org/presentationml/2006/main">
  <p:tag name="AS_UNIQUEID" val="4726"/>
</p:tagLst>
</file>

<file path=ppt/tags/tag1030.xml><?xml version="1.0" encoding="utf-8"?>
<p:tagLst xmlns:p="http://schemas.openxmlformats.org/presentationml/2006/main">
  <p:tag name="AS_UNIQUEID" val="5622"/>
  <p:tag name="KSO_WM_BEAUTIFY_FLAG" val=""/>
</p:tagLst>
</file>

<file path=ppt/tags/tag1031.xml><?xml version="1.0" encoding="utf-8"?>
<p:tagLst xmlns:p="http://schemas.openxmlformats.org/presentationml/2006/main">
  <p:tag name="AS_UNIQUEID" val="5623"/>
  <p:tag name="KSO_WM_BEAUTIFY_FLAG" val=""/>
</p:tagLst>
</file>

<file path=ppt/tags/tag1032.xml><?xml version="1.0" encoding="utf-8"?>
<p:tagLst xmlns:p="http://schemas.openxmlformats.org/presentationml/2006/main">
  <p:tag name="AS_UNIQUEID" val="5624"/>
  <p:tag name="KSO_WM_BEAUTIFY_FLAG" val=""/>
</p:tagLst>
</file>

<file path=ppt/tags/tag1033.xml><?xml version="1.0" encoding="utf-8"?>
<p:tagLst xmlns:p="http://schemas.openxmlformats.org/presentationml/2006/main">
  <p:tag name="AS_UNIQUEID" val="5625"/>
  <p:tag name="KSO_WM_BEAUTIFY_FLAG" val=""/>
</p:tagLst>
</file>

<file path=ppt/tags/tag1034.xml><?xml version="1.0" encoding="utf-8"?>
<p:tagLst xmlns:p="http://schemas.openxmlformats.org/presentationml/2006/main">
  <p:tag name="AS_UNIQUEID" val="5626"/>
  <p:tag name="KSO_WM_BEAUTIFY_FLAG" val=""/>
</p:tagLst>
</file>

<file path=ppt/tags/tag1035.xml><?xml version="1.0" encoding="utf-8"?>
<p:tagLst xmlns:p="http://schemas.openxmlformats.org/presentationml/2006/main">
  <p:tag name="AS_UNIQUEID" val="5627"/>
  <p:tag name="KSO_WM_BEAUTIFY_FLAG" val=""/>
</p:tagLst>
</file>

<file path=ppt/tags/tag1036.xml><?xml version="1.0" encoding="utf-8"?>
<p:tagLst xmlns:p="http://schemas.openxmlformats.org/presentationml/2006/main">
  <p:tag name="AS_UNIQUEID" val="5628"/>
  <p:tag name="KSO_WM_BEAUTIFY_FLAG" val=""/>
</p:tagLst>
</file>

<file path=ppt/tags/tag1037.xml><?xml version="1.0" encoding="utf-8"?>
<p:tagLst xmlns:p="http://schemas.openxmlformats.org/presentationml/2006/main">
  <p:tag name="AS_UNIQUEID" val="5629"/>
  <p:tag name="KSO_WM_BEAUTIFY_FLAG" val=""/>
</p:tagLst>
</file>

<file path=ppt/tags/tag1038.xml><?xml version="1.0" encoding="utf-8"?>
<p:tagLst xmlns:p="http://schemas.openxmlformats.org/presentationml/2006/main">
  <p:tag name="AS_UNIQUEID" val="5630"/>
  <p:tag name="KSO_WM_BEAUTIFY_FLAG" val=""/>
</p:tagLst>
</file>

<file path=ppt/tags/tag1039.xml><?xml version="1.0" encoding="utf-8"?>
<p:tagLst xmlns:p="http://schemas.openxmlformats.org/presentationml/2006/main">
  <p:tag name="AS_UNIQUEID" val="5631"/>
  <p:tag name="KSO_WM_BEAUTIFY_FLAG" val=""/>
</p:tagLst>
</file>

<file path=ppt/tags/tag104.xml><?xml version="1.0" encoding="utf-8"?>
<p:tagLst xmlns:p="http://schemas.openxmlformats.org/presentationml/2006/main">
  <p:tag name="AS_UNIQUEID" val="4727"/>
</p:tagLst>
</file>

<file path=ppt/tags/tag1040.xml><?xml version="1.0" encoding="utf-8"?>
<p:tagLst xmlns:p="http://schemas.openxmlformats.org/presentationml/2006/main">
  <p:tag name="AS_UNIQUEID" val="5632"/>
  <p:tag name="KSO_WM_BEAUTIFY_FLAG" val=""/>
</p:tagLst>
</file>

<file path=ppt/tags/tag1041.xml><?xml version="1.0" encoding="utf-8"?>
<p:tagLst xmlns:p="http://schemas.openxmlformats.org/presentationml/2006/main">
  <p:tag name="AS_UNIQUEID" val="5633"/>
  <p:tag name="KSO_WM_BEAUTIFY_FLAG" val=""/>
</p:tagLst>
</file>

<file path=ppt/tags/tag1042.xml><?xml version="1.0" encoding="utf-8"?>
<p:tagLst xmlns:p="http://schemas.openxmlformats.org/presentationml/2006/main">
  <p:tag name="AS_UNIQUEID" val="5634"/>
  <p:tag name="KSO_WM_BEAUTIFY_FLAG" val=""/>
</p:tagLst>
</file>

<file path=ppt/tags/tag1043.xml><?xml version="1.0" encoding="utf-8"?>
<p:tagLst xmlns:p="http://schemas.openxmlformats.org/presentationml/2006/main">
  <p:tag name="AS_UNIQUEID" val="5635"/>
  <p:tag name="KSO_WM_BEAUTIFY_FLAG" val=""/>
</p:tagLst>
</file>

<file path=ppt/tags/tag1044.xml><?xml version="1.0" encoding="utf-8"?>
<p:tagLst xmlns:p="http://schemas.openxmlformats.org/presentationml/2006/main">
  <p:tag name="AS_UNIQUEID" val="5636"/>
  <p:tag name="KSO_WM_BEAUTIFY_FLAG" val=""/>
</p:tagLst>
</file>

<file path=ppt/tags/tag1045.xml><?xml version="1.0" encoding="utf-8"?>
<p:tagLst xmlns:p="http://schemas.openxmlformats.org/presentationml/2006/main">
  <p:tag name="AS_UNIQUEID" val="5637"/>
  <p:tag name="KSO_WM_BEAUTIFY_FLAG" val=""/>
</p:tagLst>
</file>

<file path=ppt/tags/tag1046.xml><?xml version="1.0" encoding="utf-8"?>
<p:tagLst xmlns:p="http://schemas.openxmlformats.org/presentationml/2006/main">
  <p:tag name="AS_UNIQUEID" val="5638"/>
  <p:tag name="KSO_WM_BEAUTIFY_FLAG" val=""/>
</p:tagLst>
</file>

<file path=ppt/tags/tag1047.xml><?xml version="1.0" encoding="utf-8"?>
<p:tagLst xmlns:p="http://schemas.openxmlformats.org/presentationml/2006/main">
  <p:tag name="AS_UNIQUEID" val="5639"/>
  <p:tag name="KSO_WM_BEAUTIFY_FLAG" val=""/>
</p:tagLst>
</file>

<file path=ppt/tags/tag1048.xml><?xml version="1.0" encoding="utf-8"?>
<p:tagLst xmlns:p="http://schemas.openxmlformats.org/presentationml/2006/main">
  <p:tag name="AS_UNIQUEID" val="5640"/>
  <p:tag name="KSO_WM_BEAUTIFY_FLAG" val=""/>
</p:tagLst>
</file>

<file path=ppt/tags/tag1049.xml><?xml version="1.0" encoding="utf-8"?>
<p:tagLst xmlns:p="http://schemas.openxmlformats.org/presentationml/2006/main">
  <p:tag name="AS_UNIQUEID" val="5641"/>
  <p:tag name="KSO_WM_BEAUTIFY_FLAG" val=""/>
</p:tagLst>
</file>

<file path=ppt/tags/tag105.xml><?xml version="1.0" encoding="utf-8"?>
<p:tagLst xmlns:p="http://schemas.openxmlformats.org/presentationml/2006/main">
  <p:tag name="AS_UNIQUEID" val="4728"/>
</p:tagLst>
</file>

<file path=ppt/tags/tag1050.xml><?xml version="1.0" encoding="utf-8"?>
<p:tagLst xmlns:p="http://schemas.openxmlformats.org/presentationml/2006/main">
  <p:tag name="AS_UNIQUEID" val="5642"/>
  <p:tag name="KSO_WM_BEAUTIFY_FLAG" val=""/>
</p:tagLst>
</file>

<file path=ppt/tags/tag1051.xml><?xml version="1.0" encoding="utf-8"?>
<p:tagLst xmlns:p="http://schemas.openxmlformats.org/presentationml/2006/main">
  <p:tag name="AS_UNIQUEID" val="5643"/>
  <p:tag name="KSO_WM_BEAUTIFY_FLAG" val=""/>
</p:tagLst>
</file>

<file path=ppt/tags/tag1052.xml><?xml version="1.0" encoding="utf-8"?>
<p:tagLst xmlns:p="http://schemas.openxmlformats.org/presentationml/2006/main">
  <p:tag name="AS_UNIQUEID" val="5644"/>
  <p:tag name="KSO_WM_BEAUTIFY_FLAG" val=""/>
</p:tagLst>
</file>

<file path=ppt/tags/tag1053.xml><?xml version="1.0" encoding="utf-8"?>
<p:tagLst xmlns:p="http://schemas.openxmlformats.org/presentationml/2006/main">
  <p:tag name="AS_UNIQUEID" val="5645"/>
  <p:tag name="KSO_WM_BEAUTIFY_FLAG" val=""/>
</p:tagLst>
</file>

<file path=ppt/tags/tag1054.xml><?xml version="1.0" encoding="utf-8"?>
<p:tagLst xmlns:p="http://schemas.openxmlformats.org/presentationml/2006/main">
  <p:tag name="AS_UNIQUEID" val="5646"/>
  <p:tag name="KSO_WM_BEAUTIFY_FLAG" val=""/>
</p:tagLst>
</file>

<file path=ppt/tags/tag1055.xml><?xml version="1.0" encoding="utf-8"?>
<p:tagLst xmlns:p="http://schemas.openxmlformats.org/presentationml/2006/main">
  <p:tag name="AS_UNIQUEID" val="5647"/>
  <p:tag name="KSO_WM_BEAUTIFY_FLAG" val=""/>
</p:tagLst>
</file>

<file path=ppt/tags/tag1056.xml><?xml version="1.0" encoding="utf-8"?>
<p:tagLst xmlns:p="http://schemas.openxmlformats.org/presentationml/2006/main">
  <p:tag name="AS_UNIQUEID" val="5648"/>
  <p:tag name="KSO_WM_BEAUTIFY_FLAG" val=""/>
</p:tagLst>
</file>

<file path=ppt/tags/tag1057.xml><?xml version="1.0" encoding="utf-8"?>
<p:tagLst xmlns:p="http://schemas.openxmlformats.org/presentationml/2006/main">
  <p:tag name="AS_UNIQUEID" val="5649"/>
  <p:tag name="KSO_WM_BEAUTIFY_FLAG" val=""/>
</p:tagLst>
</file>

<file path=ppt/tags/tag1058.xml><?xml version="1.0" encoding="utf-8"?>
<p:tagLst xmlns:p="http://schemas.openxmlformats.org/presentationml/2006/main">
  <p:tag name="AS_UNIQUEID" val="5650"/>
  <p:tag name="KSO_WM_BEAUTIFY_FLAG" val=""/>
</p:tagLst>
</file>

<file path=ppt/tags/tag1059.xml><?xml version="1.0" encoding="utf-8"?>
<p:tagLst xmlns:p="http://schemas.openxmlformats.org/presentationml/2006/main">
  <p:tag name="AS_UNIQUEID" val="5651"/>
  <p:tag name="KSO_WM_BEAUTIFY_FLAG" val=""/>
</p:tagLst>
</file>

<file path=ppt/tags/tag106.xml><?xml version="1.0" encoding="utf-8"?>
<p:tagLst xmlns:p="http://schemas.openxmlformats.org/presentationml/2006/main">
  <p:tag name="AS_UNIQUEID" val="4729"/>
</p:tagLst>
</file>

<file path=ppt/tags/tag1060.xml><?xml version="1.0" encoding="utf-8"?>
<p:tagLst xmlns:p="http://schemas.openxmlformats.org/presentationml/2006/main">
  <p:tag name="AS_UNIQUEID" val="5652"/>
  <p:tag name="KSO_WM_BEAUTIFY_FLAG" val=""/>
</p:tagLst>
</file>

<file path=ppt/tags/tag1061.xml><?xml version="1.0" encoding="utf-8"?>
<p:tagLst xmlns:p="http://schemas.openxmlformats.org/presentationml/2006/main">
  <p:tag name="AS_UNIQUEID" val="5653"/>
  <p:tag name="KSO_WM_BEAUTIFY_FLAG" val=""/>
</p:tagLst>
</file>

<file path=ppt/tags/tag1062.xml><?xml version="1.0" encoding="utf-8"?>
<p:tagLst xmlns:p="http://schemas.openxmlformats.org/presentationml/2006/main">
  <p:tag name="AS_UNIQUEID" val="5654"/>
  <p:tag name="KSO_WM_BEAUTIFY_FLAG" val=""/>
</p:tagLst>
</file>

<file path=ppt/tags/tag1063.xml><?xml version="1.0" encoding="utf-8"?>
<p:tagLst xmlns:p="http://schemas.openxmlformats.org/presentationml/2006/main">
  <p:tag name="AS_UNIQUEID" val="5655"/>
  <p:tag name="KSO_WM_BEAUTIFY_FLAG" val=""/>
</p:tagLst>
</file>

<file path=ppt/tags/tag1064.xml><?xml version="1.0" encoding="utf-8"?>
<p:tagLst xmlns:p="http://schemas.openxmlformats.org/presentationml/2006/main">
  <p:tag name="AS_UNIQUEID" val="5656"/>
  <p:tag name="KSO_WM_BEAUTIFY_FLAG" val=""/>
</p:tagLst>
</file>

<file path=ppt/tags/tag1065.xml><?xml version="1.0" encoding="utf-8"?>
<p:tagLst xmlns:p="http://schemas.openxmlformats.org/presentationml/2006/main">
  <p:tag name="AS_UNIQUEID" val="5657"/>
  <p:tag name="KSO_WM_BEAUTIFY_FLAG" val=""/>
</p:tagLst>
</file>

<file path=ppt/tags/tag1066.xml><?xml version="1.0" encoding="utf-8"?>
<p:tagLst xmlns:p="http://schemas.openxmlformats.org/presentationml/2006/main">
  <p:tag name="AS_UNIQUEID" val="5658"/>
  <p:tag name="KSO_WM_BEAUTIFY_FLAG" val=""/>
</p:tagLst>
</file>

<file path=ppt/tags/tag1067.xml><?xml version="1.0" encoding="utf-8"?>
<p:tagLst xmlns:p="http://schemas.openxmlformats.org/presentationml/2006/main">
  <p:tag name="AS_UNIQUEID" val="5659"/>
  <p:tag name="KSO_WM_BEAUTIFY_FLAG" val=""/>
</p:tagLst>
</file>

<file path=ppt/tags/tag1068.xml><?xml version="1.0" encoding="utf-8"?>
<p:tagLst xmlns:p="http://schemas.openxmlformats.org/presentationml/2006/main">
  <p:tag name="AS_UNIQUEID" val="5660"/>
  <p:tag name="KSO_WM_BEAUTIFY_FLAG" val=""/>
</p:tagLst>
</file>

<file path=ppt/tags/tag1069.xml><?xml version="1.0" encoding="utf-8"?>
<p:tagLst xmlns:p="http://schemas.openxmlformats.org/presentationml/2006/main">
  <p:tag name="AS_UNIQUEID" val="5661"/>
  <p:tag name="KSO_WM_BEAUTIFY_FLAG" val=""/>
</p:tagLst>
</file>

<file path=ppt/tags/tag107.xml><?xml version="1.0" encoding="utf-8"?>
<p:tagLst xmlns:p="http://schemas.openxmlformats.org/presentationml/2006/main">
  <p:tag name="AS_UNIQUEID" val="4730"/>
</p:tagLst>
</file>

<file path=ppt/tags/tag1070.xml><?xml version="1.0" encoding="utf-8"?>
<p:tagLst xmlns:p="http://schemas.openxmlformats.org/presentationml/2006/main">
  <p:tag name="AS_UNIQUEID" val="5662"/>
  <p:tag name="KSO_WM_BEAUTIFY_FLAG" val=""/>
</p:tagLst>
</file>

<file path=ppt/tags/tag1071.xml><?xml version="1.0" encoding="utf-8"?>
<p:tagLst xmlns:p="http://schemas.openxmlformats.org/presentationml/2006/main">
  <p:tag name="AS_UNIQUEID" val="5663"/>
  <p:tag name="KSO_WM_BEAUTIFY_FLAG" val=""/>
</p:tagLst>
</file>

<file path=ppt/tags/tag1072.xml><?xml version="1.0" encoding="utf-8"?>
<p:tagLst xmlns:p="http://schemas.openxmlformats.org/presentationml/2006/main">
  <p:tag name="AS_UNIQUEID" val="5664"/>
  <p:tag name="KSO_WM_BEAUTIFY_FLAG" val=""/>
</p:tagLst>
</file>

<file path=ppt/tags/tag1073.xml><?xml version="1.0" encoding="utf-8"?>
<p:tagLst xmlns:p="http://schemas.openxmlformats.org/presentationml/2006/main">
  <p:tag name="AS_UNIQUEID" val="5665"/>
  <p:tag name="KSO_WM_BEAUTIFY_FLAG" val=""/>
</p:tagLst>
</file>

<file path=ppt/tags/tag1074.xml><?xml version="1.0" encoding="utf-8"?>
<p:tagLst xmlns:p="http://schemas.openxmlformats.org/presentationml/2006/main">
  <p:tag name="AS_UNIQUEID" val="5666"/>
  <p:tag name="KSO_WM_BEAUTIFY_FLAG" val=""/>
</p:tagLst>
</file>

<file path=ppt/tags/tag1075.xml><?xml version="1.0" encoding="utf-8"?>
<p:tagLst xmlns:p="http://schemas.openxmlformats.org/presentationml/2006/main">
  <p:tag name="AS_UNIQUEID" val="5667"/>
  <p:tag name="KSO_WM_BEAUTIFY_FLAG" val=""/>
</p:tagLst>
</file>

<file path=ppt/tags/tag1076.xml><?xml version="1.0" encoding="utf-8"?>
<p:tagLst xmlns:p="http://schemas.openxmlformats.org/presentationml/2006/main">
  <p:tag name="AS_UNIQUEID" val="5668"/>
  <p:tag name="KSO_WM_BEAUTIFY_FLAG" val=""/>
</p:tagLst>
</file>

<file path=ppt/tags/tag1077.xml><?xml version="1.0" encoding="utf-8"?>
<p:tagLst xmlns:p="http://schemas.openxmlformats.org/presentationml/2006/main">
  <p:tag name="AS_UNIQUEID" val="5669"/>
  <p:tag name="KSO_WM_BEAUTIFY_FLAG" val=""/>
</p:tagLst>
</file>

<file path=ppt/tags/tag1078.xml><?xml version="1.0" encoding="utf-8"?>
<p:tagLst xmlns:p="http://schemas.openxmlformats.org/presentationml/2006/main">
  <p:tag name="AS_UNIQUEID" val="5670"/>
  <p:tag name="KSO_WM_BEAUTIFY_FLAG" val=""/>
</p:tagLst>
</file>

<file path=ppt/tags/tag1079.xml><?xml version="1.0" encoding="utf-8"?>
<p:tagLst xmlns:p="http://schemas.openxmlformats.org/presentationml/2006/main">
  <p:tag name="AS_UNIQUEID" val="5671"/>
  <p:tag name="KSO_WM_BEAUTIFY_FLAG" val=""/>
</p:tagLst>
</file>

<file path=ppt/tags/tag108.xml><?xml version="1.0" encoding="utf-8"?>
<p:tagLst xmlns:p="http://schemas.openxmlformats.org/presentationml/2006/main">
  <p:tag name="AS_UNIQUEID" val="4731"/>
</p:tagLst>
</file>

<file path=ppt/tags/tag1080.xml><?xml version="1.0" encoding="utf-8"?>
<p:tagLst xmlns:p="http://schemas.openxmlformats.org/presentationml/2006/main">
  <p:tag name="AS_UNIQUEID" val="5672"/>
  <p:tag name="KSO_WM_BEAUTIFY_FLAG" val=""/>
</p:tagLst>
</file>

<file path=ppt/tags/tag1081.xml><?xml version="1.0" encoding="utf-8"?>
<p:tagLst xmlns:p="http://schemas.openxmlformats.org/presentationml/2006/main">
  <p:tag name="AS_UNIQUEID" val="5673"/>
  <p:tag name="KSO_WM_BEAUTIFY_FLAG" val=""/>
</p:tagLst>
</file>

<file path=ppt/tags/tag1082.xml><?xml version="1.0" encoding="utf-8"?>
<p:tagLst xmlns:p="http://schemas.openxmlformats.org/presentationml/2006/main">
  <p:tag name="AS_UNIQUEID" val="5674"/>
  <p:tag name="KSO_WM_BEAUTIFY_FLAG" val=""/>
</p:tagLst>
</file>

<file path=ppt/tags/tag1083.xml><?xml version="1.0" encoding="utf-8"?>
<p:tagLst xmlns:p="http://schemas.openxmlformats.org/presentationml/2006/main">
  <p:tag name="AS_UNIQUEID" val="5675"/>
  <p:tag name="KSO_WM_BEAUTIFY_FLAG" val=""/>
</p:tagLst>
</file>

<file path=ppt/tags/tag1084.xml><?xml version="1.0" encoding="utf-8"?>
<p:tagLst xmlns:p="http://schemas.openxmlformats.org/presentationml/2006/main">
  <p:tag name="AS_UNIQUEID" val="5676"/>
  <p:tag name="KSO_WM_BEAUTIFY_FLAG" val=""/>
</p:tagLst>
</file>

<file path=ppt/tags/tag1085.xml><?xml version="1.0" encoding="utf-8"?>
<p:tagLst xmlns:p="http://schemas.openxmlformats.org/presentationml/2006/main">
  <p:tag name="AS_UNIQUEID" val="5677"/>
  <p:tag name="KSO_WM_BEAUTIFY_FLAG" val=""/>
</p:tagLst>
</file>

<file path=ppt/tags/tag1086.xml><?xml version="1.0" encoding="utf-8"?>
<p:tagLst xmlns:p="http://schemas.openxmlformats.org/presentationml/2006/main">
  <p:tag name="AS_UNIQUEID" val="5678"/>
  <p:tag name="KSO_WM_BEAUTIFY_FLAG" val=""/>
</p:tagLst>
</file>

<file path=ppt/tags/tag1087.xml><?xml version="1.0" encoding="utf-8"?>
<p:tagLst xmlns:p="http://schemas.openxmlformats.org/presentationml/2006/main">
  <p:tag name="AS_UNIQUEID" val="5679"/>
  <p:tag name="KSO_WM_BEAUTIFY_FLAG" val=""/>
</p:tagLst>
</file>

<file path=ppt/tags/tag1088.xml><?xml version="1.0" encoding="utf-8"?>
<p:tagLst xmlns:p="http://schemas.openxmlformats.org/presentationml/2006/main">
  <p:tag name="AS_UNIQUEID" val="5680"/>
  <p:tag name="KSO_WM_BEAUTIFY_FLAG" val=""/>
</p:tagLst>
</file>

<file path=ppt/tags/tag1089.xml><?xml version="1.0" encoding="utf-8"?>
<p:tagLst xmlns:p="http://schemas.openxmlformats.org/presentationml/2006/main">
  <p:tag name="AS_UNIQUEID" val="5681"/>
  <p:tag name="KSO_WM_BEAUTIFY_FLAG" val=""/>
</p:tagLst>
</file>

<file path=ppt/tags/tag109.xml><?xml version="1.0" encoding="utf-8"?>
<p:tagLst xmlns:p="http://schemas.openxmlformats.org/presentationml/2006/main">
  <p:tag name="AS_UNIQUEID" val="4732"/>
</p:tagLst>
</file>

<file path=ppt/tags/tag1090.xml><?xml version="1.0" encoding="utf-8"?>
<p:tagLst xmlns:p="http://schemas.openxmlformats.org/presentationml/2006/main">
  <p:tag name="AS_UNIQUEID" val="5682"/>
  <p:tag name="KSO_WM_BEAUTIFY_FLAG" val=""/>
</p:tagLst>
</file>

<file path=ppt/tags/tag1091.xml><?xml version="1.0" encoding="utf-8"?>
<p:tagLst xmlns:p="http://schemas.openxmlformats.org/presentationml/2006/main">
  <p:tag name="AS_UNIQUEID" val="5683"/>
  <p:tag name="KSO_WM_BEAUTIFY_FLAG" val=""/>
</p:tagLst>
</file>

<file path=ppt/tags/tag1092.xml><?xml version="1.0" encoding="utf-8"?>
<p:tagLst xmlns:p="http://schemas.openxmlformats.org/presentationml/2006/main">
  <p:tag name="AS_UNIQUEID" val="5684"/>
  <p:tag name="KSO_WM_BEAUTIFY_FLAG" val=""/>
</p:tagLst>
</file>

<file path=ppt/tags/tag1093.xml><?xml version="1.0" encoding="utf-8"?>
<p:tagLst xmlns:p="http://schemas.openxmlformats.org/presentationml/2006/main">
  <p:tag name="AS_UNIQUEID" val="5685"/>
  <p:tag name="KSO_WM_BEAUTIFY_FLAG" val=""/>
</p:tagLst>
</file>

<file path=ppt/tags/tag1094.xml><?xml version="1.0" encoding="utf-8"?>
<p:tagLst xmlns:p="http://schemas.openxmlformats.org/presentationml/2006/main">
  <p:tag name="AS_UNIQUEID" val="5686"/>
  <p:tag name="KSO_WM_BEAUTIFY_FLAG" val=""/>
</p:tagLst>
</file>

<file path=ppt/tags/tag1095.xml><?xml version="1.0" encoding="utf-8"?>
<p:tagLst xmlns:p="http://schemas.openxmlformats.org/presentationml/2006/main">
  <p:tag name="AS_UNIQUEID" val="5687"/>
  <p:tag name="KSO_WM_BEAUTIFY_FLAG" val=""/>
</p:tagLst>
</file>

<file path=ppt/tags/tag1096.xml><?xml version="1.0" encoding="utf-8"?>
<p:tagLst xmlns:p="http://schemas.openxmlformats.org/presentationml/2006/main">
  <p:tag name="AS_UNIQUEID" val="5688"/>
  <p:tag name="KSO_WM_BEAUTIFY_FLAG" val=""/>
</p:tagLst>
</file>

<file path=ppt/tags/tag1097.xml><?xml version="1.0" encoding="utf-8"?>
<p:tagLst xmlns:p="http://schemas.openxmlformats.org/presentationml/2006/main">
  <p:tag name="AS_UNIQUEID" val="5689"/>
  <p:tag name="KSO_WM_BEAUTIFY_FLAG" val=""/>
</p:tagLst>
</file>

<file path=ppt/tags/tag1098.xml><?xml version="1.0" encoding="utf-8"?>
<p:tagLst xmlns:p="http://schemas.openxmlformats.org/presentationml/2006/main">
  <p:tag name="AS_UNIQUEID" val="5690"/>
  <p:tag name="KSO_WM_BEAUTIFY_FLAG" val=""/>
</p:tagLst>
</file>

<file path=ppt/tags/tag1099.xml><?xml version="1.0" encoding="utf-8"?>
<p:tagLst xmlns:p="http://schemas.openxmlformats.org/presentationml/2006/main">
  <p:tag name="AS_UNIQUEID" val="5691"/>
  <p:tag name="KSO_WM_BEAUTIFY_FLAG" val=""/>
</p:tagLst>
</file>

<file path=ppt/tags/tag11.xml><?xml version="1.0" encoding="utf-8"?>
<p:tagLst xmlns:p="http://schemas.openxmlformats.org/presentationml/2006/main">
  <p:tag name="AS_UNIQUEID" val="4634"/>
</p:tagLst>
</file>

<file path=ppt/tags/tag110.xml><?xml version="1.0" encoding="utf-8"?>
<p:tagLst xmlns:p="http://schemas.openxmlformats.org/presentationml/2006/main">
  <p:tag name="AS_UNIQUEID" val="4733"/>
</p:tagLst>
</file>

<file path=ppt/tags/tag1100.xml><?xml version="1.0" encoding="utf-8"?>
<p:tagLst xmlns:p="http://schemas.openxmlformats.org/presentationml/2006/main">
  <p:tag name="AS_UNIQUEID" val="5692"/>
  <p:tag name="KSO_WM_BEAUTIFY_FLAG" val=""/>
</p:tagLst>
</file>

<file path=ppt/tags/tag1101.xml><?xml version="1.0" encoding="utf-8"?>
<p:tagLst xmlns:p="http://schemas.openxmlformats.org/presentationml/2006/main">
  <p:tag name="AS_UNIQUEID" val="5693"/>
  <p:tag name="KSO_WM_BEAUTIFY_FLAG" val=""/>
</p:tagLst>
</file>

<file path=ppt/tags/tag1102.xml><?xml version="1.0" encoding="utf-8"?>
<p:tagLst xmlns:p="http://schemas.openxmlformats.org/presentationml/2006/main">
  <p:tag name="AS_UNIQUEID" val="5694"/>
  <p:tag name="KSO_WM_BEAUTIFY_FLAG" val=""/>
</p:tagLst>
</file>

<file path=ppt/tags/tag1103.xml><?xml version="1.0" encoding="utf-8"?>
<p:tagLst xmlns:p="http://schemas.openxmlformats.org/presentationml/2006/main">
  <p:tag name="AS_UNIQUEID" val="5695"/>
  <p:tag name="KSO_WM_BEAUTIFY_FLAG" val=""/>
</p:tagLst>
</file>

<file path=ppt/tags/tag1104.xml><?xml version="1.0" encoding="utf-8"?>
<p:tagLst xmlns:p="http://schemas.openxmlformats.org/presentationml/2006/main">
  <p:tag name="AS_UNIQUEID" val="5696"/>
  <p:tag name="KSO_WM_BEAUTIFY_FLAG" val=""/>
</p:tagLst>
</file>

<file path=ppt/tags/tag1105.xml><?xml version="1.0" encoding="utf-8"?>
<p:tagLst xmlns:p="http://schemas.openxmlformats.org/presentationml/2006/main">
  <p:tag name="AS_UNIQUEID" val="5697"/>
  <p:tag name="KSO_WM_BEAUTIFY_FLAG" val=""/>
</p:tagLst>
</file>

<file path=ppt/tags/tag1106.xml><?xml version="1.0" encoding="utf-8"?>
<p:tagLst xmlns:p="http://schemas.openxmlformats.org/presentationml/2006/main">
  <p:tag name="AS_UNIQUEID" val="5698"/>
  <p:tag name="KSO_WM_BEAUTIFY_FLAG" val=""/>
</p:tagLst>
</file>

<file path=ppt/tags/tag1107.xml><?xml version="1.0" encoding="utf-8"?>
<p:tagLst xmlns:p="http://schemas.openxmlformats.org/presentationml/2006/main">
  <p:tag name="AS_UNIQUEID" val="5699"/>
  <p:tag name="KSO_WM_BEAUTIFY_FLAG" val=""/>
</p:tagLst>
</file>

<file path=ppt/tags/tag1108.xml><?xml version="1.0" encoding="utf-8"?>
<p:tagLst xmlns:p="http://schemas.openxmlformats.org/presentationml/2006/main">
  <p:tag name="AS_UNIQUEID" val="5700"/>
  <p:tag name="KSO_WM_BEAUTIFY_FLAG" val=""/>
</p:tagLst>
</file>

<file path=ppt/tags/tag1109.xml><?xml version="1.0" encoding="utf-8"?>
<p:tagLst xmlns:p="http://schemas.openxmlformats.org/presentationml/2006/main">
  <p:tag name="AS_UNIQUEID" val="5701"/>
  <p:tag name="KSO_WM_BEAUTIFY_FLAG" val=""/>
</p:tagLst>
</file>

<file path=ppt/tags/tag111.xml><?xml version="1.0" encoding="utf-8"?>
<p:tagLst xmlns:p="http://schemas.openxmlformats.org/presentationml/2006/main">
  <p:tag name="AS_UNIQUEID" val="4734"/>
</p:tagLst>
</file>

<file path=ppt/tags/tag1110.xml><?xml version="1.0" encoding="utf-8"?>
<p:tagLst xmlns:p="http://schemas.openxmlformats.org/presentationml/2006/main">
  <p:tag name="AS_UNIQUEID" val="5702"/>
  <p:tag name="KSO_WM_BEAUTIFY_FLAG" val=""/>
</p:tagLst>
</file>

<file path=ppt/tags/tag1111.xml><?xml version="1.0" encoding="utf-8"?>
<p:tagLst xmlns:p="http://schemas.openxmlformats.org/presentationml/2006/main">
  <p:tag name="AS_UNIQUEID" val="5703"/>
  <p:tag name="KSO_WM_BEAUTIFY_FLAG" val=""/>
</p:tagLst>
</file>

<file path=ppt/tags/tag1112.xml><?xml version="1.0" encoding="utf-8"?>
<p:tagLst xmlns:p="http://schemas.openxmlformats.org/presentationml/2006/main">
  <p:tag name="AS_UNIQUEID" val="5704"/>
  <p:tag name="KSO_WM_BEAUTIFY_FLAG" val=""/>
</p:tagLst>
</file>

<file path=ppt/tags/tag1113.xml><?xml version="1.0" encoding="utf-8"?>
<p:tagLst xmlns:p="http://schemas.openxmlformats.org/presentationml/2006/main">
  <p:tag name="AS_UNIQUEID" val="5705"/>
  <p:tag name="KSO_WM_BEAUTIFY_FLAG" val=""/>
</p:tagLst>
</file>

<file path=ppt/tags/tag1114.xml><?xml version="1.0" encoding="utf-8"?>
<p:tagLst xmlns:p="http://schemas.openxmlformats.org/presentationml/2006/main">
  <p:tag name="AS_UNIQUEID" val="5706"/>
  <p:tag name="KSO_WM_BEAUTIFY_FLAG" val=""/>
</p:tagLst>
</file>

<file path=ppt/tags/tag1115.xml><?xml version="1.0" encoding="utf-8"?>
<p:tagLst xmlns:p="http://schemas.openxmlformats.org/presentationml/2006/main">
  <p:tag name="AS_UNIQUEID" val="5707"/>
  <p:tag name="KSO_WM_BEAUTIFY_FLAG" val=""/>
</p:tagLst>
</file>

<file path=ppt/tags/tag1116.xml><?xml version="1.0" encoding="utf-8"?>
<p:tagLst xmlns:p="http://schemas.openxmlformats.org/presentationml/2006/main">
  <p:tag name="AS_UNIQUEID" val="5708"/>
  <p:tag name="KSO_WM_BEAUTIFY_FLAG" val=""/>
</p:tagLst>
</file>

<file path=ppt/tags/tag1117.xml><?xml version="1.0" encoding="utf-8"?>
<p:tagLst xmlns:p="http://schemas.openxmlformats.org/presentationml/2006/main">
  <p:tag name="AS_UNIQUEID" val="5709"/>
  <p:tag name="KSO_WM_BEAUTIFY_FLAG" val=""/>
</p:tagLst>
</file>

<file path=ppt/tags/tag1118.xml><?xml version="1.0" encoding="utf-8"?>
<p:tagLst xmlns:p="http://schemas.openxmlformats.org/presentationml/2006/main">
  <p:tag name="AS_UNIQUEID" val="5710"/>
  <p:tag name="KSO_WM_BEAUTIFY_FLAG" val=""/>
</p:tagLst>
</file>

<file path=ppt/tags/tag1119.xml><?xml version="1.0" encoding="utf-8"?>
<p:tagLst xmlns:p="http://schemas.openxmlformats.org/presentationml/2006/main">
  <p:tag name="AS_UNIQUEID" val="5711"/>
  <p:tag name="KSO_WM_BEAUTIFY_FLAG" val=""/>
</p:tagLst>
</file>

<file path=ppt/tags/tag112.xml><?xml version="1.0" encoding="utf-8"?>
<p:tagLst xmlns:p="http://schemas.openxmlformats.org/presentationml/2006/main">
  <p:tag name="AS_UNIQUEID" val="4735"/>
</p:tagLst>
</file>

<file path=ppt/tags/tag1120.xml><?xml version="1.0" encoding="utf-8"?>
<p:tagLst xmlns:p="http://schemas.openxmlformats.org/presentationml/2006/main">
  <p:tag name="AS_UNIQUEID" val="5712"/>
  <p:tag name="KSO_WM_BEAUTIFY_FLAG" val=""/>
</p:tagLst>
</file>

<file path=ppt/tags/tag1121.xml><?xml version="1.0" encoding="utf-8"?>
<p:tagLst xmlns:p="http://schemas.openxmlformats.org/presentationml/2006/main">
  <p:tag name="AS_UNIQUEID" val="5713"/>
  <p:tag name="KSO_WM_BEAUTIFY_FLAG" val=""/>
</p:tagLst>
</file>

<file path=ppt/tags/tag1122.xml><?xml version="1.0" encoding="utf-8"?>
<p:tagLst xmlns:p="http://schemas.openxmlformats.org/presentationml/2006/main">
  <p:tag name="AS_UNIQUEID" val="5714"/>
  <p:tag name="KSO_WM_BEAUTIFY_FLAG" val=""/>
</p:tagLst>
</file>

<file path=ppt/tags/tag1123.xml><?xml version="1.0" encoding="utf-8"?>
<p:tagLst xmlns:p="http://schemas.openxmlformats.org/presentationml/2006/main">
  <p:tag name="AS_UNIQUEID" val="5715"/>
  <p:tag name="KSO_WM_BEAUTIFY_FLAG" val=""/>
</p:tagLst>
</file>

<file path=ppt/tags/tag1124.xml><?xml version="1.0" encoding="utf-8"?>
<p:tagLst xmlns:p="http://schemas.openxmlformats.org/presentationml/2006/main">
  <p:tag name="AS_UNIQUEID" val="5716"/>
  <p:tag name="KSO_WM_BEAUTIFY_FLAG" val=""/>
</p:tagLst>
</file>

<file path=ppt/tags/tag1125.xml><?xml version="1.0" encoding="utf-8"?>
<p:tagLst xmlns:p="http://schemas.openxmlformats.org/presentationml/2006/main">
  <p:tag name="AS_UNIQUEID" val="5717"/>
  <p:tag name="KSO_WM_BEAUTIFY_FLAG" val=""/>
</p:tagLst>
</file>

<file path=ppt/tags/tag1126.xml><?xml version="1.0" encoding="utf-8"?>
<p:tagLst xmlns:p="http://schemas.openxmlformats.org/presentationml/2006/main">
  <p:tag name="AS_UNIQUEID" val="5718"/>
  <p:tag name="KSO_WM_BEAUTIFY_FLAG" val=""/>
</p:tagLst>
</file>

<file path=ppt/tags/tag1127.xml><?xml version="1.0" encoding="utf-8"?>
<p:tagLst xmlns:p="http://schemas.openxmlformats.org/presentationml/2006/main">
  <p:tag name="AS_UNIQUEID" val="5719"/>
  <p:tag name="KSO_WM_BEAUTIFY_FLAG" val=""/>
</p:tagLst>
</file>

<file path=ppt/tags/tag1128.xml><?xml version="1.0" encoding="utf-8"?>
<p:tagLst xmlns:p="http://schemas.openxmlformats.org/presentationml/2006/main">
  <p:tag name="AS_UNIQUEID" val="5720"/>
  <p:tag name="KSO_WM_BEAUTIFY_FLAG" val=""/>
</p:tagLst>
</file>

<file path=ppt/tags/tag1129.xml><?xml version="1.0" encoding="utf-8"?>
<p:tagLst xmlns:p="http://schemas.openxmlformats.org/presentationml/2006/main">
  <p:tag name="AS_UNIQUEID" val="5721"/>
  <p:tag name="KSO_WM_BEAUTIFY_FLAG" val=""/>
</p:tagLst>
</file>

<file path=ppt/tags/tag113.xml><?xml version="1.0" encoding="utf-8"?>
<p:tagLst xmlns:p="http://schemas.openxmlformats.org/presentationml/2006/main">
  <p:tag name="AS_UNIQUEID" val="4736"/>
</p:tagLst>
</file>

<file path=ppt/tags/tag1130.xml><?xml version="1.0" encoding="utf-8"?>
<p:tagLst xmlns:p="http://schemas.openxmlformats.org/presentationml/2006/main">
  <p:tag name="AS_UNIQUEID" val="5722"/>
  <p:tag name="KSO_WM_BEAUTIFY_FLAG" val=""/>
</p:tagLst>
</file>

<file path=ppt/tags/tag1131.xml><?xml version="1.0" encoding="utf-8"?>
<p:tagLst xmlns:p="http://schemas.openxmlformats.org/presentationml/2006/main">
  <p:tag name="AS_UNIQUEID" val="5723"/>
  <p:tag name="KSO_WM_BEAUTIFY_FLAG" val=""/>
</p:tagLst>
</file>

<file path=ppt/tags/tag1132.xml><?xml version="1.0" encoding="utf-8"?>
<p:tagLst xmlns:p="http://schemas.openxmlformats.org/presentationml/2006/main">
  <p:tag name="AS_UNIQUEID" val="5724"/>
  <p:tag name="KSO_WM_BEAUTIFY_FLAG" val=""/>
</p:tagLst>
</file>

<file path=ppt/tags/tag1133.xml><?xml version="1.0" encoding="utf-8"?>
<p:tagLst xmlns:p="http://schemas.openxmlformats.org/presentationml/2006/main">
  <p:tag name="AS_UNIQUEID" val="5725"/>
  <p:tag name="KSO_WM_BEAUTIFY_FLAG" val=""/>
</p:tagLst>
</file>

<file path=ppt/tags/tag1134.xml><?xml version="1.0" encoding="utf-8"?>
<p:tagLst xmlns:p="http://schemas.openxmlformats.org/presentationml/2006/main">
  <p:tag name="AS_UNIQUEID" val="5726"/>
  <p:tag name="KSO_WM_BEAUTIFY_FLAG" val=""/>
</p:tagLst>
</file>

<file path=ppt/tags/tag1135.xml><?xml version="1.0" encoding="utf-8"?>
<p:tagLst xmlns:p="http://schemas.openxmlformats.org/presentationml/2006/main">
  <p:tag name="AS_UNIQUEID" val="5727"/>
  <p:tag name="KSO_WM_BEAUTIFY_FLAG" val=""/>
</p:tagLst>
</file>

<file path=ppt/tags/tag1136.xml><?xml version="1.0" encoding="utf-8"?>
<p:tagLst xmlns:p="http://schemas.openxmlformats.org/presentationml/2006/main">
  <p:tag name="AS_UNIQUEID" val="5728"/>
  <p:tag name="KSO_WM_BEAUTIFY_FLAG" val=""/>
</p:tagLst>
</file>

<file path=ppt/tags/tag1137.xml><?xml version="1.0" encoding="utf-8"?>
<p:tagLst xmlns:p="http://schemas.openxmlformats.org/presentationml/2006/main">
  <p:tag name="AS_UNIQUEID" val="5729"/>
  <p:tag name="KSO_WM_BEAUTIFY_FLAG" val=""/>
</p:tagLst>
</file>

<file path=ppt/tags/tag1138.xml><?xml version="1.0" encoding="utf-8"?>
<p:tagLst xmlns:p="http://schemas.openxmlformats.org/presentationml/2006/main">
  <p:tag name="AS_UNIQUEID" val="5730"/>
  <p:tag name="KSO_WM_BEAUTIFY_FLAG" val=""/>
</p:tagLst>
</file>

<file path=ppt/tags/tag1139.xml><?xml version="1.0" encoding="utf-8"?>
<p:tagLst xmlns:p="http://schemas.openxmlformats.org/presentationml/2006/main">
  <p:tag name="AS_UNIQUEID" val="5731"/>
  <p:tag name="KSO_WM_BEAUTIFY_FLAG" val=""/>
</p:tagLst>
</file>

<file path=ppt/tags/tag114.xml><?xml version="1.0" encoding="utf-8"?>
<p:tagLst xmlns:p="http://schemas.openxmlformats.org/presentationml/2006/main">
  <p:tag name="AS_UNIQUEID" val="4737"/>
</p:tagLst>
</file>

<file path=ppt/tags/tag1140.xml><?xml version="1.0" encoding="utf-8"?>
<p:tagLst xmlns:p="http://schemas.openxmlformats.org/presentationml/2006/main">
  <p:tag name="AS_UNIQUEID" val="5732"/>
  <p:tag name="KSO_WM_BEAUTIFY_FLAG" val=""/>
</p:tagLst>
</file>

<file path=ppt/tags/tag1141.xml><?xml version="1.0" encoding="utf-8"?>
<p:tagLst xmlns:p="http://schemas.openxmlformats.org/presentationml/2006/main">
  <p:tag name="AS_UNIQUEID" val="5733"/>
  <p:tag name="KSO_WM_BEAUTIFY_FLAG" val=""/>
</p:tagLst>
</file>

<file path=ppt/tags/tag1142.xml><?xml version="1.0" encoding="utf-8"?>
<p:tagLst xmlns:p="http://schemas.openxmlformats.org/presentationml/2006/main">
  <p:tag name="AS_UNIQUEID" val="5734"/>
  <p:tag name="KSO_WM_BEAUTIFY_FLAG" val=""/>
</p:tagLst>
</file>

<file path=ppt/tags/tag1143.xml><?xml version="1.0" encoding="utf-8"?>
<p:tagLst xmlns:p="http://schemas.openxmlformats.org/presentationml/2006/main">
  <p:tag name="AS_UNIQUEID" val="5735"/>
  <p:tag name="KSO_WM_BEAUTIFY_FLAG" val=""/>
</p:tagLst>
</file>

<file path=ppt/tags/tag1144.xml><?xml version="1.0" encoding="utf-8"?>
<p:tagLst xmlns:p="http://schemas.openxmlformats.org/presentationml/2006/main">
  <p:tag name="AS_UNIQUEID" val="5736"/>
  <p:tag name="KSO_WM_BEAUTIFY_FLAG" val=""/>
</p:tagLst>
</file>

<file path=ppt/tags/tag1145.xml><?xml version="1.0" encoding="utf-8"?>
<p:tagLst xmlns:p="http://schemas.openxmlformats.org/presentationml/2006/main">
  <p:tag name="AS_UNIQUEID" val="5737"/>
  <p:tag name="KSO_WM_BEAUTIFY_FLAG" val=""/>
</p:tagLst>
</file>

<file path=ppt/tags/tag1146.xml><?xml version="1.0" encoding="utf-8"?>
<p:tagLst xmlns:p="http://schemas.openxmlformats.org/presentationml/2006/main">
  <p:tag name="AS_UNIQUEID" val="5738"/>
  <p:tag name="KSO_WM_BEAUTIFY_FLAG" val=""/>
</p:tagLst>
</file>

<file path=ppt/tags/tag1147.xml><?xml version="1.0" encoding="utf-8"?>
<p:tagLst xmlns:p="http://schemas.openxmlformats.org/presentationml/2006/main">
  <p:tag name="AS_UNIQUEID" val="5739"/>
  <p:tag name="KSO_WM_BEAUTIFY_FLAG" val=""/>
</p:tagLst>
</file>

<file path=ppt/tags/tag1148.xml><?xml version="1.0" encoding="utf-8"?>
<p:tagLst xmlns:p="http://schemas.openxmlformats.org/presentationml/2006/main">
  <p:tag name="AS_UNIQUEID" val="5740"/>
  <p:tag name="KSO_WM_BEAUTIFY_FLAG" val=""/>
</p:tagLst>
</file>

<file path=ppt/tags/tag1149.xml><?xml version="1.0" encoding="utf-8"?>
<p:tagLst xmlns:p="http://schemas.openxmlformats.org/presentationml/2006/main">
  <p:tag name="AS_UNIQUEID" val="5741"/>
  <p:tag name="KSO_WM_BEAUTIFY_FLAG" val=""/>
</p:tagLst>
</file>

<file path=ppt/tags/tag115.xml><?xml version="1.0" encoding="utf-8"?>
<p:tagLst xmlns:p="http://schemas.openxmlformats.org/presentationml/2006/main">
  <p:tag name="AS_UNIQUEID" val="4738"/>
</p:tagLst>
</file>

<file path=ppt/tags/tag1150.xml><?xml version="1.0" encoding="utf-8"?>
<p:tagLst xmlns:p="http://schemas.openxmlformats.org/presentationml/2006/main">
  <p:tag name="AS_UNIQUEID" val="5742"/>
  <p:tag name="KSO_WM_BEAUTIFY_FLAG" val=""/>
</p:tagLst>
</file>

<file path=ppt/tags/tag1151.xml><?xml version="1.0" encoding="utf-8"?>
<p:tagLst xmlns:p="http://schemas.openxmlformats.org/presentationml/2006/main">
  <p:tag name="AS_UNIQUEID" val="5743"/>
  <p:tag name="KSO_WM_BEAUTIFY_FLAG" val=""/>
</p:tagLst>
</file>

<file path=ppt/tags/tag1152.xml><?xml version="1.0" encoding="utf-8"?>
<p:tagLst xmlns:p="http://schemas.openxmlformats.org/presentationml/2006/main">
  <p:tag name="AS_UNIQUEID" val="5744"/>
  <p:tag name="KSO_WM_BEAUTIFY_FLAG" val=""/>
</p:tagLst>
</file>

<file path=ppt/tags/tag1153.xml><?xml version="1.0" encoding="utf-8"?>
<p:tagLst xmlns:p="http://schemas.openxmlformats.org/presentationml/2006/main">
  <p:tag name="AS_UNIQUEID" val="5745"/>
  <p:tag name="KSO_WM_BEAUTIFY_FLAG" val=""/>
</p:tagLst>
</file>

<file path=ppt/tags/tag1154.xml><?xml version="1.0" encoding="utf-8"?>
<p:tagLst xmlns:p="http://schemas.openxmlformats.org/presentationml/2006/main">
  <p:tag name="AS_UNIQUEID" val="5746"/>
  <p:tag name="KSO_WM_BEAUTIFY_FLAG" val=""/>
</p:tagLst>
</file>

<file path=ppt/tags/tag1155.xml><?xml version="1.0" encoding="utf-8"?>
<p:tagLst xmlns:p="http://schemas.openxmlformats.org/presentationml/2006/main">
  <p:tag name="AS_UNIQUEID" val="5747"/>
  <p:tag name="KSO_WM_BEAUTIFY_FLAG" val=""/>
</p:tagLst>
</file>

<file path=ppt/tags/tag1156.xml><?xml version="1.0" encoding="utf-8"?>
<p:tagLst xmlns:p="http://schemas.openxmlformats.org/presentationml/2006/main">
  <p:tag name="AS_UNIQUEID" val="5748"/>
  <p:tag name="KSO_WM_BEAUTIFY_FLAG" val=""/>
</p:tagLst>
</file>

<file path=ppt/tags/tag1157.xml><?xml version="1.0" encoding="utf-8"?>
<p:tagLst xmlns:p="http://schemas.openxmlformats.org/presentationml/2006/main">
  <p:tag name="AS_UNIQUEID" val="5749"/>
  <p:tag name="KSO_WM_BEAUTIFY_FLAG" val=""/>
</p:tagLst>
</file>

<file path=ppt/tags/tag1158.xml><?xml version="1.0" encoding="utf-8"?>
<p:tagLst xmlns:p="http://schemas.openxmlformats.org/presentationml/2006/main">
  <p:tag name="AS_UNIQUEID" val="5750"/>
  <p:tag name="KSO_WM_BEAUTIFY_FLAG" val=""/>
</p:tagLst>
</file>

<file path=ppt/tags/tag1159.xml><?xml version="1.0" encoding="utf-8"?>
<p:tagLst xmlns:p="http://schemas.openxmlformats.org/presentationml/2006/main">
  <p:tag name="AS_UNIQUEID" val="5751"/>
  <p:tag name="KSO_WM_BEAUTIFY_FLAG" val=""/>
</p:tagLst>
</file>

<file path=ppt/tags/tag116.xml><?xml version="1.0" encoding="utf-8"?>
<p:tagLst xmlns:p="http://schemas.openxmlformats.org/presentationml/2006/main">
  <p:tag name="AS_UNIQUEID" val="4739"/>
</p:tagLst>
</file>

<file path=ppt/tags/tag1160.xml><?xml version="1.0" encoding="utf-8"?>
<p:tagLst xmlns:p="http://schemas.openxmlformats.org/presentationml/2006/main">
  <p:tag name="AS_UNIQUEID" val="5752"/>
  <p:tag name="KSO_WM_BEAUTIFY_FLAG" val=""/>
</p:tagLst>
</file>

<file path=ppt/tags/tag1161.xml><?xml version="1.0" encoding="utf-8"?>
<p:tagLst xmlns:p="http://schemas.openxmlformats.org/presentationml/2006/main">
  <p:tag name="AS_UNIQUEID" val="5753"/>
  <p:tag name="KSO_WM_BEAUTIFY_FLAG" val=""/>
</p:tagLst>
</file>

<file path=ppt/tags/tag1162.xml><?xml version="1.0" encoding="utf-8"?>
<p:tagLst xmlns:p="http://schemas.openxmlformats.org/presentationml/2006/main">
  <p:tag name="AS_UNIQUEID" val="5754"/>
  <p:tag name="KSO_WM_BEAUTIFY_FLAG" val=""/>
</p:tagLst>
</file>

<file path=ppt/tags/tag1163.xml><?xml version="1.0" encoding="utf-8"?>
<p:tagLst xmlns:p="http://schemas.openxmlformats.org/presentationml/2006/main">
  <p:tag name="AS_UNIQUEID" val="5755"/>
  <p:tag name="KSO_WM_BEAUTIFY_FLAG" val=""/>
</p:tagLst>
</file>

<file path=ppt/tags/tag1164.xml><?xml version="1.0" encoding="utf-8"?>
<p:tagLst xmlns:p="http://schemas.openxmlformats.org/presentationml/2006/main">
  <p:tag name="AS_UNIQUEID" val="5756"/>
  <p:tag name="KSO_WM_BEAUTIFY_FLAG" val=""/>
</p:tagLst>
</file>

<file path=ppt/tags/tag1165.xml><?xml version="1.0" encoding="utf-8"?>
<p:tagLst xmlns:p="http://schemas.openxmlformats.org/presentationml/2006/main">
  <p:tag name="AS_UNIQUEID" val="5757"/>
  <p:tag name="KSO_WM_BEAUTIFY_FLAG" val=""/>
</p:tagLst>
</file>

<file path=ppt/tags/tag1166.xml><?xml version="1.0" encoding="utf-8"?>
<p:tagLst xmlns:p="http://schemas.openxmlformats.org/presentationml/2006/main">
  <p:tag name="AS_UNIQUEID" val="5758"/>
  <p:tag name="KSO_WM_BEAUTIFY_FLAG" val=""/>
</p:tagLst>
</file>

<file path=ppt/tags/tag1167.xml><?xml version="1.0" encoding="utf-8"?>
<p:tagLst xmlns:p="http://schemas.openxmlformats.org/presentationml/2006/main">
  <p:tag name="AS_UNIQUEID" val="5759"/>
  <p:tag name="KSO_WM_BEAUTIFY_FLAG" val=""/>
</p:tagLst>
</file>

<file path=ppt/tags/tag1168.xml><?xml version="1.0" encoding="utf-8"?>
<p:tagLst xmlns:p="http://schemas.openxmlformats.org/presentationml/2006/main">
  <p:tag name="AS_UNIQUEID" val="5760"/>
  <p:tag name="KSO_WM_BEAUTIFY_FLAG" val=""/>
</p:tagLst>
</file>

<file path=ppt/tags/tag1169.xml><?xml version="1.0" encoding="utf-8"?>
<p:tagLst xmlns:p="http://schemas.openxmlformats.org/presentationml/2006/main">
  <p:tag name="AS_UNIQUEID" val="5761"/>
  <p:tag name="KSO_WM_BEAUTIFY_FLAG" val=""/>
</p:tagLst>
</file>

<file path=ppt/tags/tag117.xml><?xml version="1.0" encoding="utf-8"?>
<p:tagLst xmlns:p="http://schemas.openxmlformats.org/presentationml/2006/main">
  <p:tag name="AS_UNIQUEID" val="4740"/>
</p:tagLst>
</file>

<file path=ppt/tags/tag1170.xml><?xml version="1.0" encoding="utf-8"?>
<p:tagLst xmlns:p="http://schemas.openxmlformats.org/presentationml/2006/main">
  <p:tag name="AS_UNIQUEID" val="5762"/>
  <p:tag name="KSO_WM_BEAUTIFY_FLAG" val=""/>
</p:tagLst>
</file>

<file path=ppt/tags/tag1171.xml><?xml version="1.0" encoding="utf-8"?>
<p:tagLst xmlns:p="http://schemas.openxmlformats.org/presentationml/2006/main">
  <p:tag name="AS_UNIQUEID" val="5763"/>
  <p:tag name="KSO_WM_BEAUTIFY_FLAG" val=""/>
</p:tagLst>
</file>

<file path=ppt/tags/tag1172.xml><?xml version="1.0" encoding="utf-8"?>
<p:tagLst xmlns:p="http://schemas.openxmlformats.org/presentationml/2006/main">
  <p:tag name="AS_UNIQUEID" val="5764"/>
  <p:tag name="KSO_WM_BEAUTIFY_FLAG" val=""/>
</p:tagLst>
</file>

<file path=ppt/tags/tag1173.xml><?xml version="1.0" encoding="utf-8"?>
<p:tagLst xmlns:p="http://schemas.openxmlformats.org/presentationml/2006/main">
  <p:tag name="AS_UNIQUEID" val="5765"/>
  <p:tag name="KSO_WM_BEAUTIFY_FLAG" val=""/>
</p:tagLst>
</file>

<file path=ppt/tags/tag1174.xml><?xml version="1.0" encoding="utf-8"?>
<p:tagLst xmlns:p="http://schemas.openxmlformats.org/presentationml/2006/main">
  <p:tag name="AS_UNIQUEID" val="5766"/>
  <p:tag name="KSO_WM_BEAUTIFY_FLAG" val=""/>
</p:tagLst>
</file>

<file path=ppt/tags/tag1175.xml><?xml version="1.0" encoding="utf-8"?>
<p:tagLst xmlns:p="http://schemas.openxmlformats.org/presentationml/2006/main">
  <p:tag name="AS_UNIQUEID" val="5767"/>
  <p:tag name="KSO_WM_BEAUTIFY_FLAG" val=""/>
</p:tagLst>
</file>

<file path=ppt/tags/tag1176.xml><?xml version="1.0" encoding="utf-8"?>
<p:tagLst xmlns:p="http://schemas.openxmlformats.org/presentationml/2006/main">
  <p:tag name="AS_UNIQUEID" val="5768"/>
  <p:tag name="KSO_WM_BEAUTIFY_FLAG" val=""/>
</p:tagLst>
</file>

<file path=ppt/tags/tag1177.xml><?xml version="1.0" encoding="utf-8"?>
<p:tagLst xmlns:p="http://schemas.openxmlformats.org/presentationml/2006/main">
  <p:tag name="AS_UNIQUEID" val="5769"/>
  <p:tag name="KSO_WM_BEAUTIFY_FLAG" val=""/>
</p:tagLst>
</file>

<file path=ppt/tags/tag1178.xml><?xml version="1.0" encoding="utf-8"?>
<p:tagLst xmlns:p="http://schemas.openxmlformats.org/presentationml/2006/main">
  <p:tag name="AS_UNIQUEID" val="5770"/>
  <p:tag name="KSO_WM_BEAUTIFY_FLAG" val=""/>
</p:tagLst>
</file>

<file path=ppt/tags/tag1179.xml><?xml version="1.0" encoding="utf-8"?>
<p:tagLst xmlns:p="http://schemas.openxmlformats.org/presentationml/2006/main">
  <p:tag name="AS_UNIQUEID" val="5771"/>
  <p:tag name="KSO_WM_BEAUTIFY_FLAG" val=""/>
</p:tagLst>
</file>

<file path=ppt/tags/tag118.xml><?xml version="1.0" encoding="utf-8"?>
<p:tagLst xmlns:p="http://schemas.openxmlformats.org/presentationml/2006/main">
  <p:tag name="AS_UNIQUEID" val="4741"/>
</p:tagLst>
</file>

<file path=ppt/tags/tag1180.xml><?xml version="1.0" encoding="utf-8"?>
<p:tagLst xmlns:p="http://schemas.openxmlformats.org/presentationml/2006/main">
  <p:tag name="AS_UNIQUEID" val="5772"/>
  <p:tag name="KSO_WM_BEAUTIFY_FLAG" val=""/>
</p:tagLst>
</file>

<file path=ppt/tags/tag1181.xml><?xml version="1.0" encoding="utf-8"?>
<p:tagLst xmlns:p="http://schemas.openxmlformats.org/presentationml/2006/main">
  <p:tag name="AS_UNIQUEID" val="5773"/>
  <p:tag name="KSO_WM_BEAUTIFY_FLAG" val=""/>
</p:tagLst>
</file>

<file path=ppt/tags/tag1182.xml><?xml version="1.0" encoding="utf-8"?>
<p:tagLst xmlns:p="http://schemas.openxmlformats.org/presentationml/2006/main">
  <p:tag name="AS_UNIQUEID" val="5774"/>
  <p:tag name="KSO_WM_BEAUTIFY_FLAG" val=""/>
</p:tagLst>
</file>

<file path=ppt/tags/tag1183.xml><?xml version="1.0" encoding="utf-8"?>
<p:tagLst xmlns:p="http://schemas.openxmlformats.org/presentationml/2006/main">
  <p:tag name="AS_UNIQUEID" val="5775"/>
  <p:tag name="KSO_WM_BEAUTIFY_FLAG" val=""/>
</p:tagLst>
</file>

<file path=ppt/tags/tag1184.xml><?xml version="1.0" encoding="utf-8"?>
<p:tagLst xmlns:p="http://schemas.openxmlformats.org/presentationml/2006/main">
  <p:tag name="AS_UNIQUEID" val="5776"/>
  <p:tag name="KSO_WM_BEAUTIFY_FLAG" val=""/>
</p:tagLst>
</file>

<file path=ppt/tags/tag1185.xml><?xml version="1.0" encoding="utf-8"?>
<p:tagLst xmlns:p="http://schemas.openxmlformats.org/presentationml/2006/main">
  <p:tag name="AS_UNIQUEID" val="5777"/>
  <p:tag name="KSO_WM_BEAUTIFY_FLAG" val=""/>
</p:tagLst>
</file>

<file path=ppt/tags/tag1186.xml><?xml version="1.0" encoding="utf-8"?>
<p:tagLst xmlns:p="http://schemas.openxmlformats.org/presentationml/2006/main">
  <p:tag name="AS_UNIQUEID" val="5778"/>
  <p:tag name="KSO_WM_BEAUTIFY_FLAG" val=""/>
</p:tagLst>
</file>

<file path=ppt/tags/tag1187.xml><?xml version="1.0" encoding="utf-8"?>
<p:tagLst xmlns:p="http://schemas.openxmlformats.org/presentationml/2006/main">
  <p:tag name="AS_UNIQUEID" val="5779"/>
  <p:tag name="KSO_WM_BEAUTIFY_FLAG" val=""/>
</p:tagLst>
</file>

<file path=ppt/tags/tag1188.xml><?xml version="1.0" encoding="utf-8"?>
<p:tagLst xmlns:p="http://schemas.openxmlformats.org/presentationml/2006/main">
  <p:tag name="AS_UNIQUEID" val="5780"/>
  <p:tag name="KSO_WM_BEAUTIFY_FLAG" val=""/>
</p:tagLst>
</file>

<file path=ppt/tags/tag1189.xml><?xml version="1.0" encoding="utf-8"?>
<p:tagLst xmlns:p="http://schemas.openxmlformats.org/presentationml/2006/main">
  <p:tag name="AS_UNIQUEID" val="5781"/>
</p:tagLst>
</file>

<file path=ppt/tags/tag119.xml><?xml version="1.0" encoding="utf-8"?>
<p:tagLst xmlns:p="http://schemas.openxmlformats.org/presentationml/2006/main">
  <p:tag name="AS_UNIQUEID" val="4742"/>
</p:tagLst>
</file>

<file path=ppt/tags/tag1190.xml><?xml version="1.0" encoding="utf-8"?>
<p:tagLst xmlns:p="http://schemas.openxmlformats.org/presentationml/2006/main">
  <p:tag name="AS_UNIQUEID" val="5782"/>
  <p:tag name="KSO_WM_BEAUTIFY_FLAG" val=""/>
</p:tagLst>
</file>

<file path=ppt/tags/tag1191.xml><?xml version="1.0" encoding="utf-8"?>
<p:tagLst xmlns:p="http://schemas.openxmlformats.org/presentationml/2006/main">
  <p:tag name="AS_UNIQUEID" val="5783"/>
  <p:tag name="KSO_WM_BEAUTIFY_FLAG" val=""/>
</p:tagLst>
</file>

<file path=ppt/tags/tag1192.xml><?xml version="1.0" encoding="utf-8"?>
<p:tagLst xmlns:p="http://schemas.openxmlformats.org/presentationml/2006/main">
  <p:tag name="AS_UNIQUEID" val="5784"/>
  <p:tag name="KSO_WM_BEAUTIFY_FLAG" val=""/>
</p:tagLst>
</file>

<file path=ppt/tags/tag1193.xml><?xml version="1.0" encoding="utf-8"?>
<p:tagLst xmlns:p="http://schemas.openxmlformats.org/presentationml/2006/main">
  <p:tag name="AS_UNIQUEID" val="5785"/>
  <p:tag name="KSO_WM_BEAUTIFY_FLAG" val=""/>
</p:tagLst>
</file>

<file path=ppt/tags/tag1194.xml><?xml version="1.0" encoding="utf-8"?>
<p:tagLst xmlns:p="http://schemas.openxmlformats.org/presentationml/2006/main">
  <p:tag name="AS_UNIQUEID" val="5786"/>
  <p:tag name="KSO_WM_BEAUTIFY_FLAG" val=""/>
</p:tagLst>
</file>

<file path=ppt/tags/tag1195.xml><?xml version="1.0" encoding="utf-8"?>
<p:tagLst xmlns:p="http://schemas.openxmlformats.org/presentationml/2006/main">
  <p:tag name="AS_UNIQUEID" val="5787"/>
  <p:tag name="KSO_WM_BEAUTIFY_FLAG" val=""/>
</p:tagLst>
</file>

<file path=ppt/tags/tag1196.xml><?xml version="1.0" encoding="utf-8"?>
<p:tagLst xmlns:p="http://schemas.openxmlformats.org/presentationml/2006/main">
  <p:tag name="AS_UNIQUEID" val="5788"/>
</p:tagLst>
</file>

<file path=ppt/tags/tag1197.xml><?xml version="1.0" encoding="utf-8"?>
<p:tagLst xmlns:p="http://schemas.openxmlformats.org/presentationml/2006/main">
  <p:tag name="AS_UNIQUEID" val="5789"/>
  <p:tag name="KSO_WM_BEAUTIFY_FLAG" val=""/>
</p:tagLst>
</file>

<file path=ppt/tags/tag1198.xml><?xml version="1.0" encoding="utf-8"?>
<p:tagLst xmlns:p="http://schemas.openxmlformats.org/presentationml/2006/main">
  <p:tag name="AS_UNIQUEID" val="5790"/>
  <p:tag name="KSO_WM_BEAUTIFY_FLAG" val=""/>
</p:tagLst>
</file>

<file path=ppt/tags/tag1199.xml><?xml version="1.0" encoding="utf-8"?>
<p:tagLst xmlns:p="http://schemas.openxmlformats.org/presentationml/2006/main">
  <p:tag name="AS_UNIQUEID" val="5791"/>
  <p:tag name="KSO_WM_BEAUTIFY_FLAG" val=""/>
</p:tagLst>
</file>

<file path=ppt/tags/tag12.xml><?xml version="1.0" encoding="utf-8"?>
<p:tagLst xmlns:p="http://schemas.openxmlformats.org/presentationml/2006/main">
  <p:tag name="AS_UNIQUEID" val="4635"/>
</p:tagLst>
</file>

<file path=ppt/tags/tag120.xml><?xml version="1.0" encoding="utf-8"?>
<p:tagLst xmlns:p="http://schemas.openxmlformats.org/presentationml/2006/main">
  <p:tag name="AS_UNIQUEID" val="4743"/>
</p:tagLst>
</file>

<file path=ppt/tags/tag1200.xml><?xml version="1.0" encoding="utf-8"?>
<p:tagLst xmlns:p="http://schemas.openxmlformats.org/presentationml/2006/main">
  <p:tag name="AS_UNIQUEID" val="5792"/>
</p:tagLst>
</file>

<file path=ppt/tags/tag1201.xml><?xml version="1.0" encoding="utf-8"?>
<p:tagLst xmlns:p="http://schemas.openxmlformats.org/presentationml/2006/main">
  <p:tag name="AS_UNIQUEID" val="5793"/>
</p:tagLst>
</file>

<file path=ppt/tags/tag1202.xml><?xml version="1.0" encoding="utf-8"?>
<p:tagLst xmlns:p="http://schemas.openxmlformats.org/presentationml/2006/main">
  <p:tag name="AS_UNIQUEID" val="5794"/>
</p:tagLst>
</file>

<file path=ppt/tags/tag1203.xml><?xml version="1.0" encoding="utf-8"?>
<p:tagLst xmlns:p="http://schemas.openxmlformats.org/presentationml/2006/main">
  <p:tag name="AS_UNIQUEID" val="5795"/>
  <p:tag name="KSO_WM_BEAUTIFY_FLAG" val=""/>
</p:tagLst>
</file>

<file path=ppt/tags/tag1204.xml><?xml version="1.0" encoding="utf-8"?>
<p:tagLst xmlns:p="http://schemas.openxmlformats.org/presentationml/2006/main">
  <p:tag name="AS_UNIQUEID" val="5796"/>
  <p:tag name="KSO_WM_BEAUTIFY_FLAG" val=""/>
</p:tagLst>
</file>

<file path=ppt/tags/tag1205.xml><?xml version="1.0" encoding="utf-8"?>
<p:tagLst xmlns:p="http://schemas.openxmlformats.org/presentationml/2006/main">
  <p:tag name="AS_UNIQUEID" val="5797"/>
  <p:tag name="KSO_WM_BEAUTIFY_FLAG" val=""/>
</p:tagLst>
</file>

<file path=ppt/tags/tag1206.xml><?xml version="1.0" encoding="utf-8"?>
<p:tagLst xmlns:p="http://schemas.openxmlformats.org/presentationml/2006/main">
  <p:tag name="AS_UNIQUEID" val="5798"/>
  <p:tag name="KSO_WM_BEAUTIFY_FLAG" val=""/>
</p:tagLst>
</file>

<file path=ppt/tags/tag1207.xml><?xml version="1.0" encoding="utf-8"?>
<p:tagLst xmlns:p="http://schemas.openxmlformats.org/presentationml/2006/main">
  <p:tag name="AS_UNIQUEID" val="5799"/>
  <p:tag name="KSO_WM_BEAUTIFY_FLAG" val=""/>
</p:tagLst>
</file>

<file path=ppt/tags/tag1208.xml><?xml version="1.0" encoding="utf-8"?>
<p:tagLst xmlns:p="http://schemas.openxmlformats.org/presentationml/2006/main">
  <p:tag name="AS_UNIQUEID" val="5800"/>
  <p:tag name="KSO_WM_BEAUTIFY_FLAG" val=""/>
</p:tagLst>
</file>

<file path=ppt/tags/tag1209.xml><?xml version="1.0" encoding="utf-8"?>
<p:tagLst xmlns:p="http://schemas.openxmlformats.org/presentationml/2006/main">
  <p:tag name="AS_UNIQUEID" val="5801"/>
  <p:tag name="KSO_WM_BEAUTIFY_FLAG" val=""/>
</p:tagLst>
</file>

<file path=ppt/tags/tag121.xml><?xml version="1.0" encoding="utf-8"?>
<p:tagLst xmlns:p="http://schemas.openxmlformats.org/presentationml/2006/main">
  <p:tag name="AS_UNIQUEID" val="4744"/>
</p:tagLst>
</file>

<file path=ppt/tags/tag1210.xml><?xml version="1.0" encoding="utf-8"?>
<p:tagLst xmlns:p="http://schemas.openxmlformats.org/presentationml/2006/main">
  <p:tag name="AS_UNIQUEID" val="5802"/>
  <p:tag name="KSO_WM_BEAUTIFY_FLAG" val=""/>
</p:tagLst>
</file>

<file path=ppt/tags/tag1211.xml><?xml version="1.0" encoding="utf-8"?>
<p:tagLst xmlns:p="http://schemas.openxmlformats.org/presentationml/2006/main">
  <p:tag name="AS_UNIQUEID" val="5803"/>
  <p:tag name="KSO_WM_BEAUTIFY_FLAG" val=""/>
</p:tagLst>
</file>

<file path=ppt/tags/tag1212.xml><?xml version="1.0" encoding="utf-8"?>
<p:tagLst xmlns:p="http://schemas.openxmlformats.org/presentationml/2006/main">
  <p:tag name="AS_UNIQUEID" val="5804"/>
  <p:tag name="KSO_WM_BEAUTIFY_FLAG" val=""/>
</p:tagLst>
</file>

<file path=ppt/tags/tag1213.xml><?xml version="1.0" encoding="utf-8"?>
<p:tagLst xmlns:p="http://schemas.openxmlformats.org/presentationml/2006/main">
  <p:tag name="AS_UNIQUEID" val="5805"/>
  <p:tag name="KSO_WM_BEAUTIFY_FLAG" val=""/>
</p:tagLst>
</file>

<file path=ppt/tags/tag1214.xml><?xml version="1.0" encoding="utf-8"?>
<p:tagLst xmlns:p="http://schemas.openxmlformats.org/presentationml/2006/main">
  <p:tag name="AS_UNIQUEID" val="5806"/>
  <p:tag name="KSO_WM_BEAUTIFY_FLAG" val=""/>
</p:tagLst>
</file>

<file path=ppt/tags/tag1215.xml><?xml version="1.0" encoding="utf-8"?>
<p:tagLst xmlns:p="http://schemas.openxmlformats.org/presentationml/2006/main">
  <p:tag name="AS_UNIQUEID" val="5807"/>
  <p:tag name="KSO_WM_BEAUTIFY_FLAG" val=""/>
</p:tagLst>
</file>

<file path=ppt/tags/tag1216.xml><?xml version="1.0" encoding="utf-8"?>
<p:tagLst xmlns:p="http://schemas.openxmlformats.org/presentationml/2006/main">
  <p:tag name="AS_UNIQUEID" val="5808"/>
  <p:tag name="KSO_WM_BEAUTIFY_FLAG" val=""/>
</p:tagLst>
</file>

<file path=ppt/tags/tag1217.xml><?xml version="1.0" encoding="utf-8"?>
<p:tagLst xmlns:p="http://schemas.openxmlformats.org/presentationml/2006/main">
  <p:tag name="AS_UNIQUEID" val="5809"/>
  <p:tag name="KSO_WM_BEAUTIFY_FLAG" val=""/>
</p:tagLst>
</file>

<file path=ppt/tags/tag1218.xml><?xml version="1.0" encoding="utf-8"?>
<p:tagLst xmlns:p="http://schemas.openxmlformats.org/presentationml/2006/main">
  <p:tag name="AS_UNIQUEID" val="5810"/>
  <p:tag name="KSO_WM_BEAUTIFY_FLAG" val=""/>
</p:tagLst>
</file>

<file path=ppt/tags/tag1219.xml><?xml version="1.0" encoding="utf-8"?>
<p:tagLst xmlns:p="http://schemas.openxmlformats.org/presentationml/2006/main">
  <p:tag name="AS_UNIQUEID" val="5811"/>
  <p:tag name="KSO_WM_BEAUTIFY_FLAG" val=""/>
</p:tagLst>
</file>

<file path=ppt/tags/tag122.xml><?xml version="1.0" encoding="utf-8"?>
<p:tagLst xmlns:p="http://schemas.openxmlformats.org/presentationml/2006/main">
  <p:tag name="AS_UNIQUEID" val="4745"/>
</p:tagLst>
</file>

<file path=ppt/tags/tag1220.xml><?xml version="1.0" encoding="utf-8"?>
<p:tagLst xmlns:p="http://schemas.openxmlformats.org/presentationml/2006/main">
  <p:tag name="AS_UNIQUEID" val="5812"/>
  <p:tag name="KSO_WM_BEAUTIFY_FLAG" val=""/>
</p:tagLst>
</file>

<file path=ppt/tags/tag1221.xml><?xml version="1.0" encoding="utf-8"?>
<p:tagLst xmlns:p="http://schemas.openxmlformats.org/presentationml/2006/main">
  <p:tag name="AS_UNIQUEID" val="5813"/>
  <p:tag name="KSO_WM_BEAUTIFY_FLAG" val=""/>
</p:tagLst>
</file>

<file path=ppt/tags/tag1222.xml><?xml version="1.0" encoding="utf-8"?>
<p:tagLst xmlns:p="http://schemas.openxmlformats.org/presentationml/2006/main">
  <p:tag name="AS_UNIQUEID" val="5814"/>
  <p:tag name="KSO_WM_BEAUTIFY_FLAG" val=""/>
</p:tagLst>
</file>

<file path=ppt/tags/tag1223.xml><?xml version="1.0" encoding="utf-8"?>
<p:tagLst xmlns:p="http://schemas.openxmlformats.org/presentationml/2006/main">
  <p:tag name="AS_UNIQUEID" val="5815"/>
  <p:tag name="KSO_WM_BEAUTIFY_FLAG" val=""/>
</p:tagLst>
</file>

<file path=ppt/tags/tag1224.xml><?xml version="1.0" encoding="utf-8"?>
<p:tagLst xmlns:p="http://schemas.openxmlformats.org/presentationml/2006/main">
  <p:tag name="AS_UNIQUEID" val="5816"/>
  <p:tag name="KSO_WM_BEAUTIFY_FLAG" val=""/>
</p:tagLst>
</file>

<file path=ppt/tags/tag1225.xml><?xml version="1.0" encoding="utf-8"?>
<p:tagLst xmlns:p="http://schemas.openxmlformats.org/presentationml/2006/main">
  <p:tag name="AS_UNIQUEID" val="5817"/>
  <p:tag name="KSO_WM_BEAUTIFY_FLAG" val=""/>
</p:tagLst>
</file>

<file path=ppt/tags/tag1226.xml><?xml version="1.0" encoding="utf-8"?>
<p:tagLst xmlns:p="http://schemas.openxmlformats.org/presentationml/2006/main">
  <p:tag name="AS_UNIQUEID" val="5818"/>
  <p:tag name="KSO_WM_BEAUTIFY_FLAG" val=""/>
</p:tagLst>
</file>

<file path=ppt/tags/tag1227.xml><?xml version="1.0" encoding="utf-8"?>
<p:tagLst xmlns:p="http://schemas.openxmlformats.org/presentationml/2006/main">
  <p:tag name="AS_UNIQUEID" val="5819"/>
  <p:tag name="KSO_WM_BEAUTIFY_FLAG" val=""/>
</p:tagLst>
</file>

<file path=ppt/tags/tag1228.xml><?xml version="1.0" encoding="utf-8"?>
<p:tagLst xmlns:p="http://schemas.openxmlformats.org/presentationml/2006/main">
  <p:tag name="AS_UNIQUEID" val="5820"/>
  <p:tag name="KSO_WM_BEAUTIFY_FLAG" val=""/>
</p:tagLst>
</file>

<file path=ppt/tags/tag1229.xml><?xml version="1.0" encoding="utf-8"?>
<p:tagLst xmlns:p="http://schemas.openxmlformats.org/presentationml/2006/main">
  <p:tag name="AS_UNIQUEID" val="5821"/>
  <p:tag name="KSO_WM_BEAUTIFY_FLAG" val=""/>
</p:tagLst>
</file>

<file path=ppt/tags/tag123.xml><?xml version="1.0" encoding="utf-8"?>
<p:tagLst xmlns:p="http://schemas.openxmlformats.org/presentationml/2006/main">
  <p:tag name="AS_UNIQUEID" val="4746"/>
</p:tagLst>
</file>

<file path=ppt/tags/tag1230.xml><?xml version="1.0" encoding="utf-8"?>
<p:tagLst xmlns:p="http://schemas.openxmlformats.org/presentationml/2006/main">
  <p:tag name="AS_UNIQUEID" val="5822"/>
  <p:tag name="KSO_WM_BEAUTIFY_FLAG" val=""/>
</p:tagLst>
</file>

<file path=ppt/tags/tag1231.xml><?xml version="1.0" encoding="utf-8"?>
<p:tagLst xmlns:p="http://schemas.openxmlformats.org/presentationml/2006/main">
  <p:tag name="AS_UNIQUEID" val="5823"/>
  <p:tag name="KSO_WM_BEAUTIFY_FLAG" val=""/>
</p:tagLst>
</file>

<file path=ppt/tags/tag1232.xml><?xml version="1.0" encoding="utf-8"?>
<p:tagLst xmlns:p="http://schemas.openxmlformats.org/presentationml/2006/main">
  <p:tag name="AS_UNIQUEID" val="5824"/>
  <p:tag name="KSO_WM_BEAUTIFY_FLAG" val=""/>
</p:tagLst>
</file>

<file path=ppt/tags/tag1233.xml><?xml version="1.0" encoding="utf-8"?>
<p:tagLst xmlns:p="http://schemas.openxmlformats.org/presentationml/2006/main">
  <p:tag name="AS_UNIQUEID" val="5825"/>
  <p:tag name="KSO_WM_BEAUTIFY_FLAG" val=""/>
</p:tagLst>
</file>

<file path=ppt/tags/tag1234.xml><?xml version="1.0" encoding="utf-8"?>
<p:tagLst xmlns:p="http://schemas.openxmlformats.org/presentationml/2006/main">
  <p:tag name="AS_UNIQUEID" val="5826"/>
  <p:tag name="KSO_WM_BEAUTIFY_FLAG" val=""/>
</p:tagLst>
</file>

<file path=ppt/tags/tag1235.xml><?xml version="1.0" encoding="utf-8"?>
<p:tagLst xmlns:p="http://schemas.openxmlformats.org/presentationml/2006/main">
  <p:tag name="AS_UNIQUEID" val="5827"/>
  <p:tag name="KSO_WM_BEAUTIFY_FLAG" val=""/>
</p:tagLst>
</file>

<file path=ppt/tags/tag1236.xml><?xml version="1.0" encoding="utf-8"?>
<p:tagLst xmlns:p="http://schemas.openxmlformats.org/presentationml/2006/main">
  <p:tag name="AS_UNIQUEID" val="5828"/>
  <p:tag name="KSO_WM_BEAUTIFY_FLAG" val=""/>
</p:tagLst>
</file>

<file path=ppt/tags/tag1237.xml><?xml version="1.0" encoding="utf-8"?>
<p:tagLst xmlns:p="http://schemas.openxmlformats.org/presentationml/2006/main">
  <p:tag name="AS_UNIQUEID" val="5829"/>
  <p:tag name="KSO_WM_BEAUTIFY_FLAG" val=""/>
</p:tagLst>
</file>

<file path=ppt/tags/tag1238.xml><?xml version="1.0" encoding="utf-8"?>
<p:tagLst xmlns:p="http://schemas.openxmlformats.org/presentationml/2006/main">
  <p:tag name="AS_UNIQUEID" val="5830"/>
  <p:tag name="KSO_WM_BEAUTIFY_FLAG" val=""/>
</p:tagLst>
</file>

<file path=ppt/tags/tag1239.xml><?xml version="1.0" encoding="utf-8"?>
<p:tagLst xmlns:p="http://schemas.openxmlformats.org/presentationml/2006/main">
  <p:tag name="AS_UNIQUEID" val="5831"/>
  <p:tag name="KSO_WM_BEAUTIFY_FLAG" val=""/>
</p:tagLst>
</file>

<file path=ppt/tags/tag124.xml><?xml version="1.0" encoding="utf-8"?>
<p:tagLst xmlns:p="http://schemas.openxmlformats.org/presentationml/2006/main">
  <p:tag name="AS_UNIQUEID" val="4747"/>
</p:tagLst>
</file>

<file path=ppt/tags/tag1240.xml><?xml version="1.0" encoding="utf-8"?>
<p:tagLst xmlns:p="http://schemas.openxmlformats.org/presentationml/2006/main">
  <p:tag name="AS_UNIQUEID" val="5832"/>
  <p:tag name="KSO_WM_BEAUTIFY_FLAG" val=""/>
</p:tagLst>
</file>

<file path=ppt/tags/tag1241.xml><?xml version="1.0" encoding="utf-8"?>
<p:tagLst xmlns:p="http://schemas.openxmlformats.org/presentationml/2006/main">
  <p:tag name="AS_UNIQUEID" val="5833"/>
  <p:tag name="KSO_WM_BEAUTIFY_FLAG" val=""/>
</p:tagLst>
</file>

<file path=ppt/tags/tag1242.xml><?xml version="1.0" encoding="utf-8"?>
<p:tagLst xmlns:p="http://schemas.openxmlformats.org/presentationml/2006/main">
  <p:tag name="AS_UNIQUEID" val="5834"/>
  <p:tag name="KSO_WM_BEAUTIFY_FLAG" val=""/>
</p:tagLst>
</file>

<file path=ppt/tags/tag1243.xml><?xml version="1.0" encoding="utf-8"?>
<p:tagLst xmlns:p="http://schemas.openxmlformats.org/presentationml/2006/main">
  <p:tag name="AS_UNIQUEID" val="5835"/>
  <p:tag name="KSO_WM_BEAUTIFY_FLAG" val=""/>
</p:tagLst>
</file>

<file path=ppt/tags/tag1244.xml><?xml version="1.0" encoding="utf-8"?>
<p:tagLst xmlns:p="http://schemas.openxmlformats.org/presentationml/2006/main">
  <p:tag name="AS_UNIQUEID" val="5836"/>
  <p:tag name="KSO_WM_BEAUTIFY_FLAG" val=""/>
</p:tagLst>
</file>

<file path=ppt/tags/tag1245.xml><?xml version="1.0" encoding="utf-8"?>
<p:tagLst xmlns:p="http://schemas.openxmlformats.org/presentationml/2006/main">
  <p:tag name="AS_UNIQUEID" val="5837"/>
  <p:tag name="KSO_WM_BEAUTIFY_FLAG" val=""/>
</p:tagLst>
</file>

<file path=ppt/tags/tag1246.xml><?xml version="1.0" encoding="utf-8"?>
<p:tagLst xmlns:p="http://schemas.openxmlformats.org/presentationml/2006/main">
  <p:tag name="AS_UNIQUEID" val="5838"/>
  <p:tag name="KSO_WM_BEAUTIFY_FLAG" val=""/>
</p:tagLst>
</file>

<file path=ppt/tags/tag1247.xml><?xml version="1.0" encoding="utf-8"?>
<p:tagLst xmlns:p="http://schemas.openxmlformats.org/presentationml/2006/main">
  <p:tag name="AS_UNIQUEID" val="5839"/>
  <p:tag name="KSO_WM_BEAUTIFY_FLAG" val=""/>
</p:tagLst>
</file>

<file path=ppt/tags/tag1248.xml><?xml version="1.0" encoding="utf-8"?>
<p:tagLst xmlns:p="http://schemas.openxmlformats.org/presentationml/2006/main">
  <p:tag name="AS_UNIQUEID" val="5840"/>
  <p:tag name="KSO_WM_BEAUTIFY_FLAG" val=""/>
</p:tagLst>
</file>

<file path=ppt/tags/tag1249.xml><?xml version="1.0" encoding="utf-8"?>
<p:tagLst xmlns:p="http://schemas.openxmlformats.org/presentationml/2006/main">
  <p:tag name="AS_UNIQUEID" val="5841"/>
  <p:tag name="KSO_WM_BEAUTIFY_FLAG" val=""/>
</p:tagLst>
</file>

<file path=ppt/tags/tag125.xml><?xml version="1.0" encoding="utf-8"?>
<p:tagLst xmlns:p="http://schemas.openxmlformats.org/presentationml/2006/main">
  <p:tag name="AS_UNIQUEID" val="4748"/>
</p:tagLst>
</file>

<file path=ppt/tags/tag1250.xml><?xml version="1.0" encoding="utf-8"?>
<p:tagLst xmlns:p="http://schemas.openxmlformats.org/presentationml/2006/main">
  <p:tag name="AS_UNIQUEID" val="5842"/>
  <p:tag name="KSO_WM_BEAUTIFY_FLAG" val=""/>
</p:tagLst>
</file>

<file path=ppt/tags/tag1251.xml><?xml version="1.0" encoding="utf-8"?>
<p:tagLst xmlns:p="http://schemas.openxmlformats.org/presentationml/2006/main">
  <p:tag name="AS_UNIQUEID" val="5843"/>
  <p:tag name="KSO_WM_BEAUTIFY_FLAG" val=""/>
</p:tagLst>
</file>

<file path=ppt/tags/tag1252.xml><?xml version="1.0" encoding="utf-8"?>
<p:tagLst xmlns:p="http://schemas.openxmlformats.org/presentationml/2006/main">
  <p:tag name="AS_UNIQUEID" val="5844"/>
  <p:tag name="KSO_WM_BEAUTIFY_FLAG" val=""/>
</p:tagLst>
</file>

<file path=ppt/tags/tag1253.xml><?xml version="1.0" encoding="utf-8"?>
<p:tagLst xmlns:p="http://schemas.openxmlformats.org/presentationml/2006/main">
  <p:tag name="AS_UNIQUEID" val="5845"/>
  <p:tag name="KSO_WM_BEAUTIFY_FLAG" val=""/>
</p:tagLst>
</file>

<file path=ppt/tags/tag1254.xml><?xml version="1.0" encoding="utf-8"?>
<p:tagLst xmlns:p="http://schemas.openxmlformats.org/presentationml/2006/main">
  <p:tag name="AS_UNIQUEID" val="5846"/>
  <p:tag name="KSO_WM_BEAUTIFY_FLAG" val=""/>
</p:tagLst>
</file>

<file path=ppt/tags/tag1255.xml><?xml version="1.0" encoding="utf-8"?>
<p:tagLst xmlns:p="http://schemas.openxmlformats.org/presentationml/2006/main">
  <p:tag name="AS_UNIQUEID" val="5847"/>
  <p:tag name="KSO_WM_BEAUTIFY_FLAG" val=""/>
</p:tagLst>
</file>

<file path=ppt/tags/tag1256.xml><?xml version="1.0" encoding="utf-8"?>
<p:tagLst xmlns:p="http://schemas.openxmlformats.org/presentationml/2006/main">
  <p:tag name="AS_UNIQUEID" val="5848"/>
  <p:tag name="KSO_WM_BEAUTIFY_FLAG" val=""/>
</p:tagLst>
</file>

<file path=ppt/tags/tag1257.xml><?xml version="1.0" encoding="utf-8"?>
<p:tagLst xmlns:p="http://schemas.openxmlformats.org/presentationml/2006/main">
  <p:tag name="AS_UNIQUEID" val="5849"/>
  <p:tag name="KSO_WM_BEAUTIFY_FLAG" val=""/>
</p:tagLst>
</file>

<file path=ppt/tags/tag1258.xml><?xml version="1.0" encoding="utf-8"?>
<p:tagLst xmlns:p="http://schemas.openxmlformats.org/presentationml/2006/main">
  <p:tag name="AS_UNIQUEID" val="5850"/>
  <p:tag name="KSO_WM_BEAUTIFY_FLAG" val=""/>
</p:tagLst>
</file>

<file path=ppt/tags/tag1259.xml><?xml version="1.0" encoding="utf-8"?>
<p:tagLst xmlns:p="http://schemas.openxmlformats.org/presentationml/2006/main">
  <p:tag name="AS_UNIQUEID" val="5851"/>
  <p:tag name="KSO_WM_BEAUTIFY_FLAG" val=""/>
</p:tagLst>
</file>

<file path=ppt/tags/tag126.xml><?xml version="1.0" encoding="utf-8"?>
<p:tagLst xmlns:p="http://schemas.openxmlformats.org/presentationml/2006/main">
  <p:tag name="AS_UNIQUEID" val="4749"/>
</p:tagLst>
</file>

<file path=ppt/tags/tag1260.xml><?xml version="1.0" encoding="utf-8"?>
<p:tagLst xmlns:p="http://schemas.openxmlformats.org/presentationml/2006/main">
  <p:tag name="AS_UNIQUEID" val="5852"/>
  <p:tag name="KSO_WM_BEAUTIFY_FLAG" val=""/>
</p:tagLst>
</file>

<file path=ppt/tags/tag1261.xml><?xml version="1.0" encoding="utf-8"?>
<p:tagLst xmlns:p="http://schemas.openxmlformats.org/presentationml/2006/main">
  <p:tag name="AS_UNIQUEID" val="5853"/>
  <p:tag name="KSO_WM_BEAUTIFY_FLAG" val=""/>
</p:tagLst>
</file>

<file path=ppt/tags/tag1262.xml><?xml version="1.0" encoding="utf-8"?>
<p:tagLst xmlns:p="http://schemas.openxmlformats.org/presentationml/2006/main">
  <p:tag name="AS_UNIQUEID" val="5854"/>
  <p:tag name="KSO_WM_BEAUTIFY_FLAG" val=""/>
</p:tagLst>
</file>

<file path=ppt/tags/tag1263.xml><?xml version="1.0" encoding="utf-8"?>
<p:tagLst xmlns:p="http://schemas.openxmlformats.org/presentationml/2006/main">
  <p:tag name="AS_UNIQUEID" val="5855"/>
  <p:tag name="KSO_WM_BEAUTIFY_FLAG" val=""/>
</p:tagLst>
</file>

<file path=ppt/tags/tag1264.xml><?xml version="1.0" encoding="utf-8"?>
<p:tagLst xmlns:p="http://schemas.openxmlformats.org/presentationml/2006/main">
  <p:tag name="AS_UNIQUEID" val="5856"/>
  <p:tag name="KSO_WM_BEAUTIFY_FLAG" val=""/>
</p:tagLst>
</file>

<file path=ppt/tags/tag1265.xml><?xml version="1.0" encoding="utf-8"?>
<p:tagLst xmlns:p="http://schemas.openxmlformats.org/presentationml/2006/main">
  <p:tag name="AS_UNIQUEID" val="5857"/>
  <p:tag name="KSO_WM_BEAUTIFY_FLAG" val=""/>
</p:tagLst>
</file>

<file path=ppt/tags/tag1266.xml><?xml version="1.0" encoding="utf-8"?>
<p:tagLst xmlns:p="http://schemas.openxmlformats.org/presentationml/2006/main">
  <p:tag name="AS_UNIQUEID" val="5858"/>
  <p:tag name="KSO_WM_BEAUTIFY_FLAG" val=""/>
</p:tagLst>
</file>

<file path=ppt/tags/tag1267.xml><?xml version="1.0" encoding="utf-8"?>
<p:tagLst xmlns:p="http://schemas.openxmlformats.org/presentationml/2006/main">
  <p:tag name="AS_UNIQUEID" val="5859"/>
  <p:tag name="KSO_WM_BEAUTIFY_FLAG" val=""/>
</p:tagLst>
</file>

<file path=ppt/tags/tag1268.xml><?xml version="1.0" encoding="utf-8"?>
<p:tagLst xmlns:p="http://schemas.openxmlformats.org/presentationml/2006/main">
  <p:tag name="AS_UNIQUEID" val="5860"/>
  <p:tag name="KSO_WM_BEAUTIFY_FLAG" val=""/>
</p:tagLst>
</file>

<file path=ppt/tags/tag1269.xml><?xml version="1.0" encoding="utf-8"?>
<p:tagLst xmlns:p="http://schemas.openxmlformats.org/presentationml/2006/main">
  <p:tag name="AS_UNIQUEID" val="5861"/>
  <p:tag name="KSO_WM_BEAUTIFY_FLAG" val=""/>
</p:tagLst>
</file>

<file path=ppt/tags/tag127.xml><?xml version="1.0" encoding="utf-8"?>
<p:tagLst xmlns:p="http://schemas.openxmlformats.org/presentationml/2006/main">
  <p:tag name="AS_UNIQUEID" val="4750"/>
</p:tagLst>
</file>

<file path=ppt/tags/tag1270.xml><?xml version="1.0" encoding="utf-8"?>
<p:tagLst xmlns:p="http://schemas.openxmlformats.org/presentationml/2006/main">
  <p:tag name="AS_UNIQUEID" val="5862"/>
  <p:tag name="KSO_WM_BEAUTIFY_FLAG" val=""/>
</p:tagLst>
</file>

<file path=ppt/tags/tag1271.xml><?xml version="1.0" encoding="utf-8"?>
<p:tagLst xmlns:p="http://schemas.openxmlformats.org/presentationml/2006/main">
  <p:tag name="AS_UNIQUEID" val="5863"/>
  <p:tag name="KSO_WM_BEAUTIFY_FLAG" val=""/>
</p:tagLst>
</file>

<file path=ppt/tags/tag1272.xml><?xml version="1.0" encoding="utf-8"?>
<p:tagLst xmlns:p="http://schemas.openxmlformats.org/presentationml/2006/main">
  <p:tag name="AS_UNIQUEID" val="5864"/>
  <p:tag name="KSO_WM_BEAUTIFY_FLAG" val=""/>
</p:tagLst>
</file>

<file path=ppt/tags/tag1273.xml><?xml version="1.0" encoding="utf-8"?>
<p:tagLst xmlns:p="http://schemas.openxmlformats.org/presentationml/2006/main">
  <p:tag name="AS_UNIQUEID" val="5865"/>
  <p:tag name="KSO_WM_BEAUTIFY_FLAG" val=""/>
</p:tagLst>
</file>

<file path=ppt/tags/tag1274.xml><?xml version="1.0" encoding="utf-8"?>
<p:tagLst xmlns:p="http://schemas.openxmlformats.org/presentationml/2006/main">
  <p:tag name="AS_UNIQUEID" val="5866"/>
  <p:tag name="KSO_WM_BEAUTIFY_FLAG" val=""/>
</p:tagLst>
</file>

<file path=ppt/tags/tag1275.xml><?xml version="1.0" encoding="utf-8"?>
<p:tagLst xmlns:p="http://schemas.openxmlformats.org/presentationml/2006/main">
  <p:tag name="AS_UNIQUEID" val="5867"/>
  <p:tag name="KSO_WM_BEAUTIFY_FLAG" val=""/>
</p:tagLst>
</file>

<file path=ppt/tags/tag1276.xml><?xml version="1.0" encoding="utf-8"?>
<p:tagLst xmlns:p="http://schemas.openxmlformats.org/presentationml/2006/main">
  <p:tag name="AS_UNIQUEID" val="5868"/>
  <p:tag name="KSO_WM_BEAUTIFY_FLAG" val=""/>
</p:tagLst>
</file>

<file path=ppt/tags/tag1277.xml><?xml version="1.0" encoding="utf-8"?>
<p:tagLst xmlns:p="http://schemas.openxmlformats.org/presentationml/2006/main">
  <p:tag name="AS_UNIQUEID" val="5869"/>
  <p:tag name="KSO_WM_BEAUTIFY_FLAG" val=""/>
</p:tagLst>
</file>

<file path=ppt/tags/tag1278.xml><?xml version="1.0" encoding="utf-8"?>
<p:tagLst xmlns:p="http://schemas.openxmlformats.org/presentationml/2006/main">
  <p:tag name="AS_UNIQUEID" val="5870"/>
  <p:tag name="KSO_WM_BEAUTIFY_FLAG" val=""/>
</p:tagLst>
</file>

<file path=ppt/tags/tag1279.xml><?xml version="1.0" encoding="utf-8"?>
<p:tagLst xmlns:p="http://schemas.openxmlformats.org/presentationml/2006/main">
  <p:tag name="AS_UNIQUEID" val="5871"/>
  <p:tag name="KSO_WM_BEAUTIFY_FLAG" val=""/>
</p:tagLst>
</file>

<file path=ppt/tags/tag128.xml><?xml version="1.0" encoding="utf-8"?>
<p:tagLst xmlns:p="http://schemas.openxmlformats.org/presentationml/2006/main">
  <p:tag name="AS_UNIQUEID" val="4751"/>
  <p:tag name="KSO_WM_BEAUTIFY_FLAG" val=""/>
</p:tagLst>
</file>

<file path=ppt/tags/tag1280.xml><?xml version="1.0" encoding="utf-8"?>
<p:tagLst xmlns:p="http://schemas.openxmlformats.org/presentationml/2006/main">
  <p:tag name="AS_UNIQUEID" val="5872"/>
  <p:tag name="KSO_WM_BEAUTIFY_FLAG" val=""/>
</p:tagLst>
</file>

<file path=ppt/tags/tag1281.xml><?xml version="1.0" encoding="utf-8"?>
<p:tagLst xmlns:p="http://schemas.openxmlformats.org/presentationml/2006/main">
  <p:tag name="AS_UNIQUEID" val="5873"/>
  <p:tag name="KSO_WM_BEAUTIFY_FLAG" val=""/>
</p:tagLst>
</file>

<file path=ppt/tags/tag1282.xml><?xml version="1.0" encoding="utf-8"?>
<p:tagLst xmlns:p="http://schemas.openxmlformats.org/presentationml/2006/main">
  <p:tag name="AS_UNIQUEID" val="5874"/>
  <p:tag name="KSO_WM_BEAUTIFY_FLAG" val=""/>
</p:tagLst>
</file>

<file path=ppt/tags/tag1283.xml><?xml version="1.0" encoding="utf-8"?>
<p:tagLst xmlns:p="http://schemas.openxmlformats.org/presentationml/2006/main">
  <p:tag name="AS_UNIQUEID" val="5875"/>
  <p:tag name="KSO_WM_BEAUTIFY_FLAG" val=""/>
</p:tagLst>
</file>

<file path=ppt/tags/tag1284.xml><?xml version="1.0" encoding="utf-8"?>
<p:tagLst xmlns:p="http://schemas.openxmlformats.org/presentationml/2006/main">
  <p:tag name="AS_UNIQUEID" val="5876"/>
  <p:tag name="KSO_WM_BEAUTIFY_FLAG" val=""/>
</p:tagLst>
</file>

<file path=ppt/tags/tag1285.xml><?xml version="1.0" encoding="utf-8"?>
<p:tagLst xmlns:p="http://schemas.openxmlformats.org/presentationml/2006/main">
  <p:tag name="AS_UNIQUEID" val="5877"/>
  <p:tag name="KSO_WM_BEAUTIFY_FLAG" val=""/>
</p:tagLst>
</file>

<file path=ppt/tags/tag1286.xml><?xml version="1.0" encoding="utf-8"?>
<p:tagLst xmlns:p="http://schemas.openxmlformats.org/presentationml/2006/main">
  <p:tag name="AS_UNIQUEID" val="5878"/>
  <p:tag name="KSO_WM_BEAUTIFY_FLAG" val=""/>
</p:tagLst>
</file>

<file path=ppt/tags/tag1287.xml><?xml version="1.0" encoding="utf-8"?>
<p:tagLst xmlns:p="http://schemas.openxmlformats.org/presentationml/2006/main">
  <p:tag name="AS_UNIQUEID" val="5879"/>
  <p:tag name="KSO_WM_BEAUTIFY_FLAG" val=""/>
</p:tagLst>
</file>

<file path=ppt/tags/tag1288.xml><?xml version="1.0" encoding="utf-8"?>
<p:tagLst xmlns:p="http://schemas.openxmlformats.org/presentationml/2006/main">
  <p:tag name="AS_UNIQUEID" val="5880"/>
  <p:tag name="KSO_WM_BEAUTIFY_FLAG" val=""/>
</p:tagLst>
</file>

<file path=ppt/tags/tag1289.xml><?xml version="1.0" encoding="utf-8"?>
<p:tagLst xmlns:p="http://schemas.openxmlformats.org/presentationml/2006/main">
  <p:tag name="AS_UNIQUEID" val="5881"/>
  <p:tag name="KSO_WM_BEAUTIFY_FLAG" val=""/>
</p:tagLst>
</file>

<file path=ppt/tags/tag129.xml><?xml version="1.0" encoding="utf-8"?>
<p:tagLst xmlns:p="http://schemas.openxmlformats.org/presentationml/2006/main">
  <p:tag name="AS_UNIQUEID" val="4752"/>
</p:tagLst>
</file>

<file path=ppt/tags/tag1290.xml><?xml version="1.0" encoding="utf-8"?>
<p:tagLst xmlns:p="http://schemas.openxmlformats.org/presentationml/2006/main">
  <p:tag name="AS_UNIQUEID" val="5882"/>
  <p:tag name="KSO_WM_BEAUTIFY_FLAG" val=""/>
</p:tagLst>
</file>

<file path=ppt/tags/tag1291.xml><?xml version="1.0" encoding="utf-8"?>
<p:tagLst xmlns:p="http://schemas.openxmlformats.org/presentationml/2006/main">
  <p:tag name="AS_UNIQUEID" val="5883"/>
  <p:tag name="KSO_WM_BEAUTIFY_FLAG" val=""/>
</p:tagLst>
</file>

<file path=ppt/tags/tag1292.xml><?xml version="1.0" encoding="utf-8"?>
<p:tagLst xmlns:p="http://schemas.openxmlformats.org/presentationml/2006/main">
  <p:tag name="AS_UNIQUEID" val="5884"/>
  <p:tag name="KSO_WM_BEAUTIFY_FLAG" val=""/>
</p:tagLst>
</file>

<file path=ppt/tags/tag1293.xml><?xml version="1.0" encoding="utf-8"?>
<p:tagLst xmlns:p="http://schemas.openxmlformats.org/presentationml/2006/main">
  <p:tag name="AS_UNIQUEID" val="5885"/>
  <p:tag name="KSO_WM_BEAUTIFY_FLAG" val=""/>
</p:tagLst>
</file>

<file path=ppt/tags/tag1294.xml><?xml version="1.0" encoding="utf-8"?>
<p:tagLst xmlns:p="http://schemas.openxmlformats.org/presentationml/2006/main">
  <p:tag name="AS_UNIQUEID" val="5886"/>
  <p:tag name="KSO_WM_BEAUTIFY_FLAG" val=""/>
</p:tagLst>
</file>

<file path=ppt/tags/tag1295.xml><?xml version="1.0" encoding="utf-8"?>
<p:tagLst xmlns:p="http://schemas.openxmlformats.org/presentationml/2006/main">
  <p:tag name="AS_UNIQUEID" val="5887"/>
  <p:tag name="KSO_WM_BEAUTIFY_FLAG" val=""/>
</p:tagLst>
</file>

<file path=ppt/tags/tag1296.xml><?xml version="1.0" encoding="utf-8"?>
<p:tagLst xmlns:p="http://schemas.openxmlformats.org/presentationml/2006/main">
  <p:tag name="AS_UNIQUEID" val="5888"/>
  <p:tag name="KSO_WM_BEAUTIFY_FLAG" val=""/>
</p:tagLst>
</file>

<file path=ppt/tags/tag1297.xml><?xml version="1.0" encoding="utf-8"?>
<p:tagLst xmlns:p="http://schemas.openxmlformats.org/presentationml/2006/main">
  <p:tag name="AS_UNIQUEID" val="5889"/>
  <p:tag name="KSO_WM_BEAUTIFY_FLAG" val=""/>
</p:tagLst>
</file>

<file path=ppt/tags/tag1298.xml><?xml version="1.0" encoding="utf-8"?>
<p:tagLst xmlns:p="http://schemas.openxmlformats.org/presentationml/2006/main">
  <p:tag name="AS_UNIQUEID" val="5890"/>
  <p:tag name="KSO_WM_BEAUTIFY_FLAG" val=""/>
</p:tagLst>
</file>

<file path=ppt/tags/tag1299.xml><?xml version="1.0" encoding="utf-8"?>
<p:tagLst xmlns:p="http://schemas.openxmlformats.org/presentationml/2006/main">
  <p:tag name="AS_UNIQUEID" val="5891"/>
  <p:tag name="KSO_WM_BEAUTIFY_FLAG" val=""/>
</p:tagLst>
</file>

<file path=ppt/tags/tag13.xml><?xml version="1.0" encoding="utf-8"?>
<p:tagLst xmlns:p="http://schemas.openxmlformats.org/presentationml/2006/main">
  <p:tag name="AS_UNIQUEID" val="4636"/>
</p:tagLst>
</file>

<file path=ppt/tags/tag130.xml><?xml version="1.0" encoding="utf-8"?>
<p:tagLst xmlns:p="http://schemas.openxmlformats.org/presentationml/2006/main">
  <p:tag name="AS_UNIQUEID" val="4753"/>
</p:tagLst>
</file>

<file path=ppt/tags/tag1300.xml><?xml version="1.0" encoding="utf-8"?>
<p:tagLst xmlns:p="http://schemas.openxmlformats.org/presentationml/2006/main">
  <p:tag name="AS_UNIQUEID" val="5892"/>
  <p:tag name="KSO_WM_BEAUTIFY_FLAG" val=""/>
</p:tagLst>
</file>

<file path=ppt/tags/tag1301.xml><?xml version="1.0" encoding="utf-8"?>
<p:tagLst xmlns:p="http://schemas.openxmlformats.org/presentationml/2006/main">
  <p:tag name="AS_UNIQUEID" val="5893"/>
  <p:tag name="KSO_WM_BEAUTIFY_FLAG" val=""/>
</p:tagLst>
</file>

<file path=ppt/tags/tag1302.xml><?xml version="1.0" encoding="utf-8"?>
<p:tagLst xmlns:p="http://schemas.openxmlformats.org/presentationml/2006/main">
  <p:tag name="AS_UNIQUEID" val="5894"/>
  <p:tag name="KSO_WM_BEAUTIFY_FLAG" val=""/>
</p:tagLst>
</file>

<file path=ppt/tags/tag1303.xml><?xml version="1.0" encoding="utf-8"?>
<p:tagLst xmlns:p="http://schemas.openxmlformats.org/presentationml/2006/main">
  <p:tag name="AS_UNIQUEID" val="5895"/>
  <p:tag name="KSO_WM_BEAUTIFY_FLAG" val=""/>
</p:tagLst>
</file>

<file path=ppt/tags/tag1304.xml><?xml version="1.0" encoding="utf-8"?>
<p:tagLst xmlns:p="http://schemas.openxmlformats.org/presentationml/2006/main">
  <p:tag name="AS_UNIQUEID" val="5896"/>
  <p:tag name="KSO_WM_BEAUTIFY_FLAG" val=""/>
</p:tagLst>
</file>

<file path=ppt/tags/tag1305.xml><?xml version="1.0" encoding="utf-8"?>
<p:tagLst xmlns:p="http://schemas.openxmlformats.org/presentationml/2006/main">
  <p:tag name="AS_UNIQUEID" val="5897"/>
  <p:tag name="KSO_WM_BEAUTIFY_FLAG" val=""/>
</p:tagLst>
</file>

<file path=ppt/tags/tag1306.xml><?xml version="1.0" encoding="utf-8"?>
<p:tagLst xmlns:p="http://schemas.openxmlformats.org/presentationml/2006/main">
  <p:tag name="AS_UNIQUEID" val="5898"/>
  <p:tag name="KSO_WM_BEAUTIFY_FLAG" val=""/>
</p:tagLst>
</file>

<file path=ppt/tags/tag1307.xml><?xml version="1.0" encoding="utf-8"?>
<p:tagLst xmlns:p="http://schemas.openxmlformats.org/presentationml/2006/main">
  <p:tag name="AS_UNIQUEID" val="5899"/>
  <p:tag name="KSO_WM_BEAUTIFY_FLAG" val=""/>
</p:tagLst>
</file>

<file path=ppt/tags/tag1308.xml><?xml version="1.0" encoding="utf-8"?>
<p:tagLst xmlns:p="http://schemas.openxmlformats.org/presentationml/2006/main">
  <p:tag name="AS_UNIQUEID" val="5900"/>
  <p:tag name="KSO_WM_BEAUTIFY_FLAG" val=""/>
</p:tagLst>
</file>

<file path=ppt/tags/tag1309.xml><?xml version="1.0" encoding="utf-8"?>
<p:tagLst xmlns:p="http://schemas.openxmlformats.org/presentationml/2006/main">
  <p:tag name="AS_UNIQUEID" val="5901"/>
  <p:tag name="KSO_WM_BEAUTIFY_FLAG" val=""/>
</p:tagLst>
</file>

<file path=ppt/tags/tag131.xml><?xml version="1.0" encoding="utf-8"?>
<p:tagLst xmlns:p="http://schemas.openxmlformats.org/presentationml/2006/main">
  <p:tag name="AS_UNIQUEID" val="4754"/>
</p:tagLst>
</file>

<file path=ppt/tags/tag1310.xml><?xml version="1.0" encoding="utf-8"?>
<p:tagLst xmlns:p="http://schemas.openxmlformats.org/presentationml/2006/main">
  <p:tag name="AS_UNIQUEID" val="5902"/>
  <p:tag name="KSO_WM_BEAUTIFY_FLAG" val=""/>
</p:tagLst>
</file>

<file path=ppt/tags/tag1311.xml><?xml version="1.0" encoding="utf-8"?>
<p:tagLst xmlns:p="http://schemas.openxmlformats.org/presentationml/2006/main">
  <p:tag name="AS_UNIQUEID" val="5903"/>
  <p:tag name="KSO_WM_BEAUTIFY_FLAG" val=""/>
</p:tagLst>
</file>

<file path=ppt/tags/tag1312.xml><?xml version="1.0" encoding="utf-8"?>
<p:tagLst xmlns:p="http://schemas.openxmlformats.org/presentationml/2006/main">
  <p:tag name="AS_UNIQUEID" val="5904"/>
  <p:tag name="KSO_WM_BEAUTIFY_FLAG" val=""/>
</p:tagLst>
</file>

<file path=ppt/tags/tag1313.xml><?xml version="1.0" encoding="utf-8"?>
<p:tagLst xmlns:p="http://schemas.openxmlformats.org/presentationml/2006/main">
  <p:tag name="AS_UNIQUEID" val="5905"/>
  <p:tag name="KSO_WM_BEAUTIFY_FLAG" val=""/>
</p:tagLst>
</file>

<file path=ppt/tags/tag1314.xml><?xml version="1.0" encoding="utf-8"?>
<p:tagLst xmlns:p="http://schemas.openxmlformats.org/presentationml/2006/main">
  <p:tag name="AS_UNIQUEID" val="5906"/>
  <p:tag name="KSO_WM_BEAUTIFY_FLAG" val=""/>
</p:tagLst>
</file>

<file path=ppt/tags/tag1315.xml><?xml version="1.0" encoding="utf-8"?>
<p:tagLst xmlns:p="http://schemas.openxmlformats.org/presentationml/2006/main">
  <p:tag name="AS_UNIQUEID" val="5907"/>
  <p:tag name="KSO_WM_BEAUTIFY_FLAG" val=""/>
</p:tagLst>
</file>

<file path=ppt/tags/tag1316.xml><?xml version="1.0" encoding="utf-8"?>
<p:tagLst xmlns:p="http://schemas.openxmlformats.org/presentationml/2006/main">
  <p:tag name="AS_UNIQUEID" val="5908"/>
  <p:tag name="KSO_WM_BEAUTIFY_FLAG" val=""/>
</p:tagLst>
</file>

<file path=ppt/tags/tag1317.xml><?xml version="1.0" encoding="utf-8"?>
<p:tagLst xmlns:p="http://schemas.openxmlformats.org/presentationml/2006/main">
  <p:tag name="AS_UNIQUEID" val="5909"/>
  <p:tag name="KSO_WM_BEAUTIFY_FLAG" val=""/>
</p:tagLst>
</file>

<file path=ppt/tags/tag1318.xml><?xml version="1.0" encoding="utf-8"?>
<p:tagLst xmlns:p="http://schemas.openxmlformats.org/presentationml/2006/main">
  <p:tag name="AS_UNIQUEID" val="5910"/>
  <p:tag name="KSO_WM_BEAUTIFY_FLAG" val=""/>
</p:tagLst>
</file>

<file path=ppt/tags/tag1319.xml><?xml version="1.0" encoding="utf-8"?>
<p:tagLst xmlns:p="http://schemas.openxmlformats.org/presentationml/2006/main">
  <p:tag name="AS_UNIQUEID" val="5911"/>
  <p:tag name="KSO_WM_BEAUTIFY_FLAG" val=""/>
</p:tagLst>
</file>

<file path=ppt/tags/tag132.xml><?xml version="1.0" encoding="utf-8"?>
<p:tagLst xmlns:p="http://schemas.openxmlformats.org/presentationml/2006/main">
  <p:tag name="AS_UNIQUEID" val="4755"/>
</p:tagLst>
</file>

<file path=ppt/tags/tag1320.xml><?xml version="1.0" encoding="utf-8"?>
<p:tagLst xmlns:p="http://schemas.openxmlformats.org/presentationml/2006/main">
  <p:tag name="AS_UNIQUEID" val="5912"/>
  <p:tag name="KSO_WM_BEAUTIFY_FLAG" val=""/>
</p:tagLst>
</file>

<file path=ppt/tags/tag1321.xml><?xml version="1.0" encoding="utf-8"?>
<p:tagLst xmlns:p="http://schemas.openxmlformats.org/presentationml/2006/main">
  <p:tag name="AS_UNIQUEID" val="5913"/>
  <p:tag name="KSO_WM_BEAUTIFY_FLAG" val=""/>
</p:tagLst>
</file>

<file path=ppt/tags/tag1322.xml><?xml version="1.0" encoding="utf-8"?>
<p:tagLst xmlns:p="http://schemas.openxmlformats.org/presentationml/2006/main">
  <p:tag name="AS_UNIQUEID" val="5914"/>
  <p:tag name="KSO_WM_BEAUTIFY_FLAG" val=""/>
</p:tagLst>
</file>

<file path=ppt/tags/tag1323.xml><?xml version="1.0" encoding="utf-8"?>
<p:tagLst xmlns:p="http://schemas.openxmlformats.org/presentationml/2006/main">
  <p:tag name="AS_UNIQUEID" val="5915"/>
  <p:tag name="KSO_WM_BEAUTIFY_FLAG" val=""/>
</p:tagLst>
</file>

<file path=ppt/tags/tag1324.xml><?xml version="1.0" encoding="utf-8"?>
<p:tagLst xmlns:p="http://schemas.openxmlformats.org/presentationml/2006/main">
  <p:tag name="AS_UNIQUEID" val="5916"/>
  <p:tag name="KSO_WM_BEAUTIFY_FLAG" val=""/>
</p:tagLst>
</file>

<file path=ppt/tags/tag1325.xml><?xml version="1.0" encoding="utf-8"?>
<p:tagLst xmlns:p="http://schemas.openxmlformats.org/presentationml/2006/main">
  <p:tag name="AS_UNIQUEID" val="5917"/>
  <p:tag name="KSO_WM_BEAUTIFY_FLAG" val=""/>
</p:tagLst>
</file>

<file path=ppt/tags/tag1326.xml><?xml version="1.0" encoding="utf-8"?>
<p:tagLst xmlns:p="http://schemas.openxmlformats.org/presentationml/2006/main">
  <p:tag name="AS_UNIQUEID" val="5918"/>
  <p:tag name="KSO_WM_BEAUTIFY_FLAG" val=""/>
</p:tagLst>
</file>

<file path=ppt/tags/tag1327.xml><?xml version="1.0" encoding="utf-8"?>
<p:tagLst xmlns:p="http://schemas.openxmlformats.org/presentationml/2006/main">
  <p:tag name="AS_UNIQUEID" val="5919"/>
  <p:tag name="KSO_WM_BEAUTIFY_FLAG" val=""/>
</p:tagLst>
</file>

<file path=ppt/tags/tag1328.xml><?xml version="1.0" encoding="utf-8"?>
<p:tagLst xmlns:p="http://schemas.openxmlformats.org/presentationml/2006/main">
  <p:tag name="AS_UNIQUEID" val="5920"/>
  <p:tag name="KSO_WM_BEAUTIFY_FLAG" val=""/>
</p:tagLst>
</file>

<file path=ppt/tags/tag1329.xml><?xml version="1.0" encoding="utf-8"?>
<p:tagLst xmlns:p="http://schemas.openxmlformats.org/presentationml/2006/main">
  <p:tag name="AS_UNIQUEID" val="5921"/>
  <p:tag name="KSO_WM_BEAUTIFY_FLAG" val=""/>
</p:tagLst>
</file>

<file path=ppt/tags/tag133.xml><?xml version="1.0" encoding="utf-8"?>
<p:tagLst xmlns:p="http://schemas.openxmlformats.org/presentationml/2006/main">
  <p:tag name="AS_UNIQUEID" val="4756"/>
</p:tagLst>
</file>

<file path=ppt/tags/tag1330.xml><?xml version="1.0" encoding="utf-8"?>
<p:tagLst xmlns:p="http://schemas.openxmlformats.org/presentationml/2006/main">
  <p:tag name="AS_UNIQUEID" val="5922"/>
  <p:tag name="KSO_WM_BEAUTIFY_FLAG" val=""/>
</p:tagLst>
</file>

<file path=ppt/tags/tag1331.xml><?xml version="1.0" encoding="utf-8"?>
<p:tagLst xmlns:p="http://schemas.openxmlformats.org/presentationml/2006/main">
  <p:tag name="AS_UNIQUEID" val="5923"/>
  <p:tag name="KSO_WM_BEAUTIFY_FLAG" val=""/>
</p:tagLst>
</file>

<file path=ppt/tags/tag1332.xml><?xml version="1.0" encoding="utf-8"?>
<p:tagLst xmlns:p="http://schemas.openxmlformats.org/presentationml/2006/main">
  <p:tag name="AS_UNIQUEID" val="5924"/>
  <p:tag name="KSO_WM_BEAUTIFY_FLAG" val=""/>
</p:tagLst>
</file>

<file path=ppt/tags/tag1333.xml><?xml version="1.0" encoding="utf-8"?>
<p:tagLst xmlns:p="http://schemas.openxmlformats.org/presentationml/2006/main">
  <p:tag name="AS_UNIQUEID" val="5925"/>
  <p:tag name="KSO_WM_BEAUTIFY_FLAG" val=""/>
</p:tagLst>
</file>

<file path=ppt/tags/tag1334.xml><?xml version="1.0" encoding="utf-8"?>
<p:tagLst xmlns:p="http://schemas.openxmlformats.org/presentationml/2006/main">
  <p:tag name="AS_UNIQUEID" val="5926"/>
  <p:tag name="KSO_WM_BEAUTIFY_FLAG" val=""/>
</p:tagLst>
</file>

<file path=ppt/tags/tag1335.xml><?xml version="1.0" encoding="utf-8"?>
<p:tagLst xmlns:p="http://schemas.openxmlformats.org/presentationml/2006/main">
  <p:tag name="AS_UNIQUEID" val="5927"/>
  <p:tag name="KSO_WM_BEAUTIFY_FLAG" val=""/>
</p:tagLst>
</file>

<file path=ppt/tags/tag1336.xml><?xml version="1.0" encoding="utf-8"?>
<p:tagLst xmlns:p="http://schemas.openxmlformats.org/presentationml/2006/main">
  <p:tag name="AS_UNIQUEID" val="5928"/>
  <p:tag name="KSO_WM_BEAUTIFY_FLAG" val=""/>
</p:tagLst>
</file>

<file path=ppt/tags/tag1337.xml><?xml version="1.0" encoding="utf-8"?>
<p:tagLst xmlns:p="http://schemas.openxmlformats.org/presentationml/2006/main">
  <p:tag name="AS_UNIQUEID" val="5929"/>
  <p:tag name="KSO_WM_BEAUTIFY_FLAG" val=""/>
</p:tagLst>
</file>

<file path=ppt/tags/tag1338.xml><?xml version="1.0" encoding="utf-8"?>
<p:tagLst xmlns:p="http://schemas.openxmlformats.org/presentationml/2006/main">
  <p:tag name="AS_UNIQUEID" val="5930"/>
  <p:tag name="KSO_WM_BEAUTIFY_FLAG" val=""/>
</p:tagLst>
</file>

<file path=ppt/tags/tag1339.xml><?xml version="1.0" encoding="utf-8"?>
<p:tagLst xmlns:p="http://schemas.openxmlformats.org/presentationml/2006/main">
  <p:tag name="AS_UNIQUEID" val="5931"/>
  <p:tag name="KSO_WM_BEAUTIFY_FLAG" val=""/>
</p:tagLst>
</file>

<file path=ppt/tags/tag134.xml><?xml version="1.0" encoding="utf-8"?>
<p:tagLst xmlns:p="http://schemas.openxmlformats.org/presentationml/2006/main">
  <p:tag name="AS_UNIQUEID" val="4757"/>
  <p:tag name="KSO_WM_BEAUTIFY_FLAG" val=""/>
</p:tagLst>
</file>

<file path=ppt/tags/tag1340.xml><?xml version="1.0" encoding="utf-8"?>
<p:tagLst xmlns:p="http://schemas.openxmlformats.org/presentationml/2006/main">
  <p:tag name="AS_UNIQUEID" val="5932"/>
  <p:tag name="KSO_WM_BEAUTIFY_FLAG" val=""/>
</p:tagLst>
</file>

<file path=ppt/tags/tag1341.xml><?xml version="1.0" encoding="utf-8"?>
<p:tagLst xmlns:p="http://schemas.openxmlformats.org/presentationml/2006/main">
  <p:tag name="AS_UNIQUEID" val="5933"/>
  <p:tag name="KSO_WM_BEAUTIFY_FLAG" val=""/>
</p:tagLst>
</file>

<file path=ppt/tags/tag1342.xml><?xml version="1.0" encoding="utf-8"?>
<p:tagLst xmlns:p="http://schemas.openxmlformats.org/presentationml/2006/main">
  <p:tag name="AS_UNIQUEID" val="5934"/>
  <p:tag name="KSO_WM_BEAUTIFY_FLAG" val=""/>
</p:tagLst>
</file>

<file path=ppt/tags/tag1343.xml><?xml version="1.0" encoding="utf-8"?>
<p:tagLst xmlns:p="http://schemas.openxmlformats.org/presentationml/2006/main">
  <p:tag name="AS_UNIQUEID" val="5935"/>
  <p:tag name="KSO_WM_BEAUTIFY_FLAG" val=""/>
</p:tagLst>
</file>

<file path=ppt/tags/tag1344.xml><?xml version="1.0" encoding="utf-8"?>
<p:tagLst xmlns:p="http://schemas.openxmlformats.org/presentationml/2006/main">
  <p:tag name="AS_UNIQUEID" val="5936"/>
  <p:tag name="KSO_WM_BEAUTIFY_FLAG" val=""/>
</p:tagLst>
</file>

<file path=ppt/tags/tag1345.xml><?xml version="1.0" encoding="utf-8"?>
<p:tagLst xmlns:p="http://schemas.openxmlformats.org/presentationml/2006/main">
  <p:tag name="AS_UNIQUEID" val="5937"/>
  <p:tag name="KSO_WM_BEAUTIFY_FLAG" val=""/>
</p:tagLst>
</file>

<file path=ppt/tags/tag1346.xml><?xml version="1.0" encoding="utf-8"?>
<p:tagLst xmlns:p="http://schemas.openxmlformats.org/presentationml/2006/main">
  <p:tag name="AS_UNIQUEID" val="5938"/>
  <p:tag name="KSO_WM_BEAUTIFY_FLAG" val=""/>
</p:tagLst>
</file>

<file path=ppt/tags/tag1347.xml><?xml version="1.0" encoding="utf-8"?>
<p:tagLst xmlns:p="http://schemas.openxmlformats.org/presentationml/2006/main">
  <p:tag name="AS_UNIQUEID" val="5939"/>
  <p:tag name="KSO_WM_BEAUTIFY_FLAG" val=""/>
</p:tagLst>
</file>

<file path=ppt/tags/tag1348.xml><?xml version="1.0" encoding="utf-8"?>
<p:tagLst xmlns:p="http://schemas.openxmlformats.org/presentationml/2006/main">
  <p:tag name="AS_UNIQUEID" val="5940"/>
  <p:tag name="KSO_WM_BEAUTIFY_FLAG" val=""/>
</p:tagLst>
</file>

<file path=ppt/tags/tag1349.xml><?xml version="1.0" encoding="utf-8"?>
<p:tagLst xmlns:p="http://schemas.openxmlformats.org/presentationml/2006/main">
  <p:tag name="AS_UNIQUEID" val="5941"/>
  <p:tag name="KSO_WM_BEAUTIFY_FLAG" val=""/>
</p:tagLst>
</file>

<file path=ppt/tags/tag135.xml><?xml version="1.0" encoding="utf-8"?>
<p:tagLst xmlns:p="http://schemas.openxmlformats.org/presentationml/2006/main">
  <p:tag name="AS_UNIQUEID" val="4758"/>
  <p:tag name="KSO_WM_BEAUTIFY_FLAG" val=""/>
</p:tagLst>
</file>

<file path=ppt/tags/tag1350.xml><?xml version="1.0" encoding="utf-8"?>
<p:tagLst xmlns:p="http://schemas.openxmlformats.org/presentationml/2006/main">
  <p:tag name="AS_UNIQUEID" val="5942"/>
  <p:tag name="KSO_WM_BEAUTIFY_FLAG" val=""/>
</p:tagLst>
</file>

<file path=ppt/tags/tag1351.xml><?xml version="1.0" encoding="utf-8"?>
<p:tagLst xmlns:p="http://schemas.openxmlformats.org/presentationml/2006/main">
  <p:tag name="AS_UNIQUEID" val="5943"/>
  <p:tag name="KSO_WM_BEAUTIFY_FLAG" val=""/>
</p:tagLst>
</file>

<file path=ppt/tags/tag1352.xml><?xml version="1.0" encoding="utf-8"?>
<p:tagLst xmlns:p="http://schemas.openxmlformats.org/presentationml/2006/main">
  <p:tag name="AS_UNIQUEID" val="5944"/>
  <p:tag name="KSO_WM_BEAUTIFY_FLAG" val=""/>
</p:tagLst>
</file>

<file path=ppt/tags/tag1353.xml><?xml version="1.0" encoding="utf-8"?>
<p:tagLst xmlns:p="http://schemas.openxmlformats.org/presentationml/2006/main">
  <p:tag name="AS_UNIQUEID" val="5945"/>
  <p:tag name="KSO_WM_BEAUTIFY_FLAG" val=""/>
</p:tagLst>
</file>

<file path=ppt/tags/tag1354.xml><?xml version="1.0" encoding="utf-8"?>
<p:tagLst xmlns:p="http://schemas.openxmlformats.org/presentationml/2006/main">
  <p:tag name="AS_UNIQUEID" val="5946"/>
  <p:tag name="KSO_WM_BEAUTIFY_FLAG" val=""/>
</p:tagLst>
</file>

<file path=ppt/tags/tag1355.xml><?xml version="1.0" encoding="utf-8"?>
<p:tagLst xmlns:p="http://schemas.openxmlformats.org/presentationml/2006/main">
  <p:tag name="AS_UNIQUEID" val="5947"/>
  <p:tag name="KSO_WM_BEAUTIFY_FLAG" val=""/>
</p:tagLst>
</file>

<file path=ppt/tags/tag1356.xml><?xml version="1.0" encoding="utf-8"?>
<p:tagLst xmlns:p="http://schemas.openxmlformats.org/presentationml/2006/main">
  <p:tag name="AS_UNIQUEID" val="5948"/>
  <p:tag name="KSO_WM_BEAUTIFY_FLAG" val=""/>
</p:tagLst>
</file>

<file path=ppt/tags/tag1357.xml><?xml version="1.0" encoding="utf-8"?>
<p:tagLst xmlns:p="http://schemas.openxmlformats.org/presentationml/2006/main">
  <p:tag name="AS_UNIQUEID" val="5949"/>
  <p:tag name="KSO_WM_BEAUTIFY_FLAG" val=""/>
</p:tagLst>
</file>

<file path=ppt/tags/tag1358.xml><?xml version="1.0" encoding="utf-8"?>
<p:tagLst xmlns:p="http://schemas.openxmlformats.org/presentationml/2006/main">
  <p:tag name="AS_UNIQUEID" val="5950"/>
  <p:tag name="KSO_WM_BEAUTIFY_FLAG" val=""/>
</p:tagLst>
</file>

<file path=ppt/tags/tag1359.xml><?xml version="1.0" encoding="utf-8"?>
<p:tagLst xmlns:p="http://schemas.openxmlformats.org/presentationml/2006/main">
  <p:tag name="AS_UNIQUEID" val="5951"/>
  <p:tag name="KSO_WM_BEAUTIFY_FLAG" val=""/>
</p:tagLst>
</file>

<file path=ppt/tags/tag136.xml><?xml version="1.0" encoding="utf-8"?>
<p:tagLst xmlns:p="http://schemas.openxmlformats.org/presentationml/2006/main">
  <p:tag name="AS_UNIQUEID" val="4759"/>
  <p:tag name="KSO_WM_BEAUTIFY_FLAG" val=""/>
</p:tagLst>
</file>

<file path=ppt/tags/tag1360.xml><?xml version="1.0" encoding="utf-8"?>
<p:tagLst xmlns:p="http://schemas.openxmlformats.org/presentationml/2006/main">
  <p:tag name="AS_UNIQUEID" val="5952"/>
  <p:tag name="KSO_WM_BEAUTIFY_FLAG" val=""/>
</p:tagLst>
</file>

<file path=ppt/tags/tag1361.xml><?xml version="1.0" encoding="utf-8"?>
<p:tagLst xmlns:p="http://schemas.openxmlformats.org/presentationml/2006/main">
  <p:tag name="AS_UNIQUEID" val="5953"/>
  <p:tag name="KSO_WM_BEAUTIFY_FLAG" val=""/>
</p:tagLst>
</file>

<file path=ppt/tags/tag1362.xml><?xml version="1.0" encoding="utf-8"?>
<p:tagLst xmlns:p="http://schemas.openxmlformats.org/presentationml/2006/main">
  <p:tag name="AS_UNIQUEID" val="5954"/>
</p:tagLst>
</file>

<file path=ppt/tags/tag1363.xml><?xml version="1.0" encoding="utf-8"?>
<p:tagLst xmlns:p="http://schemas.openxmlformats.org/presentationml/2006/main">
  <p:tag name="AS_UNIQUEID" val="5955"/>
  <p:tag name="KSO_WM_BEAUTIFY_FLAG" val=""/>
</p:tagLst>
</file>

<file path=ppt/tags/tag1364.xml><?xml version="1.0" encoding="utf-8"?>
<p:tagLst xmlns:p="http://schemas.openxmlformats.org/presentationml/2006/main">
  <p:tag name="AS_UNIQUEID" val="5956"/>
  <p:tag name="KSO_WM_BEAUTIFY_FLAG" val=""/>
</p:tagLst>
</file>

<file path=ppt/tags/tag1365.xml><?xml version="1.0" encoding="utf-8"?>
<p:tagLst xmlns:p="http://schemas.openxmlformats.org/presentationml/2006/main">
  <p:tag name="AS_UNIQUEID" val="5957"/>
  <p:tag name="KSO_WM_BEAUTIFY_FLAG" val=""/>
</p:tagLst>
</file>

<file path=ppt/tags/tag1366.xml><?xml version="1.0" encoding="utf-8"?>
<p:tagLst xmlns:p="http://schemas.openxmlformats.org/presentationml/2006/main">
  <p:tag name="AS_UNIQUEID" val="5958"/>
  <p:tag name="KSO_WM_BEAUTIFY_FLAG" val=""/>
</p:tagLst>
</file>

<file path=ppt/tags/tag1367.xml><?xml version="1.0" encoding="utf-8"?>
<p:tagLst xmlns:p="http://schemas.openxmlformats.org/presentationml/2006/main">
  <p:tag name="AS_UNIQUEID" val="5959"/>
  <p:tag name="KSO_WM_BEAUTIFY_FLAG" val=""/>
</p:tagLst>
</file>

<file path=ppt/tags/tag1368.xml><?xml version="1.0" encoding="utf-8"?>
<p:tagLst xmlns:p="http://schemas.openxmlformats.org/presentationml/2006/main">
  <p:tag name="AS_UNIQUEID" val="5960"/>
  <p:tag name="KSO_WM_BEAUTIFY_FLAG" val=""/>
</p:tagLst>
</file>

<file path=ppt/tags/tag1369.xml><?xml version="1.0" encoding="utf-8"?>
<p:tagLst xmlns:p="http://schemas.openxmlformats.org/presentationml/2006/main">
  <p:tag name="AS_UNIQUEID" val="5961"/>
  <p:tag name="KSO_WM_BEAUTIFY_FLAG" val=""/>
</p:tagLst>
</file>

<file path=ppt/tags/tag137.xml><?xml version="1.0" encoding="utf-8"?>
<p:tagLst xmlns:p="http://schemas.openxmlformats.org/presentationml/2006/main">
  <p:tag name="AS_UNIQUEID" val="4760"/>
  <p:tag name="KSO_WM_BEAUTIFY_FLAG" val=""/>
</p:tagLst>
</file>

<file path=ppt/tags/tag1370.xml><?xml version="1.0" encoding="utf-8"?>
<p:tagLst xmlns:p="http://schemas.openxmlformats.org/presentationml/2006/main">
  <p:tag name="AS_UNIQUEID" val="5962"/>
  <p:tag name="KSO_WM_BEAUTIFY_FLAG" val=""/>
</p:tagLst>
</file>

<file path=ppt/tags/tag1371.xml><?xml version="1.0" encoding="utf-8"?>
<p:tagLst xmlns:p="http://schemas.openxmlformats.org/presentationml/2006/main">
  <p:tag name="AS_UNIQUEID" val="5963"/>
  <p:tag name="KSO_WM_BEAUTIFY_FLAG" val=""/>
</p:tagLst>
</file>

<file path=ppt/tags/tag1372.xml><?xml version="1.0" encoding="utf-8"?>
<p:tagLst xmlns:p="http://schemas.openxmlformats.org/presentationml/2006/main">
  <p:tag name="AS_UNIQUEID" val="5964"/>
  <p:tag name="KSO_WM_BEAUTIFY_FLAG" val=""/>
</p:tagLst>
</file>

<file path=ppt/tags/tag1373.xml><?xml version="1.0" encoding="utf-8"?>
<p:tagLst xmlns:p="http://schemas.openxmlformats.org/presentationml/2006/main">
  <p:tag name="AS_UNIQUEID" val="5965"/>
  <p:tag name="KSO_WM_BEAUTIFY_FLAG" val=""/>
</p:tagLst>
</file>

<file path=ppt/tags/tag1374.xml><?xml version="1.0" encoding="utf-8"?>
<p:tagLst xmlns:p="http://schemas.openxmlformats.org/presentationml/2006/main">
  <p:tag name="AS_UNIQUEID" val="5966"/>
  <p:tag name="KSO_WM_BEAUTIFY_FLAG" val=""/>
</p:tagLst>
</file>

<file path=ppt/tags/tag1375.xml><?xml version="1.0" encoding="utf-8"?>
<p:tagLst xmlns:p="http://schemas.openxmlformats.org/presentationml/2006/main">
  <p:tag name="AS_UNIQUEID" val="5967"/>
  <p:tag name="KSO_WM_BEAUTIFY_FLAG" val=""/>
</p:tagLst>
</file>

<file path=ppt/tags/tag1376.xml><?xml version="1.0" encoding="utf-8"?>
<p:tagLst xmlns:p="http://schemas.openxmlformats.org/presentationml/2006/main">
  <p:tag name="AS_UNIQUEID" val="5968"/>
  <p:tag name="KSO_WM_BEAUTIFY_FLAG" val=""/>
</p:tagLst>
</file>

<file path=ppt/tags/tag1377.xml><?xml version="1.0" encoding="utf-8"?>
<p:tagLst xmlns:p="http://schemas.openxmlformats.org/presentationml/2006/main">
  <p:tag name="AS_UNIQUEID" val="5969"/>
  <p:tag name="KSO_WM_BEAUTIFY_FLAG" val=""/>
</p:tagLst>
</file>

<file path=ppt/tags/tag1378.xml><?xml version="1.0" encoding="utf-8"?>
<p:tagLst xmlns:p="http://schemas.openxmlformats.org/presentationml/2006/main">
  <p:tag name="AS_UNIQUEID" val="5970"/>
  <p:tag name="KSO_WM_BEAUTIFY_FLAG" val=""/>
</p:tagLst>
</file>

<file path=ppt/tags/tag1379.xml><?xml version="1.0" encoding="utf-8"?>
<p:tagLst xmlns:p="http://schemas.openxmlformats.org/presentationml/2006/main">
  <p:tag name="AS_UNIQUEID" val="5971"/>
  <p:tag name="KSO_WM_BEAUTIFY_FLAG" val=""/>
</p:tagLst>
</file>

<file path=ppt/tags/tag138.xml><?xml version="1.0" encoding="utf-8"?>
<p:tagLst xmlns:p="http://schemas.openxmlformats.org/presentationml/2006/main">
  <p:tag name="AS_UNIQUEID" val="4761"/>
  <p:tag name="KSO_WM_BEAUTIFY_FLAG" val=""/>
</p:tagLst>
</file>

<file path=ppt/tags/tag1380.xml><?xml version="1.0" encoding="utf-8"?>
<p:tagLst xmlns:p="http://schemas.openxmlformats.org/presentationml/2006/main">
  <p:tag name="AS_UNIQUEID" val="5972"/>
  <p:tag name="KSO_WM_BEAUTIFY_FLAG" val=""/>
</p:tagLst>
</file>

<file path=ppt/tags/tag1381.xml><?xml version="1.0" encoding="utf-8"?>
<p:tagLst xmlns:p="http://schemas.openxmlformats.org/presentationml/2006/main">
  <p:tag name="AS_UNIQUEID" val="5973"/>
  <p:tag name="KSO_WM_BEAUTIFY_FLAG" val=""/>
</p:tagLst>
</file>

<file path=ppt/tags/tag1382.xml><?xml version="1.0" encoding="utf-8"?>
<p:tagLst xmlns:p="http://schemas.openxmlformats.org/presentationml/2006/main">
  <p:tag name="AS_UNIQUEID" val="5974"/>
  <p:tag name="KSO_WM_BEAUTIFY_FLAG" val=""/>
</p:tagLst>
</file>

<file path=ppt/tags/tag1383.xml><?xml version="1.0" encoding="utf-8"?>
<p:tagLst xmlns:p="http://schemas.openxmlformats.org/presentationml/2006/main">
  <p:tag name="AS_UNIQUEID" val="5975"/>
  <p:tag name="KSO_WM_BEAUTIFY_FLAG" val=""/>
</p:tagLst>
</file>

<file path=ppt/tags/tag1384.xml><?xml version="1.0" encoding="utf-8"?>
<p:tagLst xmlns:p="http://schemas.openxmlformats.org/presentationml/2006/main">
  <p:tag name="AS_UNIQUEID" val="5976"/>
  <p:tag name="KSO_WM_BEAUTIFY_FLAG" val=""/>
</p:tagLst>
</file>

<file path=ppt/tags/tag1385.xml><?xml version="1.0" encoding="utf-8"?>
<p:tagLst xmlns:p="http://schemas.openxmlformats.org/presentationml/2006/main">
  <p:tag name="AS_UNIQUEID" val="5977"/>
  <p:tag name="KSO_WM_BEAUTIFY_FLAG" val=""/>
</p:tagLst>
</file>

<file path=ppt/tags/tag1386.xml><?xml version="1.0" encoding="utf-8"?>
<p:tagLst xmlns:p="http://schemas.openxmlformats.org/presentationml/2006/main">
  <p:tag name="AS_UNIQUEID" val="5978"/>
  <p:tag name="KSO_WM_BEAUTIFY_FLAG" val=""/>
</p:tagLst>
</file>

<file path=ppt/tags/tag1387.xml><?xml version="1.0" encoding="utf-8"?>
<p:tagLst xmlns:p="http://schemas.openxmlformats.org/presentationml/2006/main">
  <p:tag name="AS_UNIQUEID" val="5979"/>
  <p:tag name="KSO_WM_BEAUTIFY_FLAG" val=""/>
</p:tagLst>
</file>

<file path=ppt/tags/tag1388.xml><?xml version="1.0" encoding="utf-8"?>
<p:tagLst xmlns:p="http://schemas.openxmlformats.org/presentationml/2006/main">
  <p:tag name="AS_UNIQUEID" val="5980"/>
  <p:tag name="KSO_WM_BEAUTIFY_FLAG" val=""/>
</p:tagLst>
</file>

<file path=ppt/tags/tag1389.xml><?xml version="1.0" encoding="utf-8"?>
<p:tagLst xmlns:p="http://schemas.openxmlformats.org/presentationml/2006/main">
  <p:tag name="AS_UNIQUEID" val="5981"/>
  <p:tag name="KSO_WM_BEAUTIFY_FLAG" val=""/>
</p:tagLst>
</file>

<file path=ppt/tags/tag139.xml><?xml version="1.0" encoding="utf-8"?>
<p:tagLst xmlns:p="http://schemas.openxmlformats.org/presentationml/2006/main">
  <p:tag name="AS_UNIQUEID" val="4762"/>
</p:tagLst>
</file>

<file path=ppt/tags/tag1390.xml><?xml version="1.0" encoding="utf-8"?>
<p:tagLst xmlns:p="http://schemas.openxmlformats.org/presentationml/2006/main">
  <p:tag name="AS_UNIQUEID" val="5982"/>
  <p:tag name="KSO_WM_BEAUTIFY_FLAG" val=""/>
</p:tagLst>
</file>

<file path=ppt/tags/tag1391.xml><?xml version="1.0" encoding="utf-8"?>
<p:tagLst xmlns:p="http://schemas.openxmlformats.org/presentationml/2006/main">
  <p:tag name="AS_UNIQUEID" val="5983"/>
  <p:tag name="KSO_WM_BEAUTIFY_FLAG" val=""/>
</p:tagLst>
</file>

<file path=ppt/tags/tag1392.xml><?xml version="1.0" encoding="utf-8"?>
<p:tagLst xmlns:p="http://schemas.openxmlformats.org/presentationml/2006/main">
  <p:tag name="AS_UNIQUEID" val="5984"/>
  <p:tag name="KSO_WM_BEAUTIFY_FLAG" val=""/>
</p:tagLst>
</file>

<file path=ppt/tags/tag1393.xml><?xml version="1.0" encoding="utf-8"?>
<p:tagLst xmlns:p="http://schemas.openxmlformats.org/presentationml/2006/main">
  <p:tag name="AS_UNIQUEID" val="5985"/>
  <p:tag name="KSO_WM_BEAUTIFY_FLAG" val=""/>
</p:tagLst>
</file>

<file path=ppt/tags/tag1394.xml><?xml version="1.0" encoding="utf-8"?>
<p:tagLst xmlns:p="http://schemas.openxmlformats.org/presentationml/2006/main">
  <p:tag name="AS_UNIQUEID" val="5986"/>
  <p:tag name="KSO_WM_BEAUTIFY_FLAG" val=""/>
</p:tagLst>
</file>

<file path=ppt/tags/tag1395.xml><?xml version="1.0" encoding="utf-8"?>
<p:tagLst xmlns:p="http://schemas.openxmlformats.org/presentationml/2006/main">
  <p:tag name="AS_UNIQUEID" val="5987"/>
  <p:tag name="KSO_WM_BEAUTIFY_FLAG" val=""/>
</p:tagLst>
</file>

<file path=ppt/tags/tag1396.xml><?xml version="1.0" encoding="utf-8"?>
<p:tagLst xmlns:p="http://schemas.openxmlformats.org/presentationml/2006/main">
  <p:tag name="AS_UNIQUEID" val="5988"/>
  <p:tag name="KSO_WM_BEAUTIFY_FLAG" val=""/>
</p:tagLst>
</file>

<file path=ppt/tags/tag1397.xml><?xml version="1.0" encoding="utf-8"?>
<p:tagLst xmlns:p="http://schemas.openxmlformats.org/presentationml/2006/main">
  <p:tag name="AS_UNIQUEID" val="5989"/>
  <p:tag name="KSO_WM_BEAUTIFY_FLAG" val=""/>
</p:tagLst>
</file>

<file path=ppt/tags/tag1398.xml><?xml version="1.0" encoding="utf-8"?>
<p:tagLst xmlns:p="http://schemas.openxmlformats.org/presentationml/2006/main">
  <p:tag name="AS_UNIQUEID" val="5990"/>
  <p:tag name="KSO_WM_BEAUTIFY_FLAG" val=""/>
</p:tagLst>
</file>

<file path=ppt/tags/tag1399.xml><?xml version="1.0" encoding="utf-8"?>
<p:tagLst xmlns:p="http://schemas.openxmlformats.org/presentationml/2006/main">
  <p:tag name="AS_UNIQUEID" val="5991"/>
  <p:tag name="KSO_WM_BEAUTIFY_FLAG" val=""/>
</p:tagLst>
</file>

<file path=ppt/tags/tag14.xml><?xml version="1.0" encoding="utf-8"?>
<p:tagLst xmlns:p="http://schemas.openxmlformats.org/presentationml/2006/main">
  <p:tag name="AS_UNIQUEID" val="4637"/>
</p:tagLst>
</file>

<file path=ppt/tags/tag140.xml><?xml version="1.0" encoding="utf-8"?>
<p:tagLst xmlns:p="http://schemas.openxmlformats.org/presentationml/2006/main">
  <p:tag name="AS_UNIQUEID" val="4763"/>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1400.xml><?xml version="1.0" encoding="utf-8"?>
<p:tagLst xmlns:p="http://schemas.openxmlformats.org/presentationml/2006/main">
  <p:tag name="AS_UNIQUEID" val="5992"/>
  <p:tag name="KSO_WM_BEAUTIFY_FLAG" val=""/>
</p:tagLst>
</file>

<file path=ppt/tags/tag1401.xml><?xml version="1.0" encoding="utf-8"?>
<p:tagLst xmlns:p="http://schemas.openxmlformats.org/presentationml/2006/main">
  <p:tag name="AS_UNIQUEID" val="5993"/>
  <p:tag name="KSO_WM_BEAUTIFY_FLAG" val=""/>
</p:tagLst>
</file>

<file path=ppt/tags/tag1402.xml><?xml version="1.0" encoding="utf-8"?>
<p:tagLst xmlns:p="http://schemas.openxmlformats.org/presentationml/2006/main">
  <p:tag name="AS_UNIQUEID" val="5994"/>
  <p:tag name="KSO_WM_BEAUTIFY_FLAG" val=""/>
</p:tagLst>
</file>

<file path=ppt/tags/tag1403.xml><?xml version="1.0" encoding="utf-8"?>
<p:tagLst xmlns:p="http://schemas.openxmlformats.org/presentationml/2006/main">
  <p:tag name="AS_UNIQUEID" val="5995"/>
  <p:tag name="KSO_WM_BEAUTIFY_FLAG" val=""/>
</p:tagLst>
</file>

<file path=ppt/tags/tag1404.xml><?xml version="1.0" encoding="utf-8"?>
<p:tagLst xmlns:p="http://schemas.openxmlformats.org/presentationml/2006/main">
  <p:tag name="AS_UNIQUEID" val="5996"/>
  <p:tag name="KSO_WM_BEAUTIFY_FLAG" val=""/>
</p:tagLst>
</file>

<file path=ppt/tags/tag1405.xml><?xml version="1.0" encoding="utf-8"?>
<p:tagLst xmlns:p="http://schemas.openxmlformats.org/presentationml/2006/main">
  <p:tag name="AS_UNIQUEID" val="5997"/>
  <p:tag name="KSO_WM_BEAUTIFY_FLAG" val=""/>
</p:tagLst>
</file>

<file path=ppt/tags/tag1406.xml><?xml version="1.0" encoding="utf-8"?>
<p:tagLst xmlns:p="http://schemas.openxmlformats.org/presentationml/2006/main">
  <p:tag name="AS_UNIQUEID" val="5998"/>
  <p:tag name="KSO_WM_BEAUTIFY_FLAG" val=""/>
</p:tagLst>
</file>

<file path=ppt/tags/tag1407.xml><?xml version="1.0" encoding="utf-8"?>
<p:tagLst xmlns:p="http://schemas.openxmlformats.org/presentationml/2006/main">
  <p:tag name="AS_UNIQUEID" val="5999"/>
  <p:tag name="KSO_WM_BEAUTIFY_FLAG" val=""/>
</p:tagLst>
</file>

<file path=ppt/tags/tag1408.xml><?xml version="1.0" encoding="utf-8"?>
<p:tagLst xmlns:p="http://schemas.openxmlformats.org/presentationml/2006/main">
  <p:tag name="AS_UNIQUEID" val="6000"/>
  <p:tag name="KSO_WM_BEAUTIFY_FLAG" val=""/>
</p:tagLst>
</file>

<file path=ppt/tags/tag1409.xml><?xml version="1.0" encoding="utf-8"?>
<p:tagLst xmlns:p="http://schemas.openxmlformats.org/presentationml/2006/main">
  <p:tag name="AS_UNIQUEID" val="6001"/>
  <p:tag name="KSO_WM_BEAUTIFY_FLAG" val=""/>
</p:tagLst>
</file>

<file path=ppt/tags/tag141.xml><?xml version="1.0" encoding="utf-8"?>
<p:tagLst xmlns:p="http://schemas.openxmlformats.org/presentationml/2006/main">
  <p:tag name="AS_UNIQUEID" val="4764"/>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1410.xml><?xml version="1.0" encoding="utf-8"?>
<p:tagLst xmlns:p="http://schemas.openxmlformats.org/presentationml/2006/main">
  <p:tag name="AS_UNIQUEID" val="6002"/>
  <p:tag name="KSO_WM_BEAUTIFY_FLAG" val=""/>
</p:tagLst>
</file>

<file path=ppt/tags/tag1411.xml><?xml version="1.0" encoding="utf-8"?>
<p:tagLst xmlns:p="http://schemas.openxmlformats.org/presentationml/2006/main">
  <p:tag name="AS_UNIQUEID" val="6003"/>
  <p:tag name="KSO_WM_BEAUTIFY_FLAG" val=""/>
</p:tagLst>
</file>

<file path=ppt/tags/tag1412.xml><?xml version="1.0" encoding="utf-8"?>
<p:tagLst xmlns:p="http://schemas.openxmlformats.org/presentationml/2006/main">
  <p:tag name="AS_UNIQUEID" val="6004"/>
  <p:tag name="KSO_WM_BEAUTIFY_FLAG" val=""/>
</p:tagLst>
</file>

<file path=ppt/tags/tag1413.xml><?xml version="1.0" encoding="utf-8"?>
<p:tagLst xmlns:p="http://schemas.openxmlformats.org/presentationml/2006/main">
  <p:tag name="AS_UNIQUEID" val="6005"/>
  <p:tag name="KSO_WM_BEAUTIFY_FLAG" val=""/>
</p:tagLst>
</file>

<file path=ppt/tags/tag1414.xml><?xml version="1.0" encoding="utf-8"?>
<p:tagLst xmlns:p="http://schemas.openxmlformats.org/presentationml/2006/main">
  <p:tag name="AS_UNIQUEID" val="6006"/>
  <p:tag name="KSO_WM_BEAUTIFY_FLAG" val=""/>
</p:tagLst>
</file>

<file path=ppt/tags/tag1415.xml><?xml version="1.0" encoding="utf-8"?>
<p:tagLst xmlns:p="http://schemas.openxmlformats.org/presentationml/2006/main">
  <p:tag name="AS_UNIQUEID" val="6007"/>
  <p:tag name="KSO_WM_BEAUTIFY_FLAG" val=""/>
</p:tagLst>
</file>

<file path=ppt/tags/tag1416.xml><?xml version="1.0" encoding="utf-8"?>
<p:tagLst xmlns:p="http://schemas.openxmlformats.org/presentationml/2006/main">
  <p:tag name="AS_UNIQUEID" val="6008"/>
  <p:tag name="KSO_WM_BEAUTIFY_FLAG" val=""/>
</p:tagLst>
</file>

<file path=ppt/tags/tag1417.xml><?xml version="1.0" encoding="utf-8"?>
<p:tagLst xmlns:p="http://schemas.openxmlformats.org/presentationml/2006/main">
  <p:tag name="AS_UNIQUEID" val="6009"/>
  <p:tag name="KSO_WM_BEAUTIFY_FLAG" val=""/>
</p:tagLst>
</file>

<file path=ppt/tags/tag1418.xml><?xml version="1.0" encoding="utf-8"?>
<p:tagLst xmlns:p="http://schemas.openxmlformats.org/presentationml/2006/main">
  <p:tag name="AS_UNIQUEID" val="6010"/>
  <p:tag name="KSO_WM_BEAUTIFY_FLAG" val=""/>
</p:tagLst>
</file>

<file path=ppt/tags/tag1419.xml><?xml version="1.0" encoding="utf-8"?>
<p:tagLst xmlns:p="http://schemas.openxmlformats.org/presentationml/2006/main">
  <p:tag name="AS_UNIQUEID" val="6011"/>
  <p:tag name="KSO_WM_BEAUTIFY_FLAG" val=""/>
</p:tagLst>
</file>

<file path=ppt/tags/tag142.xml><?xml version="1.0" encoding="utf-8"?>
<p:tagLst xmlns:p="http://schemas.openxmlformats.org/presentationml/2006/main">
  <p:tag name="AS_UNIQUEID" val="4765"/>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1420.xml><?xml version="1.0" encoding="utf-8"?>
<p:tagLst xmlns:p="http://schemas.openxmlformats.org/presentationml/2006/main">
  <p:tag name="AS_UNIQUEID" val="6012"/>
  <p:tag name="KSO_WM_BEAUTIFY_FLAG" val=""/>
</p:tagLst>
</file>

<file path=ppt/tags/tag1421.xml><?xml version="1.0" encoding="utf-8"?>
<p:tagLst xmlns:p="http://schemas.openxmlformats.org/presentationml/2006/main">
  <p:tag name="AS_UNIQUEID" val="6013"/>
  <p:tag name="KSO_WM_BEAUTIFY_FLAG" val=""/>
</p:tagLst>
</file>

<file path=ppt/tags/tag1422.xml><?xml version="1.0" encoding="utf-8"?>
<p:tagLst xmlns:p="http://schemas.openxmlformats.org/presentationml/2006/main">
  <p:tag name="AS_UNIQUEID" val="6014"/>
  <p:tag name="KSO_WM_BEAUTIFY_FLAG" val=""/>
</p:tagLst>
</file>

<file path=ppt/tags/tag1423.xml><?xml version="1.0" encoding="utf-8"?>
<p:tagLst xmlns:p="http://schemas.openxmlformats.org/presentationml/2006/main">
  <p:tag name="AS_UNIQUEID" val="6015"/>
  <p:tag name="KSO_WM_BEAUTIFY_FLAG" val=""/>
</p:tagLst>
</file>

<file path=ppt/tags/tag1424.xml><?xml version="1.0" encoding="utf-8"?>
<p:tagLst xmlns:p="http://schemas.openxmlformats.org/presentationml/2006/main">
  <p:tag name="AS_UNIQUEID" val="6016"/>
  <p:tag name="KSO_WM_BEAUTIFY_FLAG" val=""/>
</p:tagLst>
</file>

<file path=ppt/tags/tag1425.xml><?xml version="1.0" encoding="utf-8"?>
<p:tagLst xmlns:p="http://schemas.openxmlformats.org/presentationml/2006/main">
  <p:tag name="AS_UNIQUEID" val="6017"/>
  <p:tag name="KSO_WM_BEAUTIFY_FLAG" val=""/>
</p:tagLst>
</file>

<file path=ppt/tags/tag1426.xml><?xml version="1.0" encoding="utf-8"?>
<p:tagLst xmlns:p="http://schemas.openxmlformats.org/presentationml/2006/main">
  <p:tag name="AS_UNIQUEID" val="6018"/>
  <p:tag name="KSO_WM_BEAUTIFY_FLAG" val=""/>
</p:tagLst>
</file>

<file path=ppt/tags/tag1427.xml><?xml version="1.0" encoding="utf-8"?>
<p:tagLst xmlns:p="http://schemas.openxmlformats.org/presentationml/2006/main">
  <p:tag name="AS_UNIQUEID" val="6019"/>
  <p:tag name="KSO_WM_BEAUTIFY_FLAG" val=""/>
</p:tagLst>
</file>

<file path=ppt/tags/tag1428.xml><?xml version="1.0" encoding="utf-8"?>
<p:tagLst xmlns:p="http://schemas.openxmlformats.org/presentationml/2006/main">
  <p:tag name="AS_UNIQUEID" val="6020"/>
  <p:tag name="KSO_WM_BEAUTIFY_FLAG" val=""/>
</p:tagLst>
</file>

<file path=ppt/tags/tag1429.xml><?xml version="1.0" encoding="utf-8"?>
<p:tagLst xmlns:p="http://schemas.openxmlformats.org/presentationml/2006/main">
  <p:tag name="AS_UNIQUEID" val="6021"/>
  <p:tag name="KSO_WM_BEAUTIFY_FLAG" val=""/>
</p:tagLst>
</file>

<file path=ppt/tags/tag143.xml><?xml version="1.0" encoding="utf-8"?>
<p:tagLst xmlns:p="http://schemas.openxmlformats.org/presentationml/2006/main">
  <p:tag name="AS_UNIQUEID" val="4766"/>
</p:tagLst>
</file>

<file path=ppt/tags/tag1430.xml><?xml version="1.0" encoding="utf-8"?>
<p:tagLst xmlns:p="http://schemas.openxmlformats.org/presentationml/2006/main">
  <p:tag name="AS_UNIQUEID" val="6022"/>
  <p:tag name="KSO_WM_BEAUTIFY_FLAG" val=""/>
</p:tagLst>
</file>

<file path=ppt/tags/tag1431.xml><?xml version="1.0" encoding="utf-8"?>
<p:tagLst xmlns:p="http://schemas.openxmlformats.org/presentationml/2006/main">
  <p:tag name="AS_UNIQUEID" val="6023"/>
  <p:tag name="KSO_WM_BEAUTIFY_FLAG" val=""/>
</p:tagLst>
</file>

<file path=ppt/tags/tag1432.xml><?xml version="1.0" encoding="utf-8"?>
<p:tagLst xmlns:p="http://schemas.openxmlformats.org/presentationml/2006/main">
  <p:tag name="AS_UNIQUEID" val="6024"/>
  <p:tag name="KSO_WM_BEAUTIFY_FLAG" val=""/>
</p:tagLst>
</file>

<file path=ppt/tags/tag1433.xml><?xml version="1.0" encoding="utf-8"?>
<p:tagLst xmlns:p="http://schemas.openxmlformats.org/presentationml/2006/main">
  <p:tag name="AS_UNIQUEID" val="6025"/>
  <p:tag name="KSO_WM_BEAUTIFY_FLAG" val=""/>
</p:tagLst>
</file>

<file path=ppt/tags/tag1434.xml><?xml version="1.0" encoding="utf-8"?>
<p:tagLst xmlns:p="http://schemas.openxmlformats.org/presentationml/2006/main">
  <p:tag name="AS_UNIQUEID" val="6026"/>
  <p:tag name="KSO_WM_BEAUTIFY_FLAG" val=""/>
</p:tagLst>
</file>

<file path=ppt/tags/tag1435.xml><?xml version="1.0" encoding="utf-8"?>
<p:tagLst xmlns:p="http://schemas.openxmlformats.org/presentationml/2006/main">
  <p:tag name="AS_UNIQUEID" val="6027"/>
  <p:tag name="KSO_WM_BEAUTIFY_FLAG" val=""/>
</p:tagLst>
</file>

<file path=ppt/tags/tag1436.xml><?xml version="1.0" encoding="utf-8"?>
<p:tagLst xmlns:p="http://schemas.openxmlformats.org/presentationml/2006/main">
  <p:tag name="AS_UNIQUEID" val="6028"/>
  <p:tag name="KSO_WM_BEAUTIFY_FLAG" val=""/>
</p:tagLst>
</file>

<file path=ppt/tags/tag1437.xml><?xml version="1.0" encoding="utf-8"?>
<p:tagLst xmlns:p="http://schemas.openxmlformats.org/presentationml/2006/main">
  <p:tag name="AS_UNIQUEID" val="6029"/>
  <p:tag name="KSO_WM_BEAUTIFY_FLAG" val=""/>
</p:tagLst>
</file>

<file path=ppt/tags/tag1438.xml><?xml version="1.0" encoding="utf-8"?>
<p:tagLst xmlns:p="http://schemas.openxmlformats.org/presentationml/2006/main">
  <p:tag name="AS_UNIQUEID" val="6030"/>
  <p:tag name="KSO_WM_BEAUTIFY_FLAG" val=""/>
</p:tagLst>
</file>

<file path=ppt/tags/tag1439.xml><?xml version="1.0" encoding="utf-8"?>
<p:tagLst xmlns:p="http://schemas.openxmlformats.org/presentationml/2006/main">
  <p:tag name="AS_UNIQUEID" val="6031"/>
  <p:tag name="KSO_WM_BEAUTIFY_FLAG" val=""/>
</p:tagLst>
</file>

<file path=ppt/tags/tag144.xml><?xml version="1.0" encoding="utf-8"?>
<p:tagLst xmlns:p="http://schemas.openxmlformats.org/presentationml/2006/main">
  <p:tag name="AS_UNIQUEID" val="4767"/>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2_3"/>
  <p:tag name="KSO_WM_UNIT_INDEX" val="1_2_3"/>
  <p:tag name="KSO_WM_UNIT_LAYERLEVEL" val="1_1_1"/>
  <p:tag name="KSO_WM_UNIT_TYPE" val="l_h_i"/>
</p:tagLst>
</file>

<file path=ppt/tags/tag1440.xml><?xml version="1.0" encoding="utf-8"?>
<p:tagLst xmlns:p="http://schemas.openxmlformats.org/presentationml/2006/main">
  <p:tag name="AS_UNIQUEID" val="6032"/>
  <p:tag name="KSO_WM_BEAUTIFY_FLAG" val=""/>
</p:tagLst>
</file>

<file path=ppt/tags/tag1441.xml><?xml version="1.0" encoding="utf-8"?>
<p:tagLst xmlns:p="http://schemas.openxmlformats.org/presentationml/2006/main">
  <p:tag name="AS_UNIQUEID" val="6033"/>
  <p:tag name="KSO_WM_BEAUTIFY_FLAG" val=""/>
</p:tagLst>
</file>

<file path=ppt/tags/tag1442.xml><?xml version="1.0" encoding="utf-8"?>
<p:tagLst xmlns:p="http://schemas.openxmlformats.org/presentationml/2006/main">
  <p:tag name="AS_UNIQUEID" val="6034"/>
  <p:tag name="KSO_WM_BEAUTIFY_FLAG" val=""/>
</p:tagLst>
</file>

<file path=ppt/tags/tag1443.xml><?xml version="1.0" encoding="utf-8"?>
<p:tagLst xmlns:p="http://schemas.openxmlformats.org/presentationml/2006/main">
  <p:tag name="AS_UNIQUEID" val="6035"/>
  <p:tag name="KSO_WM_BEAUTIFY_FLAG" val=""/>
</p:tagLst>
</file>

<file path=ppt/tags/tag1444.xml><?xml version="1.0" encoding="utf-8"?>
<p:tagLst xmlns:p="http://schemas.openxmlformats.org/presentationml/2006/main">
  <p:tag name="AS_UNIQUEID" val="6036"/>
  <p:tag name="KSO_WM_BEAUTIFY_FLAG" val=""/>
</p:tagLst>
</file>

<file path=ppt/tags/tag1445.xml><?xml version="1.0" encoding="utf-8"?>
<p:tagLst xmlns:p="http://schemas.openxmlformats.org/presentationml/2006/main">
  <p:tag name="AS_UNIQUEID" val="6037"/>
  <p:tag name="KSO_WM_BEAUTIFY_FLAG" val=""/>
</p:tagLst>
</file>

<file path=ppt/tags/tag1446.xml><?xml version="1.0" encoding="utf-8"?>
<p:tagLst xmlns:p="http://schemas.openxmlformats.org/presentationml/2006/main">
  <p:tag name="AS_UNIQUEID" val="6038"/>
  <p:tag name="KSO_WM_BEAUTIFY_FLAG" val=""/>
</p:tagLst>
</file>

<file path=ppt/tags/tag1447.xml><?xml version="1.0" encoding="utf-8"?>
<p:tagLst xmlns:p="http://schemas.openxmlformats.org/presentationml/2006/main">
  <p:tag name="AS_UNIQUEID" val="6039"/>
  <p:tag name="KSO_WM_BEAUTIFY_FLAG" val=""/>
</p:tagLst>
</file>

<file path=ppt/tags/tag1448.xml><?xml version="1.0" encoding="utf-8"?>
<p:tagLst xmlns:p="http://schemas.openxmlformats.org/presentationml/2006/main">
  <p:tag name="AS_UNIQUEID" val="6040"/>
  <p:tag name="KSO_WM_BEAUTIFY_FLAG" val=""/>
</p:tagLst>
</file>

<file path=ppt/tags/tag1449.xml><?xml version="1.0" encoding="utf-8"?>
<p:tagLst xmlns:p="http://schemas.openxmlformats.org/presentationml/2006/main">
  <p:tag name="AS_UNIQUEID" val="6041"/>
  <p:tag name="KSO_WM_BEAUTIFY_FLAG" val=""/>
</p:tagLst>
</file>

<file path=ppt/tags/tag145.xml><?xml version="1.0" encoding="utf-8"?>
<p:tagLst xmlns:p="http://schemas.openxmlformats.org/presentationml/2006/main">
  <p:tag name="AS_UNIQUEID" val="4768"/>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2_4"/>
  <p:tag name="KSO_WM_UNIT_INDEX" val="1_2_4"/>
  <p:tag name="KSO_WM_UNIT_LAYERLEVEL" val="1_1_1"/>
  <p:tag name="KSO_WM_UNIT_TYPE" val="l_h_i"/>
</p:tagLst>
</file>

<file path=ppt/tags/tag1450.xml><?xml version="1.0" encoding="utf-8"?>
<p:tagLst xmlns:p="http://schemas.openxmlformats.org/presentationml/2006/main">
  <p:tag name="AS_UNIQUEID" val="6042"/>
  <p:tag name="KSO_WM_BEAUTIFY_FLAG" val=""/>
</p:tagLst>
</file>

<file path=ppt/tags/tag1451.xml><?xml version="1.0" encoding="utf-8"?>
<p:tagLst xmlns:p="http://schemas.openxmlformats.org/presentationml/2006/main">
  <p:tag name="AS_UNIQUEID" val="6043"/>
  <p:tag name="KSO_WM_BEAUTIFY_FLAG" val=""/>
</p:tagLst>
</file>

<file path=ppt/tags/tag1452.xml><?xml version="1.0" encoding="utf-8"?>
<p:tagLst xmlns:p="http://schemas.openxmlformats.org/presentationml/2006/main">
  <p:tag name="AS_UNIQUEID" val="6044"/>
  <p:tag name="KSO_WM_BEAUTIFY_FLAG" val=""/>
</p:tagLst>
</file>

<file path=ppt/tags/tag1453.xml><?xml version="1.0" encoding="utf-8"?>
<p:tagLst xmlns:p="http://schemas.openxmlformats.org/presentationml/2006/main">
  <p:tag name="AS_UNIQUEID" val="6045"/>
  <p:tag name="KSO_WM_BEAUTIFY_FLAG" val=""/>
</p:tagLst>
</file>

<file path=ppt/tags/tag1454.xml><?xml version="1.0" encoding="utf-8"?>
<p:tagLst xmlns:p="http://schemas.openxmlformats.org/presentationml/2006/main">
  <p:tag name="AS_UNIQUEID" val="6046"/>
  <p:tag name="KSO_WM_BEAUTIFY_FLAG" val=""/>
</p:tagLst>
</file>

<file path=ppt/tags/tag1455.xml><?xml version="1.0" encoding="utf-8"?>
<p:tagLst xmlns:p="http://schemas.openxmlformats.org/presentationml/2006/main">
  <p:tag name="AS_UNIQUEID" val="6047"/>
  <p:tag name="KSO_WM_BEAUTIFY_FLAG" val=""/>
</p:tagLst>
</file>

<file path=ppt/tags/tag1456.xml><?xml version="1.0" encoding="utf-8"?>
<p:tagLst xmlns:p="http://schemas.openxmlformats.org/presentationml/2006/main">
  <p:tag name="AS_UNIQUEID" val="6048"/>
  <p:tag name="KSO_WM_BEAUTIFY_FLAG" val=""/>
</p:tagLst>
</file>

<file path=ppt/tags/tag1457.xml><?xml version="1.0" encoding="utf-8"?>
<p:tagLst xmlns:p="http://schemas.openxmlformats.org/presentationml/2006/main">
  <p:tag name="AS_UNIQUEID" val="6049"/>
  <p:tag name="KSO_WM_BEAUTIFY_FLAG" val=""/>
</p:tagLst>
</file>

<file path=ppt/tags/tag1458.xml><?xml version="1.0" encoding="utf-8"?>
<p:tagLst xmlns:p="http://schemas.openxmlformats.org/presentationml/2006/main">
  <p:tag name="AS_UNIQUEID" val="6050"/>
  <p:tag name="KSO_WM_BEAUTIFY_FLAG" val=""/>
</p:tagLst>
</file>

<file path=ppt/tags/tag1459.xml><?xml version="1.0" encoding="utf-8"?>
<p:tagLst xmlns:p="http://schemas.openxmlformats.org/presentationml/2006/main">
  <p:tag name="AS_UNIQUEID" val="6051"/>
  <p:tag name="KSO_WM_BEAUTIFY_FLAG" val=""/>
</p:tagLst>
</file>

<file path=ppt/tags/tag146.xml><?xml version="1.0" encoding="utf-8"?>
<p:tagLst xmlns:p="http://schemas.openxmlformats.org/presentationml/2006/main">
  <p:tag name="AS_UNIQUEID" val="4769"/>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2_1"/>
  <p:tag name="KSO_WM_UNIT_INDEX" val="1_2_1"/>
  <p:tag name="KSO_WM_UNIT_LAYERLEVEL" val="1_1_1"/>
  <p:tag name="KSO_WM_UNIT_SUBTYPE" val="d"/>
  <p:tag name="KSO_WM_UNIT_TYPE" val="l_h_i"/>
</p:tagLst>
</file>

<file path=ppt/tags/tag1460.xml><?xml version="1.0" encoding="utf-8"?>
<p:tagLst xmlns:p="http://schemas.openxmlformats.org/presentationml/2006/main">
  <p:tag name="AS_UNIQUEID" val="6052"/>
  <p:tag name="KSO_WM_BEAUTIFY_FLAG" val=""/>
</p:tagLst>
</file>

<file path=ppt/tags/tag1461.xml><?xml version="1.0" encoding="utf-8"?>
<p:tagLst xmlns:p="http://schemas.openxmlformats.org/presentationml/2006/main">
  <p:tag name="AS_UNIQUEID" val="6053"/>
  <p:tag name="KSO_WM_BEAUTIFY_FLAG" val=""/>
</p:tagLst>
</file>

<file path=ppt/tags/tag1462.xml><?xml version="1.0" encoding="utf-8"?>
<p:tagLst xmlns:p="http://schemas.openxmlformats.org/presentationml/2006/main">
  <p:tag name="AS_UNIQUEID" val="6054"/>
  <p:tag name="KSO_WM_BEAUTIFY_FLAG" val=""/>
</p:tagLst>
</file>

<file path=ppt/tags/tag1463.xml><?xml version="1.0" encoding="utf-8"?>
<p:tagLst xmlns:p="http://schemas.openxmlformats.org/presentationml/2006/main">
  <p:tag name="AS_UNIQUEID" val="6055"/>
  <p:tag name="KSO_WM_BEAUTIFY_FLAG" val=""/>
</p:tagLst>
</file>

<file path=ppt/tags/tag1464.xml><?xml version="1.0" encoding="utf-8"?>
<p:tagLst xmlns:p="http://schemas.openxmlformats.org/presentationml/2006/main">
  <p:tag name="AS_UNIQUEID" val="6056"/>
  <p:tag name="KSO_WM_BEAUTIFY_FLAG" val=""/>
</p:tagLst>
</file>

<file path=ppt/tags/tag1465.xml><?xml version="1.0" encoding="utf-8"?>
<p:tagLst xmlns:p="http://schemas.openxmlformats.org/presentationml/2006/main">
  <p:tag name="AS_UNIQUEID" val="6057"/>
  <p:tag name="KSO_WM_BEAUTIFY_FLAG" val=""/>
</p:tagLst>
</file>

<file path=ppt/tags/tag1466.xml><?xml version="1.0" encoding="utf-8"?>
<p:tagLst xmlns:p="http://schemas.openxmlformats.org/presentationml/2006/main">
  <p:tag name="AS_UNIQUEID" val="6058"/>
  <p:tag name="KSO_WM_BEAUTIFY_FLAG" val=""/>
</p:tagLst>
</file>

<file path=ppt/tags/tag1467.xml><?xml version="1.0" encoding="utf-8"?>
<p:tagLst xmlns:p="http://schemas.openxmlformats.org/presentationml/2006/main">
  <p:tag name="AS_UNIQUEID" val="6059"/>
  <p:tag name="KSO_WM_BEAUTIFY_FLAG" val=""/>
</p:tagLst>
</file>

<file path=ppt/tags/tag1468.xml><?xml version="1.0" encoding="utf-8"?>
<p:tagLst xmlns:p="http://schemas.openxmlformats.org/presentationml/2006/main">
  <p:tag name="AS_UNIQUEID" val="6060"/>
  <p:tag name="KSO_WM_BEAUTIFY_FLAG" val=""/>
</p:tagLst>
</file>

<file path=ppt/tags/tag1469.xml><?xml version="1.0" encoding="utf-8"?>
<p:tagLst xmlns:p="http://schemas.openxmlformats.org/presentationml/2006/main">
  <p:tag name="AS_UNIQUEID" val="6061"/>
  <p:tag name="KSO_WM_BEAUTIFY_FLAG" val=""/>
</p:tagLst>
</file>

<file path=ppt/tags/tag147.xml><?xml version="1.0" encoding="utf-8"?>
<p:tagLst xmlns:p="http://schemas.openxmlformats.org/presentationml/2006/main">
  <p:tag name="AS_UNIQUEID" val="4770"/>
</p:tagLst>
</file>

<file path=ppt/tags/tag1470.xml><?xml version="1.0" encoding="utf-8"?>
<p:tagLst xmlns:p="http://schemas.openxmlformats.org/presentationml/2006/main">
  <p:tag name="AS_UNIQUEID" val="6062"/>
  <p:tag name="KSO_WM_BEAUTIFY_FLAG" val=""/>
</p:tagLst>
</file>

<file path=ppt/tags/tag1471.xml><?xml version="1.0" encoding="utf-8"?>
<p:tagLst xmlns:p="http://schemas.openxmlformats.org/presentationml/2006/main">
  <p:tag name="AS_UNIQUEID" val="6063"/>
  <p:tag name="KSO_WM_BEAUTIFY_FLAG" val=""/>
</p:tagLst>
</file>

<file path=ppt/tags/tag1472.xml><?xml version="1.0" encoding="utf-8"?>
<p:tagLst xmlns:p="http://schemas.openxmlformats.org/presentationml/2006/main">
  <p:tag name="AS_UNIQUEID" val="6064"/>
  <p:tag name="KSO_WM_BEAUTIFY_FLAG" val=""/>
</p:tagLst>
</file>

<file path=ppt/tags/tag1473.xml><?xml version="1.0" encoding="utf-8"?>
<p:tagLst xmlns:p="http://schemas.openxmlformats.org/presentationml/2006/main">
  <p:tag name="AS_UNIQUEID" val="6065"/>
  <p:tag name="KSO_WM_BEAUTIFY_FLAG" val=""/>
</p:tagLst>
</file>

<file path=ppt/tags/tag1474.xml><?xml version="1.0" encoding="utf-8"?>
<p:tagLst xmlns:p="http://schemas.openxmlformats.org/presentationml/2006/main">
  <p:tag name="AS_UNIQUEID" val="6066"/>
  <p:tag name="KSO_WM_BEAUTIFY_FLAG" val=""/>
</p:tagLst>
</file>

<file path=ppt/tags/tag1475.xml><?xml version="1.0" encoding="utf-8"?>
<p:tagLst xmlns:p="http://schemas.openxmlformats.org/presentationml/2006/main">
  <p:tag name="AS_UNIQUEID" val="6067"/>
  <p:tag name="KSO_WM_BEAUTIFY_FLAG" val=""/>
</p:tagLst>
</file>

<file path=ppt/tags/tag1476.xml><?xml version="1.0" encoding="utf-8"?>
<p:tagLst xmlns:p="http://schemas.openxmlformats.org/presentationml/2006/main">
  <p:tag name="AS_UNIQUEID" val="6068"/>
  <p:tag name="KSO_WM_BEAUTIFY_FLAG" val=""/>
</p:tagLst>
</file>

<file path=ppt/tags/tag1477.xml><?xml version="1.0" encoding="utf-8"?>
<p:tagLst xmlns:p="http://schemas.openxmlformats.org/presentationml/2006/main">
  <p:tag name="AS_UNIQUEID" val="6069"/>
  <p:tag name="KSO_WM_BEAUTIFY_FLAG" val=""/>
</p:tagLst>
</file>

<file path=ppt/tags/tag1478.xml><?xml version="1.0" encoding="utf-8"?>
<p:tagLst xmlns:p="http://schemas.openxmlformats.org/presentationml/2006/main">
  <p:tag name="AS_UNIQUEID" val="6070"/>
  <p:tag name="KSO_WM_BEAUTIFY_FLAG" val=""/>
</p:tagLst>
</file>

<file path=ppt/tags/tag1479.xml><?xml version="1.0" encoding="utf-8"?>
<p:tagLst xmlns:p="http://schemas.openxmlformats.org/presentationml/2006/main">
  <p:tag name="AS_UNIQUEID" val="6071"/>
  <p:tag name="KSO_WM_BEAUTIFY_FLAG" val=""/>
</p:tagLst>
</file>

<file path=ppt/tags/tag148.xml><?xml version="1.0" encoding="utf-8"?>
<p:tagLst xmlns:p="http://schemas.openxmlformats.org/presentationml/2006/main">
  <p:tag name="AS_UNIQUEID" val="4771"/>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3"/>
  <p:tag name="KSO_WM_UNIT_INDEX" val="1_5_3"/>
  <p:tag name="KSO_WM_UNIT_LAYERLEVEL" val="1_1_1"/>
  <p:tag name="KSO_WM_UNIT_TYPE" val="l_h_i"/>
</p:tagLst>
</file>

<file path=ppt/tags/tag1480.xml><?xml version="1.0" encoding="utf-8"?>
<p:tagLst xmlns:p="http://schemas.openxmlformats.org/presentationml/2006/main">
  <p:tag name="AS_UNIQUEID" val="6072"/>
  <p:tag name="KSO_WM_BEAUTIFY_FLAG" val=""/>
</p:tagLst>
</file>

<file path=ppt/tags/tag1481.xml><?xml version="1.0" encoding="utf-8"?>
<p:tagLst xmlns:p="http://schemas.openxmlformats.org/presentationml/2006/main">
  <p:tag name="AS_UNIQUEID" val="6073"/>
  <p:tag name="KSO_WM_BEAUTIFY_FLAG" val=""/>
</p:tagLst>
</file>

<file path=ppt/tags/tag1482.xml><?xml version="1.0" encoding="utf-8"?>
<p:tagLst xmlns:p="http://schemas.openxmlformats.org/presentationml/2006/main">
  <p:tag name="AS_UNIQUEID" val="6074"/>
  <p:tag name="KSO_WM_BEAUTIFY_FLAG" val=""/>
</p:tagLst>
</file>

<file path=ppt/tags/tag1483.xml><?xml version="1.0" encoding="utf-8"?>
<p:tagLst xmlns:p="http://schemas.openxmlformats.org/presentationml/2006/main">
  <p:tag name="AS_UNIQUEID" val="6075"/>
  <p:tag name="KSO_WM_BEAUTIFY_FLAG" val=""/>
</p:tagLst>
</file>

<file path=ppt/tags/tag1484.xml><?xml version="1.0" encoding="utf-8"?>
<p:tagLst xmlns:p="http://schemas.openxmlformats.org/presentationml/2006/main">
  <p:tag name="AS_UNIQUEID" val="6076"/>
  <p:tag name="KSO_WM_BEAUTIFY_FLAG" val=""/>
</p:tagLst>
</file>

<file path=ppt/tags/tag1485.xml><?xml version="1.0" encoding="utf-8"?>
<p:tagLst xmlns:p="http://schemas.openxmlformats.org/presentationml/2006/main">
  <p:tag name="AS_UNIQUEID" val="6077"/>
  <p:tag name="KSO_WM_BEAUTIFY_FLAG" val=""/>
</p:tagLst>
</file>

<file path=ppt/tags/tag1486.xml><?xml version="1.0" encoding="utf-8"?>
<p:tagLst xmlns:p="http://schemas.openxmlformats.org/presentationml/2006/main">
  <p:tag name="AS_UNIQUEID" val="6078"/>
  <p:tag name="KSO_WM_BEAUTIFY_FLAG" val=""/>
</p:tagLst>
</file>

<file path=ppt/tags/tag1487.xml><?xml version="1.0" encoding="utf-8"?>
<p:tagLst xmlns:p="http://schemas.openxmlformats.org/presentationml/2006/main">
  <p:tag name="AS_UNIQUEID" val="6079"/>
  <p:tag name="KSO_WM_BEAUTIFY_FLAG" val=""/>
</p:tagLst>
</file>

<file path=ppt/tags/tag1488.xml><?xml version="1.0" encoding="utf-8"?>
<p:tagLst xmlns:p="http://schemas.openxmlformats.org/presentationml/2006/main">
  <p:tag name="AS_UNIQUEID" val="6080"/>
  <p:tag name="KSO_WM_BEAUTIFY_FLAG" val=""/>
</p:tagLst>
</file>

<file path=ppt/tags/tag1489.xml><?xml version="1.0" encoding="utf-8"?>
<p:tagLst xmlns:p="http://schemas.openxmlformats.org/presentationml/2006/main">
  <p:tag name="AS_UNIQUEID" val="6081"/>
  <p:tag name="KSO_WM_BEAUTIFY_FLAG" val=""/>
</p:tagLst>
</file>

<file path=ppt/tags/tag149.xml><?xml version="1.0" encoding="utf-8"?>
<p:tagLst xmlns:p="http://schemas.openxmlformats.org/presentationml/2006/main">
  <p:tag name="AS_UNIQUEID" val="4772"/>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4"/>
  <p:tag name="KSO_WM_UNIT_INDEX" val="1_5_4"/>
  <p:tag name="KSO_WM_UNIT_LAYERLEVEL" val="1_1_1"/>
  <p:tag name="KSO_WM_UNIT_TYPE" val="l_h_i"/>
</p:tagLst>
</file>

<file path=ppt/tags/tag1490.xml><?xml version="1.0" encoding="utf-8"?>
<p:tagLst xmlns:p="http://schemas.openxmlformats.org/presentationml/2006/main">
  <p:tag name="AS_UNIQUEID" val="6082"/>
  <p:tag name="KSO_WM_BEAUTIFY_FLAG" val=""/>
</p:tagLst>
</file>

<file path=ppt/tags/tag1491.xml><?xml version="1.0" encoding="utf-8"?>
<p:tagLst xmlns:p="http://schemas.openxmlformats.org/presentationml/2006/main">
  <p:tag name="AS_UNIQUEID" val="6083"/>
  <p:tag name="KSO_WM_BEAUTIFY_FLAG" val=""/>
</p:tagLst>
</file>

<file path=ppt/tags/tag1492.xml><?xml version="1.0" encoding="utf-8"?>
<p:tagLst xmlns:p="http://schemas.openxmlformats.org/presentationml/2006/main">
  <p:tag name="AS_UNIQUEID" val="6084"/>
  <p:tag name="KSO_WM_BEAUTIFY_FLAG" val=""/>
</p:tagLst>
</file>

<file path=ppt/tags/tag1493.xml><?xml version="1.0" encoding="utf-8"?>
<p:tagLst xmlns:p="http://schemas.openxmlformats.org/presentationml/2006/main">
  <p:tag name="AS_UNIQUEID" val="6085"/>
  <p:tag name="KSO_WM_BEAUTIFY_FLAG" val=""/>
</p:tagLst>
</file>

<file path=ppt/tags/tag1494.xml><?xml version="1.0" encoding="utf-8"?>
<p:tagLst xmlns:p="http://schemas.openxmlformats.org/presentationml/2006/main">
  <p:tag name="AS_UNIQUEID" val="6086"/>
  <p:tag name="KSO_WM_BEAUTIFY_FLAG" val=""/>
</p:tagLst>
</file>

<file path=ppt/tags/tag1495.xml><?xml version="1.0" encoding="utf-8"?>
<p:tagLst xmlns:p="http://schemas.openxmlformats.org/presentationml/2006/main">
  <p:tag name="AS_UNIQUEID" val="6087"/>
  <p:tag name="KSO_WM_BEAUTIFY_FLAG" val=""/>
</p:tagLst>
</file>

<file path=ppt/tags/tag1496.xml><?xml version="1.0" encoding="utf-8"?>
<p:tagLst xmlns:p="http://schemas.openxmlformats.org/presentationml/2006/main">
  <p:tag name="AS_UNIQUEID" val="6088"/>
  <p:tag name="KSO_WM_BEAUTIFY_FLAG" val=""/>
</p:tagLst>
</file>

<file path=ppt/tags/tag1497.xml><?xml version="1.0" encoding="utf-8"?>
<p:tagLst xmlns:p="http://schemas.openxmlformats.org/presentationml/2006/main">
  <p:tag name="AS_UNIQUEID" val="6089"/>
  <p:tag name="KSO_WM_BEAUTIFY_FLAG" val=""/>
</p:tagLst>
</file>

<file path=ppt/tags/tag1498.xml><?xml version="1.0" encoding="utf-8"?>
<p:tagLst xmlns:p="http://schemas.openxmlformats.org/presentationml/2006/main">
  <p:tag name="AS_UNIQUEID" val="6090"/>
  <p:tag name="KSO_WM_BEAUTIFY_FLAG" val=""/>
</p:tagLst>
</file>

<file path=ppt/tags/tag1499.xml><?xml version="1.0" encoding="utf-8"?>
<p:tagLst xmlns:p="http://schemas.openxmlformats.org/presentationml/2006/main">
  <p:tag name="AS_UNIQUEID" val="6091"/>
  <p:tag name="KSO_WM_BEAUTIFY_FLAG" val=""/>
</p:tagLst>
</file>

<file path=ppt/tags/tag15.xml><?xml version="1.0" encoding="utf-8"?>
<p:tagLst xmlns:p="http://schemas.openxmlformats.org/presentationml/2006/main">
  <p:tag name="AS_UNIQUEID" val="4638"/>
</p:tagLst>
</file>

<file path=ppt/tags/tag150.xml><?xml version="1.0" encoding="utf-8"?>
<p:tagLst xmlns:p="http://schemas.openxmlformats.org/presentationml/2006/main">
  <p:tag name="AS_UNIQUEID" val="4773"/>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5_1"/>
  <p:tag name="KSO_WM_UNIT_INDEX" val="1_5_1"/>
  <p:tag name="KSO_WM_UNIT_LAYERLEVEL" val="1_1_1"/>
  <p:tag name="KSO_WM_UNIT_SUBTYPE" val="d"/>
  <p:tag name="KSO_WM_UNIT_TYPE" val="l_h_i"/>
</p:tagLst>
</file>

<file path=ppt/tags/tag1500.xml><?xml version="1.0" encoding="utf-8"?>
<p:tagLst xmlns:p="http://schemas.openxmlformats.org/presentationml/2006/main">
  <p:tag name="AS_UNIQUEID" val="6092"/>
  <p:tag name="KSO_WM_BEAUTIFY_FLAG" val=""/>
</p:tagLst>
</file>

<file path=ppt/tags/tag1501.xml><?xml version="1.0" encoding="utf-8"?>
<p:tagLst xmlns:p="http://schemas.openxmlformats.org/presentationml/2006/main">
  <p:tag name="AS_UNIQUEID" val="6093"/>
  <p:tag name="KSO_WM_BEAUTIFY_FLAG" val=""/>
</p:tagLst>
</file>

<file path=ppt/tags/tag1502.xml><?xml version="1.0" encoding="utf-8"?>
<p:tagLst xmlns:p="http://schemas.openxmlformats.org/presentationml/2006/main">
  <p:tag name="AS_UNIQUEID" val="6094"/>
  <p:tag name="KSO_WM_BEAUTIFY_FLAG" val=""/>
</p:tagLst>
</file>

<file path=ppt/tags/tag1503.xml><?xml version="1.0" encoding="utf-8"?>
<p:tagLst xmlns:p="http://schemas.openxmlformats.org/presentationml/2006/main">
  <p:tag name="AS_UNIQUEID" val="6095"/>
  <p:tag name="KSO_WM_BEAUTIFY_FLAG" val=""/>
</p:tagLst>
</file>

<file path=ppt/tags/tag1504.xml><?xml version="1.0" encoding="utf-8"?>
<p:tagLst xmlns:p="http://schemas.openxmlformats.org/presentationml/2006/main">
  <p:tag name="AS_UNIQUEID" val="6096"/>
  <p:tag name="KSO_WM_BEAUTIFY_FLAG" val=""/>
</p:tagLst>
</file>

<file path=ppt/tags/tag1505.xml><?xml version="1.0" encoding="utf-8"?>
<p:tagLst xmlns:p="http://schemas.openxmlformats.org/presentationml/2006/main">
  <p:tag name="AS_UNIQUEID" val="6097"/>
  <p:tag name="KSO_WM_BEAUTIFY_FLAG" val=""/>
</p:tagLst>
</file>

<file path=ppt/tags/tag1506.xml><?xml version="1.0" encoding="utf-8"?>
<p:tagLst xmlns:p="http://schemas.openxmlformats.org/presentationml/2006/main">
  <p:tag name="AS_UNIQUEID" val="6098"/>
  <p:tag name="KSO_WM_BEAUTIFY_FLAG" val=""/>
</p:tagLst>
</file>

<file path=ppt/tags/tag1507.xml><?xml version="1.0" encoding="utf-8"?>
<p:tagLst xmlns:p="http://schemas.openxmlformats.org/presentationml/2006/main">
  <p:tag name="AS_UNIQUEID" val="6099"/>
  <p:tag name="KSO_WM_BEAUTIFY_FLAG" val=""/>
</p:tagLst>
</file>

<file path=ppt/tags/tag1508.xml><?xml version="1.0" encoding="utf-8"?>
<p:tagLst xmlns:p="http://schemas.openxmlformats.org/presentationml/2006/main">
  <p:tag name="AS_UNIQUEID" val="6100"/>
  <p:tag name="KSO_WM_BEAUTIFY_FLAG" val=""/>
</p:tagLst>
</file>

<file path=ppt/tags/tag1509.xml><?xml version="1.0" encoding="utf-8"?>
<p:tagLst xmlns:p="http://schemas.openxmlformats.org/presentationml/2006/main">
  <p:tag name="AS_UNIQUEID" val="6101"/>
  <p:tag name="KSO_WM_BEAUTIFY_FLAG" val=""/>
</p:tagLst>
</file>

<file path=ppt/tags/tag151.xml><?xml version="1.0" encoding="utf-8"?>
<p:tagLst xmlns:p="http://schemas.openxmlformats.org/presentationml/2006/main">
  <p:tag name="AS_UNIQUEID" val="4774"/>
</p:tagLst>
</file>

<file path=ppt/tags/tag1510.xml><?xml version="1.0" encoding="utf-8"?>
<p:tagLst xmlns:p="http://schemas.openxmlformats.org/presentationml/2006/main">
  <p:tag name="AS_UNIQUEID" val="6102"/>
  <p:tag name="KSO_WM_BEAUTIFY_FLAG" val=""/>
</p:tagLst>
</file>

<file path=ppt/tags/tag1511.xml><?xml version="1.0" encoding="utf-8"?>
<p:tagLst xmlns:p="http://schemas.openxmlformats.org/presentationml/2006/main">
  <p:tag name="AS_UNIQUEID" val="6103"/>
  <p:tag name="KSO_WM_BEAUTIFY_FLAG" val=""/>
</p:tagLst>
</file>

<file path=ppt/tags/tag1512.xml><?xml version="1.0" encoding="utf-8"?>
<p:tagLst xmlns:p="http://schemas.openxmlformats.org/presentationml/2006/main">
  <p:tag name="AS_UNIQUEID" val="6104"/>
  <p:tag name="KSO_WM_BEAUTIFY_FLAG" val=""/>
</p:tagLst>
</file>

<file path=ppt/tags/tag1513.xml><?xml version="1.0" encoding="utf-8"?>
<p:tagLst xmlns:p="http://schemas.openxmlformats.org/presentationml/2006/main">
  <p:tag name="AS_UNIQUEID" val="6105"/>
  <p:tag name="KSO_WM_BEAUTIFY_FLAG" val=""/>
</p:tagLst>
</file>

<file path=ppt/tags/tag1514.xml><?xml version="1.0" encoding="utf-8"?>
<p:tagLst xmlns:p="http://schemas.openxmlformats.org/presentationml/2006/main">
  <p:tag name="AS_UNIQUEID" val="6106"/>
  <p:tag name="KSO_WM_BEAUTIFY_FLAG" val=""/>
</p:tagLst>
</file>

<file path=ppt/tags/tag1515.xml><?xml version="1.0" encoding="utf-8"?>
<p:tagLst xmlns:p="http://schemas.openxmlformats.org/presentationml/2006/main">
  <p:tag name="AS_UNIQUEID" val="6107"/>
  <p:tag name="KSO_WM_BEAUTIFY_FLAG" val=""/>
</p:tagLst>
</file>

<file path=ppt/tags/tag1516.xml><?xml version="1.0" encoding="utf-8"?>
<p:tagLst xmlns:p="http://schemas.openxmlformats.org/presentationml/2006/main">
  <p:tag name="AS_UNIQUEID" val="6108"/>
  <p:tag name="KSO_WM_BEAUTIFY_FLAG" val=""/>
</p:tagLst>
</file>

<file path=ppt/tags/tag1517.xml><?xml version="1.0" encoding="utf-8"?>
<p:tagLst xmlns:p="http://schemas.openxmlformats.org/presentationml/2006/main">
  <p:tag name="AS_UNIQUEID" val="6109"/>
  <p:tag name="KSO_WM_BEAUTIFY_FLAG" val=""/>
</p:tagLst>
</file>

<file path=ppt/tags/tag1518.xml><?xml version="1.0" encoding="utf-8"?>
<p:tagLst xmlns:p="http://schemas.openxmlformats.org/presentationml/2006/main">
  <p:tag name="AS_UNIQUEID" val="6110"/>
  <p:tag name="KSO_WM_BEAUTIFY_FLAG" val=""/>
</p:tagLst>
</file>

<file path=ppt/tags/tag1519.xml><?xml version="1.0" encoding="utf-8"?>
<p:tagLst xmlns:p="http://schemas.openxmlformats.org/presentationml/2006/main">
  <p:tag name="AS_UNIQUEID" val="6111"/>
  <p:tag name="KSO_WM_BEAUTIFY_FLAG" val=""/>
</p:tagLst>
</file>

<file path=ppt/tags/tag152.xml><?xml version="1.0" encoding="utf-8"?>
<p:tagLst xmlns:p="http://schemas.openxmlformats.org/presentationml/2006/main">
  <p:tag name="AS_UNIQUEID" val="4775"/>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3_3"/>
  <p:tag name="KSO_WM_UNIT_INDEX" val="1_3_3"/>
  <p:tag name="KSO_WM_UNIT_LAYERLEVEL" val="1_1_1"/>
  <p:tag name="KSO_WM_UNIT_TYPE" val="l_h_i"/>
</p:tagLst>
</file>

<file path=ppt/tags/tag1520.xml><?xml version="1.0" encoding="utf-8"?>
<p:tagLst xmlns:p="http://schemas.openxmlformats.org/presentationml/2006/main">
  <p:tag name="AS_UNIQUEID" val="6112"/>
  <p:tag name="KSO_WM_BEAUTIFY_FLAG" val=""/>
</p:tagLst>
</file>

<file path=ppt/tags/tag1521.xml><?xml version="1.0" encoding="utf-8"?>
<p:tagLst xmlns:p="http://schemas.openxmlformats.org/presentationml/2006/main">
  <p:tag name="AS_UNIQUEID" val="6113"/>
</p:tagLst>
</file>

<file path=ppt/tags/tag1522.xml><?xml version="1.0" encoding="utf-8"?>
<p:tagLst xmlns:p="http://schemas.openxmlformats.org/presentationml/2006/main">
  <p:tag name="AS_UNIQUEID" val="6114"/>
  <p:tag name="KSO_WM_BEAUTIFY_FLAG" val=""/>
</p:tagLst>
</file>

<file path=ppt/tags/tag1523.xml><?xml version="1.0" encoding="utf-8"?>
<p:tagLst xmlns:p="http://schemas.openxmlformats.org/presentationml/2006/main">
  <p:tag name="AS_UNIQUEID" val="6115"/>
  <p:tag name="KSO_WM_BEAUTIFY_FLAG" val=""/>
</p:tagLst>
</file>

<file path=ppt/tags/tag1524.xml><?xml version="1.0" encoding="utf-8"?>
<p:tagLst xmlns:p="http://schemas.openxmlformats.org/presentationml/2006/main">
  <p:tag name="AS_UNIQUEID" val="6116"/>
  <p:tag name="KSO_WM_BEAUTIFY_FLAG" val=""/>
</p:tagLst>
</file>

<file path=ppt/tags/tag1525.xml><?xml version="1.0" encoding="utf-8"?>
<p:tagLst xmlns:p="http://schemas.openxmlformats.org/presentationml/2006/main">
  <p:tag name="AS_UNIQUEID" val="6117"/>
  <p:tag name="KSO_WM_BEAUTIFY_FLAG" val=""/>
</p:tagLst>
</file>

<file path=ppt/tags/tag1526.xml><?xml version="1.0" encoding="utf-8"?>
<p:tagLst xmlns:p="http://schemas.openxmlformats.org/presentationml/2006/main">
  <p:tag name="AS_UNIQUEID" val="6118"/>
  <p:tag name="KSO_WM_BEAUTIFY_FLAG" val=""/>
</p:tagLst>
</file>

<file path=ppt/tags/tag1527.xml><?xml version="1.0" encoding="utf-8"?>
<p:tagLst xmlns:p="http://schemas.openxmlformats.org/presentationml/2006/main">
  <p:tag name="AS_UNIQUEID" val="6119"/>
  <p:tag name="KSO_WM_BEAUTIFY_FLAG" val=""/>
</p:tagLst>
</file>

<file path=ppt/tags/tag1528.xml><?xml version="1.0" encoding="utf-8"?>
<p:tagLst xmlns:p="http://schemas.openxmlformats.org/presentationml/2006/main">
  <p:tag name="AS_UNIQUEID" val="6120"/>
  <p:tag name="KSO_WM_BEAUTIFY_FLAG" val=""/>
</p:tagLst>
</file>

<file path=ppt/tags/tag1529.xml><?xml version="1.0" encoding="utf-8"?>
<p:tagLst xmlns:p="http://schemas.openxmlformats.org/presentationml/2006/main">
  <p:tag name="AS_UNIQUEID" val="6121"/>
  <p:tag name="KSO_WM_BEAUTIFY_FLAG" val=""/>
</p:tagLst>
</file>

<file path=ppt/tags/tag153.xml><?xml version="1.0" encoding="utf-8"?>
<p:tagLst xmlns:p="http://schemas.openxmlformats.org/presentationml/2006/main">
  <p:tag name="AS_UNIQUEID" val="4776"/>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3_4"/>
  <p:tag name="KSO_WM_UNIT_INDEX" val="1_3_4"/>
  <p:tag name="KSO_WM_UNIT_LAYERLEVEL" val="1_1_1"/>
  <p:tag name="KSO_WM_UNIT_TYPE" val="l_h_i"/>
</p:tagLst>
</file>

<file path=ppt/tags/tag1530.xml><?xml version="1.0" encoding="utf-8"?>
<p:tagLst xmlns:p="http://schemas.openxmlformats.org/presentationml/2006/main">
  <p:tag name="AS_UNIQUEID" val="6122"/>
  <p:tag name="KSO_WM_BEAUTIFY_FLAG" val=""/>
</p:tagLst>
</file>

<file path=ppt/tags/tag1531.xml><?xml version="1.0" encoding="utf-8"?>
<p:tagLst xmlns:p="http://schemas.openxmlformats.org/presentationml/2006/main">
  <p:tag name="AS_UNIQUEID" val="6123"/>
  <p:tag name="KSO_WM_BEAUTIFY_FLAG" val=""/>
</p:tagLst>
</file>

<file path=ppt/tags/tag1532.xml><?xml version="1.0" encoding="utf-8"?>
<p:tagLst xmlns:p="http://schemas.openxmlformats.org/presentationml/2006/main">
  <p:tag name="AS_UNIQUEID" val="6124"/>
  <p:tag name="KSO_WM_BEAUTIFY_FLAG" val=""/>
</p:tagLst>
</file>

<file path=ppt/tags/tag1533.xml><?xml version="1.0" encoding="utf-8"?>
<p:tagLst xmlns:p="http://schemas.openxmlformats.org/presentationml/2006/main">
  <p:tag name="AS_UNIQUEID" val="6125"/>
  <p:tag name="KSO_WM_BEAUTIFY_FLAG" val=""/>
</p:tagLst>
</file>

<file path=ppt/tags/tag1534.xml><?xml version="1.0" encoding="utf-8"?>
<p:tagLst xmlns:p="http://schemas.openxmlformats.org/presentationml/2006/main">
  <p:tag name="AS_UNIQUEID" val="6126"/>
  <p:tag name="KSO_WM_BEAUTIFY_FLAG" val=""/>
</p:tagLst>
</file>

<file path=ppt/tags/tag1535.xml><?xml version="1.0" encoding="utf-8"?>
<p:tagLst xmlns:p="http://schemas.openxmlformats.org/presentationml/2006/main">
  <p:tag name="AS_UNIQUEID" val="6127"/>
  <p:tag name="KSO_WM_BEAUTIFY_FLAG" val=""/>
</p:tagLst>
</file>

<file path=ppt/tags/tag1536.xml><?xml version="1.0" encoding="utf-8"?>
<p:tagLst xmlns:p="http://schemas.openxmlformats.org/presentationml/2006/main">
  <p:tag name="AS_UNIQUEID" val="6128"/>
  <p:tag name="KSO_WM_BEAUTIFY_FLAG" val=""/>
</p:tagLst>
</file>

<file path=ppt/tags/tag1537.xml><?xml version="1.0" encoding="utf-8"?>
<p:tagLst xmlns:p="http://schemas.openxmlformats.org/presentationml/2006/main">
  <p:tag name="AS_UNIQUEID" val="6129"/>
  <p:tag name="KSO_WM_BEAUTIFY_FLAG" val=""/>
</p:tagLst>
</file>

<file path=ppt/tags/tag1538.xml><?xml version="1.0" encoding="utf-8"?>
<p:tagLst xmlns:p="http://schemas.openxmlformats.org/presentationml/2006/main">
  <p:tag name="AS_UNIQUEID" val="6130"/>
  <p:tag name="KSO_WM_BEAUTIFY_FLAG" val=""/>
</p:tagLst>
</file>

<file path=ppt/tags/tag1539.xml><?xml version="1.0" encoding="utf-8"?>
<p:tagLst xmlns:p="http://schemas.openxmlformats.org/presentationml/2006/main">
  <p:tag name="AS_UNIQUEID" val="6131"/>
  <p:tag name="KSO_WM_BEAUTIFY_FLAG" val=""/>
</p:tagLst>
</file>

<file path=ppt/tags/tag154.xml><?xml version="1.0" encoding="utf-8"?>
<p:tagLst xmlns:p="http://schemas.openxmlformats.org/presentationml/2006/main">
  <p:tag name="AS_UNIQUEID" val="4777"/>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3_1"/>
  <p:tag name="KSO_WM_UNIT_INDEX" val="1_3_1"/>
  <p:tag name="KSO_WM_UNIT_LAYERLEVEL" val="1_1_1"/>
  <p:tag name="KSO_WM_UNIT_SUBTYPE" val="d"/>
  <p:tag name="KSO_WM_UNIT_TYPE" val="l_h_i"/>
</p:tagLst>
</file>

<file path=ppt/tags/tag1540.xml><?xml version="1.0" encoding="utf-8"?>
<p:tagLst xmlns:p="http://schemas.openxmlformats.org/presentationml/2006/main">
  <p:tag name="AS_UNIQUEID" val="6132"/>
  <p:tag name="KSO_WM_BEAUTIFY_FLAG" val=""/>
</p:tagLst>
</file>

<file path=ppt/tags/tag1541.xml><?xml version="1.0" encoding="utf-8"?>
<p:tagLst xmlns:p="http://schemas.openxmlformats.org/presentationml/2006/main">
  <p:tag name="AS_UNIQUEID" val="6133"/>
  <p:tag name="KSO_WM_BEAUTIFY_FLAG" val=""/>
</p:tagLst>
</file>

<file path=ppt/tags/tag1542.xml><?xml version="1.0" encoding="utf-8"?>
<p:tagLst xmlns:p="http://schemas.openxmlformats.org/presentationml/2006/main">
  <p:tag name="AS_UNIQUEID" val="6134"/>
  <p:tag name="KSO_WM_BEAUTIFY_FLAG" val=""/>
</p:tagLst>
</file>

<file path=ppt/tags/tag1543.xml><?xml version="1.0" encoding="utf-8"?>
<p:tagLst xmlns:p="http://schemas.openxmlformats.org/presentationml/2006/main">
  <p:tag name="AS_UNIQUEID" val="6135"/>
  <p:tag name="KSO_WM_BEAUTIFY_FLAG" val=""/>
</p:tagLst>
</file>

<file path=ppt/tags/tag1544.xml><?xml version="1.0" encoding="utf-8"?>
<p:tagLst xmlns:p="http://schemas.openxmlformats.org/presentationml/2006/main">
  <p:tag name="AS_UNIQUEID" val="6136"/>
  <p:tag name="KSO_WM_BEAUTIFY_FLAG" val=""/>
</p:tagLst>
</file>

<file path=ppt/tags/tag1545.xml><?xml version="1.0" encoding="utf-8"?>
<p:tagLst xmlns:p="http://schemas.openxmlformats.org/presentationml/2006/main">
  <p:tag name="AS_UNIQUEID" val="6137"/>
  <p:tag name="KSO_WM_BEAUTIFY_FLAG" val=""/>
</p:tagLst>
</file>

<file path=ppt/tags/tag1546.xml><?xml version="1.0" encoding="utf-8"?>
<p:tagLst xmlns:p="http://schemas.openxmlformats.org/presentationml/2006/main">
  <p:tag name="AS_UNIQUEID" val="6138"/>
  <p:tag name="KSO_WM_BEAUTIFY_FLAG" val=""/>
</p:tagLst>
</file>

<file path=ppt/tags/tag1547.xml><?xml version="1.0" encoding="utf-8"?>
<p:tagLst xmlns:p="http://schemas.openxmlformats.org/presentationml/2006/main">
  <p:tag name="AS_UNIQUEID" val="6139"/>
  <p:tag name="KSO_WM_BEAUTIFY_FLAG" val=""/>
</p:tagLst>
</file>

<file path=ppt/tags/tag1548.xml><?xml version="1.0" encoding="utf-8"?>
<p:tagLst xmlns:p="http://schemas.openxmlformats.org/presentationml/2006/main">
  <p:tag name="AS_UNIQUEID" val="6140"/>
  <p:tag name="KSO_WM_BEAUTIFY_FLAG" val=""/>
</p:tagLst>
</file>

<file path=ppt/tags/tag1549.xml><?xml version="1.0" encoding="utf-8"?>
<p:tagLst xmlns:p="http://schemas.openxmlformats.org/presentationml/2006/main">
  <p:tag name="AS_UNIQUEID" val="6141"/>
  <p:tag name="KSO_WM_BEAUTIFY_FLAG" val=""/>
</p:tagLst>
</file>

<file path=ppt/tags/tag155.xml><?xml version="1.0" encoding="utf-8"?>
<p:tagLst xmlns:p="http://schemas.openxmlformats.org/presentationml/2006/main">
  <p:tag name="AS_UNIQUEID" val="4778"/>
</p:tagLst>
</file>

<file path=ppt/tags/tag1550.xml><?xml version="1.0" encoding="utf-8"?>
<p:tagLst xmlns:p="http://schemas.openxmlformats.org/presentationml/2006/main">
  <p:tag name="AS_UNIQUEID" val="6142"/>
  <p:tag name="KSO_WM_BEAUTIFY_FLAG" val=""/>
</p:tagLst>
</file>

<file path=ppt/tags/tag1551.xml><?xml version="1.0" encoding="utf-8"?>
<p:tagLst xmlns:p="http://schemas.openxmlformats.org/presentationml/2006/main">
  <p:tag name="AS_UNIQUEID" val="6143"/>
  <p:tag name="KSO_WM_BEAUTIFY_FLAG" val=""/>
</p:tagLst>
</file>

<file path=ppt/tags/tag1552.xml><?xml version="1.0" encoding="utf-8"?>
<p:tagLst xmlns:p="http://schemas.openxmlformats.org/presentationml/2006/main">
  <p:tag name="AS_UNIQUEID" val="6144"/>
  <p:tag name="KSO_WM_BEAUTIFY_FLAG" val=""/>
</p:tagLst>
</file>

<file path=ppt/tags/tag1553.xml><?xml version="1.0" encoding="utf-8"?>
<p:tagLst xmlns:p="http://schemas.openxmlformats.org/presentationml/2006/main">
  <p:tag name="AS_UNIQUEID" val="6145"/>
  <p:tag name="KSO_WM_BEAUTIFY_FLAG" val=""/>
</p:tagLst>
</file>

<file path=ppt/tags/tag1554.xml><?xml version="1.0" encoding="utf-8"?>
<p:tagLst xmlns:p="http://schemas.openxmlformats.org/presentationml/2006/main">
  <p:tag name="AS_UNIQUEID" val="6146"/>
  <p:tag name="KSO_WM_BEAUTIFY_FLAG" val=""/>
</p:tagLst>
</file>

<file path=ppt/tags/tag1555.xml><?xml version="1.0" encoding="utf-8"?>
<p:tagLst xmlns:p="http://schemas.openxmlformats.org/presentationml/2006/main">
  <p:tag name="AS_UNIQUEID" val="6147"/>
  <p:tag name="KSO_WM_BEAUTIFY_FLAG" val=""/>
</p:tagLst>
</file>

<file path=ppt/tags/tag1556.xml><?xml version="1.0" encoding="utf-8"?>
<p:tagLst xmlns:p="http://schemas.openxmlformats.org/presentationml/2006/main">
  <p:tag name="AS_UNIQUEID" val="6148"/>
  <p:tag name="KSO_WM_BEAUTIFY_FLAG" val=""/>
</p:tagLst>
</file>

<file path=ppt/tags/tag1557.xml><?xml version="1.0" encoding="utf-8"?>
<p:tagLst xmlns:p="http://schemas.openxmlformats.org/presentationml/2006/main">
  <p:tag name="AS_UNIQUEID" val="6149"/>
  <p:tag name="KSO_WM_BEAUTIFY_FLAG" val=""/>
</p:tagLst>
</file>

<file path=ppt/tags/tag1558.xml><?xml version="1.0" encoding="utf-8"?>
<p:tagLst xmlns:p="http://schemas.openxmlformats.org/presentationml/2006/main">
  <p:tag name="AS_UNIQUEID" val="6150"/>
  <p:tag name="KSO_WM_BEAUTIFY_FLAG" val=""/>
</p:tagLst>
</file>

<file path=ppt/tags/tag1559.xml><?xml version="1.0" encoding="utf-8"?>
<p:tagLst xmlns:p="http://schemas.openxmlformats.org/presentationml/2006/main">
  <p:tag name="AS_UNIQUEID" val="6151"/>
  <p:tag name="KSO_WM_BEAUTIFY_FLAG" val=""/>
</p:tagLst>
</file>

<file path=ppt/tags/tag156.xml><?xml version="1.0" encoding="utf-8"?>
<p:tagLst xmlns:p="http://schemas.openxmlformats.org/presentationml/2006/main">
  <p:tag name="AS_UNIQUEID" val="4779"/>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4_3"/>
  <p:tag name="KSO_WM_UNIT_INDEX" val="1_4_3"/>
  <p:tag name="KSO_WM_UNIT_LAYERLEVEL" val="1_1_1"/>
  <p:tag name="KSO_WM_UNIT_TYPE" val="l_h_i"/>
</p:tagLst>
</file>

<file path=ppt/tags/tag1560.xml><?xml version="1.0" encoding="utf-8"?>
<p:tagLst xmlns:p="http://schemas.openxmlformats.org/presentationml/2006/main">
  <p:tag name="AS_UNIQUEID" val="6152"/>
  <p:tag name="KSO_WM_BEAUTIFY_FLAG" val=""/>
</p:tagLst>
</file>

<file path=ppt/tags/tag1561.xml><?xml version="1.0" encoding="utf-8"?>
<p:tagLst xmlns:p="http://schemas.openxmlformats.org/presentationml/2006/main">
  <p:tag name="AS_UNIQUEID" val="6153"/>
  <p:tag name="KSO_WM_BEAUTIFY_FLAG" val=""/>
</p:tagLst>
</file>

<file path=ppt/tags/tag1562.xml><?xml version="1.0" encoding="utf-8"?>
<p:tagLst xmlns:p="http://schemas.openxmlformats.org/presentationml/2006/main">
  <p:tag name="AS_UNIQUEID" val="6154"/>
  <p:tag name="KSO_WM_BEAUTIFY_FLAG" val=""/>
</p:tagLst>
</file>

<file path=ppt/tags/tag1563.xml><?xml version="1.0" encoding="utf-8"?>
<p:tagLst xmlns:p="http://schemas.openxmlformats.org/presentationml/2006/main">
  <p:tag name="AS_UNIQUEID" val="6155"/>
  <p:tag name="KSO_WM_BEAUTIFY_FLAG" val=""/>
</p:tagLst>
</file>

<file path=ppt/tags/tag1564.xml><?xml version="1.0" encoding="utf-8"?>
<p:tagLst xmlns:p="http://schemas.openxmlformats.org/presentationml/2006/main">
  <p:tag name="AS_UNIQUEID" val="6156"/>
  <p:tag name="KSO_WM_BEAUTIFY_FLAG" val=""/>
</p:tagLst>
</file>

<file path=ppt/tags/tag1565.xml><?xml version="1.0" encoding="utf-8"?>
<p:tagLst xmlns:p="http://schemas.openxmlformats.org/presentationml/2006/main">
  <p:tag name="AS_UNIQUEID" val="6157"/>
  <p:tag name="KSO_WM_BEAUTIFY_FLAG" val=""/>
</p:tagLst>
</file>

<file path=ppt/tags/tag1566.xml><?xml version="1.0" encoding="utf-8"?>
<p:tagLst xmlns:p="http://schemas.openxmlformats.org/presentationml/2006/main">
  <p:tag name="AS_UNIQUEID" val="6158"/>
  <p:tag name="KSO_WM_BEAUTIFY_FLAG" val=""/>
</p:tagLst>
</file>

<file path=ppt/tags/tag1567.xml><?xml version="1.0" encoding="utf-8"?>
<p:tagLst xmlns:p="http://schemas.openxmlformats.org/presentationml/2006/main">
  <p:tag name="AS_UNIQUEID" val="6159"/>
  <p:tag name="KSO_WM_BEAUTIFY_FLAG" val=""/>
</p:tagLst>
</file>

<file path=ppt/tags/tag1568.xml><?xml version="1.0" encoding="utf-8"?>
<p:tagLst xmlns:p="http://schemas.openxmlformats.org/presentationml/2006/main">
  <p:tag name="AS_UNIQUEID" val="6160"/>
  <p:tag name="KSO_WM_BEAUTIFY_FLAG" val=""/>
</p:tagLst>
</file>

<file path=ppt/tags/tag1569.xml><?xml version="1.0" encoding="utf-8"?>
<p:tagLst xmlns:p="http://schemas.openxmlformats.org/presentationml/2006/main">
  <p:tag name="AS_UNIQUEID" val="6161"/>
  <p:tag name="KSO_WM_BEAUTIFY_FLAG" val=""/>
</p:tagLst>
</file>

<file path=ppt/tags/tag157.xml><?xml version="1.0" encoding="utf-8"?>
<p:tagLst xmlns:p="http://schemas.openxmlformats.org/presentationml/2006/main">
  <p:tag name="AS_UNIQUEID" val="4780"/>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4_4"/>
  <p:tag name="KSO_WM_UNIT_INDEX" val="1_4_4"/>
  <p:tag name="KSO_WM_UNIT_LAYERLEVEL" val="1_1_1"/>
  <p:tag name="KSO_WM_UNIT_TYPE" val="l_h_i"/>
</p:tagLst>
</file>

<file path=ppt/tags/tag1570.xml><?xml version="1.0" encoding="utf-8"?>
<p:tagLst xmlns:p="http://schemas.openxmlformats.org/presentationml/2006/main">
  <p:tag name="AS_UNIQUEID" val="6162"/>
  <p:tag name="KSO_WM_BEAUTIFY_FLAG" val=""/>
</p:tagLst>
</file>

<file path=ppt/tags/tag1571.xml><?xml version="1.0" encoding="utf-8"?>
<p:tagLst xmlns:p="http://schemas.openxmlformats.org/presentationml/2006/main">
  <p:tag name="AS_UNIQUEID" val="6163"/>
  <p:tag name="KSO_WM_BEAUTIFY_FLAG" val=""/>
</p:tagLst>
</file>

<file path=ppt/tags/tag1572.xml><?xml version="1.0" encoding="utf-8"?>
<p:tagLst xmlns:p="http://schemas.openxmlformats.org/presentationml/2006/main">
  <p:tag name="AS_UNIQUEID" val="6164"/>
  <p:tag name="KSO_WM_BEAUTIFY_FLAG" val=""/>
</p:tagLst>
</file>

<file path=ppt/tags/tag1573.xml><?xml version="1.0" encoding="utf-8"?>
<p:tagLst xmlns:p="http://schemas.openxmlformats.org/presentationml/2006/main">
  <p:tag name="AS_UNIQUEID" val="6165"/>
  <p:tag name="KSO_WM_BEAUTIFY_FLAG" val=""/>
</p:tagLst>
</file>

<file path=ppt/tags/tag1574.xml><?xml version="1.0" encoding="utf-8"?>
<p:tagLst xmlns:p="http://schemas.openxmlformats.org/presentationml/2006/main">
  <p:tag name="AS_UNIQUEID" val="6166"/>
  <p:tag name="KSO_WM_BEAUTIFY_FLAG" val=""/>
</p:tagLst>
</file>

<file path=ppt/tags/tag1575.xml><?xml version="1.0" encoding="utf-8"?>
<p:tagLst xmlns:p="http://schemas.openxmlformats.org/presentationml/2006/main">
  <p:tag name="AS_UNIQUEID" val="6167"/>
  <p:tag name="KSO_WM_BEAUTIFY_FLAG" val=""/>
</p:tagLst>
</file>

<file path=ppt/tags/tag1576.xml><?xml version="1.0" encoding="utf-8"?>
<p:tagLst xmlns:p="http://schemas.openxmlformats.org/presentationml/2006/main">
  <p:tag name="AS_UNIQUEID" val="6168"/>
  <p:tag name="KSO_WM_BEAUTIFY_FLAG" val=""/>
</p:tagLst>
</file>

<file path=ppt/tags/tag1577.xml><?xml version="1.0" encoding="utf-8"?>
<p:tagLst xmlns:p="http://schemas.openxmlformats.org/presentationml/2006/main">
  <p:tag name="AS_UNIQUEID" val="6169"/>
  <p:tag name="KSO_WM_BEAUTIFY_FLAG" val=""/>
</p:tagLst>
</file>

<file path=ppt/tags/tag1578.xml><?xml version="1.0" encoding="utf-8"?>
<p:tagLst xmlns:p="http://schemas.openxmlformats.org/presentationml/2006/main">
  <p:tag name="AS_UNIQUEID" val="6170"/>
  <p:tag name="KSO_WM_BEAUTIFY_FLAG" val=""/>
</p:tagLst>
</file>

<file path=ppt/tags/tag1579.xml><?xml version="1.0" encoding="utf-8"?>
<p:tagLst xmlns:p="http://schemas.openxmlformats.org/presentationml/2006/main">
  <p:tag name="AS_UNIQUEID" val="6171"/>
  <p:tag name="KSO_WM_BEAUTIFY_FLAG" val=""/>
</p:tagLst>
</file>

<file path=ppt/tags/tag158.xml><?xml version="1.0" encoding="utf-8"?>
<p:tagLst xmlns:p="http://schemas.openxmlformats.org/presentationml/2006/main">
  <p:tag name="AS_UNIQUEID" val="4781"/>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4_1"/>
  <p:tag name="KSO_WM_UNIT_INDEX" val="1_4_1"/>
  <p:tag name="KSO_WM_UNIT_LAYERLEVEL" val="1_1_1"/>
  <p:tag name="KSO_WM_UNIT_SUBTYPE" val="d"/>
  <p:tag name="KSO_WM_UNIT_TYPE" val="l_h_i"/>
</p:tagLst>
</file>

<file path=ppt/tags/tag1580.xml><?xml version="1.0" encoding="utf-8"?>
<p:tagLst xmlns:p="http://schemas.openxmlformats.org/presentationml/2006/main">
  <p:tag name="AS_UNIQUEID" val="6172"/>
  <p:tag name="KSO_WM_BEAUTIFY_FLAG" val=""/>
</p:tagLst>
</file>

<file path=ppt/tags/tag1581.xml><?xml version="1.0" encoding="utf-8"?>
<p:tagLst xmlns:p="http://schemas.openxmlformats.org/presentationml/2006/main">
  <p:tag name="AS_UNIQUEID" val="6173"/>
  <p:tag name="KSO_WM_BEAUTIFY_FLAG" val=""/>
</p:tagLst>
</file>

<file path=ppt/tags/tag1582.xml><?xml version="1.0" encoding="utf-8"?>
<p:tagLst xmlns:p="http://schemas.openxmlformats.org/presentationml/2006/main">
  <p:tag name="AS_UNIQUEID" val="6174"/>
  <p:tag name="KSO_WM_BEAUTIFY_FLAG" val=""/>
</p:tagLst>
</file>

<file path=ppt/tags/tag1583.xml><?xml version="1.0" encoding="utf-8"?>
<p:tagLst xmlns:p="http://schemas.openxmlformats.org/presentationml/2006/main">
  <p:tag name="AS_UNIQUEID" val="6175"/>
  <p:tag name="KSO_WM_BEAUTIFY_FLAG" val=""/>
</p:tagLst>
</file>

<file path=ppt/tags/tag1584.xml><?xml version="1.0" encoding="utf-8"?>
<p:tagLst xmlns:p="http://schemas.openxmlformats.org/presentationml/2006/main">
  <p:tag name="AS_UNIQUEID" val="6176"/>
  <p:tag name="KSO_WM_BEAUTIFY_FLAG" val=""/>
</p:tagLst>
</file>

<file path=ppt/tags/tag1585.xml><?xml version="1.0" encoding="utf-8"?>
<p:tagLst xmlns:p="http://schemas.openxmlformats.org/presentationml/2006/main">
  <p:tag name="AS_UNIQUEID" val="6177"/>
  <p:tag name="KSO_WM_BEAUTIFY_FLAG" val=""/>
</p:tagLst>
</file>

<file path=ppt/tags/tag1586.xml><?xml version="1.0" encoding="utf-8"?>
<p:tagLst xmlns:p="http://schemas.openxmlformats.org/presentationml/2006/main">
  <p:tag name="AS_UNIQUEID" val="6178"/>
  <p:tag name="KSO_WM_BEAUTIFY_FLAG" val=""/>
</p:tagLst>
</file>

<file path=ppt/tags/tag1587.xml><?xml version="1.0" encoding="utf-8"?>
<p:tagLst xmlns:p="http://schemas.openxmlformats.org/presentationml/2006/main">
  <p:tag name="AS_UNIQUEID" val="6179"/>
  <p:tag name="KSO_WM_BEAUTIFY_FLAG" val=""/>
</p:tagLst>
</file>

<file path=ppt/tags/tag1588.xml><?xml version="1.0" encoding="utf-8"?>
<p:tagLst xmlns:p="http://schemas.openxmlformats.org/presentationml/2006/main">
  <p:tag name="AS_UNIQUEID" val="6180"/>
  <p:tag name="KSO_WM_BEAUTIFY_FLAG" val=""/>
</p:tagLst>
</file>

<file path=ppt/tags/tag1589.xml><?xml version="1.0" encoding="utf-8"?>
<p:tagLst xmlns:p="http://schemas.openxmlformats.org/presentationml/2006/main">
  <p:tag name="AS_UNIQUEID" val="6181"/>
  <p:tag name="KSO_WM_BEAUTIFY_FLAG" val=""/>
</p:tagLst>
</file>

<file path=ppt/tags/tag159.xml><?xml version="1.0" encoding="utf-8"?>
<p:tagLst xmlns:p="http://schemas.openxmlformats.org/presentationml/2006/main">
  <p:tag name="AS_UNIQUEID" val="4782"/>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1_1"/>
  <p:tag name="KSO_WM_UNIT_INDEX" val="1_1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 name="KSO_WM_UNIT_VALUE" val="25"/>
</p:tagLst>
</file>

<file path=ppt/tags/tag1590.xml><?xml version="1.0" encoding="utf-8"?>
<p:tagLst xmlns:p="http://schemas.openxmlformats.org/presentationml/2006/main">
  <p:tag name="AS_UNIQUEID" val="6182"/>
  <p:tag name="KSO_WM_BEAUTIFY_FLAG" val=""/>
</p:tagLst>
</file>

<file path=ppt/tags/tag1591.xml><?xml version="1.0" encoding="utf-8"?>
<p:tagLst xmlns:p="http://schemas.openxmlformats.org/presentationml/2006/main">
  <p:tag name="AS_UNIQUEID" val="6183"/>
  <p:tag name="KSO_WM_BEAUTIFY_FLAG" val=""/>
</p:tagLst>
</file>

<file path=ppt/tags/tag1592.xml><?xml version="1.0" encoding="utf-8"?>
<p:tagLst xmlns:p="http://schemas.openxmlformats.org/presentationml/2006/main">
  <p:tag name="AS_UNIQUEID" val="6184"/>
  <p:tag name="KSO_WM_BEAUTIFY_FLAG" val=""/>
</p:tagLst>
</file>

<file path=ppt/tags/tag1593.xml><?xml version="1.0" encoding="utf-8"?>
<p:tagLst xmlns:p="http://schemas.openxmlformats.org/presentationml/2006/main">
  <p:tag name="AS_UNIQUEID" val="6185"/>
  <p:tag name="KSO_WM_BEAUTIFY_FLAG" val=""/>
</p:tagLst>
</file>

<file path=ppt/tags/tag1594.xml><?xml version="1.0" encoding="utf-8"?>
<p:tagLst xmlns:p="http://schemas.openxmlformats.org/presentationml/2006/main">
  <p:tag name="AS_UNIQUEID" val="6186"/>
  <p:tag name="KSO_WM_BEAUTIFY_FLAG" val=""/>
</p:tagLst>
</file>

<file path=ppt/tags/tag1595.xml><?xml version="1.0" encoding="utf-8"?>
<p:tagLst xmlns:p="http://schemas.openxmlformats.org/presentationml/2006/main">
  <p:tag name="AS_UNIQUEID" val="6187"/>
  <p:tag name="KSO_WM_BEAUTIFY_FLAG" val=""/>
</p:tagLst>
</file>

<file path=ppt/tags/tag1596.xml><?xml version="1.0" encoding="utf-8"?>
<p:tagLst xmlns:p="http://schemas.openxmlformats.org/presentationml/2006/main">
  <p:tag name="AS_UNIQUEID" val="6188"/>
  <p:tag name="KSO_WM_BEAUTIFY_FLAG" val=""/>
</p:tagLst>
</file>

<file path=ppt/tags/tag1597.xml><?xml version="1.0" encoding="utf-8"?>
<p:tagLst xmlns:p="http://schemas.openxmlformats.org/presentationml/2006/main">
  <p:tag name="AS_UNIQUEID" val="6189"/>
  <p:tag name="KSO_WM_BEAUTIFY_FLAG" val=""/>
</p:tagLst>
</file>

<file path=ppt/tags/tag1598.xml><?xml version="1.0" encoding="utf-8"?>
<p:tagLst xmlns:p="http://schemas.openxmlformats.org/presentationml/2006/main">
  <p:tag name="AS_UNIQUEID" val="6190"/>
  <p:tag name="KSO_WM_BEAUTIFY_FLAG" val=""/>
</p:tagLst>
</file>

<file path=ppt/tags/tag1599.xml><?xml version="1.0" encoding="utf-8"?>
<p:tagLst xmlns:p="http://schemas.openxmlformats.org/presentationml/2006/main">
  <p:tag name="AS_UNIQUEID" val="6191"/>
  <p:tag name="KSO_WM_BEAUTIFY_FLAG" val=""/>
</p:tagLst>
</file>

<file path=ppt/tags/tag16.xml><?xml version="1.0" encoding="utf-8"?>
<p:tagLst xmlns:p="http://schemas.openxmlformats.org/presentationml/2006/main">
  <p:tag name="AS_UNIQUEID" val="4639"/>
</p:tagLst>
</file>

<file path=ppt/tags/tag160.xml><?xml version="1.0" encoding="utf-8"?>
<p:tagLst xmlns:p="http://schemas.openxmlformats.org/presentationml/2006/main">
  <p:tag name="AS_UNIQUEID" val="4783"/>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5_1"/>
  <p:tag name="KSO_WM_UNIT_INDEX" val="1_5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1600.xml><?xml version="1.0" encoding="utf-8"?>
<p:tagLst xmlns:p="http://schemas.openxmlformats.org/presentationml/2006/main">
  <p:tag name="AS_UNIQUEID" val="6192"/>
  <p:tag name="KSO_WM_BEAUTIFY_FLAG" val=""/>
</p:tagLst>
</file>

<file path=ppt/tags/tag1601.xml><?xml version="1.0" encoding="utf-8"?>
<p:tagLst xmlns:p="http://schemas.openxmlformats.org/presentationml/2006/main">
  <p:tag name="AS_UNIQUEID" val="6193"/>
  <p:tag name="KSO_WM_BEAUTIFY_FLAG" val=""/>
</p:tagLst>
</file>

<file path=ppt/tags/tag1602.xml><?xml version="1.0" encoding="utf-8"?>
<p:tagLst xmlns:p="http://schemas.openxmlformats.org/presentationml/2006/main">
  <p:tag name="AS_UNIQUEID" val="6194"/>
  <p:tag name="KSO_WM_BEAUTIFY_FLAG" val=""/>
</p:tagLst>
</file>

<file path=ppt/tags/tag1603.xml><?xml version="1.0" encoding="utf-8"?>
<p:tagLst xmlns:p="http://schemas.openxmlformats.org/presentationml/2006/main">
  <p:tag name="AS_UNIQUEID" val="6195"/>
  <p:tag name="KSO_WM_BEAUTIFY_FLAG" val=""/>
</p:tagLst>
</file>

<file path=ppt/tags/tag1604.xml><?xml version="1.0" encoding="utf-8"?>
<p:tagLst xmlns:p="http://schemas.openxmlformats.org/presentationml/2006/main">
  <p:tag name="AS_UNIQUEID" val="6196"/>
  <p:tag name="KSO_WM_BEAUTIFY_FLAG" val=""/>
</p:tagLst>
</file>

<file path=ppt/tags/tag1605.xml><?xml version="1.0" encoding="utf-8"?>
<p:tagLst xmlns:p="http://schemas.openxmlformats.org/presentationml/2006/main">
  <p:tag name="AS_UNIQUEID" val="6197"/>
  <p:tag name="KSO_WM_BEAUTIFY_FLAG" val=""/>
</p:tagLst>
</file>

<file path=ppt/tags/tag1606.xml><?xml version="1.0" encoding="utf-8"?>
<p:tagLst xmlns:p="http://schemas.openxmlformats.org/presentationml/2006/main">
  <p:tag name="AS_UNIQUEID" val="6198"/>
  <p:tag name="KSO_WM_BEAUTIFY_FLAG" val=""/>
</p:tagLst>
</file>

<file path=ppt/tags/tag1607.xml><?xml version="1.0" encoding="utf-8"?>
<p:tagLst xmlns:p="http://schemas.openxmlformats.org/presentationml/2006/main">
  <p:tag name="AS_UNIQUEID" val="6199"/>
  <p:tag name="KSO_WM_BEAUTIFY_FLAG" val=""/>
</p:tagLst>
</file>

<file path=ppt/tags/tag1608.xml><?xml version="1.0" encoding="utf-8"?>
<p:tagLst xmlns:p="http://schemas.openxmlformats.org/presentationml/2006/main">
  <p:tag name="AS_UNIQUEID" val="6200"/>
  <p:tag name="KSO_WM_BEAUTIFY_FLAG" val=""/>
</p:tagLst>
</file>

<file path=ppt/tags/tag1609.xml><?xml version="1.0" encoding="utf-8"?>
<p:tagLst xmlns:p="http://schemas.openxmlformats.org/presentationml/2006/main">
  <p:tag name="AS_UNIQUEID" val="6201"/>
  <p:tag name="KSO_WM_BEAUTIFY_FLAG" val=""/>
</p:tagLst>
</file>

<file path=ppt/tags/tag161.xml><?xml version="1.0" encoding="utf-8"?>
<p:tagLst xmlns:p="http://schemas.openxmlformats.org/presentationml/2006/main">
  <p:tag name="AS_UNIQUEID" val="4784"/>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4_1"/>
  <p:tag name="KSO_WM_UNIT_INDEX" val="1_4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1610.xml><?xml version="1.0" encoding="utf-8"?>
<p:tagLst xmlns:p="http://schemas.openxmlformats.org/presentationml/2006/main">
  <p:tag name="AS_UNIQUEID" val="6202"/>
  <p:tag name="KSO_WM_BEAUTIFY_FLAG" val=""/>
</p:tagLst>
</file>

<file path=ppt/tags/tag1611.xml><?xml version="1.0" encoding="utf-8"?>
<p:tagLst xmlns:p="http://schemas.openxmlformats.org/presentationml/2006/main">
  <p:tag name="AS_UNIQUEID" val="6203"/>
  <p:tag name="KSO_WM_BEAUTIFY_FLAG" val=""/>
</p:tagLst>
</file>

<file path=ppt/tags/tag1612.xml><?xml version="1.0" encoding="utf-8"?>
<p:tagLst xmlns:p="http://schemas.openxmlformats.org/presentationml/2006/main">
  <p:tag name="AS_UNIQUEID" val="6204"/>
  <p:tag name="KSO_WM_BEAUTIFY_FLAG" val=""/>
</p:tagLst>
</file>

<file path=ppt/tags/tag1613.xml><?xml version="1.0" encoding="utf-8"?>
<p:tagLst xmlns:p="http://schemas.openxmlformats.org/presentationml/2006/main">
  <p:tag name="AS_UNIQUEID" val="6205"/>
  <p:tag name="KSO_WM_BEAUTIFY_FLAG" val=""/>
</p:tagLst>
</file>

<file path=ppt/tags/tag1614.xml><?xml version="1.0" encoding="utf-8"?>
<p:tagLst xmlns:p="http://schemas.openxmlformats.org/presentationml/2006/main">
  <p:tag name="AS_UNIQUEID" val="6206"/>
  <p:tag name="KSO_WM_BEAUTIFY_FLAG" val=""/>
</p:tagLst>
</file>

<file path=ppt/tags/tag1615.xml><?xml version="1.0" encoding="utf-8"?>
<p:tagLst xmlns:p="http://schemas.openxmlformats.org/presentationml/2006/main">
  <p:tag name="AS_UNIQUEID" val="6207"/>
  <p:tag name="KSO_WM_BEAUTIFY_FLAG" val=""/>
</p:tagLst>
</file>

<file path=ppt/tags/tag1616.xml><?xml version="1.0" encoding="utf-8"?>
<p:tagLst xmlns:p="http://schemas.openxmlformats.org/presentationml/2006/main">
  <p:tag name="AS_UNIQUEID" val="6208"/>
  <p:tag name="KSO_WM_BEAUTIFY_FLAG" val=""/>
</p:tagLst>
</file>

<file path=ppt/tags/tag1617.xml><?xml version="1.0" encoding="utf-8"?>
<p:tagLst xmlns:p="http://schemas.openxmlformats.org/presentationml/2006/main">
  <p:tag name="AS_UNIQUEID" val="6209"/>
  <p:tag name="KSO_WM_BEAUTIFY_FLAG" val=""/>
</p:tagLst>
</file>

<file path=ppt/tags/tag1618.xml><?xml version="1.0" encoding="utf-8"?>
<p:tagLst xmlns:p="http://schemas.openxmlformats.org/presentationml/2006/main">
  <p:tag name="AS_UNIQUEID" val="6210"/>
  <p:tag name="KSO_WM_BEAUTIFY_FLAG" val=""/>
</p:tagLst>
</file>

<file path=ppt/tags/tag1619.xml><?xml version="1.0" encoding="utf-8"?>
<p:tagLst xmlns:p="http://schemas.openxmlformats.org/presentationml/2006/main">
  <p:tag name="AS_UNIQUEID" val="6211"/>
  <p:tag name="KSO_WM_BEAUTIFY_FLAG" val=""/>
</p:tagLst>
</file>

<file path=ppt/tags/tag162.xml><?xml version="1.0" encoding="utf-8"?>
<p:tagLst xmlns:p="http://schemas.openxmlformats.org/presentationml/2006/main">
  <p:tag name="AS_UNIQUEID" val="4785"/>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3_1"/>
  <p:tag name="KSO_WM_UNIT_INDEX" val="1_3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1620.xml><?xml version="1.0" encoding="utf-8"?>
<p:tagLst xmlns:p="http://schemas.openxmlformats.org/presentationml/2006/main">
  <p:tag name="AS_UNIQUEID" val="6212"/>
  <p:tag name="KSO_WM_BEAUTIFY_FLAG" val=""/>
</p:tagLst>
</file>

<file path=ppt/tags/tag1621.xml><?xml version="1.0" encoding="utf-8"?>
<p:tagLst xmlns:p="http://schemas.openxmlformats.org/presentationml/2006/main">
  <p:tag name="AS_UNIQUEID" val="6213"/>
  <p:tag name="KSO_WM_BEAUTIFY_FLAG" val=""/>
</p:tagLst>
</file>

<file path=ppt/tags/tag1622.xml><?xml version="1.0" encoding="utf-8"?>
<p:tagLst xmlns:p="http://schemas.openxmlformats.org/presentationml/2006/main">
  <p:tag name="AS_UNIQUEID" val="6214"/>
  <p:tag name="KSO_WM_BEAUTIFY_FLAG" val=""/>
</p:tagLst>
</file>

<file path=ppt/tags/tag1623.xml><?xml version="1.0" encoding="utf-8"?>
<p:tagLst xmlns:p="http://schemas.openxmlformats.org/presentationml/2006/main">
  <p:tag name="AS_UNIQUEID" val="6215"/>
  <p:tag name="KSO_WM_BEAUTIFY_FLAG" val=""/>
</p:tagLst>
</file>

<file path=ppt/tags/tag1624.xml><?xml version="1.0" encoding="utf-8"?>
<p:tagLst xmlns:p="http://schemas.openxmlformats.org/presentationml/2006/main">
  <p:tag name="AS_UNIQUEID" val="6216"/>
  <p:tag name="KSO_WM_BEAUTIFY_FLAG" val=""/>
</p:tagLst>
</file>

<file path=ppt/tags/tag1625.xml><?xml version="1.0" encoding="utf-8"?>
<p:tagLst xmlns:p="http://schemas.openxmlformats.org/presentationml/2006/main">
  <p:tag name="AS_UNIQUEID" val="6217"/>
  <p:tag name="KSO_WM_BEAUTIFY_FLAG" val=""/>
</p:tagLst>
</file>

<file path=ppt/tags/tag1626.xml><?xml version="1.0" encoding="utf-8"?>
<p:tagLst xmlns:p="http://schemas.openxmlformats.org/presentationml/2006/main">
  <p:tag name="AS_UNIQUEID" val="6218"/>
  <p:tag name="KSO_WM_BEAUTIFY_FLAG" val=""/>
</p:tagLst>
</file>

<file path=ppt/tags/tag1627.xml><?xml version="1.0" encoding="utf-8"?>
<p:tagLst xmlns:p="http://schemas.openxmlformats.org/presentationml/2006/main">
  <p:tag name="AS_UNIQUEID" val="6219"/>
  <p:tag name="KSO_WM_BEAUTIFY_FLAG" val=""/>
</p:tagLst>
</file>

<file path=ppt/tags/tag1628.xml><?xml version="1.0" encoding="utf-8"?>
<p:tagLst xmlns:p="http://schemas.openxmlformats.org/presentationml/2006/main">
  <p:tag name="AS_UNIQUEID" val="6220"/>
  <p:tag name="KSO_WM_BEAUTIFY_FLAG" val=""/>
</p:tagLst>
</file>

<file path=ppt/tags/tag1629.xml><?xml version="1.0" encoding="utf-8"?>
<p:tagLst xmlns:p="http://schemas.openxmlformats.org/presentationml/2006/main">
  <p:tag name="AS_UNIQUEID" val="6221"/>
  <p:tag name="KSO_WM_BEAUTIFY_FLAG" val=""/>
</p:tagLst>
</file>

<file path=ppt/tags/tag163.xml><?xml version="1.0" encoding="utf-8"?>
<p:tagLst xmlns:p="http://schemas.openxmlformats.org/presentationml/2006/main">
  <p:tag name="AS_UNIQUEID" val="4786"/>
</p:tagLst>
</file>

<file path=ppt/tags/tag1630.xml><?xml version="1.0" encoding="utf-8"?>
<p:tagLst xmlns:p="http://schemas.openxmlformats.org/presentationml/2006/main">
  <p:tag name="AS_UNIQUEID" val="6222"/>
  <p:tag name="KSO_WM_BEAUTIFY_FLAG" val=""/>
</p:tagLst>
</file>

<file path=ppt/tags/tag1631.xml><?xml version="1.0" encoding="utf-8"?>
<p:tagLst xmlns:p="http://schemas.openxmlformats.org/presentationml/2006/main">
  <p:tag name="AS_UNIQUEID" val="6223"/>
  <p:tag name="KSO_WM_BEAUTIFY_FLAG" val=""/>
</p:tagLst>
</file>

<file path=ppt/tags/tag1632.xml><?xml version="1.0" encoding="utf-8"?>
<p:tagLst xmlns:p="http://schemas.openxmlformats.org/presentationml/2006/main">
  <p:tag name="AS_UNIQUEID" val="6224"/>
  <p:tag name="KSO_WM_BEAUTIFY_FLAG" val=""/>
</p:tagLst>
</file>

<file path=ppt/tags/tag1633.xml><?xml version="1.0" encoding="utf-8"?>
<p:tagLst xmlns:p="http://schemas.openxmlformats.org/presentationml/2006/main">
  <p:tag name="AS_UNIQUEID" val="6225"/>
  <p:tag name="KSO_WM_BEAUTIFY_FLAG" val=""/>
</p:tagLst>
</file>

<file path=ppt/tags/tag1634.xml><?xml version="1.0" encoding="utf-8"?>
<p:tagLst xmlns:p="http://schemas.openxmlformats.org/presentationml/2006/main">
  <p:tag name="AS_UNIQUEID" val="6226"/>
  <p:tag name="KSO_WM_BEAUTIFY_FLAG" val=""/>
</p:tagLst>
</file>

<file path=ppt/tags/tag1635.xml><?xml version="1.0" encoding="utf-8"?>
<p:tagLst xmlns:p="http://schemas.openxmlformats.org/presentationml/2006/main">
  <p:tag name="AS_UNIQUEID" val="6227"/>
  <p:tag name="KSO_WM_BEAUTIFY_FLAG" val=""/>
</p:tagLst>
</file>

<file path=ppt/tags/tag1636.xml><?xml version="1.0" encoding="utf-8"?>
<p:tagLst xmlns:p="http://schemas.openxmlformats.org/presentationml/2006/main">
  <p:tag name="AS_UNIQUEID" val="6228"/>
  <p:tag name="KSO_WM_BEAUTIFY_FLAG" val=""/>
</p:tagLst>
</file>

<file path=ppt/tags/tag1637.xml><?xml version="1.0" encoding="utf-8"?>
<p:tagLst xmlns:p="http://schemas.openxmlformats.org/presentationml/2006/main">
  <p:tag name="AS_UNIQUEID" val="6229"/>
  <p:tag name="KSO_WM_BEAUTIFY_FLAG" val=""/>
</p:tagLst>
</file>

<file path=ppt/tags/tag1638.xml><?xml version="1.0" encoding="utf-8"?>
<p:tagLst xmlns:p="http://schemas.openxmlformats.org/presentationml/2006/main">
  <p:tag name="AS_UNIQUEID" val="6230"/>
  <p:tag name="KSO_WM_BEAUTIFY_FLAG" val=""/>
</p:tagLst>
</file>

<file path=ppt/tags/tag1639.xml><?xml version="1.0" encoding="utf-8"?>
<p:tagLst xmlns:p="http://schemas.openxmlformats.org/presentationml/2006/main">
  <p:tag name="AS_UNIQUEID" val="6231"/>
  <p:tag name="KSO_WM_BEAUTIFY_FLAG" val=""/>
</p:tagLst>
</file>

<file path=ppt/tags/tag164.xml><?xml version="1.0" encoding="utf-8"?>
<p:tagLst xmlns:p="http://schemas.openxmlformats.org/presentationml/2006/main">
  <p:tag name="AS_UNIQUEID" val="4787"/>
</p:tagLst>
</file>

<file path=ppt/tags/tag1640.xml><?xml version="1.0" encoding="utf-8"?>
<p:tagLst xmlns:p="http://schemas.openxmlformats.org/presentationml/2006/main">
  <p:tag name="AS_UNIQUEID" val="6232"/>
  <p:tag name="KSO_WM_BEAUTIFY_FLAG" val=""/>
</p:tagLst>
</file>

<file path=ppt/tags/tag1641.xml><?xml version="1.0" encoding="utf-8"?>
<p:tagLst xmlns:p="http://schemas.openxmlformats.org/presentationml/2006/main">
  <p:tag name="AS_UNIQUEID" val="6233"/>
  <p:tag name="KSO_WM_BEAUTIFY_FLAG" val=""/>
</p:tagLst>
</file>

<file path=ppt/tags/tag1642.xml><?xml version="1.0" encoding="utf-8"?>
<p:tagLst xmlns:p="http://schemas.openxmlformats.org/presentationml/2006/main">
  <p:tag name="AS_UNIQUEID" val="6234"/>
  <p:tag name="KSO_WM_BEAUTIFY_FLAG" val=""/>
</p:tagLst>
</file>

<file path=ppt/tags/tag1643.xml><?xml version="1.0" encoding="utf-8"?>
<p:tagLst xmlns:p="http://schemas.openxmlformats.org/presentationml/2006/main">
  <p:tag name="AS_UNIQUEID" val="6235"/>
  <p:tag name="KSO_WM_BEAUTIFY_FLAG" val=""/>
</p:tagLst>
</file>

<file path=ppt/tags/tag1644.xml><?xml version="1.0" encoding="utf-8"?>
<p:tagLst xmlns:p="http://schemas.openxmlformats.org/presentationml/2006/main">
  <p:tag name="AS_UNIQUEID" val="6236"/>
  <p:tag name="KSO_WM_BEAUTIFY_FLAG" val=""/>
</p:tagLst>
</file>

<file path=ppt/tags/tag1645.xml><?xml version="1.0" encoding="utf-8"?>
<p:tagLst xmlns:p="http://schemas.openxmlformats.org/presentationml/2006/main">
  <p:tag name="AS_UNIQUEID" val="6237"/>
  <p:tag name="KSO_WM_BEAUTIFY_FLAG" val=""/>
</p:tagLst>
</file>

<file path=ppt/tags/tag1646.xml><?xml version="1.0" encoding="utf-8"?>
<p:tagLst xmlns:p="http://schemas.openxmlformats.org/presentationml/2006/main">
  <p:tag name="AS_UNIQUEID" val="6238"/>
  <p:tag name="KSO_WM_BEAUTIFY_FLAG" val=""/>
</p:tagLst>
</file>

<file path=ppt/tags/tag1647.xml><?xml version="1.0" encoding="utf-8"?>
<p:tagLst xmlns:p="http://schemas.openxmlformats.org/presentationml/2006/main">
  <p:tag name="AS_UNIQUEID" val="6239"/>
  <p:tag name="KSO_WM_BEAUTIFY_FLAG" val=""/>
</p:tagLst>
</file>

<file path=ppt/tags/tag1648.xml><?xml version="1.0" encoding="utf-8"?>
<p:tagLst xmlns:p="http://schemas.openxmlformats.org/presentationml/2006/main">
  <p:tag name="AS_UNIQUEID" val="6240"/>
  <p:tag name="KSO_WM_BEAUTIFY_FLAG" val=""/>
</p:tagLst>
</file>

<file path=ppt/tags/tag1649.xml><?xml version="1.0" encoding="utf-8"?>
<p:tagLst xmlns:p="http://schemas.openxmlformats.org/presentationml/2006/main">
  <p:tag name="AS_UNIQUEID" val="6241"/>
  <p:tag name="KSO_WM_BEAUTIFY_FLAG" val=""/>
</p:tagLst>
</file>

<file path=ppt/tags/tag165.xml><?xml version="1.0" encoding="utf-8"?>
<p:tagLst xmlns:p="http://schemas.openxmlformats.org/presentationml/2006/main">
  <p:tag name="AS_UNIQUEID" val="4788"/>
</p:tagLst>
</file>

<file path=ppt/tags/tag1650.xml><?xml version="1.0" encoding="utf-8"?>
<p:tagLst xmlns:p="http://schemas.openxmlformats.org/presentationml/2006/main">
  <p:tag name="AS_UNIQUEID" val="6242"/>
  <p:tag name="KSO_WM_BEAUTIFY_FLAG" val=""/>
</p:tagLst>
</file>

<file path=ppt/tags/tag1651.xml><?xml version="1.0" encoding="utf-8"?>
<p:tagLst xmlns:p="http://schemas.openxmlformats.org/presentationml/2006/main">
  <p:tag name="AS_UNIQUEID" val="6243"/>
  <p:tag name="KSO_WM_BEAUTIFY_FLAG" val=""/>
</p:tagLst>
</file>

<file path=ppt/tags/tag1652.xml><?xml version="1.0" encoding="utf-8"?>
<p:tagLst xmlns:p="http://schemas.openxmlformats.org/presentationml/2006/main">
  <p:tag name="AS_UNIQUEID" val="6244"/>
  <p:tag name="KSO_WM_BEAUTIFY_FLAG" val=""/>
</p:tagLst>
</file>

<file path=ppt/tags/tag1653.xml><?xml version="1.0" encoding="utf-8"?>
<p:tagLst xmlns:p="http://schemas.openxmlformats.org/presentationml/2006/main">
  <p:tag name="AS_UNIQUEID" val="6245"/>
  <p:tag name="KSO_WM_BEAUTIFY_FLAG" val=""/>
</p:tagLst>
</file>

<file path=ppt/tags/tag1654.xml><?xml version="1.0" encoding="utf-8"?>
<p:tagLst xmlns:p="http://schemas.openxmlformats.org/presentationml/2006/main">
  <p:tag name="AS_UNIQUEID" val="6246"/>
  <p:tag name="KSO_WM_BEAUTIFY_FLAG" val=""/>
</p:tagLst>
</file>

<file path=ppt/tags/tag1655.xml><?xml version="1.0" encoding="utf-8"?>
<p:tagLst xmlns:p="http://schemas.openxmlformats.org/presentationml/2006/main">
  <p:tag name="AS_UNIQUEID" val="6247"/>
  <p:tag name="KSO_WM_BEAUTIFY_FLAG" val=""/>
</p:tagLst>
</file>

<file path=ppt/tags/tag1656.xml><?xml version="1.0" encoding="utf-8"?>
<p:tagLst xmlns:p="http://schemas.openxmlformats.org/presentationml/2006/main">
  <p:tag name="AS_UNIQUEID" val="6248"/>
  <p:tag name="KSO_WM_BEAUTIFY_FLAG" val=""/>
</p:tagLst>
</file>

<file path=ppt/tags/tag1657.xml><?xml version="1.0" encoding="utf-8"?>
<p:tagLst xmlns:p="http://schemas.openxmlformats.org/presentationml/2006/main">
  <p:tag name="AS_UNIQUEID" val="6249"/>
  <p:tag name="KSO_WM_BEAUTIFY_FLAG" val=""/>
</p:tagLst>
</file>

<file path=ppt/tags/tag1658.xml><?xml version="1.0" encoding="utf-8"?>
<p:tagLst xmlns:p="http://schemas.openxmlformats.org/presentationml/2006/main">
  <p:tag name="AS_UNIQUEID" val="6250"/>
  <p:tag name="KSO_WM_BEAUTIFY_FLAG" val=""/>
</p:tagLst>
</file>

<file path=ppt/tags/tag1659.xml><?xml version="1.0" encoding="utf-8"?>
<p:tagLst xmlns:p="http://schemas.openxmlformats.org/presentationml/2006/main">
  <p:tag name="AS_UNIQUEID" val="6251"/>
  <p:tag name="KSO_WM_BEAUTIFY_FLAG" val=""/>
</p:tagLst>
</file>

<file path=ppt/tags/tag166.xml><?xml version="1.0" encoding="utf-8"?>
<p:tagLst xmlns:p="http://schemas.openxmlformats.org/presentationml/2006/main">
  <p:tag name="AS_UNIQUEID" val="4789"/>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f*1_2_1"/>
  <p:tag name="KSO_WM_UNIT_INDEX" val="1_2_1"/>
  <p:tag name="KSO_WM_UNIT_LAYERLEVEL" val="1_1_1"/>
  <p:tag name="KSO_WM_UNIT_NOCLEAR" val="0"/>
  <p:tag name="KSO_WM_UNIT_PRESET_TEXT" val="单击此处输入你的正文文字是您思想的提炼"/>
  <p:tag name="KSO_WM_UNIT_SUBTYPE" val="a"/>
  <p:tag name="KSO_WM_UNIT_TEXT_FILL_FORE_SCHEMECOLOR_INDEX" val="5"/>
  <p:tag name="KSO_WM_UNIT_TYPE" val="l_h_f"/>
</p:tagLst>
</file>

<file path=ppt/tags/tag1660.xml><?xml version="1.0" encoding="utf-8"?>
<p:tagLst xmlns:p="http://schemas.openxmlformats.org/presentationml/2006/main">
  <p:tag name="AS_UNIQUEID" val="6252"/>
  <p:tag name="KSO_WM_BEAUTIFY_FLAG" val=""/>
</p:tagLst>
</file>

<file path=ppt/tags/tag1661.xml><?xml version="1.0" encoding="utf-8"?>
<p:tagLst xmlns:p="http://schemas.openxmlformats.org/presentationml/2006/main">
  <p:tag name="AS_UNIQUEID" val="6253"/>
  <p:tag name="KSO_WM_BEAUTIFY_FLAG" val=""/>
</p:tagLst>
</file>

<file path=ppt/tags/tag1662.xml><?xml version="1.0" encoding="utf-8"?>
<p:tagLst xmlns:p="http://schemas.openxmlformats.org/presentationml/2006/main">
  <p:tag name="AS_UNIQUEID" val="6254"/>
  <p:tag name="KSO_WM_BEAUTIFY_FLAG" val=""/>
</p:tagLst>
</file>

<file path=ppt/tags/tag1663.xml><?xml version="1.0" encoding="utf-8"?>
<p:tagLst xmlns:p="http://schemas.openxmlformats.org/presentationml/2006/main">
  <p:tag name="AS_UNIQUEID" val="6255"/>
  <p:tag name="KSO_WM_BEAUTIFY_FLAG" val=""/>
</p:tagLst>
</file>

<file path=ppt/tags/tag1664.xml><?xml version="1.0" encoding="utf-8"?>
<p:tagLst xmlns:p="http://schemas.openxmlformats.org/presentationml/2006/main">
  <p:tag name="AS_UNIQUEID" val="6256"/>
  <p:tag name="KSO_WM_BEAUTIFY_FLAG" val=""/>
</p:tagLst>
</file>

<file path=ppt/tags/tag1665.xml><?xml version="1.0" encoding="utf-8"?>
<p:tagLst xmlns:p="http://schemas.openxmlformats.org/presentationml/2006/main">
  <p:tag name="AS_UNIQUEID" val="6257"/>
  <p:tag name="KSO_WM_BEAUTIFY_FLAG" val=""/>
</p:tagLst>
</file>

<file path=ppt/tags/tag1666.xml><?xml version="1.0" encoding="utf-8"?>
<p:tagLst xmlns:p="http://schemas.openxmlformats.org/presentationml/2006/main">
  <p:tag name="AS_UNIQUEID" val="6258"/>
  <p:tag name="KSO_WM_BEAUTIFY_FLAG" val=""/>
</p:tagLst>
</file>

<file path=ppt/tags/tag1667.xml><?xml version="1.0" encoding="utf-8"?>
<p:tagLst xmlns:p="http://schemas.openxmlformats.org/presentationml/2006/main">
  <p:tag name="AS_UNIQUEID" val="6259"/>
  <p:tag name="KSO_WM_BEAUTIFY_FLAG" val=""/>
</p:tagLst>
</file>

<file path=ppt/tags/tag1668.xml><?xml version="1.0" encoding="utf-8"?>
<p:tagLst xmlns:p="http://schemas.openxmlformats.org/presentationml/2006/main">
  <p:tag name="AS_UNIQUEID" val="6260"/>
  <p:tag name="KSO_WM_BEAUTIFY_FLAG" val=""/>
</p:tagLst>
</file>

<file path=ppt/tags/tag1669.xml><?xml version="1.0" encoding="utf-8"?>
<p:tagLst xmlns:p="http://schemas.openxmlformats.org/presentationml/2006/main">
  <p:tag name="AS_UNIQUEID" val="6261"/>
  <p:tag name="KSO_WM_BEAUTIFY_FLAG" val=""/>
</p:tagLst>
</file>

<file path=ppt/tags/tag167.xml><?xml version="1.0" encoding="utf-8"?>
<p:tagLst xmlns:p="http://schemas.openxmlformats.org/presentationml/2006/main">
  <p:tag name="AS_UNIQUEID" val="4790"/>
</p:tagLst>
</file>

<file path=ppt/tags/tag1670.xml><?xml version="1.0" encoding="utf-8"?>
<p:tagLst xmlns:p="http://schemas.openxmlformats.org/presentationml/2006/main">
  <p:tag name="AS_UNIQUEID" val="6262"/>
  <p:tag name="KSO_WM_BEAUTIFY_FLAG" val=""/>
</p:tagLst>
</file>

<file path=ppt/tags/tag1671.xml><?xml version="1.0" encoding="utf-8"?>
<p:tagLst xmlns:p="http://schemas.openxmlformats.org/presentationml/2006/main">
  <p:tag name="AS_UNIQUEID" val="6263"/>
  <p:tag name="KSO_WM_BEAUTIFY_FLAG" val=""/>
</p:tagLst>
</file>

<file path=ppt/tags/tag1672.xml><?xml version="1.0" encoding="utf-8"?>
<p:tagLst xmlns:p="http://schemas.openxmlformats.org/presentationml/2006/main">
  <p:tag name="AS_UNIQUEID" val="6264"/>
  <p:tag name="KSO_WM_BEAUTIFY_FLAG" val=""/>
</p:tagLst>
</file>

<file path=ppt/tags/tag1673.xml><?xml version="1.0" encoding="utf-8"?>
<p:tagLst xmlns:p="http://schemas.openxmlformats.org/presentationml/2006/main">
  <p:tag name="AS_UNIQUEID" val="6265"/>
  <p:tag name="KSO_WM_BEAUTIFY_FLAG" val=""/>
</p:tagLst>
</file>

<file path=ppt/tags/tag1674.xml><?xml version="1.0" encoding="utf-8"?>
<p:tagLst xmlns:p="http://schemas.openxmlformats.org/presentationml/2006/main">
  <p:tag name="AS_UNIQUEID" val="6266"/>
  <p:tag name="KSO_WM_BEAUTIFY_FLAG" val=""/>
</p:tagLst>
</file>

<file path=ppt/tags/tag1675.xml><?xml version="1.0" encoding="utf-8"?>
<p:tagLst xmlns:p="http://schemas.openxmlformats.org/presentationml/2006/main">
  <p:tag name="AS_UNIQUEID" val="6267"/>
  <p:tag name="KSO_WM_BEAUTIFY_FLAG" val=""/>
</p:tagLst>
</file>

<file path=ppt/tags/tag1676.xml><?xml version="1.0" encoding="utf-8"?>
<p:tagLst xmlns:p="http://schemas.openxmlformats.org/presentationml/2006/main">
  <p:tag name="AS_UNIQUEID" val="6268"/>
  <p:tag name="KSO_WM_BEAUTIFY_FLAG" val=""/>
</p:tagLst>
</file>

<file path=ppt/tags/tag1677.xml><?xml version="1.0" encoding="utf-8"?>
<p:tagLst xmlns:p="http://schemas.openxmlformats.org/presentationml/2006/main">
  <p:tag name="AS_UNIQUEID" val="6269"/>
  <p:tag name="KSO_WM_BEAUTIFY_FLAG" val=""/>
</p:tagLst>
</file>

<file path=ppt/tags/tag1678.xml><?xml version="1.0" encoding="utf-8"?>
<p:tagLst xmlns:p="http://schemas.openxmlformats.org/presentationml/2006/main">
  <p:tag name="AS_UNIQUEID" val="6270"/>
  <p:tag name="KSO_WM_BEAUTIFY_FLAG" val=""/>
</p:tagLst>
</file>

<file path=ppt/tags/tag1679.xml><?xml version="1.0" encoding="utf-8"?>
<p:tagLst xmlns:p="http://schemas.openxmlformats.org/presentationml/2006/main">
  <p:tag name="AS_UNIQUEID" val="6271"/>
  <p:tag name="KSO_WM_BEAUTIFY_FLAG" val=""/>
</p:tagLst>
</file>

<file path=ppt/tags/tag168.xml><?xml version="1.0" encoding="utf-8"?>
<p:tagLst xmlns:p="http://schemas.openxmlformats.org/presentationml/2006/main">
  <p:tag name="AS_UNIQUEID" val="4791"/>
</p:tagLst>
</file>

<file path=ppt/tags/tag1680.xml><?xml version="1.0" encoding="utf-8"?>
<p:tagLst xmlns:p="http://schemas.openxmlformats.org/presentationml/2006/main">
  <p:tag name="AS_UNIQUEID" val="6272"/>
  <p:tag name="KSO_WM_BEAUTIFY_FLAG" val=""/>
</p:tagLst>
</file>

<file path=ppt/tags/tag1681.xml><?xml version="1.0" encoding="utf-8"?>
<p:tagLst xmlns:p="http://schemas.openxmlformats.org/presentationml/2006/main">
  <p:tag name="AS_UNIQUEID" val="6273"/>
</p:tagLst>
</file>

<file path=ppt/tags/tag1682.xml><?xml version="1.0" encoding="utf-8"?>
<p:tagLst xmlns:p="http://schemas.openxmlformats.org/presentationml/2006/main">
  <p:tag name="AS_UNIQUEID" val="6274"/>
  <p:tag name="KSO_WM_BEAUTIFY_FLAG" val=""/>
</p:tagLst>
</file>

<file path=ppt/tags/tag1683.xml><?xml version="1.0" encoding="utf-8"?>
<p:tagLst xmlns:p="http://schemas.openxmlformats.org/presentationml/2006/main">
  <p:tag name="AS_UNIQUEID" val="6275"/>
  <p:tag name="KSO_WM_BEAUTIFY_FLAG" val=""/>
</p:tagLst>
</file>

<file path=ppt/tags/tag1684.xml><?xml version="1.0" encoding="utf-8"?>
<p:tagLst xmlns:p="http://schemas.openxmlformats.org/presentationml/2006/main">
  <p:tag name="AS_UNIQUEID" val="6276"/>
  <p:tag name="KSO_WM_BEAUTIFY_FLAG" val=""/>
</p:tagLst>
</file>

<file path=ppt/tags/tag1685.xml><?xml version="1.0" encoding="utf-8"?>
<p:tagLst xmlns:p="http://schemas.openxmlformats.org/presentationml/2006/main">
  <p:tag name="AS_UNIQUEID" val="6277"/>
  <p:tag name="KSO_WM_BEAUTIFY_FLAG" val=""/>
</p:tagLst>
</file>

<file path=ppt/tags/tag1686.xml><?xml version="1.0" encoding="utf-8"?>
<p:tagLst xmlns:p="http://schemas.openxmlformats.org/presentationml/2006/main">
  <p:tag name="AS_UNIQUEID" val="6278"/>
  <p:tag name="KSO_WM_BEAUTIFY_FLAG" val=""/>
</p:tagLst>
</file>

<file path=ppt/tags/tag1687.xml><?xml version="1.0" encoding="utf-8"?>
<p:tagLst xmlns:p="http://schemas.openxmlformats.org/presentationml/2006/main">
  <p:tag name="AS_UNIQUEID" val="6279"/>
  <p:tag name="KSO_WM_BEAUTIFY_FLAG" val=""/>
</p:tagLst>
</file>

<file path=ppt/tags/tag1688.xml><?xml version="1.0" encoding="utf-8"?>
<p:tagLst xmlns:p="http://schemas.openxmlformats.org/presentationml/2006/main">
  <p:tag name="AS_UNIQUEID" val="6280"/>
</p:tagLst>
</file>

<file path=ppt/tags/tag1689.xml><?xml version="1.0" encoding="utf-8"?>
<p:tagLst xmlns:p="http://schemas.openxmlformats.org/presentationml/2006/main">
  <p:tag name="AS_UNIQUEID" val="6281"/>
  <p:tag name="KSO_WM_BEAUTIFY_FLAG" val=""/>
</p:tagLst>
</file>

<file path=ppt/tags/tag169.xml><?xml version="1.0" encoding="utf-8"?>
<p:tagLst xmlns:p="http://schemas.openxmlformats.org/presentationml/2006/main">
  <p:tag name="AS_UNIQUEID" val="4792"/>
</p:tagLst>
</file>

<file path=ppt/tags/tag1690.xml><?xml version="1.0" encoding="utf-8"?>
<p:tagLst xmlns:p="http://schemas.openxmlformats.org/presentationml/2006/main">
  <p:tag name="AS_UNIQUEID" val="6282"/>
  <p:tag name="KSO_WM_BEAUTIFY_FLAG" val=""/>
</p:tagLst>
</file>

<file path=ppt/tags/tag1691.xml><?xml version="1.0" encoding="utf-8"?>
<p:tagLst xmlns:p="http://schemas.openxmlformats.org/presentationml/2006/main">
  <p:tag name="AS_UNIQUEID" val="6283"/>
  <p:tag name="KSO_WM_BEAUTIFY_FLAG" val=""/>
</p:tagLst>
</file>

<file path=ppt/tags/tag1692.xml><?xml version="1.0" encoding="utf-8"?>
<p:tagLst xmlns:p="http://schemas.openxmlformats.org/presentationml/2006/main">
  <p:tag name="AS_UNIQUEID" val="6284"/>
</p:tagLst>
</file>

<file path=ppt/tags/tag1693.xml><?xml version="1.0" encoding="utf-8"?>
<p:tagLst xmlns:p="http://schemas.openxmlformats.org/presentationml/2006/main">
  <p:tag name="AS_UNIQUEID" val="6285"/>
</p:tagLst>
</file>

<file path=ppt/tags/tag1694.xml><?xml version="1.0" encoding="utf-8"?>
<p:tagLst xmlns:p="http://schemas.openxmlformats.org/presentationml/2006/main">
  <p:tag name="AS_UNIQUEID" val="6286"/>
</p:tagLst>
</file>

<file path=ppt/tags/tag1695.xml><?xml version="1.0" encoding="utf-8"?>
<p:tagLst xmlns:p="http://schemas.openxmlformats.org/presentationml/2006/main">
  <p:tag name="AS_UNIQUEID" val="6287"/>
  <p:tag name="KSO_WM_BEAUTIFY_FLAG" val=""/>
</p:tagLst>
</file>

<file path=ppt/tags/tag1696.xml><?xml version="1.0" encoding="utf-8"?>
<p:tagLst xmlns:p="http://schemas.openxmlformats.org/presentationml/2006/main">
  <p:tag name="AS_UNIQUEID" val="6288"/>
  <p:tag name="KSO_WM_BEAUTIFY_FLAG" val=""/>
</p:tagLst>
</file>

<file path=ppt/tags/tag1697.xml><?xml version="1.0" encoding="utf-8"?>
<p:tagLst xmlns:p="http://schemas.openxmlformats.org/presentationml/2006/main">
  <p:tag name="AS_UNIQUEID" val="6289"/>
  <p:tag name="KSO_WM_BEAUTIFY_FLAG" val=""/>
</p:tagLst>
</file>

<file path=ppt/tags/tag1698.xml><?xml version="1.0" encoding="utf-8"?>
<p:tagLst xmlns:p="http://schemas.openxmlformats.org/presentationml/2006/main">
  <p:tag name="AS_UNIQUEID" val="6290"/>
  <p:tag name="KSO_WM_BEAUTIFY_FLAG" val=""/>
</p:tagLst>
</file>

<file path=ppt/tags/tag1699.xml><?xml version="1.0" encoding="utf-8"?>
<p:tagLst xmlns:p="http://schemas.openxmlformats.org/presentationml/2006/main">
  <p:tag name="AS_UNIQUEID" val="6291"/>
  <p:tag name="KSO_WM_BEAUTIFY_FLAG" val=""/>
</p:tagLst>
</file>

<file path=ppt/tags/tag17.xml><?xml version="1.0" encoding="utf-8"?>
<p:tagLst xmlns:p="http://schemas.openxmlformats.org/presentationml/2006/main">
  <p:tag name="AS_UNIQUEID" val="4640"/>
</p:tagLst>
</file>

<file path=ppt/tags/tag170.xml><?xml version="1.0" encoding="utf-8"?>
<p:tagLst xmlns:p="http://schemas.openxmlformats.org/presentationml/2006/main">
  <p:tag name="AS_UNIQUEID" val="4793"/>
</p:tagLst>
</file>

<file path=ppt/tags/tag1700.xml><?xml version="1.0" encoding="utf-8"?>
<p:tagLst xmlns:p="http://schemas.openxmlformats.org/presentationml/2006/main">
  <p:tag name="AS_UNIQUEID" val="6292"/>
  <p:tag name="KSO_WM_BEAUTIFY_FLAG" val=""/>
</p:tagLst>
</file>

<file path=ppt/tags/tag1701.xml><?xml version="1.0" encoding="utf-8"?>
<p:tagLst xmlns:p="http://schemas.openxmlformats.org/presentationml/2006/main">
  <p:tag name="AS_UNIQUEID" val="6293"/>
  <p:tag name="KSO_WM_BEAUTIFY_FLAG" val=""/>
</p:tagLst>
</file>

<file path=ppt/tags/tag1702.xml><?xml version="1.0" encoding="utf-8"?>
<p:tagLst xmlns:p="http://schemas.openxmlformats.org/presentationml/2006/main">
  <p:tag name="AS_UNIQUEID" val="6294"/>
  <p:tag name="KSO_WM_BEAUTIFY_FLAG" val=""/>
</p:tagLst>
</file>

<file path=ppt/tags/tag1703.xml><?xml version="1.0" encoding="utf-8"?>
<p:tagLst xmlns:p="http://schemas.openxmlformats.org/presentationml/2006/main">
  <p:tag name="AS_UNIQUEID" val="6295"/>
  <p:tag name="KSO_WM_BEAUTIFY_FLAG" val=""/>
</p:tagLst>
</file>

<file path=ppt/tags/tag1704.xml><?xml version="1.0" encoding="utf-8"?>
<p:tagLst xmlns:p="http://schemas.openxmlformats.org/presentationml/2006/main">
  <p:tag name="AS_UNIQUEID" val="6296"/>
  <p:tag name="KSO_WM_BEAUTIFY_FLAG" val=""/>
</p:tagLst>
</file>

<file path=ppt/tags/tag1705.xml><?xml version="1.0" encoding="utf-8"?>
<p:tagLst xmlns:p="http://schemas.openxmlformats.org/presentationml/2006/main">
  <p:tag name="AS_UNIQUEID" val="6297"/>
  <p:tag name="KSO_WM_BEAUTIFY_FLAG" val=""/>
</p:tagLst>
</file>

<file path=ppt/tags/tag1706.xml><?xml version="1.0" encoding="utf-8"?>
<p:tagLst xmlns:p="http://schemas.openxmlformats.org/presentationml/2006/main">
  <p:tag name="AS_UNIQUEID" val="6298"/>
  <p:tag name="KSO_WM_BEAUTIFY_FLAG" val=""/>
</p:tagLst>
</file>

<file path=ppt/tags/tag1707.xml><?xml version="1.0" encoding="utf-8"?>
<p:tagLst xmlns:p="http://schemas.openxmlformats.org/presentationml/2006/main">
  <p:tag name="AS_UNIQUEID" val="6299"/>
  <p:tag name="KSO_WM_BEAUTIFY_FLAG" val=""/>
</p:tagLst>
</file>

<file path=ppt/tags/tag1708.xml><?xml version="1.0" encoding="utf-8"?>
<p:tagLst xmlns:p="http://schemas.openxmlformats.org/presentationml/2006/main">
  <p:tag name="AS_UNIQUEID" val="6300"/>
  <p:tag name="KSO_WM_BEAUTIFY_FLAG" val=""/>
</p:tagLst>
</file>

<file path=ppt/tags/tag1709.xml><?xml version="1.0" encoding="utf-8"?>
<p:tagLst xmlns:p="http://schemas.openxmlformats.org/presentationml/2006/main">
  <p:tag name="AS_UNIQUEID" val="6301"/>
  <p:tag name="KSO_WM_BEAUTIFY_FLAG" val=""/>
</p:tagLst>
</file>

<file path=ppt/tags/tag171.xml><?xml version="1.0" encoding="utf-8"?>
<p:tagLst xmlns:p="http://schemas.openxmlformats.org/presentationml/2006/main">
  <p:tag name="AS_UNIQUEID" val="4794"/>
</p:tagLst>
</file>

<file path=ppt/tags/tag1710.xml><?xml version="1.0" encoding="utf-8"?>
<p:tagLst xmlns:p="http://schemas.openxmlformats.org/presentationml/2006/main">
  <p:tag name="AS_UNIQUEID" val="6302"/>
  <p:tag name="KSO_WM_BEAUTIFY_FLAG" val=""/>
</p:tagLst>
</file>

<file path=ppt/tags/tag1711.xml><?xml version="1.0" encoding="utf-8"?>
<p:tagLst xmlns:p="http://schemas.openxmlformats.org/presentationml/2006/main">
  <p:tag name="AS_UNIQUEID" val="6303"/>
  <p:tag name="KSO_WM_BEAUTIFY_FLAG" val=""/>
</p:tagLst>
</file>

<file path=ppt/tags/tag1712.xml><?xml version="1.0" encoding="utf-8"?>
<p:tagLst xmlns:p="http://schemas.openxmlformats.org/presentationml/2006/main">
  <p:tag name="AS_UNIQUEID" val="6304"/>
  <p:tag name="KSO_WM_BEAUTIFY_FLAG" val=""/>
</p:tagLst>
</file>

<file path=ppt/tags/tag1713.xml><?xml version="1.0" encoding="utf-8"?>
<p:tagLst xmlns:p="http://schemas.openxmlformats.org/presentationml/2006/main">
  <p:tag name="AS_UNIQUEID" val="6305"/>
  <p:tag name="KSO_WM_BEAUTIFY_FLAG" val=""/>
</p:tagLst>
</file>

<file path=ppt/tags/tag1714.xml><?xml version="1.0" encoding="utf-8"?>
<p:tagLst xmlns:p="http://schemas.openxmlformats.org/presentationml/2006/main">
  <p:tag name="AS_UNIQUEID" val="6306"/>
  <p:tag name="KSO_WM_BEAUTIFY_FLAG" val=""/>
</p:tagLst>
</file>

<file path=ppt/tags/tag1715.xml><?xml version="1.0" encoding="utf-8"?>
<p:tagLst xmlns:p="http://schemas.openxmlformats.org/presentationml/2006/main">
  <p:tag name="AS_UNIQUEID" val="6307"/>
  <p:tag name="KSO_WM_BEAUTIFY_FLAG" val=""/>
</p:tagLst>
</file>

<file path=ppt/tags/tag1716.xml><?xml version="1.0" encoding="utf-8"?>
<p:tagLst xmlns:p="http://schemas.openxmlformats.org/presentationml/2006/main">
  <p:tag name="AS_UNIQUEID" val="6308"/>
  <p:tag name="KSO_WM_BEAUTIFY_FLAG" val=""/>
</p:tagLst>
</file>

<file path=ppt/tags/tag1717.xml><?xml version="1.0" encoding="utf-8"?>
<p:tagLst xmlns:p="http://schemas.openxmlformats.org/presentationml/2006/main">
  <p:tag name="AS_UNIQUEID" val="6309"/>
  <p:tag name="KSO_WM_BEAUTIFY_FLAG" val=""/>
</p:tagLst>
</file>

<file path=ppt/tags/tag1718.xml><?xml version="1.0" encoding="utf-8"?>
<p:tagLst xmlns:p="http://schemas.openxmlformats.org/presentationml/2006/main">
  <p:tag name="AS_UNIQUEID" val="6310"/>
  <p:tag name="KSO_WM_BEAUTIFY_FLAG" val=""/>
</p:tagLst>
</file>

<file path=ppt/tags/tag1719.xml><?xml version="1.0" encoding="utf-8"?>
<p:tagLst xmlns:p="http://schemas.openxmlformats.org/presentationml/2006/main">
  <p:tag name="AS_UNIQUEID" val="6311"/>
  <p:tag name="KSO_WM_BEAUTIFY_FLAG" val=""/>
</p:tagLst>
</file>

<file path=ppt/tags/tag172.xml><?xml version="1.0" encoding="utf-8"?>
<p:tagLst xmlns:p="http://schemas.openxmlformats.org/presentationml/2006/main">
  <p:tag name="AS_UNIQUEID" val="4795"/>
</p:tagLst>
</file>

<file path=ppt/tags/tag1720.xml><?xml version="1.0" encoding="utf-8"?>
<p:tagLst xmlns:p="http://schemas.openxmlformats.org/presentationml/2006/main">
  <p:tag name="AS_UNIQUEID" val="6312"/>
  <p:tag name="KSO_WM_BEAUTIFY_FLAG" val=""/>
</p:tagLst>
</file>

<file path=ppt/tags/tag1721.xml><?xml version="1.0" encoding="utf-8"?>
<p:tagLst xmlns:p="http://schemas.openxmlformats.org/presentationml/2006/main">
  <p:tag name="AS_UNIQUEID" val="6313"/>
  <p:tag name="KSO_WM_BEAUTIFY_FLAG" val=""/>
</p:tagLst>
</file>

<file path=ppt/tags/tag1722.xml><?xml version="1.0" encoding="utf-8"?>
<p:tagLst xmlns:p="http://schemas.openxmlformats.org/presentationml/2006/main">
  <p:tag name="AS_UNIQUEID" val="6314"/>
  <p:tag name="KSO_WM_BEAUTIFY_FLAG" val=""/>
</p:tagLst>
</file>

<file path=ppt/tags/tag1723.xml><?xml version="1.0" encoding="utf-8"?>
<p:tagLst xmlns:p="http://schemas.openxmlformats.org/presentationml/2006/main">
  <p:tag name="AS_UNIQUEID" val="6315"/>
  <p:tag name="KSO_WM_BEAUTIFY_FLAG" val=""/>
</p:tagLst>
</file>

<file path=ppt/tags/tag1724.xml><?xml version="1.0" encoding="utf-8"?>
<p:tagLst xmlns:p="http://schemas.openxmlformats.org/presentationml/2006/main">
  <p:tag name="AS_UNIQUEID" val="6316"/>
  <p:tag name="KSO_WM_BEAUTIFY_FLAG" val=""/>
</p:tagLst>
</file>

<file path=ppt/tags/tag1725.xml><?xml version="1.0" encoding="utf-8"?>
<p:tagLst xmlns:p="http://schemas.openxmlformats.org/presentationml/2006/main">
  <p:tag name="AS_UNIQUEID" val="6317"/>
  <p:tag name="KSO_WM_BEAUTIFY_FLAG" val=""/>
</p:tagLst>
</file>

<file path=ppt/tags/tag1726.xml><?xml version="1.0" encoding="utf-8"?>
<p:tagLst xmlns:p="http://schemas.openxmlformats.org/presentationml/2006/main">
  <p:tag name="AS_UNIQUEID" val="6318"/>
  <p:tag name="KSO_WM_BEAUTIFY_FLAG" val=""/>
</p:tagLst>
</file>

<file path=ppt/tags/tag1727.xml><?xml version="1.0" encoding="utf-8"?>
<p:tagLst xmlns:p="http://schemas.openxmlformats.org/presentationml/2006/main">
  <p:tag name="AS_UNIQUEID" val="6319"/>
  <p:tag name="KSO_WM_BEAUTIFY_FLAG" val=""/>
</p:tagLst>
</file>

<file path=ppt/tags/tag1728.xml><?xml version="1.0" encoding="utf-8"?>
<p:tagLst xmlns:p="http://schemas.openxmlformats.org/presentationml/2006/main">
  <p:tag name="AS_UNIQUEID" val="6320"/>
  <p:tag name="KSO_WM_BEAUTIFY_FLAG" val=""/>
</p:tagLst>
</file>

<file path=ppt/tags/tag1729.xml><?xml version="1.0" encoding="utf-8"?>
<p:tagLst xmlns:p="http://schemas.openxmlformats.org/presentationml/2006/main">
  <p:tag name="AS_UNIQUEID" val="6321"/>
  <p:tag name="KSO_WM_BEAUTIFY_FLAG" val=""/>
</p:tagLst>
</file>

<file path=ppt/tags/tag173.xml><?xml version="1.0" encoding="utf-8"?>
<p:tagLst xmlns:p="http://schemas.openxmlformats.org/presentationml/2006/main">
  <p:tag name="AS_UNIQUEID" val="4796"/>
</p:tagLst>
</file>

<file path=ppt/tags/tag1730.xml><?xml version="1.0" encoding="utf-8"?>
<p:tagLst xmlns:p="http://schemas.openxmlformats.org/presentationml/2006/main">
  <p:tag name="AS_UNIQUEID" val="6322"/>
  <p:tag name="KSO_WM_BEAUTIFY_FLAG" val=""/>
</p:tagLst>
</file>

<file path=ppt/tags/tag1731.xml><?xml version="1.0" encoding="utf-8"?>
<p:tagLst xmlns:p="http://schemas.openxmlformats.org/presentationml/2006/main">
  <p:tag name="AS_UNIQUEID" val="6323"/>
  <p:tag name="KSO_WM_BEAUTIFY_FLAG" val=""/>
</p:tagLst>
</file>

<file path=ppt/tags/tag1732.xml><?xml version="1.0" encoding="utf-8"?>
<p:tagLst xmlns:p="http://schemas.openxmlformats.org/presentationml/2006/main">
  <p:tag name="AS_UNIQUEID" val="6324"/>
  <p:tag name="KSO_WM_BEAUTIFY_FLAG" val=""/>
</p:tagLst>
</file>

<file path=ppt/tags/tag1733.xml><?xml version="1.0" encoding="utf-8"?>
<p:tagLst xmlns:p="http://schemas.openxmlformats.org/presentationml/2006/main">
  <p:tag name="AS_UNIQUEID" val="6325"/>
  <p:tag name="KSO_WM_BEAUTIFY_FLAG" val=""/>
</p:tagLst>
</file>

<file path=ppt/tags/tag1734.xml><?xml version="1.0" encoding="utf-8"?>
<p:tagLst xmlns:p="http://schemas.openxmlformats.org/presentationml/2006/main">
  <p:tag name="AS_UNIQUEID" val="6326"/>
  <p:tag name="KSO_WM_BEAUTIFY_FLAG" val=""/>
</p:tagLst>
</file>

<file path=ppt/tags/tag1735.xml><?xml version="1.0" encoding="utf-8"?>
<p:tagLst xmlns:p="http://schemas.openxmlformats.org/presentationml/2006/main">
  <p:tag name="AS_UNIQUEID" val="6327"/>
  <p:tag name="KSO_WM_BEAUTIFY_FLAG" val=""/>
</p:tagLst>
</file>

<file path=ppt/tags/tag1736.xml><?xml version="1.0" encoding="utf-8"?>
<p:tagLst xmlns:p="http://schemas.openxmlformats.org/presentationml/2006/main">
  <p:tag name="AS_UNIQUEID" val="6328"/>
  <p:tag name="KSO_WM_BEAUTIFY_FLAG" val=""/>
</p:tagLst>
</file>

<file path=ppt/tags/tag1737.xml><?xml version="1.0" encoding="utf-8"?>
<p:tagLst xmlns:p="http://schemas.openxmlformats.org/presentationml/2006/main">
  <p:tag name="AS_UNIQUEID" val="6329"/>
  <p:tag name="KSO_WM_BEAUTIFY_FLAG" val=""/>
</p:tagLst>
</file>

<file path=ppt/tags/tag1738.xml><?xml version="1.0" encoding="utf-8"?>
<p:tagLst xmlns:p="http://schemas.openxmlformats.org/presentationml/2006/main">
  <p:tag name="AS_UNIQUEID" val="6330"/>
  <p:tag name="KSO_WM_BEAUTIFY_FLAG" val=""/>
</p:tagLst>
</file>

<file path=ppt/tags/tag1739.xml><?xml version="1.0" encoding="utf-8"?>
<p:tagLst xmlns:p="http://schemas.openxmlformats.org/presentationml/2006/main">
  <p:tag name="AS_UNIQUEID" val="6331"/>
  <p:tag name="KSO_WM_BEAUTIFY_FLAG" val=""/>
</p:tagLst>
</file>

<file path=ppt/tags/tag174.xml><?xml version="1.0" encoding="utf-8"?>
<p:tagLst xmlns:p="http://schemas.openxmlformats.org/presentationml/2006/main">
  <p:tag name="AS_UNIQUEID" val="4797"/>
</p:tagLst>
</file>

<file path=ppt/tags/tag1740.xml><?xml version="1.0" encoding="utf-8"?>
<p:tagLst xmlns:p="http://schemas.openxmlformats.org/presentationml/2006/main">
  <p:tag name="AS_UNIQUEID" val="6332"/>
  <p:tag name="KSO_WM_BEAUTIFY_FLAG" val=""/>
</p:tagLst>
</file>

<file path=ppt/tags/tag1741.xml><?xml version="1.0" encoding="utf-8"?>
<p:tagLst xmlns:p="http://schemas.openxmlformats.org/presentationml/2006/main">
  <p:tag name="AS_UNIQUEID" val="6333"/>
  <p:tag name="KSO_WM_BEAUTIFY_FLAG" val=""/>
</p:tagLst>
</file>

<file path=ppt/tags/tag1742.xml><?xml version="1.0" encoding="utf-8"?>
<p:tagLst xmlns:p="http://schemas.openxmlformats.org/presentationml/2006/main">
  <p:tag name="AS_UNIQUEID" val="6334"/>
  <p:tag name="KSO_WM_BEAUTIFY_FLAG" val=""/>
</p:tagLst>
</file>

<file path=ppt/tags/tag1743.xml><?xml version="1.0" encoding="utf-8"?>
<p:tagLst xmlns:p="http://schemas.openxmlformats.org/presentationml/2006/main">
  <p:tag name="AS_UNIQUEID" val="6335"/>
  <p:tag name="KSO_WM_BEAUTIFY_FLAG" val=""/>
</p:tagLst>
</file>

<file path=ppt/tags/tag1744.xml><?xml version="1.0" encoding="utf-8"?>
<p:tagLst xmlns:p="http://schemas.openxmlformats.org/presentationml/2006/main">
  <p:tag name="AS_UNIQUEID" val="6336"/>
  <p:tag name="KSO_WM_BEAUTIFY_FLAG" val=""/>
</p:tagLst>
</file>

<file path=ppt/tags/tag1745.xml><?xml version="1.0" encoding="utf-8"?>
<p:tagLst xmlns:p="http://schemas.openxmlformats.org/presentationml/2006/main">
  <p:tag name="AS_UNIQUEID" val="6337"/>
  <p:tag name="KSO_WM_BEAUTIFY_FLAG" val=""/>
</p:tagLst>
</file>

<file path=ppt/tags/tag1746.xml><?xml version="1.0" encoding="utf-8"?>
<p:tagLst xmlns:p="http://schemas.openxmlformats.org/presentationml/2006/main">
  <p:tag name="AS_UNIQUEID" val="6338"/>
  <p:tag name="KSO_WM_BEAUTIFY_FLAG" val=""/>
</p:tagLst>
</file>

<file path=ppt/tags/tag1747.xml><?xml version="1.0" encoding="utf-8"?>
<p:tagLst xmlns:p="http://schemas.openxmlformats.org/presentationml/2006/main">
  <p:tag name="AS_UNIQUEID" val="6339"/>
  <p:tag name="KSO_WM_BEAUTIFY_FLAG" val=""/>
</p:tagLst>
</file>

<file path=ppt/tags/tag1748.xml><?xml version="1.0" encoding="utf-8"?>
<p:tagLst xmlns:p="http://schemas.openxmlformats.org/presentationml/2006/main">
  <p:tag name="AS_UNIQUEID" val="6340"/>
  <p:tag name="KSO_WM_BEAUTIFY_FLAG" val=""/>
</p:tagLst>
</file>

<file path=ppt/tags/tag1749.xml><?xml version="1.0" encoding="utf-8"?>
<p:tagLst xmlns:p="http://schemas.openxmlformats.org/presentationml/2006/main">
  <p:tag name="AS_UNIQUEID" val="6341"/>
  <p:tag name="KSO_WM_BEAUTIFY_FLAG" val=""/>
</p:tagLst>
</file>

<file path=ppt/tags/tag175.xml><?xml version="1.0" encoding="utf-8"?>
<p:tagLst xmlns:p="http://schemas.openxmlformats.org/presentationml/2006/main">
  <p:tag name="AS_UNIQUEID" val="4798"/>
</p:tagLst>
</file>

<file path=ppt/tags/tag1750.xml><?xml version="1.0" encoding="utf-8"?>
<p:tagLst xmlns:p="http://schemas.openxmlformats.org/presentationml/2006/main">
  <p:tag name="AS_UNIQUEID" val="6342"/>
  <p:tag name="KSO_WM_BEAUTIFY_FLAG" val=""/>
</p:tagLst>
</file>

<file path=ppt/tags/tag1751.xml><?xml version="1.0" encoding="utf-8"?>
<p:tagLst xmlns:p="http://schemas.openxmlformats.org/presentationml/2006/main">
  <p:tag name="AS_UNIQUEID" val="6343"/>
  <p:tag name="KSO_WM_BEAUTIFY_FLAG" val=""/>
</p:tagLst>
</file>

<file path=ppt/tags/tag1752.xml><?xml version="1.0" encoding="utf-8"?>
<p:tagLst xmlns:p="http://schemas.openxmlformats.org/presentationml/2006/main">
  <p:tag name="AS_UNIQUEID" val="6344"/>
  <p:tag name="KSO_WM_BEAUTIFY_FLAG" val=""/>
</p:tagLst>
</file>

<file path=ppt/tags/tag1753.xml><?xml version="1.0" encoding="utf-8"?>
<p:tagLst xmlns:p="http://schemas.openxmlformats.org/presentationml/2006/main">
  <p:tag name="AS_UNIQUEID" val="6345"/>
  <p:tag name="KSO_WM_BEAUTIFY_FLAG" val=""/>
</p:tagLst>
</file>

<file path=ppt/tags/tag1754.xml><?xml version="1.0" encoding="utf-8"?>
<p:tagLst xmlns:p="http://schemas.openxmlformats.org/presentationml/2006/main">
  <p:tag name="AS_UNIQUEID" val="6346"/>
  <p:tag name="KSO_WM_BEAUTIFY_FLAG" val=""/>
</p:tagLst>
</file>

<file path=ppt/tags/tag1755.xml><?xml version="1.0" encoding="utf-8"?>
<p:tagLst xmlns:p="http://schemas.openxmlformats.org/presentationml/2006/main">
  <p:tag name="AS_UNIQUEID" val="6347"/>
  <p:tag name="KSO_WM_BEAUTIFY_FLAG" val=""/>
</p:tagLst>
</file>

<file path=ppt/tags/tag1756.xml><?xml version="1.0" encoding="utf-8"?>
<p:tagLst xmlns:p="http://schemas.openxmlformats.org/presentationml/2006/main">
  <p:tag name="AS_UNIQUEID" val="6348"/>
  <p:tag name="KSO_WM_BEAUTIFY_FLAG" val=""/>
</p:tagLst>
</file>

<file path=ppt/tags/tag1757.xml><?xml version="1.0" encoding="utf-8"?>
<p:tagLst xmlns:p="http://schemas.openxmlformats.org/presentationml/2006/main">
  <p:tag name="AS_UNIQUEID" val="6349"/>
  <p:tag name="KSO_WM_BEAUTIFY_FLAG" val=""/>
</p:tagLst>
</file>

<file path=ppt/tags/tag1758.xml><?xml version="1.0" encoding="utf-8"?>
<p:tagLst xmlns:p="http://schemas.openxmlformats.org/presentationml/2006/main">
  <p:tag name="AS_UNIQUEID" val="6350"/>
  <p:tag name="KSO_WM_BEAUTIFY_FLAG" val=""/>
</p:tagLst>
</file>

<file path=ppt/tags/tag1759.xml><?xml version="1.0" encoding="utf-8"?>
<p:tagLst xmlns:p="http://schemas.openxmlformats.org/presentationml/2006/main">
  <p:tag name="AS_UNIQUEID" val="6351"/>
  <p:tag name="KSO_WM_BEAUTIFY_FLAG" val=""/>
</p:tagLst>
</file>

<file path=ppt/tags/tag176.xml><?xml version="1.0" encoding="utf-8"?>
<p:tagLst xmlns:p="http://schemas.openxmlformats.org/presentationml/2006/main">
  <p:tag name="AS_UNIQUEID" val="4799"/>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1760.xml><?xml version="1.0" encoding="utf-8"?>
<p:tagLst xmlns:p="http://schemas.openxmlformats.org/presentationml/2006/main">
  <p:tag name="AS_UNIQUEID" val="6352"/>
  <p:tag name="KSO_WM_BEAUTIFY_FLAG" val=""/>
</p:tagLst>
</file>

<file path=ppt/tags/tag1761.xml><?xml version="1.0" encoding="utf-8"?>
<p:tagLst xmlns:p="http://schemas.openxmlformats.org/presentationml/2006/main">
  <p:tag name="AS_UNIQUEID" val="6353"/>
  <p:tag name="KSO_WM_BEAUTIFY_FLAG" val=""/>
</p:tagLst>
</file>

<file path=ppt/tags/tag1762.xml><?xml version="1.0" encoding="utf-8"?>
<p:tagLst xmlns:p="http://schemas.openxmlformats.org/presentationml/2006/main">
  <p:tag name="AS_UNIQUEID" val="6354"/>
  <p:tag name="KSO_WM_BEAUTIFY_FLAG" val=""/>
</p:tagLst>
</file>

<file path=ppt/tags/tag1763.xml><?xml version="1.0" encoding="utf-8"?>
<p:tagLst xmlns:p="http://schemas.openxmlformats.org/presentationml/2006/main">
  <p:tag name="AS_UNIQUEID" val="6355"/>
  <p:tag name="KSO_WM_BEAUTIFY_FLAG" val=""/>
</p:tagLst>
</file>

<file path=ppt/tags/tag1764.xml><?xml version="1.0" encoding="utf-8"?>
<p:tagLst xmlns:p="http://schemas.openxmlformats.org/presentationml/2006/main">
  <p:tag name="AS_UNIQUEID" val="6356"/>
  <p:tag name="KSO_WM_BEAUTIFY_FLAG" val=""/>
</p:tagLst>
</file>

<file path=ppt/tags/tag1765.xml><?xml version="1.0" encoding="utf-8"?>
<p:tagLst xmlns:p="http://schemas.openxmlformats.org/presentationml/2006/main">
  <p:tag name="AS_UNIQUEID" val="6357"/>
  <p:tag name="KSO_WM_BEAUTIFY_FLAG" val=""/>
</p:tagLst>
</file>

<file path=ppt/tags/tag1766.xml><?xml version="1.0" encoding="utf-8"?>
<p:tagLst xmlns:p="http://schemas.openxmlformats.org/presentationml/2006/main">
  <p:tag name="AS_UNIQUEID" val="6358"/>
  <p:tag name="KSO_WM_BEAUTIFY_FLAG" val=""/>
</p:tagLst>
</file>

<file path=ppt/tags/tag1767.xml><?xml version="1.0" encoding="utf-8"?>
<p:tagLst xmlns:p="http://schemas.openxmlformats.org/presentationml/2006/main">
  <p:tag name="AS_UNIQUEID" val="6359"/>
  <p:tag name="KSO_WM_BEAUTIFY_FLAG" val=""/>
</p:tagLst>
</file>

<file path=ppt/tags/tag1768.xml><?xml version="1.0" encoding="utf-8"?>
<p:tagLst xmlns:p="http://schemas.openxmlformats.org/presentationml/2006/main">
  <p:tag name="AS_UNIQUEID" val="6360"/>
  <p:tag name="KSO_WM_BEAUTIFY_FLAG" val=""/>
</p:tagLst>
</file>

<file path=ppt/tags/tag1769.xml><?xml version="1.0" encoding="utf-8"?>
<p:tagLst xmlns:p="http://schemas.openxmlformats.org/presentationml/2006/main">
  <p:tag name="AS_UNIQUEID" val="6361"/>
  <p:tag name="KSO_WM_BEAUTIFY_FLAG" val=""/>
</p:tagLst>
</file>

<file path=ppt/tags/tag177.xml><?xml version="1.0" encoding="utf-8"?>
<p:tagLst xmlns:p="http://schemas.openxmlformats.org/presentationml/2006/main">
  <p:tag name="AS_UNIQUEID" val="4800"/>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1770.xml><?xml version="1.0" encoding="utf-8"?>
<p:tagLst xmlns:p="http://schemas.openxmlformats.org/presentationml/2006/main">
  <p:tag name="AS_UNIQUEID" val="6362"/>
  <p:tag name="KSO_WM_BEAUTIFY_FLAG" val=""/>
</p:tagLst>
</file>

<file path=ppt/tags/tag1771.xml><?xml version="1.0" encoding="utf-8"?>
<p:tagLst xmlns:p="http://schemas.openxmlformats.org/presentationml/2006/main">
  <p:tag name="AS_UNIQUEID" val="6363"/>
  <p:tag name="KSO_WM_BEAUTIFY_FLAG" val=""/>
</p:tagLst>
</file>

<file path=ppt/tags/tag1772.xml><?xml version="1.0" encoding="utf-8"?>
<p:tagLst xmlns:p="http://schemas.openxmlformats.org/presentationml/2006/main">
  <p:tag name="AS_UNIQUEID" val="6364"/>
  <p:tag name="KSO_WM_BEAUTIFY_FLAG" val=""/>
</p:tagLst>
</file>

<file path=ppt/tags/tag1773.xml><?xml version="1.0" encoding="utf-8"?>
<p:tagLst xmlns:p="http://schemas.openxmlformats.org/presentationml/2006/main">
  <p:tag name="AS_UNIQUEID" val="6365"/>
  <p:tag name="KSO_WM_BEAUTIFY_FLAG" val=""/>
</p:tagLst>
</file>

<file path=ppt/tags/tag1774.xml><?xml version="1.0" encoding="utf-8"?>
<p:tagLst xmlns:p="http://schemas.openxmlformats.org/presentationml/2006/main">
  <p:tag name="AS_UNIQUEID" val="6366"/>
  <p:tag name="KSO_WM_BEAUTIFY_FLAG" val=""/>
</p:tagLst>
</file>

<file path=ppt/tags/tag1775.xml><?xml version="1.0" encoding="utf-8"?>
<p:tagLst xmlns:p="http://schemas.openxmlformats.org/presentationml/2006/main">
  <p:tag name="AS_UNIQUEID" val="6367"/>
  <p:tag name="KSO_WM_BEAUTIFY_FLAG" val=""/>
</p:tagLst>
</file>

<file path=ppt/tags/tag1776.xml><?xml version="1.0" encoding="utf-8"?>
<p:tagLst xmlns:p="http://schemas.openxmlformats.org/presentationml/2006/main">
  <p:tag name="AS_UNIQUEID" val="6368"/>
  <p:tag name="KSO_WM_BEAUTIFY_FLAG" val=""/>
</p:tagLst>
</file>

<file path=ppt/tags/tag1777.xml><?xml version="1.0" encoding="utf-8"?>
<p:tagLst xmlns:p="http://schemas.openxmlformats.org/presentationml/2006/main">
  <p:tag name="AS_UNIQUEID" val="6369"/>
  <p:tag name="KSO_WM_BEAUTIFY_FLAG" val=""/>
</p:tagLst>
</file>

<file path=ppt/tags/tag1778.xml><?xml version="1.0" encoding="utf-8"?>
<p:tagLst xmlns:p="http://schemas.openxmlformats.org/presentationml/2006/main">
  <p:tag name="AS_UNIQUEID" val="6370"/>
  <p:tag name="KSO_WM_BEAUTIFY_FLAG" val=""/>
</p:tagLst>
</file>

<file path=ppt/tags/tag1779.xml><?xml version="1.0" encoding="utf-8"?>
<p:tagLst xmlns:p="http://schemas.openxmlformats.org/presentationml/2006/main">
  <p:tag name="AS_UNIQUEID" val="6371"/>
  <p:tag name="KSO_WM_BEAUTIFY_FLAG" val=""/>
</p:tagLst>
</file>

<file path=ppt/tags/tag178.xml><?xml version="1.0" encoding="utf-8"?>
<p:tagLst xmlns:p="http://schemas.openxmlformats.org/presentationml/2006/main">
  <p:tag name="AS_UNIQUEID" val="4801"/>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1780.xml><?xml version="1.0" encoding="utf-8"?>
<p:tagLst xmlns:p="http://schemas.openxmlformats.org/presentationml/2006/main">
  <p:tag name="AS_UNIQUEID" val="6372"/>
  <p:tag name="KSO_WM_BEAUTIFY_FLAG" val=""/>
</p:tagLst>
</file>

<file path=ppt/tags/tag1781.xml><?xml version="1.0" encoding="utf-8"?>
<p:tagLst xmlns:p="http://schemas.openxmlformats.org/presentationml/2006/main">
  <p:tag name="AS_UNIQUEID" val="6373"/>
  <p:tag name="KSO_WM_BEAUTIFY_FLAG" val=""/>
</p:tagLst>
</file>

<file path=ppt/tags/tag1782.xml><?xml version="1.0" encoding="utf-8"?>
<p:tagLst xmlns:p="http://schemas.openxmlformats.org/presentationml/2006/main">
  <p:tag name="AS_UNIQUEID" val="6374"/>
  <p:tag name="KSO_WM_BEAUTIFY_FLAG" val=""/>
</p:tagLst>
</file>

<file path=ppt/tags/tag1783.xml><?xml version="1.0" encoding="utf-8"?>
<p:tagLst xmlns:p="http://schemas.openxmlformats.org/presentationml/2006/main">
  <p:tag name="AS_UNIQUEID" val="6375"/>
  <p:tag name="KSO_WM_BEAUTIFY_FLAG" val=""/>
</p:tagLst>
</file>

<file path=ppt/tags/tag1784.xml><?xml version="1.0" encoding="utf-8"?>
<p:tagLst xmlns:p="http://schemas.openxmlformats.org/presentationml/2006/main">
  <p:tag name="AS_UNIQUEID" val="6376"/>
  <p:tag name="KSO_WM_BEAUTIFY_FLAG" val=""/>
</p:tagLst>
</file>

<file path=ppt/tags/tag1785.xml><?xml version="1.0" encoding="utf-8"?>
<p:tagLst xmlns:p="http://schemas.openxmlformats.org/presentationml/2006/main">
  <p:tag name="AS_UNIQUEID" val="6377"/>
  <p:tag name="KSO_WM_BEAUTIFY_FLAG" val=""/>
</p:tagLst>
</file>

<file path=ppt/tags/tag1786.xml><?xml version="1.0" encoding="utf-8"?>
<p:tagLst xmlns:p="http://schemas.openxmlformats.org/presentationml/2006/main">
  <p:tag name="AS_UNIQUEID" val="6378"/>
  <p:tag name="KSO_WM_BEAUTIFY_FLAG" val=""/>
</p:tagLst>
</file>

<file path=ppt/tags/tag1787.xml><?xml version="1.0" encoding="utf-8"?>
<p:tagLst xmlns:p="http://schemas.openxmlformats.org/presentationml/2006/main">
  <p:tag name="AS_UNIQUEID" val="6379"/>
  <p:tag name="KSO_WM_BEAUTIFY_FLAG" val=""/>
</p:tagLst>
</file>

<file path=ppt/tags/tag1788.xml><?xml version="1.0" encoding="utf-8"?>
<p:tagLst xmlns:p="http://schemas.openxmlformats.org/presentationml/2006/main">
  <p:tag name="AS_UNIQUEID" val="6380"/>
  <p:tag name="KSO_WM_BEAUTIFY_FLAG" val=""/>
</p:tagLst>
</file>

<file path=ppt/tags/tag1789.xml><?xml version="1.0" encoding="utf-8"?>
<p:tagLst xmlns:p="http://schemas.openxmlformats.org/presentationml/2006/main">
  <p:tag name="AS_UNIQUEID" val="6381"/>
  <p:tag name="KSO_WM_BEAUTIFY_FLAG" val=""/>
</p:tagLst>
</file>

<file path=ppt/tags/tag179.xml><?xml version="1.0" encoding="utf-8"?>
<p:tagLst xmlns:p="http://schemas.openxmlformats.org/presentationml/2006/main">
  <p:tag name="AS_UNIQUEID" val="4802"/>
  <p:tag name="KSO_WM_BEAUTIFY_FLAG" val=""/>
</p:tagLst>
</file>

<file path=ppt/tags/tag1790.xml><?xml version="1.0" encoding="utf-8"?>
<p:tagLst xmlns:p="http://schemas.openxmlformats.org/presentationml/2006/main">
  <p:tag name="AS_UNIQUEID" val="6382"/>
  <p:tag name="KSO_WM_BEAUTIFY_FLAG" val=""/>
</p:tagLst>
</file>

<file path=ppt/tags/tag1791.xml><?xml version="1.0" encoding="utf-8"?>
<p:tagLst xmlns:p="http://schemas.openxmlformats.org/presentationml/2006/main">
  <p:tag name="AS_UNIQUEID" val="6383"/>
  <p:tag name="KSO_WM_BEAUTIFY_FLAG" val=""/>
</p:tagLst>
</file>

<file path=ppt/tags/tag1792.xml><?xml version="1.0" encoding="utf-8"?>
<p:tagLst xmlns:p="http://schemas.openxmlformats.org/presentationml/2006/main">
  <p:tag name="AS_UNIQUEID" val="6384"/>
  <p:tag name="KSO_WM_BEAUTIFY_FLAG" val=""/>
</p:tagLst>
</file>

<file path=ppt/tags/tag1793.xml><?xml version="1.0" encoding="utf-8"?>
<p:tagLst xmlns:p="http://schemas.openxmlformats.org/presentationml/2006/main">
  <p:tag name="AS_UNIQUEID" val="6385"/>
  <p:tag name="KSO_WM_BEAUTIFY_FLAG" val=""/>
</p:tagLst>
</file>

<file path=ppt/tags/tag1794.xml><?xml version="1.0" encoding="utf-8"?>
<p:tagLst xmlns:p="http://schemas.openxmlformats.org/presentationml/2006/main">
  <p:tag name="AS_UNIQUEID" val="6386"/>
  <p:tag name="KSO_WM_BEAUTIFY_FLAG" val=""/>
</p:tagLst>
</file>

<file path=ppt/tags/tag1795.xml><?xml version="1.0" encoding="utf-8"?>
<p:tagLst xmlns:p="http://schemas.openxmlformats.org/presentationml/2006/main">
  <p:tag name="AS_UNIQUEID" val="6387"/>
  <p:tag name="KSO_WM_BEAUTIFY_FLAG" val=""/>
</p:tagLst>
</file>

<file path=ppt/tags/tag1796.xml><?xml version="1.0" encoding="utf-8"?>
<p:tagLst xmlns:p="http://schemas.openxmlformats.org/presentationml/2006/main">
  <p:tag name="AS_UNIQUEID" val="6388"/>
  <p:tag name="KSO_WM_BEAUTIFY_FLAG" val=""/>
</p:tagLst>
</file>

<file path=ppt/tags/tag1797.xml><?xml version="1.0" encoding="utf-8"?>
<p:tagLst xmlns:p="http://schemas.openxmlformats.org/presentationml/2006/main">
  <p:tag name="AS_UNIQUEID" val="6389"/>
  <p:tag name="KSO_WM_BEAUTIFY_FLAG" val=""/>
</p:tagLst>
</file>

<file path=ppt/tags/tag1798.xml><?xml version="1.0" encoding="utf-8"?>
<p:tagLst xmlns:p="http://schemas.openxmlformats.org/presentationml/2006/main">
  <p:tag name="AS_UNIQUEID" val="6390"/>
  <p:tag name="KSO_WM_BEAUTIFY_FLAG" val=""/>
</p:tagLst>
</file>

<file path=ppt/tags/tag1799.xml><?xml version="1.0" encoding="utf-8"?>
<p:tagLst xmlns:p="http://schemas.openxmlformats.org/presentationml/2006/main">
  <p:tag name="AS_UNIQUEID" val="6391"/>
  <p:tag name="KSO_WM_BEAUTIFY_FLAG" val=""/>
</p:tagLst>
</file>

<file path=ppt/tags/tag18.xml><?xml version="1.0" encoding="utf-8"?>
<p:tagLst xmlns:p="http://schemas.openxmlformats.org/presentationml/2006/main">
  <p:tag name="AS_UNIQUEID" val="4641"/>
</p:tagLst>
</file>

<file path=ppt/tags/tag180.xml><?xml version="1.0" encoding="utf-8"?>
<p:tagLst xmlns:p="http://schemas.openxmlformats.org/presentationml/2006/main">
  <p:tag name="AS_UNIQUEID" val="4803"/>
</p:tagLst>
</file>

<file path=ppt/tags/tag1800.xml><?xml version="1.0" encoding="utf-8"?>
<p:tagLst xmlns:p="http://schemas.openxmlformats.org/presentationml/2006/main">
  <p:tag name="AS_UNIQUEID" val="6392"/>
  <p:tag name="KSO_WM_BEAUTIFY_FLAG" val=""/>
</p:tagLst>
</file>

<file path=ppt/tags/tag1801.xml><?xml version="1.0" encoding="utf-8"?>
<p:tagLst xmlns:p="http://schemas.openxmlformats.org/presentationml/2006/main">
  <p:tag name="AS_UNIQUEID" val="6393"/>
  <p:tag name="KSO_WM_BEAUTIFY_FLAG" val=""/>
</p:tagLst>
</file>

<file path=ppt/tags/tag1802.xml><?xml version="1.0" encoding="utf-8"?>
<p:tagLst xmlns:p="http://schemas.openxmlformats.org/presentationml/2006/main">
  <p:tag name="AS_UNIQUEID" val="6394"/>
  <p:tag name="KSO_WM_BEAUTIFY_FLAG" val=""/>
</p:tagLst>
</file>

<file path=ppt/tags/tag1803.xml><?xml version="1.0" encoding="utf-8"?>
<p:tagLst xmlns:p="http://schemas.openxmlformats.org/presentationml/2006/main">
  <p:tag name="AS_UNIQUEID" val="6395"/>
  <p:tag name="KSO_WM_BEAUTIFY_FLAG" val=""/>
</p:tagLst>
</file>

<file path=ppt/tags/tag1804.xml><?xml version="1.0" encoding="utf-8"?>
<p:tagLst xmlns:p="http://schemas.openxmlformats.org/presentationml/2006/main">
  <p:tag name="AS_UNIQUEID" val="6396"/>
  <p:tag name="KSO_WM_BEAUTIFY_FLAG" val=""/>
</p:tagLst>
</file>

<file path=ppt/tags/tag1805.xml><?xml version="1.0" encoding="utf-8"?>
<p:tagLst xmlns:p="http://schemas.openxmlformats.org/presentationml/2006/main">
  <p:tag name="AS_UNIQUEID" val="6397"/>
  <p:tag name="KSO_WM_BEAUTIFY_FLAG" val=""/>
</p:tagLst>
</file>

<file path=ppt/tags/tag1806.xml><?xml version="1.0" encoding="utf-8"?>
<p:tagLst xmlns:p="http://schemas.openxmlformats.org/presentationml/2006/main">
  <p:tag name="AS_UNIQUEID" val="6398"/>
  <p:tag name="KSO_WM_BEAUTIFY_FLAG" val=""/>
</p:tagLst>
</file>

<file path=ppt/tags/tag1807.xml><?xml version="1.0" encoding="utf-8"?>
<p:tagLst xmlns:p="http://schemas.openxmlformats.org/presentationml/2006/main">
  <p:tag name="AS_UNIQUEID" val="6399"/>
  <p:tag name="KSO_WM_BEAUTIFY_FLAG" val=""/>
</p:tagLst>
</file>

<file path=ppt/tags/tag1808.xml><?xml version="1.0" encoding="utf-8"?>
<p:tagLst xmlns:p="http://schemas.openxmlformats.org/presentationml/2006/main">
  <p:tag name="AS_UNIQUEID" val="6400"/>
  <p:tag name="KSO_WM_BEAUTIFY_FLAG" val=""/>
</p:tagLst>
</file>

<file path=ppt/tags/tag1809.xml><?xml version="1.0" encoding="utf-8"?>
<p:tagLst xmlns:p="http://schemas.openxmlformats.org/presentationml/2006/main">
  <p:tag name="AS_UNIQUEID" val="6401"/>
  <p:tag name="KSO_WM_BEAUTIFY_FLAG" val=""/>
</p:tagLst>
</file>

<file path=ppt/tags/tag181.xml><?xml version="1.0" encoding="utf-8"?>
<p:tagLst xmlns:p="http://schemas.openxmlformats.org/presentationml/2006/main">
  <p:tag name="AS_UNIQUEID" val="4804"/>
</p:tagLst>
</file>

<file path=ppt/tags/tag1810.xml><?xml version="1.0" encoding="utf-8"?>
<p:tagLst xmlns:p="http://schemas.openxmlformats.org/presentationml/2006/main">
  <p:tag name="AS_UNIQUEID" val="6402"/>
  <p:tag name="KSO_WM_BEAUTIFY_FLAG" val=""/>
</p:tagLst>
</file>

<file path=ppt/tags/tag1811.xml><?xml version="1.0" encoding="utf-8"?>
<p:tagLst xmlns:p="http://schemas.openxmlformats.org/presentationml/2006/main">
  <p:tag name="AS_UNIQUEID" val="6403"/>
  <p:tag name="KSO_WM_BEAUTIFY_FLAG" val=""/>
</p:tagLst>
</file>

<file path=ppt/tags/tag1812.xml><?xml version="1.0" encoding="utf-8"?>
<p:tagLst xmlns:p="http://schemas.openxmlformats.org/presentationml/2006/main">
  <p:tag name="AS_UNIQUEID" val="6404"/>
  <p:tag name="KSO_WM_BEAUTIFY_FLAG" val=""/>
</p:tagLst>
</file>

<file path=ppt/tags/tag1813.xml><?xml version="1.0" encoding="utf-8"?>
<p:tagLst xmlns:p="http://schemas.openxmlformats.org/presentationml/2006/main">
  <p:tag name="AS_UNIQUEID" val="6405"/>
  <p:tag name="KSO_WM_BEAUTIFY_FLAG" val=""/>
</p:tagLst>
</file>

<file path=ppt/tags/tag1814.xml><?xml version="1.0" encoding="utf-8"?>
<p:tagLst xmlns:p="http://schemas.openxmlformats.org/presentationml/2006/main">
  <p:tag name="AS_UNIQUEID" val="6406"/>
  <p:tag name="KSO_WM_BEAUTIFY_FLAG" val=""/>
</p:tagLst>
</file>

<file path=ppt/tags/tag1815.xml><?xml version="1.0" encoding="utf-8"?>
<p:tagLst xmlns:p="http://schemas.openxmlformats.org/presentationml/2006/main">
  <p:tag name="AS_UNIQUEID" val="6407"/>
  <p:tag name="KSO_WM_BEAUTIFY_FLAG" val=""/>
</p:tagLst>
</file>

<file path=ppt/tags/tag1816.xml><?xml version="1.0" encoding="utf-8"?>
<p:tagLst xmlns:p="http://schemas.openxmlformats.org/presentationml/2006/main">
  <p:tag name="AS_UNIQUEID" val="6408"/>
  <p:tag name="KSO_WM_BEAUTIFY_FLAG" val=""/>
</p:tagLst>
</file>

<file path=ppt/tags/tag1817.xml><?xml version="1.0" encoding="utf-8"?>
<p:tagLst xmlns:p="http://schemas.openxmlformats.org/presentationml/2006/main">
  <p:tag name="AS_UNIQUEID" val="6409"/>
  <p:tag name="KSO_WM_BEAUTIFY_FLAG" val=""/>
</p:tagLst>
</file>

<file path=ppt/tags/tag1818.xml><?xml version="1.0" encoding="utf-8"?>
<p:tagLst xmlns:p="http://schemas.openxmlformats.org/presentationml/2006/main">
  <p:tag name="AS_UNIQUEID" val="6410"/>
  <p:tag name="KSO_WM_BEAUTIFY_FLAG" val=""/>
</p:tagLst>
</file>

<file path=ppt/tags/tag1819.xml><?xml version="1.0" encoding="utf-8"?>
<p:tagLst xmlns:p="http://schemas.openxmlformats.org/presentationml/2006/main">
  <p:tag name="AS_UNIQUEID" val="6411"/>
  <p:tag name="KSO_WM_BEAUTIFY_FLAG" val=""/>
</p:tagLst>
</file>

<file path=ppt/tags/tag182.xml><?xml version="1.0" encoding="utf-8"?>
<p:tagLst xmlns:p="http://schemas.openxmlformats.org/presentationml/2006/main">
  <p:tag name="AS_UNIQUEID" val="4805"/>
</p:tagLst>
</file>

<file path=ppt/tags/tag1820.xml><?xml version="1.0" encoding="utf-8"?>
<p:tagLst xmlns:p="http://schemas.openxmlformats.org/presentationml/2006/main">
  <p:tag name="AS_UNIQUEID" val="6412"/>
  <p:tag name="KSO_WM_BEAUTIFY_FLAG" val=""/>
</p:tagLst>
</file>

<file path=ppt/tags/tag1821.xml><?xml version="1.0" encoding="utf-8"?>
<p:tagLst xmlns:p="http://schemas.openxmlformats.org/presentationml/2006/main">
  <p:tag name="AS_UNIQUEID" val="6413"/>
  <p:tag name="KSO_WM_BEAUTIFY_FLAG" val=""/>
</p:tagLst>
</file>

<file path=ppt/tags/tag1822.xml><?xml version="1.0" encoding="utf-8"?>
<p:tagLst xmlns:p="http://schemas.openxmlformats.org/presentationml/2006/main">
  <p:tag name="AS_UNIQUEID" val="6414"/>
  <p:tag name="KSO_WM_BEAUTIFY_FLAG" val=""/>
</p:tagLst>
</file>

<file path=ppt/tags/tag1823.xml><?xml version="1.0" encoding="utf-8"?>
<p:tagLst xmlns:p="http://schemas.openxmlformats.org/presentationml/2006/main">
  <p:tag name="AS_UNIQUEID" val="6415"/>
  <p:tag name="KSO_WM_BEAUTIFY_FLAG" val=""/>
</p:tagLst>
</file>

<file path=ppt/tags/tag1824.xml><?xml version="1.0" encoding="utf-8"?>
<p:tagLst xmlns:p="http://schemas.openxmlformats.org/presentationml/2006/main">
  <p:tag name="AS_UNIQUEID" val="6416"/>
  <p:tag name="KSO_WM_BEAUTIFY_FLAG" val=""/>
</p:tagLst>
</file>

<file path=ppt/tags/tag1825.xml><?xml version="1.0" encoding="utf-8"?>
<p:tagLst xmlns:p="http://schemas.openxmlformats.org/presentationml/2006/main">
  <p:tag name="AS_UNIQUEID" val="6417"/>
  <p:tag name="KSO_WM_BEAUTIFY_FLAG" val=""/>
</p:tagLst>
</file>

<file path=ppt/tags/tag1826.xml><?xml version="1.0" encoding="utf-8"?>
<p:tagLst xmlns:p="http://schemas.openxmlformats.org/presentationml/2006/main">
  <p:tag name="AS_UNIQUEID" val="6418"/>
  <p:tag name="KSO_WM_BEAUTIFY_FLAG" val=""/>
</p:tagLst>
</file>

<file path=ppt/tags/tag1827.xml><?xml version="1.0" encoding="utf-8"?>
<p:tagLst xmlns:p="http://schemas.openxmlformats.org/presentationml/2006/main">
  <p:tag name="AS_UNIQUEID" val="6419"/>
  <p:tag name="KSO_WM_BEAUTIFY_FLAG" val=""/>
</p:tagLst>
</file>

<file path=ppt/tags/tag1828.xml><?xml version="1.0" encoding="utf-8"?>
<p:tagLst xmlns:p="http://schemas.openxmlformats.org/presentationml/2006/main">
  <p:tag name="AS_UNIQUEID" val="6420"/>
  <p:tag name="KSO_WM_BEAUTIFY_FLAG" val=""/>
</p:tagLst>
</file>

<file path=ppt/tags/tag1829.xml><?xml version="1.0" encoding="utf-8"?>
<p:tagLst xmlns:p="http://schemas.openxmlformats.org/presentationml/2006/main">
  <p:tag name="AS_UNIQUEID" val="6421"/>
  <p:tag name="KSO_WM_BEAUTIFY_FLAG" val=""/>
</p:tagLst>
</file>

<file path=ppt/tags/tag183.xml><?xml version="1.0" encoding="utf-8"?>
<p:tagLst xmlns:p="http://schemas.openxmlformats.org/presentationml/2006/main">
  <p:tag name="AS_UNIQUEID" val="4806"/>
</p:tagLst>
</file>

<file path=ppt/tags/tag1830.xml><?xml version="1.0" encoding="utf-8"?>
<p:tagLst xmlns:p="http://schemas.openxmlformats.org/presentationml/2006/main">
  <p:tag name="AS_UNIQUEID" val="6422"/>
  <p:tag name="KSO_WM_BEAUTIFY_FLAG" val=""/>
</p:tagLst>
</file>

<file path=ppt/tags/tag1831.xml><?xml version="1.0" encoding="utf-8"?>
<p:tagLst xmlns:p="http://schemas.openxmlformats.org/presentationml/2006/main">
  <p:tag name="AS_UNIQUEID" val="6423"/>
  <p:tag name="KSO_WM_BEAUTIFY_FLAG" val=""/>
</p:tagLst>
</file>

<file path=ppt/tags/tag1832.xml><?xml version="1.0" encoding="utf-8"?>
<p:tagLst xmlns:p="http://schemas.openxmlformats.org/presentationml/2006/main">
  <p:tag name="AS_UNIQUEID" val="6424"/>
  <p:tag name="KSO_WM_BEAUTIFY_FLAG" val=""/>
</p:tagLst>
</file>

<file path=ppt/tags/tag1833.xml><?xml version="1.0" encoding="utf-8"?>
<p:tagLst xmlns:p="http://schemas.openxmlformats.org/presentationml/2006/main">
  <p:tag name="AS_UNIQUEID" val="6425"/>
  <p:tag name="KSO_WM_BEAUTIFY_FLAG" val=""/>
</p:tagLst>
</file>

<file path=ppt/tags/tag1834.xml><?xml version="1.0" encoding="utf-8"?>
<p:tagLst xmlns:p="http://schemas.openxmlformats.org/presentationml/2006/main">
  <p:tag name="AS_UNIQUEID" val="6426"/>
  <p:tag name="KSO_WM_BEAUTIFY_FLAG" val=""/>
</p:tagLst>
</file>

<file path=ppt/tags/tag1835.xml><?xml version="1.0" encoding="utf-8"?>
<p:tagLst xmlns:p="http://schemas.openxmlformats.org/presentationml/2006/main">
  <p:tag name="AS_UNIQUEID" val="6427"/>
  <p:tag name="KSO_WM_BEAUTIFY_FLAG" val=""/>
</p:tagLst>
</file>

<file path=ppt/tags/tag1836.xml><?xml version="1.0" encoding="utf-8"?>
<p:tagLst xmlns:p="http://schemas.openxmlformats.org/presentationml/2006/main">
  <p:tag name="AS_UNIQUEID" val="6428"/>
  <p:tag name="KSO_WM_BEAUTIFY_FLAG" val=""/>
</p:tagLst>
</file>

<file path=ppt/tags/tag1837.xml><?xml version="1.0" encoding="utf-8"?>
<p:tagLst xmlns:p="http://schemas.openxmlformats.org/presentationml/2006/main">
  <p:tag name="AS_UNIQUEID" val="6429"/>
  <p:tag name="KSO_WM_BEAUTIFY_FLAG" val=""/>
</p:tagLst>
</file>

<file path=ppt/tags/tag1838.xml><?xml version="1.0" encoding="utf-8"?>
<p:tagLst xmlns:p="http://schemas.openxmlformats.org/presentationml/2006/main">
  <p:tag name="AS_UNIQUEID" val="6430"/>
  <p:tag name="KSO_WM_BEAUTIFY_FLAG" val=""/>
</p:tagLst>
</file>

<file path=ppt/tags/tag1839.xml><?xml version="1.0" encoding="utf-8"?>
<p:tagLst xmlns:p="http://schemas.openxmlformats.org/presentationml/2006/main">
  <p:tag name="AS_UNIQUEID" val="6431"/>
  <p:tag name="KSO_WM_BEAUTIFY_FLAG" val=""/>
</p:tagLst>
</file>

<file path=ppt/tags/tag184.xml><?xml version="1.0" encoding="utf-8"?>
<p:tagLst xmlns:p="http://schemas.openxmlformats.org/presentationml/2006/main">
  <p:tag name="AS_UNIQUEID" val="4807"/>
  <p:tag name="TABLE_ENDDRAG_ORIGIN_RECT" val="876*351"/>
  <p:tag name="TABLE_ENDDRAG_RECT" val="37*94*876*351"/>
</p:tagLst>
</file>

<file path=ppt/tags/tag1840.xml><?xml version="1.0" encoding="utf-8"?>
<p:tagLst xmlns:p="http://schemas.openxmlformats.org/presentationml/2006/main">
  <p:tag name="AS_UNIQUEID" val="6432"/>
  <p:tag name="KSO_WM_BEAUTIFY_FLAG" val=""/>
</p:tagLst>
</file>

<file path=ppt/tags/tag1841.xml><?xml version="1.0" encoding="utf-8"?>
<p:tagLst xmlns:p="http://schemas.openxmlformats.org/presentationml/2006/main">
  <p:tag name="AS_UNIQUEID" val="6433"/>
  <p:tag name="KSO_WM_BEAUTIFY_FLAG" val=""/>
</p:tagLst>
</file>

<file path=ppt/tags/tag1842.xml><?xml version="1.0" encoding="utf-8"?>
<p:tagLst xmlns:p="http://schemas.openxmlformats.org/presentationml/2006/main">
  <p:tag name="AS_UNIQUEID" val="6434"/>
  <p:tag name="KSO_WM_BEAUTIFY_FLAG" val=""/>
</p:tagLst>
</file>

<file path=ppt/tags/tag1843.xml><?xml version="1.0" encoding="utf-8"?>
<p:tagLst xmlns:p="http://schemas.openxmlformats.org/presentationml/2006/main">
  <p:tag name="AS_UNIQUEID" val="6435"/>
  <p:tag name="KSO_WM_BEAUTIFY_FLAG" val=""/>
</p:tagLst>
</file>

<file path=ppt/tags/tag1844.xml><?xml version="1.0" encoding="utf-8"?>
<p:tagLst xmlns:p="http://schemas.openxmlformats.org/presentationml/2006/main">
  <p:tag name="AS_UNIQUEID" val="6436"/>
  <p:tag name="KSO_WM_BEAUTIFY_FLAG" val=""/>
</p:tagLst>
</file>

<file path=ppt/tags/tag1845.xml><?xml version="1.0" encoding="utf-8"?>
<p:tagLst xmlns:p="http://schemas.openxmlformats.org/presentationml/2006/main">
  <p:tag name="AS_UNIQUEID" val="6437"/>
  <p:tag name="KSO_WM_BEAUTIFY_FLAG" val=""/>
</p:tagLst>
</file>

<file path=ppt/tags/tag1846.xml><?xml version="1.0" encoding="utf-8"?>
<p:tagLst xmlns:p="http://schemas.openxmlformats.org/presentationml/2006/main">
  <p:tag name="AS_UNIQUEID" val="6438"/>
  <p:tag name="KSO_WM_BEAUTIFY_FLAG" val=""/>
</p:tagLst>
</file>

<file path=ppt/tags/tag1847.xml><?xml version="1.0" encoding="utf-8"?>
<p:tagLst xmlns:p="http://schemas.openxmlformats.org/presentationml/2006/main">
  <p:tag name="AS_UNIQUEID" val="6439"/>
  <p:tag name="KSO_WM_BEAUTIFY_FLAG" val=""/>
</p:tagLst>
</file>

<file path=ppt/tags/tag1848.xml><?xml version="1.0" encoding="utf-8"?>
<p:tagLst xmlns:p="http://schemas.openxmlformats.org/presentationml/2006/main">
  <p:tag name="AS_UNIQUEID" val="6440"/>
  <p:tag name="KSO_WM_BEAUTIFY_FLAG" val=""/>
</p:tagLst>
</file>

<file path=ppt/tags/tag1849.xml><?xml version="1.0" encoding="utf-8"?>
<p:tagLst xmlns:p="http://schemas.openxmlformats.org/presentationml/2006/main">
  <p:tag name="AS_UNIQUEID" val="6441"/>
  <p:tag name="KSO_WM_BEAUTIFY_FLAG" val=""/>
</p:tagLst>
</file>

<file path=ppt/tags/tag185.xml><?xml version="1.0" encoding="utf-8"?>
<p:tagLst xmlns:p="http://schemas.openxmlformats.org/presentationml/2006/main">
  <p:tag name="AS_UNIQUEID" val="4808"/>
</p:tagLst>
</file>

<file path=ppt/tags/tag1850.xml><?xml version="1.0" encoding="utf-8"?>
<p:tagLst xmlns:p="http://schemas.openxmlformats.org/presentationml/2006/main">
  <p:tag name="AS_UNIQUEID" val="6442"/>
  <p:tag name="KSO_WM_BEAUTIFY_FLAG" val=""/>
</p:tagLst>
</file>

<file path=ppt/tags/tag1851.xml><?xml version="1.0" encoding="utf-8"?>
<p:tagLst xmlns:p="http://schemas.openxmlformats.org/presentationml/2006/main">
  <p:tag name="AS_UNIQUEID" val="6443"/>
  <p:tag name="KSO_WM_BEAUTIFY_FLAG" val=""/>
</p:tagLst>
</file>

<file path=ppt/tags/tag1852.xml><?xml version="1.0" encoding="utf-8"?>
<p:tagLst xmlns:p="http://schemas.openxmlformats.org/presentationml/2006/main">
  <p:tag name="AS_UNIQUEID" val="6444"/>
  <p:tag name="KSO_WM_BEAUTIFY_FLAG" val=""/>
</p:tagLst>
</file>

<file path=ppt/tags/tag1853.xml><?xml version="1.0" encoding="utf-8"?>
<p:tagLst xmlns:p="http://schemas.openxmlformats.org/presentationml/2006/main">
  <p:tag name="AS_UNIQUEID" val="6445"/>
  <p:tag name="KSO_WM_BEAUTIFY_FLAG" val=""/>
</p:tagLst>
</file>

<file path=ppt/tags/tag1854.xml><?xml version="1.0" encoding="utf-8"?>
<p:tagLst xmlns:p="http://schemas.openxmlformats.org/presentationml/2006/main">
  <p:tag name="AS_UNIQUEID" val="6446"/>
</p:tagLst>
</file>

<file path=ppt/tags/tag1855.xml><?xml version="1.0" encoding="utf-8"?>
<p:tagLst xmlns:p="http://schemas.openxmlformats.org/presentationml/2006/main">
  <p:tag name="AS_UNIQUEID" val="6447"/>
  <p:tag name="KSO_WM_BEAUTIFY_FLAG" val=""/>
</p:tagLst>
</file>

<file path=ppt/tags/tag1856.xml><?xml version="1.0" encoding="utf-8"?>
<p:tagLst xmlns:p="http://schemas.openxmlformats.org/presentationml/2006/main">
  <p:tag name="AS_UNIQUEID" val="6448"/>
  <p:tag name="KSO_WM_BEAUTIFY_FLAG" val=""/>
</p:tagLst>
</file>

<file path=ppt/tags/tag1857.xml><?xml version="1.0" encoding="utf-8"?>
<p:tagLst xmlns:p="http://schemas.openxmlformats.org/presentationml/2006/main">
  <p:tag name="AS_UNIQUEID" val="6449"/>
  <p:tag name="KSO_WM_BEAUTIFY_FLAG" val=""/>
</p:tagLst>
</file>

<file path=ppt/tags/tag1858.xml><?xml version="1.0" encoding="utf-8"?>
<p:tagLst xmlns:p="http://schemas.openxmlformats.org/presentationml/2006/main">
  <p:tag name="AS_UNIQUEID" val="6450"/>
  <p:tag name="KSO_WM_BEAUTIFY_FLAG" val=""/>
</p:tagLst>
</file>

<file path=ppt/tags/tag1859.xml><?xml version="1.0" encoding="utf-8"?>
<p:tagLst xmlns:p="http://schemas.openxmlformats.org/presentationml/2006/main">
  <p:tag name="AS_UNIQUEID" val="6451"/>
  <p:tag name="KSO_WM_BEAUTIFY_FLAG" val=""/>
</p:tagLst>
</file>

<file path=ppt/tags/tag186.xml><?xml version="1.0" encoding="utf-8"?>
<p:tagLst xmlns:p="http://schemas.openxmlformats.org/presentationml/2006/main">
  <p:tag name="AS_UNIQUEID" val="4809"/>
</p:tagLst>
</file>

<file path=ppt/tags/tag1860.xml><?xml version="1.0" encoding="utf-8"?>
<p:tagLst xmlns:p="http://schemas.openxmlformats.org/presentationml/2006/main">
  <p:tag name="AS_UNIQUEID" val="6452"/>
  <p:tag name="KSO_WM_BEAUTIFY_FLAG" val=""/>
</p:tagLst>
</file>

<file path=ppt/tags/tag1861.xml><?xml version="1.0" encoding="utf-8"?>
<p:tagLst xmlns:p="http://schemas.openxmlformats.org/presentationml/2006/main">
  <p:tag name="AS_UNIQUEID" val="6453"/>
  <p:tag name="KSO_WM_BEAUTIFY_FLAG" val=""/>
</p:tagLst>
</file>

<file path=ppt/tags/tag1862.xml><?xml version="1.0" encoding="utf-8"?>
<p:tagLst xmlns:p="http://schemas.openxmlformats.org/presentationml/2006/main">
  <p:tag name="AS_UNIQUEID" val="6454"/>
  <p:tag name="KSO_WM_BEAUTIFY_FLAG" val=""/>
</p:tagLst>
</file>

<file path=ppt/tags/tag1863.xml><?xml version="1.0" encoding="utf-8"?>
<p:tagLst xmlns:p="http://schemas.openxmlformats.org/presentationml/2006/main">
  <p:tag name="AS_UNIQUEID" val="6455"/>
  <p:tag name="KSO_WM_BEAUTIFY_FLAG" val=""/>
</p:tagLst>
</file>

<file path=ppt/tags/tag1864.xml><?xml version="1.0" encoding="utf-8"?>
<p:tagLst xmlns:p="http://schemas.openxmlformats.org/presentationml/2006/main">
  <p:tag name="AS_UNIQUEID" val="6456"/>
  <p:tag name="KSO_WM_BEAUTIFY_FLAG" val=""/>
</p:tagLst>
</file>

<file path=ppt/tags/tag1865.xml><?xml version="1.0" encoding="utf-8"?>
<p:tagLst xmlns:p="http://schemas.openxmlformats.org/presentationml/2006/main">
  <p:tag name="AS_UNIQUEID" val="6457"/>
  <p:tag name="KSO_WM_BEAUTIFY_FLAG" val=""/>
</p:tagLst>
</file>

<file path=ppt/tags/tag1866.xml><?xml version="1.0" encoding="utf-8"?>
<p:tagLst xmlns:p="http://schemas.openxmlformats.org/presentationml/2006/main">
  <p:tag name="AS_UNIQUEID" val="6458"/>
  <p:tag name="KSO_WM_BEAUTIFY_FLAG" val=""/>
</p:tagLst>
</file>

<file path=ppt/tags/tag1867.xml><?xml version="1.0" encoding="utf-8"?>
<p:tagLst xmlns:p="http://schemas.openxmlformats.org/presentationml/2006/main">
  <p:tag name="AS_UNIQUEID" val="6459"/>
  <p:tag name="KSO_WM_BEAUTIFY_FLAG" val=""/>
</p:tagLst>
</file>

<file path=ppt/tags/tag1868.xml><?xml version="1.0" encoding="utf-8"?>
<p:tagLst xmlns:p="http://schemas.openxmlformats.org/presentationml/2006/main">
  <p:tag name="AS_UNIQUEID" val="6460"/>
  <p:tag name="KSO_WM_BEAUTIFY_FLAG" val=""/>
</p:tagLst>
</file>

<file path=ppt/tags/tag1869.xml><?xml version="1.0" encoding="utf-8"?>
<p:tagLst xmlns:p="http://schemas.openxmlformats.org/presentationml/2006/main">
  <p:tag name="AS_UNIQUEID" val="6461"/>
  <p:tag name="KSO_WM_BEAUTIFY_FLAG" val=""/>
</p:tagLst>
</file>

<file path=ppt/tags/tag187.xml><?xml version="1.0" encoding="utf-8"?>
<p:tagLst xmlns:p="http://schemas.openxmlformats.org/presentationml/2006/main">
  <p:tag name="AS_UNIQUEID" val="4810"/>
</p:tagLst>
</file>

<file path=ppt/tags/tag1870.xml><?xml version="1.0" encoding="utf-8"?>
<p:tagLst xmlns:p="http://schemas.openxmlformats.org/presentationml/2006/main">
  <p:tag name="AS_UNIQUEID" val="6462"/>
  <p:tag name="KSO_WM_BEAUTIFY_FLAG" val=""/>
</p:tagLst>
</file>

<file path=ppt/tags/tag1871.xml><?xml version="1.0" encoding="utf-8"?>
<p:tagLst xmlns:p="http://schemas.openxmlformats.org/presentationml/2006/main">
  <p:tag name="AS_UNIQUEID" val="6463"/>
  <p:tag name="KSO_WM_BEAUTIFY_FLAG" val=""/>
</p:tagLst>
</file>

<file path=ppt/tags/tag1872.xml><?xml version="1.0" encoding="utf-8"?>
<p:tagLst xmlns:p="http://schemas.openxmlformats.org/presentationml/2006/main">
  <p:tag name="AS_UNIQUEID" val="6464"/>
  <p:tag name="KSO_WM_BEAUTIFY_FLAG" val=""/>
</p:tagLst>
</file>

<file path=ppt/tags/tag1873.xml><?xml version="1.0" encoding="utf-8"?>
<p:tagLst xmlns:p="http://schemas.openxmlformats.org/presentationml/2006/main">
  <p:tag name="AS_UNIQUEID" val="6465"/>
  <p:tag name="KSO_WM_BEAUTIFY_FLAG" val=""/>
</p:tagLst>
</file>

<file path=ppt/tags/tag1874.xml><?xml version="1.0" encoding="utf-8"?>
<p:tagLst xmlns:p="http://schemas.openxmlformats.org/presentationml/2006/main">
  <p:tag name="AS_UNIQUEID" val="6466"/>
  <p:tag name="KSO_WM_BEAUTIFY_FLAG" val=""/>
</p:tagLst>
</file>

<file path=ppt/tags/tag1875.xml><?xml version="1.0" encoding="utf-8"?>
<p:tagLst xmlns:p="http://schemas.openxmlformats.org/presentationml/2006/main">
  <p:tag name="AS_UNIQUEID" val="6467"/>
  <p:tag name="KSO_WM_BEAUTIFY_FLAG" val=""/>
</p:tagLst>
</file>

<file path=ppt/tags/tag1876.xml><?xml version="1.0" encoding="utf-8"?>
<p:tagLst xmlns:p="http://schemas.openxmlformats.org/presentationml/2006/main">
  <p:tag name="AS_UNIQUEID" val="6468"/>
  <p:tag name="KSO_WM_BEAUTIFY_FLAG" val=""/>
</p:tagLst>
</file>

<file path=ppt/tags/tag1877.xml><?xml version="1.0" encoding="utf-8"?>
<p:tagLst xmlns:p="http://schemas.openxmlformats.org/presentationml/2006/main">
  <p:tag name="AS_UNIQUEID" val="6469"/>
  <p:tag name="KSO_WM_BEAUTIFY_FLAG" val=""/>
</p:tagLst>
</file>

<file path=ppt/tags/tag1878.xml><?xml version="1.0" encoding="utf-8"?>
<p:tagLst xmlns:p="http://schemas.openxmlformats.org/presentationml/2006/main">
  <p:tag name="AS_UNIQUEID" val="6470"/>
  <p:tag name="KSO_WM_BEAUTIFY_FLAG" val=""/>
</p:tagLst>
</file>

<file path=ppt/tags/tag1879.xml><?xml version="1.0" encoding="utf-8"?>
<p:tagLst xmlns:p="http://schemas.openxmlformats.org/presentationml/2006/main">
  <p:tag name="AS_UNIQUEID" val="6471"/>
  <p:tag name="KSO_WM_BEAUTIFY_FLAG" val=""/>
</p:tagLst>
</file>

<file path=ppt/tags/tag188.xml><?xml version="1.0" encoding="utf-8"?>
<p:tagLst xmlns:p="http://schemas.openxmlformats.org/presentationml/2006/main">
  <p:tag name="AS_UNIQUEID" val="4811"/>
</p:tagLst>
</file>

<file path=ppt/tags/tag1880.xml><?xml version="1.0" encoding="utf-8"?>
<p:tagLst xmlns:p="http://schemas.openxmlformats.org/presentationml/2006/main">
  <p:tag name="AS_UNIQUEID" val="6472"/>
  <p:tag name="KSO_WM_BEAUTIFY_FLAG" val=""/>
</p:tagLst>
</file>

<file path=ppt/tags/tag1881.xml><?xml version="1.0" encoding="utf-8"?>
<p:tagLst xmlns:p="http://schemas.openxmlformats.org/presentationml/2006/main">
  <p:tag name="AS_UNIQUEID" val="6473"/>
  <p:tag name="KSO_WM_BEAUTIFY_FLAG" val=""/>
</p:tagLst>
</file>

<file path=ppt/tags/tag1882.xml><?xml version="1.0" encoding="utf-8"?>
<p:tagLst xmlns:p="http://schemas.openxmlformats.org/presentationml/2006/main">
  <p:tag name="AS_UNIQUEID" val="6474"/>
  <p:tag name="KSO_WM_BEAUTIFY_FLAG" val=""/>
</p:tagLst>
</file>

<file path=ppt/tags/tag1883.xml><?xml version="1.0" encoding="utf-8"?>
<p:tagLst xmlns:p="http://schemas.openxmlformats.org/presentationml/2006/main">
  <p:tag name="AS_UNIQUEID" val="6475"/>
  <p:tag name="KSO_WM_BEAUTIFY_FLAG" val=""/>
</p:tagLst>
</file>

<file path=ppt/tags/tag1884.xml><?xml version="1.0" encoding="utf-8"?>
<p:tagLst xmlns:p="http://schemas.openxmlformats.org/presentationml/2006/main">
  <p:tag name="AS_UNIQUEID" val="6476"/>
  <p:tag name="KSO_WM_BEAUTIFY_FLAG" val=""/>
</p:tagLst>
</file>

<file path=ppt/tags/tag1885.xml><?xml version="1.0" encoding="utf-8"?>
<p:tagLst xmlns:p="http://schemas.openxmlformats.org/presentationml/2006/main">
  <p:tag name="AS_UNIQUEID" val="6477"/>
  <p:tag name="KSO_WM_BEAUTIFY_FLAG" val=""/>
</p:tagLst>
</file>

<file path=ppt/tags/tag1886.xml><?xml version="1.0" encoding="utf-8"?>
<p:tagLst xmlns:p="http://schemas.openxmlformats.org/presentationml/2006/main">
  <p:tag name="AS_UNIQUEID" val="6478"/>
  <p:tag name="KSO_WM_BEAUTIFY_FLAG" val=""/>
</p:tagLst>
</file>

<file path=ppt/tags/tag1887.xml><?xml version="1.0" encoding="utf-8"?>
<p:tagLst xmlns:p="http://schemas.openxmlformats.org/presentationml/2006/main">
  <p:tag name="AS_UNIQUEID" val="6479"/>
  <p:tag name="KSO_WM_BEAUTIFY_FLAG" val=""/>
</p:tagLst>
</file>

<file path=ppt/tags/tag1888.xml><?xml version="1.0" encoding="utf-8"?>
<p:tagLst xmlns:p="http://schemas.openxmlformats.org/presentationml/2006/main">
  <p:tag name="AS_UNIQUEID" val="6480"/>
  <p:tag name="KSO_WM_BEAUTIFY_FLAG" val=""/>
</p:tagLst>
</file>

<file path=ppt/tags/tag1889.xml><?xml version="1.0" encoding="utf-8"?>
<p:tagLst xmlns:p="http://schemas.openxmlformats.org/presentationml/2006/main">
  <p:tag name="AS_UNIQUEID" val="6481"/>
  <p:tag name="KSO_WM_BEAUTIFY_FLAG" val=""/>
</p:tagLst>
</file>

<file path=ppt/tags/tag189.xml><?xml version="1.0" encoding="utf-8"?>
<p:tagLst xmlns:p="http://schemas.openxmlformats.org/presentationml/2006/main">
  <p:tag name="AS_UNIQUEID" val="4812"/>
</p:tagLst>
</file>

<file path=ppt/tags/tag1890.xml><?xml version="1.0" encoding="utf-8"?>
<p:tagLst xmlns:p="http://schemas.openxmlformats.org/presentationml/2006/main">
  <p:tag name="AS_UNIQUEID" val="6482"/>
  <p:tag name="KSO_WM_BEAUTIFY_FLAG" val=""/>
</p:tagLst>
</file>

<file path=ppt/tags/tag1891.xml><?xml version="1.0" encoding="utf-8"?>
<p:tagLst xmlns:p="http://schemas.openxmlformats.org/presentationml/2006/main">
  <p:tag name="AS_UNIQUEID" val="6483"/>
  <p:tag name="KSO_WM_BEAUTIFY_FLAG" val=""/>
</p:tagLst>
</file>

<file path=ppt/tags/tag1892.xml><?xml version="1.0" encoding="utf-8"?>
<p:tagLst xmlns:p="http://schemas.openxmlformats.org/presentationml/2006/main">
  <p:tag name="AS_UNIQUEID" val="6484"/>
  <p:tag name="KSO_WM_BEAUTIFY_FLAG" val=""/>
</p:tagLst>
</file>

<file path=ppt/tags/tag1893.xml><?xml version="1.0" encoding="utf-8"?>
<p:tagLst xmlns:p="http://schemas.openxmlformats.org/presentationml/2006/main">
  <p:tag name="AS_UNIQUEID" val="6485"/>
  <p:tag name="KSO_WM_BEAUTIFY_FLAG" val=""/>
</p:tagLst>
</file>

<file path=ppt/tags/tag1894.xml><?xml version="1.0" encoding="utf-8"?>
<p:tagLst xmlns:p="http://schemas.openxmlformats.org/presentationml/2006/main">
  <p:tag name="AS_UNIQUEID" val="6486"/>
  <p:tag name="KSO_WM_BEAUTIFY_FLAG" val=""/>
</p:tagLst>
</file>

<file path=ppt/tags/tag1895.xml><?xml version="1.0" encoding="utf-8"?>
<p:tagLst xmlns:p="http://schemas.openxmlformats.org/presentationml/2006/main">
  <p:tag name="AS_UNIQUEID" val="6487"/>
  <p:tag name="KSO_WM_BEAUTIFY_FLAG" val=""/>
</p:tagLst>
</file>

<file path=ppt/tags/tag1896.xml><?xml version="1.0" encoding="utf-8"?>
<p:tagLst xmlns:p="http://schemas.openxmlformats.org/presentationml/2006/main">
  <p:tag name="AS_UNIQUEID" val="6488"/>
  <p:tag name="KSO_WM_BEAUTIFY_FLAG" val=""/>
</p:tagLst>
</file>

<file path=ppt/tags/tag1897.xml><?xml version="1.0" encoding="utf-8"?>
<p:tagLst xmlns:p="http://schemas.openxmlformats.org/presentationml/2006/main">
  <p:tag name="AS_UNIQUEID" val="6489"/>
  <p:tag name="KSO_WM_BEAUTIFY_FLAG" val=""/>
</p:tagLst>
</file>

<file path=ppt/tags/tag1898.xml><?xml version="1.0" encoding="utf-8"?>
<p:tagLst xmlns:p="http://schemas.openxmlformats.org/presentationml/2006/main">
  <p:tag name="AS_UNIQUEID" val="6490"/>
  <p:tag name="KSO_WM_BEAUTIFY_FLAG" val=""/>
</p:tagLst>
</file>

<file path=ppt/tags/tag1899.xml><?xml version="1.0" encoding="utf-8"?>
<p:tagLst xmlns:p="http://schemas.openxmlformats.org/presentationml/2006/main">
  <p:tag name="AS_UNIQUEID" val="6491"/>
  <p:tag name="KSO_WM_BEAUTIFY_FLAG" val=""/>
</p:tagLst>
</file>

<file path=ppt/tags/tag19.xml><?xml version="1.0" encoding="utf-8"?>
<p:tagLst xmlns:p="http://schemas.openxmlformats.org/presentationml/2006/main">
  <p:tag name="AS_UNIQUEID" val="4642"/>
</p:tagLst>
</file>

<file path=ppt/tags/tag190.xml><?xml version="1.0" encoding="utf-8"?>
<p:tagLst xmlns:p="http://schemas.openxmlformats.org/presentationml/2006/main">
  <p:tag name="AS_UNIQUEID" val="4813"/>
</p:tagLst>
</file>

<file path=ppt/tags/tag1900.xml><?xml version="1.0" encoding="utf-8"?>
<p:tagLst xmlns:p="http://schemas.openxmlformats.org/presentationml/2006/main">
  <p:tag name="AS_UNIQUEID" val="6492"/>
  <p:tag name="KSO_WM_BEAUTIFY_FLAG" val=""/>
</p:tagLst>
</file>

<file path=ppt/tags/tag1901.xml><?xml version="1.0" encoding="utf-8"?>
<p:tagLst xmlns:p="http://schemas.openxmlformats.org/presentationml/2006/main">
  <p:tag name="AS_UNIQUEID" val="6493"/>
  <p:tag name="KSO_WM_BEAUTIFY_FLAG" val=""/>
</p:tagLst>
</file>

<file path=ppt/tags/tag1902.xml><?xml version="1.0" encoding="utf-8"?>
<p:tagLst xmlns:p="http://schemas.openxmlformats.org/presentationml/2006/main">
  <p:tag name="AS_UNIQUEID" val="6494"/>
  <p:tag name="KSO_WM_BEAUTIFY_FLAG" val=""/>
</p:tagLst>
</file>

<file path=ppt/tags/tag1903.xml><?xml version="1.0" encoding="utf-8"?>
<p:tagLst xmlns:p="http://schemas.openxmlformats.org/presentationml/2006/main">
  <p:tag name="AS_UNIQUEID" val="6495"/>
  <p:tag name="KSO_WM_BEAUTIFY_FLAG" val=""/>
</p:tagLst>
</file>

<file path=ppt/tags/tag1904.xml><?xml version="1.0" encoding="utf-8"?>
<p:tagLst xmlns:p="http://schemas.openxmlformats.org/presentationml/2006/main">
  <p:tag name="AS_UNIQUEID" val="6496"/>
  <p:tag name="KSO_WM_BEAUTIFY_FLAG" val=""/>
</p:tagLst>
</file>

<file path=ppt/tags/tag1905.xml><?xml version="1.0" encoding="utf-8"?>
<p:tagLst xmlns:p="http://schemas.openxmlformats.org/presentationml/2006/main">
  <p:tag name="AS_UNIQUEID" val="6497"/>
  <p:tag name="KSO_WM_BEAUTIFY_FLAG" val=""/>
</p:tagLst>
</file>

<file path=ppt/tags/tag1906.xml><?xml version="1.0" encoding="utf-8"?>
<p:tagLst xmlns:p="http://schemas.openxmlformats.org/presentationml/2006/main">
  <p:tag name="AS_UNIQUEID" val="6498"/>
  <p:tag name="KSO_WM_BEAUTIFY_FLAG" val=""/>
</p:tagLst>
</file>

<file path=ppt/tags/tag1907.xml><?xml version="1.0" encoding="utf-8"?>
<p:tagLst xmlns:p="http://schemas.openxmlformats.org/presentationml/2006/main">
  <p:tag name="AS_UNIQUEID" val="6499"/>
  <p:tag name="KSO_WM_BEAUTIFY_FLAG" val=""/>
</p:tagLst>
</file>

<file path=ppt/tags/tag1908.xml><?xml version="1.0" encoding="utf-8"?>
<p:tagLst xmlns:p="http://schemas.openxmlformats.org/presentationml/2006/main">
  <p:tag name="AS_UNIQUEID" val="6500"/>
  <p:tag name="KSO_WM_BEAUTIFY_FLAG" val=""/>
</p:tagLst>
</file>

<file path=ppt/tags/tag1909.xml><?xml version="1.0" encoding="utf-8"?>
<p:tagLst xmlns:p="http://schemas.openxmlformats.org/presentationml/2006/main">
  <p:tag name="AS_UNIQUEID" val="6501"/>
  <p:tag name="KSO_WM_BEAUTIFY_FLAG" val=""/>
</p:tagLst>
</file>

<file path=ppt/tags/tag191.xml><?xml version="1.0" encoding="utf-8"?>
<p:tagLst xmlns:p="http://schemas.openxmlformats.org/presentationml/2006/main">
  <p:tag name="AS_UNIQUEID" val="4814"/>
</p:tagLst>
</file>

<file path=ppt/tags/tag1910.xml><?xml version="1.0" encoding="utf-8"?>
<p:tagLst xmlns:p="http://schemas.openxmlformats.org/presentationml/2006/main">
  <p:tag name="AS_UNIQUEID" val="6502"/>
  <p:tag name="KSO_WM_BEAUTIFY_FLAG" val=""/>
</p:tagLst>
</file>

<file path=ppt/tags/tag1911.xml><?xml version="1.0" encoding="utf-8"?>
<p:tagLst xmlns:p="http://schemas.openxmlformats.org/presentationml/2006/main">
  <p:tag name="AS_UNIQUEID" val="6503"/>
  <p:tag name="KSO_WM_BEAUTIFY_FLAG" val=""/>
</p:tagLst>
</file>

<file path=ppt/tags/tag1912.xml><?xml version="1.0" encoding="utf-8"?>
<p:tagLst xmlns:p="http://schemas.openxmlformats.org/presentationml/2006/main">
  <p:tag name="AS_UNIQUEID" val="6504"/>
  <p:tag name="KSO_WM_BEAUTIFY_FLAG" val=""/>
</p:tagLst>
</file>

<file path=ppt/tags/tag1913.xml><?xml version="1.0" encoding="utf-8"?>
<p:tagLst xmlns:p="http://schemas.openxmlformats.org/presentationml/2006/main">
  <p:tag name="AS_UNIQUEID" val="6505"/>
  <p:tag name="KSO_WM_BEAUTIFY_FLAG" val=""/>
</p:tagLst>
</file>

<file path=ppt/tags/tag1914.xml><?xml version="1.0" encoding="utf-8"?>
<p:tagLst xmlns:p="http://schemas.openxmlformats.org/presentationml/2006/main">
  <p:tag name="AS_UNIQUEID" val="6506"/>
  <p:tag name="KSO_WM_BEAUTIFY_FLAG" val=""/>
</p:tagLst>
</file>

<file path=ppt/tags/tag1915.xml><?xml version="1.0" encoding="utf-8"?>
<p:tagLst xmlns:p="http://schemas.openxmlformats.org/presentationml/2006/main">
  <p:tag name="AS_UNIQUEID" val="6507"/>
  <p:tag name="KSO_WM_BEAUTIFY_FLAG" val=""/>
</p:tagLst>
</file>

<file path=ppt/tags/tag1916.xml><?xml version="1.0" encoding="utf-8"?>
<p:tagLst xmlns:p="http://schemas.openxmlformats.org/presentationml/2006/main">
  <p:tag name="AS_UNIQUEID" val="6508"/>
  <p:tag name="KSO_WM_BEAUTIFY_FLAG" val=""/>
</p:tagLst>
</file>

<file path=ppt/tags/tag1917.xml><?xml version="1.0" encoding="utf-8"?>
<p:tagLst xmlns:p="http://schemas.openxmlformats.org/presentationml/2006/main">
  <p:tag name="AS_UNIQUEID" val="6509"/>
  <p:tag name="KSO_WM_BEAUTIFY_FLAG" val=""/>
</p:tagLst>
</file>

<file path=ppt/tags/tag1918.xml><?xml version="1.0" encoding="utf-8"?>
<p:tagLst xmlns:p="http://schemas.openxmlformats.org/presentationml/2006/main">
  <p:tag name="AS_UNIQUEID" val="6510"/>
  <p:tag name="KSO_WM_BEAUTIFY_FLAG" val=""/>
</p:tagLst>
</file>

<file path=ppt/tags/tag1919.xml><?xml version="1.0" encoding="utf-8"?>
<p:tagLst xmlns:p="http://schemas.openxmlformats.org/presentationml/2006/main">
  <p:tag name="AS_UNIQUEID" val="6511"/>
  <p:tag name="KSO_WM_BEAUTIFY_FLAG" val=""/>
</p:tagLst>
</file>

<file path=ppt/tags/tag192.xml><?xml version="1.0" encoding="utf-8"?>
<p:tagLst xmlns:p="http://schemas.openxmlformats.org/presentationml/2006/main">
  <p:tag name="AS_UNIQUEID" val="4815"/>
</p:tagLst>
</file>

<file path=ppt/tags/tag1920.xml><?xml version="1.0" encoding="utf-8"?>
<p:tagLst xmlns:p="http://schemas.openxmlformats.org/presentationml/2006/main">
  <p:tag name="AS_UNIQUEID" val="6512"/>
  <p:tag name="KSO_WM_BEAUTIFY_FLAG" val=""/>
</p:tagLst>
</file>

<file path=ppt/tags/tag1921.xml><?xml version="1.0" encoding="utf-8"?>
<p:tagLst xmlns:p="http://schemas.openxmlformats.org/presentationml/2006/main">
  <p:tag name="AS_UNIQUEID" val="6513"/>
  <p:tag name="KSO_WM_BEAUTIFY_FLAG" val=""/>
</p:tagLst>
</file>

<file path=ppt/tags/tag1922.xml><?xml version="1.0" encoding="utf-8"?>
<p:tagLst xmlns:p="http://schemas.openxmlformats.org/presentationml/2006/main">
  <p:tag name="AS_UNIQUEID" val="6514"/>
  <p:tag name="KSO_WM_BEAUTIFY_FLAG" val=""/>
</p:tagLst>
</file>

<file path=ppt/tags/tag1923.xml><?xml version="1.0" encoding="utf-8"?>
<p:tagLst xmlns:p="http://schemas.openxmlformats.org/presentationml/2006/main">
  <p:tag name="AS_UNIQUEID" val="6515"/>
  <p:tag name="KSO_WM_BEAUTIFY_FLAG" val=""/>
</p:tagLst>
</file>

<file path=ppt/tags/tag1924.xml><?xml version="1.0" encoding="utf-8"?>
<p:tagLst xmlns:p="http://schemas.openxmlformats.org/presentationml/2006/main">
  <p:tag name="AS_UNIQUEID" val="6516"/>
  <p:tag name="KSO_WM_BEAUTIFY_FLAG" val=""/>
</p:tagLst>
</file>

<file path=ppt/tags/tag1925.xml><?xml version="1.0" encoding="utf-8"?>
<p:tagLst xmlns:p="http://schemas.openxmlformats.org/presentationml/2006/main">
  <p:tag name="AS_UNIQUEID" val="6517"/>
  <p:tag name="KSO_WM_BEAUTIFY_FLAG" val=""/>
</p:tagLst>
</file>

<file path=ppt/tags/tag1926.xml><?xml version="1.0" encoding="utf-8"?>
<p:tagLst xmlns:p="http://schemas.openxmlformats.org/presentationml/2006/main">
  <p:tag name="AS_UNIQUEID" val="6518"/>
  <p:tag name="KSO_WM_BEAUTIFY_FLAG" val=""/>
</p:tagLst>
</file>

<file path=ppt/tags/tag1927.xml><?xml version="1.0" encoding="utf-8"?>
<p:tagLst xmlns:p="http://schemas.openxmlformats.org/presentationml/2006/main">
  <p:tag name="AS_UNIQUEID" val="6519"/>
  <p:tag name="KSO_WM_BEAUTIFY_FLAG" val=""/>
</p:tagLst>
</file>

<file path=ppt/tags/tag1928.xml><?xml version="1.0" encoding="utf-8"?>
<p:tagLst xmlns:p="http://schemas.openxmlformats.org/presentationml/2006/main">
  <p:tag name="AS_UNIQUEID" val="6520"/>
  <p:tag name="KSO_WM_BEAUTIFY_FLAG" val=""/>
</p:tagLst>
</file>

<file path=ppt/tags/tag1929.xml><?xml version="1.0" encoding="utf-8"?>
<p:tagLst xmlns:p="http://schemas.openxmlformats.org/presentationml/2006/main">
  <p:tag name="AS_UNIQUEID" val="6521"/>
  <p:tag name="KSO_WM_BEAUTIFY_FLAG" val=""/>
</p:tagLst>
</file>

<file path=ppt/tags/tag193.xml><?xml version="1.0" encoding="utf-8"?>
<p:tagLst xmlns:p="http://schemas.openxmlformats.org/presentationml/2006/main">
  <p:tag name="AS_UNIQUEID" val="4816"/>
</p:tagLst>
</file>

<file path=ppt/tags/tag1930.xml><?xml version="1.0" encoding="utf-8"?>
<p:tagLst xmlns:p="http://schemas.openxmlformats.org/presentationml/2006/main">
  <p:tag name="AS_UNIQUEID" val="6522"/>
  <p:tag name="KSO_WM_BEAUTIFY_FLAG" val=""/>
</p:tagLst>
</file>

<file path=ppt/tags/tag1931.xml><?xml version="1.0" encoding="utf-8"?>
<p:tagLst xmlns:p="http://schemas.openxmlformats.org/presentationml/2006/main">
  <p:tag name="AS_UNIQUEID" val="6523"/>
  <p:tag name="KSO_WM_BEAUTIFY_FLAG" val=""/>
</p:tagLst>
</file>

<file path=ppt/tags/tag1932.xml><?xml version="1.0" encoding="utf-8"?>
<p:tagLst xmlns:p="http://schemas.openxmlformats.org/presentationml/2006/main">
  <p:tag name="AS_UNIQUEID" val="6524"/>
  <p:tag name="KSO_WM_BEAUTIFY_FLAG" val=""/>
</p:tagLst>
</file>

<file path=ppt/tags/tag1933.xml><?xml version="1.0" encoding="utf-8"?>
<p:tagLst xmlns:p="http://schemas.openxmlformats.org/presentationml/2006/main">
  <p:tag name="AS_UNIQUEID" val="6525"/>
  <p:tag name="KSO_WM_BEAUTIFY_FLAG" val=""/>
</p:tagLst>
</file>

<file path=ppt/tags/tag1934.xml><?xml version="1.0" encoding="utf-8"?>
<p:tagLst xmlns:p="http://schemas.openxmlformats.org/presentationml/2006/main">
  <p:tag name="AS_UNIQUEID" val="6526"/>
  <p:tag name="KSO_WM_BEAUTIFY_FLAG" val=""/>
</p:tagLst>
</file>

<file path=ppt/tags/tag1935.xml><?xml version="1.0" encoding="utf-8"?>
<p:tagLst xmlns:p="http://schemas.openxmlformats.org/presentationml/2006/main">
  <p:tag name="AS_UNIQUEID" val="6527"/>
  <p:tag name="KSO_WM_BEAUTIFY_FLAG" val=""/>
</p:tagLst>
</file>

<file path=ppt/tags/tag1936.xml><?xml version="1.0" encoding="utf-8"?>
<p:tagLst xmlns:p="http://schemas.openxmlformats.org/presentationml/2006/main">
  <p:tag name="AS_UNIQUEID" val="6528"/>
  <p:tag name="KSO_WM_BEAUTIFY_FLAG" val=""/>
</p:tagLst>
</file>

<file path=ppt/tags/tag1937.xml><?xml version="1.0" encoding="utf-8"?>
<p:tagLst xmlns:p="http://schemas.openxmlformats.org/presentationml/2006/main">
  <p:tag name="AS_UNIQUEID" val="6529"/>
  <p:tag name="KSO_WM_BEAUTIFY_FLAG" val=""/>
</p:tagLst>
</file>

<file path=ppt/tags/tag1938.xml><?xml version="1.0" encoding="utf-8"?>
<p:tagLst xmlns:p="http://schemas.openxmlformats.org/presentationml/2006/main">
  <p:tag name="AS_UNIQUEID" val="6530"/>
  <p:tag name="KSO_WM_BEAUTIFY_FLAG" val=""/>
</p:tagLst>
</file>

<file path=ppt/tags/tag1939.xml><?xml version="1.0" encoding="utf-8"?>
<p:tagLst xmlns:p="http://schemas.openxmlformats.org/presentationml/2006/main">
  <p:tag name="AS_UNIQUEID" val="6531"/>
  <p:tag name="KSO_WM_BEAUTIFY_FLAG" val=""/>
</p:tagLst>
</file>

<file path=ppt/tags/tag194.xml><?xml version="1.0" encoding="utf-8"?>
<p:tagLst xmlns:p="http://schemas.openxmlformats.org/presentationml/2006/main">
  <p:tag name="AS_UNIQUEID" val="4817"/>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1940.xml><?xml version="1.0" encoding="utf-8"?>
<p:tagLst xmlns:p="http://schemas.openxmlformats.org/presentationml/2006/main">
  <p:tag name="AS_UNIQUEID" val="6532"/>
  <p:tag name="KSO_WM_BEAUTIFY_FLAG" val=""/>
</p:tagLst>
</file>

<file path=ppt/tags/tag1941.xml><?xml version="1.0" encoding="utf-8"?>
<p:tagLst xmlns:p="http://schemas.openxmlformats.org/presentationml/2006/main">
  <p:tag name="AS_UNIQUEID" val="6533"/>
  <p:tag name="KSO_WM_BEAUTIFY_FLAG" val=""/>
</p:tagLst>
</file>

<file path=ppt/tags/tag1942.xml><?xml version="1.0" encoding="utf-8"?>
<p:tagLst xmlns:p="http://schemas.openxmlformats.org/presentationml/2006/main">
  <p:tag name="AS_UNIQUEID" val="6534"/>
  <p:tag name="KSO_WM_BEAUTIFY_FLAG" val=""/>
</p:tagLst>
</file>

<file path=ppt/tags/tag1943.xml><?xml version="1.0" encoding="utf-8"?>
<p:tagLst xmlns:p="http://schemas.openxmlformats.org/presentationml/2006/main">
  <p:tag name="AS_UNIQUEID" val="6535"/>
  <p:tag name="KSO_WM_BEAUTIFY_FLAG" val=""/>
</p:tagLst>
</file>

<file path=ppt/tags/tag1944.xml><?xml version="1.0" encoding="utf-8"?>
<p:tagLst xmlns:p="http://schemas.openxmlformats.org/presentationml/2006/main">
  <p:tag name="AS_UNIQUEID" val="6536"/>
  <p:tag name="KSO_WM_BEAUTIFY_FLAG" val=""/>
</p:tagLst>
</file>

<file path=ppt/tags/tag1945.xml><?xml version="1.0" encoding="utf-8"?>
<p:tagLst xmlns:p="http://schemas.openxmlformats.org/presentationml/2006/main">
  <p:tag name="AS_UNIQUEID" val="6537"/>
  <p:tag name="KSO_WM_BEAUTIFY_FLAG" val=""/>
</p:tagLst>
</file>

<file path=ppt/tags/tag1946.xml><?xml version="1.0" encoding="utf-8"?>
<p:tagLst xmlns:p="http://schemas.openxmlformats.org/presentationml/2006/main">
  <p:tag name="AS_UNIQUEID" val="6538"/>
  <p:tag name="KSO_WM_BEAUTIFY_FLAG" val=""/>
</p:tagLst>
</file>

<file path=ppt/tags/tag1947.xml><?xml version="1.0" encoding="utf-8"?>
<p:tagLst xmlns:p="http://schemas.openxmlformats.org/presentationml/2006/main">
  <p:tag name="AS_UNIQUEID" val="6539"/>
  <p:tag name="KSO_WM_BEAUTIFY_FLAG" val=""/>
</p:tagLst>
</file>

<file path=ppt/tags/tag1948.xml><?xml version="1.0" encoding="utf-8"?>
<p:tagLst xmlns:p="http://schemas.openxmlformats.org/presentationml/2006/main">
  <p:tag name="AS_UNIQUEID" val="6540"/>
  <p:tag name="KSO_WM_BEAUTIFY_FLAG" val=""/>
</p:tagLst>
</file>

<file path=ppt/tags/tag1949.xml><?xml version="1.0" encoding="utf-8"?>
<p:tagLst xmlns:p="http://schemas.openxmlformats.org/presentationml/2006/main">
  <p:tag name="AS_UNIQUEID" val="6541"/>
  <p:tag name="KSO_WM_BEAUTIFY_FLAG" val=""/>
</p:tagLst>
</file>

<file path=ppt/tags/tag195.xml><?xml version="1.0" encoding="utf-8"?>
<p:tagLst xmlns:p="http://schemas.openxmlformats.org/presentationml/2006/main">
  <p:tag name="AS_UNIQUEID" val="4818"/>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1950.xml><?xml version="1.0" encoding="utf-8"?>
<p:tagLst xmlns:p="http://schemas.openxmlformats.org/presentationml/2006/main">
  <p:tag name="AS_UNIQUEID" val="6542"/>
  <p:tag name="KSO_WM_BEAUTIFY_FLAG" val=""/>
</p:tagLst>
</file>

<file path=ppt/tags/tag1951.xml><?xml version="1.0" encoding="utf-8"?>
<p:tagLst xmlns:p="http://schemas.openxmlformats.org/presentationml/2006/main">
  <p:tag name="AS_UNIQUEID" val="6543"/>
  <p:tag name="KSO_WM_BEAUTIFY_FLAG" val=""/>
</p:tagLst>
</file>

<file path=ppt/tags/tag1952.xml><?xml version="1.0" encoding="utf-8"?>
<p:tagLst xmlns:p="http://schemas.openxmlformats.org/presentationml/2006/main">
  <p:tag name="AS_UNIQUEID" val="6544"/>
  <p:tag name="KSO_WM_BEAUTIFY_FLAG" val=""/>
</p:tagLst>
</file>

<file path=ppt/tags/tag1953.xml><?xml version="1.0" encoding="utf-8"?>
<p:tagLst xmlns:p="http://schemas.openxmlformats.org/presentationml/2006/main">
  <p:tag name="AS_UNIQUEID" val="6545"/>
  <p:tag name="KSO_WM_BEAUTIFY_FLAG" val=""/>
</p:tagLst>
</file>

<file path=ppt/tags/tag1954.xml><?xml version="1.0" encoding="utf-8"?>
<p:tagLst xmlns:p="http://schemas.openxmlformats.org/presentationml/2006/main">
  <p:tag name="AS_UNIQUEID" val="6546"/>
  <p:tag name="KSO_WM_BEAUTIFY_FLAG" val=""/>
</p:tagLst>
</file>

<file path=ppt/tags/tag1955.xml><?xml version="1.0" encoding="utf-8"?>
<p:tagLst xmlns:p="http://schemas.openxmlformats.org/presentationml/2006/main">
  <p:tag name="AS_UNIQUEID" val="6547"/>
  <p:tag name="KSO_WM_BEAUTIFY_FLAG" val=""/>
</p:tagLst>
</file>

<file path=ppt/tags/tag1956.xml><?xml version="1.0" encoding="utf-8"?>
<p:tagLst xmlns:p="http://schemas.openxmlformats.org/presentationml/2006/main">
  <p:tag name="AS_UNIQUEID" val="6548"/>
  <p:tag name="KSO_WM_BEAUTIFY_FLAG" val=""/>
</p:tagLst>
</file>

<file path=ppt/tags/tag1957.xml><?xml version="1.0" encoding="utf-8"?>
<p:tagLst xmlns:p="http://schemas.openxmlformats.org/presentationml/2006/main">
  <p:tag name="AS_UNIQUEID" val="6549"/>
  <p:tag name="KSO_WM_BEAUTIFY_FLAG" val=""/>
</p:tagLst>
</file>

<file path=ppt/tags/tag1958.xml><?xml version="1.0" encoding="utf-8"?>
<p:tagLst xmlns:p="http://schemas.openxmlformats.org/presentationml/2006/main">
  <p:tag name="AS_UNIQUEID" val="6550"/>
  <p:tag name="KSO_WM_BEAUTIFY_FLAG" val=""/>
</p:tagLst>
</file>

<file path=ppt/tags/tag1959.xml><?xml version="1.0" encoding="utf-8"?>
<p:tagLst xmlns:p="http://schemas.openxmlformats.org/presentationml/2006/main">
  <p:tag name="AS_UNIQUEID" val="6551"/>
  <p:tag name="KSO_WM_BEAUTIFY_FLAG" val=""/>
</p:tagLst>
</file>

<file path=ppt/tags/tag196.xml><?xml version="1.0" encoding="utf-8"?>
<p:tagLst xmlns:p="http://schemas.openxmlformats.org/presentationml/2006/main">
  <p:tag name="AS_UNIQUEID" val="4819"/>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1960.xml><?xml version="1.0" encoding="utf-8"?>
<p:tagLst xmlns:p="http://schemas.openxmlformats.org/presentationml/2006/main">
  <p:tag name="AS_UNIQUEID" val="6552"/>
  <p:tag name="KSO_WM_BEAUTIFY_FLAG" val=""/>
</p:tagLst>
</file>

<file path=ppt/tags/tag1961.xml><?xml version="1.0" encoding="utf-8"?>
<p:tagLst xmlns:p="http://schemas.openxmlformats.org/presentationml/2006/main">
  <p:tag name="AS_UNIQUEID" val="6553"/>
  <p:tag name="KSO_WM_BEAUTIFY_FLAG" val=""/>
</p:tagLst>
</file>

<file path=ppt/tags/tag1962.xml><?xml version="1.0" encoding="utf-8"?>
<p:tagLst xmlns:p="http://schemas.openxmlformats.org/presentationml/2006/main">
  <p:tag name="AS_UNIQUEID" val="6554"/>
  <p:tag name="KSO_WM_BEAUTIFY_FLAG" val=""/>
</p:tagLst>
</file>

<file path=ppt/tags/tag1963.xml><?xml version="1.0" encoding="utf-8"?>
<p:tagLst xmlns:p="http://schemas.openxmlformats.org/presentationml/2006/main">
  <p:tag name="AS_UNIQUEID" val="6555"/>
  <p:tag name="KSO_WM_BEAUTIFY_FLAG" val=""/>
</p:tagLst>
</file>

<file path=ppt/tags/tag1964.xml><?xml version="1.0" encoding="utf-8"?>
<p:tagLst xmlns:p="http://schemas.openxmlformats.org/presentationml/2006/main">
  <p:tag name="AS_UNIQUEID" val="6556"/>
  <p:tag name="KSO_WM_BEAUTIFY_FLAG" val=""/>
</p:tagLst>
</file>

<file path=ppt/tags/tag1965.xml><?xml version="1.0" encoding="utf-8"?>
<p:tagLst xmlns:p="http://schemas.openxmlformats.org/presentationml/2006/main">
  <p:tag name="AS_UNIQUEID" val="6557"/>
  <p:tag name="KSO_WM_BEAUTIFY_FLAG" val=""/>
</p:tagLst>
</file>

<file path=ppt/tags/tag1966.xml><?xml version="1.0" encoding="utf-8"?>
<p:tagLst xmlns:p="http://schemas.openxmlformats.org/presentationml/2006/main">
  <p:tag name="AS_UNIQUEID" val="6558"/>
  <p:tag name="KSO_WM_BEAUTIFY_FLAG" val=""/>
</p:tagLst>
</file>

<file path=ppt/tags/tag1967.xml><?xml version="1.0" encoding="utf-8"?>
<p:tagLst xmlns:p="http://schemas.openxmlformats.org/presentationml/2006/main">
  <p:tag name="AS_UNIQUEID" val="6559"/>
  <p:tag name="KSO_WM_BEAUTIFY_FLAG" val=""/>
</p:tagLst>
</file>

<file path=ppt/tags/tag1968.xml><?xml version="1.0" encoding="utf-8"?>
<p:tagLst xmlns:p="http://schemas.openxmlformats.org/presentationml/2006/main">
  <p:tag name="AS_UNIQUEID" val="6560"/>
  <p:tag name="KSO_WM_BEAUTIFY_FLAG" val=""/>
</p:tagLst>
</file>

<file path=ppt/tags/tag1969.xml><?xml version="1.0" encoding="utf-8"?>
<p:tagLst xmlns:p="http://schemas.openxmlformats.org/presentationml/2006/main">
  <p:tag name="AS_UNIQUEID" val="6561"/>
  <p:tag name="KSO_WM_BEAUTIFY_FLAG" val=""/>
</p:tagLst>
</file>

<file path=ppt/tags/tag197.xml><?xml version="1.0" encoding="utf-8"?>
<p:tagLst xmlns:p="http://schemas.openxmlformats.org/presentationml/2006/main">
  <p:tag name="AS_UNIQUEID" val="4820"/>
  <p:tag name="KSO_WM_BEAUTIFY_FLAG" val=""/>
</p:tagLst>
</file>

<file path=ppt/tags/tag1970.xml><?xml version="1.0" encoding="utf-8"?>
<p:tagLst xmlns:p="http://schemas.openxmlformats.org/presentationml/2006/main">
  <p:tag name="AS_UNIQUEID" val="6562"/>
  <p:tag name="KSO_WM_BEAUTIFY_FLAG" val=""/>
</p:tagLst>
</file>

<file path=ppt/tags/tag1971.xml><?xml version="1.0" encoding="utf-8"?>
<p:tagLst xmlns:p="http://schemas.openxmlformats.org/presentationml/2006/main">
  <p:tag name="AS_UNIQUEID" val="6563"/>
  <p:tag name="KSO_WM_BEAUTIFY_FLAG" val=""/>
</p:tagLst>
</file>

<file path=ppt/tags/tag1972.xml><?xml version="1.0" encoding="utf-8"?>
<p:tagLst xmlns:p="http://schemas.openxmlformats.org/presentationml/2006/main">
  <p:tag name="AS_UNIQUEID" val="6564"/>
  <p:tag name="KSO_WM_BEAUTIFY_FLAG" val=""/>
</p:tagLst>
</file>

<file path=ppt/tags/tag1973.xml><?xml version="1.0" encoding="utf-8"?>
<p:tagLst xmlns:p="http://schemas.openxmlformats.org/presentationml/2006/main">
  <p:tag name="AS_UNIQUEID" val="6565"/>
  <p:tag name="KSO_WM_BEAUTIFY_FLAG" val=""/>
</p:tagLst>
</file>

<file path=ppt/tags/tag1974.xml><?xml version="1.0" encoding="utf-8"?>
<p:tagLst xmlns:p="http://schemas.openxmlformats.org/presentationml/2006/main">
  <p:tag name="AS_UNIQUEID" val="6566"/>
  <p:tag name="KSO_WM_BEAUTIFY_FLAG" val=""/>
</p:tagLst>
</file>

<file path=ppt/tags/tag1975.xml><?xml version="1.0" encoding="utf-8"?>
<p:tagLst xmlns:p="http://schemas.openxmlformats.org/presentationml/2006/main">
  <p:tag name="AS_UNIQUEID" val="6567"/>
  <p:tag name="KSO_WM_BEAUTIFY_FLAG" val=""/>
</p:tagLst>
</file>

<file path=ppt/tags/tag1976.xml><?xml version="1.0" encoding="utf-8"?>
<p:tagLst xmlns:p="http://schemas.openxmlformats.org/presentationml/2006/main">
  <p:tag name="AS_UNIQUEID" val="6568"/>
  <p:tag name="KSO_WM_BEAUTIFY_FLAG" val=""/>
</p:tagLst>
</file>

<file path=ppt/tags/tag1977.xml><?xml version="1.0" encoding="utf-8"?>
<p:tagLst xmlns:p="http://schemas.openxmlformats.org/presentationml/2006/main">
  <p:tag name="AS_UNIQUEID" val="6569"/>
  <p:tag name="KSO_WM_BEAUTIFY_FLAG" val=""/>
</p:tagLst>
</file>

<file path=ppt/tags/tag1978.xml><?xml version="1.0" encoding="utf-8"?>
<p:tagLst xmlns:p="http://schemas.openxmlformats.org/presentationml/2006/main">
  <p:tag name="AS_UNIQUEID" val="6570"/>
  <p:tag name="KSO_WM_BEAUTIFY_FLAG" val=""/>
</p:tagLst>
</file>

<file path=ppt/tags/tag1979.xml><?xml version="1.0" encoding="utf-8"?>
<p:tagLst xmlns:p="http://schemas.openxmlformats.org/presentationml/2006/main">
  <p:tag name="AS_UNIQUEID" val="6571"/>
  <p:tag name="KSO_WM_BEAUTIFY_FLAG" val=""/>
</p:tagLst>
</file>

<file path=ppt/tags/tag198.xml><?xml version="1.0" encoding="utf-8"?>
<p:tagLst xmlns:p="http://schemas.openxmlformats.org/presentationml/2006/main">
  <p:tag name="AS_UNIQUEID" val="4821"/>
</p:tagLst>
</file>

<file path=ppt/tags/tag1980.xml><?xml version="1.0" encoding="utf-8"?>
<p:tagLst xmlns:p="http://schemas.openxmlformats.org/presentationml/2006/main">
  <p:tag name="AS_UNIQUEID" val="6572"/>
  <p:tag name="KSO_WM_BEAUTIFY_FLAG" val=""/>
</p:tagLst>
</file>

<file path=ppt/tags/tag1981.xml><?xml version="1.0" encoding="utf-8"?>
<p:tagLst xmlns:p="http://schemas.openxmlformats.org/presentationml/2006/main">
  <p:tag name="AS_UNIQUEID" val="6573"/>
  <p:tag name="KSO_WM_BEAUTIFY_FLAG" val=""/>
</p:tagLst>
</file>

<file path=ppt/tags/tag1982.xml><?xml version="1.0" encoding="utf-8"?>
<p:tagLst xmlns:p="http://schemas.openxmlformats.org/presentationml/2006/main">
  <p:tag name="AS_UNIQUEID" val="6574"/>
  <p:tag name="KSO_WM_BEAUTIFY_FLAG" val=""/>
</p:tagLst>
</file>

<file path=ppt/tags/tag1983.xml><?xml version="1.0" encoding="utf-8"?>
<p:tagLst xmlns:p="http://schemas.openxmlformats.org/presentationml/2006/main">
  <p:tag name="AS_UNIQUEID" val="6575"/>
  <p:tag name="KSO_WM_BEAUTIFY_FLAG" val=""/>
</p:tagLst>
</file>

<file path=ppt/tags/tag1984.xml><?xml version="1.0" encoding="utf-8"?>
<p:tagLst xmlns:p="http://schemas.openxmlformats.org/presentationml/2006/main">
  <p:tag name="AS_UNIQUEID" val="6576"/>
  <p:tag name="KSO_WM_BEAUTIFY_FLAG" val=""/>
</p:tagLst>
</file>

<file path=ppt/tags/tag1985.xml><?xml version="1.0" encoding="utf-8"?>
<p:tagLst xmlns:p="http://schemas.openxmlformats.org/presentationml/2006/main">
  <p:tag name="AS_UNIQUEID" val="6577"/>
  <p:tag name="KSO_WM_BEAUTIFY_FLAG" val=""/>
</p:tagLst>
</file>

<file path=ppt/tags/tag1986.xml><?xml version="1.0" encoding="utf-8"?>
<p:tagLst xmlns:p="http://schemas.openxmlformats.org/presentationml/2006/main">
  <p:tag name="AS_UNIQUEID" val="6578"/>
  <p:tag name="KSO_WM_BEAUTIFY_FLAG" val=""/>
</p:tagLst>
</file>

<file path=ppt/tags/tag1987.xml><?xml version="1.0" encoding="utf-8"?>
<p:tagLst xmlns:p="http://schemas.openxmlformats.org/presentationml/2006/main">
  <p:tag name="AS_UNIQUEID" val="6579"/>
  <p:tag name="KSO_WM_BEAUTIFY_FLAG" val=""/>
</p:tagLst>
</file>

<file path=ppt/tags/tag1988.xml><?xml version="1.0" encoding="utf-8"?>
<p:tagLst xmlns:p="http://schemas.openxmlformats.org/presentationml/2006/main">
  <p:tag name="AS_UNIQUEID" val="6580"/>
  <p:tag name="KSO_WM_BEAUTIFY_FLAG" val=""/>
</p:tagLst>
</file>

<file path=ppt/tags/tag1989.xml><?xml version="1.0" encoding="utf-8"?>
<p:tagLst xmlns:p="http://schemas.openxmlformats.org/presentationml/2006/main">
  <p:tag name="AS_UNIQUEID" val="6581"/>
  <p:tag name="KSO_WM_BEAUTIFY_FLAG" val=""/>
</p:tagLst>
</file>

<file path=ppt/tags/tag199.xml><?xml version="1.0" encoding="utf-8"?>
<p:tagLst xmlns:p="http://schemas.openxmlformats.org/presentationml/2006/main">
  <p:tag name="AS_UNIQUEID" val="4822"/>
</p:tagLst>
</file>

<file path=ppt/tags/tag1990.xml><?xml version="1.0" encoding="utf-8"?>
<p:tagLst xmlns:p="http://schemas.openxmlformats.org/presentationml/2006/main">
  <p:tag name="AS_UNIQUEID" val="6582"/>
  <p:tag name="KSO_WM_BEAUTIFY_FLAG" val=""/>
</p:tagLst>
</file>

<file path=ppt/tags/tag1991.xml><?xml version="1.0" encoding="utf-8"?>
<p:tagLst xmlns:p="http://schemas.openxmlformats.org/presentationml/2006/main">
  <p:tag name="AS_UNIQUEID" val="6583"/>
  <p:tag name="KSO_WM_BEAUTIFY_FLAG" val=""/>
</p:tagLst>
</file>

<file path=ppt/tags/tag1992.xml><?xml version="1.0" encoding="utf-8"?>
<p:tagLst xmlns:p="http://schemas.openxmlformats.org/presentationml/2006/main">
  <p:tag name="AS_UNIQUEID" val="6584"/>
  <p:tag name="KSO_WM_BEAUTIFY_FLAG" val=""/>
</p:tagLst>
</file>

<file path=ppt/tags/tag1993.xml><?xml version="1.0" encoding="utf-8"?>
<p:tagLst xmlns:p="http://schemas.openxmlformats.org/presentationml/2006/main">
  <p:tag name="AS_UNIQUEID" val="6585"/>
  <p:tag name="KSO_WM_BEAUTIFY_FLAG" val=""/>
</p:tagLst>
</file>

<file path=ppt/tags/tag1994.xml><?xml version="1.0" encoding="utf-8"?>
<p:tagLst xmlns:p="http://schemas.openxmlformats.org/presentationml/2006/main">
  <p:tag name="AS_UNIQUEID" val="6586"/>
  <p:tag name="KSO_WM_BEAUTIFY_FLAG" val=""/>
</p:tagLst>
</file>

<file path=ppt/tags/tag1995.xml><?xml version="1.0" encoding="utf-8"?>
<p:tagLst xmlns:p="http://schemas.openxmlformats.org/presentationml/2006/main">
  <p:tag name="AS_UNIQUEID" val="6587"/>
  <p:tag name="KSO_WM_BEAUTIFY_FLAG" val=""/>
</p:tagLst>
</file>

<file path=ppt/tags/tag1996.xml><?xml version="1.0" encoding="utf-8"?>
<p:tagLst xmlns:p="http://schemas.openxmlformats.org/presentationml/2006/main">
  <p:tag name="AS_UNIQUEID" val="6588"/>
  <p:tag name="KSO_WM_BEAUTIFY_FLAG" val=""/>
</p:tagLst>
</file>

<file path=ppt/tags/tag1997.xml><?xml version="1.0" encoding="utf-8"?>
<p:tagLst xmlns:p="http://schemas.openxmlformats.org/presentationml/2006/main">
  <p:tag name="AS_UNIQUEID" val="6589"/>
  <p:tag name="KSO_WM_BEAUTIFY_FLAG" val=""/>
</p:tagLst>
</file>

<file path=ppt/tags/tag1998.xml><?xml version="1.0" encoding="utf-8"?>
<p:tagLst xmlns:p="http://schemas.openxmlformats.org/presentationml/2006/main">
  <p:tag name="AS_UNIQUEID" val="6590"/>
  <p:tag name="KSO_WM_BEAUTIFY_FLAG" val=""/>
</p:tagLst>
</file>

<file path=ppt/tags/tag1999.xml><?xml version="1.0" encoding="utf-8"?>
<p:tagLst xmlns:p="http://schemas.openxmlformats.org/presentationml/2006/main">
  <p:tag name="AS_UNIQUEID" val="6591"/>
  <p:tag name="KSO_WM_BEAUTIFY_FLAG" val=""/>
</p:tagLst>
</file>

<file path=ppt/tags/tag2.xml><?xml version="1.0" encoding="utf-8"?>
<p:tagLst xmlns:p="http://schemas.openxmlformats.org/presentationml/2006/main">
  <p:tag name="AS_UNIQUEID" val="4625"/>
</p:tagLst>
</file>

<file path=ppt/tags/tag20.xml><?xml version="1.0" encoding="utf-8"?>
<p:tagLst xmlns:p="http://schemas.openxmlformats.org/presentationml/2006/main">
  <p:tag name="AS_UNIQUEID" val="4643"/>
</p:tagLst>
</file>

<file path=ppt/tags/tag200.xml><?xml version="1.0" encoding="utf-8"?>
<p:tagLst xmlns:p="http://schemas.openxmlformats.org/presentationml/2006/main">
  <p:tag name="AS_UNIQUEID" val="4823"/>
</p:tagLst>
</file>

<file path=ppt/tags/tag2000.xml><?xml version="1.0" encoding="utf-8"?>
<p:tagLst xmlns:p="http://schemas.openxmlformats.org/presentationml/2006/main">
  <p:tag name="AS_UNIQUEID" val="6592"/>
  <p:tag name="KSO_WM_BEAUTIFY_FLAG" val=""/>
</p:tagLst>
</file>

<file path=ppt/tags/tag2001.xml><?xml version="1.0" encoding="utf-8"?>
<p:tagLst xmlns:p="http://schemas.openxmlformats.org/presentationml/2006/main">
  <p:tag name="AS_UNIQUEID" val="6593"/>
  <p:tag name="KSO_WM_BEAUTIFY_FLAG" val=""/>
</p:tagLst>
</file>

<file path=ppt/tags/tag2002.xml><?xml version="1.0" encoding="utf-8"?>
<p:tagLst xmlns:p="http://schemas.openxmlformats.org/presentationml/2006/main">
  <p:tag name="AS_UNIQUEID" val="6594"/>
  <p:tag name="KSO_WM_BEAUTIFY_FLAG" val=""/>
</p:tagLst>
</file>

<file path=ppt/tags/tag2003.xml><?xml version="1.0" encoding="utf-8"?>
<p:tagLst xmlns:p="http://schemas.openxmlformats.org/presentationml/2006/main">
  <p:tag name="AS_UNIQUEID" val="6595"/>
  <p:tag name="KSO_WM_BEAUTIFY_FLAG" val=""/>
</p:tagLst>
</file>

<file path=ppt/tags/tag2004.xml><?xml version="1.0" encoding="utf-8"?>
<p:tagLst xmlns:p="http://schemas.openxmlformats.org/presentationml/2006/main">
  <p:tag name="AS_UNIQUEID" val="6596"/>
  <p:tag name="KSO_WM_BEAUTIFY_FLAG" val=""/>
</p:tagLst>
</file>

<file path=ppt/tags/tag2005.xml><?xml version="1.0" encoding="utf-8"?>
<p:tagLst xmlns:p="http://schemas.openxmlformats.org/presentationml/2006/main">
  <p:tag name="AS_UNIQUEID" val="6597"/>
  <p:tag name="KSO_WM_BEAUTIFY_FLAG" val=""/>
</p:tagLst>
</file>

<file path=ppt/tags/tag2006.xml><?xml version="1.0" encoding="utf-8"?>
<p:tagLst xmlns:p="http://schemas.openxmlformats.org/presentationml/2006/main">
  <p:tag name="AS_UNIQUEID" val="6598"/>
  <p:tag name="KSO_WM_BEAUTIFY_FLAG" val=""/>
</p:tagLst>
</file>

<file path=ppt/tags/tag2007.xml><?xml version="1.0" encoding="utf-8"?>
<p:tagLst xmlns:p="http://schemas.openxmlformats.org/presentationml/2006/main">
  <p:tag name="AS_UNIQUEID" val="6599"/>
  <p:tag name="KSO_WM_BEAUTIFY_FLAG" val=""/>
</p:tagLst>
</file>

<file path=ppt/tags/tag2008.xml><?xml version="1.0" encoding="utf-8"?>
<p:tagLst xmlns:p="http://schemas.openxmlformats.org/presentationml/2006/main">
  <p:tag name="AS_UNIQUEID" val="6600"/>
  <p:tag name="KSO_WM_BEAUTIFY_FLAG" val=""/>
</p:tagLst>
</file>

<file path=ppt/tags/tag2009.xml><?xml version="1.0" encoding="utf-8"?>
<p:tagLst xmlns:p="http://schemas.openxmlformats.org/presentationml/2006/main">
  <p:tag name="AS_UNIQUEID" val="6601"/>
  <p:tag name="KSO_WM_BEAUTIFY_FLAG" val=""/>
</p:tagLst>
</file>

<file path=ppt/tags/tag201.xml><?xml version="1.0" encoding="utf-8"?>
<p:tagLst xmlns:p="http://schemas.openxmlformats.org/presentationml/2006/main">
  <p:tag name="AS_UNIQUEID" val="4824"/>
</p:tagLst>
</file>

<file path=ppt/tags/tag2010.xml><?xml version="1.0" encoding="utf-8"?>
<p:tagLst xmlns:p="http://schemas.openxmlformats.org/presentationml/2006/main">
  <p:tag name="AS_UNIQUEID" val="6602"/>
  <p:tag name="KSO_WM_BEAUTIFY_FLAG" val=""/>
</p:tagLst>
</file>

<file path=ppt/tags/tag2011.xml><?xml version="1.0" encoding="utf-8"?>
<p:tagLst xmlns:p="http://schemas.openxmlformats.org/presentationml/2006/main">
  <p:tag name="AS_UNIQUEID" val="6603"/>
  <p:tag name="KSO_WM_BEAUTIFY_FLAG" val=""/>
</p:tagLst>
</file>

<file path=ppt/tags/tag2012.xml><?xml version="1.0" encoding="utf-8"?>
<p:tagLst xmlns:p="http://schemas.openxmlformats.org/presentationml/2006/main">
  <p:tag name="AS_UNIQUEID" val="6604"/>
  <p:tag name="KSO_WM_BEAUTIFY_FLAG" val=""/>
</p:tagLst>
</file>

<file path=ppt/tags/tag2013.xml><?xml version="1.0" encoding="utf-8"?>
<p:tagLst xmlns:p="http://schemas.openxmlformats.org/presentationml/2006/main">
  <p:tag name="AS_UNIQUEID" val="6605"/>
</p:tagLst>
</file>

<file path=ppt/tags/tag2014.xml><?xml version="1.0" encoding="utf-8"?>
<p:tagLst xmlns:p="http://schemas.openxmlformats.org/presentationml/2006/main">
  <p:tag name="AS_UNIQUEID" val="6606"/>
  <p:tag name="KSO_WM_BEAUTIFY_FLAG" val=""/>
</p:tagLst>
</file>

<file path=ppt/tags/tag2015.xml><?xml version="1.0" encoding="utf-8"?>
<p:tagLst xmlns:p="http://schemas.openxmlformats.org/presentationml/2006/main">
  <p:tag name="AS_UNIQUEID" val="6607"/>
  <p:tag name="KSO_WM_BEAUTIFY_FLAG" val=""/>
</p:tagLst>
</file>

<file path=ppt/tags/tag2016.xml><?xml version="1.0" encoding="utf-8"?>
<p:tagLst xmlns:p="http://schemas.openxmlformats.org/presentationml/2006/main">
  <p:tag name="AS_UNIQUEID" val="6608"/>
  <p:tag name="KSO_WM_BEAUTIFY_FLAG" val=""/>
</p:tagLst>
</file>

<file path=ppt/tags/tag2017.xml><?xml version="1.0" encoding="utf-8"?>
<p:tagLst xmlns:p="http://schemas.openxmlformats.org/presentationml/2006/main">
  <p:tag name="AS_UNIQUEID" val="6609"/>
  <p:tag name="KSO_WM_BEAUTIFY_FLAG" val=""/>
</p:tagLst>
</file>

<file path=ppt/tags/tag2018.xml><?xml version="1.0" encoding="utf-8"?>
<p:tagLst xmlns:p="http://schemas.openxmlformats.org/presentationml/2006/main">
  <p:tag name="AS_UNIQUEID" val="6610"/>
  <p:tag name="KSO_WM_BEAUTIFY_FLAG" val=""/>
</p:tagLst>
</file>

<file path=ppt/tags/tag2019.xml><?xml version="1.0" encoding="utf-8"?>
<p:tagLst xmlns:p="http://schemas.openxmlformats.org/presentationml/2006/main">
  <p:tag name="AS_UNIQUEID" val="6611"/>
  <p:tag name="KSO_WM_BEAUTIFY_FLAG" val=""/>
</p:tagLst>
</file>

<file path=ppt/tags/tag202.xml><?xml version="1.0" encoding="utf-8"?>
<p:tagLst xmlns:p="http://schemas.openxmlformats.org/presentationml/2006/main">
  <p:tag name="AS_UNIQUEID" val="4825"/>
</p:tagLst>
</file>

<file path=ppt/tags/tag2020.xml><?xml version="1.0" encoding="utf-8"?>
<p:tagLst xmlns:p="http://schemas.openxmlformats.org/presentationml/2006/main">
  <p:tag name="AS_UNIQUEID" val="6612"/>
  <p:tag name="KSO_WM_BEAUTIFY_FLAG" val=""/>
</p:tagLst>
</file>

<file path=ppt/tags/tag2021.xml><?xml version="1.0" encoding="utf-8"?>
<p:tagLst xmlns:p="http://schemas.openxmlformats.org/presentationml/2006/main">
  <p:tag name="AS_UNIQUEID" val="6613"/>
  <p:tag name="KSO_WM_BEAUTIFY_FLAG" val=""/>
</p:tagLst>
</file>

<file path=ppt/tags/tag2022.xml><?xml version="1.0" encoding="utf-8"?>
<p:tagLst xmlns:p="http://schemas.openxmlformats.org/presentationml/2006/main">
  <p:tag name="AS_UNIQUEID" val="6614"/>
  <p:tag name="KSO_WM_BEAUTIFY_FLAG" val=""/>
</p:tagLst>
</file>

<file path=ppt/tags/tag2023.xml><?xml version="1.0" encoding="utf-8"?>
<p:tagLst xmlns:p="http://schemas.openxmlformats.org/presentationml/2006/main">
  <p:tag name="AS_UNIQUEID" val="6615"/>
  <p:tag name="KSO_WM_BEAUTIFY_FLAG" val=""/>
</p:tagLst>
</file>

<file path=ppt/tags/tag2024.xml><?xml version="1.0" encoding="utf-8"?>
<p:tagLst xmlns:p="http://schemas.openxmlformats.org/presentationml/2006/main">
  <p:tag name="AS_UNIQUEID" val="6616"/>
  <p:tag name="KSO_WM_BEAUTIFY_FLAG" val=""/>
</p:tagLst>
</file>

<file path=ppt/tags/tag2025.xml><?xml version="1.0" encoding="utf-8"?>
<p:tagLst xmlns:p="http://schemas.openxmlformats.org/presentationml/2006/main">
  <p:tag name="AS_UNIQUEID" val="6617"/>
  <p:tag name="KSO_WM_BEAUTIFY_FLAG" val=""/>
</p:tagLst>
</file>

<file path=ppt/tags/tag2026.xml><?xml version="1.0" encoding="utf-8"?>
<p:tagLst xmlns:p="http://schemas.openxmlformats.org/presentationml/2006/main">
  <p:tag name="AS_UNIQUEID" val="6618"/>
  <p:tag name="KSO_WM_BEAUTIFY_FLAG" val=""/>
</p:tagLst>
</file>

<file path=ppt/tags/tag2027.xml><?xml version="1.0" encoding="utf-8"?>
<p:tagLst xmlns:p="http://schemas.openxmlformats.org/presentationml/2006/main">
  <p:tag name="AS_UNIQUEID" val="6619"/>
  <p:tag name="KSO_WM_BEAUTIFY_FLAG" val=""/>
</p:tagLst>
</file>

<file path=ppt/tags/tag2028.xml><?xml version="1.0" encoding="utf-8"?>
<p:tagLst xmlns:p="http://schemas.openxmlformats.org/presentationml/2006/main">
  <p:tag name="AS_UNIQUEID" val="6620"/>
  <p:tag name="KSO_WM_BEAUTIFY_FLAG" val=""/>
</p:tagLst>
</file>

<file path=ppt/tags/tag2029.xml><?xml version="1.0" encoding="utf-8"?>
<p:tagLst xmlns:p="http://schemas.openxmlformats.org/presentationml/2006/main">
  <p:tag name="AS_UNIQUEID" val="6621"/>
  <p:tag name="KSO_WM_BEAUTIFY_FLAG" val=""/>
</p:tagLst>
</file>

<file path=ppt/tags/tag203.xml><?xml version="1.0" encoding="utf-8"?>
<p:tagLst xmlns:p="http://schemas.openxmlformats.org/presentationml/2006/main">
  <p:tag name="AS_UNIQUEID" val="4826"/>
</p:tagLst>
</file>

<file path=ppt/tags/tag2030.xml><?xml version="1.0" encoding="utf-8"?>
<p:tagLst xmlns:p="http://schemas.openxmlformats.org/presentationml/2006/main">
  <p:tag name="AS_UNIQUEID" val="6622"/>
  <p:tag name="KSO_WM_BEAUTIFY_FLAG" val=""/>
</p:tagLst>
</file>

<file path=ppt/tags/tag2031.xml><?xml version="1.0" encoding="utf-8"?>
<p:tagLst xmlns:p="http://schemas.openxmlformats.org/presentationml/2006/main">
  <p:tag name="AS_UNIQUEID" val="6623"/>
  <p:tag name="KSO_WM_BEAUTIFY_FLAG" val=""/>
</p:tagLst>
</file>

<file path=ppt/tags/tag2032.xml><?xml version="1.0" encoding="utf-8"?>
<p:tagLst xmlns:p="http://schemas.openxmlformats.org/presentationml/2006/main">
  <p:tag name="AS_UNIQUEID" val="6624"/>
  <p:tag name="KSO_WM_BEAUTIFY_FLAG" val=""/>
</p:tagLst>
</file>

<file path=ppt/tags/tag2033.xml><?xml version="1.0" encoding="utf-8"?>
<p:tagLst xmlns:p="http://schemas.openxmlformats.org/presentationml/2006/main">
  <p:tag name="AS_UNIQUEID" val="6625"/>
  <p:tag name="KSO_WM_BEAUTIFY_FLAG" val=""/>
</p:tagLst>
</file>

<file path=ppt/tags/tag2034.xml><?xml version="1.0" encoding="utf-8"?>
<p:tagLst xmlns:p="http://schemas.openxmlformats.org/presentationml/2006/main">
  <p:tag name="AS_UNIQUEID" val="6626"/>
  <p:tag name="KSO_WM_BEAUTIFY_FLAG" val=""/>
</p:tagLst>
</file>

<file path=ppt/tags/tag2035.xml><?xml version="1.0" encoding="utf-8"?>
<p:tagLst xmlns:p="http://schemas.openxmlformats.org/presentationml/2006/main">
  <p:tag name="AS_UNIQUEID" val="6627"/>
  <p:tag name="KSO_WM_BEAUTIFY_FLAG" val=""/>
</p:tagLst>
</file>

<file path=ppt/tags/tag2036.xml><?xml version="1.0" encoding="utf-8"?>
<p:tagLst xmlns:p="http://schemas.openxmlformats.org/presentationml/2006/main">
  <p:tag name="AS_UNIQUEID" val="6628"/>
  <p:tag name="KSO_WM_BEAUTIFY_FLAG" val=""/>
</p:tagLst>
</file>

<file path=ppt/tags/tag2037.xml><?xml version="1.0" encoding="utf-8"?>
<p:tagLst xmlns:p="http://schemas.openxmlformats.org/presentationml/2006/main">
  <p:tag name="AS_UNIQUEID" val="6629"/>
  <p:tag name="KSO_WM_BEAUTIFY_FLAG" val=""/>
</p:tagLst>
</file>

<file path=ppt/tags/tag2038.xml><?xml version="1.0" encoding="utf-8"?>
<p:tagLst xmlns:p="http://schemas.openxmlformats.org/presentationml/2006/main">
  <p:tag name="AS_UNIQUEID" val="6630"/>
  <p:tag name="KSO_WM_BEAUTIFY_FLAG" val=""/>
</p:tagLst>
</file>

<file path=ppt/tags/tag2039.xml><?xml version="1.0" encoding="utf-8"?>
<p:tagLst xmlns:p="http://schemas.openxmlformats.org/presentationml/2006/main">
  <p:tag name="AS_UNIQUEID" val="6631"/>
  <p:tag name="KSO_WM_BEAUTIFY_FLAG" val=""/>
</p:tagLst>
</file>

<file path=ppt/tags/tag204.xml><?xml version="1.0" encoding="utf-8"?>
<p:tagLst xmlns:p="http://schemas.openxmlformats.org/presentationml/2006/main">
  <p:tag name="AS_UNIQUEID" val="4827"/>
</p:tagLst>
</file>

<file path=ppt/tags/tag2040.xml><?xml version="1.0" encoding="utf-8"?>
<p:tagLst xmlns:p="http://schemas.openxmlformats.org/presentationml/2006/main">
  <p:tag name="AS_UNIQUEID" val="6632"/>
  <p:tag name="KSO_WM_BEAUTIFY_FLAG" val=""/>
</p:tagLst>
</file>

<file path=ppt/tags/tag2041.xml><?xml version="1.0" encoding="utf-8"?>
<p:tagLst xmlns:p="http://schemas.openxmlformats.org/presentationml/2006/main">
  <p:tag name="AS_UNIQUEID" val="6633"/>
  <p:tag name="KSO_WM_BEAUTIFY_FLAG" val=""/>
</p:tagLst>
</file>

<file path=ppt/tags/tag2042.xml><?xml version="1.0" encoding="utf-8"?>
<p:tagLst xmlns:p="http://schemas.openxmlformats.org/presentationml/2006/main">
  <p:tag name="AS_UNIQUEID" val="6634"/>
  <p:tag name="KSO_WM_BEAUTIFY_FLAG" val=""/>
</p:tagLst>
</file>

<file path=ppt/tags/tag2043.xml><?xml version="1.0" encoding="utf-8"?>
<p:tagLst xmlns:p="http://schemas.openxmlformats.org/presentationml/2006/main">
  <p:tag name="AS_UNIQUEID" val="6635"/>
  <p:tag name="KSO_WM_BEAUTIFY_FLAG" val=""/>
</p:tagLst>
</file>

<file path=ppt/tags/tag2044.xml><?xml version="1.0" encoding="utf-8"?>
<p:tagLst xmlns:p="http://schemas.openxmlformats.org/presentationml/2006/main">
  <p:tag name="AS_UNIQUEID" val="6636"/>
  <p:tag name="KSO_WM_BEAUTIFY_FLAG" val=""/>
</p:tagLst>
</file>

<file path=ppt/tags/tag2045.xml><?xml version="1.0" encoding="utf-8"?>
<p:tagLst xmlns:p="http://schemas.openxmlformats.org/presentationml/2006/main">
  <p:tag name="AS_UNIQUEID" val="6637"/>
  <p:tag name="KSO_WM_BEAUTIFY_FLAG" val=""/>
</p:tagLst>
</file>

<file path=ppt/tags/tag2046.xml><?xml version="1.0" encoding="utf-8"?>
<p:tagLst xmlns:p="http://schemas.openxmlformats.org/presentationml/2006/main">
  <p:tag name="AS_UNIQUEID" val="6638"/>
  <p:tag name="KSO_WM_BEAUTIFY_FLAG" val=""/>
</p:tagLst>
</file>

<file path=ppt/tags/tag2047.xml><?xml version="1.0" encoding="utf-8"?>
<p:tagLst xmlns:p="http://schemas.openxmlformats.org/presentationml/2006/main">
  <p:tag name="AS_UNIQUEID" val="6639"/>
  <p:tag name="KSO_WM_BEAUTIFY_FLAG" val=""/>
</p:tagLst>
</file>

<file path=ppt/tags/tag2048.xml><?xml version="1.0" encoding="utf-8"?>
<p:tagLst xmlns:p="http://schemas.openxmlformats.org/presentationml/2006/main">
  <p:tag name="AS_UNIQUEID" val="6640"/>
  <p:tag name="KSO_WM_BEAUTIFY_FLAG" val=""/>
</p:tagLst>
</file>

<file path=ppt/tags/tag2049.xml><?xml version="1.0" encoding="utf-8"?>
<p:tagLst xmlns:p="http://schemas.openxmlformats.org/presentationml/2006/main">
  <p:tag name="AS_UNIQUEID" val="6641"/>
  <p:tag name="KSO_WM_BEAUTIFY_FLAG" val=""/>
</p:tagLst>
</file>

<file path=ppt/tags/tag205.xml><?xml version="1.0" encoding="utf-8"?>
<p:tagLst xmlns:p="http://schemas.openxmlformats.org/presentationml/2006/main">
  <p:tag name="AS_UNIQUEID" val="4828"/>
</p:tagLst>
</file>

<file path=ppt/tags/tag2050.xml><?xml version="1.0" encoding="utf-8"?>
<p:tagLst xmlns:p="http://schemas.openxmlformats.org/presentationml/2006/main">
  <p:tag name="AS_UNIQUEID" val="6642"/>
  <p:tag name="KSO_WM_BEAUTIFY_FLAG" val=""/>
</p:tagLst>
</file>

<file path=ppt/tags/tag2051.xml><?xml version="1.0" encoding="utf-8"?>
<p:tagLst xmlns:p="http://schemas.openxmlformats.org/presentationml/2006/main">
  <p:tag name="AS_UNIQUEID" val="6643"/>
  <p:tag name="KSO_WM_BEAUTIFY_FLAG" val=""/>
</p:tagLst>
</file>

<file path=ppt/tags/tag2052.xml><?xml version="1.0" encoding="utf-8"?>
<p:tagLst xmlns:p="http://schemas.openxmlformats.org/presentationml/2006/main">
  <p:tag name="AS_UNIQUEID" val="6644"/>
  <p:tag name="KSO_WM_BEAUTIFY_FLAG" val=""/>
</p:tagLst>
</file>

<file path=ppt/tags/tag2053.xml><?xml version="1.0" encoding="utf-8"?>
<p:tagLst xmlns:p="http://schemas.openxmlformats.org/presentationml/2006/main">
  <p:tag name="AS_UNIQUEID" val="6645"/>
  <p:tag name="KSO_WM_BEAUTIFY_FLAG" val=""/>
</p:tagLst>
</file>

<file path=ppt/tags/tag2054.xml><?xml version="1.0" encoding="utf-8"?>
<p:tagLst xmlns:p="http://schemas.openxmlformats.org/presentationml/2006/main">
  <p:tag name="AS_UNIQUEID" val="6646"/>
  <p:tag name="KSO_WM_BEAUTIFY_FLAG" val=""/>
</p:tagLst>
</file>

<file path=ppt/tags/tag2055.xml><?xml version="1.0" encoding="utf-8"?>
<p:tagLst xmlns:p="http://schemas.openxmlformats.org/presentationml/2006/main">
  <p:tag name="AS_UNIQUEID" val="6647"/>
  <p:tag name="KSO_WM_BEAUTIFY_FLAG" val=""/>
</p:tagLst>
</file>

<file path=ppt/tags/tag2056.xml><?xml version="1.0" encoding="utf-8"?>
<p:tagLst xmlns:p="http://schemas.openxmlformats.org/presentationml/2006/main">
  <p:tag name="AS_UNIQUEID" val="6648"/>
  <p:tag name="KSO_WM_BEAUTIFY_FLAG" val=""/>
</p:tagLst>
</file>

<file path=ppt/tags/tag2057.xml><?xml version="1.0" encoding="utf-8"?>
<p:tagLst xmlns:p="http://schemas.openxmlformats.org/presentationml/2006/main">
  <p:tag name="AS_UNIQUEID" val="6649"/>
  <p:tag name="KSO_WM_BEAUTIFY_FLAG" val=""/>
</p:tagLst>
</file>

<file path=ppt/tags/tag2058.xml><?xml version="1.0" encoding="utf-8"?>
<p:tagLst xmlns:p="http://schemas.openxmlformats.org/presentationml/2006/main">
  <p:tag name="AS_UNIQUEID" val="6650"/>
  <p:tag name="KSO_WM_BEAUTIFY_FLAG" val=""/>
</p:tagLst>
</file>

<file path=ppt/tags/tag2059.xml><?xml version="1.0" encoding="utf-8"?>
<p:tagLst xmlns:p="http://schemas.openxmlformats.org/presentationml/2006/main">
  <p:tag name="AS_UNIQUEID" val="6651"/>
  <p:tag name="KSO_WM_BEAUTIFY_FLAG" val=""/>
</p:tagLst>
</file>

<file path=ppt/tags/tag206.xml><?xml version="1.0" encoding="utf-8"?>
<p:tagLst xmlns:p="http://schemas.openxmlformats.org/presentationml/2006/main">
  <p:tag name="AS_UNIQUEID" val="4829"/>
</p:tagLst>
</file>

<file path=ppt/tags/tag2060.xml><?xml version="1.0" encoding="utf-8"?>
<p:tagLst xmlns:p="http://schemas.openxmlformats.org/presentationml/2006/main">
  <p:tag name="AS_UNIQUEID" val="6652"/>
  <p:tag name="KSO_WM_BEAUTIFY_FLAG" val=""/>
</p:tagLst>
</file>

<file path=ppt/tags/tag2061.xml><?xml version="1.0" encoding="utf-8"?>
<p:tagLst xmlns:p="http://schemas.openxmlformats.org/presentationml/2006/main">
  <p:tag name="AS_UNIQUEID" val="6653"/>
  <p:tag name="KSO_WM_BEAUTIFY_FLAG" val=""/>
</p:tagLst>
</file>

<file path=ppt/tags/tag2062.xml><?xml version="1.0" encoding="utf-8"?>
<p:tagLst xmlns:p="http://schemas.openxmlformats.org/presentationml/2006/main">
  <p:tag name="AS_UNIQUEID" val="6654"/>
  <p:tag name="KSO_WM_BEAUTIFY_FLAG" val=""/>
</p:tagLst>
</file>

<file path=ppt/tags/tag2063.xml><?xml version="1.0" encoding="utf-8"?>
<p:tagLst xmlns:p="http://schemas.openxmlformats.org/presentationml/2006/main">
  <p:tag name="AS_UNIQUEID" val="6655"/>
  <p:tag name="KSO_WM_BEAUTIFY_FLAG" val=""/>
</p:tagLst>
</file>

<file path=ppt/tags/tag2064.xml><?xml version="1.0" encoding="utf-8"?>
<p:tagLst xmlns:p="http://schemas.openxmlformats.org/presentationml/2006/main">
  <p:tag name="AS_UNIQUEID" val="6656"/>
  <p:tag name="KSO_WM_BEAUTIFY_FLAG" val=""/>
</p:tagLst>
</file>

<file path=ppt/tags/tag2065.xml><?xml version="1.0" encoding="utf-8"?>
<p:tagLst xmlns:p="http://schemas.openxmlformats.org/presentationml/2006/main">
  <p:tag name="AS_UNIQUEID" val="6657"/>
  <p:tag name="KSO_WM_BEAUTIFY_FLAG" val=""/>
</p:tagLst>
</file>

<file path=ppt/tags/tag2066.xml><?xml version="1.0" encoding="utf-8"?>
<p:tagLst xmlns:p="http://schemas.openxmlformats.org/presentationml/2006/main">
  <p:tag name="AS_UNIQUEID" val="6658"/>
  <p:tag name="KSO_WM_BEAUTIFY_FLAG" val=""/>
</p:tagLst>
</file>

<file path=ppt/tags/tag2067.xml><?xml version="1.0" encoding="utf-8"?>
<p:tagLst xmlns:p="http://schemas.openxmlformats.org/presentationml/2006/main">
  <p:tag name="AS_UNIQUEID" val="6659"/>
  <p:tag name="KSO_WM_BEAUTIFY_FLAG" val=""/>
</p:tagLst>
</file>

<file path=ppt/tags/tag2068.xml><?xml version="1.0" encoding="utf-8"?>
<p:tagLst xmlns:p="http://schemas.openxmlformats.org/presentationml/2006/main">
  <p:tag name="AS_UNIQUEID" val="6660"/>
  <p:tag name="KSO_WM_BEAUTIFY_FLAG" val=""/>
</p:tagLst>
</file>

<file path=ppt/tags/tag2069.xml><?xml version="1.0" encoding="utf-8"?>
<p:tagLst xmlns:p="http://schemas.openxmlformats.org/presentationml/2006/main">
  <p:tag name="AS_UNIQUEID" val="6661"/>
  <p:tag name="KSO_WM_BEAUTIFY_FLAG" val=""/>
</p:tagLst>
</file>

<file path=ppt/tags/tag207.xml><?xml version="1.0" encoding="utf-8"?>
<p:tagLst xmlns:p="http://schemas.openxmlformats.org/presentationml/2006/main">
  <p:tag name="AS_UNIQUEID" val="4830"/>
</p:tagLst>
</file>

<file path=ppt/tags/tag2070.xml><?xml version="1.0" encoding="utf-8"?>
<p:tagLst xmlns:p="http://schemas.openxmlformats.org/presentationml/2006/main">
  <p:tag name="AS_UNIQUEID" val="6662"/>
  <p:tag name="KSO_WM_BEAUTIFY_FLAG" val=""/>
</p:tagLst>
</file>

<file path=ppt/tags/tag2071.xml><?xml version="1.0" encoding="utf-8"?>
<p:tagLst xmlns:p="http://schemas.openxmlformats.org/presentationml/2006/main">
  <p:tag name="AS_UNIQUEID" val="6663"/>
  <p:tag name="KSO_WM_BEAUTIFY_FLAG" val=""/>
</p:tagLst>
</file>

<file path=ppt/tags/tag2072.xml><?xml version="1.0" encoding="utf-8"?>
<p:tagLst xmlns:p="http://schemas.openxmlformats.org/presentationml/2006/main">
  <p:tag name="AS_UNIQUEID" val="6664"/>
  <p:tag name="KSO_WM_BEAUTIFY_FLAG" val=""/>
</p:tagLst>
</file>

<file path=ppt/tags/tag2073.xml><?xml version="1.0" encoding="utf-8"?>
<p:tagLst xmlns:p="http://schemas.openxmlformats.org/presentationml/2006/main">
  <p:tag name="AS_UNIQUEID" val="6665"/>
  <p:tag name="KSO_WM_BEAUTIFY_FLAG" val=""/>
</p:tagLst>
</file>

<file path=ppt/tags/tag2074.xml><?xml version="1.0" encoding="utf-8"?>
<p:tagLst xmlns:p="http://schemas.openxmlformats.org/presentationml/2006/main">
  <p:tag name="AS_UNIQUEID" val="6666"/>
  <p:tag name="KSO_WM_BEAUTIFY_FLAG" val=""/>
</p:tagLst>
</file>

<file path=ppt/tags/tag2075.xml><?xml version="1.0" encoding="utf-8"?>
<p:tagLst xmlns:p="http://schemas.openxmlformats.org/presentationml/2006/main">
  <p:tag name="AS_UNIQUEID" val="6667"/>
  <p:tag name="KSO_WM_BEAUTIFY_FLAG" val=""/>
</p:tagLst>
</file>

<file path=ppt/tags/tag2076.xml><?xml version="1.0" encoding="utf-8"?>
<p:tagLst xmlns:p="http://schemas.openxmlformats.org/presentationml/2006/main">
  <p:tag name="AS_UNIQUEID" val="6668"/>
  <p:tag name="KSO_WM_BEAUTIFY_FLAG" val=""/>
</p:tagLst>
</file>

<file path=ppt/tags/tag2077.xml><?xml version="1.0" encoding="utf-8"?>
<p:tagLst xmlns:p="http://schemas.openxmlformats.org/presentationml/2006/main">
  <p:tag name="AS_UNIQUEID" val="6669"/>
  <p:tag name="KSO_WM_BEAUTIFY_FLAG" val=""/>
</p:tagLst>
</file>

<file path=ppt/tags/tag2078.xml><?xml version="1.0" encoding="utf-8"?>
<p:tagLst xmlns:p="http://schemas.openxmlformats.org/presentationml/2006/main">
  <p:tag name="AS_UNIQUEID" val="6670"/>
  <p:tag name="KSO_WM_BEAUTIFY_FLAG" val=""/>
</p:tagLst>
</file>

<file path=ppt/tags/tag2079.xml><?xml version="1.0" encoding="utf-8"?>
<p:tagLst xmlns:p="http://schemas.openxmlformats.org/presentationml/2006/main">
  <p:tag name="AS_UNIQUEID" val="6671"/>
  <p:tag name="KSO_WM_BEAUTIFY_FLAG" val=""/>
</p:tagLst>
</file>

<file path=ppt/tags/tag208.xml><?xml version="1.0" encoding="utf-8"?>
<p:tagLst xmlns:p="http://schemas.openxmlformats.org/presentationml/2006/main">
  <p:tag name="AS_UNIQUEID" val="4831"/>
</p:tagLst>
</file>

<file path=ppt/tags/tag2080.xml><?xml version="1.0" encoding="utf-8"?>
<p:tagLst xmlns:p="http://schemas.openxmlformats.org/presentationml/2006/main">
  <p:tag name="AS_UNIQUEID" val="6672"/>
  <p:tag name="KSO_WM_BEAUTIFY_FLAG" val=""/>
</p:tagLst>
</file>

<file path=ppt/tags/tag2081.xml><?xml version="1.0" encoding="utf-8"?>
<p:tagLst xmlns:p="http://schemas.openxmlformats.org/presentationml/2006/main">
  <p:tag name="AS_UNIQUEID" val="6673"/>
  <p:tag name="KSO_WM_BEAUTIFY_FLAG" val=""/>
</p:tagLst>
</file>

<file path=ppt/tags/tag2082.xml><?xml version="1.0" encoding="utf-8"?>
<p:tagLst xmlns:p="http://schemas.openxmlformats.org/presentationml/2006/main">
  <p:tag name="AS_UNIQUEID" val="6674"/>
  <p:tag name="KSO_WM_BEAUTIFY_FLAG" val=""/>
</p:tagLst>
</file>

<file path=ppt/tags/tag2083.xml><?xml version="1.0" encoding="utf-8"?>
<p:tagLst xmlns:p="http://schemas.openxmlformats.org/presentationml/2006/main">
  <p:tag name="AS_UNIQUEID" val="6675"/>
  <p:tag name="KSO_WM_BEAUTIFY_FLAG" val=""/>
</p:tagLst>
</file>

<file path=ppt/tags/tag2084.xml><?xml version="1.0" encoding="utf-8"?>
<p:tagLst xmlns:p="http://schemas.openxmlformats.org/presentationml/2006/main">
  <p:tag name="AS_UNIQUEID" val="6676"/>
  <p:tag name="KSO_WM_BEAUTIFY_FLAG" val=""/>
</p:tagLst>
</file>

<file path=ppt/tags/tag2085.xml><?xml version="1.0" encoding="utf-8"?>
<p:tagLst xmlns:p="http://schemas.openxmlformats.org/presentationml/2006/main">
  <p:tag name="AS_UNIQUEID" val="6677"/>
  <p:tag name="KSO_WM_BEAUTIFY_FLAG" val=""/>
</p:tagLst>
</file>

<file path=ppt/tags/tag2086.xml><?xml version="1.0" encoding="utf-8"?>
<p:tagLst xmlns:p="http://schemas.openxmlformats.org/presentationml/2006/main">
  <p:tag name="AS_UNIQUEID" val="6678"/>
  <p:tag name="KSO_WM_BEAUTIFY_FLAG" val=""/>
</p:tagLst>
</file>

<file path=ppt/tags/tag2087.xml><?xml version="1.0" encoding="utf-8"?>
<p:tagLst xmlns:p="http://schemas.openxmlformats.org/presentationml/2006/main">
  <p:tag name="AS_UNIQUEID" val="6679"/>
  <p:tag name="KSO_WM_BEAUTIFY_FLAG" val=""/>
</p:tagLst>
</file>

<file path=ppt/tags/tag2088.xml><?xml version="1.0" encoding="utf-8"?>
<p:tagLst xmlns:p="http://schemas.openxmlformats.org/presentationml/2006/main">
  <p:tag name="AS_UNIQUEID" val="6680"/>
  <p:tag name="KSO_WM_BEAUTIFY_FLAG" val=""/>
</p:tagLst>
</file>

<file path=ppt/tags/tag2089.xml><?xml version="1.0" encoding="utf-8"?>
<p:tagLst xmlns:p="http://schemas.openxmlformats.org/presentationml/2006/main">
  <p:tag name="AS_UNIQUEID" val="6681"/>
  <p:tag name="KSO_WM_BEAUTIFY_FLAG" val=""/>
</p:tagLst>
</file>

<file path=ppt/tags/tag209.xml><?xml version="1.0" encoding="utf-8"?>
<p:tagLst xmlns:p="http://schemas.openxmlformats.org/presentationml/2006/main">
  <p:tag name="AS_UNIQUEID" val="4832"/>
</p:tagLst>
</file>

<file path=ppt/tags/tag2090.xml><?xml version="1.0" encoding="utf-8"?>
<p:tagLst xmlns:p="http://schemas.openxmlformats.org/presentationml/2006/main">
  <p:tag name="AS_UNIQUEID" val="6682"/>
  <p:tag name="KSO_WM_BEAUTIFY_FLAG" val=""/>
</p:tagLst>
</file>

<file path=ppt/tags/tag2091.xml><?xml version="1.0" encoding="utf-8"?>
<p:tagLst xmlns:p="http://schemas.openxmlformats.org/presentationml/2006/main">
  <p:tag name="AS_UNIQUEID" val="6683"/>
  <p:tag name="KSO_WM_BEAUTIFY_FLAG" val=""/>
</p:tagLst>
</file>

<file path=ppt/tags/tag2092.xml><?xml version="1.0" encoding="utf-8"?>
<p:tagLst xmlns:p="http://schemas.openxmlformats.org/presentationml/2006/main">
  <p:tag name="AS_UNIQUEID" val="6684"/>
  <p:tag name="KSO_WM_BEAUTIFY_FLAG" val=""/>
</p:tagLst>
</file>

<file path=ppt/tags/tag2093.xml><?xml version="1.0" encoding="utf-8"?>
<p:tagLst xmlns:p="http://schemas.openxmlformats.org/presentationml/2006/main">
  <p:tag name="AS_UNIQUEID" val="6685"/>
  <p:tag name="KSO_WM_BEAUTIFY_FLAG" val=""/>
</p:tagLst>
</file>

<file path=ppt/tags/tag2094.xml><?xml version="1.0" encoding="utf-8"?>
<p:tagLst xmlns:p="http://schemas.openxmlformats.org/presentationml/2006/main">
  <p:tag name="AS_UNIQUEID" val="6686"/>
  <p:tag name="KSO_WM_BEAUTIFY_FLAG" val=""/>
</p:tagLst>
</file>

<file path=ppt/tags/tag2095.xml><?xml version="1.0" encoding="utf-8"?>
<p:tagLst xmlns:p="http://schemas.openxmlformats.org/presentationml/2006/main">
  <p:tag name="AS_UNIQUEID" val="6687"/>
  <p:tag name="KSO_WM_BEAUTIFY_FLAG" val=""/>
</p:tagLst>
</file>

<file path=ppt/tags/tag2096.xml><?xml version="1.0" encoding="utf-8"?>
<p:tagLst xmlns:p="http://schemas.openxmlformats.org/presentationml/2006/main">
  <p:tag name="AS_UNIQUEID" val="6688"/>
  <p:tag name="KSO_WM_BEAUTIFY_FLAG" val=""/>
</p:tagLst>
</file>

<file path=ppt/tags/tag2097.xml><?xml version="1.0" encoding="utf-8"?>
<p:tagLst xmlns:p="http://schemas.openxmlformats.org/presentationml/2006/main">
  <p:tag name="AS_UNIQUEID" val="6689"/>
  <p:tag name="KSO_WM_BEAUTIFY_FLAG" val=""/>
</p:tagLst>
</file>

<file path=ppt/tags/tag2098.xml><?xml version="1.0" encoding="utf-8"?>
<p:tagLst xmlns:p="http://schemas.openxmlformats.org/presentationml/2006/main">
  <p:tag name="AS_UNIQUEID" val="6690"/>
  <p:tag name="KSO_WM_BEAUTIFY_FLAG" val=""/>
</p:tagLst>
</file>

<file path=ppt/tags/tag2099.xml><?xml version="1.0" encoding="utf-8"?>
<p:tagLst xmlns:p="http://schemas.openxmlformats.org/presentationml/2006/main">
  <p:tag name="AS_UNIQUEID" val="6691"/>
  <p:tag name="KSO_WM_BEAUTIFY_FLAG" val=""/>
</p:tagLst>
</file>

<file path=ppt/tags/tag21.xml><?xml version="1.0" encoding="utf-8"?>
<p:tagLst xmlns:p="http://schemas.openxmlformats.org/presentationml/2006/main">
  <p:tag name="AS_UNIQUEID" val="4644"/>
</p:tagLst>
</file>

<file path=ppt/tags/tag210.xml><?xml version="1.0" encoding="utf-8"?>
<p:tagLst xmlns:p="http://schemas.openxmlformats.org/presentationml/2006/main">
  <p:tag name="KSO_WM_BEAUTIFY_FLAG" val="#wm#"/>
  <p:tag name="KSO_WM_TEMPLATE_CATEGORY" val="custom"/>
  <p:tag name="KSO_WM_TEMPLATE_INDEX" val="20205081"/>
</p:tagLst>
</file>

<file path=ppt/tags/tag2100.xml><?xml version="1.0" encoding="utf-8"?>
<p:tagLst xmlns:p="http://schemas.openxmlformats.org/presentationml/2006/main">
  <p:tag name="AS_UNIQUEID" val="6692"/>
  <p:tag name="KSO_WM_BEAUTIFY_FLAG" val=""/>
</p:tagLst>
</file>

<file path=ppt/tags/tag2101.xml><?xml version="1.0" encoding="utf-8"?>
<p:tagLst xmlns:p="http://schemas.openxmlformats.org/presentationml/2006/main">
  <p:tag name="AS_UNIQUEID" val="6693"/>
  <p:tag name="KSO_WM_BEAUTIFY_FLAG" val=""/>
</p:tagLst>
</file>

<file path=ppt/tags/tag2102.xml><?xml version="1.0" encoding="utf-8"?>
<p:tagLst xmlns:p="http://schemas.openxmlformats.org/presentationml/2006/main">
  <p:tag name="AS_UNIQUEID" val="6694"/>
  <p:tag name="KSO_WM_BEAUTIFY_FLAG" val=""/>
</p:tagLst>
</file>

<file path=ppt/tags/tag2103.xml><?xml version="1.0" encoding="utf-8"?>
<p:tagLst xmlns:p="http://schemas.openxmlformats.org/presentationml/2006/main">
  <p:tag name="AS_UNIQUEID" val="6695"/>
  <p:tag name="KSO_WM_BEAUTIFY_FLAG" val=""/>
</p:tagLst>
</file>

<file path=ppt/tags/tag2104.xml><?xml version="1.0" encoding="utf-8"?>
<p:tagLst xmlns:p="http://schemas.openxmlformats.org/presentationml/2006/main">
  <p:tag name="AS_UNIQUEID" val="6696"/>
  <p:tag name="KSO_WM_BEAUTIFY_FLAG" val=""/>
</p:tagLst>
</file>

<file path=ppt/tags/tag2105.xml><?xml version="1.0" encoding="utf-8"?>
<p:tagLst xmlns:p="http://schemas.openxmlformats.org/presentationml/2006/main">
  <p:tag name="AS_UNIQUEID" val="6697"/>
  <p:tag name="KSO_WM_BEAUTIFY_FLAG" val=""/>
</p:tagLst>
</file>

<file path=ppt/tags/tag2106.xml><?xml version="1.0" encoding="utf-8"?>
<p:tagLst xmlns:p="http://schemas.openxmlformats.org/presentationml/2006/main">
  <p:tag name="AS_UNIQUEID" val="6698"/>
  <p:tag name="KSO_WM_BEAUTIFY_FLAG" val=""/>
</p:tagLst>
</file>

<file path=ppt/tags/tag2107.xml><?xml version="1.0" encoding="utf-8"?>
<p:tagLst xmlns:p="http://schemas.openxmlformats.org/presentationml/2006/main">
  <p:tag name="AS_UNIQUEID" val="6699"/>
  <p:tag name="KSO_WM_BEAUTIFY_FLAG" val=""/>
</p:tagLst>
</file>

<file path=ppt/tags/tag2108.xml><?xml version="1.0" encoding="utf-8"?>
<p:tagLst xmlns:p="http://schemas.openxmlformats.org/presentationml/2006/main">
  <p:tag name="AS_UNIQUEID" val="6700"/>
  <p:tag name="KSO_WM_BEAUTIFY_FLAG" val=""/>
</p:tagLst>
</file>

<file path=ppt/tags/tag2109.xml><?xml version="1.0" encoding="utf-8"?>
<p:tagLst xmlns:p="http://schemas.openxmlformats.org/presentationml/2006/main">
  <p:tag name="AS_UNIQUEID" val="6701"/>
  <p:tag name="KSO_WM_BEAUTIFY_FLAG" val=""/>
</p:tagLst>
</file>

<file path=ppt/tags/tag211.xml><?xml version="1.0" encoding="utf-8"?>
<p:tagLst xmlns:p="http://schemas.openxmlformats.org/presentationml/2006/main">
  <p:tag name="AS_UNIQUEID" val="4833"/>
</p:tagLst>
</file>

<file path=ppt/tags/tag2110.xml><?xml version="1.0" encoding="utf-8"?>
<p:tagLst xmlns:p="http://schemas.openxmlformats.org/presentationml/2006/main">
  <p:tag name="AS_UNIQUEID" val="6702"/>
  <p:tag name="KSO_WM_BEAUTIFY_FLAG" val=""/>
</p:tagLst>
</file>

<file path=ppt/tags/tag2111.xml><?xml version="1.0" encoding="utf-8"?>
<p:tagLst xmlns:p="http://schemas.openxmlformats.org/presentationml/2006/main">
  <p:tag name="AS_UNIQUEID" val="6703"/>
  <p:tag name="KSO_WM_BEAUTIFY_FLAG" val=""/>
</p:tagLst>
</file>

<file path=ppt/tags/tag2112.xml><?xml version="1.0" encoding="utf-8"?>
<p:tagLst xmlns:p="http://schemas.openxmlformats.org/presentationml/2006/main">
  <p:tag name="AS_UNIQUEID" val="6704"/>
  <p:tag name="KSO_WM_BEAUTIFY_FLAG" val=""/>
</p:tagLst>
</file>

<file path=ppt/tags/tag2113.xml><?xml version="1.0" encoding="utf-8"?>
<p:tagLst xmlns:p="http://schemas.openxmlformats.org/presentationml/2006/main">
  <p:tag name="AS_UNIQUEID" val="6705"/>
  <p:tag name="KSO_WM_BEAUTIFY_FLAG" val=""/>
</p:tagLst>
</file>

<file path=ppt/tags/tag2114.xml><?xml version="1.0" encoding="utf-8"?>
<p:tagLst xmlns:p="http://schemas.openxmlformats.org/presentationml/2006/main">
  <p:tag name="AS_UNIQUEID" val="6706"/>
  <p:tag name="KSO_WM_BEAUTIFY_FLAG" val=""/>
</p:tagLst>
</file>

<file path=ppt/tags/tag2115.xml><?xml version="1.0" encoding="utf-8"?>
<p:tagLst xmlns:p="http://schemas.openxmlformats.org/presentationml/2006/main">
  <p:tag name="AS_UNIQUEID" val="6707"/>
  <p:tag name="KSO_WM_BEAUTIFY_FLAG" val=""/>
</p:tagLst>
</file>

<file path=ppt/tags/tag2116.xml><?xml version="1.0" encoding="utf-8"?>
<p:tagLst xmlns:p="http://schemas.openxmlformats.org/presentationml/2006/main">
  <p:tag name="AS_UNIQUEID" val="6708"/>
  <p:tag name="KSO_WM_BEAUTIFY_FLAG" val=""/>
</p:tagLst>
</file>

<file path=ppt/tags/tag2117.xml><?xml version="1.0" encoding="utf-8"?>
<p:tagLst xmlns:p="http://schemas.openxmlformats.org/presentationml/2006/main">
  <p:tag name="AS_UNIQUEID" val="6709"/>
  <p:tag name="KSO_WM_BEAUTIFY_FLAG" val=""/>
</p:tagLst>
</file>

<file path=ppt/tags/tag2118.xml><?xml version="1.0" encoding="utf-8"?>
<p:tagLst xmlns:p="http://schemas.openxmlformats.org/presentationml/2006/main">
  <p:tag name="AS_UNIQUEID" val="6710"/>
  <p:tag name="KSO_WM_BEAUTIFY_FLAG" val=""/>
</p:tagLst>
</file>

<file path=ppt/tags/tag2119.xml><?xml version="1.0" encoding="utf-8"?>
<p:tagLst xmlns:p="http://schemas.openxmlformats.org/presentationml/2006/main">
  <p:tag name="AS_UNIQUEID" val="6711"/>
  <p:tag name="KSO_WM_BEAUTIFY_FLAG" val=""/>
</p:tagLst>
</file>

<file path=ppt/tags/tag212.xml><?xml version="1.0" encoding="utf-8"?>
<p:tagLst xmlns:p="http://schemas.openxmlformats.org/presentationml/2006/main">
  <p:tag name="AS_UNIQUEID" val="4834"/>
</p:tagLst>
</file>

<file path=ppt/tags/tag2120.xml><?xml version="1.0" encoding="utf-8"?>
<p:tagLst xmlns:p="http://schemas.openxmlformats.org/presentationml/2006/main">
  <p:tag name="AS_UNIQUEID" val="6712"/>
  <p:tag name="KSO_WM_BEAUTIFY_FLAG" val=""/>
</p:tagLst>
</file>

<file path=ppt/tags/tag2121.xml><?xml version="1.0" encoding="utf-8"?>
<p:tagLst xmlns:p="http://schemas.openxmlformats.org/presentationml/2006/main">
  <p:tag name="AS_UNIQUEID" val="6713"/>
  <p:tag name="KSO_WM_BEAUTIFY_FLAG" val=""/>
</p:tagLst>
</file>

<file path=ppt/tags/tag2122.xml><?xml version="1.0" encoding="utf-8"?>
<p:tagLst xmlns:p="http://schemas.openxmlformats.org/presentationml/2006/main">
  <p:tag name="AS_UNIQUEID" val="6714"/>
  <p:tag name="KSO_WM_BEAUTIFY_FLAG" val=""/>
</p:tagLst>
</file>

<file path=ppt/tags/tag2123.xml><?xml version="1.0" encoding="utf-8"?>
<p:tagLst xmlns:p="http://schemas.openxmlformats.org/presentationml/2006/main">
  <p:tag name="AS_UNIQUEID" val="6715"/>
  <p:tag name="KSO_WM_BEAUTIFY_FLAG" val=""/>
</p:tagLst>
</file>

<file path=ppt/tags/tag2124.xml><?xml version="1.0" encoding="utf-8"?>
<p:tagLst xmlns:p="http://schemas.openxmlformats.org/presentationml/2006/main">
  <p:tag name="AS_UNIQUEID" val="6716"/>
  <p:tag name="KSO_WM_BEAUTIFY_FLAG" val=""/>
</p:tagLst>
</file>

<file path=ppt/tags/tag2125.xml><?xml version="1.0" encoding="utf-8"?>
<p:tagLst xmlns:p="http://schemas.openxmlformats.org/presentationml/2006/main">
  <p:tag name="AS_UNIQUEID" val="6717"/>
  <p:tag name="KSO_WM_BEAUTIFY_FLAG" val=""/>
</p:tagLst>
</file>

<file path=ppt/tags/tag2126.xml><?xml version="1.0" encoding="utf-8"?>
<p:tagLst xmlns:p="http://schemas.openxmlformats.org/presentationml/2006/main">
  <p:tag name="AS_UNIQUEID" val="6718"/>
  <p:tag name="KSO_WM_BEAUTIFY_FLAG" val=""/>
</p:tagLst>
</file>

<file path=ppt/tags/tag2127.xml><?xml version="1.0" encoding="utf-8"?>
<p:tagLst xmlns:p="http://schemas.openxmlformats.org/presentationml/2006/main">
  <p:tag name="AS_UNIQUEID" val="6719"/>
  <p:tag name="KSO_WM_BEAUTIFY_FLAG" val=""/>
</p:tagLst>
</file>

<file path=ppt/tags/tag2128.xml><?xml version="1.0" encoding="utf-8"?>
<p:tagLst xmlns:p="http://schemas.openxmlformats.org/presentationml/2006/main">
  <p:tag name="AS_UNIQUEID" val="6720"/>
  <p:tag name="KSO_WM_BEAUTIFY_FLAG" val=""/>
</p:tagLst>
</file>

<file path=ppt/tags/tag2129.xml><?xml version="1.0" encoding="utf-8"?>
<p:tagLst xmlns:p="http://schemas.openxmlformats.org/presentationml/2006/main">
  <p:tag name="AS_UNIQUEID" val="6721"/>
  <p:tag name="KSO_WM_BEAUTIFY_FLAG" val=""/>
</p:tagLst>
</file>

<file path=ppt/tags/tag213.xml><?xml version="1.0" encoding="utf-8"?>
<p:tagLst xmlns:p="http://schemas.openxmlformats.org/presentationml/2006/main">
  <p:tag name="AS_UNIQUEID" val="4835"/>
</p:tagLst>
</file>

<file path=ppt/tags/tag2130.xml><?xml version="1.0" encoding="utf-8"?>
<p:tagLst xmlns:p="http://schemas.openxmlformats.org/presentationml/2006/main">
  <p:tag name="AS_UNIQUEID" val="6722"/>
  <p:tag name="KSO_WM_BEAUTIFY_FLAG" val=""/>
</p:tagLst>
</file>

<file path=ppt/tags/tag2131.xml><?xml version="1.0" encoding="utf-8"?>
<p:tagLst xmlns:p="http://schemas.openxmlformats.org/presentationml/2006/main">
  <p:tag name="AS_UNIQUEID" val="6723"/>
  <p:tag name="KSO_WM_BEAUTIFY_FLAG" val=""/>
</p:tagLst>
</file>

<file path=ppt/tags/tag2132.xml><?xml version="1.0" encoding="utf-8"?>
<p:tagLst xmlns:p="http://schemas.openxmlformats.org/presentationml/2006/main">
  <p:tag name="AS_UNIQUEID" val="6724"/>
  <p:tag name="KSO_WM_BEAUTIFY_FLAG" val=""/>
</p:tagLst>
</file>

<file path=ppt/tags/tag2133.xml><?xml version="1.0" encoding="utf-8"?>
<p:tagLst xmlns:p="http://schemas.openxmlformats.org/presentationml/2006/main">
  <p:tag name="AS_UNIQUEID" val="6725"/>
  <p:tag name="KSO_WM_BEAUTIFY_FLAG" val=""/>
</p:tagLst>
</file>

<file path=ppt/tags/tag2134.xml><?xml version="1.0" encoding="utf-8"?>
<p:tagLst xmlns:p="http://schemas.openxmlformats.org/presentationml/2006/main">
  <p:tag name="AS_UNIQUEID" val="6726"/>
  <p:tag name="KSO_WM_BEAUTIFY_FLAG" val=""/>
</p:tagLst>
</file>

<file path=ppt/tags/tag2135.xml><?xml version="1.0" encoding="utf-8"?>
<p:tagLst xmlns:p="http://schemas.openxmlformats.org/presentationml/2006/main">
  <p:tag name="AS_UNIQUEID" val="6727"/>
  <p:tag name="KSO_WM_BEAUTIFY_FLAG" val=""/>
</p:tagLst>
</file>

<file path=ppt/tags/tag2136.xml><?xml version="1.0" encoding="utf-8"?>
<p:tagLst xmlns:p="http://schemas.openxmlformats.org/presentationml/2006/main">
  <p:tag name="AS_UNIQUEID" val="6728"/>
  <p:tag name="KSO_WM_BEAUTIFY_FLAG" val=""/>
</p:tagLst>
</file>

<file path=ppt/tags/tag2137.xml><?xml version="1.0" encoding="utf-8"?>
<p:tagLst xmlns:p="http://schemas.openxmlformats.org/presentationml/2006/main">
  <p:tag name="AS_UNIQUEID" val="6729"/>
  <p:tag name="KSO_WM_BEAUTIFY_FLAG" val=""/>
</p:tagLst>
</file>

<file path=ppt/tags/tag2138.xml><?xml version="1.0" encoding="utf-8"?>
<p:tagLst xmlns:p="http://schemas.openxmlformats.org/presentationml/2006/main">
  <p:tag name="AS_UNIQUEID" val="6730"/>
  <p:tag name="KSO_WM_BEAUTIFY_FLAG" val=""/>
</p:tagLst>
</file>

<file path=ppt/tags/tag2139.xml><?xml version="1.0" encoding="utf-8"?>
<p:tagLst xmlns:p="http://schemas.openxmlformats.org/presentationml/2006/main">
  <p:tag name="AS_UNIQUEID" val="6731"/>
  <p:tag name="KSO_WM_BEAUTIFY_FLAG" val=""/>
</p:tagLst>
</file>

<file path=ppt/tags/tag214.xml><?xml version="1.0" encoding="utf-8"?>
<p:tagLst xmlns:p="http://schemas.openxmlformats.org/presentationml/2006/main">
  <p:tag name="AS_UNIQUEID" val="4836"/>
</p:tagLst>
</file>

<file path=ppt/tags/tag2140.xml><?xml version="1.0" encoding="utf-8"?>
<p:tagLst xmlns:p="http://schemas.openxmlformats.org/presentationml/2006/main">
  <p:tag name="AS_UNIQUEID" val="6732"/>
  <p:tag name="KSO_WM_BEAUTIFY_FLAG" val=""/>
</p:tagLst>
</file>

<file path=ppt/tags/tag2141.xml><?xml version="1.0" encoding="utf-8"?>
<p:tagLst xmlns:p="http://schemas.openxmlformats.org/presentationml/2006/main">
  <p:tag name="AS_UNIQUEID" val="6733"/>
  <p:tag name="KSO_WM_BEAUTIFY_FLAG" val=""/>
</p:tagLst>
</file>

<file path=ppt/tags/tag2142.xml><?xml version="1.0" encoding="utf-8"?>
<p:tagLst xmlns:p="http://schemas.openxmlformats.org/presentationml/2006/main">
  <p:tag name="AS_UNIQUEID" val="6734"/>
  <p:tag name="KSO_WM_BEAUTIFY_FLAG" val=""/>
</p:tagLst>
</file>

<file path=ppt/tags/tag2143.xml><?xml version="1.0" encoding="utf-8"?>
<p:tagLst xmlns:p="http://schemas.openxmlformats.org/presentationml/2006/main">
  <p:tag name="AS_UNIQUEID" val="6735"/>
  <p:tag name="KSO_WM_BEAUTIFY_FLAG" val=""/>
</p:tagLst>
</file>

<file path=ppt/tags/tag2144.xml><?xml version="1.0" encoding="utf-8"?>
<p:tagLst xmlns:p="http://schemas.openxmlformats.org/presentationml/2006/main">
  <p:tag name="AS_UNIQUEID" val="6736"/>
  <p:tag name="KSO_WM_BEAUTIFY_FLAG" val=""/>
</p:tagLst>
</file>

<file path=ppt/tags/tag2145.xml><?xml version="1.0" encoding="utf-8"?>
<p:tagLst xmlns:p="http://schemas.openxmlformats.org/presentationml/2006/main">
  <p:tag name="AS_UNIQUEID" val="6737"/>
  <p:tag name="KSO_WM_BEAUTIFY_FLAG" val=""/>
</p:tagLst>
</file>

<file path=ppt/tags/tag2146.xml><?xml version="1.0" encoding="utf-8"?>
<p:tagLst xmlns:p="http://schemas.openxmlformats.org/presentationml/2006/main">
  <p:tag name="AS_UNIQUEID" val="6738"/>
  <p:tag name="KSO_WM_BEAUTIFY_FLAG" val=""/>
</p:tagLst>
</file>

<file path=ppt/tags/tag2147.xml><?xml version="1.0" encoding="utf-8"?>
<p:tagLst xmlns:p="http://schemas.openxmlformats.org/presentationml/2006/main">
  <p:tag name="AS_UNIQUEID" val="6739"/>
  <p:tag name="KSO_WM_BEAUTIFY_FLAG" val=""/>
</p:tagLst>
</file>

<file path=ppt/tags/tag2148.xml><?xml version="1.0" encoding="utf-8"?>
<p:tagLst xmlns:p="http://schemas.openxmlformats.org/presentationml/2006/main">
  <p:tag name="AS_UNIQUEID" val="6740"/>
  <p:tag name="KSO_WM_BEAUTIFY_FLAG" val=""/>
</p:tagLst>
</file>

<file path=ppt/tags/tag2149.xml><?xml version="1.0" encoding="utf-8"?>
<p:tagLst xmlns:p="http://schemas.openxmlformats.org/presentationml/2006/main">
  <p:tag name="AS_UNIQUEID" val="6741"/>
  <p:tag name="KSO_WM_BEAUTIFY_FLAG" val=""/>
</p:tagLst>
</file>

<file path=ppt/tags/tag215.xml><?xml version="1.0" encoding="utf-8"?>
<p:tagLst xmlns:p="http://schemas.openxmlformats.org/presentationml/2006/main">
  <p:tag name="AS_UNIQUEID" val="4837"/>
</p:tagLst>
</file>

<file path=ppt/tags/tag2150.xml><?xml version="1.0" encoding="utf-8"?>
<p:tagLst xmlns:p="http://schemas.openxmlformats.org/presentationml/2006/main">
  <p:tag name="AS_UNIQUEID" val="6742"/>
  <p:tag name="KSO_WM_BEAUTIFY_FLAG" val=""/>
</p:tagLst>
</file>

<file path=ppt/tags/tag2151.xml><?xml version="1.0" encoding="utf-8"?>
<p:tagLst xmlns:p="http://schemas.openxmlformats.org/presentationml/2006/main">
  <p:tag name="AS_UNIQUEID" val="6743"/>
  <p:tag name="KSO_WM_BEAUTIFY_FLAG" val=""/>
</p:tagLst>
</file>

<file path=ppt/tags/tag2152.xml><?xml version="1.0" encoding="utf-8"?>
<p:tagLst xmlns:p="http://schemas.openxmlformats.org/presentationml/2006/main">
  <p:tag name="AS_UNIQUEID" val="6744"/>
  <p:tag name="KSO_WM_BEAUTIFY_FLAG" val=""/>
</p:tagLst>
</file>

<file path=ppt/tags/tag2153.xml><?xml version="1.0" encoding="utf-8"?>
<p:tagLst xmlns:p="http://schemas.openxmlformats.org/presentationml/2006/main">
  <p:tag name="AS_UNIQUEID" val="6745"/>
  <p:tag name="KSO_WM_BEAUTIFY_FLAG" val=""/>
</p:tagLst>
</file>

<file path=ppt/tags/tag2154.xml><?xml version="1.0" encoding="utf-8"?>
<p:tagLst xmlns:p="http://schemas.openxmlformats.org/presentationml/2006/main">
  <p:tag name="AS_UNIQUEID" val="6746"/>
  <p:tag name="KSO_WM_BEAUTIFY_FLAG" val=""/>
</p:tagLst>
</file>

<file path=ppt/tags/tag2155.xml><?xml version="1.0" encoding="utf-8"?>
<p:tagLst xmlns:p="http://schemas.openxmlformats.org/presentationml/2006/main">
  <p:tag name="AS_UNIQUEID" val="6747"/>
  <p:tag name="KSO_WM_BEAUTIFY_FLAG" val=""/>
</p:tagLst>
</file>

<file path=ppt/tags/tag2156.xml><?xml version="1.0" encoding="utf-8"?>
<p:tagLst xmlns:p="http://schemas.openxmlformats.org/presentationml/2006/main">
  <p:tag name="AS_UNIQUEID" val="6748"/>
  <p:tag name="KSO_WM_BEAUTIFY_FLAG" val=""/>
</p:tagLst>
</file>

<file path=ppt/tags/tag2157.xml><?xml version="1.0" encoding="utf-8"?>
<p:tagLst xmlns:p="http://schemas.openxmlformats.org/presentationml/2006/main">
  <p:tag name="AS_UNIQUEID" val="6749"/>
  <p:tag name="KSO_WM_BEAUTIFY_FLAG" val=""/>
</p:tagLst>
</file>

<file path=ppt/tags/tag2158.xml><?xml version="1.0" encoding="utf-8"?>
<p:tagLst xmlns:p="http://schemas.openxmlformats.org/presentationml/2006/main">
  <p:tag name="AS_UNIQUEID" val="6750"/>
  <p:tag name="KSO_WM_BEAUTIFY_FLAG" val=""/>
</p:tagLst>
</file>

<file path=ppt/tags/tag2159.xml><?xml version="1.0" encoding="utf-8"?>
<p:tagLst xmlns:p="http://schemas.openxmlformats.org/presentationml/2006/main">
  <p:tag name="AS_UNIQUEID" val="6751"/>
  <p:tag name="KSO_WM_BEAUTIFY_FLAG" val=""/>
</p:tagLst>
</file>

<file path=ppt/tags/tag216.xml><?xml version="1.0" encoding="utf-8"?>
<p:tagLst xmlns:p="http://schemas.openxmlformats.org/presentationml/2006/main">
  <p:tag name="AS_UNIQUEID" val="4838"/>
</p:tagLst>
</file>

<file path=ppt/tags/tag2160.xml><?xml version="1.0" encoding="utf-8"?>
<p:tagLst xmlns:p="http://schemas.openxmlformats.org/presentationml/2006/main">
  <p:tag name="AS_UNIQUEID" val="6752"/>
  <p:tag name="KSO_WM_BEAUTIFY_FLAG" val=""/>
</p:tagLst>
</file>

<file path=ppt/tags/tag2161.xml><?xml version="1.0" encoding="utf-8"?>
<p:tagLst xmlns:p="http://schemas.openxmlformats.org/presentationml/2006/main">
  <p:tag name="AS_UNIQUEID" val="6753"/>
  <p:tag name="KSO_WM_BEAUTIFY_FLAG" val=""/>
</p:tagLst>
</file>

<file path=ppt/tags/tag2162.xml><?xml version="1.0" encoding="utf-8"?>
<p:tagLst xmlns:p="http://schemas.openxmlformats.org/presentationml/2006/main">
  <p:tag name="AS_UNIQUEID" val="6754"/>
  <p:tag name="KSO_WM_BEAUTIFY_FLAG" val=""/>
</p:tagLst>
</file>

<file path=ppt/tags/tag2163.xml><?xml version="1.0" encoding="utf-8"?>
<p:tagLst xmlns:p="http://schemas.openxmlformats.org/presentationml/2006/main">
  <p:tag name="AS_UNIQUEID" val="6755"/>
  <p:tag name="KSO_WM_BEAUTIFY_FLAG" val=""/>
</p:tagLst>
</file>

<file path=ppt/tags/tag2164.xml><?xml version="1.0" encoding="utf-8"?>
<p:tagLst xmlns:p="http://schemas.openxmlformats.org/presentationml/2006/main">
  <p:tag name="AS_UNIQUEID" val="6756"/>
  <p:tag name="KSO_WM_BEAUTIFY_FLAG" val=""/>
</p:tagLst>
</file>

<file path=ppt/tags/tag2165.xml><?xml version="1.0" encoding="utf-8"?>
<p:tagLst xmlns:p="http://schemas.openxmlformats.org/presentationml/2006/main">
  <p:tag name="AS_UNIQUEID" val="6757"/>
  <p:tag name="KSO_WM_BEAUTIFY_FLAG" val=""/>
</p:tagLst>
</file>

<file path=ppt/tags/tag2166.xml><?xml version="1.0" encoding="utf-8"?>
<p:tagLst xmlns:p="http://schemas.openxmlformats.org/presentationml/2006/main">
  <p:tag name="AS_UNIQUEID" val="6758"/>
  <p:tag name="KSO_WM_BEAUTIFY_FLAG" val=""/>
</p:tagLst>
</file>

<file path=ppt/tags/tag2167.xml><?xml version="1.0" encoding="utf-8"?>
<p:tagLst xmlns:p="http://schemas.openxmlformats.org/presentationml/2006/main">
  <p:tag name="AS_UNIQUEID" val="6759"/>
  <p:tag name="KSO_WM_BEAUTIFY_FLAG" val=""/>
</p:tagLst>
</file>

<file path=ppt/tags/tag2168.xml><?xml version="1.0" encoding="utf-8"?>
<p:tagLst xmlns:p="http://schemas.openxmlformats.org/presentationml/2006/main">
  <p:tag name="AS_UNIQUEID" val="6760"/>
  <p:tag name="KSO_WM_BEAUTIFY_FLAG" val=""/>
</p:tagLst>
</file>

<file path=ppt/tags/tag2169.xml><?xml version="1.0" encoding="utf-8"?>
<p:tagLst xmlns:p="http://schemas.openxmlformats.org/presentationml/2006/main">
  <p:tag name="AS_UNIQUEID" val="6761"/>
  <p:tag name="KSO_WM_BEAUTIFY_FLAG" val=""/>
</p:tagLst>
</file>

<file path=ppt/tags/tag217.xml><?xml version="1.0" encoding="utf-8"?>
<p:tagLst xmlns:p="http://schemas.openxmlformats.org/presentationml/2006/main">
  <p:tag name="KSO_WM_BEAUTIFY_FLAG" val="#wm#"/>
  <p:tag name="KSO_WM_TEMPLATE_CATEGORY" val="custom"/>
  <p:tag name="KSO_WM_TEMPLATE_INDEX" val="20205081"/>
</p:tagLst>
</file>

<file path=ppt/tags/tag2170.xml><?xml version="1.0" encoding="utf-8"?>
<p:tagLst xmlns:p="http://schemas.openxmlformats.org/presentationml/2006/main">
  <p:tag name="AS_UNIQUEID" val="6762"/>
  <p:tag name="KSO_WM_BEAUTIFY_FLAG" val=""/>
</p:tagLst>
</file>

<file path=ppt/tags/tag2171.xml><?xml version="1.0" encoding="utf-8"?>
<p:tagLst xmlns:p="http://schemas.openxmlformats.org/presentationml/2006/main">
  <p:tag name="AS_UNIQUEID" val="6763"/>
  <p:tag name="KSO_WM_BEAUTIFY_FLAG" val=""/>
</p:tagLst>
</file>

<file path=ppt/tags/tag2172.xml><?xml version="1.0" encoding="utf-8"?>
<p:tagLst xmlns:p="http://schemas.openxmlformats.org/presentationml/2006/main">
  <p:tag name="AS_UNIQUEID" val="6764"/>
  <p:tag name="KSO_WM_BEAUTIFY_FLAG" val=""/>
</p:tagLst>
</file>

<file path=ppt/tags/tag2173.xml><?xml version="1.0" encoding="utf-8"?>
<p:tagLst xmlns:p="http://schemas.openxmlformats.org/presentationml/2006/main">
  <p:tag name="AS_UNIQUEID" val="6765"/>
</p:tagLst>
</file>

<file path=ppt/tags/tag2174.xml><?xml version="1.0" encoding="utf-8"?>
<p:tagLst xmlns:p="http://schemas.openxmlformats.org/presentationml/2006/main">
  <p:tag name="AS_UNIQUEID" val="6766"/>
  <p:tag name="KSO_WM_BEAUTIFY_FLAG" val=""/>
</p:tagLst>
</file>

<file path=ppt/tags/tag2175.xml><?xml version="1.0" encoding="utf-8"?>
<p:tagLst xmlns:p="http://schemas.openxmlformats.org/presentationml/2006/main">
  <p:tag name="AS_UNIQUEID" val="6767"/>
  <p:tag name="KSO_WM_BEAUTIFY_FLAG" val=""/>
</p:tagLst>
</file>

<file path=ppt/tags/tag2176.xml><?xml version="1.0" encoding="utf-8"?>
<p:tagLst xmlns:p="http://schemas.openxmlformats.org/presentationml/2006/main">
  <p:tag name="AS_UNIQUEID" val="6768"/>
  <p:tag name="KSO_WM_BEAUTIFY_FLAG" val=""/>
</p:tagLst>
</file>

<file path=ppt/tags/tag2177.xml><?xml version="1.0" encoding="utf-8"?>
<p:tagLst xmlns:p="http://schemas.openxmlformats.org/presentationml/2006/main">
  <p:tag name="AS_UNIQUEID" val="6769"/>
  <p:tag name="KSO_WM_BEAUTIFY_FLAG" val=""/>
</p:tagLst>
</file>

<file path=ppt/tags/tag2178.xml><?xml version="1.0" encoding="utf-8"?>
<p:tagLst xmlns:p="http://schemas.openxmlformats.org/presentationml/2006/main">
  <p:tag name="AS_UNIQUEID" val="6770"/>
  <p:tag name="KSO_WM_BEAUTIFY_FLAG" val=""/>
</p:tagLst>
</file>

<file path=ppt/tags/tag2179.xml><?xml version="1.0" encoding="utf-8"?>
<p:tagLst xmlns:p="http://schemas.openxmlformats.org/presentationml/2006/main">
  <p:tag name="AS_UNIQUEID" val="6771"/>
  <p:tag name="KSO_WM_BEAUTIFY_FLAG" val=""/>
</p:tagLst>
</file>

<file path=ppt/tags/tag218.xml><?xml version="1.0" encoding="utf-8"?>
<p:tagLst xmlns:p="http://schemas.openxmlformats.org/presentationml/2006/main">
  <p:tag name="AS_UNIQUEID" val="4839"/>
</p:tagLst>
</file>

<file path=ppt/tags/tag2180.xml><?xml version="1.0" encoding="utf-8"?>
<p:tagLst xmlns:p="http://schemas.openxmlformats.org/presentationml/2006/main">
  <p:tag name="AS_UNIQUEID" val="6772"/>
</p:tagLst>
</file>

<file path=ppt/tags/tag2181.xml><?xml version="1.0" encoding="utf-8"?>
<p:tagLst xmlns:p="http://schemas.openxmlformats.org/presentationml/2006/main">
  <p:tag name="AS_UNIQUEID" val="6773"/>
  <p:tag name="KSO_WM_BEAUTIFY_FLAG" val=""/>
</p:tagLst>
</file>

<file path=ppt/tags/tag2182.xml><?xml version="1.0" encoding="utf-8"?>
<p:tagLst xmlns:p="http://schemas.openxmlformats.org/presentationml/2006/main">
  <p:tag name="AS_UNIQUEID" val="6774"/>
  <p:tag name="KSO_WM_BEAUTIFY_FLAG" val=""/>
</p:tagLst>
</file>

<file path=ppt/tags/tag2183.xml><?xml version="1.0" encoding="utf-8"?>
<p:tagLst xmlns:p="http://schemas.openxmlformats.org/presentationml/2006/main">
  <p:tag name="AS_UNIQUEID" val="6775"/>
  <p:tag name="KSO_WM_BEAUTIFY_FLAG" val=""/>
</p:tagLst>
</file>

<file path=ppt/tags/tag2184.xml><?xml version="1.0" encoding="utf-8"?>
<p:tagLst xmlns:p="http://schemas.openxmlformats.org/presentationml/2006/main">
  <p:tag name="AS_UNIQUEID" val="6776"/>
  <p:tag name="KSO_WM_BEAUTIFY_FLAG" val=""/>
</p:tagLst>
</file>

<file path=ppt/tags/tag2185.xml><?xml version="1.0" encoding="utf-8"?>
<p:tagLst xmlns:p="http://schemas.openxmlformats.org/presentationml/2006/main">
  <p:tag name="AS_UNIQUEID" val="6777"/>
  <p:tag name="KSO_WM_BEAUTIFY_FLAG" val=""/>
</p:tagLst>
</file>

<file path=ppt/tags/tag2186.xml><?xml version="1.0" encoding="utf-8"?>
<p:tagLst xmlns:p="http://schemas.openxmlformats.org/presentationml/2006/main">
  <p:tag name="AS_UNIQUEID" val="6778"/>
  <p:tag name="KSO_WM_BEAUTIFY_FLAG" val=""/>
</p:tagLst>
</file>

<file path=ppt/tags/tag2187.xml><?xml version="1.0" encoding="utf-8"?>
<p:tagLst xmlns:p="http://schemas.openxmlformats.org/presentationml/2006/main">
  <p:tag name="AS_UNIQUEID" val="6779"/>
  <p:tag name="KSO_WM_BEAUTIFY_FLAG" val=""/>
</p:tagLst>
</file>

<file path=ppt/tags/tag2188.xml><?xml version="1.0" encoding="utf-8"?>
<p:tagLst xmlns:p="http://schemas.openxmlformats.org/presentationml/2006/main">
  <p:tag name="AS_UNIQUEID" val="6780"/>
</p:tagLst>
</file>

<file path=ppt/tags/tag2189.xml><?xml version="1.0" encoding="utf-8"?>
<p:tagLst xmlns:p="http://schemas.openxmlformats.org/presentationml/2006/main">
  <p:tag name="AS_UNIQUEID" val="6781"/>
</p:tagLst>
</file>

<file path=ppt/tags/tag219.xml><?xml version="1.0" encoding="utf-8"?>
<p:tagLst xmlns:p="http://schemas.openxmlformats.org/presentationml/2006/main">
  <p:tag name="AS_UNIQUEID" val="4840"/>
</p:tagLst>
</file>

<file path=ppt/tags/tag2190.xml><?xml version="1.0" encoding="utf-8"?>
<p:tagLst xmlns:p="http://schemas.openxmlformats.org/presentationml/2006/main">
  <p:tag name="AS_UNIQUEID" val="6782"/>
</p:tagLst>
</file>

<file path=ppt/tags/tag2191.xml><?xml version="1.0" encoding="utf-8"?>
<p:tagLst xmlns:p="http://schemas.openxmlformats.org/presentationml/2006/main">
  <p:tag name="AS_UNIQUEID" val="6783"/>
</p:tagLst>
</file>

<file path=ppt/tags/tag2192.xml><?xml version="1.0" encoding="utf-8"?>
<p:tagLst xmlns:p="http://schemas.openxmlformats.org/presentationml/2006/main">
  <p:tag name="KSO_WM_BEAUTIFY_FLAG" val="#wm#"/>
  <p:tag name="KSO_WM_TEMPLATE_CATEGORY" val="custom"/>
  <p:tag name="KSO_WM_TEMPLATE_INDEX" val="20204130"/>
</p:tagLst>
</file>

<file path=ppt/tags/tag2193.xml><?xml version="1.0" encoding="utf-8"?>
<p:tagLst xmlns:p="http://schemas.openxmlformats.org/presentationml/2006/main">
  <p:tag name="AS_UNIQUEID" val="6784"/>
</p:tagLst>
</file>

<file path=ppt/tags/tag2194.xml><?xml version="1.0" encoding="utf-8"?>
<p:tagLst xmlns:p="http://schemas.openxmlformats.org/presentationml/2006/main">
  <p:tag name="AS_UNIQUEID" val="6785"/>
</p:tagLst>
</file>

<file path=ppt/tags/tag2195.xml><?xml version="1.0" encoding="utf-8"?>
<p:tagLst xmlns:p="http://schemas.openxmlformats.org/presentationml/2006/main">
  <p:tag name="AS_UNIQUEID" val="6786"/>
</p:tagLst>
</file>

<file path=ppt/tags/tag2196.xml><?xml version="1.0" encoding="utf-8"?>
<p:tagLst xmlns:p="http://schemas.openxmlformats.org/presentationml/2006/main">
  <p:tag name="AS_UNIQUEID" val="6787"/>
</p:tagLst>
</file>

<file path=ppt/tags/tag2197.xml><?xml version="1.0" encoding="utf-8"?>
<p:tagLst xmlns:p="http://schemas.openxmlformats.org/presentationml/2006/main">
  <p:tag name="AS_UNIQUEID" val="6788"/>
</p:tagLst>
</file>

<file path=ppt/tags/tag2198.xml><?xml version="1.0" encoding="utf-8"?>
<p:tagLst xmlns:p="http://schemas.openxmlformats.org/presentationml/2006/main">
  <p:tag name="AS_UNIQUEID" val="6789"/>
</p:tagLst>
</file>

<file path=ppt/tags/tag2199.xml><?xml version="1.0" encoding="utf-8"?>
<p:tagLst xmlns:p="http://schemas.openxmlformats.org/presentationml/2006/main">
  <p:tag name="KSO_WM_BEAUTIFY_FLAG" val="#wm#"/>
  <p:tag name="KSO_WM_TEMPLATE_CATEGORY" val="custom"/>
  <p:tag name="KSO_WM_TEMPLATE_INDEX" val="20204130"/>
</p:tagLst>
</file>

<file path=ppt/tags/tag22.xml><?xml version="1.0" encoding="utf-8"?>
<p:tagLst xmlns:p="http://schemas.openxmlformats.org/presentationml/2006/main">
  <p:tag name="AS_UNIQUEID" val="4645"/>
</p:tagLst>
</file>

<file path=ppt/tags/tag220.xml><?xml version="1.0" encoding="utf-8"?>
<p:tagLst xmlns:p="http://schemas.openxmlformats.org/presentationml/2006/main">
  <p:tag name="AS_UNIQUEID" val="4841"/>
</p:tagLst>
</file>

<file path=ppt/tags/tag2200.xml><?xml version="1.0" encoding="utf-8"?>
<p:tagLst xmlns:p="http://schemas.openxmlformats.org/presentationml/2006/main">
  <p:tag name="AS_UNIQUEID" val="6790"/>
</p:tagLst>
</file>

<file path=ppt/tags/tag2201.xml><?xml version="1.0" encoding="utf-8"?>
<p:tagLst xmlns:p="http://schemas.openxmlformats.org/presentationml/2006/main">
  <p:tag name="AS_UNIQUEID" val="6791"/>
</p:tagLst>
</file>

<file path=ppt/tags/tag2202.xml><?xml version="1.0" encoding="utf-8"?>
<p:tagLst xmlns:p="http://schemas.openxmlformats.org/presentationml/2006/main">
  <p:tag name="AS_UNIQUEID" val="6792"/>
</p:tagLst>
</file>

<file path=ppt/tags/tag2203.xml><?xml version="1.0" encoding="utf-8"?>
<p:tagLst xmlns:p="http://schemas.openxmlformats.org/presentationml/2006/main">
  <p:tag name="AS_UNIQUEID" val="6793"/>
</p:tagLst>
</file>

<file path=ppt/tags/tag2204.xml><?xml version="1.0" encoding="utf-8"?>
<p:tagLst xmlns:p="http://schemas.openxmlformats.org/presentationml/2006/main">
  <p:tag name="AS_UNIQUEID" val="6794"/>
</p:tagLst>
</file>

<file path=ppt/tags/tag2205.xml><?xml version="1.0" encoding="utf-8"?>
<p:tagLst xmlns:p="http://schemas.openxmlformats.org/presentationml/2006/main">
  <p:tag name="AS_UNIQUEID" val="6795"/>
</p:tagLst>
</file>

<file path=ppt/tags/tag2206.xml><?xml version="1.0" encoding="utf-8"?>
<p:tagLst xmlns:p="http://schemas.openxmlformats.org/presentationml/2006/main">
  <p:tag name="AS_UNIQUEID" val="6796"/>
</p:tagLst>
</file>

<file path=ppt/tags/tag2207.xml><?xml version="1.0" encoding="utf-8"?>
<p:tagLst xmlns:p="http://schemas.openxmlformats.org/presentationml/2006/main">
  <p:tag name="AS_UNIQUEID" val="6797"/>
</p:tagLst>
</file>

<file path=ppt/tags/tag2208.xml><?xml version="1.0" encoding="utf-8"?>
<p:tagLst xmlns:p="http://schemas.openxmlformats.org/presentationml/2006/main">
  <p:tag name="AS_UNIQUEID" val="6798"/>
</p:tagLst>
</file>

<file path=ppt/tags/tag2209.xml><?xml version="1.0" encoding="utf-8"?>
<p:tagLst xmlns:p="http://schemas.openxmlformats.org/presentationml/2006/main">
  <p:tag name="AS_UNIQUEID" val="6799"/>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221.xml><?xml version="1.0" encoding="utf-8"?>
<p:tagLst xmlns:p="http://schemas.openxmlformats.org/presentationml/2006/main">
  <p:tag name="AS_UNIQUEID" val="4842"/>
</p:tagLst>
</file>

<file path=ppt/tags/tag2210.xml><?xml version="1.0" encoding="utf-8"?>
<p:tagLst xmlns:p="http://schemas.openxmlformats.org/presentationml/2006/main">
  <p:tag name="AS_UNIQUEID" val="6800"/>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2211.xml><?xml version="1.0" encoding="utf-8"?>
<p:tagLst xmlns:p="http://schemas.openxmlformats.org/presentationml/2006/main">
  <p:tag name="AS_UNIQUEID" val="6801"/>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2212.xml><?xml version="1.0" encoding="utf-8"?>
<p:tagLst xmlns:p="http://schemas.openxmlformats.org/presentationml/2006/main">
  <p:tag name="AS_UNIQUEID" val="6802"/>
  <p:tag name="KSO_WM_BEAUTIFY_FLAG" val=""/>
</p:tagLst>
</file>

<file path=ppt/tags/tag2213.xml><?xml version="1.0" encoding="utf-8"?>
<p:tagLst xmlns:p="http://schemas.openxmlformats.org/presentationml/2006/main">
  <p:tag name="AS_UNIQUEID" val="6803"/>
</p:tagLst>
</file>

<file path=ppt/tags/tag2214.xml><?xml version="1.0" encoding="utf-8"?>
<p:tagLst xmlns:p="http://schemas.openxmlformats.org/presentationml/2006/main">
  <p:tag name="AS_UNIQUEID" val="6804"/>
</p:tagLst>
</file>

<file path=ppt/tags/tag2215.xml><?xml version="1.0" encoding="utf-8"?>
<p:tagLst xmlns:p="http://schemas.openxmlformats.org/presentationml/2006/main">
  <p:tag name="AS_UNIQUEID" val="6805"/>
</p:tagLst>
</file>

<file path=ppt/tags/tag2216.xml><?xml version="1.0" encoding="utf-8"?>
<p:tagLst xmlns:p="http://schemas.openxmlformats.org/presentationml/2006/main">
  <p:tag name="AS_UNIQUEID" val="6806"/>
</p:tagLst>
</file>

<file path=ppt/tags/tag2217.xml><?xml version="1.0" encoding="utf-8"?>
<p:tagLst xmlns:p="http://schemas.openxmlformats.org/presentationml/2006/main">
  <p:tag name="AS_UNIQUEID" val="6807"/>
</p:tagLst>
</file>

<file path=ppt/tags/tag2218.xml><?xml version="1.0" encoding="utf-8"?>
<p:tagLst xmlns:p="http://schemas.openxmlformats.org/presentationml/2006/main">
  <p:tag name="AS_UNIQUEID" val="6808"/>
</p:tagLst>
</file>

<file path=ppt/tags/tag2219.xml><?xml version="1.0" encoding="utf-8"?>
<p:tagLst xmlns:p="http://schemas.openxmlformats.org/presentationml/2006/main">
  <p:tag name="AS_UNIQUEID" val="6809"/>
</p:tagLst>
</file>

<file path=ppt/tags/tag222.xml><?xml version="1.0" encoding="utf-8"?>
<p:tagLst xmlns:p="http://schemas.openxmlformats.org/presentationml/2006/main">
  <p:tag name="AS_UNIQUEID" val="4843"/>
</p:tagLst>
</file>

<file path=ppt/tags/tag2220.xml><?xml version="1.0" encoding="utf-8"?>
<p:tagLst xmlns:p="http://schemas.openxmlformats.org/presentationml/2006/main">
  <p:tag name="AS_UNIQUEID" val="6810"/>
</p:tagLst>
</file>

<file path=ppt/tags/tag2221.xml><?xml version="1.0" encoding="utf-8"?>
<p:tagLst xmlns:p="http://schemas.openxmlformats.org/presentationml/2006/main">
  <p:tag name="AS_UNIQUEID" val="1202"/>
  <p:tag name="KSO_WM_BEAUTIFY_FLAG" val=""/>
</p:tagLst>
</file>

<file path=ppt/tags/tag2222.xml><?xml version="1.0" encoding="utf-8"?>
<p:tagLst xmlns:p="http://schemas.openxmlformats.org/presentationml/2006/main">
  <p:tag name="AS_UNIQUEID" val="6811"/>
</p:tagLst>
</file>

<file path=ppt/tags/tag2223.xml><?xml version="1.0" encoding="utf-8"?>
<p:tagLst xmlns:p="http://schemas.openxmlformats.org/presentationml/2006/main">
  <p:tag name="AS_UNIQUEID" val="6812"/>
</p:tagLst>
</file>

<file path=ppt/tags/tag2224.xml><?xml version="1.0" encoding="utf-8"?>
<p:tagLst xmlns:p="http://schemas.openxmlformats.org/presentationml/2006/main">
  <p:tag name="AS_UNIQUEID" val="6813"/>
</p:tagLst>
</file>

<file path=ppt/tags/tag2225.xml><?xml version="1.0" encoding="utf-8"?>
<p:tagLst xmlns:p="http://schemas.openxmlformats.org/presentationml/2006/main">
  <p:tag name="AS_UNIQUEID" val="6814"/>
</p:tagLst>
</file>

<file path=ppt/tags/tag2226.xml><?xml version="1.0" encoding="utf-8"?>
<p:tagLst xmlns:p="http://schemas.openxmlformats.org/presentationml/2006/main">
  <p:tag name="KSO_WM_BEAUTIFY_FLAG" val="#wm#"/>
  <p:tag name="KSO_WM_TEMPLATE_CATEGORY" val="custom"/>
  <p:tag name="KSO_WM_TEMPLATE_INDEX" val="20205176"/>
</p:tagLst>
</file>

<file path=ppt/tags/tag2227.xml><?xml version="1.0" encoding="utf-8"?>
<p:tagLst xmlns:p="http://schemas.openxmlformats.org/presentationml/2006/main">
  <p:tag name="AS_UNIQUEID" val="6815"/>
</p:tagLst>
</file>

<file path=ppt/tags/tag2228.xml><?xml version="1.0" encoding="utf-8"?>
<p:tagLst xmlns:p="http://schemas.openxmlformats.org/presentationml/2006/main">
  <p:tag name="AS_UNIQUEID" val="988"/>
</p:tagLst>
</file>

<file path=ppt/tags/tag2229.xml><?xml version="1.0" encoding="utf-8"?>
<p:tagLst xmlns:p="http://schemas.openxmlformats.org/presentationml/2006/main">
  <p:tag name="AS_UNIQUEID" val="989"/>
</p:tagLst>
</file>

<file path=ppt/tags/tag223.xml><?xml version="1.0" encoding="utf-8"?>
<p:tagLst xmlns:p="http://schemas.openxmlformats.org/presentationml/2006/main">
  <p:tag name="AS_UNIQUEID" val="4844"/>
</p:tagLst>
</file>

<file path=ppt/tags/tag2230.xml><?xml version="1.0" encoding="utf-8"?>
<p:tagLst xmlns:p="http://schemas.openxmlformats.org/presentationml/2006/main">
  <p:tag name="AS_UNIQUEID" val="990"/>
</p:tagLst>
</file>

<file path=ppt/tags/tag2231.xml><?xml version="1.0" encoding="utf-8"?>
<p:tagLst xmlns:p="http://schemas.openxmlformats.org/presentationml/2006/main">
  <p:tag name="AS_UNIQUEID" val="6816"/>
</p:tagLst>
</file>

<file path=ppt/tags/tag2232.xml><?xml version="1.0" encoding="utf-8"?>
<p:tagLst xmlns:p="http://schemas.openxmlformats.org/presentationml/2006/main">
  <p:tag name="AS_UNIQUEID" val="992"/>
</p:tagLst>
</file>

<file path=ppt/tags/tag2233.xml><?xml version="1.0" encoding="utf-8"?>
<p:tagLst xmlns:p="http://schemas.openxmlformats.org/presentationml/2006/main">
  <p:tag name="AS_UNIQUEID" val="6817"/>
</p:tagLst>
</file>

<file path=ppt/tags/tag2234.xml><?xml version="1.0" encoding="utf-8"?>
<p:tagLst xmlns:p="http://schemas.openxmlformats.org/presentationml/2006/main">
  <p:tag name="AS_UNIQUEID" val="6818"/>
</p:tagLst>
</file>

<file path=ppt/tags/tag2235.xml><?xml version="1.0" encoding="utf-8"?>
<p:tagLst xmlns:p="http://schemas.openxmlformats.org/presentationml/2006/main">
  <p:tag name="AS_UNIQUEID" val="6819"/>
</p:tagLst>
</file>

<file path=ppt/tags/tag2236.xml><?xml version="1.0" encoding="utf-8"?>
<p:tagLst xmlns:p="http://schemas.openxmlformats.org/presentationml/2006/main">
  <p:tag name="AS_UNIQUEID" val="6820"/>
</p:tagLst>
</file>

<file path=ppt/tags/tag2237.xml><?xml version="1.0" encoding="utf-8"?>
<p:tagLst xmlns:p="http://schemas.openxmlformats.org/presentationml/2006/main">
  <p:tag name="AS_UNIQUEID" val="6821"/>
</p:tagLst>
</file>

<file path=ppt/tags/tag2238.xml><?xml version="1.0" encoding="utf-8"?>
<p:tagLst xmlns:p="http://schemas.openxmlformats.org/presentationml/2006/main">
  <p:tag name="AS_UNIQUEID" val="6822"/>
</p:tagLst>
</file>

<file path=ppt/tags/tag2239.xml><?xml version="1.0" encoding="utf-8"?>
<p:tagLst xmlns:p="http://schemas.openxmlformats.org/presentationml/2006/main">
  <p:tag name="AS_UNIQUEID" val="6823"/>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40.xml><?xml version="1.0" encoding="utf-8"?>
<p:tagLst xmlns:p="http://schemas.openxmlformats.org/presentationml/2006/main">
  <p:tag name="AS_UNIQUEID" val="6824"/>
</p:tagLst>
</file>

<file path=ppt/tags/tag2241.xml><?xml version="1.0" encoding="utf-8"?>
<p:tagLst xmlns:p="http://schemas.openxmlformats.org/presentationml/2006/main">
  <p:tag name="AS_UNIQUEID" val="6825"/>
</p:tagLst>
</file>

<file path=ppt/tags/tag2242.xml><?xml version="1.0" encoding="utf-8"?>
<p:tagLst xmlns:p="http://schemas.openxmlformats.org/presentationml/2006/main">
  <p:tag name="AS_UNIQUEID" val="6826"/>
</p:tagLst>
</file>

<file path=ppt/tags/tag2243.xml><?xml version="1.0" encoding="utf-8"?>
<p:tagLst xmlns:p="http://schemas.openxmlformats.org/presentationml/2006/main">
  <p:tag name="AS_UNIQUEID" val="6827"/>
</p:tagLst>
</file>

<file path=ppt/tags/tag2244.xml><?xml version="1.0" encoding="utf-8"?>
<p:tagLst xmlns:p="http://schemas.openxmlformats.org/presentationml/2006/main">
  <p:tag name="AS_UNIQUEID" val="6828"/>
</p:tagLst>
</file>

<file path=ppt/tags/tag2245.xml><?xml version="1.0" encoding="utf-8"?>
<p:tagLst xmlns:p="http://schemas.openxmlformats.org/presentationml/2006/main">
  <p:tag name="AS_UNIQUEID" val="6829"/>
  <p:tag name="KSO_WM_BEAUTIFY_FLAG" val=""/>
</p:tagLst>
</file>

<file path=ppt/tags/tag2246.xml><?xml version="1.0" encoding="utf-8"?>
<p:tagLst xmlns:p="http://schemas.openxmlformats.org/presentationml/2006/main">
  <p:tag name="AS_UNIQUEID" val="4618"/>
  <p:tag name="KSO_WM_BEAUTIFY_FLAG" val=""/>
</p:tagLst>
</file>

<file path=ppt/tags/tag2247.xml><?xml version="1.0" encoding="utf-8"?>
<p:tagLst xmlns:p="http://schemas.openxmlformats.org/presentationml/2006/main">
  <p:tag name="AS_UNIQUEID" val="4619"/>
  <p:tag name="KSO_WM_BEAUTIFY_FLAG" val=""/>
</p:tagLst>
</file>

<file path=ppt/tags/tag2248.xml><?xml version="1.0" encoding="utf-8"?>
<p:tagLst xmlns:p="http://schemas.openxmlformats.org/presentationml/2006/main">
  <p:tag name="AS_UNIQUEID" val="4620"/>
  <p:tag name="KSO_WM_BEAUTIFY_FLAG" val=""/>
</p:tagLst>
</file>

<file path=ppt/tags/tag2249.xml><?xml version="1.0" encoding="utf-8"?>
<p:tagLst xmlns:p="http://schemas.openxmlformats.org/presentationml/2006/main">
  <p:tag name="AS_UNIQUEID" val="4621"/>
  <p:tag name="KSO_WM_BEAUTIFY_FLAG" val=""/>
</p:tagLst>
</file>

<file path=ppt/tags/tag225.xml><?xml version="1.0" encoding="utf-8"?>
<p:tagLst xmlns:p="http://schemas.openxmlformats.org/presentationml/2006/main">
  <p:tag name="AS_UNIQUEID" val="4845"/>
</p:tagLst>
</file>

<file path=ppt/tags/tag2250.xml><?xml version="1.0" encoding="utf-8"?>
<p:tagLst xmlns:p="http://schemas.openxmlformats.org/presentationml/2006/main">
  <p:tag name="AS_UNIQUEID" val="4622"/>
  <p:tag name="KSO_WM_BEAUTIFY_FLAG" val=""/>
</p:tagLst>
</file>

<file path=ppt/tags/tag2251.xml><?xml version="1.0" encoding="utf-8"?>
<p:tagLst xmlns:p="http://schemas.openxmlformats.org/presentationml/2006/main">
  <p:tag name="AS_UNIQUEID" val="4623"/>
  <p:tag name="KSO_WM_BEAUTIFY_FLAG" val=""/>
</p:tagLst>
</file>

<file path=ppt/tags/tag2252.xml><?xml version="1.0" encoding="utf-8"?>
<p:tagLst xmlns:p="http://schemas.openxmlformats.org/presentationml/2006/main">
  <p:tag name="AS_UNIQUEID" val="6830"/>
</p:tagLst>
</file>

<file path=ppt/tags/tag2253.xml><?xml version="1.0" encoding="utf-8"?>
<p:tagLst xmlns:p="http://schemas.openxmlformats.org/presentationml/2006/main">
  <p:tag name="AS_UNIQUEID" val="6831"/>
</p:tagLst>
</file>

<file path=ppt/tags/tag2254.xml><?xml version="1.0" encoding="utf-8"?>
<p:tagLst xmlns:p="http://schemas.openxmlformats.org/presentationml/2006/main">
  <p:tag name="AS_UNIQUEID" val="6832"/>
</p:tagLst>
</file>

<file path=ppt/tags/tag2255.xml><?xml version="1.0" encoding="utf-8"?>
<p:tagLst xmlns:p="http://schemas.openxmlformats.org/presentationml/2006/main">
  <p:tag name="AS_UNIQUEID" val="6833"/>
</p:tagLst>
</file>

<file path=ppt/tags/tag2256.xml><?xml version="1.0" encoding="utf-8"?>
<p:tagLst xmlns:p="http://schemas.openxmlformats.org/presentationml/2006/main">
  <p:tag name="KSO_WM_BEAUTIFY_FLAG" val="#wm#"/>
  <p:tag name="KSO_WM_TEMPLATE_CATEGORY" val="custom"/>
  <p:tag name="KSO_WM_TEMPLATE_INDEX" val="20205176"/>
</p:tagLst>
</file>

<file path=ppt/tags/tag2257.xml><?xml version="1.0" encoding="utf-8"?>
<p:tagLst xmlns:p="http://schemas.openxmlformats.org/presentationml/2006/main">
  <p:tag name="AS_UNIQUEID" val="6834"/>
</p:tagLst>
</file>

<file path=ppt/tags/tag2258.xml><?xml version="1.0" encoding="utf-8"?>
<p:tagLst xmlns:p="http://schemas.openxmlformats.org/presentationml/2006/main">
  <p:tag name="AS_UNIQUEID" val="6835"/>
</p:tagLst>
</file>

<file path=ppt/tags/tag2259.xml><?xml version="1.0" encoding="utf-8"?>
<p:tagLst xmlns:p="http://schemas.openxmlformats.org/presentationml/2006/main">
  <p:tag name="AS_UNIQUEID" val="6836"/>
</p:tagLst>
</file>

<file path=ppt/tags/tag226.xml><?xml version="1.0" encoding="utf-8"?>
<p:tagLst xmlns:p="http://schemas.openxmlformats.org/presentationml/2006/main">
  <p:tag name="AS_UNIQUEID" val="4846"/>
  <p:tag name="KSO_WM_BEAUTIFY_FLAG" val=""/>
</p:tagLst>
</file>

<file path=ppt/tags/tag2260.xml><?xml version="1.0" encoding="utf-8"?>
<p:tagLst xmlns:p="http://schemas.openxmlformats.org/presentationml/2006/main">
  <p:tag name="AS_UNIQUEID" val="6837"/>
</p:tagLst>
</file>

<file path=ppt/tags/tag2261.xml><?xml version="1.0" encoding="utf-8"?>
<p:tagLst xmlns:p="http://schemas.openxmlformats.org/presentationml/2006/main">
  <p:tag name="AS_UNIQUEID" val="6838"/>
</p:tagLst>
</file>

<file path=ppt/tags/tag2262.xml><?xml version="1.0" encoding="utf-8"?>
<p:tagLst xmlns:p="http://schemas.openxmlformats.org/presentationml/2006/main">
  <p:tag name="AS_UNIQUEID" val="6839"/>
</p:tagLst>
</file>

<file path=ppt/tags/tag2263.xml><?xml version="1.0" encoding="utf-8"?>
<p:tagLst xmlns:p="http://schemas.openxmlformats.org/presentationml/2006/main">
  <p:tag name="AS_UNIQUEID" val="6840"/>
</p:tagLst>
</file>

<file path=ppt/tags/tag2264.xml><?xml version="1.0" encoding="utf-8"?>
<p:tagLst xmlns:p="http://schemas.openxmlformats.org/presentationml/2006/main">
  <p:tag name="AS_UNIQUEID" val="6841"/>
</p:tagLst>
</file>

<file path=ppt/tags/tag2265.xml><?xml version="1.0" encoding="utf-8"?>
<p:tagLst xmlns:p="http://schemas.openxmlformats.org/presentationml/2006/main">
  <p:tag name="AS_UNIQUEID" val="6842"/>
</p:tagLst>
</file>

<file path=ppt/tags/tag2266.xml><?xml version="1.0" encoding="utf-8"?>
<p:tagLst xmlns:p="http://schemas.openxmlformats.org/presentationml/2006/main">
  <p:tag name="AS_UNIQUEID" val="6843"/>
</p:tagLst>
</file>

<file path=ppt/tags/tag2267.xml><?xml version="1.0" encoding="utf-8"?>
<p:tagLst xmlns:p="http://schemas.openxmlformats.org/presentationml/2006/main">
  <p:tag name="AS_UNIQUEID" val="6844"/>
</p:tagLst>
</file>

<file path=ppt/tags/tag2268.xml><?xml version="1.0" encoding="utf-8"?>
<p:tagLst xmlns:p="http://schemas.openxmlformats.org/presentationml/2006/main">
  <p:tag name="AS_UNIQUEID" val="6845"/>
</p:tagLst>
</file>

<file path=ppt/tags/tag2269.xml><?xml version="1.0" encoding="utf-8"?>
<p:tagLst xmlns:p="http://schemas.openxmlformats.org/presentationml/2006/main">
  <p:tag name="AS_UNIQUEID" val="6846"/>
</p:tagLst>
</file>

<file path=ppt/tags/tag227.xml><?xml version="1.0" encoding="utf-8"?>
<p:tagLst xmlns:p="http://schemas.openxmlformats.org/presentationml/2006/main">
  <p:tag name="AS_UNIQUEID" val="4847"/>
  <p:tag name="KSO_WM_BEAUTIFY_FLAG" val=""/>
</p:tagLst>
</file>

<file path=ppt/tags/tag2270.xml><?xml version="1.0" encoding="utf-8"?>
<p:tagLst xmlns:p="http://schemas.openxmlformats.org/presentationml/2006/main">
  <p:tag name="AS_UNIQUEID" val="6847"/>
</p:tagLst>
</file>

<file path=ppt/tags/tag2271.xml><?xml version="1.0" encoding="utf-8"?>
<p:tagLst xmlns:p="http://schemas.openxmlformats.org/presentationml/2006/main">
  <p:tag name="AS_UNIQUEID" val="6848"/>
</p:tagLst>
</file>

<file path=ppt/tags/tag2272.xml><?xml version="1.0" encoding="utf-8"?>
<p:tagLst xmlns:p="http://schemas.openxmlformats.org/presentationml/2006/main">
  <p:tag name="AS_UNIQUEID" val="6849"/>
</p:tagLst>
</file>

<file path=ppt/tags/tag2273.xml><?xml version="1.0" encoding="utf-8"?>
<p:tagLst xmlns:p="http://schemas.openxmlformats.org/presentationml/2006/main">
  <p:tag name="AS_UNIQUEID" val="6850"/>
</p:tagLst>
</file>

<file path=ppt/tags/tag2274.xml><?xml version="1.0" encoding="utf-8"?>
<p:tagLst xmlns:p="http://schemas.openxmlformats.org/presentationml/2006/main">
  <p:tag name="AS_UNIQUEID" val="6851"/>
</p:tagLst>
</file>

<file path=ppt/tags/tag2275.xml><?xml version="1.0" encoding="utf-8"?>
<p:tagLst xmlns:p="http://schemas.openxmlformats.org/presentationml/2006/main">
  <p:tag name="AS_UNIQUEID" val="6852"/>
</p:tagLst>
</file>

<file path=ppt/tags/tag2276.xml><?xml version="1.0" encoding="utf-8"?>
<p:tagLst xmlns:p="http://schemas.openxmlformats.org/presentationml/2006/main">
  <p:tag name="AS_UNIQUEID" val="6853"/>
</p:tagLst>
</file>

<file path=ppt/tags/tag2277.xml><?xml version="1.0" encoding="utf-8"?>
<p:tagLst xmlns:p="http://schemas.openxmlformats.org/presentationml/2006/main">
  <p:tag name="AS_UNIQUEID" val="6854"/>
</p:tagLst>
</file>

<file path=ppt/tags/tag2278.xml><?xml version="1.0" encoding="utf-8"?>
<p:tagLst xmlns:p="http://schemas.openxmlformats.org/presentationml/2006/main">
  <p:tag name="AS_UNIQUEID" val="6855"/>
</p:tagLst>
</file>

<file path=ppt/tags/tag2279.xml><?xml version="1.0" encoding="utf-8"?>
<p:tagLst xmlns:p="http://schemas.openxmlformats.org/presentationml/2006/main">
  <p:tag name="AS_UNIQUEID" val="6856"/>
</p:tagLst>
</file>

<file path=ppt/tags/tag228.xml><?xml version="1.0" encoding="utf-8"?>
<p:tagLst xmlns:p="http://schemas.openxmlformats.org/presentationml/2006/main">
  <p:tag name="AS_UNIQUEID" val="4848"/>
  <p:tag name="KSO_WM_BEAUTIFY_FLAG" val=""/>
</p:tagLst>
</file>

<file path=ppt/tags/tag2280.xml><?xml version="1.0" encoding="utf-8"?>
<p:tagLst xmlns:p="http://schemas.openxmlformats.org/presentationml/2006/main">
  <p:tag name="AS_UNIQUEID" val="6857"/>
</p:tagLst>
</file>

<file path=ppt/tags/tag2281.xml><?xml version="1.0" encoding="utf-8"?>
<p:tagLst xmlns:p="http://schemas.openxmlformats.org/presentationml/2006/main">
  <p:tag name="AS_UNIQUEID" val="6858"/>
</p:tagLst>
</file>

<file path=ppt/tags/tag2282.xml><?xml version="1.0" encoding="utf-8"?>
<p:tagLst xmlns:p="http://schemas.openxmlformats.org/presentationml/2006/main">
  <p:tag name="AS_UNIQUEID" val="6859"/>
</p:tagLst>
</file>

<file path=ppt/tags/tag2283.xml><?xml version="1.0" encoding="utf-8"?>
<p:tagLst xmlns:p="http://schemas.openxmlformats.org/presentationml/2006/main">
  <p:tag name="AS_UNIQUEID" val="6860"/>
</p:tagLst>
</file>

<file path=ppt/tags/tag2284.xml><?xml version="1.0" encoding="utf-8"?>
<p:tagLst xmlns:p="http://schemas.openxmlformats.org/presentationml/2006/main">
  <p:tag name="AS_UNIQUEID" val="6861"/>
</p:tagLst>
</file>

<file path=ppt/tags/tag2285.xml><?xml version="1.0" encoding="utf-8"?>
<p:tagLst xmlns:p="http://schemas.openxmlformats.org/presentationml/2006/main">
  <p:tag name="AS_UNIQUEID" val="6862"/>
</p:tagLst>
</file>

<file path=ppt/tags/tag2286.xml><?xml version="1.0" encoding="utf-8"?>
<p:tagLst xmlns:p="http://schemas.openxmlformats.org/presentationml/2006/main">
  <p:tag name="AS_UNIQUEID" val="6863"/>
</p:tagLst>
</file>

<file path=ppt/tags/tag2287.xml><?xml version="1.0" encoding="utf-8"?>
<p:tagLst xmlns:p="http://schemas.openxmlformats.org/presentationml/2006/main">
  <p:tag name="AS_UNIQUEID" val="6864"/>
</p:tagLst>
</file>

<file path=ppt/tags/tag2288.xml><?xml version="1.0" encoding="utf-8"?>
<p:tagLst xmlns:p="http://schemas.openxmlformats.org/presentationml/2006/main">
  <p:tag name="AS_UNIQUEID" val="6865"/>
</p:tagLst>
</file>

<file path=ppt/tags/tag2289.xml><?xml version="1.0" encoding="utf-8"?>
<p:tagLst xmlns:p="http://schemas.openxmlformats.org/presentationml/2006/main">
  <p:tag name="AS_UNIQUEID" val="6866"/>
</p:tagLst>
</file>

<file path=ppt/tags/tag229.xml><?xml version="1.0" encoding="utf-8"?>
<p:tagLst xmlns:p="http://schemas.openxmlformats.org/presentationml/2006/main">
  <p:tag name="AS_UNIQUEID" val="4849"/>
  <p:tag name="KSO_WM_BEAUTIFY_FLAG" val=""/>
</p:tagLst>
</file>

<file path=ppt/tags/tag2290.xml><?xml version="1.0" encoding="utf-8"?>
<p:tagLst xmlns:p="http://schemas.openxmlformats.org/presentationml/2006/main">
  <p:tag name="AS_UNIQUEID" val="6867"/>
</p:tagLst>
</file>

<file path=ppt/tags/tag2291.xml><?xml version="1.0" encoding="utf-8"?>
<p:tagLst xmlns:p="http://schemas.openxmlformats.org/presentationml/2006/main">
  <p:tag name="AS_UNIQUEID" val="6868"/>
</p:tagLst>
</file>

<file path=ppt/tags/tag2292.xml><?xml version="1.0" encoding="utf-8"?>
<p:tagLst xmlns:p="http://schemas.openxmlformats.org/presentationml/2006/main">
  <p:tag name="AS_UNIQUEID" val="6869"/>
</p:tagLst>
</file>

<file path=ppt/tags/tag2293.xml><?xml version="1.0" encoding="utf-8"?>
<p:tagLst xmlns:p="http://schemas.openxmlformats.org/presentationml/2006/main">
  <p:tag name="AS_UNIQUEID" val="393"/>
</p:tagLst>
</file>

<file path=ppt/tags/tag2294.xml><?xml version="1.0" encoding="utf-8"?>
<p:tagLst xmlns:p="http://schemas.openxmlformats.org/presentationml/2006/main">
  <p:tag name="AS_UNIQUEID" val="6870"/>
</p:tagLst>
</file>

<file path=ppt/tags/tag2295.xml><?xml version="1.0" encoding="utf-8"?>
<p:tagLst xmlns:p="http://schemas.openxmlformats.org/presentationml/2006/main">
  <p:tag name="AS_UNIQUEID" val="6871"/>
</p:tagLst>
</file>

<file path=ppt/tags/tag2296.xml><?xml version="1.0" encoding="utf-8"?>
<p:tagLst xmlns:p="http://schemas.openxmlformats.org/presentationml/2006/main">
  <p:tag name="AS_UNIQUEID" val="6872"/>
</p:tagLst>
</file>

<file path=ppt/tags/tag2297.xml><?xml version="1.0" encoding="utf-8"?>
<p:tagLst xmlns:p="http://schemas.openxmlformats.org/presentationml/2006/main">
  <p:tag name="AS_UNIQUEID" val="6873"/>
</p:tagLst>
</file>

<file path=ppt/tags/tag2298.xml><?xml version="1.0" encoding="utf-8"?>
<p:tagLst xmlns:p="http://schemas.openxmlformats.org/presentationml/2006/main">
  <p:tag name="AS_UNIQUEID" val="6874"/>
</p:tagLst>
</file>

<file path=ppt/tags/tag2299.xml><?xml version="1.0" encoding="utf-8"?>
<p:tagLst xmlns:p="http://schemas.openxmlformats.org/presentationml/2006/main">
  <p:tag name="AS_UNIQUEID" val="6875"/>
</p:tagLst>
</file>

<file path=ppt/tags/tag23.xml><?xml version="1.0" encoding="utf-8"?>
<p:tagLst xmlns:p="http://schemas.openxmlformats.org/presentationml/2006/main">
  <p:tag name="AS_UNIQUEID" val="4646"/>
</p:tagLst>
</file>

<file path=ppt/tags/tag230.xml><?xml version="1.0" encoding="utf-8"?>
<p:tagLst xmlns:p="http://schemas.openxmlformats.org/presentationml/2006/main">
  <p:tag name="AS_UNIQUEID" val="4850"/>
  <p:tag name="KSO_WM_BEAUTIFY_FLAG" val=""/>
</p:tagLst>
</file>

<file path=ppt/tags/tag2300.xml><?xml version="1.0" encoding="utf-8"?>
<p:tagLst xmlns:p="http://schemas.openxmlformats.org/presentationml/2006/main">
  <p:tag name="AS_UNIQUEID" val="6876"/>
</p:tagLst>
</file>

<file path=ppt/tags/tag2301.xml><?xml version="1.0" encoding="utf-8"?>
<p:tagLst xmlns:p="http://schemas.openxmlformats.org/presentationml/2006/main">
  <p:tag name="AS_UNIQUEID" val="6877"/>
</p:tagLst>
</file>

<file path=ppt/tags/tag2302.xml><?xml version="1.0" encoding="utf-8"?>
<p:tagLst xmlns:p="http://schemas.openxmlformats.org/presentationml/2006/main">
  <p:tag name="AS_UNIQUEID" val="6878"/>
</p:tagLst>
</file>

<file path=ppt/tags/tag2303.xml><?xml version="1.0" encoding="utf-8"?>
<p:tagLst xmlns:p="http://schemas.openxmlformats.org/presentationml/2006/main">
  <p:tag name="AS_UNIQUEID" val="6879"/>
</p:tagLst>
</file>

<file path=ppt/tags/tag2304.xml><?xml version="1.0" encoding="utf-8"?>
<p:tagLst xmlns:p="http://schemas.openxmlformats.org/presentationml/2006/main">
  <p:tag name="AS_UNIQUEID" val="6880"/>
</p:tagLst>
</file>

<file path=ppt/tags/tag2305.xml><?xml version="1.0" encoding="utf-8"?>
<p:tagLst xmlns:p="http://schemas.openxmlformats.org/presentationml/2006/main">
  <p:tag name="AS_UNIQUEID" val="6881"/>
</p:tagLst>
</file>

<file path=ppt/tags/tag2306.xml><?xml version="1.0" encoding="utf-8"?>
<p:tagLst xmlns:p="http://schemas.openxmlformats.org/presentationml/2006/main">
  <p:tag name="AS_UNIQUEID" val="473"/>
</p:tagLst>
</file>

<file path=ppt/tags/tag2307.xml><?xml version="1.0" encoding="utf-8"?>
<p:tagLst xmlns:p="http://schemas.openxmlformats.org/presentationml/2006/main">
  <p:tag name="AS_UNIQUEID" val="6882"/>
</p:tagLst>
</file>

<file path=ppt/tags/tag2308.xml><?xml version="1.0" encoding="utf-8"?>
<p:tagLst xmlns:p="http://schemas.openxmlformats.org/presentationml/2006/main">
  <p:tag name="AS_UNIQUEID" val="6883"/>
</p:tagLst>
</file>

<file path=ppt/tags/tag2309.xml><?xml version="1.0" encoding="utf-8"?>
<p:tagLst xmlns:p="http://schemas.openxmlformats.org/presentationml/2006/main">
  <p:tag name="AS_UNIQUEID" val="6884"/>
</p:tagLst>
</file>

<file path=ppt/tags/tag231.xml><?xml version="1.0" encoding="utf-8"?>
<p:tagLst xmlns:p="http://schemas.openxmlformats.org/presentationml/2006/main">
  <p:tag name="AS_UNIQUEID" val="4851"/>
  <p:tag name="KSO_WM_BEAUTIFY_FLAG" val=""/>
</p:tagLst>
</file>

<file path=ppt/tags/tag2310.xml><?xml version="1.0" encoding="utf-8"?>
<p:tagLst xmlns:p="http://schemas.openxmlformats.org/presentationml/2006/main">
  <p:tag name="AS_UNIQUEID" val="6885"/>
</p:tagLst>
</file>

<file path=ppt/tags/tag2311.xml><?xml version="1.0" encoding="utf-8"?>
<p:tagLst xmlns:p="http://schemas.openxmlformats.org/presentationml/2006/main">
  <p:tag name="AS_UNIQUEID" val="6886"/>
</p:tagLst>
</file>

<file path=ppt/tags/tag2312.xml><?xml version="1.0" encoding="utf-8"?>
<p:tagLst xmlns:p="http://schemas.openxmlformats.org/presentationml/2006/main">
  <p:tag name="AS_UNIQUEID" val="6887"/>
</p:tagLst>
</file>

<file path=ppt/tags/tag2313.xml><?xml version="1.0" encoding="utf-8"?>
<p:tagLst xmlns:p="http://schemas.openxmlformats.org/presentationml/2006/main">
  <p:tag name="AS_UNIQUEID" val="6888"/>
</p:tagLst>
</file>

<file path=ppt/tags/tag2314.xml><?xml version="1.0" encoding="utf-8"?>
<p:tagLst xmlns:p="http://schemas.openxmlformats.org/presentationml/2006/main">
  <p:tag name="AS_UNIQUEID" val="393"/>
</p:tagLst>
</file>

<file path=ppt/tags/tag2315.xml><?xml version="1.0" encoding="utf-8"?>
<p:tagLst xmlns:p="http://schemas.openxmlformats.org/presentationml/2006/main">
  <p:tag name="AS_UNIQUEID" val="6889"/>
</p:tagLst>
</file>

<file path=ppt/tags/tag2316.xml><?xml version="1.0" encoding="utf-8"?>
<p:tagLst xmlns:p="http://schemas.openxmlformats.org/presentationml/2006/main">
  <p:tag name="AS_UNIQUEID" val="6890"/>
</p:tagLst>
</file>

<file path=ppt/tags/tag2317.xml><?xml version="1.0" encoding="utf-8"?>
<p:tagLst xmlns:p="http://schemas.openxmlformats.org/presentationml/2006/main">
  <p:tag name="AS_UNIQUEID" val="6891"/>
</p:tagLst>
</file>

<file path=ppt/tags/tag2318.xml><?xml version="1.0" encoding="utf-8"?>
<p:tagLst xmlns:p="http://schemas.openxmlformats.org/presentationml/2006/main">
  <p:tag name="AS_UNIQUEID" val="6892"/>
</p:tagLst>
</file>

<file path=ppt/tags/tag2319.xml><?xml version="1.0" encoding="utf-8"?>
<p:tagLst xmlns:p="http://schemas.openxmlformats.org/presentationml/2006/main">
  <p:tag name="AS_UNIQUEID" val="6893"/>
</p:tagLst>
</file>

<file path=ppt/tags/tag232.xml><?xml version="1.0" encoding="utf-8"?>
<p:tagLst xmlns:p="http://schemas.openxmlformats.org/presentationml/2006/main">
  <p:tag name="AS_UNIQUEID" val="4852"/>
  <p:tag name="KSO_WM_BEAUTIFY_FLAG" val=""/>
</p:tagLst>
</file>

<file path=ppt/tags/tag2320.xml><?xml version="1.0" encoding="utf-8"?>
<p:tagLst xmlns:p="http://schemas.openxmlformats.org/presentationml/2006/main">
  <p:tag name="AS_UNIQUEID" val="6894"/>
</p:tagLst>
</file>

<file path=ppt/tags/tag2321.xml><?xml version="1.0" encoding="utf-8"?>
<p:tagLst xmlns:p="http://schemas.openxmlformats.org/presentationml/2006/main">
  <p:tag name="AS_UNIQUEID" val="6895"/>
</p:tagLst>
</file>

<file path=ppt/tags/tag2322.xml><?xml version="1.0" encoding="utf-8"?>
<p:tagLst xmlns:p="http://schemas.openxmlformats.org/presentationml/2006/main">
  <p:tag name="AS_UNIQUEID" val="473"/>
</p:tagLst>
</file>

<file path=ppt/tags/tag2323.xml><?xml version="1.0" encoding="utf-8"?>
<p:tagLst xmlns:p="http://schemas.openxmlformats.org/presentationml/2006/main">
  <p:tag name="AS_UNIQUEID" val="6896"/>
</p:tagLst>
</file>

<file path=ppt/tags/tag2324.xml><?xml version="1.0" encoding="utf-8"?>
<p:tagLst xmlns:p="http://schemas.openxmlformats.org/presentationml/2006/main">
  <p:tag name="AS_UNIQUEID" val="6897"/>
</p:tagLst>
</file>

<file path=ppt/tags/tag2325.xml><?xml version="1.0" encoding="utf-8"?>
<p:tagLst xmlns:p="http://schemas.openxmlformats.org/presentationml/2006/main">
  <p:tag name="AS_UNIQUEID" val="6898"/>
</p:tagLst>
</file>

<file path=ppt/tags/tag2326.xml><?xml version="1.0" encoding="utf-8"?>
<p:tagLst xmlns:p="http://schemas.openxmlformats.org/presentationml/2006/main">
  <p:tag name="AS_UNIQUEID" val="6899"/>
</p:tagLst>
</file>

<file path=ppt/tags/tag2327.xml><?xml version="1.0" encoding="utf-8"?>
<p:tagLst xmlns:p="http://schemas.openxmlformats.org/presentationml/2006/main">
  <p:tag name="AS_UNIQUEID" val="6900"/>
</p:tagLst>
</file>

<file path=ppt/tags/tag2328.xml><?xml version="1.0" encoding="utf-8"?>
<p:tagLst xmlns:p="http://schemas.openxmlformats.org/presentationml/2006/main">
  <p:tag name="AS_UNIQUEID" val="6901"/>
</p:tagLst>
</file>

<file path=ppt/tags/tag2329.xml><?xml version="1.0" encoding="utf-8"?>
<p:tagLst xmlns:p="http://schemas.openxmlformats.org/presentationml/2006/main">
  <p:tag name="AS_UNIQUEID" val="459"/>
</p:tagLst>
</file>

<file path=ppt/tags/tag233.xml><?xml version="1.0" encoding="utf-8"?>
<p:tagLst xmlns:p="http://schemas.openxmlformats.org/presentationml/2006/main">
  <p:tag name="AS_UNIQUEID" val="4853"/>
  <p:tag name="KSO_WM_BEAUTIFY_FLAG" val=""/>
</p:tagLst>
</file>

<file path=ppt/tags/tag2330.xml><?xml version="1.0" encoding="utf-8"?>
<p:tagLst xmlns:p="http://schemas.openxmlformats.org/presentationml/2006/main">
  <p:tag name="AS_UNIQUEID" val="460"/>
</p:tagLst>
</file>

<file path=ppt/tags/tag2331.xml><?xml version="1.0" encoding="utf-8"?>
<p:tagLst xmlns:p="http://schemas.openxmlformats.org/presentationml/2006/main">
  <p:tag name="AS_UNIQUEID" val="461"/>
</p:tagLst>
</file>

<file path=ppt/tags/tag2332.xml><?xml version="1.0" encoding="utf-8"?>
<p:tagLst xmlns:p="http://schemas.openxmlformats.org/presentationml/2006/main">
  <p:tag name="AS_UNIQUEID" val="462"/>
</p:tagLst>
</file>

<file path=ppt/tags/tag2333.xml><?xml version="1.0" encoding="utf-8"?>
<p:tagLst xmlns:p="http://schemas.openxmlformats.org/presentationml/2006/main">
  <p:tag name="AS_UNIQUEID" val="463"/>
</p:tagLst>
</file>

<file path=ppt/tags/tag2334.xml><?xml version="1.0" encoding="utf-8"?>
<p:tagLst xmlns:p="http://schemas.openxmlformats.org/presentationml/2006/main">
  <p:tag name="AS_UNIQUEID" val="187"/>
</p:tagLst>
</file>

<file path=ppt/tags/tag2335.xml><?xml version="1.0" encoding="utf-8"?>
<p:tagLst xmlns:p="http://schemas.openxmlformats.org/presentationml/2006/main">
  <p:tag name="AS_UNIQUEID" val="464"/>
</p:tagLst>
</file>

<file path=ppt/tags/tag2336.xml><?xml version="1.0" encoding="utf-8"?>
<p:tagLst xmlns:p="http://schemas.openxmlformats.org/presentationml/2006/main">
  <p:tag name="AS_UNIQUEID" val="6902"/>
</p:tagLst>
</file>

<file path=ppt/tags/tag2337.xml><?xml version="1.0" encoding="utf-8"?>
<p:tagLst xmlns:p="http://schemas.openxmlformats.org/presentationml/2006/main">
  <p:tag name="AS_UNIQUEID" val="6903"/>
</p:tagLst>
</file>

<file path=ppt/tags/tag2338.xml><?xml version="1.0" encoding="utf-8"?>
<p:tagLst xmlns:p="http://schemas.openxmlformats.org/presentationml/2006/main">
  <p:tag name="AS_UNIQUEID" val="6904"/>
</p:tagLst>
</file>

<file path=ppt/tags/tag2339.xml><?xml version="1.0" encoding="utf-8"?>
<p:tagLst xmlns:p="http://schemas.openxmlformats.org/presentationml/2006/main">
  <p:tag name="AS_UNIQUEID" val="6905"/>
</p:tagLst>
</file>

<file path=ppt/tags/tag234.xml><?xml version="1.0" encoding="utf-8"?>
<p:tagLst xmlns:p="http://schemas.openxmlformats.org/presentationml/2006/main">
  <p:tag name="AS_UNIQUEID" val="4854"/>
  <p:tag name="KSO_WM_BEAUTIFY_FLAG" val=""/>
</p:tagLst>
</file>

<file path=ppt/tags/tag2340.xml><?xml version="1.0" encoding="utf-8"?>
<p:tagLst xmlns:p="http://schemas.openxmlformats.org/presentationml/2006/main">
  <p:tag name="AS_UNIQUEID" val="6906"/>
</p:tagLst>
</file>

<file path=ppt/tags/tag2341.xml><?xml version="1.0" encoding="utf-8"?>
<p:tagLst xmlns:p="http://schemas.openxmlformats.org/presentationml/2006/main">
  <p:tag name="AS_UNIQUEID" val="6907"/>
</p:tagLst>
</file>

<file path=ppt/tags/tag2342.xml><?xml version="1.0" encoding="utf-8"?>
<p:tagLst xmlns:p="http://schemas.openxmlformats.org/presentationml/2006/main">
  <p:tag name="AS_UNIQUEID" val="6908"/>
</p:tagLst>
</file>

<file path=ppt/tags/tag2343.xml><?xml version="1.0" encoding="utf-8"?>
<p:tagLst xmlns:p="http://schemas.openxmlformats.org/presentationml/2006/main">
  <p:tag name="AS_UNIQUEID" val="6909"/>
</p:tagLst>
</file>

<file path=ppt/tags/tag2344.xml><?xml version="1.0" encoding="utf-8"?>
<p:tagLst xmlns:p="http://schemas.openxmlformats.org/presentationml/2006/main">
  <p:tag name="AS_UNIQUEID" val="6910"/>
</p:tagLst>
</file>

<file path=ppt/tags/tag2345.xml><?xml version="1.0" encoding="utf-8"?>
<p:tagLst xmlns:p="http://schemas.openxmlformats.org/presentationml/2006/main">
  <p:tag name="AS_UNIQUEID" val="6911"/>
</p:tagLst>
</file>

<file path=ppt/tags/tag2346.xml><?xml version="1.0" encoding="utf-8"?>
<p:tagLst xmlns:p="http://schemas.openxmlformats.org/presentationml/2006/main">
  <p:tag name="AS_UNIQUEID" val="6912"/>
</p:tagLst>
</file>

<file path=ppt/tags/tag2347.xml><?xml version="1.0" encoding="utf-8"?>
<p:tagLst xmlns:p="http://schemas.openxmlformats.org/presentationml/2006/main">
  <p:tag name="AS_UNIQUEID" val="6913"/>
</p:tagLst>
</file>

<file path=ppt/tags/tag2348.xml><?xml version="1.0" encoding="utf-8"?>
<p:tagLst xmlns:p="http://schemas.openxmlformats.org/presentationml/2006/main">
  <p:tag name="AS_UNIQUEID" val="6914"/>
</p:tagLst>
</file>

<file path=ppt/tags/tag2349.xml><?xml version="1.0" encoding="utf-8"?>
<p:tagLst xmlns:p="http://schemas.openxmlformats.org/presentationml/2006/main">
  <p:tag name="AS_UNIQUEID" val="6915"/>
</p:tagLst>
</file>

<file path=ppt/tags/tag235.xml><?xml version="1.0" encoding="utf-8"?>
<p:tagLst xmlns:p="http://schemas.openxmlformats.org/presentationml/2006/main">
  <p:tag name="AS_UNIQUEID" val="4855"/>
  <p:tag name="KSO_WM_BEAUTIFY_FLAG" val=""/>
</p:tagLst>
</file>

<file path=ppt/tags/tag2350.xml><?xml version="1.0" encoding="utf-8"?>
<p:tagLst xmlns:p="http://schemas.openxmlformats.org/presentationml/2006/main">
  <p:tag name="AS_UNIQUEID" val="6916"/>
</p:tagLst>
</file>

<file path=ppt/tags/tag2351.xml><?xml version="1.0" encoding="utf-8"?>
<p:tagLst xmlns:p="http://schemas.openxmlformats.org/presentationml/2006/main">
  <p:tag name="AS_UNIQUEID" val="6917"/>
</p:tagLst>
</file>

<file path=ppt/tags/tag2352.xml><?xml version="1.0" encoding="utf-8"?>
<p:tagLst xmlns:p="http://schemas.openxmlformats.org/presentationml/2006/main">
  <p:tag name="AS_UNIQUEID" val="6918"/>
</p:tagLst>
</file>

<file path=ppt/tags/tag2353.xml><?xml version="1.0" encoding="utf-8"?>
<p:tagLst xmlns:p="http://schemas.openxmlformats.org/presentationml/2006/main">
  <p:tag name="AS_UNIQUEID" val="6919"/>
</p:tagLst>
</file>

<file path=ppt/tags/tag2354.xml><?xml version="1.0" encoding="utf-8"?>
<p:tagLst xmlns:p="http://schemas.openxmlformats.org/presentationml/2006/main">
  <p:tag name="AS_UNIQUEID" val="6920"/>
</p:tagLst>
</file>

<file path=ppt/tags/tag2355.xml><?xml version="1.0" encoding="utf-8"?>
<p:tagLst xmlns:p="http://schemas.openxmlformats.org/presentationml/2006/main">
  <p:tag name="AS_UNIQUEID" val="6921"/>
</p:tagLst>
</file>

<file path=ppt/tags/tag2356.xml><?xml version="1.0" encoding="utf-8"?>
<p:tagLst xmlns:p="http://schemas.openxmlformats.org/presentationml/2006/main">
  <p:tag name="AS_UNIQUEID" val="6922"/>
</p:tagLst>
</file>

<file path=ppt/tags/tag2357.xml><?xml version="1.0" encoding="utf-8"?>
<p:tagLst xmlns:p="http://schemas.openxmlformats.org/presentationml/2006/main">
  <p:tag name="AS_UNIQUEID" val="6923"/>
</p:tagLst>
</file>

<file path=ppt/tags/tag2358.xml><?xml version="1.0" encoding="utf-8"?>
<p:tagLst xmlns:p="http://schemas.openxmlformats.org/presentationml/2006/main">
  <p:tag name="AS_UNIQUEID" val="6924"/>
</p:tagLst>
</file>

<file path=ppt/tags/tag2359.xml><?xml version="1.0" encoding="utf-8"?>
<p:tagLst xmlns:p="http://schemas.openxmlformats.org/presentationml/2006/main">
  <p:tag name="AS_UNIQUEID" val="6925"/>
</p:tagLst>
</file>

<file path=ppt/tags/tag236.xml><?xml version="1.0" encoding="utf-8"?>
<p:tagLst xmlns:p="http://schemas.openxmlformats.org/presentationml/2006/main">
  <p:tag name="AS_UNIQUEID" val="4856"/>
  <p:tag name="KSO_WM_BEAUTIFY_FLAG" val=""/>
</p:tagLst>
</file>

<file path=ppt/tags/tag2360.xml><?xml version="1.0" encoding="utf-8"?>
<p:tagLst xmlns:p="http://schemas.openxmlformats.org/presentationml/2006/main">
  <p:tag name="AS_UNIQUEID" val="6926"/>
</p:tagLst>
</file>

<file path=ppt/tags/tag2361.xml><?xml version="1.0" encoding="utf-8"?>
<p:tagLst xmlns:p="http://schemas.openxmlformats.org/presentationml/2006/main">
  <p:tag name="AS_UNIQUEID" val="6927"/>
</p:tagLst>
</file>

<file path=ppt/tags/tag2362.xml><?xml version="1.0" encoding="utf-8"?>
<p:tagLst xmlns:p="http://schemas.openxmlformats.org/presentationml/2006/main">
  <p:tag name="AS_UNIQUEID" val="6928"/>
</p:tagLst>
</file>

<file path=ppt/tags/tag2363.xml><?xml version="1.0" encoding="utf-8"?>
<p:tagLst xmlns:p="http://schemas.openxmlformats.org/presentationml/2006/main">
  <p:tag name="AS_UNIQUEID" val="6929"/>
</p:tagLst>
</file>

<file path=ppt/tags/tag2364.xml><?xml version="1.0" encoding="utf-8"?>
<p:tagLst xmlns:p="http://schemas.openxmlformats.org/presentationml/2006/main">
  <p:tag name="AS_UNIQUEID" val="6930"/>
</p:tagLst>
</file>

<file path=ppt/tags/tag2365.xml><?xml version="1.0" encoding="utf-8"?>
<p:tagLst xmlns:p="http://schemas.openxmlformats.org/presentationml/2006/main">
  <p:tag name="AS_UNIQUEID" val="6931"/>
</p:tagLst>
</file>

<file path=ppt/tags/tag2366.xml><?xml version="1.0" encoding="utf-8"?>
<p:tagLst xmlns:p="http://schemas.openxmlformats.org/presentationml/2006/main">
  <p:tag name="AS_UNIQUEID" val="6932"/>
</p:tagLst>
</file>

<file path=ppt/tags/tag2367.xml><?xml version="1.0" encoding="utf-8"?>
<p:tagLst xmlns:p="http://schemas.openxmlformats.org/presentationml/2006/main">
  <p:tag name="AS_UNIQUEID" val="6933"/>
</p:tagLst>
</file>

<file path=ppt/tags/tag2368.xml><?xml version="1.0" encoding="utf-8"?>
<p:tagLst xmlns:p="http://schemas.openxmlformats.org/presentationml/2006/main">
  <p:tag name="AS_UNIQUEID" val="6934"/>
</p:tagLst>
</file>

<file path=ppt/tags/tag2369.xml><?xml version="1.0" encoding="utf-8"?>
<p:tagLst xmlns:p="http://schemas.openxmlformats.org/presentationml/2006/main">
  <p:tag name="AS_UNIQUEID" val="6935"/>
</p:tagLst>
</file>

<file path=ppt/tags/tag237.xml><?xml version="1.0" encoding="utf-8"?>
<p:tagLst xmlns:p="http://schemas.openxmlformats.org/presentationml/2006/main">
  <p:tag name="AS_UNIQUEID" val="4857"/>
  <p:tag name="KSO_WM_BEAUTIFY_FLAG" val=""/>
</p:tagLst>
</file>

<file path=ppt/tags/tag2370.xml><?xml version="1.0" encoding="utf-8"?>
<p:tagLst xmlns:p="http://schemas.openxmlformats.org/presentationml/2006/main">
  <p:tag name="AS_UNIQUEID" val="6936"/>
</p:tagLst>
</file>

<file path=ppt/tags/tag2371.xml><?xml version="1.0" encoding="utf-8"?>
<p:tagLst xmlns:p="http://schemas.openxmlformats.org/presentationml/2006/main">
  <p:tag name="AS_UNIQUEID" val="6937"/>
</p:tagLst>
</file>

<file path=ppt/tags/tag2372.xml><?xml version="1.0" encoding="utf-8"?>
<p:tagLst xmlns:p="http://schemas.openxmlformats.org/presentationml/2006/main">
  <p:tag name="AS_UNIQUEID" val="6938"/>
</p:tagLst>
</file>

<file path=ppt/tags/tag2373.xml><?xml version="1.0" encoding="utf-8"?>
<p:tagLst xmlns:p="http://schemas.openxmlformats.org/presentationml/2006/main">
  <p:tag name="AS_UNIQUEID" val="6939"/>
</p:tagLst>
</file>

<file path=ppt/tags/tag2374.xml><?xml version="1.0" encoding="utf-8"?>
<p:tagLst xmlns:p="http://schemas.openxmlformats.org/presentationml/2006/main">
  <p:tag name="AS_UNIQUEID" val="500"/>
</p:tagLst>
</file>

<file path=ppt/tags/tag2375.xml><?xml version="1.0" encoding="utf-8"?>
<p:tagLst xmlns:p="http://schemas.openxmlformats.org/presentationml/2006/main">
  <p:tag name="AS_UNIQUEID" val="6940"/>
</p:tagLst>
</file>

<file path=ppt/tags/tag2376.xml><?xml version="1.0" encoding="utf-8"?>
<p:tagLst xmlns:p="http://schemas.openxmlformats.org/presentationml/2006/main">
  <p:tag name="AS_UNIQUEID" val="6941"/>
</p:tagLst>
</file>

<file path=ppt/tags/tag2377.xml><?xml version="1.0" encoding="utf-8"?>
<p:tagLst xmlns:p="http://schemas.openxmlformats.org/presentationml/2006/main">
  <p:tag name="AS_UNIQUEID" val="6942"/>
</p:tagLst>
</file>

<file path=ppt/tags/tag2378.xml><?xml version="1.0" encoding="utf-8"?>
<p:tagLst xmlns:p="http://schemas.openxmlformats.org/presentationml/2006/main">
  <p:tag name="AS_UNIQUEID" val="6943"/>
</p:tagLst>
</file>

<file path=ppt/tags/tag2379.xml><?xml version="1.0" encoding="utf-8"?>
<p:tagLst xmlns:p="http://schemas.openxmlformats.org/presentationml/2006/main">
  <p:tag name="AS_UNIQUEID" val="6944"/>
</p:tagLst>
</file>

<file path=ppt/tags/tag238.xml><?xml version="1.0" encoding="utf-8"?>
<p:tagLst xmlns:p="http://schemas.openxmlformats.org/presentationml/2006/main">
  <p:tag name="AS_UNIQUEID" val="4858"/>
  <p:tag name="KSO_WM_BEAUTIFY_FLAG" val=""/>
</p:tagLst>
</file>

<file path=ppt/tags/tag2380.xml><?xml version="1.0" encoding="utf-8"?>
<p:tagLst xmlns:p="http://schemas.openxmlformats.org/presentationml/2006/main">
  <p:tag name="AS_UNIQUEID" val="503"/>
</p:tagLst>
</file>

<file path=ppt/tags/tag2381.xml><?xml version="1.0" encoding="utf-8"?>
<p:tagLst xmlns:p="http://schemas.openxmlformats.org/presentationml/2006/main">
  <p:tag name="AS_UNIQUEID" val="504"/>
</p:tagLst>
</file>

<file path=ppt/tags/tag2382.xml><?xml version="1.0" encoding="utf-8"?>
<p:tagLst xmlns:p="http://schemas.openxmlformats.org/presentationml/2006/main">
  <p:tag name="AS_UNIQUEID" val="506"/>
</p:tagLst>
</file>

<file path=ppt/tags/tag2383.xml><?xml version="1.0" encoding="utf-8"?>
<p:tagLst xmlns:p="http://schemas.openxmlformats.org/presentationml/2006/main">
  <p:tag name="AS_UNIQUEID" val="507"/>
</p:tagLst>
</file>

<file path=ppt/tags/tag2384.xml><?xml version="1.0" encoding="utf-8"?>
<p:tagLst xmlns:p="http://schemas.openxmlformats.org/presentationml/2006/main">
  <p:tag name="AS_UNIQUEID" val="509"/>
</p:tagLst>
</file>

<file path=ppt/tags/tag2385.xml><?xml version="1.0" encoding="utf-8"?>
<p:tagLst xmlns:p="http://schemas.openxmlformats.org/presentationml/2006/main">
  <p:tag name="AS_UNIQUEID" val="6945"/>
</p:tagLst>
</file>

<file path=ppt/tags/tag2386.xml><?xml version="1.0" encoding="utf-8"?>
<p:tagLst xmlns:p="http://schemas.openxmlformats.org/presentationml/2006/main">
  <p:tag name="AS_UNIQUEID" val="6946"/>
</p:tagLst>
</file>

<file path=ppt/tags/tag2387.xml><?xml version="1.0" encoding="utf-8"?>
<p:tagLst xmlns:p="http://schemas.openxmlformats.org/presentationml/2006/main">
  <p:tag name="AS_UNIQUEID" val="6947"/>
</p:tagLst>
</file>

<file path=ppt/tags/tag2388.xml><?xml version="1.0" encoding="utf-8"?>
<p:tagLst xmlns:p="http://schemas.openxmlformats.org/presentationml/2006/main">
  <p:tag name="AS_UNIQUEID" val="6948"/>
</p:tagLst>
</file>

<file path=ppt/tags/tag2389.xml><?xml version="1.0" encoding="utf-8"?>
<p:tagLst xmlns:p="http://schemas.openxmlformats.org/presentationml/2006/main">
  <p:tag name="AS_UNIQUEID" val="6949"/>
</p:tagLst>
</file>

<file path=ppt/tags/tag239.xml><?xml version="1.0" encoding="utf-8"?>
<p:tagLst xmlns:p="http://schemas.openxmlformats.org/presentationml/2006/main">
  <p:tag name="AS_UNIQUEID" val="4859"/>
  <p:tag name="KSO_WM_BEAUTIFY_FLAG" val=""/>
</p:tagLst>
</file>

<file path=ppt/tags/tag2390.xml><?xml version="1.0" encoding="utf-8"?>
<p:tagLst xmlns:p="http://schemas.openxmlformats.org/presentationml/2006/main">
  <p:tag name="AS_UNIQUEID" val="509"/>
</p:tagLst>
</file>

<file path=ppt/tags/tag2391.xml><?xml version="1.0" encoding="utf-8"?>
<p:tagLst xmlns:p="http://schemas.openxmlformats.org/presentationml/2006/main">
  <p:tag name="AS_UNIQUEID" val="510"/>
</p:tagLst>
</file>

<file path=ppt/tags/tag2392.xml><?xml version="1.0" encoding="utf-8"?>
<p:tagLst xmlns:p="http://schemas.openxmlformats.org/presentationml/2006/main">
  <p:tag name="AS_UNIQUEID" val="511"/>
</p:tagLst>
</file>

<file path=ppt/tags/tag2393.xml><?xml version="1.0" encoding="utf-8"?>
<p:tagLst xmlns:p="http://schemas.openxmlformats.org/presentationml/2006/main">
  <p:tag name="AS_UNIQUEID" val="6950"/>
</p:tagLst>
</file>

<file path=ppt/tags/tag2394.xml><?xml version="1.0" encoding="utf-8"?>
<p:tagLst xmlns:p="http://schemas.openxmlformats.org/presentationml/2006/main">
  <p:tag name="AS_UNIQUEID" val="6951"/>
</p:tagLst>
</file>

<file path=ppt/tags/tag2395.xml><?xml version="1.0" encoding="utf-8"?>
<p:tagLst xmlns:p="http://schemas.openxmlformats.org/presentationml/2006/main">
  <p:tag name="AS_UNIQUEID" val="6952"/>
</p:tagLst>
</file>

<file path=ppt/tags/tag2396.xml><?xml version="1.0" encoding="utf-8"?>
<p:tagLst xmlns:p="http://schemas.openxmlformats.org/presentationml/2006/main">
  <p:tag name="AS_UNIQUEID" val="6953"/>
</p:tagLst>
</file>

<file path=ppt/tags/tag2397.xml><?xml version="1.0" encoding="utf-8"?>
<p:tagLst xmlns:p="http://schemas.openxmlformats.org/presentationml/2006/main">
  <p:tag name="AS_UNIQUEID" val="6954"/>
</p:tagLst>
</file>

<file path=ppt/tags/tag2398.xml><?xml version="1.0" encoding="utf-8"?>
<p:tagLst xmlns:p="http://schemas.openxmlformats.org/presentationml/2006/main">
  <p:tag name="AS_UNIQUEID" val="6955"/>
</p:tagLst>
</file>

<file path=ppt/tags/tag2399.xml><?xml version="1.0" encoding="utf-8"?>
<p:tagLst xmlns:p="http://schemas.openxmlformats.org/presentationml/2006/main">
  <p:tag name="AS_UNIQUEID" val="6956"/>
</p:tagLst>
</file>

<file path=ppt/tags/tag24.xml><?xml version="1.0" encoding="utf-8"?>
<p:tagLst xmlns:p="http://schemas.openxmlformats.org/presentationml/2006/main">
  <p:tag name="AS_UNIQUEID" val="4647"/>
</p:tagLst>
</file>

<file path=ppt/tags/tag240.xml><?xml version="1.0" encoding="utf-8"?>
<p:tagLst xmlns:p="http://schemas.openxmlformats.org/presentationml/2006/main">
  <p:tag name="AS_UNIQUEID" val="4860"/>
  <p:tag name="KSO_WM_BEAUTIFY_FLAG" val=""/>
</p:tagLst>
</file>

<file path=ppt/tags/tag2400.xml><?xml version="1.0" encoding="utf-8"?>
<p:tagLst xmlns:p="http://schemas.openxmlformats.org/presentationml/2006/main">
  <p:tag name="AS_UNIQUEID" val="6957"/>
</p:tagLst>
</file>

<file path=ppt/tags/tag2401.xml><?xml version="1.0" encoding="utf-8"?>
<p:tagLst xmlns:p="http://schemas.openxmlformats.org/presentationml/2006/main">
  <p:tag name="AS_UNIQUEID" val="6958"/>
</p:tagLst>
</file>

<file path=ppt/tags/tag2402.xml><?xml version="1.0" encoding="utf-8"?>
<p:tagLst xmlns:p="http://schemas.openxmlformats.org/presentationml/2006/main">
  <p:tag name="AS_UNIQUEID" val="6959"/>
</p:tagLst>
</file>

<file path=ppt/tags/tag2403.xml><?xml version="1.0" encoding="utf-8"?>
<p:tagLst xmlns:p="http://schemas.openxmlformats.org/presentationml/2006/main">
  <p:tag name="AS_UNIQUEID" val="6960"/>
</p:tagLst>
</file>

<file path=ppt/tags/tag2404.xml><?xml version="1.0" encoding="utf-8"?>
<p:tagLst xmlns:p="http://schemas.openxmlformats.org/presentationml/2006/main">
  <p:tag name="AS_UNIQUEID" val="513"/>
</p:tagLst>
</file>

<file path=ppt/tags/tag2405.xml><?xml version="1.0" encoding="utf-8"?>
<p:tagLst xmlns:p="http://schemas.openxmlformats.org/presentationml/2006/main">
  <p:tag name="AS_UNIQUEID" val="514"/>
</p:tagLst>
</file>

<file path=ppt/tags/tag2406.xml><?xml version="1.0" encoding="utf-8"?>
<p:tagLst xmlns:p="http://schemas.openxmlformats.org/presentationml/2006/main">
  <p:tag name="AS_UNIQUEID" val="515"/>
</p:tagLst>
</file>

<file path=ppt/tags/tag2407.xml><?xml version="1.0" encoding="utf-8"?>
<p:tagLst xmlns:p="http://schemas.openxmlformats.org/presentationml/2006/main">
  <p:tag name="AS_UNIQUEID" val="6961"/>
</p:tagLst>
</file>

<file path=ppt/tags/tag2408.xml><?xml version="1.0" encoding="utf-8"?>
<p:tagLst xmlns:p="http://schemas.openxmlformats.org/presentationml/2006/main">
  <p:tag name="AS_UNIQUEID" val="6962"/>
</p:tagLst>
</file>

<file path=ppt/tags/tag2409.xml><?xml version="1.0" encoding="utf-8"?>
<p:tagLst xmlns:p="http://schemas.openxmlformats.org/presentationml/2006/main">
  <p:tag name="AS_UNIQUEID" val="6963"/>
</p:tagLst>
</file>

<file path=ppt/tags/tag241.xml><?xml version="1.0" encoding="utf-8"?>
<p:tagLst xmlns:p="http://schemas.openxmlformats.org/presentationml/2006/main">
  <p:tag name="AS_UNIQUEID" val="4861"/>
  <p:tag name="KSO_WM_BEAUTIFY_FLAG" val=""/>
</p:tagLst>
</file>

<file path=ppt/tags/tag2410.xml><?xml version="1.0" encoding="utf-8"?>
<p:tagLst xmlns:p="http://schemas.openxmlformats.org/presentationml/2006/main">
  <p:tag name="AS_UNIQUEID" val="6964"/>
</p:tagLst>
</file>

<file path=ppt/tags/tag2411.xml><?xml version="1.0" encoding="utf-8"?>
<p:tagLst xmlns:p="http://schemas.openxmlformats.org/presentationml/2006/main">
  <p:tag name="AS_UNIQUEID" val="6965"/>
</p:tagLst>
</file>

<file path=ppt/tags/tag2412.xml><?xml version="1.0" encoding="utf-8"?>
<p:tagLst xmlns:p="http://schemas.openxmlformats.org/presentationml/2006/main">
  <p:tag name="AS_UNIQUEID" val="6966"/>
</p:tagLst>
</file>

<file path=ppt/tags/tag2413.xml><?xml version="1.0" encoding="utf-8"?>
<p:tagLst xmlns:p="http://schemas.openxmlformats.org/presentationml/2006/main">
  <p:tag name="AS_UNIQUEID" val="6967"/>
</p:tagLst>
</file>

<file path=ppt/tags/tag2414.xml><?xml version="1.0" encoding="utf-8"?>
<p:tagLst xmlns:p="http://schemas.openxmlformats.org/presentationml/2006/main">
  <p:tag name="AS_UNIQUEID" val="6968"/>
</p:tagLst>
</file>

<file path=ppt/tags/tag2415.xml><?xml version="1.0" encoding="utf-8"?>
<p:tagLst xmlns:p="http://schemas.openxmlformats.org/presentationml/2006/main">
  <p:tag name="AS_UNIQUEID" val="6969"/>
</p:tagLst>
</file>

<file path=ppt/tags/tag2416.xml><?xml version="1.0" encoding="utf-8"?>
<p:tagLst xmlns:p="http://schemas.openxmlformats.org/presentationml/2006/main">
  <p:tag name="AS_UNIQUEID" val="6970"/>
</p:tagLst>
</file>

<file path=ppt/tags/tag2417.xml><?xml version="1.0" encoding="utf-8"?>
<p:tagLst xmlns:p="http://schemas.openxmlformats.org/presentationml/2006/main">
  <p:tag name="AS_UNIQUEID" val="517"/>
</p:tagLst>
</file>

<file path=ppt/tags/tag2418.xml><?xml version="1.0" encoding="utf-8"?>
<p:tagLst xmlns:p="http://schemas.openxmlformats.org/presentationml/2006/main">
  <p:tag name="AS_UNIQUEID" val="518"/>
</p:tagLst>
</file>

<file path=ppt/tags/tag2419.xml><?xml version="1.0" encoding="utf-8"?>
<p:tagLst xmlns:p="http://schemas.openxmlformats.org/presentationml/2006/main">
  <p:tag name="AS_UNIQUEID" val="519"/>
</p:tagLst>
</file>

<file path=ppt/tags/tag242.xml><?xml version="1.0" encoding="utf-8"?>
<p:tagLst xmlns:p="http://schemas.openxmlformats.org/presentationml/2006/main">
  <p:tag name="AS_UNIQUEID" val="4862"/>
  <p:tag name="KSO_WM_BEAUTIFY_FLAG" val=""/>
</p:tagLst>
</file>

<file path=ppt/tags/tag2420.xml><?xml version="1.0" encoding="utf-8"?>
<p:tagLst xmlns:p="http://schemas.openxmlformats.org/presentationml/2006/main">
  <p:tag name="AS_UNIQUEID" val="6971"/>
</p:tagLst>
</file>

<file path=ppt/tags/tag2421.xml><?xml version="1.0" encoding="utf-8"?>
<p:tagLst xmlns:p="http://schemas.openxmlformats.org/presentationml/2006/main">
  <p:tag name="AS_UNIQUEID" val="6972"/>
</p:tagLst>
</file>

<file path=ppt/tags/tag2422.xml><?xml version="1.0" encoding="utf-8"?>
<p:tagLst xmlns:p="http://schemas.openxmlformats.org/presentationml/2006/main">
  <p:tag name="AS_UNIQUEID" val="6973"/>
</p:tagLst>
</file>

<file path=ppt/tags/tag2423.xml><?xml version="1.0" encoding="utf-8"?>
<p:tagLst xmlns:p="http://schemas.openxmlformats.org/presentationml/2006/main">
  <p:tag name="AS_UNIQUEID" val="6974"/>
</p:tagLst>
</file>

<file path=ppt/tags/tag2424.xml><?xml version="1.0" encoding="utf-8"?>
<p:tagLst xmlns:p="http://schemas.openxmlformats.org/presentationml/2006/main">
  <p:tag name="AS_UNIQUEID" val="6975"/>
</p:tagLst>
</file>

<file path=ppt/tags/tag2425.xml><?xml version="1.0" encoding="utf-8"?>
<p:tagLst xmlns:p="http://schemas.openxmlformats.org/presentationml/2006/main">
  <p:tag name="AS_UNIQUEID" val="6976"/>
</p:tagLst>
</file>

<file path=ppt/tags/tag2426.xml><?xml version="1.0" encoding="utf-8"?>
<p:tagLst xmlns:p="http://schemas.openxmlformats.org/presentationml/2006/main">
  <p:tag name="AS_UNIQUEID" val="6977"/>
</p:tagLst>
</file>

<file path=ppt/tags/tag2427.xml><?xml version="1.0" encoding="utf-8"?>
<p:tagLst xmlns:p="http://schemas.openxmlformats.org/presentationml/2006/main">
  <p:tag name="AS_UNIQUEID" val="6978"/>
</p:tagLst>
</file>

<file path=ppt/tags/tag2428.xml><?xml version="1.0" encoding="utf-8"?>
<p:tagLst xmlns:p="http://schemas.openxmlformats.org/presentationml/2006/main">
  <p:tag name="AS_UNIQUEID" val="6979"/>
</p:tagLst>
</file>

<file path=ppt/tags/tag2429.xml><?xml version="1.0" encoding="utf-8"?>
<p:tagLst xmlns:p="http://schemas.openxmlformats.org/presentationml/2006/main">
  <p:tag name="AS_UNIQUEID" val="6980"/>
</p:tagLst>
</file>

<file path=ppt/tags/tag243.xml><?xml version="1.0" encoding="utf-8"?>
<p:tagLst xmlns:p="http://schemas.openxmlformats.org/presentationml/2006/main">
  <p:tag name="AS_UNIQUEID" val="4863"/>
</p:tagLst>
</file>

<file path=ppt/tags/tag2430.xml><?xml version="1.0" encoding="utf-8"?>
<p:tagLst xmlns:p="http://schemas.openxmlformats.org/presentationml/2006/main">
  <p:tag name="AS_UNIQUEID" val="6981"/>
</p:tagLst>
</file>

<file path=ppt/tags/tag2431.xml><?xml version="1.0" encoding="utf-8"?>
<p:tagLst xmlns:p="http://schemas.openxmlformats.org/presentationml/2006/main">
  <p:tag name="AS_UNIQUEID" val="521"/>
</p:tagLst>
</file>

<file path=ppt/tags/tag2432.xml><?xml version="1.0" encoding="utf-8"?>
<p:tagLst xmlns:p="http://schemas.openxmlformats.org/presentationml/2006/main">
  <p:tag name="AS_UNIQUEID" val="522"/>
</p:tagLst>
</file>

<file path=ppt/tags/tag2433.xml><?xml version="1.0" encoding="utf-8"?>
<p:tagLst xmlns:p="http://schemas.openxmlformats.org/presentationml/2006/main">
  <p:tag name="AS_UNIQUEID" val="523"/>
</p:tagLst>
</file>

<file path=ppt/tags/tag2434.xml><?xml version="1.0" encoding="utf-8"?>
<p:tagLst xmlns:p="http://schemas.openxmlformats.org/presentationml/2006/main">
  <p:tag name="AS_UNIQUEID" val="6982"/>
</p:tagLst>
</file>

<file path=ppt/tags/tag2435.xml><?xml version="1.0" encoding="utf-8"?>
<p:tagLst xmlns:p="http://schemas.openxmlformats.org/presentationml/2006/main">
  <p:tag name="AS_UNIQUEID" val="6983"/>
</p:tagLst>
</file>

<file path=ppt/tags/tag2436.xml><?xml version="1.0" encoding="utf-8"?>
<p:tagLst xmlns:p="http://schemas.openxmlformats.org/presentationml/2006/main">
  <p:tag name="AS_UNIQUEID" val="6984"/>
</p:tagLst>
</file>

<file path=ppt/tags/tag2437.xml><?xml version="1.0" encoding="utf-8"?>
<p:tagLst xmlns:p="http://schemas.openxmlformats.org/presentationml/2006/main">
  <p:tag name="AS_UNIQUEID" val="6985"/>
</p:tagLst>
</file>

<file path=ppt/tags/tag2438.xml><?xml version="1.0" encoding="utf-8"?>
<p:tagLst xmlns:p="http://schemas.openxmlformats.org/presentationml/2006/main">
  <p:tag name="AS_UNIQUEID" val="6986"/>
</p:tagLst>
</file>

<file path=ppt/tags/tag2439.xml><?xml version="1.0" encoding="utf-8"?>
<p:tagLst xmlns:p="http://schemas.openxmlformats.org/presentationml/2006/main">
  <p:tag name="AS_UNIQUEID" val="6987"/>
</p:tagLst>
</file>

<file path=ppt/tags/tag244.xml><?xml version="1.0" encoding="utf-8"?>
<p:tagLst xmlns:p="http://schemas.openxmlformats.org/presentationml/2006/main">
  <p:tag name="AS_UNIQUEID" val="4864"/>
</p:tagLst>
</file>

<file path=ppt/tags/tag2440.xml><?xml version="1.0" encoding="utf-8"?>
<p:tagLst xmlns:p="http://schemas.openxmlformats.org/presentationml/2006/main">
  <p:tag name="AS_UNIQUEID" val="6988"/>
</p:tagLst>
</file>

<file path=ppt/tags/tag2441.xml><?xml version="1.0" encoding="utf-8"?>
<p:tagLst xmlns:p="http://schemas.openxmlformats.org/presentationml/2006/main">
  <p:tag name="AS_UNIQUEID" val="6989"/>
</p:tagLst>
</file>

<file path=ppt/tags/tag2442.xml><?xml version="1.0" encoding="utf-8"?>
<p:tagLst xmlns:p="http://schemas.openxmlformats.org/presentationml/2006/main">
  <p:tag name="AS_UNIQUEID" val="6990"/>
</p:tagLst>
</file>

<file path=ppt/tags/tag2443.xml><?xml version="1.0" encoding="utf-8"?>
<p:tagLst xmlns:p="http://schemas.openxmlformats.org/presentationml/2006/main">
  <p:tag name="AS_UNIQUEID" val="6991"/>
</p:tagLst>
</file>

<file path=ppt/tags/tag2444.xml><?xml version="1.0" encoding="utf-8"?>
<p:tagLst xmlns:p="http://schemas.openxmlformats.org/presentationml/2006/main">
  <p:tag name="AS_UNIQUEID" val="6992"/>
</p:tagLst>
</file>

<file path=ppt/tags/tag2445.xml><?xml version="1.0" encoding="utf-8"?>
<p:tagLst xmlns:p="http://schemas.openxmlformats.org/presentationml/2006/main">
  <p:tag name="AS_UNIQUEID" val="6993"/>
</p:tagLst>
</file>

<file path=ppt/tags/tag2446.xml><?xml version="1.0" encoding="utf-8"?>
<p:tagLst xmlns:p="http://schemas.openxmlformats.org/presentationml/2006/main">
  <p:tag name="AS_UNIQUEID" val="523"/>
</p:tagLst>
</file>

<file path=ppt/tags/tag2447.xml><?xml version="1.0" encoding="utf-8"?>
<p:tagLst xmlns:p="http://schemas.openxmlformats.org/presentationml/2006/main">
  <p:tag name="AS_UNIQUEID" val="521"/>
</p:tagLst>
</file>

<file path=ppt/tags/tag2448.xml><?xml version="1.0" encoding="utf-8"?>
<p:tagLst xmlns:p="http://schemas.openxmlformats.org/presentationml/2006/main">
  <p:tag name="AS_UNIQUEID" val="6994"/>
</p:tagLst>
</file>

<file path=ppt/tags/tag2449.xml><?xml version="1.0" encoding="utf-8"?>
<p:tagLst xmlns:p="http://schemas.openxmlformats.org/presentationml/2006/main">
  <p:tag name="AS_UNIQUEID" val="6995"/>
</p:tagLst>
</file>

<file path=ppt/tags/tag245.xml><?xml version="1.0" encoding="utf-8"?>
<p:tagLst xmlns:p="http://schemas.openxmlformats.org/presentationml/2006/main">
  <p:tag name="AS_UNIQUEID" val="4865"/>
</p:tagLst>
</file>

<file path=ppt/tags/tag2450.xml><?xml version="1.0" encoding="utf-8"?>
<p:tagLst xmlns:p="http://schemas.openxmlformats.org/presentationml/2006/main">
  <p:tag name="AS_UNIQUEID" val="6996"/>
</p:tagLst>
</file>

<file path=ppt/tags/tag2451.xml><?xml version="1.0" encoding="utf-8"?>
<p:tagLst xmlns:p="http://schemas.openxmlformats.org/presentationml/2006/main">
  <p:tag name="AS_UNIQUEID" val="6997"/>
</p:tagLst>
</file>

<file path=ppt/tags/tag2452.xml><?xml version="1.0" encoding="utf-8"?>
<p:tagLst xmlns:p="http://schemas.openxmlformats.org/presentationml/2006/main">
  <p:tag name="AS_UNIQUEID" val="6998"/>
</p:tagLst>
</file>

<file path=ppt/tags/tag2453.xml><?xml version="1.0" encoding="utf-8"?>
<p:tagLst xmlns:p="http://schemas.openxmlformats.org/presentationml/2006/main">
  <p:tag name="AS_UNIQUEID" val="523"/>
</p:tagLst>
</file>

<file path=ppt/tags/tag2454.xml><?xml version="1.0" encoding="utf-8"?>
<p:tagLst xmlns:p="http://schemas.openxmlformats.org/presentationml/2006/main">
  <p:tag name="AS_UNIQUEID" val="521"/>
</p:tagLst>
</file>

<file path=ppt/tags/tag2455.xml><?xml version="1.0" encoding="utf-8"?>
<p:tagLst xmlns:p="http://schemas.openxmlformats.org/presentationml/2006/main">
  <p:tag name="AS_UNIQUEID" val="6999"/>
</p:tagLst>
</file>

<file path=ppt/tags/tag2456.xml><?xml version="1.0" encoding="utf-8"?>
<p:tagLst xmlns:p="http://schemas.openxmlformats.org/presentationml/2006/main">
  <p:tag name="AS_UNIQUEID" val="7000"/>
</p:tagLst>
</file>

<file path=ppt/tags/tag2457.xml><?xml version="1.0" encoding="utf-8"?>
<p:tagLst xmlns:p="http://schemas.openxmlformats.org/presentationml/2006/main">
  <p:tag name="AS_UNIQUEID" val="7001"/>
</p:tagLst>
</file>

<file path=ppt/tags/tag2458.xml><?xml version="1.0" encoding="utf-8"?>
<p:tagLst xmlns:p="http://schemas.openxmlformats.org/presentationml/2006/main">
  <p:tag name="AS_UNIQUEID" val="7002"/>
</p:tagLst>
</file>

<file path=ppt/tags/tag2459.xml><?xml version="1.0" encoding="utf-8"?>
<p:tagLst xmlns:p="http://schemas.openxmlformats.org/presentationml/2006/main">
  <p:tag name="AS_UNIQUEID" val="7003"/>
</p:tagLst>
</file>

<file path=ppt/tags/tag246.xml><?xml version="1.0" encoding="utf-8"?>
<p:tagLst xmlns:p="http://schemas.openxmlformats.org/presentationml/2006/main">
  <p:tag name="AS_UNIQUEID" val="4866"/>
</p:tagLst>
</file>

<file path=ppt/tags/tag2460.xml><?xml version="1.0" encoding="utf-8"?>
<p:tagLst xmlns:p="http://schemas.openxmlformats.org/presentationml/2006/main">
  <p:tag name="AS_UNIQUEID" val="523"/>
</p:tagLst>
</file>

<file path=ppt/tags/tag2461.xml><?xml version="1.0" encoding="utf-8"?>
<p:tagLst xmlns:p="http://schemas.openxmlformats.org/presentationml/2006/main">
  <p:tag name="AS_UNIQUEID" val="521"/>
</p:tagLst>
</file>

<file path=ppt/tags/tag2462.xml><?xml version="1.0" encoding="utf-8"?>
<p:tagLst xmlns:p="http://schemas.openxmlformats.org/presentationml/2006/main">
  <p:tag name="AS_UNIQUEID" val="7004"/>
</p:tagLst>
</file>

<file path=ppt/tags/tag2463.xml><?xml version="1.0" encoding="utf-8"?>
<p:tagLst xmlns:p="http://schemas.openxmlformats.org/presentationml/2006/main">
  <p:tag name="AS_UNIQUEID" val="7005"/>
</p:tagLst>
</file>

<file path=ppt/tags/tag2464.xml><?xml version="1.0" encoding="utf-8"?>
<p:tagLst xmlns:p="http://schemas.openxmlformats.org/presentationml/2006/main">
  <p:tag name="AS_UNIQUEID" val="7006"/>
</p:tagLst>
</file>

<file path=ppt/tags/tag2465.xml><?xml version="1.0" encoding="utf-8"?>
<p:tagLst xmlns:p="http://schemas.openxmlformats.org/presentationml/2006/main">
  <p:tag name="AS_UNIQUEID" val="7007"/>
</p:tagLst>
</file>

<file path=ppt/tags/tag2466.xml><?xml version="1.0" encoding="utf-8"?>
<p:tagLst xmlns:p="http://schemas.openxmlformats.org/presentationml/2006/main">
  <p:tag name="AS_UNIQUEID" val="7008"/>
</p:tagLst>
</file>

<file path=ppt/tags/tag2467.xml><?xml version="1.0" encoding="utf-8"?>
<p:tagLst xmlns:p="http://schemas.openxmlformats.org/presentationml/2006/main">
  <p:tag name="AS_UNIQUEID" val="526"/>
</p:tagLst>
</file>

<file path=ppt/tags/tag2468.xml><?xml version="1.0" encoding="utf-8"?>
<p:tagLst xmlns:p="http://schemas.openxmlformats.org/presentationml/2006/main">
  <p:tag name="AS_UNIQUEID" val="527"/>
</p:tagLst>
</file>

<file path=ppt/tags/tag2469.xml><?xml version="1.0" encoding="utf-8"?>
<p:tagLst xmlns:p="http://schemas.openxmlformats.org/presentationml/2006/main">
  <p:tag name="AS_UNIQUEID" val="528"/>
</p:tagLst>
</file>

<file path=ppt/tags/tag247.xml><?xml version="1.0" encoding="utf-8"?>
<p:tagLst xmlns:p="http://schemas.openxmlformats.org/presentationml/2006/main">
  <p:tag name="AS_UNIQUEID" val="4867"/>
</p:tagLst>
</file>

<file path=ppt/tags/tag2470.xml><?xml version="1.0" encoding="utf-8"?>
<p:tagLst xmlns:p="http://schemas.openxmlformats.org/presentationml/2006/main">
  <p:tag name="AS_UNIQUEID" val="529"/>
</p:tagLst>
</file>

<file path=ppt/tags/tag2471.xml><?xml version="1.0" encoding="utf-8"?>
<p:tagLst xmlns:p="http://schemas.openxmlformats.org/presentationml/2006/main">
  <p:tag name="AS_UNIQUEID" val="530"/>
</p:tagLst>
</file>

<file path=ppt/tags/tag2472.xml><?xml version="1.0" encoding="utf-8"?>
<p:tagLst xmlns:p="http://schemas.openxmlformats.org/presentationml/2006/main">
  <p:tag name="AS_UNIQUEID" val="531"/>
</p:tagLst>
</file>

<file path=ppt/tags/tag2473.xml><?xml version="1.0" encoding="utf-8"?>
<p:tagLst xmlns:p="http://schemas.openxmlformats.org/presentationml/2006/main">
  <p:tag name="AS_UNIQUEID" val="540"/>
</p:tagLst>
</file>

<file path=ppt/tags/tag2474.xml><?xml version="1.0" encoding="utf-8"?>
<p:tagLst xmlns:p="http://schemas.openxmlformats.org/presentationml/2006/main">
  <p:tag name="AS_UNIQUEID" val="541"/>
</p:tagLst>
</file>

<file path=ppt/tags/tag2475.xml><?xml version="1.0" encoding="utf-8"?>
<p:tagLst xmlns:p="http://schemas.openxmlformats.org/presentationml/2006/main">
  <p:tag name="AS_UNIQUEID" val="523"/>
  <p:tag name="KSO_WM_BEAUTIFY_FLAG" val=""/>
</p:tagLst>
</file>

<file path=ppt/tags/tag2476.xml><?xml version="1.0" encoding="utf-8"?>
<p:tagLst xmlns:p="http://schemas.openxmlformats.org/presentationml/2006/main">
  <p:tag name="AS_UNIQUEID" val="7009"/>
</p:tagLst>
</file>

<file path=ppt/tags/tag2477.xml><?xml version="1.0" encoding="utf-8"?>
<p:tagLst xmlns:p="http://schemas.openxmlformats.org/presentationml/2006/main">
  <p:tag name="AS_UNIQUEID" val="7010"/>
</p:tagLst>
</file>

<file path=ppt/tags/tag2478.xml><?xml version="1.0" encoding="utf-8"?>
<p:tagLst xmlns:p="http://schemas.openxmlformats.org/presentationml/2006/main">
  <p:tag name="AS_UNIQUEID" val="7011"/>
</p:tagLst>
</file>

<file path=ppt/tags/tag2479.xml><?xml version="1.0" encoding="utf-8"?>
<p:tagLst xmlns:p="http://schemas.openxmlformats.org/presentationml/2006/main">
  <p:tag name="AS_UNIQUEID" val="7012"/>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80.xml><?xml version="1.0" encoding="utf-8"?>
<p:tagLst xmlns:p="http://schemas.openxmlformats.org/presentationml/2006/main">
  <p:tag name="AS_UNIQUEID" val="7013"/>
</p:tagLst>
</file>

<file path=ppt/tags/tag2481.xml><?xml version="1.0" encoding="utf-8"?>
<p:tagLst xmlns:p="http://schemas.openxmlformats.org/presentationml/2006/main">
  <p:tag name="AS_UNIQUEID" val="523"/>
  <p:tag name="KSO_WM_BEAUTIFY_FLAG" val=""/>
</p:tagLst>
</file>

<file path=ppt/tags/tag2482.xml><?xml version="1.0" encoding="utf-8"?>
<p:tagLst xmlns:p="http://schemas.openxmlformats.org/presentationml/2006/main">
  <p:tag name="AS_UNIQUEID" val="7014"/>
</p:tagLst>
</file>

<file path=ppt/tags/tag2483.xml><?xml version="1.0" encoding="utf-8"?>
<p:tagLst xmlns:p="http://schemas.openxmlformats.org/presentationml/2006/main">
  <p:tag name="AS_UNIQUEID" val="7015"/>
</p:tagLst>
</file>

<file path=ppt/tags/tag2484.xml><?xml version="1.0" encoding="utf-8"?>
<p:tagLst xmlns:p="http://schemas.openxmlformats.org/presentationml/2006/main">
  <p:tag name="AS_UNIQUEID" val="7016"/>
</p:tagLst>
</file>

<file path=ppt/tags/tag2485.xml><?xml version="1.0" encoding="utf-8"?>
<p:tagLst xmlns:p="http://schemas.openxmlformats.org/presentationml/2006/main">
  <p:tag name="AS_UNIQUEID" val="7017"/>
</p:tagLst>
</file>

<file path=ppt/tags/tag2486.xml><?xml version="1.0" encoding="utf-8"?>
<p:tagLst xmlns:p="http://schemas.openxmlformats.org/presentationml/2006/main">
  <p:tag name="AS_UNIQUEID" val="7018"/>
</p:tagLst>
</file>

<file path=ppt/tags/tag2487.xml><?xml version="1.0" encoding="utf-8"?>
<p:tagLst xmlns:p="http://schemas.openxmlformats.org/presentationml/2006/main">
  <p:tag name="AS_UNIQUEID" val="7019"/>
</p:tagLst>
</file>

<file path=ppt/tags/tag2488.xml><?xml version="1.0" encoding="utf-8"?>
<p:tagLst xmlns:p="http://schemas.openxmlformats.org/presentationml/2006/main">
  <p:tag name="AS_UNIQUEID" val="532"/>
</p:tagLst>
</file>

<file path=ppt/tags/tag2489.xml><?xml version="1.0" encoding="utf-8"?>
<p:tagLst xmlns:p="http://schemas.openxmlformats.org/presentationml/2006/main">
  <p:tag name="AS_UNIQUEID" val="533"/>
</p:tagLst>
</file>

<file path=ppt/tags/tag249.xml><?xml version="1.0" encoding="utf-8"?>
<p:tagLst xmlns:p="http://schemas.openxmlformats.org/presentationml/2006/main">
  <p:tag name="AS_UNIQUEID" val="4868"/>
</p:tagLst>
</file>

<file path=ppt/tags/tag2490.xml><?xml version="1.0" encoding="utf-8"?>
<p:tagLst xmlns:p="http://schemas.openxmlformats.org/presentationml/2006/main">
  <p:tag name="AS_UNIQUEID" val="536"/>
</p:tagLst>
</file>

<file path=ppt/tags/tag2491.xml><?xml version="1.0" encoding="utf-8"?>
<p:tagLst xmlns:p="http://schemas.openxmlformats.org/presentationml/2006/main">
  <p:tag name="AS_UNIQUEID" val="537"/>
</p:tagLst>
</file>

<file path=ppt/tags/tag2492.xml><?xml version="1.0" encoding="utf-8"?>
<p:tagLst xmlns:p="http://schemas.openxmlformats.org/presentationml/2006/main">
  <p:tag name="AS_UNIQUEID" val="538"/>
</p:tagLst>
</file>

<file path=ppt/tags/tag2493.xml><?xml version="1.0" encoding="utf-8"?>
<p:tagLst xmlns:p="http://schemas.openxmlformats.org/presentationml/2006/main">
  <p:tag name="AS_UNIQUEID" val="539"/>
</p:tagLst>
</file>

<file path=ppt/tags/tag2494.xml><?xml version="1.0" encoding="utf-8"?>
<p:tagLst xmlns:p="http://schemas.openxmlformats.org/presentationml/2006/main">
  <p:tag name="AS_UNIQUEID" val="542"/>
</p:tagLst>
</file>

<file path=ppt/tags/tag2495.xml><?xml version="1.0" encoding="utf-8"?>
<p:tagLst xmlns:p="http://schemas.openxmlformats.org/presentationml/2006/main">
  <p:tag name="AS_UNIQUEID" val="543"/>
</p:tagLst>
</file>

<file path=ppt/tags/tag2496.xml><?xml version="1.0" encoding="utf-8"?>
<p:tagLst xmlns:p="http://schemas.openxmlformats.org/presentationml/2006/main">
  <p:tag name="AS_UNIQUEID" val="523"/>
  <p:tag name="KSO_WM_BEAUTIFY_FLAG" val=""/>
</p:tagLst>
</file>

<file path=ppt/tags/tag2497.xml><?xml version="1.0" encoding="utf-8"?>
<p:tagLst xmlns:p="http://schemas.openxmlformats.org/presentationml/2006/main">
  <p:tag name="AS_UNIQUEID" val="528"/>
</p:tagLst>
</file>

<file path=ppt/tags/tag2498.xml><?xml version="1.0" encoding="utf-8"?>
<p:tagLst xmlns:p="http://schemas.openxmlformats.org/presentationml/2006/main">
  <p:tag name="AS_UNIQUEID" val="529"/>
</p:tagLst>
</file>

<file path=ppt/tags/tag2499.xml><?xml version="1.0" encoding="utf-8"?>
<p:tagLst xmlns:p="http://schemas.openxmlformats.org/presentationml/2006/main">
  <p:tag name="AS_UNIQUEID" val="7020"/>
</p:tagLst>
</file>

<file path=ppt/tags/tag25.xml><?xml version="1.0" encoding="utf-8"?>
<p:tagLst xmlns:p="http://schemas.openxmlformats.org/presentationml/2006/main">
  <p:tag name="AS_UNIQUEID" val="4648"/>
</p:tagLst>
</file>

<file path=ppt/tags/tag250.xml><?xml version="1.0" encoding="utf-8"?>
<p:tagLst xmlns:p="http://schemas.openxmlformats.org/presentationml/2006/main">
  <p:tag name="AS_UNIQUEID" val="4869"/>
  <p:tag name="KSO_WM_BEAUTIFY_FLAG" val=""/>
</p:tagLst>
</file>

<file path=ppt/tags/tag2500.xml><?xml version="1.0" encoding="utf-8"?>
<p:tagLst xmlns:p="http://schemas.openxmlformats.org/presentationml/2006/main">
  <p:tag name="AS_UNIQUEID" val="7021"/>
</p:tagLst>
</file>

<file path=ppt/tags/tag2501.xml><?xml version="1.0" encoding="utf-8"?>
<p:tagLst xmlns:p="http://schemas.openxmlformats.org/presentationml/2006/main">
  <p:tag name="AS_UNIQUEID" val="7022"/>
</p:tagLst>
</file>

<file path=ppt/tags/tag2502.xml><?xml version="1.0" encoding="utf-8"?>
<p:tagLst xmlns:p="http://schemas.openxmlformats.org/presentationml/2006/main">
  <p:tag name="AS_UNIQUEID" val="7023"/>
</p:tagLst>
</file>

<file path=ppt/tags/tag2503.xml><?xml version="1.0" encoding="utf-8"?>
<p:tagLst xmlns:p="http://schemas.openxmlformats.org/presentationml/2006/main">
  <p:tag name="AS_UNIQUEID" val="7024"/>
</p:tagLst>
</file>

<file path=ppt/tags/tag2504.xml><?xml version="1.0" encoding="utf-8"?>
<p:tagLst xmlns:p="http://schemas.openxmlformats.org/presentationml/2006/main">
  <p:tag name="AS_UNIQUEID" val="545"/>
</p:tagLst>
</file>

<file path=ppt/tags/tag2505.xml><?xml version="1.0" encoding="utf-8"?>
<p:tagLst xmlns:p="http://schemas.openxmlformats.org/presentationml/2006/main">
  <p:tag name="AS_UNIQUEID" val="546"/>
</p:tagLst>
</file>

<file path=ppt/tags/tag2506.xml><?xml version="1.0" encoding="utf-8"?>
<p:tagLst xmlns:p="http://schemas.openxmlformats.org/presentationml/2006/main">
  <p:tag name="AS_UNIQUEID" val="547"/>
</p:tagLst>
</file>

<file path=ppt/tags/tag2507.xml><?xml version="1.0" encoding="utf-8"?>
<p:tagLst xmlns:p="http://schemas.openxmlformats.org/presentationml/2006/main">
  <p:tag name="AS_UNIQUEID" val="548"/>
</p:tagLst>
</file>

<file path=ppt/tags/tag2508.xml><?xml version="1.0" encoding="utf-8"?>
<p:tagLst xmlns:p="http://schemas.openxmlformats.org/presentationml/2006/main">
  <p:tag name="AS_UNIQUEID" val="549"/>
</p:tagLst>
</file>

<file path=ppt/tags/tag2509.xml><?xml version="1.0" encoding="utf-8"?>
<p:tagLst xmlns:p="http://schemas.openxmlformats.org/presentationml/2006/main">
  <p:tag name="AS_UNIQUEID" val="550"/>
</p:tagLst>
</file>

<file path=ppt/tags/tag251.xml><?xml version="1.0" encoding="utf-8"?>
<p:tagLst xmlns:p="http://schemas.openxmlformats.org/presentationml/2006/main">
  <p:tag name="AS_UNIQUEID" val="4870"/>
  <p:tag name="KSO_WM_BEAUTIFY_FLAG" val=""/>
</p:tagLst>
</file>

<file path=ppt/tags/tag2510.xml><?xml version="1.0" encoding="utf-8"?>
<p:tagLst xmlns:p="http://schemas.openxmlformats.org/presentationml/2006/main">
  <p:tag name="AS_UNIQUEID" val="551"/>
</p:tagLst>
</file>

<file path=ppt/tags/tag2511.xml><?xml version="1.0" encoding="utf-8"?>
<p:tagLst xmlns:p="http://schemas.openxmlformats.org/presentationml/2006/main">
  <p:tag name="AS_UNIQUEID" val="552"/>
</p:tagLst>
</file>

<file path=ppt/tags/tag2512.xml><?xml version="1.0" encoding="utf-8"?>
<p:tagLst xmlns:p="http://schemas.openxmlformats.org/presentationml/2006/main">
  <p:tag name="AS_UNIQUEID" val="553"/>
</p:tagLst>
</file>

<file path=ppt/tags/tag2513.xml><?xml version="1.0" encoding="utf-8"?>
<p:tagLst xmlns:p="http://schemas.openxmlformats.org/presentationml/2006/main">
  <p:tag name="AS_UNIQUEID" val="554"/>
</p:tagLst>
</file>

<file path=ppt/tags/tag2514.xml><?xml version="1.0" encoding="utf-8"?>
<p:tagLst xmlns:p="http://schemas.openxmlformats.org/presentationml/2006/main">
  <p:tag name="AS_UNIQUEID" val="523"/>
  <p:tag name="KSO_WM_BEAUTIFY_FLAG" val=""/>
</p:tagLst>
</file>

<file path=ppt/tags/tag2515.xml><?xml version="1.0" encoding="utf-8"?>
<p:tagLst xmlns:p="http://schemas.openxmlformats.org/presentationml/2006/main">
  <p:tag name="AS_UNIQUEID" val="7025"/>
</p:tagLst>
</file>

<file path=ppt/tags/tag2516.xml><?xml version="1.0" encoding="utf-8"?>
<p:tagLst xmlns:p="http://schemas.openxmlformats.org/presentationml/2006/main">
  <p:tag name="AS_UNIQUEID" val="7026"/>
</p:tagLst>
</file>

<file path=ppt/tags/tag2517.xml><?xml version="1.0" encoding="utf-8"?>
<p:tagLst xmlns:p="http://schemas.openxmlformats.org/presentationml/2006/main">
  <p:tag name="AS_UNIQUEID" val="7027"/>
</p:tagLst>
</file>

<file path=ppt/tags/tag2518.xml><?xml version="1.0" encoding="utf-8"?>
<p:tagLst xmlns:p="http://schemas.openxmlformats.org/presentationml/2006/main">
  <p:tag name="AS_UNIQUEID" val="7028"/>
</p:tagLst>
</file>

<file path=ppt/tags/tag2519.xml><?xml version="1.0" encoding="utf-8"?>
<p:tagLst xmlns:p="http://schemas.openxmlformats.org/presentationml/2006/main">
  <p:tag name="AS_UNIQUEID" val="7029"/>
</p:tagLst>
</file>

<file path=ppt/tags/tag252.xml><?xml version="1.0" encoding="utf-8"?>
<p:tagLst xmlns:p="http://schemas.openxmlformats.org/presentationml/2006/main">
  <p:tag name="AS_UNIQUEID" val="4871"/>
  <p:tag name="KSO_WM_BEAUTIFY_FLAG" val=""/>
</p:tagLst>
</file>

<file path=ppt/tags/tag2520.xml><?xml version="1.0" encoding="utf-8"?>
<p:tagLst xmlns:p="http://schemas.openxmlformats.org/presentationml/2006/main">
  <p:tag name="AS_UNIQUEID" val="557"/>
</p:tagLst>
</file>

<file path=ppt/tags/tag2521.xml><?xml version="1.0" encoding="utf-8"?>
<p:tagLst xmlns:p="http://schemas.openxmlformats.org/presentationml/2006/main">
  <p:tag name="AS_UNIQUEID" val="558"/>
</p:tagLst>
</file>

<file path=ppt/tags/tag2522.xml><?xml version="1.0" encoding="utf-8"?>
<p:tagLst xmlns:p="http://schemas.openxmlformats.org/presentationml/2006/main">
  <p:tag name="AS_UNIQUEID" val="559"/>
</p:tagLst>
</file>

<file path=ppt/tags/tag2523.xml><?xml version="1.0" encoding="utf-8"?>
<p:tagLst xmlns:p="http://schemas.openxmlformats.org/presentationml/2006/main">
  <p:tag name="AS_UNIQUEID" val="560"/>
</p:tagLst>
</file>

<file path=ppt/tags/tag2524.xml><?xml version="1.0" encoding="utf-8"?>
<p:tagLst xmlns:p="http://schemas.openxmlformats.org/presentationml/2006/main">
  <p:tag name="AS_UNIQUEID" val="561"/>
</p:tagLst>
</file>

<file path=ppt/tags/tag2525.xml><?xml version="1.0" encoding="utf-8"?>
<p:tagLst xmlns:p="http://schemas.openxmlformats.org/presentationml/2006/main">
  <p:tag name="AS_UNIQUEID" val="562"/>
</p:tagLst>
</file>

<file path=ppt/tags/tag2526.xml><?xml version="1.0" encoding="utf-8"?>
<p:tagLst xmlns:p="http://schemas.openxmlformats.org/presentationml/2006/main">
  <p:tag name="AS_UNIQUEID" val="563"/>
</p:tagLst>
</file>

<file path=ppt/tags/tag2527.xml><?xml version="1.0" encoding="utf-8"?>
<p:tagLst xmlns:p="http://schemas.openxmlformats.org/presentationml/2006/main">
  <p:tag name="AS_UNIQUEID" val="564"/>
</p:tagLst>
</file>

<file path=ppt/tags/tag2528.xml><?xml version="1.0" encoding="utf-8"?>
<p:tagLst xmlns:p="http://schemas.openxmlformats.org/presentationml/2006/main">
  <p:tag name="AS_UNIQUEID" val="565"/>
</p:tagLst>
</file>

<file path=ppt/tags/tag2529.xml><?xml version="1.0" encoding="utf-8"?>
<p:tagLst xmlns:p="http://schemas.openxmlformats.org/presentationml/2006/main">
  <p:tag name="AS_UNIQUEID" val="566"/>
</p:tagLst>
</file>

<file path=ppt/tags/tag253.xml><?xml version="1.0" encoding="utf-8"?>
<p:tagLst xmlns:p="http://schemas.openxmlformats.org/presentationml/2006/main">
  <p:tag name="AS_UNIQUEID" val="4872"/>
  <p:tag name="KSO_WM_BEAUTIFY_FLAG" val=""/>
</p:tagLst>
</file>

<file path=ppt/tags/tag2530.xml><?xml version="1.0" encoding="utf-8"?>
<p:tagLst xmlns:p="http://schemas.openxmlformats.org/presentationml/2006/main">
  <p:tag name="AS_UNIQUEID" val="523"/>
  <p:tag name="KSO_WM_BEAUTIFY_FLAG" val=""/>
</p:tagLst>
</file>

<file path=ppt/tags/tag2531.xml><?xml version="1.0" encoding="utf-8"?>
<p:tagLst xmlns:p="http://schemas.openxmlformats.org/presentationml/2006/main">
  <p:tag name="AS_UNIQUEID" val="7030"/>
</p:tagLst>
</file>

<file path=ppt/tags/tag2532.xml><?xml version="1.0" encoding="utf-8"?>
<p:tagLst xmlns:p="http://schemas.openxmlformats.org/presentationml/2006/main">
  <p:tag name="AS_UNIQUEID" val="7031"/>
</p:tagLst>
</file>

<file path=ppt/tags/tag2533.xml><?xml version="1.0" encoding="utf-8"?>
<p:tagLst xmlns:p="http://schemas.openxmlformats.org/presentationml/2006/main">
  <p:tag name="AS_UNIQUEID" val="7032"/>
</p:tagLst>
</file>

<file path=ppt/tags/tag2534.xml><?xml version="1.0" encoding="utf-8"?>
<p:tagLst xmlns:p="http://schemas.openxmlformats.org/presentationml/2006/main">
  <p:tag name="AS_UNIQUEID" val="7033"/>
</p:tagLst>
</file>

<file path=ppt/tags/tag2535.xml><?xml version="1.0" encoding="utf-8"?>
<p:tagLst xmlns:p="http://schemas.openxmlformats.org/presentationml/2006/main">
  <p:tag name="AS_UNIQUEID" val="7034"/>
</p:tagLst>
</file>

<file path=ppt/tags/tag2536.xml><?xml version="1.0" encoding="utf-8"?>
<p:tagLst xmlns:p="http://schemas.openxmlformats.org/presentationml/2006/main">
  <p:tag name="AS_UNIQUEID" val="523"/>
  <p:tag name="KSO_WM_BEAUTIFY_FLAG" val=""/>
</p:tagLst>
</file>

<file path=ppt/tags/tag2537.xml><?xml version="1.0" encoding="utf-8"?>
<p:tagLst xmlns:p="http://schemas.openxmlformats.org/presentationml/2006/main">
  <p:tag name="AS_UNIQUEID" val="7035"/>
</p:tagLst>
</file>

<file path=ppt/tags/tag2538.xml><?xml version="1.0" encoding="utf-8"?>
<p:tagLst xmlns:p="http://schemas.openxmlformats.org/presentationml/2006/main">
  <p:tag name="AS_UNIQUEID" val="7036"/>
</p:tagLst>
</file>

<file path=ppt/tags/tag2539.xml><?xml version="1.0" encoding="utf-8"?>
<p:tagLst xmlns:p="http://schemas.openxmlformats.org/presentationml/2006/main">
  <p:tag name="AS_UNIQUEID" val="7037"/>
</p:tagLst>
</file>

<file path=ppt/tags/tag254.xml><?xml version="1.0" encoding="utf-8"?>
<p:tagLst xmlns:p="http://schemas.openxmlformats.org/presentationml/2006/main">
  <p:tag name="AS_UNIQUEID" val="4873"/>
  <p:tag name="KSO_WM_BEAUTIFY_FLAG" val=""/>
</p:tagLst>
</file>

<file path=ppt/tags/tag2540.xml><?xml version="1.0" encoding="utf-8"?>
<p:tagLst xmlns:p="http://schemas.openxmlformats.org/presentationml/2006/main">
  <p:tag name="AS_UNIQUEID" val="7038"/>
</p:tagLst>
</file>

<file path=ppt/tags/tag2541.xml><?xml version="1.0" encoding="utf-8"?>
<p:tagLst xmlns:p="http://schemas.openxmlformats.org/presentationml/2006/main">
  <p:tag name="AS_UNIQUEID" val="7039"/>
</p:tagLst>
</file>

<file path=ppt/tags/tag2542.xml><?xml version="1.0" encoding="utf-8"?>
<p:tagLst xmlns:p="http://schemas.openxmlformats.org/presentationml/2006/main">
  <p:tag name="AS_UNIQUEID" val="7040"/>
</p:tagLst>
</file>

<file path=ppt/tags/tag2543.xml><?xml version="1.0" encoding="utf-8"?>
<p:tagLst xmlns:p="http://schemas.openxmlformats.org/presentationml/2006/main">
  <p:tag name="AS_UNIQUEID" val="523"/>
  <p:tag name="KSO_WM_BEAUTIFY_FLAG" val=""/>
</p:tagLst>
</file>

<file path=ppt/tags/tag2544.xml><?xml version="1.0" encoding="utf-8"?>
<p:tagLst xmlns:p="http://schemas.openxmlformats.org/presentationml/2006/main">
  <p:tag name="AS_UNIQUEID" val="7041"/>
</p:tagLst>
</file>

<file path=ppt/tags/tag2545.xml><?xml version="1.0" encoding="utf-8"?>
<p:tagLst xmlns:p="http://schemas.openxmlformats.org/presentationml/2006/main">
  <p:tag name="AS_UNIQUEID" val="7042"/>
</p:tagLst>
</file>

<file path=ppt/tags/tag2546.xml><?xml version="1.0" encoding="utf-8"?>
<p:tagLst xmlns:p="http://schemas.openxmlformats.org/presentationml/2006/main">
  <p:tag name="AS_UNIQUEID" val="7043"/>
</p:tagLst>
</file>

<file path=ppt/tags/tag2547.xml><?xml version="1.0" encoding="utf-8"?>
<p:tagLst xmlns:p="http://schemas.openxmlformats.org/presentationml/2006/main">
  <p:tag name="AS_UNIQUEID" val="7044"/>
</p:tagLst>
</file>

<file path=ppt/tags/tag2548.xml><?xml version="1.0" encoding="utf-8"?>
<p:tagLst xmlns:p="http://schemas.openxmlformats.org/presentationml/2006/main">
  <p:tag name="AS_UNIQUEID" val="7045"/>
</p:tagLst>
</file>

<file path=ppt/tags/tag2549.xml><?xml version="1.0" encoding="utf-8"?>
<p:tagLst xmlns:p="http://schemas.openxmlformats.org/presentationml/2006/main">
  <p:tag name="AS_UNIQUEID" val="7046"/>
</p:tagLst>
</file>

<file path=ppt/tags/tag255.xml><?xml version="1.0" encoding="utf-8"?>
<p:tagLst xmlns:p="http://schemas.openxmlformats.org/presentationml/2006/main">
  <p:tag name="AS_UNIQUEID" val="4874"/>
  <p:tag name="KSO_WM_BEAUTIFY_FLAG" val=""/>
</p:tagLst>
</file>

<file path=ppt/tags/tag2550.xml><?xml version="1.0" encoding="utf-8"?>
<p:tagLst xmlns:p="http://schemas.openxmlformats.org/presentationml/2006/main">
  <p:tag name="AS_UNIQUEID" val="807"/>
</p:tagLst>
</file>

<file path=ppt/tags/tag2551.xml><?xml version="1.0" encoding="utf-8"?>
<p:tagLst xmlns:p="http://schemas.openxmlformats.org/presentationml/2006/main">
  <p:tag name="AS_UNIQUEID" val="809"/>
</p:tagLst>
</file>

<file path=ppt/tags/tag2552.xml><?xml version="1.0" encoding="utf-8"?>
<p:tagLst xmlns:p="http://schemas.openxmlformats.org/presentationml/2006/main">
  <p:tag name="AS_UNIQUEID" val="7047"/>
</p:tagLst>
</file>

<file path=ppt/tags/tag2553.xml><?xml version="1.0" encoding="utf-8"?>
<p:tagLst xmlns:p="http://schemas.openxmlformats.org/presentationml/2006/main">
  <p:tag name="AS_UNIQUEID" val="7048"/>
</p:tagLst>
</file>

<file path=ppt/tags/tag2554.xml><?xml version="1.0" encoding="utf-8"?>
<p:tagLst xmlns:p="http://schemas.openxmlformats.org/presentationml/2006/main">
  <p:tag name="AS_UNIQUEID" val="7049"/>
</p:tagLst>
</file>

<file path=ppt/tags/tag2555.xml><?xml version="1.0" encoding="utf-8"?>
<p:tagLst xmlns:p="http://schemas.openxmlformats.org/presentationml/2006/main">
  <p:tag name="AS_UNIQUEID" val="7050"/>
</p:tagLst>
</file>

<file path=ppt/tags/tag2556.xml><?xml version="1.0" encoding="utf-8"?>
<p:tagLst xmlns:p="http://schemas.openxmlformats.org/presentationml/2006/main">
  <p:tag name="AS_OS" val="Unix 3.10 unknown"/>
  <p:tag name="AS_RELEASE_DATE" val="2023.03.31"/>
  <p:tag name="AS_TITLE" val="Aspose.Slides for Java"/>
  <p:tag name="AS_VERSION" val="23.3"/>
  <p:tag name="COMMONDATA" val="eyJoZGlkIjoiOTBkMDkwZGZlMTRjODA1Y2NjNjdjMWFjZmUwMjI3ZmUifQ=="/>
</p:tagLst>
</file>

<file path=ppt/tags/tag256.xml><?xml version="1.0" encoding="utf-8"?>
<p:tagLst xmlns:p="http://schemas.openxmlformats.org/presentationml/2006/main">
  <p:tag name="AS_UNIQUEID" val="4875"/>
  <p:tag name="KSO_WM_BEAUTIFY_FLAG" val=""/>
</p:tagLst>
</file>

<file path=ppt/tags/tag257.xml><?xml version="1.0" encoding="utf-8"?>
<p:tagLst xmlns:p="http://schemas.openxmlformats.org/presentationml/2006/main">
  <p:tag name="AS_UNIQUEID" val="4876"/>
  <p:tag name="KSO_WM_BEAUTIFY_FLAG" val=""/>
</p:tagLst>
</file>

<file path=ppt/tags/tag258.xml><?xml version="1.0" encoding="utf-8"?>
<p:tagLst xmlns:p="http://schemas.openxmlformats.org/presentationml/2006/main">
  <p:tag name="AS_UNIQUEID" val="4877"/>
  <p:tag name="KSO_WM_BEAUTIFY_FLAG" val=""/>
</p:tagLst>
</file>

<file path=ppt/tags/tag259.xml><?xml version="1.0" encoding="utf-8"?>
<p:tagLst xmlns:p="http://schemas.openxmlformats.org/presentationml/2006/main">
  <p:tag name="AS_UNIQUEID" val="4878"/>
  <p:tag name="KSO_WM_BEAUTIFY_FLAG" val=""/>
</p:tagLst>
</file>

<file path=ppt/tags/tag26.xml><?xml version="1.0" encoding="utf-8"?>
<p:tagLst xmlns:p="http://schemas.openxmlformats.org/presentationml/2006/main">
  <p:tag name="AS_UNIQUEID" val="4649"/>
</p:tagLst>
</file>

<file path=ppt/tags/tag260.xml><?xml version="1.0" encoding="utf-8"?>
<p:tagLst xmlns:p="http://schemas.openxmlformats.org/presentationml/2006/main">
  <p:tag name="AS_UNIQUEID" val="4879"/>
  <p:tag name="KSO_WM_BEAUTIFY_FLAG" val=""/>
</p:tagLst>
</file>

<file path=ppt/tags/tag261.xml><?xml version="1.0" encoding="utf-8"?>
<p:tagLst xmlns:p="http://schemas.openxmlformats.org/presentationml/2006/main">
  <p:tag name="AS_UNIQUEID" val="4880"/>
  <p:tag name="KSO_WM_BEAUTIFY_FLAG" val=""/>
</p:tagLst>
</file>

<file path=ppt/tags/tag262.xml><?xml version="1.0" encoding="utf-8"?>
<p:tagLst xmlns:p="http://schemas.openxmlformats.org/presentationml/2006/main">
  <p:tag name="AS_UNIQUEID" val="4881"/>
  <p:tag name="KSO_WM_BEAUTIFY_FLAG" val=""/>
</p:tagLst>
</file>

<file path=ppt/tags/tag263.xml><?xml version="1.0" encoding="utf-8"?>
<p:tagLst xmlns:p="http://schemas.openxmlformats.org/presentationml/2006/main">
  <p:tag name="AS_UNIQUEID" val="4882"/>
  <p:tag name="KSO_WM_BEAUTIFY_FLAG" val=""/>
</p:tagLst>
</file>

<file path=ppt/tags/tag264.xml><?xml version="1.0" encoding="utf-8"?>
<p:tagLst xmlns:p="http://schemas.openxmlformats.org/presentationml/2006/main">
  <p:tag name="AS_UNIQUEID" val="4883"/>
  <p:tag name="KSO_WM_BEAUTIFY_FLAG" val=""/>
</p:tagLst>
</file>

<file path=ppt/tags/tag265.xml><?xml version="1.0" encoding="utf-8"?>
<p:tagLst xmlns:p="http://schemas.openxmlformats.org/presentationml/2006/main">
  <p:tag name="AS_UNIQUEID" val="4884"/>
  <p:tag name="KSO_WM_BEAUTIFY_FLAG" val=""/>
</p:tagLst>
</file>

<file path=ppt/tags/tag266.xml><?xml version="1.0" encoding="utf-8"?>
<p:tagLst xmlns:p="http://schemas.openxmlformats.org/presentationml/2006/main">
  <p:tag name="AS_UNIQUEID" val="4885"/>
  <p:tag name="KSO_WM_BEAUTIFY_FLAG" val=""/>
</p:tagLst>
</file>

<file path=ppt/tags/tag267.xml><?xml version="1.0" encoding="utf-8"?>
<p:tagLst xmlns:p="http://schemas.openxmlformats.org/presentationml/2006/main">
  <p:tag name="AS_UNIQUEID" val="4886"/>
  <p:tag name="KSO_WM_BEAUTIFY_FLAG" val=""/>
</p:tagLst>
</file>

<file path=ppt/tags/tag268.xml><?xml version="1.0" encoding="utf-8"?>
<p:tagLst xmlns:p="http://schemas.openxmlformats.org/presentationml/2006/main">
  <p:tag name="AS_UNIQUEID" val="4887"/>
  <p:tag name="KSO_WM_BEAUTIFY_FLAG" val=""/>
</p:tagLst>
</file>

<file path=ppt/tags/tag269.xml><?xml version="1.0" encoding="utf-8"?>
<p:tagLst xmlns:p="http://schemas.openxmlformats.org/presentationml/2006/main">
  <p:tag name="AS_UNIQUEID" val="4888"/>
  <p:tag name="KSO_WM_BEAUTIFY_FLAG" val=""/>
</p:tagLst>
</file>

<file path=ppt/tags/tag27.xml><?xml version="1.0" encoding="utf-8"?>
<p:tagLst xmlns:p="http://schemas.openxmlformats.org/presentationml/2006/main">
  <p:tag name="AS_UNIQUEID" val="4650"/>
</p:tagLst>
</file>

<file path=ppt/tags/tag270.xml><?xml version="1.0" encoding="utf-8"?>
<p:tagLst xmlns:p="http://schemas.openxmlformats.org/presentationml/2006/main">
  <p:tag name="AS_UNIQUEID" val="4889"/>
  <p:tag name="KSO_WM_BEAUTIFY_FLAG" val=""/>
</p:tagLst>
</file>

<file path=ppt/tags/tag271.xml><?xml version="1.0" encoding="utf-8"?>
<p:tagLst xmlns:p="http://schemas.openxmlformats.org/presentationml/2006/main">
  <p:tag name="AS_UNIQUEID" val="4890"/>
  <p:tag name="KSO_WM_BEAUTIFY_FLAG" val=""/>
</p:tagLst>
</file>

<file path=ppt/tags/tag272.xml><?xml version="1.0" encoding="utf-8"?>
<p:tagLst xmlns:p="http://schemas.openxmlformats.org/presentationml/2006/main">
  <p:tag name="AS_UNIQUEID" val="4891"/>
  <p:tag name="KSO_WM_BEAUTIFY_FLAG" val=""/>
</p:tagLst>
</file>

<file path=ppt/tags/tag273.xml><?xml version="1.0" encoding="utf-8"?>
<p:tagLst xmlns:p="http://schemas.openxmlformats.org/presentationml/2006/main">
  <p:tag name="AS_UNIQUEID" val="4892"/>
  <p:tag name="KSO_WM_BEAUTIFY_FLAG" val=""/>
</p:tagLst>
</file>

<file path=ppt/tags/tag274.xml><?xml version="1.0" encoding="utf-8"?>
<p:tagLst xmlns:p="http://schemas.openxmlformats.org/presentationml/2006/main">
  <p:tag name="AS_UNIQUEID" val="4893"/>
  <p:tag name="KSO_WM_BEAUTIFY_FLAG" val=""/>
</p:tagLst>
</file>

<file path=ppt/tags/tag275.xml><?xml version="1.0" encoding="utf-8"?>
<p:tagLst xmlns:p="http://schemas.openxmlformats.org/presentationml/2006/main">
  <p:tag name="AS_UNIQUEID" val="4894"/>
  <p:tag name="KSO_WM_BEAUTIFY_FLAG" val=""/>
</p:tagLst>
</file>

<file path=ppt/tags/tag276.xml><?xml version="1.0" encoding="utf-8"?>
<p:tagLst xmlns:p="http://schemas.openxmlformats.org/presentationml/2006/main">
  <p:tag name="AS_UNIQUEID" val="4895"/>
  <p:tag name="KSO_WM_BEAUTIFY_FLAG" val=""/>
</p:tagLst>
</file>

<file path=ppt/tags/tag277.xml><?xml version="1.0" encoding="utf-8"?>
<p:tagLst xmlns:p="http://schemas.openxmlformats.org/presentationml/2006/main">
  <p:tag name="AS_UNIQUEID" val="4896"/>
  <p:tag name="KSO_WM_BEAUTIFY_FLAG" val=""/>
</p:tagLst>
</file>

<file path=ppt/tags/tag278.xml><?xml version="1.0" encoding="utf-8"?>
<p:tagLst xmlns:p="http://schemas.openxmlformats.org/presentationml/2006/main">
  <p:tag name="AS_UNIQUEID" val="4897"/>
</p:tagLst>
</file>

<file path=ppt/tags/tag279.xml><?xml version="1.0" encoding="utf-8"?>
<p:tagLst xmlns:p="http://schemas.openxmlformats.org/presentationml/2006/main">
  <p:tag name="AS_UNIQUEID" val="4898"/>
</p:tagLst>
</file>

<file path=ppt/tags/tag28.xml><?xml version="1.0" encoding="utf-8"?>
<p:tagLst xmlns:p="http://schemas.openxmlformats.org/presentationml/2006/main">
  <p:tag name="AS_UNIQUEID" val="4651"/>
</p:tagLst>
</file>

<file path=ppt/tags/tag280.xml><?xml version="1.0" encoding="utf-8"?>
<p:tagLst xmlns:p="http://schemas.openxmlformats.org/presentationml/2006/main">
  <p:tag name="AS_UNIQUEID" val="4899"/>
</p:tagLst>
</file>

<file path=ppt/tags/tag281.xml><?xml version="1.0" encoding="utf-8"?>
<p:tagLst xmlns:p="http://schemas.openxmlformats.org/presentationml/2006/main">
  <p:tag name="AS_UNIQUEID" val="4900"/>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AS_UNIQUEID" val="4901"/>
</p:tagLst>
</file>

<file path=ppt/tags/tag284.xml><?xml version="1.0" encoding="utf-8"?>
<p:tagLst xmlns:p="http://schemas.openxmlformats.org/presentationml/2006/main">
  <p:tag name="AS_UNIQUEID" val="4902"/>
  <p:tag name="KSO_WM_BEAUTIFY_FLAG" val=""/>
</p:tagLst>
</file>

<file path=ppt/tags/tag285.xml><?xml version="1.0" encoding="utf-8"?>
<p:tagLst xmlns:p="http://schemas.openxmlformats.org/presentationml/2006/main">
  <p:tag name="AS_UNIQUEID" val="4903"/>
  <p:tag name="KSO_WM_BEAUTIFY_FLAG" val=""/>
</p:tagLst>
</file>

<file path=ppt/tags/tag286.xml><?xml version="1.0" encoding="utf-8"?>
<p:tagLst xmlns:p="http://schemas.openxmlformats.org/presentationml/2006/main">
  <p:tag name="AS_UNIQUEID" val="4904"/>
  <p:tag name="KSO_WM_BEAUTIFY_FLAG" val=""/>
</p:tagLst>
</file>

<file path=ppt/tags/tag287.xml><?xml version="1.0" encoding="utf-8"?>
<p:tagLst xmlns:p="http://schemas.openxmlformats.org/presentationml/2006/main">
  <p:tag name="AS_UNIQUEID" val="4905"/>
  <p:tag name="KSO_WM_BEAUTIFY_FLAG" val=""/>
</p:tagLst>
</file>

<file path=ppt/tags/tag288.xml><?xml version="1.0" encoding="utf-8"?>
<p:tagLst xmlns:p="http://schemas.openxmlformats.org/presentationml/2006/main">
  <p:tag name="AS_UNIQUEID" val="4906"/>
  <p:tag name="KSO_WM_BEAUTIFY_FLAG" val=""/>
</p:tagLst>
</file>

<file path=ppt/tags/tag289.xml><?xml version="1.0" encoding="utf-8"?>
<p:tagLst xmlns:p="http://schemas.openxmlformats.org/presentationml/2006/main">
  <p:tag name="AS_UNIQUEID" val="4907"/>
  <p:tag name="KSO_WM_BEAUTIFY_FLAG" val=""/>
</p:tagLst>
</file>

<file path=ppt/tags/tag29.xml><?xml version="1.0" encoding="utf-8"?>
<p:tagLst xmlns:p="http://schemas.openxmlformats.org/presentationml/2006/main">
  <p:tag name="AS_UNIQUEID" val="4652"/>
</p:tagLst>
</file>

<file path=ppt/tags/tag290.xml><?xml version="1.0" encoding="utf-8"?>
<p:tagLst xmlns:p="http://schemas.openxmlformats.org/presentationml/2006/main">
  <p:tag name="AS_UNIQUEID" val="4908"/>
  <p:tag name="KSO_WM_BEAUTIFY_FLAG" val=""/>
</p:tagLst>
</file>

<file path=ppt/tags/tag291.xml><?xml version="1.0" encoding="utf-8"?>
<p:tagLst xmlns:p="http://schemas.openxmlformats.org/presentationml/2006/main">
  <p:tag name="AS_UNIQUEID" val="4909"/>
  <p:tag name="KSO_WM_BEAUTIFY_FLAG" val=""/>
</p:tagLst>
</file>

<file path=ppt/tags/tag292.xml><?xml version="1.0" encoding="utf-8"?>
<p:tagLst xmlns:p="http://schemas.openxmlformats.org/presentationml/2006/main">
  <p:tag name="AS_UNIQUEID" val="4910"/>
  <p:tag name="KSO_WM_BEAUTIFY_FLAG" val=""/>
</p:tagLst>
</file>

<file path=ppt/tags/tag293.xml><?xml version="1.0" encoding="utf-8"?>
<p:tagLst xmlns:p="http://schemas.openxmlformats.org/presentationml/2006/main">
  <p:tag name="AS_UNIQUEID" val="4911"/>
  <p:tag name="KSO_WM_BEAUTIFY_FLAG" val=""/>
</p:tagLst>
</file>

<file path=ppt/tags/tag294.xml><?xml version="1.0" encoding="utf-8"?>
<p:tagLst xmlns:p="http://schemas.openxmlformats.org/presentationml/2006/main">
  <p:tag name="AS_UNIQUEID" val="4912"/>
  <p:tag name="KSO_WM_BEAUTIFY_FLAG" val=""/>
</p:tagLst>
</file>

<file path=ppt/tags/tag295.xml><?xml version="1.0" encoding="utf-8"?>
<p:tagLst xmlns:p="http://schemas.openxmlformats.org/presentationml/2006/main">
  <p:tag name="AS_UNIQUEID" val="4913"/>
  <p:tag name="KSO_WM_BEAUTIFY_FLAG" val=""/>
</p:tagLst>
</file>

<file path=ppt/tags/tag296.xml><?xml version="1.0" encoding="utf-8"?>
<p:tagLst xmlns:p="http://schemas.openxmlformats.org/presentationml/2006/main">
  <p:tag name="AS_UNIQUEID" val="4914"/>
  <p:tag name="KSO_WM_BEAUTIFY_FLAG" val=""/>
</p:tagLst>
</file>

<file path=ppt/tags/tag297.xml><?xml version="1.0" encoding="utf-8"?>
<p:tagLst xmlns:p="http://schemas.openxmlformats.org/presentationml/2006/main">
  <p:tag name="AS_UNIQUEID" val="4915"/>
  <p:tag name="KSO_WM_BEAUTIFY_FLAG" val=""/>
</p:tagLst>
</file>

<file path=ppt/tags/tag298.xml><?xml version="1.0" encoding="utf-8"?>
<p:tagLst xmlns:p="http://schemas.openxmlformats.org/presentationml/2006/main">
  <p:tag name="AS_UNIQUEID" val="4916"/>
  <p:tag name="KSO_WM_BEAUTIFY_FLAG" val=""/>
</p:tagLst>
</file>

<file path=ppt/tags/tag299.xml><?xml version="1.0" encoding="utf-8"?>
<p:tagLst xmlns:p="http://schemas.openxmlformats.org/presentationml/2006/main">
  <p:tag name="AS_UNIQUEID" val="4917"/>
  <p:tag name="KSO_WM_BEAUTIFY_FLAG" val=""/>
</p:tagLst>
</file>

<file path=ppt/tags/tag3.xml><?xml version="1.0" encoding="utf-8"?>
<p:tagLst xmlns:p="http://schemas.openxmlformats.org/presentationml/2006/main">
  <p:tag name="AS_UNIQUEID" val="4626"/>
</p:tagLst>
</file>

<file path=ppt/tags/tag30.xml><?xml version="1.0" encoding="utf-8"?>
<p:tagLst xmlns:p="http://schemas.openxmlformats.org/presentationml/2006/main">
  <p:tag name="AS_UNIQUEID" val="4653"/>
</p:tagLst>
</file>

<file path=ppt/tags/tag300.xml><?xml version="1.0" encoding="utf-8"?>
<p:tagLst xmlns:p="http://schemas.openxmlformats.org/presentationml/2006/main">
  <p:tag name="AS_UNIQUEID" val="4918"/>
  <p:tag name="KSO_WM_BEAUTIFY_FLAG" val=""/>
</p:tagLst>
</file>

<file path=ppt/tags/tag301.xml><?xml version="1.0" encoding="utf-8"?>
<p:tagLst xmlns:p="http://schemas.openxmlformats.org/presentationml/2006/main">
  <p:tag name="AS_UNIQUEID" val="4919"/>
  <p:tag name="KSO_WM_BEAUTIFY_FLAG" val=""/>
</p:tagLst>
</file>

<file path=ppt/tags/tag302.xml><?xml version="1.0" encoding="utf-8"?>
<p:tagLst xmlns:p="http://schemas.openxmlformats.org/presentationml/2006/main">
  <p:tag name="AS_UNIQUEID" val="4920"/>
</p:tagLst>
</file>

<file path=ppt/tags/tag303.xml><?xml version="1.0" encoding="utf-8"?>
<p:tagLst xmlns:p="http://schemas.openxmlformats.org/presentationml/2006/main">
  <p:tag name="AS_UNIQUEID" val="4921"/>
</p:tagLst>
</file>

<file path=ppt/tags/tag304.xml><?xml version="1.0" encoding="utf-8"?>
<p:tagLst xmlns:p="http://schemas.openxmlformats.org/presentationml/2006/main">
  <p:tag name="AS_UNIQUEID" val="4922"/>
</p:tagLst>
</file>

<file path=ppt/tags/tag305.xml><?xml version="1.0" encoding="utf-8"?>
<p:tagLst xmlns:p="http://schemas.openxmlformats.org/presentationml/2006/main">
  <p:tag name="AS_UNIQUEID" val="4923"/>
</p:tagLst>
</file>

<file path=ppt/tags/tag306.xml><?xml version="1.0" encoding="utf-8"?>
<p:tagLst xmlns:p="http://schemas.openxmlformats.org/presentationml/2006/main">
  <p:tag name="AS_UNIQUEID" val="4924"/>
</p:tagLst>
</file>

<file path=ppt/tags/tag307.xml><?xml version="1.0" encoding="utf-8"?>
<p:tagLst xmlns:p="http://schemas.openxmlformats.org/presentationml/2006/main">
  <p:tag name="AS_UNIQUEID" val="4925"/>
</p:tagLst>
</file>

<file path=ppt/tags/tag308.xml><?xml version="1.0" encoding="utf-8"?>
<p:tagLst xmlns:p="http://schemas.openxmlformats.org/presentationml/2006/main">
  <p:tag name="AS_UNIQUEID" val="4926"/>
  <p:tag name="KSO_WM_BEAUTIFY_FLAG" val=""/>
</p:tagLst>
</file>

<file path=ppt/tags/tag309.xml><?xml version="1.0" encoding="utf-8"?>
<p:tagLst xmlns:p="http://schemas.openxmlformats.org/presentationml/2006/main">
  <p:tag name="AS_UNIQUEID" val="4927"/>
  <p:tag name="KSO_WM_BEAUTIFY_FLAG" val=""/>
</p:tagLst>
</file>

<file path=ppt/tags/tag31.xml><?xml version="1.0" encoding="utf-8"?>
<p:tagLst xmlns:p="http://schemas.openxmlformats.org/presentationml/2006/main">
  <p:tag name="AS_UNIQUEID" val="4654"/>
</p:tagLst>
</file>

<file path=ppt/tags/tag310.xml><?xml version="1.0" encoding="utf-8"?>
<p:tagLst xmlns:p="http://schemas.openxmlformats.org/presentationml/2006/main">
  <p:tag name="AS_UNIQUEID" val="4928"/>
  <p:tag name="KSO_WM_BEAUTIFY_FLAG" val=""/>
</p:tagLst>
</file>

<file path=ppt/tags/tag311.xml><?xml version="1.0" encoding="utf-8"?>
<p:tagLst xmlns:p="http://schemas.openxmlformats.org/presentationml/2006/main">
  <p:tag name="AS_UNIQUEID" val="4929"/>
</p:tagLst>
</file>

<file path=ppt/tags/tag312.xml><?xml version="1.0" encoding="utf-8"?>
<p:tagLst xmlns:p="http://schemas.openxmlformats.org/presentationml/2006/main">
  <p:tag name="AS_UNIQUEID" val="4930"/>
  <p:tag name="KSO_WM_BEAUTIFY_FLAG" val=""/>
</p:tagLst>
</file>

<file path=ppt/tags/tag313.xml><?xml version="1.0" encoding="utf-8"?>
<p:tagLst xmlns:p="http://schemas.openxmlformats.org/presentationml/2006/main">
  <p:tag name="AS_UNIQUEID" val="4931"/>
</p:tagLst>
</file>

<file path=ppt/tags/tag314.xml><?xml version="1.0" encoding="utf-8"?>
<p:tagLst xmlns:p="http://schemas.openxmlformats.org/presentationml/2006/main">
  <p:tag name="AS_UNIQUEID" val="4932"/>
</p:tagLst>
</file>

<file path=ppt/tags/tag315.xml><?xml version="1.0" encoding="utf-8"?>
<p:tagLst xmlns:p="http://schemas.openxmlformats.org/presentationml/2006/main">
  <p:tag name="AS_UNIQUEID" val="4933"/>
</p:tagLst>
</file>

<file path=ppt/tags/tag316.xml><?xml version="1.0" encoding="utf-8"?>
<p:tagLst xmlns:p="http://schemas.openxmlformats.org/presentationml/2006/main">
  <p:tag name="AS_UNIQUEID" val="4934"/>
</p:tagLst>
</file>

<file path=ppt/tags/tag317.xml><?xml version="1.0" encoding="utf-8"?>
<p:tagLst xmlns:p="http://schemas.openxmlformats.org/presentationml/2006/main">
  <p:tag name="KSO_WM_BEAUTIFY_FLAG" val="#wm#"/>
  <p:tag name="KSO_WM_TEMPLATE_CATEGORY" val="custom"/>
  <p:tag name="KSO_WM_TEMPLATE_INDEX" val="20205081"/>
</p:tagLst>
</file>

<file path=ppt/tags/tag318.xml><?xml version="1.0" encoding="utf-8"?>
<p:tagLst xmlns:p="http://schemas.openxmlformats.org/presentationml/2006/main">
  <p:tag name="AS_UNIQUEID" val="4935"/>
</p:tagLst>
</file>

<file path=ppt/tags/tag319.xml><?xml version="1.0" encoding="utf-8"?>
<p:tagLst xmlns:p="http://schemas.openxmlformats.org/presentationml/2006/main">
  <p:tag name="AS_UNIQUEID" val="4936"/>
</p:tagLst>
</file>

<file path=ppt/tags/tag32.xml><?xml version="1.0" encoding="utf-8"?>
<p:tagLst xmlns:p="http://schemas.openxmlformats.org/presentationml/2006/main">
  <p:tag name="AS_UNIQUEID" val="4655"/>
</p:tagLst>
</file>

<file path=ppt/tags/tag320.xml><?xml version="1.0" encoding="utf-8"?>
<p:tagLst xmlns:p="http://schemas.openxmlformats.org/presentationml/2006/main">
  <p:tag name="AS_UNIQUEID" val="4937"/>
</p:tagLst>
</file>

<file path=ppt/tags/tag321.xml><?xml version="1.0" encoding="utf-8"?>
<p:tagLst xmlns:p="http://schemas.openxmlformats.org/presentationml/2006/main">
  <p:tag name="AS_UNIQUEID" val="4938"/>
</p:tagLst>
</file>

<file path=ppt/tags/tag322.xml><?xml version="1.0" encoding="utf-8"?>
<p:tagLst xmlns:p="http://schemas.openxmlformats.org/presentationml/2006/main">
  <p:tag name="AS_UNIQUEID" val="4939"/>
</p:tagLst>
</file>

<file path=ppt/tags/tag323.xml><?xml version="1.0" encoding="utf-8"?>
<p:tagLst xmlns:p="http://schemas.openxmlformats.org/presentationml/2006/main">
  <p:tag name="AS_UNIQUEID" val="4940"/>
</p:tagLst>
</file>

<file path=ppt/tags/tag324.xml><?xml version="1.0" encoding="utf-8"?>
<p:tagLst xmlns:p="http://schemas.openxmlformats.org/presentationml/2006/main">
  <p:tag name="AS_UNIQUEID" val="4941"/>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AS_UNIQUEID" val="4942"/>
</p:tagLst>
</file>

<file path=ppt/tags/tag327.xml><?xml version="1.0" encoding="utf-8"?>
<p:tagLst xmlns:p="http://schemas.openxmlformats.org/presentationml/2006/main">
  <p:tag name="AS_UNIQUEID" val="4943"/>
</p:tagLst>
</file>

<file path=ppt/tags/tag328.xml><?xml version="1.0" encoding="utf-8"?>
<p:tagLst xmlns:p="http://schemas.openxmlformats.org/presentationml/2006/main">
  <p:tag name="AS_UNIQUEID" val="4944"/>
</p:tagLst>
</file>

<file path=ppt/tags/tag329.xml><?xml version="1.0" encoding="utf-8"?>
<p:tagLst xmlns:p="http://schemas.openxmlformats.org/presentationml/2006/main">
  <p:tag name="AS_UNIQUEID" val="4945"/>
</p:tagLst>
</file>

<file path=ppt/tags/tag33.xml><?xml version="1.0" encoding="utf-8"?>
<p:tagLst xmlns:p="http://schemas.openxmlformats.org/presentationml/2006/main">
  <p:tag name="AS_UNIQUEID" val="4656"/>
</p:tagLst>
</file>

<file path=ppt/tags/tag330.xml><?xml version="1.0" encoding="utf-8"?>
<p:tagLst xmlns:p="http://schemas.openxmlformats.org/presentationml/2006/main">
  <p:tag name="AS_UNIQUEID" val="4946"/>
</p:tagLst>
</file>

<file path=ppt/tags/tag331.xml><?xml version="1.0" encoding="utf-8"?>
<p:tagLst xmlns:p="http://schemas.openxmlformats.org/presentationml/2006/main">
  <p:tag name="AS_UNIQUEID" val="4947"/>
</p:tagLst>
</file>

<file path=ppt/tags/tag332.xml><?xml version="1.0" encoding="utf-8"?>
<p:tagLst xmlns:p="http://schemas.openxmlformats.org/presentationml/2006/main">
  <p:tag name="AS_UNIQUEID" val="4948"/>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081"/>
</p:tagLst>
</file>

<file path=ppt/tags/tag334.xml><?xml version="1.0" encoding="utf-8"?>
<p:tagLst xmlns:p="http://schemas.openxmlformats.org/presentationml/2006/main">
  <p:tag name="AS_UNIQUEID" val="4949"/>
</p:tagLst>
</file>

<file path=ppt/tags/tag335.xml><?xml version="1.0" encoding="utf-8"?>
<p:tagLst xmlns:p="http://schemas.openxmlformats.org/presentationml/2006/main">
  <p:tag name="AS_UNIQUEID" val="4950"/>
</p:tagLst>
</file>

<file path=ppt/tags/tag336.xml><?xml version="1.0" encoding="utf-8"?>
<p:tagLst xmlns:p="http://schemas.openxmlformats.org/presentationml/2006/main">
  <p:tag name="AS_UNIQUEID" val="4951"/>
</p:tagLst>
</file>

<file path=ppt/tags/tag337.xml><?xml version="1.0" encoding="utf-8"?>
<p:tagLst xmlns:p="http://schemas.openxmlformats.org/presentationml/2006/main">
  <p:tag name="AS_UNIQUEID" val="4952"/>
</p:tagLst>
</file>

<file path=ppt/tags/tag338.xml><?xml version="1.0" encoding="utf-8"?>
<p:tagLst xmlns:p="http://schemas.openxmlformats.org/presentationml/2006/main">
  <p:tag name="AS_UNIQUEID" val="4953"/>
</p:tagLst>
</file>

<file path=ppt/tags/tag339.xml><?xml version="1.0" encoding="utf-8"?>
<p:tagLst xmlns:p="http://schemas.openxmlformats.org/presentationml/2006/main">
  <p:tag name="AS_UNIQUEID" val="4954"/>
</p:tagLst>
</file>

<file path=ppt/tags/tag34.xml><?xml version="1.0" encoding="utf-8"?>
<p:tagLst xmlns:p="http://schemas.openxmlformats.org/presentationml/2006/main">
  <p:tag name="AS_UNIQUEID" val="4657"/>
</p:tagLst>
</file>

<file path=ppt/tags/tag340.xml><?xml version="1.0" encoding="utf-8"?>
<p:tagLst xmlns:p="http://schemas.openxmlformats.org/presentationml/2006/main">
  <p:tag name="AS_UNIQUEID" val="4955"/>
  <p:tag name="KSO_WM_BEAUTIFY_FLAG" val=""/>
</p:tagLst>
</file>

<file path=ppt/tags/tag341.xml><?xml version="1.0" encoding="utf-8"?>
<p:tagLst xmlns:p="http://schemas.openxmlformats.org/presentationml/2006/main">
  <p:tag name="KSO_WM_BEAUTIFY_FLAG" val="#wm#"/>
  <p:tag name="KSO_WM_TEMPLATE_CATEGORY" val="custom"/>
  <p:tag name="KSO_WM_TEMPLATE_INDEX" val="20205081"/>
</p:tagLst>
</file>

<file path=ppt/tags/tag342.xml><?xml version="1.0" encoding="utf-8"?>
<p:tagLst xmlns:p="http://schemas.openxmlformats.org/presentationml/2006/main">
  <p:tag name="AS_UNIQUEID" val="4956"/>
</p:tagLst>
</file>

<file path=ppt/tags/tag343.xml><?xml version="1.0" encoding="utf-8"?>
<p:tagLst xmlns:p="http://schemas.openxmlformats.org/presentationml/2006/main">
  <p:tag name="AS_UNIQUEID" val="4957"/>
</p:tagLst>
</file>

<file path=ppt/tags/tag344.xml><?xml version="1.0" encoding="utf-8"?>
<p:tagLst xmlns:p="http://schemas.openxmlformats.org/presentationml/2006/main">
  <p:tag name="AS_UNIQUEID" val="4958"/>
</p:tagLst>
</file>

<file path=ppt/tags/tag345.xml><?xml version="1.0" encoding="utf-8"?>
<p:tagLst xmlns:p="http://schemas.openxmlformats.org/presentationml/2006/main">
  <p:tag name="AS_UNIQUEID" val="4959"/>
</p:tagLst>
</file>

<file path=ppt/tags/tag346.xml><?xml version="1.0" encoding="utf-8"?>
<p:tagLst xmlns:p="http://schemas.openxmlformats.org/presentationml/2006/main">
  <p:tag name="AS_UNIQUEID" val="4960"/>
</p:tagLst>
</file>

<file path=ppt/tags/tag347.xml><?xml version="1.0" encoding="utf-8"?>
<p:tagLst xmlns:p="http://schemas.openxmlformats.org/presentationml/2006/main">
  <p:tag name="AS_UNIQUEID" val="4961"/>
</p:tagLst>
</file>

<file path=ppt/tags/tag348.xml><?xml version="1.0" encoding="utf-8"?>
<p:tagLst xmlns:p="http://schemas.openxmlformats.org/presentationml/2006/main">
  <p:tag name="AS_UNIQUEID" val="4962"/>
  <p:tag name="KSO_WM_BEAUTIFY_FLAG" val=""/>
</p:tagLst>
</file>

<file path=ppt/tags/tag349.xml><?xml version="1.0" encoding="utf-8"?>
<p:tagLst xmlns:p="http://schemas.openxmlformats.org/presentationml/2006/main">
  <p:tag name="KSO_WM_BEAUTIFY_FLAG" val="#wm#"/>
  <p:tag name="KSO_WM_TEMPLATE_CATEGORY" val="custom"/>
  <p:tag name="KSO_WM_TEMPLATE_INDEX" val="20205081"/>
</p:tagLst>
</file>

<file path=ppt/tags/tag35.xml><?xml version="1.0" encoding="utf-8"?>
<p:tagLst xmlns:p="http://schemas.openxmlformats.org/presentationml/2006/main">
  <p:tag name="AS_UNIQUEID" val="4658"/>
</p:tagLst>
</file>

<file path=ppt/tags/tag350.xml><?xml version="1.0" encoding="utf-8"?>
<p:tagLst xmlns:p="http://schemas.openxmlformats.org/presentationml/2006/main">
  <p:tag name="AS_UNIQUEID" val="4963"/>
</p:tagLst>
</file>

<file path=ppt/tags/tag351.xml><?xml version="1.0" encoding="utf-8"?>
<p:tagLst xmlns:p="http://schemas.openxmlformats.org/presentationml/2006/main">
  <p:tag name="AS_UNIQUEID" val="4964"/>
</p:tagLst>
</file>

<file path=ppt/tags/tag352.xml><?xml version="1.0" encoding="utf-8"?>
<p:tagLst xmlns:p="http://schemas.openxmlformats.org/presentationml/2006/main">
  <p:tag name="AS_UNIQUEID" val="4965"/>
</p:tagLst>
</file>

<file path=ppt/tags/tag353.xml><?xml version="1.0" encoding="utf-8"?>
<p:tagLst xmlns:p="http://schemas.openxmlformats.org/presentationml/2006/main">
  <p:tag name="AS_UNIQUEID" val="4966"/>
</p:tagLst>
</file>

<file path=ppt/tags/tag354.xml><?xml version="1.0" encoding="utf-8"?>
<p:tagLst xmlns:p="http://schemas.openxmlformats.org/presentationml/2006/main">
  <p:tag name="AS_UNIQUEID" val="4967"/>
</p:tagLst>
</file>

<file path=ppt/tags/tag355.xml><?xml version="1.0" encoding="utf-8"?>
<p:tagLst xmlns:p="http://schemas.openxmlformats.org/presentationml/2006/main">
  <p:tag name="AS_UNIQUEID" val="4968"/>
</p:tagLst>
</file>

<file path=ppt/tags/tag356.xml><?xml version="1.0" encoding="utf-8"?>
<p:tagLst xmlns:p="http://schemas.openxmlformats.org/presentationml/2006/main">
  <p:tag name="AS_UNIQUEID" val="4969"/>
  <p:tag name="KSO_WM_BEAUTIFY_FLAG" val=""/>
</p:tagLst>
</file>

<file path=ppt/tags/tag357.xml><?xml version="1.0" encoding="utf-8"?>
<p:tagLst xmlns:p="http://schemas.openxmlformats.org/presentationml/2006/main">
  <p:tag name="KSO_WM_BEAUTIFY_FLAG" val="#wm#"/>
  <p:tag name="KSO_WM_TEMPLATE_CATEGORY" val="custom"/>
  <p:tag name="KSO_WM_TEMPLATE_INDEX" val="20205081"/>
</p:tagLst>
</file>

<file path=ppt/tags/tag358.xml><?xml version="1.0" encoding="utf-8"?>
<p:tagLst xmlns:p="http://schemas.openxmlformats.org/presentationml/2006/main">
  <p:tag name="AS_UNIQUEID" val="4970"/>
</p:tagLst>
</file>

<file path=ppt/tags/tag359.xml><?xml version="1.0" encoding="utf-8"?>
<p:tagLst xmlns:p="http://schemas.openxmlformats.org/presentationml/2006/main">
  <p:tag name="AS_UNIQUEID" val="4971"/>
</p:tagLst>
</file>

<file path=ppt/tags/tag36.xml><?xml version="1.0" encoding="utf-8"?>
<p:tagLst xmlns:p="http://schemas.openxmlformats.org/presentationml/2006/main">
  <p:tag name="AS_UNIQUEID" val="4659"/>
</p:tagLst>
</file>

<file path=ppt/tags/tag360.xml><?xml version="1.0" encoding="utf-8"?>
<p:tagLst xmlns:p="http://schemas.openxmlformats.org/presentationml/2006/main">
  <p:tag name="AS_UNIQUEID" val="4972"/>
</p:tagLst>
</file>

<file path=ppt/tags/tag361.xml><?xml version="1.0" encoding="utf-8"?>
<p:tagLst xmlns:p="http://schemas.openxmlformats.org/presentationml/2006/main">
  <p:tag name="AS_UNIQUEID" val="4973"/>
</p:tagLst>
</file>

<file path=ppt/tags/tag362.xml><?xml version="1.0" encoding="utf-8"?>
<p:tagLst xmlns:p="http://schemas.openxmlformats.org/presentationml/2006/main">
  <p:tag name="AS_UNIQUEID" val="4974"/>
</p:tagLst>
</file>

<file path=ppt/tags/tag363.xml><?xml version="1.0" encoding="utf-8"?>
<p:tagLst xmlns:p="http://schemas.openxmlformats.org/presentationml/2006/main">
  <p:tag name="AS_UNIQUEID" val="4975"/>
</p:tagLst>
</file>

<file path=ppt/tags/tag364.xml><?xml version="1.0" encoding="utf-8"?>
<p:tagLst xmlns:p="http://schemas.openxmlformats.org/presentationml/2006/main">
  <p:tag name="AS_UNIQUEID" val="4976"/>
  <p:tag name="KSO_WM_BEAUTIFY_FLAG" val=""/>
</p:tagLst>
</file>

<file path=ppt/tags/tag365.xml><?xml version="1.0" encoding="utf-8"?>
<p:tagLst xmlns:p="http://schemas.openxmlformats.org/presentationml/2006/main">
  <p:tag name="KSO_WM_BEAUTIFY_FLAG" val="#wm#"/>
  <p:tag name="KSO_WM_TEMPLATE_CATEGORY" val="custom"/>
  <p:tag name="KSO_WM_TEMPLATE_INDEX" val="20205081"/>
</p:tagLst>
</file>

<file path=ppt/tags/tag366.xml><?xml version="1.0" encoding="utf-8"?>
<p:tagLst xmlns:p="http://schemas.openxmlformats.org/presentationml/2006/main">
  <p:tag name="AS_UNIQUEID" val="4977"/>
</p:tagLst>
</file>

<file path=ppt/tags/tag367.xml><?xml version="1.0" encoding="utf-8"?>
<p:tagLst xmlns:p="http://schemas.openxmlformats.org/presentationml/2006/main">
  <p:tag name="AS_UNIQUEID" val="4978"/>
</p:tagLst>
</file>

<file path=ppt/tags/tag368.xml><?xml version="1.0" encoding="utf-8"?>
<p:tagLst xmlns:p="http://schemas.openxmlformats.org/presentationml/2006/main">
  <p:tag name="AS_UNIQUEID" val="4979"/>
</p:tagLst>
</file>

<file path=ppt/tags/tag369.xml><?xml version="1.0" encoding="utf-8"?>
<p:tagLst xmlns:p="http://schemas.openxmlformats.org/presentationml/2006/main">
  <p:tag name="AS_UNIQUEID" val="4980"/>
</p:tagLst>
</file>

<file path=ppt/tags/tag37.xml><?xml version="1.0" encoding="utf-8"?>
<p:tagLst xmlns:p="http://schemas.openxmlformats.org/presentationml/2006/main">
  <p:tag name="AS_UNIQUEID" val="4660"/>
</p:tagLst>
</file>

<file path=ppt/tags/tag370.xml><?xml version="1.0" encoding="utf-8"?>
<p:tagLst xmlns:p="http://schemas.openxmlformats.org/presentationml/2006/main">
  <p:tag name="AS_UNIQUEID" val="4981"/>
</p:tagLst>
</file>

<file path=ppt/tags/tag371.xml><?xml version="1.0" encoding="utf-8"?>
<p:tagLst xmlns:p="http://schemas.openxmlformats.org/presentationml/2006/main">
  <p:tag name="AS_UNIQUEID" val="4982"/>
</p:tagLst>
</file>

<file path=ppt/tags/tag372.xml><?xml version="1.0" encoding="utf-8"?>
<p:tagLst xmlns:p="http://schemas.openxmlformats.org/presentationml/2006/main">
  <p:tag name="AS_UNIQUEID" val="4983"/>
  <p:tag name="KSO_WM_BEAUTIFY_FLAG" val=""/>
</p:tagLst>
</file>

<file path=ppt/tags/tag373.xml><?xml version="1.0" encoding="utf-8"?>
<p:tagLst xmlns:p="http://schemas.openxmlformats.org/presentationml/2006/main">
  <p:tag name="KSO_WM_BEAUTIFY_FLAG" val="#wm#"/>
  <p:tag name="KSO_WM_TEMPLATE_CATEGORY" val="custom"/>
  <p:tag name="KSO_WM_TEMPLATE_INDEX" val="20205081"/>
</p:tagLst>
</file>

<file path=ppt/tags/tag374.xml><?xml version="1.0" encoding="utf-8"?>
<p:tagLst xmlns:p="http://schemas.openxmlformats.org/presentationml/2006/main">
  <p:tag name="AS_UNIQUEID" val="4984"/>
</p:tagLst>
</file>

<file path=ppt/tags/tag375.xml><?xml version="1.0" encoding="utf-8"?>
<p:tagLst xmlns:p="http://schemas.openxmlformats.org/presentationml/2006/main">
  <p:tag name="AS_UNIQUEID" val="4985"/>
</p:tagLst>
</file>

<file path=ppt/tags/tag376.xml><?xml version="1.0" encoding="utf-8"?>
<p:tagLst xmlns:p="http://schemas.openxmlformats.org/presentationml/2006/main">
  <p:tag name="AS_UNIQUEID" val="4986"/>
</p:tagLst>
</file>

<file path=ppt/tags/tag377.xml><?xml version="1.0" encoding="utf-8"?>
<p:tagLst xmlns:p="http://schemas.openxmlformats.org/presentationml/2006/main">
  <p:tag name="AS_UNIQUEID" val="4987"/>
</p:tagLst>
</file>

<file path=ppt/tags/tag378.xml><?xml version="1.0" encoding="utf-8"?>
<p:tagLst xmlns:p="http://schemas.openxmlformats.org/presentationml/2006/main">
  <p:tag name="AS_UNIQUEID" val="4988"/>
</p:tagLst>
</file>

<file path=ppt/tags/tag379.xml><?xml version="1.0" encoding="utf-8"?>
<p:tagLst xmlns:p="http://schemas.openxmlformats.org/presentationml/2006/main">
  <p:tag name="AS_UNIQUEID" val="4989"/>
</p:tagLst>
</file>

<file path=ppt/tags/tag38.xml><?xml version="1.0" encoding="utf-8"?>
<p:tagLst xmlns:p="http://schemas.openxmlformats.org/presentationml/2006/main">
  <p:tag name="AS_UNIQUEID" val="4661"/>
</p:tagLst>
</file>

<file path=ppt/tags/tag380.xml><?xml version="1.0" encoding="utf-8"?>
<p:tagLst xmlns:p="http://schemas.openxmlformats.org/presentationml/2006/main">
  <p:tag name="AS_UNIQUEID" val="4990"/>
</p:tagLst>
</file>

<file path=ppt/tags/tag381.xml><?xml version="1.0" encoding="utf-8"?>
<p:tagLst xmlns:p="http://schemas.openxmlformats.org/presentationml/2006/main">
  <p:tag name="AS_UNIQUEID" val="4991"/>
</p:tagLst>
</file>

<file path=ppt/tags/tag382.xml><?xml version="1.0" encoding="utf-8"?>
<p:tagLst xmlns:p="http://schemas.openxmlformats.org/presentationml/2006/main">
  <p:tag name="AS_UNIQUEID" val="4992"/>
</p:tagLst>
</file>

<file path=ppt/tags/tag383.xml><?xml version="1.0" encoding="utf-8"?>
<p:tagLst xmlns:p="http://schemas.openxmlformats.org/presentationml/2006/main">
  <p:tag name="AS_UNIQUEID" val="4993"/>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384.xml><?xml version="1.0" encoding="utf-8"?>
<p:tagLst xmlns:p="http://schemas.openxmlformats.org/presentationml/2006/main">
  <p:tag name="AS_UNIQUEID" val="4994"/>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385.xml><?xml version="1.0" encoding="utf-8"?>
<p:tagLst xmlns:p="http://schemas.openxmlformats.org/presentationml/2006/main">
  <p:tag name="AS_UNIQUEID" val="4995"/>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386.xml><?xml version="1.0" encoding="utf-8"?>
<p:tagLst xmlns:p="http://schemas.openxmlformats.org/presentationml/2006/main">
  <p:tag name="AS_UNIQUEID" val="4996"/>
  <p:tag name="KSO_WM_BEAUTIFY_FLAG" val=""/>
</p:tagLst>
</file>

<file path=ppt/tags/tag387.xml><?xml version="1.0" encoding="utf-8"?>
<p:tagLst xmlns:p="http://schemas.openxmlformats.org/presentationml/2006/main">
  <p:tag name="AS_UNIQUEID" val="4997"/>
</p:tagLst>
</file>

<file path=ppt/tags/tag388.xml><?xml version="1.0" encoding="utf-8"?>
<p:tagLst xmlns:p="http://schemas.openxmlformats.org/presentationml/2006/main">
  <p:tag name="AS_UNIQUEID" val="4998"/>
</p:tagLst>
</file>

<file path=ppt/tags/tag389.xml><?xml version="1.0" encoding="utf-8"?>
<p:tagLst xmlns:p="http://schemas.openxmlformats.org/presentationml/2006/main">
  <p:tag name="AS_UNIQUEID" val="4999"/>
</p:tagLst>
</file>

<file path=ppt/tags/tag39.xml><?xml version="1.0" encoding="utf-8"?>
<p:tagLst xmlns:p="http://schemas.openxmlformats.org/presentationml/2006/main">
  <p:tag name="AS_UNIQUEID" val="4662"/>
</p:tagLst>
</file>

<file path=ppt/tags/tag390.xml><?xml version="1.0" encoding="utf-8"?>
<p:tagLst xmlns:p="http://schemas.openxmlformats.org/presentationml/2006/main">
  <p:tag name="AS_UNIQUEID" val="5000"/>
</p:tagLst>
</file>

<file path=ppt/tags/tag391.xml><?xml version="1.0" encoding="utf-8"?>
<p:tagLst xmlns:p="http://schemas.openxmlformats.org/presentationml/2006/main">
  <p:tag name="AS_UNIQUEID" val="5001"/>
</p:tagLst>
</file>

<file path=ppt/tags/tag392.xml><?xml version="1.0" encoding="utf-8"?>
<p:tagLst xmlns:p="http://schemas.openxmlformats.org/presentationml/2006/main">
  <p:tag name="AS_UNIQUEID" val="5002"/>
</p:tagLst>
</file>

<file path=ppt/tags/tag393.xml><?xml version="1.0" encoding="utf-8"?>
<p:tagLst xmlns:p="http://schemas.openxmlformats.org/presentationml/2006/main">
  <p:tag name="AS_UNIQUEID" val="5003"/>
</p:tagLst>
</file>

<file path=ppt/tags/tag394.xml><?xml version="1.0" encoding="utf-8"?>
<p:tagLst xmlns:p="http://schemas.openxmlformats.org/presentationml/2006/main">
  <p:tag name="AS_UNIQUEID" val="5004"/>
</p:tagLst>
</file>

<file path=ppt/tags/tag395.xml><?xml version="1.0" encoding="utf-8"?>
<p:tagLst xmlns:p="http://schemas.openxmlformats.org/presentationml/2006/main">
  <p:tag name="AS_UNIQUEID" val="5005"/>
</p:tagLst>
</file>

<file path=ppt/tags/tag396.xml><?xml version="1.0" encoding="utf-8"?>
<p:tagLst xmlns:p="http://schemas.openxmlformats.org/presentationml/2006/main">
  <p:tag name="AS_UNIQUEID" val="5006"/>
</p:tagLst>
</file>

<file path=ppt/tags/tag397.xml><?xml version="1.0" encoding="utf-8"?>
<p:tagLst xmlns:p="http://schemas.openxmlformats.org/presentationml/2006/main">
  <p:tag name="AS_UNIQUEID" val="5007"/>
</p:tagLst>
</file>

<file path=ppt/tags/tag398.xml><?xml version="1.0" encoding="utf-8"?>
<p:tagLst xmlns:p="http://schemas.openxmlformats.org/presentationml/2006/main">
  <p:tag name="AS_UNIQUEID" val="5008"/>
</p:tagLst>
</file>

<file path=ppt/tags/tag399.xml><?xml version="1.0" encoding="utf-8"?>
<p:tagLst xmlns:p="http://schemas.openxmlformats.org/presentationml/2006/main">
  <p:tag name="AS_UNIQUEID" val="5009"/>
</p:tagLst>
</file>

<file path=ppt/tags/tag4.xml><?xml version="1.0" encoding="utf-8"?>
<p:tagLst xmlns:p="http://schemas.openxmlformats.org/presentationml/2006/main">
  <p:tag name="AS_UNIQUEID" val="4627"/>
</p:tagLst>
</file>

<file path=ppt/tags/tag40.xml><?xml version="1.0" encoding="utf-8"?>
<p:tagLst xmlns:p="http://schemas.openxmlformats.org/presentationml/2006/main">
  <p:tag name="AS_UNIQUEID" val="4663"/>
</p:tagLst>
</file>

<file path=ppt/tags/tag400.xml><?xml version="1.0" encoding="utf-8"?>
<p:tagLst xmlns:p="http://schemas.openxmlformats.org/presentationml/2006/main">
  <p:tag name="AS_UNIQUEID" val="5010"/>
</p:tagLst>
</file>

<file path=ppt/tags/tag401.xml><?xml version="1.0" encoding="utf-8"?>
<p:tagLst xmlns:p="http://schemas.openxmlformats.org/presentationml/2006/main">
  <p:tag name="AS_UNIQUEID" val="5011"/>
</p:tagLst>
</file>

<file path=ppt/tags/tag402.xml><?xml version="1.0" encoding="utf-8"?>
<p:tagLst xmlns:p="http://schemas.openxmlformats.org/presentationml/2006/main">
  <p:tag name="AS_UNIQUEID" val="5012"/>
</p:tagLst>
</file>

<file path=ppt/tags/tag403.xml><?xml version="1.0" encoding="utf-8"?>
<p:tagLst xmlns:p="http://schemas.openxmlformats.org/presentationml/2006/main">
  <p:tag name="AS_UNIQUEID" val="5013"/>
</p:tagLst>
</file>

<file path=ppt/tags/tag404.xml><?xml version="1.0" encoding="utf-8"?>
<p:tagLst xmlns:p="http://schemas.openxmlformats.org/presentationml/2006/main">
  <p:tag name="AS_UNIQUEID" val="5014"/>
</p:tagLst>
</file>

<file path=ppt/tags/tag405.xml><?xml version="1.0" encoding="utf-8"?>
<p:tagLst xmlns:p="http://schemas.openxmlformats.org/presentationml/2006/main">
  <p:tag name="AS_UNIQUEID" val="5015"/>
</p:tagLst>
</file>

<file path=ppt/tags/tag406.xml><?xml version="1.0" encoding="utf-8"?>
<p:tagLst xmlns:p="http://schemas.openxmlformats.org/presentationml/2006/main">
  <p:tag name="AS_UNIQUEID" val="5016"/>
</p:tagLst>
</file>

<file path=ppt/tags/tag407.xml><?xml version="1.0" encoding="utf-8"?>
<p:tagLst xmlns:p="http://schemas.openxmlformats.org/presentationml/2006/main">
  <p:tag name="AS_UNIQUEID" val="5017"/>
</p:tagLst>
</file>

<file path=ppt/tags/tag408.xml><?xml version="1.0" encoding="utf-8"?>
<p:tagLst xmlns:p="http://schemas.openxmlformats.org/presentationml/2006/main">
  <p:tag name="AS_UNIQUEID" val="5018"/>
</p:tagLst>
</file>

<file path=ppt/tags/tag409.xml><?xml version="1.0" encoding="utf-8"?>
<p:tagLst xmlns:p="http://schemas.openxmlformats.org/presentationml/2006/main">
  <p:tag name="AS_UNIQUEID" val="5019"/>
</p:tagLst>
</file>

<file path=ppt/tags/tag41.xml><?xml version="1.0" encoding="utf-8"?>
<p:tagLst xmlns:p="http://schemas.openxmlformats.org/presentationml/2006/main">
  <p:tag name="AS_UNIQUEID" val="4664"/>
</p:tagLst>
</file>

<file path=ppt/tags/tag410.xml><?xml version="1.0" encoding="utf-8"?>
<p:tagLst xmlns:p="http://schemas.openxmlformats.org/presentationml/2006/main">
  <p:tag name="AS_UNIQUEID" val="5020"/>
</p:tagLst>
</file>

<file path=ppt/tags/tag411.xml><?xml version="1.0" encoding="utf-8"?>
<p:tagLst xmlns:p="http://schemas.openxmlformats.org/presentationml/2006/main">
  <p:tag name="KSO_WM_BEAUTIFY_FLAG" val="#wm#"/>
  <p:tag name="KSO_WM_TEMPLATE_CATEGORY" val="custom"/>
  <p:tag name="KSO_WM_TEMPLATE_INDEX" val="20205081"/>
</p:tagLst>
</file>

<file path=ppt/tags/tag412.xml><?xml version="1.0" encoding="utf-8"?>
<p:tagLst xmlns:p="http://schemas.openxmlformats.org/presentationml/2006/main">
  <p:tag name="AS_UNIQUEID" val="5021"/>
</p:tagLst>
</file>

<file path=ppt/tags/tag413.xml><?xml version="1.0" encoding="utf-8"?>
<p:tagLst xmlns:p="http://schemas.openxmlformats.org/presentationml/2006/main">
  <p:tag name="AS_UNIQUEID" val="5022"/>
</p:tagLst>
</file>

<file path=ppt/tags/tag414.xml><?xml version="1.0" encoding="utf-8"?>
<p:tagLst xmlns:p="http://schemas.openxmlformats.org/presentationml/2006/main">
  <p:tag name="AS_UNIQUEID" val="5023"/>
</p:tagLst>
</file>

<file path=ppt/tags/tag415.xml><?xml version="1.0" encoding="utf-8"?>
<p:tagLst xmlns:p="http://schemas.openxmlformats.org/presentationml/2006/main">
  <p:tag name="AS_UNIQUEID" val="5024"/>
</p:tagLst>
</file>

<file path=ppt/tags/tag416.xml><?xml version="1.0" encoding="utf-8"?>
<p:tagLst xmlns:p="http://schemas.openxmlformats.org/presentationml/2006/main">
  <p:tag name="AS_UNIQUEID" val="5025"/>
</p:tagLst>
</file>

<file path=ppt/tags/tag417.xml><?xml version="1.0" encoding="utf-8"?>
<p:tagLst xmlns:p="http://schemas.openxmlformats.org/presentationml/2006/main">
  <p:tag name="AS_UNIQUEID" val="5026"/>
</p:tagLst>
</file>

<file path=ppt/tags/tag418.xml><?xml version="1.0" encoding="utf-8"?>
<p:tagLst xmlns:p="http://schemas.openxmlformats.org/presentationml/2006/main">
  <p:tag name="AS_UNIQUEID" val="5027"/>
</p:tagLst>
</file>

<file path=ppt/tags/tag419.xml><?xml version="1.0" encoding="utf-8"?>
<p:tagLst xmlns:p="http://schemas.openxmlformats.org/presentationml/2006/main">
  <p:tag name="AS_UNIQUEID" val="5028"/>
</p:tagLst>
</file>

<file path=ppt/tags/tag42.xml><?xml version="1.0" encoding="utf-8"?>
<p:tagLst xmlns:p="http://schemas.openxmlformats.org/presentationml/2006/main">
  <p:tag name="AS_UNIQUEID" val="4665"/>
</p:tagLst>
</file>

<file path=ppt/tags/tag420.xml><?xml version="1.0" encoding="utf-8"?>
<p:tagLst xmlns:p="http://schemas.openxmlformats.org/presentationml/2006/main">
  <p:tag name="AS_UNIQUEID" val="5029"/>
</p:tagLst>
</file>

<file path=ppt/tags/tag421.xml><?xml version="1.0" encoding="utf-8"?>
<p:tagLst xmlns:p="http://schemas.openxmlformats.org/presentationml/2006/main">
  <p:tag name="AS_UNIQUEID" val="5030"/>
</p:tagLst>
</file>

<file path=ppt/tags/tag422.xml><?xml version="1.0" encoding="utf-8"?>
<p:tagLst xmlns:p="http://schemas.openxmlformats.org/presentationml/2006/main">
  <p:tag name="AS_UNIQUEID" val="5031"/>
</p:tagLst>
</file>

<file path=ppt/tags/tag423.xml><?xml version="1.0" encoding="utf-8"?>
<p:tagLst xmlns:p="http://schemas.openxmlformats.org/presentationml/2006/main">
  <p:tag name="AS_UNIQUEID" val="5032"/>
</p:tagLst>
</file>

<file path=ppt/tags/tag424.xml><?xml version="1.0" encoding="utf-8"?>
<p:tagLst xmlns:p="http://schemas.openxmlformats.org/presentationml/2006/main">
  <p:tag name="AS_UNIQUEID" val="5033"/>
</p:tagLst>
</file>

<file path=ppt/tags/tag425.xml><?xml version="1.0" encoding="utf-8"?>
<p:tagLst xmlns:p="http://schemas.openxmlformats.org/presentationml/2006/main">
  <p:tag name="AS_UNIQUEID" val="5034"/>
</p:tagLst>
</file>

<file path=ppt/tags/tag426.xml><?xml version="1.0" encoding="utf-8"?>
<p:tagLst xmlns:p="http://schemas.openxmlformats.org/presentationml/2006/main">
  <p:tag name="AS_UNIQUEID" val="5035"/>
</p:tagLst>
</file>

<file path=ppt/tags/tag427.xml><?xml version="1.0" encoding="utf-8"?>
<p:tagLst xmlns:p="http://schemas.openxmlformats.org/presentationml/2006/main">
  <p:tag name="AS_UNIQUEID" val="5036"/>
</p:tagLst>
</file>

<file path=ppt/tags/tag428.xml><?xml version="1.0" encoding="utf-8"?>
<p:tagLst xmlns:p="http://schemas.openxmlformats.org/presentationml/2006/main">
  <p:tag name="AS_UNIQUEID" val="5037"/>
</p:tagLst>
</file>

<file path=ppt/tags/tag429.xml><?xml version="1.0" encoding="utf-8"?>
<p:tagLst xmlns:p="http://schemas.openxmlformats.org/presentationml/2006/main">
  <p:tag name="AS_UNIQUEID" val="5038"/>
</p:tagLst>
</file>

<file path=ppt/tags/tag43.xml><?xml version="1.0" encoding="utf-8"?>
<p:tagLst xmlns:p="http://schemas.openxmlformats.org/presentationml/2006/main">
  <p:tag name="AS_UNIQUEID" val="4666"/>
</p:tagLst>
</file>

<file path=ppt/tags/tag430.xml><?xml version="1.0" encoding="utf-8"?>
<p:tagLst xmlns:p="http://schemas.openxmlformats.org/presentationml/2006/main">
  <p:tag name="AS_UNIQUEID" val="5039"/>
</p:tagLst>
</file>

<file path=ppt/tags/tag431.xml><?xml version="1.0" encoding="utf-8"?>
<p:tagLst xmlns:p="http://schemas.openxmlformats.org/presentationml/2006/main">
  <p:tag name="AS_UNIQUEID" val="5040"/>
</p:tagLst>
</file>

<file path=ppt/tags/tag432.xml><?xml version="1.0" encoding="utf-8"?>
<p:tagLst xmlns:p="http://schemas.openxmlformats.org/presentationml/2006/main">
  <p:tag name="AS_UNIQUEID" val="5041"/>
</p:tagLst>
</file>

<file path=ppt/tags/tag433.xml><?xml version="1.0" encoding="utf-8"?>
<p:tagLst xmlns:p="http://schemas.openxmlformats.org/presentationml/2006/main">
  <p:tag name="AS_UNIQUEID" val="5042"/>
</p:tagLst>
</file>

<file path=ppt/tags/tag434.xml><?xml version="1.0" encoding="utf-8"?>
<p:tagLst xmlns:p="http://schemas.openxmlformats.org/presentationml/2006/main">
  <p:tag name="AS_UNIQUEID" val="5043"/>
</p:tagLst>
</file>

<file path=ppt/tags/tag435.xml><?xml version="1.0" encoding="utf-8"?>
<p:tagLst xmlns:p="http://schemas.openxmlformats.org/presentationml/2006/main">
  <p:tag name="AS_UNIQUEID" val="5044"/>
</p:tagLst>
</file>

<file path=ppt/tags/tag436.xml><?xml version="1.0" encoding="utf-8"?>
<p:tagLst xmlns:p="http://schemas.openxmlformats.org/presentationml/2006/main">
  <p:tag name="AS_UNIQUEID" val="5045"/>
</p:tagLst>
</file>

<file path=ppt/tags/tag437.xml><?xml version="1.0" encoding="utf-8"?>
<p:tagLst xmlns:p="http://schemas.openxmlformats.org/presentationml/2006/main">
  <p:tag name="AS_UNIQUEID" val="5046"/>
</p:tagLst>
</file>

<file path=ppt/tags/tag438.xml><?xml version="1.0" encoding="utf-8"?>
<p:tagLst xmlns:p="http://schemas.openxmlformats.org/presentationml/2006/main">
  <p:tag name="AS_UNIQUEID" val="5047"/>
</p:tagLst>
</file>

<file path=ppt/tags/tag439.xml><?xml version="1.0" encoding="utf-8"?>
<p:tagLst xmlns:p="http://schemas.openxmlformats.org/presentationml/2006/main">
  <p:tag name="AS_UNIQUEID" val="5048"/>
</p:tagLst>
</file>

<file path=ppt/tags/tag44.xml><?xml version="1.0" encoding="utf-8"?>
<p:tagLst xmlns:p="http://schemas.openxmlformats.org/presentationml/2006/main">
  <p:tag name="AS_UNIQUEID" val="4667"/>
</p:tagLst>
</file>

<file path=ppt/tags/tag440.xml><?xml version="1.0" encoding="utf-8"?>
<p:tagLst xmlns:p="http://schemas.openxmlformats.org/presentationml/2006/main">
  <p:tag name="AS_UNIQUEID" val="5049"/>
</p:tagLst>
</file>

<file path=ppt/tags/tag441.xml><?xml version="1.0" encoding="utf-8"?>
<p:tagLst xmlns:p="http://schemas.openxmlformats.org/presentationml/2006/main">
  <p:tag name="AS_UNIQUEID" val="5050"/>
</p:tagLst>
</file>

<file path=ppt/tags/tag442.xml><?xml version="1.0" encoding="utf-8"?>
<p:tagLst xmlns:p="http://schemas.openxmlformats.org/presentationml/2006/main">
  <p:tag name="AS_UNIQUEID" val="5051"/>
</p:tagLst>
</file>

<file path=ppt/tags/tag443.xml><?xml version="1.0" encoding="utf-8"?>
<p:tagLst xmlns:p="http://schemas.openxmlformats.org/presentationml/2006/main">
  <p:tag name="AS_UNIQUEID" val="5052"/>
  <p:tag name="KSO_WM_BEAUTIFY_FLAG" val=""/>
</p:tagLst>
</file>

<file path=ppt/tags/tag444.xml><?xml version="1.0" encoding="utf-8"?>
<p:tagLst xmlns:p="http://schemas.openxmlformats.org/presentationml/2006/main">
  <p:tag name="AS_UNIQUEID" val="5053"/>
</p:tagLst>
</file>

<file path=ppt/tags/tag445.xml><?xml version="1.0" encoding="utf-8"?>
<p:tagLst xmlns:p="http://schemas.openxmlformats.org/presentationml/2006/main">
  <p:tag name="AS_UNIQUEID" val="5054"/>
</p:tagLst>
</file>

<file path=ppt/tags/tag446.xml><?xml version="1.0" encoding="utf-8"?>
<p:tagLst xmlns:p="http://schemas.openxmlformats.org/presentationml/2006/main">
  <p:tag name="AS_UNIQUEID" val="5055"/>
</p:tagLst>
</file>

<file path=ppt/tags/tag447.xml><?xml version="1.0" encoding="utf-8"?>
<p:tagLst xmlns:p="http://schemas.openxmlformats.org/presentationml/2006/main">
  <p:tag name="AS_UNIQUEID" val="5056"/>
</p:tagLst>
</file>

<file path=ppt/tags/tag448.xml><?xml version="1.0" encoding="utf-8"?>
<p:tagLst xmlns:p="http://schemas.openxmlformats.org/presentationml/2006/main">
  <p:tag name="AS_UNIQUEID" val="5057"/>
</p:tagLst>
</file>

<file path=ppt/tags/tag449.xml><?xml version="1.0" encoding="utf-8"?>
<p:tagLst xmlns:p="http://schemas.openxmlformats.org/presentationml/2006/main">
  <p:tag name="AS_UNIQUEID" val="5058"/>
</p:tagLst>
</file>

<file path=ppt/tags/tag45.xml><?xml version="1.0" encoding="utf-8"?>
<p:tagLst xmlns:p="http://schemas.openxmlformats.org/presentationml/2006/main">
  <p:tag name="AS_UNIQUEID" val="4668"/>
</p:tagLst>
</file>

<file path=ppt/tags/tag450.xml><?xml version="1.0" encoding="utf-8"?>
<p:tagLst xmlns:p="http://schemas.openxmlformats.org/presentationml/2006/main">
  <p:tag name="AS_UNIQUEID" val="5059"/>
</p:tagLst>
</file>

<file path=ppt/tags/tag451.xml><?xml version="1.0" encoding="utf-8"?>
<p:tagLst xmlns:p="http://schemas.openxmlformats.org/presentationml/2006/main">
  <p:tag name="AS_UNIQUEID" val="5060"/>
</p:tagLst>
</file>

<file path=ppt/tags/tag452.xml><?xml version="1.0" encoding="utf-8"?>
<p:tagLst xmlns:p="http://schemas.openxmlformats.org/presentationml/2006/main">
  <p:tag name="AS_UNIQUEID" val="5061"/>
</p:tagLst>
</file>

<file path=ppt/tags/tag453.xml><?xml version="1.0" encoding="utf-8"?>
<p:tagLst xmlns:p="http://schemas.openxmlformats.org/presentationml/2006/main">
  <p:tag name="AS_UNIQUEID" val="5062"/>
</p:tagLst>
</file>

<file path=ppt/tags/tag454.xml><?xml version="1.0" encoding="utf-8"?>
<p:tagLst xmlns:p="http://schemas.openxmlformats.org/presentationml/2006/main">
  <p:tag name="AS_UNIQUEID" val="5063"/>
</p:tagLst>
</file>

<file path=ppt/tags/tag455.xml><?xml version="1.0" encoding="utf-8"?>
<p:tagLst xmlns:p="http://schemas.openxmlformats.org/presentationml/2006/main">
  <p:tag name="AS_UNIQUEID" val="5064"/>
</p:tagLst>
</file>

<file path=ppt/tags/tag456.xml><?xml version="1.0" encoding="utf-8"?>
<p:tagLst xmlns:p="http://schemas.openxmlformats.org/presentationml/2006/main">
  <p:tag name="AS_UNIQUEID" val="5065"/>
</p:tagLst>
</file>

<file path=ppt/tags/tag457.xml><?xml version="1.0" encoding="utf-8"?>
<p:tagLst xmlns:p="http://schemas.openxmlformats.org/presentationml/2006/main">
  <p:tag name="AS_UNIQUEID" val="5066"/>
</p:tagLst>
</file>

<file path=ppt/tags/tag458.xml><?xml version="1.0" encoding="utf-8"?>
<p:tagLst xmlns:p="http://schemas.openxmlformats.org/presentationml/2006/main">
  <p:tag name="AS_UNIQUEID" val="5067"/>
</p:tagLst>
</file>

<file path=ppt/tags/tag459.xml><?xml version="1.0" encoding="utf-8"?>
<p:tagLst xmlns:p="http://schemas.openxmlformats.org/presentationml/2006/main">
  <p:tag name="AS_UNIQUEID" val="5068"/>
</p:tagLst>
</file>

<file path=ppt/tags/tag46.xml><?xml version="1.0" encoding="utf-8"?>
<p:tagLst xmlns:p="http://schemas.openxmlformats.org/presentationml/2006/main">
  <p:tag name="AS_UNIQUEID" val="4669"/>
</p:tagLst>
</file>

<file path=ppt/tags/tag460.xml><?xml version="1.0" encoding="utf-8"?>
<p:tagLst xmlns:p="http://schemas.openxmlformats.org/presentationml/2006/main">
  <p:tag name="AS_UNIQUEID" val="5069"/>
</p:tagLst>
</file>

<file path=ppt/tags/tag461.xml><?xml version="1.0" encoding="utf-8"?>
<p:tagLst xmlns:p="http://schemas.openxmlformats.org/presentationml/2006/main">
  <p:tag name="AS_UNIQUEID" val="5070"/>
</p:tagLst>
</file>

<file path=ppt/tags/tag462.xml><?xml version="1.0" encoding="utf-8"?>
<p:tagLst xmlns:p="http://schemas.openxmlformats.org/presentationml/2006/main">
  <p:tag name="AS_UNIQUEID" val="5071"/>
</p:tagLst>
</file>

<file path=ppt/tags/tag463.xml><?xml version="1.0" encoding="utf-8"?>
<p:tagLst xmlns:p="http://schemas.openxmlformats.org/presentationml/2006/main">
  <p:tag name="AS_UNIQUEID" val="5072"/>
</p:tagLst>
</file>

<file path=ppt/tags/tag464.xml><?xml version="1.0" encoding="utf-8"?>
<p:tagLst xmlns:p="http://schemas.openxmlformats.org/presentationml/2006/main">
  <p:tag name="AS_UNIQUEID" val="5073"/>
</p:tagLst>
</file>

<file path=ppt/tags/tag465.xml><?xml version="1.0" encoding="utf-8"?>
<p:tagLst xmlns:p="http://schemas.openxmlformats.org/presentationml/2006/main">
  <p:tag name="AS_UNIQUEID" val="5074"/>
</p:tagLst>
</file>

<file path=ppt/tags/tag466.xml><?xml version="1.0" encoding="utf-8"?>
<p:tagLst xmlns:p="http://schemas.openxmlformats.org/presentationml/2006/main">
  <p:tag name="AS_UNIQUEID" val="5075"/>
</p:tagLst>
</file>

<file path=ppt/tags/tag467.xml><?xml version="1.0" encoding="utf-8"?>
<p:tagLst xmlns:p="http://schemas.openxmlformats.org/presentationml/2006/main">
  <p:tag name="AS_UNIQUEID" val="5076"/>
</p:tagLst>
</file>

<file path=ppt/tags/tag468.xml><?xml version="1.0" encoding="utf-8"?>
<p:tagLst xmlns:p="http://schemas.openxmlformats.org/presentationml/2006/main">
  <p:tag name="AS_UNIQUEID" val="5077"/>
</p:tagLst>
</file>

<file path=ppt/tags/tag469.xml><?xml version="1.0" encoding="utf-8"?>
<p:tagLst xmlns:p="http://schemas.openxmlformats.org/presentationml/2006/main">
  <p:tag name="AS_UNIQUEID" val="5078"/>
</p:tagLst>
</file>

<file path=ppt/tags/tag47.xml><?xml version="1.0" encoding="utf-8"?>
<p:tagLst xmlns:p="http://schemas.openxmlformats.org/presentationml/2006/main">
  <p:tag name="AS_UNIQUEID" val="4670"/>
</p:tagLst>
</file>

<file path=ppt/tags/tag470.xml><?xml version="1.0" encoding="utf-8"?>
<p:tagLst xmlns:p="http://schemas.openxmlformats.org/presentationml/2006/main">
  <p:tag name="AS_UNIQUEID" val="5079"/>
</p:tagLst>
</file>

<file path=ppt/tags/tag471.xml><?xml version="1.0" encoding="utf-8"?>
<p:tagLst xmlns:p="http://schemas.openxmlformats.org/presentationml/2006/main">
  <p:tag name="AS_UNIQUEID" val="5080"/>
</p:tagLst>
</file>

<file path=ppt/tags/tag472.xml><?xml version="1.0" encoding="utf-8"?>
<p:tagLst xmlns:p="http://schemas.openxmlformats.org/presentationml/2006/main">
  <p:tag name="AS_UNIQUEID" val="5081"/>
</p:tagLst>
</file>

<file path=ppt/tags/tag473.xml><?xml version="1.0" encoding="utf-8"?>
<p:tagLst xmlns:p="http://schemas.openxmlformats.org/presentationml/2006/main">
  <p:tag name="AS_UNIQUEID" val="5082"/>
  <p:tag name="KSO_WM_BEAUTIFY_FLAG" val=""/>
</p:tagLst>
</file>

<file path=ppt/tags/tag474.xml><?xml version="1.0" encoding="utf-8"?>
<p:tagLst xmlns:p="http://schemas.openxmlformats.org/presentationml/2006/main">
  <p:tag name="AS_UNIQUEID" val="5083"/>
</p:tagLst>
</file>

<file path=ppt/tags/tag475.xml><?xml version="1.0" encoding="utf-8"?>
<p:tagLst xmlns:p="http://schemas.openxmlformats.org/presentationml/2006/main">
  <p:tag name="AS_UNIQUEID" val="5084"/>
</p:tagLst>
</file>

<file path=ppt/tags/tag476.xml><?xml version="1.0" encoding="utf-8"?>
<p:tagLst xmlns:p="http://schemas.openxmlformats.org/presentationml/2006/main">
  <p:tag name="AS_UNIQUEID" val="5085"/>
</p:tagLst>
</file>

<file path=ppt/tags/tag477.xml><?xml version="1.0" encoding="utf-8"?>
<p:tagLst xmlns:p="http://schemas.openxmlformats.org/presentationml/2006/main">
  <p:tag name="AS_UNIQUEID" val="5086"/>
</p:tagLst>
</file>

<file path=ppt/tags/tag478.xml><?xml version="1.0" encoding="utf-8"?>
<p:tagLst xmlns:p="http://schemas.openxmlformats.org/presentationml/2006/main">
  <p:tag name="AS_UNIQUEID" val="5087"/>
</p:tagLst>
</file>

<file path=ppt/tags/tag479.xml><?xml version="1.0" encoding="utf-8"?>
<p:tagLst xmlns:p="http://schemas.openxmlformats.org/presentationml/2006/main">
  <p:tag name="AS_UNIQUEID" val="5088"/>
</p:tagLst>
</file>

<file path=ppt/tags/tag48.xml><?xml version="1.0" encoding="utf-8"?>
<p:tagLst xmlns:p="http://schemas.openxmlformats.org/presentationml/2006/main">
  <p:tag name="AS_UNIQUEID" val="4671"/>
</p:tagLst>
</file>

<file path=ppt/tags/tag480.xml><?xml version="1.0" encoding="utf-8"?>
<p:tagLst xmlns:p="http://schemas.openxmlformats.org/presentationml/2006/main">
  <p:tag name="AS_UNIQUEID" val="5089"/>
</p:tagLst>
</file>

<file path=ppt/tags/tag481.xml><?xml version="1.0" encoding="utf-8"?>
<p:tagLst xmlns:p="http://schemas.openxmlformats.org/presentationml/2006/main">
  <p:tag name="AS_UNIQUEID" val="5090"/>
</p:tagLst>
</file>

<file path=ppt/tags/tag482.xml><?xml version="1.0" encoding="utf-8"?>
<p:tagLst xmlns:p="http://schemas.openxmlformats.org/presentationml/2006/main">
  <p:tag name="AS_UNIQUEID" val="5091"/>
</p:tagLst>
</file>

<file path=ppt/tags/tag483.xml><?xml version="1.0" encoding="utf-8"?>
<p:tagLst xmlns:p="http://schemas.openxmlformats.org/presentationml/2006/main">
  <p:tag name="AS_UNIQUEID" val="5092"/>
</p:tagLst>
</file>

<file path=ppt/tags/tag484.xml><?xml version="1.0" encoding="utf-8"?>
<p:tagLst xmlns:p="http://schemas.openxmlformats.org/presentationml/2006/main">
  <p:tag name="AS_UNIQUEID" val="5093"/>
</p:tagLst>
</file>

<file path=ppt/tags/tag485.xml><?xml version="1.0" encoding="utf-8"?>
<p:tagLst xmlns:p="http://schemas.openxmlformats.org/presentationml/2006/main">
  <p:tag name="AS_UNIQUEID" val="5094"/>
</p:tagLst>
</file>

<file path=ppt/tags/tag486.xml><?xml version="1.0" encoding="utf-8"?>
<p:tagLst xmlns:p="http://schemas.openxmlformats.org/presentationml/2006/main">
  <p:tag name="AS_UNIQUEID" val="5095"/>
</p:tagLst>
</file>

<file path=ppt/tags/tag487.xml><?xml version="1.0" encoding="utf-8"?>
<p:tagLst xmlns:p="http://schemas.openxmlformats.org/presentationml/2006/main">
  <p:tag name="AS_UNIQUEID" val="5096"/>
</p:tagLst>
</file>

<file path=ppt/tags/tag488.xml><?xml version="1.0" encoding="utf-8"?>
<p:tagLst xmlns:p="http://schemas.openxmlformats.org/presentationml/2006/main">
  <p:tag name="AS_UNIQUEID" val="5097"/>
</p:tagLst>
</file>

<file path=ppt/tags/tag489.xml><?xml version="1.0" encoding="utf-8"?>
<p:tagLst xmlns:p="http://schemas.openxmlformats.org/presentationml/2006/main">
  <p:tag name="AS_UNIQUEID" val="5098"/>
  <p:tag name="KSO_WM_BEAUTIFY_FLAG" val=""/>
</p:tagLst>
</file>

<file path=ppt/tags/tag49.xml><?xml version="1.0" encoding="utf-8"?>
<p:tagLst xmlns:p="http://schemas.openxmlformats.org/presentationml/2006/main">
  <p:tag name="AS_UNIQUEID" val="4672"/>
</p:tagLst>
</file>

<file path=ppt/tags/tag490.xml><?xml version="1.0" encoding="utf-8"?>
<p:tagLst xmlns:p="http://schemas.openxmlformats.org/presentationml/2006/main">
  <p:tag name="AS_UNIQUEID" val="5099"/>
  <p:tag name="KSO_WM_BEAUTIFY_FLAG" val=""/>
</p:tagLst>
</file>

<file path=ppt/tags/tag491.xml><?xml version="1.0" encoding="utf-8"?>
<p:tagLst xmlns:p="http://schemas.openxmlformats.org/presentationml/2006/main">
  <p:tag name="AS_UNIQUEID" val="5100"/>
</p:tagLst>
</file>

<file path=ppt/tags/tag492.xml><?xml version="1.0" encoding="utf-8"?>
<p:tagLst xmlns:p="http://schemas.openxmlformats.org/presentationml/2006/main">
  <p:tag name="AS_UNIQUEID" val="5101"/>
</p:tagLst>
</file>

<file path=ppt/tags/tag493.xml><?xml version="1.0" encoding="utf-8"?>
<p:tagLst xmlns:p="http://schemas.openxmlformats.org/presentationml/2006/main">
  <p:tag name="AS_UNIQUEID" val="5102"/>
</p:tagLst>
</file>

<file path=ppt/tags/tag494.xml><?xml version="1.0" encoding="utf-8"?>
<p:tagLst xmlns:p="http://schemas.openxmlformats.org/presentationml/2006/main">
  <p:tag name="AS_UNIQUEID" val="5103"/>
</p:tagLst>
</file>

<file path=ppt/tags/tag495.xml><?xml version="1.0" encoding="utf-8"?>
<p:tagLst xmlns:p="http://schemas.openxmlformats.org/presentationml/2006/main">
  <p:tag name="AS_UNIQUEID" val="7051"/>
</p:tagLst>
</file>

<file path=ppt/tags/tag496.xml><?xml version="1.0" encoding="utf-8"?>
<p:tagLst xmlns:p="http://schemas.openxmlformats.org/presentationml/2006/main">
  <p:tag name="AS_UNIQUEID" val="5104"/>
</p:tagLst>
</file>

<file path=ppt/tags/tag497.xml><?xml version="1.0" encoding="utf-8"?>
<p:tagLst xmlns:p="http://schemas.openxmlformats.org/presentationml/2006/main">
  <p:tag name="AS_UNIQUEID" val="5105"/>
  <p:tag name="KSO_WM_BEAUTIFY_FLAG" val=""/>
</p:tagLst>
</file>

<file path=ppt/tags/tag498.xml><?xml version="1.0" encoding="utf-8"?>
<p:tagLst xmlns:p="http://schemas.openxmlformats.org/presentationml/2006/main">
  <p:tag name="AS_UNIQUEID" val="5106"/>
  <p:tag name="KSO_WM_BEAUTIFY_FLAG" val=""/>
</p:tagLst>
</file>

<file path=ppt/tags/tag499.xml><?xml version="1.0" encoding="utf-8"?>
<p:tagLst xmlns:p="http://schemas.openxmlformats.org/presentationml/2006/main">
  <p:tag name="AS_UNIQUEID" val="5107"/>
</p:tagLst>
</file>

<file path=ppt/tags/tag5.xml><?xml version="1.0" encoding="utf-8"?>
<p:tagLst xmlns:p="http://schemas.openxmlformats.org/presentationml/2006/main">
  <p:tag name="AS_UNIQUEID" val="4628"/>
</p:tagLst>
</file>

<file path=ppt/tags/tag50.xml><?xml version="1.0" encoding="utf-8"?>
<p:tagLst xmlns:p="http://schemas.openxmlformats.org/presentationml/2006/main">
  <p:tag name="AS_UNIQUEID" val="4673"/>
</p:tagLst>
</file>

<file path=ppt/tags/tag500.xml><?xml version="1.0" encoding="utf-8"?>
<p:tagLst xmlns:p="http://schemas.openxmlformats.org/presentationml/2006/main">
  <p:tag name="AS_UNIQUEID" val="5108"/>
</p:tagLst>
</file>

<file path=ppt/tags/tag501.xml><?xml version="1.0" encoding="utf-8"?>
<p:tagLst xmlns:p="http://schemas.openxmlformats.org/presentationml/2006/main">
  <p:tag name="AS_UNIQUEID" val="5109"/>
</p:tagLst>
</file>

<file path=ppt/tags/tag502.xml><?xml version="1.0" encoding="utf-8"?>
<p:tagLst xmlns:p="http://schemas.openxmlformats.org/presentationml/2006/main">
  <p:tag name="AS_UNIQUEID" val="5110"/>
</p:tagLst>
</file>

<file path=ppt/tags/tag503.xml><?xml version="1.0" encoding="utf-8"?>
<p:tagLst xmlns:p="http://schemas.openxmlformats.org/presentationml/2006/main">
  <p:tag name="AS_UNIQUEID" val="5111"/>
</p:tagLst>
</file>

<file path=ppt/tags/tag504.xml><?xml version="1.0" encoding="utf-8"?>
<p:tagLst xmlns:p="http://schemas.openxmlformats.org/presentationml/2006/main">
  <p:tag name="AS_UNIQUEID" val="5112"/>
  <p:tag name="KSO_WM_BEAUTIFY_FLAG" val=""/>
</p:tagLst>
</file>

<file path=ppt/tags/tag505.xml><?xml version="1.0" encoding="utf-8"?>
<p:tagLst xmlns:p="http://schemas.openxmlformats.org/presentationml/2006/main">
  <p:tag name="AS_UNIQUEID" val="5113"/>
  <p:tag name="KSO_WM_BEAUTIFY_FLAG" val=""/>
</p:tagLst>
</file>

<file path=ppt/tags/tag506.xml><?xml version="1.0" encoding="utf-8"?>
<p:tagLst xmlns:p="http://schemas.openxmlformats.org/presentationml/2006/main">
  <p:tag name="AS_UNIQUEID" val="5114"/>
</p:tagLst>
</file>

<file path=ppt/tags/tag507.xml><?xml version="1.0" encoding="utf-8"?>
<p:tagLst xmlns:p="http://schemas.openxmlformats.org/presentationml/2006/main">
  <p:tag name="AS_UNIQUEID" val="5115"/>
</p:tagLst>
</file>

<file path=ppt/tags/tag508.xml><?xml version="1.0" encoding="utf-8"?>
<p:tagLst xmlns:p="http://schemas.openxmlformats.org/presentationml/2006/main">
  <p:tag name="AS_UNIQUEID" val="5116"/>
</p:tagLst>
</file>

<file path=ppt/tags/tag509.xml><?xml version="1.0" encoding="utf-8"?>
<p:tagLst xmlns:p="http://schemas.openxmlformats.org/presentationml/2006/main">
  <p:tag name="AS_UNIQUEID" val="5117"/>
</p:tagLst>
</file>

<file path=ppt/tags/tag51.xml><?xml version="1.0" encoding="utf-8"?>
<p:tagLst xmlns:p="http://schemas.openxmlformats.org/presentationml/2006/main">
  <p:tag name="AS_UNIQUEID" val="4674"/>
</p:tagLst>
</file>

<file path=ppt/tags/tag510.xml><?xml version="1.0" encoding="utf-8"?>
<p:tagLst xmlns:p="http://schemas.openxmlformats.org/presentationml/2006/main">
  <p:tag name="AS_UNIQUEID" val="5118"/>
</p:tagLst>
</file>

<file path=ppt/tags/tag511.xml><?xml version="1.0" encoding="utf-8"?>
<p:tagLst xmlns:p="http://schemas.openxmlformats.org/presentationml/2006/main">
  <p:tag name="AS_UNIQUEID" val="5119"/>
  <p:tag name="KSO_WM_BEAUTIFY_FLAG" val=""/>
</p:tagLst>
</file>

<file path=ppt/tags/tag512.xml><?xml version="1.0" encoding="utf-8"?>
<p:tagLst xmlns:p="http://schemas.openxmlformats.org/presentationml/2006/main">
  <p:tag name="AS_UNIQUEID" val="5120"/>
</p:tagLst>
</file>

<file path=ppt/tags/tag513.xml><?xml version="1.0" encoding="utf-8"?>
<p:tagLst xmlns:p="http://schemas.openxmlformats.org/presentationml/2006/main">
  <p:tag name="AS_UNIQUEID" val="5121"/>
</p:tagLst>
</file>

<file path=ppt/tags/tag514.xml><?xml version="1.0" encoding="utf-8"?>
<p:tagLst xmlns:p="http://schemas.openxmlformats.org/presentationml/2006/main">
  <p:tag name="AS_UNIQUEID" val="5122"/>
</p:tagLst>
</file>

<file path=ppt/tags/tag515.xml><?xml version="1.0" encoding="utf-8"?>
<p:tagLst xmlns:p="http://schemas.openxmlformats.org/presentationml/2006/main">
  <p:tag name="AS_UNIQUEID" val="5123"/>
</p:tagLst>
</file>

<file path=ppt/tags/tag516.xml><?xml version="1.0" encoding="utf-8"?>
<p:tagLst xmlns:p="http://schemas.openxmlformats.org/presentationml/2006/main">
  <p:tag name="AS_UNIQUEID" val="5124"/>
</p:tagLst>
</file>

<file path=ppt/tags/tag517.xml><?xml version="1.0" encoding="utf-8"?>
<p:tagLst xmlns:p="http://schemas.openxmlformats.org/presentationml/2006/main">
  <p:tag name="AS_UNIQUEID" val="5125"/>
</p:tagLst>
</file>

<file path=ppt/tags/tag518.xml><?xml version="1.0" encoding="utf-8"?>
<p:tagLst xmlns:p="http://schemas.openxmlformats.org/presentationml/2006/main">
  <p:tag name="AS_UNIQUEID" val="5126"/>
</p:tagLst>
</file>

<file path=ppt/tags/tag519.xml><?xml version="1.0" encoding="utf-8"?>
<p:tagLst xmlns:p="http://schemas.openxmlformats.org/presentationml/2006/main">
  <p:tag name="AS_UNIQUEID" val="5127"/>
</p:tagLst>
</file>

<file path=ppt/tags/tag52.xml><?xml version="1.0" encoding="utf-8"?>
<p:tagLst xmlns:p="http://schemas.openxmlformats.org/presentationml/2006/main">
  <p:tag name="AS_UNIQUEID" val="4675"/>
</p:tagLst>
</file>

<file path=ppt/tags/tag520.xml><?xml version="1.0" encoding="utf-8"?>
<p:tagLst xmlns:p="http://schemas.openxmlformats.org/presentationml/2006/main">
  <p:tag name="AS_UNIQUEID" val="5128"/>
</p:tagLst>
</file>

<file path=ppt/tags/tag521.xml><?xml version="1.0" encoding="utf-8"?>
<p:tagLst xmlns:p="http://schemas.openxmlformats.org/presentationml/2006/main">
  <p:tag name="AS_UNIQUEID" val="5129"/>
</p:tagLst>
</file>

<file path=ppt/tags/tag522.xml><?xml version="1.0" encoding="utf-8"?>
<p:tagLst xmlns:p="http://schemas.openxmlformats.org/presentationml/2006/main">
  <p:tag name="AS_UNIQUEID" val="5130"/>
</p:tagLst>
</file>

<file path=ppt/tags/tag523.xml><?xml version="1.0" encoding="utf-8"?>
<p:tagLst xmlns:p="http://schemas.openxmlformats.org/presentationml/2006/main">
  <p:tag name="AS_UNIQUEID" val="5131"/>
</p:tagLst>
</file>

<file path=ppt/tags/tag524.xml><?xml version="1.0" encoding="utf-8"?>
<p:tagLst xmlns:p="http://schemas.openxmlformats.org/presentationml/2006/main">
  <p:tag name="AS_UNIQUEID" val="5132"/>
</p:tagLst>
</file>

<file path=ppt/tags/tag525.xml><?xml version="1.0" encoding="utf-8"?>
<p:tagLst xmlns:p="http://schemas.openxmlformats.org/presentationml/2006/main">
  <p:tag name="AS_UNIQUEID" val="5133"/>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3"/>
  <p:tag name="KSO_WM_UNIT_INDEX" val="1_1_3"/>
  <p:tag name="KSO_WM_UNIT_LAYERLEVEL" val="1_1_1"/>
  <p:tag name="KSO_WM_UNIT_TYPE" val="l_h_i"/>
</p:tagLst>
</file>

<file path=ppt/tags/tag526.xml><?xml version="1.0" encoding="utf-8"?>
<p:tagLst xmlns:p="http://schemas.openxmlformats.org/presentationml/2006/main">
  <p:tag name="AS_UNIQUEID" val="5134"/>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4"/>
  <p:tag name="KSO_WM_UNIT_INDEX" val="1_1_4"/>
  <p:tag name="KSO_WM_UNIT_LAYERLEVEL" val="1_1_1"/>
  <p:tag name="KSO_WM_UNIT_TYPE" val="l_h_i"/>
</p:tagLst>
</file>

<file path=ppt/tags/tag527.xml><?xml version="1.0" encoding="utf-8"?>
<p:tagLst xmlns:p="http://schemas.openxmlformats.org/presentationml/2006/main">
  <p:tag name="AS_UNIQUEID" val="5135"/>
  <p:tag name="KSO_WM_DIAGRAM_COLOR_TEXT_CAN_REMOVE" val="n"/>
  <p:tag name="KSO_WM_DIAGRAM_GROUP_CODE" val="l1-1"/>
  <p:tag name="KSO_WM_DIAGRAM_MAX_ITEMCNT" val="6"/>
  <p:tag name="KSO_WM_DIAGRAM_MIN_ITEMCNT" val="2"/>
  <p:tag name="KSO_WM_DIAGRAM_USE_COLOR_VALUE" val="{&quot;color_scheme&quot;:1,&quot;color_type&quot;:1,&quot;theme_color_indexes&quot;:[]}"/>
  <p:tag name="KSO_WM_DIAGRAM_VERSION" val="3"/>
  <p:tag name="KSO_WM_DIAGRAM_VIRTUALLY_FRAME" val="{&quot;height&quot;:295.50000000000006,&quot;left&quot;:33.47503937007874,&quot;top&quot;:220.52503937007873,&quot;width&quot;:861.2283464566929}"/>
  <p:tag name="KSO_WM_TAG_VERSION" val="3.0"/>
  <p:tag name="KSO_WM_TEMPLATE_CATEGORY" val="diagram"/>
  <p:tag name="KSO_WM_TEMPLATE_INDEX" val="20231371"/>
  <p:tag name="KSO_WM_UNIT_COMPATIBLE" val="0"/>
  <p:tag name="KSO_WM_UNIT_DIAGRAM_ISNUMVISUAL" val="0"/>
  <p:tag name="KSO_WM_UNIT_DIAGRAM_ISREFERUNIT" val="0"/>
  <p:tag name="KSO_WM_UNIT_HIGHLIGHT" val="0"/>
  <p:tag name="KSO_WM_UNIT_ID" val="diagram20231371_5*l_h_i*1_1_1"/>
  <p:tag name="KSO_WM_UNIT_INDEX" val="1_1_1"/>
  <p:tag name="KSO_WM_UNIT_LAYERLEVEL" val="1_1_1"/>
  <p:tag name="KSO_WM_UNIT_SUBTYPE" val="d"/>
  <p:tag name="KSO_WM_UNIT_TYPE" val="l_h_i"/>
</p:tagLst>
</file>

<file path=ppt/tags/tag528.xml><?xml version="1.0" encoding="utf-8"?>
<p:tagLst xmlns:p="http://schemas.openxmlformats.org/presentationml/2006/main">
  <p:tag name="AS_UNIQUEID" val="5136"/>
  <p:tag name="KSO_WM_BEAUTIFY_FLAG" val=""/>
</p:tagLst>
</file>

<file path=ppt/tags/tag529.xml><?xml version="1.0" encoding="utf-8"?>
<p:tagLst xmlns:p="http://schemas.openxmlformats.org/presentationml/2006/main">
  <p:tag name="AS_UNIQUEID" val="5137"/>
</p:tagLst>
</file>

<file path=ppt/tags/tag53.xml><?xml version="1.0" encoding="utf-8"?>
<p:tagLst xmlns:p="http://schemas.openxmlformats.org/presentationml/2006/main">
  <p:tag name="AS_UNIQUEID" val="4676"/>
</p:tagLst>
</file>

<file path=ppt/tags/tag530.xml><?xml version="1.0" encoding="utf-8"?>
<p:tagLst xmlns:p="http://schemas.openxmlformats.org/presentationml/2006/main">
  <p:tag name="AS_UNIQUEID" val="5138"/>
  <p:tag name="KSO_WM_BEAUTIFY_FLAG" val=""/>
</p:tagLst>
</file>

<file path=ppt/tags/tag531.xml><?xml version="1.0" encoding="utf-8"?>
<p:tagLst xmlns:p="http://schemas.openxmlformats.org/presentationml/2006/main">
  <p:tag name="AS_UNIQUEID" val="5139"/>
</p:tagLst>
</file>

<file path=ppt/tags/tag532.xml><?xml version="1.0" encoding="utf-8"?>
<p:tagLst xmlns:p="http://schemas.openxmlformats.org/presentationml/2006/main">
  <p:tag name="AS_UNIQUEID" val="5140"/>
</p:tagLst>
</file>

<file path=ppt/tags/tag533.xml><?xml version="1.0" encoding="utf-8"?>
<p:tagLst xmlns:p="http://schemas.openxmlformats.org/presentationml/2006/main">
  <p:tag name="AS_UNIQUEID" val="5141"/>
</p:tagLst>
</file>

<file path=ppt/tags/tag534.xml><?xml version="1.0" encoding="utf-8"?>
<p:tagLst xmlns:p="http://schemas.openxmlformats.org/presentationml/2006/main">
  <p:tag name="AS_UNIQUEID" val="5142"/>
</p:tagLst>
</file>

<file path=ppt/tags/tag535.xml><?xml version="1.0" encoding="utf-8"?>
<p:tagLst xmlns:p="http://schemas.openxmlformats.org/presentationml/2006/main">
  <p:tag name="KSO_WM_BEAUTIFY_FLAG" val="#wm#"/>
  <p:tag name="KSO_WM_TEMPLATE_CATEGORY" val="custom"/>
  <p:tag name="KSO_WM_TEMPLATE_INDEX" val="20205081"/>
</p:tagLst>
</file>

<file path=ppt/tags/tag536.xml><?xml version="1.0" encoding="utf-8"?>
<p:tagLst xmlns:p="http://schemas.openxmlformats.org/presentationml/2006/main">
  <p:tag name="AS_UNIQUEID" val="5143"/>
</p:tagLst>
</file>

<file path=ppt/tags/tag537.xml><?xml version="1.0" encoding="utf-8"?>
<p:tagLst xmlns:p="http://schemas.openxmlformats.org/presentationml/2006/main">
  <p:tag name="AS_UNIQUEID" val="5144"/>
</p:tagLst>
</file>

<file path=ppt/tags/tag538.xml><?xml version="1.0" encoding="utf-8"?>
<p:tagLst xmlns:p="http://schemas.openxmlformats.org/presentationml/2006/main">
  <p:tag name="AS_UNIQUEID" val="5145"/>
</p:tagLst>
</file>

<file path=ppt/tags/tag539.xml><?xml version="1.0" encoding="utf-8"?>
<p:tagLst xmlns:p="http://schemas.openxmlformats.org/presentationml/2006/main">
  <p:tag name="AS_UNIQUEID" val="5146"/>
</p:tagLst>
</file>

<file path=ppt/tags/tag54.xml><?xml version="1.0" encoding="utf-8"?>
<p:tagLst xmlns:p="http://schemas.openxmlformats.org/presentationml/2006/main">
  <p:tag name="AS_UNIQUEID" val="4677"/>
</p:tagLst>
</file>

<file path=ppt/tags/tag540.xml><?xml version="1.0" encoding="utf-8"?>
<p:tagLst xmlns:p="http://schemas.openxmlformats.org/presentationml/2006/main">
  <p:tag name="AS_UNIQUEID" val="5147"/>
</p:tagLst>
</file>

<file path=ppt/tags/tag541.xml><?xml version="1.0" encoding="utf-8"?>
<p:tagLst xmlns:p="http://schemas.openxmlformats.org/presentationml/2006/main">
  <p:tag name="AS_UNIQUEID" val="5148"/>
</p:tagLst>
</file>

<file path=ppt/tags/tag542.xml><?xml version="1.0" encoding="utf-8"?>
<p:tagLst xmlns:p="http://schemas.openxmlformats.org/presentationml/2006/main">
  <p:tag name="AS_UNIQUEID" val="5149"/>
</p:tagLst>
</file>

<file path=ppt/tags/tag543.xml><?xml version="1.0" encoding="utf-8"?>
<p:tagLst xmlns:p="http://schemas.openxmlformats.org/presentationml/2006/main">
  <p:tag name="KSO_WM_BEAUTIFY_FLAG" val="#wm#"/>
  <p:tag name="KSO_WM_TEMPLATE_CATEGORY" val="custom"/>
  <p:tag name="KSO_WM_TEMPLATE_INDEX" val="20205081"/>
</p:tagLst>
</file>

<file path=ppt/tags/tag544.xml><?xml version="1.0" encoding="utf-8"?>
<p:tagLst xmlns:p="http://schemas.openxmlformats.org/presentationml/2006/main">
  <p:tag name="AS_UNIQUEID" val="5150"/>
</p:tagLst>
</file>

<file path=ppt/tags/tag545.xml><?xml version="1.0" encoding="utf-8"?>
<p:tagLst xmlns:p="http://schemas.openxmlformats.org/presentationml/2006/main">
  <p:tag name="AS_UNIQUEID" val="5151"/>
</p:tagLst>
</file>

<file path=ppt/tags/tag546.xml><?xml version="1.0" encoding="utf-8"?>
<p:tagLst xmlns:p="http://schemas.openxmlformats.org/presentationml/2006/main">
  <p:tag name="AS_UNIQUEID" val="5152"/>
</p:tagLst>
</file>

<file path=ppt/tags/tag547.xml><?xml version="1.0" encoding="utf-8"?>
<p:tagLst xmlns:p="http://schemas.openxmlformats.org/presentationml/2006/main">
  <p:tag name="AS_UNIQUEID" val="5153"/>
</p:tagLst>
</file>

<file path=ppt/tags/tag548.xml><?xml version="1.0" encoding="utf-8"?>
<p:tagLst xmlns:p="http://schemas.openxmlformats.org/presentationml/2006/main">
  <p:tag name="AS_UNIQUEID" val="5154"/>
</p:tagLst>
</file>

<file path=ppt/tags/tag549.xml><?xml version="1.0" encoding="utf-8"?>
<p:tagLst xmlns:p="http://schemas.openxmlformats.org/presentationml/2006/main">
  <p:tag name="AS_UNIQUEID" val="5155"/>
</p:tagLst>
</file>

<file path=ppt/tags/tag55.xml><?xml version="1.0" encoding="utf-8"?>
<p:tagLst xmlns:p="http://schemas.openxmlformats.org/presentationml/2006/main">
  <p:tag name="AS_UNIQUEID" val="4678"/>
</p:tagLst>
</file>

<file path=ppt/tags/tag550.xml><?xml version="1.0" encoding="utf-8"?>
<p:tagLst xmlns:p="http://schemas.openxmlformats.org/presentationml/2006/main">
  <p:tag name="KSO_WM_BEAUTIFY_FLAG" val="#wm#"/>
  <p:tag name="KSO_WM_TEMPLATE_CATEGORY" val="custom"/>
  <p:tag name="KSO_WM_TEMPLATE_INDEX" val="20205081"/>
</p:tagLst>
</file>

<file path=ppt/tags/tag551.xml><?xml version="1.0" encoding="utf-8"?>
<p:tagLst xmlns:p="http://schemas.openxmlformats.org/presentationml/2006/main">
  <p:tag name="AS_UNIQUEID" val="5156"/>
</p:tagLst>
</file>

<file path=ppt/tags/tag552.xml><?xml version="1.0" encoding="utf-8"?>
<p:tagLst xmlns:p="http://schemas.openxmlformats.org/presentationml/2006/main">
  <p:tag name="AS_UNIQUEID" val="5157"/>
</p:tagLst>
</file>

<file path=ppt/tags/tag553.xml><?xml version="1.0" encoding="utf-8"?>
<p:tagLst xmlns:p="http://schemas.openxmlformats.org/presentationml/2006/main">
  <p:tag name="AS_UNIQUEID" val="5158"/>
</p:tagLst>
</file>

<file path=ppt/tags/tag554.xml><?xml version="1.0" encoding="utf-8"?>
<p:tagLst xmlns:p="http://schemas.openxmlformats.org/presentationml/2006/main">
  <p:tag name="AS_UNIQUEID" val="5159"/>
</p:tagLst>
</file>

<file path=ppt/tags/tag555.xml><?xml version="1.0" encoding="utf-8"?>
<p:tagLst xmlns:p="http://schemas.openxmlformats.org/presentationml/2006/main">
  <p:tag name="AS_UNIQUEID" val="5160"/>
</p:tagLst>
</file>

<file path=ppt/tags/tag556.xml><?xml version="1.0" encoding="utf-8"?>
<p:tagLst xmlns:p="http://schemas.openxmlformats.org/presentationml/2006/main">
  <p:tag name="AS_UNIQUEID" val="5161"/>
</p:tagLst>
</file>

<file path=ppt/tags/tag557.xml><?xml version="1.0" encoding="utf-8"?>
<p:tagLst xmlns:p="http://schemas.openxmlformats.org/presentationml/2006/main">
  <p:tag name="AS_UNIQUEID" val="5162"/>
</p:tagLst>
</file>

<file path=ppt/tags/tag558.xml><?xml version="1.0" encoding="utf-8"?>
<p:tagLst xmlns:p="http://schemas.openxmlformats.org/presentationml/2006/main">
  <p:tag name="AS_UNIQUEID" val="5163"/>
</p:tagLst>
</file>

<file path=ppt/tags/tag559.xml><?xml version="1.0" encoding="utf-8"?>
<p:tagLst xmlns:p="http://schemas.openxmlformats.org/presentationml/2006/main">
  <p:tag name="AS_UNIQUEID" val="5164"/>
</p:tagLst>
</file>

<file path=ppt/tags/tag56.xml><?xml version="1.0" encoding="utf-8"?>
<p:tagLst xmlns:p="http://schemas.openxmlformats.org/presentationml/2006/main">
  <p:tag name="AS_UNIQUEID" val="4679"/>
</p:tagLst>
</file>

<file path=ppt/tags/tag560.xml><?xml version="1.0" encoding="utf-8"?>
<p:tagLst xmlns:p="http://schemas.openxmlformats.org/presentationml/2006/main">
  <p:tag name="KSO_WM_BEAUTIFY_FLAG" val="#wm#"/>
  <p:tag name="KSO_WM_TEMPLATE_CATEGORY" val="custom"/>
  <p:tag name="KSO_WM_TEMPLATE_INDEX" val="20205081"/>
</p:tagLst>
</file>

<file path=ppt/tags/tag561.xml><?xml version="1.0" encoding="utf-8"?>
<p:tagLst xmlns:p="http://schemas.openxmlformats.org/presentationml/2006/main">
  <p:tag name="AS_UNIQUEID" val="5165"/>
</p:tagLst>
</file>

<file path=ppt/tags/tag562.xml><?xml version="1.0" encoding="utf-8"?>
<p:tagLst xmlns:p="http://schemas.openxmlformats.org/presentationml/2006/main">
  <p:tag name="AS_UNIQUEID" val="5166"/>
</p:tagLst>
</file>

<file path=ppt/tags/tag563.xml><?xml version="1.0" encoding="utf-8"?>
<p:tagLst xmlns:p="http://schemas.openxmlformats.org/presentationml/2006/main">
  <p:tag name="AS_UNIQUEID" val="5167"/>
</p:tagLst>
</file>

<file path=ppt/tags/tag564.xml><?xml version="1.0" encoding="utf-8"?>
<p:tagLst xmlns:p="http://schemas.openxmlformats.org/presentationml/2006/main">
  <p:tag name="AS_UNIQUEID" val="5168"/>
</p:tagLst>
</file>

<file path=ppt/tags/tag565.xml><?xml version="1.0" encoding="utf-8"?>
<p:tagLst xmlns:p="http://schemas.openxmlformats.org/presentationml/2006/main">
  <p:tag name="AS_UNIQUEID" val="5169"/>
</p:tagLst>
</file>

<file path=ppt/tags/tag566.xml><?xml version="1.0" encoding="utf-8"?>
<p:tagLst xmlns:p="http://schemas.openxmlformats.org/presentationml/2006/main">
  <p:tag name="AS_UNIQUEID" val="5170"/>
</p:tagLst>
</file>

<file path=ppt/tags/tag567.xml><?xml version="1.0" encoding="utf-8"?>
<p:tagLst xmlns:p="http://schemas.openxmlformats.org/presentationml/2006/main">
  <p:tag name="KSO_WM_BEAUTIFY_FLAG" val="#wm#"/>
  <p:tag name="KSO_WM_TEMPLATE_CATEGORY" val="custom"/>
  <p:tag name="KSO_WM_TEMPLATE_INDEX" val="20205081"/>
</p:tagLst>
</file>

<file path=ppt/tags/tag568.xml><?xml version="1.0" encoding="utf-8"?>
<p:tagLst xmlns:p="http://schemas.openxmlformats.org/presentationml/2006/main">
  <p:tag name="AS_UNIQUEID" val="5171"/>
</p:tagLst>
</file>

<file path=ppt/tags/tag569.xml><?xml version="1.0" encoding="utf-8"?>
<p:tagLst xmlns:p="http://schemas.openxmlformats.org/presentationml/2006/main">
  <p:tag name="AS_UNIQUEID" val="5172"/>
</p:tagLst>
</file>

<file path=ppt/tags/tag57.xml><?xml version="1.0" encoding="utf-8"?>
<p:tagLst xmlns:p="http://schemas.openxmlformats.org/presentationml/2006/main">
  <p:tag name="AS_UNIQUEID" val="4680"/>
</p:tagLst>
</file>

<file path=ppt/tags/tag570.xml><?xml version="1.0" encoding="utf-8"?>
<p:tagLst xmlns:p="http://schemas.openxmlformats.org/presentationml/2006/main">
  <p:tag name="AS_UNIQUEID" val="5173"/>
</p:tagLst>
</file>

<file path=ppt/tags/tag571.xml><?xml version="1.0" encoding="utf-8"?>
<p:tagLst xmlns:p="http://schemas.openxmlformats.org/presentationml/2006/main">
  <p:tag name="AS_UNIQUEID" val="5174"/>
</p:tagLst>
</file>

<file path=ppt/tags/tag572.xml><?xml version="1.0" encoding="utf-8"?>
<p:tagLst xmlns:p="http://schemas.openxmlformats.org/presentationml/2006/main">
  <p:tag name="AS_UNIQUEID" val="5175"/>
</p:tagLst>
</file>

<file path=ppt/tags/tag573.xml><?xml version="1.0" encoding="utf-8"?>
<p:tagLst xmlns:p="http://schemas.openxmlformats.org/presentationml/2006/main">
  <p:tag name="AS_UNIQUEID" val="5176"/>
</p:tagLst>
</file>

<file path=ppt/tags/tag574.xml><?xml version="1.0" encoding="utf-8"?>
<p:tagLst xmlns:p="http://schemas.openxmlformats.org/presentationml/2006/main">
  <p:tag name="AS_UNIQUEID" val="5177"/>
</p:tagLst>
</file>

<file path=ppt/tags/tag575.xml><?xml version="1.0" encoding="utf-8"?>
<p:tagLst xmlns:p="http://schemas.openxmlformats.org/presentationml/2006/main">
  <p:tag name="AS_UNIQUEID" val="5178"/>
  <p:tag name="KSO_WM_BEAUTIFY_FLAG" val=""/>
</p:tagLst>
</file>

<file path=ppt/tags/tag576.xml><?xml version="1.0" encoding="utf-8"?>
<p:tagLst xmlns:p="http://schemas.openxmlformats.org/presentationml/2006/main">
  <p:tag name="AS_UNIQUEID" val="5179"/>
  <p:tag name="KSO_WM_BEAUTIFY_FLAG" val=""/>
</p:tagLst>
</file>

<file path=ppt/tags/tag577.xml><?xml version="1.0" encoding="utf-8"?>
<p:tagLst xmlns:p="http://schemas.openxmlformats.org/presentationml/2006/main">
  <p:tag name="AS_UNIQUEID" val="5180"/>
  <p:tag name="KSO_WM_BEAUTIFY_FLAG" val=""/>
</p:tagLst>
</file>

<file path=ppt/tags/tag578.xml><?xml version="1.0" encoding="utf-8"?>
<p:tagLst xmlns:p="http://schemas.openxmlformats.org/presentationml/2006/main">
  <p:tag name="AS_UNIQUEID" val="5181"/>
  <p:tag name="KSO_WM_BEAUTIFY_FLAG" val=""/>
</p:tagLst>
</file>

<file path=ppt/tags/tag579.xml><?xml version="1.0" encoding="utf-8"?>
<p:tagLst xmlns:p="http://schemas.openxmlformats.org/presentationml/2006/main">
  <p:tag name="AS_UNIQUEID" val="5182"/>
  <p:tag name="KSO_WM_BEAUTIFY_FLAG" val=""/>
</p:tagLst>
</file>

<file path=ppt/tags/tag58.xml><?xml version="1.0" encoding="utf-8"?>
<p:tagLst xmlns:p="http://schemas.openxmlformats.org/presentationml/2006/main">
  <p:tag name="AS_UNIQUEID" val="4681"/>
</p:tagLst>
</file>

<file path=ppt/tags/tag580.xml><?xml version="1.0" encoding="utf-8"?>
<p:tagLst xmlns:p="http://schemas.openxmlformats.org/presentationml/2006/main">
  <p:tag name="AS_UNIQUEID" val="5183"/>
  <p:tag name="KSO_WM_BEAUTIFY_FLAG" val=""/>
</p:tagLst>
</file>

<file path=ppt/tags/tag581.xml><?xml version="1.0" encoding="utf-8"?>
<p:tagLst xmlns:p="http://schemas.openxmlformats.org/presentationml/2006/main">
  <p:tag name="AS_UNIQUEID" val="5184"/>
  <p:tag name="KSO_WM_BEAUTIFY_FLAG" val=""/>
</p:tagLst>
</file>

<file path=ppt/tags/tag582.xml><?xml version="1.0" encoding="utf-8"?>
<p:tagLst xmlns:p="http://schemas.openxmlformats.org/presentationml/2006/main">
  <p:tag name="AS_UNIQUEID" val="5185"/>
</p:tagLst>
</file>

<file path=ppt/tags/tag583.xml><?xml version="1.0" encoding="utf-8"?>
<p:tagLst xmlns:p="http://schemas.openxmlformats.org/presentationml/2006/main">
  <p:tag name="KSO_WM_BEAUTIFY_FLAG" val="#wm#"/>
  <p:tag name="KSO_WM_TEMPLATE_CATEGORY" val="custom"/>
  <p:tag name="KSO_WM_TEMPLATE_INDEX" val="20205081"/>
</p:tagLst>
</file>

<file path=ppt/tags/tag584.xml><?xml version="1.0" encoding="utf-8"?>
<p:tagLst xmlns:p="http://schemas.openxmlformats.org/presentationml/2006/main">
  <p:tag name="AS_UNIQUEID" val="5186"/>
</p:tagLst>
</file>

<file path=ppt/tags/tag585.xml><?xml version="1.0" encoding="utf-8"?>
<p:tagLst xmlns:p="http://schemas.openxmlformats.org/presentationml/2006/main">
  <p:tag name="AS_UNIQUEID" val="5187"/>
</p:tagLst>
</file>

<file path=ppt/tags/tag586.xml><?xml version="1.0" encoding="utf-8"?>
<p:tagLst xmlns:p="http://schemas.openxmlformats.org/presentationml/2006/main">
  <p:tag name="AS_UNIQUEID" val="5188"/>
</p:tagLst>
</file>

<file path=ppt/tags/tag587.xml><?xml version="1.0" encoding="utf-8"?>
<p:tagLst xmlns:p="http://schemas.openxmlformats.org/presentationml/2006/main">
  <p:tag name="AS_UNIQUEID" val="5189"/>
</p:tagLst>
</file>

<file path=ppt/tags/tag588.xml><?xml version="1.0" encoding="utf-8"?>
<p:tagLst xmlns:p="http://schemas.openxmlformats.org/presentationml/2006/main">
  <p:tag name="AS_UNIQUEID" val="5190"/>
</p:tagLst>
</file>

<file path=ppt/tags/tag589.xml><?xml version="1.0" encoding="utf-8"?>
<p:tagLst xmlns:p="http://schemas.openxmlformats.org/presentationml/2006/main">
  <p:tag name="AS_UNIQUEID" val="5191"/>
</p:tagLst>
</file>

<file path=ppt/tags/tag59.xml><?xml version="1.0" encoding="utf-8"?>
<p:tagLst xmlns:p="http://schemas.openxmlformats.org/presentationml/2006/main">
  <p:tag name="AS_UNIQUEID" val="4682"/>
</p:tagLst>
</file>

<file path=ppt/tags/tag590.xml><?xml version="1.0" encoding="utf-8"?>
<p:tagLst xmlns:p="http://schemas.openxmlformats.org/presentationml/2006/main">
  <p:tag name="AS_UNIQUEID" val="5192"/>
</p:tagLst>
</file>

<file path=ppt/tags/tag591.xml><?xml version="1.0" encoding="utf-8"?>
<p:tagLst xmlns:p="http://schemas.openxmlformats.org/presentationml/2006/main">
  <p:tag name="AS_UNIQUEID" val="5193"/>
  <p:tag name="KSO_WM_BEAUTIFY_FLAG" val=""/>
</p:tagLst>
</file>

<file path=ppt/tags/tag592.xml><?xml version="1.0" encoding="utf-8"?>
<p:tagLst xmlns:p="http://schemas.openxmlformats.org/presentationml/2006/main">
  <p:tag name="AS_UNIQUEID" val="5194"/>
  <p:tag name="KSO_WM_BEAUTIFY_FLAG" val=""/>
</p:tagLst>
</file>

<file path=ppt/tags/tag593.xml><?xml version="1.0" encoding="utf-8"?>
<p:tagLst xmlns:p="http://schemas.openxmlformats.org/presentationml/2006/main">
  <p:tag name="AS_UNIQUEID" val="5195"/>
  <p:tag name="KSO_WM_BEAUTIFY_FLAG" val=""/>
</p:tagLst>
</file>

<file path=ppt/tags/tag594.xml><?xml version="1.0" encoding="utf-8"?>
<p:tagLst xmlns:p="http://schemas.openxmlformats.org/presentationml/2006/main">
  <p:tag name="AS_UNIQUEID" val="5196"/>
</p:tagLst>
</file>

<file path=ppt/tags/tag595.xml><?xml version="1.0" encoding="utf-8"?>
<p:tagLst xmlns:p="http://schemas.openxmlformats.org/presentationml/2006/main">
  <p:tag name="AS_UNIQUEID" val="5197"/>
</p:tagLst>
</file>

<file path=ppt/tags/tag596.xml><?xml version="1.0" encoding="utf-8"?>
<p:tagLst xmlns:p="http://schemas.openxmlformats.org/presentationml/2006/main">
  <p:tag name="AS_UNIQUEID" val="5198"/>
</p:tagLst>
</file>

<file path=ppt/tags/tag597.xml><?xml version="1.0" encoding="utf-8"?>
<p:tagLst xmlns:p="http://schemas.openxmlformats.org/presentationml/2006/main">
  <p:tag name="AS_UNIQUEID" val="5199"/>
</p:tagLst>
</file>

<file path=ppt/tags/tag598.xml><?xml version="1.0" encoding="utf-8"?>
<p:tagLst xmlns:p="http://schemas.openxmlformats.org/presentationml/2006/main">
  <p:tag name="KSO_WM_BEAUTIFY_FLAG" val="#wm#"/>
  <p:tag name="KSO_WM_TEMPLATE_CATEGORY" val="custom"/>
  <p:tag name="KSO_WM_TEMPLATE_INDEX" val="20205081"/>
</p:tagLst>
</file>

<file path=ppt/tags/tag599.xml><?xml version="1.0" encoding="utf-8"?>
<p:tagLst xmlns:p="http://schemas.openxmlformats.org/presentationml/2006/main">
  <p:tag name="AS_UNIQUEID" val="5200"/>
</p:tagLst>
</file>

<file path=ppt/tags/tag6.xml><?xml version="1.0" encoding="utf-8"?>
<p:tagLst xmlns:p="http://schemas.openxmlformats.org/presentationml/2006/main">
  <p:tag name="AS_UNIQUEID" val="4629"/>
</p:tagLst>
</file>

<file path=ppt/tags/tag60.xml><?xml version="1.0" encoding="utf-8"?>
<p:tagLst xmlns:p="http://schemas.openxmlformats.org/presentationml/2006/main">
  <p:tag name="AS_UNIQUEID" val="4683"/>
</p:tagLst>
</file>

<file path=ppt/tags/tag600.xml><?xml version="1.0" encoding="utf-8"?>
<p:tagLst xmlns:p="http://schemas.openxmlformats.org/presentationml/2006/main">
  <p:tag name="AS_UNIQUEID" val="5201"/>
</p:tagLst>
</file>

<file path=ppt/tags/tag601.xml><?xml version="1.0" encoding="utf-8"?>
<p:tagLst xmlns:p="http://schemas.openxmlformats.org/presentationml/2006/main">
  <p:tag name="AS_UNIQUEID" val="5202"/>
</p:tagLst>
</file>

<file path=ppt/tags/tag602.xml><?xml version="1.0" encoding="utf-8"?>
<p:tagLst xmlns:p="http://schemas.openxmlformats.org/presentationml/2006/main">
  <p:tag name="AS_UNIQUEID" val="5203"/>
</p:tagLst>
</file>

<file path=ppt/tags/tag603.xml><?xml version="1.0" encoding="utf-8"?>
<p:tagLst xmlns:p="http://schemas.openxmlformats.org/presentationml/2006/main">
  <p:tag name="AS_UNIQUEID" val="5204"/>
</p:tagLst>
</file>

<file path=ppt/tags/tag604.xml><?xml version="1.0" encoding="utf-8"?>
<p:tagLst xmlns:p="http://schemas.openxmlformats.org/presentationml/2006/main">
  <p:tag name="AS_UNIQUEID" val="5205"/>
</p:tagLst>
</file>

<file path=ppt/tags/tag605.xml><?xml version="1.0" encoding="utf-8"?>
<p:tagLst xmlns:p="http://schemas.openxmlformats.org/presentationml/2006/main">
  <p:tag name="AS_UNIQUEID" val="5206"/>
</p:tagLst>
</file>

<file path=ppt/tags/tag606.xml><?xml version="1.0" encoding="utf-8"?>
<p:tagLst xmlns:p="http://schemas.openxmlformats.org/presentationml/2006/main">
  <p:tag name="AS_UNIQUEID" val="5207"/>
</p:tagLst>
</file>

<file path=ppt/tags/tag607.xml><?xml version="1.0" encoding="utf-8"?>
<p:tagLst xmlns:p="http://schemas.openxmlformats.org/presentationml/2006/main">
  <p:tag name="AS_UNIQUEID" val="5208"/>
</p:tagLst>
</file>

<file path=ppt/tags/tag608.xml><?xml version="1.0" encoding="utf-8"?>
<p:tagLst xmlns:p="http://schemas.openxmlformats.org/presentationml/2006/main">
  <p:tag name="AS_UNIQUEID" val="5209"/>
</p:tagLst>
</file>

<file path=ppt/tags/tag609.xml><?xml version="1.0" encoding="utf-8"?>
<p:tagLst xmlns:p="http://schemas.openxmlformats.org/presentationml/2006/main">
  <p:tag name="AS_UNIQUEID" val="5210"/>
</p:tagLst>
</file>

<file path=ppt/tags/tag61.xml><?xml version="1.0" encoding="utf-8"?>
<p:tagLst xmlns:p="http://schemas.openxmlformats.org/presentationml/2006/main">
  <p:tag name="AS_UNIQUEID" val="4684"/>
</p:tagLst>
</file>

<file path=ppt/tags/tag610.xml><?xml version="1.0" encoding="utf-8"?>
<p:tagLst xmlns:p="http://schemas.openxmlformats.org/presentationml/2006/main">
  <p:tag name="AS_UNIQUEID" val="5211"/>
</p:tagLst>
</file>

<file path=ppt/tags/tag611.xml><?xml version="1.0" encoding="utf-8"?>
<p:tagLst xmlns:p="http://schemas.openxmlformats.org/presentationml/2006/main">
  <p:tag name="AS_UNIQUEID" val="5212"/>
</p:tagLst>
</file>

<file path=ppt/tags/tag612.xml><?xml version="1.0" encoding="utf-8"?>
<p:tagLst xmlns:p="http://schemas.openxmlformats.org/presentationml/2006/main">
  <p:tag name="AS_UNIQUEID" val="5213"/>
  <p:tag name="KSO_WM_BEAUTIFY_FLAG" val=""/>
</p:tagLst>
</file>

<file path=ppt/tags/tag613.xml><?xml version="1.0" encoding="utf-8"?>
<p:tagLst xmlns:p="http://schemas.openxmlformats.org/presentationml/2006/main">
  <p:tag name="AS_UNIQUEID" val="5214"/>
  <p:tag name="KSO_WM_BEAUTIFY_FLAG" val=""/>
</p:tagLst>
</file>

<file path=ppt/tags/tag614.xml><?xml version="1.0" encoding="utf-8"?>
<p:tagLst xmlns:p="http://schemas.openxmlformats.org/presentationml/2006/main">
  <p:tag name="AS_UNIQUEID" val="5215"/>
  <p:tag name="KSO_WM_BEAUTIFY_FLAG" val=""/>
</p:tagLst>
</file>

<file path=ppt/tags/tag615.xml><?xml version="1.0" encoding="utf-8"?>
<p:tagLst xmlns:p="http://schemas.openxmlformats.org/presentationml/2006/main">
  <p:tag name="AS_UNIQUEID" val="5216"/>
  <p:tag name="KSO_WM_BEAUTIFY_FLAG" val=""/>
</p:tagLst>
</file>

<file path=ppt/tags/tag616.xml><?xml version="1.0" encoding="utf-8"?>
<p:tagLst xmlns:p="http://schemas.openxmlformats.org/presentationml/2006/main">
  <p:tag name="KSO_WM_BEAUTIFY_FLAG" val="#wm#"/>
  <p:tag name="KSO_WM_TEMPLATE_CATEGORY" val="custom"/>
  <p:tag name="KSO_WM_TEMPLATE_INDEX" val="20205081"/>
</p:tagLst>
</file>

<file path=ppt/tags/tag617.xml><?xml version="1.0" encoding="utf-8"?>
<p:tagLst xmlns:p="http://schemas.openxmlformats.org/presentationml/2006/main">
  <p:tag name="AS_UNIQUEID" val="5217"/>
</p:tagLst>
</file>

<file path=ppt/tags/tag618.xml><?xml version="1.0" encoding="utf-8"?>
<p:tagLst xmlns:p="http://schemas.openxmlformats.org/presentationml/2006/main">
  <p:tag name="AS_UNIQUEID" val="5218"/>
</p:tagLst>
</file>

<file path=ppt/tags/tag619.xml><?xml version="1.0" encoding="utf-8"?>
<p:tagLst xmlns:p="http://schemas.openxmlformats.org/presentationml/2006/main">
  <p:tag name="AS_UNIQUEID" val="5219"/>
</p:tagLst>
</file>

<file path=ppt/tags/tag62.xml><?xml version="1.0" encoding="utf-8"?>
<p:tagLst xmlns:p="http://schemas.openxmlformats.org/presentationml/2006/main">
  <p:tag name="AS_UNIQUEID" val="4685"/>
</p:tagLst>
</file>

<file path=ppt/tags/tag620.xml><?xml version="1.0" encoding="utf-8"?>
<p:tagLst xmlns:p="http://schemas.openxmlformats.org/presentationml/2006/main">
  <p:tag name="AS_UNIQUEID" val="5220"/>
</p:tagLst>
</file>

<file path=ppt/tags/tag621.xml><?xml version="1.0" encoding="utf-8"?>
<p:tagLst xmlns:p="http://schemas.openxmlformats.org/presentationml/2006/main">
  <p:tag name="AS_UNIQUEID" val="5221"/>
</p:tagLst>
</file>

<file path=ppt/tags/tag622.xml><?xml version="1.0" encoding="utf-8"?>
<p:tagLst xmlns:p="http://schemas.openxmlformats.org/presentationml/2006/main">
  <p:tag name="AS_UNIQUEID" val="5222"/>
</p:tagLst>
</file>

<file path=ppt/tags/tag623.xml><?xml version="1.0" encoding="utf-8"?>
<p:tagLst xmlns:p="http://schemas.openxmlformats.org/presentationml/2006/main">
  <p:tag name="AS_UNIQUEID" val="5223"/>
</p:tagLst>
</file>

<file path=ppt/tags/tag624.xml><?xml version="1.0" encoding="utf-8"?>
<p:tagLst xmlns:p="http://schemas.openxmlformats.org/presentationml/2006/main">
  <p:tag name="AS_UNIQUEID" val="5224"/>
</p:tagLst>
</file>

<file path=ppt/tags/tag625.xml><?xml version="1.0" encoding="utf-8"?>
<p:tagLst xmlns:p="http://schemas.openxmlformats.org/presentationml/2006/main">
  <p:tag name="AS_UNIQUEID" val="5225"/>
  <p:tag name="KSO_WM_BEAUTIFY_FLAG" val=""/>
</p:tagLst>
</file>

<file path=ppt/tags/tag626.xml><?xml version="1.0" encoding="utf-8"?>
<p:tagLst xmlns:p="http://schemas.openxmlformats.org/presentationml/2006/main">
  <p:tag name="AS_UNIQUEID" val="5226"/>
</p:tagLst>
</file>

<file path=ppt/tags/tag627.xml><?xml version="1.0" encoding="utf-8"?>
<p:tagLst xmlns:p="http://schemas.openxmlformats.org/presentationml/2006/main">
  <p:tag name="AS_UNIQUEID" val="5227"/>
</p:tagLst>
</file>

<file path=ppt/tags/tag628.xml><?xml version="1.0" encoding="utf-8"?>
<p:tagLst xmlns:p="http://schemas.openxmlformats.org/presentationml/2006/main">
  <p:tag name="AS_UNIQUEID" val="5228"/>
</p:tagLst>
</file>

<file path=ppt/tags/tag629.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AS_UNIQUEID" val="4686"/>
</p:tagLst>
</file>

<file path=ppt/tags/tag630.xml><?xml version="1.0" encoding="utf-8"?>
<p:tagLst xmlns:p="http://schemas.openxmlformats.org/presentationml/2006/main">
  <p:tag name="AS_UNIQUEID" val="5229"/>
</p:tagLst>
</file>

<file path=ppt/tags/tag631.xml><?xml version="1.0" encoding="utf-8"?>
<p:tagLst xmlns:p="http://schemas.openxmlformats.org/presentationml/2006/main">
  <p:tag name="AS_UNIQUEID" val="5230"/>
</p:tagLst>
</file>

<file path=ppt/tags/tag632.xml><?xml version="1.0" encoding="utf-8"?>
<p:tagLst xmlns:p="http://schemas.openxmlformats.org/presentationml/2006/main">
  <p:tag name="AS_UNIQUEID" val="5231"/>
</p:tagLst>
</file>

<file path=ppt/tags/tag633.xml><?xml version="1.0" encoding="utf-8"?>
<p:tagLst xmlns:p="http://schemas.openxmlformats.org/presentationml/2006/main">
  <p:tag name="AS_UNIQUEID" val="5232"/>
  <p:tag name="KSO_WM_BEAUTIFY_FLAG" val=""/>
</p:tagLst>
</file>

<file path=ppt/tags/tag634.xml><?xml version="1.0" encoding="utf-8"?>
<p:tagLst xmlns:p="http://schemas.openxmlformats.org/presentationml/2006/main">
  <p:tag name="AS_UNIQUEID" val="5233"/>
  <p:tag name="KSO_WM_BEAUTIFY_FLAG" val=""/>
</p:tagLst>
</file>

<file path=ppt/tags/tag635.xml><?xml version="1.0" encoding="utf-8"?>
<p:tagLst xmlns:p="http://schemas.openxmlformats.org/presentationml/2006/main">
  <p:tag name="AS_UNIQUEID" val="5234"/>
  <p:tag name="KSO_WM_BEAUTIFY_FLAG" val=""/>
</p:tagLst>
</file>

<file path=ppt/tags/tag636.xml><?xml version="1.0" encoding="utf-8"?>
<p:tagLst xmlns:p="http://schemas.openxmlformats.org/presentationml/2006/main">
  <p:tag name="AS_UNIQUEID" val="5235"/>
  <p:tag name="KSO_WM_BEAUTIFY_FLAG" val=""/>
</p:tagLst>
</file>

<file path=ppt/tags/tag637.xml><?xml version="1.0" encoding="utf-8"?>
<p:tagLst xmlns:p="http://schemas.openxmlformats.org/presentationml/2006/main">
  <p:tag name="AS_UNIQUEID" val="5236"/>
  <p:tag name="KSO_WM_BEAUTIFY_FLAG" val=""/>
</p:tagLst>
</file>

<file path=ppt/tags/tag638.xml><?xml version="1.0" encoding="utf-8"?>
<p:tagLst xmlns:p="http://schemas.openxmlformats.org/presentationml/2006/main">
  <p:tag name="AS_UNIQUEID" val="5237"/>
  <p:tag name="KSO_WM_BEAUTIFY_FLAG" val=""/>
</p:tagLst>
</file>

<file path=ppt/tags/tag639.xml><?xml version="1.0" encoding="utf-8"?>
<p:tagLst xmlns:p="http://schemas.openxmlformats.org/presentationml/2006/main">
  <p:tag name="AS_UNIQUEID" val="5238"/>
  <p:tag name="KSO_WM_BEAUTIFY_FLAG" val=""/>
</p:tagLst>
</file>

<file path=ppt/tags/tag64.xml><?xml version="1.0" encoding="utf-8"?>
<p:tagLst xmlns:p="http://schemas.openxmlformats.org/presentationml/2006/main">
  <p:tag name="AS_UNIQUEID" val="4687"/>
</p:tagLst>
</file>

<file path=ppt/tags/tag640.xml><?xml version="1.0" encoding="utf-8"?>
<p:tagLst xmlns:p="http://schemas.openxmlformats.org/presentationml/2006/main">
  <p:tag name="AS_UNIQUEID" val="5239"/>
</p:tagLst>
</file>

<file path=ppt/tags/tag641.xml><?xml version="1.0" encoding="utf-8"?>
<p:tagLst xmlns:p="http://schemas.openxmlformats.org/presentationml/2006/main">
  <p:tag name="AS_UNIQUEID" val="5240"/>
</p:tagLst>
</file>

<file path=ppt/tags/tag642.xml><?xml version="1.0" encoding="utf-8"?>
<p:tagLst xmlns:p="http://schemas.openxmlformats.org/presentationml/2006/main">
  <p:tag name="AS_UNIQUEID" val="5241"/>
</p:tagLst>
</file>

<file path=ppt/tags/tag643.xml><?xml version="1.0" encoding="utf-8"?>
<p:tagLst xmlns:p="http://schemas.openxmlformats.org/presentationml/2006/main">
  <p:tag name="AS_UNIQUEID" val="5242"/>
</p:tagLst>
</file>

<file path=ppt/tags/tag644.xml><?xml version="1.0" encoding="utf-8"?>
<p:tagLst xmlns:p="http://schemas.openxmlformats.org/presentationml/2006/main">
  <p:tag name="KSO_WM_BEAUTIFY_FLAG" val="#wm#"/>
  <p:tag name="KSO_WM_TEMPLATE_CATEGORY" val="custom"/>
  <p:tag name="KSO_WM_TEMPLATE_INDEX" val="20204130"/>
</p:tagLst>
</file>

<file path=ppt/tags/tag645.xml><?xml version="1.0" encoding="utf-8"?>
<p:tagLst xmlns:p="http://schemas.openxmlformats.org/presentationml/2006/main">
  <p:tag name="AS_UNIQUEID" val="5243"/>
</p:tagLst>
</file>

<file path=ppt/tags/tag646.xml><?xml version="1.0" encoding="utf-8"?>
<p:tagLst xmlns:p="http://schemas.openxmlformats.org/presentationml/2006/main">
  <p:tag name="AS_UNIQUEID" val="5244"/>
  <p:tag name="KSO_WM_BEAUTIFY_FLAG" val=""/>
</p:tagLst>
</file>

<file path=ppt/tags/tag647.xml><?xml version="1.0" encoding="utf-8"?>
<p:tagLst xmlns:p="http://schemas.openxmlformats.org/presentationml/2006/main">
  <p:tag name="AS_UNIQUEID" val="5245"/>
  <p:tag name="KSO_WM_BEAUTIFY_FLAG" val=""/>
</p:tagLst>
</file>

<file path=ppt/tags/tag648.xml><?xml version="1.0" encoding="utf-8"?>
<p:tagLst xmlns:p="http://schemas.openxmlformats.org/presentationml/2006/main">
  <p:tag name="AS_UNIQUEID" val="5246"/>
  <p:tag name="KSO_WM_BEAUTIFY_FLAG" val=""/>
</p:tagLst>
</file>

<file path=ppt/tags/tag649.xml><?xml version="1.0" encoding="utf-8"?>
<p:tagLst xmlns:p="http://schemas.openxmlformats.org/presentationml/2006/main">
  <p:tag name="AS_UNIQUEID" val="5247"/>
  <p:tag name="KSO_WM_BEAUTIFY_FLAG" val=""/>
</p:tagLst>
</file>

<file path=ppt/tags/tag65.xml><?xml version="1.0" encoding="utf-8"?>
<p:tagLst xmlns:p="http://schemas.openxmlformats.org/presentationml/2006/main">
  <p:tag name="AS_UNIQUEID" val="4688"/>
</p:tagLst>
</file>

<file path=ppt/tags/tag650.xml><?xml version="1.0" encoding="utf-8"?>
<p:tagLst xmlns:p="http://schemas.openxmlformats.org/presentationml/2006/main">
  <p:tag name="AS_UNIQUEID" val="5248"/>
</p:tagLst>
</file>

<file path=ppt/tags/tag651.xml><?xml version="1.0" encoding="utf-8"?>
<p:tagLst xmlns:p="http://schemas.openxmlformats.org/presentationml/2006/main">
  <p:tag name="AS_UNIQUEID" val="5249"/>
</p:tagLst>
</file>

<file path=ppt/tags/tag652.xml><?xml version="1.0" encoding="utf-8"?>
<p:tagLst xmlns:p="http://schemas.openxmlformats.org/presentationml/2006/main">
  <p:tag name="AS_UNIQUEID" val="5250"/>
</p:tagLst>
</file>

<file path=ppt/tags/tag653.xml><?xml version="1.0" encoding="utf-8"?>
<p:tagLst xmlns:p="http://schemas.openxmlformats.org/presentationml/2006/main">
  <p:tag name="AS_UNIQUEID" val="5251"/>
</p:tagLst>
</file>

<file path=ppt/tags/tag654.xml><?xml version="1.0" encoding="utf-8"?>
<p:tagLst xmlns:p="http://schemas.openxmlformats.org/presentationml/2006/main">
  <p:tag name="KSO_WM_BEAUTIFY_FLAG" val="#wm#"/>
  <p:tag name="KSO_WM_TEMPLATE_CATEGORY" val="custom"/>
  <p:tag name="KSO_WM_TEMPLATE_INDEX" val="20204130"/>
</p:tagLst>
</file>

<file path=ppt/tags/tag655.xml><?xml version="1.0" encoding="utf-8"?>
<p:tagLst xmlns:p="http://schemas.openxmlformats.org/presentationml/2006/main">
  <p:tag name="AS_UNIQUEID" val="5252"/>
</p:tagLst>
</file>

<file path=ppt/tags/tag656.xml><?xml version="1.0" encoding="utf-8"?>
<p:tagLst xmlns:p="http://schemas.openxmlformats.org/presentationml/2006/main">
  <p:tag name="AS_UNIQUEID" val="5253"/>
</p:tagLst>
</file>

<file path=ppt/tags/tag657.xml><?xml version="1.0" encoding="utf-8"?>
<p:tagLst xmlns:p="http://schemas.openxmlformats.org/presentationml/2006/main">
  <p:tag name="AS_UNIQUEID" val="5254"/>
</p:tagLst>
</file>

<file path=ppt/tags/tag658.xml><?xml version="1.0" encoding="utf-8"?>
<p:tagLst xmlns:p="http://schemas.openxmlformats.org/presentationml/2006/main">
  <p:tag name="AS_UNIQUEID" val="5255"/>
</p:tagLst>
</file>

<file path=ppt/tags/tag659.xml><?xml version="1.0" encoding="utf-8"?>
<p:tagLst xmlns:p="http://schemas.openxmlformats.org/presentationml/2006/main">
  <p:tag name="AS_UNIQUEID" val="5256"/>
</p:tagLst>
</file>

<file path=ppt/tags/tag66.xml><?xml version="1.0" encoding="utf-8"?>
<p:tagLst xmlns:p="http://schemas.openxmlformats.org/presentationml/2006/main">
  <p:tag name="AS_UNIQUEID" val="4689"/>
</p:tagLst>
</file>

<file path=ppt/tags/tag660.xml><?xml version="1.0" encoding="utf-8"?>
<p:tagLst xmlns:p="http://schemas.openxmlformats.org/presentationml/2006/main">
  <p:tag name="AS_UNIQUEID" val="5257"/>
  <p:tag name="KSO_WM_BEAUTIFY_FLAG" val=""/>
</p:tagLst>
</file>

<file path=ppt/tags/tag661.xml><?xml version="1.0" encoding="utf-8"?>
<p:tagLst xmlns:p="http://schemas.openxmlformats.org/presentationml/2006/main">
  <p:tag name="AS_UNIQUEID" val="5258"/>
  <p:tag name="KSO_WM_BEAUTIFY_FLAG" val=""/>
</p:tagLst>
</file>

<file path=ppt/tags/tag662.xml><?xml version="1.0" encoding="utf-8"?>
<p:tagLst xmlns:p="http://schemas.openxmlformats.org/presentationml/2006/main">
  <p:tag name="AS_UNIQUEID" val="5259"/>
  <p:tag name="KSO_WM_BEAUTIFY_FLAG" val=""/>
</p:tagLst>
</file>

<file path=ppt/tags/tag663.xml><?xml version="1.0" encoding="utf-8"?>
<p:tagLst xmlns:p="http://schemas.openxmlformats.org/presentationml/2006/main">
  <p:tag name="AS_UNIQUEID" val="5260"/>
  <p:tag name="KSO_WM_BEAUTIFY_FLAG" val=""/>
</p:tagLst>
</file>

<file path=ppt/tags/tag664.xml><?xml version="1.0" encoding="utf-8"?>
<p:tagLst xmlns:p="http://schemas.openxmlformats.org/presentationml/2006/main">
  <p:tag name="AS_UNIQUEID" val="5261"/>
  <p:tag name="KSO_WM_BEAUTIFY_FLAG" val=""/>
</p:tagLst>
</file>

<file path=ppt/tags/tag665.xml><?xml version="1.0" encoding="utf-8"?>
<p:tagLst xmlns:p="http://schemas.openxmlformats.org/presentationml/2006/main">
  <p:tag name="AS_UNIQUEID" val="5262"/>
  <p:tag name="KSO_WM_BEAUTIFY_FLAG" val=""/>
</p:tagLst>
</file>

<file path=ppt/tags/tag666.xml><?xml version="1.0" encoding="utf-8"?>
<p:tagLst xmlns:p="http://schemas.openxmlformats.org/presentationml/2006/main">
  <p:tag name="KSO_WM_BEAUTIFY_FLAG" val="#wm#"/>
  <p:tag name="KSO_WM_TEMPLATE_CATEGORY" val="custom"/>
  <p:tag name="KSO_WM_TEMPLATE_INDEX" val="20204130"/>
</p:tagLst>
</file>

<file path=ppt/tags/tag667.xml><?xml version="1.0" encoding="utf-8"?>
<p:tagLst xmlns:p="http://schemas.openxmlformats.org/presentationml/2006/main">
  <p:tag name="AS_UNIQUEID" val="5263"/>
</p:tagLst>
</file>

<file path=ppt/tags/tag668.xml><?xml version="1.0" encoding="utf-8"?>
<p:tagLst xmlns:p="http://schemas.openxmlformats.org/presentationml/2006/main">
  <p:tag name="AS_UNIQUEID" val="5264"/>
</p:tagLst>
</file>

<file path=ppt/tags/tag669.xml><?xml version="1.0" encoding="utf-8"?>
<p:tagLst xmlns:p="http://schemas.openxmlformats.org/presentationml/2006/main">
  <p:tag name="AS_UNIQUEID" val="5265"/>
</p:tagLst>
</file>

<file path=ppt/tags/tag67.xml><?xml version="1.0" encoding="utf-8"?>
<p:tagLst xmlns:p="http://schemas.openxmlformats.org/presentationml/2006/main">
  <p:tag name="AS_UNIQUEID" val="4690"/>
</p:tagLst>
</file>

<file path=ppt/tags/tag670.xml><?xml version="1.0" encoding="utf-8"?>
<p:tagLst xmlns:p="http://schemas.openxmlformats.org/presentationml/2006/main">
  <p:tag name="AS_UNIQUEID" val="5266"/>
</p:tagLst>
</file>

<file path=ppt/tags/tag671.xml><?xml version="1.0" encoding="utf-8"?>
<p:tagLst xmlns:p="http://schemas.openxmlformats.org/presentationml/2006/main">
  <p:tag name="AS_UNIQUEID" val="5267"/>
</p:tagLst>
</file>

<file path=ppt/tags/tag672.xml><?xml version="1.0" encoding="utf-8"?>
<p:tagLst xmlns:p="http://schemas.openxmlformats.org/presentationml/2006/main">
  <p:tag name="AS_UNIQUEID" val="5268"/>
  <p:tag name="KSO_WM_BEAUTIFY_FLAG" val=""/>
</p:tagLst>
</file>

<file path=ppt/tags/tag673.xml><?xml version="1.0" encoding="utf-8"?>
<p:tagLst xmlns:p="http://schemas.openxmlformats.org/presentationml/2006/main">
  <p:tag name="AS_UNIQUEID" val="5269"/>
</p:tagLst>
</file>

<file path=ppt/tags/tag674.xml><?xml version="1.0" encoding="utf-8"?>
<p:tagLst xmlns:p="http://schemas.openxmlformats.org/presentationml/2006/main">
  <p:tag name="AS_UNIQUEID" val="5270"/>
</p:tagLst>
</file>

<file path=ppt/tags/tag675.xml><?xml version="1.0" encoding="utf-8"?>
<p:tagLst xmlns:p="http://schemas.openxmlformats.org/presentationml/2006/main">
  <p:tag name="AS_UNIQUEID" val="5271"/>
</p:tagLst>
</file>

<file path=ppt/tags/tag676.xml><?xml version="1.0" encoding="utf-8"?>
<p:tagLst xmlns:p="http://schemas.openxmlformats.org/presentationml/2006/main">
  <p:tag name="AS_UNIQUEID" val="5272"/>
  <p:tag name="KSO_WM_BEAUTIFY_FLAG" val=""/>
</p:tagLst>
</file>

<file path=ppt/tags/tag677.xml><?xml version="1.0" encoding="utf-8"?>
<p:tagLst xmlns:p="http://schemas.openxmlformats.org/presentationml/2006/main">
  <p:tag name="AS_UNIQUEID" val="5273"/>
  <p:tag name="KSO_WM_BEAUTIFY_FLAG" val=""/>
</p:tagLst>
</file>

<file path=ppt/tags/tag678.xml><?xml version="1.0" encoding="utf-8"?>
<p:tagLst xmlns:p="http://schemas.openxmlformats.org/presentationml/2006/main">
  <p:tag name="AS_UNIQUEID" val="5274"/>
  <p:tag name="KSO_WM_BEAUTIFY_FLAG" val=""/>
</p:tagLst>
</file>

<file path=ppt/tags/tag679.xml><?xml version="1.0" encoding="utf-8"?>
<p:tagLst xmlns:p="http://schemas.openxmlformats.org/presentationml/2006/main">
  <p:tag name="AS_UNIQUEID" val="5275"/>
</p:tagLst>
</file>

<file path=ppt/tags/tag68.xml><?xml version="1.0" encoding="utf-8"?>
<p:tagLst xmlns:p="http://schemas.openxmlformats.org/presentationml/2006/main">
  <p:tag name="AS_UNIQUEID" val="4691"/>
</p:tagLst>
</file>

<file path=ppt/tags/tag680.xml><?xml version="1.0" encoding="utf-8"?>
<p:tagLst xmlns:p="http://schemas.openxmlformats.org/presentationml/2006/main">
  <p:tag name="AS_UNIQUEID" val="5276"/>
  <p:tag name="KSO_WM_BEAUTIFY_FLAG" val=""/>
</p:tagLst>
</file>

<file path=ppt/tags/tag681.xml><?xml version="1.0" encoding="utf-8"?>
<p:tagLst xmlns:p="http://schemas.openxmlformats.org/presentationml/2006/main">
  <p:tag name="KSO_WM_BEAUTIFY_FLAG" val="#wm#"/>
  <p:tag name="KSO_WM_TEMPLATE_CATEGORY" val="custom"/>
  <p:tag name="KSO_WM_TEMPLATE_INDEX" val="20204130"/>
</p:tagLst>
</file>

<file path=ppt/tags/tag682.xml><?xml version="1.0" encoding="utf-8"?>
<p:tagLst xmlns:p="http://schemas.openxmlformats.org/presentationml/2006/main">
  <p:tag name="AS_UNIQUEID" val="5277"/>
</p:tagLst>
</file>

<file path=ppt/tags/tag683.xml><?xml version="1.0" encoding="utf-8"?>
<p:tagLst xmlns:p="http://schemas.openxmlformats.org/presentationml/2006/main">
  <p:tag name="AS_UNIQUEID" val="5278"/>
</p:tagLst>
</file>

<file path=ppt/tags/tag684.xml><?xml version="1.0" encoding="utf-8"?>
<p:tagLst xmlns:p="http://schemas.openxmlformats.org/presentationml/2006/main">
  <p:tag name="AS_UNIQUEID" val="5279"/>
  <p:tag name="KSO_WM_BEAUTIFY_FLAG" val=""/>
</p:tagLst>
</file>

<file path=ppt/tags/tag685.xml><?xml version="1.0" encoding="utf-8"?>
<p:tagLst xmlns:p="http://schemas.openxmlformats.org/presentationml/2006/main">
  <p:tag name="AS_UNIQUEID" val="5280"/>
</p:tagLst>
</file>

<file path=ppt/tags/tag686.xml><?xml version="1.0" encoding="utf-8"?>
<p:tagLst xmlns:p="http://schemas.openxmlformats.org/presentationml/2006/main">
  <p:tag name="AS_UNIQUEID" val="5281"/>
</p:tagLst>
</file>

<file path=ppt/tags/tag687.xml><?xml version="1.0" encoding="utf-8"?>
<p:tagLst xmlns:p="http://schemas.openxmlformats.org/presentationml/2006/main">
  <p:tag name="AS_UNIQUEID" val="5282"/>
</p:tagLst>
</file>

<file path=ppt/tags/tag688.xml><?xml version="1.0" encoding="utf-8"?>
<p:tagLst xmlns:p="http://schemas.openxmlformats.org/presentationml/2006/main">
  <p:tag name="AS_UNIQUEID" val="5283"/>
</p:tagLst>
</file>

<file path=ppt/tags/tag689.xml><?xml version="1.0" encoding="utf-8"?>
<p:tagLst xmlns:p="http://schemas.openxmlformats.org/presentationml/2006/main">
  <p:tag name="KSO_WM_BEAUTIFY_FLAG" val="#wm#"/>
  <p:tag name="KSO_WM_TEMPLATE_CATEGORY" val="custom"/>
  <p:tag name="KSO_WM_TEMPLATE_INDEX" val="20204130"/>
</p:tagLst>
</file>

<file path=ppt/tags/tag69.xml><?xml version="1.0" encoding="utf-8"?>
<p:tagLst xmlns:p="http://schemas.openxmlformats.org/presentationml/2006/main">
  <p:tag name="AS_UNIQUEID" val="4692"/>
</p:tagLst>
</file>

<file path=ppt/tags/tag690.xml><?xml version="1.0" encoding="utf-8"?>
<p:tagLst xmlns:p="http://schemas.openxmlformats.org/presentationml/2006/main">
  <p:tag name="AS_UNIQUEID" val="5284"/>
</p:tagLst>
</file>

<file path=ppt/tags/tag691.xml><?xml version="1.0" encoding="utf-8"?>
<p:tagLst xmlns:p="http://schemas.openxmlformats.org/presentationml/2006/main">
  <p:tag name="AS_UNIQUEID" val="5285"/>
</p:tagLst>
</file>

<file path=ppt/tags/tag692.xml><?xml version="1.0" encoding="utf-8"?>
<p:tagLst xmlns:p="http://schemas.openxmlformats.org/presentationml/2006/main">
  <p:tag name="AS_UNIQUEID" val="5286"/>
</p:tagLst>
</file>

<file path=ppt/tags/tag693.xml><?xml version="1.0" encoding="utf-8"?>
<p:tagLst xmlns:p="http://schemas.openxmlformats.org/presentationml/2006/main">
  <p:tag name="AS_UNIQUEID" val="5287"/>
</p:tagLst>
</file>

<file path=ppt/tags/tag694.xml><?xml version="1.0" encoding="utf-8"?>
<p:tagLst xmlns:p="http://schemas.openxmlformats.org/presentationml/2006/main">
  <p:tag name="AS_UNIQUEID" val="5288"/>
</p:tagLst>
</file>

<file path=ppt/tags/tag695.xml><?xml version="1.0" encoding="utf-8"?>
<p:tagLst xmlns:p="http://schemas.openxmlformats.org/presentationml/2006/main">
  <p:tag name="AS_UNIQUEID" val="5289"/>
</p:tagLst>
</file>

<file path=ppt/tags/tag696.xml><?xml version="1.0" encoding="utf-8"?>
<p:tagLst xmlns:p="http://schemas.openxmlformats.org/presentationml/2006/main">
  <p:tag name="AS_UNIQUEID" val="5290"/>
</p:tagLst>
</file>

<file path=ppt/tags/tag697.xml><?xml version="1.0" encoding="utf-8"?>
<p:tagLst xmlns:p="http://schemas.openxmlformats.org/presentationml/2006/main">
  <p:tag name="KSO_WM_BEAUTIFY_FLAG" val="#wm#"/>
  <p:tag name="KSO_WM_TEMPLATE_CATEGORY" val="custom"/>
  <p:tag name="KSO_WM_TEMPLATE_INDEX" val="20204130"/>
</p:tagLst>
</file>

<file path=ppt/tags/tag698.xml><?xml version="1.0" encoding="utf-8"?>
<p:tagLst xmlns:p="http://schemas.openxmlformats.org/presentationml/2006/main">
  <p:tag name="AS_UNIQUEID" val="5291"/>
</p:tagLst>
</file>

<file path=ppt/tags/tag699.xml><?xml version="1.0" encoding="utf-8"?>
<p:tagLst xmlns:p="http://schemas.openxmlformats.org/presentationml/2006/main">
  <p:tag name="AS_UNIQUEID" val="5292"/>
</p:tagLst>
</file>

<file path=ppt/tags/tag7.xml><?xml version="1.0" encoding="utf-8"?>
<p:tagLst xmlns:p="http://schemas.openxmlformats.org/presentationml/2006/main">
  <p:tag name="AS_UNIQUEID" val="4630"/>
</p:tagLst>
</file>

<file path=ppt/tags/tag70.xml><?xml version="1.0" encoding="utf-8"?>
<p:tagLst xmlns:p="http://schemas.openxmlformats.org/presentationml/2006/main">
  <p:tag name="AS_UNIQUEID" val="4693"/>
</p:tagLst>
</file>

<file path=ppt/tags/tag700.xml><?xml version="1.0" encoding="utf-8"?>
<p:tagLst xmlns:p="http://schemas.openxmlformats.org/presentationml/2006/main">
  <p:tag name="AS_UNIQUEID" val="5293"/>
</p:tagLst>
</file>

<file path=ppt/tags/tag701.xml><?xml version="1.0" encoding="utf-8"?>
<p:tagLst xmlns:p="http://schemas.openxmlformats.org/presentationml/2006/main">
  <p:tag name="AS_UNIQUEID" val="5294"/>
</p:tagLst>
</file>

<file path=ppt/tags/tag702.xml><?xml version="1.0" encoding="utf-8"?>
<p:tagLst xmlns:p="http://schemas.openxmlformats.org/presentationml/2006/main">
  <p:tag name="AS_UNIQUEID" val="5295"/>
</p:tagLst>
</file>

<file path=ppt/tags/tag703.xml><?xml version="1.0" encoding="utf-8"?>
<p:tagLst xmlns:p="http://schemas.openxmlformats.org/presentationml/2006/main">
  <p:tag name="AS_UNIQUEID" val="5296"/>
</p:tagLst>
</file>

<file path=ppt/tags/tag704.xml><?xml version="1.0" encoding="utf-8"?>
<p:tagLst xmlns:p="http://schemas.openxmlformats.org/presentationml/2006/main">
  <p:tag name="AS_UNIQUEID" val="5297"/>
</p:tagLst>
</file>

<file path=ppt/tags/tag705.xml><?xml version="1.0" encoding="utf-8"?>
<p:tagLst xmlns:p="http://schemas.openxmlformats.org/presentationml/2006/main">
  <p:tag name="KSO_WM_BEAUTIFY_FLAG" val="#wm#"/>
  <p:tag name="KSO_WM_TEMPLATE_CATEGORY" val="custom"/>
  <p:tag name="KSO_WM_TEMPLATE_INDEX" val="20204130"/>
</p:tagLst>
</file>

<file path=ppt/tags/tag706.xml><?xml version="1.0" encoding="utf-8"?>
<p:tagLst xmlns:p="http://schemas.openxmlformats.org/presentationml/2006/main">
  <p:tag name="AS_UNIQUEID" val="5298"/>
</p:tagLst>
</file>

<file path=ppt/tags/tag707.xml><?xml version="1.0" encoding="utf-8"?>
<p:tagLst xmlns:p="http://schemas.openxmlformats.org/presentationml/2006/main">
  <p:tag name="AS_UNIQUEID" val="5299"/>
  <p:tag name="KSO_WM_BEAUTIFY_FLAG" val=""/>
</p:tagLst>
</file>

<file path=ppt/tags/tag708.xml><?xml version="1.0" encoding="utf-8"?>
<p:tagLst xmlns:p="http://schemas.openxmlformats.org/presentationml/2006/main">
  <p:tag name="AS_UNIQUEID" val="5300"/>
</p:tagLst>
</file>

<file path=ppt/tags/tag709.xml><?xml version="1.0" encoding="utf-8"?>
<p:tagLst xmlns:p="http://schemas.openxmlformats.org/presentationml/2006/main">
  <p:tag name="AS_UNIQUEID" val="5301"/>
</p:tagLst>
</file>

<file path=ppt/tags/tag71.xml><?xml version="1.0" encoding="utf-8"?>
<p:tagLst xmlns:p="http://schemas.openxmlformats.org/presentationml/2006/main">
  <p:tag name="AS_UNIQUEID" val="4694"/>
</p:tagLst>
</file>

<file path=ppt/tags/tag710.xml><?xml version="1.0" encoding="utf-8"?>
<p:tagLst xmlns:p="http://schemas.openxmlformats.org/presentationml/2006/main">
  <p:tag name="AS_UNIQUEID" val="5302"/>
</p:tagLst>
</file>

<file path=ppt/tags/tag711.xml><?xml version="1.0" encoding="utf-8"?>
<p:tagLst xmlns:p="http://schemas.openxmlformats.org/presentationml/2006/main">
  <p:tag name="AS_UNIQUEID" val="5303"/>
  <p:tag name="KSO_WM_BEAUTIFY_FLAG" val=""/>
</p:tagLst>
</file>

<file path=ppt/tags/tag712.xml><?xml version="1.0" encoding="utf-8"?>
<p:tagLst xmlns:p="http://schemas.openxmlformats.org/presentationml/2006/main">
  <p:tag name="AS_UNIQUEID" val="5304"/>
  <p:tag name="KSO_WM_BEAUTIFY_FLAG" val=""/>
</p:tagLst>
</file>

<file path=ppt/tags/tag713.xml><?xml version="1.0" encoding="utf-8"?>
<p:tagLst xmlns:p="http://schemas.openxmlformats.org/presentationml/2006/main">
  <p:tag name="AS_UNIQUEID" val="5305"/>
  <p:tag name="KSO_WM_BEAUTIFY_FLAG" val=""/>
</p:tagLst>
</file>

<file path=ppt/tags/tag714.xml><?xml version="1.0" encoding="utf-8"?>
<p:tagLst xmlns:p="http://schemas.openxmlformats.org/presentationml/2006/main">
  <p:tag name="AS_UNIQUEID" val="5306"/>
  <p:tag name="KSO_WM_BEAUTIFY_FLAG" val=""/>
</p:tagLst>
</file>

<file path=ppt/tags/tag715.xml><?xml version="1.0" encoding="utf-8"?>
<p:tagLst xmlns:p="http://schemas.openxmlformats.org/presentationml/2006/main">
  <p:tag name="AS_UNIQUEID" val="5307"/>
  <p:tag name="KSO_WM_BEAUTIFY_FLAG" val=""/>
</p:tagLst>
</file>

<file path=ppt/tags/tag716.xml><?xml version="1.0" encoding="utf-8"?>
<p:tagLst xmlns:p="http://schemas.openxmlformats.org/presentationml/2006/main">
  <p:tag name="AS_UNIQUEID" val="5308"/>
  <p:tag name="KSO_WM_BEAUTIFY_FLAG" val=""/>
</p:tagLst>
</file>

<file path=ppt/tags/tag717.xml><?xml version="1.0" encoding="utf-8"?>
<p:tagLst xmlns:p="http://schemas.openxmlformats.org/presentationml/2006/main">
  <p:tag name="AS_UNIQUEID" val="5309"/>
  <p:tag name="KSO_WM_BEAUTIFY_FLAG" val=""/>
</p:tagLst>
</file>

<file path=ppt/tags/tag718.xml><?xml version="1.0" encoding="utf-8"?>
<p:tagLst xmlns:p="http://schemas.openxmlformats.org/presentationml/2006/main">
  <p:tag name="AS_UNIQUEID" val="5310"/>
  <p:tag name="KSO_WM_BEAUTIFY_FLAG" val=""/>
</p:tagLst>
</file>

<file path=ppt/tags/tag719.xml><?xml version="1.0" encoding="utf-8"?>
<p:tagLst xmlns:p="http://schemas.openxmlformats.org/presentationml/2006/main">
  <p:tag name="AS_UNIQUEID" val="5311"/>
  <p:tag name="KSO_WM_BEAUTIFY_FLAG" val=""/>
</p:tagLst>
</file>

<file path=ppt/tags/tag72.xml><?xml version="1.0" encoding="utf-8"?>
<p:tagLst xmlns:p="http://schemas.openxmlformats.org/presentationml/2006/main">
  <p:tag name="AS_UNIQUEID" val="4695"/>
</p:tagLst>
</file>

<file path=ppt/tags/tag720.xml><?xml version="1.0" encoding="utf-8"?>
<p:tagLst xmlns:p="http://schemas.openxmlformats.org/presentationml/2006/main">
  <p:tag name="AS_UNIQUEID" val="5312"/>
  <p:tag name="KSO_WM_BEAUTIFY_FLAG" val=""/>
</p:tagLst>
</file>

<file path=ppt/tags/tag721.xml><?xml version="1.0" encoding="utf-8"?>
<p:tagLst xmlns:p="http://schemas.openxmlformats.org/presentationml/2006/main">
  <p:tag name="AS_UNIQUEID" val="5313"/>
  <p:tag name="KSO_WM_BEAUTIFY_FLAG" val=""/>
</p:tagLst>
</file>

<file path=ppt/tags/tag722.xml><?xml version="1.0" encoding="utf-8"?>
<p:tagLst xmlns:p="http://schemas.openxmlformats.org/presentationml/2006/main">
  <p:tag name="AS_UNIQUEID" val="5314"/>
  <p:tag name="KSO_WM_BEAUTIFY_FLAG" val=""/>
</p:tagLst>
</file>

<file path=ppt/tags/tag723.xml><?xml version="1.0" encoding="utf-8"?>
<p:tagLst xmlns:p="http://schemas.openxmlformats.org/presentationml/2006/main">
  <p:tag name="AS_UNIQUEID" val="5315"/>
  <p:tag name="KSO_WM_BEAUTIFY_FLAG" val=""/>
</p:tagLst>
</file>

<file path=ppt/tags/tag724.xml><?xml version="1.0" encoding="utf-8"?>
<p:tagLst xmlns:p="http://schemas.openxmlformats.org/presentationml/2006/main">
  <p:tag name="AS_UNIQUEID" val="5316"/>
  <p:tag name="KSO_WM_BEAUTIFY_FLAG" val=""/>
</p:tagLst>
</file>

<file path=ppt/tags/tag725.xml><?xml version="1.0" encoding="utf-8"?>
<p:tagLst xmlns:p="http://schemas.openxmlformats.org/presentationml/2006/main">
  <p:tag name="AS_UNIQUEID" val="5317"/>
  <p:tag name="KSO_WM_BEAUTIFY_FLAG" val=""/>
</p:tagLst>
</file>

<file path=ppt/tags/tag726.xml><?xml version="1.0" encoding="utf-8"?>
<p:tagLst xmlns:p="http://schemas.openxmlformats.org/presentationml/2006/main">
  <p:tag name="AS_UNIQUEID" val="5318"/>
  <p:tag name="KSO_WM_BEAUTIFY_FLAG" val=""/>
</p:tagLst>
</file>

<file path=ppt/tags/tag727.xml><?xml version="1.0" encoding="utf-8"?>
<p:tagLst xmlns:p="http://schemas.openxmlformats.org/presentationml/2006/main">
  <p:tag name="AS_UNIQUEID" val="5319"/>
  <p:tag name="KSO_WM_BEAUTIFY_FLAG" val=""/>
</p:tagLst>
</file>

<file path=ppt/tags/tag728.xml><?xml version="1.0" encoding="utf-8"?>
<p:tagLst xmlns:p="http://schemas.openxmlformats.org/presentationml/2006/main">
  <p:tag name="AS_UNIQUEID" val="5320"/>
  <p:tag name="KSO_WM_BEAUTIFY_FLAG" val=""/>
</p:tagLst>
</file>

<file path=ppt/tags/tag729.xml><?xml version="1.0" encoding="utf-8"?>
<p:tagLst xmlns:p="http://schemas.openxmlformats.org/presentationml/2006/main">
  <p:tag name="AS_UNIQUEID" val="5321"/>
  <p:tag name="KSO_WM_BEAUTIFY_FLAG" val=""/>
</p:tagLst>
</file>

<file path=ppt/tags/tag73.xml><?xml version="1.0" encoding="utf-8"?>
<p:tagLst xmlns:p="http://schemas.openxmlformats.org/presentationml/2006/main">
  <p:tag name="AS_UNIQUEID" val="4696"/>
</p:tagLst>
</file>

<file path=ppt/tags/tag730.xml><?xml version="1.0" encoding="utf-8"?>
<p:tagLst xmlns:p="http://schemas.openxmlformats.org/presentationml/2006/main">
  <p:tag name="AS_UNIQUEID" val="5322"/>
  <p:tag name="KSO_WM_BEAUTIFY_FLAG" val=""/>
</p:tagLst>
</file>

<file path=ppt/tags/tag731.xml><?xml version="1.0" encoding="utf-8"?>
<p:tagLst xmlns:p="http://schemas.openxmlformats.org/presentationml/2006/main">
  <p:tag name="AS_UNIQUEID" val="5323"/>
  <p:tag name="KSO_WM_BEAUTIFY_FLAG" val=""/>
</p:tagLst>
</file>

<file path=ppt/tags/tag732.xml><?xml version="1.0" encoding="utf-8"?>
<p:tagLst xmlns:p="http://schemas.openxmlformats.org/presentationml/2006/main">
  <p:tag name="AS_UNIQUEID" val="5324"/>
  <p:tag name="KSO_WM_BEAUTIFY_FLAG" val=""/>
</p:tagLst>
</file>

<file path=ppt/tags/tag733.xml><?xml version="1.0" encoding="utf-8"?>
<p:tagLst xmlns:p="http://schemas.openxmlformats.org/presentationml/2006/main">
  <p:tag name="AS_UNIQUEID" val="5325"/>
  <p:tag name="KSO_WM_BEAUTIFY_FLAG" val=""/>
</p:tagLst>
</file>

<file path=ppt/tags/tag734.xml><?xml version="1.0" encoding="utf-8"?>
<p:tagLst xmlns:p="http://schemas.openxmlformats.org/presentationml/2006/main">
  <p:tag name="AS_UNIQUEID" val="5326"/>
  <p:tag name="KSO_WM_BEAUTIFY_FLAG" val=""/>
</p:tagLst>
</file>

<file path=ppt/tags/tag735.xml><?xml version="1.0" encoding="utf-8"?>
<p:tagLst xmlns:p="http://schemas.openxmlformats.org/presentationml/2006/main">
  <p:tag name="AS_UNIQUEID" val="5327"/>
  <p:tag name="KSO_WM_BEAUTIFY_FLAG" val=""/>
</p:tagLst>
</file>

<file path=ppt/tags/tag736.xml><?xml version="1.0" encoding="utf-8"?>
<p:tagLst xmlns:p="http://schemas.openxmlformats.org/presentationml/2006/main">
  <p:tag name="AS_UNIQUEID" val="5328"/>
  <p:tag name="KSO_WM_BEAUTIFY_FLAG" val=""/>
</p:tagLst>
</file>

<file path=ppt/tags/tag737.xml><?xml version="1.0" encoding="utf-8"?>
<p:tagLst xmlns:p="http://schemas.openxmlformats.org/presentationml/2006/main">
  <p:tag name="AS_UNIQUEID" val="5329"/>
  <p:tag name="KSO_WM_BEAUTIFY_FLAG" val=""/>
</p:tagLst>
</file>

<file path=ppt/tags/tag738.xml><?xml version="1.0" encoding="utf-8"?>
<p:tagLst xmlns:p="http://schemas.openxmlformats.org/presentationml/2006/main">
  <p:tag name="AS_UNIQUEID" val="5330"/>
  <p:tag name="KSO_WM_BEAUTIFY_FLAG" val=""/>
</p:tagLst>
</file>

<file path=ppt/tags/tag739.xml><?xml version="1.0" encoding="utf-8"?>
<p:tagLst xmlns:p="http://schemas.openxmlformats.org/presentationml/2006/main">
  <p:tag name="AS_UNIQUEID" val="5331"/>
  <p:tag name="KSO_WM_BEAUTIFY_FLAG" val=""/>
</p:tagLst>
</file>

<file path=ppt/tags/tag74.xml><?xml version="1.0" encoding="utf-8"?>
<p:tagLst xmlns:p="http://schemas.openxmlformats.org/presentationml/2006/main">
  <p:tag name="AS_UNIQUEID" val="4697"/>
</p:tagLst>
</file>

<file path=ppt/tags/tag740.xml><?xml version="1.0" encoding="utf-8"?>
<p:tagLst xmlns:p="http://schemas.openxmlformats.org/presentationml/2006/main">
  <p:tag name="AS_UNIQUEID" val="5332"/>
  <p:tag name="KSO_WM_BEAUTIFY_FLAG" val=""/>
</p:tagLst>
</file>

<file path=ppt/tags/tag741.xml><?xml version="1.0" encoding="utf-8"?>
<p:tagLst xmlns:p="http://schemas.openxmlformats.org/presentationml/2006/main">
  <p:tag name="AS_UNIQUEID" val="5333"/>
  <p:tag name="KSO_WM_BEAUTIFY_FLAG" val=""/>
</p:tagLst>
</file>

<file path=ppt/tags/tag742.xml><?xml version="1.0" encoding="utf-8"?>
<p:tagLst xmlns:p="http://schemas.openxmlformats.org/presentationml/2006/main">
  <p:tag name="AS_UNIQUEID" val="5334"/>
  <p:tag name="KSO_WM_BEAUTIFY_FLAG" val=""/>
</p:tagLst>
</file>

<file path=ppt/tags/tag743.xml><?xml version="1.0" encoding="utf-8"?>
<p:tagLst xmlns:p="http://schemas.openxmlformats.org/presentationml/2006/main">
  <p:tag name="AS_UNIQUEID" val="5335"/>
  <p:tag name="KSO_WM_BEAUTIFY_FLAG" val=""/>
</p:tagLst>
</file>

<file path=ppt/tags/tag744.xml><?xml version="1.0" encoding="utf-8"?>
<p:tagLst xmlns:p="http://schemas.openxmlformats.org/presentationml/2006/main">
  <p:tag name="AS_UNIQUEID" val="5336"/>
  <p:tag name="KSO_WM_BEAUTIFY_FLAG" val=""/>
</p:tagLst>
</file>

<file path=ppt/tags/tag745.xml><?xml version="1.0" encoding="utf-8"?>
<p:tagLst xmlns:p="http://schemas.openxmlformats.org/presentationml/2006/main">
  <p:tag name="AS_UNIQUEID" val="5337"/>
  <p:tag name="KSO_WM_BEAUTIFY_FLAG" val=""/>
</p:tagLst>
</file>

<file path=ppt/tags/tag746.xml><?xml version="1.0" encoding="utf-8"?>
<p:tagLst xmlns:p="http://schemas.openxmlformats.org/presentationml/2006/main">
  <p:tag name="AS_UNIQUEID" val="5338"/>
  <p:tag name="KSO_WM_BEAUTIFY_FLAG" val=""/>
</p:tagLst>
</file>

<file path=ppt/tags/tag747.xml><?xml version="1.0" encoding="utf-8"?>
<p:tagLst xmlns:p="http://schemas.openxmlformats.org/presentationml/2006/main">
  <p:tag name="AS_UNIQUEID" val="5339"/>
  <p:tag name="KSO_WM_BEAUTIFY_FLAG" val=""/>
</p:tagLst>
</file>

<file path=ppt/tags/tag748.xml><?xml version="1.0" encoding="utf-8"?>
<p:tagLst xmlns:p="http://schemas.openxmlformats.org/presentationml/2006/main">
  <p:tag name="AS_UNIQUEID" val="5340"/>
  <p:tag name="KSO_WM_BEAUTIFY_FLAG" val=""/>
</p:tagLst>
</file>

<file path=ppt/tags/tag749.xml><?xml version="1.0" encoding="utf-8"?>
<p:tagLst xmlns:p="http://schemas.openxmlformats.org/presentationml/2006/main">
  <p:tag name="AS_UNIQUEID" val="5341"/>
  <p:tag name="KSO_WM_BEAUTIFY_FLAG" val=""/>
</p:tagLst>
</file>

<file path=ppt/tags/tag75.xml><?xml version="1.0" encoding="utf-8"?>
<p:tagLst xmlns:p="http://schemas.openxmlformats.org/presentationml/2006/main">
  <p:tag name="AS_UNIQUEID" val="4698"/>
</p:tagLst>
</file>

<file path=ppt/tags/tag750.xml><?xml version="1.0" encoding="utf-8"?>
<p:tagLst xmlns:p="http://schemas.openxmlformats.org/presentationml/2006/main">
  <p:tag name="AS_UNIQUEID" val="5342"/>
  <p:tag name="KSO_WM_BEAUTIFY_FLAG" val=""/>
</p:tagLst>
</file>

<file path=ppt/tags/tag751.xml><?xml version="1.0" encoding="utf-8"?>
<p:tagLst xmlns:p="http://schemas.openxmlformats.org/presentationml/2006/main">
  <p:tag name="AS_UNIQUEID" val="5343"/>
  <p:tag name="KSO_WM_BEAUTIFY_FLAG" val=""/>
</p:tagLst>
</file>

<file path=ppt/tags/tag752.xml><?xml version="1.0" encoding="utf-8"?>
<p:tagLst xmlns:p="http://schemas.openxmlformats.org/presentationml/2006/main">
  <p:tag name="AS_UNIQUEID" val="5344"/>
  <p:tag name="KSO_WM_BEAUTIFY_FLAG" val=""/>
</p:tagLst>
</file>

<file path=ppt/tags/tag753.xml><?xml version="1.0" encoding="utf-8"?>
<p:tagLst xmlns:p="http://schemas.openxmlformats.org/presentationml/2006/main">
  <p:tag name="AS_UNIQUEID" val="5345"/>
  <p:tag name="KSO_WM_BEAUTIFY_FLAG" val=""/>
</p:tagLst>
</file>

<file path=ppt/tags/tag754.xml><?xml version="1.0" encoding="utf-8"?>
<p:tagLst xmlns:p="http://schemas.openxmlformats.org/presentationml/2006/main">
  <p:tag name="AS_UNIQUEID" val="5346"/>
  <p:tag name="KSO_WM_BEAUTIFY_FLAG" val=""/>
</p:tagLst>
</file>

<file path=ppt/tags/tag755.xml><?xml version="1.0" encoding="utf-8"?>
<p:tagLst xmlns:p="http://schemas.openxmlformats.org/presentationml/2006/main">
  <p:tag name="AS_UNIQUEID" val="5347"/>
  <p:tag name="KSO_WM_BEAUTIFY_FLAG" val=""/>
</p:tagLst>
</file>

<file path=ppt/tags/tag756.xml><?xml version="1.0" encoding="utf-8"?>
<p:tagLst xmlns:p="http://schemas.openxmlformats.org/presentationml/2006/main">
  <p:tag name="AS_UNIQUEID" val="5348"/>
  <p:tag name="KSO_WM_BEAUTIFY_FLAG" val=""/>
</p:tagLst>
</file>

<file path=ppt/tags/tag757.xml><?xml version="1.0" encoding="utf-8"?>
<p:tagLst xmlns:p="http://schemas.openxmlformats.org/presentationml/2006/main">
  <p:tag name="AS_UNIQUEID" val="5349"/>
  <p:tag name="KSO_WM_BEAUTIFY_FLAG" val=""/>
</p:tagLst>
</file>

<file path=ppt/tags/tag758.xml><?xml version="1.0" encoding="utf-8"?>
<p:tagLst xmlns:p="http://schemas.openxmlformats.org/presentationml/2006/main">
  <p:tag name="AS_UNIQUEID" val="5350"/>
  <p:tag name="KSO_WM_BEAUTIFY_FLAG" val=""/>
</p:tagLst>
</file>

<file path=ppt/tags/tag759.xml><?xml version="1.0" encoding="utf-8"?>
<p:tagLst xmlns:p="http://schemas.openxmlformats.org/presentationml/2006/main">
  <p:tag name="AS_UNIQUEID" val="5351"/>
  <p:tag name="KSO_WM_BEAUTIFY_FLAG" val=""/>
</p:tagLst>
</file>

<file path=ppt/tags/tag76.xml><?xml version="1.0" encoding="utf-8"?>
<p:tagLst xmlns:p="http://schemas.openxmlformats.org/presentationml/2006/main">
  <p:tag name="AS_UNIQUEID" val="4699"/>
</p:tagLst>
</file>

<file path=ppt/tags/tag760.xml><?xml version="1.0" encoding="utf-8"?>
<p:tagLst xmlns:p="http://schemas.openxmlformats.org/presentationml/2006/main">
  <p:tag name="AS_UNIQUEID" val="5352"/>
  <p:tag name="KSO_WM_BEAUTIFY_FLAG" val=""/>
</p:tagLst>
</file>

<file path=ppt/tags/tag761.xml><?xml version="1.0" encoding="utf-8"?>
<p:tagLst xmlns:p="http://schemas.openxmlformats.org/presentationml/2006/main">
  <p:tag name="AS_UNIQUEID" val="5353"/>
  <p:tag name="KSO_WM_BEAUTIFY_FLAG" val=""/>
</p:tagLst>
</file>

<file path=ppt/tags/tag762.xml><?xml version="1.0" encoding="utf-8"?>
<p:tagLst xmlns:p="http://schemas.openxmlformats.org/presentationml/2006/main">
  <p:tag name="AS_UNIQUEID" val="5354"/>
  <p:tag name="KSO_WM_BEAUTIFY_FLAG" val=""/>
</p:tagLst>
</file>

<file path=ppt/tags/tag763.xml><?xml version="1.0" encoding="utf-8"?>
<p:tagLst xmlns:p="http://schemas.openxmlformats.org/presentationml/2006/main">
  <p:tag name="AS_UNIQUEID" val="5355"/>
  <p:tag name="KSO_WM_BEAUTIFY_FLAG" val=""/>
</p:tagLst>
</file>

<file path=ppt/tags/tag764.xml><?xml version="1.0" encoding="utf-8"?>
<p:tagLst xmlns:p="http://schemas.openxmlformats.org/presentationml/2006/main">
  <p:tag name="AS_UNIQUEID" val="5356"/>
  <p:tag name="KSO_WM_BEAUTIFY_FLAG" val=""/>
</p:tagLst>
</file>

<file path=ppt/tags/tag765.xml><?xml version="1.0" encoding="utf-8"?>
<p:tagLst xmlns:p="http://schemas.openxmlformats.org/presentationml/2006/main">
  <p:tag name="AS_UNIQUEID" val="5357"/>
  <p:tag name="KSO_WM_BEAUTIFY_FLAG" val=""/>
</p:tagLst>
</file>

<file path=ppt/tags/tag766.xml><?xml version="1.0" encoding="utf-8"?>
<p:tagLst xmlns:p="http://schemas.openxmlformats.org/presentationml/2006/main">
  <p:tag name="AS_UNIQUEID" val="5358"/>
  <p:tag name="KSO_WM_BEAUTIFY_FLAG" val=""/>
</p:tagLst>
</file>

<file path=ppt/tags/tag767.xml><?xml version="1.0" encoding="utf-8"?>
<p:tagLst xmlns:p="http://schemas.openxmlformats.org/presentationml/2006/main">
  <p:tag name="AS_UNIQUEID" val="5359"/>
  <p:tag name="KSO_WM_BEAUTIFY_FLAG" val=""/>
</p:tagLst>
</file>

<file path=ppt/tags/tag768.xml><?xml version="1.0" encoding="utf-8"?>
<p:tagLst xmlns:p="http://schemas.openxmlformats.org/presentationml/2006/main">
  <p:tag name="AS_UNIQUEID" val="5360"/>
  <p:tag name="KSO_WM_BEAUTIFY_FLAG" val=""/>
</p:tagLst>
</file>

<file path=ppt/tags/tag769.xml><?xml version="1.0" encoding="utf-8"?>
<p:tagLst xmlns:p="http://schemas.openxmlformats.org/presentationml/2006/main">
  <p:tag name="AS_UNIQUEID" val="5361"/>
  <p:tag name="KSO_WM_BEAUTIFY_FLAG" val=""/>
</p:tagLst>
</file>

<file path=ppt/tags/tag77.xml><?xml version="1.0" encoding="utf-8"?>
<p:tagLst xmlns:p="http://schemas.openxmlformats.org/presentationml/2006/main">
  <p:tag name="AS_UNIQUEID" val="4700"/>
</p:tagLst>
</file>

<file path=ppt/tags/tag770.xml><?xml version="1.0" encoding="utf-8"?>
<p:tagLst xmlns:p="http://schemas.openxmlformats.org/presentationml/2006/main">
  <p:tag name="AS_UNIQUEID" val="5362"/>
  <p:tag name="KSO_WM_BEAUTIFY_FLAG" val=""/>
</p:tagLst>
</file>

<file path=ppt/tags/tag771.xml><?xml version="1.0" encoding="utf-8"?>
<p:tagLst xmlns:p="http://schemas.openxmlformats.org/presentationml/2006/main">
  <p:tag name="AS_UNIQUEID" val="5363"/>
  <p:tag name="KSO_WM_BEAUTIFY_FLAG" val=""/>
</p:tagLst>
</file>

<file path=ppt/tags/tag772.xml><?xml version="1.0" encoding="utf-8"?>
<p:tagLst xmlns:p="http://schemas.openxmlformats.org/presentationml/2006/main">
  <p:tag name="AS_UNIQUEID" val="5364"/>
  <p:tag name="KSO_WM_BEAUTIFY_FLAG" val=""/>
</p:tagLst>
</file>

<file path=ppt/tags/tag773.xml><?xml version="1.0" encoding="utf-8"?>
<p:tagLst xmlns:p="http://schemas.openxmlformats.org/presentationml/2006/main">
  <p:tag name="AS_UNIQUEID" val="5365"/>
  <p:tag name="KSO_WM_BEAUTIFY_FLAG" val=""/>
</p:tagLst>
</file>

<file path=ppt/tags/tag774.xml><?xml version="1.0" encoding="utf-8"?>
<p:tagLst xmlns:p="http://schemas.openxmlformats.org/presentationml/2006/main">
  <p:tag name="AS_UNIQUEID" val="5366"/>
  <p:tag name="KSO_WM_BEAUTIFY_FLAG" val=""/>
</p:tagLst>
</file>

<file path=ppt/tags/tag775.xml><?xml version="1.0" encoding="utf-8"?>
<p:tagLst xmlns:p="http://schemas.openxmlformats.org/presentationml/2006/main">
  <p:tag name="AS_UNIQUEID" val="5367"/>
  <p:tag name="KSO_WM_BEAUTIFY_FLAG" val=""/>
</p:tagLst>
</file>

<file path=ppt/tags/tag776.xml><?xml version="1.0" encoding="utf-8"?>
<p:tagLst xmlns:p="http://schemas.openxmlformats.org/presentationml/2006/main">
  <p:tag name="AS_UNIQUEID" val="5368"/>
  <p:tag name="KSO_WM_BEAUTIFY_FLAG" val=""/>
</p:tagLst>
</file>

<file path=ppt/tags/tag777.xml><?xml version="1.0" encoding="utf-8"?>
<p:tagLst xmlns:p="http://schemas.openxmlformats.org/presentationml/2006/main">
  <p:tag name="AS_UNIQUEID" val="5369"/>
  <p:tag name="KSO_WM_BEAUTIFY_FLAG" val=""/>
</p:tagLst>
</file>

<file path=ppt/tags/tag778.xml><?xml version="1.0" encoding="utf-8"?>
<p:tagLst xmlns:p="http://schemas.openxmlformats.org/presentationml/2006/main">
  <p:tag name="AS_UNIQUEID" val="5370"/>
  <p:tag name="KSO_WM_BEAUTIFY_FLAG" val=""/>
</p:tagLst>
</file>

<file path=ppt/tags/tag779.xml><?xml version="1.0" encoding="utf-8"?>
<p:tagLst xmlns:p="http://schemas.openxmlformats.org/presentationml/2006/main">
  <p:tag name="AS_UNIQUEID" val="5371"/>
  <p:tag name="KSO_WM_BEAUTIFY_FLAG" val=""/>
</p:tagLst>
</file>

<file path=ppt/tags/tag78.xml><?xml version="1.0" encoding="utf-8"?>
<p:tagLst xmlns:p="http://schemas.openxmlformats.org/presentationml/2006/main">
  <p:tag name="AS_UNIQUEID" val="4701"/>
</p:tagLst>
</file>

<file path=ppt/tags/tag780.xml><?xml version="1.0" encoding="utf-8"?>
<p:tagLst xmlns:p="http://schemas.openxmlformats.org/presentationml/2006/main">
  <p:tag name="AS_UNIQUEID" val="5372"/>
  <p:tag name="KSO_WM_BEAUTIFY_FLAG" val=""/>
</p:tagLst>
</file>

<file path=ppt/tags/tag781.xml><?xml version="1.0" encoding="utf-8"?>
<p:tagLst xmlns:p="http://schemas.openxmlformats.org/presentationml/2006/main">
  <p:tag name="AS_UNIQUEID" val="5373"/>
  <p:tag name="KSO_WM_BEAUTIFY_FLAG" val=""/>
</p:tagLst>
</file>

<file path=ppt/tags/tag782.xml><?xml version="1.0" encoding="utf-8"?>
<p:tagLst xmlns:p="http://schemas.openxmlformats.org/presentationml/2006/main">
  <p:tag name="AS_UNIQUEID" val="5374"/>
  <p:tag name="KSO_WM_BEAUTIFY_FLAG" val=""/>
</p:tagLst>
</file>

<file path=ppt/tags/tag783.xml><?xml version="1.0" encoding="utf-8"?>
<p:tagLst xmlns:p="http://schemas.openxmlformats.org/presentationml/2006/main">
  <p:tag name="AS_UNIQUEID" val="5375"/>
  <p:tag name="KSO_WM_BEAUTIFY_FLAG" val=""/>
</p:tagLst>
</file>

<file path=ppt/tags/tag784.xml><?xml version="1.0" encoding="utf-8"?>
<p:tagLst xmlns:p="http://schemas.openxmlformats.org/presentationml/2006/main">
  <p:tag name="AS_UNIQUEID" val="5376"/>
  <p:tag name="KSO_WM_BEAUTIFY_FLAG" val=""/>
</p:tagLst>
</file>

<file path=ppt/tags/tag785.xml><?xml version="1.0" encoding="utf-8"?>
<p:tagLst xmlns:p="http://schemas.openxmlformats.org/presentationml/2006/main">
  <p:tag name="AS_UNIQUEID" val="5377"/>
  <p:tag name="KSO_WM_BEAUTIFY_FLAG" val=""/>
</p:tagLst>
</file>

<file path=ppt/tags/tag786.xml><?xml version="1.0" encoding="utf-8"?>
<p:tagLst xmlns:p="http://schemas.openxmlformats.org/presentationml/2006/main">
  <p:tag name="AS_UNIQUEID" val="5378"/>
  <p:tag name="KSO_WM_BEAUTIFY_FLAG" val=""/>
</p:tagLst>
</file>

<file path=ppt/tags/tag787.xml><?xml version="1.0" encoding="utf-8"?>
<p:tagLst xmlns:p="http://schemas.openxmlformats.org/presentationml/2006/main">
  <p:tag name="AS_UNIQUEID" val="5379"/>
  <p:tag name="KSO_WM_BEAUTIFY_FLAG" val=""/>
</p:tagLst>
</file>

<file path=ppt/tags/tag788.xml><?xml version="1.0" encoding="utf-8"?>
<p:tagLst xmlns:p="http://schemas.openxmlformats.org/presentationml/2006/main">
  <p:tag name="AS_UNIQUEID" val="5380"/>
  <p:tag name="KSO_WM_BEAUTIFY_FLAG" val=""/>
</p:tagLst>
</file>

<file path=ppt/tags/tag789.xml><?xml version="1.0" encoding="utf-8"?>
<p:tagLst xmlns:p="http://schemas.openxmlformats.org/presentationml/2006/main">
  <p:tag name="AS_UNIQUEID" val="5381"/>
  <p:tag name="KSO_WM_BEAUTIFY_FLAG" val=""/>
</p:tagLst>
</file>

<file path=ppt/tags/tag79.xml><?xml version="1.0" encoding="utf-8"?>
<p:tagLst xmlns:p="http://schemas.openxmlformats.org/presentationml/2006/main">
  <p:tag name="AS_UNIQUEID" val="4702"/>
</p:tagLst>
</file>

<file path=ppt/tags/tag790.xml><?xml version="1.0" encoding="utf-8"?>
<p:tagLst xmlns:p="http://schemas.openxmlformats.org/presentationml/2006/main">
  <p:tag name="AS_UNIQUEID" val="5382"/>
  <p:tag name="KSO_WM_BEAUTIFY_FLAG" val=""/>
</p:tagLst>
</file>

<file path=ppt/tags/tag791.xml><?xml version="1.0" encoding="utf-8"?>
<p:tagLst xmlns:p="http://schemas.openxmlformats.org/presentationml/2006/main">
  <p:tag name="AS_UNIQUEID" val="5383"/>
  <p:tag name="KSO_WM_BEAUTIFY_FLAG" val=""/>
</p:tagLst>
</file>

<file path=ppt/tags/tag792.xml><?xml version="1.0" encoding="utf-8"?>
<p:tagLst xmlns:p="http://schemas.openxmlformats.org/presentationml/2006/main">
  <p:tag name="AS_UNIQUEID" val="5384"/>
  <p:tag name="KSO_WM_BEAUTIFY_FLAG" val=""/>
</p:tagLst>
</file>

<file path=ppt/tags/tag793.xml><?xml version="1.0" encoding="utf-8"?>
<p:tagLst xmlns:p="http://schemas.openxmlformats.org/presentationml/2006/main">
  <p:tag name="AS_UNIQUEID" val="5385"/>
  <p:tag name="KSO_WM_BEAUTIFY_FLAG" val=""/>
</p:tagLst>
</file>

<file path=ppt/tags/tag794.xml><?xml version="1.0" encoding="utf-8"?>
<p:tagLst xmlns:p="http://schemas.openxmlformats.org/presentationml/2006/main">
  <p:tag name="AS_UNIQUEID" val="5386"/>
  <p:tag name="KSO_WM_BEAUTIFY_FLAG" val=""/>
</p:tagLst>
</file>

<file path=ppt/tags/tag795.xml><?xml version="1.0" encoding="utf-8"?>
<p:tagLst xmlns:p="http://schemas.openxmlformats.org/presentationml/2006/main">
  <p:tag name="AS_UNIQUEID" val="5387"/>
  <p:tag name="KSO_WM_BEAUTIFY_FLAG" val=""/>
</p:tagLst>
</file>

<file path=ppt/tags/tag796.xml><?xml version="1.0" encoding="utf-8"?>
<p:tagLst xmlns:p="http://schemas.openxmlformats.org/presentationml/2006/main">
  <p:tag name="AS_UNIQUEID" val="5388"/>
  <p:tag name="KSO_WM_BEAUTIFY_FLAG" val=""/>
</p:tagLst>
</file>

<file path=ppt/tags/tag797.xml><?xml version="1.0" encoding="utf-8"?>
<p:tagLst xmlns:p="http://schemas.openxmlformats.org/presentationml/2006/main">
  <p:tag name="AS_UNIQUEID" val="5389"/>
  <p:tag name="KSO_WM_BEAUTIFY_FLAG" val=""/>
</p:tagLst>
</file>

<file path=ppt/tags/tag798.xml><?xml version="1.0" encoding="utf-8"?>
<p:tagLst xmlns:p="http://schemas.openxmlformats.org/presentationml/2006/main">
  <p:tag name="AS_UNIQUEID" val="5390"/>
  <p:tag name="KSO_WM_BEAUTIFY_FLAG" val=""/>
</p:tagLst>
</file>

<file path=ppt/tags/tag799.xml><?xml version="1.0" encoding="utf-8"?>
<p:tagLst xmlns:p="http://schemas.openxmlformats.org/presentationml/2006/main">
  <p:tag name="AS_UNIQUEID" val="5391"/>
  <p:tag name="KSO_WM_BEAUTIFY_FLAG" val=""/>
</p:tagLst>
</file>

<file path=ppt/tags/tag8.xml><?xml version="1.0" encoding="utf-8"?>
<p:tagLst xmlns:p="http://schemas.openxmlformats.org/presentationml/2006/main">
  <p:tag name="AS_UNIQUEID" val="4631"/>
</p:tagLst>
</file>

<file path=ppt/tags/tag80.xml><?xml version="1.0" encoding="utf-8"?>
<p:tagLst xmlns:p="http://schemas.openxmlformats.org/presentationml/2006/main">
  <p:tag name="AS_UNIQUEID" val="4703"/>
</p:tagLst>
</file>

<file path=ppt/tags/tag800.xml><?xml version="1.0" encoding="utf-8"?>
<p:tagLst xmlns:p="http://schemas.openxmlformats.org/presentationml/2006/main">
  <p:tag name="AS_UNIQUEID" val="5392"/>
  <p:tag name="KSO_WM_BEAUTIFY_FLAG" val=""/>
</p:tagLst>
</file>

<file path=ppt/tags/tag801.xml><?xml version="1.0" encoding="utf-8"?>
<p:tagLst xmlns:p="http://schemas.openxmlformats.org/presentationml/2006/main">
  <p:tag name="AS_UNIQUEID" val="5393"/>
  <p:tag name="KSO_WM_BEAUTIFY_FLAG" val=""/>
</p:tagLst>
</file>

<file path=ppt/tags/tag802.xml><?xml version="1.0" encoding="utf-8"?>
<p:tagLst xmlns:p="http://schemas.openxmlformats.org/presentationml/2006/main">
  <p:tag name="AS_UNIQUEID" val="5394"/>
  <p:tag name="KSO_WM_BEAUTIFY_FLAG" val=""/>
</p:tagLst>
</file>

<file path=ppt/tags/tag803.xml><?xml version="1.0" encoding="utf-8"?>
<p:tagLst xmlns:p="http://schemas.openxmlformats.org/presentationml/2006/main">
  <p:tag name="AS_UNIQUEID" val="5395"/>
  <p:tag name="KSO_WM_BEAUTIFY_FLAG" val=""/>
</p:tagLst>
</file>

<file path=ppt/tags/tag804.xml><?xml version="1.0" encoding="utf-8"?>
<p:tagLst xmlns:p="http://schemas.openxmlformats.org/presentationml/2006/main">
  <p:tag name="AS_UNIQUEID" val="5396"/>
  <p:tag name="KSO_WM_BEAUTIFY_FLAG" val=""/>
</p:tagLst>
</file>

<file path=ppt/tags/tag805.xml><?xml version="1.0" encoding="utf-8"?>
<p:tagLst xmlns:p="http://schemas.openxmlformats.org/presentationml/2006/main">
  <p:tag name="AS_UNIQUEID" val="5397"/>
  <p:tag name="KSO_WM_BEAUTIFY_FLAG" val=""/>
</p:tagLst>
</file>

<file path=ppt/tags/tag806.xml><?xml version="1.0" encoding="utf-8"?>
<p:tagLst xmlns:p="http://schemas.openxmlformats.org/presentationml/2006/main">
  <p:tag name="AS_UNIQUEID" val="5398"/>
  <p:tag name="KSO_WM_BEAUTIFY_FLAG" val=""/>
</p:tagLst>
</file>

<file path=ppt/tags/tag807.xml><?xml version="1.0" encoding="utf-8"?>
<p:tagLst xmlns:p="http://schemas.openxmlformats.org/presentationml/2006/main">
  <p:tag name="AS_UNIQUEID" val="5399"/>
  <p:tag name="KSO_WM_BEAUTIFY_FLAG" val=""/>
</p:tagLst>
</file>

<file path=ppt/tags/tag808.xml><?xml version="1.0" encoding="utf-8"?>
<p:tagLst xmlns:p="http://schemas.openxmlformats.org/presentationml/2006/main">
  <p:tag name="AS_UNIQUEID" val="5400"/>
  <p:tag name="KSO_WM_BEAUTIFY_FLAG" val=""/>
</p:tagLst>
</file>

<file path=ppt/tags/tag809.xml><?xml version="1.0" encoding="utf-8"?>
<p:tagLst xmlns:p="http://schemas.openxmlformats.org/presentationml/2006/main">
  <p:tag name="AS_UNIQUEID" val="5401"/>
  <p:tag name="KSO_WM_BEAUTIFY_FLAG" val=""/>
</p:tagLst>
</file>

<file path=ppt/tags/tag81.xml><?xml version="1.0" encoding="utf-8"?>
<p:tagLst xmlns:p="http://schemas.openxmlformats.org/presentationml/2006/main">
  <p:tag name="AS_UNIQUEID" val="4704"/>
</p:tagLst>
</file>

<file path=ppt/tags/tag810.xml><?xml version="1.0" encoding="utf-8"?>
<p:tagLst xmlns:p="http://schemas.openxmlformats.org/presentationml/2006/main">
  <p:tag name="AS_UNIQUEID" val="5402"/>
  <p:tag name="KSO_WM_BEAUTIFY_FLAG" val=""/>
</p:tagLst>
</file>

<file path=ppt/tags/tag811.xml><?xml version="1.0" encoding="utf-8"?>
<p:tagLst xmlns:p="http://schemas.openxmlformats.org/presentationml/2006/main">
  <p:tag name="AS_UNIQUEID" val="5403"/>
  <p:tag name="KSO_WM_BEAUTIFY_FLAG" val=""/>
</p:tagLst>
</file>

<file path=ppt/tags/tag812.xml><?xml version="1.0" encoding="utf-8"?>
<p:tagLst xmlns:p="http://schemas.openxmlformats.org/presentationml/2006/main">
  <p:tag name="AS_UNIQUEID" val="5404"/>
  <p:tag name="KSO_WM_BEAUTIFY_FLAG" val=""/>
</p:tagLst>
</file>

<file path=ppt/tags/tag813.xml><?xml version="1.0" encoding="utf-8"?>
<p:tagLst xmlns:p="http://schemas.openxmlformats.org/presentationml/2006/main">
  <p:tag name="AS_UNIQUEID" val="5405"/>
  <p:tag name="KSO_WM_BEAUTIFY_FLAG" val=""/>
</p:tagLst>
</file>

<file path=ppt/tags/tag814.xml><?xml version="1.0" encoding="utf-8"?>
<p:tagLst xmlns:p="http://schemas.openxmlformats.org/presentationml/2006/main">
  <p:tag name="AS_UNIQUEID" val="5406"/>
  <p:tag name="KSO_WM_BEAUTIFY_FLAG" val=""/>
</p:tagLst>
</file>

<file path=ppt/tags/tag815.xml><?xml version="1.0" encoding="utf-8"?>
<p:tagLst xmlns:p="http://schemas.openxmlformats.org/presentationml/2006/main">
  <p:tag name="AS_UNIQUEID" val="5407"/>
  <p:tag name="KSO_WM_BEAUTIFY_FLAG" val=""/>
</p:tagLst>
</file>

<file path=ppt/tags/tag816.xml><?xml version="1.0" encoding="utf-8"?>
<p:tagLst xmlns:p="http://schemas.openxmlformats.org/presentationml/2006/main">
  <p:tag name="AS_UNIQUEID" val="5408"/>
  <p:tag name="KSO_WM_BEAUTIFY_FLAG" val=""/>
</p:tagLst>
</file>

<file path=ppt/tags/tag817.xml><?xml version="1.0" encoding="utf-8"?>
<p:tagLst xmlns:p="http://schemas.openxmlformats.org/presentationml/2006/main">
  <p:tag name="AS_UNIQUEID" val="5409"/>
  <p:tag name="KSO_WM_BEAUTIFY_FLAG" val=""/>
</p:tagLst>
</file>

<file path=ppt/tags/tag818.xml><?xml version="1.0" encoding="utf-8"?>
<p:tagLst xmlns:p="http://schemas.openxmlformats.org/presentationml/2006/main">
  <p:tag name="AS_UNIQUEID" val="5410"/>
  <p:tag name="KSO_WM_BEAUTIFY_FLAG" val=""/>
</p:tagLst>
</file>

<file path=ppt/tags/tag819.xml><?xml version="1.0" encoding="utf-8"?>
<p:tagLst xmlns:p="http://schemas.openxmlformats.org/presentationml/2006/main">
  <p:tag name="AS_UNIQUEID" val="5411"/>
  <p:tag name="KSO_WM_BEAUTIFY_FLAG" val=""/>
</p:tagLst>
</file>

<file path=ppt/tags/tag82.xml><?xml version="1.0" encoding="utf-8"?>
<p:tagLst xmlns:p="http://schemas.openxmlformats.org/presentationml/2006/main">
  <p:tag name="AS_UNIQUEID" val="4705"/>
</p:tagLst>
</file>

<file path=ppt/tags/tag820.xml><?xml version="1.0" encoding="utf-8"?>
<p:tagLst xmlns:p="http://schemas.openxmlformats.org/presentationml/2006/main">
  <p:tag name="AS_UNIQUEID" val="5412"/>
  <p:tag name="KSO_WM_BEAUTIFY_FLAG" val=""/>
</p:tagLst>
</file>

<file path=ppt/tags/tag821.xml><?xml version="1.0" encoding="utf-8"?>
<p:tagLst xmlns:p="http://schemas.openxmlformats.org/presentationml/2006/main">
  <p:tag name="AS_UNIQUEID" val="5413"/>
  <p:tag name="KSO_WM_BEAUTIFY_FLAG" val=""/>
</p:tagLst>
</file>

<file path=ppt/tags/tag822.xml><?xml version="1.0" encoding="utf-8"?>
<p:tagLst xmlns:p="http://schemas.openxmlformats.org/presentationml/2006/main">
  <p:tag name="AS_UNIQUEID" val="5414"/>
  <p:tag name="KSO_WM_BEAUTIFY_FLAG" val=""/>
</p:tagLst>
</file>

<file path=ppt/tags/tag823.xml><?xml version="1.0" encoding="utf-8"?>
<p:tagLst xmlns:p="http://schemas.openxmlformats.org/presentationml/2006/main">
  <p:tag name="AS_UNIQUEID" val="5415"/>
  <p:tag name="KSO_WM_BEAUTIFY_FLAG" val=""/>
</p:tagLst>
</file>

<file path=ppt/tags/tag824.xml><?xml version="1.0" encoding="utf-8"?>
<p:tagLst xmlns:p="http://schemas.openxmlformats.org/presentationml/2006/main">
  <p:tag name="AS_UNIQUEID" val="5416"/>
  <p:tag name="KSO_WM_BEAUTIFY_FLAG" val=""/>
</p:tagLst>
</file>

<file path=ppt/tags/tag825.xml><?xml version="1.0" encoding="utf-8"?>
<p:tagLst xmlns:p="http://schemas.openxmlformats.org/presentationml/2006/main">
  <p:tag name="AS_UNIQUEID" val="5417"/>
  <p:tag name="KSO_WM_BEAUTIFY_FLAG" val=""/>
</p:tagLst>
</file>

<file path=ppt/tags/tag826.xml><?xml version="1.0" encoding="utf-8"?>
<p:tagLst xmlns:p="http://schemas.openxmlformats.org/presentationml/2006/main">
  <p:tag name="AS_UNIQUEID" val="5418"/>
  <p:tag name="KSO_WM_BEAUTIFY_FLAG" val=""/>
</p:tagLst>
</file>

<file path=ppt/tags/tag827.xml><?xml version="1.0" encoding="utf-8"?>
<p:tagLst xmlns:p="http://schemas.openxmlformats.org/presentationml/2006/main">
  <p:tag name="AS_UNIQUEID" val="5419"/>
  <p:tag name="KSO_WM_BEAUTIFY_FLAG" val=""/>
</p:tagLst>
</file>

<file path=ppt/tags/tag828.xml><?xml version="1.0" encoding="utf-8"?>
<p:tagLst xmlns:p="http://schemas.openxmlformats.org/presentationml/2006/main">
  <p:tag name="AS_UNIQUEID" val="5420"/>
  <p:tag name="KSO_WM_BEAUTIFY_FLAG" val=""/>
</p:tagLst>
</file>

<file path=ppt/tags/tag829.xml><?xml version="1.0" encoding="utf-8"?>
<p:tagLst xmlns:p="http://schemas.openxmlformats.org/presentationml/2006/main">
  <p:tag name="AS_UNIQUEID" val="5421"/>
  <p:tag name="KSO_WM_BEAUTIFY_FLAG" val=""/>
</p:tagLst>
</file>

<file path=ppt/tags/tag83.xml><?xml version="1.0" encoding="utf-8"?>
<p:tagLst xmlns:p="http://schemas.openxmlformats.org/presentationml/2006/main">
  <p:tag name="AS_UNIQUEID" val="4706"/>
</p:tagLst>
</file>

<file path=ppt/tags/tag830.xml><?xml version="1.0" encoding="utf-8"?>
<p:tagLst xmlns:p="http://schemas.openxmlformats.org/presentationml/2006/main">
  <p:tag name="AS_UNIQUEID" val="5422"/>
  <p:tag name="KSO_WM_BEAUTIFY_FLAG" val=""/>
</p:tagLst>
</file>

<file path=ppt/tags/tag831.xml><?xml version="1.0" encoding="utf-8"?>
<p:tagLst xmlns:p="http://schemas.openxmlformats.org/presentationml/2006/main">
  <p:tag name="AS_UNIQUEID" val="5423"/>
  <p:tag name="KSO_WM_BEAUTIFY_FLAG" val=""/>
</p:tagLst>
</file>

<file path=ppt/tags/tag832.xml><?xml version="1.0" encoding="utf-8"?>
<p:tagLst xmlns:p="http://schemas.openxmlformats.org/presentationml/2006/main">
  <p:tag name="AS_UNIQUEID" val="5424"/>
  <p:tag name="KSO_WM_BEAUTIFY_FLAG" val=""/>
</p:tagLst>
</file>

<file path=ppt/tags/tag833.xml><?xml version="1.0" encoding="utf-8"?>
<p:tagLst xmlns:p="http://schemas.openxmlformats.org/presentationml/2006/main">
  <p:tag name="AS_UNIQUEID" val="5425"/>
  <p:tag name="KSO_WM_BEAUTIFY_FLAG" val=""/>
</p:tagLst>
</file>

<file path=ppt/tags/tag834.xml><?xml version="1.0" encoding="utf-8"?>
<p:tagLst xmlns:p="http://schemas.openxmlformats.org/presentationml/2006/main">
  <p:tag name="AS_UNIQUEID" val="5426"/>
  <p:tag name="KSO_WM_BEAUTIFY_FLAG" val=""/>
</p:tagLst>
</file>

<file path=ppt/tags/tag835.xml><?xml version="1.0" encoding="utf-8"?>
<p:tagLst xmlns:p="http://schemas.openxmlformats.org/presentationml/2006/main">
  <p:tag name="AS_UNIQUEID" val="5427"/>
  <p:tag name="KSO_WM_BEAUTIFY_FLAG" val=""/>
</p:tagLst>
</file>

<file path=ppt/tags/tag836.xml><?xml version="1.0" encoding="utf-8"?>
<p:tagLst xmlns:p="http://schemas.openxmlformats.org/presentationml/2006/main">
  <p:tag name="AS_UNIQUEID" val="5428"/>
  <p:tag name="KSO_WM_BEAUTIFY_FLAG" val=""/>
</p:tagLst>
</file>

<file path=ppt/tags/tag837.xml><?xml version="1.0" encoding="utf-8"?>
<p:tagLst xmlns:p="http://schemas.openxmlformats.org/presentationml/2006/main">
  <p:tag name="AS_UNIQUEID" val="5429"/>
  <p:tag name="KSO_WM_BEAUTIFY_FLAG" val=""/>
</p:tagLst>
</file>

<file path=ppt/tags/tag838.xml><?xml version="1.0" encoding="utf-8"?>
<p:tagLst xmlns:p="http://schemas.openxmlformats.org/presentationml/2006/main">
  <p:tag name="AS_UNIQUEID" val="5430"/>
  <p:tag name="KSO_WM_BEAUTIFY_FLAG" val=""/>
</p:tagLst>
</file>

<file path=ppt/tags/tag839.xml><?xml version="1.0" encoding="utf-8"?>
<p:tagLst xmlns:p="http://schemas.openxmlformats.org/presentationml/2006/main">
  <p:tag name="AS_UNIQUEID" val="5431"/>
  <p:tag name="KSO_WM_BEAUTIFY_FLAG" val=""/>
</p:tagLst>
</file>

<file path=ppt/tags/tag84.xml><?xml version="1.0" encoding="utf-8"?>
<p:tagLst xmlns:p="http://schemas.openxmlformats.org/presentationml/2006/main">
  <p:tag name="AS_UNIQUEID" val="4707"/>
</p:tagLst>
</file>

<file path=ppt/tags/tag840.xml><?xml version="1.0" encoding="utf-8"?>
<p:tagLst xmlns:p="http://schemas.openxmlformats.org/presentationml/2006/main">
  <p:tag name="AS_UNIQUEID" val="5432"/>
  <p:tag name="KSO_WM_BEAUTIFY_FLAG" val=""/>
</p:tagLst>
</file>

<file path=ppt/tags/tag841.xml><?xml version="1.0" encoding="utf-8"?>
<p:tagLst xmlns:p="http://schemas.openxmlformats.org/presentationml/2006/main">
  <p:tag name="AS_UNIQUEID" val="5433"/>
  <p:tag name="KSO_WM_BEAUTIFY_FLAG" val=""/>
</p:tagLst>
</file>

<file path=ppt/tags/tag842.xml><?xml version="1.0" encoding="utf-8"?>
<p:tagLst xmlns:p="http://schemas.openxmlformats.org/presentationml/2006/main">
  <p:tag name="AS_UNIQUEID" val="5434"/>
  <p:tag name="KSO_WM_BEAUTIFY_FLAG" val=""/>
</p:tagLst>
</file>

<file path=ppt/tags/tag843.xml><?xml version="1.0" encoding="utf-8"?>
<p:tagLst xmlns:p="http://schemas.openxmlformats.org/presentationml/2006/main">
  <p:tag name="AS_UNIQUEID" val="5435"/>
  <p:tag name="KSO_WM_BEAUTIFY_FLAG" val=""/>
</p:tagLst>
</file>

<file path=ppt/tags/tag844.xml><?xml version="1.0" encoding="utf-8"?>
<p:tagLst xmlns:p="http://schemas.openxmlformats.org/presentationml/2006/main">
  <p:tag name="AS_UNIQUEID" val="5436"/>
  <p:tag name="KSO_WM_BEAUTIFY_FLAG" val=""/>
</p:tagLst>
</file>

<file path=ppt/tags/tag845.xml><?xml version="1.0" encoding="utf-8"?>
<p:tagLst xmlns:p="http://schemas.openxmlformats.org/presentationml/2006/main">
  <p:tag name="AS_UNIQUEID" val="5437"/>
  <p:tag name="KSO_WM_BEAUTIFY_FLAG" val=""/>
</p:tagLst>
</file>

<file path=ppt/tags/tag846.xml><?xml version="1.0" encoding="utf-8"?>
<p:tagLst xmlns:p="http://schemas.openxmlformats.org/presentationml/2006/main">
  <p:tag name="AS_UNIQUEID" val="5438"/>
  <p:tag name="KSO_WM_BEAUTIFY_FLAG" val=""/>
</p:tagLst>
</file>

<file path=ppt/tags/tag847.xml><?xml version="1.0" encoding="utf-8"?>
<p:tagLst xmlns:p="http://schemas.openxmlformats.org/presentationml/2006/main">
  <p:tag name="AS_UNIQUEID" val="5439"/>
  <p:tag name="KSO_WM_BEAUTIFY_FLAG" val=""/>
</p:tagLst>
</file>

<file path=ppt/tags/tag848.xml><?xml version="1.0" encoding="utf-8"?>
<p:tagLst xmlns:p="http://schemas.openxmlformats.org/presentationml/2006/main">
  <p:tag name="AS_UNIQUEID" val="5440"/>
  <p:tag name="KSO_WM_BEAUTIFY_FLAG" val=""/>
</p:tagLst>
</file>

<file path=ppt/tags/tag849.xml><?xml version="1.0" encoding="utf-8"?>
<p:tagLst xmlns:p="http://schemas.openxmlformats.org/presentationml/2006/main">
  <p:tag name="AS_UNIQUEID" val="5441"/>
  <p:tag name="KSO_WM_BEAUTIFY_FLAG" val=""/>
</p:tagLst>
</file>

<file path=ppt/tags/tag85.xml><?xml version="1.0" encoding="utf-8"?>
<p:tagLst xmlns:p="http://schemas.openxmlformats.org/presentationml/2006/main">
  <p:tag name="AS_UNIQUEID" val="4708"/>
</p:tagLst>
</file>

<file path=ppt/tags/tag850.xml><?xml version="1.0" encoding="utf-8"?>
<p:tagLst xmlns:p="http://schemas.openxmlformats.org/presentationml/2006/main">
  <p:tag name="AS_UNIQUEID" val="5442"/>
  <p:tag name="KSO_WM_BEAUTIFY_FLAG" val=""/>
</p:tagLst>
</file>

<file path=ppt/tags/tag851.xml><?xml version="1.0" encoding="utf-8"?>
<p:tagLst xmlns:p="http://schemas.openxmlformats.org/presentationml/2006/main">
  <p:tag name="AS_UNIQUEID" val="5443"/>
  <p:tag name="KSO_WM_BEAUTIFY_FLAG" val=""/>
</p:tagLst>
</file>

<file path=ppt/tags/tag852.xml><?xml version="1.0" encoding="utf-8"?>
<p:tagLst xmlns:p="http://schemas.openxmlformats.org/presentationml/2006/main">
  <p:tag name="AS_UNIQUEID" val="5444"/>
  <p:tag name="KSO_WM_BEAUTIFY_FLAG" val=""/>
</p:tagLst>
</file>

<file path=ppt/tags/tag853.xml><?xml version="1.0" encoding="utf-8"?>
<p:tagLst xmlns:p="http://schemas.openxmlformats.org/presentationml/2006/main">
  <p:tag name="AS_UNIQUEID" val="5445"/>
  <p:tag name="KSO_WM_BEAUTIFY_FLAG" val=""/>
</p:tagLst>
</file>

<file path=ppt/tags/tag854.xml><?xml version="1.0" encoding="utf-8"?>
<p:tagLst xmlns:p="http://schemas.openxmlformats.org/presentationml/2006/main">
  <p:tag name="AS_UNIQUEID" val="5446"/>
  <p:tag name="KSO_WM_BEAUTIFY_FLAG" val=""/>
</p:tagLst>
</file>

<file path=ppt/tags/tag855.xml><?xml version="1.0" encoding="utf-8"?>
<p:tagLst xmlns:p="http://schemas.openxmlformats.org/presentationml/2006/main">
  <p:tag name="AS_UNIQUEID" val="5447"/>
  <p:tag name="KSO_WM_BEAUTIFY_FLAG" val=""/>
</p:tagLst>
</file>

<file path=ppt/tags/tag856.xml><?xml version="1.0" encoding="utf-8"?>
<p:tagLst xmlns:p="http://schemas.openxmlformats.org/presentationml/2006/main">
  <p:tag name="AS_UNIQUEID" val="5448"/>
  <p:tag name="KSO_WM_BEAUTIFY_FLAG" val=""/>
</p:tagLst>
</file>

<file path=ppt/tags/tag857.xml><?xml version="1.0" encoding="utf-8"?>
<p:tagLst xmlns:p="http://schemas.openxmlformats.org/presentationml/2006/main">
  <p:tag name="AS_UNIQUEID" val="5449"/>
  <p:tag name="KSO_WM_BEAUTIFY_FLAG" val=""/>
</p:tagLst>
</file>

<file path=ppt/tags/tag858.xml><?xml version="1.0" encoding="utf-8"?>
<p:tagLst xmlns:p="http://schemas.openxmlformats.org/presentationml/2006/main">
  <p:tag name="AS_UNIQUEID" val="5450"/>
  <p:tag name="KSO_WM_BEAUTIFY_FLAG" val=""/>
</p:tagLst>
</file>

<file path=ppt/tags/tag859.xml><?xml version="1.0" encoding="utf-8"?>
<p:tagLst xmlns:p="http://schemas.openxmlformats.org/presentationml/2006/main">
  <p:tag name="AS_UNIQUEID" val="5451"/>
  <p:tag name="KSO_WM_BEAUTIFY_FLAG" val=""/>
</p:tagLst>
</file>

<file path=ppt/tags/tag86.xml><?xml version="1.0" encoding="utf-8"?>
<p:tagLst xmlns:p="http://schemas.openxmlformats.org/presentationml/2006/main">
  <p:tag name="AS_UNIQUEID" val="4709"/>
</p:tagLst>
</file>

<file path=ppt/tags/tag860.xml><?xml version="1.0" encoding="utf-8"?>
<p:tagLst xmlns:p="http://schemas.openxmlformats.org/presentationml/2006/main">
  <p:tag name="AS_UNIQUEID" val="5452"/>
  <p:tag name="KSO_WM_BEAUTIFY_FLAG" val=""/>
</p:tagLst>
</file>

<file path=ppt/tags/tag861.xml><?xml version="1.0" encoding="utf-8"?>
<p:tagLst xmlns:p="http://schemas.openxmlformats.org/presentationml/2006/main">
  <p:tag name="AS_UNIQUEID" val="5453"/>
  <p:tag name="KSO_WM_BEAUTIFY_FLAG" val=""/>
</p:tagLst>
</file>

<file path=ppt/tags/tag862.xml><?xml version="1.0" encoding="utf-8"?>
<p:tagLst xmlns:p="http://schemas.openxmlformats.org/presentationml/2006/main">
  <p:tag name="AS_UNIQUEID" val="5454"/>
  <p:tag name="KSO_WM_BEAUTIFY_FLAG" val=""/>
</p:tagLst>
</file>

<file path=ppt/tags/tag863.xml><?xml version="1.0" encoding="utf-8"?>
<p:tagLst xmlns:p="http://schemas.openxmlformats.org/presentationml/2006/main">
  <p:tag name="AS_UNIQUEID" val="5455"/>
  <p:tag name="KSO_WM_BEAUTIFY_FLAG" val=""/>
</p:tagLst>
</file>

<file path=ppt/tags/tag864.xml><?xml version="1.0" encoding="utf-8"?>
<p:tagLst xmlns:p="http://schemas.openxmlformats.org/presentationml/2006/main">
  <p:tag name="AS_UNIQUEID" val="5456"/>
  <p:tag name="KSO_WM_BEAUTIFY_FLAG" val=""/>
</p:tagLst>
</file>

<file path=ppt/tags/tag865.xml><?xml version="1.0" encoding="utf-8"?>
<p:tagLst xmlns:p="http://schemas.openxmlformats.org/presentationml/2006/main">
  <p:tag name="AS_UNIQUEID" val="5457"/>
  <p:tag name="KSO_WM_BEAUTIFY_FLAG" val=""/>
</p:tagLst>
</file>

<file path=ppt/tags/tag866.xml><?xml version="1.0" encoding="utf-8"?>
<p:tagLst xmlns:p="http://schemas.openxmlformats.org/presentationml/2006/main">
  <p:tag name="AS_UNIQUEID" val="5458"/>
  <p:tag name="KSO_WM_BEAUTIFY_FLAG" val=""/>
</p:tagLst>
</file>

<file path=ppt/tags/tag867.xml><?xml version="1.0" encoding="utf-8"?>
<p:tagLst xmlns:p="http://schemas.openxmlformats.org/presentationml/2006/main">
  <p:tag name="AS_UNIQUEID" val="5459"/>
  <p:tag name="KSO_WM_BEAUTIFY_FLAG" val=""/>
</p:tagLst>
</file>

<file path=ppt/tags/tag868.xml><?xml version="1.0" encoding="utf-8"?>
<p:tagLst xmlns:p="http://schemas.openxmlformats.org/presentationml/2006/main">
  <p:tag name="AS_UNIQUEID" val="5460"/>
  <p:tag name="KSO_WM_BEAUTIFY_FLAG" val=""/>
</p:tagLst>
</file>

<file path=ppt/tags/tag869.xml><?xml version="1.0" encoding="utf-8"?>
<p:tagLst xmlns:p="http://schemas.openxmlformats.org/presentationml/2006/main">
  <p:tag name="AS_UNIQUEID" val="5461"/>
  <p:tag name="KSO_WM_BEAUTIFY_FLAG" val=""/>
</p:tagLst>
</file>

<file path=ppt/tags/tag87.xml><?xml version="1.0" encoding="utf-8"?>
<p:tagLst xmlns:p="http://schemas.openxmlformats.org/presentationml/2006/main">
  <p:tag name="AS_UNIQUEID" val="4710"/>
</p:tagLst>
</file>

<file path=ppt/tags/tag870.xml><?xml version="1.0" encoding="utf-8"?>
<p:tagLst xmlns:p="http://schemas.openxmlformats.org/presentationml/2006/main">
  <p:tag name="AS_UNIQUEID" val="5462"/>
</p:tagLst>
</file>

<file path=ppt/tags/tag871.xml><?xml version="1.0" encoding="utf-8"?>
<p:tagLst xmlns:p="http://schemas.openxmlformats.org/presentationml/2006/main">
  <p:tag name="AS_UNIQUEID" val="5463"/>
  <p:tag name="KSO_WM_BEAUTIFY_FLAG" val=""/>
</p:tagLst>
</file>

<file path=ppt/tags/tag872.xml><?xml version="1.0" encoding="utf-8"?>
<p:tagLst xmlns:p="http://schemas.openxmlformats.org/presentationml/2006/main">
  <p:tag name="AS_UNIQUEID" val="5464"/>
  <p:tag name="KSO_WM_BEAUTIFY_FLAG" val=""/>
</p:tagLst>
</file>

<file path=ppt/tags/tag873.xml><?xml version="1.0" encoding="utf-8"?>
<p:tagLst xmlns:p="http://schemas.openxmlformats.org/presentationml/2006/main">
  <p:tag name="AS_UNIQUEID" val="5465"/>
  <p:tag name="KSO_WM_BEAUTIFY_FLAG" val=""/>
</p:tagLst>
</file>

<file path=ppt/tags/tag874.xml><?xml version="1.0" encoding="utf-8"?>
<p:tagLst xmlns:p="http://schemas.openxmlformats.org/presentationml/2006/main">
  <p:tag name="AS_UNIQUEID" val="5466"/>
  <p:tag name="KSO_WM_BEAUTIFY_FLAG" val=""/>
</p:tagLst>
</file>

<file path=ppt/tags/tag875.xml><?xml version="1.0" encoding="utf-8"?>
<p:tagLst xmlns:p="http://schemas.openxmlformats.org/presentationml/2006/main">
  <p:tag name="AS_UNIQUEID" val="5467"/>
  <p:tag name="KSO_WM_BEAUTIFY_FLAG" val=""/>
</p:tagLst>
</file>

<file path=ppt/tags/tag876.xml><?xml version="1.0" encoding="utf-8"?>
<p:tagLst xmlns:p="http://schemas.openxmlformats.org/presentationml/2006/main">
  <p:tag name="AS_UNIQUEID" val="5468"/>
  <p:tag name="KSO_WM_BEAUTIFY_FLAG" val=""/>
</p:tagLst>
</file>

<file path=ppt/tags/tag877.xml><?xml version="1.0" encoding="utf-8"?>
<p:tagLst xmlns:p="http://schemas.openxmlformats.org/presentationml/2006/main">
  <p:tag name="AS_UNIQUEID" val="5469"/>
  <p:tag name="KSO_WM_BEAUTIFY_FLAG" val=""/>
</p:tagLst>
</file>

<file path=ppt/tags/tag878.xml><?xml version="1.0" encoding="utf-8"?>
<p:tagLst xmlns:p="http://schemas.openxmlformats.org/presentationml/2006/main">
  <p:tag name="AS_UNIQUEID" val="5470"/>
  <p:tag name="KSO_WM_BEAUTIFY_FLAG" val=""/>
</p:tagLst>
</file>

<file path=ppt/tags/tag879.xml><?xml version="1.0" encoding="utf-8"?>
<p:tagLst xmlns:p="http://schemas.openxmlformats.org/presentationml/2006/main">
  <p:tag name="AS_UNIQUEID" val="5471"/>
  <p:tag name="KSO_WM_BEAUTIFY_FLAG" val=""/>
</p:tagLst>
</file>

<file path=ppt/tags/tag88.xml><?xml version="1.0" encoding="utf-8"?>
<p:tagLst xmlns:p="http://schemas.openxmlformats.org/presentationml/2006/main">
  <p:tag name="AS_UNIQUEID" val="4711"/>
</p:tagLst>
</file>

<file path=ppt/tags/tag880.xml><?xml version="1.0" encoding="utf-8"?>
<p:tagLst xmlns:p="http://schemas.openxmlformats.org/presentationml/2006/main">
  <p:tag name="AS_UNIQUEID" val="5472"/>
  <p:tag name="KSO_WM_BEAUTIFY_FLAG" val=""/>
</p:tagLst>
</file>

<file path=ppt/tags/tag881.xml><?xml version="1.0" encoding="utf-8"?>
<p:tagLst xmlns:p="http://schemas.openxmlformats.org/presentationml/2006/main">
  <p:tag name="AS_UNIQUEID" val="5473"/>
  <p:tag name="KSO_WM_BEAUTIFY_FLAG" val=""/>
</p:tagLst>
</file>

<file path=ppt/tags/tag882.xml><?xml version="1.0" encoding="utf-8"?>
<p:tagLst xmlns:p="http://schemas.openxmlformats.org/presentationml/2006/main">
  <p:tag name="AS_UNIQUEID" val="5474"/>
  <p:tag name="KSO_WM_BEAUTIFY_FLAG" val=""/>
</p:tagLst>
</file>

<file path=ppt/tags/tag883.xml><?xml version="1.0" encoding="utf-8"?>
<p:tagLst xmlns:p="http://schemas.openxmlformats.org/presentationml/2006/main">
  <p:tag name="AS_UNIQUEID" val="5475"/>
  <p:tag name="KSO_WM_BEAUTIFY_FLAG" val=""/>
</p:tagLst>
</file>

<file path=ppt/tags/tag884.xml><?xml version="1.0" encoding="utf-8"?>
<p:tagLst xmlns:p="http://schemas.openxmlformats.org/presentationml/2006/main">
  <p:tag name="AS_UNIQUEID" val="5476"/>
  <p:tag name="KSO_WM_BEAUTIFY_FLAG" val=""/>
</p:tagLst>
</file>

<file path=ppt/tags/tag885.xml><?xml version="1.0" encoding="utf-8"?>
<p:tagLst xmlns:p="http://schemas.openxmlformats.org/presentationml/2006/main">
  <p:tag name="AS_UNIQUEID" val="5477"/>
  <p:tag name="KSO_WM_BEAUTIFY_FLAG" val=""/>
</p:tagLst>
</file>

<file path=ppt/tags/tag886.xml><?xml version="1.0" encoding="utf-8"?>
<p:tagLst xmlns:p="http://schemas.openxmlformats.org/presentationml/2006/main">
  <p:tag name="AS_UNIQUEID" val="5478"/>
  <p:tag name="KSO_WM_BEAUTIFY_FLAG" val=""/>
</p:tagLst>
</file>

<file path=ppt/tags/tag887.xml><?xml version="1.0" encoding="utf-8"?>
<p:tagLst xmlns:p="http://schemas.openxmlformats.org/presentationml/2006/main">
  <p:tag name="AS_UNIQUEID" val="5479"/>
  <p:tag name="KSO_WM_BEAUTIFY_FLAG" val=""/>
</p:tagLst>
</file>

<file path=ppt/tags/tag888.xml><?xml version="1.0" encoding="utf-8"?>
<p:tagLst xmlns:p="http://schemas.openxmlformats.org/presentationml/2006/main">
  <p:tag name="AS_UNIQUEID" val="5480"/>
  <p:tag name="KSO_WM_BEAUTIFY_FLAG" val=""/>
</p:tagLst>
</file>

<file path=ppt/tags/tag889.xml><?xml version="1.0" encoding="utf-8"?>
<p:tagLst xmlns:p="http://schemas.openxmlformats.org/presentationml/2006/main">
  <p:tag name="AS_UNIQUEID" val="5481"/>
  <p:tag name="KSO_WM_BEAUTIFY_FLAG" val=""/>
</p:tagLst>
</file>

<file path=ppt/tags/tag89.xml><?xml version="1.0" encoding="utf-8"?>
<p:tagLst xmlns:p="http://schemas.openxmlformats.org/presentationml/2006/main">
  <p:tag name="AS_UNIQUEID" val="4712"/>
</p:tagLst>
</file>

<file path=ppt/tags/tag890.xml><?xml version="1.0" encoding="utf-8"?>
<p:tagLst xmlns:p="http://schemas.openxmlformats.org/presentationml/2006/main">
  <p:tag name="AS_UNIQUEID" val="5482"/>
  <p:tag name="KSO_WM_BEAUTIFY_FLAG" val=""/>
</p:tagLst>
</file>

<file path=ppt/tags/tag891.xml><?xml version="1.0" encoding="utf-8"?>
<p:tagLst xmlns:p="http://schemas.openxmlformats.org/presentationml/2006/main">
  <p:tag name="AS_UNIQUEID" val="5483"/>
  <p:tag name="KSO_WM_BEAUTIFY_FLAG" val=""/>
</p:tagLst>
</file>

<file path=ppt/tags/tag892.xml><?xml version="1.0" encoding="utf-8"?>
<p:tagLst xmlns:p="http://schemas.openxmlformats.org/presentationml/2006/main">
  <p:tag name="AS_UNIQUEID" val="5484"/>
  <p:tag name="KSO_WM_BEAUTIFY_FLAG" val=""/>
</p:tagLst>
</file>

<file path=ppt/tags/tag893.xml><?xml version="1.0" encoding="utf-8"?>
<p:tagLst xmlns:p="http://schemas.openxmlformats.org/presentationml/2006/main">
  <p:tag name="AS_UNIQUEID" val="5485"/>
  <p:tag name="KSO_WM_BEAUTIFY_FLAG" val=""/>
</p:tagLst>
</file>

<file path=ppt/tags/tag894.xml><?xml version="1.0" encoding="utf-8"?>
<p:tagLst xmlns:p="http://schemas.openxmlformats.org/presentationml/2006/main">
  <p:tag name="AS_UNIQUEID" val="5486"/>
  <p:tag name="KSO_WM_BEAUTIFY_FLAG" val=""/>
</p:tagLst>
</file>

<file path=ppt/tags/tag895.xml><?xml version="1.0" encoding="utf-8"?>
<p:tagLst xmlns:p="http://schemas.openxmlformats.org/presentationml/2006/main">
  <p:tag name="AS_UNIQUEID" val="5487"/>
  <p:tag name="KSO_WM_BEAUTIFY_FLAG" val=""/>
</p:tagLst>
</file>

<file path=ppt/tags/tag896.xml><?xml version="1.0" encoding="utf-8"?>
<p:tagLst xmlns:p="http://schemas.openxmlformats.org/presentationml/2006/main">
  <p:tag name="AS_UNIQUEID" val="5488"/>
  <p:tag name="KSO_WM_BEAUTIFY_FLAG" val=""/>
</p:tagLst>
</file>

<file path=ppt/tags/tag897.xml><?xml version="1.0" encoding="utf-8"?>
<p:tagLst xmlns:p="http://schemas.openxmlformats.org/presentationml/2006/main">
  <p:tag name="AS_UNIQUEID" val="5489"/>
  <p:tag name="KSO_WM_BEAUTIFY_FLAG" val=""/>
</p:tagLst>
</file>

<file path=ppt/tags/tag898.xml><?xml version="1.0" encoding="utf-8"?>
<p:tagLst xmlns:p="http://schemas.openxmlformats.org/presentationml/2006/main">
  <p:tag name="AS_UNIQUEID" val="5490"/>
  <p:tag name="KSO_WM_BEAUTIFY_FLAG" val=""/>
</p:tagLst>
</file>

<file path=ppt/tags/tag899.xml><?xml version="1.0" encoding="utf-8"?>
<p:tagLst xmlns:p="http://schemas.openxmlformats.org/presentationml/2006/main">
  <p:tag name="AS_UNIQUEID" val="5491"/>
  <p:tag name="KSO_WM_BEAUTIFY_FLAG" val=""/>
</p:tagLst>
</file>

<file path=ppt/tags/tag9.xml><?xml version="1.0" encoding="utf-8"?>
<p:tagLst xmlns:p="http://schemas.openxmlformats.org/presentationml/2006/main">
  <p:tag name="AS_UNIQUEID" val="4632"/>
</p:tagLst>
</file>

<file path=ppt/tags/tag90.xml><?xml version="1.0" encoding="utf-8"?>
<p:tagLst xmlns:p="http://schemas.openxmlformats.org/presentationml/2006/main">
  <p:tag name="AS_UNIQUEID" val="4713"/>
</p:tagLst>
</file>

<file path=ppt/tags/tag900.xml><?xml version="1.0" encoding="utf-8"?>
<p:tagLst xmlns:p="http://schemas.openxmlformats.org/presentationml/2006/main">
  <p:tag name="AS_UNIQUEID" val="5492"/>
  <p:tag name="KSO_WM_BEAUTIFY_FLAG" val=""/>
</p:tagLst>
</file>

<file path=ppt/tags/tag901.xml><?xml version="1.0" encoding="utf-8"?>
<p:tagLst xmlns:p="http://schemas.openxmlformats.org/presentationml/2006/main">
  <p:tag name="AS_UNIQUEID" val="5493"/>
  <p:tag name="KSO_WM_BEAUTIFY_FLAG" val=""/>
</p:tagLst>
</file>

<file path=ppt/tags/tag902.xml><?xml version="1.0" encoding="utf-8"?>
<p:tagLst xmlns:p="http://schemas.openxmlformats.org/presentationml/2006/main">
  <p:tag name="AS_UNIQUEID" val="5494"/>
  <p:tag name="KSO_WM_BEAUTIFY_FLAG" val=""/>
</p:tagLst>
</file>

<file path=ppt/tags/tag903.xml><?xml version="1.0" encoding="utf-8"?>
<p:tagLst xmlns:p="http://schemas.openxmlformats.org/presentationml/2006/main">
  <p:tag name="AS_UNIQUEID" val="5495"/>
  <p:tag name="KSO_WM_BEAUTIFY_FLAG" val=""/>
</p:tagLst>
</file>

<file path=ppt/tags/tag904.xml><?xml version="1.0" encoding="utf-8"?>
<p:tagLst xmlns:p="http://schemas.openxmlformats.org/presentationml/2006/main">
  <p:tag name="AS_UNIQUEID" val="5496"/>
  <p:tag name="KSO_WM_BEAUTIFY_FLAG" val=""/>
</p:tagLst>
</file>

<file path=ppt/tags/tag905.xml><?xml version="1.0" encoding="utf-8"?>
<p:tagLst xmlns:p="http://schemas.openxmlformats.org/presentationml/2006/main">
  <p:tag name="AS_UNIQUEID" val="5497"/>
  <p:tag name="KSO_WM_BEAUTIFY_FLAG" val=""/>
</p:tagLst>
</file>

<file path=ppt/tags/tag906.xml><?xml version="1.0" encoding="utf-8"?>
<p:tagLst xmlns:p="http://schemas.openxmlformats.org/presentationml/2006/main">
  <p:tag name="AS_UNIQUEID" val="5498"/>
  <p:tag name="KSO_WM_BEAUTIFY_FLAG" val=""/>
</p:tagLst>
</file>

<file path=ppt/tags/tag907.xml><?xml version="1.0" encoding="utf-8"?>
<p:tagLst xmlns:p="http://schemas.openxmlformats.org/presentationml/2006/main">
  <p:tag name="AS_UNIQUEID" val="5499"/>
  <p:tag name="KSO_WM_BEAUTIFY_FLAG" val=""/>
</p:tagLst>
</file>

<file path=ppt/tags/tag908.xml><?xml version="1.0" encoding="utf-8"?>
<p:tagLst xmlns:p="http://schemas.openxmlformats.org/presentationml/2006/main">
  <p:tag name="AS_UNIQUEID" val="5500"/>
  <p:tag name="KSO_WM_BEAUTIFY_FLAG" val=""/>
</p:tagLst>
</file>

<file path=ppt/tags/tag909.xml><?xml version="1.0" encoding="utf-8"?>
<p:tagLst xmlns:p="http://schemas.openxmlformats.org/presentationml/2006/main">
  <p:tag name="AS_UNIQUEID" val="5501"/>
  <p:tag name="KSO_WM_BEAUTIFY_FLAG" val=""/>
</p:tagLst>
</file>

<file path=ppt/tags/tag91.xml><?xml version="1.0" encoding="utf-8"?>
<p:tagLst xmlns:p="http://schemas.openxmlformats.org/presentationml/2006/main">
  <p:tag name="AS_UNIQUEID" val="4714"/>
</p:tagLst>
</file>

<file path=ppt/tags/tag910.xml><?xml version="1.0" encoding="utf-8"?>
<p:tagLst xmlns:p="http://schemas.openxmlformats.org/presentationml/2006/main">
  <p:tag name="AS_UNIQUEID" val="5502"/>
  <p:tag name="KSO_WM_BEAUTIFY_FLAG" val=""/>
</p:tagLst>
</file>

<file path=ppt/tags/tag911.xml><?xml version="1.0" encoding="utf-8"?>
<p:tagLst xmlns:p="http://schemas.openxmlformats.org/presentationml/2006/main">
  <p:tag name="AS_UNIQUEID" val="5503"/>
  <p:tag name="KSO_WM_BEAUTIFY_FLAG" val=""/>
</p:tagLst>
</file>

<file path=ppt/tags/tag912.xml><?xml version="1.0" encoding="utf-8"?>
<p:tagLst xmlns:p="http://schemas.openxmlformats.org/presentationml/2006/main">
  <p:tag name="AS_UNIQUEID" val="5504"/>
  <p:tag name="KSO_WM_BEAUTIFY_FLAG" val=""/>
</p:tagLst>
</file>

<file path=ppt/tags/tag913.xml><?xml version="1.0" encoding="utf-8"?>
<p:tagLst xmlns:p="http://schemas.openxmlformats.org/presentationml/2006/main">
  <p:tag name="AS_UNIQUEID" val="5505"/>
  <p:tag name="KSO_WM_BEAUTIFY_FLAG" val=""/>
</p:tagLst>
</file>

<file path=ppt/tags/tag914.xml><?xml version="1.0" encoding="utf-8"?>
<p:tagLst xmlns:p="http://schemas.openxmlformats.org/presentationml/2006/main">
  <p:tag name="AS_UNIQUEID" val="5506"/>
  <p:tag name="KSO_WM_BEAUTIFY_FLAG" val=""/>
</p:tagLst>
</file>

<file path=ppt/tags/tag915.xml><?xml version="1.0" encoding="utf-8"?>
<p:tagLst xmlns:p="http://schemas.openxmlformats.org/presentationml/2006/main">
  <p:tag name="AS_UNIQUEID" val="5507"/>
  <p:tag name="KSO_WM_BEAUTIFY_FLAG" val=""/>
</p:tagLst>
</file>

<file path=ppt/tags/tag916.xml><?xml version="1.0" encoding="utf-8"?>
<p:tagLst xmlns:p="http://schemas.openxmlformats.org/presentationml/2006/main">
  <p:tag name="AS_UNIQUEID" val="5508"/>
  <p:tag name="KSO_WM_BEAUTIFY_FLAG" val=""/>
</p:tagLst>
</file>

<file path=ppt/tags/tag917.xml><?xml version="1.0" encoding="utf-8"?>
<p:tagLst xmlns:p="http://schemas.openxmlformats.org/presentationml/2006/main">
  <p:tag name="AS_UNIQUEID" val="5509"/>
  <p:tag name="KSO_WM_BEAUTIFY_FLAG" val=""/>
</p:tagLst>
</file>

<file path=ppt/tags/tag918.xml><?xml version="1.0" encoding="utf-8"?>
<p:tagLst xmlns:p="http://schemas.openxmlformats.org/presentationml/2006/main">
  <p:tag name="AS_UNIQUEID" val="5510"/>
  <p:tag name="KSO_WM_BEAUTIFY_FLAG" val=""/>
</p:tagLst>
</file>

<file path=ppt/tags/tag919.xml><?xml version="1.0" encoding="utf-8"?>
<p:tagLst xmlns:p="http://schemas.openxmlformats.org/presentationml/2006/main">
  <p:tag name="AS_UNIQUEID" val="5511"/>
  <p:tag name="KSO_WM_BEAUTIFY_FLAG" val=""/>
</p:tagLst>
</file>

<file path=ppt/tags/tag92.xml><?xml version="1.0" encoding="utf-8"?>
<p:tagLst xmlns:p="http://schemas.openxmlformats.org/presentationml/2006/main">
  <p:tag name="AS_UNIQUEID" val="4715"/>
</p:tagLst>
</file>

<file path=ppt/tags/tag920.xml><?xml version="1.0" encoding="utf-8"?>
<p:tagLst xmlns:p="http://schemas.openxmlformats.org/presentationml/2006/main">
  <p:tag name="AS_UNIQUEID" val="5512"/>
  <p:tag name="KSO_WM_BEAUTIFY_FLAG" val=""/>
</p:tagLst>
</file>

<file path=ppt/tags/tag921.xml><?xml version="1.0" encoding="utf-8"?>
<p:tagLst xmlns:p="http://schemas.openxmlformats.org/presentationml/2006/main">
  <p:tag name="AS_UNIQUEID" val="5513"/>
  <p:tag name="KSO_WM_BEAUTIFY_FLAG" val=""/>
</p:tagLst>
</file>

<file path=ppt/tags/tag922.xml><?xml version="1.0" encoding="utf-8"?>
<p:tagLst xmlns:p="http://schemas.openxmlformats.org/presentationml/2006/main">
  <p:tag name="AS_UNIQUEID" val="5514"/>
  <p:tag name="KSO_WM_BEAUTIFY_FLAG" val=""/>
</p:tagLst>
</file>

<file path=ppt/tags/tag923.xml><?xml version="1.0" encoding="utf-8"?>
<p:tagLst xmlns:p="http://schemas.openxmlformats.org/presentationml/2006/main">
  <p:tag name="AS_UNIQUEID" val="5515"/>
  <p:tag name="KSO_WM_BEAUTIFY_FLAG" val=""/>
</p:tagLst>
</file>

<file path=ppt/tags/tag924.xml><?xml version="1.0" encoding="utf-8"?>
<p:tagLst xmlns:p="http://schemas.openxmlformats.org/presentationml/2006/main">
  <p:tag name="AS_UNIQUEID" val="5516"/>
  <p:tag name="KSO_WM_BEAUTIFY_FLAG" val=""/>
</p:tagLst>
</file>

<file path=ppt/tags/tag925.xml><?xml version="1.0" encoding="utf-8"?>
<p:tagLst xmlns:p="http://schemas.openxmlformats.org/presentationml/2006/main">
  <p:tag name="AS_UNIQUEID" val="5517"/>
  <p:tag name="KSO_WM_BEAUTIFY_FLAG" val=""/>
</p:tagLst>
</file>

<file path=ppt/tags/tag926.xml><?xml version="1.0" encoding="utf-8"?>
<p:tagLst xmlns:p="http://schemas.openxmlformats.org/presentationml/2006/main">
  <p:tag name="AS_UNIQUEID" val="5518"/>
  <p:tag name="KSO_WM_BEAUTIFY_FLAG" val=""/>
</p:tagLst>
</file>

<file path=ppt/tags/tag927.xml><?xml version="1.0" encoding="utf-8"?>
<p:tagLst xmlns:p="http://schemas.openxmlformats.org/presentationml/2006/main">
  <p:tag name="AS_UNIQUEID" val="5519"/>
  <p:tag name="KSO_WM_BEAUTIFY_FLAG" val=""/>
</p:tagLst>
</file>

<file path=ppt/tags/tag928.xml><?xml version="1.0" encoding="utf-8"?>
<p:tagLst xmlns:p="http://schemas.openxmlformats.org/presentationml/2006/main">
  <p:tag name="AS_UNIQUEID" val="5520"/>
  <p:tag name="KSO_WM_BEAUTIFY_FLAG" val=""/>
</p:tagLst>
</file>

<file path=ppt/tags/tag929.xml><?xml version="1.0" encoding="utf-8"?>
<p:tagLst xmlns:p="http://schemas.openxmlformats.org/presentationml/2006/main">
  <p:tag name="AS_UNIQUEID" val="5521"/>
  <p:tag name="KSO_WM_BEAUTIFY_FLAG" val=""/>
</p:tagLst>
</file>

<file path=ppt/tags/tag93.xml><?xml version="1.0" encoding="utf-8"?>
<p:tagLst xmlns:p="http://schemas.openxmlformats.org/presentationml/2006/main">
  <p:tag name="AS_UNIQUEID" val="4716"/>
</p:tagLst>
</file>

<file path=ppt/tags/tag930.xml><?xml version="1.0" encoding="utf-8"?>
<p:tagLst xmlns:p="http://schemas.openxmlformats.org/presentationml/2006/main">
  <p:tag name="AS_UNIQUEID" val="5522"/>
  <p:tag name="KSO_WM_BEAUTIFY_FLAG" val=""/>
</p:tagLst>
</file>

<file path=ppt/tags/tag931.xml><?xml version="1.0" encoding="utf-8"?>
<p:tagLst xmlns:p="http://schemas.openxmlformats.org/presentationml/2006/main">
  <p:tag name="AS_UNIQUEID" val="5523"/>
  <p:tag name="KSO_WM_BEAUTIFY_FLAG" val=""/>
</p:tagLst>
</file>

<file path=ppt/tags/tag932.xml><?xml version="1.0" encoding="utf-8"?>
<p:tagLst xmlns:p="http://schemas.openxmlformats.org/presentationml/2006/main">
  <p:tag name="AS_UNIQUEID" val="5524"/>
  <p:tag name="KSO_WM_BEAUTIFY_FLAG" val=""/>
</p:tagLst>
</file>

<file path=ppt/tags/tag933.xml><?xml version="1.0" encoding="utf-8"?>
<p:tagLst xmlns:p="http://schemas.openxmlformats.org/presentationml/2006/main">
  <p:tag name="AS_UNIQUEID" val="5525"/>
  <p:tag name="KSO_WM_BEAUTIFY_FLAG" val=""/>
</p:tagLst>
</file>

<file path=ppt/tags/tag934.xml><?xml version="1.0" encoding="utf-8"?>
<p:tagLst xmlns:p="http://schemas.openxmlformats.org/presentationml/2006/main">
  <p:tag name="AS_UNIQUEID" val="5526"/>
  <p:tag name="KSO_WM_BEAUTIFY_FLAG" val=""/>
</p:tagLst>
</file>

<file path=ppt/tags/tag935.xml><?xml version="1.0" encoding="utf-8"?>
<p:tagLst xmlns:p="http://schemas.openxmlformats.org/presentationml/2006/main">
  <p:tag name="AS_UNIQUEID" val="5527"/>
  <p:tag name="KSO_WM_BEAUTIFY_FLAG" val=""/>
</p:tagLst>
</file>

<file path=ppt/tags/tag936.xml><?xml version="1.0" encoding="utf-8"?>
<p:tagLst xmlns:p="http://schemas.openxmlformats.org/presentationml/2006/main">
  <p:tag name="AS_UNIQUEID" val="5528"/>
  <p:tag name="KSO_WM_BEAUTIFY_FLAG" val=""/>
</p:tagLst>
</file>

<file path=ppt/tags/tag937.xml><?xml version="1.0" encoding="utf-8"?>
<p:tagLst xmlns:p="http://schemas.openxmlformats.org/presentationml/2006/main">
  <p:tag name="AS_UNIQUEID" val="5529"/>
  <p:tag name="KSO_WM_BEAUTIFY_FLAG" val=""/>
</p:tagLst>
</file>

<file path=ppt/tags/tag938.xml><?xml version="1.0" encoding="utf-8"?>
<p:tagLst xmlns:p="http://schemas.openxmlformats.org/presentationml/2006/main">
  <p:tag name="AS_UNIQUEID" val="5530"/>
  <p:tag name="KSO_WM_BEAUTIFY_FLAG" val=""/>
</p:tagLst>
</file>

<file path=ppt/tags/tag939.xml><?xml version="1.0" encoding="utf-8"?>
<p:tagLst xmlns:p="http://schemas.openxmlformats.org/presentationml/2006/main">
  <p:tag name="AS_UNIQUEID" val="5531"/>
  <p:tag name="KSO_WM_BEAUTIFY_FLAG" val=""/>
</p:tagLst>
</file>

<file path=ppt/tags/tag94.xml><?xml version="1.0" encoding="utf-8"?>
<p:tagLst xmlns:p="http://schemas.openxmlformats.org/presentationml/2006/main">
  <p:tag name="AS_UNIQUEID" val="4717"/>
</p:tagLst>
</file>

<file path=ppt/tags/tag940.xml><?xml version="1.0" encoding="utf-8"?>
<p:tagLst xmlns:p="http://schemas.openxmlformats.org/presentationml/2006/main">
  <p:tag name="AS_UNIQUEID" val="5532"/>
  <p:tag name="KSO_WM_BEAUTIFY_FLAG" val=""/>
</p:tagLst>
</file>

<file path=ppt/tags/tag941.xml><?xml version="1.0" encoding="utf-8"?>
<p:tagLst xmlns:p="http://schemas.openxmlformats.org/presentationml/2006/main">
  <p:tag name="AS_UNIQUEID" val="5533"/>
  <p:tag name="KSO_WM_BEAUTIFY_FLAG" val=""/>
</p:tagLst>
</file>

<file path=ppt/tags/tag942.xml><?xml version="1.0" encoding="utf-8"?>
<p:tagLst xmlns:p="http://schemas.openxmlformats.org/presentationml/2006/main">
  <p:tag name="AS_UNIQUEID" val="5534"/>
  <p:tag name="KSO_WM_BEAUTIFY_FLAG" val=""/>
</p:tagLst>
</file>

<file path=ppt/tags/tag943.xml><?xml version="1.0" encoding="utf-8"?>
<p:tagLst xmlns:p="http://schemas.openxmlformats.org/presentationml/2006/main">
  <p:tag name="AS_UNIQUEID" val="5535"/>
  <p:tag name="KSO_WM_BEAUTIFY_FLAG" val=""/>
</p:tagLst>
</file>

<file path=ppt/tags/tag944.xml><?xml version="1.0" encoding="utf-8"?>
<p:tagLst xmlns:p="http://schemas.openxmlformats.org/presentationml/2006/main">
  <p:tag name="AS_UNIQUEID" val="5536"/>
  <p:tag name="KSO_WM_BEAUTIFY_FLAG" val=""/>
</p:tagLst>
</file>

<file path=ppt/tags/tag945.xml><?xml version="1.0" encoding="utf-8"?>
<p:tagLst xmlns:p="http://schemas.openxmlformats.org/presentationml/2006/main">
  <p:tag name="AS_UNIQUEID" val="5537"/>
  <p:tag name="KSO_WM_BEAUTIFY_FLAG" val=""/>
</p:tagLst>
</file>

<file path=ppt/tags/tag946.xml><?xml version="1.0" encoding="utf-8"?>
<p:tagLst xmlns:p="http://schemas.openxmlformats.org/presentationml/2006/main">
  <p:tag name="AS_UNIQUEID" val="5538"/>
  <p:tag name="KSO_WM_BEAUTIFY_FLAG" val=""/>
</p:tagLst>
</file>

<file path=ppt/tags/tag947.xml><?xml version="1.0" encoding="utf-8"?>
<p:tagLst xmlns:p="http://schemas.openxmlformats.org/presentationml/2006/main">
  <p:tag name="AS_UNIQUEID" val="5539"/>
  <p:tag name="KSO_WM_BEAUTIFY_FLAG" val=""/>
</p:tagLst>
</file>

<file path=ppt/tags/tag948.xml><?xml version="1.0" encoding="utf-8"?>
<p:tagLst xmlns:p="http://schemas.openxmlformats.org/presentationml/2006/main">
  <p:tag name="AS_UNIQUEID" val="5540"/>
  <p:tag name="KSO_WM_BEAUTIFY_FLAG" val=""/>
</p:tagLst>
</file>

<file path=ppt/tags/tag949.xml><?xml version="1.0" encoding="utf-8"?>
<p:tagLst xmlns:p="http://schemas.openxmlformats.org/presentationml/2006/main">
  <p:tag name="AS_UNIQUEID" val="5541"/>
  <p:tag name="KSO_WM_BEAUTIFY_FLAG" val=""/>
</p:tagLst>
</file>

<file path=ppt/tags/tag95.xml><?xml version="1.0" encoding="utf-8"?>
<p:tagLst xmlns:p="http://schemas.openxmlformats.org/presentationml/2006/main">
  <p:tag name="AS_UNIQUEID" val="4718"/>
</p:tagLst>
</file>

<file path=ppt/tags/tag950.xml><?xml version="1.0" encoding="utf-8"?>
<p:tagLst xmlns:p="http://schemas.openxmlformats.org/presentationml/2006/main">
  <p:tag name="AS_UNIQUEID" val="5542"/>
  <p:tag name="KSO_WM_BEAUTIFY_FLAG" val=""/>
</p:tagLst>
</file>

<file path=ppt/tags/tag951.xml><?xml version="1.0" encoding="utf-8"?>
<p:tagLst xmlns:p="http://schemas.openxmlformats.org/presentationml/2006/main">
  <p:tag name="AS_UNIQUEID" val="5543"/>
  <p:tag name="KSO_WM_BEAUTIFY_FLAG" val=""/>
</p:tagLst>
</file>

<file path=ppt/tags/tag952.xml><?xml version="1.0" encoding="utf-8"?>
<p:tagLst xmlns:p="http://schemas.openxmlformats.org/presentationml/2006/main">
  <p:tag name="AS_UNIQUEID" val="5544"/>
  <p:tag name="KSO_WM_BEAUTIFY_FLAG" val=""/>
</p:tagLst>
</file>

<file path=ppt/tags/tag953.xml><?xml version="1.0" encoding="utf-8"?>
<p:tagLst xmlns:p="http://schemas.openxmlformats.org/presentationml/2006/main">
  <p:tag name="AS_UNIQUEID" val="5545"/>
  <p:tag name="KSO_WM_BEAUTIFY_FLAG" val=""/>
</p:tagLst>
</file>

<file path=ppt/tags/tag954.xml><?xml version="1.0" encoding="utf-8"?>
<p:tagLst xmlns:p="http://schemas.openxmlformats.org/presentationml/2006/main">
  <p:tag name="AS_UNIQUEID" val="5546"/>
  <p:tag name="KSO_WM_BEAUTIFY_FLAG" val=""/>
</p:tagLst>
</file>

<file path=ppt/tags/tag955.xml><?xml version="1.0" encoding="utf-8"?>
<p:tagLst xmlns:p="http://schemas.openxmlformats.org/presentationml/2006/main">
  <p:tag name="AS_UNIQUEID" val="5547"/>
  <p:tag name="KSO_WM_BEAUTIFY_FLAG" val=""/>
</p:tagLst>
</file>

<file path=ppt/tags/tag956.xml><?xml version="1.0" encoding="utf-8"?>
<p:tagLst xmlns:p="http://schemas.openxmlformats.org/presentationml/2006/main">
  <p:tag name="AS_UNIQUEID" val="5548"/>
  <p:tag name="KSO_WM_BEAUTIFY_FLAG" val=""/>
</p:tagLst>
</file>

<file path=ppt/tags/tag957.xml><?xml version="1.0" encoding="utf-8"?>
<p:tagLst xmlns:p="http://schemas.openxmlformats.org/presentationml/2006/main">
  <p:tag name="AS_UNIQUEID" val="5549"/>
  <p:tag name="KSO_WM_BEAUTIFY_FLAG" val=""/>
</p:tagLst>
</file>

<file path=ppt/tags/tag958.xml><?xml version="1.0" encoding="utf-8"?>
<p:tagLst xmlns:p="http://schemas.openxmlformats.org/presentationml/2006/main">
  <p:tag name="AS_UNIQUEID" val="5550"/>
  <p:tag name="KSO_WM_BEAUTIFY_FLAG" val=""/>
</p:tagLst>
</file>

<file path=ppt/tags/tag959.xml><?xml version="1.0" encoding="utf-8"?>
<p:tagLst xmlns:p="http://schemas.openxmlformats.org/presentationml/2006/main">
  <p:tag name="AS_UNIQUEID" val="5551"/>
  <p:tag name="KSO_WM_BEAUTIFY_FLAG" val=""/>
</p:tagLst>
</file>

<file path=ppt/tags/tag96.xml><?xml version="1.0" encoding="utf-8"?>
<p:tagLst xmlns:p="http://schemas.openxmlformats.org/presentationml/2006/main">
  <p:tag name="AS_UNIQUEID" val="4719"/>
</p:tagLst>
</file>

<file path=ppt/tags/tag960.xml><?xml version="1.0" encoding="utf-8"?>
<p:tagLst xmlns:p="http://schemas.openxmlformats.org/presentationml/2006/main">
  <p:tag name="AS_UNIQUEID" val="5552"/>
  <p:tag name="KSO_WM_BEAUTIFY_FLAG" val=""/>
</p:tagLst>
</file>

<file path=ppt/tags/tag961.xml><?xml version="1.0" encoding="utf-8"?>
<p:tagLst xmlns:p="http://schemas.openxmlformats.org/presentationml/2006/main">
  <p:tag name="AS_UNIQUEID" val="5553"/>
  <p:tag name="KSO_WM_BEAUTIFY_FLAG" val=""/>
</p:tagLst>
</file>

<file path=ppt/tags/tag962.xml><?xml version="1.0" encoding="utf-8"?>
<p:tagLst xmlns:p="http://schemas.openxmlformats.org/presentationml/2006/main">
  <p:tag name="AS_UNIQUEID" val="5554"/>
  <p:tag name="KSO_WM_BEAUTIFY_FLAG" val=""/>
</p:tagLst>
</file>

<file path=ppt/tags/tag963.xml><?xml version="1.0" encoding="utf-8"?>
<p:tagLst xmlns:p="http://schemas.openxmlformats.org/presentationml/2006/main">
  <p:tag name="AS_UNIQUEID" val="5555"/>
  <p:tag name="KSO_WM_BEAUTIFY_FLAG" val=""/>
</p:tagLst>
</file>

<file path=ppt/tags/tag964.xml><?xml version="1.0" encoding="utf-8"?>
<p:tagLst xmlns:p="http://schemas.openxmlformats.org/presentationml/2006/main">
  <p:tag name="AS_UNIQUEID" val="5556"/>
  <p:tag name="KSO_WM_BEAUTIFY_FLAG" val=""/>
</p:tagLst>
</file>

<file path=ppt/tags/tag965.xml><?xml version="1.0" encoding="utf-8"?>
<p:tagLst xmlns:p="http://schemas.openxmlformats.org/presentationml/2006/main">
  <p:tag name="AS_UNIQUEID" val="5557"/>
  <p:tag name="KSO_WM_BEAUTIFY_FLAG" val=""/>
</p:tagLst>
</file>

<file path=ppt/tags/tag966.xml><?xml version="1.0" encoding="utf-8"?>
<p:tagLst xmlns:p="http://schemas.openxmlformats.org/presentationml/2006/main">
  <p:tag name="AS_UNIQUEID" val="5558"/>
  <p:tag name="KSO_WM_BEAUTIFY_FLAG" val=""/>
</p:tagLst>
</file>

<file path=ppt/tags/tag967.xml><?xml version="1.0" encoding="utf-8"?>
<p:tagLst xmlns:p="http://schemas.openxmlformats.org/presentationml/2006/main">
  <p:tag name="AS_UNIQUEID" val="5559"/>
  <p:tag name="KSO_WM_BEAUTIFY_FLAG" val=""/>
</p:tagLst>
</file>

<file path=ppt/tags/tag968.xml><?xml version="1.0" encoding="utf-8"?>
<p:tagLst xmlns:p="http://schemas.openxmlformats.org/presentationml/2006/main">
  <p:tag name="AS_UNIQUEID" val="5560"/>
  <p:tag name="KSO_WM_BEAUTIFY_FLAG" val=""/>
</p:tagLst>
</file>

<file path=ppt/tags/tag969.xml><?xml version="1.0" encoding="utf-8"?>
<p:tagLst xmlns:p="http://schemas.openxmlformats.org/presentationml/2006/main">
  <p:tag name="AS_UNIQUEID" val="5561"/>
  <p:tag name="KSO_WM_BEAUTIFY_FLAG" val=""/>
</p:tagLst>
</file>

<file path=ppt/tags/tag97.xml><?xml version="1.0" encoding="utf-8"?>
<p:tagLst xmlns:p="http://schemas.openxmlformats.org/presentationml/2006/main">
  <p:tag name="AS_UNIQUEID" val="4720"/>
</p:tagLst>
</file>

<file path=ppt/tags/tag970.xml><?xml version="1.0" encoding="utf-8"?>
<p:tagLst xmlns:p="http://schemas.openxmlformats.org/presentationml/2006/main">
  <p:tag name="AS_UNIQUEID" val="5562"/>
  <p:tag name="KSO_WM_BEAUTIFY_FLAG" val=""/>
</p:tagLst>
</file>

<file path=ppt/tags/tag971.xml><?xml version="1.0" encoding="utf-8"?>
<p:tagLst xmlns:p="http://schemas.openxmlformats.org/presentationml/2006/main">
  <p:tag name="AS_UNIQUEID" val="5563"/>
  <p:tag name="KSO_WM_BEAUTIFY_FLAG" val=""/>
</p:tagLst>
</file>

<file path=ppt/tags/tag972.xml><?xml version="1.0" encoding="utf-8"?>
<p:tagLst xmlns:p="http://schemas.openxmlformats.org/presentationml/2006/main">
  <p:tag name="AS_UNIQUEID" val="5564"/>
  <p:tag name="KSO_WM_BEAUTIFY_FLAG" val=""/>
</p:tagLst>
</file>

<file path=ppt/tags/tag973.xml><?xml version="1.0" encoding="utf-8"?>
<p:tagLst xmlns:p="http://schemas.openxmlformats.org/presentationml/2006/main">
  <p:tag name="AS_UNIQUEID" val="5565"/>
  <p:tag name="KSO_WM_BEAUTIFY_FLAG" val=""/>
</p:tagLst>
</file>

<file path=ppt/tags/tag974.xml><?xml version="1.0" encoding="utf-8"?>
<p:tagLst xmlns:p="http://schemas.openxmlformats.org/presentationml/2006/main">
  <p:tag name="AS_UNIQUEID" val="5566"/>
  <p:tag name="KSO_WM_BEAUTIFY_FLAG" val=""/>
</p:tagLst>
</file>

<file path=ppt/tags/tag975.xml><?xml version="1.0" encoding="utf-8"?>
<p:tagLst xmlns:p="http://schemas.openxmlformats.org/presentationml/2006/main">
  <p:tag name="AS_UNIQUEID" val="5567"/>
  <p:tag name="KSO_WM_BEAUTIFY_FLAG" val=""/>
</p:tagLst>
</file>

<file path=ppt/tags/tag976.xml><?xml version="1.0" encoding="utf-8"?>
<p:tagLst xmlns:p="http://schemas.openxmlformats.org/presentationml/2006/main">
  <p:tag name="AS_UNIQUEID" val="5568"/>
  <p:tag name="KSO_WM_BEAUTIFY_FLAG" val=""/>
</p:tagLst>
</file>

<file path=ppt/tags/tag977.xml><?xml version="1.0" encoding="utf-8"?>
<p:tagLst xmlns:p="http://schemas.openxmlformats.org/presentationml/2006/main">
  <p:tag name="AS_UNIQUEID" val="5569"/>
  <p:tag name="KSO_WM_BEAUTIFY_FLAG" val=""/>
</p:tagLst>
</file>

<file path=ppt/tags/tag978.xml><?xml version="1.0" encoding="utf-8"?>
<p:tagLst xmlns:p="http://schemas.openxmlformats.org/presentationml/2006/main">
  <p:tag name="AS_UNIQUEID" val="5570"/>
  <p:tag name="KSO_WM_BEAUTIFY_FLAG" val=""/>
</p:tagLst>
</file>

<file path=ppt/tags/tag979.xml><?xml version="1.0" encoding="utf-8"?>
<p:tagLst xmlns:p="http://schemas.openxmlformats.org/presentationml/2006/main">
  <p:tag name="AS_UNIQUEID" val="5571"/>
  <p:tag name="KSO_WM_BEAUTIFY_FLAG" val=""/>
</p:tagLst>
</file>

<file path=ppt/tags/tag98.xml><?xml version="1.0" encoding="utf-8"?>
<p:tagLst xmlns:p="http://schemas.openxmlformats.org/presentationml/2006/main">
  <p:tag name="AS_UNIQUEID" val="4721"/>
</p:tagLst>
</file>

<file path=ppt/tags/tag980.xml><?xml version="1.0" encoding="utf-8"?>
<p:tagLst xmlns:p="http://schemas.openxmlformats.org/presentationml/2006/main">
  <p:tag name="AS_UNIQUEID" val="5572"/>
  <p:tag name="KSO_WM_BEAUTIFY_FLAG" val=""/>
</p:tagLst>
</file>

<file path=ppt/tags/tag981.xml><?xml version="1.0" encoding="utf-8"?>
<p:tagLst xmlns:p="http://schemas.openxmlformats.org/presentationml/2006/main">
  <p:tag name="AS_UNIQUEID" val="5573"/>
  <p:tag name="KSO_WM_BEAUTIFY_FLAG" val=""/>
</p:tagLst>
</file>

<file path=ppt/tags/tag982.xml><?xml version="1.0" encoding="utf-8"?>
<p:tagLst xmlns:p="http://schemas.openxmlformats.org/presentationml/2006/main">
  <p:tag name="AS_UNIQUEID" val="5574"/>
  <p:tag name="KSO_WM_BEAUTIFY_FLAG" val=""/>
</p:tagLst>
</file>

<file path=ppt/tags/tag983.xml><?xml version="1.0" encoding="utf-8"?>
<p:tagLst xmlns:p="http://schemas.openxmlformats.org/presentationml/2006/main">
  <p:tag name="AS_UNIQUEID" val="5575"/>
  <p:tag name="KSO_WM_BEAUTIFY_FLAG" val=""/>
</p:tagLst>
</file>

<file path=ppt/tags/tag984.xml><?xml version="1.0" encoding="utf-8"?>
<p:tagLst xmlns:p="http://schemas.openxmlformats.org/presentationml/2006/main">
  <p:tag name="AS_UNIQUEID" val="5576"/>
  <p:tag name="KSO_WM_BEAUTIFY_FLAG" val=""/>
</p:tagLst>
</file>

<file path=ppt/tags/tag985.xml><?xml version="1.0" encoding="utf-8"?>
<p:tagLst xmlns:p="http://schemas.openxmlformats.org/presentationml/2006/main">
  <p:tag name="AS_UNIQUEID" val="5577"/>
  <p:tag name="KSO_WM_BEAUTIFY_FLAG" val=""/>
</p:tagLst>
</file>

<file path=ppt/tags/tag986.xml><?xml version="1.0" encoding="utf-8"?>
<p:tagLst xmlns:p="http://schemas.openxmlformats.org/presentationml/2006/main">
  <p:tag name="AS_UNIQUEID" val="5578"/>
  <p:tag name="KSO_WM_BEAUTIFY_FLAG" val=""/>
</p:tagLst>
</file>

<file path=ppt/tags/tag987.xml><?xml version="1.0" encoding="utf-8"?>
<p:tagLst xmlns:p="http://schemas.openxmlformats.org/presentationml/2006/main">
  <p:tag name="AS_UNIQUEID" val="5579"/>
  <p:tag name="KSO_WM_BEAUTIFY_FLAG" val=""/>
</p:tagLst>
</file>

<file path=ppt/tags/tag988.xml><?xml version="1.0" encoding="utf-8"?>
<p:tagLst xmlns:p="http://schemas.openxmlformats.org/presentationml/2006/main">
  <p:tag name="AS_UNIQUEID" val="5580"/>
  <p:tag name="KSO_WM_BEAUTIFY_FLAG" val=""/>
</p:tagLst>
</file>

<file path=ppt/tags/tag989.xml><?xml version="1.0" encoding="utf-8"?>
<p:tagLst xmlns:p="http://schemas.openxmlformats.org/presentationml/2006/main">
  <p:tag name="AS_UNIQUEID" val="5581"/>
  <p:tag name="KSO_WM_BEAUTIFY_FLAG" val=""/>
</p:tagLst>
</file>

<file path=ppt/tags/tag99.xml><?xml version="1.0" encoding="utf-8"?>
<p:tagLst xmlns:p="http://schemas.openxmlformats.org/presentationml/2006/main">
  <p:tag name="AS_UNIQUEID" val="4722"/>
</p:tagLst>
</file>

<file path=ppt/tags/tag990.xml><?xml version="1.0" encoding="utf-8"?>
<p:tagLst xmlns:p="http://schemas.openxmlformats.org/presentationml/2006/main">
  <p:tag name="AS_UNIQUEID" val="5582"/>
  <p:tag name="KSO_WM_BEAUTIFY_FLAG" val=""/>
</p:tagLst>
</file>

<file path=ppt/tags/tag991.xml><?xml version="1.0" encoding="utf-8"?>
<p:tagLst xmlns:p="http://schemas.openxmlformats.org/presentationml/2006/main">
  <p:tag name="AS_UNIQUEID" val="5583"/>
  <p:tag name="KSO_WM_BEAUTIFY_FLAG" val=""/>
</p:tagLst>
</file>

<file path=ppt/tags/tag992.xml><?xml version="1.0" encoding="utf-8"?>
<p:tagLst xmlns:p="http://schemas.openxmlformats.org/presentationml/2006/main">
  <p:tag name="AS_UNIQUEID" val="5584"/>
  <p:tag name="KSO_WM_BEAUTIFY_FLAG" val=""/>
</p:tagLst>
</file>

<file path=ppt/tags/tag993.xml><?xml version="1.0" encoding="utf-8"?>
<p:tagLst xmlns:p="http://schemas.openxmlformats.org/presentationml/2006/main">
  <p:tag name="AS_UNIQUEID" val="5585"/>
  <p:tag name="KSO_WM_BEAUTIFY_FLAG" val=""/>
</p:tagLst>
</file>

<file path=ppt/tags/tag994.xml><?xml version="1.0" encoding="utf-8"?>
<p:tagLst xmlns:p="http://schemas.openxmlformats.org/presentationml/2006/main">
  <p:tag name="AS_UNIQUEID" val="5586"/>
  <p:tag name="KSO_WM_BEAUTIFY_FLAG" val=""/>
</p:tagLst>
</file>

<file path=ppt/tags/tag995.xml><?xml version="1.0" encoding="utf-8"?>
<p:tagLst xmlns:p="http://schemas.openxmlformats.org/presentationml/2006/main">
  <p:tag name="AS_UNIQUEID" val="5587"/>
  <p:tag name="KSO_WM_BEAUTIFY_FLAG" val=""/>
</p:tagLst>
</file>

<file path=ppt/tags/tag996.xml><?xml version="1.0" encoding="utf-8"?>
<p:tagLst xmlns:p="http://schemas.openxmlformats.org/presentationml/2006/main">
  <p:tag name="AS_UNIQUEID" val="5588"/>
  <p:tag name="KSO_WM_BEAUTIFY_FLAG" val=""/>
</p:tagLst>
</file>

<file path=ppt/tags/tag997.xml><?xml version="1.0" encoding="utf-8"?>
<p:tagLst xmlns:p="http://schemas.openxmlformats.org/presentationml/2006/main">
  <p:tag name="AS_UNIQUEID" val="5589"/>
  <p:tag name="KSO_WM_BEAUTIFY_FLAG" val=""/>
</p:tagLst>
</file>

<file path=ppt/tags/tag998.xml><?xml version="1.0" encoding="utf-8"?>
<p:tagLst xmlns:p="http://schemas.openxmlformats.org/presentationml/2006/main">
  <p:tag name="AS_UNIQUEID" val="5590"/>
  <p:tag name="KSO_WM_BEAUTIFY_FLAG" val=""/>
</p:tagLst>
</file>

<file path=ppt/tags/tag999.xml><?xml version="1.0" encoding="utf-8"?>
<p:tagLst xmlns:p="http://schemas.openxmlformats.org/presentationml/2006/main">
  <p:tag name="AS_UNIQUEID" val="5591"/>
  <p:tag name="KSO_WM_BEAUTIFY_FLAG" val=""/>
</p:tagLst>
</file>

<file path=ppt/theme/theme1.xml><?xml version="1.0" encoding="utf-8"?>
<a:theme xmlns:r="http://schemas.openxmlformats.org/officeDocument/2006/relationships" xmlns:a="http://schemas.openxmlformats.org/drawingml/2006/main" name="Office 主题​​">
  <a:themeElements>
    <a:clrScheme name="Office">
      <a:dk1>
        <a:srgbClr val="000000"/>
      </a:dk1>
      <a:lt1>
        <a:srgbClr val="FFFFFF"/>
      </a:lt1>
      <a:dk2>
        <a:srgbClr val="4A66AC"/>
      </a:dk2>
      <a:lt2>
        <a:srgbClr val="E0EBF6"/>
      </a:lt2>
      <a:accent1>
        <a:srgbClr val="4CA5E0"/>
      </a:accent1>
      <a:accent2>
        <a:srgbClr val="F9C04A"/>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rgbClr val="000000"/>
      </a:dk1>
      <a:lt1>
        <a:srgbClr val="FFFFFF"/>
      </a:lt1>
      <a:dk2>
        <a:srgbClr val="4A66AC"/>
      </a:dk2>
      <a:lt2>
        <a:srgbClr val="E0EBF6"/>
      </a:lt2>
      <a:accent1>
        <a:srgbClr val="4CA5E0"/>
      </a:accent1>
      <a:accent2>
        <a:srgbClr val="F9C04A"/>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主题​​">
  <a:themeElements>
    <a:clrScheme name="Office">
      <a:dk1>
        <a:srgbClr val="000000"/>
      </a:dk1>
      <a:lt1>
        <a:srgbClr val="FFFFFF"/>
      </a:lt1>
      <a:dk2>
        <a:srgbClr val="4A66AC"/>
      </a:dk2>
      <a:lt2>
        <a:srgbClr val="E0EBF6"/>
      </a:lt2>
      <a:accent1>
        <a:srgbClr val="4CA5E0"/>
      </a:accent1>
      <a:accent2>
        <a:srgbClr val="F9C04A"/>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Office 主题​​">
  <a:themeElements>
    <a:clrScheme name="Office">
      <a:dk1>
        <a:srgbClr val="000000"/>
      </a:dk1>
      <a:lt1>
        <a:srgbClr val="FFFFFF"/>
      </a:lt1>
      <a:dk2>
        <a:srgbClr val="4A66AC"/>
      </a:dk2>
      <a:lt2>
        <a:srgbClr val="E0EBF6"/>
      </a:lt2>
      <a:accent1>
        <a:srgbClr val="4CA5E0"/>
      </a:accent1>
      <a:accent2>
        <a:srgbClr val="F9C04A"/>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Office 主题​​">
  <a:themeElements>
    <a:clrScheme name="Office">
      <a:dk1>
        <a:srgbClr val="000000"/>
      </a:dk1>
      <a:lt1>
        <a:srgbClr val="FFFFFF"/>
      </a:lt1>
      <a:dk2>
        <a:srgbClr val="4A66AC"/>
      </a:dk2>
      <a:lt2>
        <a:srgbClr val="E0EBF6"/>
      </a:lt2>
      <a:accent1>
        <a:srgbClr val="4CA5E0"/>
      </a:accent1>
      <a:accent2>
        <a:srgbClr val="F9C04A"/>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charset="0"/>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637</Paragraphs>
  <Slides>86</Slides>
  <Notes>1</Notes>
  <TotalTime>0</TotalTime>
  <HiddenSlides>0</HiddenSlides>
  <MMClips>0</MMClips>
  <ScaleCrop>0</ScaleCrop>
  <HeadingPairs>
    <vt:vector baseType="variant" size="6">
      <vt:variant>
        <vt:lpstr>Fonts used</vt:lpstr>
      </vt:variant>
      <vt:variant>
        <vt:i4>28</vt:i4>
      </vt:variant>
      <vt:variant>
        <vt:lpstr>Theme</vt:lpstr>
      </vt:variant>
      <vt:variant>
        <vt:i4>1</vt:i4>
      </vt:variant>
      <vt:variant>
        <vt:lpstr>Slide Titles</vt:lpstr>
      </vt:variant>
      <vt:variant>
        <vt:i4>86</vt:i4>
      </vt:variant>
    </vt:vector>
  </HeadingPairs>
  <TitlesOfParts>
    <vt:vector baseType="lpstr" size="115">
      <vt:lpstr>Arial</vt:lpstr>
      <vt:lpstr>等线 Light</vt:lpstr>
      <vt:lpstr>等线</vt:lpstr>
      <vt:lpstr>Calibri</vt:lpstr>
      <vt:lpstr>宋体</vt:lpstr>
      <vt:lpstr>Calibri Light</vt:lpstr>
      <vt:lpstr>方正粗黑宋简体</vt:lpstr>
      <vt:lpstr>Dream-XinCuSongGB</vt:lpstr>
      <vt:lpstr>Times New Roman</vt:lpstr>
      <vt:lpstr>黑体</vt:lpstr>
      <vt:lpstr>华文楷体</vt:lpstr>
      <vt:lpstr>Impact</vt:lpstr>
      <vt:lpstr>微软雅黑</vt:lpstr>
      <vt:lpstr>华文中宋</vt:lpstr>
      <vt:lpstr>Source Han Sans CN Bold</vt:lpstr>
      <vt:lpstr>华文新魏</vt:lpstr>
      <vt:lpstr>站酷高端黑</vt:lpstr>
      <vt:lpstr>思源宋体 CN</vt:lpstr>
      <vt:lpstr>楷体</vt:lpstr>
      <vt:lpstr>FZKai-Z03S</vt:lpstr>
      <vt:lpstr>汉仪雪君体简</vt:lpstr>
      <vt:lpstr>汉仪北魏写经W</vt:lpstr>
      <vt:lpstr>楷体_GB2312</vt:lpstr>
      <vt:lpstr>华文隶书</vt:lpstr>
      <vt:lpstr>华文行楷</vt:lpstr>
      <vt:lpstr>方正大黑简体</vt:lpstr>
      <vt:lpstr>Wingdings</vt:lpstr>
      <vt:lpstr>隶书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2024-09-09T11:57:55.973</cp:lastPrinted>
  <dcterms:created xsi:type="dcterms:W3CDTF">2024-09-09T11:57:55Z</dcterms:created>
  <dcterms:modified xsi:type="dcterms:W3CDTF">2024-09-09T03:57:55Z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